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82" r:id="rId2"/>
    <p:sldId id="262" r:id="rId3"/>
    <p:sldId id="268" r:id="rId4"/>
    <p:sldId id="256" r:id="rId5"/>
    <p:sldId id="269" r:id="rId6"/>
    <p:sldId id="263" r:id="rId7"/>
    <p:sldId id="257" r:id="rId8"/>
    <p:sldId id="270" r:id="rId9"/>
    <p:sldId id="271" r:id="rId10"/>
    <p:sldId id="264" r:id="rId11"/>
    <p:sldId id="272" r:id="rId12"/>
    <p:sldId id="258" r:id="rId13"/>
    <p:sldId id="273" r:id="rId14"/>
    <p:sldId id="265" r:id="rId15"/>
    <p:sldId id="259" r:id="rId16"/>
    <p:sldId id="274" r:id="rId17"/>
    <p:sldId id="275" r:id="rId18"/>
    <p:sldId id="266" r:id="rId19"/>
    <p:sldId id="260" r:id="rId20"/>
    <p:sldId id="276" r:id="rId21"/>
    <p:sldId id="277" r:id="rId22"/>
    <p:sldId id="267" r:id="rId23"/>
    <p:sldId id="261" r:id="rId24"/>
    <p:sldId id="278" r:id="rId25"/>
    <p:sldId id="279" r:id="rId26"/>
    <p:sldId id="281"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ED8"/>
    <a:srgbClr val="EBEBEB"/>
    <a:srgbClr val="FF3E5D"/>
    <a:srgbClr val="FC8F2B"/>
    <a:srgbClr val="62CFD8"/>
    <a:srgbClr val="545454"/>
    <a:srgbClr val="F6F6F6"/>
    <a:srgbClr val="5F656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954"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solidFill>
                <a:srgbClr val="D5A021"/>
              </a:solidFill>
              <a:ln>
                <a:noFill/>
              </a:ln>
              <a:effectLst/>
            </c:spPr>
            <c:extLst>
              <c:ext xmlns:c16="http://schemas.microsoft.com/office/drawing/2014/chart" uri="{C3380CC4-5D6E-409C-BE32-E72D297353CC}">
                <c16:uniqueId val="{00000001-D57C-48C6-900E-496ADAE94B8F}"/>
              </c:ext>
            </c:extLst>
          </c:dPt>
          <c:dPt>
            <c:idx val="1"/>
            <c:invertIfNegative val="0"/>
            <c:bubble3D val="0"/>
            <c:spPr>
              <a:solidFill>
                <a:srgbClr val="F8C7CC"/>
              </a:solidFill>
              <a:ln>
                <a:noFill/>
              </a:ln>
              <a:effectLst/>
            </c:spPr>
            <c:extLst>
              <c:ext xmlns:c16="http://schemas.microsoft.com/office/drawing/2014/chart" uri="{C3380CC4-5D6E-409C-BE32-E72D297353CC}">
                <c16:uniqueId val="{00000003-D57C-48C6-900E-496ADAE94B8F}"/>
              </c:ext>
            </c:extLst>
          </c:dPt>
          <c:dPt>
            <c:idx val="2"/>
            <c:invertIfNegative val="0"/>
            <c:bubble3D val="0"/>
            <c:spPr>
              <a:solidFill>
                <a:srgbClr val="6C7D9F"/>
              </a:solidFill>
              <a:ln>
                <a:noFill/>
              </a:ln>
              <a:effectLst/>
            </c:spPr>
            <c:extLst>
              <c:ext xmlns:c16="http://schemas.microsoft.com/office/drawing/2014/chart" uri="{C3380CC4-5D6E-409C-BE32-E72D297353CC}">
                <c16:uniqueId val="{00000005-D57C-48C6-900E-496ADAE94B8F}"/>
              </c:ext>
            </c:extLst>
          </c:dPt>
          <c:dPt>
            <c:idx val="3"/>
            <c:invertIfNegative val="0"/>
            <c:bubble3D val="0"/>
            <c:spPr>
              <a:solidFill>
                <a:srgbClr val="006ED8"/>
              </a:solidFill>
              <a:ln>
                <a:noFill/>
              </a:ln>
              <a:effectLst/>
            </c:spPr>
            <c:extLst>
              <c:ext xmlns:c16="http://schemas.microsoft.com/office/drawing/2014/chart" uri="{C3380CC4-5D6E-409C-BE32-E72D297353CC}">
                <c16:uniqueId val="{00000007-D57C-48C6-900E-496ADAE94B8F}"/>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8-D57C-48C6-900E-496ADAE94B8F}"/>
            </c:ext>
          </c:extLst>
        </c:ser>
        <c:dLbls>
          <c:showLegendKey val="0"/>
          <c:showVal val="0"/>
          <c:showCatName val="0"/>
          <c:showSerName val="0"/>
          <c:showPercent val="0"/>
          <c:showBubbleSize val="0"/>
        </c:dLbls>
        <c:gapWidth val="150"/>
        <c:overlap val="100"/>
        <c:axId val="1245373087"/>
        <c:axId val="1245373503"/>
      </c:barChart>
      <c:catAx>
        <c:axId val="12453730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45373503"/>
        <c:crosses val="autoZero"/>
        <c:auto val="1"/>
        <c:lblAlgn val="ctr"/>
        <c:lblOffset val="100"/>
        <c:noMultiLvlLbl val="0"/>
      </c:catAx>
      <c:valAx>
        <c:axId val="124537350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4537308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7F330E-2BBB-4DD2-88C5-06C43931C644}" type="datetimeFigureOut">
              <a:rPr lang="en-US" smtClean="0"/>
              <a:t>2/27/2023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2F3C38-1981-46FD-B6EF-1A53B163B5E6}" type="slidenum">
              <a:rPr lang="en-US" smtClean="0"/>
              <a:t>‹#›</a:t>
            </a:fld>
            <a:endParaRPr lang="en-US"/>
          </a:p>
        </p:txBody>
      </p:sp>
    </p:spTree>
    <p:extLst>
      <p:ext uri="{BB962C8B-B14F-4D97-AF65-F5344CB8AC3E}">
        <p14:creationId xmlns:p14="http://schemas.microsoft.com/office/powerpoint/2010/main" val="25671277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2F3C38-1981-46FD-B6EF-1A53B163B5E6}" type="slidenum">
              <a:rPr lang="en-US" smtClean="0"/>
              <a:t>1</a:t>
            </a:fld>
            <a:endParaRPr lang="en-US"/>
          </a:p>
        </p:txBody>
      </p:sp>
    </p:spTree>
    <p:extLst>
      <p:ext uri="{BB962C8B-B14F-4D97-AF65-F5344CB8AC3E}">
        <p14:creationId xmlns:p14="http://schemas.microsoft.com/office/powerpoint/2010/main" val="1540519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2F3C38-1981-46FD-B6EF-1A53B163B5E6}" type="slidenum">
              <a:rPr lang="en-US" smtClean="0"/>
              <a:t>13</a:t>
            </a:fld>
            <a:endParaRPr lang="en-US"/>
          </a:p>
        </p:txBody>
      </p:sp>
    </p:spTree>
    <p:extLst>
      <p:ext uri="{BB962C8B-B14F-4D97-AF65-F5344CB8AC3E}">
        <p14:creationId xmlns:p14="http://schemas.microsoft.com/office/powerpoint/2010/main" val="12052415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2F3C38-1981-46FD-B6EF-1A53B163B5E6}" type="slidenum">
              <a:rPr lang="en-US" smtClean="0"/>
              <a:t>15</a:t>
            </a:fld>
            <a:endParaRPr lang="en-US"/>
          </a:p>
        </p:txBody>
      </p:sp>
    </p:spTree>
    <p:extLst>
      <p:ext uri="{BB962C8B-B14F-4D97-AF65-F5344CB8AC3E}">
        <p14:creationId xmlns:p14="http://schemas.microsoft.com/office/powerpoint/2010/main" val="189472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2F3C38-1981-46FD-B6EF-1A53B163B5E6}" type="slidenum">
              <a:rPr lang="en-US" smtClean="0"/>
              <a:t>16</a:t>
            </a:fld>
            <a:endParaRPr lang="en-US"/>
          </a:p>
        </p:txBody>
      </p:sp>
    </p:spTree>
    <p:extLst>
      <p:ext uri="{BB962C8B-B14F-4D97-AF65-F5344CB8AC3E}">
        <p14:creationId xmlns:p14="http://schemas.microsoft.com/office/powerpoint/2010/main" val="1830881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2F3C38-1981-46FD-B6EF-1A53B163B5E6}" type="slidenum">
              <a:rPr lang="en-US" smtClean="0"/>
              <a:t>17</a:t>
            </a:fld>
            <a:endParaRPr lang="en-US"/>
          </a:p>
        </p:txBody>
      </p:sp>
    </p:spTree>
    <p:extLst>
      <p:ext uri="{BB962C8B-B14F-4D97-AF65-F5344CB8AC3E}">
        <p14:creationId xmlns:p14="http://schemas.microsoft.com/office/powerpoint/2010/main" val="8669772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2F3C38-1981-46FD-B6EF-1A53B163B5E6}" type="slidenum">
              <a:rPr lang="en-US" smtClean="0"/>
              <a:t>19</a:t>
            </a:fld>
            <a:endParaRPr lang="en-US"/>
          </a:p>
        </p:txBody>
      </p:sp>
    </p:spTree>
    <p:extLst>
      <p:ext uri="{BB962C8B-B14F-4D97-AF65-F5344CB8AC3E}">
        <p14:creationId xmlns:p14="http://schemas.microsoft.com/office/powerpoint/2010/main" val="25118231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2F3C38-1981-46FD-B6EF-1A53B163B5E6}" type="slidenum">
              <a:rPr lang="en-US" smtClean="0"/>
              <a:t>20</a:t>
            </a:fld>
            <a:endParaRPr lang="en-US"/>
          </a:p>
        </p:txBody>
      </p:sp>
    </p:spTree>
    <p:extLst>
      <p:ext uri="{BB962C8B-B14F-4D97-AF65-F5344CB8AC3E}">
        <p14:creationId xmlns:p14="http://schemas.microsoft.com/office/powerpoint/2010/main" val="21524820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2F3C38-1981-46FD-B6EF-1A53B163B5E6}" type="slidenum">
              <a:rPr lang="en-US" smtClean="0"/>
              <a:t>21</a:t>
            </a:fld>
            <a:endParaRPr lang="en-US"/>
          </a:p>
        </p:txBody>
      </p:sp>
    </p:spTree>
    <p:extLst>
      <p:ext uri="{BB962C8B-B14F-4D97-AF65-F5344CB8AC3E}">
        <p14:creationId xmlns:p14="http://schemas.microsoft.com/office/powerpoint/2010/main" val="30718084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2F3C38-1981-46FD-B6EF-1A53B163B5E6}" type="slidenum">
              <a:rPr lang="en-US" smtClean="0"/>
              <a:t>23</a:t>
            </a:fld>
            <a:endParaRPr lang="en-US"/>
          </a:p>
        </p:txBody>
      </p:sp>
    </p:spTree>
    <p:extLst>
      <p:ext uri="{BB962C8B-B14F-4D97-AF65-F5344CB8AC3E}">
        <p14:creationId xmlns:p14="http://schemas.microsoft.com/office/powerpoint/2010/main" val="26526149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2F3C38-1981-46FD-B6EF-1A53B163B5E6}" type="slidenum">
              <a:rPr lang="en-US" smtClean="0"/>
              <a:t>24</a:t>
            </a:fld>
            <a:endParaRPr lang="en-US"/>
          </a:p>
        </p:txBody>
      </p:sp>
    </p:spTree>
    <p:extLst>
      <p:ext uri="{BB962C8B-B14F-4D97-AF65-F5344CB8AC3E}">
        <p14:creationId xmlns:p14="http://schemas.microsoft.com/office/powerpoint/2010/main" val="26925567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2F3C38-1981-46FD-B6EF-1A53B163B5E6}" type="slidenum">
              <a:rPr lang="en-US" smtClean="0"/>
              <a:t>25</a:t>
            </a:fld>
            <a:endParaRPr lang="en-US"/>
          </a:p>
        </p:txBody>
      </p:sp>
    </p:spTree>
    <p:extLst>
      <p:ext uri="{BB962C8B-B14F-4D97-AF65-F5344CB8AC3E}">
        <p14:creationId xmlns:p14="http://schemas.microsoft.com/office/powerpoint/2010/main" val="3786634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2F3C38-1981-46FD-B6EF-1A53B163B5E6}" type="slidenum">
              <a:rPr lang="en-US" smtClean="0"/>
              <a:t>3</a:t>
            </a:fld>
            <a:endParaRPr lang="en-US"/>
          </a:p>
        </p:txBody>
      </p:sp>
    </p:spTree>
    <p:extLst>
      <p:ext uri="{BB962C8B-B14F-4D97-AF65-F5344CB8AC3E}">
        <p14:creationId xmlns:p14="http://schemas.microsoft.com/office/powerpoint/2010/main" val="1140235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2F3C38-1981-46FD-B6EF-1A53B163B5E6}" type="slidenum">
              <a:rPr lang="en-US" smtClean="0"/>
              <a:t>4</a:t>
            </a:fld>
            <a:endParaRPr lang="en-US"/>
          </a:p>
        </p:txBody>
      </p:sp>
    </p:spTree>
    <p:extLst>
      <p:ext uri="{BB962C8B-B14F-4D97-AF65-F5344CB8AC3E}">
        <p14:creationId xmlns:p14="http://schemas.microsoft.com/office/powerpoint/2010/main" val="8287607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2F3C38-1981-46FD-B6EF-1A53B163B5E6}" type="slidenum">
              <a:rPr lang="en-US" smtClean="0"/>
              <a:t>5</a:t>
            </a:fld>
            <a:endParaRPr lang="en-US"/>
          </a:p>
        </p:txBody>
      </p:sp>
    </p:spTree>
    <p:extLst>
      <p:ext uri="{BB962C8B-B14F-4D97-AF65-F5344CB8AC3E}">
        <p14:creationId xmlns:p14="http://schemas.microsoft.com/office/powerpoint/2010/main" val="35117674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2F3C38-1981-46FD-B6EF-1A53B163B5E6}" type="slidenum">
              <a:rPr lang="en-US" smtClean="0"/>
              <a:t>7</a:t>
            </a:fld>
            <a:endParaRPr lang="en-US"/>
          </a:p>
        </p:txBody>
      </p:sp>
    </p:spTree>
    <p:extLst>
      <p:ext uri="{BB962C8B-B14F-4D97-AF65-F5344CB8AC3E}">
        <p14:creationId xmlns:p14="http://schemas.microsoft.com/office/powerpoint/2010/main" val="30519994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2F3C38-1981-46FD-B6EF-1A53B163B5E6}" type="slidenum">
              <a:rPr lang="en-US" smtClean="0"/>
              <a:t>8</a:t>
            </a:fld>
            <a:endParaRPr lang="en-US"/>
          </a:p>
        </p:txBody>
      </p:sp>
    </p:spTree>
    <p:extLst>
      <p:ext uri="{BB962C8B-B14F-4D97-AF65-F5344CB8AC3E}">
        <p14:creationId xmlns:p14="http://schemas.microsoft.com/office/powerpoint/2010/main" val="9585413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2F3C38-1981-46FD-B6EF-1A53B163B5E6}" type="slidenum">
              <a:rPr lang="en-US" smtClean="0"/>
              <a:t>9</a:t>
            </a:fld>
            <a:endParaRPr lang="en-US"/>
          </a:p>
        </p:txBody>
      </p:sp>
    </p:spTree>
    <p:extLst>
      <p:ext uri="{BB962C8B-B14F-4D97-AF65-F5344CB8AC3E}">
        <p14:creationId xmlns:p14="http://schemas.microsoft.com/office/powerpoint/2010/main" val="27682454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2F3C38-1981-46FD-B6EF-1A53B163B5E6}" type="slidenum">
              <a:rPr lang="en-US" smtClean="0"/>
              <a:t>11</a:t>
            </a:fld>
            <a:endParaRPr lang="en-US"/>
          </a:p>
        </p:txBody>
      </p:sp>
    </p:spTree>
    <p:extLst>
      <p:ext uri="{BB962C8B-B14F-4D97-AF65-F5344CB8AC3E}">
        <p14:creationId xmlns:p14="http://schemas.microsoft.com/office/powerpoint/2010/main" val="40597247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2F3C38-1981-46FD-B6EF-1A53B163B5E6}" type="slidenum">
              <a:rPr lang="en-US" smtClean="0"/>
              <a:t>12</a:t>
            </a:fld>
            <a:endParaRPr lang="en-US"/>
          </a:p>
        </p:txBody>
      </p:sp>
    </p:spTree>
    <p:extLst>
      <p:ext uri="{BB962C8B-B14F-4D97-AF65-F5344CB8AC3E}">
        <p14:creationId xmlns:p14="http://schemas.microsoft.com/office/powerpoint/2010/main" val="995659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6F6F6"/>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A6E3CD3-5A27-A949-553C-2BC87E830F44}"/>
              </a:ext>
            </a:extLst>
          </p:cNvPr>
          <p:cNvSpPr/>
          <p:nvPr userDrawn="1"/>
        </p:nvSpPr>
        <p:spPr>
          <a:xfrm>
            <a:off x="-1" y="0"/>
            <a:ext cx="12192001" cy="526774"/>
          </a:xfrm>
          <a:prstGeom prst="rect">
            <a:avLst/>
          </a:prstGeom>
          <a:solidFill>
            <a:schemeClr val="bg1"/>
          </a:solidFill>
          <a:ln>
            <a:noFill/>
          </a:ln>
          <a:effectLst>
            <a:outerShdw blurRad="50800" dist="38100" dir="480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AAE00B1D-BCCC-2582-1D33-EEC5E6E55DC8}"/>
              </a:ext>
            </a:extLst>
          </p:cNvPr>
          <p:cNvSpPr/>
          <p:nvPr userDrawn="1"/>
        </p:nvSpPr>
        <p:spPr>
          <a:xfrm>
            <a:off x="236882" y="697151"/>
            <a:ext cx="11718234" cy="5981946"/>
          </a:xfrm>
          <a:prstGeom prst="roundRect">
            <a:avLst>
              <a:gd name="adj" fmla="val 1452"/>
            </a:avLst>
          </a:prstGeom>
          <a:solidFill>
            <a:schemeClr val="bg1"/>
          </a:solidFill>
          <a:ln>
            <a:noFill/>
          </a:ln>
          <a:effectLst>
            <a:outerShdw blurRad="635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81901C07-D345-A5B3-3753-5F28331FB5E0}"/>
              </a:ext>
            </a:extLst>
          </p:cNvPr>
          <p:cNvCxnSpPr/>
          <p:nvPr userDrawn="1"/>
        </p:nvCxnSpPr>
        <p:spPr>
          <a:xfrm>
            <a:off x="236882" y="1222513"/>
            <a:ext cx="11718234" cy="0"/>
          </a:xfrm>
          <a:prstGeom prst="line">
            <a:avLst/>
          </a:prstGeom>
          <a:ln>
            <a:solidFill>
              <a:srgbClr val="545454">
                <a:alpha val="62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7290231"/>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F6F6F6"/>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A6E3CD3-5A27-A949-553C-2BC87E830F44}"/>
              </a:ext>
            </a:extLst>
          </p:cNvPr>
          <p:cNvSpPr/>
          <p:nvPr userDrawn="1"/>
        </p:nvSpPr>
        <p:spPr>
          <a:xfrm>
            <a:off x="-1" y="0"/>
            <a:ext cx="12192001" cy="526774"/>
          </a:xfrm>
          <a:prstGeom prst="rect">
            <a:avLst/>
          </a:prstGeom>
          <a:solidFill>
            <a:schemeClr val="bg1"/>
          </a:solidFill>
          <a:ln>
            <a:noFill/>
          </a:ln>
          <a:effectLst>
            <a:outerShdw blurRad="50800" dist="38100" dir="480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AAE00B1D-BCCC-2582-1D33-EEC5E6E55DC8}"/>
              </a:ext>
            </a:extLst>
          </p:cNvPr>
          <p:cNvSpPr/>
          <p:nvPr userDrawn="1"/>
        </p:nvSpPr>
        <p:spPr>
          <a:xfrm>
            <a:off x="236882" y="697151"/>
            <a:ext cx="11718234" cy="5981946"/>
          </a:xfrm>
          <a:prstGeom prst="roundRect">
            <a:avLst>
              <a:gd name="adj" fmla="val 1452"/>
            </a:avLst>
          </a:prstGeom>
          <a:solidFill>
            <a:schemeClr val="bg1"/>
          </a:solidFill>
          <a:ln>
            <a:noFill/>
          </a:ln>
          <a:effectLst>
            <a:outerShdw blurRad="635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7513259"/>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rgbClr val="F6F6F6"/>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AAE00B1D-BCCC-2582-1D33-EEC5E6E55DC8}"/>
              </a:ext>
            </a:extLst>
          </p:cNvPr>
          <p:cNvSpPr/>
          <p:nvPr userDrawn="1"/>
        </p:nvSpPr>
        <p:spPr>
          <a:xfrm>
            <a:off x="236883" y="198945"/>
            <a:ext cx="11718234" cy="6426857"/>
          </a:xfrm>
          <a:prstGeom prst="roundRect">
            <a:avLst>
              <a:gd name="adj" fmla="val 1452"/>
            </a:avLst>
          </a:prstGeom>
          <a:solidFill>
            <a:schemeClr val="bg1"/>
          </a:solidFill>
          <a:ln>
            <a:noFill/>
          </a:ln>
          <a:effectLst>
            <a:outerShdw blurRad="635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54A78B3-3463-0BDD-0260-C7AFFED102F2}"/>
              </a:ext>
            </a:extLst>
          </p:cNvPr>
          <p:cNvSpPr/>
          <p:nvPr userDrawn="1"/>
        </p:nvSpPr>
        <p:spPr>
          <a:xfrm>
            <a:off x="236883" y="2036618"/>
            <a:ext cx="11718234" cy="2784764"/>
          </a:xfrm>
          <a:prstGeom prst="rect">
            <a:avLst/>
          </a:pr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8079508"/>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bg>
      <p:bgPr>
        <a:solidFill>
          <a:srgbClr val="F6F6F6"/>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AAE00B1D-BCCC-2582-1D33-EEC5E6E55DC8}"/>
              </a:ext>
            </a:extLst>
          </p:cNvPr>
          <p:cNvSpPr/>
          <p:nvPr userDrawn="1"/>
        </p:nvSpPr>
        <p:spPr>
          <a:xfrm>
            <a:off x="236883" y="198945"/>
            <a:ext cx="11718234" cy="6426857"/>
          </a:xfrm>
          <a:prstGeom prst="roundRect">
            <a:avLst>
              <a:gd name="adj" fmla="val 1452"/>
            </a:avLst>
          </a:prstGeom>
          <a:solidFill>
            <a:schemeClr val="bg1"/>
          </a:solidFill>
          <a:ln>
            <a:noFill/>
          </a:ln>
          <a:effectLst>
            <a:outerShdw blurRad="635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AC880DAD-62BD-6161-309F-A1F5426B87A1}"/>
              </a:ext>
            </a:extLst>
          </p:cNvPr>
          <p:cNvSpPr/>
          <p:nvPr userDrawn="1"/>
        </p:nvSpPr>
        <p:spPr>
          <a:xfrm>
            <a:off x="236884" y="198945"/>
            <a:ext cx="5434243" cy="6426857"/>
          </a:xfrm>
          <a:custGeom>
            <a:avLst/>
            <a:gdLst>
              <a:gd name="connsiteX0" fmla="*/ 139013 w 4900381"/>
              <a:gd name="connsiteY0" fmla="*/ 0 h 6426857"/>
              <a:gd name="connsiteX1" fmla="*/ 4900381 w 4900381"/>
              <a:gd name="connsiteY1" fmla="*/ 0 h 6426857"/>
              <a:gd name="connsiteX2" fmla="*/ 4900381 w 4900381"/>
              <a:gd name="connsiteY2" fmla="*/ 6426857 h 6426857"/>
              <a:gd name="connsiteX3" fmla="*/ 139013 w 4900381"/>
              <a:gd name="connsiteY3" fmla="*/ 6426857 h 6426857"/>
              <a:gd name="connsiteX4" fmla="*/ 0 w 4900381"/>
              <a:gd name="connsiteY4" fmla="*/ 6287844 h 6426857"/>
              <a:gd name="connsiteX5" fmla="*/ 0 w 4900381"/>
              <a:gd name="connsiteY5" fmla="*/ 139013 h 6426857"/>
              <a:gd name="connsiteX6" fmla="*/ 139013 w 4900381"/>
              <a:gd name="connsiteY6" fmla="*/ 0 h 6426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00381" h="6426857">
                <a:moveTo>
                  <a:pt x="139013" y="0"/>
                </a:moveTo>
                <a:lnTo>
                  <a:pt x="4900381" y="0"/>
                </a:lnTo>
                <a:lnTo>
                  <a:pt x="4900381" y="6426857"/>
                </a:lnTo>
                <a:lnTo>
                  <a:pt x="139013" y="6426857"/>
                </a:lnTo>
                <a:cubicBezTo>
                  <a:pt x="62238" y="6426857"/>
                  <a:pt x="0" y="6364619"/>
                  <a:pt x="0" y="6287844"/>
                </a:cubicBezTo>
                <a:lnTo>
                  <a:pt x="0" y="139013"/>
                </a:lnTo>
                <a:cubicBezTo>
                  <a:pt x="0" y="62238"/>
                  <a:pt x="62238" y="0"/>
                  <a:pt x="139013" y="0"/>
                </a:cubicBezTo>
                <a:close/>
              </a:path>
            </a:pathLst>
          </a:custGeom>
          <a:gradFill flip="none" rotWithShape="1">
            <a:gsLst>
              <a:gs pos="0">
                <a:srgbClr val="006ED8"/>
              </a:gs>
              <a:gs pos="100000">
                <a:srgbClr val="006ED8"/>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711710840"/>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43094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3.sv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6.png"/><Relationship Id="rId4" Type="http://schemas.openxmlformats.org/officeDocument/2006/relationships/image" Target="../media/image7.png"/><Relationship Id="rId9" Type="http://schemas.openxmlformats.org/officeDocument/2006/relationships/image" Target="../media/image5.png"/></Relationships>
</file>

<file path=ppt/slides/_rels/slide1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4.png"/><Relationship Id="rId18" Type="http://schemas.openxmlformats.org/officeDocument/2006/relationships/image" Target="../media/image19.png"/><Relationship Id="rId3" Type="http://schemas.openxmlformats.org/officeDocument/2006/relationships/image" Target="../media/image4.png"/><Relationship Id="rId7" Type="http://schemas.openxmlformats.org/officeDocument/2006/relationships/image" Target="../media/image10.png"/><Relationship Id="rId12" Type="http://schemas.openxmlformats.org/officeDocument/2006/relationships/image" Target="../media/image13.png"/><Relationship Id="rId17" Type="http://schemas.openxmlformats.org/officeDocument/2006/relationships/image" Target="../media/image18.png"/><Relationship Id="rId2" Type="http://schemas.openxmlformats.org/officeDocument/2006/relationships/notesSlide" Target="../notesSlides/notesSlide9.xml"/><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9.png"/><Relationship Id="rId11" Type="http://schemas.openxmlformats.org/officeDocument/2006/relationships/image" Target="../media/image12.png"/><Relationship Id="rId5" Type="http://schemas.openxmlformats.org/officeDocument/2006/relationships/image" Target="../media/image8.png"/><Relationship Id="rId15" Type="http://schemas.openxmlformats.org/officeDocument/2006/relationships/image" Target="../media/image16.png"/><Relationship Id="rId10" Type="http://schemas.openxmlformats.org/officeDocument/2006/relationships/image" Target="../media/image6.png"/><Relationship Id="rId19" Type="http://schemas.openxmlformats.org/officeDocument/2006/relationships/image" Target="../media/image20.png"/><Relationship Id="rId4" Type="http://schemas.openxmlformats.org/officeDocument/2006/relationships/image" Target="../media/image7.png"/><Relationship Id="rId9" Type="http://schemas.openxmlformats.org/officeDocument/2006/relationships/image" Target="../media/image5.png"/><Relationship Id="rId14" Type="http://schemas.openxmlformats.org/officeDocument/2006/relationships/image" Target="../media/image15.png"/></Relationships>
</file>

<file path=ppt/slides/_rels/slide1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9.png"/><Relationship Id="rId11" Type="http://schemas.openxmlformats.org/officeDocument/2006/relationships/chart" Target="../charts/chart1.xml"/><Relationship Id="rId5" Type="http://schemas.openxmlformats.org/officeDocument/2006/relationships/image" Target="../media/image8.png"/><Relationship Id="rId10" Type="http://schemas.openxmlformats.org/officeDocument/2006/relationships/image" Target="../media/image6.png"/><Relationship Id="rId4" Type="http://schemas.openxmlformats.org/officeDocument/2006/relationships/image" Target="../media/image7.png"/><Relationship Id="rId9"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6.png"/><Relationship Id="rId4" Type="http://schemas.openxmlformats.org/officeDocument/2006/relationships/image" Target="../media/image7.png"/><Relationship Id="rId9" Type="http://schemas.openxmlformats.org/officeDocument/2006/relationships/image" Target="../media/image5.png"/></Relationships>
</file>

<file path=ppt/slides/_rels/slide1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6.png"/><Relationship Id="rId4" Type="http://schemas.openxmlformats.org/officeDocument/2006/relationships/image" Target="../media/image7.png"/><Relationship Id="rId9" Type="http://schemas.openxmlformats.org/officeDocument/2006/relationships/image" Target="../media/image5.png"/></Relationships>
</file>

<file path=ppt/slides/_rels/slide1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6.png"/><Relationship Id="rId4" Type="http://schemas.openxmlformats.org/officeDocument/2006/relationships/image" Target="../media/image7.png"/><Relationship Id="rId9"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6.png"/><Relationship Id="rId4" Type="http://schemas.openxmlformats.org/officeDocument/2006/relationships/image" Target="../media/image7.png"/><Relationship Id="rId9"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6.png"/><Relationship Id="rId4" Type="http://schemas.openxmlformats.org/officeDocument/2006/relationships/image" Target="../media/image7.png"/><Relationship Id="rId9" Type="http://schemas.openxmlformats.org/officeDocument/2006/relationships/image" Target="../media/image5.png"/></Relationships>
</file>

<file path=ppt/slides/_rels/slide2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6.png"/><Relationship Id="rId4" Type="http://schemas.openxmlformats.org/officeDocument/2006/relationships/image" Target="../media/image7.png"/><Relationship Id="rId9"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6.png"/><Relationship Id="rId4" Type="http://schemas.openxmlformats.org/officeDocument/2006/relationships/image" Target="../media/image7.png"/><Relationship Id="rId9" Type="http://schemas.openxmlformats.org/officeDocument/2006/relationships/image" Target="../media/image5.png"/></Relationships>
</file>

<file path=ppt/slides/_rels/slide2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6.png"/><Relationship Id="rId4" Type="http://schemas.openxmlformats.org/officeDocument/2006/relationships/image" Target="../media/image7.png"/><Relationship Id="rId9" Type="http://schemas.openxmlformats.org/officeDocument/2006/relationships/image" Target="../media/image5.png"/></Relationships>
</file>

<file path=ppt/slides/_rels/slide2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6.png"/><Relationship Id="rId4" Type="http://schemas.openxmlformats.org/officeDocument/2006/relationships/image" Target="../media/image7.png"/><Relationship Id="rId9"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6.png"/><Relationship Id="rId4" Type="http://schemas.openxmlformats.org/officeDocument/2006/relationships/image" Target="../media/image7.png"/><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6.png"/><Relationship Id="rId4" Type="http://schemas.openxmlformats.org/officeDocument/2006/relationships/image" Target="../media/image7.png"/><Relationship Id="rId9"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6.png"/><Relationship Id="rId4" Type="http://schemas.openxmlformats.org/officeDocument/2006/relationships/image" Target="../media/image7.png"/><Relationship Id="rId9"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6.png"/><Relationship Id="rId4" Type="http://schemas.openxmlformats.org/officeDocument/2006/relationships/image" Target="../media/image7.png"/><Relationship Id="rId9"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6.png"/><Relationship Id="rId4" Type="http://schemas.openxmlformats.org/officeDocument/2006/relationships/image" Target="../media/image7.png"/><Relationship Id="rId9" Type="http://schemas.openxmlformats.org/officeDocument/2006/relationships/image" Target="../media/image5.png"/></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6.png"/><Relationship Id="rId4" Type="http://schemas.openxmlformats.org/officeDocument/2006/relationships/image" Target="../media/image7.png"/><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DDA1026-0AD4-1FFF-19A3-C6FA2AC69427}"/>
              </a:ext>
            </a:extLst>
          </p:cNvPr>
          <p:cNvPicPr>
            <a:picLocks noChangeAspect="1"/>
          </p:cNvPicPr>
          <p:nvPr/>
        </p:nvPicPr>
        <p:blipFill rotWithShape="1">
          <a:blip r:embed="rId3" cstate="screen">
            <a:clrChange>
              <a:clrFrom>
                <a:srgbClr val="FEFEFE"/>
              </a:clrFrom>
              <a:clrTo>
                <a:srgbClr val="FEFEFE">
                  <a:alpha val="0"/>
                </a:srgbClr>
              </a:clrTo>
            </a:clrChange>
            <a:extLst>
              <a:ext uri="{28A0092B-C50C-407E-A947-70E740481C1C}">
                <a14:useLocalDpi xmlns:a14="http://schemas.microsoft.com/office/drawing/2010/main"/>
              </a:ext>
            </a:extLst>
          </a:blip>
          <a:srcRect/>
          <a:stretch/>
        </p:blipFill>
        <p:spPr>
          <a:xfrm>
            <a:off x="6280726" y="430283"/>
            <a:ext cx="5292437" cy="5997433"/>
          </a:xfrm>
          <a:prstGeom prst="rect">
            <a:avLst/>
          </a:prstGeom>
        </p:spPr>
      </p:pic>
      <p:sp>
        <p:nvSpPr>
          <p:cNvPr id="4" name="TextBox 3">
            <a:extLst>
              <a:ext uri="{FF2B5EF4-FFF2-40B4-BE49-F238E27FC236}">
                <a16:creationId xmlns:a16="http://schemas.microsoft.com/office/drawing/2014/main" id="{27019971-4E5F-61BA-A935-0C2D14791CA4}"/>
              </a:ext>
            </a:extLst>
          </p:cNvPr>
          <p:cNvSpPr txBox="1">
            <a:spLocks noChangeArrowheads="1"/>
          </p:cNvSpPr>
          <p:nvPr/>
        </p:nvSpPr>
        <p:spPr bwMode="auto">
          <a:xfrm>
            <a:off x="188191" y="1345808"/>
            <a:ext cx="5467350" cy="4985980"/>
          </a:xfrm>
          <a:prstGeom prst="rect">
            <a:avLst/>
          </a:prstGeom>
          <a:noFill/>
          <a:ln>
            <a:noFill/>
          </a:ln>
          <a:effectLst>
            <a:outerShdw blurRad="50800" dist="50800" dir="5400000" sx="1000" sy="1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rtl="1">
              <a:lnSpc>
                <a:spcPct val="150000"/>
              </a:lnSpc>
              <a:spcBef>
                <a:spcPct val="0"/>
              </a:spcBef>
              <a:buNone/>
            </a:pPr>
            <a:endParaRPr lang="fa-IR" altLang="en-US" sz="2400" b="1" dirty="0">
              <a:solidFill>
                <a:schemeClr val="bg1"/>
              </a:solidFill>
              <a:latin typeface="Damavand ExtraBold" panose="00000900000000000000" pitchFamily="2" charset="-78"/>
              <a:cs typeface="B Nazanin" panose="00000400000000000000" pitchFamily="2" charset="-78"/>
            </a:endParaRPr>
          </a:p>
          <a:p>
            <a:pPr algn="ctr" rtl="1">
              <a:lnSpc>
                <a:spcPct val="150000"/>
              </a:lnSpc>
              <a:spcBef>
                <a:spcPct val="0"/>
              </a:spcBef>
              <a:buNone/>
            </a:pPr>
            <a:r>
              <a:rPr lang="fa-IR" altLang="en-US" sz="2800" b="1" dirty="0">
                <a:solidFill>
                  <a:schemeClr val="bg1"/>
                </a:solidFill>
                <a:latin typeface="Damavand ExtraBold" panose="00000900000000000000" pitchFamily="2" charset="-78"/>
                <a:cs typeface="B Nazanin" panose="00000400000000000000" pitchFamily="2" charset="-78"/>
              </a:rPr>
              <a:t>عـــــــنوان:</a:t>
            </a:r>
          </a:p>
          <a:p>
            <a:pPr algn="ctr" rtl="1">
              <a:lnSpc>
                <a:spcPct val="150000"/>
              </a:lnSpc>
              <a:spcBef>
                <a:spcPct val="0"/>
              </a:spcBef>
              <a:buNone/>
            </a:pPr>
            <a:r>
              <a:rPr lang="fa-IR" altLang="en-US" sz="1800" b="1" dirty="0">
                <a:solidFill>
                  <a:schemeClr val="bg1"/>
                </a:solidFill>
                <a:latin typeface="Damavand ExtraBold" panose="00000900000000000000" pitchFamily="2" charset="-78"/>
                <a:cs typeface="B Titr" panose="00000700000000000000" pitchFamily="2" charset="-78"/>
              </a:rPr>
              <a:t>قالب پاورپوینت جلسه دفاع پایان نامه | تخصصی و مدرن</a:t>
            </a:r>
          </a:p>
          <a:p>
            <a:pPr algn="ctr" rtl="1">
              <a:lnSpc>
                <a:spcPct val="150000"/>
              </a:lnSpc>
              <a:spcBef>
                <a:spcPct val="0"/>
              </a:spcBef>
              <a:buNone/>
            </a:pPr>
            <a:r>
              <a:rPr lang="fa-IR" altLang="en-US" sz="1800" b="1" dirty="0">
                <a:solidFill>
                  <a:schemeClr val="bg1"/>
                </a:solidFill>
                <a:latin typeface="Damavand ExtraBold" panose="00000900000000000000" pitchFamily="2" charset="-78"/>
                <a:cs typeface="B Titr" panose="00000700000000000000" pitchFamily="2" charset="-78"/>
              </a:rPr>
              <a:t> </a:t>
            </a:r>
          </a:p>
          <a:p>
            <a:pPr algn="ctr" rtl="1">
              <a:lnSpc>
                <a:spcPct val="150000"/>
              </a:lnSpc>
              <a:spcBef>
                <a:spcPct val="0"/>
              </a:spcBef>
              <a:buNone/>
            </a:pPr>
            <a:r>
              <a:rPr lang="fa-IR" altLang="en-US" sz="2000" b="1" dirty="0">
                <a:solidFill>
                  <a:schemeClr val="bg1"/>
                </a:solidFill>
                <a:latin typeface="Damavand ExtraBold" panose="00000900000000000000" pitchFamily="2" charset="-78"/>
                <a:cs typeface="B Nazanin" panose="00000400000000000000" pitchFamily="2" charset="-78"/>
              </a:rPr>
              <a:t>استاد راهنما:</a:t>
            </a:r>
          </a:p>
          <a:p>
            <a:pPr algn="ctr" rtl="1">
              <a:lnSpc>
                <a:spcPct val="150000"/>
              </a:lnSpc>
              <a:spcBef>
                <a:spcPct val="0"/>
              </a:spcBef>
              <a:buNone/>
            </a:pPr>
            <a:r>
              <a:rPr lang="fa-IR" altLang="en-US" sz="3600" dirty="0">
                <a:solidFill>
                  <a:schemeClr val="bg1"/>
                </a:solidFill>
                <a:latin typeface="IranNastaliq" panose="02020505000000020003" pitchFamily="18" charset="0"/>
                <a:cs typeface="B Nazanin" panose="00000400000000000000" pitchFamily="2" charset="-78"/>
              </a:rPr>
              <a:t>...........</a:t>
            </a:r>
            <a:endParaRPr lang="en-US" altLang="en-US" sz="4000" dirty="0">
              <a:solidFill>
                <a:schemeClr val="bg1"/>
              </a:solidFill>
              <a:latin typeface="IranNastaliq" panose="02020505000000020003" pitchFamily="18" charset="0"/>
              <a:cs typeface="B Nazanin" panose="00000400000000000000" pitchFamily="2" charset="-78"/>
            </a:endParaRPr>
          </a:p>
          <a:p>
            <a:pPr algn="ctr" rtl="1">
              <a:lnSpc>
                <a:spcPct val="150000"/>
              </a:lnSpc>
              <a:spcBef>
                <a:spcPct val="0"/>
              </a:spcBef>
              <a:buNone/>
            </a:pPr>
            <a:r>
              <a:rPr lang="fa-IR" altLang="en-US" sz="2000" b="1" dirty="0">
                <a:solidFill>
                  <a:schemeClr val="bg1"/>
                </a:solidFill>
                <a:latin typeface="Damavand ExtraBold" panose="00000900000000000000" pitchFamily="2" charset="-78"/>
                <a:cs typeface="B Nazanin" panose="00000400000000000000" pitchFamily="2" charset="-78"/>
              </a:rPr>
              <a:t>پژوهشگــــران:</a:t>
            </a:r>
          </a:p>
          <a:p>
            <a:pPr algn="ctr" rtl="1">
              <a:lnSpc>
                <a:spcPct val="150000"/>
              </a:lnSpc>
              <a:spcBef>
                <a:spcPct val="0"/>
              </a:spcBef>
              <a:buNone/>
            </a:pPr>
            <a:r>
              <a:rPr lang="fa-IR" altLang="en-US" sz="3600" dirty="0">
                <a:solidFill>
                  <a:schemeClr val="bg1"/>
                </a:solidFill>
                <a:latin typeface="IranNastaliq" panose="02020505000000020003" pitchFamily="18" charset="0"/>
                <a:cs typeface="B Nazanin" panose="00000400000000000000" pitchFamily="2" charset="-78"/>
              </a:rPr>
              <a:t>...........</a:t>
            </a:r>
          </a:p>
          <a:p>
            <a:pPr algn="ctr" rtl="1" eaLnBrk="1" hangingPunct="1">
              <a:spcBef>
                <a:spcPct val="0"/>
              </a:spcBef>
              <a:buFontTx/>
              <a:buNone/>
            </a:pPr>
            <a:r>
              <a:rPr lang="fa-IR" altLang="en-US" sz="1800" b="1" dirty="0">
                <a:solidFill>
                  <a:schemeClr val="bg1"/>
                </a:solidFill>
                <a:latin typeface="Damavand ExtraBold" panose="00000900000000000000" pitchFamily="2" charset="-78"/>
                <a:cs typeface="B Nazanin" panose="00000400000000000000" pitchFamily="2" charset="-78"/>
              </a:rPr>
              <a:t>زمستان 1401</a:t>
            </a:r>
          </a:p>
        </p:txBody>
      </p:sp>
      <p:pic>
        <p:nvPicPr>
          <p:cNvPr id="7" name="Graphic 6">
            <a:extLst>
              <a:ext uri="{FF2B5EF4-FFF2-40B4-BE49-F238E27FC236}">
                <a16:creationId xmlns:a16="http://schemas.microsoft.com/office/drawing/2014/main" id="{DC813000-BF51-5854-9291-D4888C49C2A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538304" y="612800"/>
            <a:ext cx="767124" cy="1309073"/>
          </a:xfrm>
          <a:prstGeom prst="rect">
            <a:avLst/>
          </a:prstGeom>
        </p:spPr>
      </p:pic>
    </p:spTree>
    <p:extLst>
      <p:ext uri="{BB962C8B-B14F-4D97-AF65-F5344CB8AC3E}">
        <p14:creationId xmlns:p14="http://schemas.microsoft.com/office/powerpoint/2010/main" val="3018875116"/>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84DE9AF-081E-D0E0-0A4C-570F6BD3A6FE}"/>
              </a:ext>
            </a:extLst>
          </p:cNvPr>
          <p:cNvGrpSpPr/>
          <p:nvPr/>
        </p:nvGrpSpPr>
        <p:grpSpPr>
          <a:xfrm>
            <a:off x="10140426" y="58463"/>
            <a:ext cx="1734764" cy="429023"/>
            <a:chOff x="10263714" y="58463"/>
            <a:chExt cx="1734764" cy="429023"/>
          </a:xfrm>
        </p:grpSpPr>
        <p:grpSp>
          <p:nvGrpSpPr>
            <p:cNvPr id="3" name="Group 2">
              <a:extLst>
                <a:ext uri="{FF2B5EF4-FFF2-40B4-BE49-F238E27FC236}">
                  <a16:creationId xmlns:a16="http://schemas.microsoft.com/office/drawing/2014/main" id="{19FA9DCA-5D35-0BD4-FE8E-CB71E3772B43}"/>
                </a:ext>
              </a:extLst>
            </p:cNvPr>
            <p:cNvGrpSpPr/>
            <p:nvPr/>
          </p:nvGrpSpPr>
          <p:grpSpPr>
            <a:xfrm>
              <a:off x="11197607" y="83218"/>
              <a:ext cx="431426" cy="188824"/>
              <a:chOff x="11778472" y="427907"/>
              <a:chExt cx="240960" cy="105462"/>
            </a:xfrm>
          </p:grpSpPr>
          <p:sp>
            <p:nvSpPr>
              <p:cNvPr id="6" name="Freeform: Shape 5">
                <a:extLst>
                  <a:ext uri="{FF2B5EF4-FFF2-40B4-BE49-F238E27FC236}">
                    <a16:creationId xmlns:a16="http://schemas.microsoft.com/office/drawing/2014/main" id="{3331AA1F-6425-B50C-00B8-A3C5115EAEEE}"/>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7" name="Freeform: Shape 6">
                <a:extLst>
                  <a:ext uri="{FF2B5EF4-FFF2-40B4-BE49-F238E27FC236}">
                    <a16:creationId xmlns:a16="http://schemas.microsoft.com/office/drawing/2014/main" id="{18D48E54-CAE2-D0AB-9698-2EF2EC3824F5}"/>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8" name="Freeform: Shape 7">
                <a:extLst>
                  <a:ext uri="{FF2B5EF4-FFF2-40B4-BE49-F238E27FC236}">
                    <a16:creationId xmlns:a16="http://schemas.microsoft.com/office/drawing/2014/main" id="{7EA4D3BF-D35F-54A1-973F-F83577CBB051}"/>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9" name="Freeform: Shape 8">
                <a:extLst>
                  <a:ext uri="{FF2B5EF4-FFF2-40B4-BE49-F238E27FC236}">
                    <a16:creationId xmlns:a16="http://schemas.microsoft.com/office/drawing/2014/main" id="{6BAB2D67-8121-287D-E254-DF6C00D4B8B1}"/>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10" name="Freeform: Shape 9">
                <a:extLst>
                  <a:ext uri="{FF2B5EF4-FFF2-40B4-BE49-F238E27FC236}">
                    <a16:creationId xmlns:a16="http://schemas.microsoft.com/office/drawing/2014/main" id="{B2A829BD-2E19-34E3-801D-1DE6F0B03263}"/>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11" name="Freeform: Shape 10">
                <a:extLst>
                  <a:ext uri="{FF2B5EF4-FFF2-40B4-BE49-F238E27FC236}">
                    <a16:creationId xmlns:a16="http://schemas.microsoft.com/office/drawing/2014/main" id="{F4302485-C16D-FE4D-61E6-268D54E2CC64}"/>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12" name="Freeform: Shape 11">
                <a:extLst>
                  <a:ext uri="{FF2B5EF4-FFF2-40B4-BE49-F238E27FC236}">
                    <a16:creationId xmlns:a16="http://schemas.microsoft.com/office/drawing/2014/main" id="{17B902A2-E3EB-8407-CD36-9B365BA7A617}"/>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13" name="Freeform: Shape 12">
                <a:extLst>
                  <a:ext uri="{FF2B5EF4-FFF2-40B4-BE49-F238E27FC236}">
                    <a16:creationId xmlns:a16="http://schemas.microsoft.com/office/drawing/2014/main" id="{E7BCDAA1-58BB-6A0C-78ED-D581CC9E97DD}"/>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14" name="Freeform: Shape 13">
                <a:extLst>
                  <a:ext uri="{FF2B5EF4-FFF2-40B4-BE49-F238E27FC236}">
                    <a16:creationId xmlns:a16="http://schemas.microsoft.com/office/drawing/2014/main" id="{C095E08D-5980-4B17-63DB-DDAE03C191B2}"/>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15" name="Freeform: Shape 14">
                <a:extLst>
                  <a:ext uri="{FF2B5EF4-FFF2-40B4-BE49-F238E27FC236}">
                    <a16:creationId xmlns:a16="http://schemas.microsoft.com/office/drawing/2014/main" id="{82CBBB2E-D2FD-BA89-8C69-6C127AC90EA1}"/>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16" name="Freeform: Shape 15">
                <a:extLst>
                  <a:ext uri="{FF2B5EF4-FFF2-40B4-BE49-F238E27FC236}">
                    <a16:creationId xmlns:a16="http://schemas.microsoft.com/office/drawing/2014/main" id="{F6004E28-2E5B-6B46-134B-97779C01C7A9}"/>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17" name="Freeform: Shape 16">
                <a:extLst>
                  <a:ext uri="{FF2B5EF4-FFF2-40B4-BE49-F238E27FC236}">
                    <a16:creationId xmlns:a16="http://schemas.microsoft.com/office/drawing/2014/main" id="{BA90897A-F664-10D2-321D-58039B7679CF}"/>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4" name="Freeform: Shape 3">
              <a:extLst>
                <a:ext uri="{FF2B5EF4-FFF2-40B4-BE49-F238E27FC236}">
                  <a16:creationId xmlns:a16="http://schemas.microsoft.com/office/drawing/2014/main" id="{5A0986D3-E0AA-3519-7294-7BC1DCD70CD6}"/>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5" name="TextBox 4">
              <a:extLst>
                <a:ext uri="{FF2B5EF4-FFF2-40B4-BE49-F238E27FC236}">
                  <a16:creationId xmlns:a16="http://schemas.microsoft.com/office/drawing/2014/main" id="{68BABB1E-66EC-A11C-6A82-8CBB9A33DBCB}"/>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sp>
        <p:nvSpPr>
          <p:cNvPr id="18" name="Rectangle 17">
            <a:extLst>
              <a:ext uri="{FF2B5EF4-FFF2-40B4-BE49-F238E27FC236}">
                <a16:creationId xmlns:a16="http://schemas.microsoft.com/office/drawing/2014/main" id="{0BD229FE-AF5A-19E7-ED16-E2B0D15072BA}"/>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5A2ECE3B-BE3B-77CF-440D-71B07D4F47DE}"/>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grpSp>
        <p:nvGrpSpPr>
          <p:cNvPr id="26" name="Group 25">
            <a:extLst>
              <a:ext uri="{FF2B5EF4-FFF2-40B4-BE49-F238E27FC236}">
                <a16:creationId xmlns:a16="http://schemas.microsoft.com/office/drawing/2014/main" id="{AFEBE1EA-92DD-1229-F9F6-293E2BC5AE51}"/>
              </a:ext>
            </a:extLst>
          </p:cNvPr>
          <p:cNvGrpSpPr/>
          <p:nvPr/>
        </p:nvGrpSpPr>
        <p:grpSpPr>
          <a:xfrm>
            <a:off x="2850309" y="4042851"/>
            <a:ext cx="6491382" cy="1801960"/>
            <a:chOff x="2850309" y="3834329"/>
            <a:chExt cx="6491382" cy="1801960"/>
          </a:xfrm>
        </p:grpSpPr>
        <p:sp>
          <p:nvSpPr>
            <p:cNvPr id="23" name="Freeform: Shape 22">
              <a:extLst>
                <a:ext uri="{FF2B5EF4-FFF2-40B4-BE49-F238E27FC236}">
                  <a16:creationId xmlns:a16="http://schemas.microsoft.com/office/drawing/2014/main" id="{706F1114-A2B3-F46F-181F-EFD457A1CBEE}"/>
                </a:ext>
              </a:extLst>
            </p:cNvPr>
            <p:cNvSpPr/>
            <p:nvPr/>
          </p:nvSpPr>
          <p:spPr>
            <a:xfrm>
              <a:off x="2850309" y="3834329"/>
              <a:ext cx="6491382" cy="321294"/>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TextBox 24">
              <a:extLst>
                <a:ext uri="{FF2B5EF4-FFF2-40B4-BE49-F238E27FC236}">
                  <a16:creationId xmlns:a16="http://schemas.microsoft.com/office/drawing/2014/main" id="{781447AF-306E-7EFA-5113-F10F065A88E1}"/>
                </a:ext>
              </a:extLst>
            </p:cNvPr>
            <p:cNvSpPr txBox="1"/>
            <p:nvPr/>
          </p:nvSpPr>
          <p:spPr>
            <a:xfrm>
              <a:off x="4169877" y="4528293"/>
              <a:ext cx="3852246" cy="1107996"/>
            </a:xfrm>
            <a:prstGeom prst="rect">
              <a:avLst/>
            </a:prstGeom>
            <a:noFill/>
          </p:spPr>
          <p:txBody>
            <a:bodyPr wrap="square" rtlCol="0">
              <a:spAutoFit/>
            </a:bodyPr>
            <a:lstStyle/>
            <a:p>
              <a:r>
                <a:rPr lang="fa-IR" sz="6600" dirty="0">
                  <a:solidFill>
                    <a:srgbClr val="006ED8"/>
                  </a:solidFill>
                  <a:cs typeface="B Titr" panose="00000700000000000000" pitchFamily="2" charset="-78"/>
                </a:rPr>
                <a:t>روش تحقیق</a:t>
              </a:r>
              <a:endParaRPr lang="en-US" sz="6600" dirty="0">
                <a:solidFill>
                  <a:srgbClr val="006ED8"/>
                </a:solidFill>
                <a:cs typeface="B Titr" panose="00000700000000000000" pitchFamily="2" charset="-78"/>
              </a:endParaRPr>
            </a:p>
          </p:txBody>
        </p:sp>
      </p:grpSp>
      <p:pic>
        <p:nvPicPr>
          <p:cNvPr id="28" name="Picture 27">
            <a:extLst>
              <a:ext uri="{FF2B5EF4-FFF2-40B4-BE49-F238E27FC236}">
                <a16:creationId xmlns:a16="http://schemas.microsoft.com/office/drawing/2014/main" id="{24A7C028-A05D-30C6-922B-CE31AA7F24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2283" y="1202747"/>
            <a:ext cx="2467433" cy="2467433"/>
          </a:xfrm>
          <a:prstGeom prst="rect">
            <a:avLst/>
          </a:prstGeom>
        </p:spPr>
      </p:pic>
      <p:pic>
        <p:nvPicPr>
          <p:cNvPr id="24" name="Picture 23">
            <a:hlinkClick r:id="" action="ppaction://hlinkshowjump?jump=firstslide"/>
            <a:extLst>
              <a:ext uri="{FF2B5EF4-FFF2-40B4-BE49-F238E27FC236}">
                <a16:creationId xmlns:a16="http://schemas.microsoft.com/office/drawing/2014/main" id="{368FE576-D124-C2F1-C882-0DB8ACD044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27" name="Picture 26">
            <a:hlinkClick r:id="" action="ppaction://hlinkshowjump?jump=nextslide"/>
            <a:extLst>
              <a:ext uri="{FF2B5EF4-FFF2-40B4-BE49-F238E27FC236}">
                <a16:creationId xmlns:a16="http://schemas.microsoft.com/office/drawing/2014/main" id="{1D0071C5-90ED-EB58-E85C-0144BAED2C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29" name="Picture 28">
            <a:hlinkClick r:id="" action="ppaction://hlinkshowjump?jump=previousslide"/>
            <a:extLst>
              <a:ext uri="{FF2B5EF4-FFF2-40B4-BE49-F238E27FC236}">
                <a16:creationId xmlns:a16="http://schemas.microsoft.com/office/drawing/2014/main" id="{E1EF4F81-2C83-86B0-77D5-4CF45D963FF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spTree>
    <p:extLst>
      <p:ext uri="{BB962C8B-B14F-4D97-AF65-F5344CB8AC3E}">
        <p14:creationId xmlns:p14="http://schemas.microsoft.com/office/powerpoint/2010/main" val="818778919"/>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par>
                                <p:cTn id="10" presetID="53" presetClass="entr" presetSubtype="16" fill="hold"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9" name="Group 148">
            <a:extLst>
              <a:ext uri="{FF2B5EF4-FFF2-40B4-BE49-F238E27FC236}">
                <a16:creationId xmlns:a16="http://schemas.microsoft.com/office/drawing/2014/main" id="{1424E820-5615-A8BB-0C55-45CD27A8BDBD}"/>
              </a:ext>
            </a:extLst>
          </p:cNvPr>
          <p:cNvGrpSpPr/>
          <p:nvPr/>
        </p:nvGrpSpPr>
        <p:grpSpPr>
          <a:xfrm>
            <a:off x="10450668" y="802961"/>
            <a:ext cx="1301337" cy="339188"/>
            <a:chOff x="10450668" y="801679"/>
            <a:chExt cx="1301337" cy="339188"/>
          </a:xfrm>
        </p:grpSpPr>
        <p:pic>
          <p:nvPicPr>
            <p:cNvPr id="132" name="Picture 131">
              <a:extLst>
                <a:ext uri="{FF2B5EF4-FFF2-40B4-BE49-F238E27FC236}">
                  <a16:creationId xmlns:a16="http://schemas.microsoft.com/office/drawing/2014/main" id="{35E5A249-E4D5-A281-34B1-B1FDFE809F06}"/>
                </a:ext>
              </a:extLst>
            </p:cNvPr>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11437985" y="801679"/>
              <a:ext cx="314020" cy="314020"/>
            </a:xfrm>
            <a:prstGeom prst="rect">
              <a:avLst/>
            </a:prstGeom>
          </p:spPr>
        </p:pic>
        <p:sp>
          <p:nvSpPr>
            <p:cNvPr id="140" name="TextBox 139">
              <a:extLst>
                <a:ext uri="{FF2B5EF4-FFF2-40B4-BE49-F238E27FC236}">
                  <a16:creationId xmlns:a16="http://schemas.microsoft.com/office/drawing/2014/main" id="{C06E4131-E265-1A28-9105-68FA3C1E9B45}"/>
                </a:ext>
              </a:extLst>
            </p:cNvPr>
            <p:cNvSpPr txBox="1"/>
            <p:nvPr/>
          </p:nvSpPr>
          <p:spPr>
            <a:xfrm>
              <a:off x="10450668" y="833090"/>
              <a:ext cx="1099953" cy="307777"/>
            </a:xfrm>
            <a:prstGeom prst="rect">
              <a:avLst/>
            </a:prstGeom>
            <a:noFill/>
          </p:spPr>
          <p:txBody>
            <a:bodyPr wrap="square" rtlCol="0">
              <a:spAutoFit/>
            </a:bodyPr>
            <a:lstStyle/>
            <a:p>
              <a:r>
                <a:rPr lang="fa-IR" sz="1400" dirty="0">
                  <a:cs typeface="B Titr" panose="00000700000000000000" pitchFamily="2" charset="-78"/>
                </a:rPr>
                <a:t>کلیات پژوهش</a:t>
              </a:r>
              <a:endParaRPr lang="en-US" sz="1400" dirty="0">
                <a:cs typeface="B Titr" panose="00000700000000000000" pitchFamily="2" charset="-78"/>
              </a:endParaRPr>
            </a:p>
          </p:txBody>
        </p:sp>
      </p:grpSp>
      <p:grpSp>
        <p:nvGrpSpPr>
          <p:cNvPr id="150" name="Group 149">
            <a:extLst>
              <a:ext uri="{FF2B5EF4-FFF2-40B4-BE49-F238E27FC236}">
                <a16:creationId xmlns:a16="http://schemas.microsoft.com/office/drawing/2014/main" id="{B0592E56-CDE6-5625-ABDE-6BAAB1DF02A7}"/>
              </a:ext>
            </a:extLst>
          </p:cNvPr>
          <p:cNvGrpSpPr/>
          <p:nvPr/>
        </p:nvGrpSpPr>
        <p:grpSpPr>
          <a:xfrm>
            <a:off x="8403542" y="809382"/>
            <a:ext cx="1332973" cy="339188"/>
            <a:chOff x="8403542" y="801679"/>
            <a:chExt cx="1332973" cy="339188"/>
          </a:xfrm>
        </p:grpSpPr>
        <p:pic>
          <p:nvPicPr>
            <p:cNvPr id="124" name="Picture 123">
              <a:extLst>
                <a:ext uri="{FF2B5EF4-FFF2-40B4-BE49-F238E27FC236}">
                  <a16:creationId xmlns:a16="http://schemas.microsoft.com/office/drawing/2014/main" id="{0F67A771-6B08-ADD2-2672-F0C178099341}"/>
                </a:ext>
              </a:extLst>
            </p:cNvPr>
            <p:cNvPicPr>
              <a:picLocks noChangeAspect="1"/>
            </p:cNvPicPr>
            <p:nvPr/>
          </p:nvPicPr>
          <p:blipFill>
            <a:blip r:embed="rId4">
              <a:biLevel thresh="75000"/>
              <a:extLst>
                <a:ext uri="{28A0092B-C50C-407E-A947-70E740481C1C}">
                  <a14:useLocalDpi xmlns:a14="http://schemas.microsoft.com/office/drawing/2010/main" val="0"/>
                </a:ext>
              </a:extLst>
            </a:blip>
            <a:stretch>
              <a:fillRect/>
            </a:stretch>
          </p:blipFill>
          <p:spPr>
            <a:xfrm>
              <a:off x="9422495" y="801679"/>
              <a:ext cx="314020" cy="314020"/>
            </a:xfrm>
            <a:prstGeom prst="rect">
              <a:avLst/>
            </a:prstGeom>
          </p:spPr>
        </p:pic>
        <p:sp>
          <p:nvSpPr>
            <p:cNvPr id="141" name="TextBox 140">
              <a:extLst>
                <a:ext uri="{FF2B5EF4-FFF2-40B4-BE49-F238E27FC236}">
                  <a16:creationId xmlns:a16="http://schemas.microsoft.com/office/drawing/2014/main" id="{CB2FA345-EEB9-7110-8DC8-D42F0D2BD973}"/>
                </a:ext>
              </a:extLst>
            </p:cNvPr>
            <p:cNvSpPr txBox="1"/>
            <p:nvPr/>
          </p:nvSpPr>
          <p:spPr>
            <a:xfrm>
              <a:off x="8403542" y="833090"/>
              <a:ext cx="1066273" cy="307777"/>
            </a:xfrm>
            <a:prstGeom prst="rect">
              <a:avLst/>
            </a:prstGeom>
            <a:noFill/>
          </p:spPr>
          <p:txBody>
            <a:bodyPr wrap="square" rtlCol="0">
              <a:spAutoFit/>
            </a:bodyPr>
            <a:lstStyle/>
            <a:p>
              <a:r>
                <a:rPr lang="fa-IR" sz="1400" dirty="0">
                  <a:cs typeface="B Titr" panose="00000700000000000000" pitchFamily="2" charset="-78"/>
                </a:rPr>
                <a:t>مبانی پژوهش</a:t>
              </a:r>
              <a:endParaRPr lang="en-US" sz="1400" dirty="0">
                <a:cs typeface="B Titr" panose="00000700000000000000" pitchFamily="2" charset="-78"/>
              </a:endParaRPr>
            </a:p>
          </p:txBody>
        </p:sp>
      </p:grpSp>
      <p:sp>
        <p:nvSpPr>
          <p:cNvPr id="10" name="Freeform: Shape 9">
            <a:extLst>
              <a:ext uri="{FF2B5EF4-FFF2-40B4-BE49-F238E27FC236}">
                <a16:creationId xmlns:a16="http://schemas.microsoft.com/office/drawing/2014/main" id="{0D4931C4-4529-0391-6EFA-6C21B92494CB}"/>
              </a:ext>
            </a:extLst>
          </p:cNvPr>
          <p:cNvSpPr/>
          <p:nvPr/>
        </p:nvSpPr>
        <p:spPr>
          <a:xfrm>
            <a:off x="6521366" y="1167174"/>
            <a:ext cx="1215081" cy="60141"/>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51" name="Group 150">
            <a:extLst>
              <a:ext uri="{FF2B5EF4-FFF2-40B4-BE49-F238E27FC236}">
                <a16:creationId xmlns:a16="http://schemas.microsoft.com/office/drawing/2014/main" id="{7CE748D5-6082-41A2-9A12-2940F8F7DA49}"/>
              </a:ext>
            </a:extLst>
          </p:cNvPr>
          <p:cNvGrpSpPr/>
          <p:nvPr/>
        </p:nvGrpSpPr>
        <p:grpSpPr>
          <a:xfrm>
            <a:off x="6525261" y="805529"/>
            <a:ext cx="1207290" cy="339188"/>
            <a:chOff x="6544578" y="801679"/>
            <a:chExt cx="1207290" cy="339188"/>
          </a:xfrm>
        </p:grpSpPr>
        <p:pic>
          <p:nvPicPr>
            <p:cNvPr id="126" name="Picture 125">
              <a:extLst>
                <a:ext uri="{FF2B5EF4-FFF2-40B4-BE49-F238E27FC236}">
                  <a16:creationId xmlns:a16="http://schemas.microsoft.com/office/drawing/2014/main" id="{B12992F8-B63C-A0AA-757C-42E10B31D6A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37848" y="801679"/>
              <a:ext cx="314020" cy="314020"/>
            </a:xfrm>
            <a:prstGeom prst="rect">
              <a:avLst/>
            </a:prstGeom>
          </p:spPr>
        </p:pic>
        <p:sp>
          <p:nvSpPr>
            <p:cNvPr id="142" name="TextBox 141">
              <a:extLst>
                <a:ext uri="{FF2B5EF4-FFF2-40B4-BE49-F238E27FC236}">
                  <a16:creationId xmlns:a16="http://schemas.microsoft.com/office/drawing/2014/main" id="{D333B084-3D75-02A2-3201-246D1F771E89}"/>
                </a:ext>
              </a:extLst>
            </p:cNvPr>
            <p:cNvSpPr txBox="1"/>
            <p:nvPr/>
          </p:nvSpPr>
          <p:spPr>
            <a:xfrm>
              <a:off x="6544578" y="833090"/>
              <a:ext cx="1002814" cy="307777"/>
            </a:xfrm>
            <a:prstGeom prst="rect">
              <a:avLst/>
            </a:prstGeom>
            <a:noFill/>
          </p:spPr>
          <p:txBody>
            <a:bodyPr wrap="square" rtlCol="0">
              <a:spAutoFit/>
            </a:bodyPr>
            <a:lstStyle/>
            <a:p>
              <a:r>
                <a:rPr lang="fa-IR" sz="1400" dirty="0">
                  <a:solidFill>
                    <a:srgbClr val="006ED8"/>
                  </a:solidFill>
                  <a:cs typeface="B Titr" panose="00000700000000000000" pitchFamily="2" charset="-78"/>
                </a:rPr>
                <a:t>روش تحقیق</a:t>
              </a:r>
              <a:endParaRPr lang="en-US" sz="1400" dirty="0">
                <a:solidFill>
                  <a:srgbClr val="006ED8"/>
                </a:solidFill>
                <a:cs typeface="B Titr" panose="00000700000000000000" pitchFamily="2" charset="-78"/>
              </a:endParaRPr>
            </a:p>
          </p:txBody>
        </p:sp>
      </p:grpSp>
      <p:grpSp>
        <p:nvGrpSpPr>
          <p:cNvPr id="152" name="Group 151">
            <a:extLst>
              <a:ext uri="{FF2B5EF4-FFF2-40B4-BE49-F238E27FC236}">
                <a16:creationId xmlns:a16="http://schemas.microsoft.com/office/drawing/2014/main" id="{CCF9D272-5C4B-8493-3F2B-B31045B6AA57}"/>
              </a:ext>
            </a:extLst>
          </p:cNvPr>
          <p:cNvGrpSpPr/>
          <p:nvPr/>
        </p:nvGrpSpPr>
        <p:grpSpPr>
          <a:xfrm>
            <a:off x="4367276" y="801676"/>
            <a:ext cx="1347716" cy="339188"/>
            <a:chOff x="4367276" y="801679"/>
            <a:chExt cx="1347716" cy="339188"/>
          </a:xfrm>
        </p:grpSpPr>
        <p:pic>
          <p:nvPicPr>
            <p:cNvPr id="128" name="Picture 127">
              <a:extLst>
                <a:ext uri="{FF2B5EF4-FFF2-40B4-BE49-F238E27FC236}">
                  <a16:creationId xmlns:a16="http://schemas.microsoft.com/office/drawing/2014/main" id="{89AB1061-13B8-5BD6-6D27-AC9B68491BE2}"/>
                </a:ext>
              </a:extLst>
            </p:cNvPr>
            <p:cNvPicPr>
              <a:picLocks noChangeAspect="1"/>
            </p:cNvPicPr>
            <p:nvPr/>
          </p:nvPicPr>
          <p:blipFill>
            <a:blip r:embed="rId6">
              <a:biLevel thresh="75000"/>
              <a:extLst>
                <a:ext uri="{28A0092B-C50C-407E-A947-70E740481C1C}">
                  <a14:useLocalDpi xmlns:a14="http://schemas.microsoft.com/office/drawing/2010/main" val="0"/>
                </a:ext>
              </a:extLst>
            </a:blip>
            <a:stretch>
              <a:fillRect/>
            </a:stretch>
          </p:blipFill>
          <p:spPr>
            <a:xfrm>
              <a:off x="5400972" y="801679"/>
              <a:ext cx="314020" cy="314020"/>
            </a:xfrm>
            <a:prstGeom prst="rect">
              <a:avLst/>
            </a:prstGeom>
          </p:spPr>
        </p:pic>
        <p:sp>
          <p:nvSpPr>
            <p:cNvPr id="144" name="TextBox 143">
              <a:extLst>
                <a:ext uri="{FF2B5EF4-FFF2-40B4-BE49-F238E27FC236}">
                  <a16:creationId xmlns:a16="http://schemas.microsoft.com/office/drawing/2014/main" id="{C8425EFB-9821-1E0E-5CE6-4855C11C3E8F}"/>
                </a:ext>
              </a:extLst>
            </p:cNvPr>
            <p:cNvSpPr txBox="1"/>
            <p:nvPr/>
          </p:nvSpPr>
          <p:spPr>
            <a:xfrm>
              <a:off x="4367276" y="833090"/>
              <a:ext cx="1062877" cy="307777"/>
            </a:xfrm>
            <a:prstGeom prst="rect">
              <a:avLst/>
            </a:prstGeom>
            <a:noFill/>
          </p:spPr>
          <p:txBody>
            <a:bodyPr wrap="square" rtlCol="0">
              <a:spAutoFit/>
            </a:bodyPr>
            <a:lstStyle/>
            <a:p>
              <a:r>
                <a:rPr lang="fa-IR" sz="1400" dirty="0">
                  <a:cs typeface="B Titr" panose="00000700000000000000" pitchFamily="2" charset="-78"/>
                </a:rPr>
                <a:t>تجزیه و تحلیل</a:t>
              </a:r>
              <a:endParaRPr lang="en-US" sz="1400" dirty="0">
                <a:cs typeface="B Titr" panose="00000700000000000000" pitchFamily="2" charset="-78"/>
              </a:endParaRPr>
            </a:p>
          </p:txBody>
        </p:sp>
      </p:grpSp>
      <p:grpSp>
        <p:nvGrpSpPr>
          <p:cNvPr id="153" name="Group 152">
            <a:extLst>
              <a:ext uri="{FF2B5EF4-FFF2-40B4-BE49-F238E27FC236}">
                <a16:creationId xmlns:a16="http://schemas.microsoft.com/office/drawing/2014/main" id="{888C9CC3-77AF-1CE3-6CDC-B1DC34C2CF8E}"/>
              </a:ext>
            </a:extLst>
          </p:cNvPr>
          <p:cNvGrpSpPr/>
          <p:nvPr/>
        </p:nvGrpSpPr>
        <p:grpSpPr>
          <a:xfrm>
            <a:off x="2436435" y="808097"/>
            <a:ext cx="1267795" cy="339188"/>
            <a:chOff x="2436435" y="801679"/>
            <a:chExt cx="1267795" cy="339188"/>
          </a:xfrm>
        </p:grpSpPr>
        <p:pic>
          <p:nvPicPr>
            <p:cNvPr id="134" name="Picture 133">
              <a:extLst>
                <a:ext uri="{FF2B5EF4-FFF2-40B4-BE49-F238E27FC236}">
                  <a16:creationId xmlns:a16="http://schemas.microsoft.com/office/drawing/2014/main" id="{0219AACC-A780-F7B6-A08F-F1501FFCA54B}"/>
                </a:ext>
              </a:extLst>
            </p:cNvPr>
            <p:cNvPicPr>
              <a:picLocks noChangeAspect="1"/>
            </p:cNvPicPr>
            <p:nvPr/>
          </p:nvPicPr>
          <p:blipFill>
            <a:blip r:embed="rId7">
              <a:biLevel thresh="75000"/>
              <a:extLst>
                <a:ext uri="{28A0092B-C50C-407E-A947-70E740481C1C}">
                  <a14:useLocalDpi xmlns:a14="http://schemas.microsoft.com/office/drawing/2010/main" val="0"/>
                </a:ext>
              </a:extLst>
            </a:blip>
            <a:stretch>
              <a:fillRect/>
            </a:stretch>
          </p:blipFill>
          <p:spPr>
            <a:xfrm>
              <a:off x="3390210" y="801679"/>
              <a:ext cx="314020" cy="314020"/>
            </a:xfrm>
            <a:prstGeom prst="rect">
              <a:avLst/>
            </a:prstGeom>
          </p:spPr>
        </p:pic>
        <p:sp>
          <p:nvSpPr>
            <p:cNvPr id="146" name="TextBox 145">
              <a:extLst>
                <a:ext uri="{FF2B5EF4-FFF2-40B4-BE49-F238E27FC236}">
                  <a16:creationId xmlns:a16="http://schemas.microsoft.com/office/drawing/2014/main" id="{F08DDAB4-FFA7-D3BD-0D9D-C5DF3F7CE099}"/>
                </a:ext>
              </a:extLst>
            </p:cNvPr>
            <p:cNvSpPr txBox="1"/>
            <p:nvPr/>
          </p:nvSpPr>
          <p:spPr>
            <a:xfrm>
              <a:off x="2436435" y="833090"/>
              <a:ext cx="1007470" cy="307777"/>
            </a:xfrm>
            <a:prstGeom prst="rect">
              <a:avLst/>
            </a:prstGeom>
            <a:noFill/>
          </p:spPr>
          <p:txBody>
            <a:bodyPr wrap="square" rtlCol="0">
              <a:spAutoFit/>
            </a:bodyPr>
            <a:lstStyle/>
            <a:p>
              <a:r>
                <a:rPr lang="fa-IR" sz="1400" dirty="0">
                  <a:cs typeface="B Titr" panose="00000700000000000000" pitchFamily="2" charset="-78"/>
                </a:rPr>
                <a:t>بحث و نتیجه</a:t>
              </a:r>
              <a:endParaRPr lang="en-US" sz="1400" dirty="0">
                <a:cs typeface="B Titr" panose="00000700000000000000" pitchFamily="2" charset="-78"/>
              </a:endParaRPr>
            </a:p>
          </p:txBody>
        </p:sp>
      </p:grpSp>
      <p:grpSp>
        <p:nvGrpSpPr>
          <p:cNvPr id="154" name="Group 153">
            <a:extLst>
              <a:ext uri="{FF2B5EF4-FFF2-40B4-BE49-F238E27FC236}">
                <a16:creationId xmlns:a16="http://schemas.microsoft.com/office/drawing/2014/main" id="{5D3E3AFD-1CAE-9849-5477-1E17D4566C9C}"/>
              </a:ext>
            </a:extLst>
          </p:cNvPr>
          <p:cNvGrpSpPr/>
          <p:nvPr/>
        </p:nvGrpSpPr>
        <p:grpSpPr>
          <a:xfrm>
            <a:off x="619873" y="773422"/>
            <a:ext cx="913196" cy="391082"/>
            <a:chOff x="780273" y="763148"/>
            <a:chExt cx="913196" cy="391082"/>
          </a:xfrm>
        </p:grpSpPr>
        <p:pic>
          <p:nvPicPr>
            <p:cNvPr id="130" name="Picture 129">
              <a:extLst>
                <a:ext uri="{FF2B5EF4-FFF2-40B4-BE49-F238E27FC236}">
                  <a16:creationId xmlns:a16="http://schemas.microsoft.com/office/drawing/2014/main" id="{54E2A06B-762F-D631-66A8-6F714FEEF591}"/>
                </a:ext>
              </a:extLst>
            </p:cNvPr>
            <p:cNvPicPr>
              <a:picLocks noChangeAspect="1"/>
            </p:cNvPicPr>
            <p:nvPr/>
          </p:nvPicPr>
          <p:blipFill>
            <a:blip r:embed="rId8">
              <a:biLevel thresh="75000"/>
              <a:extLst>
                <a:ext uri="{28A0092B-C50C-407E-A947-70E740481C1C}">
                  <a14:useLocalDpi xmlns:a14="http://schemas.microsoft.com/office/drawing/2010/main" val="0"/>
                </a:ext>
              </a:extLst>
            </a:blip>
            <a:stretch>
              <a:fillRect/>
            </a:stretch>
          </p:blipFill>
          <p:spPr>
            <a:xfrm>
              <a:off x="1302387" y="763148"/>
              <a:ext cx="391082" cy="391082"/>
            </a:xfrm>
            <a:prstGeom prst="rect">
              <a:avLst/>
            </a:prstGeom>
          </p:spPr>
        </p:pic>
        <p:sp>
          <p:nvSpPr>
            <p:cNvPr id="147" name="TextBox 146">
              <a:extLst>
                <a:ext uri="{FF2B5EF4-FFF2-40B4-BE49-F238E27FC236}">
                  <a16:creationId xmlns:a16="http://schemas.microsoft.com/office/drawing/2014/main" id="{7C217C55-B589-BB1A-4D21-1B5B1F2F9DD1}"/>
                </a:ext>
              </a:extLst>
            </p:cNvPr>
            <p:cNvSpPr txBox="1"/>
            <p:nvPr/>
          </p:nvSpPr>
          <p:spPr>
            <a:xfrm>
              <a:off x="780273" y="833090"/>
              <a:ext cx="575107" cy="307777"/>
            </a:xfrm>
            <a:prstGeom prst="rect">
              <a:avLst/>
            </a:prstGeom>
            <a:noFill/>
          </p:spPr>
          <p:txBody>
            <a:bodyPr wrap="square" rtlCol="0">
              <a:spAutoFit/>
            </a:bodyPr>
            <a:lstStyle/>
            <a:p>
              <a:r>
                <a:rPr lang="fa-IR" sz="1400" dirty="0">
                  <a:cs typeface="B Titr" panose="00000700000000000000" pitchFamily="2" charset="-78"/>
                </a:rPr>
                <a:t>منابع</a:t>
              </a:r>
              <a:endParaRPr lang="en-US" sz="1400" dirty="0">
                <a:cs typeface="B Titr" panose="00000700000000000000" pitchFamily="2" charset="-78"/>
              </a:endParaRPr>
            </a:p>
          </p:txBody>
        </p:sp>
      </p:grpSp>
      <p:sp>
        <p:nvSpPr>
          <p:cNvPr id="2" name="Rectangle 1">
            <a:extLst>
              <a:ext uri="{FF2B5EF4-FFF2-40B4-BE49-F238E27FC236}">
                <a16:creationId xmlns:a16="http://schemas.microsoft.com/office/drawing/2014/main" id="{85F4C4D8-5AEB-59A4-2E3B-47EE0DEDD112}"/>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EECC501-E5C6-3397-D33E-815D8E986CAF}"/>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grpSp>
        <p:nvGrpSpPr>
          <p:cNvPr id="4" name="Group 3">
            <a:extLst>
              <a:ext uri="{FF2B5EF4-FFF2-40B4-BE49-F238E27FC236}">
                <a16:creationId xmlns:a16="http://schemas.microsoft.com/office/drawing/2014/main" id="{4992CBE7-BEF8-D547-B48D-C262DC366A58}"/>
              </a:ext>
            </a:extLst>
          </p:cNvPr>
          <p:cNvGrpSpPr/>
          <p:nvPr/>
        </p:nvGrpSpPr>
        <p:grpSpPr>
          <a:xfrm>
            <a:off x="10140426" y="58463"/>
            <a:ext cx="1734764" cy="429023"/>
            <a:chOff x="10263714" y="58463"/>
            <a:chExt cx="1734764" cy="429023"/>
          </a:xfrm>
        </p:grpSpPr>
        <p:grpSp>
          <p:nvGrpSpPr>
            <p:cNvPr id="5" name="Group 4">
              <a:extLst>
                <a:ext uri="{FF2B5EF4-FFF2-40B4-BE49-F238E27FC236}">
                  <a16:creationId xmlns:a16="http://schemas.microsoft.com/office/drawing/2014/main" id="{4C59367F-8823-2CDF-AA54-C3F53AA16F34}"/>
                </a:ext>
              </a:extLst>
            </p:cNvPr>
            <p:cNvGrpSpPr/>
            <p:nvPr/>
          </p:nvGrpSpPr>
          <p:grpSpPr>
            <a:xfrm>
              <a:off x="11197607" y="83218"/>
              <a:ext cx="431426" cy="188824"/>
              <a:chOff x="11778472" y="427907"/>
              <a:chExt cx="240960" cy="105462"/>
            </a:xfrm>
          </p:grpSpPr>
          <p:sp>
            <p:nvSpPr>
              <p:cNvPr id="14" name="Freeform: Shape 13">
                <a:extLst>
                  <a:ext uri="{FF2B5EF4-FFF2-40B4-BE49-F238E27FC236}">
                    <a16:creationId xmlns:a16="http://schemas.microsoft.com/office/drawing/2014/main" id="{60EB914E-77B2-EDFC-56B9-A4CE290489A4}"/>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15" name="Freeform: Shape 14">
                <a:extLst>
                  <a:ext uri="{FF2B5EF4-FFF2-40B4-BE49-F238E27FC236}">
                    <a16:creationId xmlns:a16="http://schemas.microsoft.com/office/drawing/2014/main" id="{BA5EF734-4272-E85C-7476-EF46E7A780A2}"/>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16" name="Freeform: Shape 15">
                <a:extLst>
                  <a:ext uri="{FF2B5EF4-FFF2-40B4-BE49-F238E27FC236}">
                    <a16:creationId xmlns:a16="http://schemas.microsoft.com/office/drawing/2014/main" id="{C584BF96-2511-E95B-C65C-735A29BA485D}"/>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17" name="Freeform: Shape 16">
                <a:extLst>
                  <a:ext uri="{FF2B5EF4-FFF2-40B4-BE49-F238E27FC236}">
                    <a16:creationId xmlns:a16="http://schemas.microsoft.com/office/drawing/2014/main" id="{EBAD108F-2925-F579-85DB-FAA3CD011A3B}"/>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18" name="Freeform: Shape 17">
                <a:extLst>
                  <a:ext uri="{FF2B5EF4-FFF2-40B4-BE49-F238E27FC236}">
                    <a16:creationId xmlns:a16="http://schemas.microsoft.com/office/drawing/2014/main" id="{E40DB899-3367-A619-B5EE-0B833BC9DAD6}"/>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19" name="Freeform: Shape 18">
                <a:extLst>
                  <a:ext uri="{FF2B5EF4-FFF2-40B4-BE49-F238E27FC236}">
                    <a16:creationId xmlns:a16="http://schemas.microsoft.com/office/drawing/2014/main" id="{77EB4301-D14E-307D-2094-13D476419CF2}"/>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20" name="Freeform: Shape 19">
                <a:extLst>
                  <a:ext uri="{FF2B5EF4-FFF2-40B4-BE49-F238E27FC236}">
                    <a16:creationId xmlns:a16="http://schemas.microsoft.com/office/drawing/2014/main" id="{42F43084-A6CA-D506-A0F9-C698B156A06C}"/>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21" name="Freeform: Shape 20">
                <a:extLst>
                  <a:ext uri="{FF2B5EF4-FFF2-40B4-BE49-F238E27FC236}">
                    <a16:creationId xmlns:a16="http://schemas.microsoft.com/office/drawing/2014/main" id="{CD92F71E-F437-0F27-407B-FC7CA83A8451}"/>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22" name="Freeform: Shape 21">
                <a:extLst>
                  <a:ext uri="{FF2B5EF4-FFF2-40B4-BE49-F238E27FC236}">
                    <a16:creationId xmlns:a16="http://schemas.microsoft.com/office/drawing/2014/main" id="{DB4D6D0D-D26D-E3F1-FE43-B59E4419D059}"/>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23" name="Freeform: Shape 22">
                <a:extLst>
                  <a:ext uri="{FF2B5EF4-FFF2-40B4-BE49-F238E27FC236}">
                    <a16:creationId xmlns:a16="http://schemas.microsoft.com/office/drawing/2014/main" id="{D4B20606-AC86-1056-6EA3-0DCD0DC06334}"/>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24" name="Freeform: Shape 23">
                <a:extLst>
                  <a:ext uri="{FF2B5EF4-FFF2-40B4-BE49-F238E27FC236}">
                    <a16:creationId xmlns:a16="http://schemas.microsoft.com/office/drawing/2014/main" id="{298B589C-6AB7-7BC6-75B9-BBEC1CCB2045}"/>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25" name="Freeform: Shape 24">
                <a:extLst>
                  <a:ext uri="{FF2B5EF4-FFF2-40B4-BE49-F238E27FC236}">
                    <a16:creationId xmlns:a16="http://schemas.microsoft.com/office/drawing/2014/main" id="{C93D1CE4-DE72-1456-EAAB-E038E1E67C37}"/>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12" name="Freeform: Shape 11">
              <a:extLst>
                <a:ext uri="{FF2B5EF4-FFF2-40B4-BE49-F238E27FC236}">
                  <a16:creationId xmlns:a16="http://schemas.microsoft.com/office/drawing/2014/main" id="{646FA7C5-48F7-88C8-91D7-087503149177}"/>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73E933AF-01A9-4222-11DB-69E55958A1E8}"/>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pic>
        <p:nvPicPr>
          <p:cNvPr id="6" name="Picture 5">
            <a:hlinkClick r:id="" action="ppaction://hlinkshowjump?jump=firstslide"/>
            <a:extLst>
              <a:ext uri="{FF2B5EF4-FFF2-40B4-BE49-F238E27FC236}">
                <a16:creationId xmlns:a16="http://schemas.microsoft.com/office/drawing/2014/main" id="{52147801-BB5A-1532-421D-84E1B5FB9DF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7" name="Picture 6">
            <a:hlinkClick r:id="" action="ppaction://hlinkshowjump?jump=nextslide"/>
            <a:extLst>
              <a:ext uri="{FF2B5EF4-FFF2-40B4-BE49-F238E27FC236}">
                <a16:creationId xmlns:a16="http://schemas.microsoft.com/office/drawing/2014/main" id="{CE62CB0E-5894-5D4A-F71A-3FBB689FE9C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8" name="Picture 7">
            <a:hlinkClick r:id="" action="ppaction://hlinkshowjump?jump=previousslide"/>
            <a:extLst>
              <a:ext uri="{FF2B5EF4-FFF2-40B4-BE49-F238E27FC236}">
                <a16:creationId xmlns:a16="http://schemas.microsoft.com/office/drawing/2014/main" id="{88E5953C-B7A1-A97B-B4DF-C086E850310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sp>
        <p:nvSpPr>
          <p:cNvPr id="9" name="TextBox 8">
            <a:extLst>
              <a:ext uri="{FF2B5EF4-FFF2-40B4-BE49-F238E27FC236}">
                <a16:creationId xmlns:a16="http://schemas.microsoft.com/office/drawing/2014/main" id="{7CA3A779-4874-1F87-A694-704C649165E5}"/>
              </a:ext>
            </a:extLst>
          </p:cNvPr>
          <p:cNvSpPr txBox="1"/>
          <p:nvPr/>
        </p:nvSpPr>
        <p:spPr>
          <a:xfrm>
            <a:off x="9337207" y="1713529"/>
            <a:ext cx="2468644" cy="307777"/>
          </a:xfrm>
          <a:prstGeom prst="rect">
            <a:avLst/>
          </a:prstGeom>
          <a:noFill/>
          <a:ln>
            <a:noFill/>
          </a:ln>
        </p:spPr>
        <p:txBody>
          <a:bodyPr wrap="square" rtlCol="0">
            <a:spAutoFit/>
          </a:bodyPr>
          <a:lstStyle/>
          <a:p>
            <a:r>
              <a:rPr lang="fa-IR" sz="1400" dirty="0">
                <a:solidFill>
                  <a:srgbClr val="006ED8"/>
                </a:solidFill>
                <a:cs typeface="B Titr" panose="00000700000000000000" pitchFamily="2" charset="-78"/>
              </a:rPr>
              <a:t>زیر عنـوان اصلــی را وارد کـنید</a:t>
            </a:r>
            <a:endParaRPr lang="en-US" sz="1400" dirty="0">
              <a:solidFill>
                <a:srgbClr val="006ED8"/>
              </a:solidFill>
              <a:cs typeface="B Titr" panose="00000700000000000000" pitchFamily="2" charset="-78"/>
            </a:endParaRPr>
          </a:p>
        </p:txBody>
      </p:sp>
      <p:sp>
        <p:nvSpPr>
          <p:cNvPr id="11" name="TextBox 10">
            <a:extLst>
              <a:ext uri="{FF2B5EF4-FFF2-40B4-BE49-F238E27FC236}">
                <a16:creationId xmlns:a16="http://schemas.microsoft.com/office/drawing/2014/main" id="{CB3C5A5E-6A6E-436A-C3D2-73027F9C23DC}"/>
              </a:ext>
            </a:extLst>
          </p:cNvPr>
          <p:cNvSpPr txBox="1"/>
          <p:nvPr/>
        </p:nvSpPr>
        <p:spPr>
          <a:xfrm>
            <a:off x="10081214" y="1324001"/>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26" name="TextBox 25">
            <a:extLst>
              <a:ext uri="{FF2B5EF4-FFF2-40B4-BE49-F238E27FC236}">
                <a16:creationId xmlns:a16="http://schemas.microsoft.com/office/drawing/2014/main" id="{B441E0AD-0B4D-128D-5E1C-D1673D08C416}"/>
              </a:ext>
            </a:extLst>
          </p:cNvPr>
          <p:cNvSpPr txBox="1"/>
          <p:nvPr/>
        </p:nvSpPr>
        <p:spPr>
          <a:xfrm>
            <a:off x="6400467" y="2021306"/>
            <a:ext cx="5351538" cy="4347344"/>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p>
        </p:txBody>
      </p:sp>
      <p:sp>
        <p:nvSpPr>
          <p:cNvPr id="27" name="TextBox 26">
            <a:extLst>
              <a:ext uri="{FF2B5EF4-FFF2-40B4-BE49-F238E27FC236}">
                <a16:creationId xmlns:a16="http://schemas.microsoft.com/office/drawing/2014/main" id="{24708482-0C32-7389-B0D3-2091B0943715}"/>
              </a:ext>
            </a:extLst>
          </p:cNvPr>
          <p:cNvSpPr txBox="1"/>
          <p:nvPr/>
        </p:nvSpPr>
        <p:spPr>
          <a:xfrm>
            <a:off x="3322891" y="1769086"/>
            <a:ext cx="2468644" cy="307777"/>
          </a:xfrm>
          <a:prstGeom prst="rect">
            <a:avLst/>
          </a:prstGeom>
          <a:noFill/>
          <a:ln>
            <a:noFill/>
          </a:ln>
        </p:spPr>
        <p:txBody>
          <a:bodyPr wrap="square" rtlCol="0">
            <a:spAutoFit/>
          </a:bodyPr>
          <a:lstStyle/>
          <a:p>
            <a:r>
              <a:rPr lang="fa-IR" sz="1400" dirty="0">
                <a:solidFill>
                  <a:srgbClr val="006ED8"/>
                </a:solidFill>
                <a:cs typeface="B Titr" panose="00000700000000000000" pitchFamily="2" charset="-78"/>
              </a:rPr>
              <a:t>زیر عنـوان اصلــی را وارد کـنید</a:t>
            </a:r>
            <a:endParaRPr lang="en-US" sz="1400" dirty="0">
              <a:solidFill>
                <a:srgbClr val="006ED8"/>
              </a:solidFill>
              <a:cs typeface="B Titr" panose="00000700000000000000" pitchFamily="2" charset="-78"/>
            </a:endParaRPr>
          </a:p>
        </p:txBody>
      </p:sp>
      <p:sp>
        <p:nvSpPr>
          <p:cNvPr id="28" name="TextBox 27">
            <a:extLst>
              <a:ext uri="{FF2B5EF4-FFF2-40B4-BE49-F238E27FC236}">
                <a16:creationId xmlns:a16="http://schemas.microsoft.com/office/drawing/2014/main" id="{20A4714B-9129-D6B4-272D-696165F1E460}"/>
              </a:ext>
            </a:extLst>
          </p:cNvPr>
          <p:cNvSpPr txBox="1"/>
          <p:nvPr/>
        </p:nvSpPr>
        <p:spPr>
          <a:xfrm>
            <a:off x="4066898" y="1379558"/>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29" name="TextBox 28">
            <a:extLst>
              <a:ext uri="{FF2B5EF4-FFF2-40B4-BE49-F238E27FC236}">
                <a16:creationId xmlns:a16="http://schemas.microsoft.com/office/drawing/2014/main" id="{B81E1A44-FAC6-D301-A06C-B5C7E60250F3}"/>
              </a:ext>
            </a:extLst>
          </p:cNvPr>
          <p:cNvSpPr txBox="1"/>
          <p:nvPr/>
        </p:nvSpPr>
        <p:spPr>
          <a:xfrm>
            <a:off x="357809" y="2076863"/>
            <a:ext cx="5379880" cy="1762021"/>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400" dirty="0"/>
          </a:p>
        </p:txBody>
      </p:sp>
      <p:sp>
        <p:nvSpPr>
          <p:cNvPr id="30" name="TextBox 29">
            <a:extLst>
              <a:ext uri="{FF2B5EF4-FFF2-40B4-BE49-F238E27FC236}">
                <a16:creationId xmlns:a16="http://schemas.microsoft.com/office/drawing/2014/main" id="{8523EEE0-D412-5446-B0F1-65A937565E3B}"/>
              </a:ext>
            </a:extLst>
          </p:cNvPr>
          <p:cNvSpPr txBox="1"/>
          <p:nvPr/>
        </p:nvSpPr>
        <p:spPr>
          <a:xfrm>
            <a:off x="3291682" y="4522246"/>
            <a:ext cx="2468644" cy="307777"/>
          </a:xfrm>
          <a:prstGeom prst="rect">
            <a:avLst/>
          </a:prstGeom>
          <a:noFill/>
          <a:ln>
            <a:noFill/>
          </a:ln>
        </p:spPr>
        <p:txBody>
          <a:bodyPr wrap="square" rtlCol="0">
            <a:spAutoFit/>
          </a:bodyPr>
          <a:lstStyle/>
          <a:p>
            <a:r>
              <a:rPr lang="fa-IR" sz="1400" dirty="0">
                <a:solidFill>
                  <a:srgbClr val="006ED8"/>
                </a:solidFill>
                <a:cs typeface="B Titr" panose="00000700000000000000" pitchFamily="2" charset="-78"/>
              </a:rPr>
              <a:t>زیر عنـوان اصلــی را وارد کـنید</a:t>
            </a:r>
            <a:endParaRPr lang="en-US" sz="1400" dirty="0">
              <a:solidFill>
                <a:srgbClr val="006ED8"/>
              </a:solidFill>
              <a:cs typeface="B Titr" panose="00000700000000000000" pitchFamily="2" charset="-78"/>
            </a:endParaRPr>
          </a:p>
        </p:txBody>
      </p:sp>
      <p:sp>
        <p:nvSpPr>
          <p:cNvPr id="31" name="TextBox 30">
            <a:extLst>
              <a:ext uri="{FF2B5EF4-FFF2-40B4-BE49-F238E27FC236}">
                <a16:creationId xmlns:a16="http://schemas.microsoft.com/office/drawing/2014/main" id="{A0EB0310-BBF5-E705-CD86-311ADD282AB7}"/>
              </a:ext>
            </a:extLst>
          </p:cNvPr>
          <p:cNvSpPr txBox="1"/>
          <p:nvPr/>
        </p:nvSpPr>
        <p:spPr>
          <a:xfrm>
            <a:off x="4035689" y="4132718"/>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32" name="TextBox 31">
            <a:extLst>
              <a:ext uri="{FF2B5EF4-FFF2-40B4-BE49-F238E27FC236}">
                <a16:creationId xmlns:a16="http://schemas.microsoft.com/office/drawing/2014/main" id="{33301945-9F67-AAB4-3F80-FB24D0F57F6D}"/>
              </a:ext>
            </a:extLst>
          </p:cNvPr>
          <p:cNvSpPr txBox="1"/>
          <p:nvPr/>
        </p:nvSpPr>
        <p:spPr>
          <a:xfrm>
            <a:off x="326600" y="4830023"/>
            <a:ext cx="5379880" cy="1762021"/>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400" dirty="0"/>
          </a:p>
        </p:txBody>
      </p:sp>
      <p:cxnSp>
        <p:nvCxnSpPr>
          <p:cNvPr id="33" name="Straight Arrow Connector 32">
            <a:extLst>
              <a:ext uri="{FF2B5EF4-FFF2-40B4-BE49-F238E27FC236}">
                <a16:creationId xmlns:a16="http://schemas.microsoft.com/office/drawing/2014/main" id="{CD9E8321-4FEC-38E5-44A7-DD5EE2A1AA8D}"/>
              </a:ext>
            </a:extLst>
          </p:cNvPr>
          <p:cNvCxnSpPr/>
          <p:nvPr/>
        </p:nvCxnSpPr>
        <p:spPr>
          <a:xfrm>
            <a:off x="6066183" y="1431235"/>
            <a:ext cx="0" cy="4890052"/>
          </a:xfrm>
          <a:prstGeom prst="straightConnector1">
            <a:avLst/>
          </a:prstGeom>
          <a:ln w="12700">
            <a:solidFill>
              <a:srgbClr val="006ED8"/>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FC0D4813-9182-6274-E906-CAF148A63283}"/>
              </a:ext>
            </a:extLst>
          </p:cNvPr>
          <p:cNvCxnSpPr/>
          <p:nvPr/>
        </p:nvCxnSpPr>
        <p:spPr>
          <a:xfrm flipH="1">
            <a:off x="496958" y="3995531"/>
            <a:ext cx="5032011" cy="0"/>
          </a:xfrm>
          <a:prstGeom prst="straightConnector1">
            <a:avLst/>
          </a:prstGeom>
          <a:ln w="12700">
            <a:solidFill>
              <a:srgbClr val="006ED8"/>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2711800"/>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9" name="Group 148">
            <a:extLst>
              <a:ext uri="{FF2B5EF4-FFF2-40B4-BE49-F238E27FC236}">
                <a16:creationId xmlns:a16="http://schemas.microsoft.com/office/drawing/2014/main" id="{1424E820-5615-A8BB-0C55-45CD27A8BDBD}"/>
              </a:ext>
            </a:extLst>
          </p:cNvPr>
          <p:cNvGrpSpPr/>
          <p:nvPr/>
        </p:nvGrpSpPr>
        <p:grpSpPr>
          <a:xfrm>
            <a:off x="10450668" y="802961"/>
            <a:ext cx="1301337" cy="339188"/>
            <a:chOff x="10450668" y="801679"/>
            <a:chExt cx="1301337" cy="339188"/>
          </a:xfrm>
        </p:grpSpPr>
        <p:pic>
          <p:nvPicPr>
            <p:cNvPr id="132" name="Picture 131">
              <a:extLst>
                <a:ext uri="{FF2B5EF4-FFF2-40B4-BE49-F238E27FC236}">
                  <a16:creationId xmlns:a16="http://schemas.microsoft.com/office/drawing/2014/main" id="{35E5A249-E4D5-A281-34B1-B1FDFE809F06}"/>
                </a:ext>
              </a:extLst>
            </p:cNvPr>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11437985" y="801679"/>
              <a:ext cx="314020" cy="314020"/>
            </a:xfrm>
            <a:prstGeom prst="rect">
              <a:avLst/>
            </a:prstGeom>
          </p:spPr>
        </p:pic>
        <p:sp>
          <p:nvSpPr>
            <p:cNvPr id="140" name="TextBox 139">
              <a:extLst>
                <a:ext uri="{FF2B5EF4-FFF2-40B4-BE49-F238E27FC236}">
                  <a16:creationId xmlns:a16="http://schemas.microsoft.com/office/drawing/2014/main" id="{C06E4131-E265-1A28-9105-68FA3C1E9B45}"/>
                </a:ext>
              </a:extLst>
            </p:cNvPr>
            <p:cNvSpPr txBox="1"/>
            <p:nvPr/>
          </p:nvSpPr>
          <p:spPr>
            <a:xfrm>
              <a:off x="10450668" y="833090"/>
              <a:ext cx="1099953" cy="307777"/>
            </a:xfrm>
            <a:prstGeom prst="rect">
              <a:avLst/>
            </a:prstGeom>
            <a:noFill/>
          </p:spPr>
          <p:txBody>
            <a:bodyPr wrap="square" rtlCol="0">
              <a:spAutoFit/>
            </a:bodyPr>
            <a:lstStyle/>
            <a:p>
              <a:r>
                <a:rPr lang="fa-IR" sz="1400" dirty="0">
                  <a:cs typeface="B Titr" panose="00000700000000000000" pitchFamily="2" charset="-78"/>
                </a:rPr>
                <a:t>کلیات پژوهش</a:t>
              </a:r>
              <a:endParaRPr lang="en-US" sz="1400" dirty="0">
                <a:cs typeface="B Titr" panose="00000700000000000000" pitchFamily="2" charset="-78"/>
              </a:endParaRPr>
            </a:p>
          </p:txBody>
        </p:sp>
      </p:grpSp>
      <p:grpSp>
        <p:nvGrpSpPr>
          <p:cNvPr id="150" name="Group 149">
            <a:extLst>
              <a:ext uri="{FF2B5EF4-FFF2-40B4-BE49-F238E27FC236}">
                <a16:creationId xmlns:a16="http://schemas.microsoft.com/office/drawing/2014/main" id="{B0592E56-CDE6-5625-ABDE-6BAAB1DF02A7}"/>
              </a:ext>
            </a:extLst>
          </p:cNvPr>
          <p:cNvGrpSpPr/>
          <p:nvPr/>
        </p:nvGrpSpPr>
        <p:grpSpPr>
          <a:xfrm>
            <a:off x="8403542" y="809382"/>
            <a:ext cx="1332973" cy="339188"/>
            <a:chOff x="8403542" y="801679"/>
            <a:chExt cx="1332973" cy="339188"/>
          </a:xfrm>
        </p:grpSpPr>
        <p:pic>
          <p:nvPicPr>
            <p:cNvPr id="124" name="Picture 123">
              <a:extLst>
                <a:ext uri="{FF2B5EF4-FFF2-40B4-BE49-F238E27FC236}">
                  <a16:creationId xmlns:a16="http://schemas.microsoft.com/office/drawing/2014/main" id="{0F67A771-6B08-ADD2-2672-F0C178099341}"/>
                </a:ext>
              </a:extLst>
            </p:cNvPr>
            <p:cNvPicPr>
              <a:picLocks noChangeAspect="1"/>
            </p:cNvPicPr>
            <p:nvPr/>
          </p:nvPicPr>
          <p:blipFill>
            <a:blip r:embed="rId4">
              <a:biLevel thresh="75000"/>
              <a:extLst>
                <a:ext uri="{28A0092B-C50C-407E-A947-70E740481C1C}">
                  <a14:useLocalDpi xmlns:a14="http://schemas.microsoft.com/office/drawing/2010/main" val="0"/>
                </a:ext>
              </a:extLst>
            </a:blip>
            <a:stretch>
              <a:fillRect/>
            </a:stretch>
          </p:blipFill>
          <p:spPr>
            <a:xfrm>
              <a:off x="9422495" y="801679"/>
              <a:ext cx="314020" cy="314020"/>
            </a:xfrm>
            <a:prstGeom prst="rect">
              <a:avLst/>
            </a:prstGeom>
          </p:spPr>
        </p:pic>
        <p:sp>
          <p:nvSpPr>
            <p:cNvPr id="141" name="TextBox 140">
              <a:extLst>
                <a:ext uri="{FF2B5EF4-FFF2-40B4-BE49-F238E27FC236}">
                  <a16:creationId xmlns:a16="http://schemas.microsoft.com/office/drawing/2014/main" id="{CB2FA345-EEB9-7110-8DC8-D42F0D2BD973}"/>
                </a:ext>
              </a:extLst>
            </p:cNvPr>
            <p:cNvSpPr txBox="1"/>
            <p:nvPr/>
          </p:nvSpPr>
          <p:spPr>
            <a:xfrm>
              <a:off x="8403542" y="833090"/>
              <a:ext cx="1066273" cy="307777"/>
            </a:xfrm>
            <a:prstGeom prst="rect">
              <a:avLst/>
            </a:prstGeom>
            <a:noFill/>
          </p:spPr>
          <p:txBody>
            <a:bodyPr wrap="square" rtlCol="0">
              <a:spAutoFit/>
            </a:bodyPr>
            <a:lstStyle/>
            <a:p>
              <a:r>
                <a:rPr lang="fa-IR" sz="1400" dirty="0">
                  <a:cs typeface="B Titr" panose="00000700000000000000" pitchFamily="2" charset="-78"/>
                </a:rPr>
                <a:t>مبانی پژوهش</a:t>
              </a:r>
              <a:endParaRPr lang="en-US" sz="1400" dirty="0">
                <a:cs typeface="B Titr" panose="00000700000000000000" pitchFamily="2" charset="-78"/>
              </a:endParaRPr>
            </a:p>
          </p:txBody>
        </p:sp>
      </p:grpSp>
      <p:sp>
        <p:nvSpPr>
          <p:cNvPr id="10" name="Freeform: Shape 9">
            <a:extLst>
              <a:ext uri="{FF2B5EF4-FFF2-40B4-BE49-F238E27FC236}">
                <a16:creationId xmlns:a16="http://schemas.microsoft.com/office/drawing/2014/main" id="{0D4931C4-4529-0391-6EFA-6C21B92494CB}"/>
              </a:ext>
            </a:extLst>
          </p:cNvPr>
          <p:cNvSpPr/>
          <p:nvPr/>
        </p:nvSpPr>
        <p:spPr>
          <a:xfrm>
            <a:off x="6521366" y="1167174"/>
            <a:ext cx="1215081" cy="60141"/>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51" name="Group 150">
            <a:extLst>
              <a:ext uri="{FF2B5EF4-FFF2-40B4-BE49-F238E27FC236}">
                <a16:creationId xmlns:a16="http://schemas.microsoft.com/office/drawing/2014/main" id="{7CE748D5-6082-41A2-9A12-2940F8F7DA49}"/>
              </a:ext>
            </a:extLst>
          </p:cNvPr>
          <p:cNvGrpSpPr/>
          <p:nvPr/>
        </p:nvGrpSpPr>
        <p:grpSpPr>
          <a:xfrm>
            <a:off x="6525261" y="805529"/>
            <a:ext cx="1207290" cy="339188"/>
            <a:chOff x="6544578" y="801679"/>
            <a:chExt cx="1207290" cy="339188"/>
          </a:xfrm>
        </p:grpSpPr>
        <p:pic>
          <p:nvPicPr>
            <p:cNvPr id="126" name="Picture 125">
              <a:extLst>
                <a:ext uri="{FF2B5EF4-FFF2-40B4-BE49-F238E27FC236}">
                  <a16:creationId xmlns:a16="http://schemas.microsoft.com/office/drawing/2014/main" id="{B12992F8-B63C-A0AA-757C-42E10B31D6A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37848" y="801679"/>
              <a:ext cx="314020" cy="314020"/>
            </a:xfrm>
            <a:prstGeom prst="rect">
              <a:avLst/>
            </a:prstGeom>
          </p:spPr>
        </p:pic>
        <p:sp>
          <p:nvSpPr>
            <p:cNvPr id="142" name="TextBox 141">
              <a:extLst>
                <a:ext uri="{FF2B5EF4-FFF2-40B4-BE49-F238E27FC236}">
                  <a16:creationId xmlns:a16="http://schemas.microsoft.com/office/drawing/2014/main" id="{D333B084-3D75-02A2-3201-246D1F771E89}"/>
                </a:ext>
              </a:extLst>
            </p:cNvPr>
            <p:cNvSpPr txBox="1"/>
            <p:nvPr/>
          </p:nvSpPr>
          <p:spPr>
            <a:xfrm>
              <a:off x="6544578" y="833090"/>
              <a:ext cx="1002814" cy="307777"/>
            </a:xfrm>
            <a:prstGeom prst="rect">
              <a:avLst/>
            </a:prstGeom>
            <a:noFill/>
          </p:spPr>
          <p:txBody>
            <a:bodyPr wrap="square" rtlCol="0">
              <a:spAutoFit/>
            </a:bodyPr>
            <a:lstStyle/>
            <a:p>
              <a:r>
                <a:rPr lang="fa-IR" sz="1400" dirty="0">
                  <a:solidFill>
                    <a:srgbClr val="006ED8"/>
                  </a:solidFill>
                  <a:cs typeface="B Titr" panose="00000700000000000000" pitchFamily="2" charset="-78"/>
                </a:rPr>
                <a:t>روش تحقیق</a:t>
              </a:r>
              <a:endParaRPr lang="en-US" sz="1400" dirty="0">
                <a:solidFill>
                  <a:srgbClr val="006ED8"/>
                </a:solidFill>
                <a:cs typeface="B Titr" panose="00000700000000000000" pitchFamily="2" charset="-78"/>
              </a:endParaRPr>
            </a:p>
          </p:txBody>
        </p:sp>
      </p:grpSp>
      <p:grpSp>
        <p:nvGrpSpPr>
          <p:cNvPr id="152" name="Group 151">
            <a:extLst>
              <a:ext uri="{FF2B5EF4-FFF2-40B4-BE49-F238E27FC236}">
                <a16:creationId xmlns:a16="http://schemas.microsoft.com/office/drawing/2014/main" id="{CCF9D272-5C4B-8493-3F2B-B31045B6AA57}"/>
              </a:ext>
            </a:extLst>
          </p:cNvPr>
          <p:cNvGrpSpPr/>
          <p:nvPr/>
        </p:nvGrpSpPr>
        <p:grpSpPr>
          <a:xfrm>
            <a:off x="4367276" y="801676"/>
            <a:ext cx="1347716" cy="339188"/>
            <a:chOff x="4367276" y="801679"/>
            <a:chExt cx="1347716" cy="339188"/>
          </a:xfrm>
        </p:grpSpPr>
        <p:pic>
          <p:nvPicPr>
            <p:cNvPr id="128" name="Picture 127">
              <a:extLst>
                <a:ext uri="{FF2B5EF4-FFF2-40B4-BE49-F238E27FC236}">
                  <a16:creationId xmlns:a16="http://schemas.microsoft.com/office/drawing/2014/main" id="{89AB1061-13B8-5BD6-6D27-AC9B68491BE2}"/>
                </a:ext>
              </a:extLst>
            </p:cNvPr>
            <p:cNvPicPr>
              <a:picLocks noChangeAspect="1"/>
            </p:cNvPicPr>
            <p:nvPr/>
          </p:nvPicPr>
          <p:blipFill>
            <a:blip r:embed="rId6">
              <a:biLevel thresh="75000"/>
              <a:extLst>
                <a:ext uri="{28A0092B-C50C-407E-A947-70E740481C1C}">
                  <a14:useLocalDpi xmlns:a14="http://schemas.microsoft.com/office/drawing/2010/main" val="0"/>
                </a:ext>
              </a:extLst>
            </a:blip>
            <a:stretch>
              <a:fillRect/>
            </a:stretch>
          </p:blipFill>
          <p:spPr>
            <a:xfrm>
              <a:off x="5400972" y="801679"/>
              <a:ext cx="314020" cy="314020"/>
            </a:xfrm>
            <a:prstGeom prst="rect">
              <a:avLst/>
            </a:prstGeom>
          </p:spPr>
        </p:pic>
        <p:sp>
          <p:nvSpPr>
            <p:cNvPr id="144" name="TextBox 143">
              <a:extLst>
                <a:ext uri="{FF2B5EF4-FFF2-40B4-BE49-F238E27FC236}">
                  <a16:creationId xmlns:a16="http://schemas.microsoft.com/office/drawing/2014/main" id="{C8425EFB-9821-1E0E-5CE6-4855C11C3E8F}"/>
                </a:ext>
              </a:extLst>
            </p:cNvPr>
            <p:cNvSpPr txBox="1"/>
            <p:nvPr/>
          </p:nvSpPr>
          <p:spPr>
            <a:xfrm>
              <a:off x="4367276" y="833090"/>
              <a:ext cx="1062877" cy="307777"/>
            </a:xfrm>
            <a:prstGeom prst="rect">
              <a:avLst/>
            </a:prstGeom>
            <a:noFill/>
          </p:spPr>
          <p:txBody>
            <a:bodyPr wrap="square" rtlCol="0">
              <a:spAutoFit/>
            </a:bodyPr>
            <a:lstStyle/>
            <a:p>
              <a:r>
                <a:rPr lang="fa-IR" sz="1400" dirty="0">
                  <a:cs typeface="B Titr" panose="00000700000000000000" pitchFamily="2" charset="-78"/>
                </a:rPr>
                <a:t>تجزیه و تحلیل</a:t>
              </a:r>
              <a:endParaRPr lang="en-US" sz="1400" dirty="0">
                <a:cs typeface="B Titr" panose="00000700000000000000" pitchFamily="2" charset="-78"/>
              </a:endParaRPr>
            </a:p>
          </p:txBody>
        </p:sp>
      </p:grpSp>
      <p:grpSp>
        <p:nvGrpSpPr>
          <p:cNvPr id="153" name="Group 152">
            <a:extLst>
              <a:ext uri="{FF2B5EF4-FFF2-40B4-BE49-F238E27FC236}">
                <a16:creationId xmlns:a16="http://schemas.microsoft.com/office/drawing/2014/main" id="{888C9CC3-77AF-1CE3-6CDC-B1DC34C2CF8E}"/>
              </a:ext>
            </a:extLst>
          </p:cNvPr>
          <p:cNvGrpSpPr/>
          <p:nvPr/>
        </p:nvGrpSpPr>
        <p:grpSpPr>
          <a:xfrm>
            <a:off x="2436435" y="808097"/>
            <a:ext cx="1267795" cy="339188"/>
            <a:chOff x="2436435" y="801679"/>
            <a:chExt cx="1267795" cy="339188"/>
          </a:xfrm>
        </p:grpSpPr>
        <p:pic>
          <p:nvPicPr>
            <p:cNvPr id="134" name="Picture 133">
              <a:extLst>
                <a:ext uri="{FF2B5EF4-FFF2-40B4-BE49-F238E27FC236}">
                  <a16:creationId xmlns:a16="http://schemas.microsoft.com/office/drawing/2014/main" id="{0219AACC-A780-F7B6-A08F-F1501FFCA54B}"/>
                </a:ext>
              </a:extLst>
            </p:cNvPr>
            <p:cNvPicPr>
              <a:picLocks noChangeAspect="1"/>
            </p:cNvPicPr>
            <p:nvPr/>
          </p:nvPicPr>
          <p:blipFill>
            <a:blip r:embed="rId7">
              <a:biLevel thresh="75000"/>
              <a:extLst>
                <a:ext uri="{28A0092B-C50C-407E-A947-70E740481C1C}">
                  <a14:useLocalDpi xmlns:a14="http://schemas.microsoft.com/office/drawing/2010/main" val="0"/>
                </a:ext>
              </a:extLst>
            </a:blip>
            <a:stretch>
              <a:fillRect/>
            </a:stretch>
          </p:blipFill>
          <p:spPr>
            <a:xfrm>
              <a:off x="3390210" y="801679"/>
              <a:ext cx="314020" cy="314020"/>
            </a:xfrm>
            <a:prstGeom prst="rect">
              <a:avLst/>
            </a:prstGeom>
          </p:spPr>
        </p:pic>
        <p:sp>
          <p:nvSpPr>
            <p:cNvPr id="146" name="TextBox 145">
              <a:extLst>
                <a:ext uri="{FF2B5EF4-FFF2-40B4-BE49-F238E27FC236}">
                  <a16:creationId xmlns:a16="http://schemas.microsoft.com/office/drawing/2014/main" id="{F08DDAB4-FFA7-D3BD-0D9D-C5DF3F7CE099}"/>
                </a:ext>
              </a:extLst>
            </p:cNvPr>
            <p:cNvSpPr txBox="1"/>
            <p:nvPr/>
          </p:nvSpPr>
          <p:spPr>
            <a:xfrm>
              <a:off x="2436435" y="833090"/>
              <a:ext cx="1007470" cy="307777"/>
            </a:xfrm>
            <a:prstGeom prst="rect">
              <a:avLst/>
            </a:prstGeom>
            <a:noFill/>
          </p:spPr>
          <p:txBody>
            <a:bodyPr wrap="square" rtlCol="0">
              <a:spAutoFit/>
            </a:bodyPr>
            <a:lstStyle/>
            <a:p>
              <a:r>
                <a:rPr lang="fa-IR" sz="1400" dirty="0">
                  <a:cs typeface="B Titr" panose="00000700000000000000" pitchFamily="2" charset="-78"/>
                </a:rPr>
                <a:t>بحث و نتیجه</a:t>
              </a:r>
              <a:endParaRPr lang="en-US" sz="1400" dirty="0">
                <a:cs typeface="B Titr" panose="00000700000000000000" pitchFamily="2" charset="-78"/>
              </a:endParaRPr>
            </a:p>
          </p:txBody>
        </p:sp>
      </p:grpSp>
      <p:grpSp>
        <p:nvGrpSpPr>
          <p:cNvPr id="154" name="Group 153">
            <a:extLst>
              <a:ext uri="{FF2B5EF4-FFF2-40B4-BE49-F238E27FC236}">
                <a16:creationId xmlns:a16="http://schemas.microsoft.com/office/drawing/2014/main" id="{5D3E3AFD-1CAE-9849-5477-1E17D4566C9C}"/>
              </a:ext>
            </a:extLst>
          </p:cNvPr>
          <p:cNvGrpSpPr/>
          <p:nvPr/>
        </p:nvGrpSpPr>
        <p:grpSpPr>
          <a:xfrm>
            <a:off x="619873" y="773422"/>
            <a:ext cx="913196" cy="391082"/>
            <a:chOff x="780273" y="763148"/>
            <a:chExt cx="913196" cy="391082"/>
          </a:xfrm>
        </p:grpSpPr>
        <p:pic>
          <p:nvPicPr>
            <p:cNvPr id="130" name="Picture 129">
              <a:extLst>
                <a:ext uri="{FF2B5EF4-FFF2-40B4-BE49-F238E27FC236}">
                  <a16:creationId xmlns:a16="http://schemas.microsoft.com/office/drawing/2014/main" id="{54E2A06B-762F-D631-66A8-6F714FEEF591}"/>
                </a:ext>
              </a:extLst>
            </p:cNvPr>
            <p:cNvPicPr>
              <a:picLocks noChangeAspect="1"/>
            </p:cNvPicPr>
            <p:nvPr/>
          </p:nvPicPr>
          <p:blipFill>
            <a:blip r:embed="rId8">
              <a:biLevel thresh="75000"/>
              <a:extLst>
                <a:ext uri="{28A0092B-C50C-407E-A947-70E740481C1C}">
                  <a14:useLocalDpi xmlns:a14="http://schemas.microsoft.com/office/drawing/2010/main" val="0"/>
                </a:ext>
              </a:extLst>
            </a:blip>
            <a:stretch>
              <a:fillRect/>
            </a:stretch>
          </p:blipFill>
          <p:spPr>
            <a:xfrm>
              <a:off x="1302387" y="763148"/>
              <a:ext cx="391082" cy="391082"/>
            </a:xfrm>
            <a:prstGeom prst="rect">
              <a:avLst/>
            </a:prstGeom>
          </p:spPr>
        </p:pic>
        <p:sp>
          <p:nvSpPr>
            <p:cNvPr id="147" name="TextBox 146">
              <a:extLst>
                <a:ext uri="{FF2B5EF4-FFF2-40B4-BE49-F238E27FC236}">
                  <a16:creationId xmlns:a16="http://schemas.microsoft.com/office/drawing/2014/main" id="{7C217C55-B589-BB1A-4D21-1B5B1F2F9DD1}"/>
                </a:ext>
              </a:extLst>
            </p:cNvPr>
            <p:cNvSpPr txBox="1"/>
            <p:nvPr/>
          </p:nvSpPr>
          <p:spPr>
            <a:xfrm>
              <a:off x="780273" y="833090"/>
              <a:ext cx="575107" cy="307777"/>
            </a:xfrm>
            <a:prstGeom prst="rect">
              <a:avLst/>
            </a:prstGeom>
            <a:noFill/>
          </p:spPr>
          <p:txBody>
            <a:bodyPr wrap="square" rtlCol="0">
              <a:spAutoFit/>
            </a:bodyPr>
            <a:lstStyle/>
            <a:p>
              <a:r>
                <a:rPr lang="fa-IR" sz="1400" dirty="0">
                  <a:cs typeface="B Titr" panose="00000700000000000000" pitchFamily="2" charset="-78"/>
                </a:rPr>
                <a:t>منابع</a:t>
              </a:r>
              <a:endParaRPr lang="en-US" sz="1400" dirty="0">
                <a:cs typeface="B Titr" panose="00000700000000000000" pitchFamily="2" charset="-78"/>
              </a:endParaRPr>
            </a:p>
          </p:txBody>
        </p:sp>
      </p:grpSp>
      <p:sp>
        <p:nvSpPr>
          <p:cNvPr id="2" name="Rectangle 1">
            <a:extLst>
              <a:ext uri="{FF2B5EF4-FFF2-40B4-BE49-F238E27FC236}">
                <a16:creationId xmlns:a16="http://schemas.microsoft.com/office/drawing/2014/main" id="{85F4C4D8-5AEB-59A4-2E3B-47EE0DEDD112}"/>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EECC501-E5C6-3397-D33E-815D8E986CAF}"/>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grpSp>
        <p:nvGrpSpPr>
          <p:cNvPr id="4" name="Group 3">
            <a:extLst>
              <a:ext uri="{FF2B5EF4-FFF2-40B4-BE49-F238E27FC236}">
                <a16:creationId xmlns:a16="http://schemas.microsoft.com/office/drawing/2014/main" id="{4992CBE7-BEF8-D547-B48D-C262DC366A58}"/>
              </a:ext>
            </a:extLst>
          </p:cNvPr>
          <p:cNvGrpSpPr/>
          <p:nvPr/>
        </p:nvGrpSpPr>
        <p:grpSpPr>
          <a:xfrm>
            <a:off x="10140426" y="58463"/>
            <a:ext cx="1734764" cy="429023"/>
            <a:chOff x="10263714" y="58463"/>
            <a:chExt cx="1734764" cy="429023"/>
          </a:xfrm>
        </p:grpSpPr>
        <p:grpSp>
          <p:nvGrpSpPr>
            <p:cNvPr id="5" name="Group 4">
              <a:extLst>
                <a:ext uri="{FF2B5EF4-FFF2-40B4-BE49-F238E27FC236}">
                  <a16:creationId xmlns:a16="http://schemas.microsoft.com/office/drawing/2014/main" id="{4C59367F-8823-2CDF-AA54-C3F53AA16F34}"/>
                </a:ext>
              </a:extLst>
            </p:cNvPr>
            <p:cNvGrpSpPr/>
            <p:nvPr/>
          </p:nvGrpSpPr>
          <p:grpSpPr>
            <a:xfrm>
              <a:off x="11197607" y="83218"/>
              <a:ext cx="431426" cy="188824"/>
              <a:chOff x="11778472" y="427907"/>
              <a:chExt cx="240960" cy="105462"/>
            </a:xfrm>
          </p:grpSpPr>
          <p:sp>
            <p:nvSpPr>
              <p:cNvPr id="14" name="Freeform: Shape 13">
                <a:extLst>
                  <a:ext uri="{FF2B5EF4-FFF2-40B4-BE49-F238E27FC236}">
                    <a16:creationId xmlns:a16="http://schemas.microsoft.com/office/drawing/2014/main" id="{60EB914E-77B2-EDFC-56B9-A4CE290489A4}"/>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15" name="Freeform: Shape 14">
                <a:extLst>
                  <a:ext uri="{FF2B5EF4-FFF2-40B4-BE49-F238E27FC236}">
                    <a16:creationId xmlns:a16="http://schemas.microsoft.com/office/drawing/2014/main" id="{BA5EF734-4272-E85C-7476-EF46E7A780A2}"/>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16" name="Freeform: Shape 15">
                <a:extLst>
                  <a:ext uri="{FF2B5EF4-FFF2-40B4-BE49-F238E27FC236}">
                    <a16:creationId xmlns:a16="http://schemas.microsoft.com/office/drawing/2014/main" id="{C584BF96-2511-E95B-C65C-735A29BA485D}"/>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17" name="Freeform: Shape 16">
                <a:extLst>
                  <a:ext uri="{FF2B5EF4-FFF2-40B4-BE49-F238E27FC236}">
                    <a16:creationId xmlns:a16="http://schemas.microsoft.com/office/drawing/2014/main" id="{EBAD108F-2925-F579-85DB-FAA3CD011A3B}"/>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18" name="Freeform: Shape 17">
                <a:extLst>
                  <a:ext uri="{FF2B5EF4-FFF2-40B4-BE49-F238E27FC236}">
                    <a16:creationId xmlns:a16="http://schemas.microsoft.com/office/drawing/2014/main" id="{E40DB899-3367-A619-B5EE-0B833BC9DAD6}"/>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19" name="Freeform: Shape 18">
                <a:extLst>
                  <a:ext uri="{FF2B5EF4-FFF2-40B4-BE49-F238E27FC236}">
                    <a16:creationId xmlns:a16="http://schemas.microsoft.com/office/drawing/2014/main" id="{77EB4301-D14E-307D-2094-13D476419CF2}"/>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20" name="Freeform: Shape 19">
                <a:extLst>
                  <a:ext uri="{FF2B5EF4-FFF2-40B4-BE49-F238E27FC236}">
                    <a16:creationId xmlns:a16="http://schemas.microsoft.com/office/drawing/2014/main" id="{42F43084-A6CA-D506-A0F9-C698B156A06C}"/>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21" name="Freeform: Shape 20">
                <a:extLst>
                  <a:ext uri="{FF2B5EF4-FFF2-40B4-BE49-F238E27FC236}">
                    <a16:creationId xmlns:a16="http://schemas.microsoft.com/office/drawing/2014/main" id="{CD92F71E-F437-0F27-407B-FC7CA83A8451}"/>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22" name="Freeform: Shape 21">
                <a:extLst>
                  <a:ext uri="{FF2B5EF4-FFF2-40B4-BE49-F238E27FC236}">
                    <a16:creationId xmlns:a16="http://schemas.microsoft.com/office/drawing/2014/main" id="{DB4D6D0D-D26D-E3F1-FE43-B59E4419D059}"/>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23" name="Freeform: Shape 22">
                <a:extLst>
                  <a:ext uri="{FF2B5EF4-FFF2-40B4-BE49-F238E27FC236}">
                    <a16:creationId xmlns:a16="http://schemas.microsoft.com/office/drawing/2014/main" id="{D4B20606-AC86-1056-6EA3-0DCD0DC06334}"/>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24" name="Freeform: Shape 23">
                <a:extLst>
                  <a:ext uri="{FF2B5EF4-FFF2-40B4-BE49-F238E27FC236}">
                    <a16:creationId xmlns:a16="http://schemas.microsoft.com/office/drawing/2014/main" id="{298B589C-6AB7-7BC6-75B9-BBEC1CCB2045}"/>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25" name="Freeform: Shape 24">
                <a:extLst>
                  <a:ext uri="{FF2B5EF4-FFF2-40B4-BE49-F238E27FC236}">
                    <a16:creationId xmlns:a16="http://schemas.microsoft.com/office/drawing/2014/main" id="{C93D1CE4-DE72-1456-EAAB-E038E1E67C37}"/>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12" name="Freeform: Shape 11">
              <a:extLst>
                <a:ext uri="{FF2B5EF4-FFF2-40B4-BE49-F238E27FC236}">
                  <a16:creationId xmlns:a16="http://schemas.microsoft.com/office/drawing/2014/main" id="{646FA7C5-48F7-88C8-91D7-087503149177}"/>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73E933AF-01A9-4222-11DB-69E55958A1E8}"/>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pic>
        <p:nvPicPr>
          <p:cNvPr id="6" name="Picture 5">
            <a:hlinkClick r:id="" action="ppaction://hlinkshowjump?jump=firstslide"/>
            <a:extLst>
              <a:ext uri="{FF2B5EF4-FFF2-40B4-BE49-F238E27FC236}">
                <a16:creationId xmlns:a16="http://schemas.microsoft.com/office/drawing/2014/main" id="{6131964B-3D27-9D5C-4549-D041F1E53AD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7" name="Picture 6">
            <a:hlinkClick r:id="" action="ppaction://hlinkshowjump?jump=nextslide"/>
            <a:extLst>
              <a:ext uri="{FF2B5EF4-FFF2-40B4-BE49-F238E27FC236}">
                <a16:creationId xmlns:a16="http://schemas.microsoft.com/office/drawing/2014/main" id="{5227999E-C328-4040-8127-5EF30B11B7C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8" name="Picture 7">
            <a:hlinkClick r:id="" action="ppaction://hlinkshowjump?jump=previousslide"/>
            <a:extLst>
              <a:ext uri="{FF2B5EF4-FFF2-40B4-BE49-F238E27FC236}">
                <a16:creationId xmlns:a16="http://schemas.microsoft.com/office/drawing/2014/main" id="{A0C2A370-4805-D4FB-7F77-3D9E041F04E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grpSp>
        <p:nvGrpSpPr>
          <p:cNvPr id="30" name="Graphic 10">
            <a:extLst>
              <a:ext uri="{FF2B5EF4-FFF2-40B4-BE49-F238E27FC236}">
                <a16:creationId xmlns:a16="http://schemas.microsoft.com/office/drawing/2014/main" id="{39D804A8-E82C-2148-C45C-F948A8294C02}"/>
              </a:ext>
            </a:extLst>
          </p:cNvPr>
          <p:cNvGrpSpPr/>
          <p:nvPr/>
        </p:nvGrpSpPr>
        <p:grpSpPr>
          <a:xfrm>
            <a:off x="2870456" y="3636647"/>
            <a:ext cx="532223" cy="598074"/>
            <a:chOff x="2870456" y="3696281"/>
            <a:chExt cx="532223" cy="598074"/>
          </a:xfrm>
        </p:grpSpPr>
        <p:grpSp>
          <p:nvGrpSpPr>
            <p:cNvPr id="31" name="Graphic 10">
              <a:extLst>
                <a:ext uri="{FF2B5EF4-FFF2-40B4-BE49-F238E27FC236}">
                  <a16:creationId xmlns:a16="http://schemas.microsoft.com/office/drawing/2014/main" id="{7D7E5074-E517-4514-D8CC-4C80DB5ECCA7}"/>
                </a:ext>
              </a:extLst>
            </p:cNvPr>
            <p:cNvGrpSpPr/>
            <p:nvPr/>
          </p:nvGrpSpPr>
          <p:grpSpPr>
            <a:xfrm>
              <a:off x="2870456" y="3696281"/>
              <a:ext cx="483675" cy="566230"/>
              <a:chOff x="2870456" y="3696281"/>
              <a:chExt cx="483675" cy="566230"/>
            </a:xfrm>
            <a:noFill/>
          </p:grpSpPr>
          <p:sp>
            <p:nvSpPr>
              <p:cNvPr id="32" name="Freeform: Shape 31">
                <a:extLst>
                  <a:ext uri="{FF2B5EF4-FFF2-40B4-BE49-F238E27FC236}">
                    <a16:creationId xmlns:a16="http://schemas.microsoft.com/office/drawing/2014/main" id="{C26C761F-B125-94AD-260F-518B0AC66E9E}"/>
                  </a:ext>
                </a:extLst>
              </p:cNvPr>
              <p:cNvSpPr/>
              <p:nvPr/>
            </p:nvSpPr>
            <p:spPr>
              <a:xfrm>
                <a:off x="2870456" y="3696281"/>
                <a:ext cx="28119" cy="12016"/>
              </a:xfrm>
              <a:custGeom>
                <a:avLst/>
                <a:gdLst>
                  <a:gd name="connsiteX0" fmla="*/ 0 w 28119"/>
                  <a:gd name="connsiteY0" fmla="*/ 0 h 12016"/>
                  <a:gd name="connsiteX1" fmla="*/ 28119 w 28119"/>
                  <a:gd name="connsiteY1" fmla="*/ 0 h 12016"/>
                </a:gdLst>
                <a:ahLst/>
                <a:cxnLst>
                  <a:cxn ang="0">
                    <a:pos x="connsiteX0" y="connsiteY0"/>
                  </a:cxn>
                  <a:cxn ang="0">
                    <a:pos x="connsiteX1" y="connsiteY1"/>
                  </a:cxn>
                </a:cxnLst>
                <a:rect l="l" t="t" r="r" b="b"/>
                <a:pathLst>
                  <a:path w="28119" h="12016">
                    <a:moveTo>
                      <a:pt x="0" y="0"/>
                    </a:moveTo>
                    <a:lnTo>
                      <a:pt x="28119" y="0"/>
                    </a:lnTo>
                  </a:path>
                </a:pathLst>
              </a:custGeom>
              <a:ln w="14061" cap="flat">
                <a:solidFill>
                  <a:srgbClr val="3C3C3B"/>
                </a:solid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B1074A52-0644-F404-B142-63961B40BAE1}"/>
                  </a:ext>
                </a:extLst>
              </p:cNvPr>
              <p:cNvSpPr/>
              <p:nvPr/>
            </p:nvSpPr>
            <p:spPr>
              <a:xfrm>
                <a:off x="2953131" y="3696281"/>
                <a:ext cx="28119" cy="28119"/>
              </a:xfrm>
              <a:custGeom>
                <a:avLst/>
                <a:gdLst>
                  <a:gd name="connsiteX0" fmla="*/ 0 w 28119"/>
                  <a:gd name="connsiteY0" fmla="*/ 0 h 28119"/>
                  <a:gd name="connsiteX1" fmla="*/ 28119 w 28119"/>
                  <a:gd name="connsiteY1" fmla="*/ 0 h 28119"/>
                  <a:gd name="connsiteX2" fmla="*/ 28119 w 28119"/>
                  <a:gd name="connsiteY2" fmla="*/ 28119 h 28119"/>
                </a:gdLst>
                <a:ahLst/>
                <a:cxnLst>
                  <a:cxn ang="0">
                    <a:pos x="connsiteX0" y="connsiteY0"/>
                  </a:cxn>
                  <a:cxn ang="0">
                    <a:pos x="connsiteX1" y="connsiteY1"/>
                  </a:cxn>
                  <a:cxn ang="0">
                    <a:pos x="connsiteX2" y="connsiteY2"/>
                  </a:cxn>
                </a:cxnLst>
                <a:rect l="l" t="t" r="r" b="b"/>
                <a:pathLst>
                  <a:path w="28119" h="28119">
                    <a:moveTo>
                      <a:pt x="0" y="0"/>
                    </a:moveTo>
                    <a:lnTo>
                      <a:pt x="28119" y="0"/>
                    </a:lnTo>
                    <a:lnTo>
                      <a:pt x="28119" y="28119"/>
                    </a:lnTo>
                  </a:path>
                </a:pathLst>
              </a:custGeom>
              <a:noFill/>
              <a:ln w="14061" cap="flat">
                <a:solidFill>
                  <a:srgbClr val="3C3C3B"/>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1A4C9EA8-6D4C-CFE7-9088-29F9D85B085D}"/>
                  </a:ext>
                </a:extLst>
              </p:cNvPr>
              <p:cNvSpPr/>
              <p:nvPr/>
            </p:nvSpPr>
            <p:spPr>
              <a:xfrm>
                <a:off x="2981250" y="3781119"/>
                <a:ext cx="12016" cy="424913"/>
              </a:xfrm>
              <a:custGeom>
                <a:avLst/>
                <a:gdLst>
                  <a:gd name="connsiteX0" fmla="*/ 0 w 12016"/>
                  <a:gd name="connsiteY0" fmla="*/ 0 h 424913"/>
                  <a:gd name="connsiteX1" fmla="*/ 0 w 12016"/>
                  <a:gd name="connsiteY1" fmla="*/ 424913 h 424913"/>
                </a:gdLst>
                <a:ahLst/>
                <a:cxnLst>
                  <a:cxn ang="0">
                    <a:pos x="connsiteX0" y="connsiteY0"/>
                  </a:cxn>
                  <a:cxn ang="0">
                    <a:pos x="connsiteX1" y="connsiteY1"/>
                  </a:cxn>
                </a:cxnLst>
                <a:rect l="l" t="t" r="r" b="b"/>
                <a:pathLst>
                  <a:path w="12016" h="424913">
                    <a:moveTo>
                      <a:pt x="0" y="0"/>
                    </a:moveTo>
                    <a:lnTo>
                      <a:pt x="0" y="424913"/>
                    </a:lnTo>
                  </a:path>
                </a:pathLst>
              </a:custGeom>
              <a:ln w="14061" cap="flat">
                <a:solidFill>
                  <a:srgbClr val="3C3C3B"/>
                </a:solidFill>
                <a:custDash>
                  <a:ds d="353633" sp="353633"/>
                </a:custDash>
                <a:miter/>
              </a:ln>
            </p:spPr>
            <p:txBody>
              <a:bodyPr rtlCol="0" anchor="ctr"/>
              <a:lstStyle/>
              <a:p>
                <a:endParaRPr lang="en-US"/>
              </a:p>
            </p:txBody>
          </p:sp>
          <p:sp>
            <p:nvSpPr>
              <p:cNvPr id="35" name="Freeform: Shape 34">
                <a:extLst>
                  <a:ext uri="{FF2B5EF4-FFF2-40B4-BE49-F238E27FC236}">
                    <a16:creationId xmlns:a16="http://schemas.microsoft.com/office/drawing/2014/main" id="{7D110D1C-BF3C-B14F-15E4-294E7E461438}"/>
                  </a:ext>
                </a:extLst>
              </p:cNvPr>
              <p:cNvSpPr/>
              <p:nvPr/>
            </p:nvSpPr>
            <p:spPr>
              <a:xfrm>
                <a:off x="2981250" y="4234392"/>
                <a:ext cx="28119" cy="28119"/>
              </a:xfrm>
              <a:custGeom>
                <a:avLst/>
                <a:gdLst>
                  <a:gd name="connsiteX0" fmla="*/ 0 w 28119"/>
                  <a:gd name="connsiteY0" fmla="*/ 0 h 28119"/>
                  <a:gd name="connsiteX1" fmla="*/ 0 w 28119"/>
                  <a:gd name="connsiteY1" fmla="*/ 28119 h 28119"/>
                  <a:gd name="connsiteX2" fmla="*/ 28119 w 28119"/>
                  <a:gd name="connsiteY2" fmla="*/ 28119 h 28119"/>
                </a:gdLst>
                <a:ahLst/>
                <a:cxnLst>
                  <a:cxn ang="0">
                    <a:pos x="connsiteX0" y="connsiteY0"/>
                  </a:cxn>
                  <a:cxn ang="0">
                    <a:pos x="connsiteX1" y="connsiteY1"/>
                  </a:cxn>
                  <a:cxn ang="0">
                    <a:pos x="connsiteX2" y="connsiteY2"/>
                  </a:cxn>
                </a:cxnLst>
                <a:rect l="l" t="t" r="r" b="b"/>
                <a:pathLst>
                  <a:path w="28119" h="28119">
                    <a:moveTo>
                      <a:pt x="0" y="0"/>
                    </a:moveTo>
                    <a:lnTo>
                      <a:pt x="0" y="28119"/>
                    </a:lnTo>
                    <a:lnTo>
                      <a:pt x="28119" y="28119"/>
                    </a:lnTo>
                  </a:path>
                </a:pathLst>
              </a:custGeom>
              <a:noFill/>
              <a:ln w="14061" cap="flat">
                <a:solidFill>
                  <a:srgbClr val="3C3C3B"/>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74CD439-545E-E2CA-E57D-3184C9576892}"/>
                  </a:ext>
                </a:extLst>
              </p:cNvPr>
              <p:cNvSpPr/>
              <p:nvPr/>
            </p:nvSpPr>
            <p:spPr>
              <a:xfrm>
                <a:off x="3072698" y="4262511"/>
                <a:ext cx="221709" cy="12016"/>
              </a:xfrm>
              <a:custGeom>
                <a:avLst/>
                <a:gdLst>
                  <a:gd name="connsiteX0" fmla="*/ 0 w 221709"/>
                  <a:gd name="connsiteY0" fmla="*/ 0 h 12016"/>
                  <a:gd name="connsiteX1" fmla="*/ 221710 w 221709"/>
                  <a:gd name="connsiteY1" fmla="*/ 0 h 12016"/>
                </a:gdLst>
                <a:ahLst/>
                <a:cxnLst>
                  <a:cxn ang="0">
                    <a:pos x="connsiteX0" y="connsiteY0"/>
                  </a:cxn>
                  <a:cxn ang="0">
                    <a:pos x="connsiteX1" y="connsiteY1"/>
                  </a:cxn>
                </a:cxnLst>
                <a:rect l="l" t="t" r="r" b="b"/>
                <a:pathLst>
                  <a:path w="221709" h="12016">
                    <a:moveTo>
                      <a:pt x="0" y="0"/>
                    </a:moveTo>
                    <a:lnTo>
                      <a:pt x="221710" y="0"/>
                    </a:lnTo>
                  </a:path>
                </a:pathLst>
              </a:custGeom>
              <a:ln w="14061" cap="flat">
                <a:solidFill>
                  <a:srgbClr val="3C3C3B"/>
                </a:solidFill>
                <a:custDash>
                  <a:ds d="395228" sp="395228"/>
                </a:custDash>
                <a:miter/>
              </a:ln>
            </p:spPr>
            <p:txBody>
              <a:bodyPr rtlCol="0" anchor="ctr"/>
              <a:lstStyle/>
              <a:p>
                <a:endParaRPr lang="en-US"/>
              </a:p>
            </p:txBody>
          </p:sp>
          <p:sp>
            <p:nvSpPr>
              <p:cNvPr id="37" name="Freeform: Shape 36">
                <a:extLst>
                  <a:ext uri="{FF2B5EF4-FFF2-40B4-BE49-F238E27FC236}">
                    <a16:creationId xmlns:a16="http://schemas.microsoft.com/office/drawing/2014/main" id="{109E920B-B3C7-6A3D-9F5C-A358C9C6014B}"/>
                  </a:ext>
                </a:extLst>
              </p:cNvPr>
              <p:cNvSpPr/>
              <p:nvPr/>
            </p:nvSpPr>
            <p:spPr>
              <a:xfrm>
                <a:off x="3326012" y="4262511"/>
                <a:ext cx="28119" cy="12016"/>
              </a:xfrm>
              <a:custGeom>
                <a:avLst/>
                <a:gdLst>
                  <a:gd name="connsiteX0" fmla="*/ 0 w 28119"/>
                  <a:gd name="connsiteY0" fmla="*/ 0 h 12016"/>
                  <a:gd name="connsiteX1" fmla="*/ 28119 w 28119"/>
                  <a:gd name="connsiteY1" fmla="*/ 0 h 12016"/>
                </a:gdLst>
                <a:ahLst/>
                <a:cxnLst>
                  <a:cxn ang="0">
                    <a:pos x="connsiteX0" y="connsiteY0"/>
                  </a:cxn>
                  <a:cxn ang="0">
                    <a:pos x="connsiteX1" y="connsiteY1"/>
                  </a:cxn>
                </a:cxnLst>
                <a:rect l="l" t="t" r="r" b="b"/>
                <a:pathLst>
                  <a:path w="28119" h="12016">
                    <a:moveTo>
                      <a:pt x="0" y="0"/>
                    </a:moveTo>
                    <a:lnTo>
                      <a:pt x="28119" y="0"/>
                    </a:lnTo>
                  </a:path>
                </a:pathLst>
              </a:custGeom>
              <a:ln w="14061" cap="flat">
                <a:solidFill>
                  <a:srgbClr val="3C3C3B"/>
                </a:solidFill>
                <a:prstDash val="solid"/>
                <a:miter/>
              </a:ln>
            </p:spPr>
            <p:txBody>
              <a:bodyPr rtlCol="0" anchor="ctr"/>
              <a:lstStyle/>
              <a:p>
                <a:endParaRPr lang="en-US"/>
              </a:p>
            </p:txBody>
          </p:sp>
        </p:grpSp>
        <p:sp>
          <p:nvSpPr>
            <p:cNvPr id="38" name="Freeform: Shape 37">
              <a:extLst>
                <a:ext uri="{FF2B5EF4-FFF2-40B4-BE49-F238E27FC236}">
                  <a16:creationId xmlns:a16="http://schemas.microsoft.com/office/drawing/2014/main" id="{D569083C-8C4F-5BC4-00FD-303E6C3595F8}"/>
                </a:ext>
              </a:extLst>
            </p:cNvPr>
            <p:cNvSpPr/>
            <p:nvPr/>
          </p:nvSpPr>
          <p:spPr>
            <a:xfrm>
              <a:off x="3369632" y="4229465"/>
              <a:ext cx="33046" cy="64890"/>
            </a:xfrm>
            <a:custGeom>
              <a:avLst/>
              <a:gdLst>
                <a:gd name="connsiteX0" fmla="*/ 0 w 33046"/>
                <a:gd name="connsiteY0" fmla="*/ 64891 h 64890"/>
                <a:gd name="connsiteX1" fmla="*/ 33046 w 33046"/>
                <a:gd name="connsiteY1" fmla="*/ 33046 h 64890"/>
                <a:gd name="connsiteX2" fmla="*/ 0 w 33046"/>
                <a:gd name="connsiteY2" fmla="*/ 0 h 64890"/>
              </a:gdLst>
              <a:ahLst/>
              <a:cxnLst>
                <a:cxn ang="0">
                  <a:pos x="connsiteX0" y="connsiteY0"/>
                </a:cxn>
                <a:cxn ang="0">
                  <a:pos x="connsiteX1" y="connsiteY1"/>
                </a:cxn>
                <a:cxn ang="0">
                  <a:pos x="connsiteX2" y="connsiteY2"/>
                </a:cxn>
              </a:cxnLst>
              <a:rect l="l" t="t" r="r" b="b"/>
              <a:pathLst>
                <a:path w="33046" h="64890">
                  <a:moveTo>
                    <a:pt x="0" y="64891"/>
                  </a:moveTo>
                  <a:lnTo>
                    <a:pt x="33046" y="33046"/>
                  </a:lnTo>
                  <a:lnTo>
                    <a:pt x="0" y="0"/>
                  </a:lnTo>
                  <a:close/>
                </a:path>
              </a:pathLst>
            </a:custGeom>
            <a:solidFill>
              <a:srgbClr val="3C3C3B"/>
            </a:solidFill>
            <a:ln w="12015" cap="flat">
              <a:noFill/>
              <a:prstDash val="solid"/>
              <a:miter/>
            </a:ln>
          </p:spPr>
          <p:txBody>
            <a:bodyPr rtlCol="0" anchor="ctr"/>
            <a:lstStyle/>
            <a:p>
              <a:endParaRPr lang="en-US"/>
            </a:p>
          </p:txBody>
        </p:sp>
      </p:grpSp>
      <p:grpSp>
        <p:nvGrpSpPr>
          <p:cNvPr id="39" name="Graphic 10">
            <a:extLst>
              <a:ext uri="{FF2B5EF4-FFF2-40B4-BE49-F238E27FC236}">
                <a16:creationId xmlns:a16="http://schemas.microsoft.com/office/drawing/2014/main" id="{0C3A7E96-2614-11A8-40A7-D401A5927DDC}"/>
              </a:ext>
            </a:extLst>
          </p:cNvPr>
          <p:cNvGrpSpPr/>
          <p:nvPr/>
        </p:nvGrpSpPr>
        <p:grpSpPr>
          <a:xfrm>
            <a:off x="4812247" y="3620785"/>
            <a:ext cx="532222" cy="597954"/>
            <a:chOff x="4812247" y="3680419"/>
            <a:chExt cx="532222" cy="597954"/>
          </a:xfrm>
        </p:grpSpPr>
        <p:grpSp>
          <p:nvGrpSpPr>
            <p:cNvPr id="40" name="Graphic 10">
              <a:extLst>
                <a:ext uri="{FF2B5EF4-FFF2-40B4-BE49-F238E27FC236}">
                  <a16:creationId xmlns:a16="http://schemas.microsoft.com/office/drawing/2014/main" id="{5BB8C877-8E8E-5367-1A48-7758AFB7024C}"/>
                </a:ext>
              </a:extLst>
            </p:cNvPr>
            <p:cNvGrpSpPr/>
            <p:nvPr/>
          </p:nvGrpSpPr>
          <p:grpSpPr>
            <a:xfrm>
              <a:off x="4812247" y="3712263"/>
              <a:ext cx="483675" cy="566110"/>
              <a:chOff x="4812247" y="3712263"/>
              <a:chExt cx="483675" cy="566110"/>
            </a:xfrm>
            <a:noFill/>
          </p:grpSpPr>
          <p:sp>
            <p:nvSpPr>
              <p:cNvPr id="41" name="Freeform: Shape 40">
                <a:extLst>
                  <a:ext uri="{FF2B5EF4-FFF2-40B4-BE49-F238E27FC236}">
                    <a16:creationId xmlns:a16="http://schemas.microsoft.com/office/drawing/2014/main" id="{4E64E6DF-BA76-CBE8-AFE5-23386C4DDF5D}"/>
                  </a:ext>
                </a:extLst>
              </p:cNvPr>
              <p:cNvSpPr/>
              <p:nvPr/>
            </p:nvSpPr>
            <p:spPr>
              <a:xfrm>
                <a:off x="4812247" y="4278373"/>
                <a:ext cx="28119" cy="12016"/>
              </a:xfrm>
              <a:custGeom>
                <a:avLst/>
                <a:gdLst>
                  <a:gd name="connsiteX0" fmla="*/ 0 w 28119"/>
                  <a:gd name="connsiteY0" fmla="*/ 0 h 12016"/>
                  <a:gd name="connsiteX1" fmla="*/ 28119 w 28119"/>
                  <a:gd name="connsiteY1" fmla="*/ 0 h 12016"/>
                </a:gdLst>
                <a:ahLst/>
                <a:cxnLst>
                  <a:cxn ang="0">
                    <a:pos x="connsiteX0" y="connsiteY0"/>
                  </a:cxn>
                  <a:cxn ang="0">
                    <a:pos x="connsiteX1" y="connsiteY1"/>
                  </a:cxn>
                </a:cxnLst>
                <a:rect l="l" t="t" r="r" b="b"/>
                <a:pathLst>
                  <a:path w="28119" h="12016">
                    <a:moveTo>
                      <a:pt x="0" y="0"/>
                    </a:moveTo>
                    <a:lnTo>
                      <a:pt x="28119" y="0"/>
                    </a:lnTo>
                  </a:path>
                </a:pathLst>
              </a:custGeom>
              <a:ln w="14061" cap="flat">
                <a:solidFill>
                  <a:srgbClr val="3C3C3B"/>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3FF8E2C7-4F62-3567-471C-C19DFA932949}"/>
                  </a:ext>
                </a:extLst>
              </p:cNvPr>
              <p:cNvSpPr/>
              <p:nvPr/>
            </p:nvSpPr>
            <p:spPr>
              <a:xfrm>
                <a:off x="4894922" y="4250254"/>
                <a:ext cx="28119" cy="28119"/>
              </a:xfrm>
              <a:custGeom>
                <a:avLst/>
                <a:gdLst>
                  <a:gd name="connsiteX0" fmla="*/ 0 w 28119"/>
                  <a:gd name="connsiteY0" fmla="*/ 28119 h 28119"/>
                  <a:gd name="connsiteX1" fmla="*/ 28120 w 28119"/>
                  <a:gd name="connsiteY1" fmla="*/ 28119 h 28119"/>
                  <a:gd name="connsiteX2" fmla="*/ 28120 w 28119"/>
                  <a:gd name="connsiteY2" fmla="*/ 0 h 28119"/>
                </a:gdLst>
                <a:ahLst/>
                <a:cxnLst>
                  <a:cxn ang="0">
                    <a:pos x="connsiteX0" y="connsiteY0"/>
                  </a:cxn>
                  <a:cxn ang="0">
                    <a:pos x="connsiteX1" y="connsiteY1"/>
                  </a:cxn>
                  <a:cxn ang="0">
                    <a:pos x="connsiteX2" y="connsiteY2"/>
                  </a:cxn>
                </a:cxnLst>
                <a:rect l="l" t="t" r="r" b="b"/>
                <a:pathLst>
                  <a:path w="28119" h="28119">
                    <a:moveTo>
                      <a:pt x="0" y="28119"/>
                    </a:moveTo>
                    <a:lnTo>
                      <a:pt x="28120" y="28119"/>
                    </a:lnTo>
                    <a:lnTo>
                      <a:pt x="28120" y="0"/>
                    </a:lnTo>
                  </a:path>
                </a:pathLst>
              </a:custGeom>
              <a:noFill/>
              <a:ln w="14061" cap="flat">
                <a:solidFill>
                  <a:srgbClr val="3C3C3B"/>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0471B240-0D1B-1218-EA4A-13A0C085E53F}"/>
                  </a:ext>
                </a:extLst>
              </p:cNvPr>
              <p:cNvSpPr/>
              <p:nvPr/>
            </p:nvSpPr>
            <p:spPr>
              <a:xfrm>
                <a:off x="4923041" y="3768622"/>
                <a:ext cx="12016" cy="425033"/>
              </a:xfrm>
              <a:custGeom>
                <a:avLst/>
                <a:gdLst>
                  <a:gd name="connsiteX0" fmla="*/ 0 w 12016"/>
                  <a:gd name="connsiteY0" fmla="*/ 425033 h 425033"/>
                  <a:gd name="connsiteX1" fmla="*/ 0 w 12016"/>
                  <a:gd name="connsiteY1" fmla="*/ 0 h 425033"/>
                </a:gdLst>
                <a:ahLst/>
                <a:cxnLst>
                  <a:cxn ang="0">
                    <a:pos x="connsiteX0" y="connsiteY0"/>
                  </a:cxn>
                  <a:cxn ang="0">
                    <a:pos x="connsiteX1" y="connsiteY1"/>
                  </a:cxn>
                </a:cxnLst>
                <a:rect l="l" t="t" r="r" b="b"/>
                <a:pathLst>
                  <a:path w="12016" h="425033">
                    <a:moveTo>
                      <a:pt x="0" y="425033"/>
                    </a:moveTo>
                    <a:lnTo>
                      <a:pt x="0" y="0"/>
                    </a:lnTo>
                  </a:path>
                </a:pathLst>
              </a:custGeom>
              <a:ln w="14061" cap="flat">
                <a:solidFill>
                  <a:srgbClr val="3C3C3B"/>
                </a:solidFill>
                <a:custDash>
                  <a:ds d="353633" sp="353633"/>
                </a:custDash>
                <a:miter/>
              </a:ln>
            </p:spPr>
            <p:txBody>
              <a:bodyPr rtlCol="0" anchor="ctr"/>
              <a:lstStyle/>
              <a:p>
                <a:endParaRPr lang="en-US"/>
              </a:p>
            </p:txBody>
          </p:sp>
          <p:sp>
            <p:nvSpPr>
              <p:cNvPr id="44" name="Freeform: Shape 43">
                <a:extLst>
                  <a:ext uri="{FF2B5EF4-FFF2-40B4-BE49-F238E27FC236}">
                    <a16:creationId xmlns:a16="http://schemas.microsoft.com/office/drawing/2014/main" id="{4BE10FF6-60CC-B9B3-BD49-CDBD20A33941}"/>
                  </a:ext>
                </a:extLst>
              </p:cNvPr>
              <p:cNvSpPr/>
              <p:nvPr/>
            </p:nvSpPr>
            <p:spPr>
              <a:xfrm>
                <a:off x="4923041" y="3712263"/>
                <a:ext cx="28119" cy="28119"/>
              </a:xfrm>
              <a:custGeom>
                <a:avLst/>
                <a:gdLst>
                  <a:gd name="connsiteX0" fmla="*/ 0 w 28119"/>
                  <a:gd name="connsiteY0" fmla="*/ 28119 h 28119"/>
                  <a:gd name="connsiteX1" fmla="*/ 0 w 28119"/>
                  <a:gd name="connsiteY1" fmla="*/ 0 h 28119"/>
                  <a:gd name="connsiteX2" fmla="*/ 28119 w 28119"/>
                  <a:gd name="connsiteY2" fmla="*/ 0 h 28119"/>
                </a:gdLst>
                <a:ahLst/>
                <a:cxnLst>
                  <a:cxn ang="0">
                    <a:pos x="connsiteX0" y="connsiteY0"/>
                  </a:cxn>
                  <a:cxn ang="0">
                    <a:pos x="connsiteX1" y="connsiteY1"/>
                  </a:cxn>
                  <a:cxn ang="0">
                    <a:pos x="connsiteX2" y="connsiteY2"/>
                  </a:cxn>
                </a:cxnLst>
                <a:rect l="l" t="t" r="r" b="b"/>
                <a:pathLst>
                  <a:path w="28119" h="28119">
                    <a:moveTo>
                      <a:pt x="0" y="28119"/>
                    </a:moveTo>
                    <a:lnTo>
                      <a:pt x="0" y="0"/>
                    </a:lnTo>
                    <a:lnTo>
                      <a:pt x="28119" y="0"/>
                    </a:lnTo>
                  </a:path>
                </a:pathLst>
              </a:custGeom>
              <a:noFill/>
              <a:ln w="14061" cap="flat">
                <a:solidFill>
                  <a:srgbClr val="3C3C3B"/>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68469BB6-71B6-7661-7996-B7F1DB435E82}"/>
                  </a:ext>
                </a:extLst>
              </p:cNvPr>
              <p:cNvSpPr/>
              <p:nvPr/>
            </p:nvSpPr>
            <p:spPr>
              <a:xfrm>
                <a:off x="5014489" y="3712263"/>
                <a:ext cx="221709" cy="12016"/>
              </a:xfrm>
              <a:custGeom>
                <a:avLst/>
                <a:gdLst>
                  <a:gd name="connsiteX0" fmla="*/ 0 w 221709"/>
                  <a:gd name="connsiteY0" fmla="*/ 0 h 12016"/>
                  <a:gd name="connsiteX1" fmla="*/ 221710 w 221709"/>
                  <a:gd name="connsiteY1" fmla="*/ 0 h 12016"/>
                </a:gdLst>
                <a:ahLst/>
                <a:cxnLst>
                  <a:cxn ang="0">
                    <a:pos x="connsiteX0" y="connsiteY0"/>
                  </a:cxn>
                  <a:cxn ang="0">
                    <a:pos x="connsiteX1" y="connsiteY1"/>
                  </a:cxn>
                </a:cxnLst>
                <a:rect l="l" t="t" r="r" b="b"/>
                <a:pathLst>
                  <a:path w="221709" h="12016">
                    <a:moveTo>
                      <a:pt x="0" y="0"/>
                    </a:moveTo>
                    <a:lnTo>
                      <a:pt x="221710" y="0"/>
                    </a:lnTo>
                  </a:path>
                </a:pathLst>
              </a:custGeom>
              <a:ln w="14061" cap="flat">
                <a:solidFill>
                  <a:srgbClr val="3C3C3B"/>
                </a:solidFill>
                <a:custDash>
                  <a:ds d="395228" sp="395228"/>
                </a:custDash>
                <a:miter/>
              </a:ln>
            </p:spPr>
            <p:txBody>
              <a:bodyPr rtlCol="0" anchor="ctr"/>
              <a:lstStyle/>
              <a:p>
                <a:endParaRPr lang="en-US"/>
              </a:p>
            </p:txBody>
          </p:sp>
          <p:sp>
            <p:nvSpPr>
              <p:cNvPr id="46" name="Freeform: Shape 45">
                <a:extLst>
                  <a:ext uri="{FF2B5EF4-FFF2-40B4-BE49-F238E27FC236}">
                    <a16:creationId xmlns:a16="http://schemas.microsoft.com/office/drawing/2014/main" id="{23D84C78-FDCD-D00C-0C21-23ADD5A4FCD6}"/>
                  </a:ext>
                </a:extLst>
              </p:cNvPr>
              <p:cNvSpPr/>
              <p:nvPr/>
            </p:nvSpPr>
            <p:spPr>
              <a:xfrm>
                <a:off x="5267803" y="3712263"/>
                <a:ext cx="28119" cy="12016"/>
              </a:xfrm>
              <a:custGeom>
                <a:avLst/>
                <a:gdLst>
                  <a:gd name="connsiteX0" fmla="*/ 0 w 28119"/>
                  <a:gd name="connsiteY0" fmla="*/ 0 h 12016"/>
                  <a:gd name="connsiteX1" fmla="*/ 28119 w 28119"/>
                  <a:gd name="connsiteY1" fmla="*/ 0 h 12016"/>
                </a:gdLst>
                <a:ahLst/>
                <a:cxnLst>
                  <a:cxn ang="0">
                    <a:pos x="connsiteX0" y="connsiteY0"/>
                  </a:cxn>
                  <a:cxn ang="0">
                    <a:pos x="connsiteX1" y="connsiteY1"/>
                  </a:cxn>
                </a:cxnLst>
                <a:rect l="l" t="t" r="r" b="b"/>
                <a:pathLst>
                  <a:path w="28119" h="12016">
                    <a:moveTo>
                      <a:pt x="0" y="0"/>
                    </a:moveTo>
                    <a:lnTo>
                      <a:pt x="28119" y="0"/>
                    </a:lnTo>
                  </a:path>
                </a:pathLst>
              </a:custGeom>
              <a:ln w="14061" cap="flat">
                <a:solidFill>
                  <a:srgbClr val="3C3C3B"/>
                </a:solidFill>
                <a:prstDash val="solid"/>
                <a:miter/>
              </a:ln>
            </p:spPr>
            <p:txBody>
              <a:bodyPr rtlCol="0" anchor="ctr"/>
              <a:lstStyle/>
              <a:p>
                <a:endParaRPr lang="en-US"/>
              </a:p>
            </p:txBody>
          </p:sp>
        </p:grpSp>
        <p:sp>
          <p:nvSpPr>
            <p:cNvPr id="47" name="Freeform: Shape 46">
              <a:extLst>
                <a:ext uri="{FF2B5EF4-FFF2-40B4-BE49-F238E27FC236}">
                  <a16:creationId xmlns:a16="http://schemas.microsoft.com/office/drawing/2014/main" id="{FC1273B5-950F-C687-1593-EA0CBAECE0EF}"/>
                </a:ext>
              </a:extLst>
            </p:cNvPr>
            <p:cNvSpPr/>
            <p:nvPr/>
          </p:nvSpPr>
          <p:spPr>
            <a:xfrm>
              <a:off x="5311423" y="3680419"/>
              <a:ext cx="33046" cy="64890"/>
            </a:xfrm>
            <a:custGeom>
              <a:avLst/>
              <a:gdLst>
                <a:gd name="connsiteX0" fmla="*/ 0 w 33046"/>
                <a:gd name="connsiteY0" fmla="*/ 0 h 64890"/>
                <a:gd name="connsiteX1" fmla="*/ 33046 w 33046"/>
                <a:gd name="connsiteY1" fmla="*/ 31844 h 64890"/>
                <a:gd name="connsiteX2" fmla="*/ 0 w 33046"/>
                <a:gd name="connsiteY2" fmla="*/ 64891 h 64890"/>
              </a:gdLst>
              <a:ahLst/>
              <a:cxnLst>
                <a:cxn ang="0">
                  <a:pos x="connsiteX0" y="connsiteY0"/>
                </a:cxn>
                <a:cxn ang="0">
                  <a:pos x="connsiteX1" y="connsiteY1"/>
                </a:cxn>
                <a:cxn ang="0">
                  <a:pos x="connsiteX2" y="connsiteY2"/>
                </a:cxn>
              </a:cxnLst>
              <a:rect l="l" t="t" r="r" b="b"/>
              <a:pathLst>
                <a:path w="33046" h="64890">
                  <a:moveTo>
                    <a:pt x="0" y="0"/>
                  </a:moveTo>
                  <a:lnTo>
                    <a:pt x="33046" y="31844"/>
                  </a:lnTo>
                  <a:lnTo>
                    <a:pt x="0" y="64891"/>
                  </a:lnTo>
                  <a:close/>
                </a:path>
              </a:pathLst>
            </a:custGeom>
            <a:solidFill>
              <a:srgbClr val="3C3C3B"/>
            </a:solidFill>
            <a:ln w="12015" cap="flat">
              <a:noFill/>
              <a:prstDash val="solid"/>
              <a:miter/>
            </a:ln>
          </p:spPr>
          <p:txBody>
            <a:bodyPr rtlCol="0" anchor="ctr"/>
            <a:lstStyle/>
            <a:p>
              <a:endParaRPr lang="en-US"/>
            </a:p>
          </p:txBody>
        </p:sp>
      </p:grpSp>
      <p:grpSp>
        <p:nvGrpSpPr>
          <p:cNvPr id="48" name="Graphic 10">
            <a:extLst>
              <a:ext uri="{FF2B5EF4-FFF2-40B4-BE49-F238E27FC236}">
                <a16:creationId xmlns:a16="http://schemas.microsoft.com/office/drawing/2014/main" id="{0650A11B-C458-DD03-64C4-4D8AB690CBAD}"/>
              </a:ext>
            </a:extLst>
          </p:cNvPr>
          <p:cNvGrpSpPr/>
          <p:nvPr/>
        </p:nvGrpSpPr>
        <p:grpSpPr>
          <a:xfrm>
            <a:off x="6760407" y="3635685"/>
            <a:ext cx="532222" cy="598075"/>
            <a:chOff x="6760407" y="3695319"/>
            <a:chExt cx="532222" cy="598075"/>
          </a:xfrm>
        </p:grpSpPr>
        <p:grpSp>
          <p:nvGrpSpPr>
            <p:cNvPr id="49" name="Graphic 10">
              <a:extLst>
                <a:ext uri="{FF2B5EF4-FFF2-40B4-BE49-F238E27FC236}">
                  <a16:creationId xmlns:a16="http://schemas.microsoft.com/office/drawing/2014/main" id="{CFD57FE8-2A5B-FBAC-AEBA-2E9A0B3C8877}"/>
                </a:ext>
              </a:extLst>
            </p:cNvPr>
            <p:cNvGrpSpPr/>
            <p:nvPr/>
          </p:nvGrpSpPr>
          <p:grpSpPr>
            <a:xfrm>
              <a:off x="6760407" y="3695319"/>
              <a:ext cx="483675" cy="566230"/>
              <a:chOff x="6760407" y="3695319"/>
              <a:chExt cx="483675" cy="566230"/>
            </a:xfrm>
            <a:noFill/>
          </p:grpSpPr>
          <p:sp>
            <p:nvSpPr>
              <p:cNvPr id="50" name="Freeform: Shape 49">
                <a:extLst>
                  <a:ext uri="{FF2B5EF4-FFF2-40B4-BE49-F238E27FC236}">
                    <a16:creationId xmlns:a16="http://schemas.microsoft.com/office/drawing/2014/main" id="{D63A3EDF-062D-FE5B-873E-45E9C3D73CD7}"/>
                  </a:ext>
                </a:extLst>
              </p:cNvPr>
              <p:cNvSpPr/>
              <p:nvPr/>
            </p:nvSpPr>
            <p:spPr>
              <a:xfrm>
                <a:off x="6760407" y="3695319"/>
                <a:ext cx="28119" cy="12016"/>
              </a:xfrm>
              <a:custGeom>
                <a:avLst/>
                <a:gdLst>
                  <a:gd name="connsiteX0" fmla="*/ 0 w 28119"/>
                  <a:gd name="connsiteY0" fmla="*/ 0 h 12016"/>
                  <a:gd name="connsiteX1" fmla="*/ 28119 w 28119"/>
                  <a:gd name="connsiteY1" fmla="*/ 0 h 12016"/>
                </a:gdLst>
                <a:ahLst/>
                <a:cxnLst>
                  <a:cxn ang="0">
                    <a:pos x="connsiteX0" y="connsiteY0"/>
                  </a:cxn>
                  <a:cxn ang="0">
                    <a:pos x="connsiteX1" y="connsiteY1"/>
                  </a:cxn>
                </a:cxnLst>
                <a:rect l="l" t="t" r="r" b="b"/>
                <a:pathLst>
                  <a:path w="28119" h="12016">
                    <a:moveTo>
                      <a:pt x="0" y="0"/>
                    </a:moveTo>
                    <a:lnTo>
                      <a:pt x="28119" y="0"/>
                    </a:lnTo>
                  </a:path>
                </a:pathLst>
              </a:custGeom>
              <a:ln w="14061" cap="flat">
                <a:solidFill>
                  <a:srgbClr val="3C3C3B"/>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C2F3390-73CD-8911-B344-451F1ED6F44C}"/>
                  </a:ext>
                </a:extLst>
              </p:cNvPr>
              <p:cNvSpPr/>
              <p:nvPr/>
            </p:nvSpPr>
            <p:spPr>
              <a:xfrm>
                <a:off x="6843082" y="3695319"/>
                <a:ext cx="28119" cy="28119"/>
              </a:xfrm>
              <a:custGeom>
                <a:avLst/>
                <a:gdLst>
                  <a:gd name="connsiteX0" fmla="*/ 0 w 28119"/>
                  <a:gd name="connsiteY0" fmla="*/ 0 h 28119"/>
                  <a:gd name="connsiteX1" fmla="*/ 28119 w 28119"/>
                  <a:gd name="connsiteY1" fmla="*/ 0 h 28119"/>
                  <a:gd name="connsiteX2" fmla="*/ 28119 w 28119"/>
                  <a:gd name="connsiteY2" fmla="*/ 28119 h 28119"/>
                </a:gdLst>
                <a:ahLst/>
                <a:cxnLst>
                  <a:cxn ang="0">
                    <a:pos x="connsiteX0" y="connsiteY0"/>
                  </a:cxn>
                  <a:cxn ang="0">
                    <a:pos x="connsiteX1" y="connsiteY1"/>
                  </a:cxn>
                  <a:cxn ang="0">
                    <a:pos x="connsiteX2" y="connsiteY2"/>
                  </a:cxn>
                </a:cxnLst>
                <a:rect l="l" t="t" r="r" b="b"/>
                <a:pathLst>
                  <a:path w="28119" h="28119">
                    <a:moveTo>
                      <a:pt x="0" y="0"/>
                    </a:moveTo>
                    <a:lnTo>
                      <a:pt x="28119" y="0"/>
                    </a:lnTo>
                    <a:lnTo>
                      <a:pt x="28119" y="28119"/>
                    </a:lnTo>
                  </a:path>
                </a:pathLst>
              </a:custGeom>
              <a:noFill/>
              <a:ln w="14061" cap="flat">
                <a:solidFill>
                  <a:srgbClr val="3C3C3B"/>
                </a:solid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543D37C1-0B4D-B86E-FD64-9D0D504B42E7}"/>
                  </a:ext>
                </a:extLst>
              </p:cNvPr>
              <p:cNvSpPr/>
              <p:nvPr/>
            </p:nvSpPr>
            <p:spPr>
              <a:xfrm>
                <a:off x="6871201" y="3780158"/>
                <a:ext cx="12016" cy="424913"/>
              </a:xfrm>
              <a:custGeom>
                <a:avLst/>
                <a:gdLst>
                  <a:gd name="connsiteX0" fmla="*/ 0 w 12016"/>
                  <a:gd name="connsiteY0" fmla="*/ 0 h 424913"/>
                  <a:gd name="connsiteX1" fmla="*/ 0 w 12016"/>
                  <a:gd name="connsiteY1" fmla="*/ 424913 h 424913"/>
                </a:gdLst>
                <a:ahLst/>
                <a:cxnLst>
                  <a:cxn ang="0">
                    <a:pos x="connsiteX0" y="connsiteY0"/>
                  </a:cxn>
                  <a:cxn ang="0">
                    <a:pos x="connsiteX1" y="connsiteY1"/>
                  </a:cxn>
                </a:cxnLst>
                <a:rect l="l" t="t" r="r" b="b"/>
                <a:pathLst>
                  <a:path w="12016" h="424913">
                    <a:moveTo>
                      <a:pt x="0" y="0"/>
                    </a:moveTo>
                    <a:lnTo>
                      <a:pt x="0" y="424913"/>
                    </a:lnTo>
                  </a:path>
                </a:pathLst>
              </a:custGeom>
              <a:ln w="14061" cap="flat">
                <a:solidFill>
                  <a:srgbClr val="3C3C3B"/>
                </a:solidFill>
                <a:custDash>
                  <a:ds d="353633" sp="353633"/>
                </a:custDash>
                <a:miter/>
              </a:ln>
            </p:spPr>
            <p:txBody>
              <a:bodyPr rtlCol="0" anchor="ctr"/>
              <a:lstStyle/>
              <a:p>
                <a:endParaRPr lang="en-US"/>
              </a:p>
            </p:txBody>
          </p:sp>
          <p:sp>
            <p:nvSpPr>
              <p:cNvPr id="53" name="Freeform: Shape 52">
                <a:extLst>
                  <a:ext uri="{FF2B5EF4-FFF2-40B4-BE49-F238E27FC236}">
                    <a16:creationId xmlns:a16="http://schemas.microsoft.com/office/drawing/2014/main" id="{FDC68F00-0F28-06E2-82B7-E49808A628A0}"/>
                  </a:ext>
                </a:extLst>
              </p:cNvPr>
              <p:cNvSpPr/>
              <p:nvPr/>
            </p:nvSpPr>
            <p:spPr>
              <a:xfrm>
                <a:off x="6871201" y="4233431"/>
                <a:ext cx="28239" cy="28119"/>
              </a:xfrm>
              <a:custGeom>
                <a:avLst/>
                <a:gdLst>
                  <a:gd name="connsiteX0" fmla="*/ 0 w 28239"/>
                  <a:gd name="connsiteY0" fmla="*/ 0 h 28119"/>
                  <a:gd name="connsiteX1" fmla="*/ 0 w 28239"/>
                  <a:gd name="connsiteY1" fmla="*/ 28119 h 28119"/>
                  <a:gd name="connsiteX2" fmla="*/ 28239 w 28239"/>
                  <a:gd name="connsiteY2" fmla="*/ 28119 h 28119"/>
                </a:gdLst>
                <a:ahLst/>
                <a:cxnLst>
                  <a:cxn ang="0">
                    <a:pos x="connsiteX0" y="connsiteY0"/>
                  </a:cxn>
                  <a:cxn ang="0">
                    <a:pos x="connsiteX1" y="connsiteY1"/>
                  </a:cxn>
                  <a:cxn ang="0">
                    <a:pos x="connsiteX2" y="connsiteY2"/>
                  </a:cxn>
                </a:cxnLst>
                <a:rect l="l" t="t" r="r" b="b"/>
                <a:pathLst>
                  <a:path w="28239" h="28119">
                    <a:moveTo>
                      <a:pt x="0" y="0"/>
                    </a:moveTo>
                    <a:lnTo>
                      <a:pt x="0" y="28119"/>
                    </a:lnTo>
                    <a:lnTo>
                      <a:pt x="28239" y="28119"/>
                    </a:lnTo>
                  </a:path>
                </a:pathLst>
              </a:custGeom>
              <a:noFill/>
              <a:ln w="14061" cap="flat">
                <a:solidFill>
                  <a:srgbClr val="3C3C3B"/>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63A3D31-0A06-5E42-8375-B549F33185BF}"/>
                  </a:ext>
                </a:extLst>
              </p:cNvPr>
              <p:cNvSpPr/>
              <p:nvPr/>
            </p:nvSpPr>
            <p:spPr>
              <a:xfrm>
                <a:off x="6962649" y="4261550"/>
                <a:ext cx="221709" cy="12016"/>
              </a:xfrm>
              <a:custGeom>
                <a:avLst/>
                <a:gdLst>
                  <a:gd name="connsiteX0" fmla="*/ 0 w 221709"/>
                  <a:gd name="connsiteY0" fmla="*/ 0 h 12016"/>
                  <a:gd name="connsiteX1" fmla="*/ 221710 w 221709"/>
                  <a:gd name="connsiteY1" fmla="*/ 0 h 12016"/>
                </a:gdLst>
                <a:ahLst/>
                <a:cxnLst>
                  <a:cxn ang="0">
                    <a:pos x="connsiteX0" y="connsiteY0"/>
                  </a:cxn>
                  <a:cxn ang="0">
                    <a:pos x="connsiteX1" y="connsiteY1"/>
                  </a:cxn>
                </a:cxnLst>
                <a:rect l="l" t="t" r="r" b="b"/>
                <a:pathLst>
                  <a:path w="221709" h="12016">
                    <a:moveTo>
                      <a:pt x="0" y="0"/>
                    </a:moveTo>
                    <a:lnTo>
                      <a:pt x="221710" y="0"/>
                    </a:lnTo>
                  </a:path>
                </a:pathLst>
              </a:custGeom>
              <a:ln w="14061" cap="flat">
                <a:solidFill>
                  <a:srgbClr val="3C3C3B"/>
                </a:solidFill>
                <a:custDash>
                  <a:ds d="395228" sp="395228"/>
                </a:custDash>
                <a:miter/>
              </a:ln>
            </p:spPr>
            <p:txBody>
              <a:bodyPr rtlCol="0" anchor="ctr"/>
              <a:lstStyle/>
              <a:p>
                <a:endParaRPr lang="en-US"/>
              </a:p>
            </p:txBody>
          </p:sp>
          <p:sp>
            <p:nvSpPr>
              <p:cNvPr id="55" name="Freeform: Shape 54">
                <a:extLst>
                  <a:ext uri="{FF2B5EF4-FFF2-40B4-BE49-F238E27FC236}">
                    <a16:creationId xmlns:a16="http://schemas.microsoft.com/office/drawing/2014/main" id="{11FF386C-D743-0863-E167-8648320E3047}"/>
                  </a:ext>
                </a:extLst>
              </p:cNvPr>
              <p:cNvSpPr/>
              <p:nvPr/>
            </p:nvSpPr>
            <p:spPr>
              <a:xfrm>
                <a:off x="7215963" y="4261550"/>
                <a:ext cx="28119" cy="12016"/>
              </a:xfrm>
              <a:custGeom>
                <a:avLst/>
                <a:gdLst>
                  <a:gd name="connsiteX0" fmla="*/ 0 w 28119"/>
                  <a:gd name="connsiteY0" fmla="*/ 0 h 12016"/>
                  <a:gd name="connsiteX1" fmla="*/ 28119 w 28119"/>
                  <a:gd name="connsiteY1" fmla="*/ 0 h 12016"/>
                </a:gdLst>
                <a:ahLst/>
                <a:cxnLst>
                  <a:cxn ang="0">
                    <a:pos x="connsiteX0" y="connsiteY0"/>
                  </a:cxn>
                  <a:cxn ang="0">
                    <a:pos x="connsiteX1" y="connsiteY1"/>
                  </a:cxn>
                </a:cxnLst>
                <a:rect l="l" t="t" r="r" b="b"/>
                <a:pathLst>
                  <a:path w="28119" h="12016">
                    <a:moveTo>
                      <a:pt x="0" y="0"/>
                    </a:moveTo>
                    <a:lnTo>
                      <a:pt x="28119" y="0"/>
                    </a:lnTo>
                  </a:path>
                </a:pathLst>
              </a:custGeom>
              <a:ln w="14061" cap="flat">
                <a:solidFill>
                  <a:srgbClr val="3C3C3B"/>
                </a:solidFill>
                <a:prstDash val="solid"/>
                <a:miter/>
              </a:ln>
            </p:spPr>
            <p:txBody>
              <a:bodyPr rtlCol="0" anchor="ctr"/>
              <a:lstStyle/>
              <a:p>
                <a:endParaRPr lang="en-US"/>
              </a:p>
            </p:txBody>
          </p:sp>
        </p:grpSp>
        <p:sp>
          <p:nvSpPr>
            <p:cNvPr id="56" name="Freeform: Shape 55">
              <a:extLst>
                <a:ext uri="{FF2B5EF4-FFF2-40B4-BE49-F238E27FC236}">
                  <a16:creationId xmlns:a16="http://schemas.microsoft.com/office/drawing/2014/main" id="{AE7F0DED-5139-FFA7-7340-D000AEC8DE5F}"/>
                </a:ext>
              </a:extLst>
            </p:cNvPr>
            <p:cNvSpPr/>
            <p:nvPr/>
          </p:nvSpPr>
          <p:spPr>
            <a:xfrm>
              <a:off x="7259583" y="4228504"/>
              <a:ext cx="33046" cy="64890"/>
            </a:xfrm>
            <a:custGeom>
              <a:avLst/>
              <a:gdLst>
                <a:gd name="connsiteX0" fmla="*/ 0 w 33046"/>
                <a:gd name="connsiteY0" fmla="*/ 64891 h 64890"/>
                <a:gd name="connsiteX1" fmla="*/ 33046 w 33046"/>
                <a:gd name="connsiteY1" fmla="*/ 33046 h 64890"/>
                <a:gd name="connsiteX2" fmla="*/ 0 w 33046"/>
                <a:gd name="connsiteY2" fmla="*/ 0 h 64890"/>
              </a:gdLst>
              <a:ahLst/>
              <a:cxnLst>
                <a:cxn ang="0">
                  <a:pos x="connsiteX0" y="connsiteY0"/>
                </a:cxn>
                <a:cxn ang="0">
                  <a:pos x="connsiteX1" y="connsiteY1"/>
                </a:cxn>
                <a:cxn ang="0">
                  <a:pos x="connsiteX2" y="connsiteY2"/>
                </a:cxn>
              </a:cxnLst>
              <a:rect l="l" t="t" r="r" b="b"/>
              <a:pathLst>
                <a:path w="33046" h="64890">
                  <a:moveTo>
                    <a:pt x="0" y="64891"/>
                  </a:moveTo>
                  <a:lnTo>
                    <a:pt x="33046" y="33046"/>
                  </a:lnTo>
                  <a:lnTo>
                    <a:pt x="0" y="0"/>
                  </a:lnTo>
                  <a:close/>
                </a:path>
              </a:pathLst>
            </a:custGeom>
            <a:solidFill>
              <a:srgbClr val="3C3C3B"/>
            </a:solidFill>
            <a:ln w="12015" cap="flat">
              <a:noFill/>
              <a:prstDash val="solid"/>
              <a:miter/>
            </a:ln>
          </p:spPr>
          <p:txBody>
            <a:bodyPr rtlCol="0" anchor="ctr"/>
            <a:lstStyle/>
            <a:p>
              <a:endParaRPr lang="en-US"/>
            </a:p>
          </p:txBody>
        </p:sp>
      </p:grpSp>
      <p:grpSp>
        <p:nvGrpSpPr>
          <p:cNvPr id="57" name="Graphic 10">
            <a:extLst>
              <a:ext uri="{FF2B5EF4-FFF2-40B4-BE49-F238E27FC236}">
                <a16:creationId xmlns:a16="http://schemas.microsoft.com/office/drawing/2014/main" id="{DA27256D-076E-5492-6F52-F65F09EAEC6E}"/>
              </a:ext>
            </a:extLst>
          </p:cNvPr>
          <p:cNvGrpSpPr/>
          <p:nvPr/>
        </p:nvGrpSpPr>
        <p:grpSpPr>
          <a:xfrm>
            <a:off x="8702198" y="3619823"/>
            <a:ext cx="532222" cy="597954"/>
            <a:chOff x="8702198" y="3679457"/>
            <a:chExt cx="532222" cy="597954"/>
          </a:xfrm>
        </p:grpSpPr>
        <p:grpSp>
          <p:nvGrpSpPr>
            <p:cNvPr id="58" name="Graphic 10">
              <a:extLst>
                <a:ext uri="{FF2B5EF4-FFF2-40B4-BE49-F238E27FC236}">
                  <a16:creationId xmlns:a16="http://schemas.microsoft.com/office/drawing/2014/main" id="{B094CAED-896E-A488-6007-C3B6C7BC2F9F}"/>
                </a:ext>
              </a:extLst>
            </p:cNvPr>
            <p:cNvGrpSpPr/>
            <p:nvPr/>
          </p:nvGrpSpPr>
          <p:grpSpPr>
            <a:xfrm>
              <a:off x="8702198" y="3711302"/>
              <a:ext cx="483795" cy="566110"/>
              <a:chOff x="8702198" y="3711302"/>
              <a:chExt cx="483795" cy="566110"/>
            </a:xfrm>
            <a:noFill/>
          </p:grpSpPr>
          <p:sp>
            <p:nvSpPr>
              <p:cNvPr id="59" name="Freeform: Shape 58">
                <a:extLst>
                  <a:ext uri="{FF2B5EF4-FFF2-40B4-BE49-F238E27FC236}">
                    <a16:creationId xmlns:a16="http://schemas.microsoft.com/office/drawing/2014/main" id="{4ABBC3D8-C24A-8C43-6FC2-11FDA2875DE3}"/>
                  </a:ext>
                </a:extLst>
              </p:cNvPr>
              <p:cNvSpPr/>
              <p:nvPr/>
            </p:nvSpPr>
            <p:spPr>
              <a:xfrm>
                <a:off x="8702198" y="4277412"/>
                <a:ext cx="28119" cy="12016"/>
              </a:xfrm>
              <a:custGeom>
                <a:avLst/>
                <a:gdLst>
                  <a:gd name="connsiteX0" fmla="*/ 0 w 28119"/>
                  <a:gd name="connsiteY0" fmla="*/ 0 h 12016"/>
                  <a:gd name="connsiteX1" fmla="*/ 28119 w 28119"/>
                  <a:gd name="connsiteY1" fmla="*/ 0 h 12016"/>
                </a:gdLst>
                <a:ahLst/>
                <a:cxnLst>
                  <a:cxn ang="0">
                    <a:pos x="connsiteX0" y="connsiteY0"/>
                  </a:cxn>
                  <a:cxn ang="0">
                    <a:pos x="connsiteX1" y="connsiteY1"/>
                  </a:cxn>
                </a:cxnLst>
                <a:rect l="l" t="t" r="r" b="b"/>
                <a:pathLst>
                  <a:path w="28119" h="12016">
                    <a:moveTo>
                      <a:pt x="0" y="0"/>
                    </a:moveTo>
                    <a:lnTo>
                      <a:pt x="28119" y="0"/>
                    </a:lnTo>
                  </a:path>
                </a:pathLst>
              </a:custGeom>
              <a:ln w="14061" cap="flat">
                <a:solidFill>
                  <a:srgbClr val="3C3C3B"/>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1A84EAD-B544-81B4-EBDE-E53FA293B375}"/>
                  </a:ext>
                </a:extLst>
              </p:cNvPr>
              <p:cNvSpPr/>
              <p:nvPr/>
            </p:nvSpPr>
            <p:spPr>
              <a:xfrm>
                <a:off x="8784994" y="4249293"/>
                <a:ext cx="28118" cy="28119"/>
              </a:xfrm>
              <a:custGeom>
                <a:avLst/>
                <a:gdLst>
                  <a:gd name="connsiteX0" fmla="*/ 0 w 28118"/>
                  <a:gd name="connsiteY0" fmla="*/ 28119 h 28119"/>
                  <a:gd name="connsiteX1" fmla="*/ 28119 w 28118"/>
                  <a:gd name="connsiteY1" fmla="*/ 28119 h 28119"/>
                  <a:gd name="connsiteX2" fmla="*/ 28119 w 28118"/>
                  <a:gd name="connsiteY2" fmla="*/ 0 h 28119"/>
                </a:gdLst>
                <a:ahLst/>
                <a:cxnLst>
                  <a:cxn ang="0">
                    <a:pos x="connsiteX0" y="connsiteY0"/>
                  </a:cxn>
                  <a:cxn ang="0">
                    <a:pos x="connsiteX1" y="connsiteY1"/>
                  </a:cxn>
                  <a:cxn ang="0">
                    <a:pos x="connsiteX2" y="connsiteY2"/>
                  </a:cxn>
                </a:cxnLst>
                <a:rect l="l" t="t" r="r" b="b"/>
                <a:pathLst>
                  <a:path w="28118" h="28119">
                    <a:moveTo>
                      <a:pt x="0" y="28119"/>
                    </a:moveTo>
                    <a:lnTo>
                      <a:pt x="28119" y="28119"/>
                    </a:lnTo>
                    <a:lnTo>
                      <a:pt x="28119" y="0"/>
                    </a:lnTo>
                  </a:path>
                </a:pathLst>
              </a:custGeom>
              <a:noFill/>
              <a:ln w="14061" cap="flat">
                <a:solidFill>
                  <a:srgbClr val="3C3C3B"/>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EEAEB66F-EE44-D88D-E81C-D8E9360EC6CE}"/>
                  </a:ext>
                </a:extLst>
              </p:cNvPr>
              <p:cNvSpPr/>
              <p:nvPr/>
            </p:nvSpPr>
            <p:spPr>
              <a:xfrm>
                <a:off x="8813113" y="3767660"/>
                <a:ext cx="12016" cy="425033"/>
              </a:xfrm>
              <a:custGeom>
                <a:avLst/>
                <a:gdLst>
                  <a:gd name="connsiteX0" fmla="*/ 0 w 12016"/>
                  <a:gd name="connsiteY0" fmla="*/ 425033 h 425033"/>
                  <a:gd name="connsiteX1" fmla="*/ 0 w 12016"/>
                  <a:gd name="connsiteY1" fmla="*/ 0 h 425033"/>
                </a:gdLst>
                <a:ahLst/>
                <a:cxnLst>
                  <a:cxn ang="0">
                    <a:pos x="connsiteX0" y="connsiteY0"/>
                  </a:cxn>
                  <a:cxn ang="0">
                    <a:pos x="connsiteX1" y="connsiteY1"/>
                  </a:cxn>
                </a:cxnLst>
                <a:rect l="l" t="t" r="r" b="b"/>
                <a:pathLst>
                  <a:path w="12016" h="425033">
                    <a:moveTo>
                      <a:pt x="0" y="425033"/>
                    </a:moveTo>
                    <a:lnTo>
                      <a:pt x="0" y="0"/>
                    </a:lnTo>
                  </a:path>
                </a:pathLst>
              </a:custGeom>
              <a:ln w="14061" cap="flat">
                <a:solidFill>
                  <a:srgbClr val="3C3C3B"/>
                </a:solidFill>
                <a:custDash>
                  <a:ds d="353633" sp="353633"/>
                </a:custDash>
                <a:miter/>
              </a:ln>
            </p:spPr>
            <p:txBody>
              <a:bodyPr rtlCol="0" anchor="ctr"/>
              <a:lstStyle/>
              <a:p>
                <a:endParaRPr lang="en-US"/>
              </a:p>
            </p:txBody>
          </p:sp>
          <p:sp>
            <p:nvSpPr>
              <p:cNvPr id="62" name="Freeform: Shape 61">
                <a:extLst>
                  <a:ext uri="{FF2B5EF4-FFF2-40B4-BE49-F238E27FC236}">
                    <a16:creationId xmlns:a16="http://schemas.microsoft.com/office/drawing/2014/main" id="{8E76550F-E9FD-7874-70DD-20AF33E77BA6}"/>
                  </a:ext>
                </a:extLst>
              </p:cNvPr>
              <p:cNvSpPr/>
              <p:nvPr/>
            </p:nvSpPr>
            <p:spPr>
              <a:xfrm>
                <a:off x="8813112" y="3711302"/>
                <a:ext cx="28119" cy="28119"/>
              </a:xfrm>
              <a:custGeom>
                <a:avLst/>
                <a:gdLst>
                  <a:gd name="connsiteX0" fmla="*/ 0 w 28119"/>
                  <a:gd name="connsiteY0" fmla="*/ 28119 h 28119"/>
                  <a:gd name="connsiteX1" fmla="*/ 0 w 28119"/>
                  <a:gd name="connsiteY1" fmla="*/ 0 h 28119"/>
                  <a:gd name="connsiteX2" fmla="*/ 28120 w 28119"/>
                  <a:gd name="connsiteY2" fmla="*/ 0 h 28119"/>
                </a:gdLst>
                <a:ahLst/>
                <a:cxnLst>
                  <a:cxn ang="0">
                    <a:pos x="connsiteX0" y="connsiteY0"/>
                  </a:cxn>
                  <a:cxn ang="0">
                    <a:pos x="connsiteX1" y="connsiteY1"/>
                  </a:cxn>
                  <a:cxn ang="0">
                    <a:pos x="connsiteX2" y="connsiteY2"/>
                  </a:cxn>
                </a:cxnLst>
                <a:rect l="l" t="t" r="r" b="b"/>
                <a:pathLst>
                  <a:path w="28119" h="28119">
                    <a:moveTo>
                      <a:pt x="0" y="28119"/>
                    </a:moveTo>
                    <a:lnTo>
                      <a:pt x="0" y="0"/>
                    </a:lnTo>
                    <a:lnTo>
                      <a:pt x="28120" y="0"/>
                    </a:lnTo>
                  </a:path>
                </a:pathLst>
              </a:custGeom>
              <a:noFill/>
              <a:ln w="14061" cap="flat">
                <a:solidFill>
                  <a:srgbClr val="3C3C3B"/>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CE98CC5A-6A8A-CA84-7C37-017560991264}"/>
                  </a:ext>
                </a:extLst>
              </p:cNvPr>
              <p:cNvSpPr/>
              <p:nvPr/>
            </p:nvSpPr>
            <p:spPr>
              <a:xfrm>
                <a:off x="8904560" y="3711302"/>
                <a:ext cx="221589" cy="12016"/>
              </a:xfrm>
              <a:custGeom>
                <a:avLst/>
                <a:gdLst>
                  <a:gd name="connsiteX0" fmla="*/ 0 w 221589"/>
                  <a:gd name="connsiteY0" fmla="*/ 0 h 12016"/>
                  <a:gd name="connsiteX1" fmla="*/ 221589 w 221589"/>
                  <a:gd name="connsiteY1" fmla="*/ 0 h 12016"/>
                </a:gdLst>
                <a:ahLst/>
                <a:cxnLst>
                  <a:cxn ang="0">
                    <a:pos x="connsiteX0" y="connsiteY0"/>
                  </a:cxn>
                  <a:cxn ang="0">
                    <a:pos x="connsiteX1" y="connsiteY1"/>
                  </a:cxn>
                </a:cxnLst>
                <a:rect l="l" t="t" r="r" b="b"/>
                <a:pathLst>
                  <a:path w="221589" h="12016">
                    <a:moveTo>
                      <a:pt x="0" y="0"/>
                    </a:moveTo>
                    <a:lnTo>
                      <a:pt x="221589" y="0"/>
                    </a:lnTo>
                  </a:path>
                </a:pathLst>
              </a:custGeom>
              <a:ln w="14061" cap="flat">
                <a:solidFill>
                  <a:srgbClr val="3C3C3B"/>
                </a:solidFill>
                <a:custDash>
                  <a:ds d="395228" sp="395228"/>
                </a:custDash>
                <a:miter/>
              </a:ln>
            </p:spPr>
            <p:txBody>
              <a:bodyPr rtlCol="0" anchor="ctr"/>
              <a:lstStyle/>
              <a:p>
                <a:endParaRPr lang="en-US"/>
              </a:p>
            </p:txBody>
          </p:sp>
          <p:sp>
            <p:nvSpPr>
              <p:cNvPr id="64" name="Freeform: Shape 63">
                <a:extLst>
                  <a:ext uri="{FF2B5EF4-FFF2-40B4-BE49-F238E27FC236}">
                    <a16:creationId xmlns:a16="http://schemas.microsoft.com/office/drawing/2014/main" id="{EA0AECD6-3A92-9CFB-21F5-CC678C607A69}"/>
                  </a:ext>
                </a:extLst>
              </p:cNvPr>
              <p:cNvSpPr/>
              <p:nvPr/>
            </p:nvSpPr>
            <p:spPr>
              <a:xfrm>
                <a:off x="9157874" y="3711302"/>
                <a:ext cx="28119" cy="12016"/>
              </a:xfrm>
              <a:custGeom>
                <a:avLst/>
                <a:gdLst>
                  <a:gd name="connsiteX0" fmla="*/ 0 w 28119"/>
                  <a:gd name="connsiteY0" fmla="*/ 0 h 12016"/>
                  <a:gd name="connsiteX1" fmla="*/ 28119 w 28119"/>
                  <a:gd name="connsiteY1" fmla="*/ 0 h 12016"/>
                </a:gdLst>
                <a:ahLst/>
                <a:cxnLst>
                  <a:cxn ang="0">
                    <a:pos x="connsiteX0" y="connsiteY0"/>
                  </a:cxn>
                  <a:cxn ang="0">
                    <a:pos x="connsiteX1" y="connsiteY1"/>
                  </a:cxn>
                </a:cxnLst>
                <a:rect l="l" t="t" r="r" b="b"/>
                <a:pathLst>
                  <a:path w="28119" h="12016">
                    <a:moveTo>
                      <a:pt x="0" y="0"/>
                    </a:moveTo>
                    <a:lnTo>
                      <a:pt x="28119" y="0"/>
                    </a:lnTo>
                  </a:path>
                </a:pathLst>
              </a:custGeom>
              <a:ln w="14061" cap="flat">
                <a:solidFill>
                  <a:srgbClr val="3C3C3B"/>
                </a:solidFill>
                <a:prstDash val="solid"/>
                <a:miter/>
              </a:ln>
            </p:spPr>
            <p:txBody>
              <a:bodyPr rtlCol="0" anchor="ctr"/>
              <a:lstStyle/>
              <a:p>
                <a:endParaRPr lang="en-US"/>
              </a:p>
            </p:txBody>
          </p:sp>
        </p:grpSp>
        <p:sp>
          <p:nvSpPr>
            <p:cNvPr id="65" name="Freeform: Shape 64">
              <a:extLst>
                <a:ext uri="{FF2B5EF4-FFF2-40B4-BE49-F238E27FC236}">
                  <a16:creationId xmlns:a16="http://schemas.microsoft.com/office/drawing/2014/main" id="{EFA850C3-5FDE-DF2F-A1FA-963E6DC1387F}"/>
                </a:ext>
              </a:extLst>
            </p:cNvPr>
            <p:cNvSpPr/>
            <p:nvPr/>
          </p:nvSpPr>
          <p:spPr>
            <a:xfrm>
              <a:off x="9201375" y="3679457"/>
              <a:ext cx="33046" cy="64890"/>
            </a:xfrm>
            <a:custGeom>
              <a:avLst/>
              <a:gdLst>
                <a:gd name="connsiteX0" fmla="*/ 0 w 33046"/>
                <a:gd name="connsiteY0" fmla="*/ 0 h 64890"/>
                <a:gd name="connsiteX1" fmla="*/ 33046 w 33046"/>
                <a:gd name="connsiteY1" fmla="*/ 31844 h 64890"/>
                <a:gd name="connsiteX2" fmla="*/ 0 w 33046"/>
                <a:gd name="connsiteY2" fmla="*/ 64891 h 64890"/>
              </a:gdLst>
              <a:ahLst/>
              <a:cxnLst>
                <a:cxn ang="0">
                  <a:pos x="connsiteX0" y="connsiteY0"/>
                </a:cxn>
                <a:cxn ang="0">
                  <a:pos x="connsiteX1" y="connsiteY1"/>
                </a:cxn>
                <a:cxn ang="0">
                  <a:pos x="connsiteX2" y="connsiteY2"/>
                </a:cxn>
              </a:cxnLst>
              <a:rect l="l" t="t" r="r" b="b"/>
              <a:pathLst>
                <a:path w="33046" h="64890">
                  <a:moveTo>
                    <a:pt x="0" y="0"/>
                  </a:moveTo>
                  <a:lnTo>
                    <a:pt x="33046" y="31844"/>
                  </a:lnTo>
                  <a:lnTo>
                    <a:pt x="0" y="64891"/>
                  </a:lnTo>
                  <a:close/>
                </a:path>
              </a:pathLst>
            </a:custGeom>
            <a:solidFill>
              <a:srgbClr val="3C3C3B"/>
            </a:solidFill>
            <a:ln w="12015" cap="flat">
              <a:noFill/>
              <a:prstDash val="solid"/>
              <a:miter/>
            </a:ln>
          </p:spPr>
          <p:txBody>
            <a:bodyPr rtlCol="0" anchor="ctr"/>
            <a:lstStyle/>
            <a:p>
              <a:endParaRPr lang="en-US"/>
            </a:p>
          </p:txBody>
        </p:sp>
      </p:grpSp>
      <p:grpSp>
        <p:nvGrpSpPr>
          <p:cNvPr id="66" name="Graphic 10">
            <a:extLst>
              <a:ext uri="{FF2B5EF4-FFF2-40B4-BE49-F238E27FC236}">
                <a16:creationId xmlns:a16="http://schemas.microsoft.com/office/drawing/2014/main" id="{541C7CE7-FD10-0B29-8334-53E6E44528D6}"/>
              </a:ext>
            </a:extLst>
          </p:cNvPr>
          <p:cNvGrpSpPr/>
          <p:nvPr/>
        </p:nvGrpSpPr>
        <p:grpSpPr>
          <a:xfrm>
            <a:off x="1499582" y="3473291"/>
            <a:ext cx="1424709" cy="412415"/>
            <a:chOff x="1499582" y="3532925"/>
            <a:chExt cx="1424709" cy="412415"/>
          </a:xfrm>
          <a:solidFill>
            <a:srgbClr val="5FCFD4"/>
          </a:solidFill>
        </p:grpSpPr>
        <p:pic>
          <p:nvPicPr>
            <p:cNvPr id="67" name="Picture 66">
              <a:extLst>
                <a:ext uri="{FF2B5EF4-FFF2-40B4-BE49-F238E27FC236}">
                  <a16:creationId xmlns:a16="http://schemas.microsoft.com/office/drawing/2014/main" id="{99924B9D-4361-AE42-CF91-F755AFAED74E}"/>
                </a:ext>
              </a:extLst>
            </p:cNvPr>
            <p:cNvPicPr>
              <a:picLocks noChangeAspect="1"/>
            </p:cNvPicPr>
            <p:nvPr/>
          </p:nvPicPr>
          <p:blipFill>
            <a:blip r:embed="rId11"/>
            <a:stretch>
              <a:fillRect/>
            </a:stretch>
          </p:blipFill>
          <p:spPr>
            <a:xfrm>
              <a:off x="1499582" y="3532925"/>
              <a:ext cx="1424709" cy="412415"/>
            </a:xfrm>
            <a:custGeom>
              <a:avLst/>
              <a:gdLst>
                <a:gd name="connsiteX0" fmla="*/ -188 w 1424709"/>
                <a:gd name="connsiteY0" fmla="*/ 49 h 412415"/>
                <a:gd name="connsiteX1" fmla="*/ 1424522 w 1424709"/>
                <a:gd name="connsiteY1" fmla="*/ 49 h 412415"/>
                <a:gd name="connsiteX2" fmla="*/ 1424522 w 1424709"/>
                <a:gd name="connsiteY2" fmla="*/ 412465 h 412415"/>
                <a:gd name="connsiteX3" fmla="*/ -188 w 1424709"/>
                <a:gd name="connsiteY3" fmla="*/ 412465 h 412415"/>
              </a:gdLst>
              <a:ahLst/>
              <a:cxnLst>
                <a:cxn ang="0">
                  <a:pos x="connsiteX0" y="connsiteY0"/>
                </a:cxn>
                <a:cxn ang="0">
                  <a:pos x="connsiteX1" y="connsiteY1"/>
                </a:cxn>
                <a:cxn ang="0">
                  <a:pos x="connsiteX2" y="connsiteY2"/>
                </a:cxn>
                <a:cxn ang="0">
                  <a:pos x="connsiteX3" y="connsiteY3"/>
                </a:cxn>
              </a:cxnLst>
              <a:rect l="l" t="t" r="r" b="b"/>
              <a:pathLst>
                <a:path w="1424709" h="412415">
                  <a:moveTo>
                    <a:pt x="-188" y="49"/>
                  </a:moveTo>
                  <a:lnTo>
                    <a:pt x="1424522" y="49"/>
                  </a:lnTo>
                  <a:lnTo>
                    <a:pt x="1424522" y="412465"/>
                  </a:lnTo>
                  <a:lnTo>
                    <a:pt x="-188" y="412465"/>
                  </a:lnTo>
                  <a:close/>
                </a:path>
              </a:pathLst>
            </a:custGeom>
          </p:spPr>
        </p:pic>
        <p:sp>
          <p:nvSpPr>
            <p:cNvPr id="68" name="Freeform: Shape 67">
              <a:extLst>
                <a:ext uri="{FF2B5EF4-FFF2-40B4-BE49-F238E27FC236}">
                  <a16:creationId xmlns:a16="http://schemas.microsoft.com/office/drawing/2014/main" id="{B0300E25-9026-8335-DE42-67CD4D8A88EC}"/>
                </a:ext>
              </a:extLst>
            </p:cNvPr>
            <p:cNvSpPr/>
            <p:nvPr/>
          </p:nvSpPr>
          <p:spPr>
            <a:xfrm>
              <a:off x="1544044" y="3577916"/>
              <a:ext cx="1252028" cy="236850"/>
            </a:xfrm>
            <a:custGeom>
              <a:avLst/>
              <a:gdLst>
                <a:gd name="connsiteX0" fmla="*/ 0 w 1252028"/>
                <a:gd name="connsiteY0" fmla="*/ 0 h 236850"/>
                <a:gd name="connsiteX1" fmla="*/ 1252028 w 1252028"/>
                <a:gd name="connsiteY1" fmla="*/ 0 h 236850"/>
                <a:gd name="connsiteX2" fmla="*/ 1252028 w 1252028"/>
                <a:gd name="connsiteY2" fmla="*/ 236851 h 236850"/>
                <a:gd name="connsiteX3" fmla="*/ 0 w 1252028"/>
                <a:gd name="connsiteY3" fmla="*/ 236851 h 236850"/>
              </a:gdLst>
              <a:ahLst/>
              <a:cxnLst>
                <a:cxn ang="0">
                  <a:pos x="connsiteX0" y="connsiteY0"/>
                </a:cxn>
                <a:cxn ang="0">
                  <a:pos x="connsiteX1" y="connsiteY1"/>
                </a:cxn>
                <a:cxn ang="0">
                  <a:pos x="connsiteX2" y="connsiteY2"/>
                </a:cxn>
                <a:cxn ang="0">
                  <a:pos x="connsiteX3" y="connsiteY3"/>
                </a:cxn>
              </a:cxnLst>
              <a:rect l="l" t="t" r="r" b="b"/>
              <a:pathLst>
                <a:path w="1252028" h="236850">
                  <a:moveTo>
                    <a:pt x="0" y="0"/>
                  </a:moveTo>
                  <a:lnTo>
                    <a:pt x="1252028" y="0"/>
                  </a:lnTo>
                  <a:lnTo>
                    <a:pt x="1252028" y="236851"/>
                  </a:lnTo>
                  <a:lnTo>
                    <a:pt x="0" y="236851"/>
                  </a:lnTo>
                  <a:close/>
                </a:path>
              </a:pathLst>
            </a:custGeom>
            <a:solidFill>
              <a:srgbClr val="5FCFD4"/>
            </a:solidFill>
            <a:ln w="12015" cap="flat">
              <a:noFill/>
              <a:prstDash val="solid"/>
              <a:miter/>
            </a:ln>
          </p:spPr>
          <p:txBody>
            <a:bodyPr rtlCol="0" anchor="ctr"/>
            <a:lstStyle/>
            <a:p>
              <a:endParaRPr lang="en-US"/>
            </a:p>
          </p:txBody>
        </p:sp>
      </p:grpSp>
      <p:grpSp>
        <p:nvGrpSpPr>
          <p:cNvPr id="69" name="Graphic 10">
            <a:extLst>
              <a:ext uri="{FF2B5EF4-FFF2-40B4-BE49-F238E27FC236}">
                <a16:creationId xmlns:a16="http://schemas.microsoft.com/office/drawing/2014/main" id="{391481E3-B688-EBB0-AFF7-6200903BB434}"/>
              </a:ext>
            </a:extLst>
          </p:cNvPr>
          <p:cNvGrpSpPr/>
          <p:nvPr/>
        </p:nvGrpSpPr>
        <p:grpSpPr>
          <a:xfrm>
            <a:off x="3449184" y="4041444"/>
            <a:ext cx="1427593" cy="409531"/>
            <a:chOff x="3449184" y="4101078"/>
            <a:chExt cx="1427593" cy="409531"/>
          </a:xfrm>
          <a:solidFill>
            <a:srgbClr val="E85B90"/>
          </a:solidFill>
        </p:grpSpPr>
        <p:pic>
          <p:nvPicPr>
            <p:cNvPr id="70" name="Picture 69">
              <a:extLst>
                <a:ext uri="{FF2B5EF4-FFF2-40B4-BE49-F238E27FC236}">
                  <a16:creationId xmlns:a16="http://schemas.microsoft.com/office/drawing/2014/main" id="{CAD32317-8097-D950-F9A6-CAC072699786}"/>
                </a:ext>
              </a:extLst>
            </p:cNvPr>
            <p:cNvPicPr>
              <a:picLocks noChangeAspect="1"/>
            </p:cNvPicPr>
            <p:nvPr/>
          </p:nvPicPr>
          <p:blipFill>
            <a:blip r:embed="rId12"/>
            <a:stretch>
              <a:fillRect/>
            </a:stretch>
          </p:blipFill>
          <p:spPr>
            <a:xfrm>
              <a:off x="3449184" y="4101078"/>
              <a:ext cx="1427593" cy="409531"/>
            </a:xfrm>
            <a:custGeom>
              <a:avLst/>
              <a:gdLst>
                <a:gd name="connsiteX0" fmla="*/ -26 w 1427593"/>
                <a:gd name="connsiteY0" fmla="*/ 97 h 409531"/>
                <a:gd name="connsiteX1" fmla="*/ 1427567 w 1427593"/>
                <a:gd name="connsiteY1" fmla="*/ 97 h 409531"/>
                <a:gd name="connsiteX2" fmla="*/ 1427567 w 1427593"/>
                <a:gd name="connsiteY2" fmla="*/ 409629 h 409531"/>
                <a:gd name="connsiteX3" fmla="*/ -26 w 1427593"/>
                <a:gd name="connsiteY3" fmla="*/ 409629 h 409531"/>
              </a:gdLst>
              <a:ahLst/>
              <a:cxnLst>
                <a:cxn ang="0">
                  <a:pos x="connsiteX0" y="connsiteY0"/>
                </a:cxn>
                <a:cxn ang="0">
                  <a:pos x="connsiteX1" y="connsiteY1"/>
                </a:cxn>
                <a:cxn ang="0">
                  <a:pos x="connsiteX2" y="connsiteY2"/>
                </a:cxn>
                <a:cxn ang="0">
                  <a:pos x="connsiteX3" y="connsiteY3"/>
                </a:cxn>
              </a:cxnLst>
              <a:rect l="l" t="t" r="r" b="b"/>
              <a:pathLst>
                <a:path w="1427593" h="409531">
                  <a:moveTo>
                    <a:pt x="-26" y="97"/>
                  </a:moveTo>
                  <a:lnTo>
                    <a:pt x="1427567" y="97"/>
                  </a:lnTo>
                  <a:lnTo>
                    <a:pt x="1427567" y="409629"/>
                  </a:lnTo>
                  <a:lnTo>
                    <a:pt x="-26" y="409629"/>
                  </a:lnTo>
                  <a:close/>
                </a:path>
              </a:pathLst>
            </a:custGeom>
          </p:spPr>
        </p:pic>
        <p:sp>
          <p:nvSpPr>
            <p:cNvPr id="71" name="Freeform: Shape 70">
              <a:extLst>
                <a:ext uri="{FF2B5EF4-FFF2-40B4-BE49-F238E27FC236}">
                  <a16:creationId xmlns:a16="http://schemas.microsoft.com/office/drawing/2014/main" id="{8CBF0830-98DC-AE08-299A-CDFFDBF16324}"/>
                </a:ext>
              </a:extLst>
            </p:cNvPr>
            <p:cNvSpPr/>
            <p:nvPr/>
          </p:nvSpPr>
          <p:spPr>
            <a:xfrm>
              <a:off x="3494006" y="4144987"/>
              <a:ext cx="1252028" cy="236850"/>
            </a:xfrm>
            <a:custGeom>
              <a:avLst/>
              <a:gdLst>
                <a:gd name="connsiteX0" fmla="*/ 0 w 1252028"/>
                <a:gd name="connsiteY0" fmla="*/ 0 h 236850"/>
                <a:gd name="connsiteX1" fmla="*/ 1252028 w 1252028"/>
                <a:gd name="connsiteY1" fmla="*/ 0 h 236850"/>
                <a:gd name="connsiteX2" fmla="*/ 1252028 w 1252028"/>
                <a:gd name="connsiteY2" fmla="*/ 236851 h 236850"/>
                <a:gd name="connsiteX3" fmla="*/ 0 w 1252028"/>
                <a:gd name="connsiteY3" fmla="*/ 236851 h 236850"/>
              </a:gdLst>
              <a:ahLst/>
              <a:cxnLst>
                <a:cxn ang="0">
                  <a:pos x="connsiteX0" y="connsiteY0"/>
                </a:cxn>
                <a:cxn ang="0">
                  <a:pos x="connsiteX1" y="connsiteY1"/>
                </a:cxn>
                <a:cxn ang="0">
                  <a:pos x="connsiteX2" y="connsiteY2"/>
                </a:cxn>
                <a:cxn ang="0">
                  <a:pos x="connsiteX3" y="connsiteY3"/>
                </a:cxn>
              </a:cxnLst>
              <a:rect l="l" t="t" r="r" b="b"/>
              <a:pathLst>
                <a:path w="1252028" h="236850">
                  <a:moveTo>
                    <a:pt x="0" y="0"/>
                  </a:moveTo>
                  <a:lnTo>
                    <a:pt x="1252028" y="0"/>
                  </a:lnTo>
                  <a:lnTo>
                    <a:pt x="1252028" y="236851"/>
                  </a:lnTo>
                  <a:lnTo>
                    <a:pt x="0" y="236851"/>
                  </a:lnTo>
                  <a:close/>
                </a:path>
              </a:pathLst>
            </a:custGeom>
            <a:solidFill>
              <a:srgbClr val="E85B90"/>
            </a:solidFill>
            <a:ln w="12015" cap="flat">
              <a:noFill/>
              <a:prstDash val="solid"/>
              <a:miter/>
            </a:ln>
          </p:spPr>
          <p:txBody>
            <a:bodyPr rtlCol="0" anchor="ctr"/>
            <a:lstStyle/>
            <a:p>
              <a:endParaRPr lang="en-US"/>
            </a:p>
          </p:txBody>
        </p:sp>
      </p:grpSp>
      <p:grpSp>
        <p:nvGrpSpPr>
          <p:cNvPr id="72" name="Graphic 10">
            <a:extLst>
              <a:ext uri="{FF2B5EF4-FFF2-40B4-BE49-F238E27FC236}">
                <a16:creationId xmlns:a16="http://schemas.microsoft.com/office/drawing/2014/main" id="{7B37D226-DBA9-3F65-C3DB-BFC3FABC5208}"/>
              </a:ext>
            </a:extLst>
          </p:cNvPr>
          <p:cNvGrpSpPr/>
          <p:nvPr/>
        </p:nvGrpSpPr>
        <p:grpSpPr>
          <a:xfrm>
            <a:off x="5398786" y="3473291"/>
            <a:ext cx="1424709" cy="412415"/>
            <a:chOff x="5398786" y="3532925"/>
            <a:chExt cx="1424709" cy="412415"/>
          </a:xfrm>
          <a:solidFill>
            <a:srgbClr val="F6D560"/>
          </a:solidFill>
        </p:grpSpPr>
        <p:pic>
          <p:nvPicPr>
            <p:cNvPr id="73" name="Picture 72">
              <a:extLst>
                <a:ext uri="{FF2B5EF4-FFF2-40B4-BE49-F238E27FC236}">
                  <a16:creationId xmlns:a16="http://schemas.microsoft.com/office/drawing/2014/main" id="{F8333D5F-484C-0290-C298-D39EDDDE6921}"/>
                </a:ext>
              </a:extLst>
            </p:cNvPr>
            <p:cNvPicPr>
              <a:picLocks noChangeAspect="1"/>
            </p:cNvPicPr>
            <p:nvPr/>
          </p:nvPicPr>
          <p:blipFill>
            <a:blip r:embed="rId13"/>
            <a:stretch>
              <a:fillRect/>
            </a:stretch>
          </p:blipFill>
          <p:spPr>
            <a:xfrm>
              <a:off x="5398786" y="3532925"/>
              <a:ext cx="1424709" cy="412415"/>
            </a:xfrm>
            <a:custGeom>
              <a:avLst/>
              <a:gdLst>
                <a:gd name="connsiteX0" fmla="*/ 137 w 1424709"/>
                <a:gd name="connsiteY0" fmla="*/ 49 h 412415"/>
                <a:gd name="connsiteX1" fmla="*/ 1424846 w 1424709"/>
                <a:gd name="connsiteY1" fmla="*/ 49 h 412415"/>
                <a:gd name="connsiteX2" fmla="*/ 1424846 w 1424709"/>
                <a:gd name="connsiteY2" fmla="*/ 412465 h 412415"/>
                <a:gd name="connsiteX3" fmla="*/ 137 w 1424709"/>
                <a:gd name="connsiteY3" fmla="*/ 412465 h 412415"/>
              </a:gdLst>
              <a:ahLst/>
              <a:cxnLst>
                <a:cxn ang="0">
                  <a:pos x="connsiteX0" y="connsiteY0"/>
                </a:cxn>
                <a:cxn ang="0">
                  <a:pos x="connsiteX1" y="connsiteY1"/>
                </a:cxn>
                <a:cxn ang="0">
                  <a:pos x="connsiteX2" y="connsiteY2"/>
                </a:cxn>
                <a:cxn ang="0">
                  <a:pos x="connsiteX3" y="connsiteY3"/>
                </a:cxn>
              </a:cxnLst>
              <a:rect l="l" t="t" r="r" b="b"/>
              <a:pathLst>
                <a:path w="1424709" h="412415">
                  <a:moveTo>
                    <a:pt x="137" y="49"/>
                  </a:moveTo>
                  <a:lnTo>
                    <a:pt x="1424846" y="49"/>
                  </a:lnTo>
                  <a:lnTo>
                    <a:pt x="1424846" y="412465"/>
                  </a:lnTo>
                  <a:lnTo>
                    <a:pt x="137" y="412465"/>
                  </a:lnTo>
                  <a:close/>
                </a:path>
              </a:pathLst>
            </a:custGeom>
          </p:spPr>
        </p:pic>
        <p:sp>
          <p:nvSpPr>
            <p:cNvPr id="74" name="Freeform: Shape 73">
              <a:extLst>
                <a:ext uri="{FF2B5EF4-FFF2-40B4-BE49-F238E27FC236}">
                  <a16:creationId xmlns:a16="http://schemas.microsoft.com/office/drawing/2014/main" id="{EDB6F91D-FE53-D739-4828-E799C2F28971}"/>
                </a:ext>
              </a:extLst>
            </p:cNvPr>
            <p:cNvSpPr/>
            <p:nvPr/>
          </p:nvSpPr>
          <p:spPr>
            <a:xfrm>
              <a:off x="5443007" y="3577916"/>
              <a:ext cx="1252028" cy="236850"/>
            </a:xfrm>
            <a:custGeom>
              <a:avLst/>
              <a:gdLst>
                <a:gd name="connsiteX0" fmla="*/ 0 w 1252028"/>
                <a:gd name="connsiteY0" fmla="*/ 0 h 236850"/>
                <a:gd name="connsiteX1" fmla="*/ 1252028 w 1252028"/>
                <a:gd name="connsiteY1" fmla="*/ 0 h 236850"/>
                <a:gd name="connsiteX2" fmla="*/ 1252028 w 1252028"/>
                <a:gd name="connsiteY2" fmla="*/ 236851 h 236850"/>
                <a:gd name="connsiteX3" fmla="*/ 0 w 1252028"/>
                <a:gd name="connsiteY3" fmla="*/ 236851 h 236850"/>
              </a:gdLst>
              <a:ahLst/>
              <a:cxnLst>
                <a:cxn ang="0">
                  <a:pos x="connsiteX0" y="connsiteY0"/>
                </a:cxn>
                <a:cxn ang="0">
                  <a:pos x="connsiteX1" y="connsiteY1"/>
                </a:cxn>
                <a:cxn ang="0">
                  <a:pos x="connsiteX2" y="connsiteY2"/>
                </a:cxn>
                <a:cxn ang="0">
                  <a:pos x="connsiteX3" y="connsiteY3"/>
                </a:cxn>
              </a:cxnLst>
              <a:rect l="l" t="t" r="r" b="b"/>
              <a:pathLst>
                <a:path w="1252028" h="236850">
                  <a:moveTo>
                    <a:pt x="0" y="0"/>
                  </a:moveTo>
                  <a:lnTo>
                    <a:pt x="1252028" y="0"/>
                  </a:lnTo>
                  <a:lnTo>
                    <a:pt x="1252028" y="236851"/>
                  </a:lnTo>
                  <a:lnTo>
                    <a:pt x="0" y="236851"/>
                  </a:lnTo>
                  <a:close/>
                </a:path>
              </a:pathLst>
            </a:custGeom>
            <a:solidFill>
              <a:srgbClr val="F6D560"/>
            </a:solidFill>
            <a:ln w="12015" cap="flat">
              <a:noFill/>
              <a:prstDash val="solid"/>
              <a:miter/>
            </a:ln>
          </p:spPr>
          <p:txBody>
            <a:bodyPr rtlCol="0" anchor="ctr"/>
            <a:lstStyle/>
            <a:p>
              <a:endParaRPr lang="en-US"/>
            </a:p>
          </p:txBody>
        </p:sp>
      </p:grpSp>
      <p:grpSp>
        <p:nvGrpSpPr>
          <p:cNvPr id="75" name="Graphic 10">
            <a:extLst>
              <a:ext uri="{FF2B5EF4-FFF2-40B4-BE49-F238E27FC236}">
                <a16:creationId xmlns:a16="http://schemas.microsoft.com/office/drawing/2014/main" id="{BFD71543-CD28-F870-8271-6DB3A8753FE1}"/>
              </a:ext>
            </a:extLst>
          </p:cNvPr>
          <p:cNvGrpSpPr/>
          <p:nvPr/>
        </p:nvGrpSpPr>
        <p:grpSpPr>
          <a:xfrm>
            <a:off x="7339736" y="4041444"/>
            <a:ext cx="1424709" cy="409531"/>
            <a:chOff x="7339736" y="4101078"/>
            <a:chExt cx="1424709" cy="409531"/>
          </a:xfrm>
          <a:solidFill>
            <a:srgbClr val="8447AB"/>
          </a:solidFill>
        </p:grpSpPr>
        <p:pic>
          <p:nvPicPr>
            <p:cNvPr id="76" name="Picture 75">
              <a:extLst>
                <a:ext uri="{FF2B5EF4-FFF2-40B4-BE49-F238E27FC236}">
                  <a16:creationId xmlns:a16="http://schemas.microsoft.com/office/drawing/2014/main" id="{2A3E4D7C-3CB5-60BF-2B69-51A0CFCA3097}"/>
                </a:ext>
              </a:extLst>
            </p:cNvPr>
            <p:cNvPicPr>
              <a:picLocks noChangeAspect="1"/>
            </p:cNvPicPr>
            <p:nvPr/>
          </p:nvPicPr>
          <p:blipFill>
            <a:blip r:embed="rId14"/>
            <a:stretch>
              <a:fillRect/>
            </a:stretch>
          </p:blipFill>
          <p:spPr>
            <a:xfrm>
              <a:off x="7339736" y="4101078"/>
              <a:ext cx="1424709" cy="409531"/>
            </a:xfrm>
            <a:custGeom>
              <a:avLst/>
              <a:gdLst>
                <a:gd name="connsiteX0" fmla="*/ 298 w 1424709"/>
                <a:gd name="connsiteY0" fmla="*/ 97 h 409531"/>
                <a:gd name="connsiteX1" fmla="*/ 1425008 w 1424709"/>
                <a:gd name="connsiteY1" fmla="*/ 97 h 409531"/>
                <a:gd name="connsiteX2" fmla="*/ 1425008 w 1424709"/>
                <a:gd name="connsiteY2" fmla="*/ 409629 h 409531"/>
                <a:gd name="connsiteX3" fmla="*/ 298 w 1424709"/>
                <a:gd name="connsiteY3" fmla="*/ 409629 h 409531"/>
              </a:gdLst>
              <a:ahLst/>
              <a:cxnLst>
                <a:cxn ang="0">
                  <a:pos x="connsiteX0" y="connsiteY0"/>
                </a:cxn>
                <a:cxn ang="0">
                  <a:pos x="connsiteX1" y="connsiteY1"/>
                </a:cxn>
                <a:cxn ang="0">
                  <a:pos x="connsiteX2" y="connsiteY2"/>
                </a:cxn>
                <a:cxn ang="0">
                  <a:pos x="connsiteX3" y="connsiteY3"/>
                </a:cxn>
              </a:cxnLst>
              <a:rect l="l" t="t" r="r" b="b"/>
              <a:pathLst>
                <a:path w="1424709" h="409531">
                  <a:moveTo>
                    <a:pt x="298" y="97"/>
                  </a:moveTo>
                  <a:lnTo>
                    <a:pt x="1425008" y="97"/>
                  </a:lnTo>
                  <a:lnTo>
                    <a:pt x="1425008" y="409629"/>
                  </a:lnTo>
                  <a:lnTo>
                    <a:pt x="298" y="409629"/>
                  </a:lnTo>
                  <a:close/>
                </a:path>
              </a:pathLst>
            </a:custGeom>
          </p:spPr>
        </p:pic>
        <p:sp>
          <p:nvSpPr>
            <p:cNvPr id="77" name="Freeform: Shape 76">
              <a:extLst>
                <a:ext uri="{FF2B5EF4-FFF2-40B4-BE49-F238E27FC236}">
                  <a16:creationId xmlns:a16="http://schemas.microsoft.com/office/drawing/2014/main" id="{6D10EC44-8173-C429-9282-42C6430F4975}"/>
                </a:ext>
              </a:extLst>
            </p:cNvPr>
            <p:cNvSpPr/>
            <p:nvPr/>
          </p:nvSpPr>
          <p:spPr>
            <a:xfrm>
              <a:off x="7383957" y="4144026"/>
              <a:ext cx="1252028" cy="236850"/>
            </a:xfrm>
            <a:custGeom>
              <a:avLst/>
              <a:gdLst>
                <a:gd name="connsiteX0" fmla="*/ 0 w 1252028"/>
                <a:gd name="connsiteY0" fmla="*/ 0 h 236850"/>
                <a:gd name="connsiteX1" fmla="*/ 1252028 w 1252028"/>
                <a:gd name="connsiteY1" fmla="*/ 0 h 236850"/>
                <a:gd name="connsiteX2" fmla="*/ 1252028 w 1252028"/>
                <a:gd name="connsiteY2" fmla="*/ 236851 h 236850"/>
                <a:gd name="connsiteX3" fmla="*/ 0 w 1252028"/>
                <a:gd name="connsiteY3" fmla="*/ 236851 h 236850"/>
              </a:gdLst>
              <a:ahLst/>
              <a:cxnLst>
                <a:cxn ang="0">
                  <a:pos x="connsiteX0" y="connsiteY0"/>
                </a:cxn>
                <a:cxn ang="0">
                  <a:pos x="connsiteX1" y="connsiteY1"/>
                </a:cxn>
                <a:cxn ang="0">
                  <a:pos x="connsiteX2" y="connsiteY2"/>
                </a:cxn>
                <a:cxn ang="0">
                  <a:pos x="connsiteX3" y="connsiteY3"/>
                </a:cxn>
              </a:cxnLst>
              <a:rect l="l" t="t" r="r" b="b"/>
              <a:pathLst>
                <a:path w="1252028" h="236850">
                  <a:moveTo>
                    <a:pt x="0" y="0"/>
                  </a:moveTo>
                  <a:lnTo>
                    <a:pt x="1252028" y="0"/>
                  </a:lnTo>
                  <a:lnTo>
                    <a:pt x="1252028" y="236851"/>
                  </a:lnTo>
                  <a:lnTo>
                    <a:pt x="0" y="236851"/>
                  </a:lnTo>
                  <a:close/>
                </a:path>
              </a:pathLst>
            </a:custGeom>
            <a:solidFill>
              <a:srgbClr val="8447AB"/>
            </a:solidFill>
            <a:ln w="12015" cap="flat">
              <a:noFill/>
              <a:prstDash val="solid"/>
              <a:miter/>
            </a:ln>
          </p:spPr>
          <p:txBody>
            <a:bodyPr rtlCol="0" anchor="ctr"/>
            <a:lstStyle/>
            <a:p>
              <a:endParaRPr lang="en-US"/>
            </a:p>
          </p:txBody>
        </p:sp>
      </p:grpSp>
      <p:grpSp>
        <p:nvGrpSpPr>
          <p:cNvPr id="78" name="Graphic 10">
            <a:extLst>
              <a:ext uri="{FF2B5EF4-FFF2-40B4-BE49-F238E27FC236}">
                <a16:creationId xmlns:a16="http://schemas.microsoft.com/office/drawing/2014/main" id="{C9B0B097-6300-A09A-9D30-3371104D5D55}"/>
              </a:ext>
            </a:extLst>
          </p:cNvPr>
          <p:cNvGrpSpPr/>
          <p:nvPr/>
        </p:nvGrpSpPr>
        <p:grpSpPr>
          <a:xfrm>
            <a:off x="9266265" y="3473291"/>
            <a:ext cx="1424709" cy="409531"/>
            <a:chOff x="9266265" y="3532925"/>
            <a:chExt cx="1424709" cy="409531"/>
          </a:xfrm>
          <a:solidFill>
            <a:srgbClr val="69A1E3"/>
          </a:solidFill>
        </p:grpSpPr>
        <p:pic>
          <p:nvPicPr>
            <p:cNvPr id="79" name="Picture 78">
              <a:extLst>
                <a:ext uri="{FF2B5EF4-FFF2-40B4-BE49-F238E27FC236}">
                  <a16:creationId xmlns:a16="http://schemas.microsoft.com/office/drawing/2014/main" id="{E5FDB04E-8523-41AF-71C6-AB5C4AE7578E}"/>
                </a:ext>
              </a:extLst>
            </p:cNvPr>
            <p:cNvPicPr>
              <a:picLocks noChangeAspect="1"/>
            </p:cNvPicPr>
            <p:nvPr/>
          </p:nvPicPr>
          <p:blipFill>
            <a:blip r:embed="rId15"/>
            <a:stretch>
              <a:fillRect/>
            </a:stretch>
          </p:blipFill>
          <p:spPr>
            <a:xfrm>
              <a:off x="9266265" y="3532925"/>
              <a:ext cx="1424709" cy="409531"/>
            </a:xfrm>
            <a:custGeom>
              <a:avLst/>
              <a:gdLst>
                <a:gd name="connsiteX0" fmla="*/ 459 w 1424709"/>
                <a:gd name="connsiteY0" fmla="*/ 49 h 409531"/>
                <a:gd name="connsiteX1" fmla="*/ 1425168 w 1424709"/>
                <a:gd name="connsiteY1" fmla="*/ 49 h 409531"/>
                <a:gd name="connsiteX2" fmla="*/ 1425168 w 1424709"/>
                <a:gd name="connsiteY2" fmla="*/ 409581 h 409531"/>
                <a:gd name="connsiteX3" fmla="*/ 459 w 1424709"/>
                <a:gd name="connsiteY3" fmla="*/ 409581 h 409531"/>
              </a:gdLst>
              <a:ahLst/>
              <a:cxnLst>
                <a:cxn ang="0">
                  <a:pos x="connsiteX0" y="connsiteY0"/>
                </a:cxn>
                <a:cxn ang="0">
                  <a:pos x="connsiteX1" y="connsiteY1"/>
                </a:cxn>
                <a:cxn ang="0">
                  <a:pos x="connsiteX2" y="connsiteY2"/>
                </a:cxn>
                <a:cxn ang="0">
                  <a:pos x="connsiteX3" y="connsiteY3"/>
                </a:cxn>
              </a:cxnLst>
              <a:rect l="l" t="t" r="r" b="b"/>
              <a:pathLst>
                <a:path w="1424709" h="409531">
                  <a:moveTo>
                    <a:pt x="459" y="49"/>
                  </a:moveTo>
                  <a:lnTo>
                    <a:pt x="1425168" y="49"/>
                  </a:lnTo>
                  <a:lnTo>
                    <a:pt x="1425168" y="409581"/>
                  </a:lnTo>
                  <a:lnTo>
                    <a:pt x="459" y="409581"/>
                  </a:lnTo>
                  <a:close/>
                </a:path>
              </a:pathLst>
            </a:custGeom>
          </p:spPr>
        </p:pic>
        <p:sp>
          <p:nvSpPr>
            <p:cNvPr id="80" name="Freeform: Shape 79">
              <a:extLst>
                <a:ext uri="{FF2B5EF4-FFF2-40B4-BE49-F238E27FC236}">
                  <a16:creationId xmlns:a16="http://schemas.microsoft.com/office/drawing/2014/main" id="{B0CAFE22-8B2C-74D4-B18C-B28FC583E91D}"/>
                </a:ext>
              </a:extLst>
            </p:cNvPr>
            <p:cNvSpPr/>
            <p:nvPr/>
          </p:nvSpPr>
          <p:spPr>
            <a:xfrm>
              <a:off x="9308925" y="3576834"/>
              <a:ext cx="1252028" cy="236850"/>
            </a:xfrm>
            <a:custGeom>
              <a:avLst/>
              <a:gdLst>
                <a:gd name="connsiteX0" fmla="*/ 0 w 1252028"/>
                <a:gd name="connsiteY0" fmla="*/ 0 h 236850"/>
                <a:gd name="connsiteX1" fmla="*/ 1252028 w 1252028"/>
                <a:gd name="connsiteY1" fmla="*/ 0 h 236850"/>
                <a:gd name="connsiteX2" fmla="*/ 1252028 w 1252028"/>
                <a:gd name="connsiteY2" fmla="*/ 236851 h 236850"/>
                <a:gd name="connsiteX3" fmla="*/ 0 w 1252028"/>
                <a:gd name="connsiteY3" fmla="*/ 236851 h 236850"/>
              </a:gdLst>
              <a:ahLst/>
              <a:cxnLst>
                <a:cxn ang="0">
                  <a:pos x="connsiteX0" y="connsiteY0"/>
                </a:cxn>
                <a:cxn ang="0">
                  <a:pos x="connsiteX1" y="connsiteY1"/>
                </a:cxn>
                <a:cxn ang="0">
                  <a:pos x="connsiteX2" y="connsiteY2"/>
                </a:cxn>
                <a:cxn ang="0">
                  <a:pos x="connsiteX3" y="connsiteY3"/>
                </a:cxn>
              </a:cxnLst>
              <a:rect l="l" t="t" r="r" b="b"/>
              <a:pathLst>
                <a:path w="1252028" h="236850">
                  <a:moveTo>
                    <a:pt x="0" y="0"/>
                  </a:moveTo>
                  <a:lnTo>
                    <a:pt x="1252028" y="0"/>
                  </a:lnTo>
                  <a:lnTo>
                    <a:pt x="1252028" y="236851"/>
                  </a:lnTo>
                  <a:lnTo>
                    <a:pt x="0" y="236851"/>
                  </a:lnTo>
                  <a:close/>
                </a:path>
              </a:pathLst>
            </a:custGeom>
            <a:solidFill>
              <a:srgbClr val="006ED8"/>
            </a:solidFill>
            <a:ln w="12015" cap="flat">
              <a:noFill/>
              <a:prstDash val="solid"/>
              <a:miter/>
            </a:ln>
          </p:spPr>
          <p:txBody>
            <a:bodyPr rtlCol="0" anchor="ctr"/>
            <a:lstStyle/>
            <a:p>
              <a:endParaRPr lang="en-US" dirty="0"/>
            </a:p>
          </p:txBody>
        </p:sp>
      </p:grpSp>
      <p:grpSp>
        <p:nvGrpSpPr>
          <p:cNvPr id="81" name="Graphic 10">
            <a:extLst>
              <a:ext uri="{FF2B5EF4-FFF2-40B4-BE49-F238E27FC236}">
                <a16:creationId xmlns:a16="http://schemas.microsoft.com/office/drawing/2014/main" id="{01454ED7-3983-EA46-B328-BFF01302F9E2}"/>
              </a:ext>
            </a:extLst>
          </p:cNvPr>
          <p:cNvGrpSpPr/>
          <p:nvPr/>
        </p:nvGrpSpPr>
        <p:grpSpPr>
          <a:xfrm>
            <a:off x="5511623" y="2231285"/>
            <a:ext cx="1137724" cy="1137077"/>
            <a:chOff x="5511623" y="2290919"/>
            <a:chExt cx="1137724" cy="1137077"/>
          </a:xfrm>
        </p:grpSpPr>
        <p:sp>
          <p:nvSpPr>
            <p:cNvPr id="82" name="Freeform: Shape 81">
              <a:extLst>
                <a:ext uri="{FF2B5EF4-FFF2-40B4-BE49-F238E27FC236}">
                  <a16:creationId xmlns:a16="http://schemas.microsoft.com/office/drawing/2014/main" id="{CB3548E8-3E49-702D-455B-66D8A15FB311}"/>
                </a:ext>
              </a:extLst>
            </p:cNvPr>
            <p:cNvSpPr/>
            <p:nvPr/>
          </p:nvSpPr>
          <p:spPr>
            <a:xfrm>
              <a:off x="5511623" y="2290919"/>
              <a:ext cx="555775" cy="1111551"/>
            </a:xfrm>
            <a:custGeom>
              <a:avLst/>
              <a:gdLst>
                <a:gd name="connsiteX0" fmla="*/ 555776 w 555775"/>
                <a:gd name="connsiteY0" fmla="*/ 1111552 h 1111551"/>
                <a:gd name="connsiteX1" fmla="*/ 0 w 555775"/>
                <a:gd name="connsiteY1" fmla="*/ 555776 h 1111551"/>
                <a:gd name="connsiteX2" fmla="*/ 555776 w 555775"/>
                <a:gd name="connsiteY2" fmla="*/ 0 h 1111551"/>
              </a:gdLst>
              <a:ahLst/>
              <a:cxnLst>
                <a:cxn ang="0">
                  <a:pos x="connsiteX0" y="connsiteY0"/>
                </a:cxn>
                <a:cxn ang="0">
                  <a:pos x="connsiteX1" y="connsiteY1"/>
                </a:cxn>
                <a:cxn ang="0">
                  <a:pos x="connsiteX2" y="connsiteY2"/>
                </a:cxn>
              </a:cxnLst>
              <a:rect l="l" t="t" r="r" b="b"/>
              <a:pathLst>
                <a:path w="555775" h="1111551">
                  <a:moveTo>
                    <a:pt x="555776" y="1111552"/>
                  </a:moveTo>
                  <a:cubicBezTo>
                    <a:pt x="248867" y="1111552"/>
                    <a:pt x="0" y="862805"/>
                    <a:pt x="0" y="555776"/>
                  </a:cubicBezTo>
                  <a:cubicBezTo>
                    <a:pt x="0" y="248747"/>
                    <a:pt x="248747" y="0"/>
                    <a:pt x="555776" y="0"/>
                  </a:cubicBezTo>
                </a:path>
              </a:pathLst>
            </a:custGeom>
            <a:solidFill>
              <a:srgbClr val="F6D560"/>
            </a:solidFill>
            <a:ln w="12015" cap="flat">
              <a:noFill/>
              <a:prstDash val="solid"/>
              <a:miter/>
            </a:ln>
          </p:spPr>
          <p:txBody>
            <a:bodyPr rtlCol="0" anchor="ctr"/>
            <a:lstStyle/>
            <a:p>
              <a:endParaRPr lang="en-US"/>
            </a:p>
          </p:txBody>
        </p:sp>
        <p:grpSp>
          <p:nvGrpSpPr>
            <p:cNvPr id="83" name="Graphic 10">
              <a:extLst>
                <a:ext uri="{FF2B5EF4-FFF2-40B4-BE49-F238E27FC236}">
                  <a16:creationId xmlns:a16="http://schemas.microsoft.com/office/drawing/2014/main" id="{4F9FEBDC-AC02-DCB7-E3A1-86FAC0E898A5}"/>
                </a:ext>
              </a:extLst>
            </p:cNvPr>
            <p:cNvGrpSpPr/>
            <p:nvPr/>
          </p:nvGrpSpPr>
          <p:grpSpPr>
            <a:xfrm>
              <a:off x="5517813" y="2296983"/>
              <a:ext cx="1131534" cy="1131013"/>
              <a:chOff x="5517813" y="2296983"/>
              <a:chExt cx="1131534" cy="1131013"/>
            </a:xfrm>
            <a:solidFill>
              <a:srgbClr val="FFFFFF"/>
            </a:solidFill>
          </p:grpSpPr>
          <p:pic>
            <p:nvPicPr>
              <p:cNvPr id="84" name="Picture 83">
                <a:extLst>
                  <a:ext uri="{FF2B5EF4-FFF2-40B4-BE49-F238E27FC236}">
                    <a16:creationId xmlns:a16="http://schemas.microsoft.com/office/drawing/2014/main" id="{1D704D73-3C5D-BD62-40F3-772522AB7E43}"/>
                  </a:ext>
                </a:extLst>
              </p:cNvPr>
              <p:cNvPicPr>
                <a:picLocks noChangeAspect="1"/>
              </p:cNvPicPr>
              <p:nvPr/>
            </p:nvPicPr>
            <p:blipFill>
              <a:blip r:embed="rId16"/>
              <a:stretch>
                <a:fillRect/>
              </a:stretch>
            </p:blipFill>
            <p:spPr>
              <a:xfrm>
                <a:off x="5567838" y="2346487"/>
                <a:ext cx="1081510" cy="1081509"/>
              </a:xfrm>
              <a:custGeom>
                <a:avLst/>
                <a:gdLst>
                  <a:gd name="connsiteX0" fmla="*/ 196 w 1081510"/>
                  <a:gd name="connsiteY0" fmla="*/ -138 h 1081509"/>
                  <a:gd name="connsiteX1" fmla="*/ 1081706 w 1081510"/>
                  <a:gd name="connsiteY1" fmla="*/ -138 h 1081509"/>
                  <a:gd name="connsiteX2" fmla="*/ 1081706 w 1081510"/>
                  <a:gd name="connsiteY2" fmla="*/ 1081372 h 1081509"/>
                  <a:gd name="connsiteX3" fmla="*/ 196 w 1081510"/>
                  <a:gd name="connsiteY3" fmla="*/ 1081372 h 1081509"/>
                </a:gdLst>
                <a:ahLst/>
                <a:cxnLst>
                  <a:cxn ang="0">
                    <a:pos x="connsiteX0" y="connsiteY0"/>
                  </a:cxn>
                  <a:cxn ang="0">
                    <a:pos x="connsiteX1" y="connsiteY1"/>
                  </a:cxn>
                  <a:cxn ang="0">
                    <a:pos x="connsiteX2" y="connsiteY2"/>
                  </a:cxn>
                  <a:cxn ang="0">
                    <a:pos x="connsiteX3" y="connsiteY3"/>
                  </a:cxn>
                </a:cxnLst>
                <a:rect l="l" t="t" r="r" b="b"/>
                <a:pathLst>
                  <a:path w="1081510" h="1081509">
                    <a:moveTo>
                      <a:pt x="196" y="-138"/>
                    </a:moveTo>
                    <a:lnTo>
                      <a:pt x="1081706" y="-138"/>
                    </a:lnTo>
                    <a:lnTo>
                      <a:pt x="1081706" y="1081372"/>
                    </a:lnTo>
                    <a:lnTo>
                      <a:pt x="196" y="1081372"/>
                    </a:lnTo>
                    <a:close/>
                  </a:path>
                </a:pathLst>
              </a:custGeom>
            </p:spPr>
          </p:pic>
          <p:sp>
            <p:nvSpPr>
              <p:cNvPr id="85" name="Freeform: Shape 84">
                <a:extLst>
                  <a:ext uri="{FF2B5EF4-FFF2-40B4-BE49-F238E27FC236}">
                    <a16:creationId xmlns:a16="http://schemas.microsoft.com/office/drawing/2014/main" id="{C0FE3636-BC72-067B-7B19-AFA1F297936D}"/>
                  </a:ext>
                </a:extLst>
              </p:cNvPr>
              <p:cNvSpPr/>
              <p:nvPr/>
            </p:nvSpPr>
            <p:spPr>
              <a:xfrm rot="-4615943">
                <a:off x="5609522" y="2388693"/>
                <a:ext cx="916155" cy="916155"/>
              </a:xfrm>
              <a:custGeom>
                <a:avLst/>
                <a:gdLst>
                  <a:gd name="connsiteX0" fmla="*/ 916156 w 916155"/>
                  <a:gd name="connsiteY0" fmla="*/ 458078 h 916155"/>
                  <a:gd name="connsiteX1" fmla="*/ 458078 w 916155"/>
                  <a:gd name="connsiteY1" fmla="*/ 916156 h 916155"/>
                  <a:gd name="connsiteX2" fmla="*/ 0 w 916155"/>
                  <a:gd name="connsiteY2" fmla="*/ 458078 h 916155"/>
                  <a:gd name="connsiteX3" fmla="*/ 458078 w 916155"/>
                  <a:gd name="connsiteY3" fmla="*/ 0 h 916155"/>
                  <a:gd name="connsiteX4" fmla="*/ 916156 w 916155"/>
                  <a:gd name="connsiteY4" fmla="*/ 458078 h 9161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155" h="916155">
                    <a:moveTo>
                      <a:pt x="916156" y="458078"/>
                    </a:moveTo>
                    <a:cubicBezTo>
                      <a:pt x="916156" y="711067"/>
                      <a:pt x="711067" y="916156"/>
                      <a:pt x="458078" y="916156"/>
                    </a:cubicBezTo>
                    <a:cubicBezTo>
                      <a:pt x="205088" y="916156"/>
                      <a:pt x="0" y="711067"/>
                      <a:pt x="0" y="458078"/>
                    </a:cubicBezTo>
                    <a:cubicBezTo>
                      <a:pt x="0" y="205088"/>
                      <a:pt x="205088" y="0"/>
                      <a:pt x="458078" y="0"/>
                    </a:cubicBezTo>
                    <a:cubicBezTo>
                      <a:pt x="711067" y="0"/>
                      <a:pt x="916156" y="205088"/>
                      <a:pt x="916156" y="458078"/>
                    </a:cubicBezTo>
                    <a:close/>
                  </a:path>
                </a:pathLst>
              </a:custGeom>
              <a:solidFill>
                <a:srgbClr val="FFFFFF"/>
              </a:solidFill>
              <a:ln w="12015" cap="flat">
                <a:noFill/>
                <a:prstDash val="solid"/>
                <a:miter/>
              </a:ln>
            </p:spPr>
            <p:txBody>
              <a:bodyPr rtlCol="0" anchor="ctr"/>
              <a:lstStyle/>
              <a:p>
                <a:endParaRPr lang="en-US"/>
              </a:p>
            </p:txBody>
          </p:sp>
        </p:grpSp>
        <p:sp>
          <p:nvSpPr>
            <p:cNvPr id="86" name="Freeform: Shape 85">
              <a:extLst>
                <a:ext uri="{FF2B5EF4-FFF2-40B4-BE49-F238E27FC236}">
                  <a16:creationId xmlns:a16="http://schemas.microsoft.com/office/drawing/2014/main" id="{9D12FE41-FC46-19C3-652C-2166ABC44691}"/>
                </a:ext>
              </a:extLst>
            </p:cNvPr>
            <p:cNvSpPr/>
            <p:nvPr/>
          </p:nvSpPr>
          <p:spPr>
            <a:xfrm>
              <a:off x="5645971" y="2425386"/>
              <a:ext cx="842856" cy="842856"/>
            </a:xfrm>
            <a:custGeom>
              <a:avLst/>
              <a:gdLst>
                <a:gd name="connsiteX0" fmla="*/ 842857 w 842856"/>
                <a:gd name="connsiteY0" fmla="*/ 421428 h 842856"/>
                <a:gd name="connsiteX1" fmla="*/ 421428 w 842856"/>
                <a:gd name="connsiteY1" fmla="*/ 842857 h 842856"/>
                <a:gd name="connsiteX2" fmla="*/ 0 w 842856"/>
                <a:gd name="connsiteY2" fmla="*/ 421428 h 842856"/>
                <a:gd name="connsiteX3" fmla="*/ 421428 w 842856"/>
                <a:gd name="connsiteY3" fmla="*/ 0 h 842856"/>
                <a:gd name="connsiteX4" fmla="*/ 842857 w 842856"/>
                <a:gd name="connsiteY4" fmla="*/ 421428 h 8428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856" h="842856">
                  <a:moveTo>
                    <a:pt x="842857" y="421428"/>
                  </a:moveTo>
                  <a:cubicBezTo>
                    <a:pt x="842857" y="654177"/>
                    <a:pt x="654177" y="842857"/>
                    <a:pt x="421428" y="842857"/>
                  </a:cubicBezTo>
                  <a:cubicBezTo>
                    <a:pt x="188680" y="842857"/>
                    <a:pt x="0" y="654177"/>
                    <a:pt x="0" y="421428"/>
                  </a:cubicBezTo>
                  <a:cubicBezTo>
                    <a:pt x="0" y="188680"/>
                    <a:pt x="188680" y="0"/>
                    <a:pt x="421428" y="0"/>
                  </a:cubicBezTo>
                  <a:cubicBezTo>
                    <a:pt x="654177" y="0"/>
                    <a:pt x="842857" y="188680"/>
                    <a:pt x="842857" y="421428"/>
                  </a:cubicBezTo>
                  <a:close/>
                </a:path>
              </a:pathLst>
            </a:custGeom>
            <a:solidFill>
              <a:schemeClr val="bg1"/>
            </a:solidFill>
            <a:ln w="12015" cap="flat">
              <a:noFill/>
              <a:prstDash val="solid"/>
              <a:miter/>
            </a:ln>
          </p:spPr>
          <p:txBody>
            <a:bodyPr rtlCol="0" anchor="ctr"/>
            <a:lstStyle/>
            <a:p>
              <a:endParaRPr lang="en-US"/>
            </a:p>
          </p:txBody>
        </p:sp>
        <p:grpSp>
          <p:nvGrpSpPr>
            <p:cNvPr id="87" name="Graphic 10">
              <a:extLst>
                <a:ext uri="{FF2B5EF4-FFF2-40B4-BE49-F238E27FC236}">
                  <a16:creationId xmlns:a16="http://schemas.microsoft.com/office/drawing/2014/main" id="{523C55DA-92F4-17AC-8556-E2210D71E301}"/>
                </a:ext>
              </a:extLst>
            </p:cNvPr>
            <p:cNvGrpSpPr/>
            <p:nvPr/>
          </p:nvGrpSpPr>
          <p:grpSpPr>
            <a:xfrm>
              <a:off x="5908778" y="2673293"/>
              <a:ext cx="316762" cy="346924"/>
              <a:chOff x="5908778" y="2673293"/>
              <a:chExt cx="316762" cy="346924"/>
            </a:xfrm>
            <a:solidFill>
              <a:srgbClr val="3C3C3B"/>
            </a:solidFill>
          </p:grpSpPr>
          <p:sp>
            <p:nvSpPr>
              <p:cNvPr id="88" name="Freeform: Shape 87">
                <a:extLst>
                  <a:ext uri="{FF2B5EF4-FFF2-40B4-BE49-F238E27FC236}">
                    <a16:creationId xmlns:a16="http://schemas.microsoft.com/office/drawing/2014/main" id="{CDC0A283-6500-705F-D6BD-475A69270EEE}"/>
                  </a:ext>
                </a:extLst>
              </p:cNvPr>
              <p:cNvSpPr/>
              <p:nvPr/>
            </p:nvSpPr>
            <p:spPr>
              <a:xfrm>
                <a:off x="5908778" y="2861836"/>
                <a:ext cx="316762" cy="158381"/>
              </a:xfrm>
              <a:custGeom>
                <a:avLst/>
                <a:gdLst>
                  <a:gd name="connsiteX0" fmla="*/ 0 w 316762"/>
                  <a:gd name="connsiteY0" fmla="*/ 158381 h 158381"/>
                  <a:gd name="connsiteX1" fmla="*/ 158381 w 316762"/>
                  <a:gd name="connsiteY1" fmla="*/ 0 h 158381"/>
                  <a:gd name="connsiteX2" fmla="*/ 316762 w 316762"/>
                  <a:gd name="connsiteY2" fmla="*/ 158381 h 158381"/>
                  <a:gd name="connsiteX3" fmla="*/ 0 w 316762"/>
                  <a:gd name="connsiteY3" fmla="*/ 158381 h 158381"/>
                </a:gdLst>
                <a:ahLst/>
                <a:cxnLst>
                  <a:cxn ang="0">
                    <a:pos x="connsiteX0" y="connsiteY0"/>
                  </a:cxn>
                  <a:cxn ang="0">
                    <a:pos x="connsiteX1" y="connsiteY1"/>
                  </a:cxn>
                  <a:cxn ang="0">
                    <a:pos x="connsiteX2" y="connsiteY2"/>
                  </a:cxn>
                  <a:cxn ang="0">
                    <a:pos x="connsiteX3" y="connsiteY3"/>
                  </a:cxn>
                </a:cxnLst>
                <a:rect l="l" t="t" r="r" b="b"/>
                <a:pathLst>
                  <a:path w="316762" h="158381">
                    <a:moveTo>
                      <a:pt x="0" y="158381"/>
                    </a:moveTo>
                    <a:cubicBezTo>
                      <a:pt x="0" y="70899"/>
                      <a:pt x="70899" y="0"/>
                      <a:pt x="158381" y="0"/>
                    </a:cubicBezTo>
                    <a:cubicBezTo>
                      <a:pt x="245863" y="0"/>
                      <a:pt x="316762" y="70899"/>
                      <a:pt x="316762" y="158381"/>
                    </a:cubicBezTo>
                    <a:lnTo>
                      <a:pt x="0" y="158381"/>
                    </a:lnTo>
                    <a:close/>
                  </a:path>
                </a:pathLst>
              </a:custGeom>
              <a:solidFill>
                <a:srgbClr val="3C3C3B"/>
              </a:solidFill>
              <a:ln w="14081" cap="flat">
                <a:solidFill>
                  <a:srgbClr val="3C3C3B"/>
                </a:solid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0DA0D516-87AE-1325-4733-24BB2F4B03F5}"/>
                  </a:ext>
                </a:extLst>
              </p:cNvPr>
              <p:cNvSpPr/>
              <p:nvPr/>
            </p:nvSpPr>
            <p:spPr>
              <a:xfrm>
                <a:off x="5987247" y="2673293"/>
                <a:ext cx="159582" cy="159582"/>
              </a:xfrm>
              <a:custGeom>
                <a:avLst/>
                <a:gdLst>
                  <a:gd name="connsiteX0" fmla="*/ 159583 w 159582"/>
                  <a:gd name="connsiteY0" fmla="*/ 79791 h 159582"/>
                  <a:gd name="connsiteX1" fmla="*/ 79791 w 159582"/>
                  <a:gd name="connsiteY1" fmla="*/ 159583 h 159582"/>
                  <a:gd name="connsiteX2" fmla="*/ 0 w 159582"/>
                  <a:gd name="connsiteY2" fmla="*/ 79791 h 159582"/>
                  <a:gd name="connsiteX3" fmla="*/ 79791 w 159582"/>
                  <a:gd name="connsiteY3" fmla="*/ 0 h 159582"/>
                  <a:gd name="connsiteX4" fmla="*/ 159583 w 159582"/>
                  <a:gd name="connsiteY4" fmla="*/ 79791 h 1595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582" h="159582">
                    <a:moveTo>
                      <a:pt x="159583" y="79791"/>
                    </a:moveTo>
                    <a:cubicBezTo>
                      <a:pt x="159583" y="123893"/>
                      <a:pt x="123893" y="159583"/>
                      <a:pt x="79791" y="159583"/>
                    </a:cubicBezTo>
                    <a:cubicBezTo>
                      <a:pt x="35690" y="159583"/>
                      <a:pt x="0" y="123893"/>
                      <a:pt x="0" y="79791"/>
                    </a:cubicBezTo>
                    <a:cubicBezTo>
                      <a:pt x="0" y="35690"/>
                      <a:pt x="35690" y="0"/>
                      <a:pt x="79791" y="0"/>
                    </a:cubicBezTo>
                    <a:cubicBezTo>
                      <a:pt x="123893" y="0"/>
                      <a:pt x="159583" y="35690"/>
                      <a:pt x="159583" y="79791"/>
                    </a:cubicBezTo>
                    <a:close/>
                  </a:path>
                </a:pathLst>
              </a:custGeom>
              <a:solidFill>
                <a:srgbClr val="3C3C3B"/>
              </a:solidFill>
              <a:ln w="14081" cap="flat">
                <a:solidFill>
                  <a:srgbClr val="3C3C3B"/>
                </a:solidFill>
                <a:prstDash val="solid"/>
                <a:miter/>
              </a:ln>
            </p:spPr>
            <p:txBody>
              <a:bodyPr rtlCol="0" anchor="ctr"/>
              <a:lstStyle/>
              <a:p>
                <a:endParaRPr lang="en-US"/>
              </a:p>
            </p:txBody>
          </p:sp>
        </p:grpSp>
      </p:grpSp>
      <p:grpSp>
        <p:nvGrpSpPr>
          <p:cNvPr id="90" name="Graphic 10">
            <a:extLst>
              <a:ext uri="{FF2B5EF4-FFF2-40B4-BE49-F238E27FC236}">
                <a16:creationId xmlns:a16="http://schemas.microsoft.com/office/drawing/2014/main" id="{B95123DA-3D9B-2078-F4BF-A3F3500F987F}"/>
              </a:ext>
            </a:extLst>
          </p:cNvPr>
          <p:cNvGrpSpPr/>
          <p:nvPr/>
        </p:nvGrpSpPr>
        <p:grpSpPr>
          <a:xfrm>
            <a:off x="3611410" y="4497529"/>
            <a:ext cx="1137363" cy="1137676"/>
            <a:chOff x="3611410" y="4557163"/>
            <a:chExt cx="1137363" cy="1137676"/>
          </a:xfrm>
        </p:grpSpPr>
        <p:sp>
          <p:nvSpPr>
            <p:cNvPr id="91" name="Freeform: Shape 90">
              <a:extLst>
                <a:ext uri="{FF2B5EF4-FFF2-40B4-BE49-F238E27FC236}">
                  <a16:creationId xmlns:a16="http://schemas.microsoft.com/office/drawing/2014/main" id="{0977D8E8-482D-7561-6699-B1562610837A}"/>
                </a:ext>
              </a:extLst>
            </p:cNvPr>
            <p:cNvSpPr/>
            <p:nvPr/>
          </p:nvSpPr>
          <p:spPr>
            <a:xfrm>
              <a:off x="3611410" y="4557163"/>
              <a:ext cx="555775" cy="1111551"/>
            </a:xfrm>
            <a:custGeom>
              <a:avLst/>
              <a:gdLst>
                <a:gd name="connsiteX0" fmla="*/ 555776 w 555775"/>
                <a:gd name="connsiteY0" fmla="*/ 1111552 h 1111551"/>
                <a:gd name="connsiteX1" fmla="*/ 0 w 555775"/>
                <a:gd name="connsiteY1" fmla="*/ 555776 h 1111551"/>
                <a:gd name="connsiteX2" fmla="*/ 555776 w 555775"/>
                <a:gd name="connsiteY2" fmla="*/ 0 h 1111551"/>
              </a:gdLst>
              <a:ahLst/>
              <a:cxnLst>
                <a:cxn ang="0">
                  <a:pos x="connsiteX0" y="connsiteY0"/>
                </a:cxn>
                <a:cxn ang="0">
                  <a:pos x="connsiteX1" y="connsiteY1"/>
                </a:cxn>
                <a:cxn ang="0">
                  <a:pos x="connsiteX2" y="connsiteY2"/>
                </a:cxn>
              </a:cxnLst>
              <a:rect l="l" t="t" r="r" b="b"/>
              <a:pathLst>
                <a:path w="555775" h="1111551">
                  <a:moveTo>
                    <a:pt x="555776" y="1111552"/>
                  </a:moveTo>
                  <a:cubicBezTo>
                    <a:pt x="248867" y="1111552"/>
                    <a:pt x="0" y="862805"/>
                    <a:pt x="0" y="555776"/>
                  </a:cubicBezTo>
                  <a:cubicBezTo>
                    <a:pt x="0" y="248747"/>
                    <a:pt x="248747" y="0"/>
                    <a:pt x="555776" y="0"/>
                  </a:cubicBezTo>
                </a:path>
              </a:pathLst>
            </a:custGeom>
            <a:solidFill>
              <a:srgbClr val="E85B90"/>
            </a:solidFill>
            <a:ln w="12015" cap="flat">
              <a:noFill/>
              <a:prstDash val="solid"/>
              <a:miter/>
            </a:ln>
          </p:spPr>
          <p:txBody>
            <a:bodyPr rtlCol="0" anchor="ctr"/>
            <a:lstStyle/>
            <a:p>
              <a:endParaRPr lang="en-US"/>
            </a:p>
          </p:txBody>
        </p:sp>
        <p:grpSp>
          <p:nvGrpSpPr>
            <p:cNvPr id="92" name="Graphic 10">
              <a:extLst>
                <a:ext uri="{FF2B5EF4-FFF2-40B4-BE49-F238E27FC236}">
                  <a16:creationId xmlns:a16="http://schemas.microsoft.com/office/drawing/2014/main" id="{0BC7BEA6-D579-4760-8BBA-B08ECA4BE074}"/>
                </a:ext>
              </a:extLst>
            </p:cNvPr>
            <p:cNvGrpSpPr/>
            <p:nvPr/>
          </p:nvGrpSpPr>
          <p:grpSpPr>
            <a:xfrm>
              <a:off x="3667264" y="4613329"/>
              <a:ext cx="1081510" cy="1081509"/>
              <a:chOff x="3667264" y="4613329"/>
              <a:chExt cx="1081510" cy="1081509"/>
            </a:xfrm>
            <a:solidFill>
              <a:srgbClr val="FFFFFF"/>
            </a:solidFill>
          </p:grpSpPr>
          <p:pic>
            <p:nvPicPr>
              <p:cNvPr id="93" name="Picture 92">
                <a:extLst>
                  <a:ext uri="{FF2B5EF4-FFF2-40B4-BE49-F238E27FC236}">
                    <a16:creationId xmlns:a16="http://schemas.microsoft.com/office/drawing/2014/main" id="{F48B57B2-382B-711C-BF6A-FCB1B29C7D25}"/>
                  </a:ext>
                </a:extLst>
              </p:cNvPr>
              <p:cNvPicPr>
                <a:picLocks noChangeAspect="1"/>
              </p:cNvPicPr>
              <p:nvPr/>
            </p:nvPicPr>
            <p:blipFill>
              <a:blip r:embed="rId17"/>
              <a:stretch>
                <a:fillRect/>
              </a:stretch>
            </p:blipFill>
            <p:spPr>
              <a:xfrm>
                <a:off x="3667264" y="4613329"/>
                <a:ext cx="1081510" cy="1081509"/>
              </a:xfrm>
              <a:custGeom>
                <a:avLst/>
                <a:gdLst>
                  <a:gd name="connsiteX0" fmla="*/ 38 w 1081510"/>
                  <a:gd name="connsiteY0" fmla="*/ 51 h 1081509"/>
                  <a:gd name="connsiteX1" fmla="*/ 1081548 w 1081510"/>
                  <a:gd name="connsiteY1" fmla="*/ 51 h 1081509"/>
                  <a:gd name="connsiteX2" fmla="*/ 1081548 w 1081510"/>
                  <a:gd name="connsiteY2" fmla="*/ 1081561 h 1081509"/>
                  <a:gd name="connsiteX3" fmla="*/ 38 w 1081510"/>
                  <a:gd name="connsiteY3" fmla="*/ 1081561 h 1081509"/>
                </a:gdLst>
                <a:ahLst/>
                <a:cxnLst>
                  <a:cxn ang="0">
                    <a:pos x="connsiteX0" y="connsiteY0"/>
                  </a:cxn>
                  <a:cxn ang="0">
                    <a:pos x="connsiteX1" y="connsiteY1"/>
                  </a:cxn>
                  <a:cxn ang="0">
                    <a:pos x="connsiteX2" y="connsiteY2"/>
                  </a:cxn>
                  <a:cxn ang="0">
                    <a:pos x="connsiteX3" y="connsiteY3"/>
                  </a:cxn>
                </a:cxnLst>
                <a:rect l="l" t="t" r="r" b="b"/>
                <a:pathLst>
                  <a:path w="1081510" h="1081509">
                    <a:moveTo>
                      <a:pt x="38" y="51"/>
                    </a:moveTo>
                    <a:lnTo>
                      <a:pt x="1081548" y="51"/>
                    </a:lnTo>
                    <a:lnTo>
                      <a:pt x="1081548" y="1081561"/>
                    </a:lnTo>
                    <a:lnTo>
                      <a:pt x="38" y="1081561"/>
                    </a:lnTo>
                    <a:close/>
                  </a:path>
                </a:pathLst>
              </a:custGeom>
            </p:spPr>
          </p:pic>
          <p:sp>
            <p:nvSpPr>
              <p:cNvPr id="94" name="Freeform: Shape 93">
                <a:extLst>
                  <a:ext uri="{FF2B5EF4-FFF2-40B4-BE49-F238E27FC236}">
                    <a16:creationId xmlns:a16="http://schemas.microsoft.com/office/drawing/2014/main" id="{3A517E45-33DC-DC93-4D97-63ACA02384FF}"/>
                  </a:ext>
                </a:extLst>
              </p:cNvPr>
              <p:cNvSpPr/>
              <p:nvPr/>
            </p:nvSpPr>
            <p:spPr>
              <a:xfrm>
                <a:off x="3709227" y="4654859"/>
                <a:ext cx="916159" cy="916159"/>
              </a:xfrm>
              <a:custGeom>
                <a:avLst/>
                <a:gdLst>
                  <a:gd name="connsiteX0" fmla="*/ 916159 w 916159"/>
                  <a:gd name="connsiteY0" fmla="*/ 458080 h 916159"/>
                  <a:gd name="connsiteX1" fmla="*/ 458080 w 916159"/>
                  <a:gd name="connsiteY1" fmla="*/ 916159 h 916159"/>
                  <a:gd name="connsiteX2" fmla="*/ 0 w 916159"/>
                  <a:gd name="connsiteY2" fmla="*/ 458080 h 916159"/>
                  <a:gd name="connsiteX3" fmla="*/ 458080 w 916159"/>
                  <a:gd name="connsiteY3" fmla="*/ 0 h 916159"/>
                  <a:gd name="connsiteX4" fmla="*/ 916159 w 916159"/>
                  <a:gd name="connsiteY4" fmla="*/ 458080 h 916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159" h="916159">
                    <a:moveTo>
                      <a:pt x="916159" y="458080"/>
                    </a:moveTo>
                    <a:cubicBezTo>
                      <a:pt x="916159" y="711070"/>
                      <a:pt x="711070" y="916159"/>
                      <a:pt x="458080" y="916159"/>
                    </a:cubicBezTo>
                    <a:cubicBezTo>
                      <a:pt x="205089" y="916159"/>
                      <a:pt x="0" y="711070"/>
                      <a:pt x="0" y="458080"/>
                    </a:cubicBezTo>
                    <a:cubicBezTo>
                      <a:pt x="0" y="205089"/>
                      <a:pt x="205089" y="0"/>
                      <a:pt x="458080" y="0"/>
                    </a:cubicBezTo>
                    <a:cubicBezTo>
                      <a:pt x="711070" y="0"/>
                      <a:pt x="916159" y="205089"/>
                      <a:pt x="916159" y="458080"/>
                    </a:cubicBezTo>
                    <a:close/>
                  </a:path>
                </a:pathLst>
              </a:custGeom>
              <a:solidFill>
                <a:srgbClr val="FFFFFF"/>
              </a:solidFill>
              <a:ln w="12015" cap="flat">
                <a:noFill/>
                <a:prstDash val="solid"/>
                <a:miter/>
              </a:ln>
            </p:spPr>
            <p:txBody>
              <a:bodyPr rtlCol="0" anchor="ctr"/>
              <a:lstStyle/>
              <a:p>
                <a:endParaRPr lang="en-US"/>
              </a:p>
            </p:txBody>
          </p:sp>
        </p:grpSp>
        <p:sp>
          <p:nvSpPr>
            <p:cNvPr id="95" name="Freeform: Shape 94">
              <a:extLst>
                <a:ext uri="{FF2B5EF4-FFF2-40B4-BE49-F238E27FC236}">
                  <a16:creationId xmlns:a16="http://schemas.microsoft.com/office/drawing/2014/main" id="{42CA2251-C227-17D1-822C-7C592DBBFC56}"/>
                </a:ext>
              </a:extLst>
            </p:cNvPr>
            <p:cNvSpPr/>
            <p:nvPr/>
          </p:nvSpPr>
          <p:spPr>
            <a:xfrm>
              <a:off x="3745758" y="4691510"/>
              <a:ext cx="842856" cy="842856"/>
            </a:xfrm>
            <a:custGeom>
              <a:avLst/>
              <a:gdLst>
                <a:gd name="connsiteX0" fmla="*/ 842857 w 842856"/>
                <a:gd name="connsiteY0" fmla="*/ 421428 h 842856"/>
                <a:gd name="connsiteX1" fmla="*/ 421428 w 842856"/>
                <a:gd name="connsiteY1" fmla="*/ 842857 h 842856"/>
                <a:gd name="connsiteX2" fmla="*/ 0 w 842856"/>
                <a:gd name="connsiteY2" fmla="*/ 421428 h 842856"/>
                <a:gd name="connsiteX3" fmla="*/ 421428 w 842856"/>
                <a:gd name="connsiteY3" fmla="*/ 0 h 842856"/>
                <a:gd name="connsiteX4" fmla="*/ 842857 w 842856"/>
                <a:gd name="connsiteY4" fmla="*/ 421428 h 8428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856" h="842856">
                  <a:moveTo>
                    <a:pt x="842857" y="421428"/>
                  </a:moveTo>
                  <a:cubicBezTo>
                    <a:pt x="842857" y="654177"/>
                    <a:pt x="654177" y="842857"/>
                    <a:pt x="421428" y="842857"/>
                  </a:cubicBezTo>
                  <a:cubicBezTo>
                    <a:pt x="188680" y="842857"/>
                    <a:pt x="0" y="654177"/>
                    <a:pt x="0" y="421428"/>
                  </a:cubicBezTo>
                  <a:cubicBezTo>
                    <a:pt x="0" y="188680"/>
                    <a:pt x="188680" y="0"/>
                    <a:pt x="421428" y="0"/>
                  </a:cubicBezTo>
                  <a:cubicBezTo>
                    <a:pt x="654177" y="0"/>
                    <a:pt x="842857" y="188680"/>
                    <a:pt x="842857" y="421428"/>
                  </a:cubicBezTo>
                  <a:close/>
                </a:path>
              </a:pathLst>
            </a:custGeom>
            <a:solidFill>
              <a:schemeClr val="bg1"/>
            </a:solidFill>
            <a:ln w="12015" cap="flat">
              <a:noFill/>
              <a:prstDash val="solid"/>
              <a:miter/>
            </a:ln>
          </p:spPr>
          <p:txBody>
            <a:bodyPr rtlCol="0" anchor="ctr"/>
            <a:lstStyle/>
            <a:p>
              <a:endParaRPr lang="en-US" dirty="0"/>
            </a:p>
          </p:txBody>
        </p:sp>
        <p:grpSp>
          <p:nvGrpSpPr>
            <p:cNvPr id="96" name="Graphic 10">
              <a:extLst>
                <a:ext uri="{FF2B5EF4-FFF2-40B4-BE49-F238E27FC236}">
                  <a16:creationId xmlns:a16="http://schemas.microsoft.com/office/drawing/2014/main" id="{59367968-40C4-F652-52CD-4487C04F6341}"/>
                </a:ext>
              </a:extLst>
            </p:cNvPr>
            <p:cNvGrpSpPr/>
            <p:nvPr/>
          </p:nvGrpSpPr>
          <p:grpSpPr>
            <a:xfrm>
              <a:off x="3976840" y="4922473"/>
              <a:ext cx="380931" cy="380931"/>
              <a:chOff x="3976840" y="4922473"/>
              <a:chExt cx="380931" cy="380931"/>
            </a:xfrm>
            <a:noFill/>
          </p:grpSpPr>
          <p:sp>
            <p:nvSpPr>
              <p:cNvPr id="97" name="Freeform: Shape 96">
                <a:extLst>
                  <a:ext uri="{FF2B5EF4-FFF2-40B4-BE49-F238E27FC236}">
                    <a16:creationId xmlns:a16="http://schemas.microsoft.com/office/drawing/2014/main" id="{C64CF1E7-8E30-9533-12C3-60FC7E957F92}"/>
                  </a:ext>
                </a:extLst>
              </p:cNvPr>
              <p:cNvSpPr/>
              <p:nvPr/>
            </p:nvSpPr>
            <p:spPr>
              <a:xfrm>
                <a:off x="3976840" y="4922473"/>
                <a:ext cx="380931" cy="380931"/>
              </a:xfrm>
              <a:custGeom>
                <a:avLst/>
                <a:gdLst>
                  <a:gd name="connsiteX0" fmla="*/ 380932 w 380931"/>
                  <a:gd name="connsiteY0" fmla="*/ 190466 h 380931"/>
                  <a:gd name="connsiteX1" fmla="*/ 190466 w 380931"/>
                  <a:gd name="connsiteY1" fmla="*/ 380932 h 380931"/>
                  <a:gd name="connsiteX2" fmla="*/ 0 w 380931"/>
                  <a:gd name="connsiteY2" fmla="*/ 190466 h 380931"/>
                  <a:gd name="connsiteX3" fmla="*/ 190466 w 380931"/>
                  <a:gd name="connsiteY3" fmla="*/ 0 h 380931"/>
                  <a:gd name="connsiteX4" fmla="*/ 380932 w 380931"/>
                  <a:gd name="connsiteY4" fmla="*/ 190466 h 3809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931" h="380931">
                    <a:moveTo>
                      <a:pt x="380932" y="190466"/>
                    </a:moveTo>
                    <a:cubicBezTo>
                      <a:pt x="380932" y="295657"/>
                      <a:pt x="295657" y="380932"/>
                      <a:pt x="190466" y="380932"/>
                    </a:cubicBezTo>
                    <a:cubicBezTo>
                      <a:pt x="85275" y="380932"/>
                      <a:pt x="0" y="295658"/>
                      <a:pt x="0" y="190466"/>
                    </a:cubicBezTo>
                    <a:cubicBezTo>
                      <a:pt x="0" y="85275"/>
                      <a:pt x="85274" y="0"/>
                      <a:pt x="190466" y="0"/>
                    </a:cubicBezTo>
                    <a:cubicBezTo>
                      <a:pt x="295657" y="0"/>
                      <a:pt x="380932" y="85274"/>
                      <a:pt x="380932" y="190466"/>
                    </a:cubicBezTo>
                    <a:close/>
                  </a:path>
                </a:pathLst>
              </a:custGeom>
              <a:noFill/>
              <a:ln w="14081" cap="flat">
                <a:solidFill>
                  <a:srgbClr val="3C3C3B"/>
                </a:solid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049F71C5-4FA5-CAEE-AF97-3CD5216C1019}"/>
                  </a:ext>
                </a:extLst>
              </p:cNvPr>
              <p:cNvSpPr/>
              <p:nvPr/>
            </p:nvSpPr>
            <p:spPr>
              <a:xfrm>
                <a:off x="3976840" y="5112939"/>
                <a:ext cx="380811" cy="12016"/>
              </a:xfrm>
              <a:custGeom>
                <a:avLst/>
                <a:gdLst>
                  <a:gd name="connsiteX0" fmla="*/ 0 w 380811"/>
                  <a:gd name="connsiteY0" fmla="*/ 0 h 12016"/>
                  <a:gd name="connsiteX1" fmla="*/ 380812 w 380811"/>
                  <a:gd name="connsiteY1" fmla="*/ 0 h 12016"/>
                </a:gdLst>
                <a:ahLst/>
                <a:cxnLst>
                  <a:cxn ang="0">
                    <a:pos x="connsiteX0" y="connsiteY0"/>
                  </a:cxn>
                  <a:cxn ang="0">
                    <a:pos x="connsiteX1" y="connsiteY1"/>
                  </a:cxn>
                </a:cxnLst>
                <a:rect l="l" t="t" r="r" b="b"/>
                <a:pathLst>
                  <a:path w="380811" h="12016">
                    <a:moveTo>
                      <a:pt x="0" y="0"/>
                    </a:moveTo>
                    <a:lnTo>
                      <a:pt x="380812" y="0"/>
                    </a:lnTo>
                  </a:path>
                </a:pathLst>
              </a:custGeom>
              <a:ln w="14081" cap="flat">
                <a:solidFill>
                  <a:srgbClr val="3C3C3B"/>
                </a:solid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75B4E3F-9359-63D8-AE7B-722005D99BDE}"/>
                  </a:ext>
                </a:extLst>
              </p:cNvPr>
              <p:cNvSpPr/>
              <p:nvPr/>
            </p:nvSpPr>
            <p:spPr>
              <a:xfrm>
                <a:off x="4017577" y="4988565"/>
                <a:ext cx="288162" cy="46625"/>
              </a:xfrm>
              <a:custGeom>
                <a:avLst/>
                <a:gdLst>
                  <a:gd name="connsiteX0" fmla="*/ 0 w 288162"/>
                  <a:gd name="connsiteY0" fmla="*/ 0 h 46625"/>
                  <a:gd name="connsiteX1" fmla="*/ 288162 w 288162"/>
                  <a:gd name="connsiteY1" fmla="*/ 0 h 46625"/>
                </a:gdLst>
                <a:ahLst/>
                <a:cxnLst>
                  <a:cxn ang="0">
                    <a:pos x="connsiteX0" y="connsiteY0"/>
                  </a:cxn>
                  <a:cxn ang="0">
                    <a:pos x="connsiteX1" y="connsiteY1"/>
                  </a:cxn>
                </a:cxnLst>
                <a:rect l="l" t="t" r="r" b="b"/>
                <a:pathLst>
                  <a:path w="288162" h="46625">
                    <a:moveTo>
                      <a:pt x="0" y="0"/>
                    </a:moveTo>
                    <a:cubicBezTo>
                      <a:pt x="0" y="0"/>
                      <a:pt x="149729" y="104906"/>
                      <a:pt x="288162" y="0"/>
                    </a:cubicBezTo>
                  </a:path>
                </a:pathLst>
              </a:custGeom>
              <a:noFill/>
              <a:ln w="14081" cap="flat">
                <a:solidFill>
                  <a:srgbClr val="3C3C3B"/>
                </a:solid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26EF0681-B55A-05D6-01BB-BE3EF949DE56}"/>
                  </a:ext>
                </a:extLst>
              </p:cNvPr>
              <p:cNvSpPr/>
              <p:nvPr/>
            </p:nvSpPr>
            <p:spPr>
              <a:xfrm>
                <a:off x="4167306" y="4922473"/>
                <a:ext cx="12016" cy="380811"/>
              </a:xfrm>
              <a:custGeom>
                <a:avLst/>
                <a:gdLst>
                  <a:gd name="connsiteX0" fmla="*/ 0 w 12016"/>
                  <a:gd name="connsiteY0" fmla="*/ 0 h 380811"/>
                  <a:gd name="connsiteX1" fmla="*/ 0 w 12016"/>
                  <a:gd name="connsiteY1" fmla="*/ 380812 h 380811"/>
                </a:gdLst>
                <a:ahLst/>
                <a:cxnLst>
                  <a:cxn ang="0">
                    <a:pos x="connsiteX0" y="connsiteY0"/>
                  </a:cxn>
                  <a:cxn ang="0">
                    <a:pos x="connsiteX1" y="connsiteY1"/>
                  </a:cxn>
                </a:cxnLst>
                <a:rect l="l" t="t" r="r" b="b"/>
                <a:pathLst>
                  <a:path w="12016" h="380811">
                    <a:moveTo>
                      <a:pt x="0" y="0"/>
                    </a:moveTo>
                    <a:lnTo>
                      <a:pt x="0" y="380812"/>
                    </a:lnTo>
                  </a:path>
                </a:pathLst>
              </a:custGeom>
              <a:ln w="14081" cap="flat">
                <a:solidFill>
                  <a:srgbClr val="3C3C3B"/>
                </a:solid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FEF8AA6E-3557-CAA8-9FB8-A2FABCF67A0D}"/>
                  </a:ext>
                </a:extLst>
              </p:cNvPr>
              <p:cNvSpPr/>
              <p:nvPr/>
            </p:nvSpPr>
            <p:spPr>
              <a:xfrm>
                <a:off x="4023225" y="5189726"/>
                <a:ext cx="288162" cy="46625"/>
              </a:xfrm>
              <a:custGeom>
                <a:avLst/>
                <a:gdLst>
                  <a:gd name="connsiteX0" fmla="*/ 288162 w 288162"/>
                  <a:gd name="connsiteY0" fmla="*/ 46625 h 46625"/>
                  <a:gd name="connsiteX1" fmla="*/ 0 w 288162"/>
                  <a:gd name="connsiteY1" fmla="*/ 46625 h 46625"/>
                </a:gdLst>
                <a:ahLst/>
                <a:cxnLst>
                  <a:cxn ang="0">
                    <a:pos x="connsiteX0" y="connsiteY0"/>
                  </a:cxn>
                  <a:cxn ang="0">
                    <a:pos x="connsiteX1" y="connsiteY1"/>
                  </a:cxn>
                </a:cxnLst>
                <a:rect l="l" t="t" r="r" b="b"/>
                <a:pathLst>
                  <a:path w="288162" h="46625">
                    <a:moveTo>
                      <a:pt x="288162" y="46625"/>
                    </a:moveTo>
                    <a:cubicBezTo>
                      <a:pt x="288162" y="46625"/>
                      <a:pt x="138433" y="-58281"/>
                      <a:pt x="0" y="46625"/>
                    </a:cubicBezTo>
                  </a:path>
                </a:pathLst>
              </a:custGeom>
              <a:noFill/>
              <a:ln w="14081" cap="flat">
                <a:solidFill>
                  <a:srgbClr val="3C3C3B"/>
                </a:solid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B6A94F40-944B-7171-3967-ABD303EE8EBD}"/>
                  </a:ext>
                </a:extLst>
              </p:cNvPr>
              <p:cNvSpPr/>
              <p:nvPr/>
            </p:nvSpPr>
            <p:spPr>
              <a:xfrm>
                <a:off x="4167306" y="4922473"/>
                <a:ext cx="90606" cy="380931"/>
              </a:xfrm>
              <a:custGeom>
                <a:avLst/>
                <a:gdLst>
                  <a:gd name="connsiteX0" fmla="*/ 0 w 90606"/>
                  <a:gd name="connsiteY0" fmla="*/ 0 h 380931"/>
                  <a:gd name="connsiteX1" fmla="*/ 90606 w 90606"/>
                  <a:gd name="connsiteY1" fmla="*/ 190466 h 380931"/>
                  <a:gd name="connsiteX2" fmla="*/ 0 w 90606"/>
                  <a:gd name="connsiteY2" fmla="*/ 380932 h 380931"/>
                </a:gdLst>
                <a:ahLst/>
                <a:cxnLst>
                  <a:cxn ang="0">
                    <a:pos x="connsiteX0" y="connsiteY0"/>
                  </a:cxn>
                  <a:cxn ang="0">
                    <a:pos x="connsiteX1" y="connsiteY1"/>
                  </a:cxn>
                  <a:cxn ang="0">
                    <a:pos x="connsiteX2" y="connsiteY2"/>
                  </a:cxn>
                </a:cxnLst>
                <a:rect l="l" t="t" r="r" b="b"/>
                <a:pathLst>
                  <a:path w="90606" h="380931">
                    <a:moveTo>
                      <a:pt x="0" y="0"/>
                    </a:moveTo>
                    <a:cubicBezTo>
                      <a:pt x="0" y="0"/>
                      <a:pt x="90606" y="71860"/>
                      <a:pt x="90606" y="190466"/>
                    </a:cubicBezTo>
                    <a:cubicBezTo>
                      <a:pt x="90606" y="309072"/>
                      <a:pt x="0" y="380932"/>
                      <a:pt x="0" y="380932"/>
                    </a:cubicBezTo>
                  </a:path>
                </a:pathLst>
              </a:custGeom>
              <a:noFill/>
              <a:ln w="14081" cap="flat">
                <a:solidFill>
                  <a:srgbClr val="3C3C3B"/>
                </a:solid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B1B29194-EACD-B650-C094-03A9417656F4}"/>
                  </a:ext>
                </a:extLst>
              </p:cNvPr>
              <p:cNvSpPr/>
              <p:nvPr/>
            </p:nvSpPr>
            <p:spPr>
              <a:xfrm>
                <a:off x="4073335" y="4922473"/>
                <a:ext cx="90606" cy="380931"/>
              </a:xfrm>
              <a:custGeom>
                <a:avLst/>
                <a:gdLst>
                  <a:gd name="connsiteX0" fmla="*/ 90607 w 90606"/>
                  <a:gd name="connsiteY0" fmla="*/ 0 h 380931"/>
                  <a:gd name="connsiteX1" fmla="*/ 0 w 90606"/>
                  <a:gd name="connsiteY1" fmla="*/ 190466 h 380931"/>
                  <a:gd name="connsiteX2" fmla="*/ 90607 w 90606"/>
                  <a:gd name="connsiteY2" fmla="*/ 380932 h 380931"/>
                </a:gdLst>
                <a:ahLst/>
                <a:cxnLst>
                  <a:cxn ang="0">
                    <a:pos x="connsiteX0" y="connsiteY0"/>
                  </a:cxn>
                  <a:cxn ang="0">
                    <a:pos x="connsiteX1" y="connsiteY1"/>
                  </a:cxn>
                  <a:cxn ang="0">
                    <a:pos x="connsiteX2" y="connsiteY2"/>
                  </a:cxn>
                </a:cxnLst>
                <a:rect l="l" t="t" r="r" b="b"/>
                <a:pathLst>
                  <a:path w="90606" h="380931">
                    <a:moveTo>
                      <a:pt x="90607" y="0"/>
                    </a:moveTo>
                    <a:cubicBezTo>
                      <a:pt x="90607" y="0"/>
                      <a:pt x="0" y="71860"/>
                      <a:pt x="0" y="190466"/>
                    </a:cubicBezTo>
                    <a:cubicBezTo>
                      <a:pt x="0" y="309072"/>
                      <a:pt x="90607" y="380932"/>
                      <a:pt x="90607" y="380932"/>
                    </a:cubicBezTo>
                  </a:path>
                </a:pathLst>
              </a:custGeom>
              <a:noFill/>
              <a:ln w="14081" cap="flat">
                <a:solidFill>
                  <a:srgbClr val="3C3C3B"/>
                </a:solidFill>
                <a:prstDash val="solid"/>
                <a:miter/>
              </a:ln>
            </p:spPr>
            <p:txBody>
              <a:bodyPr rtlCol="0" anchor="ctr"/>
              <a:lstStyle/>
              <a:p>
                <a:endParaRPr lang="en-US"/>
              </a:p>
            </p:txBody>
          </p:sp>
        </p:grpSp>
      </p:grpSp>
      <p:grpSp>
        <p:nvGrpSpPr>
          <p:cNvPr id="104" name="Graphic 10">
            <a:extLst>
              <a:ext uri="{FF2B5EF4-FFF2-40B4-BE49-F238E27FC236}">
                <a16:creationId xmlns:a16="http://schemas.microsoft.com/office/drawing/2014/main" id="{97F5D5AC-9632-BB71-DACC-3ACCAB730308}"/>
              </a:ext>
            </a:extLst>
          </p:cNvPr>
          <p:cNvGrpSpPr/>
          <p:nvPr/>
        </p:nvGrpSpPr>
        <p:grpSpPr>
          <a:xfrm>
            <a:off x="1612780" y="2231405"/>
            <a:ext cx="1137362" cy="1136957"/>
            <a:chOff x="1612780" y="2291039"/>
            <a:chExt cx="1137362" cy="1136957"/>
          </a:xfrm>
        </p:grpSpPr>
        <p:sp>
          <p:nvSpPr>
            <p:cNvPr id="105" name="Freeform: Shape 104">
              <a:extLst>
                <a:ext uri="{FF2B5EF4-FFF2-40B4-BE49-F238E27FC236}">
                  <a16:creationId xmlns:a16="http://schemas.microsoft.com/office/drawing/2014/main" id="{0D423E7A-BFDB-4661-0DFD-209D409ECA29}"/>
                </a:ext>
              </a:extLst>
            </p:cNvPr>
            <p:cNvSpPr/>
            <p:nvPr/>
          </p:nvSpPr>
          <p:spPr>
            <a:xfrm>
              <a:off x="1612780" y="2291039"/>
              <a:ext cx="555775" cy="1111431"/>
            </a:xfrm>
            <a:custGeom>
              <a:avLst/>
              <a:gdLst>
                <a:gd name="connsiteX0" fmla="*/ 555776 w 555775"/>
                <a:gd name="connsiteY0" fmla="*/ 1111432 h 1111431"/>
                <a:gd name="connsiteX1" fmla="*/ 0 w 555775"/>
                <a:gd name="connsiteY1" fmla="*/ 555656 h 1111431"/>
                <a:gd name="connsiteX2" fmla="*/ 555776 w 555775"/>
                <a:gd name="connsiteY2" fmla="*/ 0 h 1111431"/>
              </a:gdLst>
              <a:ahLst/>
              <a:cxnLst>
                <a:cxn ang="0">
                  <a:pos x="connsiteX0" y="connsiteY0"/>
                </a:cxn>
                <a:cxn ang="0">
                  <a:pos x="connsiteX1" y="connsiteY1"/>
                </a:cxn>
                <a:cxn ang="0">
                  <a:pos x="connsiteX2" y="connsiteY2"/>
                </a:cxn>
              </a:cxnLst>
              <a:rect l="l" t="t" r="r" b="b"/>
              <a:pathLst>
                <a:path w="555775" h="1111431">
                  <a:moveTo>
                    <a:pt x="555776" y="1111432"/>
                  </a:moveTo>
                  <a:cubicBezTo>
                    <a:pt x="248867" y="1111432"/>
                    <a:pt x="0" y="862685"/>
                    <a:pt x="0" y="555656"/>
                  </a:cubicBezTo>
                  <a:cubicBezTo>
                    <a:pt x="0" y="248627"/>
                    <a:pt x="248867" y="0"/>
                    <a:pt x="555776" y="0"/>
                  </a:cubicBezTo>
                </a:path>
              </a:pathLst>
            </a:custGeom>
            <a:solidFill>
              <a:srgbClr val="5FCFD4"/>
            </a:solidFill>
            <a:ln w="12015" cap="flat">
              <a:noFill/>
              <a:prstDash val="solid"/>
              <a:miter/>
            </a:ln>
          </p:spPr>
          <p:txBody>
            <a:bodyPr rtlCol="0" anchor="ctr"/>
            <a:lstStyle/>
            <a:p>
              <a:endParaRPr lang="en-US"/>
            </a:p>
          </p:txBody>
        </p:sp>
        <p:grpSp>
          <p:nvGrpSpPr>
            <p:cNvPr id="106" name="Graphic 10">
              <a:extLst>
                <a:ext uri="{FF2B5EF4-FFF2-40B4-BE49-F238E27FC236}">
                  <a16:creationId xmlns:a16="http://schemas.microsoft.com/office/drawing/2014/main" id="{B062F487-FFCF-FE26-1CFE-7C7EE4A7ACD3}"/>
                </a:ext>
              </a:extLst>
            </p:cNvPr>
            <p:cNvGrpSpPr/>
            <p:nvPr/>
          </p:nvGrpSpPr>
          <p:grpSpPr>
            <a:xfrm>
              <a:off x="1641877" y="2320148"/>
              <a:ext cx="1108265" cy="1107848"/>
              <a:chOff x="1641877" y="2320148"/>
              <a:chExt cx="1108265" cy="1107848"/>
            </a:xfrm>
            <a:solidFill>
              <a:srgbClr val="FFFFFF"/>
            </a:solidFill>
          </p:grpSpPr>
          <p:pic>
            <p:nvPicPr>
              <p:cNvPr id="107" name="Picture 106">
                <a:extLst>
                  <a:ext uri="{FF2B5EF4-FFF2-40B4-BE49-F238E27FC236}">
                    <a16:creationId xmlns:a16="http://schemas.microsoft.com/office/drawing/2014/main" id="{52974173-B809-F867-CE00-698FF01F058E}"/>
                  </a:ext>
                </a:extLst>
              </p:cNvPr>
              <p:cNvPicPr>
                <a:picLocks noChangeAspect="1"/>
              </p:cNvPicPr>
              <p:nvPr/>
            </p:nvPicPr>
            <p:blipFill>
              <a:blip r:embed="rId18"/>
              <a:stretch>
                <a:fillRect/>
              </a:stretch>
            </p:blipFill>
            <p:spPr>
              <a:xfrm>
                <a:off x="1668632" y="2346487"/>
                <a:ext cx="1081510" cy="1081509"/>
              </a:xfrm>
              <a:custGeom>
                <a:avLst/>
                <a:gdLst>
                  <a:gd name="connsiteX0" fmla="*/ -128 w 1081510"/>
                  <a:gd name="connsiteY0" fmla="*/ -138 h 1081509"/>
                  <a:gd name="connsiteX1" fmla="*/ 1081382 w 1081510"/>
                  <a:gd name="connsiteY1" fmla="*/ -138 h 1081509"/>
                  <a:gd name="connsiteX2" fmla="*/ 1081382 w 1081510"/>
                  <a:gd name="connsiteY2" fmla="*/ 1081372 h 1081509"/>
                  <a:gd name="connsiteX3" fmla="*/ -128 w 1081510"/>
                  <a:gd name="connsiteY3" fmla="*/ 1081372 h 1081509"/>
                </a:gdLst>
                <a:ahLst/>
                <a:cxnLst>
                  <a:cxn ang="0">
                    <a:pos x="connsiteX0" y="connsiteY0"/>
                  </a:cxn>
                  <a:cxn ang="0">
                    <a:pos x="connsiteX1" y="connsiteY1"/>
                  </a:cxn>
                  <a:cxn ang="0">
                    <a:pos x="connsiteX2" y="connsiteY2"/>
                  </a:cxn>
                  <a:cxn ang="0">
                    <a:pos x="connsiteX3" y="connsiteY3"/>
                  </a:cxn>
                </a:cxnLst>
                <a:rect l="l" t="t" r="r" b="b"/>
                <a:pathLst>
                  <a:path w="1081510" h="1081509">
                    <a:moveTo>
                      <a:pt x="-128" y="-138"/>
                    </a:moveTo>
                    <a:lnTo>
                      <a:pt x="1081382" y="-138"/>
                    </a:lnTo>
                    <a:lnTo>
                      <a:pt x="1081382" y="1081372"/>
                    </a:lnTo>
                    <a:lnTo>
                      <a:pt x="-128" y="1081372"/>
                    </a:lnTo>
                    <a:close/>
                  </a:path>
                </a:pathLst>
              </a:custGeom>
            </p:spPr>
          </p:pic>
          <p:sp>
            <p:nvSpPr>
              <p:cNvPr id="108" name="Freeform: Shape 107">
                <a:extLst>
                  <a:ext uri="{FF2B5EF4-FFF2-40B4-BE49-F238E27FC236}">
                    <a16:creationId xmlns:a16="http://schemas.microsoft.com/office/drawing/2014/main" id="{05D4D870-DEE8-F6A1-AA40-DA50BFD0931C}"/>
                  </a:ext>
                </a:extLst>
              </p:cNvPr>
              <p:cNvSpPr/>
              <p:nvPr/>
            </p:nvSpPr>
            <p:spPr>
              <a:xfrm rot="-4837121">
                <a:off x="1710417" y="2388689"/>
                <a:ext cx="916135" cy="916135"/>
              </a:xfrm>
              <a:custGeom>
                <a:avLst/>
                <a:gdLst>
                  <a:gd name="connsiteX0" fmla="*/ 916136 w 916135"/>
                  <a:gd name="connsiteY0" fmla="*/ 458068 h 916135"/>
                  <a:gd name="connsiteX1" fmla="*/ 458068 w 916135"/>
                  <a:gd name="connsiteY1" fmla="*/ 916136 h 916135"/>
                  <a:gd name="connsiteX2" fmla="*/ 0 w 916135"/>
                  <a:gd name="connsiteY2" fmla="*/ 458068 h 916135"/>
                  <a:gd name="connsiteX3" fmla="*/ 458068 w 916135"/>
                  <a:gd name="connsiteY3" fmla="*/ 0 h 916135"/>
                  <a:gd name="connsiteX4" fmla="*/ 916136 w 916135"/>
                  <a:gd name="connsiteY4" fmla="*/ 458068 h 9161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135" h="916135">
                    <a:moveTo>
                      <a:pt x="916136" y="458068"/>
                    </a:moveTo>
                    <a:cubicBezTo>
                      <a:pt x="916136" y="711052"/>
                      <a:pt x="711052" y="916136"/>
                      <a:pt x="458068" y="916136"/>
                    </a:cubicBezTo>
                    <a:cubicBezTo>
                      <a:pt x="205084" y="916136"/>
                      <a:pt x="0" y="711052"/>
                      <a:pt x="0" y="458068"/>
                    </a:cubicBezTo>
                    <a:cubicBezTo>
                      <a:pt x="0" y="205084"/>
                      <a:pt x="205084" y="0"/>
                      <a:pt x="458068" y="0"/>
                    </a:cubicBezTo>
                    <a:cubicBezTo>
                      <a:pt x="711052" y="0"/>
                      <a:pt x="916136" y="205084"/>
                      <a:pt x="916136" y="458068"/>
                    </a:cubicBezTo>
                    <a:close/>
                  </a:path>
                </a:pathLst>
              </a:custGeom>
              <a:solidFill>
                <a:srgbClr val="FFFFFF"/>
              </a:solidFill>
              <a:ln w="12015" cap="flat">
                <a:noFill/>
                <a:prstDash val="solid"/>
                <a:miter/>
              </a:ln>
            </p:spPr>
            <p:txBody>
              <a:bodyPr rtlCol="0" anchor="ctr"/>
              <a:lstStyle/>
              <a:p>
                <a:endParaRPr lang="en-US"/>
              </a:p>
            </p:txBody>
          </p:sp>
        </p:grpSp>
        <p:sp>
          <p:nvSpPr>
            <p:cNvPr id="109" name="Freeform: Shape 108">
              <a:extLst>
                <a:ext uri="{FF2B5EF4-FFF2-40B4-BE49-F238E27FC236}">
                  <a16:creationId xmlns:a16="http://schemas.microsoft.com/office/drawing/2014/main" id="{C5C3DAEB-644D-02B1-EEAE-6F770AB69971}"/>
                </a:ext>
              </a:extLst>
            </p:cNvPr>
            <p:cNvSpPr/>
            <p:nvPr/>
          </p:nvSpPr>
          <p:spPr>
            <a:xfrm>
              <a:off x="1747127" y="2425386"/>
              <a:ext cx="842856" cy="842856"/>
            </a:xfrm>
            <a:custGeom>
              <a:avLst/>
              <a:gdLst>
                <a:gd name="connsiteX0" fmla="*/ 842857 w 842856"/>
                <a:gd name="connsiteY0" fmla="*/ 421428 h 842856"/>
                <a:gd name="connsiteX1" fmla="*/ 421428 w 842856"/>
                <a:gd name="connsiteY1" fmla="*/ 842857 h 842856"/>
                <a:gd name="connsiteX2" fmla="*/ 0 w 842856"/>
                <a:gd name="connsiteY2" fmla="*/ 421428 h 842856"/>
                <a:gd name="connsiteX3" fmla="*/ 421428 w 842856"/>
                <a:gd name="connsiteY3" fmla="*/ 0 h 842856"/>
                <a:gd name="connsiteX4" fmla="*/ 842857 w 842856"/>
                <a:gd name="connsiteY4" fmla="*/ 421428 h 8428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856" h="842856">
                  <a:moveTo>
                    <a:pt x="842857" y="421428"/>
                  </a:moveTo>
                  <a:cubicBezTo>
                    <a:pt x="842857" y="654177"/>
                    <a:pt x="654177" y="842857"/>
                    <a:pt x="421428" y="842857"/>
                  </a:cubicBezTo>
                  <a:cubicBezTo>
                    <a:pt x="188680" y="842857"/>
                    <a:pt x="0" y="654177"/>
                    <a:pt x="0" y="421428"/>
                  </a:cubicBezTo>
                  <a:cubicBezTo>
                    <a:pt x="0" y="188680"/>
                    <a:pt x="188680" y="0"/>
                    <a:pt x="421428" y="0"/>
                  </a:cubicBezTo>
                  <a:cubicBezTo>
                    <a:pt x="654177" y="0"/>
                    <a:pt x="842857" y="188680"/>
                    <a:pt x="842857" y="421428"/>
                  </a:cubicBezTo>
                  <a:close/>
                </a:path>
              </a:pathLst>
            </a:custGeom>
            <a:solidFill>
              <a:schemeClr val="bg1"/>
            </a:solidFill>
            <a:ln w="12015" cap="flat">
              <a:noFill/>
              <a:prstDash val="solid"/>
              <a:miter/>
            </a:ln>
          </p:spPr>
          <p:txBody>
            <a:bodyPr rtlCol="0" anchor="ctr"/>
            <a:lstStyle/>
            <a:p>
              <a:endParaRPr lang="en-US"/>
            </a:p>
          </p:txBody>
        </p:sp>
        <p:grpSp>
          <p:nvGrpSpPr>
            <p:cNvPr id="110" name="Graphic 10">
              <a:extLst>
                <a:ext uri="{FF2B5EF4-FFF2-40B4-BE49-F238E27FC236}">
                  <a16:creationId xmlns:a16="http://schemas.microsoft.com/office/drawing/2014/main" id="{F88E7A0D-16DD-BFC4-19A7-33315AF73A11}"/>
                </a:ext>
              </a:extLst>
            </p:cNvPr>
            <p:cNvGrpSpPr/>
            <p:nvPr/>
          </p:nvGrpSpPr>
          <p:grpSpPr>
            <a:xfrm>
              <a:off x="1997766" y="2621614"/>
              <a:ext cx="303485" cy="442103"/>
              <a:chOff x="1997766" y="2621614"/>
              <a:chExt cx="303485" cy="442103"/>
            </a:xfrm>
          </p:grpSpPr>
          <p:grpSp>
            <p:nvGrpSpPr>
              <p:cNvPr id="111" name="Graphic 10">
                <a:extLst>
                  <a:ext uri="{FF2B5EF4-FFF2-40B4-BE49-F238E27FC236}">
                    <a16:creationId xmlns:a16="http://schemas.microsoft.com/office/drawing/2014/main" id="{F9422B3C-CC0D-E2DF-96E2-B96AFD966DA1}"/>
                  </a:ext>
                </a:extLst>
              </p:cNvPr>
              <p:cNvGrpSpPr/>
              <p:nvPr/>
            </p:nvGrpSpPr>
            <p:grpSpPr>
              <a:xfrm>
                <a:off x="1997766" y="2621614"/>
                <a:ext cx="303485" cy="442103"/>
                <a:chOff x="1997766" y="2621614"/>
                <a:chExt cx="303485" cy="442103"/>
              </a:xfrm>
            </p:grpSpPr>
            <p:sp>
              <p:nvSpPr>
                <p:cNvPr id="112" name="Freeform: Shape 111">
                  <a:extLst>
                    <a:ext uri="{FF2B5EF4-FFF2-40B4-BE49-F238E27FC236}">
                      <a16:creationId xmlns:a16="http://schemas.microsoft.com/office/drawing/2014/main" id="{77A06BDF-DB6A-75AF-7E94-F24F9889D1E5}"/>
                    </a:ext>
                  </a:extLst>
                </p:cNvPr>
                <p:cNvSpPr/>
                <p:nvPr/>
              </p:nvSpPr>
              <p:spPr>
                <a:xfrm>
                  <a:off x="1997766" y="2621614"/>
                  <a:ext cx="303485" cy="335995"/>
                </a:xfrm>
                <a:custGeom>
                  <a:avLst/>
                  <a:gdLst>
                    <a:gd name="connsiteX0" fmla="*/ 207320 w 303485"/>
                    <a:gd name="connsiteY0" fmla="*/ 335995 h 335995"/>
                    <a:gd name="connsiteX1" fmla="*/ 207320 w 303485"/>
                    <a:gd name="connsiteY1" fmla="*/ 334914 h 335995"/>
                    <a:gd name="connsiteX2" fmla="*/ 247456 w 303485"/>
                    <a:gd name="connsiteY2" fmla="*/ 255843 h 335995"/>
                    <a:gd name="connsiteX3" fmla="*/ 303334 w 303485"/>
                    <a:gd name="connsiteY3" fmla="*/ 149134 h 335995"/>
                    <a:gd name="connsiteX4" fmla="*/ 151 w 303485"/>
                    <a:gd name="connsiteY4" fmla="*/ 149134 h 335995"/>
                    <a:gd name="connsiteX5" fmla="*/ 56029 w 303485"/>
                    <a:gd name="connsiteY5" fmla="*/ 255843 h 335995"/>
                    <a:gd name="connsiteX6" fmla="*/ 96165 w 303485"/>
                    <a:gd name="connsiteY6" fmla="*/ 334914 h 335995"/>
                    <a:gd name="connsiteX7" fmla="*/ 96165 w 303485"/>
                    <a:gd name="connsiteY7" fmla="*/ 335995 h 335995"/>
                    <a:gd name="connsiteX8" fmla="*/ 207320 w 303485"/>
                    <a:gd name="connsiteY8" fmla="*/ 335995 h 335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3485" h="335995">
                      <a:moveTo>
                        <a:pt x="207320" y="335995"/>
                      </a:moveTo>
                      <a:lnTo>
                        <a:pt x="207320" y="334914"/>
                      </a:lnTo>
                      <a:cubicBezTo>
                        <a:pt x="206960" y="303550"/>
                        <a:pt x="222221" y="274349"/>
                        <a:pt x="247456" y="255843"/>
                      </a:cubicBezTo>
                      <a:cubicBezTo>
                        <a:pt x="309223" y="210540"/>
                        <a:pt x="303334" y="149134"/>
                        <a:pt x="303334" y="149134"/>
                      </a:cubicBezTo>
                      <a:cubicBezTo>
                        <a:pt x="303454" y="-44937"/>
                        <a:pt x="8082" y="-54430"/>
                        <a:pt x="151" y="149134"/>
                      </a:cubicBezTo>
                      <a:cubicBezTo>
                        <a:pt x="151" y="149134"/>
                        <a:pt x="-5737" y="210540"/>
                        <a:pt x="56029" y="255843"/>
                      </a:cubicBezTo>
                      <a:cubicBezTo>
                        <a:pt x="81264" y="274349"/>
                        <a:pt x="96646" y="303550"/>
                        <a:pt x="96165" y="334914"/>
                      </a:cubicBezTo>
                      <a:lnTo>
                        <a:pt x="96165" y="335995"/>
                      </a:lnTo>
                      <a:lnTo>
                        <a:pt x="207320" y="335995"/>
                      </a:lnTo>
                      <a:close/>
                    </a:path>
                  </a:pathLst>
                </a:custGeom>
                <a:noFill/>
                <a:ln w="17803" cap="flat">
                  <a:solidFill>
                    <a:srgbClr val="3C3C3B"/>
                  </a:solid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266F25AD-D88F-34E7-B82D-B179D009D18C}"/>
                    </a:ext>
                  </a:extLst>
                </p:cNvPr>
                <p:cNvSpPr/>
                <p:nvPr/>
              </p:nvSpPr>
              <p:spPr>
                <a:xfrm>
                  <a:off x="2086361" y="2976596"/>
                  <a:ext cx="126777" cy="33406"/>
                </a:xfrm>
                <a:custGeom>
                  <a:avLst/>
                  <a:gdLst>
                    <a:gd name="connsiteX0" fmla="*/ 0 w 126777"/>
                    <a:gd name="connsiteY0" fmla="*/ 0 h 33406"/>
                    <a:gd name="connsiteX1" fmla="*/ 126777 w 126777"/>
                    <a:gd name="connsiteY1" fmla="*/ 0 h 33406"/>
                    <a:gd name="connsiteX2" fmla="*/ 126777 w 126777"/>
                    <a:gd name="connsiteY2" fmla="*/ 33407 h 33406"/>
                    <a:gd name="connsiteX3" fmla="*/ 0 w 126777"/>
                    <a:gd name="connsiteY3" fmla="*/ 33407 h 33406"/>
                  </a:gdLst>
                  <a:ahLst/>
                  <a:cxnLst>
                    <a:cxn ang="0">
                      <a:pos x="connsiteX0" y="connsiteY0"/>
                    </a:cxn>
                    <a:cxn ang="0">
                      <a:pos x="connsiteX1" y="connsiteY1"/>
                    </a:cxn>
                    <a:cxn ang="0">
                      <a:pos x="connsiteX2" y="connsiteY2"/>
                    </a:cxn>
                    <a:cxn ang="0">
                      <a:pos x="connsiteX3" y="connsiteY3"/>
                    </a:cxn>
                  </a:cxnLst>
                  <a:rect l="l" t="t" r="r" b="b"/>
                  <a:pathLst>
                    <a:path w="126777" h="33406">
                      <a:moveTo>
                        <a:pt x="0" y="0"/>
                      </a:moveTo>
                      <a:lnTo>
                        <a:pt x="126777" y="0"/>
                      </a:lnTo>
                      <a:lnTo>
                        <a:pt x="126777" y="33407"/>
                      </a:lnTo>
                      <a:lnTo>
                        <a:pt x="0" y="33407"/>
                      </a:lnTo>
                      <a:close/>
                    </a:path>
                  </a:pathLst>
                </a:custGeom>
                <a:solidFill>
                  <a:srgbClr val="3C3C3B"/>
                </a:solidFill>
                <a:ln w="1201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90BE52A5-D1FB-CAD7-E208-193E64E463EC}"/>
                    </a:ext>
                  </a:extLst>
                </p:cNvPr>
                <p:cNvSpPr/>
                <p:nvPr/>
              </p:nvSpPr>
              <p:spPr>
                <a:xfrm>
                  <a:off x="2086361" y="3019496"/>
                  <a:ext cx="126777" cy="44221"/>
                </a:xfrm>
                <a:custGeom>
                  <a:avLst/>
                  <a:gdLst>
                    <a:gd name="connsiteX0" fmla="*/ 0 w 126777"/>
                    <a:gd name="connsiteY0" fmla="*/ 0 h 44221"/>
                    <a:gd name="connsiteX1" fmla="*/ 126777 w 126777"/>
                    <a:gd name="connsiteY1" fmla="*/ 0 h 44221"/>
                    <a:gd name="connsiteX2" fmla="*/ 126777 w 126777"/>
                    <a:gd name="connsiteY2" fmla="*/ 44222 h 44221"/>
                    <a:gd name="connsiteX3" fmla="*/ 0 w 126777"/>
                    <a:gd name="connsiteY3" fmla="*/ 44222 h 44221"/>
                  </a:gdLst>
                  <a:ahLst/>
                  <a:cxnLst>
                    <a:cxn ang="0">
                      <a:pos x="connsiteX0" y="connsiteY0"/>
                    </a:cxn>
                    <a:cxn ang="0">
                      <a:pos x="connsiteX1" y="connsiteY1"/>
                    </a:cxn>
                    <a:cxn ang="0">
                      <a:pos x="connsiteX2" y="connsiteY2"/>
                    </a:cxn>
                    <a:cxn ang="0">
                      <a:pos x="connsiteX3" y="connsiteY3"/>
                    </a:cxn>
                  </a:cxnLst>
                  <a:rect l="l" t="t" r="r" b="b"/>
                  <a:pathLst>
                    <a:path w="126777" h="44221">
                      <a:moveTo>
                        <a:pt x="0" y="0"/>
                      </a:moveTo>
                      <a:lnTo>
                        <a:pt x="126777" y="0"/>
                      </a:lnTo>
                      <a:lnTo>
                        <a:pt x="126777" y="44222"/>
                      </a:lnTo>
                      <a:lnTo>
                        <a:pt x="0" y="44222"/>
                      </a:lnTo>
                      <a:close/>
                    </a:path>
                  </a:pathLst>
                </a:custGeom>
                <a:solidFill>
                  <a:srgbClr val="3C3C3B"/>
                </a:solidFill>
                <a:ln w="12015" cap="flat">
                  <a:noFill/>
                  <a:prstDash val="solid"/>
                  <a:miter/>
                </a:ln>
              </p:spPr>
              <p:txBody>
                <a:bodyPr rtlCol="0" anchor="ctr"/>
                <a:lstStyle/>
                <a:p>
                  <a:endParaRPr lang="en-US"/>
                </a:p>
              </p:txBody>
            </p:sp>
          </p:grpSp>
          <p:sp>
            <p:nvSpPr>
              <p:cNvPr id="115" name="Freeform: Shape 114">
                <a:extLst>
                  <a:ext uri="{FF2B5EF4-FFF2-40B4-BE49-F238E27FC236}">
                    <a16:creationId xmlns:a16="http://schemas.microsoft.com/office/drawing/2014/main" id="{76BC7614-96ED-D25C-3294-0933E4BB183F}"/>
                  </a:ext>
                </a:extLst>
              </p:cNvPr>
              <p:cNvSpPr/>
              <p:nvPr/>
            </p:nvSpPr>
            <p:spPr>
              <a:xfrm>
                <a:off x="2103816" y="2796786"/>
                <a:ext cx="102956" cy="159021"/>
              </a:xfrm>
              <a:custGeom>
                <a:avLst/>
                <a:gdLst>
                  <a:gd name="connsiteX0" fmla="*/ 76876 w 102956"/>
                  <a:gd name="connsiteY0" fmla="*/ 155656 h 159021"/>
                  <a:gd name="connsiteX1" fmla="*/ 83005 w 102956"/>
                  <a:gd name="connsiteY1" fmla="*/ 13498 h 159021"/>
                  <a:gd name="connsiteX2" fmla="*/ 92738 w 102956"/>
                  <a:gd name="connsiteY2" fmla="*/ 4485 h 159021"/>
                  <a:gd name="connsiteX3" fmla="*/ 102832 w 102956"/>
                  <a:gd name="connsiteY3" fmla="*/ 15781 h 159021"/>
                  <a:gd name="connsiteX4" fmla="*/ 90455 w 102956"/>
                  <a:gd name="connsiteY4" fmla="*/ 43660 h 159021"/>
                  <a:gd name="connsiteX5" fmla="*/ 34096 w 102956"/>
                  <a:gd name="connsiteY5" fmla="*/ 62406 h 159021"/>
                  <a:gd name="connsiteX6" fmla="*/ 329 w 102956"/>
                  <a:gd name="connsiteY6" fmla="*/ 17103 h 159021"/>
                  <a:gd name="connsiteX7" fmla="*/ 14629 w 102956"/>
                  <a:gd name="connsiteY7" fmla="*/ 39 h 159021"/>
                  <a:gd name="connsiteX8" fmla="*/ 33736 w 102956"/>
                  <a:gd name="connsiteY8" fmla="*/ 22631 h 159021"/>
                  <a:gd name="connsiteX9" fmla="*/ 10423 w 102956"/>
                  <a:gd name="connsiteY9" fmla="*/ 159021 h 159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956" h="159021">
                    <a:moveTo>
                      <a:pt x="76876" y="155656"/>
                    </a:moveTo>
                    <a:cubicBezTo>
                      <a:pt x="58370" y="110353"/>
                      <a:pt x="60653" y="56999"/>
                      <a:pt x="83005" y="13498"/>
                    </a:cubicBezTo>
                    <a:cubicBezTo>
                      <a:pt x="85168" y="9412"/>
                      <a:pt x="88172" y="4846"/>
                      <a:pt x="92738" y="4485"/>
                    </a:cubicBezTo>
                    <a:cubicBezTo>
                      <a:pt x="98266" y="4125"/>
                      <a:pt x="102231" y="10254"/>
                      <a:pt x="102832" y="15781"/>
                    </a:cubicBezTo>
                    <a:cubicBezTo>
                      <a:pt x="103914" y="26236"/>
                      <a:pt x="97785" y="36090"/>
                      <a:pt x="90455" y="43660"/>
                    </a:cubicBezTo>
                    <a:cubicBezTo>
                      <a:pt x="75915" y="58441"/>
                      <a:pt x="54285" y="67093"/>
                      <a:pt x="34096" y="62406"/>
                    </a:cubicBezTo>
                    <a:cubicBezTo>
                      <a:pt x="13908" y="57720"/>
                      <a:pt x="-2555" y="37532"/>
                      <a:pt x="329" y="17103"/>
                    </a:cubicBezTo>
                    <a:cubicBezTo>
                      <a:pt x="1531" y="9172"/>
                      <a:pt x="6698" y="640"/>
                      <a:pt x="14629" y="39"/>
                    </a:cubicBezTo>
                    <a:cubicBezTo>
                      <a:pt x="25444" y="-802"/>
                      <a:pt x="31573" y="12056"/>
                      <a:pt x="33736" y="22631"/>
                    </a:cubicBezTo>
                    <a:cubicBezTo>
                      <a:pt x="42869" y="68895"/>
                      <a:pt x="34457" y="118405"/>
                      <a:pt x="10423" y="159021"/>
                    </a:cubicBezTo>
                  </a:path>
                </a:pathLst>
              </a:custGeom>
              <a:noFill/>
              <a:ln w="13352" cap="flat">
                <a:solidFill>
                  <a:srgbClr val="3C3C3B"/>
                </a:solidFill>
                <a:prstDash val="solid"/>
                <a:miter/>
              </a:ln>
            </p:spPr>
            <p:txBody>
              <a:bodyPr rtlCol="0" anchor="ctr"/>
              <a:lstStyle/>
              <a:p>
                <a:endParaRPr lang="en-US"/>
              </a:p>
            </p:txBody>
          </p:sp>
        </p:grpSp>
      </p:grpSp>
      <p:grpSp>
        <p:nvGrpSpPr>
          <p:cNvPr id="116" name="Graphic 10">
            <a:extLst>
              <a:ext uri="{FF2B5EF4-FFF2-40B4-BE49-F238E27FC236}">
                <a16:creationId xmlns:a16="http://schemas.microsoft.com/office/drawing/2014/main" id="{4BB0BBBE-BE1D-6632-6881-37E2B43D977C}"/>
              </a:ext>
            </a:extLst>
          </p:cNvPr>
          <p:cNvGrpSpPr/>
          <p:nvPr/>
        </p:nvGrpSpPr>
        <p:grpSpPr>
          <a:xfrm>
            <a:off x="7501481" y="4496567"/>
            <a:ext cx="1137844" cy="1135753"/>
            <a:chOff x="7501481" y="4556201"/>
            <a:chExt cx="1137844" cy="1135753"/>
          </a:xfrm>
        </p:grpSpPr>
        <p:sp>
          <p:nvSpPr>
            <p:cNvPr id="117" name="Freeform: Shape 116">
              <a:extLst>
                <a:ext uri="{FF2B5EF4-FFF2-40B4-BE49-F238E27FC236}">
                  <a16:creationId xmlns:a16="http://schemas.microsoft.com/office/drawing/2014/main" id="{451A2391-F60E-EAB4-867E-4B259BE7DA93}"/>
                </a:ext>
              </a:extLst>
            </p:cNvPr>
            <p:cNvSpPr/>
            <p:nvPr/>
          </p:nvSpPr>
          <p:spPr>
            <a:xfrm>
              <a:off x="7501481" y="4556201"/>
              <a:ext cx="555776" cy="1111551"/>
            </a:xfrm>
            <a:custGeom>
              <a:avLst/>
              <a:gdLst>
                <a:gd name="connsiteX0" fmla="*/ 555776 w 555776"/>
                <a:gd name="connsiteY0" fmla="*/ 1111552 h 1111551"/>
                <a:gd name="connsiteX1" fmla="*/ 0 w 555776"/>
                <a:gd name="connsiteY1" fmla="*/ 555776 h 1111551"/>
                <a:gd name="connsiteX2" fmla="*/ 555776 w 555776"/>
                <a:gd name="connsiteY2" fmla="*/ 0 h 1111551"/>
              </a:gdLst>
              <a:ahLst/>
              <a:cxnLst>
                <a:cxn ang="0">
                  <a:pos x="connsiteX0" y="connsiteY0"/>
                </a:cxn>
                <a:cxn ang="0">
                  <a:pos x="connsiteX1" y="connsiteY1"/>
                </a:cxn>
                <a:cxn ang="0">
                  <a:pos x="connsiteX2" y="connsiteY2"/>
                </a:cxn>
              </a:cxnLst>
              <a:rect l="l" t="t" r="r" b="b"/>
              <a:pathLst>
                <a:path w="555776" h="1111551">
                  <a:moveTo>
                    <a:pt x="555776" y="1111552"/>
                  </a:moveTo>
                  <a:cubicBezTo>
                    <a:pt x="248867" y="1111552"/>
                    <a:pt x="0" y="862805"/>
                    <a:pt x="0" y="555776"/>
                  </a:cubicBezTo>
                  <a:cubicBezTo>
                    <a:pt x="0" y="248747"/>
                    <a:pt x="248747" y="0"/>
                    <a:pt x="555776" y="0"/>
                  </a:cubicBezTo>
                </a:path>
              </a:pathLst>
            </a:custGeom>
            <a:solidFill>
              <a:srgbClr val="8447AB"/>
            </a:solidFill>
            <a:ln w="12015" cap="flat">
              <a:noFill/>
              <a:prstDash val="solid"/>
              <a:miter/>
            </a:ln>
          </p:spPr>
          <p:txBody>
            <a:bodyPr rtlCol="0" anchor="ctr"/>
            <a:lstStyle/>
            <a:p>
              <a:endParaRPr lang="en-US"/>
            </a:p>
          </p:txBody>
        </p:sp>
        <p:grpSp>
          <p:nvGrpSpPr>
            <p:cNvPr id="118" name="Graphic 10">
              <a:extLst>
                <a:ext uri="{FF2B5EF4-FFF2-40B4-BE49-F238E27FC236}">
                  <a16:creationId xmlns:a16="http://schemas.microsoft.com/office/drawing/2014/main" id="{542F5355-8E5A-3DCC-182E-72ECD58734C4}"/>
                </a:ext>
              </a:extLst>
            </p:cNvPr>
            <p:cNvGrpSpPr/>
            <p:nvPr/>
          </p:nvGrpSpPr>
          <p:grpSpPr>
            <a:xfrm>
              <a:off x="7557816" y="4613329"/>
              <a:ext cx="1081510" cy="1078625"/>
              <a:chOff x="7557816" y="4613329"/>
              <a:chExt cx="1081510" cy="1078625"/>
            </a:xfrm>
            <a:solidFill>
              <a:srgbClr val="FFFFFF"/>
            </a:solidFill>
          </p:grpSpPr>
          <p:pic>
            <p:nvPicPr>
              <p:cNvPr id="119" name="Picture 118">
                <a:extLst>
                  <a:ext uri="{FF2B5EF4-FFF2-40B4-BE49-F238E27FC236}">
                    <a16:creationId xmlns:a16="http://schemas.microsoft.com/office/drawing/2014/main" id="{8E8335F0-F19C-2A51-8536-37FA5C4C43C9}"/>
                  </a:ext>
                </a:extLst>
              </p:cNvPr>
              <p:cNvPicPr>
                <a:picLocks noChangeAspect="1"/>
              </p:cNvPicPr>
              <p:nvPr/>
            </p:nvPicPr>
            <p:blipFill>
              <a:blip r:embed="rId19"/>
              <a:stretch>
                <a:fillRect/>
              </a:stretch>
            </p:blipFill>
            <p:spPr>
              <a:xfrm>
                <a:off x="7557816" y="4613329"/>
                <a:ext cx="1081510" cy="1078625"/>
              </a:xfrm>
              <a:custGeom>
                <a:avLst/>
                <a:gdLst>
                  <a:gd name="connsiteX0" fmla="*/ 362 w 1081510"/>
                  <a:gd name="connsiteY0" fmla="*/ 51 h 1078625"/>
                  <a:gd name="connsiteX1" fmla="*/ 1081872 w 1081510"/>
                  <a:gd name="connsiteY1" fmla="*/ 51 h 1078625"/>
                  <a:gd name="connsiteX2" fmla="*/ 1081872 w 1081510"/>
                  <a:gd name="connsiteY2" fmla="*/ 1078677 h 1078625"/>
                  <a:gd name="connsiteX3" fmla="*/ 362 w 1081510"/>
                  <a:gd name="connsiteY3" fmla="*/ 1078677 h 1078625"/>
                </a:gdLst>
                <a:ahLst/>
                <a:cxnLst>
                  <a:cxn ang="0">
                    <a:pos x="connsiteX0" y="connsiteY0"/>
                  </a:cxn>
                  <a:cxn ang="0">
                    <a:pos x="connsiteX1" y="connsiteY1"/>
                  </a:cxn>
                  <a:cxn ang="0">
                    <a:pos x="connsiteX2" y="connsiteY2"/>
                  </a:cxn>
                  <a:cxn ang="0">
                    <a:pos x="connsiteX3" y="connsiteY3"/>
                  </a:cxn>
                </a:cxnLst>
                <a:rect l="l" t="t" r="r" b="b"/>
                <a:pathLst>
                  <a:path w="1081510" h="1078625">
                    <a:moveTo>
                      <a:pt x="362" y="51"/>
                    </a:moveTo>
                    <a:lnTo>
                      <a:pt x="1081872" y="51"/>
                    </a:lnTo>
                    <a:lnTo>
                      <a:pt x="1081872" y="1078677"/>
                    </a:lnTo>
                    <a:lnTo>
                      <a:pt x="362" y="1078677"/>
                    </a:lnTo>
                    <a:close/>
                  </a:path>
                </a:pathLst>
              </a:custGeom>
            </p:spPr>
          </p:pic>
          <p:sp>
            <p:nvSpPr>
              <p:cNvPr id="120" name="Freeform: Shape 119">
                <a:extLst>
                  <a:ext uri="{FF2B5EF4-FFF2-40B4-BE49-F238E27FC236}">
                    <a16:creationId xmlns:a16="http://schemas.microsoft.com/office/drawing/2014/main" id="{7DBEA314-C582-7D5C-DC04-2DA9E1F28A3F}"/>
                  </a:ext>
                </a:extLst>
              </p:cNvPr>
              <p:cNvSpPr/>
              <p:nvPr/>
            </p:nvSpPr>
            <p:spPr>
              <a:xfrm>
                <a:off x="7599178" y="4653898"/>
                <a:ext cx="916159" cy="916159"/>
              </a:xfrm>
              <a:custGeom>
                <a:avLst/>
                <a:gdLst>
                  <a:gd name="connsiteX0" fmla="*/ 916159 w 916159"/>
                  <a:gd name="connsiteY0" fmla="*/ 458080 h 916159"/>
                  <a:gd name="connsiteX1" fmla="*/ 458080 w 916159"/>
                  <a:gd name="connsiteY1" fmla="*/ 916159 h 916159"/>
                  <a:gd name="connsiteX2" fmla="*/ 0 w 916159"/>
                  <a:gd name="connsiteY2" fmla="*/ 458080 h 916159"/>
                  <a:gd name="connsiteX3" fmla="*/ 458080 w 916159"/>
                  <a:gd name="connsiteY3" fmla="*/ 0 h 916159"/>
                  <a:gd name="connsiteX4" fmla="*/ 916159 w 916159"/>
                  <a:gd name="connsiteY4" fmla="*/ 458080 h 916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159" h="916159">
                    <a:moveTo>
                      <a:pt x="916159" y="458080"/>
                    </a:moveTo>
                    <a:cubicBezTo>
                      <a:pt x="916159" y="711070"/>
                      <a:pt x="711070" y="916159"/>
                      <a:pt x="458080" y="916159"/>
                    </a:cubicBezTo>
                    <a:cubicBezTo>
                      <a:pt x="205089" y="916159"/>
                      <a:pt x="0" y="711070"/>
                      <a:pt x="0" y="458080"/>
                    </a:cubicBezTo>
                    <a:cubicBezTo>
                      <a:pt x="0" y="205089"/>
                      <a:pt x="205089" y="0"/>
                      <a:pt x="458080" y="0"/>
                    </a:cubicBezTo>
                    <a:cubicBezTo>
                      <a:pt x="711070" y="0"/>
                      <a:pt x="916159" y="205090"/>
                      <a:pt x="916159" y="458080"/>
                    </a:cubicBezTo>
                    <a:close/>
                  </a:path>
                </a:pathLst>
              </a:custGeom>
              <a:solidFill>
                <a:srgbClr val="FFFFFF"/>
              </a:solidFill>
              <a:ln w="12015" cap="flat">
                <a:noFill/>
                <a:prstDash val="solid"/>
                <a:miter/>
              </a:ln>
            </p:spPr>
            <p:txBody>
              <a:bodyPr rtlCol="0" anchor="ctr"/>
              <a:lstStyle/>
              <a:p>
                <a:endParaRPr lang="en-US"/>
              </a:p>
            </p:txBody>
          </p:sp>
        </p:grpSp>
        <p:sp>
          <p:nvSpPr>
            <p:cNvPr id="121" name="Freeform: Shape 120">
              <a:extLst>
                <a:ext uri="{FF2B5EF4-FFF2-40B4-BE49-F238E27FC236}">
                  <a16:creationId xmlns:a16="http://schemas.microsoft.com/office/drawing/2014/main" id="{1C4C4DF9-91F6-7B3D-9F4E-4320D9415030}"/>
                </a:ext>
              </a:extLst>
            </p:cNvPr>
            <p:cNvSpPr/>
            <p:nvPr/>
          </p:nvSpPr>
          <p:spPr>
            <a:xfrm>
              <a:off x="7635829" y="4690549"/>
              <a:ext cx="842856" cy="842856"/>
            </a:xfrm>
            <a:custGeom>
              <a:avLst/>
              <a:gdLst>
                <a:gd name="connsiteX0" fmla="*/ 842857 w 842856"/>
                <a:gd name="connsiteY0" fmla="*/ 421428 h 842856"/>
                <a:gd name="connsiteX1" fmla="*/ 421429 w 842856"/>
                <a:gd name="connsiteY1" fmla="*/ 842857 h 842856"/>
                <a:gd name="connsiteX2" fmla="*/ 0 w 842856"/>
                <a:gd name="connsiteY2" fmla="*/ 421428 h 842856"/>
                <a:gd name="connsiteX3" fmla="*/ 421429 w 842856"/>
                <a:gd name="connsiteY3" fmla="*/ 0 h 842856"/>
                <a:gd name="connsiteX4" fmla="*/ 842857 w 842856"/>
                <a:gd name="connsiteY4" fmla="*/ 421428 h 8428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856" h="842856">
                  <a:moveTo>
                    <a:pt x="842857" y="421428"/>
                  </a:moveTo>
                  <a:cubicBezTo>
                    <a:pt x="842857" y="654177"/>
                    <a:pt x="654177" y="842857"/>
                    <a:pt x="421429" y="842857"/>
                  </a:cubicBezTo>
                  <a:cubicBezTo>
                    <a:pt x="188680" y="842857"/>
                    <a:pt x="0" y="654177"/>
                    <a:pt x="0" y="421428"/>
                  </a:cubicBezTo>
                  <a:cubicBezTo>
                    <a:pt x="0" y="188680"/>
                    <a:pt x="188680" y="0"/>
                    <a:pt x="421429" y="0"/>
                  </a:cubicBezTo>
                  <a:cubicBezTo>
                    <a:pt x="654177" y="0"/>
                    <a:pt x="842857" y="188680"/>
                    <a:pt x="842857" y="421428"/>
                  </a:cubicBezTo>
                  <a:close/>
                </a:path>
              </a:pathLst>
            </a:custGeom>
            <a:solidFill>
              <a:schemeClr val="bg1"/>
            </a:solidFill>
            <a:ln w="1201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2DA73B44-6102-1466-3FBA-06B92B538C81}"/>
                </a:ext>
              </a:extLst>
            </p:cNvPr>
            <p:cNvSpPr/>
            <p:nvPr/>
          </p:nvSpPr>
          <p:spPr>
            <a:xfrm>
              <a:off x="7886642" y="4937628"/>
              <a:ext cx="317558" cy="351115"/>
            </a:xfrm>
            <a:custGeom>
              <a:avLst/>
              <a:gdLst>
                <a:gd name="connsiteX0" fmla="*/ 311813 w 317558"/>
                <a:gd name="connsiteY0" fmla="*/ 201026 h 351115"/>
                <a:gd name="connsiteX1" fmla="*/ 200898 w 317558"/>
                <a:gd name="connsiteY1" fmla="*/ 5754 h 351115"/>
                <a:gd name="connsiteX2" fmla="*/ 5745 w 317558"/>
                <a:gd name="connsiteY2" fmla="*/ 116668 h 351115"/>
                <a:gd name="connsiteX3" fmla="*/ 116660 w 317558"/>
                <a:gd name="connsiteY3" fmla="*/ 311941 h 351115"/>
                <a:gd name="connsiteX4" fmla="*/ 152350 w 317558"/>
                <a:gd name="connsiteY4" fmla="*/ 317589 h 351115"/>
                <a:gd name="connsiteX5" fmla="*/ 144419 w 317558"/>
                <a:gd name="connsiteY5" fmla="*/ 351116 h 351115"/>
                <a:gd name="connsiteX6" fmla="*/ 311813 w 317558"/>
                <a:gd name="connsiteY6" fmla="*/ 201026 h 351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7558" h="351115">
                  <a:moveTo>
                    <a:pt x="311813" y="201026"/>
                  </a:moveTo>
                  <a:cubicBezTo>
                    <a:pt x="335126" y="116548"/>
                    <a:pt x="285376" y="29066"/>
                    <a:pt x="200898" y="5754"/>
                  </a:cubicBezTo>
                  <a:cubicBezTo>
                    <a:pt x="116420" y="-17559"/>
                    <a:pt x="28938" y="32070"/>
                    <a:pt x="5745" y="116668"/>
                  </a:cubicBezTo>
                  <a:cubicBezTo>
                    <a:pt x="-17567" y="201146"/>
                    <a:pt x="32182" y="288629"/>
                    <a:pt x="116660" y="311941"/>
                  </a:cubicBezTo>
                  <a:cubicBezTo>
                    <a:pt x="128557" y="315186"/>
                    <a:pt x="140574" y="317108"/>
                    <a:pt x="152350" y="317589"/>
                  </a:cubicBezTo>
                  <a:cubicBezTo>
                    <a:pt x="152350" y="317589"/>
                    <a:pt x="152350" y="317589"/>
                    <a:pt x="144419" y="351116"/>
                  </a:cubicBezTo>
                  <a:cubicBezTo>
                    <a:pt x="267230" y="325400"/>
                    <a:pt x="301719" y="237677"/>
                    <a:pt x="311813" y="201026"/>
                  </a:cubicBezTo>
                  <a:close/>
                </a:path>
              </a:pathLst>
            </a:custGeom>
            <a:noFill/>
            <a:ln w="13850" cap="flat">
              <a:solidFill>
                <a:srgbClr val="3C3C3B"/>
              </a:solidFill>
              <a:prstDash val="solid"/>
              <a:miter/>
            </a:ln>
          </p:spPr>
          <p:txBody>
            <a:bodyPr rtlCol="0" anchor="ctr"/>
            <a:lstStyle/>
            <a:p>
              <a:endParaRPr lang="en-US"/>
            </a:p>
          </p:txBody>
        </p:sp>
        <p:grpSp>
          <p:nvGrpSpPr>
            <p:cNvPr id="123" name="Graphic 10">
              <a:extLst>
                <a:ext uri="{FF2B5EF4-FFF2-40B4-BE49-F238E27FC236}">
                  <a16:creationId xmlns:a16="http://schemas.microsoft.com/office/drawing/2014/main" id="{E8FF04A3-5503-5798-968E-24F1F151B50C}"/>
                </a:ext>
              </a:extLst>
            </p:cNvPr>
            <p:cNvGrpSpPr/>
            <p:nvPr/>
          </p:nvGrpSpPr>
          <p:grpSpPr>
            <a:xfrm>
              <a:off x="7952110" y="5049370"/>
              <a:ext cx="184697" cy="111035"/>
              <a:chOff x="7952110" y="5049370"/>
              <a:chExt cx="184697" cy="111035"/>
            </a:xfrm>
          </p:grpSpPr>
          <p:sp>
            <p:nvSpPr>
              <p:cNvPr id="125" name="Freeform: Shape 124">
                <a:extLst>
                  <a:ext uri="{FF2B5EF4-FFF2-40B4-BE49-F238E27FC236}">
                    <a16:creationId xmlns:a16="http://schemas.microsoft.com/office/drawing/2014/main" id="{C0A255AA-4BEA-F322-968E-04E44B6DFB42}"/>
                  </a:ext>
                </a:extLst>
              </p:cNvPr>
              <p:cNvSpPr/>
              <p:nvPr/>
            </p:nvSpPr>
            <p:spPr>
              <a:xfrm>
                <a:off x="7952110" y="5049370"/>
                <a:ext cx="184697" cy="12016"/>
              </a:xfrm>
              <a:custGeom>
                <a:avLst/>
                <a:gdLst>
                  <a:gd name="connsiteX0" fmla="*/ 0 w 184697"/>
                  <a:gd name="connsiteY0" fmla="*/ 0 h 12016"/>
                  <a:gd name="connsiteX1" fmla="*/ 184698 w 184697"/>
                  <a:gd name="connsiteY1" fmla="*/ 0 h 12016"/>
                </a:gdLst>
                <a:ahLst/>
                <a:cxnLst>
                  <a:cxn ang="0">
                    <a:pos x="connsiteX0" y="connsiteY0"/>
                  </a:cxn>
                  <a:cxn ang="0">
                    <a:pos x="connsiteX1" y="connsiteY1"/>
                  </a:cxn>
                </a:cxnLst>
                <a:rect l="l" t="t" r="r" b="b"/>
                <a:pathLst>
                  <a:path w="184697" h="12016">
                    <a:moveTo>
                      <a:pt x="0" y="0"/>
                    </a:moveTo>
                    <a:lnTo>
                      <a:pt x="184698" y="0"/>
                    </a:lnTo>
                  </a:path>
                </a:pathLst>
              </a:custGeom>
              <a:ln w="13850" cap="flat">
                <a:solidFill>
                  <a:srgbClr val="3C3C3B"/>
                </a:solid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A3317964-7C8D-AD13-13D0-70EF6C86EBA4}"/>
                  </a:ext>
                </a:extLst>
              </p:cNvPr>
              <p:cNvSpPr/>
              <p:nvPr/>
            </p:nvSpPr>
            <p:spPr>
              <a:xfrm>
                <a:off x="7952110" y="5083738"/>
                <a:ext cx="184697" cy="12016"/>
              </a:xfrm>
              <a:custGeom>
                <a:avLst/>
                <a:gdLst>
                  <a:gd name="connsiteX0" fmla="*/ 0 w 184697"/>
                  <a:gd name="connsiteY0" fmla="*/ 0 h 12016"/>
                  <a:gd name="connsiteX1" fmla="*/ 184698 w 184697"/>
                  <a:gd name="connsiteY1" fmla="*/ 0 h 12016"/>
                </a:gdLst>
                <a:ahLst/>
                <a:cxnLst>
                  <a:cxn ang="0">
                    <a:pos x="connsiteX0" y="connsiteY0"/>
                  </a:cxn>
                  <a:cxn ang="0">
                    <a:pos x="connsiteX1" y="connsiteY1"/>
                  </a:cxn>
                </a:cxnLst>
                <a:rect l="l" t="t" r="r" b="b"/>
                <a:pathLst>
                  <a:path w="184697" h="12016">
                    <a:moveTo>
                      <a:pt x="0" y="0"/>
                    </a:moveTo>
                    <a:lnTo>
                      <a:pt x="184698" y="0"/>
                    </a:lnTo>
                  </a:path>
                </a:pathLst>
              </a:custGeom>
              <a:ln w="13850" cap="flat">
                <a:solidFill>
                  <a:srgbClr val="3C3C3B"/>
                </a:solid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DF489C63-6F3C-D574-3AF6-6A49B12D6403}"/>
                  </a:ext>
                </a:extLst>
              </p:cNvPr>
              <p:cNvSpPr/>
              <p:nvPr/>
            </p:nvSpPr>
            <p:spPr>
              <a:xfrm>
                <a:off x="7952110" y="5121591"/>
                <a:ext cx="184697" cy="12016"/>
              </a:xfrm>
              <a:custGeom>
                <a:avLst/>
                <a:gdLst>
                  <a:gd name="connsiteX0" fmla="*/ 0 w 184697"/>
                  <a:gd name="connsiteY0" fmla="*/ 0 h 12016"/>
                  <a:gd name="connsiteX1" fmla="*/ 184698 w 184697"/>
                  <a:gd name="connsiteY1" fmla="*/ 0 h 12016"/>
                </a:gdLst>
                <a:ahLst/>
                <a:cxnLst>
                  <a:cxn ang="0">
                    <a:pos x="connsiteX0" y="connsiteY0"/>
                  </a:cxn>
                  <a:cxn ang="0">
                    <a:pos x="connsiteX1" y="connsiteY1"/>
                  </a:cxn>
                </a:cxnLst>
                <a:rect l="l" t="t" r="r" b="b"/>
                <a:pathLst>
                  <a:path w="184697" h="12016">
                    <a:moveTo>
                      <a:pt x="0" y="0"/>
                    </a:moveTo>
                    <a:lnTo>
                      <a:pt x="184698" y="0"/>
                    </a:lnTo>
                  </a:path>
                </a:pathLst>
              </a:custGeom>
              <a:ln w="13850" cap="flat">
                <a:solidFill>
                  <a:srgbClr val="3C3C3B"/>
                </a:solid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3DC460E8-1C2C-88DE-9359-3A628ED91035}"/>
                  </a:ext>
                </a:extLst>
              </p:cNvPr>
              <p:cNvSpPr/>
              <p:nvPr/>
            </p:nvSpPr>
            <p:spPr>
              <a:xfrm>
                <a:off x="7952110" y="5160405"/>
                <a:ext cx="108631" cy="12016"/>
              </a:xfrm>
              <a:custGeom>
                <a:avLst/>
                <a:gdLst>
                  <a:gd name="connsiteX0" fmla="*/ 0 w 108631"/>
                  <a:gd name="connsiteY0" fmla="*/ 0 h 12016"/>
                  <a:gd name="connsiteX1" fmla="*/ 108632 w 108631"/>
                  <a:gd name="connsiteY1" fmla="*/ 0 h 12016"/>
                </a:gdLst>
                <a:ahLst/>
                <a:cxnLst>
                  <a:cxn ang="0">
                    <a:pos x="connsiteX0" y="connsiteY0"/>
                  </a:cxn>
                  <a:cxn ang="0">
                    <a:pos x="connsiteX1" y="connsiteY1"/>
                  </a:cxn>
                </a:cxnLst>
                <a:rect l="l" t="t" r="r" b="b"/>
                <a:pathLst>
                  <a:path w="108631" h="12016">
                    <a:moveTo>
                      <a:pt x="0" y="0"/>
                    </a:moveTo>
                    <a:lnTo>
                      <a:pt x="108632" y="0"/>
                    </a:lnTo>
                  </a:path>
                </a:pathLst>
              </a:custGeom>
              <a:ln w="13850" cap="flat">
                <a:solidFill>
                  <a:srgbClr val="3C3C3B"/>
                </a:solidFill>
                <a:prstDash val="solid"/>
                <a:miter/>
              </a:ln>
            </p:spPr>
            <p:txBody>
              <a:bodyPr rtlCol="0" anchor="ctr"/>
              <a:lstStyle/>
              <a:p>
                <a:endParaRPr lang="en-US"/>
              </a:p>
            </p:txBody>
          </p:sp>
        </p:grpSp>
      </p:grpSp>
      <p:grpSp>
        <p:nvGrpSpPr>
          <p:cNvPr id="133" name="Graphic 10">
            <a:extLst>
              <a:ext uri="{FF2B5EF4-FFF2-40B4-BE49-F238E27FC236}">
                <a16:creationId xmlns:a16="http://schemas.microsoft.com/office/drawing/2014/main" id="{45C1DA47-F4A8-B96A-3902-51E2F30C1A0A}"/>
              </a:ext>
            </a:extLst>
          </p:cNvPr>
          <p:cNvGrpSpPr/>
          <p:nvPr/>
        </p:nvGrpSpPr>
        <p:grpSpPr>
          <a:xfrm>
            <a:off x="9377661" y="2230444"/>
            <a:ext cx="1136281" cy="1137918"/>
            <a:chOff x="9377661" y="2290078"/>
            <a:chExt cx="1136281" cy="1137918"/>
          </a:xfrm>
        </p:grpSpPr>
        <p:sp>
          <p:nvSpPr>
            <p:cNvPr id="135" name="Freeform: Shape 134">
              <a:extLst>
                <a:ext uri="{FF2B5EF4-FFF2-40B4-BE49-F238E27FC236}">
                  <a16:creationId xmlns:a16="http://schemas.microsoft.com/office/drawing/2014/main" id="{A9B3D6DC-4500-9838-F99A-141E8B9773DC}"/>
                </a:ext>
              </a:extLst>
            </p:cNvPr>
            <p:cNvSpPr/>
            <p:nvPr/>
          </p:nvSpPr>
          <p:spPr>
            <a:xfrm>
              <a:off x="9377661" y="2290078"/>
              <a:ext cx="555775" cy="1111431"/>
            </a:xfrm>
            <a:custGeom>
              <a:avLst/>
              <a:gdLst>
                <a:gd name="connsiteX0" fmla="*/ 555776 w 555775"/>
                <a:gd name="connsiteY0" fmla="*/ 1111432 h 1111431"/>
                <a:gd name="connsiteX1" fmla="*/ 0 w 555775"/>
                <a:gd name="connsiteY1" fmla="*/ 555656 h 1111431"/>
                <a:gd name="connsiteX2" fmla="*/ 555776 w 555775"/>
                <a:gd name="connsiteY2" fmla="*/ 0 h 1111431"/>
              </a:gdLst>
              <a:ahLst/>
              <a:cxnLst>
                <a:cxn ang="0">
                  <a:pos x="connsiteX0" y="connsiteY0"/>
                </a:cxn>
                <a:cxn ang="0">
                  <a:pos x="connsiteX1" y="connsiteY1"/>
                </a:cxn>
                <a:cxn ang="0">
                  <a:pos x="connsiteX2" y="connsiteY2"/>
                </a:cxn>
              </a:cxnLst>
              <a:rect l="l" t="t" r="r" b="b"/>
              <a:pathLst>
                <a:path w="555775" h="1111431">
                  <a:moveTo>
                    <a:pt x="555776" y="1111432"/>
                  </a:moveTo>
                  <a:cubicBezTo>
                    <a:pt x="248867" y="1111432"/>
                    <a:pt x="0" y="862684"/>
                    <a:pt x="0" y="555656"/>
                  </a:cubicBezTo>
                  <a:cubicBezTo>
                    <a:pt x="0" y="248627"/>
                    <a:pt x="248867" y="0"/>
                    <a:pt x="555776" y="0"/>
                  </a:cubicBezTo>
                </a:path>
              </a:pathLst>
            </a:custGeom>
            <a:solidFill>
              <a:srgbClr val="006ED8"/>
            </a:solidFill>
            <a:ln w="12015" cap="flat">
              <a:noFill/>
              <a:prstDash val="solid"/>
              <a:miter/>
            </a:ln>
          </p:spPr>
          <p:txBody>
            <a:bodyPr rtlCol="0" anchor="ctr"/>
            <a:lstStyle/>
            <a:p>
              <a:endParaRPr lang="en-US"/>
            </a:p>
          </p:txBody>
        </p:sp>
        <p:grpSp>
          <p:nvGrpSpPr>
            <p:cNvPr id="136" name="Graphic 10">
              <a:extLst>
                <a:ext uri="{FF2B5EF4-FFF2-40B4-BE49-F238E27FC236}">
                  <a16:creationId xmlns:a16="http://schemas.microsoft.com/office/drawing/2014/main" id="{22A00FCF-317C-BD1F-D33F-EA95BDE99375}"/>
                </a:ext>
              </a:extLst>
            </p:cNvPr>
            <p:cNvGrpSpPr/>
            <p:nvPr/>
          </p:nvGrpSpPr>
          <p:grpSpPr>
            <a:xfrm>
              <a:off x="9435317" y="2346487"/>
              <a:ext cx="1078625" cy="1081509"/>
              <a:chOff x="9435317" y="2346487"/>
              <a:chExt cx="1078625" cy="1081509"/>
            </a:xfrm>
            <a:solidFill>
              <a:srgbClr val="FFFFFF"/>
            </a:solidFill>
          </p:grpSpPr>
          <p:pic>
            <p:nvPicPr>
              <p:cNvPr id="137" name="Picture 136">
                <a:extLst>
                  <a:ext uri="{FF2B5EF4-FFF2-40B4-BE49-F238E27FC236}">
                    <a16:creationId xmlns:a16="http://schemas.microsoft.com/office/drawing/2014/main" id="{D83EF3FE-63DC-0896-739D-82B1B16AF316}"/>
                  </a:ext>
                </a:extLst>
              </p:cNvPr>
              <p:cNvPicPr>
                <a:picLocks noChangeAspect="1"/>
              </p:cNvPicPr>
              <p:nvPr/>
            </p:nvPicPr>
            <p:blipFill>
              <a:blip r:embed="rId20"/>
              <a:stretch>
                <a:fillRect/>
              </a:stretch>
            </p:blipFill>
            <p:spPr>
              <a:xfrm>
                <a:off x="9435317" y="2346487"/>
                <a:ext cx="1078625" cy="1081509"/>
              </a:xfrm>
              <a:custGeom>
                <a:avLst/>
                <a:gdLst>
                  <a:gd name="connsiteX0" fmla="*/ 518 w 1078625"/>
                  <a:gd name="connsiteY0" fmla="*/ -138 h 1081509"/>
                  <a:gd name="connsiteX1" fmla="*/ 1079144 w 1078625"/>
                  <a:gd name="connsiteY1" fmla="*/ -138 h 1081509"/>
                  <a:gd name="connsiteX2" fmla="*/ 1079144 w 1078625"/>
                  <a:gd name="connsiteY2" fmla="*/ 1081372 h 1081509"/>
                  <a:gd name="connsiteX3" fmla="*/ 518 w 1078625"/>
                  <a:gd name="connsiteY3" fmla="*/ 1081372 h 1081509"/>
                </a:gdLst>
                <a:ahLst/>
                <a:cxnLst>
                  <a:cxn ang="0">
                    <a:pos x="connsiteX0" y="connsiteY0"/>
                  </a:cxn>
                  <a:cxn ang="0">
                    <a:pos x="connsiteX1" y="connsiteY1"/>
                  </a:cxn>
                  <a:cxn ang="0">
                    <a:pos x="connsiteX2" y="connsiteY2"/>
                  </a:cxn>
                  <a:cxn ang="0">
                    <a:pos x="connsiteX3" y="connsiteY3"/>
                  </a:cxn>
                </a:cxnLst>
                <a:rect l="l" t="t" r="r" b="b"/>
                <a:pathLst>
                  <a:path w="1078625" h="1081509">
                    <a:moveTo>
                      <a:pt x="518" y="-138"/>
                    </a:moveTo>
                    <a:lnTo>
                      <a:pt x="1079144" y="-138"/>
                    </a:lnTo>
                    <a:lnTo>
                      <a:pt x="1079144" y="1081372"/>
                    </a:lnTo>
                    <a:lnTo>
                      <a:pt x="518" y="1081372"/>
                    </a:lnTo>
                    <a:close/>
                  </a:path>
                </a:pathLst>
              </a:custGeom>
            </p:spPr>
          </p:pic>
          <p:sp>
            <p:nvSpPr>
              <p:cNvPr id="138" name="Freeform: Shape 137">
                <a:extLst>
                  <a:ext uri="{FF2B5EF4-FFF2-40B4-BE49-F238E27FC236}">
                    <a16:creationId xmlns:a16="http://schemas.microsoft.com/office/drawing/2014/main" id="{ACF71F8A-8459-7D5D-F483-5BD0C9A3A09E}"/>
                  </a:ext>
                </a:extLst>
              </p:cNvPr>
              <p:cNvSpPr/>
              <p:nvPr/>
            </p:nvSpPr>
            <p:spPr>
              <a:xfrm>
                <a:off x="9475357" y="2387654"/>
                <a:ext cx="916159" cy="916159"/>
              </a:xfrm>
              <a:custGeom>
                <a:avLst/>
                <a:gdLst>
                  <a:gd name="connsiteX0" fmla="*/ 916159 w 916159"/>
                  <a:gd name="connsiteY0" fmla="*/ 458080 h 916159"/>
                  <a:gd name="connsiteX1" fmla="*/ 458080 w 916159"/>
                  <a:gd name="connsiteY1" fmla="*/ 916159 h 916159"/>
                  <a:gd name="connsiteX2" fmla="*/ 0 w 916159"/>
                  <a:gd name="connsiteY2" fmla="*/ 458080 h 916159"/>
                  <a:gd name="connsiteX3" fmla="*/ 458080 w 916159"/>
                  <a:gd name="connsiteY3" fmla="*/ 0 h 916159"/>
                  <a:gd name="connsiteX4" fmla="*/ 916159 w 916159"/>
                  <a:gd name="connsiteY4" fmla="*/ 458080 h 916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159" h="916159">
                    <a:moveTo>
                      <a:pt x="916159" y="458080"/>
                    </a:moveTo>
                    <a:cubicBezTo>
                      <a:pt x="916159" y="711070"/>
                      <a:pt x="711070" y="916159"/>
                      <a:pt x="458080" y="916159"/>
                    </a:cubicBezTo>
                    <a:cubicBezTo>
                      <a:pt x="205089" y="916159"/>
                      <a:pt x="0" y="711070"/>
                      <a:pt x="0" y="458080"/>
                    </a:cubicBezTo>
                    <a:cubicBezTo>
                      <a:pt x="0" y="205089"/>
                      <a:pt x="205089" y="0"/>
                      <a:pt x="458080" y="0"/>
                    </a:cubicBezTo>
                    <a:cubicBezTo>
                      <a:pt x="711070" y="0"/>
                      <a:pt x="916159" y="205089"/>
                      <a:pt x="916159" y="458080"/>
                    </a:cubicBezTo>
                    <a:close/>
                  </a:path>
                </a:pathLst>
              </a:custGeom>
              <a:solidFill>
                <a:srgbClr val="FFFFFF"/>
              </a:solidFill>
              <a:ln w="12015" cap="flat">
                <a:noFill/>
                <a:prstDash val="solid"/>
                <a:miter/>
              </a:ln>
            </p:spPr>
            <p:txBody>
              <a:bodyPr rtlCol="0" anchor="ctr"/>
              <a:lstStyle/>
              <a:p>
                <a:endParaRPr lang="en-US"/>
              </a:p>
            </p:txBody>
          </p:sp>
        </p:grpSp>
        <p:sp>
          <p:nvSpPr>
            <p:cNvPr id="139" name="Freeform: Shape 138">
              <a:extLst>
                <a:ext uri="{FF2B5EF4-FFF2-40B4-BE49-F238E27FC236}">
                  <a16:creationId xmlns:a16="http://schemas.microsoft.com/office/drawing/2014/main" id="{FC453E8A-3527-D483-34DC-213ECC1714B7}"/>
                </a:ext>
              </a:extLst>
            </p:cNvPr>
            <p:cNvSpPr/>
            <p:nvPr/>
          </p:nvSpPr>
          <p:spPr>
            <a:xfrm>
              <a:off x="9512008" y="2424425"/>
              <a:ext cx="842856" cy="842856"/>
            </a:xfrm>
            <a:custGeom>
              <a:avLst/>
              <a:gdLst>
                <a:gd name="connsiteX0" fmla="*/ 842857 w 842856"/>
                <a:gd name="connsiteY0" fmla="*/ 421428 h 842856"/>
                <a:gd name="connsiteX1" fmla="*/ 421428 w 842856"/>
                <a:gd name="connsiteY1" fmla="*/ 842857 h 842856"/>
                <a:gd name="connsiteX2" fmla="*/ 0 w 842856"/>
                <a:gd name="connsiteY2" fmla="*/ 421428 h 842856"/>
                <a:gd name="connsiteX3" fmla="*/ 421428 w 842856"/>
                <a:gd name="connsiteY3" fmla="*/ 0 h 842856"/>
                <a:gd name="connsiteX4" fmla="*/ 842857 w 842856"/>
                <a:gd name="connsiteY4" fmla="*/ 421428 h 8428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856" h="842856">
                  <a:moveTo>
                    <a:pt x="842857" y="421428"/>
                  </a:moveTo>
                  <a:cubicBezTo>
                    <a:pt x="842857" y="654177"/>
                    <a:pt x="654177" y="842857"/>
                    <a:pt x="421428" y="842857"/>
                  </a:cubicBezTo>
                  <a:cubicBezTo>
                    <a:pt x="188679" y="842857"/>
                    <a:pt x="0" y="654177"/>
                    <a:pt x="0" y="421428"/>
                  </a:cubicBezTo>
                  <a:cubicBezTo>
                    <a:pt x="0" y="188680"/>
                    <a:pt x="188679" y="0"/>
                    <a:pt x="421428" y="0"/>
                  </a:cubicBezTo>
                  <a:cubicBezTo>
                    <a:pt x="654177" y="0"/>
                    <a:pt x="842857" y="188680"/>
                    <a:pt x="842857" y="421428"/>
                  </a:cubicBezTo>
                  <a:close/>
                </a:path>
              </a:pathLst>
            </a:custGeom>
            <a:solidFill>
              <a:schemeClr val="bg1"/>
            </a:solidFill>
            <a:ln w="12015" cap="flat">
              <a:noFill/>
              <a:prstDash val="solid"/>
              <a:miter/>
            </a:ln>
          </p:spPr>
          <p:txBody>
            <a:bodyPr rtlCol="0" anchor="ctr"/>
            <a:lstStyle/>
            <a:p>
              <a:endParaRPr lang="en-US"/>
            </a:p>
          </p:txBody>
        </p:sp>
        <p:grpSp>
          <p:nvGrpSpPr>
            <p:cNvPr id="143" name="Graphic 10">
              <a:extLst>
                <a:ext uri="{FF2B5EF4-FFF2-40B4-BE49-F238E27FC236}">
                  <a16:creationId xmlns:a16="http://schemas.microsoft.com/office/drawing/2014/main" id="{CD063B37-64BE-A308-6F4F-9A00FBE8EBD3}"/>
                </a:ext>
              </a:extLst>
            </p:cNvPr>
            <p:cNvGrpSpPr/>
            <p:nvPr/>
          </p:nvGrpSpPr>
          <p:grpSpPr>
            <a:xfrm>
              <a:off x="9695865" y="2627629"/>
              <a:ext cx="450388" cy="380691"/>
              <a:chOff x="9695865" y="2627629"/>
              <a:chExt cx="450388" cy="380691"/>
            </a:xfrm>
          </p:grpSpPr>
          <p:sp>
            <p:nvSpPr>
              <p:cNvPr id="145" name="Freeform: Shape 144">
                <a:extLst>
                  <a:ext uri="{FF2B5EF4-FFF2-40B4-BE49-F238E27FC236}">
                    <a16:creationId xmlns:a16="http://schemas.microsoft.com/office/drawing/2014/main" id="{D7748049-621E-B1B7-EC5A-4D5183376BDE}"/>
                  </a:ext>
                </a:extLst>
              </p:cNvPr>
              <p:cNvSpPr/>
              <p:nvPr/>
            </p:nvSpPr>
            <p:spPr>
              <a:xfrm>
                <a:off x="9695865" y="3008320"/>
                <a:ext cx="450388" cy="12016"/>
              </a:xfrm>
              <a:custGeom>
                <a:avLst/>
                <a:gdLst>
                  <a:gd name="connsiteX0" fmla="*/ 0 w 450388"/>
                  <a:gd name="connsiteY0" fmla="*/ 0 h 12016"/>
                  <a:gd name="connsiteX1" fmla="*/ 450389 w 450388"/>
                  <a:gd name="connsiteY1" fmla="*/ 0 h 12016"/>
                </a:gdLst>
                <a:ahLst/>
                <a:cxnLst>
                  <a:cxn ang="0">
                    <a:pos x="connsiteX0" y="connsiteY0"/>
                  </a:cxn>
                  <a:cxn ang="0">
                    <a:pos x="connsiteX1" y="connsiteY1"/>
                  </a:cxn>
                </a:cxnLst>
                <a:rect l="l" t="t" r="r" b="b"/>
                <a:pathLst>
                  <a:path w="450388" h="12016">
                    <a:moveTo>
                      <a:pt x="0" y="0"/>
                    </a:moveTo>
                    <a:lnTo>
                      <a:pt x="450389" y="0"/>
                    </a:lnTo>
                  </a:path>
                </a:pathLst>
              </a:custGeom>
              <a:ln w="12015" cap="flat">
                <a:solidFill>
                  <a:srgbClr val="3C3C3B"/>
                </a:solid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DBB52028-4D29-6CE4-6B25-ED678984B69F}"/>
                  </a:ext>
                </a:extLst>
              </p:cNvPr>
              <p:cNvSpPr/>
              <p:nvPr/>
            </p:nvSpPr>
            <p:spPr>
              <a:xfrm>
                <a:off x="9740808" y="2850660"/>
                <a:ext cx="97576" cy="157660"/>
              </a:xfrm>
              <a:custGeom>
                <a:avLst/>
                <a:gdLst>
                  <a:gd name="connsiteX0" fmla="*/ 0 w 97576"/>
                  <a:gd name="connsiteY0" fmla="*/ 0 h 157660"/>
                  <a:gd name="connsiteX1" fmla="*/ 97576 w 97576"/>
                  <a:gd name="connsiteY1" fmla="*/ 0 h 157660"/>
                  <a:gd name="connsiteX2" fmla="*/ 97576 w 97576"/>
                  <a:gd name="connsiteY2" fmla="*/ 157660 h 157660"/>
                  <a:gd name="connsiteX3" fmla="*/ 0 w 97576"/>
                  <a:gd name="connsiteY3" fmla="*/ 157660 h 157660"/>
                </a:gdLst>
                <a:ahLst/>
                <a:cxnLst>
                  <a:cxn ang="0">
                    <a:pos x="connsiteX0" y="connsiteY0"/>
                  </a:cxn>
                  <a:cxn ang="0">
                    <a:pos x="connsiteX1" y="connsiteY1"/>
                  </a:cxn>
                  <a:cxn ang="0">
                    <a:pos x="connsiteX2" y="connsiteY2"/>
                  </a:cxn>
                  <a:cxn ang="0">
                    <a:pos x="connsiteX3" y="connsiteY3"/>
                  </a:cxn>
                </a:cxnLst>
                <a:rect l="l" t="t" r="r" b="b"/>
                <a:pathLst>
                  <a:path w="97576" h="157660">
                    <a:moveTo>
                      <a:pt x="0" y="0"/>
                    </a:moveTo>
                    <a:lnTo>
                      <a:pt x="97576" y="0"/>
                    </a:lnTo>
                    <a:lnTo>
                      <a:pt x="97576" y="157660"/>
                    </a:lnTo>
                    <a:lnTo>
                      <a:pt x="0" y="157660"/>
                    </a:lnTo>
                    <a:close/>
                  </a:path>
                </a:pathLst>
              </a:custGeom>
              <a:noFill/>
              <a:ln w="12015" cap="flat">
                <a:solidFill>
                  <a:srgbClr val="3C3C3B"/>
                </a:solid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4AFEC71F-2EA0-818C-4806-14B39E474E9C}"/>
                  </a:ext>
                </a:extLst>
              </p:cNvPr>
              <p:cNvSpPr/>
              <p:nvPr/>
            </p:nvSpPr>
            <p:spPr>
              <a:xfrm>
                <a:off x="9878160" y="2800430"/>
                <a:ext cx="97576" cy="207890"/>
              </a:xfrm>
              <a:custGeom>
                <a:avLst/>
                <a:gdLst>
                  <a:gd name="connsiteX0" fmla="*/ 0 w 97576"/>
                  <a:gd name="connsiteY0" fmla="*/ 0 h 207890"/>
                  <a:gd name="connsiteX1" fmla="*/ 97576 w 97576"/>
                  <a:gd name="connsiteY1" fmla="*/ 0 h 207890"/>
                  <a:gd name="connsiteX2" fmla="*/ 97576 w 97576"/>
                  <a:gd name="connsiteY2" fmla="*/ 207890 h 207890"/>
                  <a:gd name="connsiteX3" fmla="*/ 0 w 97576"/>
                  <a:gd name="connsiteY3" fmla="*/ 207890 h 207890"/>
                </a:gdLst>
                <a:ahLst/>
                <a:cxnLst>
                  <a:cxn ang="0">
                    <a:pos x="connsiteX0" y="connsiteY0"/>
                  </a:cxn>
                  <a:cxn ang="0">
                    <a:pos x="connsiteX1" y="connsiteY1"/>
                  </a:cxn>
                  <a:cxn ang="0">
                    <a:pos x="connsiteX2" y="connsiteY2"/>
                  </a:cxn>
                  <a:cxn ang="0">
                    <a:pos x="connsiteX3" y="connsiteY3"/>
                  </a:cxn>
                </a:cxnLst>
                <a:rect l="l" t="t" r="r" b="b"/>
                <a:pathLst>
                  <a:path w="97576" h="207890">
                    <a:moveTo>
                      <a:pt x="0" y="0"/>
                    </a:moveTo>
                    <a:lnTo>
                      <a:pt x="97576" y="0"/>
                    </a:lnTo>
                    <a:lnTo>
                      <a:pt x="97576" y="207890"/>
                    </a:lnTo>
                    <a:lnTo>
                      <a:pt x="0" y="207890"/>
                    </a:lnTo>
                    <a:close/>
                  </a:path>
                </a:pathLst>
              </a:custGeom>
              <a:noFill/>
              <a:ln w="12015" cap="flat">
                <a:solidFill>
                  <a:srgbClr val="3C3C3B"/>
                </a:solid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8DC8A227-3A96-33FB-8BBC-3D1CBF7FCA7E}"/>
                  </a:ext>
                </a:extLst>
              </p:cNvPr>
              <p:cNvSpPr/>
              <p:nvPr/>
            </p:nvSpPr>
            <p:spPr>
              <a:xfrm>
                <a:off x="10014310" y="2759092"/>
                <a:ext cx="97576" cy="249227"/>
              </a:xfrm>
              <a:custGeom>
                <a:avLst/>
                <a:gdLst>
                  <a:gd name="connsiteX0" fmla="*/ 0 w 97576"/>
                  <a:gd name="connsiteY0" fmla="*/ 0 h 249227"/>
                  <a:gd name="connsiteX1" fmla="*/ 97576 w 97576"/>
                  <a:gd name="connsiteY1" fmla="*/ 0 h 249227"/>
                  <a:gd name="connsiteX2" fmla="*/ 97576 w 97576"/>
                  <a:gd name="connsiteY2" fmla="*/ 249228 h 249227"/>
                  <a:gd name="connsiteX3" fmla="*/ 0 w 97576"/>
                  <a:gd name="connsiteY3" fmla="*/ 249228 h 249227"/>
                </a:gdLst>
                <a:ahLst/>
                <a:cxnLst>
                  <a:cxn ang="0">
                    <a:pos x="connsiteX0" y="connsiteY0"/>
                  </a:cxn>
                  <a:cxn ang="0">
                    <a:pos x="connsiteX1" y="connsiteY1"/>
                  </a:cxn>
                  <a:cxn ang="0">
                    <a:pos x="connsiteX2" y="connsiteY2"/>
                  </a:cxn>
                  <a:cxn ang="0">
                    <a:pos x="connsiteX3" y="connsiteY3"/>
                  </a:cxn>
                </a:cxnLst>
                <a:rect l="l" t="t" r="r" b="b"/>
                <a:pathLst>
                  <a:path w="97576" h="249227">
                    <a:moveTo>
                      <a:pt x="0" y="0"/>
                    </a:moveTo>
                    <a:lnTo>
                      <a:pt x="97576" y="0"/>
                    </a:lnTo>
                    <a:lnTo>
                      <a:pt x="97576" y="249228"/>
                    </a:lnTo>
                    <a:lnTo>
                      <a:pt x="0" y="249228"/>
                    </a:lnTo>
                    <a:close/>
                  </a:path>
                </a:pathLst>
              </a:custGeom>
              <a:noFill/>
              <a:ln w="12015" cap="flat">
                <a:solidFill>
                  <a:srgbClr val="3C3C3B"/>
                </a:solidFill>
                <a:prstDash val="solid"/>
                <a:miter/>
              </a:ln>
            </p:spPr>
            <p:txBody>
              <a:bodyPr rtlCol="0" anchor="ctr"/>
              <a:lstStyle/>
              <a:p>
                <a:endParaRPr lang="en-US"/>
              </a:p>
            </p:txBody>
          </p:sp>
          <p:grpSp>
            <p:nvGrpSpPr>
              <p:cNvPr id="157" name="Graphic 10">
                <a:extLst>
                  <a:ext uri="{FF2B5EF4-FFF2-40B4-BE49-F238E27FC236}">
                    <a16:creationId xmlns:a16="http://schemas.microsoft.com/office/drawing/2014/main" id="{6774B6BA-F7D9-B5D6-12E4-7AA519BB264A}"/>
                  </a:ext>
                </a:extLst>
              </p:cNvPr>
              <p:cNvGrpSpPr/>
              <p:nvPr/>
            </p:nvGrpSpPr>
            <p:grpSpPr>
              <a:xfrm>
                <a:off x="9769528" y="2627629"/>
                <a:ext cx="305225" cy="183015"/>
                <a:chOff x="9769528" y="2627629"/>
                <a:chExt cx="305225" cy="183015"/>
              </a:xfrm>
            </p:grpSpPr>
            <p:sp>
              <p:nvSpPr>
                <p:cNvPr id="158" name="Freeform: Shape 157">
                  <a:extLst>
                    <a:ext uri="{FF2B5EF4-FFF2-40B4-BE49-F238E27FC236}">
                      <a16:creationId xmlns:a16="http://schemas.microsoft.com/office/drawing/2014/main" id="{C2BB7203-D631-1429-D4F8-BC6A1AF05832}"/>
                    </a:ext>
                  </a:extLst>
                </p:cNvPr>
                <p:cNvSpPr/>
                <p:nvPr/>
              </p:nvSpPr>
              <p:spPr>
                <a:xfrm>
                  <a:off x="9785750" y="2654907"/>
                  <a:ext cx="277106" cy="139634"/>
                </a:xfrm>
                <a:custGeom>
                  <a:avLst/>
                  <a:gdLst>
                    <a:gd name="connsiteX0" fmla="*/ 0 w 277106"/>
                    <a:gd name="connsiteY0" fmla="*/ 139635 h 139634"/>
                    <a:gd name="connsiteX1" fmla="*/ 89645 w 277106"/>
                    <a:gd name="connsiteY1" fmla="*/ 46385 h 139634"/>
                    <a:gd name="connsiteX2" fmla="*/ 145523 w 277106"/>
                    <a:gd name="connsiteY2" fmla="*/ 104185 h 139634"/>
                    <a:gd name="connsiteX3" fmla="*/ 224594 w 277106"/>
                    <a:gd name="connsiteY3" fmla="*/ 0 h 139634"/>
                    <a:gd name="connsiteX4" fmla="*/ 277107 w 277106"/>
                    <a:gd name="connsiteY4" fmla="*/ 71980 h 1396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106" h="139634">
                      <a:moveTo>
                        <a:pt x="0" y="139635"/>
                      </a:moveTo>
                      <a:lnTo>
                        <a:pt x="89645" y="46385"/>
                      </a:lnTo>
                      <a:lnTo>
                        <a:pt x="145523" y="104185"/>
                      </a:lnTo>
                      <a:lnTo>
                        <a:pt x="224594" y="0"/>
                      </a:lnTo>
                      <a:lnTo>
                        <a:pt x="277107" y="71980"/>
                      </a:lnTo>
                    </a:path>
                  </a:pathLst>
                </a:custGeom>
                <a:noFill/>
                <a:ln w="12096" cap="flat">
                  <a:solidFill>
                    <a:srgbClr val="3C3C3B"/>
                  </a:solid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459CC27E-351B-3E18-D027-57D95ED3BAAB}"/>
                    </a:ext>
                  </a:extLst>
                </p:cNvPr>
                <p:cNvSpPr/>
                <p:nvPr/>
              </p:nvSpPr>
              <p:spPr>
                <a:xfrm>
                  <a:off x="9769528" y="2778439"/>
                  <a:ext cx="32445" cy="32204"/>
                </a:xfrm>
                <a:custGeom>
                  <a:avLst/>
                  <a:gdLst>
                    <a:gd name="connsiteX0" fmla="*/ 32445 w 32445"/>
                    <a:gd name="connsiteY0" fmla="*/ 16102 h 32204"/>
                    <a:gd name="connsiteX1" fmla="*/ 16222 w 32445"/>
                    <a:gd name="connsiteY1" fmla="*/ 32205 h 32204"/>
                    <a:gd name="connsiteX2" fmla="*/ 0 w 32445"/>
                    <a:gd name="connsiteY2" fmla="*/ 16102 h 32204"/>
                    <a:gd name="connsiteX3" fmla="*/ 16222 w 32445"/>
                    <a:gd name="connsiteY3" fmla="*/ 0 h 32204"/>
                    <a:gd name="connsiteX4" fmla="*/ 32445 w 32445"/>
                    <a:gd name="connsiteY4" fmla="*/ 16102 h 32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5" h="32204">
                      <a:moveTo>
                        <a:pt x="32445" y="16102"/>
                      </a:moveTo>
                      <a:cubicBezTo>
                        <a:pt x="32445" y="24995"/>
                        <a:pt x="25115" y="32205"/>
                        <a:pt x="16222" y="32205"/>
                      </a:cubicBezTo>
                      <a:cubicBezTo>
                        <a:pt x="7210" y="32205"/>
                        <a:pt x="0" y="24995"/>
                        <a:pt x="0" y="16102"/>
                      </a:cubicBezTo>
                      <a:cubicBezTo>
                        <a:pt x="0" y="7210"/>
                        <a:pt x="7330" y="0"/>
                        <a:pt x="16222" y="0"/>
                      </a:cubicBezTo>
                      <a:cubicBezTo>
                        <a:pt x="25235" y="0"/>
                        <a:pt x="32445" y="7210"/>
                        <a:pt x="32445" y="16102"/>
                      </a:cubicBezTo>
                      <a:close/>
                    </a:path>
                  </a:pathLst>
                </a:custGeom>
                <a:solidFill>
                  <a:srgbClr val="3C3C3B"/>
                </a:solidFill>
                <a:ln w="12015"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FF7DD344-867C-9A9C-8839-FDABDEB46ACA}"/>
                    </a:ext>
                  </a:extLst>
                </p:cNvPr>
                <p:cNvSpPr/>
                <p:nvPr/>
              </p:nvSpPr>
              <p:spPr>
                <a:xfrm>
                  <a:off x="9859293" y="2673533"/>
                  <a:ext cx="32445" cy="32204"/>
                </a:xfrm>
                <a:custGeom>
                  <a:avLst/>
                  <a:gdLst>
                    <a:gd name="connsiteX0" fmla="*/ 32445 w 32445"/>
                    <a:gd name="connsiteY0" fmla="*/ 16102 h 32204"/>
                    <a:gd name="connsiteX1" fmla="*/ 16223 w 32445"/>
                    <a:gd name="connsiteY1" fmla="*/ 32205 h 32204"/>
                    <a:gd name="connsiteX2" fmla="*/ 0 w 32445"/>
                    <a:gd name="connsiteY2" fmla="*/ 16102 h 32204"/>
                    <a:gd name="connsiteX3" fmla="*/ 16223 w 32445"/>
                    <a:gd name="connsiteY3" fmla="*/ 0 h 32204"/>
                    <a:gd name="connsiteX4" fmla="*/ 32445 w 32445"/>
                    <a:gd name="connsiteY4" fmla="*/ 16102 h 32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5" h="32204">
                      <a:moveTo>
                        <a:pt x="32445" y="16102"/>
                      </a:moveTo>
                      <a:cubicBezTo>
                        <a:pt x="32445" y="24995"/>
                        <a:pt x="25115" y="32205"/>
                        <a:pt x="16223" y="32205"/>
                      </a:cubicBezTo>
                      <a:cubicBezTo>
                        <a:pt x="7211" y="32205"/>
                        <a:pt x="0" y="24995"/>
                        <a:pt x="0" y="16102"/>
                      </a:cubicBezTo>
                      <a:cubicBezTo>
                        <a:pt x="0" y="7210"/>
                        <a:pt x="7331" y="0"/>
                        <a:pt x="16223" y="0"/>
                      </a:cubicBezTo>
                      <a:cubicBezTo>
                        <a:pt x="25115" y="120"/>
                        <a:pt x="32445" y="7330"/>
                        <a:pt x="32445" y="16102"/>
                      </a:cubicBezTo>
                      <a:close/>
                    </a:path>
                  </a:pathLst>
                </a:custGeom>
                <a:solidFill>
                  <a:srgbClr val="3C3C3B"/>
                </a:solidFill>
                <a:ln w="12015"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D4353D80-F5DF-2507-F7A4-27065E89A51F}"/>
                    </a:ext>
                  </a:extLst>
                </p:cNvPr>
                <p:cNvSpPr/>
                <p:nvPr/>
              </p:nvSpPr>
              <p:spPr>
                <a:xfrm>
                  <a:off x="9994122" y="2627629"/>
                  <a:ext cx="32445" cy="32204"/>
                </a:xfrm>
                <a:custGeom>
                  <a:avLst/>
                  <a:gdLst>
                    <a:gd name="connsiteX0" fmla="*/ 32445 w 32445"/>
                    <a:gd name="connsiteY0" fmla="*/ 16102 h 32204"/>
                    <a:gd name="connsiteX1" fmla="*/ 16222 w 32445"/>
                    <a:gd name="connsiteY1" fmla="*/ 32205 h 32204"/>
                    <a:gd name="connsiteX2" fmla="*/ 0 w 32445"/>
                    <a:gd name="connsiteY2" fmla="*/ 16102 h 32204"/>
                    <a:gd name="connsiteX3" fmla="*/ 16222 w 32445"/>
                    <a:gd name="connsiteY3" fmla="*/ 0 h 32204"/>
                    <a:gd name="connsiteX4" fmla="*/ 32445 w 32445"/>
                    <a:gd name="connsiteY4" fmla="*/ 16102 h 32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5" h="32204">
                      <a:moveTo>
                        <a:pt x="32445" y="16102"/>
                      </a:moveTo>
                      <a:cubicBezTo>
                        <a:pt x="32445" y="24995"/>
                        <a:pt x="25115" y="32205"/>
                        <a:pt x="16222" y="32205"/>
                      </a:cubicBezTo>
                      <a:cubicBezTo>
                        <a:pt x="7210" y="32205"/>
                        <a:pt x="0" y="24995"/>
                        <a:pt x="0" y="16102"/>
                      </a:cubicBezTo>
                      <a:cubicBezTo>
                        <a:pt x="0" y="7210"/>
                        <a:pt x="7330" y="0"/>
                        <a:pt x="16222" y="0"/>
                      </a:cubicBezTo>
                      <a:cubicBezTo>
                        <a:pt x="25235" y="120"/>
                        <a:pt x="32445" y="7330"/>
                        <a:pt x="32445" y="16102"/>
                      </a:cubicBezTo>
                      <a:close/>
                    </a:path>
                  </a:pathLst>
                </a:custGeom>
                <a:solidFill>
                  <a:srgbClr val="3C3C3B"/>
                </a:solidFill>
                <a:ln w="12015"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84C133E3-675A-6FAB-BDC5-EE96549989B4}"/>
                    </a:ext>
                  </a:extLst>
                </p:cNvPr>
                <p:cNvSpPr/>
                <p:nvPr/>
              </p:nvSpPr>
              <p:spPr>
                <a:xfrm>
                  <a:off x="10042309" y="2705618"/>
                  <a:ext cx="32444" cy="32204"/>
                </a:xfrm>
                <a:custGeom>
                  <a:avLst/>
                  <a:gdLst>
                    <a:gd name="connsiteX0" fmla="*/ 32445 w 32444"/>
                    <a:gd name="connsiteY0" fmla="*/ 16102 h 32204"/>
                    <a:gd name="connsiteX1" fmla="*/ 16222 w 32444"/>
                    <a:gd name="connsiteY1" fmla="*/ 32205 h 32204"/>
                    <a:gd name="connsiteX2" fmla="*/ 0 w 32444"/>
                    <a:gd name="connsiteY2" fmla="*/ 16102 h 32204"/>
                    <a:gd name="connsiteX3" fmla="*/ 16222 w 32444"/>
                    <a:gd name="connsiteY3" fmla="*/ 0 h 32204"/>
                    <a:gd name="connsiteX4" fmla="*/ 32445 w 32444"/>
                    <a:gd name="connsiteY4" fmla="*/ 16102 h 32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4" h="32204">
                      <a:moveTo>
                        <a:pt x="32445" y="16102"/>
                      </a:moveTo>
                      <a:cubicBezTo>
                        <a:pt x="32445" y="24995"/>
                        <a:pt x="25115" y="32205"/>
                        <a:pt x="16222" y="32205"/>
                      </a:cubicBezTo>
                      <a:cubicBezTo>
                        <a:pt x="7210" y="32205"/>
                        <a:pt x="0" y="24995"/>
                        <a:pt x="0" y="16102"/>
                      </a:cubicBezTo>
                      <a:cubicBezTo>
                        <a:pt x="0" y="7210"/>
                        <a:pt x="7330" y="0"/>
                        <a:pt x="16222" y="0"/>
                      </a:cubicBezTo>
                      <a:cubicBezTo>
                        <a:pt x="25235" y="120"/>
                        <a:pt x="32445" y="7330"/>
                        <a:pt x="32445" y="16102"/>
                      </a:cubicBezTo>
                      <a:close/>
                    </a:path>
                  </a:pathLst>
                </a:custGeom>
                <a:solidFill>
                  <a:srgbClr val="3C3C3B"/>
                </a:solidFill>
                <a:ln w="12015" cap="flat">
                  <a:noFill/>
                  <a:prstDash val="solid"/>
                  <a:miter/>
                </a:ln>
              </p:spPr>
              <p:txBody>
                <a:bodyPr rtlCol="0" anchor="ctr"/>
                <a:lstStyle/>
                <a:p>
                  <a:endParaRPr lang="en-US"/>
                </a:p>
              </p:txBody>
            </p:sp>
          </p:grpSp>
        </p:grpSp>
      </p:grpSp>
      <p:sp>
        <p:nvSpPr>
          <p:cNvPr id="9" name="TextBox 8">
            <a:extLst>
              <a:ext uri="{FF2B5EF4-FFF2-40B4-BE49-F238E27FC236}">
                <a16:creationId xmlns:a16="http://schemas.microsoft.com/office/drawing/2014/main" id="{FE1BB832-BC93-A813-2EB2-2D0CD16397CB}"/>
              </a:ext>
            </a:extLst>
          </p:cNvPr>
          <p:cNvSpPr txBox="1"/>
          <p:nvPr/>
        </p:nvSpPr>
        <p:spPr>
          <a:xfrm>
            <a:off x="1650065" y="3515218"/>
            <a:ext cx="1031445" cy="246221"/>
          </a:xfrm>
          <a:prstGeom prst="rect">
            <a:avLst/>
          </a:prstGeom>
          <a:noFill/>
        </p:spPr>
        <p:txBody>
          <a:bodyPr wrap="square" rtlCol="0">
            <a:spAutoFit/>
          </a:bodyPr>
          <a:lstStyle/>
          <a:p>
            <a:pPr algn="ctr" rtl="1"/>
            <a:r>
              <a:rPr lang="fa-IR" sz="1000" dirty="0">
                <a:cs typeface="B Titr" panose="00000700000000000000" pitchFamily="2" charset="-78"/>
              </a:rPr>
              <a:t>تیتر عنوان موضوع</a:t>
            </a:r>
            <a:endParaRPr lang="en-US" sz="1000" dirty="0">
              <a:cs typeface="B Titr" panose="00000700000000000000" pitchFamily="2" charset="-78"/>
            </a:endParaRPr>
          </a:p>
        </p:txBody>
      </p:sp>
      <p:sp>
        <p:nvSpPr>
          <p:cNvPr id="11" name="TextBox 10">
            <a:extLst>
              <a:ext uri="{FF2B5EF4-FFF2-40B4-BE49-F238E27FC236}">
                <a16:creationId xmlns:a16="http://schemas.microsoft.com/office/drawing/2014/main" id="{594D6423-FF4F-C8C1-93C2-5887E29A4052}"/>
              </a:ext>
            </a:extLst>
          </p:cNvPr>
          <p:cNvSpPr txBox="1"/>
          <p:nvPr/>
        </p:nvSpPr>
        <p:spPr>
          <a:xfrm>
            <a:off x="3610669" y="4084813"/>
            <a:ext cx="1031445" cy="246221"/>
          </a:xfrm>
          <a:prstGeom prst="rect">
            <a:avLst/>
          </a:prstGeom>
          <a:noFill/>
        </p:spPr>
        <p:txBody>
          <a:bodyPr wrap="square" rtlCol="0">
            <a:spAutoFit/>
          </a:bodyPr>
          <a:lstStyle/>
          <a:p>
            <a:pPr algn="ctr" rtl="1"/>
            <a:r>
              <a:rPr lang="fa-IR" sz="1000" dirty="0">
                <a:cs typeface="B Titr" panose="00000700000000000000" pitchFamily="2" charset="-78"/>
              </a:rPr>
              <a:t>تیتر عنوان موضوع</a:t>
            </a:r>
            <a:endParaRPr lang="en-US" sz="1000" dirty="0">
              <a:cs typeface="B Titr" panose="00000700000000000000" pitchFamily="2" charset="-78"/>
            </a:endParaRPr>
          </a:p>
        </p:txBody>
      </p:sp>
      <p:sp>
        <p:nvSpPr>
          <p:cNvPr id="26" name="TextBox 25">
            <a:extLst>
              <a:ext uri="{FF2B5EF4-FFF2-40B4-BE49-F238E27FC236}">
                <a16:creationId xmlns:a16="http://schemas.microsoft.com/office/drawing/2014/main" id="{1B5476C7-67B2-496F-D07A-3899939873BB}"/>
              </a:ext>
            </a:extLst>
          </p:cNvPr>
          <p:cNvSpPr txBox="1"/>
          <p:nvPr/>
        </p:nvSpPr>
        <p:spPr>
          <a:xfrm>
            <a:off x="5539682" y="3519098"/>
            <a:ext cx="1031445" cy="246221"/>
          </a:xfrm>
          <a:prstGeom prst="rect">
            <a:avLst/>
          </a:prstGeom>
          <a:noFill/>
        </p:spPr>
        <p:txBody>
          <a:bodyPr wrap="square" rtlCol="0">
            <a:spAutoFit/>
          </a:bodyPr>
          <a:lstStyle/>
          <a:p>
            <a:pPr algn="ctr" rtl="1"/>
            <a:r>
              <a:rPr lang="fa-IR" sz="1000" dirty="0">
                <a:cs typeface="B Titr" panose="00000700000000000000" pitchFamily="2" charset="-78"/>
              </a:rPr>
              <a:t>تیتر عنوان موضوع</a:t>
            </a:r>
            <a:endParaRPr lang="en-US" sz="1000" dirty="0">
              <a:cs typeface="B Titr" panose="00000700000000000000" pitchFamily="2" charset="-78"/>
            </a:endParaRPr>
          </a:p>
        </p:txBody>
      </p:sp>
      <p:sp>
        <p:nvSpPr>
          <p:cNvPr id="27" name="TextBox 26">
            <a:extLst>
              <a:ext uri="{FF2B5EF4-FFF2-40B4-BE49-F238E27FC236}">
                <a16:creationId xmlns:a16="http://schemas.microsoft.com/office/drawing/2014/main" id="{49FE4142-CE0B-248B-3191-3EFFDDDBCD83}"/>
              </a:ext>
            </a:extLst>
          </p:cNvPr>
          <p:cNvSpPr txBox="1"/>
          <p:nvPr/>
        </p:nvSpPr>
        <p:spPr>
          <a:xfrm>
            <a:off x="7500286" y="4088693"/>
            <a:ext cx="1031445" cy="246221"/>
          </a:xfrm>
          <a:prstGeom prst="rect">
            <a:avLst/>
          </a:prstGeom>
          <a:noFill/>
        </p:spPr>
        <p:txBody>
          <a:bodyPr wrap="square" rtlCol="0">
            <a:spAutoFit/>
          </a:bodyPr>
          <a:lstStyle/>
          <a:p>
            <a:pPr algn="ctr" rtl="1"/>
            <a:r>
              <a:rPr lang="fa-IR" sz="1000" dirty="0">
                <a:cs typeface="B Titr" panose="00000700000000000000" pitchFamily="2" charset="-78"/>
              </a:rPr>
              <a:t>تیتر عنوان موضوع</a:t>
            </a:r>
            <a:endParaRPr lang="en-US" sz="1000" dirty="0">
              <a:cs typeface="B Titr" panose="00000700000000000000" pitchFamily="2" charset="-78"/>
            </a:endParaRPr>
          </a:p>
        </p:txBody>
      </p:sp>
      <p:sp>
        <p:nvSpPr>
          <p:cNvPr id="163" name="TextBox 162">
            <a:extLst>
              <a:ext uri="{FF2B5EF4-FFF2-40B4-BE49-F238E27FC236}">
                <a16:creationId xmlns:a16="http://schemas.microsoft.com/office/drawing/2014/main" id="{00AC79E7-1A41-0AFF-DF5C-1F9C12395297}"/>
              </a:ext>
            </a:extLst>
          </p:cNvPr>
          <p:cNvSpPr txBox="1"/>
          <p:nvPr/>
        </p:nvSpPr>
        <p:spPr>
          <a:xfrm>
            <a:off x="9417713" y="3507829"/>
            <a:ext cx="1031445" cy="246221"/>
          </a:xfrm>
          <a:prstGeom prst="rect">
            <a:avLst/>
          </a:prstGeom>
          <a:noFill/>
        </p:spPr>
        <p:txBody>
          <a:bodyPr wrap="square" rtlCol="0">
            <a:spAutoFit/>
          </a:bodyPr>
          <a:lstStyle/>
          <a:p>
            <a:pPr algn="ctr" rtl="1"/>
            <a:r>
              <a:rPr lang="fa-IR" sz="1000" dirty="0">
                <a:cs typeface="B Titr" panose="00000700000000000000" pitchFamily="2" charset="-78"/>
              </a:rPr>
              <a:t>تیتر عنوان موضوع</a:t>
            </a:r>
            <a:endParaRPr lang="en-US" sz="1000" dirty="0">
              <a:cs typeface="B Titr" panose="00000700000000000000" pitchFamily="2" charset="-78"/>
            </a:endParaRPr>
          </a:p>
        </p:txBody>
      </p:sp>
      <p:sp>
        <p:nvSpPr>
          <p:cNvPr id="166" name="TextBox 165">
            <a:extLst>
              <a:ext uri="{FF2B5EF4-FFF2-40B4-BE49-F238E27FC236}">
                <a16:creationId xmlns:a16="http://schemas.microsoft.com/office/drawing/2014/main" id="{9DD42684-80AD-1862-814B-8AC44400CB8C}"/>
              </a:ext>
            </a:extLst>
          </p:cNvPr>
          <p:cNvSpPr txBox="1"/>
          <p:nvPr/>
        </p:nvSpPr>
        <p:spPr>
          <a:xfrm>
            <a:off x="891044" y="4422478"/>
            <a:ext cx="2425543" cy="1681229"/>
          </a:xfrm>
          <a:prstGeom prst="rect">
            <a:avLst/>
          </a:prstGeom>
          <a:noFill/>
        </p:spPr>
        <p:txBody>
          <a:bodyPr wrap="square">
            <a:spAutoFit/>
          </a:bodyPr>
          <a:lstStyle/>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دهید.</a:t>
            </a:r>
            <a:endParaRPr lang="en-US" sz="1400" dirty="0"/>
          </a:p>
        </p:txBody>
      </p:sp>
      <p:sp>
        <p:nvSpPr>
          <p:cNvPr id="167" name="TextBox 166">
            <a:extLst>
              <a:ext uri="{FF2B5EF4-FFF2-40B4-BE49-F238E27FC236}">
                <a16:creationId xmlns:a16="http://schemas.microsoft.com/office/drawing/2014/main" id="{B989B2A8-5061-686F-1111-6AE3360F59A1}"/>
              </a:ext>
            </a:extLst>
          </p:cNvPr>
          <p:cNvSpPr txBox="1"/>
          <p:nvPr/>
        </p:nvSpPr>
        <p:spPr>
          <a:xfrm>
            <a:off x="2841597" y="1786840"/>
            <a:ext cx="2425543" cy="1681229"/>
          </a:xfrm>
          <a:prstGeom prst="rect">
            <a:avLst/>
          </a:prstGeom>
          <a:noFill/>
        </p:spPr>
        <p:txBody>
          <a:bodyPr wrap="square">
            <a:spAutoFit/>
          </a:bodyPr>
          <a:lstStyle/>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دهید.</a:t>
            </a:r>
            <a:endParaRPr lang="en-US" sz="1400" dirty="0"/>
          </a:p>
        </p:txBody>
      </p:sp>
      <p:sp>
        <p:nvSpPr>
          <p:cNvPr id="168" name="TextBox 167">
            <a:extLst>
              <a:ext uri="{FF2B5EF4-FFF2-40B4-BE49-F238E27FC236}">
                <a16:creationId xmlns:a16="http://schemas.microsoft.com/office/drawing/2014/main" id="{C73510C9-8BF0-9D57-BD0A-36C086875E9E}"/>
              </a:ext>
            </a:extLst>
          </p:cNvPr>
          <p:cNvSpPr txBox="1"/>
          <p:nvPr/>
        </p:nvSpPr>
        <p:spPr>
          <a:xfrm>
            <a:off x="4788512" y="4422478"/>
            <a:ext cx="2425543" cy="1681229"/>
          </a:xfrm>
          <a:prstGeom prst="rect">
            <a:avLst/>
          </a:prstGeom>
          <a:noFill/>
        </p:spPr>
        <p:txBody>
          <a:bodyPr wrap="square">
            <a:spAutoFit/>
          </a:bodyPr>
          <a:lstStyle/>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دهید.</a:t>
            </a:r>
            <a:endParaRPr lang="en-US" sz="1400" dirty="0"/>
          </a:p>
        </p:txBody>
      </p:sp>
      <p:sp>
        <p:nvSpPr>
          <p:cNvPr id="169" name="TextBox 168">
            <a:extLst>
              <a:ext uri="{FF2B5EF4-FFF2-40B4-BE49-F238E27FC236}">
                <a16:creationId xmlns:a16="http://schemas.microsoft.com/office/drawing/2014/main" id="{32679D69-C5A4-EFDC-5993-8FC3C6AF0367}"/>
              </a:ext>
            </a:extLst>
          </p:cNvPr>
          <p:cNvSpPr txBox="1"/>
          <p:nvPr/>
        </p:nvSpPr>
        <p:spPr>
          <a:xfrm>
            <a:off x="6739065" y="1786840"/>
            <a:ext cx="2425543" cy="1681229"/>
          </a:xfrm>
          <a:prstGeom prst="rect">
            <a:avLst/>
          </a:prstGeom>
          <a:noFill/>
        </p:spPr>
        <p:txBody>
          <a:bodyPr wrap="square">
            <a:spAutoFit/>
          </a:bodyPr>
          <a:lstStyle/>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دهید.</a:t>
            </a:r>
            <a:endParaRPr lang="en-US" sz="1400" dirty="0"/>
          </a:p>
        </p:txBody>
      </p:sp>
      <p:sp>
        <p:nvSpPr>
          <p:cNvPr id="170" name="TextBox 169">
            <a:extLst>
              <a:ext uri="{FF2B5EF4-FFF2-40B4-BE49-F238E27FC236}">
                <a16:creationId xmlns:a16="http://schemas.microsoft.com/office/drawing/2014/main" id="{899770A4-EB63-C33E-C4F6-E4A5D5288B93}"/>
              </a:ext>
            </a:extLst>
          </p:cNvPr>
          <p:cNvSpPr txBox="1"/>
          <p:nvPr/>
        </p:nvSpPr>
        <p:spPr>
          <a:xfrm>
            <a:off x="8889990" y="4422478"/>
            <a:ext cx="2425543" cy="1681229"/>
          </a:xfrm>
          <a:prstGeom prst="rect">
            <a:avLst/>
          </a:prstGeom>
          <a:noFill/>
        </p:spPr>
        <p:txBody>
          <a:bodyPr wrap="square">
            <a:spAutoFit/>
          </a:bodyPr>
          <a:lstStyle/>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دهید.</a:t>
            </a:r>
            <a:endParaRPr lang="en-US" sz="1400" dirty="0"/>
          </a:p>
        </p:txBody>
      </p:sp>
    </p:spTree>
    <p:extLst>
      <p:ext uri="{BB962C8B-B14F-4D97-AF65-F5344CB8AC3E}">
        <p14:creationId xmlns:p14="http://schemas.microsoft.com/office/powerpoint/2010/main" val="35141597"/>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wipe(left)">
                                      <p:cBhvr>
                                        <p:cTn id="7" dur="500"/>
                                        <p:tgtEl>
                                          <p:spTgt spid="10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500"/>
                                        <p:tgtEl>
                                          <p:spTgt spid="9"/>
                                        </p:tgtEl>
                                      </p:cBhvr>
                                    </p:animEffect>
                                  </p:childTnLst>
                                </p:cTn>
                              </p:par>
                              <p:par>
                                <p:cTn id="11" presetID="22" presetClass="entr" presetSubtype="8" fill="hold" nodeType="withEffect">
                                  <p:stCondLst>
                                    <p:cond delay="0"/>
                                  </p:stCondLst>
                                  <p:childTnLst>
                                    <p:set>
                                      <p:cBhvr>
                                        <p:cTn id="12" dur="1" fill="hold">
                                          <p:stCondLst>
                                            <p:cond delay="0"/>
                                          </p:stCondLst>
                                        </p:cTn>
                                        <p:tgtEl>
                                          <p:spTgt spid="66"/>
                                        </p:tgtEl>
                                        <p:attrNameLst>
                                          <p:attrName>style.visibility</p:attrName>
                                        </p:attrNameLst>
                                      </p:cBhvr>
                                      <p:to>
                                        <p:strVal val="visible"/>
                                      </p:to>
                                    </p:set>
                                    <p:animEffect transition="in" filter="wipe(left)">
                                      <p:cBhvr>
                                        <p:cTn id="13" dur="500"/>
                                        <p:tgtEl>
                                          <p:spTgt spid="66"/>
                                        </p:tgtEl>
                                      </p:cBhvr>
                                    </p:animEffect>
                                  </p:childTnLst>
                                </p:cTn>
                              </p:par>
                              <p:par>
                                <p:cTn id="14" presetID="22" presetClass="entr" presetSubtype="8"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ipe(left)">
                                      <p:cBhvr>
                                        <p:cTn id="16" dur="500"/>
                                        <p:tgtEl>
                                          <p:spTgt spid="30"/>
                                        </p:tgtEl>
                                      </p:cBhvr>
                                    </p:animEffect>
                                  </p:childTnLst>
                                </p:cTn>
                              </p:par>
                              <p:par>
                                <p:cTn id="17" presetID="22" presetClass="entr" presetSubtype="8" fill="hold" nodeType="withEffect">
                                  <p:stCondLst>
                                    <p:cond delay="0"/>
                                  </p:stCondLst>
                                  <p:childTnLst>
                                    <p:set>
                                      <p:cBhvr>
                                        <p:cTn id="18" dur="1" fill="hold">
                                          <p:stCondLst>
                                            <p:cond delay="0"/>
                                          </p:stCondLst>
                                        </p:cTn>
                                        <p:tgtEl>
                                          <p:spTgt spid="69"/>
                                        </p:tgtEl>
                                        <p:attrNameLst>
                                          <p:attrName>style.visibility</p:attrName>
                                        </p:attrNameLst>
                                      </p:cBhvr>
                                      <p:to>
                                        <p:strVal val="visible"/>
                                      </p:to>
                                    </p:set>
                                    <p:animEffect transition="in" filter="wipe(left)">
                                      <p:cBhvr>
                                        <p:cTn id="19" dur="500"/>
                                        <p:tgtEl>
                                          <p:spTgt spid="69"/>
                                        </p:tgtEl>
                                      </p:cBhvr>
                                    </p:animEffect>
                                  </p:childTnLst>
                                </p:cTn>
                              </p:par>
                              <p:par>
                                <p:cTn id="20" presetID="22" presetClass="entr" presetSubtype="8" fill="hold"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wipe(left)">
                                      <p:cBhvr>
                                        <p:cTn id="22" dur="500"/>
                                        <p:tgtEl>
                                          <p:spTgt spid="39"/>
                                        </p:tgtEl>
                                      </p:cBhvr>
                                    </p:animEffect>
                                  </p:childTnLst>
                                </p:cTn>
                              </p:par>
                              <p:par>
                                <p:cTn id="23" presetID="22" presetClass="entr" presetSubtype="8" fill="hold" nodeType="withEffect">
                                  <p:stCondLst>
                                    <p:cond delay="0"/>
                                  </p:stCondLst>
                                  <p:childTnLst>
                                    <p:set>
                                      <p:cBhvr>
                                        <p:cTn id="24" dur="1" fill="hold">
                                          <p:stCondLst>
                                            <p:cond delay="0"/>
                                          </p:stCondLst>
                                        </p:cTn>
                                        <p:tgtEl>
                                          <p:spTgt spid="81"/>
                                        </p:tgtEl>
                                        <p:attrNameLst>
                                          <p:attrName>style.visibility</p:attrName>
                                        </p:attrNameLst>
                                      </p:cBhvr>
                                      <p:to>
                                        <p:strVal val="visible"/>
                                      </p:to>
                                    </p:set>
                                    <p:animEffect transition="in" filter="wipe(left)">
                                      <p:cBhvr>
                                        <p:cTn id="25" dur="500"/>
                                        <p:tgtEl>
                                          <p:spTgt spid="81"/>
                                        </p:tgtEl>
                                      </p:cBhvr>
                                    </p:animEffect>
                                  </p:childTnLst>
                                </p:cTn>
                              </p:par>
                              <p:par>
                                <p:cTn id="26" presetID="22" presetClass="entr" presetSubtype="8" fill="hold" nodeType="with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wipe(left)">
                                      <p:cBhvr>
                                        <p:cTn id="28" dur="500"/>
                                        <p:tgtEl>
                                          <p:spTgt spid="4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nodeType="withEffect">
                                  <p:stCondLst>
                                    <p:cond delay="0"/>
                                  </p:stCondLst>
                                  <p:childTnLst>
                                    <p:set>
                                      <p:cBhvr>
                                        <p:cTn id="33" dur="1" fill="hold">
                                          <p:stCondLst>
                                            <p:cond delay="0"/>
                                          </p:stCondLst>
                                        </p:cTn>
                                        <p:tgtEl>
                                          <p:spTgt spid="75"/>
                                        </p:tgtEl>
                                        <p:attrNameLst>
                                          <p:attrName>style.visibility</p:attrName>
                                        </p:attrNameLst>
                                      </p:cBhvr>
                                      <p:to>
                                        <p:strVal val="visible"/>
                                      </p:to>
                                    </p:set>
                                    <p:animEffect transition="in" filter="wipe(left)">
                                      <p:cBhvr>
                                        <p:cTn id="34" dur="500"/>
                                        <p:tgtEl>
                                          <p:spTgt spid="75"/>
                                        </p:tgtEl>
                                      </p:cBhvr>
                                    </p:animEffect>
                                  </p:childTnLst>
                                </p:cTn>
                              </p:par>
                              <p:par>
                                <p:cTn id="35" presetID="22" presetClass="entr" presetSubtype="8" fill="hold" nodeType="with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wipe(left)">
                                      <p:cBhvr>
                                        <p:cTn id="37" dur="500"/>
                                        <p:tgtEl>
                                          <p:spTgt spid="5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63"/>
                                        </p:tgtEl>
                                        <p:attrNameLst>
                                          <p:attrName>style.visibility</p:attrName>
                                        </p:attrNameLst>
                                      </p:cBhvr>
                                      <p:to>
                                        <p:strVal val="visible"/>
                                      </p:to>
                                    </p:set>
                                    <p:animEffect transition="in" filter="wipe(left)">
                                      <p:cBhvr>
                                        <p:cTn id="40" dur="500"/>
                                        <p:tgtEl>
                                          <p:spTgt spid="163"/>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down)">
                                      <p:cBhvr>
                                        <p:cTn id="43" dur="500"/>
                                        <p:tgtEl>
                                          <p:spTgt spid="11"/>
                                        </p:tgtEl>
                                      </p:cBhvr>
                                    </p:animEffect>
                                  </p:childTnLst>
                                </p:cTn>
                              </p:par>
                              <p:par>
                                <p:cTn id="44" presetID="22" presetClass="entr" presetSubtype="8" fill="hold" nodeType="withEffect">
                                  <p:stCondLst>
                                    <p:cond delay="0"/>
                                  </p:stCondLst>
                                  <p:childTnLst>
                                    <p:set>
                                      <p:cBhvr>
                                        <p:cTn id="45" dur="1" fill="hold">
                                          <p:stCondLst>
                                            <p:cond delay="0"/>
                                          </p:stCondLst>
                                        </p:cTn>
                                        <p:tgtEl>
                                          <p:spTgt spid="78"/>
                                        </p:tgtEl>
                                        <p:attrNameLst>
                                          <p:attrName>style.visibility</p:attrName>
                                        </p:attrNameLst>
                                      </p:cBhvr>
                                      <p:to>
                                        <p:strVal val="visible"/>
                                      </p:to>
                                    </p:set>
                                    <p:animEffect transition="in" filter="wipe(left)">
                                      <p:cBhvr>
                                        <p:cTn id="46" dur="500"/>
                                        <p:tgtEl>
                                          <p:spTgt spid="78"/>
                                        </p:tgtEl>
                                      </p:cBhvr>
                                    </p:animEffect>
                                  </p:childTnLst>
                                </p:cTn>
                              </p:par>
                              <p:par>
                                <p:cTn id="47" presetID="22" presetClass="entr" presetSubtype="4" fill="hold" nodeType="with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wipe(down)">
                                      <p:cBhvr>
                                        <p:cTn id="49" dur="500"/>
                                        <p:tgtEl>
                                          <p:spTgt spid="116"/>
                                        </p:tgtEl>
                                      </p:cBhvr>
                                    </p:animEffect>
                                  </p:childTnLst>
                                </p:cTn>
                              </p:par>
                              <p:par>
                                <p:cTn id="50" presetID="22" presetClass="entr" presetSubtype="8" fill="hold" nodeType="withEffect">
                                  <p:stCondLst>
                                    <p:cond delay="0"/>
                                  </p:stCondLst>
                                  <p:childTnLst>
                                    <p:set>
                                      <p:cBhvr>
                                        <p:cTn id="51" dur="1" fill="hold">
                                          <p:stCondLst>
                                            <p:cond delay="0"/>
                                          </p:stCondLst>
                                        </p:cTn>
                                        <p:tgtEl>
                                          <p:spTgt spid="133"/>
                                        </p:tgtEl>
                                        <p:attrNameLst>
                                          <p:attrName>style.visibility</p:attrName>
                                        </p:attrNameLst>
                                      </p:cBhvr>
                                      <p:to>
                                        <p:strVal val="visible"/>
                                      </p:to>
                                    </p:set>
                                    <p:animEffect transition="in" filter="wipe(left)">
                                      <p:cBhvr>
                                        <p:cTn id="52" dur="500"/>
                                        <p:tgtEl>
                                          <p:spTgt spid="133"/>
                                        </p:tgtEl>
                                      </p:cBhvr>
                                    </p:animEffect>
                                  </p:childTnLst>
                                </p:cTn>
                              </p:par>
                              <p:par>
                                <p:cTn id="53" presetID="22" presetClass="entr" presetSubtype="8" fill="hold" nodeType="withEffect">
                                  <p:stCondLst>
                                    <p:cond delay="0"/>
                                  </p:stCondLst>
                                  <p:childTnLst>
                                    <p:set>
                                      <p:cBhvr>
                                        <p:cTn id="54" dur="1" fill="hold">
                                          <p:stCondLst>
                                            <p:cond delay="0"/>
                                          </p:stCondLst>
                                        </p:cTn>
                                        <p:tgtEl>
                                          <p:spTgt spid="90"/>
                                        </p:tgtEl>
                                        <p:attrNameLst>
                                          <p:attrName>style.visibility</p:attrName>
                                        </p:attrNameLst>
                                      </p:cBhvr>
                                      <p:to>
                                        <p:strVal val="visible"/>
                                      </p:to>
                                    </p:set>
                                    <p:animEffect transition="in" filter="wipe(left)">
                                      <p:cBhvr>
                                        <p:cTn id="55" dur="500"/>
                                        <p:tgtEl>
                                          <p:spTgt spid="90"/>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wipe(left)">
                                      <p:cBhvr>
                                        <p:cTn id="58" dur="500"/>
                                        <p:tgtEl>
                                          <p:spTgt spid="26"/>
                                        </p:tgtEl>
                                      </p:cBhvr>
                                    </p:animEffect>
                                  </p:childTnLst>
                                </p:cTn>
                              </p:par>
                              <p:par>
                                <p:cTn id="59" presetID="22" presetClass="entr" presetSubtype="8" fill="hold" nodeType="withEffect">
                                  <p:stCondLst>
                                    <p:cond delay="0"/>
                                  </p:stCondLst>
                                  <p:childTnLst>
                                    <p:set>
                                      <p:cBhvr>
                                        <p:cTn id="60" dur="1" fill="hold">
                                          <p:stCondLst>
                                            <p:cond delay="0"/>
                                          </p:stCondLst>
                                        </p:cTn>
                                        <p:tgtEl>
                                          <p:spTgt spid="72"/>
                                        </p:tgtEl>
                                        <p:attrNameLst>
                                          <p:attrName>style.visibility</p:attrName>
                                        </p:attrNameLst>
                                      </p:cBhvr>
                                      <p:to>
                                        <p:strVal val="visible"/>
                                      </p:to>
                                    </p:set>
                                    <p:animEffect transition="in" filter="wipe(left)">
                                      <p:cBhvr>
                                        <p:cTn id="61" dur="500"/>
                                        <p:tgtEl>
                                          <p:spTgt spid="72"/>
                                        </p:tgtEl>
                                      </p:cBhvr>
                                    </p:animEffect>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166"/>
                                        </p:tgtEl>
                                        <p:attrNameLst>
                                          <p:attrName>style.visibility</p:attrName>
                                        </p:attrNameLst>
                                      </p:cBhvr>
                                      <p:to>
                                        <p:strVal val="visible"/>
                                      </p:to>
                                    </p:set>
                                    <p:animEffect transition="in" filter="fade">
                                      <p:cBhvr>
                                        <p:cTn id="66" dur="1000"/>
                                        <p:tgtEl>
                                          <p:spTgt spid="166"/>
                                        </p:tgtEl>
                                      </p:cBhvr>
                                    </p:animEffect>
                                    <p:anim calcmode="lin" valueType="num">
                                      <p:cBhvr>
                                        <p:cTn id="67" dur="1000" fill="hold"/>
                                        <p:tgtEl>
                                          <p:spTgt spid="166"/>
                                        </p:tgtEl>
                                        <p:attrNameLst>
                                          <p:attrName>ppt_x</p:attrName>
                                        </p:attrNameLst>
                                      </p:cBhvr>
                                      <p:tavLst>
                                        <p:tav tm="0">
                                          <p:val>
                                            <p:strVal val="#ppt_x"/>
                                          </p:val>
                                        </p:tav>
                                        <p:tav tm="100000">
                                          <p:val>
                                            <p:strVal val="#ppt_x"/>
                                          </p:val>
                                        </p:tav>
                                      </p:tavLst>
                                    </p:anim>
                                    <p:anim calcmode="lin" valueType="num">
                                      <p:cBhvr>
                                        <p:cTn id="68" dur="1000" fill="hold"/>
                                        <p:tgtEl>
                                          <p:spTgt spid="166"/>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grpId="0" nodeType="clickEffect">
                                  <p:stCondLst>
                                    <p:cond delay="0"/>
                                  </p:stCondLst>
                                  <p:childTnLst>
                                    <p:set>
                                      <p:cBhvr>
                                        <p:cTn id="72" dur="1" fill="hold">
                                          <p:stCondLst>
                                            <p:cond delay="0"/>
                                          </p:stCondLst>
                                        </p:cTn>
                                        <p:tgtEl>
                                          <p:spTgt spid="167"/>
                                        </p:tgtEl>
                                        <p:attrNameLst>
                                          <p:attrName>style.visibility</p:attrName>
                                        </p:attrNameLst>
                                      </p:cBhvr>
                                      <p:to>
                                        <p:strVal val="visible"/>
                                      </p:to>
                                    </p:set>
                                    <p:animEffect transition="in" filter="fade">
                                      <p:cBhvr>
                                        <p:cTn id="73" dur="1000"/>
                                        <p:tgtEl>
                                          <p:spTgt spid="167"/>
                                        </p:tgtEl>
                                      </p:cBhvr>
                                    </p:animEffect>
                                    <p:anim calcmode="lin" valueType="num">
                                      <p:cBhvr>
                                        <p:cTn id="74" dur="1000" fill="hold"/>
                                        <p:tgtEl>
                                          <p:spTgt spid="167"/>
                                        </p:tgtEl>
                                        <p:attrNameLst>
                                          <p:attrName>ppt_x</p:attrName>
                                        </p:attrNameLst>
                                      </p:cBhvr>
                                      <p:tavLst>
                                        <p:tav tm="0">
                                          <p:val>
                                            <p:strVal val="#ppt_x"/>
                                          </p:val>
                                        </p:tav>
                                        <p:tav tm="100000">
                                          <p:val>
                                            <p:strVal val="#ppt_x"/>
                                          </p:val>
                                        </p:tav>
                                      </p:tavLst>
                                    </p:anim>
                                    <p:anim calcmode="lin" valueType="num">
                                      <p:cBhvr>
                                        <p:cTn id="75" dur="1000" fill="hold"/>
                                        <p:tgtEl>
                                          <p:spTgt spid="167"/>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168"/>
                                        </p:tgtEl>
                                        <p:attrNameLst>
                                          <p:attrName>style.visibility</p:attrName>
                                        </p:attrNameLst>
                                      </p:cBhvr>
                                      <p:to>
                                        <p:strVal val="visible"/>
                                      </p:to>
                                    </p:set>
                                    <p:animEffect transition="in" filter="fade">
                                      <p:cBhvr>
                                        <p:cTn id="80" dur="1000"/>
                                        <p:tgtEl>
                                          <p:spTgt spid="168"/>
                                        </p:tgtEl>
                                      </p:cBhvr>
                                    </p:animEffect>
                                    <p:anim calcmode="lin" valueType="num">
                                      <p:cBhvr>
                                        <p:cTn id="81" dur="1000" fill="hold"/>
                                        <p:tgtEl>
                                          <p:spTgt spid="168"/>
                                        </p:tgtEl>
                                        <p:attrNameLst>
                                          <p:attrName>ppt_x</p:attrName>
                                        </p:attrNameLst>
                                      </p:cBhvr>
                                      <p:tavLst>
                                        <p:tav tm="0">
                                          <p:val>
                                            <p:strVal val="#ppt_x"/>
                                          </p:val>
                                        </p:tav>
                                        <p:tav tm="100000">
                                          <p:val>
                                            <p:strVal val="#ppt_x"/>
                                          </p:val>
                                        </p:tav>
                                      </p:tavLst>
                                    </p:anim>
                                    <p:anim calcmode="lin" valueType="num">
                                      <p:cBhvr>
                                        <p:cTn id="82" dur="1000" fill="hold"/>
                                        <p:tgtEl>
                                          <p:spTgt spid="168"/>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42" presetClass="entr" presetSubtype="0" fill="hold" grpId="0" nodeType="clickEffect">
                                  <p:stCondLst>
                                    <p:cond delay="0"/>
                                  </p:stCondLst>
                                  <p:childTnLst>
                                    <p:set>
                                      <p:cBhvr>
                                        <p:cTn id="86" dur="1" fill="hold">
                                          <p:stCondLst>
                                            <p:cond delay="0"/>
                                          </p:stCondLst>
                                        </p:cTn>
                                        <p:tgtEl>
                                          <p:spTgt spid="169"/>
                                        </p:tgtEl>
                                        <p:attrNameLst>
                                          <p:attrName>style.visibility</p:attrName>
                                        </p:attrNameLst>
                                      </p:cBhvr>
                                      <p:to>
                                        <p:strVal val="visible"/>
                                      </p:to>
                                    </p:set>
                                    <p:animEffect transition="in" filter="fade">
                                      <p:cBhvr>
                                        <p:cTn id="87" dur="1000"/>
                                        <p:tgtEl>
                                          <p:spTgt spid="169"/>
                                        </p:tgtEl>
                                      </p:cBhvr>
                                    </p:animEffect>
                                    <p:anim calcmode="lin" valueType="num">
                                      <p:cBhvr>
                                        <p:cTn id="88" dur="1000" fill="hold"/>
                                        <p:tgtEl>
                                          <p:spTgt spid="169"/>
                                        </p:tgtEl>
                                        <p:attrNameLst>
                                          <p:attrName>ppt_x</p:attrName>
                                        </p:attrNameLst>
                                      </p:cBhvr>
                                      <p:tavLst>
                                        <p:tav tm="0">
                                          <p:val>
                                            <p:strVal val="#ppt_x"/>
                                          </p:val>
                                        </p:tav>
                                        <p:tav tm="100000">
                                          <p:val>
                                            <p:strVal val="#ppt_x"/>
                                          </p:val>
                                        </p:tav>
                                      </p:tavLst>
                                    </p:anim>
                                    <p:anim calcmode="lin" valueType="num">
                                      <p:cBhvr>
                                        <p:cTn id="89" dur="1000" fill="hold"/>
                                        <p:tgtEl>
                                          <p:spTgt spid="169"/>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42" presetClass="entr" presetSubtype="0" fill="hold" grpId="0" nodeType="clickEffect">
                                  <p:stCondLst>
                                    <p:cond delay="0"/>
                                  </p:stCondLst>
                                  <p:childTnLst>
                                    <p:set>
                                      <p:cBhvr>
                                        <p:cTn id="93" dur="1" fill="hold">
                                          <p:stCondLst>
                                            <p:cond delay="0"/>
                                          </p:stCondLst>
                                        </p:cTn>
                                        <p:tgtEl>
                                          <p:spTgt spid="170"/>
                                        </p:tgtEl>
                                        <p:attrNameLst>
                                          <p:attrName>style.visibility</p:attrName>
                                        </p:attrNameLst>
                                      </p:cBhvr>
                                      <p:to>
                                        <p:strVal val="visible"/>
                                      </p:to>
                                    </p:set>
                                    <p:animEffect transition="in" filter="fade">
                                      <p:cBhvr>
                                        <p:cTn id="94" dur="1000"/>
                                        <p:tgtEl>
                                          <p:spTgt spid="170"/>
                                        </p:tgtEl>
                                      </p:cBhvr>
                                    </p:animEffect>
                                    <p:anim calcmode="lin" valueType="num">
                                      <p:cBhvr>
                                        <p:cTn id="95" dur="1000" fill="hold"/>
                                        <p:tgtEl>
                                          <p:spTgt spid="170"/>
                                        </p:tgtEl>
                                        <p:attrNameLst>
                                          <p:attrName>ppt_x</p:attrName>
                                        </p:attrNameLst>
                                      </p:cBhvr>
                                      <p:tavLst>
                                        <p:tav tm="0">
                                          <p:val>
                                            <p:strVal val="#ppt_x"/>
                                          </p:val>
                                        </p:tav>
                                        <p:tav tm="100000">
                                          <p:val>
                                            <p:strVal val="#ppt_x"/>
                                          </p:val>
                                        </p:tav>
                                      </p:tavLst>
                                    </p:anim>
                                    <p:anim calcmode="lin" valueType="num">
                                      <p:cBhvr>
                                        <p:cTn id="96" dur="1000" fill="hold"/>
                                        <p:tgtEl>
                                          <p:spTgt spid="1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26" grpId="0"/>
      <p:bldP spid="27" grpId="0"/>
      <p:bldP spid="163" grpId="0"/>
      <p:bldP spid="166" grpId="0"/>
      <p:bldP spid="167" grpId="0"/>
      <p:bldP spid="168" grpId="0"/>
      <p:bldP spid="169" grpId="0"/>
      <p:bldP spid="17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9" name="Group 148">
            <a:extLst>
              <a:ext uri="{FF2B5EF4-FFF2-40B4-BE49-F238E27FC236}">
                <a16:creationId xmlns:a16="http://schemas.microsoft.com/office/drawing/2014/main" id="{1424E820-5615-A8BB-0C55-45CD27A8BDBD}"/>
              </a:ext>
            </a:extLst>
          </p:cNvPr>
          <p:cNvGrpSpPr/>
          <p:nvPr/>
        </p:nvGrpSpPr>
        <p:grpSpPr>
          <a:xfrm>
            <a:off x="10450668" y="802961"/>
            <a:ext cx="1301337" cy="339188"/>
            <a:chOff x="10450668" y="801679"/>
            <a:chExt cx="1301337" cy="339188"/>
          </a:xfrm>
        </p:grpSpPr>
        <p:pic>
          <p:nvPicPr>
            <p:cNvPr id="132" name="Picture 131">
              <a:extLst>
                <a:ext uri="{FF2B5EF4-FFF2-40B4-BE49-F238E27FC236}">
                  <a16:creationId xmlns:a16="http://schemas.microsoft.com/office/drawing/2014/main" id="{35E5A249-E4D5-A281-34B1-B1FDFE809F06}"/>
                </a:ext>
              </a:extLst>
            </p:cNvPr>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11437985" y="801679"/>
              <a:ext cx="314020" cy="314020"/>
            </a:xfrm>
            <a:prstGeom prst="rect">
              <a:avLst/>
            </a:prstGeom>
          </p:spPr>
        </p:pic>
        <p:sp>
          <p:nvSpPr>
            <p:cNvPr id="140" name="TextBox 139">
              <a:extLst>
                <a:ext uri="{FF2B5EF4-FFF2-40B4-BE49-F238E27FC236}">
                  <a16:creationId xmlns:a16="http://schemas.microsoft.com/office/drawing/2014/main" id="{C06E4131-E265-1A28-9105-68FA3C1E9B45}"/>
                </a:ext>
              </a:extLst>
            </p:cNvPr>
            <p:cNvSpPr txBox="1"/>
            <p:nvPr/>
          </p:nvSpPr>
          <p:spPr>
            <a:xfrm>
              <a:off x="10450668" y="833090"/>
              <a:ext cx="1099953" cy="307777"/>
            </a:xfrm>
            <a:prstGeom prst="rect">
              <a:avLst/>
            </a:prstGeom>
            <a:noFill/>
          </p:spPr>
          <p:txBody>
            <a:bodyPr wrap="square" rtlCol="0">
              <a:spAutoFit/>
            </a:bodyPr>
            <a:lstStyle/>
            <a:p>
              <a:r>
                <a:rPr lang="fa-IR" sz="1400" dirty="0">
                  <a:cs typeface="B Titr" panose="00000700000000000000" pitchFamily="2" charset="-78"/>
                </a:rPr>
                <a:t>کلیات پژوهش</a:t>
              </a:r>
              <a:endParaRPr lang="en-US" sz="1400" dirty="0">
                <a:cs typeface="B Titr" panose="00000700000000000000" pitchFamily="2" charset="-78"/>
              </a:endParaRPr>
            </a:p>
          </p:txBody>
        </p:sp>
      </p:grpSp>
      <p:grpSp>
        <p:nvGrpSpPr>
          <p:cNvPr id="150" name="Group 149">
            <a:extLst>
              <a:ext uri="{FF2B5EF4-FFF2-40B4-BE49-F238E27FC236}">
                <a16:creationId xmlns:a16="http://schemas.microsoft.com/office/drawing/2014/main" id="{B0592E56-CDE6-5625-ABDE-6BAAB1DF02A7}"/>
              </a:ext>
            </a:extLst>
          </p:cNvPr>
          <p:cNvGrpSpPr/>
          <p:nvPr/>
        </p:nvGrpSpPr>
        <p:grpSpPr>
          <a:xfrm>
            <a:off x="8403542" y="809382"/>
            <a:ext cx="1332973" cy="339188"/>
            <a:chOff x="8403542" y="801679"/>
            <a:chExt cx="1332973" cy="339188"/>
          </a:xfrm>
        </p:grpSpPr>
        <p:pic>
          <p:nvPicPr>
            <p:cNvPr id="124" name="Picture 123">
              <a:extLst>
                <a:ext uri="{FF2B5EF4-FFF2-40B4-BE49-F238E27FC236}">
                  <a16:creationId xmlns:a16="http://schemas.microsoft.com/office/drawing/2014/main" id="{0F67A771-6B08-ADD2-2672-F0C178099341}"/>
                </a:ext>
              </a:extLst>
            </p:cNvPr>
            <p:cNvPicPr>
              <a:picLocks noChangeAspect="1"/>
            </p:cNvPicPr>
            <p:nvPr/>
          </p:nvPicPr>
          <p:blipFill>
            <a:blip r:embed="rId4">
              <a:biLevel thresh="75000"/>
              <a:extLst>
                <a:ext uri="{28A0092B-C50C-407E-A947-70E740481C1C}">
                  <a14:useLocalDpi xmlns:a14="http://schemas.microsoft.com/office/drawing/2010/main" val="0"/>
                </a:ext>
              </a:extLst>
            </a:blip>
            <a:stretch>
              <a:fillRect/>
            </a:stretch>
          </p:blipFill>
          <p:spPr>
            <a:xfrm>
              <a:off x="9422495" y="801679"/>
              <a:ext cx="314020" cy="314020"/>
            </a:xfrm>
            <a:prstGeom prst="rect">
              <a:avLst/>
            </a:prstGeom>
          </p:spPr>
        </p:pic>
        <p:sp>
          <p:nvSpPr>
            <p:cNvPr id="141" name="TextBox 140">
              <a:extLst>
                <a:ext uri="{FF2B5EF4-FFF2-40B4-BE49-F238E27FC236}">
                  <a16:creationId xmlns:a16="http://schemas.microsoft.com/office/drawing/2014/main" id="{CB2FA345-EEB9-7110-8DC8-D42F0D2BD973}"/>
                </a:ext>
              </a:extLst>
            </p:cNvPr>
            <p:cNvSpPr txBox="1"/>
            <p:nvPr/>
          </p:nvSpPr>
          <p:spPr>
            <a:xfrm>
              <a:off x="8403542" y="833090"/>
              <a:ext cx="1066273" cy="307777"/>
            </a:xfrm>
            <a:prstGeom prst="rect">
              <a:avLst/>
            </a:prstGeom>
            <a:noFill/>
          </p:spPr>
          <p:txBody>
            <a:bodyPr wrap="square" rtlCol="0">
              <a:spAutoFit/>
            </a:bodyPr>
            <a:lstStyle/>
            <a:p>
              <a:r>
                <a:rPr lang="fa-IR" sz="1400" dirty="0">
                  <a:cs typeface="B Titr" panose="00000700000000000000" pitchFamily="2" charset="-78"/>
                </a:rPr>
                <a:t>مبانی پژوهش</a:t>
              </a:r>
              <a:endParaRPr lang="en-US" sz="1400" dirty="0">
                <a:cs typeface="B Titr" panose="00000700000000000000" pitchFamily="2" charset="-78"/>
              </a:endParaRPr>
            </a:p>
          </p:txBody>
        </p:sp>
      </p:grpSp>
      <p:sp>
        <p:nvSpPr>
          <p:cNvPr id="10" name="Freeform: Shape 9">
            <a:extLst>
              <a:ext uri="{FF2B5EF4-FFF2-40B4-BE49-F238E27FC236}">
                <a16:creationId xmlns:a16="http://schemas.microsoft.com/office/drawing/2014/main" id="{0D4931C4-4529-0391-6EFA-6C21B92494CB}"/>
              </a:ext>
            </a:extLst>
          </p:cNvPr>
          <p:cNvSpPr/>
          <p:nvPr/>
        </p:nvSpPr>
        <p:spPr>
          <a:xfrm>
            <a:off x="6521366" y="1167174"/>
            <a:ext cx="1215081" cy="60141"/>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51" name="Group 150">
            <a:extLst>
              <a:ext uri="{FF2B5EF4-FFF2-40B4-BE49-F238E27FC236}">
                <a16:creationId xmlns:a16="http://schemas.microsoft.com/office/drawing/2014/main" id="{7CE748D5-6082-41A2-9A12-2940F8F7DA49}"/>
              </a:ext>
            </a:extLst>
          </p:cNvPr>
          <p:cNvGrpSpPr/>
          <p:nvPr/>
        </p:nvGrpSpPr>
        <p:grpSpPr>
          <a:xfrm>
            <a:off x="6525261" y="805529"/>
            <a:ext cx="1207290" cy="339188"/>
            <a:chOff x="6544578" y="801679"/>
            <a:chExt cx="1207290" cy="339188"/>
          </a:xfrm>
        </p:grpSpPr>
        <p:pic>
          <p:nvPicPr>
            <p:cNvPr id="126" name="Picture 125">
              <a:extLst>
                <a:ext uri="{FF2B5EF4-FFF2-40B4-BE49-F238E27FC236}">
                  <a16:creationId xmlns:a16="http://schemas.microsoft.com/office/drawing/2014/main" id="{B12992F8-B63C-A0AA-757C-42E10B31D6A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37848" y="801679"/>
              <a:ext cx="314020" cy="314020"/>
            </a:xfrm>
            <a:prstGeom prst="rect">
              <a:avLst/>
            </a:prstGeom>
          </p:spPr>
        </p:pic>
        <p:sp>
          <p:nvSpPr>
            <p:cNvPr id="142" name="TextBox 141">
              <a:extLst>
                <a:ext uri="{FF2B5EF4-FFF2-40B4-BE49-F238E27FC236}">
                  <a16:creationId xmlns:a16="http://schemas.microsoft.com/office/drawing/2014/main" id="{D333B084-3D75-02A2-3201-246D1F771E89}"/>
                </a:ext>
              </a:extLst>
            </p:cNvPr>
            <p:cNvSpPr txBox="1"/>
            <p:nvPr/>
          </p:nvSpPr>
          <p:spPr>
            <a:xfrm>
              <a:off x="6544578" y="833090"/>
              <a:ext cx="1002814" cy="307777"/>
            </a:xfrm>
            <a:prstGeom prst="rect">
              <a:avLst/>
            </a:prstGeom>
            <a:noFill/>
          </p:spPr>
          <p:txBody>
            <a:bodyPr wrap="square" rtlCol="0">
              <a:spAutoFit/>
            </a:bodyPr>
            <a:lstStyle/>
            <a:p>
              <a:r>
                <a:rPr lang="fa-IR" sz="1400" dirty="0">
                  <a:solidFill>
                    <a:srgbClr val="006ED8"/>
                  </a:solidFill>
                  <a:cs typeface="B Titr" panose="00000700000000000000" pitchFamily="2" charset="-78"/>
                </a:rPr>
                <a:t>روش تحقیق</a:t>
              </a:r>
              <a:endParaRPr lang="en-US" sz="1400" dirty="0">
                <a:solidFill>
                  <a:srgbClr val="006ED8"/>
                </a:solidFill>
                <a:cs typeface="B Titr" panose="00000700000000000000" pitchFamily="2" charset="-78"/>
              </a:endParaRPr>
            </a:p>
          </p:txBody>
        </p:sp>
      </p:grpSp>
      <p:grpSp>
        <p:nvGrpSpPr>
          <p:cNvPr id="152" name="Group 151">
            <a:extLst>
              <a:ext uri="{FF2B5EF4-FFF2-40B4-BE49-F238E27FC236}">
                <a16:creationId xmlns:a16="http://schemas.microsoft.com/office/drawing/2014/main" id="{CCF9D272-5C4B-8493-3F2B-B31045B6AA57}"/>
              </a:ext>
            </a:extLst>
          </p:cNvPr>
          <p:cNvGrpSpPr/>
          <p:nvPr/>
        </p:nvGrpSpPr>
        <p:grpSpPr>
          <a:xfrm>
            <a:off x="4367276" y="801676"/>
            <a:ext cx="1347716" cy="339188"/>
            <a:chOff x="4367276" y="801679"/>
            <a:chExt cx="1347716" cy="339188"/>
          </a:xfrm>
        </p:grpSpPr>
        <p:pic>
          <p:nvPicPr>
            <p:cNvPr id="128" name="Picture 127">
              <a:extLst>
                <a:ext uri="{FF2B5EF4-FFF2-40B4-BE49-F238E27FC236}">
                  <a16:creationId xmlns:a16="http://schemas.microsoft.com/office/drawing/2014/main" id="{89AB1061-13B8-5BD6-6D27-AC9B68491BE2}"/>
                </a:ext>
              </a:extLst>
            </p:cNvPr>
            <p:cNvPicPr>
              <a:picLocks noChangeAspect="1"/>
            </p:cNvPicPr>
            <p:nvPr/>
          </p:nvPicPr>
          <p:blipFill>
            <a:blip r:embed="rId6">
              <a:biLevel thresh="75000"/>
              <a:extLst>
                <a:ext uri="{28A0092B-C50C-407E-A947-70E740481C1C}">
                  <a14:useLocalDpi xmlns:a14="http://schemas.microsoft.com/office/drawing/2010/main" val="0"/>
                </a:ext>
              </a:extLst>
            </a:blip>
            <a:stretch>
              <a:fillRect/>
            </a:stretch>
          </p:blipFill>
          <p:spPr>
            <a:xfrm>
              <a:off x="5400972" y="801679"/>
              <a:ext cx="314020" cy="314020"/>
            </a:xfrm>
            <a:prstGeom prst="rect">
              <a:avLst/>
            </a:prstGeom>
          </p:spPr>
        </p:pic>
        <p:sp>
          <p:nvSpPr>
            <p:cNvPr id="144" name="TextBox 143">
              <a:extLst>
                <a:ext uri="{FF2B5EF4-FFF2-40B4-BE49-F238E27FC236}">
                  <a16:creationId xmlns:a16="http://schemas.microsoft.com/office/drawing/2014/main" id="{C8425EFB-9821-1E0E-5CE6-4855C11C3E8F}"/>
                </a:ext>
              </a:extLst>
            </p:cNvPr>
            <p:cNvSpPr txBox="1"/>
            <p:nvPr/>
          </p:nvSpPr>
          <p:spPr>
            <a:xfrm>
              <a:off x="4367276" y="833090"/>
              <a:ext cx="1062877" cy="307777"/>
            </a:xfrm>
            <a:prstGeom prst="rect">
              <a:avLst/>
            </a:prstGeom>
            <a:noFill/>
          </p:spPr>
          <p:txBody>
            <a:bodyPr wrap="square" rtlCol="0">
              <a:spAutoFit/>
            </a:bodyPr>
            <a:lstStyle/>
            <a:p>
              <a:r>
                <a:rPr lang="fa-IR" sz="1400" dirty="0">
                  <a:cs typeface="B Titr" panose="00000700000000000000" pitchFamily="2" charset="-78"/>
                </a:rPr>
                <a:t>تجزیه و تحلیل</a:t>
              </a:r>
              <a:endParaRPr lang="en-US" sz="1400" dirty="0">
                <a:cs typeface="B Titr" panose="00000700000000000000" pitchFamily="2" charset="-78"/>
              </a:endParaRPr>
            </a:p>
          </p:txBody>
        </p:sp>
      </p:grpSp>
      <p:grpSp>
        <p:nvGrpSpPr>
          <p:cNvPr id="153" name="Group 152">
            <a:extLst>
              <a:ext uri="{FF2B5EF4-FFF2-40B4-BE49-F238E27FC236}">
                <a16:creationId xmlns:a16="http://schemas.microsoft.com/office/drawing/2014/main" id="{888C9CC3-77AF-1CE3-6CDC-B1DC34C2CF8E}"/>
              </a:ext>
            </a:extLst>
          </p:cNvPr>
          <p:cNvGrpSpPr/>
          <p:nvPr/>
        </p:nvGrpSpPr>
        <p:grpSpPr>
          <a:xfrm>
            <a:off x="2436435" y="808097"/>
            <a:ext cx="1267795" cy="339188"/>
            <a:chOff x="2436435" y="801679"/>
            <a:chExt cx="1267795" cy="339188"/>
          </a:xfrm>
        </p:grpSpPr>
        <p:pic>
          <p:nvPicPr>
            <p:cNvPr id="134" name="Picture 133">
              <a:extLst>
                <a:ext uri="{FF2B5EF4-FFF2-40B4-BE49-F238E27FC236}">
                  <a16:creationId xmlns:a16="http://schemas.microsoft.com/office/drawing/2014/main" id="{0219AACC-A780-F7B6-A08F-F1501FFCA54B}"/>
                </a:ext>
              </a:extLst>
            </p:cNvPr>
            <p:cNvPicPr>
              <a:picLocks noChangeAspect="1"/>
            </p:cNvPicPr>
            <p:nvPr/>
          </p:nvPicPr>
          <p:blipFill>
            <a:blip r:embed="rId7">
              <a:biLevel thresh="75000"/>
              <a:extLst>
                <a:ext uri="{28A0092B-C50C-407E-A947-70E740481C1C}">
                  <a14:useLocalDpi xmlns:a14="http://schemas.microsoft.com/office/drawing/2010/main" val="0"/>
                </a:ext>
              </a:extLst>
            </a:blip>
            <a:stretch>
              <a:fillRect/>
            </a:stretch>
          </p:blipFill>
          <p:spPr>
            <a:xfrm>
              <a:off x="3390210" y="801679"/>
              <a:ext cx="314020" cy="314020"/>
            </a:xfrm>
            <a:prstGeom prst="rect">
              <a:avLst/>
            </a:prstGeom>
          </p:spPr>
        </p:pic>
        <p:sp>
          <p:nvSpPr>
            <p:cNvPr id="146" name="TextBox 145">
              <a:extLst>
                <a:ext uri="{FF2B5EF4-FFF2-40B4-BE49-F238E27FC236}">
                  <a16:creationId xmlns:a16="http://schemas.microsoft.com/office/drawing/2014/main" id="{F08DDAB4-FFA7-D3BD-0D9D-C5DF3F7CE099}"/>
                </a:ext>
              </a:extLst>
            </p:cNvPr>
            <p:cNvSpPr txBox="1"/>
            <p:nvPr/>
          </p:nvSpPr>
          <p:spPr>
            <a:xfrm>
              <a:off x="2436435" y="833090"/>
              <a:ext cx="1007470" cy="307777"/>
            </a:xfrm>
            <a:prstGeom prst="rect">
              <a:avLst/>
            </a:prstGeom>
            <a:noFill/>
          </p:spPr>
          <p:txBody>
            <a:bodyPr wrap="square" rtlCol="0">
              <a:spAutoFit/>
            </a:bodyPr>
            <a:lstStyle/>
            <a:p>
              <a:r>
                <a:rPr lang="fa-IR" sz="1400" dirty="0">
                  <a:cs typeface="B Titr" panose="00000700000000000000" pitchFamily="2" charset="-78"/>
                </a:rPr>
                <a:t>بحث و نتیجه</a:t>
              </a:r>
              <a:endParaRPr lang="en-US" sz="1400" dirty="0">
                <a:cs typeface="B Titr" panose="00000700000000000000" pitchFamily="2" charset="-78"/>
              </a:endParaRPr>
            </a:p>
          </p:txBody>
        </p:sp>
      </p:grpSp>
      <p:grpSp>
        <p:nvGrpSpPr>
          <p:cNvPr id="154" name="Group 153">
            <a:extLst>
              <a:ext uri="{FF2B5EF4-FFF2-40B4-BE49-F238E27FC236}">
                <a16:creationId xmlns:a16="http://schemas.microsoft.com/office/drawing/2014/main" id="{5D3E3AFD-1CAE-9849-5477-1E17D4566C9C}"/>
              </a:ext>
            </a:extLst>
          </p:cNvPr>
          <p:cNvGrpSpPr/>
          <p:nvPr/>
        </p:nvGrpSpPr>
        <p:grpSpPr>
          <a:xfrm>
            <a:off x="619873" y="773422"/>
            <a:ext cx="913196" cy="391082"/>
            <a:chOff x="780273" y="763148"/>
            <a:chExt cx="913196" cy="391082"/>
          </a:xfrm>
        </p:grpSpPr>
        <p:pic>
          <p:nvPicPr>
            <p:cNvPr id="130" name="Picture 129">
              <a:extLst>
                <a:ext uri="{FF2B5EF4-FFF2-40B4-BE49-F238E27FC236}">
                  <a16:creationId xmlns:a16="http://schemas.microsoft.com/office/drawing/2014/main" id="{54E2A06B-762F-D631-66A8-6F714FEEF591}"/>
                </a:ext>
              </a:extLst>
            </p:cNvPr>
            <p:cNvPicPr>
              <a:picLocks noChangeAspect="1"/>
            </p:cNvPicPr>
            <p:nvPr/>
          </p:nvPicPr>
          <p:blipFill>
            <a:blip r:embed="rId8">
              <a:biLevel thresh="75000"/>
              <a:extLst>
                <a:ext uri="{28A0092B-C50C-407E-A947-70E740481C1C}">
                  <a14:useLocalDpi xmlns:a14="http://schemas.microsoft.com/office/drawing/2010/main" val="0"/>
                </a:ext>
              </a:extLst>
            </a:blip>
            <a:stretch>
              <a:fillRect/>
            </a:stretch>
          </p:blipFill>
          <p:spPr>
            <a:xfrm>
              <a:off x="1302387" y="763148"/>
              <a:ext cx="391082" cy="391082"/>
            </a:xfrm>
            <a:prstGeom prst="rect">
              <a:avLst/>
            </a:prstGeom>
          </p:spPr>
        </p:pic>
        <p:sp>
          <p:nvSpPr>
            <p:cNvPr id="147" name="TextBox 146">
              <a:extLst>
                <a:ext uri="{FF2B5EF4-FFF2-40B4-BE49-F238E27FC236}">
                  <a16:creationId xmlns:a16="http://schemas.microsoft.com/office/drawing/2014/main" id="{7C217C55-B589-BB1A-4D21-1B5B1F2F9DD1}"/>
                </a:ext>
              </a:extLst>
            </p:cNvPr>
            <p:cNvSpPr txBox="1"/>
            <p:nvPr/>
          </p:nvSpPr>
          <p:spPr>
            <a:xfrm>
              <a:off x="780273" y="833090"/>
              <a:ext cx="575107" cy="307777"/>
            </a:xfrm>
            <a:prstGeom prst="rect">
              <a:avLst/>
            </a:prstGeom>
            <a:noFill/>
          </p:spPr>
          <p:txBody>
            <a:bodyPr wrap="square" rtlCol="0">
              <a:spAutoFit/>
            </a:bodyPr>
            <a:lstStyle/>
            <a:p>
              <a:r>
                <a:rPr lang="fa-IR" sz="1400" dirty="0">
                  <a:cs typeface="B Titr" panose="00000700000000000000" pitchFamily="2" charset="-78"/>
                </a:rPr>
                <a:t>منابع</a:t>
              </a:r>
              <a:endParaRPr lang="en-US" sz="1400" dirty="0">
                <a:cs typeface="B Titr" panose="00000700000000000000" pitchFamily="2" charset="-78"/>
              </a:endParaRPr>
            </a:p>
          </p:txBody>
        </p:sp>
      </p:grpSp>
      <p:sp>
        <p:nvSpPr>
          <p:cNvPr id="2" name="Rectangle 1">
            <a:extLst>
              <a:ext uri="{FF2B5EF4-FFF2-40B4-BE49-F238E27FC236}">
                <a16:creationId xmlns:a16="http://schemas.microsoft.com/office/drawing/2014/main" id="{85F4C4D8-5AEB-59A4-2E3B-47EE0DEDD112}"/>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EECC501-E5C6-3397-D33E-815D8E986CAF}"/>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grpSp>
        <p:nvGrpSpPr>
          <p:cNvPr id="4" name="Group 3">
            <a:extLst>
              <a:ext uri="{FF2B5EF4-FFF2-40B4-BE49-F238E27FC236}">
                <a16:creationId xmlns:a16="http://schemas.microsoft.com/office/drawing/2014/main" id="{4992CBE7-BEF8-D547-B48D-C262DC366A58}"/>
              </a:ext>
            </a:extLst>
          </p:cNvPr>
          <p:cNvGrpSpPr/>
          <p:nvPr/>
        </p:nvGrpSpPr>
        <p:grpSpPr>
          <a:xfrm>
            <a:off x="10140426" y="58463"/>
            <a:ext cx="1734764" cy="429023"/>
            <a:chOff x="10263714" y="58463"/>
            <a:chExt cx="1734764" cy="429023"/>
          </a:xfrm>
        </p:grpSpPr>
        <p:grpSp>
          <p:nvGrpSpPr>
            <p:cNvPr id="5" name="Group 4">
              <a:extLst>
                <a:ext uri="{FF2B5EF4-FFF2-40B4-BE49-F238E27FC236}">
                  <a16:creationId xmlns:a16="http://schemas.microsoft.com/office/drawing/2014/main" id="{4C59367F-8823-2CDF-AA54-C3F53AA16F34}"/>
                </a:ext>
              </a:extLst>
            </p:cNvPr>
            <p:cNvGrpSpPr/>
            <p:nvPr/>
          </p:nvGrpSpPr>
          <p:grpSpPr>
            <a:xfrm>
              <a:off x="11197607" y="83218"/>
              <a:ext cx="431426" cy="188824"/>
              <a:chOff x="11778472" y="427907"/>
              <a:chExt cx="240960" cy="105462"/>
            </a:xfrm>
          </p:grpSpPr>
          <p:sp>
            <p:nvSpPr>
              <p:cNvPr id="14" name="Freeform: Shape 13">
                <a:extLst>
                  <a:ext uri="{FF2B5EF4-FFF2-40B4-BE49-F238E27FC236}">
                    <a16:creationId xmlns:a16="http://schemas.microsoft.com/office/drawing/2014/main" id="{60EB914E-77B2-EDFC-56B9-A4CE290489A4}"/>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15" name="Freeform: Shape 14">
                <a:extLst>
                  <a:ext uri="{FF2B5EF4-FFF2-40B4-BE49-F238E27FC236}">
                    <a16:creationId xmlns:a16="http://schemas.microsoft.com/office/drawing/2014/main" id="{BA5EF734-4272-E85C-7476-EF46E7A780A2}"/>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16" name="Freeform: Shape 15">
                <a:extLst>
                  <a:ext uri="{FF2B5EF4-FFF2-40B4-BE49-F238E27FC236}">
                    <a16:creationId xmlns:a16="http://schemas.microsoft.com/office/drawing/2014/main" id="{C584BF96-2511-E95B-C65C-735A29BA485D}"/>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17" name="Freeform: Shape 16">
                <a:extLst>
                  <a:ext uri="{FF2B5EF4-FFF2-40B4-BE49-F238E27FC236}">
                    <a16:creationId xmlns:a16="http://schemas.microsoft.com/office/drawing/2014/main" id="{EBAD108F-2925-F579-85DB-FAA3CD011A3B}"/>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18" name="Freeform: Shape 17">
                <a:extLst>
                  <a:ext uri="{FF2B5EF4-FFF2-40B4-BE49-F238E27FC236}">
                    <a16:creationId xmlns:a16="http://schemas.microsoft.com/office/drawing/2014/main" id="{E40DB899-3367-A619-B5EE-0B833BC9DAD6}"/>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19" name="Freeform: Shape 18">
                <a:extLst>
                  <a:ext uri="{FF2B5EF4-FFF2-40B4-BE49-F238E27FC236}">
                    <a16:creationId xmlns:a16="http://schemas.microsoft.com/office/drawing/2014/main" id="{77EB4301-D14E-307D-2094-13D476419CF2}"/>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20" name="Freeform: Shape 19">
                <a:extLst>
                  <a:ext uri="{FF2B5EF4-FFF2-40B4-BE49-F238E27FC236}">
                    <a16:creationId xmlns:a16="http://schemas.microsoft.com/office/drawing/2014/main" id="{42F43084-A6CA-D506-A0F9-C698B156A06C}"/>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21" name="Freeform: Shape 20">
                <a:extLst>
                  <a:ext uri="{FF2B5EF4-FFF2-40B4-BE49-F238E27FC236}">
                    <a16:creationId xmlns:a16="http://schemas.microsoft.com/office/drawing/2014/main" id="{CD92F71E-F437-0F27-407B-FC7CA83A8451}"/>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22" name="Freeform: Shape 21">
                <a:extLst>
                  <a:ext uri="{FF2B5EF4-FFF2-40B4-BE49-F238E27FC236}">
                    <a16:creationId xmlns:a16="http://schemas.microsoft.com/office/drawing/2014/main" id="{DB4D6D0D-D26D-E3F1-FE43-B59E4419D059}"/>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23" name="Freeform: Shape 22">
                <a:extLst>
                  <a:ext uri="{FF2B5EF4-FFF2-40B4-BE49-F238E27FC236}">
                    <a16:creationId xmlns:a16="http://schemas.microsoft.com/office/drawing/2014/main" id="{D4B20606-AC86-1056-6EA3-0DCD0DC06334}"/>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24" name="Freeform: Shape 23">
                <a:extLst>
                  <a:ext uri="{FF2B5EF4-FFF2-40B4-BE49-F238E27FC236}">
                    <a16:creationId xmlns:a16="http://schemas.microsoft.com/office/drawing/2014/main" id="{298B589C-6AB7-7BC6-75B9-BBEC1CCB2045}"/>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25" name="Freeform: Shape 24">
                <a:extLst>
                  <a:ext uri="{FF2B5EF4-FFF2-40B4-BE49-F238E27FC236}">
                    <a16:creationId xmlns:a16="http://schemas.microsoft.com/office/drawing/2014/main" id="{C93D1CE4-DE72-1456-EAAB-E038E1E67C37}"/>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12" name="Freeform: Shape 11">
              <a:extLst>
                <a:ext uri="{FF2B5EF4-FFF2-40B4-BE49-F238E27FC236}">
                  <a16:creationId xmlns:a16="http://schemas.microsoft.com/office/drawing/2014/main" id="{646FA7C5-48F7-88C8-91D7-087503149177}"/>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73E933AF-01A9-4222-11DB-69E55958A1E8}"/>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pic>
        <p:nvPicPr>
          <p:cNvPr id="6" name="Picture 5">
            <a:hlinkClick r:id="" action="ppaction://hlinkshowjump?jump=firstslide"/>
            <a:extLst>
              <a:ext uri="{FF2B5EF4-FFF2-40B4-BE49-F238E27FC236}">
                <a16:creationId xmlns:a16="http://schemas.microsoft.com/office/drawing/2014/main" id="{A7089CCB-173E-F6DD-BFFF-EE1FE3428D3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7" name="Picture 6">
            <a:hlinkClick r:id="" action="ppaction://hlinkshowjump?jump=nextslide"/>
            <a:extLst>
              <a:ext uri="{FF2B5EF4-FFF2-40B4-BE49-F238E27FC236}">
                <a16:creationId xmlns:a16="http://schemas.microsoft.com/office/drawing/2014/main" id="{1AB96105-2603-4478-CAB7-0D0ED10F69B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8" name="Picture 7">
            <a:hlinkClick r:id="" action="ppaction://hlinkshowjump?jump=previousslide"/>
            <a:extLst>
              <a:ext uri="{FF2B5EF4-FFF2-40B4-BE49-F238E27FC236}">
                <a16:creationId xmlns:a16="http://schemas.microsoft.com/office/drawing/2014/main" id="{D7E2B227-A866-C950-6ABF-671CBD7EEB4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sp>
        <p:nvSpPr>
          <p:cNvPr id="9" name="TextBox 8">
            <a:extLst>
              <a:ext uri="{FF2B5EF4-FFF2-40B4-BE49-F238E27FC236}">
                <a16:creationId xmlns:a16="http://schemas.microsoft.com/office/drawing/2014/main" id="{981CA906-648A-3FBC-02CD-CBFA4B3D5118}"/>
              </a:ext>
            </a:extLst>
          </p:cNvPr>
          <p:cNvSpPr txBox="1"/>
          <p:nvPr/>
        </p:nvSpPr>
        <p:spPr>
          <a:xfrm>
            <a:off x="9372264" y="1756642"/>
            <a:ext cx="2468644" cy="307777"/>
          </a:xfrm>
          <a:prstGeom prst="rect">
            <a:avLst/>
          </a:prstGeom>
          <a:noFill/>
          <a:ln>
            <a:noFill/>
          </a:ln>
        </p:spPr>
        <p:txBody>
          <a:bodyPr wrap="square" rtlCol="0">
            <a:spAutoFit/>
          </a:bodyPr>
          <a:lstStyle/>
          <a:p>
            <a:r>
              <a:rPr lang="fa-IR" sz="1400" dirty="0">
                <a:solidFill>
                  <a:srgbClr val="006ED8"/>
                </a:solidFill>
                <a:cs typeface="B Titr" panose="00000700000000000000" pitchFamily="2" charset="-78"/>
              </a:rPr>
              <a:t>زیر عنـوان اصلــی را وارد کـنید</a:t>
            </a:r>
            <a:endParaRPr lang="en-US" sz="1400" dirty="0">
              <a:solidFill>
                <a:srgbClr val="006ED8"/>
              </a:solidFill>
              <a:cs typeface="B Titr" panose="00000700000000000000" pitchFamily="2" charset="-78"/>
            </a:endParaRPr>
          </a:p>
        </p:txBody>
      </p:sp>
      <p:sp>
        <p:nvSpPr>
          <p:cNvPr id="11" name="TextBox 10">
            <a:extLst>
              <a:ext uri="{FF2B5EF4-FFF2-40B4-BE49-F238E27FC236}">
                <a16:creationId xmlns:a16="http://schemas.microsoft.com/office/drawing/2014/main" id="{240A8D50-E935-6A55-89E7-555B9472C1EA}"/>
              </a:ext>
            </a:extLst>
          </p:cNvPr>
          <p:cNvSpPr txBox="1"/>
          <p:nvPr/>
        </p:nvSpPr>
        <p:spPr>
          <a:xfrm>
            <a:off x="10116271" y="1367114"/>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26" name="Google Shape;97;p16">
            <a:extLst>
              <a:ext uri="{FF2B5EF4-FFF2-40B4-BE49-F238E27FC236}">
                <a16:creationId xmlns:a16="http://schemas.microsoft.com/office/drawing/2014/main" id="{84B98E1A-580B-A280-E528-E112993DD265}"/>
              </a:ext>
            </a:extLst>
          </p:cNvPr>
          <p:cNvSpPr/>
          <p:nvPr/>
        </p:nvSpPr>
        <p:spPr>
          <a:xfrm>
            <a:off x="3932724" y="2589655"/>
            <a:ext cx="1710571" cy="1368064"/>
          </a:xfrm>
          <a:prstGeom prst="roundRect">
            <a:avLst>
              <a:gd name="adj" fmla="val 11451"/>
            </a:avLst>
          </a:prstGeom>
          <a:solidFill>
            <a:srgbClr val="006E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D2B67"/>
              </a:solidFill>
            </a:endParaRPr>
          </a:p>
        </p:txBody>
      </p:sp>
      <p:sp>
        <p:nvSpPr>
          <p:cNvPr id="27" name="Google Shape;98;p16">
            <a:extLst>
              <a:ext uri="{FF2B5EF4-FFF2-40B4-BE49-F238E27FC236}">
                <a16:creationId xmlns:a16="http://schemas.microsoft.com/office/drawing/2014/main" id="{41A81E1F-5FE4-05C6-47A6-4FB248BFB482}"/>
              </a:ext>
            </a:extLst>
          </p:cNvPr>
          <p:cNvSpPr/>
          <p:nvPr/>
        </p:nvSpPr>
        <p:spPr>
          <a:xfrm>
            <a:off x="5214697" y="2173757"/>
            <a:ext cx="824312" cy="824312"/>
          </a:xfrm>
          <a:prstGeom prst="ellipse">
            <a:avLst/>
          </a:prstGeom>
          <a:solidFill>
            <a:srgbClr val="F8C7CC"/>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99;p16">
            <a:extLst>
              <a:ext uri="{FF2B5EF4-FFF2-40B4-BE49-F238E27FC236}">
                <a16:creationId xmlns:a16="http://schemas.microsoft.com/office/drawing/2014/main" id="{0413FA47-C05E-F263-C74A-BC6A3CEA901D}"/>
              </a:ext>
            </a:extLst>
          </p:cNvPr>
          <p:cNvSpPr/>
          <p:nvPr/>
        </p:nvSpPr>
        <p:spPr>
          <a:xfrm>
            <a:off x="6283135" y="2589655"/>
            <a:ext cx="1710571" cy="1368064"/>
          </a:xfrm>
          <a:prstGeom prst="roundRect">
            <a:avLst>
              <a:gd name="adj" fmla="val 11451"/>
            </a:avLst>
          </a:prstGeom>
          <a:solidFill>
            <a:srgbClr val="006E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D2B67"/>
              </a:solidFill>
            </a:endParaRPr>
          </a:p>
        </p:txBody>
      </p:sp>
      <p:sp>
        <p:nvSpPr>
          <p:cNvPr id="29" name="Google Shape;100;p16">
            <a:extLst>
              <a:ext uri="{FF2B5EF4-FFF2-40B4-BE49-F238E27FC236}">
                <a16:creationId xmlns:a16="http://schemas.microsoft.com/office/drawing/2014/main" id="{AA4F196F-5497-2E84-1CCD-18533D1838CB}"/>
              </a:ext>
            </a:extLst>
          </p:cNvPr>
          <p:cNvSpPr/>
          <p:nvPr/>
        </p:nvSpPr>
        <p:spPr>
          <a:xfrm>
            <a:off x="7565107" y="2173757"/>
            <a:ext cx="824312" cy="824312"/>
          </a:xfrm>
          <a:prstGeom prst="ellipse">
            <a:avLst/>
          </a:prstGeom>
          <a:solidFill>
            <a:srgbClr val="F8C7CC"/>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01;p16">
            <a:extLst>
              <a:ext uri="{FF2B5EF4-FFF2-40B4-BE49-F238E27FC236}">
                <a16:creationId xmlns:a16="http://schemas.microsoft.com/office/drawing/2014/main" id="{6BB3DA70-3D7C-A204-DB84-6C386E6B1317}"/>
              </a:ext>
            </a:extLst>
          </p:cNvPr>
          <p:cNvSpPr/>
          <p:nvPr/>
        </p:nvSpPr>
        <p:spPr>
          <a:xfrm>
            <a:off x="8633545" y="2589655"/>
            <a:ext cx="1710571" cy="1368064"/>
          </a:xfrm>
          <a:prstGeom prst="roundRect">
            <a:avLst>
              <a:gd name="adj" fmla="val 11451"/>
            </a:avLst>
          </a:prstGeom>
          <a:solidFill>
            <a:srgbClr val="006E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D2B67"/>
              </a:solidFill>
            </a:endParaRPr>
          </a:p>
        </p:txBody>
      </p:sp>
      <p:sp>
        <p:nvSpPr>
          <p:cNvPr id="31" name="Google Shape;102;p16">
            <a:extLst>
              <a:ext uri="{FF2B5EF4-FFF2-40B4-BE49-F238E27FC236}">
                <a16:creationId xmlns:a16="http://schemas.microsoft.com/office/drawing/2014/main" id="{A477F781-DA3A-AEBE-982B-0E77C3609A04}"/>
              </a:ext>
            </a:extLst>
          </p:cNvPr>
          <p:cNvSpPr/>
          <p:nvPr/>
        </p:nvSpPr>
        <p:spPr>
          <a:xfrm>
            <a:off x="9915518" y="2173757"/>
            <a:ext cx="824312" cy="824312"/>
          </a:xfrm>
          <a:prstGeom prst="ellipse">
            <a:avLst/>
          </a:prstGeom>
          <a:solidFill>
            <a:srgbClr val="F8C7CC"/>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03;p16">
            <a:extLst>
              <a:ext uri="{FF2B5EF4-FFF2-40B4-BE49-F238E27FC236}">
                <a16:creationId xmlns:a16="http://schemas.microsoft.com/office/drawing/2014/main" id="{E6D347AC-6231-E996-95D8-9F87930FD484}"/>
              </a:ext>
            </a:extLst>
          </p:cNvPr>
          <p:cNvSpPr/>
          <p:nvPr/>
        </p:nvSpPr>
        <p:spPr>
          <a:xfrm>
            <a:off x="1582314" y="2589655"/>
            <a:ext cx="1710571" cy="1368064"/>
          </a:xfrm>
          <a:prstGeom prst="roundRect">
            <a:avLst>
              <a:gd name="adj" fmla="val 11451"/>
            </a:avLst>
          </a:prstGeom>
          <a:solidFill>
            <a:srgbClr val="006E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D2B67"/>
              </a:solidFill>
            </a:endParaRPr>
          </a:p>
        </p:txBody>
      </p:sp>
      <p:sp>
        <p:nvSpPr>
          <p:cNvPr id="33" name="Google Shape;132;p16">
            <a:extLst>
              <a:ext uri="{FF2B5EF4-FFF2-40B4-BE49-F238E27FC236}">
                <a16:creationId xmlns:a16="http://schemas.microsoft.com/office/drawing/2014/main" id="{BBD4BEB1-A146-2A9D-3C0E-692939217554}"/>
              </a:ext>
            </a:extLst>
          </p:cNvPr>
          <p:cNvSpPr/>
          <p:nvPr/>
        </p:nvSpPr>
        <p:spPr>
          <a:xfrm>
            <a:off x="2865106" y="2174576"/>
            <a:ext cx="822674" cy="822674"/>
          </a:xfrm>
          <a:prstGeom prst="ellipse">
            <a:avLst/>
          </a:prstGeom>
          <a:solidFill>
            <a:srgbClr val="F8C7CC"/>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 name="Google Shape;133;p16">
            <a:extLst>
              <a:ext uri="{FF2B5EF4-FFF2-40B4-BE49-F238E27FC236}">
                <a16:creationId xmlns:a16="http://schemas.microsoft.com/office/drawing/2014/main" id="{01E952C2-3167-AC46-EEF0-3F85E423AA69}"/>
              </a:ext>
            </a:extLst>
          </p:cNvPr>
          <p:cNvGrpSpPr/>
          <p:nvPr/>
        </p:nvGrpSpPr>
        <p:grpSpPr>
          <a:xfrm>
            <a:off x="10135501" y="2407683"/>
            <a:ext cx="384336" cy="356464"/>
            <a:chOff x="-62511900" y="4129100"/>
            <a:chExt cx="304050" cy="282000"/>
          </a:xfrm>
          <a:solidFill>
            <a:srgbClr val="006ED8"/>
          </a:solidFill>
        </p:grpSpPr>
        <p:sp>
          <p:nvSpPr>
            <p:cNvPr id="35" name="Google Shape;134;p16">
              <a:extLst>
                <a:ext uri="{FF2B5EF4-FFF2-40B4-BE49-F238E27FC236}">
                  <a16:creationId xmlns:a16="http://schemas.microsoft.com/office/drawing/2014/main" id="{D762C04A-AC4A-041F-4A2E-3A44F8BA8E4B}"/>
                </a:ext>
              </a:extLst>
            </p:cNvPr>
            <p:cNvSpPr/>
            <p:nvPr/>
          </p:nvSpPr>
          <p:spPr>
            <a:xfrm>
              <a:off x="-62414225" y="4203925"/>
              <a:ext cx="206375" cy="207175"/>
            </a:xfrm>
            <a:custGeom>
              <a:avLst/>
              <a:gdLst/>
              <a:ahLst/>
              <a:cxnLst/>
              <a:rect l="l" t="t" r="r" b="b"/>
              <a:pathLst>
                <a:path w="8255" h="8287" extrusionOk="0">
                  <a:moveTo>
                    <a:pt x="4128" y="1229"/>
                  </a:moveTo>
                  <a:cubicBezTo>
                    <a:pt x="4348" y="1229"/>
                    <a:pt x="4506" y="1418"/>
                    <a:pt x="4506" y="1670"/>
                  </a:cubicBezTo>
                  <a:lnTo>
                    <a:pt x="4506" y="1922"/>
                  </a:lnTo>
                  <a:cubicBezTo>
                    <a:pt x="4978" y="2080"/>
                    <a:pt x="5356" y="2552"/>
                    <a:pt x="5356" y="3119"/>
                  </a:cubicBezTo>
                  <a:cubicBezTo>
                    <a:pt x="5356" y="3340"/>
                    <a:pt x="5136" y="3498"/>
                    <a:pt x="4947" y="3498"/>
                  </a:cubicBezTo>
                  <a:cubicBezTo>
                    <a:pt x="4726" y="3498"/>
                    <a:pt x="4506" y="3308"/>
                    <a:pt x="4506" y="3119"/>
                  </a:cubicBezTo>
                  <a:cubicBezTo>
                    <a:pt x="4506" y="2867"/>
                    <a:pt x="4317" y="2710"/>
                    <a:pt x="4128" y="2710"/>
                  </a:cubicBezTo>
                  <a:cubicBezTo>
                    <a:pt x="3939" y="2710"/>
                    <a:pt x="3687" y="2930"/>
                    <a:pt x="3687" y="3119"/>
                  </a:cubicBezTo>
                  <a:cubicBezTo>
                    <a:pt x="3718" y="3340"/>
                    <a:pt x="4033" y="3592"/>
                    <a:pt x="4411" y="3813"/>
                  </a:cubicBezTo>
                  <a:cubicBezTo>
                    <a:pt x="4821" y="4128"/>
                    <a:pt x="5388" y="4537"/>
                    <a:pt x="5388" y="5199"/>
                  </a:cubicBezTo>
                  <a:cubicBezTo>
                    <a:pt x="5388" y="5766"/>
                    <a:pt x="5041" y="6175"/>
                    <a:pt x="4569" y="6396"/>
                  </a:cubicBezTo>
                  <a:lnTo>
                    <a:pt x="4569" y="6648"/>
                  </a:lnTo>
                  <a:cubicBezTo>
                    <a:pt x="4569" y="6900"/>
                    <a:pt x="4348" y="7089"/>
                    <a:pt x="4159" y="7089"/>
                  </a:cubicBezTo>
                  <a:cubicBezTo>
                    <a:pt x="3970" y="7089"/>
                    <a:pt x="3718" y="6900"/>
                    <a:pt x="3718" y="6648"/>
                  </a:cubicBezTo>
                  <a:lnTo>
                    <a:pt x="3718" y="6396"/>
                  </a:lnTo>
                  <a:cubicBezTo>
                    <a:pt x="3245" y="6238"/>
                    <a:pt x="2899" y="5766"/>
                    <a:pt x="2899" y="5199"/>
                  </a:cubicBezTo>
                  <a:cubicBezTo>
                    <a:pt x="2899" y="4978"/>
                    <a:pt x="3088" y="4821"/>
                    <a:pt x="3308" y="4821"/>
                  </a:cubicBezTo>
                  <a:cubicBezTo>
                    <a:pt x="3498" y="4821"/>
                    <a:pt x="3687" y="5010"/>
                    <a:pt x="3687" y="5199"/>
                  </a:cubicBezTo>
                  <a:cubicBezTo>
                    <a:pt x="3687" y="5451"/>
                    <a:pt x="3876" y="5608"/>
                    <a:pt x="4128" y="5608"/>
                  </a:cubicBezTo>
                  <a:cubicBezTo>
                    <a:pt x="4348" y="5608"/>
                    <a:pt x="4506" y="5388"/>
                    <a:pt x="4506" y="5199"/>
                  </a:cubicBezTo>
                  <a:cubicBezTo>
                    <a:pt x="4506" y="4978"/>
                    <a:pt x="4191" y="4726"/>
                    <a:pt x="3844" y="4506"/>
                  </a:cubicBezTo>
                  <a:cubicBezTo>
                    <a:pt x="3403" y="4191"/>
                    <a:pt x="2867" y="3781"/>
                    <a:pt x="2867" y="3119"/>
                  </a:cubicBezTo>
                  <a:cubicBezTo>
                    <a:pt x="2867" y="2552"/>
                    <a:pt x="3214" y="2143"/>
                    <a:pt x="3687" y="1922"/>
                  </a:cubicBezTo>
                  <a:lnTo>
                    <a:pt x="3687" y="1670"/>
                  </a:lnTo>
                  <a:cubicBezTo>
                    <a:pt x="3687" y="1418"/>
                    <a:pt x="3876" y="1229"/>
                    <a:pt x="4128" y="1229"/>
                  </a:cubicBezTo>
                  <a:close/>
                  <a:moveTo>
                    <a:pt x="4128" y="0"/>
                  </a:moveTo>
                  <a:cubicBezTo>
                    <a:pt x="1828" y="0"/>
                    <a:pt x="0" y="1859"/>
                    <a:pt x="0" y="4128"/>
                  </a:cubicBezTo>
                  <a:cubicBezTo>
                    <a:pt x="0" y="6427"/>
                    <a:pt x="1828" y="8286"/>
                    <a:pt x="4128" y="8286"/>
                  </a:cubicBezTo>
                  <a:cubicBezTo>
                    <a:pt x="6396" y="8286"/>
                    <a:pt x="8255" y="6427"/>
                    <a:pt x="8255" y="4128"/>
                  </a:cubicBezTo>
                  <a:cubicBezTo>
                    <a:pt x="8255" y="1859"/>
                    <a:pt x="6396" y="0"/>
                    <a:pt x="412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35;p16">
              <a:extLst>
                <a:ext uri="{FF2B5EF4-FFF2-40B4-BE49-F238E27FC236}">
                  <a16:creationId xmlns:a16="http://schemas.microsoft.com/office/drawing/2014/main" id="{03BF04E9-A51C-4009-EB1D-7783F88B456B}"/>
                </a:ext>
              </a:extLst>
            </p:cNvPr>
            <p:cNvSpPr/>
            <p:nvPr/>
          </p:nvSpPr>
          <p:spPr>
            <a:xfrm>
              <a:off x="-62511100" y="4129100"/>
              <a:ext cx="159900" cy="74850"/>
            </a:xfrm>
            <a:custGeom>
              <a:avLst/>
              <a:gdLst/>
              <a:ahLst/>
              <a:cxnLst/>
              <a:rect l="l" t="t" r="r" b="b"/>
              <a:pathLst>
                <a:path w="6396" h="2994" extrusionOk="0">
                  <a:moveTo>
                    <a:pt x="3214" y="1"/>
                  </a:moveTo>
                  <a:cubicBezTo>
                    <a:pt x="1450" y="1"/>
                    <a:pt x="0" y="662"/>
                    <a:pt x="0" y="1513"/>
                  </a:cubicBezTo>
                  <a:cubicBezTo>
                    <a:pt x="0" y="2332"/>
                    <a:pt x="1450" y="2993"/>
                    <a:pt x="3214" y="2993"/>
                  </a:cubicBezTo>
                  <a:cubicBezTo>
                    <a:pt x="4947" y="2993"/>
                    <a:pt x="6396" y="2332"/>
                    <a:pt x="6396" y="1513"/>
                  </a:cubicBezTo>
                  <a:cubicBezTo>
                    <a:pt x="6396" y="662"/>
                    <a:pt x="4947" y="1"/>
                    <a:pt x="321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36;p16">
              <a:extLst>
                <a:ext uri="{FF2B5EF4-FFF2-40B4-BE49-F238E27FC236}">
                  <a16:creationId xmlns:a16="http://schemas.microsoft.com/office/drawing/2014/main" id="{57EE0D37-914A-DFC4-D956-F44D33D687A7}"/>
                </a:ext>
              </a:extLst>
            </p:cNvPr>
            <p:cNvSpPr/>
            <p:nvPr/>
          </p:nvSpPr>
          <p:spPr>
            <a:xfrm>
              <a:off x="-62511100" y="4207075"/>
              <a:ext cx="110275" cy="59875"/>
            </a:xfrm>
            <a:custGeom>
              <a:avLst/>
              <a:gdLst/>
              <a:ahLst/>
              <a:cxnLst/>
              <a:rect l="l" t="t" r="r" b="b"/>
              <a:pathLst>
                <a:path w="4411" h="2395" extrusionOk="0">
                  <a:moveTo>
                    <a:pt x="0" y="0"/>
                  </a:moveTo>
                  <a:lnTo>
                    <a:pt x="0" y="1135"/>
                  </a:lnTo>
                  <a:cubicBezTo>
                    <a:pt x="0" y="1450"/>
                    <a:pt x="347" y="1765"/>
                    <a:pt x="882" y="2017"/>
                  </a:cubicBezTo>
                  <a:cubicBezTo>
                    <a:pt x="1355" y="2237"/>
                    <a:pt x="2332" y="2395"/>
                    <a:pt x="3151" y="2395"/>
                  </a:cubicBezTo>
                  <a:lnTo>
                    <a:pt x="3308" y="2395"/>
                  </a:lnTo>
                  <a:cubicBezTo>
                    <a:pt x="3560" y="1733"/>
                    <a:pt x="3907" y="1135"/>
                    <a:pt x="4411" y="631"/>
                  </a:cubicBezTo>
                  <a:lnTo>
                    <a:pt x="4411" y="631"/>
                  </a:lnTo>
                  <a:cubicBezTo>
                    <a:pt x="4033" y="694"/>
                    <a:pt x="3623" y="757"/>
                    <a:pt x="3182" y="757"/>
                  </a:cubicBezTo>
                  <a:cubicBezTo>
                    <a:pt x="2363" y="757"/>
                    <a:pt x="1261" y="599"/>
                    <a:pt x="567" y="316"/>
                  </a:cubicBezTo>
                  <a:cubicBezTo>
                    <a:pt x="347" y="221"/>
                    <a:pt x="158" y="127"/>
                    <a:pt x="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37;p16">
              <a:extLst>
                <a:ext uri="{FF2B5EF4-FFF2-40B4-BE49-F238E27FC236}">
                  <a16:creationId xmlns:a16="http://schemas.microsoft.com/office/drawing/2014/main" id="{8060485F-26DE-6DFD-2288-0214C52E19AB}"/>
                </a:ext>
              </a:extLst>
            </p:cNvPr>
            <p:cNvSpPr/>
            <p:nvPr/>
          </p:nvSpPr>
          <p:spPr>
            <a:xfrm>
              <a:off x="-62511100" y="4329950"/>
              <a:ext cx="106350" cy="59875"/>
            </a:xfrm>
            <a:custGeom>
              <a:avLst/>
              <a:gdLst/>
              <a:ahLst/>
              <a:cxnLst/>
              <a:rect l="l" t="t" r="r" b="b"/>
              <a:pathLst>
                <a:path w="4254" h="2395" extrusionOk="0">
                  <a:moveTo>
                    <a:pt x="0" y="0"/>
                  </a:moveTo>
                  <a:lnTo>
                    <a:pt x="0" y="1197"/>
                  </a:lnTo>
                  <a:cubicBezTo>
                    <a:pt x="0" y="1701"/>
                    <a:pt x="1355" y="2395"/>
                    <a:pt x="3182" y="2395"/>
                  </a:cubicBezTo>
                  <a:cubicBezTo>
                    <a:pt x="3560" y="2395"/>
                    <a:pt x="3907" y="2363"/>
                    <a:pt x="4254" y="2332"/>
                  </a:cubicBezTo>
                  <a:cubicBezTo>
                    <a:pt x="3875" y="1859"/>
                    <a:pt x="3560" y="1355"/>
                    <a:pt x="3340" y="756"/>
                  </a:cubicBezTo>
                  <a:lnTo>
                    <a:pt x="3182" y="756"/>
                  </a:lnTo>
                  <a:cubicBezTo>
                    <a:pt x="2363" y="756"/>
                    <a:pt x="1261" y="599"/>
                    <a:pt x="567" y="315"/>
                  </a:cubicBezTo>
                  <a:cubicBezTo>
                    <a:pt x="347" y="252"/>
                    <a:pt x="158" y="126"/>
                    <a:pt x="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38;p16">
              <a:extLst>
                <a:ext uri="{FF2B5EF4-FFF2-40B4-BE49-F238E27FC236}">
                  <a16:creationId xmlns:a16="http://schemas.microsoft.com/office/drawing/2014/main" id="{7DF72FB9-A98D-8133-7DEB-EC67EDE8B7A3}"/>
                </a:ext>
              </a:extLst>
            </p:cNvPr>
            <p:cNvSpPr/>
            <p:nvPr/>
          </p:nvSpPr>
          <p:spPr>
            <a:xfrm>
              <a:off x="-62511900" y="4268500"/>
              <a:ext cx="78000" cy="60675"/>
            </a:xfrm>
            <a:custGeom>
              <a:avLst/>
              <a:gdLst/>
              <a:ahLst/>
              <a:cxnLst/>
              <a:rect l="l" t="t" r="r" b="b"/>
              <a:pathLst>
                <a:path w="3120" h="2427" extrusionOk="0">
                  <a:moveTo>
                    <a:pt x="1" y="1"/>
                  </a:moveTo>
                  <a:lnTo>
                    <a:pt x="1" y="1167"/>
                  </a:lnTo>
                  <a:lnTo>
                    <a:pt x="32" y="1167"/>
                  </a:lnTo>
                  <a:cubicBezTo>
                    <a:pt x="32" y="1482"/>
                    <a:pt x="379" y="1797"/>
                    <a:pt x="914" y="2017"/>
                  </a:cubicBezTo>
                  <a:cubicBezTo>
                    <a:pt x="1387" y="2238"/>
                    <a:pt x="2332" y="2395"/>
                    <a:pt x="3120" y="2427"/>
                  </a:cubicBezTo>
                  <a:cubicBezTo>
                    <a:pt x="3057" y="2143"/>
                    <a:pt x="3025" y="1860"/>
                    <a:pt x="3025" y="1608"/>
                  </a:cubicBezTo>
                  <a:cubicBezTo>
                    <a:pt x="3025" y="1324"/>
                    <a:pt x="3088" y="1041"/>
                    <a:pt x="3120" y="757"/>
                  </a:cubicBezTo>
                  <a:cubicBezTo>
                    <a:pt x="2332" y="757"/>
                    <a:pt x="1230" y="599"/>
                    <a:pt x="536" y="316"/>
                  </a:cubicBezTo>
                  <a:cubicBezTo>
                    <a:pt x="347" y="253"/>
                    <a:pt x="158" y="127"/>
                    <a:pt x="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 name="Google Shape;139;p16">
            <a:extLst>
              <a:ext uri="{FF2B5EF4-FFF2-40B4-BE49-F238E27FC236}">
                <a16:creationId xmlns:a16="http://schemas.microsoft.com/office/drawing/2014/main" id="{5D51FFE6-9B3B-AD09-55A8-A9D35653EE29}"/>
              </a:ext>
            </a:extLst>
          </p:cNvPr>
          <p:cNvGrpSpPr/>
          <p:nvPr/>
        </p:nvGrpSpPr>
        <p:grpSpPr>
          <a:xfrm>
            <a:off x="3075315" y="2385788"/>
            <a:ext cx="402254" cy="400263"/>
            <a:chOff x="-62151950" y="4111775"/>
            <a:chExt cx="318225" cy="316650"/>
          </a:xfrm>
          <a:solidFill>
            <a:srgbClr val="006ED8"/>
          </a:solidFill>
        </p:grpSpPr>
        <p:sp>
          <p:nvSpPr>
            <p:cNvPr id="41" name="Google Shape;140;p16">
              <a:extLst>
                <a:ext uri="{FF2B5EF4-FFF2-40B4-BE49-F238E27FC236}">
                  <a16:creationId xmlns:a16="http://schemas.microsoft.com/office/drawing/2014/main" id="{691FB022-45E6-76CF-08A4-3FB33FBE0085}"/>
                </a:ext>
              </a:extLst>
            </p:cNvPr>
            <p:cNvSpPr/>
            <p:nvPr/>
          </p:nvSpPr>
          <p:spPr>
            <a:xfrm>
              <a:off x="-62151950" y="4407925"/>
              <a:ext cx="318225" cy="20500"/>
            </a:xfrm>
            <a:custGeom>
              <a:avLst/>
              <a:gdLst/>
              <a:ahLst/>
              <a:cxnLst/>
              <a:rect l="l" t="t" r="r" b="b"/>
              <a:pathLst>
                <a:path w="12729" h="820" extrusionOk="0">
                  <a:moveTo>
                    <a:pt x="442" y="0"/>
                  </a:moveTo>
                  <a:cubicBezTo>
                    <a:pt x="221" y="0"/>
                    <a:pt x="1" y="189"/>
                    <a:pt x="1" y="441"/>
                  </a:cubicBezTo>
                  <a:cubicBezTo>
                    <a:pt x="1" y="662"/>
                    <a:pt x="221" y="819"/>
                    <a:pt x="442" y="819"/>
                  </a:cubicBezTo>
                  <a:lnTo>
                    <a:pt x="12288" y="819"/>
                  </a:lnTo>
                  <a:cubicBezTo>
                    <a:pt x="12540" y="819"/>
                    <a:pt x="12697" y="630"/>
                    <a:pt x="12697" y="441"/>
                  </a:cubicBezTo>
                  <a:cubicBezTo>
                    <a:pt x="12729" y="158"/>
                    <a:pt x="12540" y="0"/>
                    <a:pt x="1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41;p16">
              <a:extLst>
                <a:ext uri="{FF2B5EF4-FFF2-40B4-BE49-F238E27FC236}">
                  <a16:creationId xmlns:a16="http://schemas.microsoft.com/office/drawing/2014/main" id="{57303B4D-A7AB-E9ED-1012-74C47BEE2A4B}"/>
                </a:ext>
              </a:extLst>
            </p:cNvPr>
            <p:cNvSpPr/>
            <p:nvPr/>
          </p:nvSpPr>
          <p:spPr>
            <a:xfrm>
              <a:off x="-62151950" y="4283475"/>
              <a:ext cx="84300" cy="104000"/>
            </a:xfrm>
            <a:custGeom>
              <a:avLst/>
              <a:gdLst/>
              <a:ahLst/>
              <a:cxnLst/>
              <a:rect l="l" t="t" r="r" b="b"/>
              <a:pathLst>
                <a:path w="3372" h="4160" extrusionOk="0">
                  <a:moveTo>
                    <a:pt x="1009" y="0"/>
                  </a:moveTo>
                  <a:cubicBezTo>
                    <a:pt x="442" y="0"/>
                    <a:pt x="1" y="442"/>
                    <a:pt x="1" y="1009"/>
                  </a:cubicBezTo>
                  <a:lnTo>
                    <a:pt x="1" y="3214"/>
                  </a:lnTo>
                  <a:cubicBezTo>
                    <a:pt x="64" y="3718"/>
                    <a:pt x="473" y="4159"/>
                    <a:pt x="1009" y="4159"/>
                  </a:cubicBezTo>
                  <a:lnTo>
                    <a:pt x="2363" y="4159"/>
                  </a:lnTo>
                  <a:cubicBezTo>
                    <a:pt x="2931" y="4159"/>
                    <a:pt x="3372" y="3718"/>
                    <a:pt x="3372" y="3214"/>
                  </a:cubicBezTo>
                  <a:lnTo>
                    <a:pt x="3372" y="1009"/>
                  </a:lnTo>
                  <a:cubicBezTo>
                    <a:pt x="3372" y="442"/>
                    <a:pt x="2931" y="0"/>
                    <a:pt x="236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42;p16">
              <a:extLst>
                <a:ext uri="{FF2B5EF4-FFF2-40B4-BE49-F238E27FC236}">
                  <a16:creationId xmlns:a16="http://schemas.microsoft.com/office/drawing/2014/main" id="{0CDA5846-86D5-282A-BB2E-00E573686D60}"/>
                </a:ext>
              </a:extLst>
            </p:cNvPr>
            <p:cNvSpPr/>
            <p:nvPr/>
          </p:nvSpPr>
          <p:spPr>
            <a:xfrm>
              <a:off x="-62033800" y="4111775"/>
              <a:ext cx="82725" cy="275700"/>
            </a:xfrm>
            <a:custGeom>
              <a:avLst/>
              <a:gdLst/>
              <a:ahLst/>
              <a:cxnLst/>
              <a:rect l="l" t="t" r="r" b="b"/>
              <a:pathLst>
                <a:path w="3309" h="11028" extrusionOk="0">
                  <a:moveTo>
                    <a:pt x="946" y="0"/>
                  </a:moveTo>
                  <a:cubicBezTo>
                    <a:pt x="410" y="0"/>
                    <a:pt x="0" y="410"/>
                    <a:pt x="0" y="977"/>
                  </a:cubicBezTo>
                  <a:lnTo>
                    <a:pt x="0" y="10082"/>
                  </a:lnTo>
                  <a:cubicBezTo>
                    <a:pt x="0" y="10618"/>
                    <a:pt x="441" y="11027"/>
                    <a:pt x="946" y="11027"/>
                  </a:cubicBezTo>
                  <a:lnTo>
                    <a:pt x="2332" y="11027"/>
                  </a:lnTo>
                  <a:cubicBezTo>
                    <a:pt x="2899" y="11027"/>
                    <a:pt x="3308" y="10586"/>
                    <a:pt x="3308" y="10082"/>
                  </a:cubicBezTo>
                  <a:lnTo>
                    <a:pt x="3308" y="977"/>
                  </a:lnTo>
                  <a:cubicBezTo>
                    <a:pt x="3308" y="410"/>
                    <a:pt x="2899" y="0"/>
                    <a:pt x="233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43;p16">
              <a:extLst>
                <a:ext uri="{FF2B5EF4-FFF2-40B4-BE49-F238E27FC236}">
                  <a16:creationId xmlns:a16="http://schemas.microsoft.com/office/drawing/2014/main" id="{969EDC91-DC93-15F2-6943-EB1C3C3F1922}"/>
                </a:ext>
              </a:extLst>
            </p:cNvPr>
            <p:cNvSpPr/>
            <p:nvPr/>
          </p:nvSpPr>
          <p:spPr>
            <a:xfrm>
              <a:off x="-61916450" y="4200775"/>
              <a:ext cx="82725" cy="186700"/>
            </a:xfrm>
            <a:custGeom>
              <a:avLst/>
              <a:gdLst/>
              <a:ahLst/>
              <a:cxnLst/>
              <a:rect l="l" t="t" r="r" b="b"/>
              <a:pathLst>
                <a:path w="3309" h="7468" extrusionOk="0">
                  <a:moveTo>
                    <a:pt x="946" y="0"/>
                  </a:moveTo>
                  <a:cubicBezTo>
                    <a:pt x="410" y="0"/>
                    <a:pt x="1" y="442"/>
                    <a:pt x="1" y="1009"/>
                  </a:cubicBezTo>
                  <a:lnTo>
                    <a:pt x="1" y="6522"/>
                  </a:lnTo>
                  <a:cubicBezTo>
                    <a:pt x="1" y="7058"/>
                    <a:pt x="442" y="7467"/>
                    <a:pt x="946" y="7467"/>
                  </a:cubicBezTo>
                  <a:lnTo>
                    <a:pt x="2332" y="7467"/>
                  </a:lnTo>
                  <a:cubicBezTo>
                    <a:pt x="2868" y="7467"/>
                    <a:pt x="3309" y="7026"/>
                    <a:pt x="3309" y="6522"/>
                  </a:cubicBezTo>
                  <a:lnTo>
                    <a:pt x="3309" y="1009"/>
                  </a:lnTo>
                  <a:cubicBezTo>
                    <a:pt x="3309" y="442"/>
                    <a:pt x="2868" y="0"/>
                    <a:pt x="233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 name="Google Shape;144;p16">
            <a:extLst>
              <a:ext uri="{FF2B5EF4-FFF2-40B4-BE49-F238E27FC236}">
                <a16:creationId xmlns:a16="http://schemas.microsoft.com/office/drawing/2014/main" id="{B95C8438-E2A2-8598-EF32-347252848B16}"/>
              </a:ext>
            </a:extLst>
          </p:cNvPr>
          <p:cNvGrpSpPr/>
          <p:nvPr/>
        </p:nvGrpSpPr>
        <p:grpSpPr>
          <a:xfrm>
            <a:off x="5426722" y="2385276"/>
            <a:ext cx="400263" cy="401275"/>
            <a:chOff x="-61784125" y="3377700"/>
            <a:chExt cx="316650" cy="317450"/>
          </a:xfrm>
          <a:solidFill>
            <a:srgbClr val="006ED8"/>
          </a:solidFill>
        </p:grpSpPr>
        <p:sp>
          <p:nvSpPr>
            <p:cNvPr id="46" name="Google Shape;145;p16">
              <a:extLst>
                <a:ext uri="{FF2B5EF4-FFF2-40B4-BE49-F238E27FC236}">
                  <a16:creationId xmlns:a16="http://schemas.microsoft.com/office/drawing/2014/main" id="{EFDFC736-9E36-3504-AF26-AE0513773A7F}"/>
                </a:ext>
              </a:extLst>
            </p:cNvPr>
            <p:cNvSpPr/>
            <p:nvPr/>
          </p:nvSpPr>
          <p:spPr>
            <a:xfrm>
              <a:off x="-61688025" y="3460400"/>
              <a:ext cx="124450" cy="51225"/>
            </a:xfrm>
            <a:custGeom>
              <a:avLst/>
              <a:gdLst/>
              <a:ahLst/>
              <a:cxnLst/>
              <a:rect l="l" t="t" r="r" b="b"/>
              <a:pathLst>
                <a:path w="4978" h="2049" extrusionOk="0">
                  <a:moveTo>
                    <a:pt x="630" y="1"/>
                  </a:moveTo>
                  <a:cubicBezTo>
                    <a:pt x="252" y="442"/>
                    <a:pt x="0" y="1041"/>
                    <a:pt x="0" y="1671"/>
                  </a:cubicBezTo>
                  <a:cubicBezTo>
                    <a:pt x="0" y="1891"/>
                    <a:pt x="189" y="2049"/>
                    <a:pt x="441" y="2049"/>
                  </a:cubicBezTo>
                  <a:lnTo>
                    <a:pt x="4568" y="2049"/>
                  </a:lnTo>
                  <a:cubicBezTo>
                    <a:pt x="4820" y="2049"/>
                    <a:pt x="4978" y="1860"/>
                    <a:pt x="4978" y="1671"/>
                  </a:cubicBezTo>
                  <a:cubicBezTo>
                    <a:pt x="4978" y="1041"/>
                    <a:pt x="4726" y="442"/>
                    <a:pt x="4348" y="1"/>
                  </a:cubicBezTo>
                  <a:cubicBezTo>
                    <a:pt x="3875" y="568"/>
                    <a:pt x="3182" y="852"/>
                    <a:pt x="2489" y="852"/>
                  </a:cubicBezTo>
                  <a:cubicBezTo>
                    <a:pt x="1827" y="852"/>
                    <a:pt x="1134" y="568"/>
                    <a:pt x="63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46;p16">
              <a:extLst>
                <a:ext uri="{FF2B5EF4-FFF2-40B4-BE49-F238E27FC236}">
                  <a16:creationId xmlns:a16="http://schemas.microsoft.com/office/drawing/2014/main" id="{0E4BC42C-EC90-2773-C8C9-89957125869D}"/>
                </a:ext>
              </a:extLst>
            </p:cNvPr>
            <p:cNvSpPr/>
            <p:nvPr/>
          </p:nvSpPr>
          <p:spPr>
            <a:xfrm>
              <a:off x="-61677800" y="3518900"/>
              <a:ext cx="104775" cy="61850"/>
            </a:xfrm>
            <a:custGeom>
              <a:avLst/>
              <a:gdLst/>
              <a:ahLst/>
              <a:cxnLst/>
              <a:rect l="l" t="t" r="r" b="b"/>
              <a:pathLst>
                <a:path w="4191" h="2474" extrusionOk="0">
                  <a:moveTo>
                    <a:pt x="2096" y="0"/>
                  </a:moveTo>
                  <a:cubicBezTo>
                    <a:pt x="1985" y="0"/>
                    <a:pt x="1875" y="40"/>
                    <a:pt x="1796" y="118"/>
                  </a:cubicBezTo>
                  <a:lnTo>
                    <a:pt x="158" y="1757"/>
                  </a:lnTo>
                  <a:cubicBezTo>
                    <a:pt x="1" y="1914"/>
                    <a:pt x="1" y="2198"/>
                    <a:pt x="158" y="2355"/>
                  </a:cubicBezTo>
                  <a:cubicBezTo>
                    <a:pt x="237" y="2434"/>
                    <a:pt x="339" y="2473"/>
                    <a:pt x="442" y="2473"/>
                  </a:cubicBezTo>
                  <a:cubicBezTo>
                    <a:pt x="544" y="2473"/>
                    <a:pt x="646" y="2434"/>
                    <a:pt x="725" y="2355"/>
                  </a:cubicBezTo>
                  <a:lnTo>
                    <a:pt x="2111" y="969"/>
                  </a:lnTo>
                  <a:lnTo>
                    <a:pt x="3498" y="2355"/>
                  </a:lnTo>
                  <a:cubicBezTo>
                    <a:pt x="3576" y="2434"/>
                    <a:pt x="3687" y="2473"/>
                    <a:pt x="3797" y="2473"/>
                  </a:cubicBezTo>
                  <a:cubicBezTo>
                    <a:pt x="3907" y="2473"/>
                    <a:pt x="4017" y="2434"/>
                    <a:pt x="4096" y="2355"/>
                  </a:cubicBezTo>
                  <a:cubicBezTo>
                    <a:pt x="4191" y="2198"/>
                    <a:pt x="4191" y="1914"/>
                    <a:pt x="4033" y="1757"/>
                  </a:cubicBezTo>
                  <a:lnTo>
                    <a:pt x="2395" y="118"/>
                  </a:lnTo>
                  <a:cubicBezTo>
                    <a:pt x="2316" y="40"/>
                    <a:pt x="2206" y="0"/>
                    <a:pt x="20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47;p16">
              <a:extLst>
                <a:ext uri="{FF2B5EF4-FFF2-40B4-BE49-F238E27FC236}">
                  <a16:creationId xmlns:a16="http://schemas.microsoft.com/office/drawing/2014/main" id="{935904D1-4E5C-A7D8-14E1-0DB02967C76C}"/>
                </a:ext>
              </a:extLst>
            </p:cNvPr>
            <p:cNvSpPr/>
            <p:nvPr/>
          </p:nvSpPr>
          <p:spPr>
            <a:xfrm>
              <a:off x="-61667550" y="3377700"/>
              <a:ext cx="82700" cy="82725"/>
            </a:xfrm>
            <a:custGeom>
              <a:avLst/>
              <a:gdLst/>
              <a:ahLst/>
              <a:cxnLst/>
              <a:rect l="l" t="t" r="r" b="b"/>
              <a:pathLst>
                <a:path w="3308" h="3309" extrusionOk="0">
                  <a:moveTo>
                    <a:pt x="1670" y="1"/>
                  </a:moveTo>
                  <a:cubicBezTo>
                    <a:pt x="756" y="1"/>
                    <a:pt x="0" y="757"/>
                    <a:pt x="0" y="1671"/>
                  </a:cubicBezTo>
                  <a:cubicBezTo>
                    <a:pt x="0" y="2584"/>
                    <a:pt x="756" y="3309"/>
                    <a:pt x="1670" y="3309"/>
                  </a:cubicBezTo>
                  <a:cubicBezTo>
                    <a:pt x="2584" y="3309"/>
                    <a:pt x="3308" y="2584"/>
                    <a:pt x="3308" y="1671"/>
                  </a:cubicBezTo>
                  <a:cubicBezTo>
                    <a:pt x="3308" y="757"/>
                    <a:pt x="2584" y="1"/>
                    <a:pt x="167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48;p16">
              <a:extLst>
                <a:ext uri="{FF2B5EF4-FFF2-40B4-BE49-F238E27FC236}">
                  <a16:creationId xmlns:a16="http://schemas.microsoft.com/office/drawing/2014/main" id="{C319239D-6799-33FD-BF57-E44DDF849745}"/>
                </a:ext>
              </a:extLst>
            </p:cNvPr>
            <p:cNvSpPr/>
            <p:nvPr/>
          </p:nvSpPr>
          <p:spPr>
            <a:xfrm>
              <a:off x="-61591150" y="3643150"/>
              <a:ext cx="123675" cy="51200"/>
            </a:xfrm>
            <a:custGeom>
              <a:avLst/>
              <a:gdLst/>
              <a:ahLst/>
              <a:cxnLst/>
              <a:rect l="l" t="t" r="r" b="b"/>
              <a:pathLst>
                <a:path w="4947" h="2048" extrusionOk="0">
                  <a:moveTo>
                    <a:pt x="630" y="0"/>
                  </a:moveTo>
                  <a:cubicBezTo>
                    <a:pt x="221" y="410"/>
                    <a:pt x="0" y="1008"/>
                    <a:pt x="0" y="1638"/>
                  </a:cubicBezTo>
                  <a:cubicBezTo>
                    <a:pt x="0" y="1890"/>
                    <a:pt x="189" y="2048"/>
                    <a:pt x="378" y="2048"/>
                  </a:cubicBezTo>
                  <a:lnTo>
                    <a:pt x="4505" y="2048"/>
                  </a:lnTo>
                  <a:cubicBezTo>
                    <a:pt x="4757" y="2048"/>
                    <a:pt x="4946" y="1827"/>
                    <a:pt x="4946" y="1638"/>
                  </a:cubicBezTo>
                  <a:cubicBezTo>
                    <a:pt x="4946" y="1008"/>
                    <a:pt x="4726" y="410"/>
                    <a:pt x="4316" y="0"/>
                  </a:cubicBezTo>
                  <a:cubicBezTo>
                    <a:pt x="3844" y="536"/>
                    <a:pt x="3182" y="819"/>
                    <a:pt x="2458" y="819"/>
                  </a:cubicBezTo>
                  <a:cubicBezTo>
                    <a:pt x="1796" y="819"/>
                    <a:pt x="1134" y="536"/>
                    <a:pt x="63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49;p16">
              <a:extLst>
                <a:ext uri="{FF2B5EF4-FFF2-40B4-BE49-F238E27FC236}">
                  <a16:creationId xmlns:a16="http://schemas.microsoft.com/office/drawing/2014/main" id="{A8695351-7D49-B051-78EB-942C46112531}"/>
                </a:ext>
              </a:extLst>
            </p:cNvPr>
            <p:cNvSpPr/>
            <p:nvPr/>
          </p:nvSpPr>
          <p:spPr>
            <a:xfrm>
              <a:off x="-61570675" y="3560450"/>
              <a:ext cx="82725" cy="82725"/>
            </a:xfrm>
            <a:custGeom>
              <a:avLst/>
              <a:gdLst/>
              <a:ahLst/>
              <a:cxnLst/>
              <a:rect l="l" t="t" r="r" b="b"/>
              <a:pathLst>
                <a:path w="3309" h="3309" extrusionOk="0">
                  <a:moveTo>
                    <a:pt x="1670" y="0"/>
                  </a:moveTo>
                  <a:cubicBezTo>
                    <a:pt x="756" y="0"/>
                    <a:pt x="0" y="725"/>
                    <a:pt x="0" y="1638"/>
                  </a:cubicBezTo>
                  <a:cubicBezTo>
                    <a:pt x="0" y="2552"/>
                    <a:pt x="756" y="3308"/>
                    <a:pt x="1670" y="3308"/>
                  </a:cubicBezTo>
                  <a:cubicBezTo>
                    <a:pt x="2552" y="3308"/>
                    <a:pt x="3308" y="2552"/>
                    <a:pt x="3308" y="1638"/>
                  </a:cubicBezTo>
                  <a:cubicBezTo>
                    <a:pt x="3308" y="725"/>
                    <a:pt x="2552" y="0"/>
                    <a:pt x="16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50;p16">
              <a:extLst>
                <a:ext uri="{FF2B5EF4-FFF2-40B4-BE49-F238E27FC236}">
                  <a16:creationId xmlns:a16="http://schemas.microsoft.com/office/drawing/2014/main" id="{F36CC471-ABE0-9773-B3F5-75A10013FD86}"/>
                </a:ext>
              </a:extLst>
            </p:cNvPr>
            <p:cNvSpPr/>
            <p:nvPr/>
          </p:nvSpPr>
          <p:spPr>
            <a:xfrm>
              <a:off x="-61784125" y="3643925"/>
              <a:ext cx="124450" cy="51225"/>
            </a:xfrm>
            <a:custGeom>
              <a:avLst/>
              <a:gdLst/>
              <a:ahLst/>
              <a:cxnLst/>
              <a:rect l="l" t="t" r="r" b="b"/>
              <a:pathLst>
                <a:path w="4978" h="2049" extrusionOk="0">
                  <a:moveTo>
                    <a:pt x="662" y="1"/>
                  </a:moveTo>
                  <a:cubicBezTo>
                    <a:pt x="252" y="442"/>
                    <a:pt x="32" y="1009"/>
                    <a:pt x="32" y="1639"/>
                  </a:cubicBezTo>
                  <a:cubicBezTo>
                    <a:pt x="0" y="1859"/>
                    <a:pt x="189" y="2048"/>
                    <a:pt x="410" y="2048"/>
                  </a:cubicBezTo>
                  <a:lnTo>
                    <a:pt x="4569" y="2048"/>
                  </a:lnTo>
                  <a:cubicBezTo>
                    <a:pt x="4789" y="2048"/>
                    <a:pt x="4978" y="1859"/>
                    <a:pt x="4978" y="1639"/>
                  </a:cubicBezTo>
                  <a:cubicBezTo>
                    <a:pt x="4978" y="1009"/>
                    <a:pt x="4758" y="442"/>
                    <a:pt x="4348" y="1"/>
                  </a:cubicBezTo>
                  <a:cubicBezTo>
                    <a:pt x="3876" y="536"/>
                    <a:pt x="3214" y="820"/>
                    <a:pt x="2521" y="820"/>
                  </a:cubicBezTo>
                  <a:cubicBezTo>
                    <a:pt x="1828" y="820"/>
                    <a:pt x="1166" y="536"/>
                    <a:pt x="66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51;p16">
              <a:extLst>
                <a:ext uri="{FF2B5EF4-FFF2-40B4-BE49-F238E27FC236}">
                  <a16:creationId xmlns:a16="http://schemas.microsoft.com/office/drawing/2014/main" id="{C4A5126C-7501-DCB3-3F86-7AC5EE25F1B3}"/>
                </a:ext>
              </a:extLst>
            </p:cNvPr>
            <p:cNvSpPr/>
            <p:nvPr/>
          </p:nvSpPr>
          <p:spPr>
            <a:xfrm>
              <a:off x="-61763650" y="3560450"/>
              <a:ext cx="82725" cy="82725"/>
            </a:xfrm>
            <a:custGeom>
              <a:avLst/>
              <a:gdLst/>
              <a:ahLst/>
              <a:cxnLst/>
              <a:rect l="l" t="t" r="r" b="b"/>
              <a:pathLst>
                <a:path w="3309" h="3309" extrusionOk="0">
                  <a:moveTo>
                    <a:pt x="1670" y="0"/>
                  </a:moveTo>
                  <a:cubicBezTo>
                    <a:pt x="757" y="0"/>
                    <a:pt x="1" y="725"/>
                    <a:pt x="1" y="1638"/>
                  </a:cubicBezTo>
                  <a:cubicBezTo>
                    <a:pt x="1" y="2552"/>
                    <a:pt x="757" y="3308"/>
                    <a:pt x="1670" y="3308"/>
                  </a:cubicBezTo>
                  <a:cubicBezTo>
                    <a:pt x="2552" y="3308"/>
                    <a:pt x="3309" y="2552"/>
                    <a:pt x="3309" y="1638"/>
                  </a:cubicBezTo>
                  <a:cubicBezTo>
                    <a:pt x="3309" y="725"/>
                    <a:pt x="2552" y="0"/>
                    <a:pt x="16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 name="Google Shape;152;p16">
            <a:extLst>
              <a:ext uri="{FF2B5EF4-FFF2-40B4-BE49-F238E27FC236}">
                <a16:creationId xmlns:a16="http://schemas.microsoft.com/office/drawing/2014/main" id="{AE2202D8-4689-B4CA-75FB-9E6162B1ACD8}"/>
              </a:ext>
            </a:extLst>
          </p:cNvPr>
          <p:cNvGrpSpPr/>
          <p:nvPr/>
        </p:nvGrpSpPr>
        <p:grpSpPr>
          <a:xfrm>
            <a:off x="7777132" y="2385291"/>
            <a:ext cx="400263" cy="401275"/>
            <a:chOff x="-61783350" y="3743950"/>
            <a:chExt cx="316650" cy="317450"/>
          </a:xfrm>
          <a:solidFill>
            <a:srgbClr val="006ED8"/>
          </a:solidFill>
        </p:grpSpPr>
        <p:sp>
          <p:nvSpPr>
            <p:cNvPr id="54" name="Google Shape;153;p16">
              <a:extLst>
                <a:ext uri="{FF2B5EF4-FFF2-40B4-BE49-F238E27FC236}">
                  <a16:creationId xmlns:a16="http://schemas.microsoft.com/office/drawing/2014/main" id="{1599E755-CA50-EAC4-5FED-E612356D1DF8}"/>
                </a:ext>
              </a:extLst>
            </p:cNvPr>
            <p:cNvSpPr/>
            <p:nvPr/>
          </p:nvSpPr>
          <p:spPr>
            <a:xfrm>
              <a:off x="-61783350" y="3743950"/>
              <a:ext cx="316650" cy="317450"/>
            </a:xfrm>
            <a:custGeom>
              <a:avLst/>
              <a:gdLst/>
              <a:ahLst/>
              <a:cxnLst/>
              <a:rect l="l" t="t" r="r" b="b"/>
              <a:pathLst>
                <a:path w="12666" h="12698" extrusionOk="0">
                  <a:moveTo>
                    <a:pt x="379" y="1"/>
                  </a:moveTo>
                  <a:cubicBezTo>
                    <a:pt x="158" y="1"/>
                    <a:pt x="1" y="190"/>
                    <a:pt x="1" y="410"/>
                  </a:cubicBezTo>
                  <a:lnTo>
                    <a:pt x="1" y="12256"/>
                  </a:lnTo>
                  <a:cubicBezTo>
                    <a:pt x="1" y="12508"/>
                    <a:pt x="190" y="12697"/>
                    <a:pt x="379" y="12697"/>
                  </a:cubicBezTo>
                  <a:lnTo>
                    <a:pt x="12256" y="12697"/>
                  </a:lnTo>
                  <a:cubicBezTo>
                    <a:pt x="12477" y="12697"/>
                    <a:pt x="12666" y="12508"/>
                    <a:pt x="12666" y="12256"/>
                  </a:cubicBezTo>
                  <a:cubicBezTo>
                    <a:pt x="12634" y="12067"/>
                    <a:pt x="12477" y="11878"/>
                    <a:pt x="12256" y="11878"/>
                  </a:cubicBezTo>
                  <a:lnTo>
                    <a:pt x="820" y="11878"/>
                  </a:lnTo>
                  <a:lnTo>
                    <a:pt x="820" y="410"/>
                  </a:lnTo>
                  <a:cubicBezTo>
                    <a:pt x="820" y="158"/>
                    <a:pt x="631" y="1"/>
                    <a:pt x="37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54;p16">
              <a:extLst>
                <a:ext uri="{FF2B5EF4-FFF2-40B4-BE49-F238E27FC236}">
                  <a16:creationId xmlns:a16="http://schemas.microsoft.com/office/drawing/2014/main" id="{1F28B3E4-400D-71B8-8D6A-D9647F2FF2B8}"/>
                </a:ext>
              </a:extLst>
            </p:cNvPr>
            <p:cNvSpPr/>
            <p:nvPr/>
          </p:nvSpPr>
          <p:spPr>
            <a:xfrm>
              <a:off x="-61739225" y="3833750"/>
              <a:ext cx="272525" cy="149675"/>
            </a:xfrm>
            <a:custGeom>
              <a:avLst/>
              <a:gdLst/>
              <a:ahLst/>
              <a:cxnLst/>
              <a:rect l="l" t="t" r="r" b="b"/>
              <a:pathLst>
                <a:path w="10901" h="5987" extrusionOk="0">
                  <a:moveTo>
                    <a:pt x="9641" y="0"/>
                  </a:moveTo>
                  <a:cubicBezTo>
                    <a:pt x="8979" y="0"/>
                    <a:pt x="8444" y="536"/>
                    <a:pt x="8444" y="1229"/>
                  </a:cubicBezTo>
                  <a:cubicBezTo>
                    <a:pt x="8444" y="1418"/>
                    <a:pt x="8475" y="1575"/>
                    <a:pt x="8538" y="1733"/>
                  </a:cubicBezTo>
                  <a:lnTo>
                    <a:pt x="6900" y="3403"/>
                  </a:lnTo>
                  <a:cubicBezTo>
                    <a:pt x="6742" y="3308"/>
                    <a:pt x="6553" y="3277"/>
                    <a:pt x="6396" y="3277"/>
                  </a:cubicBezTo>
                  <a:cubicBezTo>
                    <a:pt x="6238" y="3277"/>
                    <a:pt x="6018" y="3308"/>
                    <a:pt x="5860" y="3403"/>
                  </a:cubicBezTo>
                  <a:lnTo>
                    <a:pt x="5041" y="2552"/>
                  </a:lnTo>
                  <a:cubicBezTo>
                    <a:pt x="5136" y="2395"/>
                    <a:pt x="5167" y="2206"/>
                    <a:pt x="5167" y="2048"/>
                  </a:cubicBezTo>
                  <a:cubicBezTo>
                    <a:pt x="5167" y="1386"/>
                    <a:pt x="4600" y="819"/>
                    <a:pt x="3938" y="819"/>
                  </a:cubicBezTo>
                  <a:cubicBezTo>
                    <a:pt x="3277" y="819"/>
                    <a:pt x="2710" y="1386"/>
                    <a:pt x="2710" y="2048"/>
                  </a:cubicBezTo>
                  <a:cubicBezTo>
                    <a:pt x="2710" y="2237"/>
                    <a:pt x="2773" y="2395"/>
                    <a:pt x="2836" y="2552"/>
                  </a:cubicBezTo>
                  <a:lnTo>
                    <a:pt x="1733" y="3655"/>
                  </a:lnTo>
                  <a:cubicBezTo>
                    <a:pt x="1575" y="3592"/>
                    <a:pt x="1386" y="3560"/>
                    <a:pt x="1229" y="3560"/>
                  </a:cubicBezTo>
                  <a:cubicBezTo>
                    <a:pt x="567" y="3560"/>
                    <a:pt x="0" y="4096"/>
                    <a:pt x="0" y="4757"/>
                  </a:cubicBezTo>
                  <a:cubicBezTo>
                    <a:pt x="0" y="5451"/>
                    <a:pt x="567" y="5986"/>
                    <a:pt x="1229" y="5986"/>
                  </a:cubicBezTo>
                  <a:cubicBezTo>
                    <a:pt x="1891" y="5986"/>
                    <a:pt x="2458" y="5451"/>
                    <a:pt x="2458" y="4757"/>
                  </a:cubicBezTo>
                  <a:cubicBezTo>
                    <a:pt x="2458" y="4568"/>
                    <a:pt x="2395" y="4411"/>
                    <a:pt x="2332" y="4253"/>
                  </a:cubicBezTo>
                  <a:lnTo>
                    <a:pt x="3434" y="3151"/>
                  </a:lnTo>
                  <a:cubicBezTo>
                    <a:pt x="3592" y="3214"/>
                    <a:pt x="3781" y="3277"/>
                    <a:pt x="3938" y="3277"/>
                  </a:cubicBezTo>
                  <a:cubicBezTo>
                    <a:pt x="4096" y="3277"/>
                    <a:pt x="4285" y="3214"/>
                    <a:pt x="4442" y="3151"/>
                  </a:cubicBezTo>
                  <a:lnTo>
                    <a:pt x="5293" y="3970"/>
                  </a:lnTo>
                  <a:cubicBezTo>
                    <a:pt x="5199" y="4127"/>
                    <a:pt x="5167" y="4348"/>
                    <a:pt x="5167" y="4505"/>
                  </a:cubicBezTo>
                  <a:cubicBezTo>
                    <a:pt x="5167" y="5167"/>
                    <a:pt x="5703" y="5703"/>
                    <a:pt x="6396" y="5703"/>
                  </a:cubicBezTo>
                  <a:cubicBezTo>
                    <a:pt x="7057" y="5703"/>
                    <a:pt x="7593" y="5167"/>
                    <a:pt x="7593" y="4505"/>
                  </a:cubicBezTo>
                  <a:cubicBezTo>
                    <a:pt x="7593" y="4285"/>
                    <a:pt x="7561" y="4127"/>
                    <a:pt x="7498" y="3970"/>
                  </a:cubicBezTo>
                  <a:lnTo>
                    <a:pt x="9137" y="2332"/>
                  </a:lnTo>
                  <a:cubicBezTo>
                    <a:pt x="9294" y="2395"/>
                    <a:pt x="9483" y="2458"/>
                    <a:pt x="9641" y="2458"/>
                  </a:cubicBezTo>
                  <a:cubicBezTo>
                    <a:pt x="10334" y="2458"/>
                    <a:pt x="10901" y="1890"/>
                    <a:pt x="10901" y="1229"/>
                  </a:cubicBezTo>
                  <a:cubicBezTo>
                    <a:pt x="10901" y="536"/>
                    <a:pt x="10334" y="0"/>
                    <a:pt x="964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56" name="Straight Connector 55">
            <a:extLst>
              <a:ext uri="{FF2B5EF4-FFF2-40B4-BE49-F238E27FC236}">
                <a16:creationId xmlns:a16="http://schemas.microsoft.com/office/drawing/2014/main" id="{2BD00424-439B-7147-5097-73A3925F2A43}"/>
              </a:ext>
            </a:extLst>
          </p:cNvPr>
          <p:cNvCxnSpPr/>
          <p:nvPr/>
        </p:nvCxnSpPr>
        <p:spPr>
          <a:xfrm>
            <a:off x="6518509" y="4334654"/>
            <a:ext cx="0" cy="2024743"/>
          </a:xfrm>
          <a:prstGeom prst="line">
            <a:avLst/>
          </a:prstGeom>
          <a:ln w="19050">
            <a:solidFill>
              <a:srgbClr val="003566"/>
            </a:solidFill>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8D3F7522-6A54-B63D-49B5-874FB6B9A943}"/>
              </a:ext>
            </a:extLst>
          </p:cNvPr>
          <p:cNvSpPr txBox="1"/>
          <p:nvPr/>
        </p:nvSpPr>
        <p:spPr>
          <a:xfrm>
            <a:off x="3920357" y="4700319"/>
            <a:ext cx="2468644" cy="307777"/>
          </a:xfrm>
          <a:prstGeom prst="rect">
            <a:avLst/>
          </a:prstGeom>
          <a:noFill/>
          <a:ln>
            <a:noFill/>
          </a:ln>
        </p:spPr>
        <p:txBody>
          <a:bodyPr wrap="square" rtlCol="0">
            <a:spAutoFit/>
          </a:bodyPr>
          <a:lstStyle/>
          <a:p>
            <a:r>
              <a:rPr lang="fa-IR" sz="1400" dirty="0">
                <a:solidFill>
                  <a:srgbClr val="006ED8"/>
                </a:solidFill>
                <a:cs typeface="B Titr" panose="00000700000000000000" pitchFamily="2" charset="-78"/>
              </a:rPr>
              <a:t>زیر عنـوان اصلــی را وارد کـنید</a:t>
            </a:r>
            <a:endParaRPr lang="en-US" sz="1400" dirty="0">
              <a:solidFill>
                <a:srgbClr val="006ED8"/>
              </a:solidFill>
              <a:cs typeface="B Titr" panose="00000700000000000000" pitchFamily="2" charset="-78"/>
            </a:endParaRPr>
          </a:p>
        </p:txBody>
      </p:sp>
      <p:sp>
        <p:nvSpPr>
          <p:cNvPr id="58" name="TextBox 57">
            <a:extLst>
              <a:ext uri="{FF2B5EF4-FFF2-40B4-BE49-F238E27FC236}">
                <a16:creationId xmlns:a16="http://schemas.microsoft.com/office/drawing/2014/main" id="{4D8BB4AB-52FF-EAD4-6664-04B5BBB1AEB9}"/>
              </a:ext>
            </a:extLst>
          </p:cNvPr>
          <p:cNvSpPr txBox="1"/>
          <p:nvPr/>
        </p:nvSpPr>
        <p:spPr>
          <a:xfrm>
            <a:off x="4664364" y="4310791"/>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59" name="TextBox 58">
            <a:extLst>
              <a:ext uri="{FF2B5EF4-FFF2-40B4-BE49-F238E27FC236}">
                <a16:creationId xmlns:a16="http://schemas.microsoft.com/office/drawing/2014/main" id="{AA85155A-CEE1-15BC-93F8-081D614DC70B}"/>
              </a:ext>
            </a:extLst>
          </p:cNvPr>
          <p:cNvSpPr txBox="1"/>
          <p:nvPr/>
        </p:nvSpPr>
        <p:spPr>
          <a:xfrm>
            <a:off x="1196276" y="5008096"/>
            <a:ext cx="5138880" cy="1331134"/>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graphicFrame>
        <p:nvGraphicFramePr>
          <p:cNvPr id="60" name="Chart 59">
            <a:extLst>
              <a:ext uri="{FF2B5EF4-FFF2-40B4-BE49-F238E27FC236}">
                <a16:creationId xmlns:a16="http://schemas.microsoft.com/office/drawing/2014/main" id="{1FA66CCE-6015-A7E0-516D-B0AF4AF81512}"/>
              </a:ext>
            </a:extLst>
          </p:cNvPr>
          <p:cNvGraphicFramePr/>
          <p:nvPr>
            <p:extLst>
              <p:ext uri="{D42A27DB-BD31-4B8C-83A1-F6EECF244321}">
                <p14:modId xmlns:p14="http://schemas.microsoft.com/office/powerpoint/2010/main" val="814041677"/>
              </p:ext>
            </p:extLst>
          </p:nvPr>
        </p:nvGraphicFramePr>
        <p:xfrm>
          <a:off x="7453742" y="4159317"/>
          <a:ext cx="3639961" cy="2426641"/>
        </p:xfrm>
        <a:graphic>
          <a:graphicData uri="http://schemas.openxmlformats.org/drawingml/2006/chart">
            <c:chart xmlns:c="http://schemas.openxmlformats.org/drawingml/2006/chart" xmlns:r="http://schemas.openxmlformats.org/officeDocument/2006/relationships" r:id="rId11"/>
          </a:graphicData>
        </a:graphic>
      </p:graphicFrame>
      <p:sp>
        <p:nvSpPr>
          <p:cNvPr id="61" name="TextBox 60">
            <a:extLst>
              <a:ext uri="{FF2B5EF4-FFF2-40B4-BE49-F238E27FC236}">
                <a16:creationId xmlns:a16="http://schemas.microsoft.com/office/drawing/2014/main" id="{B5C4492F-4FFA-8FDA-8DAD-CA6673CF1D93}"/>
              </a:ext>
            </a:extLst>
          </p:cNvPr>
          <p:cNvSpPr txBox="1"/>
          <p:nvPr/>
        </p:nvSpPr>
        <p:spPr>
          <a:xfrm>
            <a:off x="1698564" y="2541116"/>
            <a:ext cx="1080420" cy="394424"/>
          </a:xfrm>
          <a:prstGeom prst="rect">
            <a:avLst/>
          </a:prstGeom>
          <a:noFill/>
        </p:spPr>
        <p:txBody>
          <a:bodyPr wrap="square">
            <a:spAutoFit/>
          </a:bodyPr>
          <a:lstStyle/>
          <a:p>
            <a:pPr algn="justLow" rtl="1">
              <a:lnSpc>
                <a:spcPct val="150000"/>
              </a:lnSpc>
            </a:pPr>
            <a:r>
              <a:rPr lang="fa-IR" sz="1400" b="1" dirty="0">
                <a:solidFill>
                  <a:schemeClr val="bg1"/>
                </a:solidFill>
                <a:latin typeface="Kalameh" pitchFamily="2" charset="-78"/>
                <a:cs typeface="B Titr" panose="00000700000000000000" pitchFamily="2" charset="-78"/>
              </a:rPr>
              <a:t>تیتر عنوان </a:t>
            </a:r>
          </a:p>
        </p:txBody>
      </p:sp>
      <p:sp>
        <p:nvSpPr>
          <p:cNvPr id="62" name="TextBox 61">
            <a:extLst>
              <a:ext uri="{FF2B5EF4-FFF2-40B4-BE49-F238E27FC236}">
                <a16:creationId xmlns:a16="http://schemas.microsoft.com/office/drawing/2014/main" id="{65796A36-CC6E-2797-41A1-0FA17D41122B}"/>
              </a:ext>
            </a:extLst>
          </p:cNvPr>
          <p:cNvSpPr txBox="1"/>
          <p:nvPr/>
        </p:nvSpPr>
        <p:spPr>
          <a:xfrm>
            <a:off x="1557329" y="2899351"/>
            <a:ext cx="1710571" cy="1086836"/>
          </a:xfrm>
          <a:prstGeom prst="rect">
            <a:avLst/>
          </a:prstGeom>
          <a:noFill/>
        </p:spPr>
        <p:txBody>
          <a:bodyPr wrap="square">
            <a:spAutoFit/>
          </a:bodyPr>
          <a:lstStyle/>
          <a:p>
            <a:pPr algn="justLow" rtl="1">
              <a:lnSpc>
                <a:spcPct val="150000"/>
              </a:lnSpc>
            </a:pPr>
            <a:r>
              <a:rPr lang="fa-IR" sz="11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chemeClr val="bg1"/>
              </a:solidFill>
            </a:endParaRPr>
          </a:p>
        </p:txBody>
      </p:sp>
      <p:sp>
        <p:nvSpPr>
          <p:cNvPr id="63" name="TextBox 62">
            <a:extLst>
              <a:ext uri="{FF2B5EF4-FFF2-40B4-BE49-F238E27FC236}">
                <a16:creationId xmlns:a16="http://schemas.microsoft.com/office/drawing/2014/main" id="{7D821555-43ED-0066-2003-5E37B133C78C}"/>
              </a:ext>
            </a:extLst>
          </p:cNvPr>
          <p:cNvSpPr txBox="1"/>
          <p:nvPr/>
        </p:nvSpPr>
        <p:spPr>
          <a:xfrm>
            <a:off x="4055131" y="2541416"/>
            <a:ext cx="1080420" cy="394424"/>
          </a:xfrm>
          <a:prstGeom prst="rect">
            <a:avLst/>
          </a:prstGeom>
          <a:noFill/>
        </p:spPr>
        <p:txBody>
          <a:bodyPr wrap="square">
            <a:spAutoFit/>
          </a:bodyPr>
          <a:lstStyle/>
          <a:p>
            <a:pPr algn="justLow" rtl="1">
              <a:lnSpc>
                <a:spcPct val="150000"/>
              </a:lnSpc>
            </a:pPr>
            <a:r>
              <a:rPr lang="fa-IR" sz="1400" b="1" dirty="0">
                <a:solidFill>
                  <a:schemeClr val="bg1"/>
                </a:solidFill>
                <a:latin typeface="Kalameh" pitchFamily="2" charset="-78"/>
                <a:cs typeface="B Titr" panose="00000700000000000000" pitchFamily="2" charset="-78"/>
              </a:rPr>
              <a:t>تیتر عنوان </a:t>
            </a:r>
          </a:p>
        </p:txBody>
      </p:sp>
      <p:sp>
        <p:nvSpPr>
          <p:cNvPr id="64" name="TextBox 63">
            <a:extLst>
              <a:ext uri="{FF2B5EF4-FFF2-40B4-BE49-F238E27FC236}">
                <a16:creationId xmlns:a16="http://schemas.microsoft.com/office/drawing/2014/main" id="{C44A97B5-364C-804A-1BBB-73BCE206BFC2}"/>
              </a:ext>
            </a:extLst>
          </p:cNvPr>
          <p:cNvSpPr txBox="1"/>
          <p:nvPr/>
        </p:nvSpPr>
        <p:spPr>
          <a:xfrm>
            <a:off x="3913896" y="2899651"/>
            <a:ext cx="1710571" cy="1086836"/>
          </a:xfrm>
          <a:prstGeom prst="rect">
            <a:avLst/>
          </a:prstGeom>
          <a:noFill/>
        </p:spPr>
        <p:txBody>
          <a:bodyPr wrap="square">
            <a:spAutoFit/>
          </a:bodyPr>
          <a:lstStyle/>
          <a:p>
            <a:pPr algn="justLow" rtl="1">
              <a:lnSpc>
                <a:spcPct val="150000"/>
              </a:lnSpc>
            </a:pPr>
            <a:r>
              <a:rPr lang="fa-IR" sz="11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chemeClr val="bg1"/>
              </a:solidFill>
            </a:endParaRPr>
          </a:p>
        </p:txBody>
      </p:sp>
      <p:sp>
        <p:nvSpPr>
          <p:cNvPr id="65" name="TextBox 64">
            <a:extLst>
              <a:ext uri="{FF2B5EF4-FFF2-40B4-BE49-F238E27FC236}">
                <a16:creationId xmlns:a16="http://schemas.microsoft.com/office/drawing/2014/main" id="{EEE70283-6E9A-115F-0277-EA28F44164B2}"/>
              </a:ext>
            </a:extLst>
          </p:cNvPr>
          <p:cNvSpPr txBox="1"/>
          <p:nvPr/>
        </p:nvSpPr>
        <p:spPr>
          <a:xfrm>
            <a:off x="6415426" y="2547102"/>
            <a:ext cx="1080420" cy="394424"/>
          </a:xfrm>
          <a:prstGeom prst="rect">
            <a:avLst/>
          </a:prstGeom>
          <a:noFill/>
        </p:spPr>
        <p:txBody>
          <a:bodyPr wrap="square">
            <a:spAutoFit/>
          </a:bodyPr>
          <a:lstStyle/>
          <a:p>
            <a:pPr algn="justLow" rtl="1">
              <a:lnSpc>
                <a:spcPct val="150000"/>
              </a:lnSpc>
            </a:pPr>
            <a:r>
              <a:rPr lang="fa-IR" sz="1400" b="1" dirty="0">
                <a:solidFill>
                  <a:schemeClr val="bg1"/>
                </a:solidFill>
                <a:latin typeface="Kalameh" pitchFamily="2" charset="-78"/>
                <a:cs typeface="B Titr" panose="00000700000000000000" pitchFamily="2" charset="-78"/>
              </a:rPr>
              <a:t>تیتر عنوان </a:t>
            </a:r>
          </a:p>
        </p:txBody>
      </p:sp>
      <p:sp>
        <p:nvSpPr>
          <p:cNvPr id="66" name="TextBox 65">
            <a:extLst>
              <a:ext uri="{FF2B5EF4-FFF2-40B4-BE49-F238E27FC236}">
                <a16:creationId xmlns:a16="http://schemas.microsoft.com/office/drawing/2014/main" id="{9FA2389C-93EA-BA84-AE0D-807796F26233}"/>
              </a:ext>
            </a:extLst>
          </p:cNvPr>
          <p:cNvSpPr txBox="1"/>
          <p:nvPr/>
        </p:nvSpPr>
        <p:spPr>
          <a:xfrm>
            <a:off x="6274191" y="2905337"/>
            <a:ext cx="1710571" cy="1086836"/>
          </a:xfrm>
          <a:prstGeom prst="rect">
            <a:avLst/>
          </a:prstGeom>
          <a:noFill/>
        </p:spPr>
        <p:txBody>
          <a:bodyPr wrap="square">
            <a:spAutoFit/>
          </a:bodyPr>
          <a:lstStyle/>
          <a:p>
            <a:pPr algn="justLow" rtl="1">
              <a:lnSpc>
                <a:spcPct val="150000"/>
              </a:lnSpc>
            </a:pPr>
            <a:r>
              <a:rPr lang="fa-IR" sz="11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chemeClr val="bg1"/>
              </a:solidFill>
            </a:endParaRPr>
          </a:p>
        </p:txBody>
      </p:sp>
      <p:sp>
        <p:nvSpPr>
          <p:cNvPr id="67" name="TextBox 66">
            <a:extLst>
              <a:ext uri="{FF2B5EF4-FFF2-40B4-BE49-F238E27FC236}">
                <a16:creationId xmlns:a16="http://schemas.microsoft.com/office/drawing/2014/main" id="{94BB85C5-3796-373D-6CF2-D8CAA8E7B8E6}"/>
              </a:ext>
            </a:extLst>
          </p:cNvPr>
          <p:cNvSpPr txBox="1"/>
          <p:nvPr/>
        </p:nvSpPr>
        <p:spPr>
          <a:xfrm>
            <a:off x="8739481" y="2562926"/>
            <a:ext cx="1080420" cy="394424"/>
          </a:xfrm>
          <a:prstGeom prst="rect">
            <a:avLst/>
          </a:prstGeom>
          <a:noFill/>
        </p:spPr>
        <p:txBody>
          <a:bodyPr wrap="square">
            <a:spAutoFit/>
          </a:bodyPr>
          <a:lstStyle/>
          <a:p>
            <a:pPr algn="justLow" rtl="1">
              <a:lnSpc>
                <a:spcPct val="150000"/>
              </a:lnSpc>
            </a:pPr>
            <a:r>
              <a:rPr lang="fa-IR" sz="1400" b="1" dirty="0">
                <a:solidFill>
                  <a:schemeClr val="bg1"/>
                </a:solidFill>
                <a:latin typeface="Kalameh" pitchFamily="2" charset="-78"/>
                <a:cs typeface="B Titr" panose="00000700000000000000" pitchFamily="2" charset="-78"/>
              </a:rPr>
              <a:t>تیتر عنوان </a:t>
            </a:r>
          </a:p>
        </p:txBody>
      </p:sp>
      <p:sp>
        <p:nvSpPr>
          <p:cNvPr id="68" name="TextBox 67">
            <a:extLst>
              <a:ext uri="{FF2B5EF4-FFF2-40B4-BE49-F238E27FC236}">
                <a16:creationId xmlns:a16="http://schemas.microsoft.com/office/drawing/2014/main" id="{4CD46308-FF11-8F33-7829-323140E17684}"/>
              </a:ext>
            </a:extLst>
          </p:cNvPr>
          <p:cNvSpPr txBox="1"/>
          <p:nvPr/>
        </p:nvSpPr>
        <p:spPr>
          <a:xfrm>
            <a:off x="8598246" y="2921161"/>
            <a:ext cx="1710571" cy="1086836"/>
          </a:xfrm>
          <a:prstGeom prst="rect">
            <a:avLst/>
          </a:prstGeom>
          <a:noFill/>
        </p:spPr>
        <p:txBody>
          <a:bodyPr wrap="square">
            <a:spAutoFit/>
          </a:bodyPr>
          <a:lstStyle/>
          <a:p>
            <a:pPr algn="justLow" rtl="1">
              <a:lnSpc>
                <a:spcPct val="150000"/>
              </a:lnSpc>
            </a:pPr>
            <a:r>
              <a:rPr lang="fa-IR" sz="11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chemeClr val="bg1"/>
              </a:solidFill>
            </a:endParaRPr>
          </a:p>
        </p:txBody>
      </p:sp>
    </p:spTree>
    <p:extLst>
      <p:ext uri="{BB962C8B-B14F-4D97-AF65-F5344CB8AC3E}">
        <p14:creationId xmlns:p14="http://schemas.microsoft.com/office/powerpoint/2010/main" val="1080244079"/>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right)">
                                      <p:cBhvr>
                                        <p:cTn id="7" dur="5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right)">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down)">
                                      <p:cBhvr>
                                        <p:cTn id="15" dur="500"/>
                                        <p:tgtEl>
                                          <p:spTgt spid="32"/>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down)">
                                      <p:cBhvr>
                                        <p:cTn id="18" dur="500"/>
                                        <p:tgtEl>
                                          <p:spTgt spid="26"/>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wipe(down)">
                                      <p:cBhvr>
                                        <p:cTn id="24" dur="500"/>
                                        <p:tgtEl>
                                          <p:spTgt spid="30"/>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1000"/>
                                        <p:tgtEl>
                                          <p:spTgt spid="33"/>
                                        </p:tgtEl>
                                      </p:cBhvr>
                                    </p:animEffect>
                                    <p:anim calcmode="lin" valueType="num">
                                      <p:cBhvr>
                                        <p:cTn id="30" dur="1000" fill="hold"/>
                                        <p:tgtEl>
                                          <p:spTgt spid="33"/>
                                        </p:tgtEl>
                                        <p:attrNameLst>
                                          <p:attrName>ppt_x</p:attrName>
                                        </p:attrNameLst>
                                      </p:cBhvr>
                                      <p:tavLst>
                                        <p:tav tm="0">
                                          <p:val>
                                            <p:strVal val="#ppt_x"/>
                                          </p:val>
                                        </p:tav>
                                        <p:tav tm="100000">
                                          <p:val>
                                            <p:strVal val="#ppt_x"/>
                                          </p:val>
                                        </p:tav>
                                      </p:tavLst>
                                    </p:anim>
                                    <p:anim calcmode="lin" valueType="num">
                                      <p:cBhvr>
                                        <p:cTn id="31" dur="1000" fill="hold"/>
                                        <p:tgtEl>
                                          <p:spTgt spid="33"/>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1000"/>
                                        <p:tgtEl>
                                          <p:spTgt spid="27"/>
                                        </p:tgtEl>
                                      </p:cBhvr>
                                    </p:animEffect>
                                    <p:anim calcmode="lin" valueType="num">
                                      <p:cBhvr>
                                        <p:cTn id="35" dur="1000" fill="hold"/>
                                        <p:tgtEl>
                                          <p:spTgt spid="27"/>
                                        </p:tgtEl>
                                        <p:attrNameLst>
                                          <p:attrName>ppt_x</p:attrName>
                                        </p:attrNameLst>
                                      </p:cBhvr>
                                      <p:tavLst>
                                        <p:tav tm="0">
                                          <p:val>
                                            <p:strVal val="#ppt_x"/>
                                          </p:val>
                                        </p:tav>
                                        <p:tav tm="100000">
                                          <p:val>
                                            <p:strVal val="#ppt_x"/>
                                          </p:val>
                                        </p:tav>
                                      </p:tavLst>
                                    </p:anim>
                                    <p:anim calcmode="lin" valueType="num">
                                      <p:cBhvr>
                                        <p:cTn id="36" dur="1000" fill="hold"/>
                                        <p:tgtEl>
                                          <p:spTgt spid="2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1000" fill="hold"/>
                                        <p:tgtEl>
                                          <p:spTgt spid="29"/>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1000"/>
                                        <p:tgtEl>
                                          <p:spTgt spid="31"/>
                                        </p:tgtEl>
                                      </p:cBhvr>
                                    </p:animEffect>
                                    <p:anim calcmode="lin" valueType="num">
                                      <p:cBhvr>
                                        <p:cTn id="45" dur="1000" fill="hold"/>
                                        <p:tgtEl>
                                          <p:spTgt spid="31"/>
                                        </p:tgtEl>
                                        <p:attrNameLst>
                                          <p:attrName>ppt_x</p:attrName>
                                        </p:attrNameLst>
                                      </p:cBhvr>
                                      <p:tavLst>
                                        <p:tav tm="0">
                                          <p:val>
                                            <p:strVal val="#ppt_x"/>
                                          </p:val>
                                        </p:tav>
                                        <p:tav tm="100000">
                                          <p:val>
                                            <p:strVal val="#ppt_x"/>
                                          </p:val>
                                        </p:tav>
                                      </p:tavLst>
                                    </p:anim>
                                    <p:anim calcmode="lin" valueType="num">
                                      <p:cBhvr>
                                        <p:cTn id="46"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4" presetClass="entr" presetSubtype="10" fill="hold" nodeType="click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randombar(horizontal)">
                                      <p:cBhvr>
                                        <p:cTn id="51" dur="500"/>
                                        <p:tgtEl>
                                          <p:spTgt spid="40"/>
                                        </p:tgtEl>
                                      </p:cBhvr>
                                    </p:animEffect>
                                  </p:childTnLst>
                                </p:cTn>
                              </p:par>
                              <p:par>
                                <p:cTn id="52" presetID="14" presetClass="entr" presetSubtype="10" fill="hold" nodeType="withEffect">
                                  <p:stCondLst>
                                    <p:cond delay="0"/>
                                  </p:stCondLst>
                                  <p:childTnLst>
                                    <p:set>
                                      <p:cBhvr>
                                        <p:cTn id="53" dur="1" fill="hold">
                                          <p:stCondLst>
                                            <p:cond delay="0"/>
                                          </p:stCondLst>
                                        </p:cTn>
                                        <p:tgtEl>
                                          <p:spTgt spid="45"/>
                                        </p:tgtEl>
                                        <p:attrNameLst>
                                          <p:attrName>style.visibility</p:attrName>
                                        </p:attrNameLst>
                                      </p:cBhvr>
                                      <p:to>
                                        <p:strVal val="visible"/>
                                      </p:to>
                                    </p:set>
                                    <p:animEffect transition="in" filter="randombar(horizontal)">
                                      <p:cBhvr>
                                        <p:cTn id="54" dur="500"/>
                                        <p:tgtEl>
                                          <p:spTgt spid="45"/>
                                        </p:tgtEl>
                                      </p:cBhvr>
                                    </p:animEffect>
                                  </p:childTnLst>
                                </p:cTn>
                              </p:par>
                              <p:par>
                                <p:cTn id="55" presetID="14" presetClass="entr" presetSubtype="10" fill="hold" nodeType="with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randombar(horizontal)">
                                      <p:cBhvr>
                                        <p:cTn id="57" dur="500"/>
                                        <p:tgtEl>
                                          <p:spTgt spid="53"/>
                                        </p:tgtEl>
                                      </p:cBhvr>
                                    </p:animEffect>
                                  </p:childTnLst>
                                </p:cTn>
                              </p:par>
                              <p:par>
                                <p:cTn id="58" presetID="14" presetClass="entr" presetSubtype="10" fill="hold" nodeType="with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randombar(horizontal)">
                                      <p:cBhvr>
                                        <p:cTn id="60" dur="500"/>
                                        <p:tgtEl>
                                          <p:spTgt spid="34"/>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61"/>
                                        </p:tgtEl>
                                        <p:attrNameLst>
                                          <p:attrName>style.visibility</p:attrName>
                                        </p:attrNameLst>
                                      </p:cBhvr>
                                      <p:to>
                                        <p:strVal val="visible"/>
                                      </p:to>
                                    </p:set>
                                    <p:animEffect transition="in" filter="wipe(down)">
                                      <p:cBhvr>
                                        <p:cTn id="65" dur="500"/>
                                        <p:tgtEl>
                                          <p:spTgt spid="61"/>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63"/>
                                        </p:tgtEl>
                                        <p:attrNameLst>
                                          <p:attrName>style.visibility</p:attrName>
                                        </p:attrNameLst>
                                      </p:cBhvr>
                                      <p:to>
                                        <p:strVal val="visible"/>
                                      </p:to>
                                    </p:set>
                                    <p:animEffect transition="in" filter="wipe(down)">
                                      <p:cBhvr>
                                        <p:cTn id="68" dur="500"/>
                                        <p:tgtEl>
                                          <p:spTgt spid="63"/>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65"/>
                                        </p:tgtEl>
                                        <p:attrNameLst>
                                          <p:attrName>style.visibility</p:attrName>
                                        </p:attrNameLst>
                                      </p:cBhvr>
                                      <p:to>
                                        <p:strVal val="visible"/>
                                      </p:to>
                                    </p:set>
                                    <p:animEffect transition="in" filter="wipe(down)">
                                      <p:cBhvr>
                                        <p:cTn id="71" dur="500"/>
                                        <p:tgtEl>
                                          <p:spTgt spid="65"/>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67"/>
                                        </p:tgtEl>
                                        <p:attrNameLst>
                                          <p:attrName>style.visibility</p:attrName>
                                        </p:attrNameLst>
                                      </p:cBhvr>
                                      <p:to>
                                        <p:strVal val="visible"/>
                                      </p:to>
                                    </p:set>
                                    <p:animEffect transition="in" filter="wipe(down)">
                                      <p:cBhvr>
                                        <p:cTn id="74" dur="500"/>
                                        <p:tgtEl>
                                          <p:spTgt spid="67"/>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grpId="0" nodeType="clickEffect">
                                  <p:stCondLst>
                                    <p:cond delay="0"/>
                                  </p:stCondLst>
                                  <p:childTnLst>
                                    <p:set>
                                      <p:cBhvr>
                                        <p:cTn id="78" dur="1" fill="hold">
                                          <p:stCondLst>
                                            <p:cond delay="0"/>
                                          </p:stCondLst>
                                        </p:cTn>
                                        <p:tgtEl>
                                          <p:spTgt spid="68"/>
                                        </p:tgtEl>
                                        <p:attrNameLst>
                                          <p:attrName>style.visibility</p:attrName>
                                        </p:attrNameLst>
                                      </p:cBhvr>
                                      <p:to>
                                        <p:strVal val="visible"/>
                                      </p:to>
                                    </p:set>
                                    <p:animEffect transition="in" filter="wipe(down)">
                                      <p:cBhvr>
                                        <p:cTn id="79" dur="500"/>
                                        <p:tgtEl>
                                          <p:spTgt spid="68"/>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grpId="0" nodeType="click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down)">
                                      <p:cBhvr>
                                        <p:cTn id="84" dur="500"/>
                                        <p:tgtEl>
                                          <p:spTgt spid="66"/>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4" fill="hold" grpId="0" nodeType="clickEffect">
                                  <p:stCondLst>
                                    <p:cond delay="0"/>
                                  </p:stCondLst>
                                  <p:childTnLst>
                                    <p:set>
                                      <p:cBhvr>
                                        <p:cTn id="88" dur="1" fill="hold">
                                          <p:stCondLst>
                                            <p:cond delay="0"/>
                                          </p:stCondLst>
                                        </p:cTn>
                                        <p:tgtEl>
                                          <p:spTgt spid="64"/>
                                        </p:tgtEl>
                                        <p:attrNameLst>
                                          <p:attrName>style.visibility</p:attrName>
                                        </p:attrNameLst>
                                      </p:cBhvr>
                                      <p:to>
                                        <p:strVal val="visible"/>
                                      </p:to>
                                    </p:set>
                                    <p:animEffect transition="in" filter="wipe(down)">
                                      <p:cBhvr>
                                        <p:cTn id="89" dur="500"/>
                                        <p:tgtEl>
                                          <p:spTgt spid="64"/>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4" fill="hold" grpId="0" nodeType="clickEffect">
                                  <p:stCondLst>
                                    <p:cond delay="0"/>
                                  </p:stCondLst>
                                  <p:childTnLst>
                                    <p:set>
                                      <p:cBhvr>
                                        <p:cTn id="93" dur="1" fill="hold">
                                          <p:stCondLst>
                                            <p:cond delay="0"/>
                                          </p:stCondLst>
                                        </p:cTn>
                                        <p:tgtEl>
                                          <p:spTgt spid="62"/>
                                        </p:tgtEl>
                                        <p:attrNameLst>
                                          <p:attrName>style.visibility</p:attrName>
                                        </p:attrNameLst>
                                      </p:cBhvr>
                                      <p:to>
                                        <p:strVal val="visible"/>
                                      </p:to>
                                    </p:set>
                                    <p:animEffect transition="in" filter="wipe(down)">
                                      <p:cBhvr>
                                        <p:cTn id="94" dur="500"/>
                                        <p:tgtEl>
                                          <p:spTgt spid="62"/>
                                        </p:tgtEl>
                                      </p:cBhvr>
                                    </p:animEffect>
                                  </p:childTnLst>
                                </p:cTn>
                              </p:par>
                            </p:childTnLst>
                          </p:cTn>
                        </p:par>
                      </p:childTnLst>
                    </p:cTn>
                  </p:par>
                  <p:par>
                    <p:cTn id="95" fill="hold">
                      <p:stCondLst>
                        <p:cond delay="indefinite"/>
                      </p:stCondLst>
                      <p:childTnLst>
                        <p:par>
                          <p:cTn id="96" fill="hold">
                            <p:stCondLst>
                              <p:cond delay="0"/>
                            </p:stCondLst>
                            <p:childTnLst>
                              <p:par>
                                <p:cTn id="97" presetID="14" presetClass="entr" presetSubtype="10" fill="hold" grpId="0" nodeType="clickEffect">
                                  <p:stCondLst>
                                    <p:cond delay="0"/>
                                  </p:stCondLst>
                                  <p:childTnLst>
                                    <p:set>
                                      <p:cBhvr>
                                        <p:cTn id="98" dur="1" fill="hold">
                                          <p:stCondLst>
                                            <p:cond delay="0"/>
                                          </p:stCondLst>
                                        </p:cTn>
                                        <p:tgtEl>
                                          <p:spTgt spid="60"/>
                                        </p:tgtEl>
                                        <p:attrNameLst>
                                          <p:attrName>style.visibility</p:attrName>
                                        </p:attrNameLst>
                                      </p:cBhvr>
                                      <p:to>
                                        <p:strVal val="visible"/>
                                      </p:to>
                                    </p:set>
                                    <p:animEffect transition="in" filter="randombar(horizontal)">
                                      <p:cBhvr>
                                        <p:cTn id="99" dur="500"/>
                                        <p:tgtEl>
                                          <p:spTgt spid="60"/>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4" fill="hold" nodeType="clickEffect">
                                  <p:stCondLst>
                                    <p:cond delay="0"/>
                                  </p:stCondLst>
                                  <p:childTnLst>
                                    <p:set>
                                      <p:cBhvr>
                                        <p:cTn id="103" dur="1" fill="hold">
                                          <p:stCondLst>
                                            <p:cond delay="0"/>
                                          </p:stCondLst>
                                        </p:cTn>
                                        <p:tgtEl>
                                          <p:spTgt spid="56"/>
                                        </p:tgtEl>
                                        <p:attrNameLst>
                                          <p:attrName>style.visibility</p:attrName>
                                        </p:attrNameLst>
                                      </p:cBhvr>
                                      <p:to>
                                        <p:strVal val="visible"/>
                                      </p:to>
                                    </p:set>
                                    <p:animEffect transition="in" filter="wipe(down)">
                                      <p:cBhvr>
                                        <p:cTn id="104" dur="500"/>
                                        <p:tgtEl>
                                          <p:spTgt spid="56"/>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2" fill="hold" grpId="0" nodeType="clickEffect">
                                  <p:stCondLst>
                                    <p:cond delay="0"/>
                                  </p:stCondLst>
                                  <p:childTnLst>
                                    <p:set>
                                      <p:cBhvr>
                                        <p:cTn id="108" dur="1" fill="hold">
                                          <p:stCondLst>
                                            <p:cond delay="0"/>
                                          </p:stCondLst>
                                        </p:cTn>
                                        <p:tgtEl>
                                          <p:spTgt spid="58"/>
                                        </p:tgtEl>
                                        <p:attrNameLst>
                                          <p:attrName>style.visibility</p:attrName>
                                        </p:attrNameLst>
                                      </p:cBhvr>
                                      <p:to>
                                        <p:strVal val="visible"/>
                                      </p:to>
                                    </p:set>
                                    <p:animEffect transition="in" filter="wipe(right)">
                                      <p:cBhvr>
                                        <p:cTn id="109" dur="500"/>
                                        <p:tgtEl>
                                          <p:spTgt spid="58"/>
                                        </p:tgtEl>
                                      </p:cBhvr>
                                    </p:animEffect>
                                  </p:childTnLst>
                                </p:cTn>
                              </p:par>
                            </p:childTnLst>
                          </p:cTn>
                        </p:par>
                      </p:childTnLst>
                    </p:cTn>
                  </p:par>
                  <p:par>
                    <p:cTn id="110" fill="hold">
                      <p:stCondLst>
                        <p:cond delay="indefinite"/>
                      </p:stCondLst>
                      <p:childTnLst>
                        <p:par>
                          <p:cTn id="111" fill="hold">
                            <p:stCondLst>
                              <p:cond delay="0"/>
                            </p:stCondLst>
                            <p:childTnLst>
                              <p:par>
                                <p:cTn id="112" presetID="22" presetClass="entr" presetSubtype="2" fill="hold" grpId="0" nodeType="clickEffect">
                                  <p:stCondLst>
                                    <p:cond delay="0"/>
                                  </p:stCondLst>
                                  <p:childTnLst>
                                    <p:set>
                                      <p:cBhvr>
                                        <p:cTn id="113" dur="1" fill="hold">
                                          <p:stCondLst>
                                            <p:cond delay="0"/>
                                          </p:stCondLst>
                                        </p:cTn>
                                        <p:tgtEl>
                                          <p:spTgt spid="57"/>
                                        </p:tgtEl>
                                        <p:attrNameLst>
                                          <p:attrName>style.visibility</p:attrName>
                                        </p:attrNameLst>
                                      </p:cBhvr>
                                      <p:to>
                                        <p:strVal val="visible"/>
                                      </p:to>
                                    </p:set>
                                    <p:animEffect transition="in" filter="wipe(right)">
                                      <p:cBhvr>
                                        <p:cTn id="114" dur="500"/>
                                        <p:tgtEl>
                                          <p:spTgt spid="57"/>
                                        </p:tgtEl>
                                      </p:cBhvr>
                                    </p:animEffect>
                                  </p:childTnLst>
                                </p:cTn>
                              </p:par>
                            </p:childTnLst>
                          </p:cTn>
                        </p:par>
                      </p:childTnLst>
                    </p:cTn>
                  </p:par>
                  <p:par>
                    <p:cTn id="115" fill="hold">
                      <p:stCondLst>
                        <p:cond delay="indefinite"/>
                      </p:stCondLst>
                      <p:childTnLst>
                        <p:par>
                          <p:cTn id="116" fill="hold">
                            <p:stCondLst>
                              <p:cond delay="0"/>
                            </p:stCondLst>
                            <p:childTnLst>
                              <p:par>
                                <p:cTn id="117" presetID="22" presetClass="entr" presetSubtype="2" fill="hold" grpId="0" nodeType="clickEffect">
                                  <p:stCondLst>
                                    <p:cond delay="0"/>
                                  </p:stCondLst>
                                  <p:childTnLst>
                                    <p:set>
                                      <p:cBhvr>
                                        <p:cTn id="118" dur="1" fill="hold">
                                          <p:stCondLst>
                                            <p:cond delay="0"/>
                                          </p:stCondLst>
                                        </p:cTn>
                                        <p:tgtEl>
                                          <p:spTgt spid="59"/>
                                        </p:tgtEl>
                                        <p:attrNameLst>
                                          <p:attrName>style.visibility</p:attrName>
                                        </p:attrNameLst>
                                      </p:cBhvr>
                                      <p:to>
                                        <p:strVal val="visible"/>
                                      </p:to>
                                    </p:set>
                                    <p:animEffect transition="in" filter="wipe(right)">
                                      <p:cBhvr>
                                        <p:cTn id="119"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26" grpId="0" animBg="1"/>
      <p:bldP spid="27" grpId="0" animBg="1"/>
      <p:bldP spid="28" grpId="0" animBg="1"/>
      <p:bldP spid="29" grpId="0" animBg="1"/>
      <p:bldP spid="30" grpId="0" animBg="1"/>
      <p:bldP spid="31" grpId="0" animBg="1"/>
      <p:bldP spid="32" grpId="0" animBg="1"/>
      <p:bldP spid="33" grpId="0" animBg="1"/>
      <p:bldP spid="57" grpId="0"/>
      <p:bldP spid="58" grpId="0"/>
      <p:bldP spid="59" grpId="0"/>
      <p:bldGraphic spid="60" grpId="0">
        <p:bldAsOne/>
      </p:bldGraphic>
      <p:bldP spid="61" grpId="0"/>
      <p:bldP spid="62" grpId="0"/>
      <p:bldP spid="63" grpId="0"/>
      <p:bldP spid="64" grpId="0"/>
      <p:bldP spid="65" grpId="0"/>
      <p:bldP spid="66" grpId="0"/>
      <p:bldP spid="67" grpId="0"/>
      <p:bldP spid="6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84DE9AF-081E-D0E0-0A4C-570F6BD3A6FE}"/>
              </a:ext>
            </a:extLst>
          </p:cNvPr>
          <p:cNvGrpSpPr/>
          <p:nvPr/>
        </p:nvGrpSpPr>
        <p:grpSpPr>
          <a:xfrm>
            <a:off x="10140426" y="58463"/>
            <a:ext cx="1734764" cy="429023"/>
            <a:chOff x="10263714" y="58463"/>
            <a:chExt cx="1734764" cy="429023"/>
          </a:xfrm>
        </p:grpSpPr>
        <p:grpSp>
          <p:nvGrpSpPr>
            <p:cNvPr id="3" name="Group 2">
              <a:extLst>
                <a:ext uri="{FF2B5EF4-FFF2-40B4-BE49-F238E27FC236}">
                  <a16:creationId xmlns:a16="http://schemas.microsoft.com/office/drawing/2014/main" id="{19FA9DCA-5D35-0BD4-FE8E-CB71E3772B43}"/>
                </a:ext>
              </a:extLst>
            </p:cNvPr>
            <p:cNvGrpSpPr/>
            <p:nvPr/>
          </p:nvGrpSpPr>
          <p:grpSpPr>
            <a:xfrm>
              <a:off x="11197607" y="83218"/>
              <a:ext cx="431426" cy="188824"/>
              <a:chOff x="11778472" y="427907"/>
              <a:chExt cx="240960" cy="105462"/>
            </a:xfrm>
          </p:grpSpPr>
          <p:sp>
            <p:nvSpPr>
              <p:cNvPr id="6" name="Freeform: Shape 5">
                <a:extLst>
                  <a:ext uri="{FF2B5EF4-FFF2-40B4-BE49-F238E27FC236}">
                    <a16:creationId xmlns:a16="http://schemas.microsoft.com/office/drawing/2014/main" id="{3331AA1F-6425-B50C-00B8-A3C5115EAEEE}"/>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7" name="Freeform: Shape 6">
                <a:extLst>
                  <a:ext uri="{FF2B5EF4-FFF2-40B4-BE49-F238E27FC236}">
                    <a16:creationId xmlns:a16="http://schemas.microsoft.com/office/drawing/2014/main" id="{18D48E54-CAE2-D0AB-9698-2EF2EC3824F5}"/>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8" name="Freeform: Shape 7">
                <a:extLst>
                  <a:ext uri="{FF2B5EF4-FFF2-40B4-BE49-F238E27FC236}">
                    <a16:creationId xmlns:a16="http://schemas.microsoft.com/office/drawing/2014/main" id="{7EA4D3BF-D35F-54A1-973F-F83577CBB051}"/>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9" name="Freeform: Shape 8">
                <a:extLst>
                  <a:ext uri="{FF2B5EF4-FFF2-40B4-BE49-F238E27FC236}">
                    <a16:creationId xmlns:a16="http://schemas.microsoft.com/office/drawing/2014/main" id="{6BAB2D67-8121-287D-E254-DF6C00D4B8B1}"/>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10" name="Freeform: Shape 9">
                <a:extLst>
                  <a:ext uri="{FF2B5EF4-FFF2-40B4-BE49-F238E27FC236}">
                    <a16:creationId xmlns:a16="http://schemas.microsoft.com/office/drawing/2014/main" id="{B2A829BD-2E19-34E3-801D-1DE6F0B03263}"/>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11" name="Freeform: Shape 10">
                <a:extLst>
                  <a:ext uri="{FF2B5EF4-FFF2-40B4-BE49-F238E27FC236}">
                    <a16:creationId xmlns:a16="http://schemas.microsoft.com/office/drawing/2014/main" id="{F4302485-C16D-FE4D-61E6-268D54E2CC64}"/>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12" name="Freeform: Shape 11">
                <a:extLst>
                  <a:ext uri="{FF2B5EF4-FFF2-40B4-BE49-F238E27FC236}">
                    <a16:creationId xmlns:a16="http://schemas.microsoft.com/office/drawing/2014/main" id="{17B902A2-E3EB-8407-CD36-9B365BA7A617}"/>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13" name="Freeform: Shape 12">
                <a:extLst>
                  <a:ext uri="{FF2B5EF4-FFF2-40B4-BE49-F238E27FC236}">
                    <a16:creationId xmlns:a16="http://schemas.microsoft.com/office/drawing/2014/main" id="{E7BCDAA1-58BB-6A0C-78ED-D581CC9E97DD}"/>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14" name="Freeform: Shape 13">
                <a:extLst>
                  <a:ext uri="{FF2B5EF4-FFF2-40B4-BE49-F238E27FC236}">
                    <a16:creationId xmlns:a16="http://schemas.microsoft.com/office/drawing/2014/main" id="{C095E08D-5980-4B17-63DB-DDAE03C191B2}"/>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15" name="Freeform: Shape 14">
                <a:extLst>
                  <a:ext uri="{FF2B5EF4-FFF2-40B4-BE49-F238E27FC236}">
                    <a16:creationId xmlns:a16="http://schemas.microsoft.com/office/drawing/2014/main" id="{82CBBB2E-D2FD-BA89-8C69-6C127AC90EA1}"/>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16" name="Freeform: Shape 15">
                <a:extLst>
                  <a:ext uri="{FF2B5EF4-FFF2-40B4-BE49-F238E27FC236}">
                    <a16:creationId xmlns:a16="http://schemas.microsoft.com/office/drawing/2014/main" id="{F6004E28-2E5B-6B46-134B-97779C01C7A9}"/>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17" name="Freeform: Shape 16">
                <a:extLst>
                  <a:ext uri="{FF2B5EF4-FFF2-40B4-BE49-F238E27FC236}">
                    <a16:creationId xmlns:a16="http://schemas.microsoft.com/office/drawing/2014/main" id="{BA90897A-F664-10D2-321D-58039B7679CF}"/>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4" name="Freeform: Shape 3">
              <a:extLst>
                <a:ext uri="{FF2B5EF4-FFF2-40B4-BE49-F238E27FC236}">
                  <a16:creationId xmlns:a16="http://schemas.microsoft.com/office/drawing/2014/main" id="{5A0986D3-E0AA-3519-7294-7BC1DCD70CD6}"/>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5" name="TextBox 4">
              <a:extLst>
                <a:ext uri="{FF2B5EF4-FFF2-40B4-BE49-F238E27FC236}">
                  <a16:creationId xmlns:a16="http://schemas.microsoft.com/office/drawing/2014/main" id="{68BABB1E-66EC-A11C-6A82-8CBB9A33DBCB}"/>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sp>
        <p:nvSpPr>
          <p:cNvPr id="18" name="Rectangle 17">
            <a:extLst>
              <a:ext uri="{FF2B5EF4-FFF2-40B4-BE49-F238E27FC236}">
                <a16:creationId xmlns:a16="http://schemas.microsoft.com/office/drawing/2014/main" id="{0BD229FE-AF5A-19E7-ED16-E2B0D15072BA}"/>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5A2ECE3B-BE3B-77CF-440D-71B07D4F47DE}"/>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grpSp>
        <p:nvGrpSpPr>
          <p:cNvPr id="29" name="Group 28">
            <a:extLst>
              <a:ext uri="{FF2B5EF4-FFF2-40B4-BE49-F238E27FC236}">
                <a16:creationId xmlns:a16="http://schemas.microsoft.com/office/drawing/2014/main" id="{A23F69FC-B05A-992A-8098-00E5F8BC8D44}"/>
              </a:ext>
            </a:extLst>
          </p:cNvPr>
          <p:cNvGrpSpPr/>
          <p:nvPr/>
        </p:nvGrpSpPr>
        <p:grpSpPr>
          <a:xfrm>
            <a:off x="2633176" y="1128860"/>
            <a:ext cx="6959513" cy="4600280"/>
            <a:chOff x="3382813" y="1242058"/>
            <a:chExt cx="6959513" cy="4600280"/>
          </a:xfrm>
        </p:grpSpPr>
        <p:sp>
          <p:nvSpPr>
            <p:cNvPr id="23" name="Freeform: Shape 22">
              <a:extLst>
                <a:ext uri="{FF2B5EF4-FFF2-40B4-BE49-F238E27FC236}">
                  <a16:creationId xmlns:a16="http://schemas.microsoft.com/office/drawing/2014/main" id="{706F1114-A2B3-F46F-181F-EFD457A1CBEE}"/>
                </a:ext>
              </a:extLst>
            </p:cNvPr>
            <p:cNvSpPr/>
            <p:nvPr/>
          </p:nvSpPr>
          <p:spPr>
            <a:xfrm>
              <a:off x="3616878" y="4042851"/>
              <a:ext cx="6491382" cy="321294"/>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TextBox 24">
              <a:extLst>
                <a:ext uri="{FF2B5EF4-FFF2-40B4-BE49-F238E27FC236}">
                  <a16:creationId xmlns:a16="http://schemas.microsoft.com/office/drawing/2014/main" id="{781447AF-306E-7EFA-5113-F10F065A88E1}"/>
                </a:ext>
              </a:extLst>
            </p:cNvPr>
            <p:cNvSpPr txBox="1"/>
            <p:nvPr/>
          </p:nvSpPr>
          <p:spPr>
            <a:xfrm>
              <a:off x="3382813" y="4734342"/>
              <a:ext cx="6959513" cy="1107996"/>
            </a:xfrm>
            <a:prstGeom prst="rect">
              <a:avLst/>
            </a:prstGeom>
            <a:noFill/>
          </p:spPr>
          <p:txBody>
            <a:bodyPr wrap="square" rtlCol="0">
              <a:spAutoFit/>
            </a:bodyPr>
            <a:lstStyle/>
            <a:p>
              <a:r>
                <a:rPr lang="fa-IR" sz="6600" dirty="0">
                  <a:solidFill>
                    <a:srgbClr val="006ED8"/>
                  </a:solidFill>
                  <a:cs typeface="B Titr" panose="00000700000000000000" pitchFamily="2" charset="-78"/>
                </a:rPr>
                <a:t>تجزیه و تحلیل داده ها</a:t>
              </a:r>
              <a:endParaRPr lang="en-US" sz="6600" dirty="0">
                <a:solidFill>
                  <a:srgbClr val="006ED8"/>
                </a:solidFill>
                <a:cs typeface="B Titr" panose="00000700000000000000" pitchFamily="2" charset="-78"/>
              </a:endParaRPr>
            </a:p>
          </p:txBody>
        </p:sp>
        <p:pic>
          <p:nvPicPr>
            <p:cNvPr id="28" name="Picture 27">
              <a:extLst>
                <a:ext uri="{FF2B5EF4-FFF2-40B4-BE49-F238E27FC236}">
                  <a16:creationId xmlns:a16="http://schemas.microsoft.com/office/drawing/2014/main" id="{11FC54B8-6DD4-5840-A7C0-1752573B9C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55341" y="1242058"/>
              <a:ext cx="2614457" cy="2614457"/>
            </a:xfrm>
            <a:prstGeom prst="rect">
              <a:avLst/>
            </a:prstGeom>
          </p:spPr>
        </p:pic>
      </p:grpSp>
      <p:pic>
        <p:nvPicPr>
          <p:cNvPr id="24" name="Picture 23">
            <a:hlinkClick r:id="" action="ppaction://hlinkshowjump?jump=firstslide"/>
            <a:extLst>
              <a:ext uri="{FF2B5EF4-FFF2-40B4-BE49-F238E27FC236}">
                <a16:creationId xmlns:a16="http://schemas.microsoft.com/office/drawing/2014/main" id="{2883093D-80CE-519C-59CB-1AE1B4BD91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26" name="Picture 25">
            <a:hlinkClick r:id="" action="ppaction://hlinkshowjump?jump=nextslide"/>
            <a:extLst>
              <a:ext uri="{FF2B5EF4-FFF2-40B4-BE49-F238E27FC236}">
                <a16:creationId xmlns:a16="http://schemas.microsoft.com/office/drawing/2014/main" id="{353F617A-8EFD-F54D-8E9A-5F3C0E7F0BF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27" name="Picture 26">
            <a:hlinkClick r:id="" action="ppaction://hlinkshowjump?jump=previousslide"/>
            <a:extLst>
              <a:ext uri="{FF2B5EF4-FFF2-40B4-BE49-F238E27FC236}">
                <a16:creationId xmlns:a16="http://schemas.microsoft.com/office/drawing/2014/main" id="{8E28E9BB-095E-4310-587B-41CEB0B6EE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spTree>
    <p:extLst>
      <p:ext uri="{BB962C8B-B14F-4D97-AF65-F5344CB8AC3E}">
        <p14:creationId xmlns:p14="http://schemas.microsoft.com/office/powerpoint/2010/main" val="3960862737"/>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9" name="Group 148">
            <a:extLst>
              <a:ext uri="{FF2B5EF4-FFF2-40B4-BE49-F238E27FC236}">
                <a16:creationId xmlns:a16="http://schemas.microsoft.com/office/drawing/2014/main" id="{1424E820-5615-A8BB-0C55-45CD27A8BDBD}"/>
              </a:ext>
            </a:extLst>
          </p:cNvPr>
          <p:cNvGrpSpPr/>
          <p:nvPr/>
        </p:nvGrpSpPr>
        <p:grpSpPr>
          <a:xfrm>
            <a:off x="10450668" y="802961"/>
            <a:ext cx="1301337" cy="339188"/>
            <a:chOff x="10450668" y="801679"/>
            <a:chExt cx="1301337" cy="339188"/>
          </a:xfrm>
        </p:grpSpPr>
        <p:pic>
          <p:nvPicPr>
            <p:cNvPr id="132" name="Picture 131">
              <a:extLst>
                <a:ext uri="{FF2B5EF4-FFF2-40B4-BE49-F238E27FC236}">
                  <a16:creationId xmlns:a16="http://schemas.microsoft.com/office/drawing/2014/main" id="{35E5A249-E4D5-A281-34B1-B1FDFE809F06}"/>
                </a:ext>
              </a:extLst>
            </p:cNvPr>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11437985" y="801679"/>
              <a:ext cx="314020" cy="314020"/>
            </a:xfrm>
            <a:prstGeom prst="rect">
              <a:avLst/>
            </a:prstGeom>
          </p:spPr>
        </p:pic>
        <p:sp>
          <p:nvSpPr>
            <p:cNvPr id="140" name="TextBox 139">
              <a:extLst>
                <a:ext uri="{FF2B5EF4-FFF2-40B4-BE49-F238E27FC236}">
                  <a16:creationId xmlns:a16="http://schemas.microsoft.com/office/drawing/2014/main" id="{C06E4131-E265-1A28-9105-68FA3C1E9B45}"/>
                </a:ext>
              </a:extLst>
            </p:cNvPr>
            <p:cNvSpPr txBox="1"/>
            <p:nvPr/>
          </p:nvSpPr>
          <p:spPr>
            <a:xfrm>
              <a:off x="10450668" y="833090"/>
              <a:ext cx="1099953" cy="307777"/>
            </a:xfrm>
            <a:prstGeom prst="rect">
              <a:avLst/>
            </a:prstGeom>
            <a:noFill/>
          </p:spPr>
          <p:txBody>
            <a:bodyPr wrap="square" rtlCol="0">
              <a:spAutoFit/>
            </a:bodyPr>
            <a:lstStyle/>
            <a:p>
              <a:r>
                <a:rPr lang="fa-IR" sz="1400" dirty="0">
                  <a:cs typeface="B Titr" panose="00000700000000000000" pitchFamily="2" charset="-78"/>
                </a:rPr>
                <a:t>کلیات پژوهش</a:t>
              </a:r>
              <a:endParaRPr lang="en-US" sz="1400" dirty="0">
                <a:cs typeface="B Titr" panose="00000700000000000000" pitchFamily="2" charset="-78"/>
              </a:endParaRPr>
            </a:p>
          </p:txBody>
        </p:sp>
      </p:grpSp>
      <p:grpSp>
        <p:nvGrpSpPr>
          <p:cNvPr id="150" name="Group 149">
            <a:extLst>
              <a:ext uri="{FF2B5EF4-FFF2-40B4-BE49-F238E27FC236}">
                <a16:creationId xmlns:a16="http://schemas.microsoft.com/office/drawing/2014/main" id="{B0592E56-CDE6-5625-ABDE-6BAAB1DF02A7}"/>
              </a:ext>
            </a:extLst>
          </p:cNvPr>
          <p:cNvGrpSpPr/>
          <p:nvPr/>
        </p:nvGrpSpPr>
        <p:grpSpPr>
          <a:xfrm>
            <a:off x="8403542" y="809382"/>
            <a:ext cx="1332973" cy="339188"/>
            <a:chOff x="8403542" y="801679"/>
            <a:chExt cx="1332973" cy="339188"/>
          </a:xfrm>
        </p:grpSpPr>
        <p:pic>
          <p:nvPicPr>
            <p:cNvPr id="124" name="Picture 123">
              <a:extLst>
                <a:ext uri="{FF2B5EF4-FFF2-40B4-BE49-F238E27FC236}">
                  <a16:creationId xmlns:a16="http://schemas.microsoft.com/office/drawing/2014/main" id="{0F67A771-6B08-ADD2-2672-F0C178099341}"/>
                </a:ext>
              </a:extLst>
            </p:cNvPr>
            <p:cNvPicPr>
              <a:picLocks noChangeAspect="1"/>
            </p:cNvPicPr>
            <p:nvPr/>
          </p:nvPicPr>
          <p:blipFill>
            <a:blip r:embed="rId4">
              <a:biLevel thresh="75000"/>
              <a:extLst>
                <a:ext uri="{28A0092B-C50C-407E-A947-70E740481C1C}">
                  <a14:useLocalDpi xmlns:a14="http://schemas.microsoft.com/office/drawing/2010/main" val="0"/>
                </a:ext>
              </a:extLst>
            </a:blip>
            <a:stretch>
              <a:fillRect/>
            </a:stretch>
          </p:blipFill>
          <p:spPr>
            <a:xfrm>
              <a:off x="9422495" y="801679"/>
              <a:ext cx="314020" cy="314020"/>
            </a:xfrm>
            <a:prstGeom prst="rect">
              <a:avLst/>
            </a:prstGeom>
          </p:spPr>
        </p:pic>
        <p:sp>
          <p:nvSpPr>
            <p:cNvPr id="141" name="TextBox 140">
              <a:extLst>
                <a:ext uri="{FF2B5EF4-FFF2-40B4-BE49-F238E27FC236}">
                  <a16:creationId xmlns:a16="http://schemas.microsoft.com/office/drawing/2014/main" id="{CB2FA345-EEB9-7110-8DC8-D42F0D2BD973}"/>
                </a:ext>
              </a:extLst>
            </p:cNvPr>
            <p:cNvSpPr txBox="1"/>
            <p:nvPr/>
          </p:nvSpPr>
          <p:spPr>
            <a:xfrm>
              <a:off x="8403542" y="833090"/>
              <a:ext cx="1066273" cy="307777"/>
            </a:xfrm>
            <a:prstGeom prst="rect">
              <a:avLst/>
            </a:prstGeom>
            <a:noFill/>
          </p:spPr>
          <p:txBody>
            <a:bodyPr wrap="square" rtlCol="0">
              <a:spAutoFit/>
            </a:bodyPr>
            <a:lstStyle/>
            <a:p>
              <a:r>
                <a:rPr lang="fa-IR" sz="1400" dirty="0">
                  <a:cs typeface="B Titr" panose="00000700000000000000" pitchFamily="2" charset="-78"/>
                </a:rPr>
                <a:t>مبانی پژوهش</a:t>
              </a:r>
              <a:endParaRPr lang="en-US" sz="1400" dirty="0">
                <a:cs typeface="B Titr" panose="00000700000000000000" pitchFamily="2" charset="-78"/>
              </a:endParaRPr>
            </a:p>
          </p:txBody>
        </p:sp>
      </p:grpSp>
      <p:grpSp>
        <p:nvGrpSpPr>
          <p:cNvPr id="151" name="Group 150">
            <a:extLst>
              <a:ext uri="{FF2B5EF4-FFF2-40B4-BE49-F238E27FC236}">
                <a16:creationId xmlns:a16="http://schemas.microsoft.com/office/drawing/2014/main" id="{7CE748D5-6082-41A2-9A12-2940F8F7DA49}"/>
              </a:ext>
            </a:extLst>
          </p:cNvPr>
          <p:cNvGrpSpPr/>
          <p:nvPr/>
        </p:nvGrpSpPr>
        <p:grpSpPr>
          <a:xfrm>
            <a:off x="6525261" y="805529"/>
            <a:ext cx="1207290" cy="339188"/>
            <a:chOff x="6544578" y="801679"/>
            <a:chExt cx="1207290" cy="339188"/>
          </a:xfrm>
        </p:grpSpPr>
        <p:pic>
          <p:nvPicPr>
            <p:cNvPr id="126" name="Picture 125">
              <a:extLst>
                <a:ext uri="{FF2B5EF4-FFF2-40B4-BE49-F238E27FC236}">
                  <a16:creationId xmlns:a16="http://schemas.microsoft.com/office/drawing/2014/main" id="{B12992F8-B63C-A0AA-757C-42E10B31D6A9}"/>
                </a:ext>
              </a:extLst>
            </p:cNvPr>
            <p:cNvPicPr>
              <a:picLocks noChangeAspect="1"/>
            </p:cNvPicPr>
            <p:nvPr/>
          </p:nvPicPr>
          <p:blipFill>
            <a:blip r:embed="rId5">
              <a:biLevel thresh="75000"/>
              <a:extLst>
                <a:ext uri="{28A0092B-C50C-407E-A947-70E740481C1C}">
                  <a14:useLocalDpi xmlns:a14="http://schemas.microsoft.com/office/drawing/2010/main" val="0"/>
                </a:ext>
              </a:extLst>
            </a:blip>
            <a:stretch>
              <a:fillRect/>
            </a:stretch>
          </p:blipFill>
          <p:spPr>
            <a:xfrm>
              <a:off x="7437848" y="801679"/>
              <a:ext cx="314020" cy="314020"/>
            </a:xfrm>
            <a:prstGeom prst="rect">
              <a:avLst/>
            </a:prstGeom>
          </p:spPr>
        </p:pic>
        <p:sp>
          <p:nvSpPr>
            <p:cNvPr id="142" name="TextBox 141">
              <a:extLst>
                <a:ext uri="{FF2B5EF4-FFF2-40B4-BE49-F238E27FC236}">
                  <a16:creationId xmlns:a16="http://schemas.microsoft.com/office/drawing/2014/main" id="{D333B084-3D75-02A2-3201-246D1F771E89}"/>
                </a:ext>
              </a:extLst>
            </p:cNvPr>
            <p:cNvSpPr txBox="1"/>
            <p:nvPr/>
          </p:nvSpPr>
          <p:spPr>
            <a:xfrm>
              <a:off x="6544578" y="833090"/>
              <a:ext cx="1002814" cy="307777"/>
            </a:xfrm>
            <a:prstGeom prst="rect">
              <a:avLst/>
            </a:prstGeom>
            <a:noFill/>
          </p:spPr>
          <p:txBody>
            <a:bodyPr wrap="square" rtlCol="0">
              <a:spAutoFit/>
            </a:bodyPr>
            <a:lstStyle/>
            <a:p>
              <a:r>
                <a:rPr lang="fa-IR" sz="1400" dirty="0">
                  <a:cs typeface="B Titr" panose="00000700000000000000" pitchFamily="2" charset="-78"/>
                </a:rPr>
                <a:t>روش تحقیق</a:t>
              </a:r>
              <a:endParaRPr lang="en-US" sz="1400" dirty="0">
                <a:cs typeface="B Titr" panose="00000700000000000000" pitchFamily="2" charset="-78"/>
              </a:endParaRPr>
            </a:p>
          </p:txBody>
        </p:sp>
      </p:grpSp>
      <p:sp>
        <p:nvSpPr>
          <p:cNvPr id="9" name="Freeform: Shape 8">
            <a:extLst>
              <a:ext uri="{FF2B5EF4-FFF2-40B4-BE49-F238E27FC236}">
                <a16:creationId xmlns:a16="http://schemas.microsoft.com/office/drawing/2014/main" id="{085BEA55-93DF-9E01-BD22-D62EE76D449B}"/>
              </a:ext>
            </a:extLst>
          </p:cNvPr>
          <p:cNvSpPr/>
          <p:nvPr/>
        </p:nvSpPr>
        <p:spPr>
          <a:xfrm>
            <a:off x="4433594" y="1163321"/>
            <a:ext cx="1215081" cy="60141"/>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52" name="Group 151">
            <a:extLst>
              <a:ext uri="{FF2B5EF4-FFF2-40B4-BE49-F238E27FC236}">
                <a16:creationId xmlns:a16="http://schemas.microsoft.com/office/drawing/2014/main" id="{CCF9D272-5C4B-8493-3F2B-B31045B6AA57}"/>
              </a:ext>
            </a:extLst>
          </p:cNvPr>
          <p:cNvGrpSpPr/>
          <p:nvPr/>
        </p:nvGrpSpPr>
        <p:grpSpPr>
          <a:xfrm>
            <a:off x="4367276" y="801676"/>
            <a:ext cx="1347716" cy="339188"/>
            <a:chOff x="4367276" y="801679"/>
            <a:chExt cx="1347716" cy="339188"/>
          </a:xfrm>
        </p:grpSpPr>
        <p:pic>
          <p:nvPicPr>
            <p:cNvPr id="128" name="Picture 127">
              <a:extLst>
                <a:ext uri="{FF2B5EF4-FFF2-40B4-BE49-F238E27FC236}">
                  <a16:creationId xmlns:a16="http://schemas.microsoft.com/office/drawing/2014/main" id="{89AB1061-13B8-5BD6-6D27-AC9B68491BE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00972" y="801679"/>
              <a:ext cx="314020" cy="314020"/>
            </a:xfrm>
            <a:prstGeom prst="rect">
              <a:avLst/>
            </a:prstGeom>
          </p:spPr>
        </p:pic>
        <p:sp>
          <p:nvSpPr>
            <p:cNvPr id="144" name="TextBox 143">
              <a:extLst>
                <a:ext uri="{FF2B5EF4-FFF2-40B4-BE49-F238E27FC236}">
                  <a16:creationId xmlns:a16="http://schemas.microsoft.com/office/drawing/2014/main" id="{C8425EFB-9821-1E0E-5CE6-4855C11C3E8F}"/>
                </a:ext>
              </a:extLst>
            </p:cNvPr>
            <p:cNvSpPr txBox="1"/>
            <p:nvPr/>
          </p:nvSpPr>
          <p:spPr>
            <a:xfrm>
              <a:off x="4367276" y="833090"/>
              <a:ext cx="1062877" cy="307777"/>
            </a:xfrm>
            <a:prstGeom prst="rect">
              <a:avLst/>
            </a:prstGeom>
            <a:noFill/>
          </p:spPr>
          <p:txBody>
            <a:bodyPr wrap="square" rtlCol="0">
              <a:spAutoFit/>
            </a:bodyPr>
            <a:lstStyle/>
            <a:p>
              <a:r>
                <a:rPr lang="fa-IR" sz="1400" dirty="0">
                  <a:solidFill>
                    <a:srgbClr val="006ED8"/>
                  </a:solidFill>
                  <a:cs typeface="B Titr" panose="00000700000000000000" pitchFamily="2" charset="-78"/>
                </a:rPr>
                <a:t>تجزیه و تحلیل</a:t>
              </a:r>
              <a:endParaRPr lang="en-US" sz="1400" dirty="0">
                <a:solidFill>
                  <a:srgbClr val="006ED8"/>
                </a:solidFill>
                <a:cs typeface="B Titr" panose="00000700000000000000" pitchFamily="2" charset="-78"/>
              </a:endParaRPr>
            </a:p>
          </p:txBody>
        </p:sp>
      </p:grpSp>
      <p:grpSp>
        <p:nvGrpSpPr>
          <p:cNvPr id="153" name="Group 152">
            <a:extLst>
              <a:ext uri="{FF2B5EF4-FFF2-40B4-BE49-F238E27FC236}">
                <a16:creationId xmlns:a16="http://schemas.microsoft.com/office/drawing/2014/main" id="{888C9CC3-77AF-1CE3-6CDC-B1DC34C2CF8E}"/>
              </a:ext>
            </a:extLst>
          </p:cNvPr>
          <p:cNvGrpSpPr/>
          <p:nvPr/>
        </p:nvGrpSpPr>
        <p:grpSpPr>
          <a:xfrm>
            <a:off x="2436435" y="808097"/>
            <a:ext cx="1267795" cy="339188"/>
            <a:chOff x="2436435" y="801679"/>
            <a:chExt cx="1267795" cy="339188"/>
          </a:xfrm>
        </p:grpSpPr>
        <p:pic>
          <p:nvPicPr>
            <p:cNvPr id="134" name="Picture 133">
              <a:extLst>
                <a:ext uri="{FF2B5EF4-FFF2-40B4-BE49-F238E27FC236}">
                  <a16:creationId xmlns:a16="http://schemas.microsoft.com/office/drawing/2014/main" id="{0219AACC-A780-F7B6-A08F-F1501FFCA54B}"/>
                </a:ext>
              </a:extLst>
            </p:cNvPr>
            <p:cNvPicPr>
              <a:picLocks noChangeAspect="1"/>
            </p:cNvPicPr>
            <p:nvPr/>
          </p:nvPicPr>
          <p:blipFill>
            <a:blip r:embed="rId7">
              <a:biLevel thresh="75000"/>
              <a:extLst>
                <a:ext uri="{28A0092B-C50C-407E-A947-70E740481C1C}">
                  <a14:useLocalDpi xmlns:a14="http://schemas.microsoft.com/office/drawing/2010/main" val="0"/>
                </a:ext>
              </a:extLst>
            </a:blip>
            <a:stretch>
              <a:fillRect/>
            </a:stretch>
          </p:blipFill>
          <p:spPr>
            <a:xfrm>
              <a:off x="3390210" y="801679"/>
              <a:ext cx="314020" cy="314020"/>
            </a:xfrm>
            <a:prstGeom prst="rect">
              <a:avLst/>
            </a:prstGeom>
          </p:spPr>
        </p:pic>
        <p:sp>
          <p:nvSpPr>
            <p:cNvPr id="146" name="TextBox 145">
              <a:extLst>
                <a:ext uri="{FF2B5EF4-FFF2-40B4-BE49-F238E27FC236}">
                  <a16:creationId xmlns:a16="http://schemas.microsoft.com/office/drawing/2014/main" id="{F08DDAB4-FFA7-D3BD-0D9D-C5DF3F7CE099}"/>
                </a:ext>
              </a:extLst>
            </p:cNvPr>
            <p:cNvSpPr txBox="1"/>
            <p:nvPr/>
          </p:nvSpPr>
          <p:spPr>
            <a:xfrm>
              <a:off x="2436435" y="833090"/>
              <a:ext cx="1007470" cy="307777"/>
            </a:xfrm>
            <a:prstGeom prst="rect">
              <a:avLst/>
            </a:prstGeom>
            <a:noFill/>
          </p:spPr>
          <p:txBody>
            <a:bodyPr wrap="square" rtlCol="0">
              <a:spAutoFit/>
            </a:bodyPr>
            <a:lstStyle/>
            <a:p>
              <a:r>
                <a:rPr lang="fa-IR" sz="1400" dirty="0">
                  <a:cs typeface="B Titr" panose="00000700000000000000" pitchFamily="2" charset="-78"/>
                </a:rPr>
                <a:t>بحث و نتیجه</a:t>
              </a:r>
              <a:endParaRPr lang="en-US" sz="1400" dirty="0">
                <a:cs typeface="B Titr" panose="00000700000000000000" pitchFamily="2" charset="-78"/>
              </a:endParaRPr>
            </a:p>
          </p:txBody>
        </p:sp>
      </p:grpSp>
      <p:grpSp>
        <p:nvGrpSpPr>
          <p:cNvPr id="154" name="Group 153">
            <a:extLst>
              <a:ext uri="{FF2B5EF4-FFF2-40B4-BE49-F238E27FC236}">
                <a16:creationId xmlns:a16="http://schemas.microsoft.com/office/drawing/2014/main" id="{5D3E3AFD-1CAE-9849-5477-1E17D4566C9C}"/>
              </a:ext>
            </a:extLst>
          </p:cNvPr>
          <p:cNvGrpSpPr/>
          <p:nvPr/>
        </p:nvGrpSpPr>
        <p:grpSpPr>
          <a:xfrm>
            <a:off x="619873" y="773422"/>
            <a:ext cx="913196" cy="391082"/>
            <a:chOff x="780273" y="763148"/>
            <a:chExt cx="913196" cy="391082"/>
          </a:xfrm>
        </p:grpSpPr>
        <p:pic>
          <p:nvPicPr>
            <p:cNvPr id="130" name="Picture 129">
              <a:extLst>
                <a:ext uri="{FF2B5EF4-FFF2-40B4-BE49-F238E27FC236}">
                  <a16:creationId xmlns:a16="http://schemas.microsoft.com/office/drawing/2014/main" id="{54E2A06B-762F-D631-66A8-6F714FEEF591}"/>
                </a:ext>
              </a:extLst>
            </p:cNvPr>
            <p:cNvPicPr>
              <a:picLocks noChangeAspect="1"/>
            </p:cNvPicPr>
            <p:nvPr/>
          </p:nvPicPr>
          <p:blipFill>
            <a:blip r:embed="rId8">
              <a:biLevel thresh="75000"/>
              <a:extLst>
                <a:ext uri="{28A0092B-C50C-407E-A947-70E740481C1C}">
                  <a14:useLocalDpi xmlns:a14="http://schemas.microsoft.com/office/drawing/2010/main" val="0"/>
                </a:ext>
              </a:extLst>
            </a:blip>
            <a:stretch>
              <a:fillRect/>
            </a:stretch>
          </p:blipFill>
          <p:spPr>
            <a:xfrm>
              <a:off x="1302387" y="763148"/>
              <a:ext cx="391082" cy="391082"/>
            </a:xfrm>
            <a:prstGeom prst="rect">
              <a:avLst/>
            </a:prstGeom>
          </p:spPr>
        </p:pic>
        <p:sp>
          <p:nvSpPr>
            <p:cNvPr id="147" name="TextBox 146">
              <a:extLst>
                <a:ext uri="{FF2B5EF4-FFF2-40B4-BE49-F238E27FC236}">
                  <a16:creationId xmlns:a16="http://schemas.microsoft.com/office/drawing/2014/main" id="{7C217C55-B589-BB1A-4D21-1B5B1F2F9DD1}"/>
                </a:ext>
              </a:extLst>
            </p:cNvPr>
            <p:cNvSpPr txBox="1"/>
            <p:nvPr/>
          </p:nvSpPr>
          <p:spPr>
            <a:xfrm>
              <a:off x="780273" y="833090"/>
              <a:ext cx="575107" cy="307777"/>
            </a:xfrm>
            <a:prstGeom prst="rect">
              <a:avLst/>
            </a:prstGeom>
            <a:noFill/>
          </p:spPr>
          <p:txBody>
            <a:bodyPr wrap="square" rtlCol="0">
              <a:spAutoFit/>
            </a:bodyPr>
            <a:lstStyle/>
            <a:p>
              <a:r>
                <a:rPr lang="fa-IR" sz="1400" dirty="0">
                  <a:cs typeface="B Titr" panose="00000700000000000000" pitchFamily="2" charset="-78"/>
                </a:rPr>
                <a:t>منابع</a:t>
              </a:r>
              <a:endParaRPr lang="en-US" sz="1400" dirty="0">
                <a:cs typeface="B Titr" panose="00000700000000000000" pitchFamily="2" charset="-78"/>
              </a:endParaRPr>
            </a:p>
          </p:txBody>
        </p:sp>
      </p:grpSp>
      <p:sp>
        <p:nvSpPr>
          <p:cNvPr id="2" name="Rectangle 1">
            <a:extLst>
              <a:ext uri="{FF2B5EF4-FFF2-40B4-BE49-F238E27FC236}">
                <a16:creationId xmlns:a16="http://schemas.microsoft.com/office/drawing/2014/main" id="{62370AEF-E819-3E0B-913F-DAB94E604A65}"/>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BAFCDD59-4EA6-02A3-D55F-B42DEBA55129}"/>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grpSp>
        <p:nvGrpSpPr>
          <p:cNvPr id="4" name="Group 3">
            <a:extLst>
              <a:ext uri="{FF2B5EF4-FFF2-40B4-BE49-F238E27FC236}">
                <a16:creationId xmlns:a16="http://schemas.microsoft.com/office/drawing/2014/main" id="{9E33C141-DAB4-8BDD-A051-47C1475FC045}"/>
              </a:ext>
            </a:extLst>
          </p:cNvPr>
          <p:cNvGrpSpPr/>
          <p:nvPr/>
        </p:nvGrpSpPr>
        <p:grpSpPr>
          <a:xfrm>
            <a:off x="10140426" y="58463"/>
            <a:ext cx="1734764" cy="429023"/>
            <a:chOff x="10263714" y="58463"/>
            <a:chExt cx="1734764" cy="429023"/>
          </a:xfrm>
        </p:grpSpPr>
        <p:grpSp>
          <p:nvGrpSpPr>
            <p:cNvPr id="5" name="Group 4">
              <a:extLst>
                <a:ext uri="{FF2B5EF4-FFF2-40B4-BE49-F238E27FC236}">
                  <a16:creationId xmlns:a16="http://schemas.microsoft.com/office/drawing/2014/main" id="{55363649-22F2-2239-2C6A-EC1941FDB407}"/>
                </a:ext>
              </a:extLst>
            </p:cNvPr>
            <p:cNvGrpSpPr/>
            <p:nvPr/>
          </p:nvGrpSpPr>
          <p:grpSpPr>
            <a:xfrm>
              <a:off x="11197607" y="83218"/>
              <a:ext cx="431426" cy="188824"/>
              <a:chOff x="11778472" y="427907"/>
              <a:chExt cx="240960" cy="105462"/>
            </a:xfrm>
          </p:grpSpPr>
          <p:sp>
            <p:nvSpPr>
              <p:cNvPr id="14" name="Freeform: Shape 13">
                <a:extLst>
                  <a:ext uri="{FF2B5EF4-FFF2-40B4-BE49-F238E27FC236}">
                    <a16:creationId xmlns:a16="http://schemas.microsoft.com/office/drawing/2014/main" id="{7173DDD0-E1F2-7CFD-4855-84EABC9C1B08}"/>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15" name="Freeform: Shape 14">
                <a:extLst>
                  <a:ext uri="{FF2B5EF4-FFF2-40B4-BE49-F238E27FC236}">
                    <a16:creationId xmlns:a16="http://schemas.microsoft.com/office/drawing/2014/main" id="{2BA14F09-A849-58F0-88BB-B2AD1E896A76}"/>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16" name="Freeform: Shape 15">
                <a:extLst>
                  <a:ext uri="{FF2B5EF4-FFF2-40B4-BE49-F238E27FC236}">
                    <a16:creationId xmlns:a16="http://schemas.microsoft.com/office/drawing/2014/main" id="{A7D35EAB-AC7B-37C1-2D30-BC85CD8A2A83}"/>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17" name="Freeform: Shape 16">
                <a:extLst>
                  <a:ext uri="{FF2B5EF4-FFF2-40B4-BE49-F238E27FC236}">
                    <a16:creationId xmlns:a16="http://schemas.microsoft.com/office/drawing/2014/main" id="{411D5FBF-F088-421E-D598-125CAB01ED7A}"/>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18" name="Freeform: Shape 17">
                <a:extLst>
                  <a:ext uri="{FF2B5EF4-FFF2-40B4-BE49-F238E27FC236}">
                    <a16:creationId xmlns:a16="http://schemas.microsoft.com/office/drawing/2014/main" id="{136200DD-D29C-1FC4-4E6F-4249C67628F4}"/>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19" name="Freeform: Shape 18">
                <a:extLst>
                  <a:ext uri="{FF2B5EF4-FFF2-40B4-BE49-F238E27FC236}">
                    <a16:creationId xmlns:a16="http://schemas.microsoft.com/office/drawing/2014/main" id="{48542CB5-A786-C264-DF3F-2D1CC3A60983}"/>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20" name="Freeform: Shape 19">
                <a:extLst>
                  <a:ext uri="{FF2B5EF4-FFF2-40B4-BE49-F238E27FC236}">
                    <a16:creationId xmlns:a16="http://schemas.microsoft.com/office/drawing/2014/main" id="{00445616-CA40-91B6-4F8E-CA9484F75FF8}"/>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21" name="Freeform: Shape 20">
                <a:extLst>
                  <a:ext uri="{FF2B5EF4-FFF2-40B4-BE49-F238E27FC236}">
                    <a16:creationId xmlns:a16="http://schemas.microsoft.com/office/drawing/2014/main" id="{98D6AB5F-7197-6E93-9547-7DCBEF7B0B90}"/>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22" name="Freeform: Shape 21">
                <a:extLst>
                  <a:ext uri="{FF2B5EF4-FFF2-40B4-BE49-F238E27FC236}">
                    <a16:creationId xmlns:a16="http://schemas.microsoft.com/office/drawing/2014/main" id="{452E6B77-6B8F-CF21-4EBF-342D83807F08}"/>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23" name="Freeform: Shape 22">
                <a:extLst>
                  <a:ext uri="{FF2B5EF4-FFF2-40B4-BE49-F238E27FC236}">
                    <a16:creationId xmlns:a16="http://schemas.microsoft.com/office/drawing/2014/main" id="{5FCC6F86-6FA2-BDEB-09E4-0499A1523E2A}"/>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24" name="Freeform: Shape 23">
                <a:extLst>
                  <a:ext uri="{FF2B5EF4-FFF2-40B4-BE49-F238E27FC236}">
                    <a16:creationId xmlns:a16="http://schemas.microsoft.com/office/drawing/2014/main" id="{00374103-D709-30A1-4730-664C2C2B3688}"/>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25" name="Freeform: Shape 24">
                <a:extLst>
                  <a:ext uri="{FF2B5EF4-FFF2-40B4-BE49-F238E27FC236}">
                    <a16:creationId xmlns:a16="http://schemas.microsoft.com/office/drawing/2014/main" id="{816E703C-4367-C76E-3792-1EAAA7082FB3}"/>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12" name="Freeform: Shape 11">
              <a:extLst>
                <a:ext uri="{FF2B5EF4-FFF2-40B4-BE49-F238E27FC236}">
                  <a16:creationId xmlns:a16="http://schemas.microsoft.com/office/drawing/2014/main" id="{837C91D6-79CD-E289-AAF4-58395E7B174F}"/>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3000E731-F81A-89AF-ADC3-103ECAC8ABA2}"/>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pic>
        <p:nvPicPr>
          <p:cNvPr id="6" name="Picture 5">
            <a:hlinkClick r:id="" action="ppaction://hlinkshowjump?jump=firstslide"/>
            <a:extLst>
              <a:ext uri="{FF2B5EF4-FFF2-40B4-BE49-F238E27FC236}">
                <a16:creationId xmlns:a16="http://schemas.microsoft.com/office/drawing/2014/main" id="{DFFCB56E-858A-2B1D-B07C-3916C758788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7" name="Picture 6">
            <a:hlinkClick r:id="" action="ppaction://hlinkshowjump?jump=nextslide"/>
            <a:extLst>
              <a:ext uri="{FF2B5EF4-FFF2-40B4-BE49-F238E27FC236}">
                <a16:creationId xmlns:a16="http://schemas.microsoft.com/office/drawing/2014/main" id="{B5C7C912-A742-FC69-6769-A100088A426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8" name="Picture 7">
            <a:hlinkClick r:id="" action="ppaction://hlinkshowjump?jump=previousslide"/>
            <a:extLst>
              <a:ext uri="{FF2B5EF4-FFF2-40B4-BE49-F238E27FC236}">
                <a16:creationId xmlns:a16="http://schemas.microsoft.com/office/drawing/2014/main" id="{79D2AF0B-35C1-2147-242A-6AEFFF9746B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sp>
        <p:nvSpPr>
          <p:cNvPr id="10" name="TextBox 9">
            <a:extLst>
              <a:ext uri="{FF2B5EF4-FFF2-40B4-BE49-F238E27FC236}">
                <a16:creationId xmlns:a16="http://schemas.microsoft.com/office/drawing/2014/main" id="{26C728A7-5624-0213-56BB-563622806097}"/>
              </a:ext>
            </a:extLst>
          </p:cNvPr>
          <p:cNvSpPr txBox="1"/>
          <p:nvPr/>
        </p:nvSpPr>
        <p:spPr>
          <a:xfrm>
            <a:off x="9391852" y="1692932"/>
            <a:ext cx="2468644" cy="307777"/>
          </a:xfrm>
          <a:prstGeom prst="rect">
            <a:avLst/>
          </a:prstGeom>
          <a:noFill/>
          <a:ln>
            <a:noFill/>
          </a:ln>
        </p:spPr>
        <p:txBody>
          <a:bodyPr wrap="square" rtlCol="0">
            <a:spAutoFit/>
          </a:bodyPr>
          <a:lstStyle/>
          <a:p>
            <a:r>
              <a:rPr lang="fa-IR" sz="1400" dirty="0">
                <a:solidFill>
                  <a:srgbClr val="F3B937"/>
                </a:solidFill>
                <a:cs typeface="B Titr" panose="00000700000000000000" pitchFamily="2" charset="-78"/>
              </a:rPr>
              <a:t>زیر عنـوان اصلــی را وارد کـنید</a:t>
            </a:r>
            <a:endParaRPr lang="en-US" sz="1400" dirty="0">
              <a:solidFill>
                <a:srgbClr val="F3B937"/>
              </a:solidFill>
              <a:cs typeface="B Titr" panose="00000700000000000000" pitchFamily="2" charset="-78"/>
            </a:endParaRPr>
          </a:p>
        </p:txBody>
      </p:sp>
      <p:sp>
        <p:nvSpPr>
          <p:cNvPr id="11" name="TextBox 10">
            <a:extLst>
              <a:ext uri="{FF2B5EF4-FFF2-40B4-BE49-F238E27FC236}">
                <a16:creationId xmlns:a16="http://schemas.microsoft.com/office/drawing/2014/main" id="{FCCE1B6A-B2BA-FB4D-E643-C17F2F9ABF92}"/>
              </a:ext>
            </a:extLst>
          </p:cNvPr>
          <p:cNvSpPr txBox="1"/>
          <p:nvPr/>
        </p:nvSpPr>
        <p:spPr>
          <a:xfrm>
            <a:off x="10135859" y="1303404"/>
            <a:ext cx="1725503" cy="369332"/>
          </a:xfrm>
          <a:prstGeom prst="rect">
            <a:avLst/>
          </a:prstGeom>
          <a:noFill/>
        </p:spPr>
        <p:txBody>
          <a:bodyPr wrap="square" rtlCol="0">
            <a:spAutoFit/>
          </a:bodyPr>
          <a:lstStyle/>
          <a:p>
            <a:pPr algn="ctr" rtl="1"/>
            <a:r>
              <a:rPr lang="fa-IR" dirty="0">
                <a:solidFill>
                  <a:srgbClr val="001D3D"/>
                </a:solidFill>
                <a:cs typeface="B Titr" panose="00000700000000000000" pitchFamily="2" charset="-78"/>
              </a:rPr>
              <a:t>تیتر عنوان موضوع</a:t>
            </a:r>
            <a:endParaRPr lang="en-US" dirty="0">
              <a:solidFill>
                <a:srgbClr val="001D3D"/>
              </a:solidFill>
              <a:cs typeface="B Titr" panose="00000700000000000000" pitchFamily="2" charset="-78"/>
            </a:endParaRPr>
          </a:p>
        </p:txBody>
      </p:sp>
      <p:sp>
        <p:nvSpPr>
          <p:cNvPr id="26" name="TextBox 25">
            <a:extLst>
              <a:ext uri="{FF2B5EF4-FFF2-40B4-BE49-F238E27FC236}">
                <a16:creationId xmlns:a16="http://schemas.microsoft.com/office/drawing/2014/main" id="{9E2AE15B-8DE0-8CFC-D34E-6C54366B9987}"/>
              </a:ext>
            </a:extLst>
          </p:cNvPr>
          <p:cNvSpPr txBox="1"/>
          <p:nvPr/>
        </p:nvSpPr>
        <p:spPr>
          <a:xfrm>
            <a:off x="331505" y="2000709"/>
            <a:ext cx="11475146" cy="1762021"/>
          </a:xfrm>
          <a:prstGeom prst="rect">
            <a:avLst/>
          </a:prstGeom>
          <a:noFill/>
        </p:spPr>
        <p:txBody>
          <a:bodyPr wrap="square">
            <a:spAutoFit/>
          </a:bodyPr>
          <a:lstStyle/>
          <a:p>
            <a:pPr algn="justLow" rtl="1">
              <a:lnSpc>
                <a:spcPct val="200000"/>
              </a:lnSpc>
            </a:pPr>
            <a:r>
              <a:rPr lang="fa-IR" sz="1400" b="1" dirty="0">
                <a:solidFill>
                  <a:srgbClr val="001D3D"/>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01D3D"/>
                </a:solidFill>
                <a:latin typeface="Kalameh" pitchFamily="2" charset="-78"/>
                <a:cs typeface="B Nazanin" panose="00000400000000000000" pitchFamily="2" charset="-78"/>
              </a:rPr>
              <a:t> </a:t>
            </a:r>
            <a:r>
              <a:rPr lang="fa-IR" sz="1400" b="1" dirty="0">
                <a:solidFill>
                  <a:srgbClr val="001D3D"/>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solidFill>
                  <a:srgbClr val="001D3D"/>
                </a:solidFill>
                <a:latin typeface="Kalameh" pitchFamily="2" charset="-78"/>
                <a:cs typeface="B Nazanin" panose="00000400000000000000" pitchFamily="2" charset="-78"/>
              </a:rPr>
              <a:t> </a:t>
            </a:r>
            <a:r>
              <a:rPr lang="fa-IR" sz="1400" b="1" dirty="0">
                <a:solidFill>
                  <a:srgbClr val="001D3D"/>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400" dirty="0">
              <a:solidFill>
                <a:srgbClr val="001D3D"/>
              </a:solidFill>
            </a:endParaRPr>
          </a:p>
        </p:txBody>
      </p:sp>
      <p:sp>
        <p:nvSpPr>
          <p:cNvPr id="27" name="TextBox 26">
            <a:extLst>
              <a:ext uri="{FF2B5EF4-FFF2-40B4-BE49-F238E27FC236}">
                <a16:creationId xmlns:a16="http://schemas.microsoft.com/office/drawing/2014/main" id="{EFAEF6A9-6659-2B88-C68B-6F51FF7CFD48}"/>
              </a:ext>
            </a:extLst>
          </p:cNvPr>
          <p:cNvSpPr txBox="1"/>
          <p:nvPr/>
        </p:nvSpPr>
        <p:spPr>
          <a:xfrm>
            <a:off x="9373085" y="4474584"/>
            <a:ext cx="2468644" cy="307777"/>
          </a:xfrm>
          <a:prstGeom prst="rect">
            <a:avLst/>
          </a:prstGeom>
          <a:noFill/>
          <a:ln>
            <a:noFill/>
          </a:ln>
        </p:spPr>
        <p:txBody>
          <a:bodyPr wrap="square" rtlCol="0">
            <a:spAutoFit/>
          </a:bodyPr>
          <a:lstStyle/>
          <a:p>
            <a:r>
              <a:rPr lang="fa-IR" sz="1400" dirty="0">
                <a:solidFill>
                  <a:srgbClr val="F3B937"/>
                </a:solidFill>
                <a:cs typeface="B Titr" panose="00000700000000000000" pitchFamily="2" charset="-78"/>
              </a:rPr>
              <a:t>زیر عنـوان اصلــی را وارد کـنید</a:t>
            </a:r>
            <a:endParaRPr lang="en-US" sz="1400" dirty="0">
              <a:solidFill>
                <a:srgbClr val="F3B937"/>
              </a:solidFill>
              <a:cs typeface="B Titr" panose="00000700000000000000" pitchFamily="2" charset="-78"/>
            </a:endParaRPr>
          </a:p>
        </p:txBody>
      </p:sp>
      <p:sp>
        <p:nvSpPr>
          <p:cNvPr id="28" name="TextBox 27">
            <a:extLst>
              <a:ext uri="{FF2B5EF4-FFF2-40B4-BE49-F238E27FC236}">
                <a16:creationId xmlns:a16="http://schemas.microsoft.com/office/drawing/2014/main" id="{2B891A21-0498-7279-4542-766755382B36}"/>
              </a:ext>
            </a:extLst>
          </p:cNvPr>
          <p:cNvSpPr txBox="1"/>
          <p:nvPr/>
        </p:nvSpPr>
        <p:spPr>
          <a:xfrm>
            <a:off x="10117092" y="4085056"/>
            <a:ext cx="1725503" cy="369332"/>
          </a:xfrm>
          <a:prstGeom prst="rect">
            <a:avLst/>
          </a:prstGeom>
          <a:noFill/>
        </p:spPr>
        <p:txBody>
          <a:bodyPr wrap="square" rtlCol="0">
            <a:spAutoFit/>
          </a:bodyPr>
          <a:lstStyle/>
          <a:p>
            <a:pPr algn="ctr" rtl="1"/>
            <a:r>
              <a:rPr lang="fa-IR" dirty="0">
                <a:solidFill>
                  <a:srgbClr val="001D3D"/>
                </a:solidFill>
                <a:cs typeface="B Titr" panose="00000700000000000000" pitchFamily="2" charset="-78"/>
              </a:rPr>
              <a:t>تیتر عنوان موضوع</a:t>
            </a:r>
            <a:endParaRPr lang="en-US" dirty="0">
              <a:solidFill>
                <a:srgbClr val="001D3D"/>
              </a:solidFill>
              <a:cs typeface="B Titr" panose="00000700000000000000" pitchFamily="2" charset="-78"/>
            </a:endParaRPr>
          </a:p>
        </p:txBody>
      </p:sp>
      <p:sp>
        <p:nvSpPr>
          <p:cNvPr id="29" name="TextBox 28">
            <a:extLst>
              <a:ext uri="{FF2B5EF4-FFF2-40B4-BE49-F238E27FC236}">
                <a16:creationId xmlns:a16="http://schemas.microsoft.com/office/drawing/2014/main" id="{CD22C713-FC4F-9A21-B777-1716728A61FA}"/>
              </a:ext>
            </a:extLst>
          </p:cNvPr>
          <p:cNvSpPr txBox="1"/>
          <p:nvPr/>
        </p:nvSpPr>
        <p:spPr>
          <a:xfrm>
            <a:off x="312738" y="4782361"/>
            <a:ext cx="11475146" cy="1762021"/>
          </a:xfrm>
          <a:prstGeom prst="rect">
            <a:avLst/>
          </a:prstGeom>
          <a:noFill/>
        </p:spPr>
        <p:txBody>
          <a:bodyPr wrap="square">
            <a:spAutoFit/>
          </a:bodyPr>
          <a:lstStyle/>
          <a:p>
            <a:pPr algn="justLow" rtl="1">
              <a:lnSpc>
                <a:spcPct val="200000"/>
              </a:lnSpc>
            </a:pPr>
            <a:r>
              <a:rPr lang="fa-IR" sz="1400" b="1" dirty="0">
                <a:solidFill>
                  <a:srgbClr val="001D3D"/>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01D3D"/>
                </a:solidFill>
                <a:latin typeface="Kalameh" pitchFamily="2" charset="-78"/>
                <a:cs typeface="B Nazanin" panose="00000400000000000000" pitchFamily="2" charset="-78"/>
              </a:rPr>
              <a:t> </a:t>
            </a:r>
            <a:r>
              <a:rPr lang="fa-IR" sz="1400" b="1" dirty="0">
                <a:solidFill>
                  <a:srgbClr val="001D3D"/>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solidFill>
                  <a:srgbClr val="001D3D"/>
                </a:solidFill>
                <a:latin typeface="Kalameh" pitchFamily="2" charset="-78"/>
                <a:cs typeface="B Nazanin" panose="00000400000000000000" pitchFamily="2" charset="-78"/>
              </a:rPr>
              <a:t> </a:t>
            </a:r>
            <a:r>
              <a:rPr lang="fa-IR" sz="1400" b="1" dirty="0">
                <a:solidFill>
                  <a:srgbClr val="001D3D"/>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400" dirty="0">
              <a:solidFill>
                <a:srgbClr val="001D3D"/>
              </a:solidFill>
            </a:endParaRPr>
          </a:p>
        </p:txBody>
      </p:sp>
      <p:cxnSp>
        <p:nvCxnSpPr>
          <p:cNvPr id="31" name="Straight Arrow Connector 30">
            <a:extLst>
              <a:ext uri="{FF2B5EF4-FFF2-40B4-BE49-F238E27FC236}">
                <a16:creationId xmlns:a16="http://schemas.microsoft.com/office/drawing/2014/main" id="{48B4EBDA-DE6E-52CD-406E-2447E968E61C}"/>
              </a:ext>
            </a:extLst>
          </p:cNvPr>
          <p:cNvCxnSpPr/>
          <p:nvPr/>
        </p:nvCxnSpPr>
        <p:spPr>
          <a:xfrm flipH="1">
            <a:off x="675862" y="3896139"/>
            <a:ext cx="10718335" cy="0"/>
          </a:xfrm>
          <a:prstGeom prst="straightConnector1">
            <a:avLst/>
          </a:prstGeom>
          <a:ln w="12700">
            <a:solidFill>
              <a:srgbClr val="006ED8"/>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8924454"/>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down)">
                                      <p:cBhvr>
                                        <p:cTn id="13" dur="500"/>
                                        <p:tgtEl>
                                          <p:spTgt spid="26"/>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2" fill="hold" nodeType="click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wipe(right)">
                                      <p:cBhvr>
                                        <p:cTn id="18" dur="500"/>
                                        <p:tgtEl>
                                          <p:spTgt spid="31"/>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randombar(horizontal)">
                                      <p:cBhvr>
                                        <p:cTn id="23" dur="500"/>
                                        <p:tgtEl>
                                          <p:spTgt spid="28"/>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randombar(horizontal)">
                                      <p:cBhvr>
                                        <p:cTn id="26" dur="500"/>
                                        <p:tgtEl>
                                          <p:spTgt spid="29"/>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randombar(horizontal)">
                                      <p:cBhvr>
                                        <p:cTn id="2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6" grpId="0"/>
      <p:bldP spid="27" grpId="0"/>
      <p:bldP spid="28"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9" name="Group 148">
            <a:extLst>
              <a:ext uri="{FF2B5EF4-FFF2-40B4-BE49-F238E27FC236}">
                <a16:creationId xmlns:a16="http://schemas.microsoft.com/office/drawing/2014/main" id="{1424E820-5615-A8BB-0C55-45CD27A8BDBD}"/>
              </a:ext>
            </a:extLst>
          </p:cNvPr>
          <p:cNvGrpSpPr/>
          <p:nvPr/>
        </p:nvGrpSpPr>
        <p:grpSpPr>
          <a:xfrm>
            <a:off x="10450668" y="802961"/>
            <a:ext cx="1301337" cy="339188"/>
            <a:chOff x="10450668" y="801679"/>
            <a:chExt cx="1301337" cy="339188"/>
          </a:xfrm>
        </p:grpSpPr>
        <p:pic>
          <p:nvPicPr>
            <p:cNvPr id="132" name="Picture 131">
              <a:extLst>
                <a:ext uri="{FF2B5EF4-FFF2-40B4-BE49-F238E27FC236}">
                  <a16:creationId xmlns:a16="http://schemas.microsoft.com/office/drawing/2014/main" id="{35E5A249-E4D5-A281-34B1-B1FDFE809F06}"/>
                </a:ext>
              </a:extLst>
            </p:cNvPr>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11437985" y="801679"/>
              <a:ext cx="314020" cy="314020"/>
            </a:xfrm>
            <a:prstGeom prst="rect">
              <a:avLst/>
            </a:prstGeom>
          </p:spPr>
        </p:pic>
        <p:sp>
          <p:nvSpPr>
            <p:cNvPr id="140" name="TextBox 139">
              <a:extLst>
                <a:ext uri="{FF2B5EF4-FFF2-40B4-BE49-F238E27FC236}">
                  <a16:creationId xmlns:a16="http://schemas.microsoft.com/office/drawing/2014/main" id="{C06E4131-E265-1A28-9105-68FA3C1E9B45}"/>
                </a:ext>
              </a:extLst>
            </p:cNvPr>
            <p:cNvSpPr txBox="1"/>
            <p:nvPr/>
          </p:nvSpPr>
          <p:spPr>
            <a:xfrm>
              <a:off x="10450668" y="833090"/>
              <a:ext cx="1099953" cy="307777"/>
            </a:xfrm>
            <a:prstGeom prst="rect">
              <a:avLst/>
            </a:prstGeom>
            <a:noFill/>
          </p:spPr>
          <p:txBody>
            <a:bodyPr wrap="square" rtlCol="0">
              <a:spAutoFit/>
            </a:bodyPr>
            <a:lstStyle/>
            <a:p>
              <a:r>
                <a:rPr lang="fa-IR" sz="1400" dirty="0">
                  <a:cs typeface="B Titr" panose="00000700000000000000" pitchFamily="2" charset="-78"/>
                </a:rPr>
                <a:t>کلیات پژوهش</a:t>
              </a:r>
              <a:endParaRPr lang="en-US" sz="1400" dirty="0">
                <a:cs typeface="B Titr" panose="00000700000000000000" pitchFamily="2" charset="-78"/>
              </a:endParaRPr>
            </a:p>
          </p:txBody>
        </p:sp>
      </p:grpSp>
      <p:grpSp>
        <p:nvGrpSpPr>
          <p:cNvPr id="150" name="Group 149">
            <a:extLst>
              <a:ext uri="{FF2B5EF4-FFF2-40B4-BE49-F238E27FC236}">
                <a16:creationId xmlns:a16="http://schemas.microsoft.com/office/drawing/2014/main" id="{B0592E56-CDE6-5625-ABDE-6BAAB1DF02A7}"/>
              </a:ext>
            </a:extLst>
          </p:cNvPr>
          <p:cNvGrpSpPr/>
          <p:nvPr/>
        </p:nvGrpSpPr>
        <p:grpSpPr>
          <a:xfrm>
            <a:off x="8403542" y="809382"/>
            <a:ext cx="1332973" cy="339188"/>
            <a:chOff x="8403542" y="801679"/>
            <a:chExt cx="1332973" cy="339188"/>
          </a:xfrm>
        </p:grpSpPr>
        <p:pic>
          <p:nvPicPr>
            <p:cNvPr id="124" name="Picture 123">
              <a:extLst>
                <a:ext uri="{FF2B5EF4-FFF2-40B4-BE49-F238E27FC236}">
                  <a16:creationId xmlns:a16="http://schemas.microsoft.com/office/drawing/2014/main" id="{0F67A771-6B08-ADD2-2672-F0C178099341}"/>
                </a:ext>
              </a:extLst>
            </p:cNvPr>
            <p:cNvPicPr>
              <a:picLocks noChangeAspect="1"/>
            </p:cNvPicPr>
            <p:nvPr/>
          </p:nvPicPr>
          <p:blipFill>
            <a:blip r:embed="rId4">
              <a:biLevel thresh="75000"/>
              <a:extLst>
                <a:ext uri="{28A0092B-C50C-407E-A947-70E740481C1C}">
                  <a14:useLocalDpi xmlns:a14="http://schemas.microsoft.com/office/drawing/2010/main" val="0"/>
                </a:ext>
              </a:extLst>
            </a:blip>
            <a:stretch>
              <a:fillRect/>
            </a:stretch>
          </p:blipFill>
          <p:spPr>
            <a:xfrm>
              <a:off x="9422495" y="801679"/>
              <a:ext cx="314020" cy="314020"/>
            </a:xfrm>
            <a:prstGeom prst="rect">
              <a:avLst/>
            </a:prstGeom>
          </p:spPr>
        </p:pic>
        <p:sp>
          <p:nvSpPr>
            <p:cNvPr id="141" name="TextBox 140">
              <a:extLst>
                <a:ext uri="{FF2B5EF4-FFF2-40B4-BE49-F238E27FC236}">
                  <a16:creationId xmlns:a16="http://schemas.microsoft.com/office/drawing/2014/main" id="{CB2FA345-EEB9-7110-8DC8-D42F0D2BD973}"/>
                </a:ext>
              </a:extLst>
            </p:cNvPr>
            <p:cNvSpPr txBox="1"/>
            <p:nvPr/>
          </p:nvSpPr>
          <p:spPr>
            <a:xfrm>
              <a:off x="8403542" y="833090"/>
              <a:ext cx="1066273" cy="307777"/>
            </a:xfrm>
            <a:prstGeom prst="rect">
              <a:avLst/>
            </a:prstGeom>
            <a:noFill/>
          </p:spPr>
          <p:txBody>
            <a:bodyPr wrap="square" rtlCol="0">
              <a:spAutoFit/>
            </a:bodyPr>
            <a:lstStyle/>
            <a:p>
              <a:r>
                <a:rPr lang="fa-IR" sz="1400" dirty="0">
                  <a:cs typeface="B Titr" panose="00000700000000000000" pitchFamily="2" charset="-78"/>
                </a:rPr>
                <a:t>مبانی پژوهش</a:t>
              </a:r>
              <a:endParaRPr lang="en-US" sz="1400" dirty="0">
                <a:cs typeface="B Titr" panose="00000700000000000000" pitchFamily="2" charset="-78"/>
              </a:endParaRPr>
            </a:p>
          </p:txBody>
        </p:sp>
      </p:grpSp>
      <p:grpSp>
        <p:nvGrpSpPr>
          <p:cNvPr id="151" name="Group 150">
            <a:extLst>
              <a:ext uri="{FF2B5EF4-FFF2-40B4-BE49-F238E27FC236}">
                <a16:creationId xmlns:a16="http://schemas.microsoft.com/office/drawing/2014/main" id="{7CE748D5-6082-41A2-9A12-2940F8F7DA49}"/>
              </a:ext>
            </a:extLst>
          </p:cNvPr>
          <p:cNvGrpSpPr/>
          <p:nvPr/>
        </p:nvGrpSpPr>
        <p:grpSpPr>
          <a:xfrm>
            <a:off x="6525261" y="805529"/>
            <a:ext cx="1207290" cy="339188"/>
            <a:chOff x="6544578" y="801679"/>
            <a:chExt cx="1207290" cy="339188"/>
          </a:xfrm>
        </p:grpSpPr>
        <p:pic>
          <p:nvPicPr>
            <p:cNvPr id="126" name="Picture 125">
              <a:extLst>
                <a:ext uri="{FF2B5EF4-FFF2-40B4-BE49-F238E27FC236}">
                  <a16:creationId xmlns:a16="http://schemas.microsoft.com/office/drawing/2014/main" id="{B12992F8-B63C-A0AA-757C-42E10B31D6A9}"/>
                </a:ext>
              </a:extLst>
            </p:cNvPr>
            <p:cNvPicPr>
              <a:picLocks noChangeAspect="1"/>
            </p:cNvPicPr>
            <p:nvPr/>
          </p:nvPicPr>
          <p:blipFill>
            <a:blip r:embed="rId5">
              <a:biLevel thresh="75000"/>
              <a:extLst>
                <a:ext uri="{28A0092B-C50C-407E-A947-70E740481C1C}">
                  <a14:useLocalDpi xmlns:a14="http://schemas.microsoft.com/office/drawing/2010/main" val="0"/>
                </a:ext>
              </a:extLst>
            </a:blip>
            <a:stretch>
              <a:fillRect/>
            </a:stretch>
          </p:blipFill>
          <p:spPr>
            <a:xfrm>
              <a:off x="7437848" y="801679"/>
              <a:ext cx="314020" cy="314020"/>
            </a:xfrm>
            <a:prstGeom prst="rect">
              <a:avLst/>
            </a:prstGeom>
          </p:spPr>
        </p:pic>
        <p:sp>
          <p:nvSpPr>
            <p:cNvPr id="142" name="TextBox 141">
              <a:extLst>
                <a:ext uri="{FF2B5EF4-FFF2-40B4-BE49-F238E27FC236}">
                  <a16:creationId xmlns:a16="http://schemas.microsoft.com/office/drawing/2014/main" id="{D333B084-3D75-02A2-3201-246D1F771E89}"/>
                </a:ext>
              </a:extLst>
            </p:cNvPr>
            <p:cNvSpPr txBox="1"/>
            <p:nvPr/>
          </p:nvSpPr>
          <p:spPr>
            <a:xfrm>
              <a:off x="6544578" y="833090"/>
              <a:ext cx="1002814" cy="307777"/>
            </a:xfrm>
            <a:prstGeom prst="rect">
              <a:avLst/>
            </a:prstGeom>
            <a:noFill/>
          </p:spPr>
          <p:txBody>
            <a:bodyPr wrap="square" rtlCol="0">
              <a:spAutoFit/>
            </a:bodyPr>
            <a:lstStyle/>
            <a:p>
              <a:r>
                <a:rPr lang="fa-IR" sz="1400" dirty="0">
                  <a:cs typeface="B Titr" panose="00000700000000000000" pitchFamily="2" charset="-78"/>
                </a:rPr>
                <a:t>روش تحقیق</a:t>
              </a:r>
              <a:endParaRPr lang="en-US" sz="1400" dirty="0">
                <a:cs typeface="B Titr" panose="00000700000000000000" pitchFamily="2" charset="-78"/>
              </a:endParaRPr>
            </a:p>
          </p:txBody>
        </p:sp>
      </p:grpSp>
      <p:sp>
        <p:nvSpPr>
          <p:cNvPr id="9" name="Freeform: Shape 8">
            <a:extLst>
              <a:ext uri="{FF2B5EF4-FFF2-40B4-BE49-F238E27FC236}">
                <a16:creationId xmlns:a16="http://schemas.microsoft.com/office/drawing/2014/main" id="{085BEA55-93DF-9E01-BD22-D62EE76D449B}"/>
              </a:ext>
            </a:extLst>
          </p:cNvPr>
          <p:cNvSpPr/>
          <p:nvPr/>
        </p:nvSpPr>
        <p:spPr>
          <a:xfrm>
            <a:off x="4433594" y="1163321"/>
            <a:ext cx="1215081" cy="60141"/>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52" name="Group 151">
            <a:extLst>
              <a:ext uri="{FF2B5EF4-FFF2-40B4-BE49-F238E27FC236}">
                <a16:creationId xmlns:a16="http://schemas.microsoft.com/office/drawing/2014/main" id="{CCF9D272-5C4B-8493-3F2B-B31045B6AA57}"/>
              </a:ext>
            </a:extLst>
          </p:cNvPr>
          <p:cNvGrpSpPr/>
          <p:nvPr/>
        </p:nvGrpSpPr>
        <p:grpSpPr>
          <a:xfrm>
            <a:off x="4367276" y="801676"/>
            <a:ext cx="1347716" cy="339188"/>
            <a:chOff x="4367276" y="801679"/>
            <a:chExt cx="1347716" cy="339188"/>
          </a:xfrm>
        </p:grpSpPr>
        <p:pic>
          <p:nvPicPr>
            <p:cNvPr id="128" name="Picture 127">
              <a:extLst>
                <a:ext uri="{FF2B5EF4-FFF2-40B4-BE49-F238E27FC236}">
                  <a16:creationId xmlns:a16="http://schemas.microsoft.com/office/drawing/2014/main" id="{89AB1061-13B8-5BD6-6D27-AC9B68491BE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00972" y="801679"/>
              <a:ext cx="314020" cy="314020"/>
            </a:xfrm>
            <a:prstGeom prst="rect">
              <a:avLst/>
            </a:prstGeom>
          </p:spPr>
        </p:pic>
        <p:sp>
          <p:nvSpPr>
            <p:cNvPr id="144" name="TextBox 143">
              <a:extLst>
                <a:ext uri="{FF2B5EF4-FFF2-40B4-BE49-F238E27FC236}">
                  <a16:creationId xmlns:a16="http://schemas.microsoft.com/office/drawing/2014/main" id="{C8425EFB-9821-1E0E-5CE6-4855C11C3E8F}"/>
                </a:ext>
              </a:extLst>
            </p:cNvPr>
            <p:cNvSpPr txBox="1"/>
            <p:nvPr/>
          </p:nvSpPr>
          <p:spPr>
            <a:xfrm>
              <a:off x="4367276" y="833090"/>
              <a:ext cx="1062877" cy="307777"/>
            </a:xfrm>
            <a:prstGeom prst="rect">
              <a:avLst/>
            </a:prstGeom>
            <a:noFill/>
          </p:spPr>
          <p:txBody>
            <a:bodyPr wrap="square" rtlCol="0">
              <a:spAutoFit/>
            </a:bodyPr>
            <a:lstStyle/>
            <a:p>
              <a:r>
                <a:rPr lang="fa-IR" sz="1400" dirty="0">
                  <a:solidFill>
                    <a:srgbClr val="006ED8"/>
                  </a:solidFill>
                  <a:cs typeface="B Titr" panose="00000700000000000000" pitchFamily="2" charset="-78"/>
                </a:rPr>
                <a:t>تجزیه و تحلیل</a:t>
              </a:r>
              <a:endParaRPr lang="en-US" sz="1400" dirty="0">
                <a:solidFill>
                  <a:srgbClr val="006ED8"/>
                </a:solidFill>
                <a:cs typeface="B Titr" panose="00000700000000000000" pitchFamily="2" charset="-78"/>
              </a:endParaRPr>
            </a:p>
          </p:txBody>
        </p:sp>
      </p:grpSp>
      <p:grpSp>
        <p:nvGrpSpPr>
          <p:cNvPr id="153" name="Group 152">
            <a:extLst>
              <a:ext uri="{FF2B5EF4-FFF2-40B4-BE49-F238E27FC236}">
                <a16:creationId xmlns:a16="http://schemas.microsoft.com/office/drawing/2014/main" id="{888C9CC3-77AF-1CE3-6CDC-B1DC34C2CF8E}"/>
              </a:ext>
            </a:extLst>
          </p:cNvPr>
          <p:cNvGrpSpPr/>
          <p:nvPr/>
        </p:nvGrpSpPr>
        <p:grpSpPr>
          <a:xfrm>
            <a:off x="2436435" y="808097"/>
            <a:ext cx="1267795" cy="339188"/>
            <a:chOff x="2436435" y="801679"/>
            <a:chExt cx="1267795" cy="339188"/>
          </a:xfrm>
        </p:grpSpPr>
        <p:pic>
          <p:nvPicPr>
            <p:cNvPr id="134" name="Picture 133">
              <a:extLst>
                <a:ext uri="{FF2B5EF4-FFF2-40B4-BE49-F238E27FC236}">
                  <a16:creationId xmlns:a16="http://schemas.microsoft.com/office/drawing/2014/main" id="{0219AACC-A780-F7B6-A08F-F1501FFCA54B}"/>
                </a:ext>
              </a:extLst>
            </p:cNvPr>
            <p:cNvPicPr>
              <a:picLocks noChangeAspect="1"/>
            </p:cNvPicPr>
            <p:nvPr/>
          </p:nvPicPr>
          <p:blipFill>
            <a:blip r:embed="rId7">
              <a:biLevel thresh="75000"/>
              <a:extLst>
                <a:ext uri="{28A0092B-C50C-407E-A947-70E740481C1C}">
                  <a14:useLocalDpi xmlns:a14="http://schemas.microsoft.com/office/drawing/2010/main" val="0"/>
                </a:ext>
              </a:extLst>
            </a:blip>
            <a:stretch>
              <a:fillRect/>
            </a:stretch>
          </p:blipFill>
          <p:spPr>
            <a:xfrm>
              <a:off x="3390210" y="801679"/>
              <a:ext cx="314020" cy="314020"/>
            </a:xfrm>
            <a:prstGeom prst="rect">
              <a:avLst/>
            </a:prstGeom>
          </p:spPr>
        </p:pic>
        <p:sp>
          <p:nvSpPr>
            <p:cNvPr id="146" name="TextBox 145">
              <a:extLst>
                <a:ext uri="{FF2B5EF4-FFF2-40B4-BE49-F238E27FC236}">
                  <a16:creationId xmlns:a16="http://schemas.microsoft.com/office/drawing/2014/main" id="{F08DDAB4-FFA7-D3BD-0D9D-C5DF3F7CE099}"/>
                </a:ext>
              </a:extLst>
            </p:cNvPr>
            <p:cNvSpPr txBox="1"/>
            <p:nvPr/>
          </p:nvSpPr>
          <p:spPr>
            <a:xfrm>
              <a:off x="2436435" y="833090"/>
              <a:ext cx="1007470" cy="307777"/>
            </a:xfrm>
            <a:prstGeom prst="rect">
              <a:avLst/>
            </a:prstGeom>
            <a:noFill/>
          </p:spPr>
          <p:txBody>
            <a:bodyPr wrap="square" rtlCol="0">
              <a:spAutoFit/>
            </a:bodyPr>
            <a:lstStyle/>
            <a:p>
              <a:r>
                <a:rPr lang="fa-IR" sz="1400" dirty="0">
                  <a:cs typeface="B Titr" panose="00000700000000000000" pitchFamily="2" charset="-78"/>
                </a:rPr>
                <a:t>بحث و نتیجه</a:t>
              </a:r>
              <a:endParaRPr lang="en-US" sz="1400" dirty="0">
                <a:cs typeface="B Titr" panose="00000700000000000000" pitchFamily="2" charset="-78"/>
              </a:endParaRPr>
            </a:p>
          </p:txBody>
        </p:sp>
      </p:grpSp>
      <p:grpSp>
        <p:nvGrpSpPr>
          <p:cNvPr id="154" name="Group 153">
            <a:extLst>
              <a:ext uri="{FF2B5EF4-FFF2-40B4-BE49-F238E27FC236}">
                <a16:creationId xmlns:a16="http://schemas.microsoft.com/office/drawing/2014/main" id="{5D3E3AFD-1CAE-9849-5477-1E17D4566C9C}"/>
              </a:ext>
            </a:extLst>
          </p:cNvPr>
          <p:cNvGrpSpPr/>
          <p:nvPr/>
        </p:nvGrpSpPr>
        <p:grpSpPr>
          <a:xfrm>
            <a:off x="619873" y="773422"/>
            <a:ext cx="913196" cy="391082"/>
            <a:chOff x="780273" y="763148"/>
            <a:chExt cx="913196" cy="391082"/>
          </a:xfrm>
        </p:grpSpPr>
        <p:pic>
          <p:nvPicPr>
            <p:cNvPr id="130" name="Picture 129">
              <a:extLst>
                <a:ext uri="{FF2B5EF4-FFF2-40B4-BE49-F238E27FC236}">
                  <a16:creationId xmlns:a16="http://schemas.microsoft.com/office/drawing/2014/main" id="{54E2A06B-762F-D631-66A8-6F714FEEF591}"/>
                </a:ext>
              </a:extLst>
            </p:cNvPr>
            <p:cNvPicPr>
              <a:picLocks noChangeAspect="1"/>
            </p:cNvPicPr>
            <p:nvPr/>
          </p:nvPicPr>
          <p:blipFill>
            <a:blip r:embed="rId8">
              <a:biLevel thresh="75000"/>
              <a:extLst>
                <a:ext uri="{28A0092B-C50C-407E-A947-70E740481C1C}">
                  <a14:useLocalDpi xmlns:a14="http://schemas.microsoft.com/office/drawing/2010/main" val="0"/>
                </a:ext>
              </a:extLst>
            </a:blip>
            <a:stretch>
              <a:fillRect/>
            </a:stretch>
          </p:blipFill>
          <p:spPr>
            <a:xfrm>
              <a:off x="1302387" y="763148"/>
              <a:ext cx="391082" cy="391082"/>
            </a:xfrm>
            <a:prstGeom prst="rect">
              <a:avLst/>
            </a:prstGeom>
          </p:spPr>
        </p:pic>
        <p:sp>
          <p:nvSpPr>
            <p:cNvPr id="147" name="TextBox 146">
              <a:extLst>
                <a:ext uri="{FF2B5EF4-FFF2-40B4-BE49-F238E27FC236}">
                  <a16:creationId xmlns:a16="http://schemas.microsoft.com/office/drawing/2014/main" id="{7C217C55-B589-BB1A-4D21-1B5B1F2F9DD1}"/>
                </a:ext>
              </a:extLst>
            </p:cNvPr>
            <p:cNvSpPr txBox="1"/>
            <p:nvPr/>
          </p:nvSpPr>
          <p:spPr>
            <a:xfrm>
              <a:off x="780273" y="833090"/>
              <a:ext cx="575107" cy="307777"/>
            </a:xfrm>
            <a:prstGeom prst="rect">
              <a:avLst/>
            </a:prstGeom>
            <a:noFill/>
          </p:spPr>
          <p:txBody>
            <a:bodyPr wrap="square" rtlCol="0">
              <a:spAutoFit/>
            </a:bodyPr>
            <a:lstStyle/>
            <a:p>
              <a:r>
                <a:rPr lang="fa-IR" sz="1400" dirty="0">
                  <a:cs typeface="B Titr" panose="00000700000000000000" pitchFamily="2" charset="-78"/>
                </a:rPr>
                <a:t>منابع</a:t>
              </a:r>
              <a:endParaRPr lang="en-US" sz="1400" dirty="0">
                <a:cs typeface="B Titr" panose="00000700000000000000" pitchFamily="2" charset="-78"/>
              </a:endParaRPr>
            </a:p>
          </p:txBody>
        </p:sp>
      </p:grpSp>
      <p:sp>
        <p:nvSpPr>
          <p:cNvPr id="2" name="Rectangle 1">
            <a:extLst>
              <a:ext uri="{FF2B5EF4-FFF2-40B4-BE49-F238E27FC236}">
                <a16:creationId xmlns:a16="http://schemas.microsoft.com/office/drawing/2014/main" id="{62370AEF-E819-3E0B-913F-DAB94E604A65}"/>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BAFCDD59-4EA6-02A3-D55F-B42DEBA55129}"/>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grpSp>
        <p:nvGrpSpPr>
          <p:cNvPr id="4" name="Group 3">
            <a:extLst>
              <a:ext uri="{FF2B5EF4-FFF2-40B4-BE49-F238E27FC236}">
                <a16:creationId xmlns:a16="http://schemas.microsoft.com/office/drawing/2014/main" id="{9E33C141-DAB4-8BDD-A051-47C1475FC045}"/>
              </a:ext>
            </a:extLst>
          </p:cNvPr>
          <p:cNvGrpSpPr/>
          <p:nvPr/>
        </p:nvGrpSpPr>
        <p:grpSpPr>
          <a:xfrm>
            <a:off x="10140426" y="58463"/>
            <a:ext cx="1734764" cy="429023"/>
            <a:chOff x="10263714" y="58463"/>
            <a:chExt cx="1734764" cy="429023"/>
          </a:xfrm>
        </p:grpSpPr>
        <p:grpSp>
          <p:nvGrpSpPr>
            <p:cNvPr id="5" name="Group 4">
              <a:extLst>
                <a:ext uri="{FF2B5EF4-FFF2-40B4-BE49-F238E27FC236}">
                  <a16:creationId xmlns:a16="http://schemas.microsoft.com/office/drawing/2014/main" id="{55363649-22F2-2239-2C6A-EC1941FDB407}"/>
                </a:ext>
              </a:extLst>
            </p:cNvPr>
            <p:cNvGrpSpPr/>
            <p:nvPr/>
          </p:nvGrpSpPr>
          <p:grpSpPr>
            <a:xfrm>
              <a:off x="11197607" y="83218"/>
              <a:ext cx="431426" cy="188824"/>
              <a:chOff x="11778472" y="427907"/>
              <a:chExt cx="240960" cy="105462"/>
            </a:xfrm>
          </p:grpSpPr>
          <p:sp>
            <p:nvSpPr>
              <p:cNvPr id="14" name="Freeform: Shape 13">
                <a:extLst>
                  <a:ext uri="{FF2B5EF4-FFF2-40B4-BE49-F238E27FC236}">
                    <a16:creationId xmlns:a16="http://schemas.microsoft.com/office/drawing/2014/main" id="{7173DDD0-E1F2-7CFD-4855-84EABC9C1B08}"/>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15" name="Freeform: Shape 14">
                <a:extLst>
                  <a:ext uri="{FF2B5EF4-FFF2-40B4-BE49-F238E27FC236}">
                    <a16:creationId xmlns:a16="http://schemas.microsoft.com/office/drawing/2014/main" id="{2BA14F09-A849-58F0-88BB-B2AD1E896A76}"/>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16" name="Freeform: Shape 15">
                <a:extLst>
                  <a:ext uri="{FF2B5EF4-FFF2-40B4-BE49-F238E27FC236}">
                    <a16:creationId xmlns:a16="http://schemas.microsoft.com/office/drawing/2014/main" id="{A7D35EAB-AC7B-37C1-2D30-BC85CD8A2A83}"/>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17" name="Freeform: Shape 16">
                <a:extLst>
                  <a:ext uri="{FF2B5EF4-FFF2-40B4-BE49-F238E27FC236}">
                    <a16:creationId xmlns:a16="http://schemas.microsoft.com/office/drawing/2014/main" id="{411D5FBF-F088-421E-D598-125CAB01ED7A}"/>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18" name="Freeform: Shape 17">
                <a:extLst>
                  <a:ext uri="{FF2B5EF4-FFF2-40B4-BE49-F238E27FC236}">
                    <a16:creationId xmlns:a16="http://schemas.microsoft.com/office/drawing/2014/main" id="{136200DD-D29C-1FC4-4E6F-4249C67628F4}"/>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19" name="Freeform: Shape 18">
                <a:extLst>
                  <a:ext uri="{FF2B5EF4-FFF2-40B4-BE49-F238E27FC236}">
                    <a16:creationId xmlns:a16="http://schemas.microsoft.com/office/drawing/2014/main" id="{48542CB5-A786-C264-DF3F-2D1CC3A60983}"/>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20" name="Freeform: Shape 19">
                <a:extLst>
                  <a:ext uri="{FF2B5EF4-FFF2-40B4-BE49-F238E27FC236}">
                    <a16:creationId xmlns:a16="http://schemas.microsoft.com/office/drawing/2014/main" id="{00445616-CA40-91B6-4F8E-CA9484F75FF8}"/>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21" name="Freeform: Shape 20">
                <a:extLst>
                  <a:ext uri="{FF2B5EF4-FFF2-40B4-BE49-F238E27FC236}">
                    <a16:creationId xmlns:a16="http://schemas.microsoft.com/office/drawing/2014/main" id="{98D6AB5F-7197-6E93-9547-7DCBEF7B0B90}"/>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22" name="Freeform: Shape 21">
                <a:extLst>
                  <a:ext uri="{FF2B5EF4-FFF2-40B4-BE49-F238E27FC236}">
                    <a16:creationId xmlns:a16="http://schemas.microsoft.com/office/drawing/2014/main" id="{452E6B77-6B8F-CF21-4EBF-342D83807F08}"/>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23" name="Freeform: Shape 22">
                <a:extLst>
                  <a:ext uri="{FF2B5EF4-FFF2-40B4-BE49-F238E27FC236}">
                    <a16:creationId xmlns:a16="http://schemas.microsoft.com/office/drawing/2014/main" id="{5FCC6F86-6FA2-BDEB-09E4-0499A1523E2A}"/>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24" name="Freeform: Shape 23">
                <a:extLst>
                  <a:ext uri="{FF2B5EF4-FFF2-40B4-BE49-F238E27FC236}">
                    <a16:creationId xmlns:a16="http://schemas.microsoft.com/office/drawing/2014/main" id="{00374103-D709-30A1-4730-664C2C2B3688}"/>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25" name="Freeform: Shape 24">
                <a:extLst>
                  <a:ext uri="{FF2B5EF4-FFF2-40B4-BE49-F238E27FC236}">
                    <a16:creationId xmlns:a16="http://schemas.microsoft.com/office/drawing/2014/main" id="{816E703C-4367-C76E-3792-1EAAA7082FB3}"/>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12" name="Freeform: Shape 11">
              <a:extLst>
                <a:ext uri="{FF2B5EF4-FFF2-40B4-BE49-F238E27FC236}">
                  <a16:creationId xmlns:a16="http://schemas.microsoft.com/office/drawing/2014/main" id="{837C91D6-79CD-E289-AAF4-58395E7B174F}"/>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3000E731-F81A-89AF-ADC3-103ECAC8ABA2}"/>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pic>
        <p:nvPicPr>
          <p:cNvPr id="6" name="Picture 5">
            <a:hlinkClick r:id="" action="ppaction://hlinkshowjump?jump=firstslide"/>
            <a:extLst>
              <a:ext uri="{FF2B5EF4-FFF2-40B4-BE49-F238E27FC236}">
                <a16:creationId xmlns:a16="http://schemas.microsoft.com/office/drawing/2014/main" id="{1624A06A-C668-F55D-AF0F-6810B663B5C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7" name="Picture 6">
            <a:hlinkClick r:id="" action="ppaction://hlinkshowjump?jump=nextslide"/>
            <a:extLst>
              <a:ext uri="{FF2B5EF4-FFF2-40B4-BE49-F238E27FC236}">
                <a16:creationId xmlns:a16="http://schemas.microsoft.com/office/drawing/2014/main" id="{19550D32-FC5E-BDD1-4F44-ACB3597A2036}"/>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8" name="Picture 7">
            <a:hlinkClick r:id="" action="ppaction://hlinkshowjump?jump=previousslide"/>
            <a:extLst>
              <a:ext uri="{FF2B5EF4-FFF2-40B4-BE49-F238E27FC236}">
                <a16:creationId xmlns:a16="http://schemas.microsoft.com/office/drawing/2014/main" id="{D5893367-2421-0F90-AE73-E4AE05423A4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sp>
        <p:nvSpPr>
          <p:cNvPr id="10" name="TextBox 9">
            <a:extLst>
              <a:ext uri="{FF2B5EF4-FFF2-40B4-BE49-F238E27FC236}">
                <a16:creationId xmlns:a16="http://schemas.microsoft.com/office/drawing/2014/main" id="{CDA83978-A64E-7689-47EE-B4B324096BFE}"/>
              </a:ext>
            </a:extLst>
          </p:cNvPr>
          <p:cNvSpPr txBox="1"/>
          <p:nvPr/>
        </p:nvSpPr>
        <p:spPr>
          <a:xfrm>
            <a:off x="9455548" y="1749178"/>
            <a:ext cx="2468644" cy="307777"/>
          </a:xfrm>
          <a:prstGeom prst="rect">
            <a:avLst/>
          </a:prstGeom>
          <a:noFill/>
          <a:ln>
            <a:noFill/>
          </a:ln>
        </p:spPr>
        <p:txBody>
          <a:bodyPr wrap="square" rtlCol="0">
            <a:spAutoFit/>
          </a:bodyPr>
          <a:lstStyle/>
          <a:p>
            <a:r>
              <a:rPr lang="fa-IR" sz="1400" dirty="0">
                <a:solidFill>
                  <a:srgbClr val="006ED8"/>
                </a:solidFill>
                <a:cs typeface="B Titr" panose="00000700000000000000" pitchFamily="2" charset="-78"/>
              </a:rPr>
              <a:t>زیر عنـوان اصلــی را وارد کـنید</a:t>
            </a:r>
            <a:endParaRPr lang="en-US" sz="1400" dirty="0">
              <a:solidFill>
                <a:srgbClr val="006ED8"/>
              </a:solidFill>
              <a:cs typeface="B Titr" panose="00000700000000000000" pitchFamily="2" charset="-78"/>
            </a:endParaRPr>
          </a:p>
        </p:txBody>
      </p:sp>
      <p:sp>
        <p:nvSpPr>
          <p:cNvPr id="11" name="TextBox 10">
            <a:extLst>
              <a:ext uri="{FF2B5EF4-FFF2-40B4-BE49-F238E27FC236}">
                <a16:creationId xmlns:a16="http://schemas.microsoft.com/office/drawing/2014/main" id="{424A6594-24FF-3BCE-E89D-DA2F9EA7B370}"/>
              </a:ext>
            </a:extLst>
          </p:cNvPr>
          <p:cNvSpPr txBox="1"/>
          <p:nvPr/>
        </p:nvSpPr>
        <p:spPr>
          <a:xfrm>
            <a:off x="10199555" y="1359650"/>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grpSp>
        <p:nvGrpSpPr>
          <p:cNvPr id="26" name="Group 25">
            <a:extLst>
              <a:ext uri="{FF2B5EF4-FFF2-40B4-BE49-F238E27FC236}">
                <a16:creationId xmlns:a16="http://schemas.microsoft.com/office/drawing/2014/main" id="{08D6D51F-2296-CE37-2B86-F03566EC16C6}"/>
              </a:ext>
            </a:extLst>
          </p:cNvPr>
          <p:cNvGrpSpPr/>
          <p:nvPr/>
        </p:nvGrpSpPr>
        <p:grpSpPr>
          <a:xfrm>
            <a:off x="1808006" y="2657563"/>
            <a:ext cx="8391549" cy="1894592"/>
            <a:chOff x="2166562" y="2581194"/>
            <a:chExt cx="8391549" cy="1894592"/>
          </a:xfrm>
        </p:grpSpPr>
        <p:sp>
          <p:nvSpPr>
            <p:cNvPr id="27" name="Google Shape;283;p19">
              <a:extLst>
                <a:ext uri="{FF2B5EF4-FFF2-40B4-BE49-F238E27FC236}">
                  <a16:creationId xmlns:a16="http://schemas.microsoft.com/office/drawing/2014/main" id="{71579419-2D61-1C1E-CFF9-A04B0E5A1926}"/>
                </a:ext>
              </a:extLst>
            </p:cNvPr>
            <p:cNvSpPr/>
            <p:nvPr/>
          </p:nvSpPr>
          <p:spPr>
            <a:xfrm>
              <a:off x="8670117" y="2581194"/>
              <a:ext cx="1887994" cy="1894592"/>
            </a:xfrm>
            <a:prstGeom prst="roundRect">
              <a:avLst>
                <a:gd name="adj" fmla="val 50000"/>
              </a:avLst>
            </a:prstGeom>
            <a:solidFill>
              <a:srgbClr val="006E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4;p19">
              <a:extLst>
                <a:ext uri="{FF2B5EF4-FFF2-40B4-BE49-F238E27FC236}">
                  <a16:creationId xmlns:a16="http://schemas.microsoft.com/office/drawing/2014/main" id="{CE9CC5E6-D48E-E914-3D84-D76748D030AF}"/>
                </a:ext>
              </a:extLst>
            </p:cNvPr>
            <p:cNvSpPr/>
            <p:nvPr/>
          </p:nvSpPr>
          <p:spPr>
            <a:xfrm>
              <a:off x="6525798" y="2581194"/>
              <a:ext cx="1887994" cy="1894592"/>
            </a:xfrm>
            <a:prstGeom prst="roundRect">
              <a:avLst>
                <a:gd name="adj" fmla="val 50000"/>
              </a:avLst>
            </a:prstGeom>
            <a:solidFill>
              <a:srgbClr val="FF3E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85;p19">
              <a:extLst>
                <a:ext uri="{FF2B5EF4-FFF2-40B4-BE49-F238E27FC236}">
                  <a16:creationId xmlns:a16="http://schemas.microsoft.com/office/drawing/2014/main" id="{B3B36163-5C91-B1F5-8515-3A0857068768}"/>
                </a:ext>
              </a:extLst>
            </p:cNvPr>
            <p:cNvSpPr/>
            <p:nvPr/>
          </p:nvSpPr>
          <p:spPr>
            <a:xfrm>
              <a:off x="8234782" y="3014851"/>
              <a:ext cx="692966" cy="1073034"/>
            </a:xfrm>
            <a:custGeom>
              <a:avLst/>
              <a:gdLst/>
              <a:ahLst/>
              <a:cxnLst/>
              <a:rect l="l" t="t" r="r" b="b"/>
              <a:pathLst>
                <a:path w="15124" h="23419" extrusionOk="0">
                  <a:moveTo>
                    <a:pt x="0" y="0"/>
                  </a:moveTo>
                  <a:lnTo>
                    <a:pt x="8128" y="11730"/>
                  </a:lnTo>
                  <a:lnTo>
                    <a:pt x="0" y="23418"/>
                  </a:lnTo>
                  <a:lnTo>
                    <a:pt x="7038" y="23418"/>
                  </a:lnTo>
                  <a:lnTo>
                    <a:pt x="15124" y="11730"/>
                  </a:lnTo>
                  <a:lnTo>
                    <a:pt x="7038" y="0"/>
                  </a:ln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86;p19">
              <a:extLst>
                <a:ext uri="{FF2B5EF4-FFF2-40B4-BE49-F238E27FC236}">
                  <a16:creationId xmlns:a16="http://schemas.microsoft.com/office/drawing/2014/main" id="{6D6B4F3A-80E6-4BC6-F932-6AC06F40CDFD}"/>
                </a:ext>
              </a:extLst>
            </p:cNvPr>
            <p:cNvSpPr/>
            <p:nvPr/>
          </p:nvSpPr>
          <p:spPr>
            <a:xfrm>
              <a:off x="7994206" y="3014851"/>
              <a:ext cx="692966" cy="1073034"/>
            </a:xfrm>
            <a:custGeom>
              <a:avLst/>
              <a:gdLst/>
              <a:ahLst/>
              <a:cxnLst/>
              <a:rect l="l" t="t" r="r" b="b"/>
              <a:pathLst>
                <a:path w="15124" h="23419" extrusionOk="0">
                  <a:moveTo>
                    <a:pt x="0" y="0"/>
                  </a:moveTo>
                  <a:lnTo>
                    <a:pt x="8086" y="11730"/>
                  </a:lnTo>
                  <a:lnTo>
                    <a:pt x="0" y="23418"/>
                  </a:lnTo>
                  <a:lnTo>
                    <a:pt x="7038" y="23418"/>
                  </a:lnTo>
                  <a:lnTo>
                    <a:pt x="15124" y="11730"/>
                  </a:lnTo>
                  <a:lnTo>
                    <a:pt x="7038" y="0"/>
                  </a:lnTo>
                  <a:close/>
                </a:path>
              </a:pathLst>
            </a:custGeom>
            <a:solidFill>
              <a:srgbClr val="006E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87;p19">
              <a:extLst>
                <a:ext uri="{FF2B5EF4-FFF2-40B4-BE49-F238E27FC236}">
                  <a16:creationId xmlns:a16="http://schemas.microsoft.com/office/drawing/2014/main" id="{98DEF87D-002E-C423-AACA-FD37647EA0F3}"/>
                </a:ext>
              </a:extLst>
            </p:cNvPr>
            <p:cNvSpPr/>
            <p:nvPr/>
          </p:nvSpPr>
          <p:spPr>
            <a:xfrm>
              <a:off x="4337238" y="2581194"/>
              <a:ext cx="1887994" cy="1894592"/>
            </a:xfrm>
            <a:prstGeom prst="roundRect">
              <a:avLst>
                <a:gd name="adj" fmla="val 50000"/>
              </a:avLst>
            </a:prstGeom>
            <a:solidFill>
              <a:srgbClr val="FC8F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88;p19">
              <a:extLst>
                <a:ext uri="{FF2B5EF4-FFF2-40B4-BE49-F238E27FC236}">
                  <a16:creationId xmlns:a16="http://schemas.microsoft.com/office/drawing/2014/main" id="{B575B0EC-9C21-3BBF-7F82-572572FECBE4}"/>
                </a:ext>
              </a:extLst>
            </p:cNvPr>
            <p:cNvSpPr/>
            <p:nvPr/>
          </p:nvSpPr>
          <p:spPr>
            <a:xfrm>
              <a:off x="6046223" y="3014851"/>
              <a:ext cx="692966" cy="1073034"/>
            </a:xfrm>
            <a:custGeom>
              <a:avLst/>
              <a:gdLst/>
              <a:ahLst/>
              <a:cxnLst/>
              <a:rect l="l" t="t" r="r" b="b"/>
              <a:pathLst>
                <a:path w="15124" h="23419" extrusionOk="0">
                  <a:moveTo>
                    <a:pt x="0" y="0"/>
                  </a:moveTo>
                  <a:lnTo>
                    <a:pt x="8128" y="11730"/>
                  </a:lnTo>
                  <a:lnTo>
                    <a:pt x="0" y="23418"/>
                  </a:lnTo>
                  <a:lnTo>
                    <a:pt x="7038" y="23418"/>
                  </a:lnTo>
                  <a:lnTo>
                    <a:pt x="15124" y="11730"/>
                  </a:lnTo>
                  <a:lnTo>
                    <a:pt x="7038" y="0"/>
                  </a:ln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89;p19">
              <a:extLst>
                <a:ext uri="{FF2B5EF4-FFF2-40B4-BE49-F238E27FC236}">
                  <a16:creationId xmlns:a16="http://schemas.microsoft.com/office/drawing/2014/main" id="{721739B3-EEE9-1AD6-9E20-E18FBC96CD6F}"/>
                </a:ext>
              </a:extLst>
            </p:cNvPr>
            <p:cNvSpPr/>
            <p:nvPr/>
          </p:nvSpPr>
          <p:spPr>
            <a:xfrm>
              <a:off x="5805646" y="3014851"/>
              <a:ext cx="692966" cy="1073034"/>
            </a:xfrm>
            <a:custGeom>
              <a:avLst/>
              <a:gdLst/>
              <a:ahLst/>
              <a:cxnLst/>
              <a:rect l="l" t="t" r="r" b="b"/>
              <a:pathLst>
                <a:path w="15124" h="23419" extrusionOk="0">
                  <a:moveTo>
                    <a:pt x="0" y="0"/>
                  </a:moveTo>
                  <a:lnTo>
                    <a:pt x="8086" y="11730"/>
                  </a:lnTo>
                  <a:lnTo>
                    <a:pt x="0" y="23418"/>
                  </a:lnTo>
                  <a:lnTo>
                    <a:pt x="7038" y="23418"/>
                  </a:lnTo>
                  <a:lnTo>
                    <a:pt x="15124" y="11730"/>
                  </a:lnTo>
                  <a:lnTo>
                    <a:pt x="7038" y="0"/>
                  </a:lnTo>
                  <a:close/>
                </a:path>
              </a:pathLst>
            </a:custGeom>
            <a:solidFill>
              <a:srgbClr val="006E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92;p19">
              <a:extLst>
                <a:ext uri="{FF2B5EF4-FFF2-40B4-BE49-F238E27FC236}">
                  <a16:creationId xmlns:a16="http://schemas.microsoft.com/office/drawing/2014/main" id="{DBB39F5A-556D-7705-C6B6-31D0567F42BA}"/>
                </a:ext>
              </a:extLst>
            </p:cNvPr>
            <p:cNvSpPr/>
            <p:nvPr/>
          </p:nvSpPr>
          <p:spPr>
            <a:xfrm>
              <a:off x="2166562" y="2581194"/>
              <a:ext cx="1887994" cy="1894592"/>
            </a:xfrm>
            <a:prstGeom prst="roundRect">
              <a:avLst>
                <a:gd name="adj" fmla="val 50000"/>
              </a:avLst>
            </a:prstGeom>
            <a:solidFill>
              <a:srgbClr val="62CF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93;p19">
              <a:extLst>
                <a:ext uri="{FF2B5EF4-FFF2-40B4-BE49-F238E27FC236}">
                  <a16:creationId xmlns:a16="http://schemas.microsoft.com/office/drawing/2014/main" id="{A6D8DE6B-D401-834B-3E28-10E9D739D27D}"/>
                </a:ext>
              </a:extLst>
            </p:cNvPr>
            <p:cNvSpPr/>
            <p:nvPr/>
          </p:nvSpPr>
          <p:spPr>
            <a:xfrm>
              <a:off x="3875547" y="3014851"/>
              <a:ext cx="692966" cy="1073034"/>
            </a:xfrm>
            <a:custGeom>
              <a:avLst/>
              <a:gdLst/>
              <a:ahLst/>
              <a:cxnLst/>
              <a:rect l="l" t="t" r="r" b="b"/>
              <a:pathLst>
                <a:path w="15124" h="23419" extrusionOk="0">
                  <a:moveTo>
                    <a:pt x="0" y="0"/>
                  </a:moveTo>
                  <a:lnTo>
                    <a:pt x="8128" y="11730"/>
                  </a:lnTo>
                  <a:lnTo>
                    <a:pt x="0" y="23418"/>
                  </a:lnTo>
                  <a:lnTo>
                    <a:pt x="7038" y="23418"/>
                  </a:lnTo>
                  <a:lnTo>
                    <a:pt x="15124" y="11730"/>
                  </a:lnTo>
                  <a:lnTo>
                    <a:pt x="7038" y="0"/>
                  </a:ln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94;p19">
              <a:extLst>
                <a:ext uri="{FF2B5EF4-FFF2-40B4-BE49-F238E27FC236}">
                  <a16:creationId xmlns:a16="http://schemas.microsoft.com/office/drawing/2014/main" id="{5BA0038D-35BF-CA74-B9DA-D79E828485AF}"/>
                </a:ext>
              </a:extLst>
            </p:cNvPr>
            <p:cNvSpPr/>
            <p:nvPr/>
          </p:nvSpPr>
          <p:spPr>
            <a:xfrm>
              <a:off x="3634970" y="3014851"/>
              <a:ext cx="692966" cy="1073034"/>
            </a:xfrm>
            <a:custGeom>
              <a:avLst/>
              <a:gdLst/>
              <a:ahLst/>
              <a:cxnLst/>
              <a:rect l="l" t="t" r="r" b="b"/>
              <a:pathLst>
                <a:path w="15124" h="23419" extrusionOk="0">
                  <a:moveTo>
                    <a:pt x="0" y="0"/>
                  </a:moveTo>
                  <a:lnTo>
                    <a:pt x="8086" y="11730"/>
                  </a:lnTo>
                  <a:lnTo>
                    <a:pt x="0" y="23418"/>
                  </a:lnTo>
                  <a:lnTo>
                    <a:pt x="7038" y="23418"/>
                  </a:lnTo>
                  <a:lnTo>
                    <a:pt x="15124" y="11730"/>
                  </a:lnTo>
                  <a:lnTo>
                    <a:pt x="703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 name="Google Shape;302;p19">
            <a:extLst>
              <a:ext uri="{FF2B5EF4-FFF2-40B4-BE49-F238E27FC236}">
                <a16:creationId xmlns:a16="http://schemas.microsoft.com/office/drawing/2014/main" id="{0942469E-2C36-04B0-96AB-C0736E3CBF8D}"/>
              </a:ext>
            </a:extLst>
          </p:cNvPr>
          <p:cNvGrpSpPr/>
          <p:nvPr/>
        </p:nvGrpSpPr>
        <p:grpSpPr>
          <a:xfrm>
            <a:off x="8970986" y="3332027"/>
            <a:ext cx="591434" cy="591435"/>
            <a:chOff x="1492675" y="4992125"/>
            <a:chExt cx="481825" cy="481825"/>
          </a:xfrm>
        </p:grpSpPr>
        <p:sp>
          <p:nvSpPr>
            <p:cNvPr id="38" name="Google Shape;303;p19">
              <a:extLst>
                <a:ext uri="{FF2B5EF4-FFF2-40B4-BE49-F238E27FC236}">
                  <a16:creationId xmlns:a16="http://schemas.microsoft.com/office/drawing/2014/main" id="{6D99E855-6871-D038-F408-7EA8D11BD25C}"/>
                </a:ext>
              </a:extLst>
            </p:cNvPr>
            <p:cNvSpPr/>
            <p:nvPr/>
          </p:nvSpPr>
          <p:spPr>
            <a:xfrm>
              <a:off x="1492675" y="4992125"/>
              <a:ext cx="481825" cy="481825"/>
            </a:xfrm>
            <a:custGeom>
              <a:avLst/>
              <a:gdLst/>
              <a:ahLst/>
              <a:cxnLst/>
              <a:rect l="l" t="t" r="r" b="b"/>
              <a:pathLst>
                <a:path w="19273" h="19273" extrusionOk="0">
                  <a:moveTo>
                    <a:pt x="12728" y="5990"/>
                  </a:moveTo>
                  <a:cubicBezTo>
                    <a:pt x="13161" y="5990"/>
                    <a:pt x="13595" y="6156"/>
                    <a:pt x="13925" y="6487"/>
                  </a:cubicBezTo>
                  <a:cubicBezTo>
                    <a:pt x="14587" y="7149"/>
                    <a:pt x="14587" y="8221"/>
                    <a:pt x="13928" y="8884"/>
                  </a:cubicBezTo>
                  <a:lnTo>
                    <a:pt x="10028" y="12780"/>
                  </a:lnTo>
                  <a:cubicBezTo>
                    <a:pt x="9709" y="13100"/>
                    <a:pt x="9278" y="13280"/>
                    <a:pt x="8830" y="13280"/>
                  </a:cubicBezTo>
                  <a:lnTo>
                    <a:pt x="8815" y="13280"/>
                  </a:lnTo>
                  <a:cubicBezTo>
                    <a:pt x="8811" y="13280"/>
                    <a:pt x="8807" y="13280"/>
                    <a:pt x="8804" y="13280"/>
                  </a:cubicBezTo>
                  <a:cubicBezTo>
                    <a:pt x="8362" y="13280"/>
                    <a:pt x="7936" y="13103"/>
                    <a:pt x="7622" y="12789"/>
                  </a:cubicBezTo>
                  <a:lnTo>
                    <a:pt x="5346" y="10528"/>
                  </a:lnTo>
                  <a:cubicBezTo>
                    <a:pt x="4632" y="9877"/>
                    <a:pt x="4605" y="8760"/>
                    <a:pt x="5288" y="8077"/>
                  </a:cubicBezTo>
                  <a:cubicBezTo>
                    <a:pt x="5620" y="7745"/>
                    <a:pt x="6053" y="7581"/>
                    <a:pt x="6485" y="7581"/>
                  </a:cubicBezTo>
                  <a:cubicBezTo>
                    <a:pt x="6944" y="7581"/>
                    <a:pt x="7402" y="7766"/>
                    <a:pt x="7737" y="8134"/>
                  </a:cubicBezTo>
                  <a:lnTo>
                    <a:pt x="8812" y="9206"/>
                  </a:lnTo>
                  <a:lnTo>
                    <a:pt x="11531" y="6487"/>
                  </a:lnTo>
                  <a:cubicBezTo>
                    <a:pt x="11861" y="6156"/>
                    <a:pt x="12294" y="5990"/>
                    <a:pt x="12728" y="5990"/>
                  </a:cubicBezTo>
                  <a:close/>
                  <a:moveTo>
                    <a:pt x="9637" y="1"/>
                  </a:moveTo>
                  <a:cubicBezTo>
                    <a:pt x="7095" y="1"/>
                    <a:pt x="4686" y="1012"/>
                    <a:pt x="2849" y="2849"/>
                  </a:cubicBezTo>
                  <a:cubicBezTo>
                    <a:pt x="1013" y="4686"/>
                    <a:pt x="1" y="7098"/>
                    <a:pt x="1" y="9637"/>
                  </a:cubicBezTo>
                  <a:cubicBezTo>
                    <a:pt x="1" y="12175"/>
                    <a:pt x="1013" y="14587"/>
                    <a:pt x="2849" y="16424"/>
                  </a:cubicBezTo>
                  <a:cubicBezTo>
                    <a:pt x="4686" y="18261"/>
                    <a:pt x="7095" y="19273"/>
                    <a:pt x="9637" y="19273"/>
                  </a:cubicBezTo>
                  <a:cubicBezTo>
                    <a:pt x="12175" y="19273"/>
                    <a:pt x="14584" y="18261"/>
                    <a:pt x="16421" y="16424"/>
                  </a:cubicBezTo>
                  <a:cubicBezTo>
                    <a:pt x="18258" y="14587"/>
                    <a:pt x="19273" y="12175"/>
                    <a:pt x="19273" y="9637"/>
                  </a:cubicBezTo>
                  <a:cubicBezTo>
                    <a:pt x="19273" y="7098"/>
                    <a:pt x="18258" y="4686"/>
                    <a:pt x="16421" y="2849"/>
                  </a:cubicBezTo>
                  <a:cubicBezTo>
                    <a:pt x="14584" y="1012"/>
                    <a:pt x="12175" y="1"/>
                    <a:pt x="963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9" name="Google Shape;304;p19">
              <a:extLst>
                <a:ext uri="{FF2B5EF4-FFF2-40B4-BE49-F238E27FC236}">
                  <a16:creationId xmlns:a16="http://schemas.microsoft.com/office/drawing/2014/main" id="{002172ED-4B45-D323-D047-E57C5E1D15D1}"/>
                </a:ext>
              </a:extLst>
            </p:cNvPr>
            <p:cNvSpPr/>
            <p:nvPr/>
          </p:nvSpPr>
          <p:spPr>
            <a:xfrm>
              <a:off x="1639625" y="5170175"/>
              <a:ext cx="190100" cy="125750"/>
            </a:xfrm>
            <a:custGeom>
              <a:avLst/>
              <a:gdLst/>
              <a:ahLst/>
              <a:cxnLst/>
              <a:rect l="l" t="t" r="r" b="b"/>
              <a:pathLst>
                <a:path w="7604" h="5030" extrusionOk="0">
                  <a:moveTo>
                    <a:pt x="6852" y="0"/>
                  </a:moveTo>
                  <a:cubicBezTo>
                    <a:pt x="6851" y="0"/>
                    <a:pt x="6850" y="0"/>
                    <a:pt x="6848" y="0"/>
                  </a:cubicBezTo>
                  <a:cubicBezTo>
                    <a:pt x="6698" y="0"/>
                    <a:pt x="6556" y="57"/>
                    <a:pt x="6451" y="163"/>
                  </a:cubicBezTo>
                  <a:lnTo>
                    <a:pt x="3334" y="3279"/>
                  </a:lnTo>
                  <a:cubicBezTo>
                    <a:pt x="3224" y="3391"/>
                    <a:pt x="3080" y="3447"/>
                    <a:pt x="2935" y="3447"/>
                  </a:cubicBezTo>
                  <a:cubicBezTo>
                    <a:pt x="2791" y="3447"/>
                    <a:pt x="2646" y="3391"/>
                    <a:pt x="2536" y="3279"/>
                  </a:cubicBezTo>
                  <a:cubicBezTo>
                    <a:pt x="2533" y="3279"/>
                    <a:pt x="2533" y="3279"/>
                    <a:pt x="2530" y="3276"/>
                  </a:cubicBezTo>
                  <a:cubicBezTo>
                    <a:pt x="2521" y="3267"/>
                    <a:pt x="2509" y="3255"/>
                    <a:pt x="2497" y="3246"/>
                  </a:cubicBezTo>
                  <a:lnTo>
                    <a:pt x="1061" y="1810"/>
                  </a:lnTo>
                  <a:cubicBezTo>
                    <a:pt x="948" y="1678"/>
                    <a:pt x="789" y="1611"/>
                    <a:pt x="629" y="1611"/>
                  </a:cubicBezTo>
                  <a:cubicBezTo>
                    <a:pt x="486" y="1611"/>
                    <a:pt x="342" y="1666"/>
                    <a:pt x="233" y="1777"/>
                  </a:cubicBezTo>
                  <a:cubicBezTo>
                    <a:pt x="1" y="2009"/>
                    <a:pt x="16" y="2391"/>
                    <a:pt x="266" y="2605"/>
                  </a:cubicBezTo>
                  <a:lnTo>
                    <a:pt x="2542" y="4869"/>
                  </a:lnTo>
                  <a:cubicBezTo>
                    <a:pt x="2645" y="4972"/>
                    <a:pt x="2782" y="5029"/>
                    <a:pt x="2926" y="5029"/>
                  </a:cubicBezTo>
                  <a:cubicBezTo>
                    <a:pt x="2929" y="5029"/>
                    <a:pt x="2933" y="5029"/>
                    <a:pt x="2937" y="5029"/>
                  </a:cubicBezTo>
                  <a:lnTo>
                    <a:pt x="2943" y="5029"/>
                  </a:lnTo>
                  <a:cubicBezTo>
                    <a:pt x="3096" y="5029"/>
                    <a:pt x="3241" y="4969"/>
                    <a:pt x="3352" y="4860"/>
                  </a:cubicBezTo>
                  <a:lnTo>
                    <a:pt x="7249" y="964"/>
                  </a:lnTo>
                  <a:cubicBezTo>
                    <a:pt x="7603" y="606"/>
                    <a:pt x="7352" y="0"/>
                    <a:pt x="68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40" name="Google Shape;305;p19">
            <a:extLst>
              <a:ext uri="{FF2B5EF4-FFF2-40B4-BE49-F238E27FC236}">
                <a16:creationId xmlns:a16="http://schemas.microsoft.com/office/drawing/2014/main" id="{D2F18342-0C7C-1891-C807-CF5F9B821629}"/>
              </a:ext>
            </a:extLst>
          </p:cNvPr>
          <p:cNvGrpSpPr/>
          <p:nvPr/>
        </p:nvGrpSpPr>
        <p:grpSpPr>
          <a:xfrm>
            <a:off x="4660060" y="3332032"/>
            <a:ext cx="591411" cy="591424"/>
            <a:chOff x="-5251625" y="3272950"/>
            <a:chExt cx="292225" cy="292250"/>
          </a:xfrm>
        </p:grpSpPr>
        <p:sp>
          <p:nvSpPr>
            <p:cNvPr id="41" name="Google Shape;306;p19">
              <a:extLst>
                <a:ext uri="{FF2B5EF4-FFF2-40B4-BE49-F238E27FC236}">
                  <a16:creationId xmlns:a16="http://schemas.microsoft.com/office/drawing/2014/main" id="{84FB2B2A-F683-2C00-7C02-1891C1E3FA58}"/>
                </a:ext>
              </a:extLst>
            </p:cNvPr>
            <p:cNvSpPr/>
            <p:nvPr/>
          </p:nvSpPr>
          <p:spPr>
            <a:xfrm>
              <a:off x="-5156325" y="3462775"/>
              <a:ext cx="33900" cy="33100"/>
            </a:xfrm>
            <a:custGeom>
              <a:avLst/>
              <a:gdLst/>
              <a:ahLst/>
              <a:cxnLst/>
              <a:rect l="l" t="t" r="r" b="b"/>
              <a:pathLst>
                <a:path w="1356" h="1324" extrusionOk="0">
                  <a:moveTo>
                    <a:pt x="662" y="0"/>
                  </a:moveTo>
                  <a:cubicBezTo>
                    <a:pt x="284" y="0"/>
                    <a:pt x="1" y="315"/>
                    <a:pt x="1" y="662"/>
                  </a:cubicBezTo>
                  <a:cubicBezTo>
                    <a:pt x="1" y="1072"/>
                    <a:pt x="316" y="1324"/>
                    <a:pt x="662" y="1324"/>
                  </a:cubicBezTo>
                  <a:cubicBezTo>
                    <a:pt x="1072" y="1324"/>
                    <a:pt x="1355" y="1009"/>
                    <a:pt x="1355" y="662"/>
                  </a:cubicBezTo>
                  <a:cubicBezTo>
                    <a:pt x="1355" y="284"/>
                    <a:pt x="1040" y="0"/>
                    <a:pt x="66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307;p19">
              <a:extLst>
                <a:ext uri="{FF2B5EF4-FFF2-40B4-BE49-F238E27FC236}">
                  <a16:creationId xmlns:a16="http://schemas.microsoft.com/office/drawing/2014/main" id="{27D427BE-7C3D-53A3-8FF0-F14C0C147F95}"/>
                </a:ext>
              </a:extLst>
            </p:cNvPr>
            <p:cNvSpPr/>
            <p:nvPr/>
          </p:nvSpPr>
          <p:spPr>
            <a:xfrm>
              <a:off x="-5251625" y="3272950"/>
              <a:ext cx="292225" cy="292250"/>
            </a:xfrm>
            <a:custGeom>
              <a:avLst/>
              <a:gdLst/>
              <a:ahLst/>
              <a:cxnLst/>
              <a:rect l="l" t="t" r="r" b="b"/>
              <a:pathLst>
                <a:path w="11689" h="11690" extrusionOk="0">
                  <a:moveTo>
                    <a:pt x="3699" y="2764"/>
                  </a:moveTo>
                  <a:cubicBezTo>
                    <a:pt x="3958" y="2764"/>
                    <a:pt x="4180" y="3098"/>
                    <a:pt x="3939" y="3340"/>
                  </a:cubicBezTo>
                  <a:lnTo>
                    <a:pt x="3497" y="3781"/>
                  </a:lnTo>
                  <a:lnTo>
                    <a:pt x="3939" y="4191"/>
                  </a:lnTo>
                  <a:cubicBezTo>
                    <a:pt x="4180" y="4433"/>
                    <a:pt x="3958" y="4767"/>
                    <a:pt x="3699" y="4767"/>
                  </a:cubicBezTo>
                  <a:cubicBezTo>
                    <a:pt x="3621" y="4767"/>
                    <a:pt x="3539" y="4737"/>
                    <a:pt x="3466" y="4664"/>
                  </a:cubicBezTo>
                  <a:lnTo>
                    <a:pt x="3025" y="4222"/>
                  </a:lnTo>
                  <a:lnTo>
                    <a:pt x="2584" y="4664"/>
                  </a:lnTo>
                  <a:cubicBezTo>
                    <a:pt x="2515" y="4756"/>
                    <a:pt x="2432" y="4794"/>
                    <a:pt x="2352" y="4794"/>
                  </a:cubicBezTo>
                  <a:cubicBezTo>
                    <a:pt x="2103" y="4794"/>
                    <a:pt x="1873" y="4429"/>
                    <a:pt x="2111" y="4191"/>
                  </a:cubicBezTo>
                  <a:lnTo>
                    <a:pt x="2552" y="3781"/>
                  </a:lnTo>
                  <a:lnTo>
                    <a:pt x="2111" y="3340"/>
                  </a:lnTo>
                  <a:cubicBezTo>
                    <a:pt x="1869" y="3098"/>
                    <a:pt x="2092" y="2764"/>
                    <a:pt x="2351" y="2764"/>
                  </a:cubicBezTo>
                  <a:cubicBezTo>
                    <a:pt x="2429" y="2764"/>
                    <a:pt x="2511" y="2795"/>
                    <a:pt x="2584" y="2868"/>
                  </a:cubicBezTo>
                  <a:lnTo>
                    <a:pt x="3025" y="3309"/>
                  </a:lnTo>
                  <a:lnTo>
                    <a:pt x="3466" y="2868"/>
                  </a:lnTo>
                  <a:cubicBezTo>
                    <a:pt x="3539" y="2795"/>
                    <a:pt x="3621" y="2764"/>
                    <a:pt x="3699" y="2764"/>
                  </a:cubicBezTo>
                  <a:close/>
                  <a:moveTo>
                    <a:pt x="8583" y="6922"/>
                  </a:moveTo>
                  <a:cubicBezTo>
                    <a:pt x="8841" y="6922"/>
                    <a:pt x="9064" y="7257"/>
                    <a:pt x="8822" y="7499"/>
                  </a:cubicBezTo>
                  <a:lnTo>
                    <a:pt x="8381" y="7940"/>
                  </a:lnTo>
                  <a:lnTo>
                    <a:pt x="8822" y="8381"/>
                  </a:lnTo>
                  <a:cubicBezTo>
                    <a:pt x="9064" y="8623"/>
                    <a:pt x="8841" y="8958"/>
                    <a:pt x="8583" y="8958"/>
                  </a:cubicBezTo>
                  <a:cubicBezTo>
                    <a:pt x="8504" y="8958"/>
                    <a:pt x="8422" y="8927"/>
                    <a:pt x="8349" y="8854"/>
                  </a:cubicBezTo>
                  <a:lnTo>
                    <a:pt x="7908" y="8413"/>
                  </a:lnTo>
                  <a:lnTo>
                    <a:pt x="7467" y="8854"/>
                  </a:lnTo>
                  <a:cubicBezTo>
                    <a:pt x="7394" y="8927"/>
                    <a:pt x="7312" y="8958"/>
                    <a:pt x="7234" y="8958"/>
                  </a:cubicBezTo>
                  <a:cubicBezTo>
                    <a:pt x="6975" y="8958"/>
                    <a:pt x="6753" y="8623"/>
                    <a:pt x="6995" y="8381"/>
                  </a:cubicBezTo>
                  <a:lnTo>
                    <a:pt x="7436" y="7940"/>
                  </a:lnTo>
                  <a:lnTo>
                    <a:pt x="6995" y="7499"/>
                  </a:lnTo>
                  <a:cubicBezTo>
                    <a:pt x="6753" y="7257"/>
                    <a:pt x="6975" y="6922"/>
                    <a:pt x="7234" y="6922"/>
                  </a:cubicBezTo>
                  <a:cubicBezTo>
                    <a:pt x="7312" y="6922"/>
                    <a:pt x="7394" y="6953"/>
                    <a:pt x="7467" y="7026"/>
                  </a:cubicBezTo>
                  <a:lnTo>
                    <a:pt x="7908" y="7467"/>
                  </a:lnTo>
                  <a:lnTo>
                    <a:pt x="8349" y="7026"/>
                  </a:lnTo>
                  <a:cubicBezTo>
                    <a:pt x="8422" y="6953"/>
                    <a:pt x="8504" y="6922"/>
                    <a:pt x="8583" y="6922"/>
                  </a:cubicBezTo>
                  <a:close/>
                  <a:moveTo>
                    <a:pt x="7895" y="2732"/>
                  </a:moveTo>
                  <a:cubicBezTo>
                    <a:pt x="7974" y="2732"/>
                    <a:pt x="8055" y="2763"/>
                    <a:pt x="8129" y="2836"/>
                  </a:cubicBezTo>
                  <a:lnTo>
                    <a:pt x="8790" y="3498"/>
                  </a:lnTo>
                  <a:cubicBezTo>
                    <a:pt x="8916" y="3624"/>
                    <a:pt x="8916" y="3844"/>
                    <a:pt x="8790" y="3970"/>
                  </a:cubicBezTo>
                  <a:lnTo>
                    <a:pt x="8129" y="4632"/>
                  </a:lnTo>
                  <a:cubicBezTo>
                    <a:pt x="8055" y="4705"/>
                    <a:pt x="7974" y="4736"/>
                    <a:pt x="7895" y="4736"/>
                  </a:cubicBezTo>
                  <a:cubicBezTo>
                    <a:pt x="7637" y="4736"/>
                    <a:pt x="7414" y="4401"/>
                    <a:pt x="7656" y="4159"/>
                  </a:cubicBezTo>
                  <a:lnTo>
                    <a:pt x="7719" y="4096"/>
                  </a:lnTo>
                  <a:lnTo>
                    <a:pt x="7719" y="4096"/>
                  </a:lnTo>
                  <a:cubicBezTo>
                    <a:pt x="6175" y="4159"/>
                    <a:pt x="4978" y="5388"/>
                    <a:pt x="4852" y="6932"/>
                  </a:cubicBezTo>
                  <a:cubicBezTo>
                    <a:pt x="5451" y="7089"/>
                    <a:pt x="5829" y="7593"/>
                    <a:pt x="5829" y="8224"/>
                  </a:cubicBezTo>
                  <a:cubicBezTo>
                    <a:pt x="5829" y="9011"/>
                    <a:pt x="5230" y="9641"/>
                    <a:pt x="4474" y="9641"/>
                  </a:cubicBezTo>
                  <a:cubicBezTo>
                    <a:pt x="3750" y="9641"/>
                    <a:pt x="3119" y="9011"/>
                    <a:pt x="3119" y="8255"/>
                  </a:cubicBezTo>
                  <a:cubicBezTo>
                    <a:pt x="3119" y="7625"/>
                    <a:pt x="3529" y="7089"/>
                    <a:pt x="4128" y="6932"/>
                  </a:cubicBezTo>
                  <a:cubicBezTo>
                    <a:pt x="4285" y="5042"/>
                    <a:pt x="5829" y="3498"/>
                    <a:pt x="7751" y="3403"/>
                  </a:cubicBezTo>
                  <a:lnTo>
                    <a:pt x="7656" y="3309"/>
                  </a:lnTo>
                  <a:cubicBezTo>
                    <a:pt x="7414" y="3067"/>
                    <a:pt x="7637" y="2732"/>
                    <a:pt x="7895" y="2732"/>
                  </a:cubicBezTo>
                  <a:close/>
                  <a:moveTo>
                    <a:pt x="5829" y="1"/>
                  </a:moveTo>
                  <a:cubicBezTo>
                    <a:pt x="2647" y="1"/>
                    <a:pt x="0" y="2584"/>
                    <a:pt x="0" y="5829"/>
                  </a:cubicBezTo>
                  <a:cubicBezTo>
                    <a:pt x="0" y="9011"/>
                    <a:pt x="2615" y="11689"/>
                    <a:pt x="5829" y="11689"/>
                  </a:cubicBezTo>
                  <a:cubicBezTo>
                    <a:pt x="9011" y="11689"/>
                    <a:pt x="11689" y="9043"/>
                    <a:pt x="11689" y="5829"/>
                  </a:cubicBezTo>
                  <a:cubicBezTo>
                    <a:pt x="11657" y="5357"/>
                    <a:pt x="11563" y="4884"/>
                    <a:pt x="11500" y="4443"/>
                  </a:cubicBezTo>
                  <a:cubicBezTo>
                    <a:pt x="11248" y="4884"/>
                    <a:pt x="10838" y="5136"/>
                    <a:pt x="10303" y="5136"/>
                  </a:cubicBezTo>
                  <a:cubicBezTo>
                    <a:pt x="9578" y="5136"/>
                    <a:pt x="8948" y="4506"/>
                    <a:pt x="8948" y="3781"/>
                  </a:cubicBezTo>
                  <a:cubicBezTo>
                    <a:pt x="8948" y="3025"/>
                    <a:pt x="9578" y="2395"/>
                    <a:pt x="10303" y="2395"/>
                  </a:cubicBezTo>
                  <a:cubicBezTo>
                    <a:pt x="10397" y="2395"/>
                    <a:pt x="10523" y="2395"/>
                    <a:pt x="10586" y="2427"/>
                  </a:cubicBezTo>
                  <a:cubicBezTo>
                    <a:pt x="9483" y="883"/>
                    <a:pt x="7719" y="1"/>
                    <a:pt x="582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308;p19">
              <a:extLst>
                <a:ext uri="{FF2B5EF4-FFF2-40B4-BE49-F238E27FC236}">
                  <a16:creationId xmlns:a16="http://schemas.microsoft.com/office/drawing/2014/main" id="{E20FDBFC-260B-C723-7D61-29E4AF2CAD0D}"/>
                </a:ext>
              </a:extLst>
            </p:cNvPr>
            <p:cNvSpPr/>
            <p:nvPr/>
          </p:nvSpPr>
          <p:spPr>
            <a:xfrm>
              <a:off x="-5011400" y="3350150"/>
              <a:ext cx="33900" cy="33875"/>
            </a:xfrm>
            <a:custGeom>
              <a:avLst/>
              <a:gdLst/>
              <a:ahLst/>
              <a:cxnLst/>
              <a:rect l="l" t="t" r="r" b="b"/>
              <a:pathLst>
                <a:path w="1356" h="1355" extrusionOk="0">
                  <a:moveTo>
                    <a:pt x="662" y="0"/>
                  </a:moveTo>
                  <a:cubicBezTo>
                    <a:pt x="315" y="0"/>
                    <a:pt x="0" y="284"/>
                    <a:pt x="0" y="693"/>
                  </a:cubicBezTo>
                  <a:cubicBezTo>
                    <a:pt x="0" y="1071"/>
                    <a:pt x="315" y="1355"/>
                    <a:pt x="662" y="1355"/>
                  </a:cubicBezTo>
                  <a:cubicBezTo>
                    <a:pt x="1072" y="1355"/>
                    <a:pt x="1355" y="1040"/>
                    <a:pt x="1355" y="693"/>
                  </a:cubicBezTo>
                  <a:cubicBezTo>
                    <a:pt x="1355" y="315"/>
                    <a:pt x="1040" y="0"/>
                    <a:pt x="66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4" name="Google Shape;309;p19">
            <a:extLst>
              <a:ext uri="{FF2B5EF4-FFF2-40B4-BE49-F238E27FC236}">
                <a16:creationId xmlns:a16="http://schemas.microsoft.com/office/drawing/2014/main" id="{E32B505A-8FCB-B8E0-E336-095123F43D59}"/>
              </a:ext>
            </a:extLst>
          </p:cNvPr>
          <p:cNvGrpSpPr/>
          <p:nvPr/>
        </p:nvGrpSpPr>
        <p:grpSpPr>
          <a:xfrm>
            <a:off x="6832735" y="3332031"/>
            <a:ext cx="591419" cy="591427"/>
            <a:chOff x="-4475825" y="3612425"/>
            <a:chExt cx="293825" cy="291450"/>
          </a:xfrm>
        </p:grpSpPr>
        <p:sp>
          <p:nvSpPr>
            <p:cNvPr id="45" name="Google Shape;310;p19">
              <a:extLst>
                <a:ext uri="{FF2B5EF4-FFF2-40B4-BE49-F238E27FC236}">
                  <a16:creationId xmlns:a16="http://schemas.microsoft.com/office/drawing/2014/main" id="{80C4F2AA-6308-8286-C46D-4521E1E80810}"/>
                </a:ext>
              </a:extLst>
            </p:cNvPr>
            <p:cNvSpPr/>
            <p:nvPr/>
          </p:nvSpPr>
          <p:spPr>
            <a:xfrm>
              <a:off x="-4349800" y="3664400"/>
              <a:ext cx="34675" cy="33100"/>
            </a:xfrm>
            <a:custGeom>
              <a:avLst/>
              <a:gdLst/>
              <a:ahLst/>
              <a:cxnLst/>
              <a:rect l="l" t="t" r="r" b="b"/>
              <a:pathLst>
                <a:path w="1387" h="1324" extrusionOk="0">
                  <a:moveTo>
                    <a:pt x="694" y="1"/>
                  </a:moveTo>
                  <a:cubicBezTo>
                    <a:pt x="347" y="1"/>
                    <a:pt x="32" y="316"/>
                    <a:pt x="32" y="662"/>
                  </a:cubicBezTo>
                  <a:cubicBezTo>
                    <a:pt x="1" y="1040"/>
                    <a:pt x="316" y="1324"/>
                    <a:pt x="694" y="1324"/>
                  </a:cubicBezTo>
                  <a:cubicBezTo>
                    <a:pt x="1103" y="1324"/>
                    <a:pt x="1387" y="1009"/>
                    <a:pt x="1387" y="662"/>
                  </a:cubicBezTo>
                  <a:cubicBezTo>
                    <a:pt x="1387" y="284"/>
                    <a:pt x="1072" y="1"/>
                    <a:pt x="69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11;p19">
              <a:extLst>
                <a:ext uri="{FF2B5EF4-FFF2-40B4-BE49-F238E27FC236}">
                  <a16:creationId xmlns:a16="http://schemas.microsoft.com/office/drawing/2014/main" id="{988F1BA8-FD44-A8D5-BF37-C79EC649CFBC}"/>
                </a:ext>
              </a:extLst>
            </p:cNvPr>
            <p:cNvSpPr/>
            <p:nvPr/>
          </p:nvSpPr>
          <p:spPr>
            <a:xfrm>
              <a:off x="-4366325" y="3714800"/>
              <a:ext cx="68525" cy="34700"/>
            </a:xfrm>
            <a:custGeom>
              <a:avLst/>
              <a:gdLst/>
              <a:ahLst/>
              <a:cxnLst/>
              <a:rect l="l" t="t" r="r" b="b"/>
              <a:pathLst>
                <a:path w="2741" h="1388" extrusionOk="0">
                  <a:moveTo>
                    <a:pt x="1008" y="1"/>
                  </a:moveTo>
                  <a:cubicBezTo>
                    <a:pt x="473" y="1"/>
                    <a:pt x="0" y="474"/>
                    <a:pt x="0" y="1009"/>
                  </a:cubicBezTo>
                  <a:lnTo>
                    <a:pt x="0" y="1387"/>
                  </a:lnTo>
                  <a:lnTo>
                    <a:pt x="2741" y="1387"/>
                  </a:lnTo>
                  <a:lnTo>
                    <a:pt x="2741" y="1009"/>
                  </a:lnTo>
                  <a:cubicBezTo>
                    <a:pt x="2741" y="474"/>
                    <a:pt x="2268" y="1"/>
                    <a:pt x="167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12;p19">
              <a:extLst>
                <a:ext uri="{FF2B5EF4-FFF2-40B4-BE49-F238E27FC236}">
                  <a16:creationId xmlns:a16="http://schemas.microsoft.com/office/drawing/2014/main" id="{77808617-D995-062A-C967-F6CC465916B8}"/>
                </a:ext>
              </a:extLst>
            </p:cNvPr>
            <p:cNvSpPr/>
            <p:nvPr/>
          </p:nvSpPr>
          <p:spPr>
            <a:xfrm>
              <a:off x="-4475825" y="3612425"/>
              <a:ext cx="293825" cy="291450"/>
            </a:xfrm>
            <a:custGeom>
              <a:avLst/>
              <a:gdLst/>
              <a:ahLst/>
              <a:cxnLst/>
              <a:rect l="l" t="t" r="r" b="b"/>
              <a:pathLst>
                <a:path w="11753" h="11658" extrusionOk="0">
                  <a:moveTo>
                    <a:pt x="5703" y="1324"/>
                  </a:moveTo>
                  <a:cubicBezTo>
                    <a:pt x="6459" y="1324"/>
                    <a:pt x="7089" y="1954"/>
                    <a:pt x="7089" y="2710"/>
                  </a:cubicBezTo>
                  <a:cubicBezTo>
                    <a:pt x="7089" y="3025"/>
                    <a:pt x="6963" y="3340"/>
                    <a:pt x="6774" y="3592"/>
                  </a:cubicBezTo>
                  <a:cubicBezTo>
                    <a:pt x="7373" y="3844"/>
                    <a:pt x="7751" y="4443"/>
                    <a:pt x="7751" y="5104"/>
                  </a:cubicBezTo>
                  <a:lnTo>
                    <a:pt x="7751" y="5766"/>
                  </a:lnTo>
                  <a:lnTo>
                    <a:pt x="7783" y="5766"/>
                  </a:lnTo>
                  <a:cubicBezTo>
                    <a:pt x="7783" y="5986"/>
                    <a:pt x="7625" y="6144"/>
                    <a:pt x="7436" y="6144"/>
                  </a:cubicBezTo>
                  <a:lnTo>
                    <a:pt x="4002" y="6144"/>
                  </a:lnTo>
                  <a:cubicBezTo>
                    <a:pt x="3813" y="6144"/>
                    <a:pt x="3655" y="5986"/>
                    <a:pt x="3655" y="5766"/>
                  </a:cubicBezTo>
                  <a:lnTo>
                    <a:pt x="3655" y="5104"/>
                  </a:lnTo>
                  <a:cubicBezTo>
                    <a:pt x="3655" y="4443"/>
                    <a:pt x="4065" y="3844"/>
                    <a:pt x="4664" y="3592"/>
                  </a:cubicBezTo>
                  <a:cubicBezTo>
                    <a:pt x="4443" y="3340"/>
                    <a:pt x="4348" y="3056"/>
                    <a:pt x="4348" y="2710"/>
                  </a:cubicBezTo>
                  <a:cubicBezTo>
                    <a:pt x="4348" y="1954"/>
                    <a:pt x="4979" y="1324"/>
                    <a:pt x="5703" y="1324"/>
                  </a:cubicBezTo>
                  <a:close/>
                  <a:moveTo>
                    <a:pt x="5798" y="0"/>
                  </a:moveTo>
                  <a:cubicBezTo>
                    <a:pt x="3561" y="0"/>
                    <a:pt x="1702" y="1859"/>
                    <a:pt x="1702" y="4096"/>
                  </a:cubicBezTo>
                  <a:cubicBezTo>
                    <a:pt x="1702" y="5041"/>
                    <a:pt x="2017" y="5955"/>
                    <a:pt x="2553" y="6616"/>
                  </a:cubicBezTo>
                  <a:lnTo>
                    <a:pt x="1702" y="7120"/>
                  </a:lnTo>
                  <a:cubicBezTo>
                    <a:pt x="1513" y="6963"/>
                    <a:pt x="1293" y="6900"/>
                    <a:pt x="1040" y="6900"/>
                  </a:cubicBezTo>
                  <a:cubicBezTo>
                    <a:pt x="473" y="6900"/>
                    <a:pt x="1" y="7341"/>
                    <a:pt x="1" y="7908"/>
                  </a:cubicBezTo>
                  <a:cubicBezTo>
                    <a:pt x="1" y="8475"/>
                    <a:pt x="473" y="8948"/>
                    <a:pt x="1040" y="8948"/>
                  </a:cubicBezTo>
                  <a:cubicBezTo>
                    <a:pt x="1576" y="8948"/>
                    <a:pt x="2049" y="8475"/>
                    <a:pt x="2049" y="7908"/>
                  </a:cubicBezTo>
                  <a:lnTo>
                    <a:pt x="2049" y="7719"/>
                  </a:lnTo>
                  <a:lnTo>
                    <a:pt x="3025" y="7120"/>
                  </a:lnTo>
                  <a:cubicBezTo>
                    <a:pt x="3309" y="7372"/>
                    <a:pt x="3592" y="7593"/>
                    <a:pt x="3939" y="7751"/>
                  </a:cubicBezTo>
                  <a:lnTo>
                    <a:pt x="3277" y="8948"/>
                  </a:lnTo>
                  <a:lnTo>
                    <a:pt x="3088" y="8948"/>
                  </a:lnTo>
                  <a:cubicBezTo>
                    <a:pt x="2521" y="8948"/>
                    <a:pt x="2049" y="9420"/>
                    <a:pt x="2049" y="9956"/>
                  </a:cubicBezTo>
                  <a:cubicBezTo>
                    <a:pt x="2049" y="10523"/>
                    <a:pt x="2521" y="10996"/>
                    <a:pt x="3088" y="10996"/>
                  </a:cubicBezTo>
                  <a:cubicBezTo>
                    <a:pt x="3624" y="10996"/>
                    <a:pt x="4096" y="10523"/>
                    <a:pt x="4096" y="9956"/>
                  </a:cubicBezTo>
                  <a:cubicBezTo>
                    <a:pt x="4096" y="9735"/>
                    <a:pt x="4033" y="9483"/>
                    <a:pt x="3876" y="9294"/>
                  </a:cubicBezTo>
                  <a:lnTo>
                    <a:pt x="4569" y="8034"/>
                  </a:lnTo>
                  <a:cubicBezTo>
                    <a:pt x="4853" y="8097"/>
                    <a:pt x="5168" y="8192"/>
                    <a:pt x="5483" y="8223"/>
                  </a:cubicBezTo>
                  <a:lnTo>
                    <a:pt x="5483" y="9672"/>
                  </a:lnTo>
                  <a:cubicBezTo>
                    <a:pt x="5073" y="9830"/>
                    <a:pt x="4821" y="10208"/>
                    <a:pt x="4821" y="10617"/>
                  </a:cubicBezTo>
                  <a:cubicBezTo>
                    <a:pt x="4821" y="11185"/>
                    <a:pt x="5294" y="11657"/>
                    <a:pt x="5829" y="11657"/>
                  </a:cubicBezTo>
                  <a:cubicBezTo>
                    <a:pt x="6396" y="11657"/>
                    <a:pt x="6869" y="11185"/>
                    <a:pt x="6869" y="10617"/>
                  </a:cubicBezTo>
                  <a:cubicBezTo>
                    <a:pt x="6869" y="10208"/>
                    <a:pt x="6585" y="9798"/>
                    <a:pt x="6176" y="9672"/>
                  </a:cubicBezTo>
                  <a:lnTo>
                    <a:pt x="6176" y="8223"/>
                  </a:lnTo>
                  <a:cubicBezTo>
                    <a:pt x="6491" y="8192"/>
                    <a:pt x="6806" y="8160"/>
                    <a:pt x="7089" y="8034"/>
                  </a:cubicBezTo>
                  <a:lnTo>
                    <a:pt x="7814" y="9294"/>
                  </a:lnTo>
                  <a:cubicBezTo>
                    <a:pt x="7657" y="9483"/>
                    <a:pt x="7562" y="9672"/>
                    <a:pt x="7562" y="9956"/>
                  </a:cubicBezTo>
                  <a:cubicBezTo>
                    <a:pt x="7562" y="10523"/>
                    <a:pt x="8035" y="10996"/>
                    <a:pt x="8602" y="10996"/>
                  </a:cubicBezTo>
                  <a:cubicBezTo>
                    <a:pt x="9137" y="10996"/>
                    <a:pt x="9610" y="10523"/>
                    <a:pt x="9610" y="9956"/>
                  </a:cubicBezTo>
                  <a:cubicBezTo>
                    <a:pt x="9610" y="9420"/>
                    <a:pt x="9137" y="8948"/>
                    <a:pt x="8602" y="8948"/>
                  </a:cubicBezTo>
                  <a:lnTo>
                    <a:pt x="8381" y="8948"/>
                  </a:lnTo>
                  <a:lnTo>
                    <a:pt x="7720" y="7751"/>
                  </a:lnTo>
                  <a:cubicBezTo>
                    <a:pt x="8035" y="7593"/>
                    <a:pt x="8350" y="7372"/>
                    <a:pt x="8633" y="7120"/>
                  </a:cubicBezTo>
                  <a:lnTo>
                    <a:pt x="9704" y="7719"/>
                  </a:lnTo>
                  <a:lnTo>
                    <a:pt x="9704" y="7908"/>
                  </a:lnTo>
                  <a:cubicBezTo>
                    <a:pt x="9704" y="8475"/>
                    <a:pt x="10177" y="8948"/>
                    <a:pt x="10713" y="8948"/>
                  </a:cubicBezTo>
                  <a:cubicBezTo>
                    <a:pt x="11280" y="8948"/>
                    <a:pt x="11752" y="8475"/>
                    <a:pt x="11752" y="7908"/>
                  </a:cubicBezTo>
                  <a:cubicBezTo>
                    <a:pt x="11626" y="7309"/>
                    <a:pt x="11154" y="6900"/>
                    <a:pt x="10586" y="6900"/>
                  </a:cubicBezTo>
                  <a:cubicBezTo>
                    <a:pt x="10366" y="6900"/>
                    <a:pt x="10114" y="6963"/>
                    <a:pt x="9925" y="7120"/>
                  </a:cubicBezTo>
                  <a:lnTo>
                    <a:pt x="9011" y="6616"/>
                  </a:lnTo>
                  <a:cubicBezTo>
                    <a:pt x="9515" y="5892"/>
                    <a:pt x="9893" y="4978"/>
                    <a:pt x="9893" y="4096"/>
                  </a:cubicBezTo>
                  <a:cubicBezTo>
                    <a:pt x="9893" y="1796"/>
                    <a:pt x="8035" y="0"/>
                    <a:pt x="57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 name="Google Shape;313;p19">
            <a:extLst>
              <a:ext uri="{FF2B5EF4-FFF2-40B4-BE49-F238E27FC236}">
                <a16:creationId xmlns:a16="http://schemas.microsoft.com/office/drawing/2014/main" id="{36B6E896-38AD-4E6B-6E73-C6FD63EC9B4B}"/>
              </a:ext>
            </a:extLst>
          </p:cNvPr>
          <p:cNvGrpSpPr/>
          <p:nvPr/>
        </p:nvGrpSpPr>
        <p:grpSpPr>
          <a:xfrm>
            <a:off x="2475515" y="3358922"/>
            <a:ext cx="591421" cy="537646"/>
            <a:chOff x="-40745125" y="3632900"/>
            <a:chExt cx="318225" cy="289875"/>
          </a:xfrm>
        </p:grpSpPr>
        <p:sp>
          <p:nvSpPr>
            <p:cNvPr id="49" name="Google Shape;314;p19">
              <a:extLst>
                <a:ext uri="{FF2B5EF4-FFF2-40B4-BE49-F238E27FC236}">
                  <a16:creationId xmlns:a16="http://schemas.microsoft.com/office/drawing/2014/main" id="{7D1BBB40-F932-762A-FCC6-47CF88EA1144}"/>
                </a:ext>
              </a:extLst>
            </p:cNvPr>
            <p:cNvSpPr/>
            <p:nvPr/>
          </p:nvSpPr>
          <p:spPr>
            <a:xfrm>
              <a:off x="-40745125" y="3632900"/>
              <a:ext cx="300125" cy="82725"/>
            </a:xfrm>
            <a:custGeom>
              <a:avLst/>
              <a:gdLst/>
              <a:ahLst/>
              <a:cxnLst/>
              <a:rect l="l" t="t" r="r" b="b"/>
              <a:pathLst>
                <a:path w="12005" h="3309" extrusionOk="0">
                  <a:moveTo>
                    <a:pt x="1671" y="0"/>
                  </a:moveTo>
                  <a:cubicBezTo>
                    <a:pt x="757" y="0"/>
                    <a:pt x="1" y="757"/>
                    <a:pt x="1" y="1670"/>
                  </a:cubicBezTo>
                  <a:cubicBezTo>
                    <a:pt x="1" y="2552"/>
                    <a:pt x="757" y="3308"/>
                    <a:pt x="1671" y="3308"/>
                  </a:cubicBezTo>
                  <a:lnTo>
                    <a:pt x="11469" y="3308"/>
                  </a:lnTo>
                  <a:cubicBezTo>
                    <a:pt x="11815" y="3308"/>
                    <a:pt x="12004" y="2930"/>
                    <a:pt x="11784" y="2647"/>
                  </a:cubicBezTo>
                  <a:cubicBezTo>
                    <a:pt x="11595" y="2363"/>
                    <a:pt x="11469" y="2017"/>
                    <a:pt x="11469" y="1670"/>
                  </a:cubicBezTo>
                  <a:cubicBezTo>
                    <a:pt x="11469" y="1292"/>
                    <a:pt x="11595" y="946"/>
                    <a:pt x="11784" y="662"/>
                  </a:cubicBezTo>
                  <a:cubicBezTo>
                    <a:pt x="11973" y="410"/>
                    <a:pt x="11784" y="0"/>
                    <a:pt x="1146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15;p19">
              <a:extLst>
                <a:ext uri="{FF2B5EF4-FFF2-40B4-BE49-F238E27FC236}">
                  <a16:creationId xmlns:a16="http://schemas.microsoft.com/office/drawing/2014/main" id="{15DD42BA-6ABD-D928-4BE7-3EDE635F735B}"/>
                </a:ext>
              </a:extLst>
            </p:cNvPr>
            <p:cNvSpPr/>
            <p:nvPr/>
          </p:nvSpPr>
          <p:spPr>
            <a:xfrm>
              <a:off x="-40508050" y="3736075"/>
              <a:ext cx="21300" cy="82725"/>
            </a:xfrm>
            <a:custGeom>
              <a:avLst/>
              <a:gdLst/>
              <a:ahLst/>
              <a:cxnLst/>
              <a:rect l="l" t="t" r="r" b="b"/>
              <a:pathLst>
                <a:path w="852" h="3309" extrusionOk="0">
                  <a:moveTo>
                    <a:pt x="1" y="1"/>
                  </a:moveTo>
                  <a:lnTo>
                    <a:pt x="1" y="3309"/>
                  </a:lnTo>
                  <a:lnTo>
                    <a:pt x="852" y="3309"/>
                  </a:lnTo>
                  <a:lnTo>
                    <a:pt x="85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16;p19">
              <a:extLst>
                <a:ext uri="{FF2B5EF4-FFF2-40B4-BE49-F238E27FC236}">
                  <a16:creationId xmlns:a16="http://schemas.microsoft.com/office/drawing/2014/main" id="{129E14D3-B136-D29D-E0C6-8C60B5345AFB}"/>
                </a:ext>
              </a:extLst>
            </p:cNvPr>
            <p:cNvSpPr/>
            <p:nvPr/>
          </p:nvSpPr>
          <p:spPr>
            <a:xfrm>
              <a:off x="-40466300" y="3736875"/>
              <a:ext cx="39400" cy="82725"/>
            </a:xfrm>
            <a:custGeom>
              <a:avLst/>
              <a:gdLst/>
              <a:ahLst/>
              <a:cxnLst/>
              <a:rect l="l" t="t" r="r" b="b"/>
              <a:pathLst>
                <a:path w="1576" h="3309" extrusionOk="0">
                  <a:moveTo>
                    <a:pt x="1" y="0"/>
                  </a:moveTo>
                  <a:lnTo>
                    <a:pt x="1" y="3308"/>
                  </a:lnTo>
                  <a:lnTo>
                    <a:pt x="1198" y="3308"/>
                  </a:lnTo>
                  <a:cubicBezTo>
                    <a:pt x="1387" y="3277"/>
                    <a:pt x="1576" y="3088"/>
                    <a:pt x="1576" y="2899"/>
                  </a:cubicBezTo>
                  <a:lnTo>
                    <a:pt x="1576" y="410"/>
                  </a:lnTo>
                  <a:cubicBezTo>
                    <a:pt x="1576" y="158"/>
                    <a:pt x="1387" y="0"/>
                    <a:pt x="11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17;p19">
              <a:extLst>
                <a:ext uri="{FF2B5EF4-FFF2-40B4-BE49-F238E27FC236}">
                  <a16:creationId xmlns:a16="http://schemas.microsoft.com/office/drawing/2014/main" id="{D7A2B756-F1FD-AB62-E439-DE78EC988EB9}"/>
                </a:ext>
              </a:extLst>
            </p:cNvPr>
            <p:cNvSpPr/>
            <p:nvPr/>
          </p:nvSpPr>
          <p:spPr>
            <a:xfrm>
              <a:off x="-40723050" y="3736075"/>
              <a:ext cx="194550" cy="82725"/>
            </a:xfrm>
            <a:custGeom>
              <a:avLst/>
              <a:gdLst/>
              <a:ahLst/>
              <a:cxnLst/>
              <a:rect l="l" t="t" r="r" b="b"/>
              <a:pathLst>
                <a:path w="7782" h="3309" extrusionOk="0">
                  <a:moveTo>
                    <a:pt x="441" y="1"/>
                  </a:moveTo>
                  <a:cubicBezTo>
                    <a:pt x="189" y="1"/>
                    <a:pt x="0" y="221"/>
                    <a:pt x="0" y="442"/>
                  </a:cubicBezTo>
                  <a:lnTo>
                    <a:pt x="0" y="2931"/>
                  </a:lnTo>
                  <a:cubicBezTo>
                    <a:pt x="0" y="3151"/>
                    <a:pt x="189" y="3309"/>
                    <a:pt x="441" y="3309"/>
                  </a:cubicBezTo>
                  <a:lnTo>
                    <a:pt x="7782" y="3309"/>
                  </a:lnTo>
                  <a:lnTo>
                    <a:pt x="77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18;p19">
              <a:extLst>
                <a:ext uri="{FF2B5EF4-FFF2-40B4-BE49-F238E27FC236}">
                  <a16:creationId xmlns:a16="http://schemas.microsoft.com/office/drawing/2014/main" id="{CF333447-C2B1-4E12-A907-9849BBEDC23D}"/>
                </a:ext>
              </a:extLst>
            </p:cNvPr>
            <p:cNvSpPr/>
            <p:nvPr/>
          </p:nvSpPr>
          <p:spPr>
            <a:xfrm>
              <a:off x="-40681325" y="3839250"/>
              <a:ext cx="21300" cy="82725"/>
            </a:xfrm>
            <a:custGeom>
              <a:avLst/>
              <a:gdLst/>
              <a:ahLst/>
              <a:cxnLst/>
              <a:rect l="l" t="t" r="r" b="b"/>
              <a:pathLst>
                <a:path w="852" h="3309" extrusionOk="0">
                  <a:moveTo>
                    <a:pt x="1" y="1"/>
                  </a:moveTo>
                  <a:lnTo>
                    <a:pt x="1" y="3309"/>
                  </a:lnTo>
                  <a:lnTo>
                    <a:pt x="851" y="3309"/>
                  </a:lnTo>
                  <a:lnTo>
                    <a:pt x="8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319;p19">
              <a:extLst>
                <a:ext uri="{FF2B5EF4-FFF2-40B4-BE49-F238E27FC236}">
                  <a16:creationId xmlns:a16="http://schemas.microsoft.com/office/drawing/2014/main" id="{789F2912-FBF8-7222-7650-529855B56DB0}"/>
                </a:ext>
              </a:extLst>
            </p:cNvPr>
            <p:cNvSpPr/>
            <p:nvPr/>
          </p:nvSpPr>
          <p:spPr>
            <a:xfrm>
              <a:off x="-40639575" y="3840825"/>
              <a:ext cx="190625" cy="81950"/>
            </a:xfrm>
            <a:custGeom>
              <a:avLst/>
              <a:gdLst/>
              <a:ahLst/>
              <a:cxnLst/>
              <a:rect l="l" t="t" r="r" b="b"/>
              <a:pathLst>
                <a:path w="7625" h="3278" extrusionOk="0">
                  <a:moveTo>
                    <a:pt x="1" y="1"/>
                  </a:moveTo>
                  <a:lnTo>
                    <a:pt x="1" y="3277"/>
                  </a:lnTo>
                  <a:lnTo>
                    <a:pt x="7247" y="3277"/>
                  </a:lnTo>
                  <a:cubicBezTo>
                    <a:pt x="7467" y="3277"/>
                    <a:pt x="7625" y="3057"/>
                    <a:pt x="7625" y="2868"/>
                  </a:cubicBezTo>
                  <a:lnTo>
                    <a:pt x="7625" y="379"/>
                  </a:lnTo>
                  <a:cubicBezTo>
                    <a:pt x="7625" y="158"/>
                    <a:pt x="7436" y="1"/>
                    <a:pt x="72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320;p19">
              <a:extLst>
                <a:ext uri="{FF2B5EF4-FFF2-40B4-BE49-F238E27FC236}">
                  <a16:creationId xmlns:a16="http://schemas.microsoft.com/office/drawing/2014/main" id="{125B4CE0-8C14-DF00-3671-40A2C8C9DC6F}"/>
                </a:ext>
              </a:extLst>
            </p:cNvPr>
            <p:cNvSpPr/>
            <p:nvPr/>
          </p:nvSpPr>
          <p:spPr>
            <a:xfrm>
              <a:off x="-40745125" y="3840050"/>
              <a:ext cx="43350" cy="82725"/>
            </a:xfrm>
            <a:custGeom>
              <a:avLst/>
              <a:gdLst/>
              <a:ahLst/>
              <a:cxnLst/>
              <a:rect l="l" t="t" r="r" b="b"/>
              <a:pathLst>
                <a:path w="1734" h="3309" extrusionOk="0">
                  <a:moveTo>
                    <a:pt x="442" y="0"/>
                  </a:moveTo>
                  <a:cubicBezTo>
                    <a:pt x="190" y="0"/>
                    <a:pt x="1" y="189"/>
                    <a:pt x="1" y="378"/>
                  </a:cubicBezTo>
                  <a:lnTo>
                    <a:pt x="1" y="2867"/>
                  </a:lnTo>
                  <a:cubicBezTo>
                    <a:pt x="1" y="3088"/>
                    <a:pt x="190" y="3308"/>
                    <a:pt x="442" y="3308"/>
                  </a:cubicBezTo>
                  <a:lnTo>
                    <a:pt x="1734" y="3308"/>
                  </a:lnTo>
                  <a:lnTo>
                    <a:pt x="173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6" name="TextBox 55">
            <a:extLst>
              <a:ext uri="{FF2B5EF4-FFF2-40B4-BE49-F238E27FC236}">
                <a16:creationId xmlns:a16="http://schemas.microsoft.com/office/drawing/2014/main" id="{F21AA9E5-8B7B-4415-4FF9-F3A3DE396109}"/>
              </a:ext>
            </a:extLst>
          </p:cNvPr>
          <p:cNvSpPr txBox="1"/>
          <p:nvPr/>
        </p:nvSpPr>
        <p:spPr>
          <a:xfrm>
            <a:off x="1564229" y="4720559"/>
            <a:ext cx="2293615" cy="1777410"/>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p>
        </p:txBody>
      </p:sp>
      <p:sp>
        <p:nvSpPr>
          <p:cNvPr id="57" name="TextBox 56">
            <a:extLst>
              <a:ext uri="{FF2B5EF4-FFF2-40B4-BE49-F238E27FC236}">
                <a16:creationId xmlns:a16="http://schemas.microsoft.com/office/drawing/2014/main" id="{B6161A50-723A-A185-3783-98F0936766B4}"/>
              </a:ext>
            </a:extLst>
          </p:cNvPr>
          <p:cNvSpPr txBox="1"/>
          <p:nvPr/>
        </p:nvSpPr>
        <p:spPr>
          <a:xfrm>
            <a:off x="3754014" y="4721084"/>
            <a:ext cx="2293615" cy="1777410"/>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p>
        </p:txBody>
      </p:sp>
      <p:sp>
        <p:nvSpPr>
          <p:cNvPr id="58" name="TextBox 57">
            <a:extLst>
              <a:ext uri="{FF2B5EF4-FFF2-40B4-BE49-F238E27FC236}">
                <a16:creationId xmlns:a16="http://schemas.microsoft.com/office/drawing/2014/main" id="{F5AD2229-7D5D-5B14-851A-E7EC81D359DC}"/>
              </a:ext>
            </a:extLst>
          </p:cNvPr>
          <p:cNvSpPr txBox="1"/>
          <p:nvPr/>
        </p:nvSpPr>
        <p:spPr>
          <a:xfrm>
            <a:off x="6008576" y="4692393"/>
            <a:ext cx="2293615" cy="1777410"/>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p>
        </p:txBody>
      </p:sp>
      <p:sp>
        <p:nvSpPr>
          <p:cNvPr id="59" name="TextBox 58">
            <a:extLst>
              <a:ext uri="{FF2B5EF4-FFF2-40B4-BE49-F238E27FC236}">
                <a16:creationId xmlns:a16="http://schemas.microsoft.com/office/drawing/2014/main" id="{9C267E32-7E45-8794-C8B2-468DE6C23C8F}"/>
              </a:ext>
            </a:extLst>
          </p:cNvPr>
          <p:cNvSpPr txBox="1"/>
          <p:nvPr/>
        </p:nvSpPr>
        <p:spPr>
          <a:xfrm>
            <a:off x="8198361" y="4692918"/>
            <a:ext cx="2293615" cy="1777410"/>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p>
        </p:txBody>
      </p:sp>
      <p:sp>
        <p:nvSpPr>
          <p:cNvPr id="60" name="TextBox 59">
            <a:extLst>
              <a:ext uri="{FF2B5EF4-FFF2-40B4-BE49-F238E27FC236}">
                <a16:creationId xmlns:a16="http://schemas.microsoft.com/office/drawing/2014/main" id="{D3600AA4-F5F4-2DB1-E867-7D4769E03690}"/>
              </a:ext>
            </a:extLst>
          </p:cNvPr>
          <p:cNvSpPr txBox="1"/>
          <p:nvPr/>
        </p:nvSpPr>
        <p:spPr>
          <a:xfrm>
            <a:off x="8391251" y="2183236"/>
            <a:ext cx="1725503" cy="369332"/>
          </a:xfrm>
          <a:prstGeom prst="rect">
            <a:avLst/>
          </a:prstGeom>
          <a:noFill/>
        </p:spPr>
        <p:txBody>
          <a:bodyPr wrap="square" rtlCol="0">
            <a:spAutoFit/>
          </a:bodyPr>
          <a:lstStyle/>
          <a:p>
            <a:pPr algn="ctr" rtl="1"/>
            <a:r>
              <a:rPr lang="fa-IR" dirty="0">
                <a:solidFill>
                  <a:srgbClr val="006ED8"/>
                </a:solidFill>
                <a:cs typeface="B Titr" panose="00000700000000000000" pitchFamily="2" charset="-78"/>
              </a:rPr>
              <a:t>تیتر عنوان موضوع</a:t>
            </a:r>
            <a:endParaRPr lang="en-US" dirty="0">
              <a:solidFill>
                <a:srgbClr val="006ED8"/>
              </a:solidFill>
              <a:cs typeface="B Titr" panose="00000700000000000000" pitchFamily="2" charset="-78"/>
            </a:endParaRPr>
          </a:p>
        </p:txBody>
      </p:sp>
      <p:sp>
        <p:nvSpPr>
          <p:cNvPr id="61" name="TextBox 60">
            <a:extLst>
              <a:ext uri="{FF2B5EF4-FFF2-40B4-BE49-F238E27FC236}">
                <a16:creationId xmlns:a16="http://schemas.microsoft.com/office/drawing/2014/main" id="{18925C21-7136-E64B-13F2-125116F07596}"/>
              </a:ext>
            </a:extLst>
          </p:cNvPr>
          <p:cNvSpPr txBox="1"/>
          <p:nvPr/>
        </p:nvSpPr>
        <p:spPr>
          <a:xfrm>
            <a:off x="6248487" y="2183236"/>
            <a:ext cx="1725503" cy="369332"/>
          </a:xfrm>
          <a:prstGeom prst="rect">
            <a:avLst/>
          </a:prstGeom>
          <a:noFill/>
        </p:spPr>
        <p:txBody>
          <a:bodyPr wrap="square" rtlCol="0">
            <a:spAutoFit/>
          </a:bodyPr>
          <a:lstStyle/>
          <a:p>
            <a:pPr algn="ctr" rtl="1"/>
            <a:r>
              <a:rPr lang="fa-IR" dirty="0">
                <a:solidFill>
                  <a:srgbClr val="006ED8"/>
                </a:solidFill>
                <a:cs typeface="B Titr" panose="00000700000000000000" pitchFamily="2" charset="-78"/>
              </a:rPr>
              <a:t>تیتر عنوان موضوع</a:t>
            </a:r>
            <a:endParaRPr lang="en-US" dirty="0">
              <a:solidFill>
                <a:srgbClr val="006ED8"/>
              </a:solidFill>
              <a:cs typeface="B Titr" panose="00000700000000000000" pitchFamily="2" charset="-78"/>
            </a:endParaRPr>
          </a:p>
        </p:txBody>
      </p:sp>
      <p:sp>
        <p:nvSpPr>
          <p:cNvPr id="62" name="TextBox 61">
            <a:extLst>
              <a:ext uri="{FF2B5EF4-FFF2-40B4-BE49-F238E27FC236}">
                <a16:creationId xmlns:a16="http://schemas.microsoft.com/office/drawing/2014/main" id="{AF89C450-8B41-4D01-C508-259099AB55BF}"/>
              </a:ext>
            </a:extLst>
          </p:cNvPr>
          <p:cNvSpPr txBox="1"/>
          <p:nvPr/>
        </p:nvSpPr>
        <p:spPr>
          <a:xfrm>
            <a:off x="4051097" y="2183236"/>
            <a:ext cx="1725503" cy="369332"/>
          </a:xfrm>
          <a:prstGeom prst="rect">
            <a:avLst/>
          </a:prstGeom>
          <a:noFill/>
        </p:spPr>
        <p:txBody>
          <a:bodyPr wrap="square" rtlCol="0">
            <a:spAutoFit/>
          </a:bodyPr>
          <a:lstStyle/>
          <a:p>
            <a:pPr algn="ctr" rtl="1"/>
            <a:r>
              <a:rPr lang="fa-IR" dirty="0">
                <a:solidFill>
                  <a:srgbClr val="006ED8"/>
                </a:solidFill>
                <a:cs typeface="B Titr" panose="00000700000000000000" pitchFamily="2" charset="-78"/>
              </a:rPr>
              <a:t>تیتر عنوان موضوع</a:t>
            </a:r>
            <a:endParaRPr lang="en-US" dirty="0">
              <a:solidFill>
                <a:srgbClr val="006ED8"/>
              </a:solidFill>
              <a:cs typeface="B Titr" panose="00000700000000000000" pitchFamily="2" charset="-78"/>
            </a:endParaRPr>
          </a:p>
        </p:txBody>
      </p:sp>
      <p:sp>
        <p:nvSpPr>
          <p:cNvPr id="63" name="TextBox 62">
            <a:extLst>
              <a:ext uri="{FF2B5EF4-FFF2-40B4-BE49-F238E27FC236}">
                <a16:creationId xmlns:a16="http://schemas.microsoft.com/office/drawing/2014/main" id="{85E1214B-25D9-3A54-0F91-E8E8ECC956FF}"/>
              </a:ext>
            </a:extLst>
          </p:cNvPr>
          <p:cNvSpPr txBox="1"/>
          <p:nvPr/>
        </p:nvSpPr>
        <p:spPr>
          <a:xfrm>
            <a:off x="1908333" y="2183236"/>
            <a:ext cx="1725503" cy="369332"/>
          </a:xfrm>
          <a:prstGeom prst="rect">
            <a:avLst/>
          </a:prstGeom>
          <a:noFill/>
        </p:spPr>
        <p:txBody>
          <a:bodyPr wrap="square" rtlCol="0">
            <a:spAutoFit/>
          </a:bodyPr>
          <a:lstStyle/>
          <a:p>
            <a:pPr algn="ctr" rtl="1"/>
            <a:r>
              <a:rPr lang="fa-IR" dirty="0">
                <a:solidFill>
                  <a:srgbClr val="006ED8"/>
                </a:solidFill>
                <a:cs typeface="B Titr" panose="00000700000000000000" pitchFamily="2" charset="-78"/>
              </a:rPr>
              <a:t>تیتر عنوان موضوع</a:t>
            </a:r>
            <a:endParaRPr lang="en-US" dirty="0">
              <a:solidFill>
                <a:srgbClr val="006ED8"/>
              </a:solidFill>
              <a:cs typeface="B Titr" panose="00000700000000000000" pitchFamily="2" charset="-78"/>
            </a:endParaRPr>
          </a:p>
        </p:txBody>
      </p:sp>
    </p:spTree>
    <p:extLst>
      <p:ext uri="{BB962C8B-B14F-4D97-AF65-F5344CB8AC3E}">
        <p14:creationId xmlns:p14="http://schemas.microsoft.com/office/powerpoint/2010/main" val="26524825"/>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down)">
                                      <p:cBhvr>
                                        <p:cTn id="17" dur="500"/>
                                        <p:tgtEl>
                                          <p:spTgt spid="63"/>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wipe(down)">
                                      <p:cBhvr>
                                        <p:cTn id="20" dur="500"/>
                                        <p:tgtEl>
                                          <p:spTgt spid="62"/>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wipe(down)">
                                      <p:cBhvr>
                                        <p:cTn id="23" dur="500"/>
                                        <p:tgtEl>
                                          <p:spTgt spid="61"/>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60"/>
                                        </p:tgtEl>
                                        <p:attrNameLst>
                                          <p:attrName>style.visibility</p:attrName>
                                        </p:attrNameLst>
                                      </p:cBhvr>
                                      <p:to>
                                        <p:strVal val="visible"/>
                                      </p:to>
                                    </p:set>
                                    <p:animEffect transition="in" filter="wipe(down)">
                                      <p:cBhvr>
                                        <p:cTn id="26" dur="500"/>
                                        <p:tgtEl>
                                          <p:spTgt spid="60"/>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fade">
                                      <p:cBhvr>
                                        <p:cTn id="36" dur="1000"/>
                                        <p:tgtEl>
                                          <p:spTgt spid="48"/>
                                        </p:tgtEl>
                                      </p:cBhvr>
                                    </p:animEffect>
                                    <p:anim calcmode="lin" valueType="num">
                                      <p:cBhvr>
                                        <p:cTn id="37" dur="1000" fill="hold"/>
                                        <p:tgtEl>
                                          <p:spTgt spid="48"/>
                                        </p:tgtEl>
                                        <p:attrNameLst>
                                          <p:attrName>ppt_x</p:attrName>
                                        </p:attrNameLst>
                                      </p:cBhvr>
                                      <p:tavLst>
                                        <p:tav tm="0">
                                          <p:val>
                                            <p:strVal val="#ppt_x"/>
                                          </p:val>
                                        </p:tav>
                                        <p:tav tm="100000">
                                          <p:val>
                                            <p:strVal val="#ppt_x"/>
                                          </p:val>
                                        </p:tav>
                                      </p:tavLst>
                                    </p:anim>
                                    <p:anim calcmode="lin" valueType="num">
                                      <p:cBhvr>
                                        <p:cTn id="38" dur="1000" fill="hold"/>
                                        <p:tgtEl>
                                          <p:spTgt spid="48"/>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fade">
                                      <p:cBhvr>
                                        <p:cTn id="41" dur="1000"/>
                                        <p:tgtEl>
                                          <p:spTgt spid="40"/>
                                        </p:tgtEl>
                                      </p:cBhvr>
                                    </p:animEffect>
                                    <p:anim calcmode="lin" valueType="num">
                                      <p:cBhvr>
                                        <p:cTn id="42" dur="1000" fill="hold"/>
                                        <p:tgtEl>
                                          <p:spTgt spid="40"/>
                                        </p:tgtEl>
                                        <p:attrNameLst>
                                          <p:attrName>ppt_x</p:attrName>
                                        </p:attrNameLst>
                                      </p:cBhvr>
                                      <p:tavLst>
                                        <p:tav tm="0">
                                          <p:val>
                                            <p:strVal val="#ppt_x"/>
                                          </p:val>
                                        </p:tav>
                                        <p:tav tm="100000">
                                          <p:val>
                                            <p:strVal val="#ppt_x"/>
                                          </p:val>
                                        </p:tav>
                                      </p:tavLst>
                                    </p:anim>
                                    <p:anim calcmode="lin" valueType="num">
                                      <p:cBhvr>
                                        <p:cTn id="43" dur="1000" fill="hold"/>
                                        <p:tgtEl>
                                          <p:spTgt spid="40"/>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fade">
                                      <p:cBhvr>
                                        <p:cTn id="46" dur="1000"/>
                                        <p:tgtEl>
                                          <p:spTgt spid="44"/>
                                        </p:tgtEl>
                                      </p:cBhvr>
                                    </p:animEffect>
                                    <p:anim calcmode="lin" valueType="num">
                                      <p:cBhvr>
                                        <p:cTn id="47" dur="1000" fill="hold"/>
                                        <p:tgtEl>
                                          <p:spTgt spid="44"/>
                                        </p:tgtEl>
                                        <p:attrNameLst>
                                          <p:attrName>ppt_x</p:attrName>
                                        </p:attrNameLst>
                                      </p:cBhvr>
                                      <p:tavLst>
                                        <p:tav tm="0">
                                          <p:val>
                                            <p:strVal val="#ppt_x"/>
                                          </p:val>
                                        </p:tav>
                                        <p:tav tm="100000">
                                          <p:val>
                                            <p:strVal val="#ppt_x"/>
                                          </p:val>
                                        </p:tav>
                                      </p:tavLst>
                                    </p:anim>
                                    <p:anim calcmode="lin" valueType="num">
                                      <p:cBhvr>
                                        <p:cTn id="48" dur="1000" fill="hold"/>
                                        <p:tgtEl>
                                          <p:spTgt spid="44"/>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1000"/>
                                        <p:tgtEl>
                                          <p:spTgt spid="37"/>
                                        </p:tgtEl>
                                      </p:cBhvr>
                                    </p:animEffect>
                                    <p:anim calcmode="lin" valueType="num">
                                      <p:cBhvr>
                                        <p:cTn id="52" dur="1000" fill="hold"/>
                                        <p:tgtEl>
                                          <p:spTgt spid="37"/>
                                        </p:tgtEl>
                                        <p:attrNameLst>
                                          <p:attrName>ppt_x</p:attrName>
                                        </p:attrNameLst>
                                      </p:cBhvr>
                                      <p:tavLst>
                                        <p:tav tm="0">
                                          <p:val>
                                            <p:strVal val="#ppt_x"/>
                                          </p:val>
                                        </p:tav>
                                        <p:tav tm="100000">
                                          <p:val>
                                            <p:strVal val="#ppt_x"/>
                                          </p:val>
                                        </p:tav>
                                      </p:tavLst>
                                    </p:anim>
                                    <p:anim calcmode="lin" valueType="num">
                                      <p:cBhvr>
                                        <p:cTn id="53"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59"/>
                                        </p:tgtEl>
                                        <p:attrNameLst>
                                          <p:attrName>style.visibility</p:attrName>
                                        </p:attrNameLst>
                                      </p:cBhvr>
                                      <p:to>
                                        <p:strVal val="visible"/>
                                      </p:to>
                                    </p:set>
                                    <p:animEffect transition="in" filter="fade">
                                      <p:cBhvr>
                                        <p:cTn id="58" dur="1000"/>
                                        <p:tgtEl>
                                          <p:spTgt spid="59"/>
                                        </p:tgtEl>
                                      </p:cBhvr>
                                    </p:animEffect>
                                    <p:anim calcmode="lin" valueType="num">
                                      <p:cBhvr>
                                        <p:cTn id="59" dur="1000" fill="hold"/>
                                        <p:tgtEl>
                                          <p:spTgt spid="59"/>
                                        </p:tgtEl>
                                        <p:attrNameLst>
                                          <p:attrName>ppt_x</p:attrName>
                                        </p:attrNameLst>
                                      </p:cBhvr>
                                      <p:tavLst>
                                        <p:tav tm="0">
                                          <p:val>
                                            <p:strVal val="#ppt_x"/>
                                          </p:val>
                                        </p:tav>
                                        <p:tav tm="100000">
                                          <p:val>
                                            <p:strVal val="#ppt_x"/>
                                          </p:val>
                                        </p:tav>
                                      </p:tavLst>
                                    </p:anim>
                                    <p:anim calcmode="lin" valueType="num">
                                      <p:cBhvr>
                                        <p:cTn id="60"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fade">
                                      <p:cBhvr>
                                        <p:cTn id="65" dur="1000"/>
                                        <p:tgtEl>
                                          <p:spTgt spid="58"/>
                                        </p:tgtEl>
                                      </p:cBhvr>
                                    </p:animEffect>
                                    <p:anim calcmode="lin" valueType="num">
                                      <p:cBhvr>
                                        <p:cTn id="66" dur="1000" fill="hold"/>
                                        <p:tgtEl>
                                          <p:spTgt spid="58"/>
                                        </p:tgtEl>
                                        <p:attrNameLst>
                                          <p:attrName>ppt_x</p:attrName>
                                        </p:attrNameLst>
                                      </p:cBhvr>
                                      <p:tavLst>
                                        <p:tav tm="0">
                                          <p:val>
                                            <p:strVal val="#ppt_x"/>
                                          </p:val>
                                        </p:tav>
                                        <p:tav tm="100000">
                                          <p:val>
                                            <p:strVal val="#ppt_x"/>
                                          </p:val>
                                        </p:tav>
                                      </p:tavLst>
                                    </p:anim>
                                    <p:anim calcmode="lin" valueType="num">
                                      <p:cBhvr>
                                        <p:cTn id="67"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57"/>
                                        </p:tgtEl>
                                        <p:attrNameLst>
                                          <p:attrName>style.visibility</p:attrName>
                                        </p:attrNameLst>
                                      </p:cBhvr>
                                      <p:to>
                                        <p:strVal val="visible"/>
                                      </p:to>
                                    </p:set>
                                    <p:animEffect transition="in" filter="fade">
                                      <p:cBhvr>
                                        <p:cTn id="72" dur="1000"/>
                                        <p:tgtEl>
                                          <p:spTgt spid="57"/>
                                        </p:tgtEl>
                                      </p:cBhvr>
                                    </p:animEffect>
                                    <p:anim calcmode="lin" valueType="num">
                                      <p:cBhvr>
                                        <p:cTn id="73" dur="1000" fill="hold"/>
                                        <p:tgtEl>
                                          <p:spTgt spid="57"/>
                                        </p:tgtEl>
                                        <p:attrNameLst>
                                          <p:attrName>ppt_x</p:attrName>
                                        </p:attrNameLst>
                                      </p:cBhvr>
                                      <p:tavLst>
                                        <p:tav tm="0">
                                          <p:val>
                                            <p:strVal val="#ppt_x"/>
                                          </p:val>
                                        </p:tav>
                                        <p:tav tm="100000">
                                          <p:val>
                                            <p:strVal val="#ppt_x"/>
                                          </p:val>
                                        </p:tav>
                                      </p:tavLst>
                                    </p:anim>
                                    <p:anim calcmode="lin" valueType="num">
                                      <p:cBhvr>
                                        <p:cTn id="74"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grpId="0" nodeType="clickEffect">
                                  <p:stCondLst>
                                    <p:cond delay="0"/>
                                  </p:stCondLst>
                                  <p:childTnLst>
                                    <p:set>
                                      <p:cBhvr>
                                        <p:cTn id="78" dur="1" fill="hold">
                                          <p:stCondLst>
                                            <p:cond delay="0"/>
                                          </p:stCondLst>
                                        </p:cTn>
                                        <p:tgtEl>
                                          <p:spTgt spid="56"/>
                                        </p:tgtEl>
                                        <p:attrNameLst>
                                          <p:attrName>style.visibility</p:attrName>
                                        </p:attrNameLst>
                                      </p:cBhvr>
                                      <p:to>
                                        <p:strVal val="visible"/>
                                      </p:to>
                                    </p:set>
                                    <p:animEffect transition="in" filter="fade">
                                      <p:cBhvr>
                                        <p:cTn id="79" dur="1000"/>
                                        <p:tgtEl>
                                          <p:spTgt spid="56"/>
                                        </p:tgtEl>
                                      </p:cBhvr>
                                    </p:animEffect>
                                    <p:anim calcmode="lin" valueType="num">
                                      <p:cBhvr>
                                        <p:cTn id="80" dur="1000" fill="hold"/>
                                        <p:tgtEl>
                                          <p:spTgt spid="56"/>
                                        </p:tgtEl>
                                        <p:attrNameLst>
                                          <p:attrName>ppt_x</p:attrName>
                                        </p:attrNameLst>
                                      </p:cBhvr>
                                      <p:tavLst>
                                        <p:tav tm="0">
                                          <p:val>
                                            <p:strVal val="#ppt_x"/>
                                          </p:val>
                                        </p:tav>
                                        <p:tav tm="100000">
                                          <p:val>
                                            <p:strVal val="#ppt_x"/>
                                          </p:val>
                                        </p:tav>
                                      </p:tavLst>
                                    </p:anim>
                                    <p:anim calcmode="lin" valueType="num">
                                      <p:cBhvr>
                                        <p:cTn id="81"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56" grpId="0"/>
      <p:bldP spid="57" grpId="0"/>
      <p:bldP spid="58" grpId="0"/>
      <p:bldP spid="59" grpId="0"/>
      <p:bldP spid="60" grpId="0"/>
      <p:bldP spid="61" grpId="0"/>
      <p:bldP spid="62" grpId="0"/>
      <p:bldP spid="6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9" name="Group 148">
            <a:extLst>
              <a:ext uri="{FF2B5EF4-FFF2-40B4-BE49-F238E27FC236}">
                <a16:creationId xmlns:a16="http://schemas.microsoft.com/office/drawing/2014/main" id="{1424E820-5615-A8BB-0C55-45CD27A8BDBD}"/>
              </a:ext>
            </a:extLst>
          </p:cNvPr>
          <p:cNvGrpSpPr/>
          <p:nvPr/>
        </p:nvGrpSpPr>
        <p:grpSpPr>
          <a:xfrm>
            <a:off x="10450668" y="802961"/>
            <a:ext cx="1301337" cy="339188"/>
            <a:chOff x="10450668" y="801679"/>
            <a:chExt cx="1301337" cy="339188"/>
          </a:xfrm>
        </p:grpSpPr>
        <p:pic>
          <p:nvPicPr>
            <p:cNvPr id="132" name="Picture 131">
              <a:extLst>
                <a:ext uri="{FF2B5EF4-FFF2-40B4-BE49-F238E27FC236}">
                  <a16:creationId xmlns:a16="http://schemas.microsoft.com/office/drawing/2014/main" id="{35E5A249-E4D5-A281-34B1-B1FDFE809F06}"/>
                </a:ext>
              </a:extLst>
            </p:cNvPr>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11437985" y="801679"/>
              <a:ext cx="314020" cy="314020"/>
            </a:xfrm>
            <a:prstGeom prst="rect">
              <a:avLst/>
            </a:prstGeom>
          </p:spPr>
        </p:pic>
        <p:sp>
          <p:nvSpPr>
            <p:cNvPr id="140" name="TextBox 139">
              <a:extLst>
                <a:ext uri="{FF2B5EF4-FFF2-40B4-BE49-F238E27FC236}">
                  <a16:creationId xmlns:a16="http://schemas.microsoft.com/office/drawing/2014/main" id="{C06E4131-E265-1A28-9105-68FA3C1E9B45}"/>
                </a:ext>
              </a:extLst>
            </p:cNvPr>
            <p:cNvSpPr txBox="1"/>
            <p:nvPr/>
          </p:nvSpPr>
          <p:spPr>
            <a:xfrm>
              <a:off x="10450668" y="833090"/>
              <a:ext cx="1099953" cy="307777"/>
            </a:xfrm>
            <a:prstGeom prst="rect">
              <a:avLst/>
            </a:prstGeom>
            <a:noFill/>
          </p:spPr>
          <p:txBody>
            <a:bodyPr wrap="square" rtlCol="0">
              <a:spAutoFit/>
            </a:bodyPr>
            <a:lstStyle/>
            <a:p>
              <a:r>
                <a:rPr lang="fa-IR" sz="1400" dirty="0">
                  <a:cs typeface="B Titr" panose="00000700000000000000" pitchFamily="2" charset="-78"/>
                </a:rPr>
                <a:t>کلیات پژوهش</a:t>
              </a:r>
              <a:endParaRPr lang="en-US" sz="1400" dirty="0">
                <a:cs typeface="B Titr" panose="00000700000000000000" pitchFamily="2" charset="-78"/>
              </a:endParaRPr>
            </a:p>
          </p:txBody>
        </p:sp>
      </p:grpSp>
      <p:grpSp>
        <p:nvGrpSpPr>
          <p:cNvPr id="150" name="Group 149">
            <a:extLst>
              <a:ext uri="{FF2B5EF4-FFF2-40B4-BE49-F238E27FC236}">
                <a16:creationId xmlns:a16="http://schemas.microsoft.com/office/drawing/2014/main" id="{B0592E56-CDE6-5625-ABDE-6BAAB1DF02A7}"/>
              </a:ext>
            </a:extLst>
          </p:cNvPr>
          <p:cNvGrpSpPr/>
          <p:nvPr/>
        </p:nvGrpSpPr>
        <p:grpSpPr>
          <a:xfrm>
            <a:off x="8403542" y="809382"/>
            <a:ext cx="1332973" cy="339188"/>
            <a:chOff x="8403542" y="801679"/>
            <a:chExt cx="1332973" cy="339188"/>
          </a:xfrm>
        </p:grpSpPr>
        <p:pic>
          <p:nvPicPr>
            <p:cNvPr id="124" name="Picture 123">
              <a:extLst>
                <a:ext uri="{FF2B5EF4-FFF2-40B4-BE49-F238E27FC236}">
                  <a16:creationId xmlns:a16="http://schemas.microsoft.com/office/drawing/2014/main" id="{0F67A771-6B08-ADD2-2672-F0C178099341}"/>
                </a:ext>
              </a:extLst>
            </p:cNvPr>
            <p:cNvPicPr>
              <a:picLocks noChangeAspect="1"/>
            </p:cNvPicPr>
            <p:nvPr/>
          </p:nvPicPr>
          <p:blipFill>
            <a:blip r:embed="rId4">
              <a:biLevel thresh="75000"/>
              <a:extLst>
                <a:ext uri="{28A0092B-C50C-407E-A947-70E740481C1C}">
                  <a14:useLocalDpi xmlns:a14="http://schemas.microsoft.com/office/drawing/2010/main" val="0"/>
                </a:ext>
              </a:extLst>
            </a:blip>
            <a:stretch>
              <a:fillRect/>
            </a:stretch>
          </p:blipFill>
          <p:spPr>
            <a:xfrm>
              <a:off x="9422495" y="801679"/>
              <a:ext cx="314020" cy="314020"/>
            </a:xfrm>
            <a:prstGeom prst="rect">
              <a:avLst/>
            </a:prstGeom>
          </p:spPr>
        </p:pic>
        <p:sp>
          <p:nvSpPr>
            <p:cNvPr id="141" name="TextBox 140">
              <a:extLst>
                <a:ext uri="{FF2B5EF4-FFF2-40B4-BE49-F238E27FC236}">
                  <a16:creationId xmlns:a16="http://schemas.microsoft.com/office/drawing/2014/main" id="{CB2FA345-EEB9-7110-8DC8-D42F0D2BD973}"/>
                </a:ext>
              </a:extLst>
            </p:cNvPr>
            <p:cNvSpPr txBox="1"/>
            <p:nvPr/>
          </p:nvSpPr>
          <p:spPr>
            <a:xfrm>
              <a:off x="8403542" y="833090"/>
              <a:ext cx="1066273" cy="307777"/>
            </a:xfrm>
            <a:prstGeom prst="rect">
              <a:avLst/>
            </a:prstGeom>
            <a:noFill/>
          </p:spPr>
          <p:txBody>
            <a:bodyPr wrap="square" rtlCol="0">
              <a:spAutoFit/>
            </a:bodyPr>
            <a:lstStyle/>
            <a:p>
              <a:r>
                <a:rPr lang="fa-IR" sz="1400" dirty="0">
                  <a:cs typeface="B Titr" panose="00000700000000000000" pitchFamily="2" charset="-78"/>
                </a:rPr>
                <a:t>مبانی پژوهش</a:t>
              </a:r>
              <a:endParaRPr lang="en-US" sz="1400" dirty="0">
                <a:cs typeface="B Titr" panose="00000700000000000000" pitchFamily="2" charset="-78"/>
              </a:endParaRPr>
            </a:p>
          </p:txBody>
        </p:sp>
      </p:grpSp>
      <p:grpSp>
        <p:nvGrpSpPr>
          <p:cNvPr id="151" name="Group 150">
            <a:extLst>
              <a:ext uri="{FF2B5EF4-FFF2-40B4-BE49-F238E27FC236}">
                <a16:creationId xmlns:a16="http://schemas.microsoft.com/office/drawing/2014/main" id="{7CE748D5-6082-41A2-9A12-2940F8F7DA49}"/>
              </a:ext>
            </a:extLst>
          </p:cNvPr>
          <p:cNvGrpSpPr/>
          <p:nvPr/>
        </p:nvGrpSpPr>
        <p:grpSpPr>
          <a:xfrm>
            <a:off x="6525261" y="805529"/>
            <a:ext cx="1207290" cy="339188"/>
            <a:chOff x="6544578" y="801679"/>
            <a:chExt cx="1207290" cy="339188"/>
          </a:xfrm>
        </p:grpSpPr>
        <p:pic>
          <p:nvPicPr>
            <p:cNvPr id="126" name="Picture 125">
              <a:extLst>
                <a:ext uri="{FF2B5EF4-FFF2-40B4-BE49-F238E27FC236}">
                  <a16:creationId xmlns:a16="http://schemas.microsoft.com/office/drawing/2014/main" id="{B12992F8-B63C-A0AA-757C-42E10B31D6A9}"/>
                </a:ext>
              </a:extLst>
            </p:cNvPr>
            <p:cNvPicPr>
              <a:picLocks noChangeAspect="1"/>
            </p:cNvPicPr>
            <p:nvPr/>
          </p:nvPicPr>
          <p:blipFill>
            <a:blip r:embed="rId5">
              <a:biLevel thresh="75000"/>
              <a:extLst>
                <a:ext uri="{28A0092B-C50C-407E-A947-70E740481C1C}">
                  <a14:useLocalDpi xmlns:a14="http://schemas.microsoft.com/office/drawing/2010/main" val="0"/>
                </a:ext>
              </a:extLst>
            </a:blip>
            <a:stretch>
              <a:fillRect/>
            </a:stretch>
          </p:blipFill>
          <p:spPr>
            <a:xfrm>
              <a:off x="7437848" y="801679"/>
              <a:ext cx="314020" cy="314020"/>
            </a:xfrm>
            <a:prstGeom prst="rect">
              <a:avLst/>
            </a:prstGeom>
          </p:spPr>
        </p:pic>
        <p:sp>
          <p:nvSpPr>
            <p:cNvPr id="142" name="TextBox 141">
              <a:extLst>
                <a:ext uri="{FF2B5EF4-FFF2-40B4-BE49-F238E27FC236}">
                  <a16:creationId xmlns:a16="http://schemas.microsoft.com/office/drawing/2014/main" id="{D333B084-3D75-02A2-3201-246D1F771E89}"/>
                </a:ext>
              </a:extLst>
            </p:cNvPr>
            <p:cNvSpPr txBox="1"/>
            <p:nvPr/>
          </p:nvSpPr>
          <p:spPr>
            <a:xfrm>
              <a:off x="6544578" y="833090"/>
              <a:ext cx="1002814" cy="307777"/>
            </a:xfrm>
            <a:prstGeom prst="rect">
              <a:avLst/>
            </a:prstGeom>
            <a:noFill/>
          </p:spPr>
          <p:txBody>
            <a:bodyPr wrap="square" rtlCol="0">
              <a:spAutoFit/>
            </a:bodyPr>
            <a:lstStyle/>
            <a:p>
              <a:r>
                <a:rPr lang="fa-IR" sz="1400" dirty="0">
                  <a:cs typeface="B Titr" panose="00000700000000000000" pitchFamily="2" charset="-78"/>
                </a:rPr>
                <a:t>روش تحقیق</a:t>
              </a:r>
              <a:endParaRPr lang="en-US" sz="1400" dirty="0">
                <a:cs typeface="B Titr" panose="00000700000000000000" pitchFamily="2" charset="-78"/>
              </a:endParaRPr>
            </a:p>
          </p:txBody>
        </p:sp>
      </p:grpSp>
      <p:sp>
        <p:nvSpPr>
          <p:cNvPr id="9" name="Freeform: Shape 8">
            <a:extLst>
              <a:ext uri="{FF2B5EF4-FFF2-40B4-BE49-F238E27FC236}">
                <a16:creationId xmlns:a16="http://schemas.microsoft.com/office/drawing/2014/main" id="{085BEA55-93DF-9E01-BD22-D62EE76D449B}"/>
              </a:ext>
            </a:extLst>
          </p:cNvPr>
          <p:cNvSpPr/>
          <p:nvPr/>
        </p:nvSpPr>
        <p:spPr>
          <a:xfrm>
            <a:off x="4433594" y="1163321"/>
            <a:ext cx="1215081" cy="60141"/>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52" name="Group 151">
            <a:extLst>
              <a:ext uri="{FF2B5EF4-FFF2-40B4-BE49-F238E27FC236}">
                <a16:creationId xmlns:a16="http://schemas.microsoft.com/office/drawing/2014/main" id="{CCF9D272-5C4B-8493-3F2B-B31045B6AA57}"/>
              </a:ext>
            </a:extLst>
          </p:cNvPr>
          <p:cNvGrpSpPr/>
          <p:nvPr/>
        </p:nvGrpSpPr>
        <p:grpSpPr>
          <a:xfrm>
            <a:off x="4367276" y="801676"/>
            <a:ext cx="1347716" cy="339188"/>
            <a:chOff x="4367276" y="801679"/>
            <a:chExt cx="1347716" cy="339188"/>
          </a:xfrm>
        </p:grpSpPr>
        <p:pic>
          <p:nvPicPr>
            <p:cNvPr id="128" name="Picture 127">
              <a:extLst>
                <a:ext uri="{FF2B5EF4-FFF2-40B4-BE49-F238E27FC236}">
                  <a16:creationId xmlns:a16="http://schemas.microsoft.com/office/drawing/2014/main" id="{89AB1061-13B8-5BD6-6D27-AC9B68491BE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00972" y="801679"/>
              <a:ext cx="314020" cy="314020"/>
            </a:xfrm>
            <a:prstGeom prst="rect">
              <a:avLst/>
            </a:prstGeom>
          </p:spPr>
        </p:pic>
        <p:sp>
          <p:nvSpPr>
            <p:cNvPr id="144" name="TextBox 143">
              <a:extLst>
                <a:ext uri="{FF2B5EF4-FFF2-40B4-BE49-F238E27FC236}">
                  <a16:creationId xmlns:a16="http://schemas.microsoft.com/office/drawing/2014/main" id="{C8425EFB-9821-1E0E-5CE6-4855C11C3E8F}"/>
                </a:ext>
              </a:extLst>
            </p:cNvPr>
            <p:cNvSpPr txBox="1"/>
            <p:nvPr/>
          </p:nvSpPr>
          <p:spPr>
            <a:xfrm>
              <a:off x="4367276" y="833090"/>
              <a:ext cx="1062877" cy="307777"/>
            </a:xfrm>
            <a:prstGeom prst="rect">
              <a:avLst/>
            </a:prstGeom>
            <a:noFill/>
          </p:spPr>
          <p:txBody>
            <a:bodyPr wrap="square" rtlCol="0">
              <a:spAutoFit/>
            </a:bodyPr>
            <a:lstStyle/>
            <a:p>
              <a:r>
                <a:rPr lang="fa-IR" sz="1400" dirty="0">
                  <a:solidFill>
                    <a:srgbClr val="006ED8"/>
                  </a:solidFill>
                  <a:cs typeface="B Titr" panose="00000700000000000000" pitchFamily="2" charset="-78"/>
                </a:rPr>
                <a:t>تجزیه و تحلیل</a:t>
              </a:r>
              <a:endParaRPr lang="en-US" sz="1400" dirty="0">
                <a:solidFill>
                  <a:srgbClr val="006ED8"/>
                </a:solidFill>
                <a:cs typeface="B Titr" panose="00000700000000000000" pitchFamily="2" charset="-78"/>
              </a:endParaRPr>
            </a:p>
          </p:txBody>
        </p:sp>
      </p:grpSp>
      <p:grpSp>
        <p:nvGrpSpPr>
          <p:cNvPr id="153" name="Group 152">
            <a:extLst>
              <a:ext uri="{FF2B5EF4-FFF2-40B4-BE49-F238E27FC236}">
                <a16:creationId xmlns:a16="http://schemas.microsoft.com/office/drawing/2014/main" id="{888C9CC3-77AF-1CE3-6CDC-B1DC34C2CF8E}"/>
              </a:ext>
            </a:extLst>
          </p:cNvPr>
          <p:cNvGrpSpPr/>
          <p:nvPr/>
        </p:nvGrpSpPr>
        <p:grpSpPr>
          <a:xfrm>
            <a:off x="2436435" y="808097"/>
            <a:ext cx="1267795" cy="339188"/>
            <a:chOff x="2436435" y="801679"/>
            <a:chExt cx="1267795" cy="339188"/>
          </a:xfrm>
        </p:grpSpPr>
        <p:pic>
          <p:nvPicPr>
            <p:cNvPr id="134" name="Picture 133">
              <a:extLst>
                <a:ext uri="{FF2B5EF4-FFF2-40B4-BE49-F238E27FC236}">
                  <a16:creationId xmlns:a16="http://schemas.microsoft.com/office/drawing/2014/main" id="{0219AACC-A780-F7B6-A08F-F1501FFCA54B}"/>
                </a:ext>
              </a:extLst>
            </p:cNvPr>
            <p:cNvPicPr>
              <a:picLocks noChangeAspect="1"/>
            </p:cNvPicPr>
            <p:nvPr/>
          </p:nvPicPr>
          <p:blipFill>
            <a:blip r:embed="rId7">
              <a:biLevel thresh="75000"/>
              <a:extLst>
                <a:ext uri="{28A0092B-C50C-407E-A947-70E740481C1C}">
                  <a14:useLocalDpi xmlns:a14="http://schemas.microsoft.com/office/drawing/2010/main" val="0"/>
                </a:ext>
              </a:extLst>
            </a:blip>
            <a:stretch>
              <a:fillRect/>
            </a:stretch>
          </p:blipFill>
          <p:spPr>
            <a:xfrm>
              <a:off x="3390210" y="801679"/>
              <a:ext cx="314020" cy="314020"/>
            </a:xfrm>
            <a:prstGeom prst="rect">
              <a:avLst/>
            </a:prstGeom>
          </p:spPr>
        </p:pic>
        <p:sp>
          <p:nvSpPr>
            <p:cNvPr id="146" name="TextBox 145">
              <a:extLst>
                <a:ext uri="{FF2B5EF4-FFF2-40B4-BE49-F238E27FC236}">
                  <a16:creationId xmlns:a16="http://schemas.microsoft.com/office/drawing/2014/main" id="{F08DDAB4-FFA7-D3BD-0D9D-C5DF3F7CE099}"/>
                </a:ext>
              </a:extLst>
            </p:cNvPr>
            <p:cNvSpPr txBox="1"/>
            <p:nvPr/>
          </p:nvSpPr>
          <p:spPr>
            <a:xfrm>
              <a:off x="2436435" y="833090"/>
              <a:ext cx="1007470" cy="307777"/>
            </a:xfrm>
            <a:prstGeom prst="rect">
              <a:avLst/>
            </a:prstGeom>
            <a:noFill/>
          </p:spPr>
          <p:txBody>
            <a:bodyPr wrap="square" rtlCol="0">
              <a:spAutoFit/>
            </a:bodyPr>
            <a:lstStyle/>
            <a:p>
              <a:r>
                <a:rPr lang="fa-IR" sz="1400" dirty="0">
                  <a:cs typeface="B Titr" panose="00000700000000000000" pitchFamily="2" charset="-78"/>
                </a:rPr>
                <a:t>بحث و نتیجه</a:t>
              </a:r>
              <a:endParaRPr lang="en-US" sz="1400" dirty="0">
                <a:cs typeface="B Titr" panose="00000700000000000000" pitchFamily="2" charset="-78"/>
              </a:endParaRPr>
            </a:p>
          </p:txBody>
        </p:sp>
      </p:grpSp>
      <p:grpSp>
        <p:nvGrpSpPr>
          <p:cNvPr id="154" name="Group 153">
            <a:extLst>
              <a:ext uri="{FF2B5EF4-FFF2-40B4-BE49-F238E27FC236}">
                <a16:creationId xmlns:a16="http://schemas.microsoft.com/office/drawing/2014/main" id="{5D3E3AFD-1CAE-9849-5477-1E17D4566C9C}"/>
              </a:ext>
            </a:extLst>
          </p:cNvPr>
          <p:cNvGrpSpPr/>
          <p:nvPr/>
        </p:nvGrpSpPr>
        <p:grpSpPr>
          <a:xfrm>
            <a:off x="619873" y="773422"/>
            <a:ext cx="913196" cy="391082"/>
            <a:chOff x="780273" y="763148"/>
            <a:chExt cx="913196" cy="391082"/>
          </a:xfrm>
        </p:grpSpPr>
        <p:pic>
          <p:nvPicPr>
            <p:cNvPr id="130" name="Picture 129">
              <a:extLst>
                <a:ext uri="{FF2B5EF4-FFF2-40B4-BE49-F238E27FC236}">
                  <a16:creationId xmlns:a16="http://schemas.microsoft.com/office/drawing/2014/main" id="{54E2A06B-762F-D631-66A8-6F714FEEF591}"/>
                </a:ext>
              </a:extLst>
            </p:cNvPr>
            <p:cNvPicPr>
              <a:picLocks noChangeAspect="1"/>
            </p:cNvPicPr>
            <p:nvPr/>
          </p:nvPicPr>
          <p:blipFill>
            <a:blip r:embed="rId8">
              <a:biLevel thresh="75000"/>
              <a:extLst>
                <a:ext uri="{28A0092B-C50C-407E-A947-70E740481C1C}">
                  <a14:useLocalDpi xmlns:a14="http://schemas.microsoft.com/office/drawing/2010/main" val="0"/>
                </a:ext>
              </a:extLst>
            </a:blip>
            <a:stretch>
              <a:fillRect/>
            </a:stretch>
          </p:blipFill>
          <p:spPr>
            <a:xfrm>
              <a:off x="1302387" y="763148"/>
              <a:ext cx="391082" cy="391082"/>
            </a:xfrm>
            <a:prstGeom prst="rect">
              <a:avLst/>
            </a:prstGeom>
          </p:spPr>
        </p:pic>
        <p:sp>
          <p:nvSpPr>
            <p:cNvPr id="147" name="TextBox 146">
              <a:extLst>
                <a:ext uri="{FF2B5EF4-FFF2-40B4-BE49-F238E27FC236}">
                  <a16:creationId xmlns:a16="http://schemas.microsoft.com/office/drawing/2014/main" id="{7C217C55-B589-BB1A-4D21-1B5B1F2F9DD1}"/>
                </a:ext>
              </a:extLst>
            </p:cNvPr>
            <p:cNvSpPr txBox="1"/>
            <p:nvPr/>
          </p:nvSpPr>
          <p:spPr>
            <a:xfrm>
              <a:off x="780273" y="833090"/>
              <a:ext cx="575107" cy="307777"/>
            </a:xfrm>
            <a:prstGeom prst="rect">
              <a:avLst/>
            </a:prstGeom>
            <a:noFill/>
          </p:spPr>
          <p:txBody>
            <a:bodyPr wrap="square" rtlCol="0">
              <a:spAutoFit/>
            </a:bodyPr>
            <a:lstStyle/>
            <a:p>
              <a:r>
                <a:rPr lang="fa-IR" sz="1400" dirty="0">
                  <a:cs typeface="B Titr" panose="00000700000000000000" pitchFamily="2" charset="-78"/>
                </a:rPr>
                <a:t>منابع</a:t>
              </a:r>
              <a:endParaRPr lang="en-US" sz="1400" dirty="0">
                <a:cs typeface="B Titr" panose="00000700000000000000" pitchFamily="2" charset="-78"/>
              </a:endParaRPr>
            </a:p>
          </p:txBody>
        </p:sp>
      </p:grpSp>
      <p:sp>
        <p:nvSpPr>
          <p:cNvPr id="2" name="Rectangle 1">
            <a:extLst>
              <a:ext uri="{FF2B5EF4-FFF2-40B4-BE49-F238E27FC236}">
                <a16:creationId xmlns:a16="http://schemas.microsoft.com/office/drawing/2014/main" id="{62370AEF-E819-3E0B-913F-DAB94E604A65}"/>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BAFCDD59-4EA6-02A3-D55F-B42DEBA55129}"/>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grpSp>
        <p:nvGrpSpPr>
          <p:cNvPr id="4" name="Group 3">
            <a:extLst>
              <a:ext uri="{FF2B5EF4-FFF2-40B4-BE49-F238E27FC236}">
                <a16:creationId xmlns:a16="http://schemas.microsoft.com/office/drawing/2014/main" id="{9E33C141-DAB4-8BDD-A051-47C1475FC045}"/>
              </a:ext>
            </a:extLst>
          </p:cNvPr>
          <p:cNvGrpSpPr/>
          <p:nvPr/>
        </p:nvGrpSpPr>
        <p:grpSpPr>
          <a:xfrm>
            <a:off x="10140426" y="58463"/>
            <a:ext cx="1734764" cy="429023"/>
            <a:chOff x="10263714" y="58463"/>
            <a:chExt cx="1734764" cy="429023"/>
          </a:xfrm>
        </p:grpSpPr>
        <p:grpSp>
          <p:nvGrpSpPr>
            <p:cNvPr id="5" name="Group 4">
              <a:extLst>
                <a:ext uri="{FF2B5EF4-FFF2-40B4-BE49-F238E27FC236}">
                  <a16:creationId xmlns:a16="http://schemas.microsoft.com/office/drawing/2014/main" id="{55363649-22F2-2239-2C6A-EC1941FDB407}"/>
                </a:ext>
              </a:extLst>
            </p:cNvPr>
            <p:cNvGrpSpPr/>
            <p:nvPr/>
          </p:nvGrpSpPr>
          <p:grpSpPr>
            <a:xfrm>
              <a:off x="11197607" y="83218"/>
              <a:ext cx="431426" cy="188824"/>
              <a:chOff x="11778472" y="427907"/>
              <a:chExt cx="240960" cy="105462"/>
            </a:xfrm>
          </p:grpSpPr>
          <p:sp>
            <p:nvSpPr>
              <p:cNvPr id="14" name="Freeform: Shape 13">
                <a:extLst>
                  <a:ext uri="{FF2B5EF4-FFF2-40B4-BE49-F238E27FC236}">
                    <a16:creationId xmlns:a16="http://schemas.microsoft.com/office/drawing/2014/main" id="{7173DDD0-E1F2-7CFD-4855-84EABC9C1B08}"/>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15" name="Freeform: Shape 14">
                <a:extLst>
                  <a:ext uri="{FF2B5EF4-FFF2-40B4-BE49-F238E27FC236}">
                    <a16:creationId xmlns:a16="http://schemas.microsoft.com/office/drawing/2014/main" id="{2BA14F09-A849-58F0-88BB-B2AD1E896A76}"/>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16" name="Freeform: Shape 15">
                <a:extLst>
                  <a:ext uri="{FF2B5EF4-FFF2-40B4-BE49-F238E27FC236}">
                    <a16:creationId xmlns:a16="http://schemas.microsoft.com/office/drawing/2014/main" id="{A7D35EAB-AC7B-37C1-2D30-BC85CD8A2A83}"/>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17" name="Freeform: Shape 16">
                <a:extLst>
                  <a:ext uri="{FF2B5EF4-FFF2-40B4-BE49-F238E27FC236}">
                    <a16:creationId xmlns:a16="http://schemas.microsoft.com/office/drawing/2014/main" id="{411D5FBF-F088-421E-D598-125CAB01ED7A}"/>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18" name="Freeform: Shape 17">
                <a:extLst>
                  <a:ext uri="{FF2B5EF4-FFF2-40B4-BE49-F238E27FC236}">
                    <a16:creationId xmlns:a16="http://schemas.microsoft.com/office/drawing/2014/main" id="{136200DD-D29C-1FC4-4E6F-4249C67628F4}"/>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19" name="Freeform: Shape 18">
                <a:extLst>
                  <a:ext uri="{FF2B5EF4-FFF2-40B4-BE49-F238E27FC236}">
                    <a16:creationId xmlns:a16="http://schemas.microsoft.com/office/drawing/2014/main" id="{48542CB5-A786-C264-DF3F-2D1CC3A60983}"/>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20" name="Freeform: Shape 19">
                <a:extLst>
                  <a:ext uri="{FF2B5EF4-FFF2-40B4-BE49-F238E27FC236}">
                    <a16:creationId xmlns:a16="http://schemas.microsoft.com/office/drawing/2014/main" id="{00445616-CA40-91B6-4F8E-CA9484F75FF8}"/>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21" name="Freeform: Shape 20">
                <a:extLst>
                  <a:ext uri="{FF2B5EF4-FFF2-40B4-BE49-F238E27FC236}">
                    <a16:creationId xmlns:a16="http://schemas.microsoft.com/office/drawing/2014/main" id="{98D6AB5F-7197-6E93-9547-7DCBEF7B0B90}"/>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22" name="Freeform: Shape 21">
                <a:extLst>
                  <a:ext uri="{FF2B5EF4-FFF2-40B4-BE49-F238E27FC236}">
                    <a16:creationId xmlns:a16="http://schemas.microsoft.com/office/drawing/2014/main" id="{452E6B77-6B8F-CF21-4EBF-342D83807F08}"/>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23" name="Freeform: Shape 22">
                <a:extLst>
                  <a:ext uri="{FF2B5EF4-FFF2-40B4-BE49-F238E27FC236}">
                    <a16:creationId xmlns:a16="http://schemas.microsoft.com/office/drawing/2014/main" id="{5FCC6F86-6FA2-BDEB-09E4-0499A1523E2A}"/>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24" name="Freeform: Shape 23">
                <a:extLst>
                  <a:ext uri="{FF2B5EF4-FFF2-40B4-BE49-F238E27FC236}">
                    <a16:creationId xmlns:a16="http://schemas.microsoft.com/office/drawing/2014/main" id="{00374103-D709-30A1-4730-664C2C2B3688}"/>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25" name="Freeform: Shape 24">
                <a:extLst>
                  <a:ext uri="{FF2B5EF4-FFF2-40B4-BE49-F238E27FC236}">
                    <a16:creationId xmlns:a16="http://schemas.microsoft.com/office/drawing/2014/main" id="{816E703C-4367-C76E-3792-1EAAA7082FB3}"/>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12" name="Freeform: Shape 11">
              <a:extLst>
                <a:ext uri="{FF2B5EF4-FFF2-40B4-BE49-F238E27FC236}">
                  <a16:creationId xmlns:a16="http://schemas.microsoft.com/office/drawing/2014/main" id="{837C91D6-79CD-E289-AAF4-58395E7B174F}"/>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3000E731-F81A-89AF-ADC3-103ECAC8ABA2}"/>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pic>
        <p:nvPicPr>
          <p:cNvPr id="6" name="Picture 5">
            <a:hlinkClick r:id="" action="ppaction://hlinkshowjump?jump=firstslide"/>
            <a:extLst>
              <a:ext uri="{FF2B5EF4-FFF2-40B4-BE49-F238E27FC236}">
                <a16:creationId xmlns:a16="http://schemas.microsoft.com/office/drawing/2014/main" id="{6BFCAB08-63DF-3341-003A-F825C0358FF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7" name="Picture 6">
            <a:hlinkClick r:id="" action="ppaction://hlinkshowjump?jump=nextslide"/>
            <a:extLst>
              <a:ext uri="{FF2B5EF4-FFF2-40B4-BE49-F238E27FC236}">
                <a16:creationId xmlns:a16="http://schemas.microsoft.com/office/drawing/2014/main" id="{EBA924E7-7E2B-95C4-3FDE-11DF33152E3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8" name="Picture 7">
            <a:hlinkClick r:id="" action="ppaction://hlinkshowjump?jump=previousslide"/>
            <a:extLst>
              <a:ext uri="{FF2B5EF4-FFF2-40B4-BE49-F238E27FC236}">
                <a16:creationId xmlns:a16="http://schemas.microsoft.com/office/drawing/2014/main" id="{B4DC464D-5595-52E3-2340-70AE927C1C8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sp>
        <p:nvSpPr>
          <p:cNvPr id="10" name="TextBox 9">
            <a:extLst>
              <a:ext uri="{FF2B5EF4-FFF2-40B4-BE49-F238E27FC236}">
                <a16:creationId xmlns:a16="http://schemas.microsoft.com/office/drawing/2014/main" id="{F53867D6-7464-3331-4168-72DE71BC1FEC}"/>
              </a:ext>
            </a:extLst>
          </p:cNvPr>
          <p:cNvSpPr txBox="1"/>
          <p:nvPr/>
        </p:nvSpPr>
        <p:spPr>
          <a:xfrm>
            <a:off x="9405680" y="1771992"/>
            <a:ext cx="2468644" cy="307777"/>
          </a:xfrm>
          <a:prstGeom prst="rect">
            <a:avLst/>
          </a:prstGeom>
          <a:noFill/>
          <a:ln>
            <a:noFill/>
          </a:ln>
        </p:spPr>
        <p:txBody>
          <a:bodyPr wrap="square" rtlCol="0">
            <a:spAutoFit/>
          </a:bodyPr>
          <a:lstStyle/>
          <a:p>
            <a:r>
              <a:rPr lang="fa-IR" sz="1400" dirty="0">
                <a:solidFill>
                  <a:srgbClr val="006ED8"/>
                </a:solidFill>
                <a:cs typeface="B Titr" panose="00000700000000000000" pitchFamily="2" charset="-78"/>
              </a:rPr>
              <a:t>زیر عنـوان اصلــی را وارد کـنید</a:t>
            </a:r>
            <a:endParaRPr lang="en-US" sz="1400" dirty="0">
              <a:solidFill>
                <a:srgbClr val="006ED8"/>
              </a:solidFill>
              <a:cs typeface="B Titr" panose="00000700000000000000" pitchFamily="2" charset="-78"/>
            </a:endParaRPr>
          </a:p>
        </p:txBody>
      </p:sp>
      <p:sp>
        <p:nvSpPr>
          <p:cNvPr id="11" name="TextBox 10">
            <a:extLst>
              <a:ext uri="{FF2B5EF4-FFF2-40B4-BE49-F238E27FC236}">
                <a16:creationId xmlns:a16="http://schemas.microsoft.com/office/drawing/2014/main" id="{FF1DC93E-D68F-11D7-7F45-2643B2E0AC5B}"/>
              </a:ext>
            </a:extLst>
          </p:cNvPr>
          <p:cNvSpPr txBox="1"/>
          <p:nvPr/>
        </p:nvSpPr>
        <p:spPr>
          <a:xfrm>
            <a:off x="10149687" y="1382464"/>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26" name="TextBox 25">
            <a:extLst>
              <a:ext uri="{FF2B5EF4-FFF2-40B4-BE49-F238E27FC236}">
                <a16:creationId xmlns:a16="http://schemas.microsoft.com/office/drawing/2014/main" id="{37B2FBA5-AACB-46B3-CBB5-2732DC04A056}"/>
              </a:ext>
            </a:extLst>
          </p:cNvPr>
          <p:cNvSpPr txBox="1"/>
          <p:nvPr/>
        </p:nvSpPr>
        <p:spPr>
          <a:xfrm>
            <a:off x="263699" y="2079769"/>
            <a:ext cx="11556780" cy="4347344"/>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Tree>
    <p:extLst>
      <p:ext uri="{BB962C8B-B14F-4D97-AF65-F5344CB8AC3E}">
        <p14:creationId xmlns:p14="http://schemas.microsoft.com/office/powerpoint/2010/main" val="3580314761"/>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fltVal val="0"/>
                                          </p:val>
                                        </p:tav>
                                        <p:tav tm="100000">
                                          <p:val>
                                            <p:strVal val="#ppt_w"/>
                                          </p:val>
                                        </p:tav>
                                      </p:tavLst>
                                    </p:anim>
                                    <p:anim calcmode="lin" valueType="num">
                                      <p:cBhvr>
                                        <p:cTn id="14" dur="1000" fill="hold"/>
                                        <p:tgtEl>
                                          <p:spTgt spid="10"/>
                                        </p:tgtEl>
                                        <p:attrNameLst>
                                          <p:attrName>ppt_h</p:attrName>
                                        </p:attrNameLst>
                                      </p:cBhvr>
                                      <p:tavLst>
                                        <p:tav tm="0">
                                          <p:val>
                                            <p:fltVal val="0"/>
                                          </p:val>
                                        </p:tav>
                                        <p:tav tm="100000">
                                          <p:val>
                                            <p:strVal val="#ppt_h"/>
                                          </p:val>
                                        </p:tav>
                                      </p:tavLst>
                                    </p:anim>
                                    <p:anim calcmode="lin" valueType="num">
                                      <p:cBhvr>
                                        <p:cTn id="15" dur="1000" fill="hold"/>
                                        <p:tgtEl>
                                          <p:spTgt spid="10"/>
                                        </p:tgtEl>
                                        <p:attrNameLst>
                                          <p:attrName>style.rotation</p:attrName>
                                        </p:attrNameLst>
                                      </p:cBhvr>
                                      <p:tavLst>
                                        <p:tav tm="0">
                                          <p:val>
                                            <p:fltVal val="90"/>
                                          </p:val>
                                        </p:tav>
                                        <p:tav tm="100000">
                                          <p:val>
                                            <p:fltVal val="0"/>
                                          </p:val>
                                        </p:tav>
                                      </p:tavLst>
                                    </p:anim>
                                    <p:animEffect transition="in" filter="fade">
                                      <p:cBhvr>
                                        <p:cTn id="16" dur="1000"/>
                                        <p:tgtEl>
                                          <p:spTgt spid="10"/>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1000" fill="hold"/>
                                        <p:tgtEl>
                                          <p:spTgt spid="26"/>
                                        </p:tgtEl>
                                        <p:attrNameLst>
                                          <p:attrName>ppt_w</p:attrName>
                                        </p:attrNameLst>
                                      </p:cBhvr>
                                      <p:tavLst>
                                        <p:tav tm="0">
                                          <p:val>
                                            <p:fltVal val="0"/>
                                          </p:val>
                                        </p:tav>
                                        <p:tav tm="100000">
                                          <p:val>
                                            <p:strVal val="#ppt_w"/>
                                          </p:val>
                                        </p:tav>
                                      </p:tavLst>
                                    </p:anim>
                                    <p:anim calcmode="lin" valueType="num">
                                      <p:cBhvr>
                                        <p:cTn id="20" dur="1000" fill="hold"/>
                                        <p:tgtEl>
                                          <p:spTgt spid="26"/>
                                        </p:tgtEl>
                                        <p:attrNameLst>
                                          <p:attrName>ppt_h</p:attrName>
                                        </p:attrNameLst>
                                      </p:cBhvr>
                                      <p:tavLst>
                                        <p:tav tm="0">
                                          <p:val>
                                            <p:fltVal val="0"/>
                                          </p:val>
                                        </p:tav>
                                        <p:tav tm="100000">
                                          <p:val>
                                            <p:strVal val="#ppt_h"/>
                                          </p:val>
                                        </p:tav>
                                      </p:tavLst>
                                    </p:anim>
                                    <p:anim calcmode="lin" valueType="num">
                                      <p:cBhvr>
                                        <p:cTn id="21" dur="1000" fill="hold"/>
                                        <p:tgtEl>
                                          <p:spTgt spid="26"/>
                                        </p:tgtEl>
                                        <p:attrNameLst>
                                          <p:attrName>style.rotation</p:attrName>
                                        </p:attrNameLst>
                                      </p:cBhvr>
                                      <p:tavLst>
                                        <p:tav tm="0">
                                          <p:val>
                                            <p:fltVal val="90"/>
                                          </p:val>
                                        </p:tav>
                                        <p:tav tm="100000">
                                          <p:val>
                                            <p:fltVal val="0"/>
                                          </p:val>
                                        </p:tav>
                                      </p:tavLst>
                                    </p:anim>
                                    <p:animEffect transition="in" filter="fade">
                                      <p:cBhvr>
                                        <p:cTn id="22"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84DE9AF-081E-D0E0-0A4C-570F6BD3A6FE}"/>
              </a:ext>
            </a:extLst>
          </p:cNvPr>
          <p:cNvGrpSpPr/>
          <p:nvPr/>
        </p:nvGrpSpPr>
        <p:grpSpPr>
          <a:xfrm>
            <a:off x="10140426" y="58463"/>
            <a:ext cx="1734764" cy="429023"/>
            <a:chOff x="10263714" y="58463"/>
            <a:chExt cx="1734764" cy="429023"/>
          </a:xfrm>
        </p:grpSpPr>
        <p:grpSp>
          <p:nvGrpSpPr>
            <p:cNvPr id="3" name="Group 2">
              <a:extLst>
                <a:ext uri="{FF2B5EF4-FFF2-40B4-BE49-F238E27FC236}">
                  <a16:creationId xmlns:a16="http://schemas.microsoft.com/office/drawing/2014/main" id="{19FA9DCA-5D35-0BD4-FE8E-CB71E3772B43}"/>
                </a:ext>
              </a:extLst>
            </p:cNvPr>
            <p:cNvGrpSpPr/>
            <p:nvPr/>
          </p:nvGrpSpPr>
          <p:grpSpPr>
            <a:xfrm>
              <a:off x="11197607" y="83218"/>
              <a:ext cx="431426" cy="188824"/>
              <a:chOff x="11778472" y="427907"/>
              <a:chExt cx="240960" cy="105462"/>
            </a:xfrm>
          </p:grpSpPr>
          <p:sp>
            <p:nvSpPr>
              <p:cNvPr id="6" name="Freeform: Shape 5">
                <a:extLst>
                  <a:ext uri="{FF2B5EF4-FFF2-40B4-BE49-F238E27FC236}">
                    <a16:creationId xmlns:a16="http://schemas.microsoft.com/office/drawing/2014/main" id="{3331AA1F-6425-B50C-00B8-A3C5115EAEEE}"/>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7" name="Freeform: Shape 6">
                <a:extLst>
                  <a:ext uri="{FF2B5EF4-FFF2-40B4-BE49-F238E27FC236}">
                    <a16:creationId xmlns:a16="http://schemas.microsoft.com/office/drawing/2014/main" id="{18D48E54-CAE2-D0AB-9698-2EF2EC3824F5}"/>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8" name="Freeform: Shape 7">
                <a:extLst>
                  <a:ext uri="{FF2B5EF4-FFF2-40B4-BE49-F238E27FC236}">
                    <a16:creationId xmlns:a16="http://schemas.microsoft.com/office/drawing/2014/main" id="{7EA4D3BF-D35F-54A1-973F-F83577CBB051}"/>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9" name="Freeform: Shape 8">
                <a:extLst>
                  <a:ext uri="{FF2B5EF4-FFF2-40B4-BE49-F238E27FC236}">
                    <a16:creationId xmlns:a16="http://schemas.microsoft.com/office/drawing/2014/main" id="{6BAB2D67-8121-287D-E254-DF6C00D4B8B1}"/>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10" name="Freeform: Shape 9">
                <a:extLst>
                  <a:ext uri="{FF2B5EF4-FFF2-40B4-BE49-F238E27FC236}">
                    <a16:creationId xmlns:a16="http://schemas.microsoft.com/office/drawing/2014/main" id="{B2A829BD-2E19-34E3-801D-1DE6F0B03263}"/>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11" name="Freeform: Shape 10">
                <a:extLst>
                  <a:ext uri="{FF2B5EF4-FFF2-40B4-BE49-F238E27FC236}">
                    <a16:creationId xmlns:a16="http://schemas.microsoft.com/office/drawing/2014/main" id="{F4302485-C16D-FE4D-61E6-268D54E2CC64}"/>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12" name="Freeform: Shape 11">
                <a:extLst>
                  <a:ext uri="{FF2B5EF4-FFF2-40B4-BE49-F238E27FC236}">
                    <a16:creationId xmlns:a16="http://schemas.microsoft.com/office/drawing/2014/main" id="{17B902A2-E3EB-8407-CD36-9B365BA7A617}"/>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13" name="Freeform: Shape 12">
                <a:extLst>
                  <a:ext uri="{FF2B5EF4-FFF2-40B4-BE49-F238E27FC236}">
                    <a16:creationId xmlns:a16="http://schemas.microsoft.com/office/drawing/2014/main" id="{E7BCDAA1-58BB-6A0C-78ED-D581CC9E97DD}"/>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14" name="Freeform: Shape 13">
                <a:extLst>
                  <a:ext uri="{FF2B5EF4-FFF2-40B4-BE49-F238E27FC236}">
                    <a16:creationId xmlns:a16="http://schemas.microsoft.com/office/drawing/2014/main" id="{C095E08D-5980-4B17-63DB-DDAE03C191B2}"/>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15" name="Freeform: Shape 14">
                <a:extLst>
                  <a:ext uri="{FF2B5EF4-FFF2-40B4-BE49-F238E27FC236}">
                    <a16:creationId xmlns:a16="http://schemas.microsoft.com/office/drawing/2014/main" id="{82CBBB2E-D2FD-BA89-8C69-6C127AC90EA1}"/>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16" name="Freeform: Shape 15">
                <a:extLst>
                  <a:ext uri="{FF2B5EF4-FFF2-40B4-BE49-F238E27FC236}">
                    <a16:creationId xmlns:a16="http://schemas.microsoft.com/office/drawing/2014/main" id="{F6004E28-2E5B-6B46-134B-97779C01C7A9}"/>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17" name="Freeform: Shape 16">
                <a:extLst>
                  <a:ext uri="{FF2B5EF4-FFF2-40B4-BE49-F238E27FC236}">
                    <a16:creationId xmlns:a16="http://schemas.microsoft.com/office/drawing/2014/main" id="{BA90897A-F664-10D2-321D-58039B7679CF}"/>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4" name="Freeform: Shape 3">
              <a:extLst>
                <a:ext uri="{FF2B5EF4-FFF2-40B4-BE49-F238E27FC236}">
                  <a16:creationId xmlns:a16="http://schemas.microsoft.com/office/drawing/2014/main" id="{5A0986D3-E0AA-3519-7294-7BC1DCD70CD6}"/>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5" name="TextBox 4">
              <a:extLst>
                <a:ext uri="{FF2B5EF4-FFF2-40B4-BE49-F238E27FC236}">
                  <a16:creationId xmlns:a16="http://schemas.microsoft.com/office/drawing/2014/main" id="{68BABB1E-66EC-A11C-6A82-8CBB9A33DBCB}"/>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sp>
        <p:nvSpPr>
          <p:cNvPr id="18" name="Rectangle 17">
            <a:extLst>
              <a:ext uri="{FF2B5EF4-FFF2-40B4-BE49-F238E27FC236}">
                <a16:creationId xmlns:a16="http://schemas.microsoft.com/office/drawing/2014/main" id="{0BD229FE-AF5A-19E7-ED16-E2B0D15072BA}"/>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5A2ECE3B-BE3B-77CF-440D-71B07D4F47DE}"/>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grpSp>
        <p:nvGrpSpPr>
          <p:cNvPr id="29" name="Group 28">
            <a:extLst>
              <a:ext uri="{FF2B5EF4-FFF2-40B4-BE49-F238E27FC236}">
                <a16:creationId xmlns:a16="http://schemas.microsoft.com/office/drawing/2014/main" id="{04014185-FFE5-336C-CB3A-096BE9D661F1}"/>
              </a:ext>
            </a:extLst>
          </p:cNvPr>
          <p:cNvGrpSpPr/>
          <p:nvPr/>
        </p:nvGrpSpPr>
        <p:grpSpPr>
          <a:xfrm>
            <a:off x="2850309" y="1223270"/>
            <a:ext cx="6491382" cy="4654198"/>
            <a:chOff x="3005268" y="1190613"/>
            <a:chExt cx="6491382" cy="4654198"/>
          </a:xfrm>
        </p:grpSpPr>
        <p:sp>
          <p:nvSpPr>
            <p:cNvPr id="23" name="Freeform: Shape 22">
              <a:extLst>
                <a:ext uri="{FF2B5EF4-FFF2-40B4-BE49-F238E27FC236}">
                  <a16:creationId xmlns:a16="http://schemas.microsoft.com/office/drawing/2014/main" id="{706F1114-A2B3-F46F-181F-EFD457A1CBEE}"/>
                </a:ext>
              </a:extLst>
            </p:cNvPr>
            <p:cNvSpPr/>
            <p:nvPr/>
          </p:nvSpPr>
          <p:spPr>
            <a:xfrm>
              <a:off x="3005268" y="4042851"/>
              <a:ext cx="6491382" cy="321294"/>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TextBox 24">
              <a:extLst>
                <a:ext uri="{FF2B5EF4-FFF2-40B4-BE49-F238E27FC236}">
                  <a16:creationId xmlns:a16="http://schemas.microsoft.com/office/drawing/2014/main" id="{781447AF-306E-7EFA-5113-F10F065A88E1}"/>
                </a:ext>
              </a:extLst>
            </p:cNvPr>
            <p:cNvSpPr txBox="1"/>
            <p:nvPr/>
          </p:nvSpPr>
          <p:spPr>
            <a:xfrm>
              <a:off x="3374346" y="4736815"/>
              <a:ext cx="5753226" cy="1107996"/>
            </a:xfrm>
            <a:prstGeom prst="rect">
              <a:avLst/>
            </a:prstGeom>
            <a:noFill/>
          </p:spPr>
          <p:txBody>
            <a:bodyPr wrap="square" rtlCol="0">
              <a:spAutoFit/>
            </a:bodyPr>
            <a:lstStyle/>
            <a:p>
              <a:r>
                <a:rPr lang="fa-IR" sz="6600" dirty="0">
                  <a:solidFill>
                    <a:srgbClr val="006ED8"/>
                  </a:solidFill>
                  <a:cs typeface="B Titr" panose="00000700000000000000" pitchFamily="2" charset="-78"/>
                </a:rPr>
                <a:t>بحث و نتیجه گیری</a:t>
              </a:r>
              <a:endParaRPr lang="en-US" sz="6600" dirty="0">
                <a:solidFill>
                  <a:srgbClr val="006ED8"/>
                </a:solidFill>
                <a:cs typeface="B Titr" panose="00000700000000000000" pitchFamily="2" charset="-78"/>
              </a:endParaRPr>
            </a:p>
          </p:txBody>
        </p:sp>
        <p:pic>
          <p:nvPicPr>
            <p:cNvPr id="28" name="Picture 27">
              <a:extLst>
                <a:ext uri="{FF2B5EF4-FFF2-40B4-BE49-F238E27FC236}">
                  <a16:creationId xmlns:a16="http://schemas.microsoft.com/office/drawing/2014/main" id="{57737FE7-E888-0F83-89EA-01C28A9EA3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11176" y="1190613"/>
              <a:ext cx="2479567" cy="2479567"/>
            </a:xfrm>
            <a:prstGeom prst="rect">
              <a:avLst/>
            </a:prstGeom>
          </p:spPr>
        </p:pic>
      </p:grpSp>
      <p:pic>
        <p:nvPicPr>
          <p:cNvPr id="24" name="Picture 23">
            <a:hlinkClick r:id="" action="ppaction://hlinkshowjump?jump=firstslide"/>
            <a:extLst>
              <a:ext uri="{FF2B5EF4-FFF2-40B4-BE49-F238E27FC236}">
                <a16:creationId xmlns:a16="http://schemas.microsoft.com/office/drawing/2014/main" id="{89C8E07E-3708-1302-A0FD-BFC880D1DE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26" name="Picture 25">
            <a:hlinkClick r:id="" action="ppaction://hlinkshowjump?jump=nextslide"/>
            <a:extLst>
              <a:ext uri="{FF2B5EF4-FFF2-40B4-BE49-F238E27FC236}">
                <a16:creationId xmlns:a16="http://schemas.microsoft.com/office/drawing/2014/main" id="{613B22EF-34E6-42D3-8614-DB7F813230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27" name="Picture 26">
            <a:hlinkClick r:id="" action="ppaction://hlinkshowjump?jump=previousslide"/>
            <a:extLst>
              <a:ext uri="{FF2B5EF4-FFF2-40B4-BE49-F238E27FC236}">
                <a16:creationId xmlns:a16="http://schemas.microsoft.com/office/drawing/2014/main" id="{DAADB65C-8E7B-5436-AFD8-E1BE1DD100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spTree>
    <p:extLst>
      <p:ext uri="{BB962C8B-B14F-4D97-AF65-F5344CB8AC3E}">
        <p14:creationId xmlns:p14="http://schemas.microsoft.com/office/powerpoint/2010/main" val="2782702742"/>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9" name="Group 148">
            <a:extLst>
              <a:ext uri="{FF2B5EF4-FFF2-40B4-BE49-F238E27FC236}">
                <a16:creationId xmlns:a16="http://schemas.microsoft.com/office/drawing/2014/main" id="{1424E820-5615-A8BB-0C55-45CD27A8BDBD}"/>
              </a:ext>
            </a:extLst>
          </p:cNvPr>
          <p:cNvGrpSpPr/>
          <p:nvPr/>
        </p:nvGrpSpPr>
        <p:grpSpPr>
          <a:xfrm>
            <a:off x="10450668" y="802961"/>
            <a:ext cx="1301337" cy="339188"/>
            <a:chOff x="10450668" y="801679"/>
            <a:chExt cx="1301337" cy="339188"/>
          </a:xfrm>
        </p:grpSpPr>
        <p:pic>
          <p:nvPicPr>
            <p:cNvPr id="132" name="Picture 131">
              <a:extLst>
                <a:ext uri="{FF2B5EF4-FFF2-40B4-BE49-F238E27FC236}">
                  <a16:creationId xmlns:a16="http://schemas.microsoft.com/office/drawing/2014/main" id="{35E5A249-E4D5-A281-34B1-B1FDFE809F06}"/>
                </a:ext>
              </a:extLst>
            </p:cNvPr>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11437985" y="801679"/>
              <a:ext cx="314020" cy="314020"/>
            </a:xfrm>
            <a:prstGeom prst="rect">
              <a:avLst/>
            </a:prstGeom>
          </p:spPr>
        </p:pic>
        <p:sp>
          <p:nvSpPr>
            <p:cNvPr id="140" name="TextBox 139">
              <a:extLst>
                <a:ext uri="{FF2B5EF4-FFF2-40B4-BE49-F238E27FC236}">
                  <a16:creationId xmlns:a16="http://schemas.microsoft.com/office/drawing/2014/main" id="{C06E4131-E265-1A28-9105-68FA3C1E9B45}"/>
                </a:ext>
              </a:extLst>
            </p:cNvPr>
            <p:cNvSpPr txBox="1"/>
            <p:nvPr/>
          </p:nvSpPr>
          <p:spPr>
            <a:xfrm>
              <a:off x="10450668" y="833090"/>
              <a:ext cx="1099953" cy="307777"/>
            </a:xfrm>
            <a:prstGeom prst="rect">
              <a:avLst/>
            </a:prstGeom>
            <a:noFill/>
          </p:spPr>
          <p:txBody>
            <a:bodyPr wrap="square" rtlCol="0">
              <a:spAutoFit/>
            </a:bodyPr>
            <a:lstStyle/>
            <a:p>
              <a:r>
                <a:rPr lang="fa-IR" sz="1400" dirty="0">
                  <a:cs typeface="B Titr" panose="00000700000000000000" pitchFamily="2" charset="-78"/>
                </a:rPr>
                <a:t>کلیات پژوهش</a:t>
              </a:r>
              <a:endParaRPr lang="en-US" sz="1400" dirty="0">
                <a:cs typeface="B Titr" panose="00000700000000000000" pitchFamily="2" charset="-78"/>
              </a:endParaRPr>
            </a:p>
          </p:txBody>
        </p:sp>
      </p:grpSp>
      <p:grpSp>
        <p:nvGrpSpPr>
          <p:cNvPr id="150" name="Group 149">
            <a:extLst>
              <a:ext uri="{FF2B5EF4-FFF2-40B4-BE49-F238E27FC236}">
                <a16:creationId xmlns:a16="http://schemas.microsoft.com/office/drawing/2014/main" id="{B0592E56-CDE6-5625-ABDE-6BAAB1DF02A7}"/>
              </a:ext>
            </a:extLst>
          </p:cNvPr>
          <p:cNvGrpSpPr/>
          <p:nvPr/>
        </p:nvGrpSpPr>
        <p:grpSpPr>
          <a:xfrm>
            <a:off x="8403542" y="809382"/>
            <a:ext cx="1332973" cy="339188"/>
            <a:chOff x="8403542" y="801679"/>
            <a:chExt cx="1332973" cy="339188"/>
          </a:xfrm>
        </p:grpSpPr>
        <p:pic>
          <p:nvPicPr>
            <p:cNvPr id="124" name="Picture 123">
              <a:extLst>
                <a:ext uri="{FF2B5EF4-FFF2-40B4-BE49-F238E27FC236}">
                  <a16:creationId xmlns:a16="http://schemas.microsoft.com/office/drawing/2014/main" id="{0F67A771-6B08-ADD2-2672-F0C178099341}"/>
                </a:ext>
              </a:extLst>
            </p:cNvPr>
            <p:cNvPicPr>
              <a:picLocks noChangeAspect="1"/>
            </p:cNvPicPr>
            <p:nvPr/>
          </p:nvPicPr>
          <p:blipFill>
            <a:blip r:embed="rId4">
              <a:biLevel thresh="75000"/>
              <a:extLst>
                <a:ext uri="{28A0092B-C50C-407E-A947-70E740481C1C}">
                  <a14:useLocalDpi xmlns:a14="http://schemas.microsoft.com/office/drawing/2010/main" val="0"/>
                </a:ext>
              </a:extLst>
            </a:blip>
            <a:stretch>
              <a:fillRect/>
            </a:stretch>
          </p:blipFill>
          <p:spPr>
            <a:xfrm>
              <a:off x="9422495" y="801679"/>
              <a:ext cx="314020" cy="314020"/>
            </a:xfrm>
            <a:prstGeom prst="rect">
              <a:avLst/>
            </a:prstGeom>
          </p:spPr>
        </p:pic>
        <p:sp>
          <p:nvSpPr>
            <p:cNvPr id="141" name="TextBox 140">
              <a:extLst>
                <a:ext uri="{FF2B5EF4-FFF2-40B4-BE49-F238E27FC236}">
                  <a16:creationId xmlns:a16="http://schemas.microsoft.com/office/drawing/2014/main" id="{CB2FA345-EEB9-7110-8DC8-D42F0D2BD973}"/>
                </a:ext>
              </a:extLst>
            </p:cNvPr>
            <p:cNvSpPr txBox="1"/>
            <p:nvPr/>
          </p:nvSpPr>
          <p:spPr>
            <a:xfrm>
              <a:off x="8403542" y="833090"/>
              <a:ext cx="1066273" cy="307777"/>
            </a:xfrm>
            <a:prstGeom prst="rect">
              <a:avLst/>
            </a:prstGeom>
            <a:noFill/>
          </p:spPr>
          <p:txBody>
            <a:bodyPr wrap="square" rtlCol="0">
              <a:spAutoFit/>
            </a:bodyPr>
            <a:lstStyle/>
            <a:p>
              <a:r>
                <a:rPr lang="fa-IR" sz="1400" dirty="0">
                  <a:cs typeface="B Titr" panose="00000700000000000000" pitchFamily="2" charset="-78"/>
                </a:rPr>
                <a:t>مبانی پژوهش</a:t>
              </a:r>
              <a:endParaRPr lang="en-US" sz="1400" dirty="0">
                <a:cs typeface="B Titr" panose="00000700000000000000" pitchFamily="2" charset="-78"/>
              </a:endParaRPr>
            </a:p>
          </p:txBody>
        </p:sp>
      </p:grpSp>
      <p:grpSp>
        <p:nvGrpSpPr>
          <p:cNvPr id="151" name="Group 150">
            <a:extLst>
              <a:ext uri="{FF2B5EF4-FFF2-40B4-BE49-F238E27FC236}">
                <a16:creationId xmlns:a16="http://schemas.microsoft.com/office/drawing/2014/main" id="{7CE748D5-6082-41A2-9A12-2940F8F7DA49}"/>
              </a:ext>
            </a:extLst>
          </p:cNvPr>
          <p:cNvGrpSpPr/>
          <p:nvPr/>
        </p:nvGrpSpPr>
        <p:grpSpPr>
          <a:xfrm>
            <a:off x="6525261" y="805529"/>
            <a:ext cx="1207290" cy="339188"/>
            <a:chOff x="6544578" y="801679"/>
            <a:chExt cx="1207290" cy="339188"/>
          </a:xfrm>
        </p:grpSpPr>
        <p:pic>
          <p:nvPicPr>
            <p:cNvPr id="126" name="Picture 125">
              <a:extLst>
                <a:ext uri="{FF2B5EF4-FFF2-40B4-BE49-F238E27FC236}">
                  <a16:creationId xmlns:a16="http://schemas.microsoft.com/office/drawing/2014/main" id="{B12992F8-B63C-A0AA-757C-42E10B31D6A9}"/>
                </a:ext>
              </a:extLst>
            </p:cNvPr>
            <p:cNvPicPr>
              <a:picLocks noChangeAspect="1"/>
            </p:cNvPicPr>
            <p:nvPr/>
          </p:nvPicPr>
          <p:blipFill>
            <a:blip r:embed="rId5">
              <a:biLevel thresh="75000"/>
              <a:extLst>
                <a:ext uri="{28A0092B-C50C-407E-A947-70E740481C1C}">
                  <a14:useLocalDpi xmlns:a14="http://schemas.microsoft.com/office/drawing/2010/main" val="0"/>
                </a:ext>
              </a:extLst>
            </a:blip>
            <a:stretch>
              <a:fillRect/>
            </a:stretch>
          </p:blipFill>
          <p:spPr>
            <a:xfrm>
              <a:off x="7437848" y="801679"/>
              <a:ext cx="314020" cy="314020"/>
            </a:xfrm>
            <a:prstGeom prst="rect">
              <a:avLst/>
            </a:prstGeom>
          </p:spPr>
        </p:pic>
        <p:sp>
          <p:nvSpPr>
            <p:cNvPr id="142" name="TextBox 141">
              <a:extLst>
                <a:ext uri="{FF2B5EF4-FFF2-40B4-BE49-F238E27FC236}">
                  <a16:creationId xmlns:a16="http://schemas.microsoft.com/office/drawing/2014/main" id="{D333B084-3D75-02A2-3201-246D1F771E89}"/>
                </a:ext>
              </a:extLst>
            </p:cNvPr>
            <p:cNvSpPr txBox="1"/>
            <p:nvPr/>
          </p:nvSpPr>
          <p:spPr>
            <a:xfrm>
              <a:off x="6544578" y="833090"/>
              <a:ext cx="1002814" cy="307777"/>
            </a:xfrm>
            <a:prstGeom prst="rect">
              <a:avLst/>
            </a:prstGeom>
            <a:noFill/>
          </p:spPr>
          <p:txBody>
            <a:bodyPr wrap="square" rtlCol="0">
              <a:spAutoFit/>
            </a:bodyPr>
            <a:lstStyle/>
            <a:p>
              <a:r>
                <a:rPr lang="fa-IR" sz="1400" dirty="0">
                  <a:cs typeface="B Titr" panose="00000700000000000000" pitchFamily="2" charset="-78"/>
                </a:rPr>
                <a:t>روش تحقیق</a:t>
              </a:r>
              <a:endParaRPr lang="en-US" sz="1400" dirty="0">
                <a:cs typeface="B Titr" panose="00000700000000000000" pitchFamily="2" charset="-78"/>
              </a:endParaRPr>
            </a:p>
          </p:txBody>
        </p:sp>
      </p:grpSp>
      <p:grpSp>
        <p:nvGrpSpPr>
          <p:cNvPr id="152" name="Group 151">
            <a:extLst>
              <a:ext uri="{FF2B5EF4-FFF2-40B4-BE49-F238E27FC236}">
                <a16:creationId xmlns:a16="http://schemas.microsoft.com/office/drawing/2014/main" id="{CCF9D272-5C4B-8493-3F2B-B31045B6AA57}"/>
              </a:ext>
            </a:extLst>
          </p:cNvPr>
          <p:cNvGrpSpPr/>
          <p:nvPr/>
        </p:nvGrpSpPr>
        <p:grpSpPr>
          <a:xfrm>
            <a:off x="4367276" y="801676"/>
            <a:ext cx="1347716" cy="339188"/>
            <a:chOff x="4367276" y="801679"/>
            <a:chExt cx="1347716" cy="339188"/>
          </a:xfrm>
        </p:grpSpPr>
        <p:pic>
          <p:nvPicPr>
            <p:cNvPr id="128" name="Picture 127">
              <a:extLst>
                <a:ext uri="{FF2B5EF4-FFF2-40B4-BE49-F238E27FC236}">
                  <a16:creationId xmlns:a16="http://schemas.microsoft.com/office/drawing/2014/main" id="{89AB1061-13B8-5BD6-6D27-AC9B68491BE2}"/>
                </a:ext>
              </a:extLst>
            </p:cNvPr>
            <p:cNvPicPr>
              <a:picLocks noChangeAspect="1"/>
            </p:cNvPicPr>
            <p:nvPr/>
          </p:nvPicPr>
          <p:blipFill>
            <a:blip r:embed="rId6">
              <a:biLevel thresh="75000"/>
              <a:extLst>
                <a:ext uri="{28A0092B-C50C-407E-A947-70E740481C1C}">
                  <a14:useLocalDpi xmlns:a14="http://schemas.microsoft.com/office/drawing/2010/main" val="0"/>
                </a:ext>
              </a:extLst>
            </a:blip>
            <a:stretch>
              <a:fillRect/>
            </a:stretch>
          </p:blipFill>
          <p:spPr>
            <a:xfrm>
              <a:off x="5400972" y="801679"/>
              <a:ext cx="314020" cy="314020"/>
            </a:xfrm>
            <a:prstGeom prst="rect">
              <a:avLst/>
            </a:prstGeom>
          </p:spPr>
        </p:pic>
        <p:sp>
          <p:nvSpPr>
            <p:cNvPr id="144" name="TextBox 143">
              <a:extLst>
                <a:ext uri="{FF2B5EF4-FFF2-40B4-BE49-F238E27FC236}">
                  <a16:creationId xmlns:a16="http://schemas.microsoft.com/office/drawing/2014/main" id="{C8425EFB-9821-1E0E-5CE6-4855C11C3E8F}"/>
                </a:ext>
              </a:extLst>
            </p:cNvPr>
            <p:cNvSpPr txBox="1"/>
            <p:nvPr/>
          </p:nvSpPr>
          <p:spPr>
            <a:xfrm>
              <a:off x="4367276" y="833090"/>
              <a:ext cx="1062877" cy="307777"/>
            </a:xfrm>
            <a:prstGeom prst="rect">
              <a:avLst/>
            </a:prstGeom>
            <a:noFill/>
          </p:spPr>
          <p:txBody>
            <a:bodyPr wrap="square" rtlCol="0">
              <a:spAutoFit/>
            </a:bodyPr>
            <a:lstStyle/>
            <a:p>
              <a:r>
                <a:rPr lang="fa-IR" sz="1400" dirty="0">
                  <a:cs typeface="B Titr" panose="00000700000000000000" pitchFamily="2" charset="-78"/>
                </a:rPr>
                <a:t>تجزیه و تحلیل</a:t>
              </a:r>
              <a:endParaRPr lang="en-US" sz="1400" dirty="0">
                <a:cs typeface="B Titr" panose="00000700000000000000" pitchFamily="2" charset="-78"/>
              </a:endParaRPr>
            </a:p>
          </p:txBody>
        </p:sp>
      </p:grpSp>
      <p:sp>
        <p:nvSpPr>
          <p:cNvPr id="8" name="Freeform: Shape 7">
            <a:extLst>
              <a:ext uri="{FF2B5EF4-FFF2-40B4-BE49-F238E27FC236}">
                <a16:creationId xmlns:a16="http://schemas.microsoft.com/office/drawing/2014/main" id="{19122661-E8B1-338D-D3AE-B159DAE10CB7}"/>
              </a:ext>
            </a:extLst>
          </p:cNvPr>
          <p:cNvSpPr/>
          <p:nvPr/>
        </p:nvSpPr>
        <p:spPr>
          <a:xfrm>
            <a:off x="2462792" y="1169742"/>
            <a:ext cx="1215081" cy="60141"/>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53" name="Group 152">
            <a:extLst>
              <a:ext uri="{FF2B5EF4-FFF2-40B4-BE49-F238E27FC236}">
                <a16:creationId xmlns:a16="http://schemas.microsoft.com/office/drawing/2014/main" id="{888C9CC3-77AF-1CE3-6CDC-B1DC34C2CF8E}"/>
              </a:ext>
            </a:extLst>
          </p:cNvPr>
          <p:cNvGrpSpPr/>
          <p:nvPr/>
        </p:nvGrpSpPr>
        <p:grpSpPr>
          <a:xfrm>
            <a:off x="2436435" y="808097"/>
            <a:ext cx="1267795" cy="339188"/>
            <a:chOff x="2436435" y="801679"/>
            <a:chExt cx="1267795" cy="339188"/>
          </a:xfrm>
        </p:grpSpPr>
        <p:pic>
          <p:nvPicPr>
            <p:cNvPr id="134" name="Picture 133">
              <a:extLst>
                <a:ext uri="{FF2B5EF4-FFF2-40B4-BE49-F238E27FC236}">
                  <a16:creationId xmlns:a16="http://schemas.microsoft.com/office/drawing/2014/main" id="{0219AACC-A780-F7B6-A08F-F1501FFCA54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90210" y="801679"/>
              <a:ext cx="314020" cy="314020"/>
            </a:xfrm>
            <a:prstGeom prst="rect">
              <a:avLst/>
            </a:prstGeom>
          </p:spPr>
        </p:pic>
        <p:sp>
          <p:nvSpPr>
            <p:cNvPr id="146" name="TextBox 145">
              <a:extLst>
                <a:ext uri="{FF2B5EF4-FFF2-40B4-BE49-F238E27FC236}">
                  <a16:creationId xmlns:a16="http://schemas.microsoft.com/office/drawing/2014/main" id="{F08DDAB4-FFA7-D3BD-0D9D-C5DF3F7CE099}"/>
                </a:ext>
              </a:extLst>
            </p:cNvPr>
            <p:cNvSpPr txBox="1"/>
            <p:nvPr/>
          </p:nvSpPr>
          <p:spPr>
            <a:xfrm>
              <a:off x="2436435" y="833090"/>
              <a:ext cx="1007470" cy="307777"/>
            </a:xfrm>
            <a:prstGeom prst="rect">
              <a:avLst/>
            </a:prstGeom>
            <a:noFill/>
          </p:spPr>
          <p:txBody>
            <a:bodyPr wrap="square" rtlCol="0">
              <a:spAutoFit/>
            </a:bodyPr>
            <a:lstStyle/>
            <a:p>
              <a:r>
                <a:rPr lang="fa-IR" sz="1400" dirty="0">
                  <a:solidFill>
                    <a:srgbClr val="006ED8"/>
                  </a:solidFill>
                  <a:cs typeface="B Titr" panose="00000700000000000000" pitchFamily="2" charset="-78"/>
                </a:rPr>
                <a:t>بحث و نتیجه</a:t>
              </a:r>
              <a:endParaRPr lang="en-US" sz="1400" dirty="0">
                <a:solidFill>
                  <a:srgbClr val="006ED8"/>
                </a:solidFill>
                <a:cs typeface="B Titr" panose="00000700000000000000" pitchFamily="2" charset="-78"/>
              </a:endParaRPr>
            </a:p>
          </p:txBody>
        </p:sp>
      </p:grpSp>
      <p:grpSp>
        <p:nvGrpSpPr>
          <p:cNvPr id="154" name="Group 153">
            <a:extLst>
              <a:ext uri="{FF2B5EF4-FFF2-40B4-BE49-F238E27FC236}">
                <a16:creationId xmlns:a16="http://schemas.microsoft.com/office/drawing/2014/main" id="{5D3E3AFD-1CAE-9849-5477-1E17D4566C9C}"/>
              </a:ext>
            </a:extLst>
          </p:cNvPr>
          <p:cNvGrpSpPr/>
          <p:nvPr/>
        </p:nvGrpSpPr>
        <p:grpSpPr>
          <a:xfrm>
            <a:off x="619873" y="773422"/>
            <a:ext cx="913196" cy="391082"/>
            <a:chOff x="780273" y="763148"/>
            <a:chExt cx="913196" cy="391082"/>
          </a:xfrm>
        </p:grpSpPr>
        <p:pic>
          <p:nvPicPr>
            <p:cNvPr id="130" name="Picture 129">
              <a:extLst>
                <a:ext uri="{FF2B5EF4-FFF2-40B4-BE49-F238E27FC236}">
                  <a16:creationId xmlns:a16="http://schemas.microsoft.com/office/drawing/2014/main" id="{54E2A06B-762F-D631-66A8-6F714FEEF591}"/>
                </a:ext>
              </a:extLst>
            </p:cNvPr>
            <p:cNvPicPr>
              <a:picLocks noChangeAspect="1"/>
            </p:cNvPicPr>
            <p:nvPr/>
          </p:nvPicPr>
          <p:blipFill>
            <a:blip r:embed="rId8">
              <a:biLevel thresh="75000"/>
              <a:extLst>
                <a:ext uri="{28A0092B-C50C-407E-A947-70E740481C1C}">
                  <a14:useLocalDpi xmlns:a14="http://schemas.microsoft.com/office/drawing/2010/main" val="0"/>
                </a:ext>
              </a:extLst>
            </a:blip>
            <a:stretch>
              <a:fillRect/>
            </a:stretch>
          </p:blipFill>
          <p:spPr>
            <a:xfrm>
              <a:off x="1302387" y="763148"/>
              <a:ext cx="391082" cy="391082"/>
            </a:xfrm>
            <a:prstGeom prst="rect">
              <a:avLst/>
            </a:prstGeom>
          </p:spPr>
        </p:pic>
        <p:sp>
          <p:nvSpPr>
            <p:cNvPr id="147" name="TextBox 146">
              <a:extLst>
                <a:ext uri="{FF2B5EF4-FFF2-40B4-BE49-F238E27FC236}">
                  <a16:creationId xmlns:a16="http://schemas.microsoft.com/office/drawing/2014/main" id="{7C217C55-B589-BB1A-4D21-1B5B1F2F9DD1}"/>
                </a:ext>
              </a:extLst>
            </p:cNvPr>
            <p:cNvSpPr txBox="1"/>
            <p:nvPr/>
          </p:nvSpPr>
          <p:spPr>
            <a:xfrm>
              <a:off x="780273" y="833090"/>
              <a:ext cx="575107" cy="307777"/>
            </a:xfrm>
            <a:prstGeom prst="rect">
              <a:avLst/>
            </a:prstGeom>
            <a:noFill/>
          </p:spPr>
          <p:txBody>
            <a:bodyPr wrap="square" rtlCol="0">
              <a:spAutoFit/>
            </a:bodyPr>
            <a:lstStyle/>
            <a:p>
              <a:r>
                <a:rPr lang="fa-IR" sz="1400" dirty="0">
                  <a:cs typeface="B Titr" panose="00000700000000000000" pitchFamily="2" charset="-78"/>
                </a:rPr>
                <a:t>منابع</a:t>
              </a:r>
              <a:endParaRPr lang="en-US" sz="1400" dirty="0">
                <a:cs typeface="B Titr" panose="00000700000000000000" pitchFamily="2" charset="-78"/>
              </a:endParaRPr>
            </a:p>
          </p:txBody>
        </p:sp>
      </p:grpSp>
      <p:sp>
        <p:nvSpPr>
          <p:cNvPr id="2" name="Rectangle 1">
            <a:extLst>
              <a:ext uri="{FF2B5EF4-FFF2-40B4-BE49-F238E27FC236}">
                <a16:creationId xmlns:a16="http://schemas.microsoft.com/office/drawing/2014/main" id="{351FB17E-87C8-F239-7FC8-207EED99DD28}"/>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060B979-8ACE-F906-9992-97B9C190B15C}"/>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grpSp>
        <p:nvGrpSpPr>
          <p:cNvPr id="4" name="Group 3">
            <a:extLst>
              <a:ext uri="{FF2B5EF4-FFF2-40B4-BE49-F238E27FC236}">
                <a16:creationId xmlns:a16="http://schemas.microsoft.com/office/drawing/2014/main" id="{73E95897-FA45-D616-5496-30EE9DEA8432}"/>
              </a:ext>
            </a:extLst>
          </p:cNvPr>
          <p:cNvGrpSpPr/>
          <p:nvPr/>
        </p:nvGrpSpPr>
        <p:grpSpPr>
          <a:xfrm>
            <a:off x="10140426" y="58463"/>
            <a:ext cx="1734764" cy="429023"/>
            <a:chOff x="10263714" y="58463"/>
            <a:chExt cx="1734764" cy="429023"/>
          </a:xfrm>
        </p:grpSpPr>
        <p:grpSp>
          <p:nvGrpSpPr>
            <p:cNvPr id="5" name="Group 4">
              <a:extLst>
                <a:ext uri="{FF2B5EF4-FFF2-40B4-BE49-F238E27FC236}">
                  <a16:creationId xmlns:a16="http://schemas.microsoft.com/office/drawing/2014/main" id="{48DE28CD-7D05-D799-4CA8-D5FCA3451760}"/>
                </a:ext>
              </a:extLst>
            </p:cNvPr>
            <p:cNvGrpSpPr/>
            <p:nvPr/>
          </p:nvGrpSpPr>
          <p:grpSpPr>
            <a:xfrm>
              <a:off x="11197607" y="83218"/>
              <a:ext cx="431426" cy="188824"/>
              <a:chOff x="11778472" y="427907"/>
              <a:chExt cx="240960" cy="105462"/>
            </a:xfrm>
          </p:grpSpPr>
          <p:sp>
            <p:nvSpPr>
              <p:cNvPr id="14" name="Freeform: Shape 13">
                <a:extLst>
                  <a:ext uri="{FF2B5EF4-FFF2-40B4-BE49-F238E27FC236}">
                    <a16:creationId xmlns:a16="http://schemas.microsoft.com/office/drawing/2014/main" id="{8DB322F3-E987-CD6C-9A01-D8BE64EC3F4B}"/>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15" name="Freeform: Shape 14">
                <a:extLst>
                  <a:ext uri="{FF2B5EF4-FFF2-40B4-BE49-F238E27FC236}">
                    <a16:creationId xmlns:a16="http://schemas.microsoft.com/office/drawing/2014/main" id="{FB3C2918-2D57-F8E8-0C78-6AA83BBC3E7B}"/>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16" name="Freeform: Shape 15">
                <a:extLst>
                  <a:ext uri="{FF2B5EF4-FFF2-40B4-BE49-F238E27FC236}">
                    <a16:creationId xmlns:a16="http://schemas.microsoft.com/office/drawing/2014/main" id="{34B32166-4182-B65C-E4B8-328B9839247E}"/>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17" name="Freeform: Shape 16">
                <a:extLst>
                  <a:ext uri="{FF2B5EF4-FFF2-40B4-BE49-F238E27FC236}">
                    <a16:creationId xmlns:a16="http://schemas.microsoft.com/office/drawing/2014/main" id="{CFD60523-7438-DBD5-9C38-143199A30F67}"/>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18" name="Freeform: Shape 17">
                <a:extLst>
                  <a:ext uri="{FF2B5EF4-FFF2-40B4-BE49-F238E27FC236}">
                    <a16:creationId xmlns:a16="http://schemas.microsoft.com/office/drawing/2014/main" id="{ACF55241-4790-BC17-AFF7-B95FFCF2F942}"/>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19" name="Freeform: Shape 18">
                <a:extLst>
                  <a:ext uri="{FF2B5EF4-FFF2-40B4-BE49-F238E27FC236}">
                    <a16:creationId xmlns:a16="http://schemas.microsoft.com/office/drawing/2014/main" id="{2E0948DE-9B2E-F612-9491-980D72D0DFD4}"/>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20" name="Freeform: Shape 19">
                <a:extLst>
                  <a:ext uri="{FF2B5EF4-FFF2-40B4-BE49-F238E27FC236}">
                    <a16:creationId xmlns:a16="http://schemas.microsoft.com/office/drawing/2014/main" id="{39BC4188-C1F9-3435-E938-646F7D30D9A5}"/>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21" name="Freeform: Shape 20">
                <a:extLst>
                  <a:ext uri="{FF2B5EF4-FFF2-40B4-BE49-F238E27FC236}">
                    <a16:creationId xmlns:a16="http://schemas.microsoft.com/office/drawing/2014/main" id="{65B5FA1D-368A-19ED-DD66-A42BD21B2235}"/>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22" name="Freeform: Shape 21">
                <a:extLst>
                  <a:ext uri="{FF2B5EF4-FFF2-40B4-BE49-F238E27FC236}">
                    <a16:creationId xmlns:a16="http://schemas.microsoft.com/office/drawing/2014/main" id="{618D53F8-5070-576B-8E44-CCB4ECA47782}"/>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23" name="Freeform: Shape 22">
                <a:extLst>
                  <a:ext uri="{FF2B5EF4-FFF2-40B4-BE49-F238E27FC236}">
                    <a16:creationId xmlns:a16="http://schemas.microsoft.com/office/drawing/2014/main" id="{192EEF4F-BD1A-5866-8B65-23B1C9BCB1B8}"/>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24" name="Freeform: Shape 23">
                <a:extLst>
                  <a:ext uri="{FF2B5EF4-FFF2-40B4-BE49-F238E27FC236}">
                    <a16:creationId xmlns:a16="http://schemas.microsoft.com/office/drawing/2014/main" id="{52E2EF0E-89C9-CF52-DCA0-6EFFAE38029D}"/>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25" name="Freeform: Shape 24">
                <a:extLst>
                  <a:ext uri="{FF2B5EF4-FFF2-40B4-BE49-F238E27FC236}">
                    <a16:creationId xmlns:a16="http://schemas.microsoft.com/office/drawing/2014/main" id="{9453F68D-2039-DD2D-5B09-4FB52219A243}"/>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12" name="Freeform: Shape 11">
              <a:extLst>
                <a:ext uri="{FF2B5EF4-FFF2-40B4-BE49-F238E27FC236}">
                  <a16:creationId xmlns:a16="http://schemas.microsoft.com/office/drawing/2014/main" id="{0D032FF5-B909-0876-6982-B11A0BD31F72}"/>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104F025C-B6D2-957F-5CBE-888EFBC0D3EA}"/>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pic>
        <p:nvPicPr>
          <p:cNvPr id="6" name="Picture 5">
            <a:hlinkClick r:id="" action="ppaction://hlinkshowjump?jump=firstslide"/>
            <a:extLst>
              <a:ext uri="{FF2B5EF4-FFF2-40B4-BE49-F238E27FC236}">
                <a16:creationId xmlns:a16="http://schemas.microsoft.com/office/drawing/2014/main" id="{324E49BC-0A82-8585-9EF3-FD762A62CC7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7" name="Picture 6">
            <a:hlinkClick r:id="" action="ppaction://hlinkshowjump?jump=nextslide"/>
            <a:extLst>
              <a:ext uri="{FF2B5EF4-FFF2-40B4-BE49-F238E27FC236}">
                <a16:creationId xmlns:a16="http://schemas.microsoft.com/office/drawing/2014/main" id="{0627D29B-BF8A-C8ED-783F-8EC0DD44FE56}"/>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9" name="Picture 8">
            <a:hlinkClick r:id="" action="ppaction://hlinkshowjump?jump=previousslide"/>
            <a:extLst>
              <a:ext uri="{FF2B5EF4-FFF2-40B4-BE49-F238E27FC236}">
                <a16:creationId xmlns:a16="http://schemas.microsoft.com/office/drawing/2014/main" id="{DE94C956-0B6F-A38B-5FEF-948FD2B862A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sp>
        <p:nvSpPr>
          <p:cNvPr id="10" name="TextBox 9">
            <a:extLst>
              <a:ext uri="{FF2B5EF4-FFF2-40B4-BE49-F238E27FC236}">
                <a16:creationId xmlns:a16="http://schemas.microsoft.com/office/drawing/2014/main" id="{84B5BEC2-92ED-28C7-1B0F-C2B4FB81ECE5}"/>
              </a:ext>
            </a:extLst>
          </p:cNvPr>
          <p:cNvSpPr txBox="1"/>
          <p:nvPr/>
        </p:nvSpPr>
        <p:spPr>
          <a:xfrm>
            <a:off x="9405680" y="1771992"/>
            <a:ext cx="2468644" cy="307777"/>
          </a:xfrm>
          <a:prstGeom prst="rect">
            <a:avLst/>
          </a:prstGeom>
          <a:noFill/>
          <a:ln>
            <a:noFill/>
          </a:ln>
        </p:spPr>
        <p:txBody>
          <a:bodyPr wrap="square" rtlCol="0">
            <a:spAutoFit/>
          </a:bodyPr>
          <a:lstStyle/>
          <a:p>
            <a:r>
              <a:rPr lang="fa-IR" sz="1400" dirty="0">
                <a:solidFill>
                  <a:srgbClr val="006ED8"/>
                </a:solidFill>
                <a:cs typeface="B Titr" panose="00000700000000000000" pitchFamily="2" charset="-78"/>
              </a:rPr>
              <a:t>زیر عنـوان اصلــی را وارد کـنید</a:t>
            </a:r>
            <a:endParaRPr lang="en-US" sz="1400" dirty="0">
              <a:solidFill>
                <a:srgbClr val="006ED8"/>
              </a:solidFill>
              <a:cs typeface="B Titr" panose="00000700000000000000" pitchFamily="2" charset="-78"/>
            </a:endParaRPr>
          </a:p>
        </p:txBody>
      </p:sp>
      <p:sp>
        <p:nvSpPr>
          <p:cNvPr id="11" name="TextBox 10">
            <a:extLst>
              <a:ext uri="{FF2B5EF4-FFF2-40B4-BE49-F238E27FC236}">
                <a16:creationId xmlns:a16="http://schemas.microsoft.com/office/drawing/2014/main" id="{3C90E612-8997-9365-0CA0-C714D2BF9F42}"/>
              </a:ext>
            </a:extLst>
          </p:cNvPr>
          <p:cNvSpPr txBox="1"/>
          <p:nvPr/>
        </p:nvSpPr>
        <p:spPr>
          <a:xfrm>
            <a:off x="10149687" y="1382464"/>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26" name="TextBox 25">
            <a:extLst>
              <a:ext uri="{FF2B5EF4-FFF2-40B4-BE49-F238E27FC236}">
                <a16:creationId xmlns:a16="http://schemas.microsoft.com/office/drawing/2014/main" id="{55A8CBEF-EC50-C751-486E-A06C7BF889AA}"/>
              </a:ext>
            </a:extLst>
          </p:cNvPr>
          <p:cNvSpPr txBox="1"/>
          <p:nvPr/>
        </p:nvSpPr>
        <p:spPr>
          <a:xfrm>
            <a:off x="263699" y="2079769"/>
            <a:ext cx="11556780" cy="4347344"/>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Tree>
    <p:extLst>
      <p:ext uri="{BB962C8B-B14F-4D97-AF65-F5344CB8AC3E}">
        <p14:creationId xmlns:p14="http://schemas.microsoft.com/office/powerpoint/2010/main" val="3010264771"/>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80">
                                          <p:stCondLst>
                                            <p:cond delay="0"/>
                                          </p:stCondLst>
                                        </p:cTn>
                                        <p:tgtEl>
                                          <p:spTgt spid="11"/>
                                        </p:tgtEl>
                                      </p:cBhvr>
                                    </p:animEffect>
                                    <p:anim calcmode="lin" valueType="num">
                                      <p:cBhvr>
                                        <p:cTn id="8"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3" dur="26">
                                          <p:stCondLst>
                                            <p:cond delay="650"/>
                                          </p:stCondLst>
                                        </p:cTn>
                                        <p:tgtEl>
                                          <p:spTgt spid="11"/>
                                        </p:tgtEl>
                                      </p:cBhvr>
                                      <p:to x="100000" y="60000"/>
                                    </p:animScale>
                                    <p:animScale>
                                      <p:cBhvr>
                                        <p:cTn id="14" dur="166" decel="50000">
                                          <p:stCondLst>
                                            <p:cond delay="676"/>
                                          </p:stCondLst>
                                        </p:cTn>
                                        <p:tgtEl>
                                          <p:spTgt spid="11"/>
                                        </p:tgtEl>
                                      </p:cBhvr>
                                      <p:to x="100000" y="100000"/>
                                    </p:animScale>
                                    <p:animScale>
                                      <p:cBhvr>
                                        <p:cTn id="15" dur="26">
                                          <p:stCondLst>
                                            <p:cond delay="1312"/>
                                          </p:stCondLst>
                                        </p:cTn>
                                        <p:tgtEl>
                                          <p:spTgt spid="11"/>
                                        </p:tgtEl>
                                      </p:cBhvr>
                                      <p:to x="100000" y="80000"/>
                                    </p:animScale>
                                    <p:animScale>
                                      <p:cBhvr>
                                        <p:cTn id="16" dur="166" decel="50000">
                                          <p:stCondLst>
                                            <p:cond delay="1338"/>
                                          </p:stCondLst>
                                        </p:cTn>
                                        <p:tgtEl>
                                          <p:spTgt spid="11"/>
                                        </p:tgtEl>
                                      </p:cBhvr>
                                      <p:to x="100000" y="100000"/>
                                    </p:animScale>
                                    <p:animScale>
                                      <p:cBhvr>
                                        <p:cTn id="17" dur="26">
                                          <p:stCondLst>
                                            <p:cond delay="1642"/>
                                          </p:stCondLst>
                                        </p:cTn>
                                        <p:tgtEl>
                                          <p:spTgt spid="11"/>
                                        </p:tgtEl>
                                      </p:cBhvr>
                                      <p:to x="100000" y="90000"/>
                                    </p:animScale>
                                    <p:animScale>
                                      <p:cBhvr>
                                        <p:cTn id="18" dur="166" decel="50000">
                                          <p:stCondLst>
                                            <p:cond delay="1668"/>
                                          </p:stCondLst>
                                        </p:cTn>
                                        <p:tgtEl>
                                          <p:spTgt spid="11"/>
                                        </p:tgtEl>
                                      </p:cBhvr>
                                      <p:to x="100000" y="100000"/>
                                    </p:animScale>
                                    <p:animScale>
                                      <p:cBhvr>
                                        <p:cTn id="19" dur="26">
                                          <p:stCondLst>
                                            <p:cond delay="1808"/>
                                          </p:stCondLst>
                                        </p:cTn>
                                        <p:tgtEl>
                                          <p:spTgt spid="11"/>
                                        </p:tgtEl>
                                      </p:cBhvr>
                                      <p:to x="100000" y="95000"/>
                                    </p:animScale>
                                    <p:animScale>
                                      <p:cBhvr>
                                        <p:cTn id="20" dur="166" decel="50000">
                                          <p:stCondLst>
                                            <p:cond delay="1834"/>
                                          </p:stCondLst>
                                        </p:cTn>
                                        <p:tgtEl>
                                          <p:spTgt spid="11"/>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80">
                                          <p:stCondLst>
                                            <p:cond delay="0"/>
                                          </p:stCondLst>
                                        </p:cTn>
                                        <p:tgtEl>
                                          <p:spTgt spid="10"/>
                                        </p:tgtEl>
                                      </p:cBhvr>
                                    </p:animEffect>
                                    <p:anim calcmode="lin" valueType="num">
                                      <p:cBhvr>
                                        <p:cTn id="24"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29" dur="26">
                                          <p:stCondLst>
                                            <p:cond delay="650"/>
                                          </p:stCondLst>
                                        </p:cTn>
                                        <p:tgtEl>
                                          <p:spTgt spid="10"/>
                                        </p:tgtEl>
                                      </p:cBhvr>
                                      <p:to x="100000" y="60000"/>
                                    </p:animScale>
                                    <p:animScale>
                                      <p:cBhvr>
                                        <p:cTn id="30" dur="166" decel="50000">
                                          <p:stCondLst>
                                            <p:cond delay="676"/>
                                          </p:stCondLst>
                                        </p:cTn>
                                        <p:tgtEl>
                                          <p:spTgt spid="10"/>
                                        </p:tgtEl>
                                      </p:cBhvr>
                                      <p:to x="100000" y="100000"/>
                                    </p:animScale>
                                    <p:animScale>
                                      <p:cBhvr>
                                        <p:cTn id="31" dur="26">
                                          <p:stCondLst>
                                            <p:cond delay="1312"/>
                                          </p:stCondLst>
                                        </p:cTn>
                                        <p:tgtEl>
                                          <p:spTgt spid="10"/>
                                        </p:tgtEl>
                                      </p:cBhvr>
                                      <p:to x="100000" y="80000"/>
                                    </p:animScale>
                                    <p:animScale>
                                      <p:cBhvr>
                                        <p:cTn id="32" dur="166" decel="50000">
                                          <p:stCondLst>
                                            <p:cond delay="1338"/>
                                          </p:stCondLst>
                                        </p:cTn>
                                        <p:tgtEl>
                                          <p:spTgt spid="10"/>
                                        </p:tgtEl>
                                      </p:cBhvr>
                                      <p:to x="100000" y="100000"/>
                                    </p:animScale>
                                    <p:animScale>
                                      <p:cBhvr>
                                        <p:cTn id="33" dur="26">
                                          <p:stCondLst>
                                            <p:cond delay="1642"/>
                                          </p:stCondLst>
                                        </p:cTn>
                                        <p:tgtEl>
                                          <p:spTgt spid="10"/>
                                        </p:tgtEl>
                                      </p:cBhvr>
                                      <p:to x="100000" y="90000"/>
                                    </p:animScale>
                                    <p:animScale>
                                      <p:cBhvr>
                                        <p:cTn id="34" dur="166" decel="50000">
                                          <p:stCondLst>
                                            <p:cond delay="1668"/>
                                          </p:stCondLst>
                                        </p:cTn>
                                        <p:tgtEl>
                                          <p:spTgt spid="10"/>
                                        </p:tgtEl>
                                      </p:cBhvr>
                                      <p:to x="100000" y="100000"/>
                                    </p:animScale>
                                    <p:animScale>
                                      <p:cBhvr>
                                        <p:cTn id="35" dur="26">
                                          <p:stCondLst>
                                            <p:cond delay="1808"/>
                                          </p:stCondLst>
                                        </p:cTn>
                                        <p:tgtEl>
                                          <p:spTgt spid="10"/>
                                        </p:tgtEl>
                                      </p:cBhvr>
                                      <p:to x="100000" y="95000"/>
                                    </p:animScale>
                                    <p:animScale>
                                      <p:cBhvr>
                                        <p:cTn id="36" dur="166" decel="50000">
                                          <p:stCondLst>
                                            <p:cond delay="1834"/>
                                          </p:stCondLst>
                                        </p:cTn>
                                        <p:tgtEl>
                                          <p:spTgt spid="10"/>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down)">
                                      <p:cBhvr>
                                        <p:cTn id="39" dur="580">
                                          <p:stCondLst>
                                            <p:cond delay="0"/>
                                          </p:stCondLst>
                                        </p:cTn>
                                        <p:tgtEl>
                                          <p:spTgt spid="26"/>
                                        </p:tgtEl>
                                      </p:cBhvr>
                                    </p:animEffect>
                                    <p:anim calcmode="lin" valueType="num">
                                      <p:cBhvr>
                                        <p:cTn id="40" dur="1822"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26"/>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26"/>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26"/>
                                        </p:tgtEl>
                                        <p:attrNameLst>
                                          <p:attrName>ppt_y</p:attrName>
                                        </p:attrNameLst>
                                      </p:cBhvr>
                                      <p:tavLst>
                                        <p:tav tm="0" fmla="#ppt_y-sin(pi*$)/81">
                                          <p:val>
                                            <p:fltVal val="0"/>
                                          </p:val>
                                        </p:tav>
                                        <p:tav tm="100000">
                                          <p:val>
                                            <p:fltVal val="1"/>
                                          </p:val>
                                        </p:tav>
                                      </p:tavLst>
                                    </p:anim>
                                    <p:animScale>
                                      <p:cBhvr>
                                        <p:cTn id="45" dur="26">
                                          <p:stCondLst>
                                            <p:cond delay="650"/>
                                          </p:stCondLst>
                                        </p:cTn>
                                        <p:tgtEl>
                                          <p:spTgt spid="26"/>
                                        </p:tgtEl>
                                      </p:cBhvr>
                                      <p:to x="100000" y="60000"/>
                                    </p:animScale>
                                    <p:animScale>
                                      <p:cBhvr>
                                        <p:cTn id="46" dur="166" decel="50000">
                                          <p:stCondLst>
                                            <p:cond delay="676"/>
                                          </p:stCondLst>
                                        </p:cTn>
                                        <p:tgtEl>
                                          <p:spTgt spid="26"/>
                                        </p:tgtEl>
                                      </p:cBhvr>
                                      <p:to x="100000" y="100000"/>
                                    </p:animScale>
                                    <p:animScale>
                                      <p:cBhvr>
                                        <p:cTn id="47" dur="26">
                                          <p:stCondLst>
                                            <p:cond delay="1312"/>
                                          </p:stCondLst>
                                        </p:cTn>
                                        <p:tgtEl>
                                          <p:spTgt spid="26"/>
                                        </p:tgtEl>
                                      </p:cBhvr>
                                      <p:to x="100000" y="80000"/>
                                    </p:animScale>
                                    <p:animScale>
                                      <p:cBhvr>
                                        <p:cTn id="48" dur="166" decel="50000">
                                          <p:stCondLst>
                                            <p:cond delay="1338"/>
                                          </p:stCondLst>
                                        </p:cTn>
                                        <p:tgtEl>
                                          <p:spTgt spid="26"/>
                                        </p:tgtEl>
                                      </p:cBhvr>
                                      <p:to x="100000" y="100000"/>
                                    </p:animScale>
                                    <p:animScale>
                                      <p:cBhvr>
                                        <p:cTn id="49" dur="26">
                                          <p:stCondLst>
                                            <p:cond delay="1642"/>
                                          </p:stCondLst>
                                        </p:cTn>
                                        <p:tgtEl>
                                          <p:spTgt spid="26"/>
                                        </p:tgtEl>
                                      </p:cBhvr>
                                      <p:to x="100000" y="90000"/>
                                    </p:animScale>
                                    <p:animScale>
                                      <p:cBhvr>
                                        <p:cTn id="50" dur="166" decel="50000">
                                          <p:stCondLst>
                                            <p:cond delay="1668"/>
                                          </p:stCondLst>
                                        </p:cTn>
                                        <p:tgtEl>
                                          <p:spTgt spid="26"/>
                                        </p:tgtEl>
                                      </p:cBhvr>
                                      <p:to x="100000" y="100000"/>
                                    </p:animScale>
                                    <p:animScale>
                                      <p:cBhvr>
                                        <p:cTn id="51" dur="26">
                                          <p:stCondLst>
                                            <p:cond delay="1808"/>
                                          </p:stCondLst>
                                        </p:cTn>
                                        <p:tgtEl>
                                          <p:spTgt spid="26"/>
                                        </p:tgtEl>
                                      </p:cBhvr>
                                      <p:to x="100000" y="95000"/>
                                    </p:animScale>
                                    <p:animScale>
                                      <p:cBhvr>
                                        <p:cTn id="52" dur="166" decel="50000">
                                          <p:stCondLst>
                                            <p:cond delay="1834"/>
                                          </p:stCondLst>
                                        </p:cTn>
                                        <p:tgtEl>
                                          <p:spTgt spid="2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84DE9AF-081E-D0E0-0A4C-570F6BD3A6FE}"/>
              </a:ext>
            </a:extLst>
          </p:cNvPr>
          <p:cNvGrpSpPr/>
          <p:nvPr/>
        </p:nvGrpSpPr>
        <p:grpSpPr>
          <a:xfrm>
            <a:off x="10140426" y="58463"/>
            <a:ext cx="1734764" cy="429023"/>
            <a:chOff x="10263714" y="58463"/>
            <a:chExt cx="1734764" cy="429023"/>
          </a:xfrm>
        </p:grpSpPr>
        <p:grpSp>
          <p:nvGrpSpPr>
            <p:cNvPr id="3" name="Group 2">
              <a:extLst>
                <a:ext uri="{FF2B5EF4-FFF2-40B4-BE49-F238E27FC236}">
                  <a16:creationId xmlns:a16="http://schemas.microsoft.com/office/drawing/2014/main" id="{19FA9DCA-5D35-0BD4-FE8E-CB71E3772B43}"/>
                </a:ext>
              </a:extLst>
            </p:cNvPr>
            <p:cNvGrpSpPr/>
            <p:nvPr/>
          </p:nvGrpSpPr>
          <p:grpSpPr>
            <a:xfrm>
              <a:off x="11197607" y="83218"/>
              <a:ext cx="431426" cy="188824"/>
              <a:chOff x="11778472" y="427907"/>
              <a:chExt cx="240960" cy="105462"/>
            </a:xfrm>
          </p:grpSpPr>
          <p:sp>
            <p:nvSpPr>
              <p:cNvPr id="6" name="Freeform: Shape 5">
                <a:extLst>
                  <a:ext uri="{FF2B5EF4-FFF2-40B4-BE49-F238E27FC236}">
                    <a16:creationId xmlns:a16="http://schemas.microsoft.com/office/drawing/2014/main" id="{3331AA1F-6425-B50C-00B8-A3C5115EAEEE}"/>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7" name="Freeform: Shape 6">
                <a:extLst>
                  <a:ext uri="{FF2B5EF4-FFF2-40B4-BE49-F238E27FC236}">
                    <a16:creationId xmlns:a16="http://schemas.microsoft.com/office/drawing/2014/main" id="{18D48E54-CAE2-D0AB-9698-2EF2EC3824F5}"/>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8" name="Freeform: Shape 7">
                <a:extLst>
                  <a:ext uri="{FF2B5EF4-FFF2-40B4-BE49-F238E27FC236}">
                    <a16:creationId xmlns:a16="http://schemas.microsoft.com/office/drawing/2014/main" id="{7EA4D3BF-D35F-54A1-973F-F83577CBB051}"/>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9" name="Freeform: Shape 8">
                <a:extLst>
                  <a:ext uri="{FF2B5EF4-FFF2-40B4-BE49-F238E27FC236}">
                    <a16:creationId xmlns:a16="http://schemas.microsoft.com/office/drawing/2014/main" id="{6BAB2D67-8121-287D-E254-DF6C00D4B8B1}"/>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10" name="Freeform: Shape 9">
                <a:extLst>
                  <a:ext uri="{FF2B5EF4-FFF2-40B4-BE49-F238E27FC236}">
                    <a16:creationId xmlns:a16="http://schemas.microsoft.com/office/drawing/2014/main" id="{B2A829BD-2E19-34E3-801D-1DE6F0B03263}"/>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11" name="Freeform: Shape 10">
                <a:extLst>
                  <a:ext uri="{FF2B5EF4-FFF2-40B4-BE49-F238E27FC236}">
                    <a16:creationId xmlns:a16="http://schemas.microsoft.com/office/drawing/2014/main" id="{F4302485-C16D-FE4D-61E6-268D54E2CC64}"/>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12" name="Freeform: Shape 11">
                <a:extLst>
                  <a:ext uri="{FF2B5EF4-FFF2-40B4-BE49-F238E27FC236}">
                    <a16:creationId xmlns:a16="http://schemas.microsoft.com/office/drawing/2014/main" id="{17B902A2-E3EB-8407-CD36-9B365BA7A617}"/>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13" name="Freeform: Shape 12">
                <a:extLst>
                  <a:ext uri="{FF2B5EF4-FFF2-40B4-BE49-F238E27FC236}">
                    <a16:creationId xmlns:a16="http://schemas.microsoft.com/office/drawing/2014/main" id="{E7BCDAA1-58BB-6A0C-78ED-D581CC9E97DD}"/>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14" name="Freeform: Shape 13">
                <a:extLst>
                  <a:ext uri="{FF2B5EF4-FFF2-40B4-BE49-F238E27FC236}">
                    <a16:creationId xmlns:a16="http://schemas.microsoft.com/office/drawing/2014/main" id="{C095E08D-5980-4B17-63DB-DDAE03C191B2}"/>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15" name="Freeform: Shape 14">
                <a:extLst>
                  <a:ext uri="{FF2B5EF4-FFF2-40B4-BE49-F238E27FC236}">
                    <a16:creationId xmlns:a16="http://schemas.microsoft.com/office/drawing/2014/main" id="{82CBBB2E-D2FD-BA89-8C69-6C127AC90EA1}"/>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16" name="Freeform: Shape 15">
                <a:extLst>
                  <a:ext uri="{FF2B5EF4-FFF2-40B4-BE49-F238E27FC236}">
                    <a16:creationId xmlns:a16="http://schemas.microsoft.com/office/drawing/2014/main" id="{F6004E28-2E5B-6B46-134B-97779C01C7A9}"/>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17" name="Freeform: Shape 16">
                <a:extLst>
                  <a:ext uri="{FF2B5EF4-FFF2-40B4-BE49-F238E27FC236}">
                    <a16:creationId xmlns:a16="http://schemas.microsoft.com/office/drawing/2014/main" id="{BA90897A-F664-10D2-321D-58039B7679CF}"/>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4" name="Freeform: Shape 3">
              <a:extLst>
                <a:ext uri="{FF2B5EF4-FFF2-40B4-BE49-F238E27FC236}">
                  <a16:creationId xmlns:a16="http://schemas.microsoft.com/office/drawing/2014/main" id="{5A0986D3-E0AA-3519-7294-7BC1DCD70CD6}"/>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5" name="TextBox 4">
              <a:extLst>
                <a:ext uri="{FF2B5EF4-FFF2-40B4-BE49-F238E27FC236}">
                  <a16:creationId xmlns:a16="http://schemas.microsoft.com/office/drawing/2014/main" id="{68BABB1E-66EC-A11C-6A82-8CBB9A33DBCB}"/>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sp>
        <p:nvSpPr>
          <p:cNvPr id="18" name="Rectangle 17">
            <a:extLst>
              <a:ext uri="{FF2B5EF4-FFF2-40B4-BE49-F238E27FC236}">
                <a16:creationId xmlns:a16="http://schemas.microsoft.com/office/drawing/2014/main" id="{0BD229FE-AF5A-19E7-ED16-E2B0D15072BA}"/>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5A2ECE3B-BE3B-77CF-440D-71B07D4F47DE}"/>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grpSp>
        <p:nvGrpSpPr>
          <p:cNvPr id="26" name="Group 25">
            <a:extLst>
              <a:ext uri="{FF2B5EF4-FFF2-40B4-BE49-F238E27FC236}">
                <a16:creationId xmlns:a16="http://schemas.microsoft.com/office/drawing/2014/main" id="{AFEBE1EA-92DD-1229-F9F6-293E2BC5AE51}"/>
              </a:ext>
            </a:extLst>
          </p:cNvPr>
          <p:cNvGrpSpPr/>
          <p:nvPr/>
        </p:nvGrpSpPr>
        <p:grpSpPr>
          <a:xfrm>
            <a:off x="2850309" y="1013189"/>
            <a:ext cx="6491382" cy="4831622"/>
            <a:chOff x="2850309" y="804667"/>
            <a:chExt cx="6491382" cy="4831622"/>
          </a:xfrm>
        </p:grpSpPr>
        <p:sp>
          <p:nvSpPr>
            <p:cNvPr id="23" name="Freeform: Shape 22">
              <a:extLst>
                <a:ext uri="{FF2B5EF4-FFF2-40B4-BE49-F238E27FC236}">
                  <a16:creationId xmlns:a16="http://schemas.microsoft.com/office/drawing/2014/main" id="{706F1114-A2B3-F46F-181F-EFD457A1CBEE}"/>
                </a:ext>
              </a:extLst>
            </p:cNvPr>
            <p:cNvSpPr/>
            <p:nvPr/>
          </p:nvSpPr>
          <p:spPr>
            <a:xfrm>
              <a:off x="2850309" y="3834329"/>
              <a:ext cx="6491382" cy="321294"/>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4" name="Picture 23">
              <a:extLst>
                <a:ext uri="{FF2B5EF4-FFF2-40B4-BE49-F238E27FC236}">
                  <a16:creationId xmlns:a16="http://schemas.microsoft.com/office/drawing/2014/main" id="{272CBFC5-0323-DFA0-D818-C4829FDA03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7505" y="804667"/>
              <a:ext cx="2656991" cy="2656991"/>
            </a:xfrm>
            <a:prstGeom prst="rect">
              <a:avLst/>
            </a:prstGeom>
          </p:spPr>
        </p:pic>
        <p:sp>
          <p:nvSpPr>
            <p:cNvPr id="25" name="TextBox 24">
              <a:extLst>
                <a:ext uri="{FF2B5EF4-FFF2-40B4-BE49-F238E27FC236}">
                  <a16:creationId xmlns:a16="http://schemas.microsoft.com/office/drawing/2014/main" id="{781447AF-306E-7EFA-5113-F10F065A88E1}"/>
                </a:ext>
              </a:extLst>
            </p:cNvPr>
            <p:cNvSpPr txBox="1"/>
            <p:nvPr/>
          </p:nvSpPr>
          <p:spPr>
            <a:xfrm>
              <a:off x="3898384" y="4528293"/>
              <a:ext cx="4395233" cy="1107996"/>
            </a:xfrm>
            <a:prstGeom prst="rect">
              <a:avLst/>
            </a:prstGeom>
            <a:noFill/>
          </p:spPr>
          <p:txBody>
            <a:bodyPr wrap="square" rtlCol="0">
              <a:spAutoFit/>
            </a:bodyPr>
            <a:lstStyle/>
            <a:p>
              <a:r>
                <a:rPr lang="fa-IR" sz="6600" dirty="0">
                  <a:solidFill>
                    <a:srgbClr val="006ED8"/>
                  </a:solidFill>
                  <a:cs typeface="B Titr" panose="00000700000000000000" pitchFamily="2" charset="-78"/>
                </a:rPr>
                <a:t>کلیات پژوهش</a:t>
              </a:r>
              <a:endParaRPr lang="en-US" sz="6600" dirty="0">
                <a:solidFill>
                  <a:srgbClr val="006ED8"/>
                </a:solidFill>
                <a:cs typeface="B Titr" panose="00000700000000000000" pitchFamily="2" charset="-78"/>
              </a:endParaRPr>
            </a:p>
          </p:txBody>
        </p:sp>
      </p:grpSp>
      <p:pic>
        <p:nvPicPr>
          <p:cNvPr id="27" name="Picture 26">
            <a:hlinkClick r:id="" action="ppaction://hlinkshowjump?jump=firstslide"/>
            <a:extLst>
              <a:ext uri="{FF2B5EF4-FFF2-40B4-BE49-F238E27FC236}">
                <a16:creationId xmlns:a16="http://schemas.microsoft.com/office/drawing/2014/main" id="{DE2B9329-3D9E-C7BC-B3BD-67C6939D1F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28" name="Picture 27">
            <a:hlinkClick r:id="" action="ppaction://hlinkshowjump?jump=nextslide"/>
            <a:extLst>
              <a:ext uri="{FF2B5EF4-FFF2-40B4-BE49-F238E27FC236}">
                <a16:creationId xmlns:a16="http://schemas.microsoft.com/office/drawing/2014/main" id="{0EC0678F-0E4E-ABE8-DA67-EBD39D0C605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29" name="Picture 28">
            <a:hlinkClick r:id="" action="ppaction://hlinkshowjump?jump=previousslide"/>
            <a:extLst>
              <a:ext uri="{FF2B5EF4-FFF2-40B4-BE49-F238E27FC236}">
                <a16:creationId xmlns:a16="http://schemas.microsoft.com/office/drawing/2014/main" id="{BF14C18B-ADC7-6C54-2CE7-2046B4DC27B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spTree>
    <p:extLst>
      <p:ext uri="{BB962C8B-B14F-4D97-AF65-F5344CB8AC3E}">
        <p14:creationId xmlns:p14="http://schemas.microsoft.com/office/powerpoint/2010/main" val="996759935"/>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9" name="Group 148">
            <a:extLst>
              <a:ext uri="{FF2B5EF4-FFF2-40B4-BE49-F238E27FC236}">
                <a16:creationId xmlns:a16="http://schemas.microsoft.com/office/drawing/2014/main" id="{1424E820-5615-A8BB-0C55-45CD27A8BDBD}"/>
              </a:ext>
            </a:extLst>
          </p:cNvPr>
          <p:cNvGrpSpPr/>
          <p:nvPr/>
        </p:nvGrpSpPr>
        <p:grpSpPr>
          <a:xfrm>
            <a:off x="10450668" y="802961"/>
            <a:ext cx="1301337" cy="339188"/>
            <a:chOff x="10450668" y="801679"/>
            <a:chExt cx="1301337" cy="339188"/>
          </a:xfrm>
        </p:grpSpPr>
        <p:pic>
          <p:nvPicPr>
            <p:cNvPr id="132" name="Picture 131">
              <a:extLst>
                <a:ext uri="{FF2B5EF4-FFF2-40B4-BE49-F238E27FC236}">
                  <a16:creationId xmlns:a16="http://schemas.microsoft.com/office/drawing/2014/main" id="{35E5A249-E4D5-A281-34B1-B1FDFE809F06}"/>
                </a:ext>
              </a:extLst>
            </p:cNvPr>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11437985" y="801679"/>
              <a:ext cx="314020" cy="314020"/>
            </a:xfrm>
            <a:prstGeom prst="rect">
              <a:avLst/>
            </a:prstGeom>
          </p:spPr>
        </p:pic>
        <p:sp>
          <p:nvSpPr>
            <p:cNvPr id="140" name="TextBox 139">
              <a:extLst>
                <a:ext uri="{FF2B5EF4-FFF2-40B4-BE49-F238E27FC236}">
                  <a16:creationId xmlns:a16="http://schemas.microsoft.com/office/drawing/2014/main" id="{C06E4131-E265-1A28-9105-68FA3C1E9B45}"/>
                </a:ext>
              </a:extLst>
            </p:cNvPr>
            <p:cNvSpPr txBox="1"/>
            <p:nvPr/>
          </p:nvSpPr>
          <p:spPr>
            <a:xfrm>
              <a:off x="10450668" y="833090"/>
              <a:ext cx="1099953" cy="307777"/>
            </a:xfrm>
            <a:prstGeom prst="rect">
              <a:avLst/>
            </a:prstGeom>
            <a:noFill/>
          </p:spPr>
          <p:txBody>
            <a:bodyPr wrap="square" rtlCol="0">
              <a:spAutoFit/>
            </a:bodyPr>
            <a:lstStyle/>
            <a:p>
              <a:r>
                <a:rPr lang="fa-IR" sz="1400" dirty="0">
                  <a:cs typeface="B Titr" panose="00000700000000000000" pitchFamily="2" charset="-78"/>
                </a:rPr>
                <a:t>کلیات پژوهش</a:t>
              </a:r>
              <a:endParaRPr lang="en-US" sz="1400" dirty="0">
                <a:cs typeface="B Titr" panose="00000700000000000000" pitchFamily="2" charset="-78"/>
              </a:endParaRPr>
            </a:p>
          </p:txBody>
        </p:sp>
      </p:grpSp>
      <p:grpSp>
        <p:nvGrpSpPr>
          <p:cNvPr id="150" name="Group 149">
            <a:extLst>
              <a:ext uri="{FF2B5EF4-FFF2-40B4-BE49-F238E27FC236}">
                <a16:creationId xmlns:a16="http://schemas.microsoft.com/office/drawing/2014/main" id="{B0592E56-CDE6-5625-ABDE-6BAAB1DF02A7}"/>
              </a:ext>
            </a:extLst>
          </p:cNvPr>
          <p:cNvGrpSpPr/>
          <p:nvPr/>
        </p:nvGrpSpPr>
        <p:grpSpPr>
          <a:xfrm>
            <a:off x="8403542" y="809382"/>
            <a:ext cx="1332973" cy="339188"/>
            <a:chOff x="8403542" y="801679"/>
            <a:chExt cx="1332973" cy="339188"/>
          </a:xfrm>
        </p:grpSpPr>
        <p:pic>
          <p:nvPicPr>
            <p:cNvPr id="124" name="Picture 123">
              <a:extLst>
                <a:ext uri="{FF2B5EF4-FFF2-40B4-BE49-F238E27FC236}">
                  <a16:creationId xmlns:a16="http://schemas.microsoft.com/office/drawing/2014/main" id="{0F67A771-6B08-ADD2-2672-F0C178099341}"/>
                </a:ext>
              </a:extLst>
            </p:cNvPr>
            <p:cNvPicPr>
              <a:picLocks noChangeAspect="1"/>
            </p:cNvPicPr>
            <p:nvPr/>
          </p:nvPicPr>
          <p:blipFill>
            <a:blip r:embed="rId4">
              <a:biLevel thresh="75000"/>
              <a:extLst>
                <a:ext uri="{28A0092B-C50C-407E-A947-70E740481C1C}">
                  <a14:useLocalDpi xmlns:a14="http://schemas.microsoft.com/office/drawing/2010/main" val="0"/>
                </a:ext>
              </a:extLst>
            </a:blip>
            <a:stretch>
              <a:fillRect/>
            </a:stretch>
          </p:blipFill>
          <p:spPr>
            <a:xfrm>
              <a:off x="9422495" y="801679"/>
              <a:ext cx="314020" cy="314020"/>
            </a:xfrm>
            <a:prstGeom prst="rect">
              <a:avLst/>
            </a:prstGeom>
          </p:spPr>
        </p:pic>
        <p:sp>
          <p:nvSpPr>
            <p:cNvPr id="141" name="TextBox 140">
              <a:extLst>
                <a:ext uri="{FF2B5EF4-FFF2-40B4-BE49-F238E27FC236}">
                  <a16:creationId xmlns:a16="http://schemas.microsoft.com/office/drawing/2014/main" id="{CB2FA345-EEB9-7110-8DC8-D42F0D2BD973}"/>
                </a:ext>
              </a:extLst>
            </p:cNvPr>
            <p:cNvSpPr txBox="1"/>
            <p:nvPr/>
          </p:nvSpPr>
          <p:spPr>
            <a:xfrm>
              <a:off x="8403542" y="833090"/>
              <a:ext cx="1066273" cy="307777"/>
            </a:xfrm>
            <a:prstGeom prst="rect">
              <a:avLst/>
            </a:prstGeom>
            <a:noFill/>
          </p:spPr>
          <p:txBody>
            <a:bodyPr wrap="square" rtlCol="0">
              <a:spAutoFit/>
            </a:bodyPr>
            <a:lstStyle/>
            <a:p>
              <a:r>
                <a:rPr lang="fa-IR" sz="1400" dirty="0">
                  <a:cs typeface="B Titr" panose="00000700000000000000" pitchFamily="2" charset="-78"/>
                </a:rPr>
                <a:t>مبانی پژوهش</a:t>
              </a:r>
              <a:endParaRPr lang="en-US" sz="1400" dirty="0">
                <a:cs typeface="B Titr" panose="00000700000000000000" pitchFamily="2" charset="-78"/>
              </a:endParaRPr>
            </a:p>
          </p:txBody>
        </p:sp>
      </p:grpSp>
      <p:grpSp>
        <p:nvGrpSpPr>
          <p:cNvPr id="151" name="Group 150">
            <a:extLst>
              <a:ext uri="{FF2B5EF4-FFF2-40B4-BE49-F238E27FC236}">
                <a16:creationId xmlns:a16="http://schemas.microsoft.com/office/drawing/2014/main" id="{7CE748D5-6082-41A2-9A12-2940F8F7DA49}"/>
              </a:ext>
            </a:extLst>
          </p:cNvPr>
          <p:cNvGrpSpPr/>
          <p:nvPr/>
        </p:nvGrpSpPr>
        <p:grpSpPr>
          <a:xfrm>
            <a:off x="6525261" y="805529"/>
            <a:ext cx="1207290" cy="339188"/>
            <a:chOff x="6544578" y="801679"/>
            <a:chExt cx="1207290" cy="339188"/>
          </a:xfrm>
        </p:grpSpPr>
        <p:pic>
          <p:nvPicPr>
            <p:cNvPr id="126" name="Picture 125">
              <a:extLst>
                <a:ext uri="{FF2B5EF4-FFF2-40B4-BE49-F238E27FC236}">
                  <a16:creationId xmlns:a16="http://schemas.microsoft.com/office/drawing/2014/main" id="{B12992F8-B63C-A0AA-757C-42E10B31D6A9}"/>
                </a:ext>
              </a:extLst>
            </p:cNvPr>
            <p:cNvPicPr>
              <a:picLocks noChangeAspect="1"/>
            </p:cNvPicPr>
            <p:nvPr/>
          </p:nvPicPr>
          <p:blipFill>
            <a:blip r:embed="rId5">
              <a:biLevel thresh="75000"/>
              <a:extLst>
                <a:ext uri="{28A0092B-C50C-407E-A947-70E740481C1C}">
                  <a14:useLocalDpi xmlns:a14="http://schemas.microsoft.com/office/drawing/2010/main" val="0"/>
                </a:ext>
              </a:extLst>
            </a:blip>
            <a:stretch>
              <a:fillRect/>
            </a:stretch>
          </p:blipFill>
          <p:spPr>
            <a:xfrm>
              <a:off x="7437848" y="801679"/>
              <a:ext cx="314020" cy="314020"/>
            </a:xfrm>
            <a:prstGeom prst="rect">
              <a:avLst/>
            </a:prstGeom>
          </p:spPr>
        </p:pic>
        <p:sp>
          <p:nvSpPr>
            <p:cNvPr id="142" name="TextBox 141">
              <a:extLst>
                <a:ext uri="{FF2B5EF4-FFF2-40B4-BE49-F238E27FC236}">
                  <a16:creationId xmlns:a16="http://schemas.microsoft.com/office/drawing/2014/main" id="{D333B084-3D75-02A2-3201-246D1F771E89}"/>
                </a:ext>
              </a:extLst>
            </p:cNvPr>
            <p:cNvSpPr txBox="1"/>
            <p:nvPr/>
          </p:nvSpPr>
          <p:spPr>
            <a:xfrm>
              <a:off x="6544578" y="833090"/>
              <a:ext cx="1002814" cy="307777"/>
            </a:xfrm>
            <a:prstGeom prst="rect">
              <a:avLst/>
            </a:prstGeom>
            <a:noFill/>
          </p:spPr>
          <p:txBody>
            <a:bodyPr wrap="square" rtlCol="0">
              <a:spAutoFit/>
            </a:bodyPr>
            <a:lstStyle/>
            <a:p>
              <a:r>
                <a:rPr lang="fa-IR" sz="1400" dirty="0">
                  <a:cs typeface="B Titr" panose="00000700000000000000" pitchFamily="2" charset="-78"/>
                </a:rPr>
                <a:t>روش تحقیق</a:t>
              </a:r>
              <a:endParaRPr lang="en-US" sz="1400" dirty="0">
                <a:cs typeface="B Titr" panose="00000700000000000000" pitchFamily="2" charset="-78"/>
              </a:endParaRPr>
            </a:p>
          </p:txBody>
        </p:sp>
      </p:grpSp>
      <p:grpSp>
        <p:nvGrpSpPr>
          <p:cNvPr id="152" name="Group 151">
            <a:extLst>
              <a:ext uri="{FF2B5EF4-FFF2-40B4-BE49-F238E27FC236}">
                <a16:creationId xmlns:a16="http://schemas.microsoft.com/office/drawing/2014/main" id="{CCF9D272-5C4B-8493-3F2B-B31045B6AA57}"/>
              </a:ext>
            </a:extLst>
          </p:cNvPr>
          <p:cNvGrpSpPr/>
          <p:nvPr/>
        </p:nvGrpSpPr>
        <p:grpSpPr>
          <a:xfrm>
            <a:off x="4367276" y="801676"/>
            <a:ext cx="1347716" cy="339188"/>
            <a:chOff x="4367276" y="801679"/>
            <a:chExt cx="1347716" cy="339188"/>
          </a:xfrm>
        </p:grpSpPr>
        <p:pic>
          <p:nvPicPr>
            <p:cNvPr id="128" name="Picture 127">
              <a:extLst>
                <a:ext uri="{FF2B5EF4-FFF2-40B4-BE49-F238E27FC236}">
                  <a16:creationId xmlns:a16="http://schemas.microsoft.com/office/drawing/2014/main" id="{89AB1061-13B8-5BD6-6D27-AC9B68491BE2}"/>
                </a:ext>
              </a:extLst>
            </p:cNvPr>
            <p:cNvPicPr>
              <a:picLocks noChangeAspect="1"/>
            </p:cNvPicPr>
            <p:nvPr/>
          </p:nvPicPr>
          <p:blipFill>
            <a:blip r:embed="rId6">
              <a:biLevel thresh="75000"/>
              <a:extLst>
                <a:ext uri="{28A0092B-C50C-407E-A947-70E740481C1C}">
                  <a14:useLocalDpi xmlns:a14="http://schemas.microsoft.com/office/drawing/2010/main" val="0"/>
                </a:ext>
              </a:extLst>
            </a:blip>
            <a:stretch>
              <a:fillRect/>
            </a:stretch>
          </p:blipFill>
          <p:spPr>
            <a:xfrm>
              <a:off x="5400972" y="801679"/>
              <a:ext cx="314020" cy="314020"/>
            </a:xfrm>
            <a:prstGeom prst="rect">
              <a:avLst/>
            </a:prstGeom>
          </p:spPr>
        </p:pic>
        <p:sp>
          <p:nvSpPr>
            <p:cNvPr id="144" name="TextBox 143">
              <a:extLst>
                <a:ext uri="{FF2B5EF4-FFF2-40B4-BE49-F238E27FC236}">
                  <a16:creationId xmlns:a16="http://schemas.microsoft.com/office/drawing/2014/main" id="{C8425EFB-9821-1E0E-5CE6-4855C11C3E8F}"/>
                </a:ext>
              </a:extLst>
            </p:cNvPr>
            <p:cNvSpPr txBox="1"/>
            <p:nvPr/>
          </p:nvSpPr>
          <p:spPr>
            <a:xfrm>
              <a:off x="4367276" y="833090"/>
              <a:ext cx="1062877" cy="307777"/>
            </a:xfrm>
            <a:prstGeom prst="rect">
              <a:avLst/>
            </a:prstGeom>
            <a:noFill/>
          </p:spPr>
          <p:txBody>
            <a:bodyPr wrap="square" rtlCol="0">
              <a:spAutoFit/>
            </a:bodyPr>
            <a:lstStyle/>
            <a:p>
              <a:r>
                <a:rPr lang="fa-IR" sz="1400" dirty="0">
                  <a:cs typeface="B Titr" panose="00000700000000000000" pitchFamily="2" charset="-78"/>
                </a:rPr>
                <a:t>تجزیه و تحلیل</a:t>
              </a:r>
              <a:endParaRPr lang="en-US" sz="1400" dirty="0">
                <a:cs typeface="B Titr" panose="00000700000000000000" pitchFamily="2" charset="-78"/>
              </a:endParaRPr>
            </a:p>
          </p:txBody>
        </p:sp>
      </p:grpSp>
      <p:sp>
        <p:nvSpPr>
          <p:cNvPr id="8" name="Freeform: Shape 7">
            <a:extLst>
              <a:ext uri="{FF2B5EF4-FFF2-40B4-BE49-F238E27FC236}">
                <a16:creationId xmlns:a16="http://schemas.microsoft.com/office/drawing/2014/main" id="{19122661-E8B1-338D-D3AE-B159DAE10CB7}"/>
              </a:ext>
            </a:extLst>
          </p:cNvPr>
          <p:cNvSpPr/>
          <p:nvPr/>
        </p:nvSpPr>
        <p:spPr>
          <a:xfrm>
            <a:off x="2462792" y="1169742"/>
            <a:ext cx="1215081" cy="60141"/>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53" name="Group 152">
            <a:extLst>
              <a:ext uri="{FF2B5EF4-FFF2-40B4-BE49-F238E27FC236}">
                <a16:creationId xmlns:a16="http://schemas.microsoft.com/office/drawing/2014/main" id="{888C9CC3-77AF-1CE3-6CDC-B1DC34C2CF8E}"/>
              </a:ext>
            </a:extLst>
          </p:cNvPr>
          <p:cNvGrpSpPr/>
          <p:nvPr/>
        </p:nvGrpSpPr>
        <p:grpSpPr>
          <a:xfrm>
            <a:off x="2436435" y="808097"/>
            <a:ext cx="1267795" cy="339188"/>
            <a:chOff x="2436435" y="801679"/>
            <a:chExt cx="1267795" cy="339188"/>
          </a:xfrm>
        </p:grpSpPr>
        <p:pic>
          <p:nvPicPr>
            <p:cNvPr id="134" name="Picture 133">
              <a:extLst>
                <a:ext uri="{FF2B5EF4-FFF2-40B4-BE49-F238E27FC236}">
                  <a16:creationId xmlns:a16="http://schemas.microsoft.com/office/drawing/2014/main" id="{0219AACC-A780-F7B6-A08F-F1501FFCA54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90210" y="801679"/>
              <a:ext cx="314020" cy="314020"/>
            </a:xfrm>
            <a:prstGeom prst="rect">
              <a:avLst/>
            </a:prstGeom>
          </p:spPr>
        </p:pic>
        <p:sp>
          <p:nvSpPr>
            <p:cNvPr id="146" name="TextBox 145">
              <a:extLst>
                <a:ext uri="{FF2B5EF4-FFF2-40B4-BE49-F238E27FC236}">
                  <a16:creationId xmlns:a16="http://schemas.microsoft.com/office/drawing/2014/main" id="{F08DDAB4-FFA7-D3BD-0D9D-C5DF3F7CE099}"/>
                </a:ext>
              </a:extLst>
            </p:cNvPr>
            <p:cNvSpPr txBox="1"/>
            <p:nvPr/>
          </p:nvSpPr>
          <p:spPr>
            <a:xfrm>
              <a:off x="2436435" y="833090"/>
              <a:ext cx="1007470" cy="307777"/>
            </a:xfrm>
            <a:prstGeom prst="rect">
              <a:avLst/>
            </a:prstGeom>
            <a:noFill/>
          </p:spPr>
          <p:txBody>
            <a:bodyPr wrap="square" rtlCol="0">
              <a:spAutoFit/>
            </a:bodyPr>
            <a:lstStyle/>
            <a:p>
              <a:r>
                <a:rPr lang="fa-IR" sz="1400" dirty="0">
                  <a:solidFill>
                    <a:srgbClr val="006ED8"/>
                  </a:solidFill>
                  <a:cs typeface="B Titr" panose="00000700000000000000" pitchFamily="2" charset="-78"/>
                </a:rPr>
                <a:t>بحث و نتیجه</a:t>
              </a:r>
              <a:endParaRPr lang="en-US" sz="1400" dirty="0">
                <a:solidFill>
                  <a:srgbClr val="006ED8"/>
                </a:solidFill>
                <a:cs typeface="B Titr" panose="00000700000000000000" pitchFamily="2" charset="-78"/>
              </a:endParaRPr>
            </a:p>
          </p:txBody>
        </p:sp>
      </p:grpSp>
      <p:grpSp>
        <p:nvGrpSpPr>
          <p:cNvPr id="154" name="Group 153">
            <a:extLst>
              <a:ext uri="{FF2B5EF4-FFF2-40B4-BE49-F238E27FC236}">
                <a16:creationId xmlns:a16="http://schemas.microsoft.com/office/drawing/2014/main" id="{5D3E3AFD-1CAE-9849-5477-1E17D4566C9C}"/>
              </a:ext>
            </a:extLst>
          </p:cNvPr>
          <p:cNvGrpSpPr/>
          <p:nvPr/>
        </p:nvGrpSpPr>
        <p:grpSpPr>
          <a:xfrm>
            <a:off x="619873" y="773422"/>
            <a:ext cx="913196" cy="391082"/>
            <a:chOff x="780273" y="763148"/>
            <a:chExt cx="913196" cy="391082"/>
          </a:xfrm>
        </p:grpSpPr>
        <p:pic>
          <p:nvPicPr>
            <p:cNvPr id="130" name="Picture 129">
              <a:extLst>
                <a:ext uri="{FF2B5EF4-FFF2-40B4-BE49-F238E27FC236}">
                  <a16:creationId xmlns:a16="http://schemas.microsoft.com/office/drawing/2014/main" id="{54E2A06B-762F-D631-66A8-6F714FEEF591}"/>
                </a:ext>
              </a:extLst>
            </p:cNvPr>
            <p:cNvPicPr>
              <a:picLocks noChangeAspect="1"/>
            </p:cNvPicPr>
            <p:nvPr/>
          </p:nvPicPr>
          <p:blipFill>
            <a:blip r:embed="rId8">
              <a:biLevel thresh="75000"/>
              <a:extLst>
                <a:ext uri="{28A0092B-C50C-407E-A947-70E740481C1C}">
                  <a14:useLocalDpi xmlns:a14="http://schemas.microsoft.com/office/drawing/2010/main" val="0"/>
                </a:ext>
              </a:extLst>
            </a:blip>
            <a:stretch>
              <a:fillRect/>
            </a:stretch>
          </p:blipFill>
          <p:spPr>
            <a:xfrm>
              <a:off x="1302387" y="763148"/>
              <a:ext cx="391082" cy="391082"/>
            </a:xfrm>
            <a:prstGeom prst="rect">
              <a:avLst/>
            </a:prstGeom>
          </p:spPr>
        </p:pic>
        <p:sp>
          <p:nvSpPr>
            <p:cNvPr id="147" name="TextBox 146">
              <a:extLst>
                <a:ext uri="{FF2B5EF4-FFF2-40B4-BE49-F238E27FC236}">
                  <a16:creationId xmlns:a16="http://schemas.microsoft.com/office/drawing/2014/main" id="{7C217C55-B589-BB1A-4D21-1B5B1F2F9DD1}"/>
                </a:ext>
              </a:extLst>
            </p:cNvPr>
            <p:cNvSpPr txBox="1"/>
            <p:nvPr/>
          </p:nvSpPr>
          <p:spPr>
            <a:xfrm>
              <a:off x="780273" y="833090"/>
              <a:ext cx="575107" cy="307777"/>
            </a:xfrm>
            <a:prstGeom prst="rect">
              <a:avLst/>
            </a:prstGeom>
            <a:noFill/>
          </p:spPr>
          <p:txBody>
            <a:bodyPr wrap="square" rtlCol="0">
              <a:spAutoFit/>
            </a:bodyPr>
            <a:lstStyle/>
            <a:p>
              <a:r>
                <a:rPr lang="fa-IR" sz="1400" dirty="0">
                  <a:cs typeface="B Titr" panose="00000700000000000000" pitchFamily="2" charset="-78"/>
                </a:rPr>
                <a:t>منابع</a:t>
              </a:r>
              <a:endParaRPr lang="en-US" sz="1400" dirty="0">
                <a:cs typeface="B Titr" panose="00000700000000000000" pitchFamily="2" charset="-78"/>
              </a:endParaRPr>
            </a:p>
          </p:txBody>
        </p:sp>
      </p:grpSp>
      <p:sp>
        <p:nvSpPr>
          <p:cNvPr id="2" name="Rectangle 1">
            <a:extLst>
              <a:ext uri="{FF2B5EF4-FFF2-40B4-BE49-F238E27FC236}">
                <a16:creationId xmlns:a16="http://schemas.microsoft.com/office/drawing/2014/main" id="{351FB17E-87C8-F239-7FC8-207EED99DD28}"/>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060B979-8ACE-F906-9992-97B9C190B15C}"/>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grpSp>
        <p:nvGrpSpPr>
          <p:cNvPr id="4" name="Group 3">
            <a:extLst>
              <a:ext uri="{FF2B5EF4-FFF2-40B4-BE49-F238E27FC236}">
                <a16:creationId xmlns:a16="http://schemas.microsoft.com/office/drawing/2014/main" id="{73E95897-FA45-D616-5496-30EE9DEA8432}"/>
              </a:ext>
            </a:extLst>
          </p:cNvPr>
          <p:cNvGrpSpPr/>
          <p:nvPr/>
        </p:nvGrpSpPr>
        <p:grpSpPr>
          <a:xfrm>
            <a:off x="10140426" y="58463"/>
            <a:ext cx="1734764" cy="429023"/>
            <a:chOff x="10263714" y="58463"/>
            <a:chExt cx="1734764" cy="429023"/>
          </a:xfrm>
        </p:grpSpPr>
        <p:grpSp>
          <p:nvGrpSpPr>
            <p:cNvPr id="5" name="Group 4">
              <a:extLst>
                <a:ext uri="{FF2B5EF4-FFF2-40B4-BE49-F238E27FC236}">
                  <a16:creationId xmlns:a16="http://schemas.microsoft.com/office/drawing/2014/main" id="{48DE28CD-7D05-D799-4CA8-D5FCA3451760}"/>
                </a:ext>
              </a:extLst>
            </p:cNvPr>
            <p:cNvGrpSpPr/>
            <p:nvPr/>
          </p:nvGrpSpPr>
          <p:grpSpPr>
            <a:xfrm>
              <a:off x="11197607" y="83218"/>
              <a:ext cx="431426" cy="188824"/>
              <a:chOff x="11778472" y="427907"/>
              <a:chExt cx="240960" cy="105462"/>
            </a:xfrm>
          </p:grpSpPr>
          <p:sp>
            <p:nvSpPr>
              <p:cNvPr id="14" name="Freeform: Shape 13">
                <a:extLst>
                  <a:ext uri="{FF2B5EF4-FFF2-40B4-BE49-F238E27FC236}">
                    <a16:creationId xmlns:a16="http://schemas.microsoft.com/office/drawing/2014/main" id="{8DB322F3-E987-CD6C-9A01-D8BE64EC3F4B}"/>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15" name="Freeform: Shape 14">
                <a:extLst>
                  <a:ext uri="{FF2B5EF4-FFF2-40B4-BE49-F238E27FC236}">
                    <a16:creationId xmlns:a16="http://schemas.microsoft.com/office/drawing/2014/main" id="{FB3C2918-2D57-F8E8-0C78-6AA83BBC3E7B}"/>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16" name="Freeform: Shape 15">
                <a:extLst>
                  <a:ext uri="{FF2B5EF4-FFF2-40B4-BE49-F238E27FC236}">
                    <a16:creationId xmlns:a16="http://schemas.microsoft.com/office/drawing/2014/main" id="{34B32166-4182-B65C-E4B8-328B9839247E}"/>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17" name="Freeform: Shape 16">
                <a:extLst>
                  <a:ext uri="{FF2B5EF4-FFF2-40B4-BE49-F238E27FC236}">
                    <a16:creationId xmlns:a16="http://schemas.microsoft.com/office/drawing/2014/main" id="{CFD60523-7438-DBD5-9C38-143199A30F67}"/>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18" name="Freeform: Shape 17">
                <a:extLst>
                  <a:ext uri="{FF2B5EF4-FFF2-40B4-BE49-F238E27FC236}">
                    <a16:creationId xmlns:a16="http://schemas.microsoft.com/office/drawing/2014/main" id="{ACF55241-4790-BC17-AFF7-B95FFCF2F942}"/>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19" name="Freeform: Shape 18">
                <a:extLst>
                  <a:ext uri="{FF2B5EF4-FFF2-40B4-BE49-F238E27FC236}">
                    <a16:creationId xmlns:a16="http://schemas.microsoft.com/office/drawing/2014/main" id="{2E0948DE-9B2E-F612-9491-980D72D0DFD4}"/>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20" name="Freeform: Shape 19">
                <a:extLst>
                  <a:ext uri="{FF2B5EF4-FFF2-40B4-BE49-F238E27FC236}">
                    <a16:creationId xmlns:a16="http://schemas.microsoft.com/office/drawing/2014/main" id="{39BC4188-C1F9-3435-E938-646F7D30D9A5}"/>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21" name="Freeform: Shape 20">
                <a:extLst>
                  <a:ext uri="{FF2B5EF4-FFF2-40B4-BE49-F238E27FC236}">
                    <a16:creationId xmlns:a16="http://schemas.microsoft.com/office/drawing/2014/main" id="{65B5FA1D-368A-19ED-DD66-A42BD21B2235}"/>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22" name="Freeform: Shape 21">
                <a:extLst>
                  <a:ext uri="{FF2B5EF4-FFF2-40B4-BE49-F238E27FC236}">
                    <a16:creationId xmlns:a16="http://schemas.microsoft.com/office/drawing/2014/main" id="{618D53F8-5070-576B-8E44-CCB4ECA47782}"/>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23" name="Freeform: Shape 22">
                <a:extLst>
                  <a:ext uri="{FF2B5EF4-FFF2-40B4-BE49-F238E27FC236}">
                    <a16:creationId xmlns:a16="http://schemas.microsoft.com/office/drawing/2014/main" id="{192EEF4F-BD1A-5866-8B65-23B1C9BCB1B8}"/>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24" name="Freeform: Shape 23">
                <a:extLst>
                  <a:ext uri="{FF2B5EF4-FFF2-40B4-BE49-F238E27FC236}">
                    <a16:creationId xmlns:a16="http://schemas.microsoft.com/office/drawing/2014/main" id="{52E2EF0E-89C9-CF52-DCA0-6EFFAE38029D}"/>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25" name="Freeform: Shape 24">
                <a:extLst>
                  <a:ext uri="{FF2B5EF4-FFF2-40B4-BE49-F238E27FC236}">
                    <a16:creationId xmlns:a16="http://schemas.microsoft.com/office/drawing/2014/main" id="{9453F68D-2039-DD2D-5B09-4FB52219A243}"/>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12" name="Freeform: Shape 11">
              <a:extLst>
                <a:ext uri="{FF2B5EF4-FFF2-40B4-BE49-F238E27FC236}">
                  <a16:creationId xmlns:a16="http://schemas.microsoft.com/office/drawing/2014/main" id="{0D032FF5-B909-0876-6982-B11A0BD31F72}"/>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104F025C-B6D2-957F-5CBE-888EFBC0D3EA}"/>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pic>
        <p:nvPicPr>
          <p:cNvPr id="6" name="Picture 5">
            <a:hlinkClick r:id="" action="ppaction://hlinkshowjump?jump=firstslide"/>
            <a:extLst>
              <a:ext uri="{FF2B5EF4-FFF2-40B4-BE49-F238E27FC236}">
                <a16:creationId xmlns:a16="http://schemas.microsoft.com/office/drawing/2014/main" id="{0035A6ED-187E-FC2A-E1E1-B339A9D293B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7" name="Picture 6">
            <a:hlinkClick r:id="" action="ppaction://hlinkshowjump?jump=nextslide"/>
            <a:extLst>
              <a:ext uri="{FF2B5EF4-FFF2-40B4-BE49-F238E27FC236}">
                <a16:creationId xmlns:a16="http://schemas.microsoft.com/office/drawing/2014/main" id="{4D5783BF-751A-B2B6-CB11-3C6664A2F42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9" name="Picture 8">
            <a:hlinkClick r:id="" action="ppaction://hlinkshowjump?jump=previousslide"/>
            <a:extLst>
              <a:ext uri="{FF2B5EF4-FFF2-40B4-BE49-F238E27FC236}">
                <a16:creationId xmlns:a16="http://schemas.microsoft.com/office/drawing/2014/main" id="{D1F1B402-FF3B-FFF6-8F47-B600ABEFC4F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grpSp>
        <p:nvGrpSpPr>
          <p:cNvPr id="10" name="Google Shape;1148;p35">
            <a:extLst>
              <a:ext uri="{FF2B5EF4-FFF2-40B4-BE49-F238E27FC236}">
                <a16:creationId xmlns:a16="http://schemas.microsoft.com/office/drawing/2014/main" id="{BE958368-9F89-04DB-D5BE-3744A5326317}"/>
              </a:ext>
            </a:extLst>
          </p:cNvPr>
          <p:cNvGrpSpPr/>
          <p:nvPr/>
        </p:nvGrpSpPr>
        <p:grpSpPr>
          <a:xfrm>
            <a:off x="845519" y="4157530"/>
            <a:ext cx="1910343" cy="1910524"/>
            <a:chOff x="971550" y="3006850"/>
            <a:chExt cx="1527000" cy="1527000"/>
          </a:xfrm>
        </p:grpSpPr>
        <p:sp>
          <p:nvSpPr>
            <p:cNvPr id="11" name="Google Shape;1149;p35">
              <a:extLst>
                <a:ext uri="{FF2B5EF4-FFF2-40B4-BE49-F238E27FC236}">
                  <a16:creationId xmlns:a16="http://schemas.microsoft.com/office/drawing/2014/main" id="{21B3E1CD-D760-3867-6103-E4773847D9DA}"/>
                </a:ext>
              </a:extLst>
            </p:cNvPr>
            <p:cNvSpPr/>
            <p:nvPr/>
          </p:nvSpPr>
          <p:spPr>
            <a:xfrm>
              <a:off x="971550" y="3006850"/>
              <a:ext cx="1527000" cy="1527000"/>
            </a:xfrm>
            <a:prstGeom prst="pie">
              <a:avLst>
                <a:gd name="adj1" fmla="val 0"/>
                <a:gd name="adj2" fmla="val 12357103"/>
              </a:avLst>
            </a:prstGeom>
            <a:solidFill>
              <a:srgbClr val="006E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Titr" panose="00000700000000000000" pitchFamily="2" charset="-78"/>
              </a:endParaRPr>
            </a:p>
          </p:txBody>
        </p:sp>
        <p:sp>
          <p:nvSpPr>
            <p:cNvPr id="26" name="Google Shape;1150;p35">
              <a:extLst>
                <a:ext uri="{FF2B5EF4-FFF2-40B4-BE49-F238E27FC236}">
                  <a16:creationId xmlns:a16="http://schemas.microsoft.com/office/drawing/2014/main" id="{D0D4DB3F-405F-1C38-C5F7-DD67C202B4FA}"/>
                </a:ext>
              </a:extLst>
            </p:cNvPr>
            <p:cNvSpPr/>
            <p:nvPr/>
          </p:nvSpPr>
          <p:spPr>
            <a:xfrm>
              <a:off x="971550" y="3006850"/>
              <a:ext cx="1527000" cy="1527000"/>
            </a:xfrm>
            <a:prstGeom prst="pie">
              <a:avLst>
                <a:gd name="adj1" fmla="val 12335545"/>
                <a:gd name="adj2" fmla="val 16701039"/>
              </a:avLst>
            </a:pr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Titr" panose="00000700000000000000" pitchFamily="2" charset="-78"/>
              </a:endParaRPr>
            </a:p>
          </p:txBody>
        </p:sp>
        <p:sp>
          <p:nvSpPr>
            <p:cNvPr id="27" name="Google Shape;1151;p35">
              <a:extLst>
                <a:ext uri="{FF2B5EF4-FFF2-40B4-BE49-F238E27FC236}">
                  <a16:creationId xmlns:a16="http://schemas.microsoft.com/office/drawing/2014/main" id="{FBED73CE-70E8-B90A-645F-5646BAB26C7F}"/>
                </a:ext>
              </a:extLst>
            </p:cNvPr>
            <p:cNvSpPr/>
            <p:nvPr/>
          </p:nvSpPr>
          <p:spPr>
            <a:xfrm>
              <a:off x="971550" y="3006850"/>
              <a:ext cx="1527000" cy="1527000"/>
            </a:xfrm>
            <a:prstGeom prst="pie">
              <a:avLst>
                <a:gd name="adj1" fmla="val 16667231"/>
                <a:gd name="adj2" fmla="val 73320"/>
              </a:avLst>
            </a:pr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Titr" panose="00000700000000000000" pitchFamily="2" charset="-78"/>
              </a:endParaRPr>
            </a:p>
          </p:txBody>
        </p:sp>
      </p:grpSp>
      <p:sp>
        <p:nvSpPr>
          <p:cNvPr id="28" name="Google Shape;1152;p35">
            <a:extLst>
              <a:ext uri="{FF2B5EF4-FFF2-40B4-BE49-F238E27FC236}">
                <a16:creationId xmlns:a16="http://schemas.microsoft.com/office/drawing/2014/main" id="{44917873-94D7-D011-EB0B-B07824BF02F8}"/>
              </a:ext>
            </a:extLst>
          </p:cNvPr>
          <p:cNvSpPr txBox="1"/>
          <p:nvPr/>
        </p:nvSpPr>
        <p:spPr>
          <a:xfrm>
            <a:off x="1244596" y="5288161"/>
            <a:ext cx="1035917" cy="644719"/>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500" dirty="0">
                <a:solidFill>
                  <a:schemeClr val="bg1"/>
                </a:solidFill>
                <a:latin typeface="Fira Sans Extra Condensed Medium"/>
                <a:ea typeface="Fira Sans Extra Condensed Medium"/>
                <a:cs typeface="B Titr" panose="00000700000000000000" pitchFamily="2" charset="-78"/>
                <a:sym typeface="Fira Sans Extra Condensed Medium"/>
              </a:rPr>
              <a:t>60%</a:t>
            </a:r>
            <a:endParaRPr sz="2500" dirty="0">
              <a:solidFill>
                <a:schemeClr val="bg1"/>
              </a:solidFill>
              <a:latin typeface="Fira Sans Extra Condensed Medium"/>
              <a:ea typeface="Fira Sans Extra Condensed Medium"/>
              <a:cs typeface="B Titr" panose="00000700000000000000" pitchFamily="2" charset="-78"/>
              <a:sym typeface="Fira Sans Extra Condensed Medium"/>
            </a:endParaRPr>
          </a:p>
        </p:txBody>
      </p:sp>
      <p:grpSp>
        <p:nvGrpSpPr>
          <p:cNvPr id="29" name="Google Shape;1154;p35">
            <a:extLst>
              <a:ext uri="{FF2B5EF4-FFF2-40B4-BE49-F238E27FC236}">
                <a16:creationId xmlns:a16="http://schemas.microsoft.com/office/drawing/2014/main" id="{15E7D206-DC1E-541A-3EAA-856C1D1C242A}"/>
              </a:ext>
            </a:extLst>
          </p:cNvPr>
          <p:cNvGrpSpPr/>
          <p:nvPr/>
        </p:nvGrpSpPr>
        <p:grpSpPr>
          <a:xfrm>
            <a:off x="3242665" y="4157607"/>
            <a:ext cx="1910389" cy="1910563"/>
            <a:chOff x="4134807" y="3006850"/>
            <a:chExt cx="1527000" cy="1527000"/>
          </a:xfrm>
        </p:grpSpPr>
        <p:sp>
          <p:nvSpPr>
            <p:cNvPr id="30" name="Google Shape;1155;p35">
              <a:extLst>
                <a:ext uri="{FF2B5EF4-FFF2-40B4-BE49-F238E27FC236}">
                  <a16:creationId xmlns:a16="http://schemas.microsoft.com/office/drawing/2014/main" id="{4B295986-05A8-1929-7397-382C7C6B5DA3}"/>
                </a:ext>
              </a:extLst>
            </p:cNvPr>
            <p:cNvSpPr/>
            <p:nvPr/>
          </p:nvSpPr>
          <p:spPr>
            <a:xfrm>
              <a:off x="4134807" y="3006850"/>
              <a:ext cx="1527000" cy="1527000"/>
            </a:xfrm>
            <a:prstGeom prst="pie">
              <a:avLst>
                <a:gd name="adj1" fmla="val 31029"/>
                <a:gd name="adj2" fmla="val 10844945"/>
              </a:avLst>
            </a:prstGeom>
            <a:solidFill>
              <a:srgbClr val="FC8F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Titr" panose="00000700000000000000" pitchFamily="2" charset="-78"/>
              </a:endParaRPr>
            </a:p>
          </p:txBody>
        </p:sp>
        <p:sp>
          <p:nvSpPr>
            <p:cNvPr id="31" name="Google Shape;1156;p35">
              <a:extLst>
                <a:ext uri="{FF2B5EF4-FFF2-40B4-BE49-F238E27FC236}">
                  <a16:creationId xmlns:a16="http://schemas.microsoft.com/office/drawing/2014/main" id="{F53D0B23-043C-E207-480D-EEA0289C62CC}"/>
                </a:ext>
              </a:extLst>
            </p:cNvPr>
            <p:cNvSpPr/>
            <p:nvPr/>
          </p:nvSpPr>
          <p:spPr>
            <a:xfrm>
              <a:off x="4134807" y="3006850"/>
              <a:ext cx="1527000" cy="1527000"/>
            </a:xfrm>
            <a:prstGeom prst="pie">
              <a:avLst>
                <a:gd name="adj1" fmla="val 10792297"/>
                <a:gd name="adj2" fmla="val 16701039"/>
              </a:avLst>
            </a:pr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Titr" panose="00000700000000000000" pitchFamily="2" charset="-78"/>
              </a:endParaRPr>
            </a:p>
          </p:txBody>
        </p:sp>
        <p:sp>
          <p:nvSpPr>
            <p:cNvPr id="32" name="Google Shape;1157;p35">
              <a:extLst>
                <a:ext uri="{FF2B5EF4-FFF2-40B4-BE49-F238E27FC236}">
                  <a16:creationId xmlns:a16="http://schemas.microsoft.com/office/drawing/2014/main" id="{23D50535-91AB-AB50-C73E-0463B545E426}"/>
                </a:ext>
              </a:extLst>
            </p:cNvPr>
            <p:cNvSpPr/>
            <p:nvPr/>
          </p:nvSpPr>
          <p:spPr>
            <a:xfrm>
              <a:off x="4134807" y="3006850"/>
              <a:ext cx="1527000" cy="1527000"/>
            </a:xfrm>
            <a:prstGeom prst="pie">
              <a:avLst>
                <a:gd name="adj1" fmla="val 14917050"/>
                <a:gd name="adj2" fmla="val 73320"/>
              </a:avLst>
            </a:pr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Titr" panose="00000700000000000000" pitchFamily="2" charset="-78"/>
              </a:endParaRPr>
            </a:p>
          </p:txBody>
        </p:sp>
      </p:grpSp>
      <p:sp>
        <p:nvSpPr>
          <p:cNvPr id="33" name="Google Shape;1158;p35">
            <a:extLst>
              <a:ext uri="{FF2B5EF4-FFF2-40B4-BE49-F238E27FC236}">
                <a16:creationId xmlns:a16="http://schemas.microsoft.com/office/drawing/2014/main" id="{6D87B2A8-2BF5-F3E6-D5F7-6659E8CB5B68}"/>
              </a:ext>
            </a:extLst>
          </p:cNvPr>
          <p:cNvSpPr txBox="1"/>
          <p:nvPr/>
        </p:nvSpPr>
        <p:spPr>
          <a:xfrm>
            <a:off x="3654309" y="5288162"/>
            <a:ext cx="1036091" cy="644603"/>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500" dirty="0">
                <a:solidFill>
                  <a:schemeClr val="bg1"/>
                </a:solidFill>
                <a:latin typeface="Fira Sans Extra Condensed Medium"/>
                <a:ea typeface="Fira Sans Extra Condensed Medium"/>
                <a:cs typeface="B Titr" panose="00000700000000000000" pitchFamily="2" charset="-78"/>
                <a:sym typeface="Fira Sans Extra Condensed Medium"/>
              </a:rPr>
              <a:t>50%</a:t>
            </a:r>
            <a:endParaRPr sz="2500" dirty="0">
              <a:solidFill>
                <a:schemeClr val="bg1"/>
              </a:solidFill>
              <a:latin typeface="Fira Sans Extra Condensed Medium"/>
              <a:ea typeface="Fira Sans Extra Condensed Medium"/>
              <a:cs typeface="B Titr" panose="00000700000000000000" pitchFamily="2" charset="-78"/>
              <a:sym typeface="Fira Sans Extra Condensed Medium"/>
            </a:endParaRPr>
          </a:p>
        </p:txBody>
      </p:sp>
      <p:grpSp>
        <p:nvGrpSpPr>
          <p:cNvPr id="34" name="Google Shape;1160;p35">
            <a:extLst>
              <a:ext uri="{FF2B5EF4-FFF2-40B4-BE49-F238E27FC236}">
                <a16:creationId xmlns:a16="http://schemas.microsoft.com/office/drawing/2014/main" id="{CF05F7A6-E228-46E4-33A3-3F33218CD6BC}"/>
              </a:ext>
            </a:extLst>
          </p:cNvPr>
          <p:cNvGrpSpPr/>
          <p:nvPr/>
        </p:nvGrpSpPr>
        <p:grpSpPr>
          <a:xfrm>
            <a:off x="845725" y="2021375"/>
            <a:ext cx="1910389" cy="1910563"/>
            <a:chOff x="7053875" y="3006850"/>
            <a:chExt cx="1527000" cy="1527000"/>
          </a:xfrm>
        </p:grpSpPr>
        <p:sp>
          <p:nvSpPr>
            <p:cNvPr id="35" name="Google Shape;1161;p35">
              <a:extLst>
                <a:ext uri="{FF2B5EF4-FFF2-40B4-BE49-F238E27FC236}">
                  <a16:creationId xmlns:a16="http://schemas.microsoft.com/office/drawing/2014/main" id="{3FBCD548-690A-B24C-0F3B-CAA012E2E61B}"/>
                </a:ext>
              </a:extLst>
            </p:cNvPr>
            <p:cNvSpPr/>
            <p:nvPr/>
          </p:nvSpPr>
          <p:spPr>
            <a:xfrm>
              <a:off x="7053875" y="3006850"/>
              <a:ext cx="1527000" cy="1527000"/>
            </a:xfrm>
            <a:prstGeom prst="pie">
              <a:avLst>
                <a:gd name="adj1" fmla="val 0"/>
                <a:gd name="adj2" fmla="val 9338675"/>
              </a:avLst>
            </a:prstGeom>
            <a:solidFill>
              <a:srgbClr val="FF3E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Titr" panose="00000700000000000000" pitchFamily="2" charset="-78"/>
              </a:endParaRPr>
            </a:p>
          </p:txBody>
        </p:sp>
        <p:sp>
          <p:nvSpPr>
            <p:cNvPr id="36" name="Google Shape;1162;p35">
              <a:extLst>
                <a:ext uri="{FF2B5EF4-FFF2-40B4-BE49-F238E27FC236}">
                  <a16:creationId xmlns:a16="http://schemas.microsoft.com/office/drawing/2014/main" id="{8A710B23-7440-B8B9-F876-D88EE8B8FA42}"/>
                </a:ext>
              </a:extLst>
            </p:cNvPr>
            <p:cNvSpPr/>
            <p:nvPr/>
          </p:nvSpPr>
          <p:spPr>
            <a:xfrm>
              <a:off x="7053875" y="3006850"/>
              <a:ext cx="1527000" cy="1527000"/>
            </a:xfrm>
            <a:prstGeom prst="pie">
              <a:avLst>
                <a:gd name="adj1" fmla="val 9294387"/>
                <a:gd name="adj2" fmla="val 18512175"/>
              </a:avLst>
            </a:pr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Titr" panose="00000700000000000000" pitchFamily="2" charset="-78"/>
              </a:endParaRPr>
            </a:p>
          </p:txBody>
        </p:sp>
        <p:sp>
          <p:nvSpPr>
            <p:cNvPr id="37" name="Google Shape;1163;p35">
              <a:extLst>
                <a:ext uri="{FF2B5EF4-FFF2-40B4-BE49-F238E27FC236}">
                  <a16:creationId xmlns:a16="http://schemas.microsoft.com/office/drawing/2014/main" id="{6356D2F4-9E32-C163-2591-229168ACFAE4}"/>
                </a:ext>
              </a:extLst>
            </p:cNvPr>
            <p:cNvSpPr/>
            <p:nvPr/>
          </p:nvSpPr>
          <p:spPr>
            <a:xfrm>
              <a:off x="7053875" y="3006850"/>
              <a:ext cx="1527000" cy="1527000"/>
            </a:xfrm>
            <a:prstGeom prst="pie">
              <a:avLst>
                <a:gd name="adj1" fmla="val 12199043"/>
                <a:gd name="adj2" fmla="val 73320"/>
              </a:avLst>
            </a:pr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Titr" panose="00000700000000000000" pitchFamily="2" charset="-78"/>
              </a:endParaRPr>
            </a:p>
          </p:txBody>
        </p:sp>
      </p:grpSp>
      <p:sp>
        <p:nvSpPr>
          <p:cNvPr id="38" name="Google Shape;1164;p35">
            <a:extLst>
              <a:ext uri="{FF2B5EF4-FFF2-40B4-BE49-F238E27FC236}">
                <a16:creationId xmlns:a16="http://schemas.microsoft.com/office/drawing/2014/main" id="{54B6F0E5-EA4B-1F8A-53A6-E1C2F9A6F007}"/>
              </a:ext>
            </a:extLst>
          </p:cNvPr>
          <p:cNvSpPr txBox="1"/>
          <p:nvPr/>
        </p:nvSpPr>
        <p:spPr>
          <a:xfrm>
            <a:off x="1371584" y="3151930"/>
            <a:ext cx="1035917" cy="644719"/>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500" dirty="0">
                <a:solidFill>
                  <a:schemeClr val="bg1"/>
                </a:solidFill>
                <a:latin typeface="Fira Sans Extra Condensed Medium"/>
                <a:ea typeface="Fira Sans Extra Condensed Medium"/>
                <a:cs typeface="B Titr" panose="00000700000000000000" pitchFamily="2" charset="-78"/>
                <a:sym typeface="Fira Sans Extra Condensed Medium"/>
              </a:rPr>
              <a:t>40%</a:t>
            </a:r>
            <a:endParaRPr sz="2500" dirty="0">
              <a:solidFill>
                <a:schemeClr val="bg1"/>
              </a:solidFill>
              <a:latin typeface="Fira Sans Extra Condensed Medium"/>
              <a:ea typeface="Fira Sans Extra Condensed Medium"/>
              <a:cs typeface="B Titr" panose="00000700000000000000" pitchFamily="2" charset="-78"/>
              <a:sym typeface="Fira Sans Extra Condensed Medium"/>
            </a:endParaRPr>
          </a:p>
        </p:txBody>
      </p:sp>
      <p:sp>
        <p:nvSpPr>
          <p:cNvPr id="39" name="Google Shape;1174;p35">
            <a:extLst>
              <a:ext uri="{FF2B5EF4-FFF2-40B4-BE49-F238E27FC236}">
                <a16:creationId xmlns:a16="http://schemas.microsoft.com/office/drawing/2014/main" id="{2A36D058-FA25-10B4-EB3D-9964F882F61C}"/>
              </a:ext>
            </a:extLst>
          </p:cNvPr>
          <p:cNvSpPr/>
          <p:nvPr/>
        </p:nvSpPr>
        <p:spPr>
          <a:xfrm>
            <a:off x="3242735" y="2021306"/>
            <a:ext cx="1910343" cy="1910524"/>
          </a:xfrm>
          <a:prstGeom prst="pie">
            <a:avLst>
              <a:gd name="adj1" fmla="val 7687988"/>
              <a:gd name="adj2" fmla="val 18512175"/>
            </a:avLst>
          </a:pr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Titr" panose="00000700000000000000" pitchFamily="2" charset="-78"/>
            </a:endParaRPr>
          </a:p>
        </p:txBody>
      </p:sp>
      <p:sp>
        <p:nvSpPr>
          <p:cNvPr id="40" name="Google Shape;1175;p35">
            <a:extLst>
              <a:ext uri="{FF2B5EF4-FFF2-40B4-BE49-F238E27FC236}">
                <a16:creationId xmlns:a16="http://schemas.microsoft.com/office/drawing/2014/main" id="{5FAE8E2B-27B5-07DE-553B-E49EE6394A3E}"/>
              </a:ext>
            </a:extLst>
          </p:cNvPr>
          <p:cNvSpPr/>
          <p:nvPr/>
        </p:nvSpPr>
        <p:spPr>
          <a:xfrm>
            <a:off x="3242735" y="2021306"/>
            <a:ext cx="1910343" cy="1910524"/>
          </a:xfrm>
          <a:prstGeom prst="pie">
            <a:avLst>
              <a:gd name="adj1" fmla="val 12199043"/>
              <a:gd name="adj2" fmla="val 73320"/>
            </a:avLst>
          </a:pr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Titr" panose="00000700000000000000" pitchFamily="2" charset="-78"/>
            </a:endParaRPr>
          </a:p>
        </p:txBody>
      </p:sp>
      <p:sp>
        <p:nvSpPr>
          <p:cNvPr id="41" name="Google Shape;1176;p35">
            <a:extLst>
              <a:ext uri="{FF2B5EF4-FFF2-40B4-BE49-F238E27FC236}">
                <a16:creationId xmlns:a16="http://schemas.microsoft.com/office/drawing/2014/main" id="{E18EE63F-91AB-0ACD-E25B-EF6D09A91DDE}"/>
              </a:ext>
            </a:extLst>
          </p:cNvPr>
          <p:cNvSpPr/>
          <p:nvPr/>
        </p:nvSpPr>
        <p:spPr>
          <a:xfrm>
            <a:off x="3242735" y="2021306"/>
            <a:ext cx="1910343" cy="1910524"/>
          </a:xfrm>
          <a:prstGeom prst="pie">
            <a:avLst>
              <a:gd name="adj1" fmla="val 0"/>
              <a:gd name="adj2" fmla="val 7892587"/>
            </a:avLst>
          </a:prstGeom>
          <a:solidFill>
            <a:srgbClr val="006E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Titr" panose="00000700000000000000" pitchFamily="2" charset="-78"/>
            </a:endParaRPr>
          </a:p>
        </p:txBody>
      </p:sp>
      <p:sp>
        <p:nvSpPr>
          <p:cNvPr id="42" name="Google Shape;1177;p35">
            <a:extLst>
              <a:ext uri="{FF2B5EF4-FFF2-40B4-BE49-F238E27FC236}">
                <a16:creationId xmlns:a16="http://schemas.microsoft.com/office/drawing/2014/main" id="{9A5DE93F-C9E3-D26E-61E6-0AB8115C562C}"/>
              </a:ext>
            </a:extLst>
          </p:cNvPr>
          <p:cNvSpPr txBox="1"/>
          <p:nvPr/>
        </p:nvSpPr>
        <p:spPr>
          <a:xfrm>
            <a:off x="3904009" y="3137601"/>
            <a:ext cx="1035917" cy="644719"/>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2500" dirty="0">
                <a:solidFill>
                  <a:schemeClr val="bg1"/>
                </a:solidFill>
                <a:latin typeface="Fira Sans Extra Condensed Medium"/>
                <a:ea typeface="Fira Sans Extra Condensed Medium"/>
                <a:cs typeface="B Titr" panose="00000700000000000000" pitchFamily="2" charset="-78"/>
                <a:sym typeface="Fira Sans Extra Condensed Medium"/>
              </a:rPr>
              <a:t>30%</a:t>
            </a:r>
            <a:endParaRPr sz="2500" dirty="0">
              <a:solidFill>
                <a:schemeClr val="bg1"/>
              </a:solidFill>
              <a:latin typeface="Fira Sans Extra Condensed Medium"/>
              <a:ea typeface="Fira Sans Extra Condensed Medium"/>
              <a:cs typeface="B Titr" panose="00000700000000000000" pitchFamily="2" charset="-78"/>
              <a:sym typeface="Fira Sans Extra Condensed Medium"/>
            </a:endParaRPr>
          </a:p>
        </p:txBody>
      </p:sp>
      <p:sp>
        <p:nvSpPr>
          <p:cNvPr id="43" name="TextBox 42">
            <a:extLst>
              <a:ext uri="{FF2B5EF4-FFF2-40B4-BE49-F238E27FC236}">
                <a16:creationId xmlns:a16="http://schemas.microsoft.com/office/drawing/2014/main" id="{2FE7094D-574E-A5FE-D450-E9F42B40BE3F}"/>
              </a:ext>
            </a:extLst>
          </p:cNvPr>
          <p:cNvSpPr txBox="1"/>
          <p:nvPr/>
        </p:nvSpPr>
        <p:spPr>
          <a:xfrm>
            <a:off x="9439437" y="1738929"/>
            <a:ext cx="2468644" cy="307777"/>
          </a:xfrm>
          <a:prstGeom prst="rect">
            <a:avLst/>
          </a:prstGeom>
          <a:noFill/>
          <a:ln>
            <a:noFill/>
          </a:ln>
        </p:spPr>
        <p:txBody>
          <a:bodyPr wrap="square" rtlCol="0">
            <a:spAutoFit/>
          </a:bodyPr>
          <a:lstStyle/>
          <a:p>
            <a:r>
              <a:rPr lang="fa-IR" sz="1400" dirty="0">
                <a:solidFill>
                  <a:srgbClr val="006ED8"/>
                </a:solidFill>
                <a:cs typeface="B Titr" panose="00000700000000000000" pitchFamily="2" charset="-78"/>
              </a:rPr>
              <a:t>زیر عنـوان اصلــی را وارد کـنید</a:t>
            </a:r>
            <a:endParaRPr lang="en-US" sz="1400" dirty="0">
              <a:solidFill>
                <a:srgbClr val="006ED8"/>
              </a:solidFill>
              <a:cs typeface="B Titr" panose="00000700000000000000" pitchFamily="2" charset="-78"/>
            </a:endParaRPr>
          </a:p>
        </p:txBody>
      </p:sp>
      <p:sp>
        <p:nvSpPr>
          <p:cNvPr id="44" name="TextBox 43">
            <a:extLst>
              <a:ext uri="{FF2B5EF4-FFF2-40B4-BE49-F238E27FC236}">
                <a16:creationId xmlns:a16="http://schemas.microsoft.com/office/drawing/2014/main" id="{DAD558EA-E3D0-F8AC-6852-D72A7A05554D}"/>
              </a:ext>
            </a:extLst>
          </p:cNvPr>
          <p:cNvSpPr txBox="1"/>
          <p:nvPr/>
        </p:nvSpPr>
        <p:spPr>
          <a:xfrm>
            <a:off x="10183444" y="1349401"/>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45" name="TextBox 44">
            <a:extLst>
              <a:ext uri="{FF2B5EF4-FFF2-40B4-BE49-F238E27FC236}">
                <a16:creationId xmlns:a16="http://schemas.microsoft.com/office/drawing/2014/main" id="{2D834528-5505-0D64-675D-DE92DAEFA216}"/>
              </a:ext>
            </a:extLst>
          </p:cNvPr>
          <p:cNvSpPr txBox="1"/>
          <p:nvPr/>
        </p:nvSpPr>
        <p:spPr>
          <a:xfrm>
            <a:off x="5714992" y="2021306"/>
            <a:ext cx="6113597" cy="4347344"/>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endParaRPr lang="en-US" sz="1400" dirty="0"/>
          </a:p>
        </p:txBody>
      </p:sp>
    </p:spTree>
    <p:extLst>
      <p:ext uri="{BB962C8B-B14F-4D97-AF65-F5344CB8AC3E}">
        <p14:creationId xmlns:p14="http://schemas.microsoft.com/office/powerpoint/2010/main" val="2064619675"/>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2"/>
                                        </p:tgtEl>
                                        <p:attrNameLst>
                                          <p:attrName>style.visibility</p:attrName>
                                        </p:attrNameLst>
                                      </p:cBhvr>
                                      <p:to>
                                        <p:strVal val="visible"/>
                                      </p:to>
                                    </p:set>
                                    <p:anim calcmode="lin" valueType="num">
                                      <p:cBhvr>
                                        <p:cTn id="14" dur="500" fill="hold"/>
                                        <p:tgtEl>
                                          <p:spTgt spid="42"/>
                                        </p:tgtEl>
                                        <p:attrNameLst>
                                          <p:attrName>ppt_w</p:attrName>
                                        </p:attrNameLst>
                                      </p:cBhvr>
                                      <p:tavLst>
                                        <p:tav tm="0">
                                          <p:val>
                                            <p:fltVal val="0"/>
                                          </p:val>
                                        </p:tav>
                                        <p:tav tm="100000">
                                          <p:val>
                                            <p:strVal val="#ppt_w"/>
                                          </p:val>
                                        </p:tav>
                                      </p:tavLst>
                                    </p:anim>
                                    <p:anim calcmode="lin" valueType="num">
                                      <p:cBhvr>
                                        <p:cTn id="15" dur="500" fill="hold"/>
                                        <p:tgtEl>
                                          <p:spTgt spid="42"/>
                                        </p:tgtEl>
                                        <p:attrNameLst>
                                          <p:attrName>ppt_h</p:attrName>
                                        </p:attrNameLst>
                                      </p:cBhvr>
                                      <p:tavLst>
                                        <p:tav tm="0">
                                          <p:val>
                                            <p:fltVal val="0"/>
                                          </p:val>
                                        </p:tav>
                                        <p:tav tm="100000">
                                          <p:val>
                                            <p:strVal val="#ppt_h"/>
                                          </p:val>
                                        </p:tav>
                                      </p:tavLst>
                                    </p:anim>
                                    <p:animEffect transition="in" filter="fade">
                                      <p:cBhvr>
                                        <p:cTn id="16" dur="500"/>
                                        <p:tgtEl>
                                          <p:spTgt spid="42"/>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ppt_w</p:attrName>
                                        </p:attrNameLst>
                                      </p:cBhvr>
                                      <p:tavLst>
                                        <p:tav tm="0">
                                          <p:val>
                                            <p:fltVal val="0"/>
                                          </p:val>
                                        </p:tav>
                                        <p:tav tm="100000">
                                          <p:val>
                                            <p:strVal val="#ppt_w"/>
                                          </p:val>
                                        </p:tav>
                                      </p:tavLst>
                                    </p:anim>
                                    <p:anim calcmode="lin" valueType="num">
                                      <p:cBhvr>
                                        <p:cTn id="22" dur="500" fill="hold"/>
                                        <p:tgtEl>
                                          <p:spTgt spid="34"/>
                                        </p:tgtEl>
                                        <p:attrNameLst>
                                          <p:attrName>ppt_h</p:attrName>
                                        </p:attrNameLst>
                                      </p:cBhvr>
                                      <p:tavLst>
                                        <p:tav tm="0">
                                          <p:val>
                                            <p:fltVal val="0"/>
                                          </p:val>
                                        </p:tav>
                                        <p:tav tm="100000">
                                          <p:val>
                                            <p:strVal val="#ppt_h"/>
                                          </p:val>
                                        </p:tav>
                                      </p:tavLst>
                                    </p:anim>
                                    <p:animEffect transition="in" filter="fade">
                                      <p:cBhvr>
                                        <p:cTn id="23" dur="500"/>
                                        <p:tgtEl>
                                          <p:spTgt spid="34"/>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p:cTn id="28" dur="500" fill="hold"/>
                                        <p:tgtEl>
                                          <p:spTgt spid="38"/>
                                        </p:tgtEl>
                                        <p:attrNameLst>
                                          <p:attrName>ppt_w</p:attrName>
                                        </p:attrNameLst>
                                      </p:cBhvr>
                                      <p:tavLst>
                                        <p:tav tm="0">
                                          <p:val>
                                            <p:fltVal val="0"/>
                                          </p:val>
                                        </p:tav>
                                        <p:tav tm="100000">
                                          <p:val>
                                            <p:strVal val="#ppt_w"/>
                                          </p:val>
                                        </p:tav>
                                      </p:tavLst>
                                    </p:anim>
                                    <p:anim calcmode="lin" valueType="num">
                                      <p:cBhvr>
                                        <p:cTn id="29" dur="500" fill="hold"/>
                                        <p:tgtEl>
                                          <p:spTgt spid="38"/>
                                        </p:tgtEl>
                                        <p:attrNameLst>
                                          <p:attrName>ppt_h</p:attrName>
                                        </p:attrNameLst>
                                      </p:cBhvr>
                                      <p:tavLst>
                                        <p:tav tm="0">
                                          <p:val>
                                            <p:fltVal val="0"/>
                                          </p:val>
                                        </p:tav>
                                        <p:tav tm="100000">
                                          <p:val>
                                            <p:strVal val="#ppt_h"/>
                                          </p:val>
                                        </p:tav>
                                      </p:tavLst>
                                    </p:anim>
                                    <p:animEffect transition="in" filter="fade">
                                      <p:cBhvr>
                                        <p:cTn id="30" dur="500"/>
                                        <p:tgtEl>
                                          <p:spTgt spid="38"/>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p:cTn id="35" dur="500" fill="hold"/>
                                        <p:tgtEl>
                                          <p:spTgt spid="29"/>
                                        </p:tgtEl>
                                        <p:attrNameLst>
                                          <p:attrName>ppt_w</p:attrName>
                                        </p:attrNameLst>
                                      </p:cBhvr>
                                      <p:tavLst>
                                        <p:tav tm="0">
                                          <p:val>
                                            <p:fltVal val="0"/>
                                          </p:val>
                                        </p:tav>
                                        <p:tav tm="100000">
                                          <p:val>
                                            <p:strVal val="#ppt_w"/>
                                          </p:val>
                                        </p:tav>
                                      </p:tavLst>
                                    </p:anim>
                                    <p:anim calcmode="lin" valueType="num">
                                      <p:cBhvr>
                                        <p:cTn id="36" dur="500" fill="hold"/>
                                        <p:tgtEl>
                                          <p:spTgt spid="29"/>
                                        </p:tgtEl>
                                        <p:attrNameLst>
                                          <p:attrName>ppt_h</p:attrName>
                                        </p:attrNameLst>
                                      </p:cBhvr>
                                      <p:tavLst>
                                        <p:tav tm="0">
                                          <p:val>
                                            <p:fltVal val="0"/>
                                          </p:val>
                                        </p:tav>
                                        <p:tav tm="100000">
                                          <p:val>
                                            <p:strVal val="#ppt_h"/>
                                          </p:val>
                                        </p:tav>
                                      </p:tavLst>
                                    </p:anim>
                                    <p:animEffect transition="in" filter="fade">
                                      <p:cBhvr>
                                        <p:cTn id="37" dur="500"/>
                                        <p:tgtEl>
                                          <p:spTgt spid="29"/>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p:cTn id="49" dur="500" fill="hold"/>
                                        <p:tgtEl>
                                          <p:spTgt spid="10"/>
                                        </p:tgtEl>
                                        <p:attrNameLst>
                                          <p:attrName>ppt_w</p:attrName>
                                        </p:attrNameLst>
                                      </p:cBhvr>
                                      <p:tavLst>
                                        <p:tav tm="0">
                                          <p:val>
                                            <p:fltVal val="0"/>
                                          </p:val>
                                        </p:tav>
                                        <p:tav tm="100000">
                                          <p:val>
                                            <p:strVal val="#ppt_w"/>
                                          </p:val>
                                        </p:tav>
                                      </p:tavLst>
                                    </p:anim>
                                    <p:anim calcmode="lin" valueType="num">
                                      <p:cBhvr>
                                        <p:cTn id="50" dur="500" fill="hold"/>
                                        <p:tgtEl>
                                          <p:spTgt spid="10"/>
                                        </p:tgtEl>
                                        <p:attrNameLst>
                                          <p:attrName>ppt_h</p:attrName>
                                        </p:attrNameLst>
                                      </p:cBhvr>
                                      <p:tavLst>
                                        <p:tav tm="0">
                                          <p:val>
                                            <p:fltVal val="0"/>
                                          </p:val>
                                        </p:tav>
                                        <p:tav tm="100000">
                                          <p:val>
                                            <p:strVal val="#ppt_h"/>
                                          </p:val>
                                        </p:tav>
                                      </p:tavLst>
                                    </p:anim>
                                    <p:animEffect transition="in" filter="fade">
                                      <p:cBhvr>
                                        <p:cTn id="51" dur="500"/>
                                        <p:tgtEl>
                                          <p:spTgt spid="10"/>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p:cTn id="56" dur="500" fill="hold"/>
                                        <p:tgtEl>
                                          <p:spTgt spid="28"/>
                                        </p:tgtEl>
                                        <p:attrNameLst>
                                          <p:attrName>ppt_w</p:attrName>
                                        </p:attrNameLst>
                                      </p:cBhvr>
                                      <p:tavLst>
                                        <p:tav tm="0">
                                          <p:val>
                                            <p:fltVal val="0"/>
                                          </p:val>
                                        </p:tav>
                                        <p:tav tm="100000">
                                          <p:val>
                                            <p:strVal val="#ppt_w"/>
                                          </p:val>
                                        </p:tav>
                                      </p:tavLst>
                                    </p:anim>
                                    <p:anim calcmode="lin" valueType="num">
                                      <p:cBhvr>
                                        <p:cTn id="57" dur="500" fill="hold"/>
                                        <p:tgtEl>
                                          <p:spTgt spid="28"/>
                                        </p:tgtEl>
                                        <p:attrNameLst>
                                          <p:attrName>ppt_h</p:attrName>
                                        </p:attrNameLst>
                                      </p:cBhvr>
                                      <p:tavLst>
                                        <p:tav tm="0">
                                          <p:val>
                                            <p:fltVal val="0"/>
                                          </p:val>
                                        </p:tav>
                                        <p:tav tm="100000">
                                          <p:val>
                                            <p:strVal val="#ppt_h"/>
                                          </p:val>
                                        </p:tav>
                                      </p:tavLst>
                                    </p:anim>
                                    <p:animEffect transition="in" filter="fade">
                                      <p:cBhvr>
                                        <p:cTn id="58" dur="500"/>
                                        <p:tgtEl>
                                          <p:spTgt spid="28"/>
                                        </p:tgtEl>
                                      </p:cBhvr>
                                    </p:animEffect>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1000"/>
                                        <p:tgtEl>
                                          <p:spTgt spid="44"/>
                                        </p:tgtEl>
                                      </p:cBhvr>
                                    </p:animEffect>
                                    <p:anim calcmode="lin" valueType="num">
                                      <p:cBhvr>
                                        <p:cTn id="64" dur="1000" fill="hold"/>
                                        <p:tgtEl>
                                          <p:spTgt spid="44"/>
                                        </p:tgtEl>
                                        <p:attrNameLst>
                                          <p:attrName>ppt_x</p:attrName>
                                        </p:attrNameLst>
                                      </p:cBhvr>
                                      <p:tavLst>
                                        <p:tav tm="0">
                                          <p:val>
                                            <p:strVal val="#ppt_x"/>
                                          </p:val>
                                        </p:tav>
                                        <p:tav tm="100000">
                                          <p:val>
                                            <p:strVal val="#ppt_x"/>
                                          </p:val>
                                        </p:tav>
                                      </p:tavLst>
                                    </p:anim>
                                    <p:anim calcmode="lin" valueType="num">
                                      <p:cBhvr>
                                        <p:cTn id="65" dur="1000" fill="hold"/>
                                        <p:tgtEl>
                                          <p:spTgt spid="44"/>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fade">
                                      <p:cBhvr>
                                        <p:cTn id="68" dur="1000"/>
                                        <p:tgtEl>
                                          <p:spTgt spid="43"/>
                                        </p:tgtEl>
                                      </p:cBhvr>
                                    </p:animEffect>
                                    <p:anim calcmode="lin" valueType="num">
                                      <p:cBhvr>
                                        <p:cTn id="69" dur="1000" fill="hold"/>
                                        <p:tgtEl>
                                          <p:spTgt spid="43"/>
                                        </p:tgtEl>
                                        <p:attrNameLst>
                                          <p:attrName>ppt_x</p:attrName>
                                        </p:attrNameLst>
                                      </p:cBhvr>
                                      <p:tavLst>
                                        <p:tav tm="0">
                                          <p:val>
                                            <p:strVal val="#ppt_x"/>
                                          </p:val>
                                        </p:tav>
                                        <p:tav tm="100000">
                                          <p:val>
                                            <p:strVal val="#ppt_x"/>
                                          </p:val>
                                        </p:tav>
                                      </p:tavLst>
                                    </p:anim>
                                    <p:anim calcmode="lin" valueType="num">
                                      <p:cBhvr>
                                        <p:cTn id="70" dur="1000" fill="hold"/>
                                        <p:tgtEl>
                                          <p:spTgt spid="43"/>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45"/>
                                        </p:tgtEl>
                                        <p:attrNameLst>
                                          <p:attrName>style.visibility</p:attrName>
                                        </p:attrNameLst>
                                      </p:cBhvr>
                                      <p:to>
                                        <p:strVal val="visible"/>
                                      </p:to>
                                    </p:set>
                                    <p:animEffect transition="in" filter="fade">
                                      <p:cBhvr>
                                        <p:cTn id="73" dur="1000"/>
                                        <p:tgtEl>
                                          <p:spTgt spid="45"/>
                                        </p:tgtEl>
                                      </p:cBhvr>
                                    </p:animEffect>
                                    <p:anim calcmode="lin" valueType="num">
                                      <p:cBhvr>
                                        <p:cTn id="74" dur="1000" fill="hold"/>
                                        <p:tgtEl>
                                          <p:spTgt spid="45"/>
                                        </p:tgtEl>
                                        <p:attrNameLst>
                                          <p:attrName>ppt_x</p:attrName>
                                        </p:attrNameLst>
                                      </p:cBhvr>
                                      <p:tavLst>
                                        <p:tav tm="0">
                                          <p:val>
                                            <p:strVal val="#ppt_x"/>
                                          </p:val>
                                        </p:tav>
                                        <p:tav tm="100000">
                                          <p:val>
                                            <p:strVal val="#ppt_x"/>
                                          </p:val>
                                        </p:tav>
                                      </p:tavLst>
                                    </p:anim>
                                    <p:anim calcmode="lin" valueType="num">
                                      <p:cBhvr>
                                        <p:cTn id="75"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3" grpId="0"/>
      <p:bldP spid="38" grpId="0"/>
      <p:bldP spid="40" grpId="0" animBg="1"/>
      <p:bldP spid="42" grpId="0"/>
      <p:bldP spid="43" grpId="0"/>
      <p:bldP spid="44" grpId="0"/>
      <p:bldP spid="4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9" name="Group 148">
            <a:extLst>
              <a:ext uri="{FF2B5EF4-FFF2-40B4-BE49-F238E27FC236}">
                <a16:creationId xmlns:a16="http://schemas.microsoft.com/office/drawing/2014/main" id="{1424E820-5615-A8BB-0C55-45CD27A8BDBD}"/>
              </a:ext>
            </a:extLst>
          </p:cNvPr>
          <p:cNvGrpSpPr/>
          <p:nvPr/>
        </p:nvGrpSpPr>
        <p:grpSpPr>
          <a:xfrm>
            <a:off x="10450668" y="802961"/>
            <a:ext cx="1301337" cy="339188"/>
            <a:chOff x="10450668" y="801679"/>
            <a:chExt cx="1301337" cy="339188"/>
          </a:xfrm>
        </p:grpSpPr>
        <p:pic>
          <p:nvPicPr>
            <p:cNvPr id="132" name="Picture 131">
              <a:extLst>
                <a:ext uri="{FF2B5EF4-FFF2-40B4-BE49-F238E27FC236}">
                  <a16:creationId xmlns:a16="http://schemas.microsoft.com/office/drawing/2014/main" id="{35E5A249-E4D5-A281-34B1-B1FDFE809F06}"/>
                </a:ext>
              </a:extLst>
            </p:cNvPr>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11437985" y="801679"/>
              <a:ext cx="314020" cy="314020"/>
            </a:xfrm>
            <a:prstGeom prst="rect">
              <a:avLst/>
            </a:prstGeom>
          </p:spPr>
        </p:pic>
        <p:sp>
          <p:nvSpPr>
            <p:cNvPr id="140" name="TextBox 139">
              <a:extLst>
                <a:ext uri="{FF2B5EF4-FFF2-40B4-BE49-F238E27FC236}">
                  <a16:creationId xmlns:a16="http://schemas.microsoft.com/office/drawing/2014/main" id="{C06E4131-E265-1A28-9105-68FA3C1E9B45}"/>
                </a:ext>
              </a:extLst>
            </p:cNvPr>
            <p:cNvSpPr txBox="1"/>
            <p:nvPr/>
          </p:nvSpPr>
          <p:spPr>
            <a:xfrm>
              <a:off x="10450668" y="833090"/>
              <a:ext cx="1099953" cy="307777"/>
            </a:xfrm>
            <a:prstGeom prst="rect">
              <a:avLst/>
            </a:prstGeom>
            <a:noFill/>
          </p:spPr>
          <p:txBody>
            <a:bodyPr wrap="square" rtlCol="0">
              <a:spAutoFit/>
            </a:bodyPr>
            <a:lstStyle/>
            <a:p>
              <a:r>
                <a:rPr lang="fa-IR" sz="1400" dirty="0">
                  <a:cs typeface="B Titr" panose="00000700000000000000" pitchFamily="2" charset="-78"/>
                </a:rPr>
                <a:t>کلیات پژوهش</a:t>
              </a:r>
              <a:endParaRPr lang="en-US" sz="1400" dirty="0">
                <a:cs typeface="B Titr" panose="00000700000000000000" pitchFamily="2" charset="-78"/>
              </a:endParaRPr>
            </a:p>
          </p:txBody>
        </p:sp>
      </p:grpSp>
      <p:grpSp>
        <p:nvGrpSpPr>
          <p:cNvPr id="150" name="Group 149">
            <a:extLst>
              <a:ext uri="{FF2B5EF4-FFF2-40B4-BE49-F238E27FC236}">
                <a16:creationId xmlns:a16="http://schemas.microsoft.com/office/drawing/2014/main" id="{B0592E56-CDE6-5625-ABDE-6BAAB1DF02A7}"/>
              </a:ext>
            </a:extLst>
          </p:cNvPr>
          <p:cNvGrpSpPr/>
          <p:nvPr/>
        </p:nvGrpSpPr>
        <p:grpSpPr>
          <a:xfrm>
            <a:off x="8403542" y="809382"/>
            <a:ext cx="1332973" cy="339188"/>
            <a:chOff x="8403542" y="801679"/>
            <a:chExt cx="1332973" cy="339188"/>
          </a:xfrm>
        </p:grpSpPr>
        <p:pic>
          <p:nvPicPr>
            <p:cNvPr id="124" name="Picture 123">
              <a:extLst>
                <a:ext uri="{FF2B5EF4-FFF2-40B4-BE49-F238E27FC236}">
                  <a16:creationId xmlns:a16="http://schemas.microsoft.com/office/drawing/2014/main" id="{0F67A771-6B08-ADD2-2672-F0C178099341}"/>
                </a:ext>
              </a:extLst>
            </p:cNvPr>
            <p:cNvPicPr>
              <a:picLocks noChangeAspect="1"/>
            </p:cNvPicPr>
            <p:nvPr/>
          </p:nvPicPr>
          <p:blipFill>
            <a:blip r:embed="rId4">
              <a:biLevel thresh="75000"/>
              <a:extLst>
                <a:ext uri="{28A0092B-C50C-407E-A947-70E740481C1C}">
                  <a14:useLocalDpi xmlns:a14="http://schemas.microsoft.com/office/drawing/2010/main" val="0"/>
                </a:ext>
              </a:extLst>
            </a:blip>
            <a:stretch>
              <a:fillRect/>
            </a:stretch>
          </p:blipFill>
          <p:spPr>
            <a:xfrm>
              <a:off x="9422495" y="801679"/>
              <a:ext cx="314020" cy="314020"/>
            </a:xfrm>
            <a:prstGeom prst="rect">
              <a:avLst/>
            </a:prstGeom>
          </p:spPr>
        </p:pic>
        <p:sp>
          <p:nvSpPr>
            <p:cNvPr id="141" name="TextBox 140">
              <a:extLst>
                <a:ext uri="{FF2B5EF4-FFF2-40B4-BE49-F238E27FC236}">
                  <a16:creationId xmlns:a16="http://schemas.microsoft.com/office/drawing/2014/main" id="{CB2FA345-EEB9-7110-8DC8-D42F0D2BD973}"/>
                </a:ext>
              </a:extLst>
            </p:cNvPr>
            <p:cNvSpPr txBox="1"/>
            <p:nvPr/>
          </p:nvSpPr>
          <p:spPr>
            <a:xfrm>
              <a:off x="8403542" y="833090"/>
              <a:ext cx="1066273" cy="307777"/>
            </a:xfrm>
            <a:prstGeom prst="rect">
              <a:avLst/>
            </a:prstGeom>
            <a:noFill/>
          </p:spPr>
          <p:txBody>
            <a:bodyPr wrap="square" rtlCol="0">
              <a:spAutoFit/>
            </a:bodyPr>
            <a:lstStyle/>
            <a:p>
              <a:r>
                <a:rPr lang="fa-IR" sz="1400" dirty="0">
                  <a:cs typeface="B Titr" panose="00000700000000000000" pitchFamily="2" charset="-78"/>
                </a:rPr>
                <a:t>مبانی پژوهش</a:t>
              </a:r>
              <a:endParaRPr lang="en-US" sz="1400" dirty="0">
                <a:cs typeface="B Titr" panose="00000700000000000000" pitchFamily="2" charset="-78"/>
              </a:endParaRPr>
            </a:p>
          </p:txBody>
        </p:sp>
      </p:grpSp>
      <p:grpSp>
        <p:nvGrpSpPr>
          <p:cNvPr id="151" name="Group 150">
            <a:extLst>
              <a:ext uri="{FF2B5EF4-FFF2-40B4-BE49-F238E27FC236}">
                <a16:creationId xmlns:a16="http://schemas.microsoft.com/office/drawing/2014/main" id="{7CE748D5-6082-41A2-9A12-2940F8F7DA49}"/>
              </a:ext>
            </a:extLst>
          </p:cNvPr>
          <p:cNvGrpSpPr/>
          <p:nvPr/>
        </p:nvGrpSpPr>
        <p:grpSpPr>
          <a:xfrm>
            <a:off x="6525261" y="805529"/>
            <a:ext cx="1207290" cy="339188"/>
            <a:chOff x="6544578" y="801679"/>
            <a:chExt cx="1207290" cy="339188"/>
          </a:xfrm>
        </p:grpSpPr>
        <p:pic>
          <p:nvPicPr>
            <p:cNvPr id="126" name="Picture 125">
              <a:extLst>
                <a:ext uri="{FF2B5EF4-FFF2-40B4-BE49-F238E27FC236}">
                  <a16:creationId xmlns:a16="http://schemas.microsoft.com/office/drawing/2014/main" id="{B12992F8-B63C-A0AA-757C-42E10B31D6A9}"/>
                </a:ext>
              </a:extLst>
            </p:cNvPr>
            <p:cNvPicPr>
              <a:picLocks noChangeAspect="1"/>
            </p:cNvPicPr>
            <p:nvPr/>
          </p:nvPicPr>
          <p:blipFill>
            <a:blip r:embed="rId5">
              <a:biLevel thresh="75000"/>
              <a:extLst>
                <a:ext uri="{28A0092B-C50C-407E-A947-70E740481C1C}">
                  <a14:useLocalDpi xmlns:a14="http://schemas.microsoft.com/office/drawing/2010/main" val="0"/>
                </a:ext>
              </a:extLst>
            </a:blip>
            <a:stretch>
              <a:fillRect/>
            </a:stretch>
          </p:blipFill>
          <p:spPr>
            <a:xfrm>
              <a:off x="7437848" y="801679"/>
              <a:ext cx="314020" cy="314020"/>
            </a:xfrm>
            <a:prstGeom prst="rect">
              <a:avLst/>
            </a:prstGeom>
          </p:spPr>
        </p:pic>
        <p:sp>
          <p:nvSpPr>
            <p:cNvPr id="142" name="TextBox 141">
              <a:extLst>
                <a:ext uri="{FF2B5EF4-FFF2-40B4-BE49-F238E27FC236}">
                  <a16:creationId xmlns:a16="http://schemas.microsoft.com/office/drawing/2014/main" id="{D333B084-3D75-02A2-3201-246D1F771E89}"/>
                </a:ext>
              </a:extLst>
            </p:cNvPr>
            <p:cNvSpPr txBox="1"/>
            <p:nvPr/>
          </p:nvSpPr>
          <p:spPr>
            <a:xfrm>
              <a:off x="6544578" y="833090"/>
              <a:ext cx="1002814" cy="307777"/>
            </a:xfrm>
            <a:prstGeom prst="rect">
              <a:avLst/>
            </a:prstGeom>
            <a:noFill/>
          </p:spPr>
          <p:txBody>
            <a:bodyPr wrap="square" rtlCol="0">
              <a:spAutoFit/>
            </a:bodyPr>
            <a:lstStyle/>
            <a:p>
              <a:r>
                <a:rPr lang="fa-IR" sz="1400" dirty="0">
                  <a:cs typeface="B Titr" panose="00000700000000000000" pitchFamily="2" charset="-78"/>
                </a:rPr>
                <a:t>روش تحقیق</a:t>
              </a:r>
              <a:endParaRPr lang="en-US" sz="1400" dirty="0">
                <a:cs typeface="B Titr" panose="00000700000000000000" pitchFamily="2" charset="-78"/>
              </a:endParaRPr>
            </a:p>
          </p:txBody>
        </p:sp>
      </p:grpSp>
      <p:grpSp>
        <p:nvGrpSpPr>
          <p:cNvPr id="152" name="Group 151">
            <a:extLst>
              <a:ext uri="{FF2B5EF4-FFF2-40B4-BE49-F238E27FC236}">
                <a16:creationId xmlns:a16="http://schemas.microsoft.com/office/drawing/2014/main" id="{CCF9D272-5C4B-8493-3F2B-B31045B6AA57}"/>
              </a:ext>
            </a:extLst>
          </p:cNvPr>
          <p:cNvGrpSpPr/>
          <p:nvPr/>
        </p:nvGrpSpPr>
        <p:grpSpPr>
          <a:xfrm>
            <a:off x="4367276" y="801676"/>
            <a:ext cx="1347716" cy="339188"/>
            <a:chOff x="4367276" y="801679"/>
            <a:chExt cx="1347716" cy="339188"/>
          </a:xfrm>
        </p:grpSpPr>
        <p:pic>
          <p:nvPicPr>
            <p:cNvPr id="128" name="Picture 127">
              <a:extLst>
                <a:ext uri="{FF2B5EF4-FFF2-40B4-BE49-F238E27FC236}">
                  <a16:creationId xmlns:a16="http://schemas.microsoft.com/office/drawing/2014/main" id="{89AB1061-13B8-5BD6-6D27-AC9B68491BE2}"/>
                </a:ext>
              </a:extLst>
            </p:cNvPr>
            <p:cNvPicPr>
              <a:picLocks noChangeAspect="1"/>
            </p:cNvPicPr>
            <p:nvPr/>
          </p:nvPicPr>
          <p:blipFill>
            <a:blip r:embed="rId6">
              <a:biLevel thresh="75000"/>
              <a:extLst>
                <a:ext uri="{28A0092B-C50C-407E-A947-70E740481C1C}">
                  <a14:useLocalDpi xmlns:a14="http://schemas.microsoft.com/office/drawing/2010/main" val="0"/>
                </a:ext>
              </a:extLst>
            </a:blip>
            <a:stretch>
              <a:fillRect/>
            </a:stretch>
          </p:blipFill>
          <p:spPr>
            <a:xfrm>
              <a:off x="5400972" y="801679"/>
              <a:ext cx="314020" cy="314020"/>
            </a:xfrm>
            <a:prstGeom prst="rect">
              <a:avLst/>
            </a:prstGeom>
          </p:spPr>
        </p:pic>
        <p:sp>
          <p:nvSpPr>
            <p:cNvPr id="144" name="TextBox 143">
              <a:extLst>
                <a:ext uri="{FF2B5EF4-FFF2-40B4-BE49-F238E27FC236}">
                  <a16:creationId xmlns:a16="http://schemas.microsoft.com/office/drawing/2014/main" id="{C8425EFB-9821-1E0E-5CE6-4855C11C3E8F}"/>
                </a:ext>
              </a:extLst>
            </p:cNvPr>
            <p:cNvSpPr txBox="1"/>
            <p:nvPr/>
          </p:nvSpPr>
          <p:spPr>
            <a:xfrm>
              <a:off x="4367276" y="833090"/>
              <a:ext cx="1062877" cy="307777"/>
            </a:xfrm>
            <a:prstGeom prst="rect">
              <a:avLst/>
            </a:prstGeom>
            <a:noFill/>
          </p:spPr>
          <p:txBody>
            <a:bodyPr wrap="square" rtlCol="0">
              <a:spAutoFit/>
            </a:bodyPr>
            <a:lstStyle/>
            <a:p>
              <a:r>
                <a:rPr lang="fa-IR" sz="1400" dirty="0">
                  <a:cs typeface="B Titr" panose="00000700000000000000" pitchFamily="2" charset="-78"/>
                </a:rPr>
                <a:t>تجزیه و تحلیل</a:t>
              </a:r>
              <a:endParaRPr lang="en-US" sz="1400" dirty="0">
                <a:cs typeface="B Titr" panose="00000700000000000000" pitchFamily="2" charset="-78"/>
              </a:endParaRPr>
            </a:p>
          </p:txBody>
        </p:sp>
      </p:grpSp>
      <p:sp>
        <p:nvSpPr>
          <p:cNvPr id="8" name="Freeform: Shape 7">
            <a:extLst>
              <a:ext uri="{FF2B5EF4-FFF2-40B4-BE49-F238E27FC236}">
                <a16:creationId xmlns:a16="http://schemas.microsoft.com/office/drawing/2014/main" id="{19122661-E8B1-338D-D3AE-B159DAE10CB7}"/>
              </a:ext>
            </a:extLst>
          </p:cNvPr>
          <p:cNvSpPr/>
          <p:nvPr/>
        </p:nvSpPr>
        <p:spPr>
          <a:xfrm>
            <a:off x="2462792" y="1169742"/>
            <a:ext cx="1215081" cy="60141"/>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53" name="Group 152">
            <a:extLst>
              <a:ext uri="{FF2B5EF4-FFF2-40B4-BE49-F238E27FC236}">
                <a16:creationId xmlns:a16="http://schemas.microsoft.com/office/drawing/2014/main" id="{888C9CC3-77AF-1CE3-6CDC-B1DC34C2CF8E}"/>
              </a:ext>
            </a:extLst>
          </p:cNvPr>
          <p:cNvGrpSpPr/>
          <p:nvPr/>
        </p:nvGrpSpPr>
        <p:grpSpPr>
          <a:xfrm>
            <a:off x="2436435" y="808097"/>
            <a:ext cx="1267795" cy="339188"/>
            <a:chOff x="2436435" y="801679"/>
            <a:chExt cx="1267795" cy="339188"/>
          </a:xfrm>
        </p:grpSpPr>
        <p:pic>
          <p:nvPicPr>
            <p:cNvPr id="134" name="Picture 133">
              <a:extLst>
                <a:ext uri="{FF2B5EF4-FFF2-40B4-BE49-F238E27FC236}">
                  <a16:creationId xmlns:a16="http://schemas.microsoft.com/office/drawing/2014/main" id="{0219AACC-A780-F7B6-A08F-F1501FFCA54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90210" y="801679"/>
              <a:ext cx="314020" cy="314020"/>
            </a:xfrm>
            <a:prstGeom prst="rect">
              <a:avLst/>
            </a:prstGeom>
          </p:spPr>
        </p:pic>
        <p:sp>
          <p:nvSpPr>
            <p:cNvPr id="146" name="TextBox 145">
              <a:extLst>
                <a:ext uri="{FF2B5EF4-FFF2-40B4-BE49-F238E27FC236}">
                  <a16:creationId xmlns:a16="http://schemas.microsoft.com/office/drawing/2014/main" id="{F08DDAB4-FFA7-D3BD-0D9D-C5DF3F7CE099}"/>
                </a:ext>
              </a:extLst>
            </p:cNvPr>
            <p:cNvSpPr txBox="1"/>
            <p:nvPr/>
          </p:nvSpPr>
          <p:spPr>
            <a:xfrm>
              <a:off x="2436435" y="833090"/>
              <a:ext cx="1007470" cy="307777"/>
            </a:xfrm>
            <a:prstGeom prst="rect">
              <a:avLst/>
            </a:prstGeom>
            <a:noFill/>
          </p:spPr>
          <p:txBody>
            <a:bodyPr wrap="square" rtlCol="0">
              <a:spAutoFit/>
            </a:bodyPr>
            <a:lstStyle/>
            <a:p>
              <a:r>
                <a:rPr lang="fa-IR" sz="1400" dirty="0">
                  <a:solidFill>
                    <a:srgbClr val="006ED8"/>
                  </a:solidFill>
                  <a:cs typeface="B Titr" panose="00000700000000000000" pitchFamily="2" charset="-78"/>
                </a:rPr>
                <a:t>بحث و نتیجه</a:t>
              </a:r>
              <a:endParaRPr lang="en-US" sz="1400" dirty="0">
                <a:solidFill>
                  <a:srgbClr val="006ED8"/>
                </a:solidFill>
                <a:cs typeface="B Titr" panose="00000700000000000000" pitchFamily="2" charset="-78"/>
              </a:endParaRPr>
            </a:p>
          </p:txBody>
        </p:sp>
      </p:grpSp>
      <p:grpSp>
        <p:nvGrpSpPr>
          <p:cNvPr id="154" name="Group 153">
            <a:extLst>
              <a:ext uri="{FF2B5EF4-FFF2-40B4-BE49-F238E27FC236}">
                <a16:creationId xmlns:a16="http://schemas.microsoft.com/office/drawing/2014/main" id="{5D3E3AFD-1CAE-9849-5477-1E17D4566C9C}"/>
              </a:ext>
            </a:extLst>
          </p:cNvPr>
          <p:cNvGrpSpPr/>
          <p:nvPr/>
        </p:nvGrpSpPr>
        <p:grpSpPr>
          <a:xfrm>
            <a:off x="619873" y="773422"/>
            <a:ext cx="913196" cy="391082"/>
            <a:chOff x="780273" y="763148"/>
            <a:chExt cx="913196" cy="391082"/>
          </a:xfrm>
        </p:grpSpPr>
        <p:pic>
          <p:nvPicPr>
            <p:cNvPr id="130" name="Picture 129">
              <a:extLst>
                <a:ext uri="{FF2B5EF4-FFF2-40B4-BE49-F238E27FC236}">
                  <a16:creationId xmlns:a16="http://schemas.microsoft.com/office/drawing/2014/main" id="{54E2A06B-762F-D631-66A8-6F714FEEF591}"/>
                </a:ext>
              </a:extLst>
            </p:cNvPr>
            <p:cNvPicPr>
              <a:picLocks noChangeAspect="1"/>
            </p:cNvPicPr>
            <p:nvPr/>
          </p:nvPicPr>
          <p:blipFill>
            <a:blip r:embed="rId8">
              <a:biLevel thresh="75000"/>
              <a:extLst>
                <a:ext uri="{28A0092B-C50C-407E-A947-70E740481C1C}">
                  <a14:useLocalDpi xmlns:a14="http://schemas.microsoft.com/office/drawing/2010/main" val="0"/>
                </a:ext>
              </a:extLst>
            </a:blip>
            <a:stretch>
              <a:fillRect/>
            </a:stretch>
          </p:blipFill>
          <p:spPr>
            <a:xfrm>
              <a:off x="1302387" y="763148"/>
              <a:ext cx="391082" cy="391082"/>
            </a:xfrm>
            <a:prstGeom prst="rect">
              <a:avLst/>
            </a:prstGeom>
          </p:spPr>
        </p:pic>
        <p:sp>
          <p:nvSpPr>
            <p:cNvPr id="147" name="TextBox 146">
              <a:extLst>
                <a:ext uri="{FF2B5EF4-FFF2-40B4-BE49-F238E27FC236}">
                  <a16:creationId xmlns:a16="http://schemas.microsoft.com/office/drawing/2014/main" id="{7C217C55-B589-BB1A-4D21-1B5B1F2F9DD1}"/>
                </a:ext>
              </a:extLst>
            </p:cNvPr>
            <p:cNvSpPr txBox="1"/>
            <p:nvPr/>
          </p:nvSpPr>
          <p:spPr>
            <a:xfrm>
              <a:off x="780273" y="833090"/>
              <a:ext cx="575107" cy="307777"/>
            </a:xfrm>
            <a:prstGeom prst="rect">
              <a:avLst/>
            </a:prstGeom>
            <a:noFill/>
          </p:spPr>
          <p:txBody>
            <a:bodyPr wrap="square" rtlCol="0">
              <a:spAutoFit/>
            </a:bodyPr>
            <a:lstStyle/>
            <a:p>
              <a:r>
                <a:rPr lang="fa-IR" sz="1400" dirty="0">
                  <a:cs typeface="B Titr" panose="00000700000000000000" pitchFamily="2" charset="-78"/>
                </a:rPr>
                <a:t>منابع</a:t>
              </a:r>
              <a:endParaRPr lang="en-US" sz="1400" dirty="0">
                <a:cs typeface="B Titr" panose="00000700000000000000" pitchFamily="2" charset="-78"/>
              </a:endParaRPr>
            </a:p>
          </p:txBody>
        </p:sp>
      </p:grpSp>
      <p:sp>
        <p:nvSpPr>
          <p:cNvPr id="2" name="Rectangle 1">
            <a:extLst>
              <a:ext uri="{FF2B5EF4-FFF2-40B4-BE49-F238E27FC236}">
                <a16:creationId xmlns:a16="http://schemas.microsoft.com/office/drawing/2014/main" id="{351FB17E-87C8-F239-7FC8-207EED99DD28}"/>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060B979-8ACE-F906-9992-97B9C190B15C}"/>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grpSp>
        <p:nvGrpSpPr>
          <p:cNvPr id="4" name="Group 3">
            <a:extLst>
              <a:ext uri="{FF2B5EF4-FFF2-40B4-BE49-F238E27FC236}">
                <a16:creationId xmlns:a16="http://schemas.microsoft.com/office/drawing/2014/main" id="{73E95897-FA45-D616-5496-30EE9DEA8432}"/>
              </a:ext>
            </a:extLst>
          </p:cNvPr>
          <p:cNvGrpSpPr/>
          <p:nvPr/>
        </p:nvGrpSpPr>
        <p:grpSpPr>
          <a:xfrm>
            <a:off x="10140426" y="58463"/>
            <a:ext cx="1734764" cy="429023"/>
            <a:chOff x="10263714" y="58463"/>
            <a:chExt cx="1734764" cy="429023"/>
          </a:xfrm>
        </p:grpSpPr>
        <p:grpSp>
          <p:nvGrpSpPr>
            <p:cNvPr id="5" name="Group 4">
              <a:extLst>
                <a:ext uri="{FF2B5EF4-FFF2-40B4-BE49-F238E27FC236}">
                  <a16:creationId xmlns:a16="http://schemas.microsoft.com/office/drawing/2014/main" id="{48DE28CD-7D05-D799-4CA8-D5FCA3451760}"/>
                </a:ext>
              </a:extLst>
            </p:cNvPr>
            <p:cNvGrpSpPr/>
            <p:nvPr/>
          </p:nvGrpSpPr>
          <p:grpSpPr>
            <a:xfrm>
              <a:off x="11197607" y="83218"/>
              <a:ext cx="431426" cy="188824"/>
              <a:chOff x="11778472" y="427907"/>
              <a:chExt cx="240960" cy="105462"/>
            </a:xfrm>
          </p:grpSpPr>
          <p:sp>
            <p:nvSpPr>
              <p:cNvPr id="14" name="Freeform: Shape 13">
                <a:extLst>
                  <a:ext uri="{FF2B5EF4-FFF2-40B4-BE49-F238E27FC236}">
                    <a16:creationId xmlns:a16="http://schemas.microsoft.com/office/drawing/2014/main" id="{8DB322F3-E987-CD6C-9A01-D8BE64EC3F4B}"/>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15" name="Freeform: Shape 14">
                <a:extLst>
                  <a:ext uri="{FF2B5EF4-FFF2-40B4-BE49-F238E27FC236}">
                    <a16:creationId xmlns:a16="http://schemas.microsoft.com/office/drawing/2014/main" id="{FB3C2918-2D57-F8E8-0C78-6AA83BBC3E7B}"/>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16" name="Freeform: Shape 15">
                <a:extLst>
                  <a:ext uri="{FF2B5EF4-FFF2-40B4-BE49-F238E27FC236}">
                    <a16:creationId xmlns:a16="http://schemas.microsoft.com/office/drawing/2014/main" id="{34B32166-4182-B65C-E4B8-328B9839247E}"/>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17" name="Freeform: Shape 16">
                <a:extLst>
                  <a:ext uri="{FF2B5EF4-FFF2-40B4-BE49-F238E27FC236}">
                    <a16:creationId xmlns:a16="http://schemas.microsoft.com/office/drawing/2014/main" id="{CFD60523-7438-DBD5-9C38-143199A30F67}"/>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18" name="Freeform: Shape 17">
                <a:extLst>
                  <a:ext uri="{FF2B5EF4-FFF2-40B4-BE49-F238E27FC236}">
                    <a16:creationId xmlns:a16="http://schemas.microsoft.com/office/drawing/2014/main" id="{ACF55241-4790-BC17-AFF7-B95FFCF2F942}"/>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19" name="Freeform: Shape 18">
                <a:extLst>
                  <a:ext uri="{FF2B5EF4-FFF2-40B4-BE49-F238E27FC236}">
                    <a16:creationId xmlns:a16="http://schemas.microsoft.com/office/drawing/2014/main" id="{2E0948DE-9B2E-F612-9491-980D72D0DFD4}"/>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20" name="Freeform: Shape 19">
                <a:extLst>
                  <a:ext uri="{FF2B5EF4-FFF2-40B4-BE49-F238E27FC236}">
                    <a16:creationId xmlns:a16="http://schemas.microsoft.com/office/drawing/2014/main" id="{39BC4188-C1F9-3435-E938-646F7D30D9A5}"/>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21" name="Freeform: Shape 20">
                <a:extLst>
                  <a:ext uri="{FF2B5EF4-FFF2-40B4-BE49-F238E27FC236}">
                    <a16:creationId xmlns:a16="http://schemas.microsoft.com/office/drawing/2014/main" id="{65B5FA1D-368A-19ED-DD66-A42BD21B2235}"/>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22" name="Freeform: Shape 21">
                <a:extLst>
                  <a:ext uri="{FF2B5EF4-FFF2-40B4-BE49-F238E27FC236}">
                    <a16:creationId xmlns:a16="http://schemas.microsoft.com/office/drawing/2014/main" id="{618D53F8-5070-576B-8E44-CCB4ECA47782}"/>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23" name="Freeform: Shape 22">
                <a:extLst>
                  <a:ext uri="{FF2B5EF4-FFF2-40B4-BE49-F238E27FC236}">
                    <a16:creationId xmlns:a16="http://schemas.microsoft.com/office/drawing/2014/main" id="{192EEF4F-BD1A-5866-8B65-23B1C9BCB1B8}"/>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24" name="Freeform: Shape 23">
                <a:extLst>
                  <a:ext uri="{FF2B5EF4-FFF2-40B4-BE49-F238E27FC236}">
                    <a16:creationId xmlns:a16="http://schemas.microsoft.com/office/drawing/2014/main" id="{52E2EF0E-89C9-CF52-DCA0-6EFFAE38029D}"/>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25" name="Freeform: Shape 24">
                <a:extLst>
                  <a:ext uri="{FF2B5EF4-FFF2-40B4-BE49-F238E27FC236}">
                    <a16:creationId xmlns:a16="http://schemas.microsoft.com/office/drawing/2014/main" id="{9453F68D-2039-DD2D-5B09-4FB52219A243}"/>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12" name="Freeform: Shape 11">
              <a:extLst>
                <a:ext uri="{FF2B5EF4-FFF2-40B4-BE49-F238E27FC236}">
                  <a16:creationId xmlns:a16="http://schemas.microsoft.com/office/drawing/2014/main" id="{0D032FF5-B909-0876-6982-B11A0BD31F72}"/>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104F025C-B6D2-957F-5CBE-888EFBC0D3EA}"/>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pic>
        <p:nvPicPr>
          <p:cNvPr id="6" name="Picture 5">
            <a:hlinkClick r:id="" action="ppaction://hlinkshowjump?jump=firstslide"/>
            <a:extLst>
              <a:ext uri="{FF2B5EF4-FFF2-40B4-BE49-F238E27FC236}">
                <a16:creationId xmlns:a16="http://schemas.microsoft.com/office/drawing/2014/main" id="{7EACE51B-53D8-92CC-152F-6565334232E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7" name="Picture 6">
            <a:hlinkClick r:id="" action="ppaction://hlinkshowjump?jump=nextslide"/>
            <a:extLst>
              <a:ext uri="{FF2B5EF4-FFF2-40B4-BE49-F238E27FC236}">
                <a16:creationId xmlns:a16="http://schemas.microsoft.com/office/drawing/2014/main" id="{E7264BDA-306F-22D2-BF72-223B778C700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9" name="Picture 8">
            <a:hlinkClick r:id="" action="ppaction://hlinkshowjump?jump=previousslide"/>
            <a:extLst>
              <a:ext uri="{FF2B5EF4-FFF2-40B4-BE49-F238E27FC236}">
                <a16:creationId xmlns:a16="http://schemas.microsoft.com/office/drawing/2014/main" id="{86AE8464-75BF-71F9-EACD-378EBA115AD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grpSp>
        <p:nvGrpSpPr>
          <p:cNvPr id="10" name="Graphic 25">
            <a:extLst>
              <a:ext uri="{FF2B5EF4-FFF2-40B4-BE49-F238E27FC236}">
                <a16:creationId xmlns:a16="http://schemas.microsoft.com/office/drawing/2014/main" id="{D7A2FA3A-6B94-E214-3CCF-CE1C8300DABA}"/>
              </a:ext>
            </a:extLst>
          </p:cNvPr>
          <p:cNvGrpSpPr/>
          <p:nvPr/>
        </p:nvGrpSpPr>
        <p:grpSpPr>
          <a:xfrm>
            <a:off x="4717232" y="2072732"/>
            <a:ext cx="2440281" cy="1224602"/>
            <a:chOff x="4758132" y="3185134"/>
            <a:chExt cx="1953291" cy="980217"/>
          </a:xfrm>
        </p:grpSpPr>
        <p:grpSp>
          <p:nvGrpSpPr>
            <p:cNvPr id="11" name="Graphic 25">
              <a:extLst>
                <a:ext uri="{FF2B5EF4-FFF2-40B4-BE49-F238E27FC236}">
                  <a16:creationId xmlns:a16="http://schemas.microsoft.com/office/drawing/2014/main" id="{7D8B2BAC-97AF-3858-C38C-9862F7018443}"/>
                </a:ext>
              </a:extLst>
            </p:cNvPr>
            <p:cNvGrpSpPr/>
            <p:nvPr/>
          </p:nvGrpSpPr>
          <p:grpSpPr>
            <a:xfrm>
              <a:off x="4783754" y="3209899"/>
              <a:ext cx="1910905" cy="955452"/>
              <a:chOff x="4783754" y="3209899"/>
              <a:chExt cx="1910905" cy="955452"/>
            </a:xfrm>
            <a:noFill/>
          </p:grpSpPr>
          <p:sp>
            <p:nvSpPr>
              <p:cNvPr id="32" name="Freeform: Shape 31">
                <a:extLst>
                  <a:ext uri="{FF2B5EF4-FFF2-40B4-BE49-F238E27FC236}">
                    <a16:creationId xmlns:a16="http://schemas.microsoft.com/office/drawing/2014/main" id="{7CC0AA2C-DBD1-6A42-E5F5-4B857D75D689}"/>
                  </a:ext>
                </a:extLst>
              </p:cNvPr>
              <p:cNvSpPr/>
              <p:nvPr/>
            </p:nvSpPr>
            <p:spPr>
              <a:xfrm>
                <a:off x="4783754" y="3209899"/>
                <a:ext cx="146018" cy="507968"/>
              </a:xfrm>
              <a:custGeom>
                <a:avLst/>
                <a:gdLst>
                  <a:gd name="connsiteX0" fmla="*/ 146018 w 146018"/>
                  <a:gd name="connsiteY0" fmla="*/ 507968 h 507968"/>
                  <a:gd name="connsiteX1" fmla="*/ 0 w 146018"/>
                  <a:gd name="connsiteY1" fmla="*/ 0 h 507968"/>
                </a:gdLst>
                <a:ahLst/>
                <a:cxnLst>
                  <a:cxn ang="0">
                    <a:pos x="connsiteX0" y="connsiteY0"/>
                  </a:cxn>
                  <a:cxn ang="0">
                    <a:pos x="connsiteX1" y="connsiteY1"/>
                  </a:cxn>
                </a:cxnLst>
                <a:rect l="l" t="t" r="r" b="b"/>
                <a:pathLst>
                  <a:path w="146018" h="507968">
                    <a:moveTo>
                      <a:pt x="146018" y="507968"/>
                    </a:moveTo>
                    <a:cubicBezTo>
                      <a:pt x="53530" y="360807"/>
                      <a:pt x="0" y="186690"/>
                      <a:pt x="0" y="0"/>
                    </a:cubicBezTo>
                  </a:path>
                </a:pathLst>
              </a:custGeom>
              <a:noFill/>
              <a:ln w="19050" cap="flat">
                <a:solidFill>
                  <a:srgbClr val="FE9700"/>
                </a:solid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CEAF556-CA1B-56AA-C3BE-606E8099ED20}"/>
                  </a:ext>
                </a:extLst>
              </p:cNvPr>
              <p:cNvSpPr/>
              <p:nvPr/>
            </p:nvSpPr>
            <p:spPr>
              <a:xfrm>
                <a:off x="4929772" y="3717867"/>
                <a:ext cx="423957" cy="366617"/>
              </a:xfrm>
              <a:custGeom>
                <a:avLst/>
                <a:gdLst>
                  <a:gd name="connsiteX0" fmla="*/ 423958 w 423957"/>
                  <a:gd name="connsiteY0" fmla="*/ 366617 h 366617"/>
                  <a:gd name="connsiteX1" fmla="*/ 0 w 423957"/>
                  <a:gd name="connsiteY1" fmla="*/ 0 h 366617"/>
                </a:gdLst>
                <a:ahLst/>
                <a:cxnLst>
                  <a:cxn ang="0">
                    <a:pos x="connsiteX0" y="connsiteY0"/>
                  </a:cxn>
                  <a:cxn ang="0">
                    <a:pos x="connsiteX1" y="connsiteY1"/>
                  </a:cxn>
                </a:cxnLst>
                <a:rect l="l" t="t" r="r" b="b"/>
                <a:pathLst>
                  <a:path w="423957" h="366617">
                    <a:moveTo>
                      <a:pt x="423958" y="366617"/>
                    </a:moveTo>
                    <a:cubicBezTo>
                      <a:pt x="248698" y="289274"/>
                      <a:pt x="101060" y="160782"/>
                      <a:pt x="0" y="0"/>
                    </a:cubicBezTo>
                  </a:path>
                </a:pathLst>
              </a:custGeom>
              <a:noFill/>
              <a:ln w="28575" cap="flat">
                <a:solidFill>
                  <a:srgbClr val="25C5D9"/>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FCD09675-E682-E41F-A620-6DBF61AAB3FD}"/>
                  </a:ext>
                </a:extLst>
              </p:cNvPr>
              <p:cNvSpPr/>
              <p:nvPr/>
            </p:nvSpPr>
            <p:spPr>
              <a:xfrm>
                <a:off x="5353730" y="4082103"/>
                <a:ext cx="776192" cy="83248"/>
              </a:xfrm>
              <a:custGeom>
                <a:avLst/>
                <a:gdLst>
                  <a:gd name="connsiteX0" fmla="*/ 776192 w 776192"/>
                  <a:gd name="connsiteY0" fmla="*/ 0 h 83248"/>
                  <a:gd name="connsiteX1" fmla="*/ 385477 w 776192"/>
                  <a:gd name="connsiteY1" fmla="*/ 83248 h 83248"/>
                  <a:gd name="connsiteX2" fmla="*/ 0 w 776192"/>
                  <a:gd name="connsiteY2" fmla="*/ 2286 h 83248"/>
                </a:gdLst>
                <a:ahLst/>
                <a:cxnLst>
                  <a:cxn ang="0">
                    <a:pos x="connsiteX0" y="connsiteY0"/>
                  </a:cxn>
                  <a:cxn ang="0">
                    <a:pos x="connsiteX1" y="connsiteY1"/>
                  </a:cxn>
                  <a:cxn ang="0">
                    <a:pos x="connsiteX2" y="connsiteY2"/>
                  </a:cxn>
                </a:cxnLst>
                <a:rect l="l" t="t" r="r" b="b"/>
                <a:pathLst>
                  <a:path w="776192" h="83248">
                    <a:moveTo>
                      <a:pt x="776192" y="0"/>
                    </a:moveTo>
                    <a:cubicBezTo>
                      <a:pt x="656939" y="53530"/>
                      <a:pt x="524637" y="83248"/>
                      <a:pt x="385477" y="83248"/>
                    </a:cubicBezTo>
                    <a:cubicBezTo>
                      <a:pt x="248317" y="83248"/>
                      <a:pt x="117920" y="54388"/>
                      <a:pt x="0" y="2286"/>
                    </a:cubicBezTo>
                  </a:path>
                </a:pathLst>
              </a:custGeom>
              <a:noFill/>
              <a:ln w="57150" cap="flat">
                <a:solidFill>
                  <a:srgbClr val="003565"/>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913E139-CB09-7D27-B587-F21192345F8A}"/>
                  </a:ext>
                </a:extLst>
              </p:cNvPr>
              <p:cNvSpPr/>
              <p:nvPr/>
            </p:nvSpPr>
            <p:spPr>
              <a:xfrm>
                <a:off x="6129922" y="3729678"/>
                <a:ext cx="411194" cy="352520"/>
              </a:xfrm>
              <a:custGeom>
                <a:avLst/>
                <a:gdLst>
                  <a:gd name="connsiteX0" fmla="*/ 411194 w 411194"/>
                  <a:gd name="connsiteY0" fmla="*/ 0 h 352520"/>
                  <a:gd name="connsiteX1" fmla="*/ 0 w 411194"/>
                  <a:gd name="connsiteY1" fmla="*/ 352520 h 352520"/>
                </a:gdLst>
                <a:ahLst/>
                <a:cxnLst>
                  <a:cxn ang="0">
                    <a:pos x="connsiteX0" y="connsiteY0"/>
                  </a:cxn>
                  <a:cxn ang="0">
                    <a:pos x="connsiteX1" y="connsiteY1"/>
                  </a:cxn>
                </a:cxnLst>
                <a:rect l="l" t="t" r="r" b="b"/>
                <a:pathLst>
                  <a:path w="411194" h="352520">
                    <a:moveTo>
                      <a:pt x="411194" y="0"/>
                    </a:moveTo>
                    <a:cubicBezTo>
                      <a:pt x="311372" y="153638"/>
                      <a:pt x="168688" y="276797"/>
                      <a:pt x="0" y="352520"/>
                    </a:cubicBezTo>
                  </a:path>
                </a:pathLst>
              </a:custGeom>
              <a:noFill/>
              <a:ln w="47625" cap="flat">
                <a:solidFill>
                  <a:srgbClr val="003565"/>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DE82158-6A86-EC51-90D4-52325F5D48B3}"/>
                  </a:ext>
                </a:extLst>
              </p:cNvPr>
              <p:cNvSpPr/>
              <p:nvPr/>
            </p:nvSpPr>
            <p:spPr>
              <a:xfrm>
                <a:off x="6541116" y="3209899"/>
                <a:ext cx="153542" cy="519683"/>
              </a:xfrm>
              <a:custGeom>
                <a:avLst/>
                <a:gdLst>
                  <a:gd name="connsiteX0" fmla="*/ 153543 w 153542"/>
                  <a:gd name="connsiteY0" fmla="*/ 0 h 519683"/>
                  <a:gd name="connsiteX1" fmla="*/ 0 w 153542"/>
                  <a:gd name="connsiteY1" fmla="*/ 519684 h 519683"/>
                </a:gdLst>
                <a:ahLst/>
                <a:cxnLst>
                  <a:cxn ang="0">
                    <a:pos x="connsiteX0" y="connsiteY0"/>
                  </a:cxn>
                  <a:cxn ang="0">
                    <a:pos x="connsiteX1" y="connsiteY1"/>
                  </a:cxn>
                </a:cxnLst>
                <a:rect l="l" t="t" r="r" b="b"/>
                <a:pathLst>
                  <a:path w="153542" h="519683">
                    <a:moveTo>
                      <a:pt x="153543" y="0"/>
                    </a:moveTo>
                    <a:cubicBezTo>
                      <a:pt x="153543" y="191643"/>
                      <a:pt x="97155" y="370142"/>
                      <a:pt x="0" y="519684"/>
                    </a:cubicBezTo>
                  </a:path>
                </a:pathLst>
              </a:custGeom>
              <a:noFill/>
              <a:ln w="9525" cap="flat">
                <a:solidFill>
                  <a:srgbClr val="673BB6"/>
                </a:solidFill>
                <a:prstDash val="solid"/>
                <a:miter/>
              </a:ln>
            </p:spPr>
            <p:txBody>
              <a:bodyPr rtlCol="0" anchor="ctr"/>
              <a:lstStyle/>
              <a:p>
                <a:endParaRPr lang="en-US"/>
              </a:p>
            </p:txBody>
          </p:sp>
        </p:grpSp>
        <p:sp>
          <p:nvSpPr>
            <p:cNvPr id="26" name="Freeform: Shape 25">
              <a:extLst>
                <a:ext uri="{FF2B5EF4-FFF2-40B4-BE49-F238E27FC236}">
                  <a16:creationId xmlns:a16="http://schemas.microsoft.com/office/drawing/2014/main" id="{39E49121-15E4-3C9E-EA13-997AD2500696}"/>
                </a:ext>
              </a:extLst>
            </p:cNvPr>
            <p:cNvSpPr/>
            <p:nvPr/>
          </p:nvSpPr>
          <p:spPr>
            <a:xfrm>
              <a:off x="6677705" y="3193325"/>
              <a:ext cx="33718" cy="33718"/>
            </a:xfrm>
            <a:custGeom>
              <a:avLst/>
              <a:gdLst>
                <a:gd name="connsiteX0" fmla="*/ 33719 w 33718"/>
                <a:gd name="connsiteY0" fmla="*/ 16859 h 33718"/>
                <a:gd name="connsiteX1" fmla="*/ 16859 w 33718"/>
                <a:gd name="connsiteY1" fmla="*/ 33719 h 33718"/>
                <a:gd name="connsiteX2" fmla="*/ 0 w 33718"/>
                <a:gd name="connsiteY2" fmla="*/ 16859 h 33718"/>
                <a:gd name="connsiteX3" fmla="*/ 16859 w 33718"/>
                <a:gd name="connsiteY3" fmla="*/ 0 h 33718"/>
                <a:gd name="connsiteX4" fmla="*/ 33719 w 33718"/>
                <a:gd name="connsiteY4" fmla="*/ 16859 h 337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8" h="33718">
                  <a:moveTo>
                    <a:pt x="33719" y="16859"/>
                  </a:moveTo>
                  <a:cubicBezTo>
                    <a:pt x="33719" y="26194"/>
                    <a:pt x="26194" y="33719"/>
                    <a:pt x="16859" y="33719"/>
                  </a:cubicBezTo>
                  <a:cubicBezTo>
                    <a:pt x="7525" y="33719"/>
                    <a:pt x="0" y="26194"/>
                    <a:pt x="0" y="16859"/>
                  </a:cubicBezTo>
                  <a:cubicBezTo>
                    <a:pt x="0" y="7525"/>
                    <a:pt x="7525" y="0"/>
                    <a:pt x="16859" y="0"/>
                  </a:cubicBezTo>
                  <a:cubicBezTo>
                    <a:pt x="26194" y="0"/>
                    <a:pt x="33719" y="7525"/>
                    <a:pt x="33719" y="16859"/>
                  </a:cubicBezTo>
                  <a:close/>
                </a:path>
              </a:pathLst>
            </a:custGeom>
            <a:solidFill>
              <a:srgbClr val="FFFFFF"/>
            </a:solidFill>
            <a:ln w="9525" cap="flat">
              <a:solidFill>
                <a:srgbClr val="673BB6"/>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BEF79F2-07B3-C3E9-FDCF-6A4426713868}"/>
                </a:ext>
              </a:extLst>
            </p:cNvPr>
            <p:cNvSpPr/>
            <p:nvPr/>
          </p:nvSpPr>
          <p:spPr>
            <a:xfrm>
              <a:off x="4758132" y="3185134"/>
              <a:ext cx="50101" cy="50101"/>
            </a:xfrm>
            <a:custGeom>
              <a:avLst/>
              <a:gdLst>
                <a:gd name="connsiteX0" fmla="*/ 50101 w 50101"/>
                <a:gd name="connsiteY0" fmla="*/ 25051 h 50101"/>
                <a:gd name="connsiteX1" fmla="*/ 25051 w 50101"/>
                <a:gd name="connsiteY1" fmla="*/ 50102 h 50101"/>
                <a:gd name="connsiteX2" fmla="*/ 0 w 50101"/>
                <a:gd name="connsiteY2" fmla="*/ 25051 h 50101"/>
                <a:gd name="connsiteX3" fmla="*/ 25051 w 50101"/>
                <a:gd name="connsiteY3" fmla="*/ 0 h 50101"/>
                <a:gd name="connsiteX4" fmla="*/ 50101 w 50101"/>
                <a:gd name="connsiteY4" fmla="*/ 25051 h 50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101" h="50101">
                  <a:moveTo>
                    <a:pt x="50101" y="25051"/>
                  </a:moveTo>
                  <a:cubicBezTo>
                    <a:pt x="50101" y="38862"/>
                    <a:pt x="38862" y="50102"/>
                    <a:pt x="25051" y="50102"/>
                  </a:cubicBezTo>
                  <a:cubicBezTo>
                    <a:pt x="11239" y="50102"/>
                    <a:pt x="0" y="38862"/>
                    <a:pt x="0" y="25051"/>
                  </a:cubicBezTo>
                  <a:cubicBezTo>
                    <a:pt x="0" y="11240"/>
                    <a:pt x="11239" y="0"/>
                    <a:pt x="25051" y="0"/>
                  </a:cubicBezTo>
                  <a:cubicBezTo>
                    <a:pt x="38862" y="0"/>
                    <a:pt x="50101" y="11144"/>
                    <a:pt x="50101" y="25051"/>
                  </a:cubicBezTo>
                  <a:close/>
                </a:path>
              </a:pathLst>
            </a:custGeom>
            <a:solidFill>
              <a:srgbClr val="FE9700"/>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E378E1F-624D-EF7A-C3FD-DD596640E751}"/>
                </a:ext>
              </a:extLst>
            </p:cNvPr>
            <p:cNvSpPr/>
            <p:nvPr/>
          </p:nvSpPr>
          <p:spPr>
            <a:xfrm>
              <a:off x="6507207" y="3695674"/>
              <a:ext cx="68199" cy="68199"/>
            </a:xfrm>
            <a:custGeom>
              <a:avLst/>
              <a:gdLst>
                <a:gd name="connsiteX0" fmla="*/ 68199 w 68199"/>
                <a:gd name="connsiteY0" fmla="*/ 34100 h 68199"/>
                <a:gd name="connsiteX1" fmla="*/ 34100 w 68199"/>
                <a:gd name="connsiteY1" fmla="*/ 68199 h 68199"/>
                <a:gd name="connsiteX2" fmla="*/ 0 w 68199"/>
                <a:gd name="connsiteY2" fmla="*/ 34100 h 68199"/>
                <a:gd name="connsiteX3" fmla="*/ 34100 w 68199"/>
                <a:gd name="connsiteY3" fmla="*/ 0 h 68199"/>
                <a:gd name="connsiteX4" fmla="*/ 68199 w 68199"/>
                <a:gd name="connsiteY4" fmla="*/ 34100 h 68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199" h="68199">
                  <a:moveTo>
                    <a:pt x="68199" y="34100"/>
                  </a:moveTo>
                  <a:cubicBezTo>
                    <a:pt x="68199" y="52959"/>
                    <a:pt x="52959" y="68199"/>
                    <a:pt x="34100" y="68199"/>
                  </a:cubicBezTo>
                  <a:cubicBezTo>
                    <a:pt x="15240" y="68199"/>
                    <a:pt x="0" y="52959"/>
                    <a:pt x="0" y="34100"/>
                  </a:cubicBezTo>
                  <a:cubicBezTo>
                    <a:pt x="0" y="15240"/>
                    <a:pt x="15240" y="0"/>
                    <a:pt x="34100" y="0"/>
                  </a:cubicBezTo>
                  <a:cubicBezTo>
                    <a:pt x="52959" y="0"/>
                    <a:pt x="68199" y="15240"/>
                    <a:pt x="68199" y="34100"/>
                  </a:cubicBezTo>
                  <a:close/>
                </a:path>
              </a:pathLst>
            </a:custGeom>
            <a:solidFill>
              <a:srgbClr val="FFFFFF"/>
            </a:solidFill>
            <a:ln w="9525" cap="flat">
              <a:solidFill>
                <a:srgbClr val="EB407A"/>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D28B7BCA-141E-9DEC-DC0F-77E3859FD6F4}"/>
                </a:ext>
              </a:extLst>
            </p:cNvPr>
            <p:cNvSpPr/>
            <p:nvPr/>
          </p:nvSpPr>
          <p:spPr>
            <a:xfrm>
              <a:off x="4909675" y="3706055"/>
              <a:ext cx="57150" cy="57150"/>
            </a:xfrm>
            <a:custGeom>
              <a:avLst/>
              <a:gdLst>
                <a:gd name="connsiteX0" fmla="*/ 57150 w 57150"/>
                <a:gd name="connsiteY0" fmla="*/ 28576 h 57150"/>
                <a:gd name="connsiteX1" fmla="*/ 28575 w 57150"/>
                <a:gd name="connsiteY1" fmla="*/ 57151 h 57150"/>
                <a:gd name="connsiteX2" fmla="*/ 0 w 57150"/>
                <a:gd name="connsiteY2" fmla="*/ 28576 h 57150"/>
                <a:gd name="connsiteX3" fmla="*/ 28575 w 57150"/>
                <a:gd name="connsiteY3" fmla="*/ 1 h 57150"/>
                <a:gd name="connsiteX4" fmla="*/ 57150 w 57150"/>
                <a:gd name="connsiteY4" fmla="*/ 28576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57150" y="28576"/>
                  </a:moveTo>
                  <a:cubicBezTo>
                    <a:pt x="57150" y="44387"/>
                    <a:pt x="44386" y="57151"/>
                    <a:pt x="28575" y="57151"/>
                  </a:cubicBezTo>
                  <a:cubicBezTo>
                    <a:pt x="12763" y="57151"/>
                    <a:pt x="0" y="44387"/>
                    <a:pt x="0" y="28576"/>
                  </a:cubicBezTo>
                  <a:cubicBezTo>
                    <a:pt x="0" y="12764"/>
                    <a:pt x="12763" y="1"/>
                    <a:pt x="28575" y="1"/>
                  </a:cubicBezTo>
                  <a:cubicBezTo>
                    <a:pt x="44291" y="-95"/>
                    <a:pt x="57150" y="12764"/>
                    <a:pt x="57150" y="28576"/>
                  </a:cubicBezTo>
                  <a:close/>
                </a:path>
              </a:pathLst>
            </a:custGeom>
            <a:solidFill>
              <a:srgbClr val="FFFFFF"/>
            </a:solidFill>
            <a:ln w="14288" cap="flat">
              <a:solidFill>
                <a:srgbClr val="FE9700"/>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6864E01-381A-6AAB-A145-3B68665CA15A}"/>
                </a:ext>
              </a:extLst>
            </p:cNvPr>
            <p:cNvSpPr/>
            <p:nvPr/>
          </p:nvSpPr>
          <p:spPr>
            <a:xfrm>
              <a:off x="6088393" y="4039240"/>
              <a:ext cx="85915" cy="85915"/>
            </a:xfrm>
            <a:custGeom>
              <a:avLst/>
              <a:gdLst>
                <a:gd name="connsiteX0" fmla="*/ 85916 w 85915"/>
                <a:gd name="connsiteY0" fmla="*/ 42958 h 85915"/>
                <a:gd name="connsiteX1" fmla="*/ 42958 w 85915"/>
                <a:gd name="connsiteY1" fmla="*/ 85915 h 85915"/>
                <a:gd name="connsiteX2" fmla="*/ 0 w 85915"/>
                <a:gd name="connsiteY2" fmla="*/ 42958 h 85915"/>
                <a:gd name="connsiteX3" fmla="*/ 42958 w 85915"/>
                <a:gd name="connsiteY3" fmla="*/ 0 h 85915"/>
                <a:gd name="connsiteX4" fmla="*/ 85916 w 85915"/>
                <a:gd name="connsiteY4" fmla="*/ 42958 h 85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915" h="85915">
                  <a:moveTo>
                    <a:pt x="85916" y="42958"/>
                  </a:moveTo>
                  <a:cubicBezTo>
                    <a:pt x="85916" y="66675"/>
                    <a:pt x="66675" y="85915"/>
                    <a:pt x="42958" y="85915"/>
                  </a:cubicBezTo>
                  <a:cubicBezTo>
                    <a:pt x="19241" y="85915"/>
                    <a:pt x="0" y="66675"/>
                    <a:pt x="0" y="42958"/>
                  </a:cubicBezTo>
                  <a:cubicBezTo>
                    <a:pt x="0" y="19240"/>
                    <a:pt x="19241" y="0"/>
                    <a:pt x="42958" y="0"/>
                  </a:cubicBezTo>
                  <a:cubicBezTo>
                    <a:pt x="66770" y="0"/>
                    <a:pt x="85916" y="19240"/>
                    <a:pt x="85916" y="42958"/>
                  </a:cubicBezTo>
                  <a:close/>
                </a:path>
              </a:pathLst>
            </a:custGeom>
            <a:solidFill>
              <a:srgbClr val="FFFFFF"/>
            </a:solidFill>
            <a:ln w="12001" cap="flat">
              <a:solidFill>
                <a:srgbClr val="42A4F5"/>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A62694C1-3662-A0F8-42A5-12177A253947}"/>
                </a:ext>
              </a:extLst>
            </p:cNvPr>
            <p:cNvSpPr/>
            <p:nvPr/>
          </p:nvSpPr>
          <p:spPr>
            <a:xfrm>
              <a:off x="5319345" y="4047336"/>
              <a:ext cx="69722" cy="69723"/>
            </a:xfrm>
            <a:custGeom>
              <a:avLst/>
              <a:gdLst>
                <a:gd name="connsiteX0" fmla="*/ 69723 w 69722"/>
                <a:gd name="connsiteY0" fmla="*/ 34862 h 69723"/>
                <a:gd name="connsiteX1" fmla="*/ 34862 w 69722"/>
                <a:gd name="connsiteY1" fmla="*/ 69723 h 69723"/>
                <a:gd name="connsiteX2" fmla="*/ 0 w 69722"/>
                <a:gd name="connsiteY2" fmla="*/ 34862 h 69723"/>
                <a:gd name="connsiteX3" fmla="*/ 34862 w 69722"/>
                <a:gd name="connsiteY3" fmla="*/ 0 h 69723"/>
                <a:gd name="connsiteX4" fmla="*/ 69723 w 69722"/>
                <a:gd name="connsiteY4" fmla="*/ 34862 h 69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722" h="69723">
                  <a:moveTo>
                    <a:pt x="69723" y="34862"/>
                  </a:moveTo>
                  <a:cubicBezTo>
                    <a:pt x="69723" y="54102"/>
                    <a:pt x="54102" y="69723"/>
                    <a:pt x="34862" y="69723"/>
                  </a:cubicBezTo>
                  <a:cubicBezTo>
                    <a:pt x="15621" y="69723"/>
                    <a:pt x="0" y="54102"/>
                    <a:pt x="0" y="34862"/>
                  </a:cubicBezTo>
                  <a:cubicBezTo>
                    <a:pt x="0" y="15621"/>
                    <a:pt x="15621" y="0"/>
                    <a:pt x="34862" y="0"/>
                  </a:cubicBezTo>
                  <a:cubicBezTo>
                    <a:pt x="54102" y="0"/>
                    <a:pt x="69723" y="15621"/>
                    <a:pt x="69723" y="34862"/>
                  </a:cubicBezTo>
                  <a:close/>
                </a:path>
              </a:pathLst>
            </a:custGeom>
            <a:solidFill>
              <a:srgbClr val="FFFFFF"/>
            </a:solidFill>
            <a:ln w="15473" cap="flat">
              <a:solidFill>
                <a:srgbClr val="25C5D9"/>
              </a:solidFill>
              <a:prstDash val="solid"/>
              <a:miter/>
            </a:ln>
          </p:spPr>
          <p:txBody>
            <a:bodyPr rtlCol="0" anchor="ctr"/>
            <a:lstStyle/>
            <a:p>
              <a:endParaRPr lang="en-US"/>
            </a:p>
          </p:txBody>
        </p:sp>
      </p:grpSp>
      <p:grpSp>
        <p:nvGrpSpPr>
          <p:cNvPr id="37" name="Graphic 25">
            <a:extLst>
              <a:ext uri="{FF2B5EF4-FFF2-40B4-BE49-F238E27FC236}">
                <a16:creationId xmlns:a16="http://schemas.microsoft.com/office/drawing/2014/main" id="{8CA7B47E-2028-29A8-B78D-7873A5A74E69}"/>
              </a:ext>
            </a:extLst>
          </p:cNvPr>
          <p:cNvGrpSpPr/>
          <p:nvPr/>
        </p:nvGrpSpPr>
        <p:grpSpPr>
          <a:xfrm>
            <a:off x="3094619" y="2228142"/>
            <a:ext cx="5696576" cy="2772166"/>
            <a:chOff x="3459332" y="3309530"/>
            <a:chExt cx="4559750" cy="2218944"/>
          </a:xfrm>
          <a:solidFill>
            <a:srgbClr val="D8DBE8"/>
          </a:solidFill>
        </p:grpSpPr>
        <p:sp>
          <p:nvSpPr>
            <p:cNvPr id="38" name="Freeform: Shape 37">
              <a:extLst>
                <a:ext uri="{FF2B5EF4-FFF2-40B4-BE49-F238E27FC236}">
                  <a16:creationId xmlns:a16="http://schemas.microsoft.com/office/drawing/2014/main" id="{BF34B330-05B8-14C4-0B11-305A617E89BE}"/>
                </a:ext>
              </a:extLst>
            </p:cNvPr>
            <p:cNvSpPr/>
            <p:nvPr/>
          </p:nvSpPr>
          <p:spPr>
            <a:xfrm>
              <a:off x="5056384" y="4475196"/>
              <a:ext cx="1365513" cy="1053278"/>
            </a:xfrm>
            <a:custGeom>
              <a:avLst/>
              <a:gdLst>
                <a:gd name="connsiteX0" fmla="*/ 682823 w 1365513"/>
                <a:gd name="connsiteY0" fmla="*/ 32865 h 1053278"/>
                <a:gd name="connsiteX1" fmla="*/ 406693 w 1365513"/>
                <a:gd name="connsiteY1" fmla="*/ 2575 h 1053278"/>
                <a:gd name="connsiteX2" fmla="*/ 282011 w 1365513"/>
                <a:gd name="connsiteY2" fmla="*/ 71536 h 1053278"/>
                <a:gd name="connsiteX3" fmla="*/ 6548 w 1365513"/>
                <a:gd name="connsiteY3" fmla="*/ 831346 h 1053278"/>
                <a:gd name="connsiteX4" fmla="*/ 79224 w 1365513"/>
                <a:gd name="connsiteY4" fmla="*/ 972697 h 1053278"/>
                <a:gd name="connsiteX5" fmla="*/ 682728 w 1365513"/>
                <a:gd name="connsiteY5" fmla="*/ 1053278 h 1053278"/>
                <a:gd name="connsiteX6" fmla="*/ 1286232 w 1365513"/>
                <a:gd name="connsiteY6" fmla="*/ 972697 h 1053278"/>
                <a:gd name="connsiteX7" fmla="*/ 1359003 w 1365513"/>
                <a:gd name="connsiteY7" fmla="*/ 831346 h 1053278"/>
                <a:gd name="connsiteX8" fmla="*/ 1083540 w 1365513"/>
                <a:gd name="connsiteY8" fmla="*/ 71536 h 1053278"/>
                <a:gd name="connsiteX9" fmla="*/ 958858 w 1365513"/>
                <a:gd name="connsiteY9" fmla="*/ 2575 h 1053278"/>
                <a:gd name="connsiteX10" fmla="*/ 682823 w 1365513"/>
                <a:gd name="connsiteY10" fmla="*/ 32865 h 105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5513" h="1053278">
                  <a:moveTo>
                    <a:pt x="682823" y="32865"/>
                  </a:moveTo>
                  <a:cubicBezTo>
                    <a:pt x="587954" y="32865"/>
                    <a:pt x="495562" y="22387"/>
                    <a:pt x="406693" y="2575"/>
                  </a:cubicBezTo>
                  <a:cubicBezTo>
                    <a:pt x="353830" y="-9236"/>
                    <a:pt x="300490" y="20578"/>
                    <a:pt x="282011" y="71536"/>
                  </a:cubicBezTo>
                  <a:lnTo>
                    <a:pt x="6548" y="831346"/>
                  </a:lnTo>
                  <a:cubicBezTo>
                    <a:pt x="-14978" y="890591"/>
                    <a:pt x="18454" y="956028"/>
                    <a:pt x="79224" y="972697"/>
                  </a:cubicBezTo>
                  <a:cubicBezTo>
                    <a:pt x="271534" y="1025179"/>
                    <a:pt x="473845" y="1053278"/>
                    <a:pt x="682728" y="1053278"/>
                  </a:cubicBezTo>
                  <a:cubicBezTo>
                    <a:pt x="891611" y="1053278"/>
                    <a:pt x="1094017" y="1025179"/>
                    <a:pt x="1286232" y="972697"/>
                  </a:cubicBezTo>
                  <a:cubicBezTo>
                    <a:pt x="1347097" y="956123"/>
                    <a:pt x="1380434" y="890686"/>
                    <a:pt x="1359003" y="831346"/>
                  </a:cubicBezTo>
                  <a:lnTo>
                    <a:pt x="1083540" y="71536"/>
                  </a:lnTo>
                  <a:cubicBezTo>
                    <a:pt x="1065061" y="20578"/>
                    <a:pt x="1011721" y="-9236"/>
                    <a:pt x="958858" y="2575"/>
                  </a:cubicBezTo>
                  <a:cubicBezTo>
                    <a:pt x="869990" y="22387"/>
                    <a:pt x="777692" y="32865"/>
                    <a:pt x="682823" y="32865"/>
                  </a:cubicBezTo>
                  <a:close/>
                </a:path>
              </a:pathLst>
            </a:custGeom>
            <a:solidFill>
              <a:srgbClr val="D8DBE8"/>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96D854E8-6E4F-21FC-EFBF-12EBC7791374}"/>
                </a:ext>
              </a:extLst>
            </p:cNvPr>
            <p:cNvSpPr/>
            <p:nvPr/>
          </p:nvSpPr>
          <p:spPr>
            <a:xfrm>
              <a:off x="3899341" y="4018679"/>
              <a:ext cx="1317442" cy="1312897"/>
            </a:xfrm>
            <a:custGeom>
              <a:avLst/>
              <a:gdLst>
                <a:gd name="connsiteX0" fmla="*/ 729537 w 1317442"/>
                <a:gd name="connsiteY0" fmla="*/ 17132 h 1312897"/>
                <a:gd name="connsiteX1" fmla="*/ 49833 w 1317442"/>
                <a:gd name="connsiteY1" fmla="*/ 453854 h 1312897"/>
                <a:gd name="connsiteX2" fmla="*/ 22305 w 1317442"/>
                <a:gd name="connsiteY2" fmla="*/ 610921 h 1312897"/>
                <a:gd name="connsiteX3" fmla="*/ 888318 w 1317442"/>
                <a:gd name="connsiteY3" fmla="*/ 1303007 h 1312897"/>
                <a:gd name="connsiteX4" fmla="*/ 1035480 w 1317442"/>
                <a:gd name="connsiteY4" fmla="*/ 1241381 h 1312897"/>
                <a:gd name="connsiteX5" fmla="*/ 1310943 w 1317442"/>
                <a:gd name="connsiteY5" fmla="*/ 481667 h 1312897"/>
                <a:gd name="connsiteX6" fmla="*/ 1258269 w 1317442"/>
                <a:gd name="connsiteY6" fmla="*/ 348221 h 1312897"/>
                <a:gd name="connsiteX7" fmla="*/ 871459 w 1317442"/>
                <a:gd name="connsiteY7" fmla="*/ 39135 h 1312897"/>
                <a:gd name="connsiteX8" fmla="*/ 729537 w 1317442"/>
                <a:gd name="connsiteY8" fmla="*/ 17132 h 13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897">
                  <a:moveTo>
                    <a:pt x="729537" y="17132"/>
                  </a:moveTo>
                  <a:lnTo>
                    <a:pt x="49833" y="453854"/>
                  </a:lnTo>
                  <a:cubicBezTo>
                    <a:pt x="-3507" y="488144"/>
                    <a:pt x="-16176" y="560629"/>
                    <a:pt x="22305" y="610921"/>
                  </a:cubicBezTo>
                  <a:cubicBezTo>
                    <a:pt x="248715" y="906958"/>
                    <a:pt x="545704" y="1146035"/>
                    <a:pt x="888318" y="1303007"/>
                  </a:cubicBezTo>
                  <a:cubicBezTo>
                    <a:pt x="945945" y="1329392"/>
                    <a:pt x="1013858" y="1301007"/>
                    <a:pt x="1035480" y="1241381"/>
                  </a:cubicBezTo>
                  <a:lnTo>
                    <a:pt x="1310943" y="481667"/>
                  </a:lnTo>
                  <a:cubicBezTo>
                    <a:pt x="1329612" y="430232"/>
                    <a:pt x="1306847" y="373367"/>
                    <a:pt x="1258269" y="348221"/>
                  </a:cubicBezTo>
                  <a:cubicBezTo>
                    <a:pt x="1109775" y="271259"/>
                    <a:pt x="978425" y="165818"/>
                    <a:pt x="871459" y="39135"/>
                  </a:cubicBezTo>
                  <a:cubicBezTo>
                    <a:pt x="836217" y="-2775"/>
                    <a:pt x="775638" y="-12490"/>
                    <a:pt x="729537" y="17132"/>
                  </a:cubicBezTo>
                  <a:close/>
                </a:path>
              </a:pathLst>
            </a:custGeom>
            <a:solidFill>
              <a:srgbClr val="D8DBE8"/>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667C147-FDBF-3509-B54C-460B0388EA55}"/>
                </a:ext>
              </a:extLst>
            </p:cNvPr>
            <p:cNvSpPr/>
            <p:nvPr/>
          </p:nvSpPr>
          <p:spPr>
            <a:xfrm>
              <a:off x="6261630" y="4018673"/>
              <a:ext cx="1317442" cy="1312903"/>
            </a:xfrm>
            <a:custGeom>
              <a:avLst/>
              <a:gdLst>
                <a:gd name="connsiteX0" fmla="*/ 6500 w 1317442"/>
                <a:gd name="connsiteY0" fmla="*/ 481672 h 1312903"/>
                <a:gd name="connsiteX1" fmla="*/ 281963 w 1317442"/>
                <a:gd name="connsiteY1" fmla="*/ 1241386 h 1312903"/>
                <a:gd name="connsiteX2" fmla="*/ 429124 w 1317442"/>
                <a:gd name="connsiteY2" fmla="*/ 1303013 h 1312903"/>
                <a:gd name="connsiteX3" fmla="*/ 1295137 w 1317442"/>
                <a:gd name="connsiteY3" fmla="*/ 610927 h 1312903"/>
                <a:gd name="connsiteX4" fmla="*/ 1267610 w 1317442"/>
                <a:gd name="connsiteY4" fmla="*/ 453859 h 1312903"/>
                <a:gd name="connsiteX5" fmla="*/ 587906 w 1317442"/>
                <a:gd name="connsiteY5" fmla="*/ 17138 h 1312903"/>
                <a:gd name="connsiteX6" fmla="*/ 445983 w 1317442"/>
                <a:gd name="connsiteY6" fmla="*/ 39045 h 1312903"/>
                <a:gd name="connsiteX7" fmla="*/ 59173 w 1317442"/>
                <a:gd name="connsiteY7" fmla="*/ 348132 h 1312903"/>
                <a:gd name="connsiteX8" fmla="*/ 6500 w 1317442"/>
                <a:gd name="connsiteY8" fmla="*/ 481672 h 131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903">
                  <a:moveTo>
                    <a:pt x="6500" y="481672"/>
                  </a:moveTo>
                  <a:lnTo>
                    <a:pt x="281963" y="1241386"/>
                  </a:lnTo>
                  <a:cubicBezTo>
                    <a:pt x="303585" y="1301013"/>
                    <a:pt x="371498" y="1329397"/>
                    <a:pt x="429124" y="1303013"/>
                  </a:cubicBezTo>
                  <a:cubicBezTo>
                    <a:pt x="771643" y="1146041"/>
                    <a:pt x="1068728" y="906964"/>
                    <a:pt x="1295137" y="610927"/>
                  </a:cubicBezTo>
                  <a:cubicBezTo>
                    <a:pt x="1333618" y="560635"/>
                    <a:pt x="1320950" y="488149"/>
                    <a:pt x="1267610" y="453859"/>
                  </a:cubicBezTo>
                  <a:lnTo>
                    <a:pt x="587906" y="17138"/>
                  </a:lnTo>
                  <a:cubicBezTo>
                    <a:pt x="541900" y="-12485"/>
                    <a:pt x="481321" y="-2769"/>
                    <a:pt x="445983" y="39045"/>
                  </a:cubicBezTo>
                  <a:cubicBezTo>
                    <a:pt x="339018" y="165823"/>
                    <a:pt x="207763" y="271265"/>
                    <a:pt x="59173" y="348132"/>
                  </a:cubicBezTo>
                  <a:cubicBezTo>
                    <a:pt x="10596" y="373373"/>
                    <a:pt x="-12169" y="430237"/>
                    <a:pt x="6500" y="481672"/>
                  </a:cubicBezTo>
                  <a:close/>
                </a:path>
              </a:pathLst>
            </a:custGeom>
            <a:solidFill>
              <a:srgbClr val="D8DBE8"/>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6C4CF6A3-9EC3-FE5A-F832-7AD378FAA06F}"/>
                </a:ext>
              </a:extLst>
            </p:cNvPr>
            <p:cNvSpPr/>
            <p:nvPr/>
          </p:nvSpPr>
          <p:spPr>
            <a:xfrm>
              <a:off x="6873838" y="3309530"/>
              <a:ext cx="1145244" cy="1065739"/>
            </a:xfrm>
            <a:custGeom>
              <a:avLst/>
              <a:gdLst>
                <a:gd name="connsiteX0" fmla="*/ 121431 w 1145244"/>
                <a:gd name="connsiteY0" fmla="*/ 95250 h 1065739"/>
                <a:gd name="connsiteX1" fmla="*/ 10655 w 1145244"/>
                <a:gd name="connsiteY1" fmla="*/ 473297 h 1065739"/>
                <a:gd name="connsiteX2" fmla="*/ 49613 w 1145244"/>
                <a:gd name="connsiteY2" fmla="*/ 611791 h 1065739"/>
                <a:gd name="connsiteX3" fmla="*/ 729412 w 1145244"/>
                <a:gd name="connsiteY3" fmla="*/ 1048512 h 1065739"/>
                <a:gd name="connsiteX4" fmla="*/ 883431 w 1145244"/>
                <a:gd name="connsiteY4" fmla="*/ 1008698 h 1065739"/>
                <a:gd name="connsiteX5" fmla="*/ 1144892 w 1145244"/>
                <a:gd name="connsiteY5" fmla="*/ 117062 h 1065739"/>
                <a:gd name="connsiteX6" fmla="*/ 1036783 w 1145244"/>
                <a:gd name="connsiteY6" fmla="*/ 0 h 1065739"/>
                <a:gd name="connsiteX7" fmla="*/ 228968 w 1145244"/>
                <a:gd name="connsiteY7" fmla="*/ 0 h 1065739"/>
                <a:gd name="connsiteX8" fmla="*/ 121431 w 1145244"/>
                <a:gd name="connsiteY8" fmla="*/ 9525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121431" y="95250"/>
                  </a:moveTo>
                  <a:cubicBezTo>
                    <a:pt x="104191" y="228886"/>
                    <a:pt x="66186" y="356044"/>
                    <a:pt x="10655" y="473297"/>
                  </a:cubicBezTo>
                  <a:cubicBezTo>
                    <a:pt x="-12776" y="522827"/>
                    <a:pt x="3416" y="582073"/>
                    <a:pt x="49613" y="611791"/>
                  </a:cubicBezTo>
                  <a:lnTo>
                    <a:pt x="729412" y="1048512"/>
                  </a:lnTo>
                  <a:cubicBezTo>
                    <a:pt x="782561" y="1082612"/>
                    <a:pt x="853618" y="1064419"/>
                    <a:pt x="883431" y="1008698"/>
                  </a:cubicBezTo>
                  <a:cubicBezTo>
                    <a:pt x="1027544" y="739235"/>
                    <a:pt x="1119270" y="437483"/>
                    <a:pt x="1144892" y="117062"/>
                  </a:cubicBezTo>
                  <a:cubicBezTo>
                    <a:pt x="1149940" y="54007"/>
                    <a:pt x="1100125" y="0"/>
                    <a:pt x="1036783" y="0"/>
                  </a:cubicBezTo>
                  <a:lnTo>
                    <a:pt x="228968" y="0"/>
                  </a:lnTo>
                  <a:cubicBezTo>
                    <a:pt x="174199" y="95"/>
                    <a:pt x="128480" y="40958"/>
                    <a:pt x="121431" y="95250"/>
                  </a:cubicBezTo>
                  <a:close/>
                </a:path>
              </a:pathLst>
            </a:custGeom>
            <a:solidFill>
              <a:srgbClr val="D8DBE8"/>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2038950-11EA-91C6-0666-2229A2B00799}"/>
                </a:ext>
              </a:extLst>
            </p:cNvPr>
            <p:cNvSpPr/>
            <p:nvPr/>
          </p:nvSpPr>
          <p:spPr>
            <a:xfrm>
              <a:off x="3459332" y="3309625"/>
              <a:ext cx="1145244" cy="1065739"/>
            </a:xfrm>
            <a:custGeom>
              <a:avLst/>
              <a:gdLst>
                <a:gd name="connsiteX0" fmla="*/ 916276 w 1145244"/>
                <a:gd name="connsiteY0" fmla="*/ 0 h 1065739"/>
                <a:gd name="connsiteX1" fmla="*/ 108461 w 1145244"/>
                <a:gd name="connsiteY1" fmla="*/ 0 h 1065739"/>
                <a:gd name="connsiteX2" fmla="*/ 352 w 1145244"/>
                <a:gd name="connsiteY2" fmla="*/ 117062 h 1065739"/>
                <a:gd name="connsiteX3" fmla="*/ 261813 w 1145244"/>
                <a:gd name="connsiteY3" fmla="*/ 1008697 h 1065739"/>
                <a:gd name="connsiteX4" fmla="*/ 415832 w 1145244"/>
                <a:gd name="connsiteY4" fmla="*/ 1048512 h 1065739"/>
                <a:gd name="connsiteX5" fmla="*/ 1095632 w 1145244"/>
                <a:gd name="connsiteY5" fmla="*/ 611791 h 1065739"/>
                <a:gd name="connsiteX6" fmla="*/ 1134589 w 1145244"/>
                <a:gd name="connsiteY6" fmla="*/ 473297 h 1065739"/>
                <a:gd name="connsiteX7" fmla="*/ 1023813 w 1145244"/>
                <a:gd name="connsiteY7" fmla="*/ 95250 h 1065739"/>
                <a:gd name="connsiteX8" fmla="*/ 916276 w 1145244"/>
                <a:gd name="connsiteY8" fmla="*/ 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916276" y="0"/>
                  </a:moveTo>
                  <a:lnTo>
                    <a:pt x="108461" y="0"/>
                  </a:lnTo>
                  <a:cubicBezTo>
                    <a:pt x="45215" y="0"/>
                    <a:pt x="-4696" y="54007"/>
                    <a:pt x="352" y="117062"/>
                  </a:cubicBezTo>
                  <a:cubicBezTo>
                    <a:pt x="26069" y="437388"/>
                    <a:pt x="117700" y="739140"/>
                    <a:pt x="261813" y="1008697"/>
                  </a:cubicBezTo>
                  <a:cubicBezTo>
                    <a:pt x="291626" y="1064419"/>
                    <a:pt x="362683" y="1082612"/>
                    <a:pt x="415832" y="1048512"/>
                  </a:cubicBezTo>
                  <a:lnTo>
                    <a:pt x="1095632" y="611791"/>
                  </a:lnTo>
                  <a:cubicBezTo>
                    <a:pt x="1141828" y="582168"/>
                    <a:pt x="1158021" y="522922"/>
                    <a:pt x="1134589" y="473297"/>
                  </a:cubicBezTo>
                  <a:cubicBezTo>
                    <a:pt x="1079058" y="356044"/>
                    <a:pt x="1041054" y="228886"/>
                    <a:pt x="1023813" y="95250"/>
                  </a:cubicBezTo>
                  <a:cubicBezTo>
                    <a:pt x="1016765" y="40862"/>
                    <a:pt x="970950" y="0"/>
                    <a:pt x="916276" y="0"/>
                  </a:cubicBezTo>
                  <a:close/>
                </a:path>
              </a:pathLst>
            </a:custGeom>
            <a:solidFill>
              <a:srgbClr val="D8DBE8"/>
            </a:solidFill>
            <a:ln w="9525" cap="flat">
              <a:noFill/>
              <a:prstDash val="solid"/>
              <a:miter/>
            </a:ln>
          </p:spPr>
          <p:txBody>
            <a:bodyPr rtlCol="0" anchor="ctr"/>
            <a:lstStyle/>
            <a:p>
              <a:endParaRPr lang="en-US"/>
            </a:p>
          </p:txBody>
        </p:sp>
      </p:grpSp>
      <p:sp>
        <p:nvSpPr>
          <p:cNvPr id="43" name="Freeform: Shape 42">
            <a:extLst>
              <a:ext uri="{FF2B5EF4-FFF2-40B4-BE49-F238E27FC236}">
                <a16:creationId xmlns:a16="http://schemas.microsoft.com/office/drawing/2014/main" id="{00392A01-B5D9-020E-27D7-19E14AFBE216}"/>
              </a:ext>
            </a:extLst>
          </p:cNvPr>
          <p:cNvSpPr/>
          <p:nvPr/>
        </p:nvSpPr>
        <p:spPr>
          <a:xfrm>
            <a:off x="5089844" y="3648730"/>
            <a:ext cx="1705960" cy="1315879"/>
          </a:xfrm>
          <a:custGeom>
            <a:avLst/>
            <a:gdLst>
              <a:gd name="connsiteX0" fmla="*/ 682823 w 1365513"/>
              <a:gd name="connsiteY0" fmla="*/ 32865 h 1053278"/>
              <a:gd name="connsiteX1" fmla="*/ 406693 w 1365513"/>
              <a:gd name="connsiteY1" fmla="*/ 2575 h 1053278"/>
              <a:gd name="connsiteX2" fmla="*/ 282011 w 1365513"/>
              <a:gd name="connsiteY2" fmla="*/ 71536 h 1053278"/>
              <a:gd name="connsiteX3" fmla="*/ 6548 w 1365513"/>
              <a:gd name="connsiteY3" fmla="*/ 831346 h 1053278"/>
              <a:gd name="connsiteX4" fmla="*/ 79224 w 1365513"/>
              <a:gd name="connsiteY4" fmla="*/ 972697 h 1053278"/>
              <a:gd name="connsiteX5" fmla="*/ 682728 w 1365513"/>
              <a:gd name="connsiteY5" fmla="*/ 1053278 h 1053278"/>
              <a:gd name="connsiteX6" fmla="*/ 1286232 w 1365513"/>
              <a:gd name="connsiteY6" fmla="*/ 972697 h 1053278"/>
              <a:gd name="connsiteX7" fmla="*/ 1359003 w 1365513"/>
              <a:gd name="connsiteY7" fmla="*/ 831346 h 1053278"/>
              <a:gd name="connsiteX8" fmla="*/ 1083540 w 1365513"/>
              <a:gd name="connsiteY8" fmla="*/ 71536 h 1053278"/>
              <a:gd name="connsiteX9" fmla="*/ 958858 w 1365513"/>
              <a:gd name="connsiteY9" fmla="*/ 2575 h 1053278"/>
              <a:gd name="connsiteX10" fmla="*/ 682823 w 1365513"/>
              <a:gd name="connsiteY10" fmla="*/ 32865 h 105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5513" h="1053278">
                <a:moveTo>
                  <a:pt x="682823" y="32865"/>
                </a:moveTo>
                <a:cubicBezTo>
                  <a:pt x="587954" y="32865"/>
                  <a:pt x="495562" y="22387"/>
                  <a:pt x="406693" y="2575"/>
                </a:cubicBezTo>
                <a:cubicBezTo>
                  <a:pt x="353830" y="-9236"/>
                  <a:pt x="300490" y="20578"/>
                  <a:pt x="282011" y="71536"/>
                </a:cubicBezTo>
                <a:lnTo>
                  <a:pt x="6548" y="831346"/>
                </a:lnTo>
                <a:cubicBezTo>
                  <a:pt x="-14978" y="890591"/>
                  <a:pt x="18454" y="956028"/>
                  <a:pt x="79224" y="972697"/>
                </a:cubicBezTo>
                <a:cubicBezTo>
                  <a:pt x="271534" y="1025179"/>
                  <a:pt x="473845" y="1053278"/>
                  <a:pt x="682728" y="1053278"/>
                </a:cubicBezTo>
                <a:cubicBezTo>
                  <a:pt x="891611" y="1053278"/>
                  <a:pt x="1094017" y="1025179"/>
                  <a:pt x="1286232" y="972697"/>
                </a:cubicBezTo>
                <a:cubicBezTo>
                  <a:pt x="1347097" y="956123"/>
                  <a:pt x="1380434" y="890686"/>
                  <a:pt x="1359003" y="831346"/>
                </a:cubicBezTo>
                <a:lnTo>
                  <a:pt x="1083540" y="71536"/>
                </a:lnTo>
                <a:cubicBezTo>
                  <a:pt x="1065061" y="20578"/>
                  <a:pt x="1011721" y="-9236"/>
                  <a:pt x="958858" y="2575"/>
                </a:cubicBezTo>
                <a:cubicBezTo>
                  <a:pt x="869990" y="22387"/>
                  <a:pt x="777692" y="32865"/>
                  <a:pt x="682823" y="32865"/>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44" name="Freeform: Shape 43">
            <a:extLst>
              <a:ext uri="{FF2B5EF4-FFF2-40B4-BE49-F238E27FC236}">
                <a16:creationId xmlns:a16="http://schemas.microsoft.com/office/drawing/2014/main" id="{DE417C45-A61E-6B54-119E-9D2F143E4B14}"/>
              </a:ext>
            </a:extLst>
          </p:cNvPr>
          <p:cNvSpPr/>
          <p:nvPr/>
        </p:nvSpPr>
        <p:spPr>
          <a:xfrm>
            <a:off x="3644330" y="3078395"/>
            <a:ext cx="1645904" cy="1640225"/>
          </a:xfrm>
          <a:custGeom>
            <a:avLst/>
            <a:gdLst>
              <a:gd name="connsiteX0" fmla="*/ 729537 w 1317442"/>
              <a:gd name="connsiteY0" fmla="*/ 17132 h 1312897"/>
              <a:gd name="connsiteX1" fmla="*/ 49833 w 1317442"/>
              <a:gd name="connsiteY1" fmla="*/ 453854 h 1312897"/>
              <a:gd name="connsiteX2" fmla="*/ 22305 w 1317442"/>
              <a:gd name="connsiteY2" fmla="*/ 610921 h 1312897"/>
              <a:gd name="connsiteX3" fmla="*/ 888318 w 1317442"/>
              <a:gd name="connsiteY3" fmla="*/ 1303007 h 1312897"/>
              <a:gd name="connsiteX4" fmla="*/ 1035480 w 1317442"/>
              <a:gd name="connsiteY4" fmla="*/ 1241381 h 1312897"/>
              <a:gd name="connsiteX5" fmla="*/ 1310943 w 1317442"/>
              <a:gd name="connsiteY5" fmla="*/ 481667 h 1312897"/>
              <a:gd name="connsiteX6" fmla="*/ 1258269 w 1317442"/>
              <a:gd name="connsiteY6" fmla="*/ 348221 h 1312897"/>
              <a:gd name="connsiteX7" fmla="*/ 871459 w 1317442"/>
              <a:gd name="connsiteY7" fmla="*/ 39135 h 1312897"/>
              <a:gd name="connsiteX8" fmla="*/ 729537 w 1317442"/>
              <a:gd name="connsiteY8" fmla="*/ 17132 h 13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897">
                <a:moveTo>
                  <a:pt x="729537" y="17132"/>
                </a:moveTo>
                <a:lnTo>
                  <a:pt x="49833" y="453854"/>
                </a:lnTo>
                <a:cubicBezTo>
                  <a:pt x="-3507" y="488144"/>
                  <a:pt x="-16176" y="560629"/>
                  <a:pt x="22305" y="610921"/>
                </a:cubicBezTo>
                <a:cubicBezTo>
                  <a:pt x="248715" y="906958"/>
                  <a:pt x="545704" y="1146035"/>
                  <a:pt x="888318" y="1303007"/>
                </a:cubicBezTo>
                <a:cubicBezTo>
                  <a:pt x="945945" y="1329392"/>
                  <a:pt x="1013858" y="1301007"/>
                  <a:pt x="1035480" y="1241381"/>
                </a:cubicBezTo>
                <a:lnTo>
                  <a:pt x="1310943" y="481667"/>
                </a:lnTo>
                <a:cubicBezTo>
                  <a:pt x="1329612" y="430232"/>
                  <a:pt x="1306847" y="373367"/>
                  <a:pt x="1258269" y="348221"/>
                </a:cubicBezTo>
                <a:cubicBezTo>
                  <a:pt x="1109775" y="271259"/>
                  <a:pt x="978425" y="165818"/>
                  <a:pt x="871459" y="39135"/>
                </a:cubicBezTo>
                <a:cubicBezTo>
                  <a:pt x="836217" y="-2775"/>
                  <a:pt x="775638" y="-12490"/>
                  <a:pt x="729537" y="17132"/>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45" name="Freeform: Shape 44">
            <a:extLst>
              <a:ext uri="{FF2B5EF4-FFF2-40B4-BE49-F238E27FC236}">
                <a16:creationId xmlns:a16="http://schemas.microsoft.com/office/drawing/2014/main" id="{EE8C2BD5-4302-07AF-05E3-C0ED16935996}"/>
              </a:ext>
            </a:extLst>
          </p:cNvPr>
          <p:cNvSpPr/>
          <p:nvPr/>
        </p:nvSpPr>
        <p:spPr>
          <a:xfrm>
            <a:off x="6595579" y="3078388"/>
            <a:ext cx="1645904" cy="1640233"/>
          </a:xfrm>
          <a:custGeom>
            <a:avLst/>
            <a:gdLst>
              <a:gd name="connsiteX0" fmla="*/ 6500 w 1317442"/>
              <a:gd name="connsiteY0" fmla="*/ 481672 h 1312903"/>
              <a:gd name="connsiteX1" fmla="*/ 281963 w 1317442"/>
              <a:gd name="connsiteY1" fmla="*/ 1241386 h 1312903"/>
              <a:gd name="connsiteX2" fmla="*/ 429124 w 1317442"/>
              <a:gd name="connsiteY2" fmla="*/ 1303013 h 1312903"/>
              <a:gd name="connsiteX3" fmla="*/ 1295137 w 1317442"/>
              <a:gd name="connsiteY3" fmla="*/ 610927 h 1312903"/>
              <a:gd name="connsiteX4" fmla="*/ 1267610 w 1317442"/>
              <a:gd name="connsiteY4" fmla="*/ 453859 h 1312903"/>
              <a:gd name="connsiteX5" fmla="*/ 587906 w 1317442"/>
              <a:gd name="connsiteY5" fmla="*/ 17138 h 1312903"/>
              <a:gd name="connsiteX6" fmla="*/ 445983 w 1317442"/>
              <a:gd name="connsiteY6" fmla="*/ 39045 h 1312903"/>
              <a:gd name="connsiteX7" fmla="*/ 59173 w 1317442"/>
              <a:gd name="connsiteY7" fmla="*/ 348132 h 1312903"/>
              <a:gd name="connsiteX8" fmla="*/ 6500 w 1317442"/>
              <a:gd name="connsiteY8" fmla="*/ 481672 h 131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903">
                <a:moveTo>
                  <a:pt x="6500" y="481672"/>
                </a:moveTo>
                <a:lnTo>
                  <a:pt x="281963" y="1241386"/>
                </a:lnTo>
                <a:cubicBezTo>
                  <a:pt x="303585" y="1301013"/>
                  <a:pt x="371498" y="1329397"/>
                  <a:pt x="429124" y="1303013"/>
                </a:cubicBezTo>
                <a:cubicBezTo>
                  <a:pt x="771643" y="1146041"/>
                  <a:pt x="1068728" y="906964"/>
                  <a:pt x="1295137" y="610927"/>
                </a:cubicBezTo>
                <a:cubicBezTo>
                  <a:pt x="1333618" y="560635"/>
                  <a:pt x="1320950" y="488149"/>
                  <a:pt x="1267610" y="453859"/>
                </a:cubicBezTo>
                <a:lnTo>
                  <a:pt x="587906" y="17138"/>
                </a:lnTo>
                <a:cubicBezTo>
                  <a:pt x="541900" y="-12485"/>
                  <a:pt x="481321" y="-2769"/>
                  <a:pt x="445983" y="39045"/>
                </a:cubicBezTo>
                <a:cubicBezTo>
                  <a:pt x="339018" y="165823"/>
                  <a:pt x="207763" y="271265"/>
                  <a:pt x="59173" y="348132"/>
                </a:cubicBezTo>
                <a:cubicBezTo>
                  <a:pt x="10596" y="373373"/>
                  <a:pt x="-12169" y="430237"/>
                  <a:pt x="6500" y="481672"/>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46" name="Freeform: Shape 45">
            <a:extLst>
              <a:ext uri="{FF2B5EF4-FFF2-40B4-BE49-F238E27FC236}">
                <a16:creationId xmlns:a16="http://schemas.microsoft.com/office/drawing/2014/main" id="{247F9062-C733-D97A-5127-BB6412743ADE}"/>
              </a:ext>
            </a:extLst>
          </p:cNvPr>
          <p:cNvSpPr/>
          <p:nvPr/>
        </p:nvSpPr>
        <p:spPr>
          <a:xfrm>
            <a:off x="7360421" y="2192443"/>
            <a:ext cx="1430774" cy="1331446"/>
          </a:xfrm>
          <a:custGeom>
            <a:avLst/>
            <a:gdLst>
              <a:gd name="connsiteX0" fmla="*/ 121431 w 1145244"/>
              <a:gd name="connsiteY0" fmla="*/ 95250 h 1065739"/>
              <a:gd name="connsiteX1" fmla="*/ 10655 w 1145244"/>
              <a:gd name="connsiteY1" fmla="*/ 473297 h 1065739"/>
              <a:gd name="connsiteX2" fmla="*/ 49613 w 1145244"/>
              <a:gd name="connsiteY2" fmla="*/ 611791 h 1065739"/>
              <a:gd name="connsiteX3" fmla="*/ 729412 w 1145244"/>
              <a:gd name="connsiteY3" fmla="*/ 1048512 h 1065739"/>
              <a:gd name="connsiteX4" fmla="*/ 883431 w 1145244"/>
              <a:gd name="connsiteY4" fmla="*/ 1008698 h 1065739"/>
              <a:gd name="connsiteX5" fmla="*/ 1144892 w 1145244"/>
              <a:gd name="connsiteY5" fmla="*/ 117062 h 1065739"/>
              <a:gd name="connsiteX6" fmla="*/ 1036783 w 1145244"/>
              <a:gd name="connsiteY6" fmla="*/ 0 h 1065739"/>
              <a:gd name="connsiteX7" fmla="*/ 228968 w 1145244"/>
              <a:gd name="connsiteY7" fmla="*/ 0 h 1065739"/>
              <a:gd name="connsiteX8" fmla="*/ 121431 w 1145244"/>
              <a:gd name="connsiteY8" fmla="*/ 9525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121431" y="95250"/>
                </a:moveTo>
                <a:cubicBezTo>
                  <a:pt x="104191" y="228886"/>
                  <a:pt x="66186" y="356044"/>
                  <a:pt x="10655" y="473297"/>
                </a:cubicBezTo>
                <a:cubicBezTo>
                  <a:pt x="-12776" y="522827"/>
                  <a:pt x="3416" y="582073"/>
                  <a:pt x="49613" y="611791"/>
                </a:cubicBezTo>
                <a:lnTo>
                  <a:pt x="729412" y="1048512"/>
                </a:lnTo>
                <a:cubicBezTo>
                  <a:pt x="782561" y="1082612"/>
                  <a:pt x="853618" y="1064419"/>
                  <a:pt x="883431" y="1008698"/>
                </a:cubicBezTo>
                <a:cubicBezTo>
                  <a:pt x="1027544" y="739235"/>
                  <a:pt x="1119270" y="437483"/>
                  <a:pt x="1144892" y="117062"/>
                </a:cubicBezTo>
                <a:cubicBezTo>
                  <a:pt x="1149940" y="54007"/>
                  <a:pt x="1100125" y="0"/>
                  <a:pt x="1036783" y="0"/>
                </a:cubicBezTo>
                <a:lnTo>
                  <a:pt x="228968" y="0"/>
                </a:lnTo>
                <a:cubicBezTo>
                  <a:pt x="174199" y="95"/>
                  <a:pt x="128480" y="40958"/>
                  <a:pt x="121431" y="95250"/>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47" name="Freeform: Shape 46">
            <a:extLst>
              <a:ext uri="{FF2B5EF4-FFF2-40B4-BE49-F238E27FC236}">
                <a16:creationId xmlns:a16="http://schemas.microsoft.com/office/drawing/2014/main" id="{EF07124B-7F7D-50E2-A375-248CC5F6E18C}"/>
              </a:ext>
            </a:extLst>
          </p:cNvPr>
          <p:cNvSpPr/>
          <p:nvPr/>
        </p:nvSpPr>
        <p:spPr>
          <a:xfrm>
            <a:off x="3094619" y="2192561"/>
            <a:ext cx="1430774" cy="1331446"/>
          </a:xfrm>
          <a:custGeom>
            <a:avLst/>
            <a:gdLst>
              <a:gd name="connsiteX0" fmla="*/ 916276 w 1145244"/>
              <a:gd name="connsiteY0" fmla="*/ 0 h 1065739"/>
              <a:gd name="connsiteX1" fmla="*/ 108461 w 1145244"/>
              <a:gd name="connsiteY1" fmla="*/ 0 h 1065739"/>
              <a:gd name="connsiteX2" fmla="*/ 352 w 1145244"/>
              <a:gd name="connsiteY2" fmla="*/ 117062 h 1065739"/>
              <a:gd name="connsiteX3" fmla="*/ 261813 w 1145244"/>
              <a:gd name="connsiteY3" fmla="*/ 1008697 h 1065739"/>
              <a:gd name="connsiteX4" fmla="*/ 415832 w 1145244"/>
              <a:gd name="connsiteY4" fmla="*/ 1048512 h 1065739"/>
              <a:gd name="connsiteX5" fmla="*/ 1095632 w 1145244"/>
              <a:gd name="connsiteY5" fmla="*/ 611791 h 1065739"/>
              <a:gd name="connsiteX6" fmla="*/ 1134589 w 1145244"/>
              <a:gd name="connsiteY6" fmla="*/ 473297 h 1065739"/>
              <a:gd name="connsiteX7" fmla="*/ 1023813 w 1145244"/>
              <a:gd name="connsiteY7" fmla="*/ 95250 h 1065739"/>
              <a:gd name="connsiteX8" fmla="*/ 916276 w 1145244"/>
              <a:gd name="connsiteY8" fmla="*/ 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916276" y="0"/>
                </a:moveTo>
                <a:lnTo>
                  <a:pt x="108461" y="0"/>
                </a:lnTo>
                <a:cubicBezTo>
                  <a:pt x="45215" y="0"/>
                  <a:pt x="-4696" y="54007"/>
                  <a:pt x="352" y="117062"/>
                </a:cubicBezTo>
                <a:cubicBezTo>
                  <a:pt x="26069" y="437388"/>
                  <a:pt x="117700" y="739140"/>
                  <a:pt x="261813" y="1008697"/>
                </a:cubicBezTo>
                <a:cubicBezTo>
                  <a:pt x="291626" y="1064419"/>
                  <a:pt x="362683" y="1082612"/>
                  <a:pt x="415832" y="1048512"/>
                </a:cubicBezTo>
                <a:lnTo>
                  <a:pt x="1095632" y="611791"/>
                </a:lnTo>
                <a:cubicBezTo>
                  <a:pt x="1141828" y="582168"/>
                  <a:pt x="1158021" y="522922"/>
                  <a:pt x="1134589" y="473297"/>
                </a:cubicBezTo>
                <a:cubicBezTo>
                  <a:pt x="1079058" y="356044"/>
                  <a:pt x="1041054" y="228886"/>
                  <a:pt x="1023813" y="95250"/>
                </a:cubicBezTo>
                <a:cubicBezTo>
                  <a:pt x="1016765" y="40862"/>
                  <a:pt x="970950" y="0"/>
                  <a:pt x="916276" y="0"/>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48" name="Freeform: Shape 47">
            <a:extLst>
              <a:ext uri="{FF2B5EF4-FFF2-40B4-BE49-F238E27FC236}">
                <a16:creationId xmlns:a16="http://schemas.microsoft.com/office/drawing/2014/main" id="{66C66AB2-C7A8-9713-7D5C-AA9ABB6ED4CA}"/>
              </a:ext>
            </a:extLst>
          </p:cNvPr>
          <p:cNvSpPr/>
          <p:nvPr/>
        </p:nvSpPr>
        <p:spPr>
          <a:xfrm>
            <a:off x="4331769" y="3542083"/>
            <a:ext cx="437627" cy="436899"/>
          </a:xfrm>
          <a:custGeom>
            <a:avLst/>
            <a:gdLst>
              <a:gd name="connsiteX0" fmla="*/ 311206 w 350293"/>
              <a:gd name="connsiteY0" fmla="*/ 39076 h 349710"/>
              <a:gd name="connsiteX1" fmla="*/ 122325 w 350293"/>
              <a:gd name="connsiteY1" fmla="*/ 39076 h 349710"/>
              <a:gd name="connsiteX2" fmla="*/ 113562 w 350293"/>
              <a:gd name="connsiteY2" fmla="*/ 218242 h 349710"/>
              <a:gd name="connsiteX3" fmla="*/ 99751 w 350293"/>
              <a:gd name="connsiteY3" fmla="*/ 232053 h 349710"/>
              <a:gd name="connsiteX4" fmla="*/ 97655 w 350293"/>
              <a:gd name="connsiteY4" fmla="*/ 229957 h 349710"/>
              <a:gd name="connsiteX5" fmla="*/ 77176 w 350293"/>
              <a:gd name="connsiteY5" fmla="*/ 229957 h 349710"/>
              <a:gd name="connsiteX6" fmla="*/ 4215 w 350293"/>
              <a:gd name="connsiteY6" fmla="*/ 302919 h 349710"/>
              <a:gd name="connsiteX7" fmla="*/ 4215 w 350293"/>
              <a:gd name="connsiteY7" fmla="*/ 323398 h 349710"/>
              <a:gd name="connsiteX8" fmla="*/ 15264 w 350293"/>
              <a:gd name="connsiteY8" fmla="*/ 334447 h 349710"/>
              <a:gd name="connsiteX9" fmla="*/ 26313 w 350293"/>
              <a:gd name="connsiteY9" fmla="*/ 345496 h 349710"/>
              <a:gd name="connsiteX10" fmla="*/ 46792 w 350293"/>
              <a:gd name="connsiteY10" fmla="*/ 345496 h 349710"/>
              <a:gd name="connsiteX11" fmla="*/ 119753 w 350293"/>
              <a:gd name="connsiteY11" fmla="*/ 272534 h 349710"/>
              <a:gd name="connsiteX12" fmla="*/ 119753 w 350293"/>
              <a:gd name="connsiteY12" fmla="*/ 252055 h 349710"/>
              <a:gd name="connsiteX13" fmla="*/ 118229 w 350293"/>
              <a:gd name="connsiteY13" fmla="*/ 250531 h 349710"/>
              <a:gd name="connsiteX14" fmla="*/ 132040 w 350293"/>
              <a:gd name="connsiteY14" fmla="*/ 236720 h 349710"/>
              <a:gd name="connsiteX15" fmla="*/ 216813 w 350293"/>
              <a:gd name="connsiteY15" fmla="*/ 267010 h 349710"/>
              <a:gd name="connsiteX16" fmla="*/ 311301 w 350293"/>
              <a:gd name="connsiteY16" fmla="*/ 227957 h 349710"/>
              <a:gd name="connsiteX17" fmla="*/ 311206 w 350293"/>
              <a:gd name="connsiteY17" fmla="*/ 39076 h 349710"/>
              <a:gd name="connsiteX18" fmla="*/ 289203 w 350293"/>
              <a:gd name="connsiteY18" fmla="*/ 205954 h 349710"/>
              <a:gd name="connsiteX19" fmla="*/ 144328 w 350293"/>
              <a:gd name="connsiteY19" fmla="*/ 205954 h 349710"/>
              <a:gd name="connsiteX20" fmla="*/ 144328 w 350293"/>
              <a:gd name="connsiteY20" fmla="*/ 61079 h 349710"/>
              <a:gd name="connsiteX21" fmla="*/ 216718 w 350293"/>
              <a:gd name="connsiteY21" fmla="*/ 31171 h 349710"/>
              <a:gd name="connsiteX22" fmla="*/ 289108 w 350293"/>
              <a:gd name="connsiteY22" fmla="*/ 61079 h 349710"/>
              <a:gd name="connsiteX23" fmla="*/ 289203 w 350293"/>
              <a:gd name="connsiteY23" fmla="*/ 205954 h 34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0293" h="349710">
                <a:moveTo>
                  <a:pt x="311206" y="39076"/>
                </a:moveTo>
                <a:cubicBezTo>
                  <a:pt x="259104" y="-13025"/>
                  <a:pt x="174331" y="-13025"/>
                  <a:pt x="122325" y="39076"/>
                </a:cubicBezTo>
                <a:cubicBezTo>
                  <a:pt x="73366" y="88035"/>
                  <a:pt x="70414" y="165854"/>
                  <a:pt x="113562" y="218242"/>
                </a:cubicBezTo>
                <a:lnTo>
                  <a:pt x="99751" y="232053"/>
                </a:lnTo>
                <a:lnTo>
                  <a:pt x="97655" y="229957"/>
                </a:lnTo>
                <a:cubicBezTo>
                  <a:pt x="92035" y="224338"/>
                  <a:pt x="82891" y="224338"/>
                  <a:pt x="77176" y="229957"/>
                </a:cubicBezTo>
                <a:lnTo>
                  <a:pt x="4215" y="302919"/>
                </a:lnTo>
                <a:cubicBezTo>
                  <a:pt x="-1405" y="308539"/>
                  <a:pt x="-1405" y="317683"/>
                  <a:pt x="4215" y="323398"/>
                </a:cubicBezTo>
                <a:lnTo>
                  <a:pt x="15264" y="334447"/>
                </a:lnTo>
                <a:lnTo>
                  <a:pt x="26313" y="345496"/>
                </a:lnTo>
                <a:cubicBezTo>
                  <a:pt x="31933" y="351115"/>
                  <a:pt x="41077" y="351115"/>
                  <a:pt x="46792" y="345496"/>
                </a:cubicBezTo>
                <a:lnTo>
                  <a:pt x="119753" y="272534"/>
                </a:lnTo>
                <a:cubicBezTo>
                  <a:pt x="125373" y="266914"/>
                  <a:pt x="125373" y="257770"/>
                  <a:pt x="119753" y="252055"/>
                </a:cubicBezTo>
                <a:lnTo>
                  <a:pt x="118229" y="250531"/>
                </a:lnTo>
                <a:lnTo>
                  <a:pt x="132040" y="236720"/>
                </a:lnTo>
                <a:cubicBezTo>
                  <a:pt x="156615" y="256913"/>
                  <a:pt x="186714" y="267010"/>
                  <a:pt x="216813" y="267010"/>
                </a:cubicBezTo>
                <a:cubicBezTo>
                  <a:pt x="251008" y="267010"/>
                  <a:pt x="285202" y="253960"/>
                  <a:pt x="311301" y="227957"/>
                </a:cubicBezTo>
                <a:cubicBezTo>
                  <a:pt x="363307" y="175951"/>
                  <a:pt x="363307" y="91178"/>
                  <a:pt x="311206" y="39076"/>
                </a:cubicBezTo>
                <a:close/>
                <a:moveTo>
                  <a:pt x="289203" y="205954"/>
                </a:moveTo>
                <a:cubicBezTo>
                  <a:pt x="249293" y="245864"/>
                  <a:pt x="184333" y="245864"/>
                  <a:pt x="144328" y="205954"/>
                </a:cubicBezTo>
                <a:cubicBezTo>
                  <a:pt x="104418" y="166045"/>
                  <a:pt x="104418" y="101084"/>
                  <a:pt x="144328" y="61079"/>
                </a:cubicBezTo>
                <a:cubicBezTo>
                  <a:pt x="164330" y="41077"/>
                  <a:pt x="190524" y="31171"/>
                  <a:pt x="216718" y="31171"/>
                </a:cubicBezTo>
                <a:cubicBezTo>
                  <a:pt x="242911" y="31171"/>
                  <a:pt x="269200" y="41172"/>
                  <a:pt x="289108" y="61079"/>
                </a:cubicBezTo>
                <a:cubicBezTo>
                  <a:pt x="329113" y="101084"/>
                  <a:pt x="329113" y="166045"/>
                  <a:pt x="289203" y="205954"/>
                </a:cubicBezTo>
                <a:close/>
              </a:path>
            </a:pathLst>
          </a:custGeom>
          <a:solidFill>
            <a:srgbClr val="006ED8"/>
          </a:solidFill>
          <a:ln w="9525" cap="flat">
            <a:noFill/>
            <a:prstDash val="solid"/>
            <a:miter/>
          </a:ln>
        </p:spPr>
        <p:txBody>
          <a:bodyPr rtlCol="0" anchor="ctr"/>
          <a:lstStyle/>
          <a:p>
            <a:endParaRPr lang="en-US">
              <a:solidFill>
                <a:srgbClr val="003566"/>
              </a:solidFill>
            </a:endParaRPr>
          </a:p>
        </p:txBody>
      </p:sp>
      <p:grpSp>
        <p:nvGrpSpPr>
          <p:cNvPr id="49" name="Graphic 25">
            <a:extLst>
              <a:ext uri="{FF2B5EF4-FFF2-40B4-BE49-F238E27FC236}">
                <a16:creationId xmlns:a16="http://schemas.microsoft.com/office/drawing/2014/main" id="{0732793C-FB33-240B-3F9D-E76EADA524B7}"/>
              </a:ext>
            </a:extLst>
          </p:cNvPr>
          <p:cNvGrpSpPr/>
          <p:nvPr/>
        </p:nvGrpSpPr>
        <p:grpSpPr>
          <a:xfrm>
            <a:off x="3617575" y="2487259"/>
            <a:ext cx="394163" cy="394060"/>
            <a:chOff x="3877926" y="3516937"/>
            <a:chExt cx="315503" cy="315420"/>
          </a:xfrm>
          <a:solidFill>
            <a:srgbClr val="006ED8"/>
          </a:solidFill>
        </p:grpSpPr>
        <p:sp>
          <p:nvSpPr>
            <p:cNvPr id="50" name="Freeform: Shape 49">
              <a:extLst>
                <a:ext uri="{FF2B5EF4-FFF2-40B4-BE49-F238E27FC236}">
                  <a16:creationId xmlns:a16="http://schemas.microsoft.com/office/drawing/2014/main" id="{AC36BBCE-A21F-272A-C7C9-C015DEFD652D}"/>
                </a:ext>
              </a:extLst>
            </p:cNvPr>
            <p:cNvSpPr/>
            <p:nvPr/>
          </p:nvSpPr>
          <p:spPr>
            <a:xfrm>
              <a:off x="3919456" y="3516937"/>
              <a:ext cx="273974" cy="273891"/>
            </a:xfrm>
            <a:custGeom>
              <a:avLst/>
              <a:gdLst>
                <a:gd name="connsiteX0" fmla="*/ 260699 w 273974"/>
                <a:gd name="connsiteY0" fmla="*/ 13287 h 273891"/>
                <a:gd name="connsiteX1" fmla="*/ 260699 w 273974"/>
                <a:gd name="connsiteY1" fmla="*/ 13287 h 273891"/>
                <a:gd name="connsiteX2" fmla="*/ 196501 w 273974"/>
                <a:gd name="connsiteY2" fmla="*/ 13287 h 273891"/>
                <a:gd name="connsiteX3" fmla="*/ 173831 w 273974"/>
                <a:gd name="connsiteY3" fmla="*/ 35957 h 273891"/>
                <a:gd name="connsiteX4" fmla="*/ 0 w 273974"/>
                <a:gd name="connsiteY4" fmla="*/ 209693 h 273891"/>
                <a:gd name="connsiteX5" fmla="*/ 32004 w 273974"/>
                <a:gd name="connsiteY5" fmla="*/ 241697 h 273891"/>
                <a:gd name="connsiteX6" fmla="*/ 64198 w 273974"/>
                <a:gd name="connsiteY6" fmla="*/ 273891 h 273891"/>
                <a:gd name="connsiteX7" fmla="*/ 237935 w 273974"/>
                <a:gd name="connsiteY7" fmla="*/ 100155 h 273891"/>
                <a:gd name="connsiteX8" fmla="*/ 260604 w 273974"/>
                <a:gd name="connsiteY8" fmla="*/ 77486 h 273891"/>
                <a:gd name="connsiteX9" fmla="*/ 260699 w 273974"/>
                <a:gd name="connsiteY9" fmla="*/ 13287 h 27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974" h="273891">
                  <a:moveTo>
                    <a:pt x="260699" y="13287"/>
                  </a:moveTo>
                  <a:cubicBezTo>
                    <a:pt x="260604" y="13287"/>
                    <a:pt x="260604" y="13287"/>
                    <a:pt x="260699" y="13287"/>
                  </a:cubicBezTo>
                  <a:cubicBezTo>
                    <a:pt x="242888" y="-4429"/>
                    <a:pt x="214217" y="-4429"/>
                    <a:pt x="196501" y="13287"/>
                  </a:cubicBezTo>
                  <a:lnTo>
                    <a:pt x="173831" y="35957"/>
                  </a:lnTo>
                  <a:lnTo>
                    <a:pt x="0" y="209693"/>
                  </a:lnTo>
                  <a:lnTo>
                    <a:pt x="32004" y="241697"/>
                  </a:lnTo>
                  <a:lnTo>
                    <a:pt x="64198" y="273891"/>
                  </a:lnTo>
                  <a:lnTo>
                    <a:pt x="237935" y="100155"/>
                  </a:lnTo>
                  <a:lnTo>
                    <a:pt x="260604" y="77486"/>
                  </a:lnTo>
                  <a:cubicBezTo>
                    <a:pt x="278416" y="59769"/>
                    <a:pt x="278416" y="31004"/>
                    <a:pt x="260699" y="13287"/>
                  </a:cubicBezTo>
                  <a:close/>
                </a:path>
              </a:pathLst>
            </a:custGeom>
            <a:grpFill/>
            <a:ln w="9525" cap="flat">
              <a:noFill/>
              <a:prstDash val="solid"/>
              <a:miter/>
            </a:ln>
          </p:spPr>
          <p:txBody>
            <a:bodyPr rtlCol="0" anchor="ctr"/>
            <a:lstStyle/>
            <a:p>
              <a:endParaRPr lang="en-US">
                <a:solidFill>
                  <a:srgbClr val="003566"/>
                </a:solidFill>
              </a:endParaRPr>
            </a:p>
          </p:txBody>
        </p:sp>
        <p:sp>
          <p:nvSpPr>
            <p:cNvPr id="51" name="Freeform: Shape 50">
              <a:extLst>
                <a:ext uri="{FF2B5EF4-FFF2-40B4-BE49-F238E27FC236}">
                  <a16:creationId xmlns:a16="http://schemas.microsoft.com/office/drawing/2014/main" id="{830362D1-7754-161F-0B6C-F16DC8BC58D5}"/>
                </a:ext>
              </a:extLst>
            </p:cNvPr>
            <p:cNvSpPr/>
            <p:nvPr/>
          </p:nvSpPr>
          <p:spPr>
            <a:xfrm>
              <a:off x="3877926" y="3769873"/>
              <a:ext cx="91249" cy="62484"/>
            </a:xfrm>
            <a:custGeom>
              <a:avLst/>
              <a:gdLst>
                <a:gd name="connsiteX0" fmla="*/ 62389 w 91249"/>
                <a:gd name="connsiteY0" fmla="*/ 0 h 62484"/>
                <a:gd name="connsiteX1" fmla="*/ 0 w 91249"/>
                <a:gd name="connsiteY1" fmla="*/ 62389 h 62484"/>
                <a:gd name="connsiteX2" fmla="*/ 0 w 91249"/>
                <a:gd name="connsiteY2" fmla="*/ 62484 h 62484"/>
                <a:gd name="connsiteX3" fmla="*/ 91250 w 91249"/>
                <a:gd name="connsiteY3" fmla="*/ 28861 h 62484"/>
              </a:gdLst>
              <a:ahLst/>
              <a:cxnLst>
                <a:cxn ang="0">
                  <a:pos x="connsiteX0" y="connsiteY0"/>
                </a:cxn>
                <a:cxn ang="0">
                  <a:pos x="connsiteX1" y="connsiteY1"/>
                </a:cxn>
                <a:cxn ang="0">
                  <a:pos x="connsiteX2" y="connsiteY2"/>
                </a:cxn>
                <a:cxn ang="0">
                  <a:pos x="connsiteX3" y="connsiteY3"/>
                </a:cxn>
              </a:cxnLst>
              <a:rect l="l" t="t" r="r" b="b"/>
              <a:pathLst>
                <a:path w="91249" h="62484">
                  <a:moveTo>
                    <a:pt x="62389" y="0"/>
                  </a:moveTo>
                  <a:lnTo>
                    <a:pt x="0" y="62389"/>
                  </a:lnTo>
                  <a:lnTo>
                    <a:pt x="0" y="62484"/>
                  </a:lnTo>
                  <a:lnTo>
                    <a:pt x="91250" y="28861"/>
                  </a:lnTo>
                  <a:close/>
                </a:path>
              </a:pathLst>
            </a:custGeom>
            <a:grpFill/>
            <a:ln w="9525" cap="flat">
              <a:noFill/>
              <a:prstDash val="solid"/>
              <a:miter/>
            </a:ln>
          </p:spPr>
          <p:txBody>
            <a:bodyPr rtlCol="0" anchor="ctr"/>
            <a:lstStyle/>
            <a:p>
              <a:endParaRPr lang="en-US">
                <a:solidFill>
                  <a:srgbClr val="003566"/>
                </a:solidFill>
              </a:endParaRPr>
            </a:p>
          </p:txBody>
        </p:sp>
        <p:sp>
          <p:nvSpPr>
            <p:cNvPr id="52" name="Freeform: Shape 51">
              <a:extLst>
                <a:ext uri="{FF2B5EF4-FFF2-40B4-BE49-F238E27FC236}">
                  <a16:creationId xmlns:a16="http://schemas.microsoft.com/office/drawing/2014/main" id="{06D54C6B-04EC-11D1-0D7C-84027BD2B7E1}"/>
                </a:ext>
              </a:extLst>
            </p:cNvPr>
            <p:cNvSpPr/>
            <p:nvPr/>
          </p:nvSpPr>
          <p:spPr>
            <a:xfrm>
              <a:off x="3877926" y="3741108"/>
              <a:ext cx="62388" cy="91154"/>
            </a:xfrm>
            <a:custGeom>
              <a:avLst/>
              <a:gdLst>
                <a:gd name="connsiteX0" fmla="*/ 62389 w 62388"/>
                <a:gd name="connsiteY0" fmla="*/ 28765 h 91154"/>
                <a:gd name="connsiteX1" fmla="*/ 33528 w 62388"/>
                <a:gd name="connsiteY1" fmla="*/ 0 h 91154"/>
                <a:gd name="connsiteX2" fmla="*/ 4763 w 62388"/>
                <a:gd name="connsiteY2" fmla="*/ 78296 h 91154"/>
                <a:gd name="connsiteX3" fmla="*/ 0 w 62388"/>
                <a:gd name="connsiteY3" fmla="*/ 91154 h 91154"/>
              </a:gdLst>
              <a:ahLst/>
              <a:cxnLst>
                <a:cxn ang="0">
                  <a:pos x="connsiteX0" y="connsiteY0"/>
                </a:cxn>
                <a:cxn ang="0">
                  <a:pos x="connsiteX1" y="connsiteY1"/>
                </a:cxn>
                <a:cxn ang="0">
                  <a:pos x="connsiteX2" y="connsiteY2"/>
                </a:cxn>
                <a:cxn ang="0">
                  <a:pos x="connsiteX3" y="connsiteY3"/>
                </a:cxn>
              </a:cxnLst>
              <a:rect l="l" t="t" r="r" b="b"/>
              <a:pathLst>
                <a:path w="62388" h="91154">
                  <a:moveTo>
                    <a:pt x="62389" y="28765"/>
                  </a:moveTo>
                  <a:lnTo>
                    <a:pt x="33528" y="0"/>
                  </a:lnTo>
                  <a:lnTo>
                    <a:pt x="4763" y="78296"/>
                  </a:lnTo>
                  <a:lnTo>
                    <a:pt x="0" y="91154"/>
                  </a:lnTo>
                  <a:close/>
                </a:path>
              </a:pathLst>
            </a:custGeom>
            <a:grpFill/>
            <a:ln w="9525" cap="flat">
              <a:noFill/>
              <a:prstDash val="solid"/>
              <a:miter/>
            </a:ln>
          </p:spPr>
          <p:txBody>
            <a:bodyPr rtlCol="0" anchor="ctr"/>
            <a:lstStyle/>
            <a:p>
              <a:endParaRPr lang="en-US">
                <a:solidFill>
                  <a:srgbClr val="003566"/>
                </a:solidFill>
              </a:endParaRPr>
            </a:p>
          </p:txBody>
        </p:sp>
      </p:grpSp>
      <p:sp>
        <p:nvSpPr>
          <p:cNvPr id="53" name="Freeform: Shape 52">
            <a:extLst>
              <a:ext uri="{FF2B5EF4-FFF2-40B4-BE49-F238E27FC236}">
                <a16:creationId xmlns:a16="http://schemas.microsoft.com/office/drawing/2014/main" id="{E6422E6A-C4B8-75A0-A535-8F170687A9FB}"/>
              </a:ext>
            </a:extLst>
          </p:cNvPr>
          <p:cNvSpPr/>
          <p:nvPr/>
        </p:nvSpPr>
        <p:spPr>
          <a:xfrm>
            <a:off x="5724070" y="4070223"/>
            <a:ext cx="415063" cy="422559"/>
          </a:xfrm>
          <a:custGeom>
            <a:avLst/>
            <a:gdLst>
              <a:gd name="connsiteX0" fmla="*/ 166306 w 332232"/>
              <a:gd name="connsiteY0" fmla="*/ 164497 h 338232"/>
              <a:gd name="connsiteX1" fmla="*/ 243935 w 332232"/>
              <a:gd name="connsiteY1" fmla="*/ 109347 h 338232"/>
              <a:gd name="connsiteX2" fmla="*/ 248603 w 332232"/>
              <a:gd name="connsiteY2" fmla="*/ 82296 h 338232"/>
              <a:gd name="connsiteX3" fmla="*/ 166306 w 332232"/>
              <a:gd name="connsiteY3" fmla="*/ 0 h 338232"/>
              <a:gd name="connsiteX4" fmla="*/ 84011 w 332232"/>
              <a:gd name="connsiteY4" fmla="*/ 82296 h 338232"/>
              <a:gd name="connsiteX5" fmla="*/ 88963 w 332232"/>
              <a:gd name="connsiteY5" fmla="*/ 110109 h 338232"/>
              <a:gd name="connsiteX6" fmla="*/ 166306 w 332232"/>
              <a:gd name="connsiteY6" fmla="*/ 164497 h 338232"/>
              <a:gd name="connsiteX7" fmla="*/ 193738 w 332232"/>
              <a:gd name="connsiteY7" fmla="*/ 174403 h 338232"/>
              <a:gd name="connsiteX8" fmla="*/ 175165 w 332232"/>
              <a:gd name="connsiteY8" fmla="*/ 192119 h 338232"/>
              <a:gd name="connsiteX9" fmla="*/ 199263 w 332232"/>
              <a:gd name="connsiteY9" fmla="*/ 299180 h 338232"/>
              <a:gd name="connsiteX10" fmla="*/ 166211 w 332232"/>
              <a:gd name="connsiteY10" fmla="*/ 331946 h 338232"/>
              <a:gd name="connsiteX11" fmla="*/ 133160 w 332232"/>
              <a:gd name="connsiteY11" fmla="*/ 299180 h 338232"/>
              <a:gd name="connsiteX12" fmla="*/ 157258 w 332232"/>
              <a:gd name="connsiteY12" fmla="*/ 192119 h 338232"/>
              <a:gd name="connsiteX13" fmla="*/ 138684 w 332232"/>
              <a:gd name="connsiteY13" fmla="*/ 174403 h 338232"/>
              <a:gd name="connsiteX14" fmla="*/ 0 w 332232"/>
              <a:gd name="connsiteY14" fmla="*/ 338233 h 338232"/>
              <a:gd name="connsiteX15" fmla="*/ 332232 w 332232"/>
              <a:gd name="connsiteY15" fmla="*/ 338233 h 338232"/>
              <a:gd name="connsiteX16" fmla="*/ 193738 w 332232"/>
              <a:gd name="connsiteY16" fmla="*/ 174403 h 33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2232" h="338232">
                <a:moveTo>
                  <a:pt x="166306" y="164497"/>
                </a:moveTo>
                <a:cubicBezTo>
                  <a:pt x="202216" y="164497"/>
                  <a:pt x="232696" y="141446"/>
                  <a:pt x="243935" y="109347"/>
                </a:cubicBezTo>
                <a:cubicBezTo>
                  <a:pt x="246888" y="100870"/>
                  <a:pt x="248603" y="91821"/>
                  <a:pt x="248603" y="82296"/>
                </a:cubicBezTo>
                <a:cubicBezTo>
                  <a:pt x="248603" y="36862"/>
                  <a:pt x="211741" y="0"/>
                  <a:pt x="166306" y="0"/>
                </a:cubicBezTo>
                <a:cubicBezTo>
                  <a:pt x="120872" y="0"/>
                  <a:pt x="84011" y="36862"/>
                  <a:pt x="84011" y="82296"/>
                </a:cubicBezTo>
                <a:cubicBezTo>
                  <a:pt x="84011" y="92107"/>
                  <a:pt x="85820" y="101441"/>
                  <a:pt x="88963" y="110109"/>
                </a:cubicBezTo>
                <a:cubicBezTo>
                  <a:pt x="100298" y="141732"/>
                  <a:pt x="130588" y="164497"/>
                  <a:pt x="166306" y="164497"/>
                </a:cubicBezTo>
                <a:close/>
                <a:moveTo>
                  <a:pt x="193738" y="174403"/>
                </a:moveTo>
                <a:lnTo>
                  <a:pt x="175165" y="192119"/>
                </a:lnTo>
                <a:lnTo>
                  <a:pt x="199263" y="299180"/>
                </a:lnTo>
                <a:lnTo>
                  <a:pt x="166211" y="331946"/>
                </a:lnTo>
                <a:lnTo>
                  <a:pt x="133160" y="299180"/>
                </a:lnTo>
                <a:lnTo>
                  <a:pt x="157258" y="192119"/>
                </a:lnTo>
                <a:lnTo>
                  <a:pt x="138684" y="174403"/>
                </a:lnTo>
                <a:cubicBezTo>
                  <a:pt x="60007" y="187547"/>
                  <a:pt x="0" y="255842"/>
                  <a:pt x="0" y="338233"/>
                </a:cubicBezTo>
                <a:lnTo>
                  <a:pt x="332232" y="338233"/>
                </a:lnTo>
                <a:cubicBezTo>
                  <a:pt x="332422" y="255842"/>
                  <a:pt x="272415" y="187452"/>
                  <a:pt x="193738" y="174403"/>
                </a:cubicBezTo>
                <a:close/>
              </a:path>
            </a:pathLst>
          </a:custGeom>
          <a:solidFill>
            <a:srgbClr val="006ED8"/>
          </a:solidFill>
          <a:ln w="9525" cap="flat">
            <a:noFill/>
            <a:prstDash val="solid"/>
            <a:miter/>
          </a:ln>
        </p:spPr>
        <p:txBody>
          <a:bodyPr rtlCol="0" anchor="ctr"/>
          <a:lstStyle/>
          <a:p>
            <a:endParaRPr lang="en-US">
              <a:solidFill>
                <a:srgbClr val="003566"/>
              </a:solidFill>
            </a:endParaRPr>
          </a:p>
        </p:txBody>
      </p:sp>
      <p:grpSp>
        <p:nvGrpSpPr>
          <p:cNvPr id="54" name="Graphic 25">
            <a:extLst>
              <a:ext uri="{FF2B5EF4-FFF2-40B4-BE49-F238E27FC236}">
                <a16:creationId xmlns:a16="http://schemas.microsoft.com/office/drawing/2014/main" id="{8686CAF6-682C-3E6B-6E1B-2E339448E7CA}"/>
              </a:ext>
            </a:extLst>
          </p:cNvPr>
          <p:cNvGrpSpPr/>
          <p:nvPr/>
        </p:nvGrpSpPr>
        <p:grpSpPr>
          <a:xfrm>
            <a:off x="7126455" y="3615534"/>
            <a:ext cx="463137" cy="426130"/>
            <a:chOff x="6686563" y="4420050"/>
            <a:chExt cx="370712" cy="341090"/>
          </a:xfrm>
          <a:solidFill>
            <a:srgbClr val="006ED8"/>
          </a:solidFill>
        </p:grpSpPr>
        <p:sp>
          <p:nvSpPr>
            <p:cNvPr id="55" name="Freeform: Shape 54">
              <a:extLst>
                <a:ext uri="{FF2B5EF4-FFF2-40B4-BE49-F238E27FC236}">
                  <a16:creationId xmlns:a16="http://schemas.microsoft.com/office/drawing/2014/main" id="{BD1563CF-6C92-3286-4AAD-D96EB384FC89}"/>
                </a:ext>
              </a:extLst>
            </p:cNvPr>
            <p:cNvSpPr/>
            <p:nvPr/>
          </p:nvSpPr>
          <p:spPr>
            <a:xfrm>
              <a:off x="6703518" y="4468627"/>
              <a:ext cx="337375" cy="219456"/>
            </a:xfrm>
            <a:custGeom>
              <a:avLst/>
              <a:gdLst>
                <a:gd name="connsiteX0" fmla="*/ 0 w 337375"/>
                <a:gd name="connsiteY0" fmla="*/ 0 h 219456"/>
                <a:gd name="connsiteX1" fmla="*/ 0 w 337375"/>
                <a:gd name="connsiteY1" fmla="*/ 219456 h 219456"/>
                <a:gd name="connsiteX2" fmla="*/ 337375 w 337375"/>
                <a:gd name="connsiteY2" fmla="*/ 219456 h 219456"/>
                <a:gd name="connsiteX3" fmla="*/ 337375 w 337375"/>
                <a:gd name="connsiteY3" fmla="*/ 0 h 219456"/>
                <a:gd name="connsiteX4" fmla="*/ 0 w 337375"/>
                <a:gd name="connsiteY4" fmla="*/ 0 h 219456"/>
                <a:gd name="connsiteX5" fmla="*/ 266319 w 337375"/>
                <a:gd name="connsiteY5" fmla="*/ 107537 h 219456"/>
                <a:gd name="connsiteX6" fmla="*/ 259937 w 337375"/>
                <a:gd name="connsiteY6" fmla="*/ 101156 h 219456"/>
                <a:gd name="connsiteX7" fmla="*/ 259937 w 337375"/>
                <a:gd name="connsiteY7" fmla="*/ 69628 h 219456"/>
                <a:gd name="connsiteX8" fmla="*/ 182594 w 337375"/>
                <a:gd name="connsiteY8" fmla="*/ 146971 h 219456"/>
                <a:gd name="connsiteX9" fmla="*/ 173546 w 337375"/>
                <a:gd name="connsiteY9" fmla="*/ 146971 h 219456"/>
                <a:gd name="connsiteX10" fmla="*/ 146304 w 337375"/>
                <a:gd name="connsiteY10" fmla="*/ 119729 h 219456"/>
                <a:gd name="connsiteX11" fmla="*/ 78296 w 337375"/>
                <a:gd name="connsiteY11" fmla="*/ 187738 h 219456"/>
                <a:gd name="connsiteX12" fmla="*/ 73819 w 337375"/>
                <a:gd name="connsiteY12" fmla="*/ 189643 h 219456"/>
                <a:gd name="connsiteX13" fmla="*/ 69342 w 337375"/>
                <a:gd name="connsiteY13" fmla="*/ 187738 h 219456"/>
                <a:gd name="connsiteX14" fmla="*/ 69342 w 337375"/>
                <a:gd name="connsiteY14" fmla="*/ 178689 h 219456"/>
                <a:gd name="connsiteX15" fmla="*/ 141827 w 337375"/>
                <a:gd name="connsiteY15" fmla="*/ 106204 h 219456"/>
                <a:gd name="connsiteX16" fmla="*/ 150876 w 337375"/>
                <a:gd name="connsiteY16" fmla="*/ 106204 h 219456"/>
                <a:gd name="connsiteX17" fmla="*/ 178117 w 337375"/>
                <a:gd name="connsiteY17" fmla="*/ 133445 h 219456"/>
                <a:gd name="connsiteX18" fmla="*/ 252031 w 337375"/>
                <a:gd name="connsiteY18" fmla="*/ 59531 h 219456"/>
                <a:gd name="connsiteX19" fmla="*/ 218694 w 337375"/>
                <a:gd name="connsiteY19" fmla="*/ 59531 h 219456"/>
                <a:gd name="connsiteX20" fmla="*/ 212312 w 337375"/>
                <a:gd name="connsiteY20" fmla="*/ 53150 h 219456"/>
                <a:gd name="connsiteX21" fmla="*/ 218694 w 337375"/>
                <a:gd name="connsiteY21" fmla="*/ 46768 h 219456"/>
                <a:gd name="connsiteX22" fmla="*/ 266414 w 337375"/>
                <a:gd name="connsiteY22" fmla="*/ 46768 h 219456"/>
                <a:gd name="connsiteX23" fmla="*/ 272796 w 337375"/>
                <a:gd name="connsiteY23" fmla="*/ 53150 h 219456"/>
                <a:gd name="connsiteX24" fmla="*/ 272796 w 337375"/>
                <a:gd name="connsiteY24" fmla="*/ 101156 h 219456"/>
                <a:gd name="connsiteX25" fmla="*/ 266319 w 337375"/>
                <a:gd name="connsiteY25" fmla="*/ 107537 h 219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7375" h="219456">
                  <a:moveTo>
                    <a:pt x="0" y="0"/>
                  </a:moveTo>
                  <a:lnTo>
                    <a:pt x="0" y="219456"/>
                  </a:lnTo>
                  <a:lnTo>
                    <a:pt x="337375" y="219456"/>
                  </a:lnTo>
                  <a:lnTo>
                    <a:pt x="337375" y="0"/>
                  </a:lnTo>
                  <a:lnTo>
                    <a:pt x="0" y="0"/>
                  </a:lnTo>
                  <a:close/>
                  <a:moveTo>
                    <a:pt x="266319" y="107537"/>
                  </a:moveTo>
                  <a:cubicBezTo>
                    <a:pt x="262795" y="107537"/>
                    <a:pt x="259937" y="104680"/>
                    <a:pt x="259937" y="101156"/>
                  </a:cubicBezTo>
                  <a:lnTo>
                    <a:pt x="259937" y="69628"/>
                  </a:lnTo>
                  <a:lnTo>
                    <a:pt x="182594" y="146971"/>
                  </a:lnTo>
                  <a:cubicBezTo>
                    <a:pt x="180118" y="149447"/>
                    <a:pt x="176022" y="149447"/>
                    <a:pt x="173546" y="146971"/>
                  </a:cubicBezTo>
                  <a:lnTo>
                    <a:pt x="146304" y="119729"/>
                  </a:lnTo>
                  <a:lnTo>
                    <a:pt x="78296" y="187738"/>
                  </a:lnTo>
                  <a:cubicBezTo>
                    <a:pt x="77057" y="188976"/>
                    <a:pt x="75438" y="189643"/>
                    <a:pt x="73819" y="189643"/>
                  </a:cubicBezTo>
                  <a:cubicBezTo>
                    <a:pt x="72199" y="189643"/>
                    <a:pt x="70580" y="188976"/>
                    <a:pt x="69342" y="187738"/>
                  </a:cubicBezTo>
                  <a:cubicBezTo>
                    <a:pt x="66865" y="185261"/>
                    <a:pt x="66865" y="181166"/>
                    <a:pt x="69342" y="178689"/>
                  </a:cubicBezTo>
                  <a:lnTo>
                    <a:pt x="141827" y="106204"/>
                  </a:lnTo>
                  <a:cubicBezTo>
                    <a:pt x="144304" y="103727"/>
                    <a:pt x="148399" y="103727"/>
                    <a:pt x="150876" y="106204"/>
                  </a:cubicBezTo>
                  <a:lnTo>
                    <a:pt x="178117" y="133445"/>
                  </a:lnTo>
                  <a:lnTo>
                    <a:pt x="252031" y="59531"/>
                  </a:lnTo>
                  <a:lnTo>
                    <a:pt x="218694" y="59531"/>
                  </a:lnTo>
                  <a:cubicBezTo>
                    <a:pt x="215170" y="59531"/>
                    <a:pt x="212312" y="56674"/>
                    <a:pt x="212312" y="53150"/>
                  </a:cubicBezTo>
                  <a:cubicBezTo>
                    <a:pt x="212312" y="49625"/>
                    <a:pt x="215170" y="46768"/>
                    <a:pt x="218694" y="46768"/>
                  </a:cubicBezTo>
                  <a:lnTo>
                    <a:pt x="266414" y="46768"/>
                  </a:lnTo>
                  <a:cubicBezTo>
                    <a:pt x="269938" y="46768"/>
                    <a:pt x="272796" y="49625"/>
                    <a:pt x="272796" y="53150"/>
                  </a:cubicBezTo>
                  <a:lnTo>
                    <a:pt x="272796" y="101156"/>
                  </a:lnTo>
                  <a:cubicBezTo>
                    <a:pt x="272701" y="104680"/>
                    <a:pt x="269843" y="107537"/>
                    <a:pt x="266319" y="107537"/>
                  </a:cubicBezTo>
                  <a:close/>
                </a:path>
              </a:pathLst>
            </a:custGeom>
            <a:grpFill/>
            <a:ln w="9525" cap="flat">
              <a:noFill/>
              <a:prstDash val="solid"/>
              <a:miter/>
            </a:ln>
          </p:spPr>
          <p:txBody>
            <a:bodyPr rtlCol="0" anchor="ctr"/>
            <a:lstStyle/>
            <a:p>
              <a:endParaRPr lang="en-US">
                <a:solidFill>
                  <a:srgbClr val="003566"/>
                </a:solidFill>
              </a:endParaRPr>
            </a:p>
          </p:txBody>
        </p:sp>
        <p:sp>
          <p:nvSpPr>
            <p:cNvPr id="56" name="Freeform: Shape 55">
              <a:extLst>
                <a:ext uri="{FF2B5EF4-FFF2-40B4-BE49-F238E27FC236}">
                  <a16:creationId xmlns:a16="http://schemas.microsoft.com/office/drawing/2014/main" id="{2E199782-8141-9DFE-DB51-AEF438714E3C}"/>
                </a:ext>
              </a:extLst>
            </p:cNvPr>
            <p:cNvSpPr/>
            <p:nvPr/>
          </p:nvSpPr>
          <p:spPr>
            <a:xfrm>
              <a:off x="6703518" y="4699037"/>
              <a:ext cx="337375" cy="62103"/>
            </a:xfrm>
            <a:custGeom>
              <a:avLst/>
              <a:gdLst>
                <a:gd name="connsiteX0" fmla="*/ 0 w 337375"/>
                <a:gd name="connsiteY0" fmla="*/ 5906 h 62103"/>
                <a:gd name="connsiteX1" fmla="*/ 0 w 337375"/>
                <a:gd name="connsiteY1" fmla="*/ 0 h 62103"/>
                <a:gd name="connsiteX2" fmla="*/ 0 w 337375"/>
                <a:gd name="connsiteY2" fmla="*/ 0 h 62103"/>
                <a:gd name="connsiteX3" fmla="*/ 0 w 337375"/>
                <a:gd name="connsiteY3" fmla="*/ 11716 h 62103"/>
                <a:gd name="connsiteX4" fmla="*/ 162306 w 337375"/>
                <a:gd name="connsiteY4" fmla="*/ 11716 h 62103"/>
                <a:gd name="connsiteX5" fmla="*/ 162306 w 337375"/>
                <a:gd name="connsiteY5" fmla="*/ 20098 h 62103"/>
                <a:gd name="connsiteX6" fmla="*/ 133064 w 337375"/>
                <a:gd name="connsiteY6" fmla="*/ 49340 h 62103"/>
                <a:gd name="connsiteX7" fmla="*/ 66008 w 337375"/>
                <a:gd name="connsiteY7" fmla="*/ 49340 h 62103"/>
                <a:gd name="connsiteX8" fmla="*/ 66008 w 337375"/>
                <a:gd name="connsiteY8" fmla="*/ 62103 h 62103"/>
                <a:gd name="connsiteX9" fmla="*/ 271367 w 337375"/>
                <a:gd name="connsiteY9" fmla="*/ 62103 h 62103"/>
                <a:gd name="connsiteX10" fmla="*/ 271367 w 337375"/>
                <a:gd name="connsiteY10" fmla="*/ 49340 h 62103"/>
                <a:gd name="connsiteX11" fmla="*/ 204311 w 337375"/>
                <a:gd name="connsiteY11" fmla="*/ 49340 h 62103"/>
                <a:gd name="connsiteX12" fmla="*/ 175070 w 337375"/>
                <a:gd name="connsiteY12" fmla="*/ 20098 h 62103"/>
                <a:gd name="connsiteX13" fmla="*/ 175070 w 337375"/>
                <a:gd name="connsiteY13" fmla="*/ 11716 h 62103"/>
                <a:gd name="connsiteX14" fmla="*/ 337375 w 337375"/>
                <a:gd name="connsiteY14" fmla="*/ 11716 h 62103"/>
                <a:gd name="connsiteX15" fmla="*/ 337375 w 337375"/>
                <a:gd name="connsiteY15" fmla="*/ 0 h 62103"/>
                <a:gd name="connsiteX16" fmla="*/ 337375 w 337375"/>
                <a:gd name="connsiteY16" fmla="*/ 0 h 62103"/>
                <a:gd name="connsiteX17" fmla="*/ 337375 w 337375"/>
                <a:gd name="connsiteY17" fmla="*/ 5906 h 62103"/>
                <a:gd name="connsiteX18" fmla="*/ 0 w 337375"/>
                <a:gd name="connsiteY18" fmla="*/ 5906 h 6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7375" h="62103">
                  <a:moveTo>
                    <a:pt x="0" y="5906"/>
                  </a:moveTo>
                  <a:lnTo>
                    <a:pt x="0" y="0"/>
                  </a:lnTo>
                  <a:lnTo>
                    <a:pt x="0" y="0"/>
                  </a:lnTo>
                  <a:lnTo>
                    <a:pt x="0" y="11716"/>
                  </a:lnTo>
                  <a:lnTo>
                    <a:pt x="162306" y="11716"/>
                  </a:lnTo>
                  <a:lnTo>
                    <a:pt x="162306" y="20098"/>
                  </a:lnTo>
                  <a:cubicBezTo>
                    <a:pt x="162306" y="36290"/>
                    <a:pt x="149162" y="49340"/>
                    <a:pt x="133064" y="49340"/>
                  </a:cubicBezTo>
                  <a:lnTo>
                    <a:pt x="66008" y="49340"/>
                  </a:lnTo>
                  <a:lnTo>
                    <a:pt x="66008" y="62103"/>
                  </a:lnTo>
                  <a:lnTo>
                    <a:pt x="271367" y="62103"/>
                  </a:lnTo>
                  <a:lnTo>
                    <a:pt x="271367" y="49340"/>
                  </a:lnTo>
                  <a:lnTo>
                    <a:pt x="204311" y="49340"/>
                  </a:lnTo>
                  <a:cubicBezTo>
                    <a:pt x="188119" y="49340"/>
                    <a:pt x="175070" y="36195"/>
                    <a:pt x="175070" y="20098"/>
                  </a:cubicBezTo>
                  <a:lnTo>
                    <a:pt x="175070" y="11716"/>
                  </a:lnTo>
                  <a:lnTo>
                    <a:pt x="337375" y="11716"/>
                  </a:lnTo>
                  <a:lnTo>
                    <a:pt x="337375" y="0"/>
                  </a:lnTo>
                  <a:lnTo>
                    <a:pt x="337375" y="0"/>
                  </a:lnTo>
                  <a:lnTo>
                    <a:pt x="337375" y="5906"/>
                  </a:lnTo>
                  <a:lnTo>
                    <a:pt x="0" y="5906"/>
                  </a:lnTo>
                  <a:close/>
                </a:path>
              </a:pathLst>
            </a:custGeom>
            <a:grpFill/>
            <a:ln w="9525" cap="flat">
              <a:noFill/>
              <a:prstDash val="solid"/>
              <a:miter/>
            </a:ln>
          </p:spPr>
          <p:txBody>
            <a:bodyPr rtlCol="0" anchor="ctr"/>
            <a:lstStyle/>
            <a:p>
              <a:endParaRPr lang="en-US">
                <a:solidFill>
                  <a:srgbClr val="003566"/>
                </a:solidFill>
              </a:endParaRPr>
            </a:p>
          </p:txBody>
        </p:sp>
        <p:sp>
          <p:nvSpPr>
            <p:cNvPr id="57" name="Freeform: Shape 56">
              <a:extLst>
                <a:ext uri="{FF2B5EF4-FFF2-40B4-BE49-F238E27FC236}">
                  <a16:creationId xmlns:a16="http://schemas.microsoft.com/office/drawing/2014/main" id="{D2DEF7F7-5C1C-A764-65BB-34872CC2E6C8}"/>
                </a:ext>
              </a:extLst>
            </p:cNvPr>
            <p:cNvSpPr/>
            <p:nvPr/>
          </p:nvSpPr>
          <p:spPr>
            <a:xfrm>
              <a:off x="6686563" y="4420050"/>
              <a:ext cx="370712" cy="48577"/>
            </a:xfrm>
            <a:custGeom>
              <a:avLst/>
              <a:gdLst>
                <a:gd name="connsiteX0" fmla="*/ 370713 w 370712"/>
                <a:gd name="connsiteY0" fmla="*/ 48577 h 48577"/>
                <a:gd name="connsiteX1" fmla="*/ 370713 w 370712"/>
                <a:gd name="connsiteY1" fmla="*/ 0 h 48577"/>
                <a:gd name="connsiteX2" fmla="*/ 0 w 370712"/>
                <a:gd name="connsiteY2" fmla="*/ 0 h 48577"/>
                <a:gd name="connsiteX3" fmla="*/ 0 w 370712"/>
                <a:gd name="connsiteY3" fmla="*/ 48577 h 48577"/>
                <a:gd name="connsiteX4" fmla="*/ 16954 w 370712"/>
                <a:gd name="connsiteY4" fmla="*/ 37338 h 48577"/>
                <a:gd name="connsiteX5" fmla="*/ 354330 w 370712"/>
                <a:gd name="connsiteY5" fmla="*/ 37338 h 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712" h="48577">
                  <a:moveTo>
                    <a:pt x="370713" y="48577"/>
                  </a:moveTo>
                  <a:lnTo>
                    <a:pt x="370713" y="0"/>
                  </a:lnTo>
                  <a:lnTo>
                    <a:pt x="0" y="0"/>
                  </a:lnTo>
                  <a:lnTo>
                    <a:pt x="0" y="48577"/>
                  </a:lnTo>
                  <a:lnTo>
                    <a:pt x="16954" y="37338"/>
                  </a:lnTo>
                  <a:lnTo>
                    <a:pt x="354330" y="37338"/>
                  </a:lnTo>
                  <a:close/>
                </a:path>
              </a:pathLst>
            </a:custGeom>
            <a:grpFill/>
            <a:ln w="9525" cap="flat">
              <a:noFill/>
              <a:prstDash val="solid"/>
              <a:miter/>
            </a:ln>
          </p:spPr>
          <p:txBody>
            <a:bodyPr rtlCol="0" anchor="ctr"/>
            <a:lstStyle/>
            <a:p>
              <a:endParaRPr lang="en-US">
                <a:solidFill>
                  <a:srgbClr val="003566"/>
                </a:solidFill>
              </a:endParaRPr>
            </a:p>
          </p:txBody>
        </p:sp>
        <p:sp>
          <p:nvSpPr>
            <p:cNvPr id="58" name="Freeform: Shape 57">
              <a:extLst>
                <a:ext uri="{FF2B5EF4-FFF2-40B4-BE49-F238E27FC236}">
                  <a16:creationId xmlns:a16="http://schemas.microsoft.com/office/drawing/2014/main" id="{C6E322C6-D50C-1C92-1CF8-00BDFAFA1A3A}"/>
                </a:ext>
              </a:extLst>
            </p:cNvPr>
            <p:cNvSpPr/>
            <p:nvPr/>
          </p:nvSpPr>
          <p:spPr>
            <a:xfrm>
              <a:off x="6703518" y="4699132"/>
              <a:ext cx="337375" cy="5905"/>
            </a:xfrm>
            <a:custGeom>
              <a:avLst/>
              <a:gdLst>
                <a:gd name="connsiteX0" fmla="*/ 0 w 337375"/>
                <a:gd name="connsiteY0" fmla="*/ 0 h 5905"/>
                <a:gd name="connsiteX1" fmla="*/ 337376 w 337375"/>
                <a:gd name="connsiteY1" fmla="*/ 0 h 5905"/>
                <a:gd name="connsiteX2" fmla="*/ 337376 w 337375"/>
                <a:gd name="connsiteY2" fmla="*/ 5906 h 5905"/>
                <a:gd name="connsiteX3" fmla="*/ 0 w 337375"/>
                <a:gd name="connsiteY3" fmla="*/ 5906 h 5905"/>
              </a:gdLst>
              <a:ahLst/>
              <a:cxnLst>
                <a:cxn ang="0">
                  <a:pos x="connsiteX0" y="connsiteY0"/>
                </a:cxn>
                <a:cxn ang="0">
                  <a:pos x="connsiteX1" y="connsiteY1"/>
                </a:cxn>
                <a:cxn ang="0">
                  <a:pos x="connsiteX2" y="connsiteY2"/>
                </a:cxn>
                <a:cxn ang="0">
                  <a:pos x="connsiteX3" y="connsiteY3"/>
                </a:cxn>
              </a:cxnLst>
              <a:rect l="l" t="t" r="r" b="b"/>
              <a:pathLst>
                <a:path w="337375" h="5905">
                  <a:moveTo>
                    <a:pt x="0" y="0"/>
                  </a:moveTo>
                  <a:lnTo>
                    <a:pt x="337376" y="0"/>
                  </a:lnTo>
                  <a:lnTo>
                    <a:pt x="337376" y="5906"/>
                  </a:lnTo>
                  <a:lnTo>
                    <a:pt x="0" y="5906"/>
                  </a:lnTo>
                  <a:close/>
                </a:path>
              </a:pathLst>
            </a:custGeom>
            <a:grpFill/>
            <a:ln w="9525" cap="flat">
              <a:noFill/>
              <a:prstDash val="solid"/>
              <a:miter/>
            </a:ln>
          </p:spPr>
          <p:txBody>
            <a:bodyPr rtlCol="0" anchor="ctr"/>
            <a:lstStyle/>
            <a:p>
              <a:endParaRPr lang="en-US">
                <a:solidFill>
                  <a:srgbClr val="003566"/>
                </a:solidFill>
              </a:endParaRPr>
            </a:p>
          </p:txBody>
        </p:sp>
      </p:grpSp>
      <p:sp>
        <p:nvSpPr>
          <p:cNvPr id="59" name="Freeform: Shape 58">
            <a:extLst>
              <a:ext uri="{FF2B5EF4-FFF2-40B4-BE49-F238E27FC236}">
                <a16:creationId xmlns:a16="http://schemas.microsoft.com/office/drawing/2014/main" id="{18B411F5-4DE2-2D96-A6D4-B518D8A29DB7}"/>
              </a:ext>
            </a:extLst>
          </p:cNvPr>
          <p:cNvSpPr/>
          <p:nvPr/>
        </p:nvSpPr>
        <p:spPr>
          <a:xfrm>
            <a:off x="7862217" y="2495172"/>
            <a:ext cx="514903" cy="410422"/>
          </a:xfrm>
          <a:custGeom>
            <a:avLst/>
            <a:gdLst>
              <a:gd name="connsiteX0" fmla="*/ 43339 w 412147"/>
              <a:gd name="connsiteY0" fmla="*/ 122777 h 328517"/>
              <a:gd name="connsiteX1" fmla="*/ 0 w 412147"/>
              <a:gd name="connsiteY1" fmla="*/ 166116 h 328517"/>
              <a:gd name="connsiteX2" fmla="*/ 43339 w 412147"/>
              <a:gd name="connsiteY2" fmla="*/ 209455 h 328517"/>
              <a:gd name="connsiteX3" fmla="*/ 86678 w 412147"/>
              <a:gd name="connsiteY3" fmla="*/ 166116 h 328517"/>
              <a:gd name="connsiteX4" fmla="*/ 43339 w 412147"/>
              <a:gd name="connsiteY4" fmla="*/ 122777 h 328517"/>
              <a:gd name="connsiteX5" fmla="*/ 71819 w 412147"/>
              <a:gd name="connsiteY5" fmla="*/ 156210 h 328517"/>
              <a:gd name="connsiteX6" fmla="*/ 37433 w 412147"/>
              <a:gd name="connsiteY6" fmla="*/ 190595 h 328517"/>
              <a:gd name="connsiteX7" fmla="*/ 32576 w 412147"/>
              <a:gd name="connsiteY7" fmla="*/ 192596 h 328517"/>
              <a:gd name="connsiteX8" fmla="*/ 27718 w 412147"/>
              <a:gd name="connsiteY8" fmla="*/ 190595 h 328517"/>
              <a:gd name="connsiteX9" fmla="*/ 12573 w 412147"/>
              <a:gd name="connsiteY9" fmla="*/ 175450 h 328517"/>
              <a:gd name="connsiteX10" fmla="*/ 12573 w 412147"/>
              <a:gd name="connsiteY10" fmla="*/ 165735 h 328517"/>
              <a:gd name="connsiteX11" fmla="*/ 22288 w 412147"/>
              <a:gd name="connsiteY11" fmla="*/ 165735 h 328517"/>
              <a:gd name="connsiteX12" fmla="*/ 32576 w 412147"/>
              <a:gd name="connsiteY12" fmla="*/ 176022 h 328517"/>
              <a:gd name="connsiteX13" fmla="*/ 62103 w 412147"/>
              <a:gd name="connsiteY13" fmla="*/ 146494 h 328517"/>
              <a:gd name="connsiteX14" fmla="*/ 71819 w 412147"/>
              <a:gd name="connsiteY14" fmla="*/ 146494 h 328517"/>
              <a:gd name="connsiteX15" fmla="*/ 71819 w 412147"/>
              <a:gd name="connsiteY15" fmla="*/ 156210 h 328517"/>
              <a:gd name="connsiteX16" fmla="*/ 43339 w 412147"/>
              <a:gd name="connsiteY16" fmla="*/ 241840 h 328517"/>
              <a:gd name="connsiteX17" fmla="*/ 0 w 412147"/>
              <a:gd name="connsiteY17" fmla="*/ 285178 h 328517"/>
              <a:gd name="connsiteX18" fmla="*/ 43339 w 412147"/>
              <a:gd name="connsiteY18" fmla="*/ 328517 h 328517"/>
              <a:gd name="connsiteX19" fmla="*/ 86678 w 412147"/>
              <a:gd name="connsiteY19" fmla="*/ 285178 h 328517"/>
              <a:gd name="connsiteX20" fmla="*/ 43339 w 412147"/>
              <a:gd name="connsiteY20" fmla="*/ 241840 h 328517"/>
              <a:gd name="connsiteX21" fmla="*/ 177641 w 412147"/>
              <a:gd name="connsiteY21" fmla="*/ 77152 h 328517"/>
              <a:gd name="connsiteX22" fmla="*/ 378333 w 412147"/>
              <a:gd name="connsiteY22" fmla="*/ 77152 h 328517"/>
              <a:gd name="connsiteX23" fmla="*/ 412147 w 412147"/>
              <a:gd name="connsiteY23" fmla="*/ 43244 h 328517"/>
              <a:gd name="connsiteX24" fmla="*/ 378333 w 412147"/>
              <a:gd name="connsiteY24" fmla="*/ 9430 h 328517"/>
              <a:gd name="connsiteX25" fmla="*/ 177641 w 412147"/>
              <a:gd name="connsiteY25" fmla="*/ 9430 h 328517"/>
              <a:gd name="connsiteX26" fmla="*/ 143828 w 412147"/>
              <a:gd name="connsiteY26" fmla="*/ 43244 h 328517"/>
              <a:gd name="connsiteX27" fmla="*/ 177641 w 412147"/>
              <a:gd name="connsiteY27" fmla="*/ 77152 h 328517"/>
              <a:gd name="connsiteX28" fmla="*/ 378333 w 412147"/>
              <a:gd name="connsiteY28" fmla="*/ 129254 h 328517"/>
              <a:gd name="connsiteX29" fmla="*/ 177641 w 412147"/>
              <a:gd name="connsiteY29" fmla="*/ 129254 h 328517"/>
              <a:gd name="connsiteX30" fmla="*/ 143828 w 412147"/>
              <a:gd name="connsiteY30" fmla="*/ 163068 h 328517"/>
              <a:gd name="connsiteX31" fmla="*/ 177641 w 412147"/>
              <a:gd name="connsiteY31" fmla="*/ 196882 h 328517"/>
              <a:gd name="connsiteX32" fmla="*/ 378333 w 412147"/>
              <a:gd name="connsiteY32" fmla="*/ 196882 h 328517"/>
              <a:gd name="connsiteX33" fmla="*/ 412147 w 412147"/>
              <a:gd name="connsiteY33" fmla="*/ 163068 h 328517"/>
              <a:gd name="connsiteX34" fmla="*/ 378333 w 412147"/>
              <a:gd name="connsiteY34" fmla="*/ 129254 h 328517"/>
              <a:gd name="connsiteX35" fmla="*/ 378333 w 412147"/>
              <a:gd name="connsiteY35" fmla="*/ 249079 h 328517"/>
              <a:gd name="connsiteX36" fmla="*/ 177641 w 412147"/>
              <a:gd name="connsiteY36" fmla="*/ 249079 h 328517"/>
              <a:gd name="connsiteX37" fmla="*/ 143828 w 412147"/>
              <a:gd name="connsiteY37" fmla="*/ 282893 h 328517"/>
              <a:gd name="connsiteX38" fmla="*/ 177641 w 412147"/>
              <a:gd name="connsiteY38" fmla="*/ 316706 h 328517"/>
              <a:gd name="connsiteX39" fmla="*/ 378333 w 412147"/>
              <a:gd name="connsiteY39" fmla="*/ 316706 h 328517"/>
              <a:gd name="connsiteX40" fmla="*/ 412147 w 412147"/>
              <a:gd name="connsiteY40" fmla="*/ 282893 h 328517"/>
              <a:gd name="connsiteX41" fmla="*/ 378333 w 412147"/>
              <a:gd name="connsiteY41" fmla="*/ 249079 h 328517"/>
              <a:gd name="connsiteX42" fmla="*/ 43339 w 412147"/>
              <a:gd name="connsiteY42" fmla="*/ 0 h 328517"/>
              <a:gd name="connsiteX43" fmla="*/ 0 w 412147"/>
              <a:gd name="connsiteY43" fmla="*/ 43339 h 328517"/>
              <a:gd name="connsiteX44" fmla="*/ 43339 w 412147"/>
              <a:gd name="connsiteY44" fmla="*/ 86677 h 328517"/>
              <a:gd name="connsiteX45" fmla="*/ 86678 w 412147"/>
              <a:gd name="connsiteY45" fmla="*/ 43339 h 328517"/>
              <a:gd name="connsiteX46" fmla="*/ 43339 w 412147"/>
              <a:gd name="connsiteY46" fmla="*/ 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2147" h="328517">
                <a:moveTo>
                  <a:pt x="43339" y="122777"/>
                </a:moveTo>
                <a:cubicBezTo>
                  <a:pt x="19431" y="122777"/>
                  <a:pt x="0" y="142208"/>
                  <a:pt x="0" y="166116"/>
                </a:cubicBezTo>
                <a:cubicBezTo>
                  <a:pt x="0" y="190024"/>
                  <a:pt x="19431" y="209455"/>
                  <a:pt x="43339" y="209455"/>
                </a:cubicBezTo>
                <a:cubicBezTo>
                  <a:pt x="67246" y="209455"/>
                  <a:pt x="86678" y="190024"/>
                  <a:pt x="86678" y="166116"/>
                </a:cubicBezTo>
                <a:cubicBezTo>
                  <a:pt x="86678" y="142113"/>
                  <a:pt x="67246" y="122777"/>
                  <a:pt x="43339" y="122777"/>
                </a:cubicBezTo>
                <a:close/>
                <a:moveTo>
                  <a:pt x="71819" y="156210"/>
                </a:moveTo>
                <a:lnTo>
                  <a:pt x="37433" y="190595"/>
                </a:lnTo>
                <a:cubicBezTo>
                  <a:pt x="36100" y="191929"/>
                  <a:pt x="34290" y="192596"/>
                  <a:pt x="32576" y="192596"/>
                </a:cubicBezTo>
                <a:cubicBezTo>
                  <a:pt x="30861" y="192596"/>
                  <a:pt x="29051" y="191929"/>
                  <a:pt x="27718" y="190595"/>
                </a:cubicBezTo>
                <a:lnTo>
                  <a:pt x="12573" y="175450"/>
                </a:lnTo>
                <a:cubicBezTo>
                  <a:pt x="9906" y="172784"/>
                  <a:pt x="9906" y="168402"/>
                  <a:pt x="12573" y="165735"/>
                </a:cubicBezTo>
                <a:cubicBezTo>
                  <a:pt x="15240" y="163068"/>
                  <a:pt x="19621" y="163068"/>
                  <a:pt x="22288" y="165735"/>
                </a:cubicBezTo>
                <a:lnTo>
                  <a:pt x="32576" y="176022"/>
                </a:lnTo>
                <a:lnTo>
                  <a:pt x="62103" y="146494"/>
                </a:lnTo>
                <a:cubicBezTo>
                  <a:pt x="64770" y="143827"/>
                  <a:pt x="69152" y="143827"/>
                  <a:pt x="71819" y="146494"/>
                </a:cubicBezTo>
                <a:cubicBezTo>
                  <a:pt x="74486" y="149257"/>
                  <a:pt x="74486" y="153543"/>
                  <a:pt x="71819" y="156210"/>
                </a:cubicBezTo>
                <a:close/>
                <a:moveTo>
                  <a:pt x="43339" y="241840"/>
                </a:moveTo>
                <a:cubicBezTo>
                  <a:pt x="19431" y="241840"/>
                  <a:pt x="0" y="261271"/>
                  <a:pt x="0" y="285178"/>
                </a:cubicBezTo>
                <a:cubicBezTo>
                  <a:pt x="0" y="309086"/>
                  <a:pt x="19431" y="328517"/>
                  <a:pt x="43339" y="328517"/>
                </a:cubicBezTo>
                <a:cubicBezTo>
                  <a:pt x="67246" y="328517"/>
                  <a:pt x="86678" y="309086"/>
                  <a:pt x="86678" y="285178"/>
                </a:cubicBezTo>
                <a:cubicBezTo>
                  <a:pt x="86678" y="261176"/>
                  <a:pt x="67246" y="241840"/>
                  <a:pt x="43339" y="241840"/>
                </a:cubicBezTo>
                <a:close/>
                <a:moveTo>
                  <a:pt x="177641" y="77152"/>
                </a:moveTo>
                <a:lnTo>
                  <a:pt x="378333" y="77152"/>
                </a:lnTo>
                <a:cubicBezTo>
                  <a:pt x="397002" y="77152"/>
                  <a:pt x="412147" y="61913"/>
                  <a:pt x="412147" y="43244"/>
                </a:cubicBezTo>
                <a:cubicBezTo>
                  <a:pt x="412147" y="24575"/>
                  <a:pt x="396907" y="9430"/>
                  <a:pt x="378333" y="9430"/>
                </a:cubicBezTo>
                <a:lnTo>
                  <a:pt x="177641" y="9430"/>
                </a:lnTo>
                <a:cubicBezTo>
                  <a:pt x="158972" y="9430"/>
                  <a:pt x="143828" y="24670"/>
                  <a:pt x="143828" y="43244"/>
                </a:cubicBezTo>
                <a:cubicBezTo>
                  <a:pt x="143828" y="61913"/>
                  <a:pt x="159068" y="77152"/>
                  <a:pt x="177641" y="77152"/>
                </a:cubicBezTo>
                <a:close/>
                <a:moveTo>
                  <a:pt x="378333" y="129254"/>
                </a:moveTo>
                <a:lnTo>
                  <a:pt x="177641" y="129254"/>
                </a:lnTo>
                <a:cubicBezTo>
                  <a:pt x="158972" y="129254"/>
                  <a:pt x="143828" y="144494"/>
                  <a:pt x="143828" y="163068"/>
                </a:cubicBezTo>
                <a:cubicBezTo>
                  <a:pt x="143828" y="181642"/>
                  <a:pt x="159068" y="196882"/>
                  <a:pt x="177641" y="196882"/>
                </a:cubicBezTo>
                <a:lnTo>
                  <a:pt x="378333" y="196882"/>
                </a:lnTo>
                <a:cubicBezTo>
                  <a:pt x="397002" y="196882"/>
                  <a:pt x="412147" y="181642"/>
                  <a:pt x="412147" y="163068"/>
                </a:cubicBezTo>
                <a:cubicBezTo>
                  <a:pt x="412147" y="144494"/>
                  <a:pt x="397002" y="129254"/>
                  <a:pt x="378333" y="129254"/>
                </a:cubicBezTo>
                <a:close/>
                <a:moveTo>
                  <a:pt x="378333" y="249079"/>
                </a:moveTo>
                <a:lnTo>
                  <a:pt x="177641" y="249079"/>
                </a:lnTo>
                <a:cubicBezTo>
                  <a:pt x="158972" y="249079"/>
                  <a:pt x="143828" y="264319"/>
                  <a:pt x="143828" y="282893"/>
                </a:cubicBezTo>
                <a:cubicBezTo>
                  <a:pt x="143828" y="301561"/>
                  <a:pt x="159068" y="316706"/>
                  <a:pt x="177641" y="316706"/>
                </a:cubicBezTo>
                <a:lnTo>
                  <a:pt x="378333" y="316706"/>
                </a:lnTo>
                <a:cubicBezTo>
                  <a:pt x="397002" y="316706"/>
                  <a:pt x="412147" y="301466"/>
                  <a:pt x="412147" y="282893"/>
                </a:cubicBezTo>
                <a:cubicBezTo>
                  <a:pt x="412242" y="264319"/>
                  <a:pt x="397002" y="249079"/>
                  <a:pt x="378333" y="249079"/>
                </a:cubicBezTo>
                <a:close/>
                <a:moveTo>
                  <a:pt x="43339" y="0"/>
                </a:moveTo>
                <a:cubicBezTo>
                  <a:pt x="19431" y="0"/>
                  <a:pt x="0" y="19431"/>
                  <a:pt x="0" y="43339"/>
                </a:cubicBezTo>
                <a:cubicBezTo>
                  <a:pt x="0" y="67246"/>
                  <a:pt x="19431" y="86677"/>
                  <a:pt x="43339" y="86677"/>
                </a:cubicBezTo>
                <a:cubicBezTo>
                  <a:pt x="67246" y="86677"/>
                  <a:pt x="86678" y="67246"/>
                  <a:pt x="86678" y="43339"/>
                </a:cubicBezTo>
                <a:cubicBezTo>
                  <a:pt x="86678" y="19431"/>
                  <a:pt x="67246" y="0"/>
                  <a:pt x="43339" y="0"/>
                </a:cubicBezTo>
                <a:close/>
              </a:path>
            </a:pathLst>
          </a:custGeom>
          <a:solidFill>
            <a:srgbClr val="006ED8"/>
          </a:solidFill>
          <a:ln w="9525" cap="flat">
            <a:noFill/>
            <a:prstDash val="solid"/>
            <a:miter/>
          </a:ln>
        </p:spPr>
        <p:txBody>
          <a:bodyPr rtlCol="0" anchor="ctr"/>
          <a:lstStyle/>
          <a:p>
            <a:endParaRPr lang="en-US">
              <a:solidFill>
                <a:srgbClr val="003566"/>
              </a:solidFill>
            </a:endParaRPr>
          </a:p>
        </p:txBody>
      </p:sp>
      <p:grpSp>
        <p:nvGrpSpPr>
          <p:cNvPr id="60" name="Graphic 25">
            <a:extLst>
              <a:ext uri="{FF2B5EF4-FFF2-40B4-BE49-F238E27FC236}">
                <a16:creationId xmlns:a16="http://schemas.microsoft.com/office/drawing/2014/main" id="{7EB4F340-7977-9DD4-B871-10EE9892D23C}"/>
              </a:ext>
            </a:extLst>
          </p:cNvPr>
          <p:cNvGrpSpPr/>
          <p:nvPr/>
        </p:nvGrpSpPr>
        <p:grpSpPr>
          <a:xfrm>
            <a:off x="3895555" y="4425669"/>
            <a:ext cx="4094704" cy="985418"/>
            <a:chOff x="4100431" y="5068512"/>
            <a:chExt cx="3277552" cy="788765"/>
          </a:xfrm>
          <a:noFill/>
        </p:grpSpPr>
        <p:sp>
          <p:nvSpPr>
            <p:cNvPr id="61" name="Freeform: Shape 60">
              <a:extLst>
                <a:ext uri="{FF2B5EF4-FFF2-40B4-BE49-F238E27FC236}">
                  <a16:creationId xmlns:a16="http://schemas.microsoft.com/office/drawing/2014/main" id="{A1DD623D-79A8-174B-4D5E-CBE173FE6FD6}"/>
                </a:ext>
              </a:extLst>
            </p:cNvPr>
            <p:cNvSpPr/>
            <p:nvPr/>
          </p:nvSpPr>
          <p:spPr>
            <a:xfrm>
              <a:off x="4100431" y="5068512"/>
              <a:ext cx="102108" cy="788765"/>
            </a:xfrm>
            <a:custGeom>
              <a:avLst/>
              <a:gdLst>
                <a:gd name="connsiteX0" fmla="*/ 0 w 102108"/>
                <a:gd name="connsiteY0" fmla="*/ 788765 h 788765"/>
                <a:gd name="connsiteX1" fmla="*/ 0 w 102108"/>
                <a:gd name="connsiteY1" fmla="*/ 102108 h 788765"/>
                <a:gd name="connsiteX2" fmla="*/ 102108 w 102108"/>
                <a:gd name="connsiteY2" fmla="*/ 0 h 788765"/>
              </a:gdLst>
              <a:ahLst/>
              <a:cxnLst>
                <a:cxn ang="0">
                  <a:pos x="connsiteX0" y="connsiteY0"/>
                </a:cxn>
                <a:cxn ang="0">
                  <a:pos x="connsiteX1" y="connsiteY1"/>
                </a:cxn>
                <a:cxn ang="0">
                  <a:pos x="connsiteX2" y="connsiteY2"/>
                </a:cxn>
              </a:cxnLst>
              <a:rect l="l" t="t" r="r" b="b"/>
              <a:pathLst>
                <a:path w="102108" h="788765">
                  <a:moveTo>
                    <a:pt x="0" y="788765"/>
                  </a:moveTo>
                  <a:lnTo>
                    <a:pt x="0" y="102108"/>
                  </a:lnTo>
                  <a:lnTo>
                    <a:pt x="102108" y="0"/>
                  </a:lnTo>
                </a:path>
              </a:pathLst>
            </a:custGeom>
            <a:noFill/>
            <a:ln w="9525" cap="rnd">
              <a:solidFill>
                <a:srgbClr val="283848"/>
              </a:solidFill>
              <a:prstDash val="solid"/>
              <a:round/>
            </a:ln>
          </p:spPr>
          <p:txBody>
            <a:bodyPr rtlCol="0" anchor="ctr"/>
            <a:lstStyle/>
            <a:p>
              <a:endParaRPr lang="en-US"/>
            </a:p>
          </p:txBody>
        </p:sp>
        <p:sp>
          <p:nvSpPr>
            <p:cNvPr id="62" name="Freeform: Shape 61">
              <a:extLst>
                <a:ext uri="{FF2B5EF4-FFF2-40B4-BE49-F238E27FC236}">
                  <a16:creationId xmlns:a16="http://schemas.microsoft.com/office/drawing/2014/main" id="{C0FB8AA6-AB07-674B-2C59-9F36857B4BA6}"/>
                </a:ext>
              </a:extLst>
            </p:cNvPr>
            <p:cNvSpPr/>
            <p:nvPr/>
          </p:nvSpPr>
          <p:spPr>
            <a:xfrm>
              <a:off x="7275780" y="5068512"/>
              <a:ext cx="102203" cy="788765"/>
            </a:xfrm>
            <a:custGeom>
              <a:avLst/>
              <a:gdLst>
                <a:gd name="connsiteX0" fmla="*/ 102203 w 102203"/>
                <a:gd name="connsiteY0" fmla="*/ 788765 h 788765"/>
                <a:gd name="connsiteX1" fmla="*/ 102203 w 102203"/>
                <a:gd name="connsiteY1" fmla="*/ 102108 h 788765"/>
                <a:gd name="connsiteX2" fmla="*/ 0 w 102203"/>
                <a:gd name="connsiteY2" fmla="*/ 0 h 788765"/>
              </a:gdLst>
              <a:ahLst/>
              <a:cxnLst>
                <a:cxn ang="0">
                  <a:pos x="connsiteX0" y="connsiteY0"/>
                </a:cxn>
                <a:cxn ang="0">
                  <a:pos x="connsiteX1" y="connsiteY1"/>
                </a:cxn>
                <a:cxn ang="0">
                  <a:pos x="connsiteX2" y="connsiteY2"/>
                </a:cxn>
              </a:cxnLst>
              <a:rect l="l" t="t" r="r" b="b"/>
              <a:pathLst>
                <a:path w="102203" h="788765">
                  <a:moveTo>
                    <a:pt x="102203" y="788765"/>
                  </a:moveTo>
                  <a:lnTo>
                    <a:pt x="102203" y="102108"/>
                  </a:lnTo>
                  <a:lnTo>
                    <a:pt x="0" y="0"/>
                  </a:lnTo>
                </a:path>
              </a:pathLst>
            </a:custGeom>
            <a:noFill/>
            <a:ln w="9525" cap="rnd">
              <a:solidFill>
                <a:srgbClr val="283848"/>
              </a:solidFill>
              <a:prstDash val="solid"/>
              <a:round/>
            </a:ln>
          </p:spPr>
          <p:txBody>
            <a:bodyPr rtlCol="0" anchor="ctr"/>
            <a:lstStyle/>
            <a:p>
              <a:endParaRPr lang="en-US"/>
            </a:p>
          </p:txBody>
        </p:sp>
      </p:grpSp>
      <p:grpSp>
        <p:nvGrpSpPr>
          <p:cNvPr id="63" name="Graphic 25">
            <a:extLst>
              <a:ext uri="{FF2B5EF4-FFF2-40B4-BE49-F238E27FC236}">
                <a16:creationId xmlns:a16="http://schemas.microsoft.com/office/drawing/2014/main" id="{CE2D2BDD-1A34-4B5F-BC01-5BE24C26BD2D}"/>
              </a:ext>
            </a:extLst>
          </p:cNvPr>
          <p:cNvGrpSpPr/>
          <p:nvPr/>
        </p:nvGrpSpPr>
        <p:grpSpPr>
          <a:xfrm>
            <a:off x="2711529" y="2529682"/>
            <a:ext cx="6462754" cy="857853"/>
            <a:chOff x="3152693" y="3550894"/>
            <a:chExt cx="5173027" cy="686657"/>
          </a:xfrm>
          <a:noFill/>
        </p:grpSpPr>
        <p:sp>
          <p:nvSpPr>
            <p:cNvPr id="64" name="Freeform: Shape 63">
              <a:extLst>
                <a:ext uri="{FF2B5EF4-FFF2-40B4-BE49-F238E27FC236}">
                  <a16:creationId xmlns:a16="http://schemas.microsoft.com/office/drawing/2014/main" id="{D7612A41-1843-F2C6-35F0-6BB77988F6D1}"/>
                </a:ext>
              </a:extLst>
            </p:cNvPr>
            <p:cNvSpPr/>
            <p:nvPr/>
          </p:nvSpPr>
          <p:spPr>
            <a:xfrm>
              <a:off x="3152693" y="3550894"/>
              <a:ext cx="122491" cy="686657"/>
            </a:xfrm>
            <a:custGeom>
              <a:avLst/>
              <a:gdLst>
                <a:gd name="connsiteX0" fmla="*/ 0 w 122491"/>
                <a:gd name="connsiteY0" fmla="*/ 686657 h 686657"/>
                <a:gd name="connsiteX1" fmla="*/ 0 w 122491"/>
                <a:gd name="connsiteY1" fmla="*/ 0 h 686657"/>
                <a:gd name="connsiteX2" fmla="*/ 122492 w 122491"/>
                <a:gd name="connsiteY2" fmla="*/ 0 h 686657"/>
              </a:gdLst>
              <a:ahLst/>
              <a:cxnLst>
                <a:cxn ang="0">
                  <a:pos x="connsiteX0" y="connsiteY0"/>
                </a:cxn>
                <a:cxn ang="0">
                  <a:pos x="connsiteX1" y="connsiteY1"/>
                </a:cxn>
                <a:cxn ang="0">
                  <a:pos x="connsiteX2" y="connsiteY2"/>
                </a:cxn>
              </a:cxnLst>
              <a:rect l="l" t="t" r="r" b="b"/>
              <a:pathLst>
                <a:path w="122491" h="686657">
                  <a:moveTo>
                    <a:pt x="0" y="686657"/>
                  </a:moveTo>
                  <a:lnTo>
                    <a:pt x="0" y="0"/>
                  </a:lnTo>
                  <a:lnTo>
                    <a:pt x="122492" y="0"/>
                  </a:lnTo>
                </a:path>
              </a:pathLst>
            </a:custGeom>
            <a:noFill/>
            <a:ln w="9525" cap="rnd">
              <a:solidFill>
                <a:srgbClr val="283848"/>
              </a:solidFill>
              <a:prstDash val="solid"/>
              <a:round/>
            </a:ln>
          </p:spPr>
          <p:txBody>
            <a:bodyPr rtlCol="0" anchor="ctr"/>
            <a:lstStyle/>
            <a:p>
              <a:endParaRPr lang="en-US"/>
            </a:p>
          </p:txBody>
        </p:sp>
        <p:sp>
          <p:nvSpPr>
            <p:cNvPr id="65" name="Freeform: Shape 64">
              <a:extLst>
                <a:ext uri="{FF2B5EF4-FFF2-40B4-BE49-F238E27FC236}">
                  <a16:creationId xmlns:a16="http://schemas.microsoft.com/office/drawing/2014/main" id="{AF084CC5-D48E-C840-6D4D-A1D03E2ED4A8}"/>
                </a:ext>
              </a:extLst>
            </p:cNvPr>
            <p:cNvSpPr/>
            <p:nvPr/>
          </p:nvSpPr>
          <p:spPr>
            <a:xfrm>
              <a:off x="8203229" y="3550894"/>
              <a:ext cx="122491" cy="686657"/>
            </a:xfrm>
            <a:custGeom>
              <a:avLst/>
              <a:gdLst>
                <a:gd name="connsiteX0" fmla="*/ 122491 w 122491"/>
                <a:gd name="connsiteY0" fmla="*/ 686657 h 686657"/>
                <a:gd name="connsiteX1" fmla="*/ 122491 w 122491"/>
                <a:gd name="connsiteY1" fmla="*/ 0 h 686657"/>
                <a:gd name="connsiteX2" fmla="*/ 0 w 122491"/>
                <a:gd name="connsiteY2" fmla="*/ 0 h 686657"/>
              </a:gdLst>
              <a:ahLst/>
              <a:cxnLst>
                <a:cxn ang="0">
                  <a:pos x="connsiteX0" y="connsiteY0"/>
                </a:cxn>
                <a:cxn ang="0">
                  <a:pos x="connsiteX1" y="connsiteY1"/>
                </a:cxn>
                <a:cxn ang="0">
                  <a:pos x="connsiteX2" y="connsiteY2"/>
                </a:cxn>
              </a:cxnLst>
              <a:rect l="l" t="t" r="r" b="b"/>
              <a:pathLst>
                <a:path w="122491" h="686657">
                  <a:moveTo>
                    <a:pt x="122491" y="686657"/>
                  </a:moveTo>
                  <a:lnTo>
                    <a:pt x="122491" y="0"/>
                  </a:lnTo>
                  <a:lnTo>
                    <a:pt x="0" y="0"/>
                  </a:lnTo>
                </a:path>
              </a:pathLst>
            </a:custGeom>
            <a:noFill/>
            <a:ln w="9525" cap="rnd">
              <a:solidFill>
                <a:srgbClr val="283848"/>
              </a:solidFill>
              <a:prstDash val="solid"/>
              <a:round/>
            </a:ln>
          </p:spPr>
          <p:txBody>
            <a:bodyPr rtlCol="0" anchor="ctr"/>
            <a:lstStyle/>
            <a:p>
              <a:endParaRPr lang="en-US"/>
            </a:p>
          </p:txBody>
        </p:sp>
      </p:grpSp>
      <p:sp>
        <p:nvSpPr>
          <p:cNvPr id="66" name="Freeform: Shape 65">
            <a:extLst>
              <a:ext uri="{FF2B5EF4-FFF2-40B4-BE49-F238E27FC236}">
                <a16:creationId xmlns:a16="http://schemas.microsoft.com/office/drawing/2014/main" id="{E5E13A9B-56F8-1EA7-BAFE-B34173A810B7}"/>
              </a:ext>
            </a:extLst>
          </p:cNvPr>
          <p:cNvSpPr/>
          <p:nvPr/>
        </p:nvSpPr>
        <p:spPr>
          <a:xfrm>
            <a:off x="5942907" y="5097052"/>
            <a:ext cx="11900" cy="270837"/>
          </a:xfrm>
          <a:custGeom>
            <a:avLst/>
            <a:gdLst>
              <a:gd name="connsiteX0" fmla="*/ 0 w 9525"/>
              <a:gd name="connsiteY0" fmla="*/ 216789 h 216788"/>
              <a:gd name="connsiteX1" fmla="*/ 0 w 9525"/>
              <a:gd name="connsiteY1" fmla="*/ 0 h 216788"/>
            </a:gdLst>
            <a:ahLst/>
            <a:cxnLst>
              <a:cxn ang="0">
                <a:pos x="connsiteX0" y="connsiteY0"/>
              </a:cxn>
              <a:cxn ang="0">
                <a:pos x="connsiteX1" y="connsiteY1"/>
              </a:cxn>
            </a:cxnLst>
            <a:rect l="l" t="t" r="r" b="b"/>
            <a:pathLst>
              <a:path w="9525" h="216788">
                <a:moveTo>
                  <a:pt x="0" y="216789"/>
                </a:moveTo>
                <a:lnTo>
                  <a:pt x="0" y="0"/>
                </a:lnTo>
              </a:path>
            </a:pathLst>
          </a:custGeom>
          <a:ln w="9525" cap="rnd">
            <a:solidFill>
              <a:srgbClr val="474A54"/>
            </a:solidFill>
            <a:prstDash val="solid"/>
            <a:round/>
          </a:ln>
        </p:spPr>
        <p:txBody>
          <a:bodyPr rtlCol="0" anchor="ctr"/>
          <a:lstStyle/>
          <a:p>
            <a:endParaRPr lang="en-US"/>
          </a:p>
        </p:txBody>
      </p:sp>
      <p:sp>
        <p:nvSpPr>
          <p:cNvPr id="67" name="TextBox 66">
            <a:extLst>
              <a:ext uri="{FF2B5EF4-FFF2-40B4-BE49-F238E27FC236}">
                <a16:creationId xmlns:a16="http://schemas.microsoft.com/office/drawing/2014/main" id="{B6A2A1A6-BB36-8FD2-FB8B-A8E666236D9E}"/>
              </a:ext>
            </a:extLst>
          </p:cNvPr>
          <p:cNvSpPr txBox="1"/>
          <p:nvPr/>
        </p:nvSpPr>
        <p:spPr>
          <a:xfrm>
            <a:off x="9208639" y="2419085"/>
            <a:ext cx="1375900" cy="1238801"/>
          </a:xfrm>
          <a:prstGeom prst="rect">
            <a:avLst/>
          </a:prstGeom>
          <a:noFill/>
        </p:spPr>
        <p:txBody>
          <a:bodyPr wrap="square">
            <a:spAutoFit/>
          </a:bodyPr>
          <a:lstStyle/>
          <a:p>
            <a:pPr algn="justLow" rtl="1">
              <a:lnSpc>
                <a:spcPct val="150000"/>
              </a:lnSpc>
            </a:pPr>
            <a:r>
              <a:rPr lang="fa-IR" sz="1050" b="1" dirty="0">
                <a:latin typeface="Kalameh" pitchFamily="2" charset="-78"/>
                <a:cs typeface="B Titr" panose="00000700000000000000" pitchFamily="2" charset="-78"/>
              </a:rPr>
              <a:t>تیتر عنوان را وارد نمایید</a:t>
            </a:r>
          </a:p>
          <a:p>
            <a:pPr algn="justLow" rtl="1">
              <a:lnSpc>
                <a:spcPct val="150000"/>
              </a:lnSpc>
            </a:pPr>
            <a:r>
              <a:rPr lang="fa-IR" sz="10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p>
        </p:txBody>
      </p:sp>
      <p:sp>
        <p:nvSpPr>
          <p:cNvPr id="68" name="TextBox 67">
            <a:extLst>
              <a:ext uri="{FF2B5EF4-FFF2-40B4-BE49-F238E27FC236}">
                <a16:creationId xmlns:a16="http://schemas.microsoft.com/office/drawing/2014/main" id="{C7F72106-A1D8-4256-4427-8732D4007F4C}"/>
              </a:ext>
            </a:extLst>
          </p:cNvPr>
          <p:cNvSpPr txBox="1"/>
          <p:nvPr/>
        </p:nvSpPr>
        <p:spPr>
          <a:xfrm>
            <a:off x="8075808" y="4409834"/>
            <a:ext cx="1375900" cy="1238801"/>
          </a:xfrm>
          <a:prstGeom prst="rect">
            <a:avLst/>
          </a:prstGeom>
          <a:noFill/>
        </p:spPr>
        <p:txBody>
          <a:bodyPr wrap="square">
            <a:spAutoFit/>
          </a:bodyPr>
          <a:lstStyle/>
          <a:p>
            <a:pPr algn="justLow" rtl="1">
              <a:lnSpc>
                <a:spcPct val="150000"/>
              </a:lnSpc>
            </a:pPr>
            <a:r>
              <a:rPr lang="fa-IR" sz="1050" b="1" dirty="0">
                <a:latin typeface="Kalameh" pitchFamily="2" charset="-78"/>
                <a:cs typeface="B Titr" panose="00000700000000000000" pitchFamily="2" charset="-78"/>
              </a:rPr>
              <a:t>تیتر عنوان را وارد نمایید</a:t>
            </a:r>
          </a:p>
          <a:p>
            <a:pPr algn="justLow" rtl="1">
              <a:lnSpc>
                <a:spcPct val="150000"/>
              </a:lnSpc>
            </a:pPr>
            <a:r>
              <a:rPr lang="fa-IR" sz="10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p>
        </p:txBody>
      </p:sp>
      <p:sp>
        <p:nvSpPr>
          <p:cNvPr id="69" name="TextBox 68">
            <a:extLst>
              <a:ext uri="{FF2B5EF4-FFF2-40B4-BE49-F238E27FC236}">
                <a16:creationId xmlns:a16="http://schemas.microsoft.com/office/drawing/2014/main" id="{A3FB696F-3DFB-DA6F-1E0A-6355B070CCC1}"/>
              </a:ext>
            </a:extLst>
          </p:cNvPr>
          <p:cNvSpPr txBox="1"/>
          <p:nvPr/>
        </p:nvSpPr>
        <p:spPr>
          <a:xfrm>
            <a:off x="2513261" y="4380907"/>
            <a:ext cx="1375900" cy="1238801"/>
          </a:xfrm>
          <a:prstGeom prst="rect">
            <a:avLst/>
          </a:prstGeom>
          <a:noFill/>
        </p:spPr>
        <p:txBody>
          <a:bodyPr wrap="square">
            <a:spAutoFit/>
          </a:bodyPr>
          <a:lstStyle/>
          <a:p>
            <a:pPr algn="justLow" rtl="1">
              <a:lnSpc>
                <a:spcPct val="150000"/>
              </a:lnSpc>
            </a:pPr>
            <a:r>
              <a:rPr lang="fa-IR" sz="1050" b="1" dirty="0">
                <a:latin typeface="Kalameh" pitchFamily="2" charset="-78"/>
                <a:cs typeface="B Titr" panose="00000700000000000000" pitchFamily="2" charset="-78"/>
              </a:rPr>
              <a:t>تیتر عنوان را وارد نمایید</a:t>
            </a:r>
          </a:p>
          <a:p>
            <a:pPr algn="justLow" rtl="1">
              <a:lnSpc>
                <a:spcPct val="150000"/>
              </a:lnSpc>
            </a:pPr>
            <a:r>
              <a:rPr lang="fa-IR" sz="10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p>
        </p:txBody>
      </p:sp>
      <p:sp>
        <p:nvSpPr>
          <p:cNvPr id="70" name="TextBox 69">
            <a:extLst>
              <a:ext uri="{FF2B5EF4-FFF2-40B4-BE49-F238E27FC236}">
                <a16:creationId xmlns:a16="http://schemas.microsoft.com/office/drawing/2014/main" id="{D3C274B8-C8AE-1B83-A0A7-BB45D24F560D}"/>
              </a:ext>
            </a:extLst>
          </p:cNvPr>
          <p:cNvSpPr txBox="1"/>
          <p:nvPr/>
        </p:nvSpPr>
        <p:spPr>
          <a:xfrm>
            <a:off x="1282994" y="2347893"/>
            <a:ext cx="1375900" cy="1238801"/>
          </a:xfrm>
          <a:prstGeom prst="rect">
            <a:avLst/>
          </a:prstGeom>
          <a:noFill/>
        </p:spPr>
        <p:txBody>
          <a:bodyPr wrap="square">
            <a:spAutoFit/>
          </a:bodyPr>
          <a:lstStyle/>
          <a:p>
            <a:pPr algn="justLow" rtl="1">
              <a:lnSpc>
                <a:spcPct val="150000"/>
              </a:lnSpc>
            </a:pPr>
            <a:r>
              <a:rPr lang="fa-IR" sz="1050" b="1" dirty="0">
                <a:latin typeface="Kalameh" pitchFamily="2" charset="-78"/>
                <a:cs typeface="B Titr" panose="00000700000000000000" pitchFamily="2" charset="-78"/>
              </a:rPr>
              <a:t>تیتر عنوان را وارد نمایید</a:t>
            </a:r>
          </a:p>
          <a:p>
            <a:pPr algn="justLow" rtl="1">
              <a:lnSpc>
                <a:spcPct val="150000"/>
              </a:lnSpc>
            </a:pPr>
            <a:r>
              <a:rPr lang="fa-IR" sz="10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p>
        </p:txBody>
      </p:sp>
      <p:sp>
        <p:nvSpPr>
          <p:cNvPr id="71" name="TextBox 70">
            <a:extLst>
              <a:ext uri="{FF2B5EF4-FFF2-40B4-BE49-F238E27FC236}">
                <a16:creationId xmlns:a16="http://schemas.microsoft.com/office/drawing/2014/main" id="{7866626B-4F4F-8207-9E50-692D2277BE4C}"/>
              </a:ext>
            </a:extLst>
          </p:cNvPr>
          <p:cNvSpPr txBox="1"/>
          <p:nvPr/>
        </p:nvSpPr>
        <p:spPr>
          <a:xfrm>
            <a:off x="4790830" y="5443749"/>
            <a:ext cx="2291729" cy="777136"/>
          </a:xfrm>
          <a:prstGeom prst="rect">
            <a:avLst/>
          </a:prstGeom>
          <a:noFill/>
        </p:spPr>
        <p:txBody>
          <a:bodyPr wrap="square">
            <a:spAutoFit/>
          </a:bodyPr>
          <a:lstStyle/>
          <a:p>
            <a:pPr algn="ctr" rtl="1">
              <a:lnSpc>
                <a:spcPct val="150000"/>
              </a:lnSpc>
            </a:pPr>
            <a:r>
              <a:rPr lang="fa-IR" sz="1050" b="1" dirty="0">
                <a:latin typeface="Kalameh" pitchFamily="2" charset="-78"/>
                <a:cs typeface="B Titr" panose="00000700000000000000" pitchFamily="2" charset="-78"/>
              </a:rPr>
              <a:t>تیتر عنوان را وارد نمایید</a:t>
            </a:r>
          </a:p>
          <a:p>
            <a:pPr algn="ctr" rtl="1">
              <a:lnSpc>
                <a:spcPct val="150000"/>
              </a:lnSpc>
            </a:pPr>
            <a:r>
              <a:rPr lang="fa-IR" sz="10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p>
        </p:txBody>
      </p:sp>
      <p:grpSp>
        <p:nvGrpSpPr>
          <p:cNvPr id="72" name="Google Shape;649;p38">
            <a:extLst>
              <a:ext uri="{FF2B5EF4-FFF2-40B4-BE49-F238E27FC236}">
                <a16:creationId xmlns:a16="http://schemas.microsoft.com/office/drawing/2014/main" id="{2A2A1640-04E3-8799-251A-E6B536E37DA4}"/>
              </a:ext>
            </a:extLst>
          </p:cNvPr>
          <p:cNvGrpSpPr/>
          <p:nvPr/>
        </p:nvGrpSpPr>
        <p:grpSpPr>
          <a:xfrm>
            <a:off x="5476408" y="1525582"/>
            <a:ext cx="932830" cy="922909"/>
            <a:chOff x="4263650" y="3963700"/>
            <a:chExt cx="298550" cy="295375"/>
          </a:xfrm>
          <a:solidFill>
            <a:srgbClr val="006ED8"/>
          </a:solidFill>
        </p:grpSpPr>
        <p:sp>
          <p:nvSpPr>
            <p:cNvPr id="73" name="Google Shape;650;p38">
              <a:extLst>
                <a:ext uri="{FF2B5EF4-FFF2-40B4-BE49-F238E27FC236}">
                  <a16:creationId xmlns:a16="http://schemas.microsoft.com/office/drawing/2014/main" id="{25E21428-8058-EF5D-B715-9718CD7BC007}"/>
                </a:ext>
              </a:extLst>
            </p:cNvPr>
            <p:cNvSpPr/>
            <p:nvPr/>
          </p:nvSpPr>
          <p:spPr>
            <a:xfrm>
              <a:off x="4384950" y="3963700"/>
              <a:ext cx="53575" cy="51225"/>
            </a:xfrm>
            <a:custGeom>
              <a:avLst/>
              <a:gdLst/>
              <a:ahLst/>
              <a:cxnLst/>
              <a:rect l="l" t="t" r="r" b="b"/>
              <a:pathLst>
                <a:path w="2143" h="2049" extrusionOk="0">
                  <a:moveTo>
                    <a:pt x="1072" y="1"/>
                  </a:moveTo>
                  <a:cubicBezTo>
                    <a:pt x="473" y="1"/>
                    <a:pt x="1" y="473"/>
                    <a:pt x="1" y="1040"/>
                  </a:cubicBezTo>
                  <a:cubicBezTo>
                    <a:pt x="1" y="1607"/>
                    <a:pt x="473" y="2048"/>
                    <a:pt x="1072" y="2048"/>
                  </a:cubicBezTo>
                  <a:cubicBezTo>
                    <a:pt x="1670" y="2048"/>
                    <a:pt x="2143" y="1576"/>
                    <a:pt x="2143" y="1040"/>
                  </a:cubicBezTo>
                  <a:cubicBezTo>
                    <a:pt x="2143" y="442"/>
                    <a:pt x="1670"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74" name="Google Shape;651;p38">
              <a:extLst>
                <a:ext uri="{FF2B5EF4-FFF2-40B4-BE49-F238E27FC236}">
                  <a16:creationId xmlns:a16="http://schemas.microsoft.com/office/drawing/2014/main" id="{490A9B31-4DB3-CE53-C945-BC9ACB1D051F}"/>
                </a:ext>
              </a:extLst>
            </p:cNvPr>
            <p:cNvSpPr/>
            <p:nvPr/>
          </p:nvSpPr>
          <p:spPr>
            <a:xfrm>
              <a:off x="43156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607" y="2048"/>
                    <a:pt x="2048" y="1576"/>
                    <a:pt x="2048" y="1040"/>
                  </a:cubicBezTo>
                  <a:cubicBezTo>
                    <a:pt x="2048" y="473"/>
                    <a:pt x="1607"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75" name="Google Shape;652;p38">
              <a:extLst>
                <a:ext uri="{FF2B5EF4-FFF2-40B4-BE49-F238E27FC236}">
                  <a16:creationId xmlns:a16="http://schemas.microsoft.com/office/drawing/2014/main" id="{FB6A88D9-F22C-03C8-09B6-4EFD47DB813B}"/>
                </a:ext>
              </a:extLst>
            </p:cNvPr>
            <p:cNvSpPr/>
            <p:nvPr/>
          </p:nvSpPr>
          <p:spPr>
            <a:xfrm>
              <a:off x="44558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575" y="2048"/>
                    <a:pt x="2048" y="1576"/>
                    <a:pt x="2048" y="1040"/>
                  </a:cubicBezTo>
                  <a:cubicBezTo>
                    <a:pt x="2048" y="473"/>
                    <a:pt x="1575"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76" name="Google Shape;653;p38">
              <a:extLst>
                <a:ext uri="{FF2B5EF4-FFF2-40B4-BE49-F238E27FC236}">
                  <a16:creationId xmlns:a16="http://schemas.microsoft.com/office/drawing/2014/main" id="{EC3AA4FF-B893-D259-715A-6B9CEE8B7CFF}"/>
                </a:ext>
              </a:extLst>
            </p:cNvPr>
            <p:cNvSpPr/>
            <p:nvPr/>
          </p:nvSpPr>
          <p:spPr>
            <a:xfrm>
              <a:off x="4263650" y="4085000"/>
              <a:ext cx="298550" cy="122100"/>
            </a:xfrm>
            <a:custGeom>
              <a:avLst/>
              <a:gdLst/>
              <a:ahLst/>
              <a:cxnLst/>
              <a:rect l="l" t="t" r="r" b="b"/>
              <a:pathLst>
                <a:path w="11942" h="4884" extrusionOk="0">
                  <a:moveTo>
                    <a:pt x="1545" y="0"/>
                  </a:moveTo>
                  <a:cubicBezTo>
                    <a:pt x="1041" y="0"/>
                    <a:pt x="599" y="347"/>
                    <a:pt x="505" y="851"/>
                  </a:cubicBezTo>
                  <a:lnTo>
                    <a:pt x="64" y="3655"/>
                  </a:lnTo>
                  <a:cubicBezTo>
                    <a:pt x="1" y="3970"/>
                    <a:pt x="95" y="4253"/>
                    <a:pt x="284" y="4474"/>
                  </a:cubicBezTo>
                  <a:cubicBezTo>
                    <a:pt x="410" y="4631"/>
                    <a:pt x="599" y="4757"/>
                    <a:pt x="788" y="4789"/>
                  </a:cubicBezTo>
                  <a:cubicBezTo>
                    <a:pt x="1009" y="4442"/>
                    <a:pt x="1324" y="4127"/>
                    <a:pt x="1639" y="3938"/>
                  </a:cubicBezTo>
                  <a:cubicBezTo>
                    <a:pt x="1513" y="3686"/>
                    <a:pt x="1419" y="3434"/>
                    <a:pt x="1419" y="3151"/>
                  </a:cubicBezTo>
                  <a:cubicBezTo>
                    <a:pt x="1419" y="2206"/>
                    <a:pt x="2206" y="1418"/>
                    <a:pt x="3151" y="1418"/>
                  </a:cubicBezTo>
                  <a:cubicBezTo>
                    <a:pt x="4097" y="1418"/>
                    <a:pt x="4884" y="2206"/>
                    <a:pt x="4884" y="3151"/>
                  </a:cubicBezTo>
                  <a:cubicBezTo>
                    <a:pt x="4884" y="3434"/>
                    <a:pt x="4821" y="3686"/>
                    <a:pt x="4695" y="3938"/>
                  </a:cubicBezTo>
                  <a:cubicBezTo>
                    <a:pt x="5042" y="4159"/>
                    <a:pt x="5325" y="4474"/>
                    <a:pt x="5577" y="4883"/>
                  </a:cubicBezTo>
                  <a:lnTo>
                    <a:pt x="6396" y="4883"/>
                  </a:lnTo>
                  <a:cubicBezTo>
                    <a:pt x="6585" y="4537"/>
                    <a:pt x="6900" y="4159"/>
                    <a:pt x="7247" y="3938"/>
                  </a:cubicBezTo>
                  <a:cubicBezTo>
                    <a:pt x="7152" y="3686"/>
                    <a:pt x="7058" y="3434"/>
                    <a:pt x="7058" y="3151"/>
                  </a:cubicBezTo>
                  <a:cubicBezTo>
                    <a:pt x="7058" y="2206"/>
                    <a:pt x="7846" y="1418"/>
                    <a:pt x="8791" y="1418"/>
                  </a:cubicBezTo>
                  <a:cubicBezTo>
                    <a:pt x="9736" y="1418"/>
                    <a:pt x="10524" y="2206"/>
                    <a:pt x="10524" y="3151"/>
                  </a:cubicBezTo>
                  <a:cubicBezTo>
                    <a:pt x="10524" y="3434"/>
                    <a:pt x="10461" y="3686"/>
                    <a:pt x="10334" y="3938"/>
                  </a:cubicBezTo>
                  <a:cubicBezTo>
                    <a:pt x="10681" y="4159"/>
                    <a:pt x="10965" y="4442"/>
                    <a:pt x="11154" y="4789"/>
                  </a:cubicBezTo>
                  <a:cubicBezTo>
                    <a:pt x="11343" y="4757"/>
                    <a:pt x="11563" y="4631"/>
                    <a:pt x="11658" y="4474"/>
                  </a:cubicBezTo>
                  <a:cubicBezTo>
                    <a:pt x="11878" y="4253"/>
                    <a:pt x="11941" y="3938"/>
                    <a:pt x="11910" y="3655"/>
                  </a:cubicBezTo>
                  <a:lnTo>
                    <a:pt x="11343" y="851"/>
                  </a:lnTo>
                  <a:cubicBezTo>
                    <a:pt x="11280" y="347"/>
                    <a:pt x="10839" y="0"/>
                    <a:pt x="10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77" name="Google Shape;654;p38">
              <a:extLst>
                <a:ext uri="{FF2B5EF4-FFF2-40B4-BE49-F238E27FC236}">
                  <a16:creationId xmlns:a16="http://schemas.microsoft.com/office/drawing/2014/main" id="{A443DCEA-3C64-A16D-D6A9-C49D57E946E7}"/>
                </a:ext>
              </a:extLst>
            </p:cNvPr>
            <p:cNvSpPr/>
            <p:nvPr/>
          </p:nvSpPr>
          <p:spPr>
            <a:xfrm>
              <a:off x="4431425" y="4196825"/>
              <a:ext cx="104000" cy="62250"/>
            </a:xfrm>
            <a:custGeom>
              <a:avLst/>
              <a:gdLst/>
              <a:ahLst/>
              <a:cxnLst/>
              <a:rect l="l" t="t" r="r" b="b"/>
              <a:pathLst>
                <a:path w="4160" h="2490" extrusionOk="0">
                  <a:moveTo>
                    <a:pt x="977" y="1"/>
                  </a:moveTo>
                  <a:cubicBezTo>
                    <a:pt x="536" y="284"/>
                    <a:pt x="189" y="694"/>
                    <a:pt x="63" y="1198"/>
                  </a:cubicBezTo>
                  <a:cubicBezTo>
                    <a:pt x="32" y="1387"/>
                    <a:pt x="0" y="1576"/>
                    <a:pt x="0" y="1797"/>
                  </a:cubicBezTo>
                  <a:lnTo>
                    <a:pt x="0" y="2143"/>
                  </a:lnTo>
                  <a:cubicBezTo>
                    <a:pt x="0" y="2332"/>
                    <a:pt x="158" y="2490"/>
                    <a:pt x="347" y="2490"/>
                  </a:cubicBezTo>
                  <a:lnTo>
                    <a:pt x="3813" y="2490"/>
                  </a:lnTo>
                  <a:cubicBezTo>
                    <a:pt x="4002" y="2490"/>
                    <a:pt x="4159" y="2332"/>
                    <a:pt x="4159" y="2143"/>
                  </a:cubicBezTo>
                  <a:lnTo>
                    <a:pt x="4159" y="1797"/>
                  </a:lnTo>
                  <a:cubicBezTo>
                    <a:pt x="4096" y="1576"/>
                    <a:pt x="4065" y="1356"/>
                    <a:pt x="4002" y="1198"/>
                  </a:cubicBezTo>
                  <a:cubicBezTo>
                    <a:pt x="3844" y="694"/>
                    <a:pt x="3529" y="284"/>
                    <a:pt x="3119" y="1"/>
                  </a:cubicBezTo>
                  <a:cubicBezTo>
                    <a:pt x="2804" y="253"/>
                    <a:pt x="2426" y="410"/>
                    <a:pt x="2048" y="410"/>
                  </a:cubicBezTo>
                  <a:cubicBezTo>
                    <a:pt x="1639" y="410"/>
                    <a:pt x="1261" y="253"/>
                    <a:pt x="9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78" name="Google Shape;655;p38">
              <a:extLst>
                <a:ext uri="{FF2B5EF4-FFF2-40B4-BE49-F238E27FC236}">
                  <a16:creationId xmlns:a16="http://schemas.microsoft.com/office/drawing/2014/main" id="{4FAB998D-7C46-1A7C-3CDF-EC59EA0E2985}"/>
                </a:ext>
              </a:extLst>
            </p:cNvPr>
            <p:cNvSpPr/>
            <p:nvPr/>
          </p:nvSpPr>
          <p:spPr>
            <a:xfrm>
              <a:off x="4359750" y="4022775"/>
              <a:ext cx="104775" cy="44125"/>
            </a:xfrm>
            <a:custGeom>
              <a:avLst/>
              <a:gdLst/>
              <a:ahLst/>
              <a:cxnLst/>
              <a:rect l="l" t="t" r="r" b="b"/>
              <a:pathLst>
                <a:path w="4191" h="1765" extrusionOk="0">
                  <a:moveTo>
                    <a:pt x="1009" y="0"/>
                  </a:moveTo>
                  <a:cubicBezTo>
                    <a:pt x="379" y="347"/>
                    <a:pt x="0" y="1040"/>
                    <a:pt x="0" y="1765"/>
                  </a:cubicBezTo>
                  <a:lnTo>
                    <a:pt x="4191" y="1765"/>
                  </a:lnTo>
                  <a:cubicBezTo>
                    <a:pt x="4191" y="1040"/>
                    <a:pt x="3813" y="347"/>
                    <a:pt x="3214" y="0"/>
                  </a:cubicBezTo>
                  <a:cubicBezTo>
                    <a:pt x="2899" y="252"/>
                    <a:pt x="2521" y="378"/>
                    <a:pt x="2111" y="378"/>
                  </a:cubicBezTo>
                  <a:cubicBezTo>
                    <a:pt x="1733" y="378"/>
                    <a:pt x="1324" y="252"/>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79" name="Google Shape;656;p38">
              <a:extLst>
                <a:ext uri="{FF2B5EF4-FFF2-40B4-BE49-F238E27FC236}">
                  <a16:creationId xmlns:a16="http://schemas.microsoft.com/office/drawing/2014/main" id="{A6ECD058-516E-F991-69BA-245D891C4C08}"/>
                </a:ext>
              </a:extLst>
            </p:cNvPr>
            <p:cNvSpPr/>
            <p:nvPr/>
          </p:nvSpPr>
          <p:spPr>
            <a:xfrm>
              <a:off x="4291225" y="4196825"/>
              <a:ext cx="102425" cy="62250"/>
            </a:xfrm>
            <a:custGeom>
              <a:avLst/>
              <a:gdLst/>
              <a:ahLst/>
              <a:cxnLst/>
              <a:rect l="l" t="t" r="r" b="b"/>
              <a:pathLst>
                <a:path w="4097" h="2490" extrusionOk="0">
                  <a:moveTo>
                    <a:pt x="1009" y="1"/>
                  </a:moveTo>
                  <a:cubicBezTo>
                    <a:pt x="568" y="284"/>
                    <a:pt x="221" y="694"/>
                    <a:pt x="95" y="1198"/>
                  </a:cubicBezTo>
                  <a:cubicBezTo>
                    <a:pt x="64" y="1387"/>
                    <a:pt x="1" y="1576"/>
                    <a:pt x="1" y="1797"/>
                  </a:cubicBezTo>
                  <a:lnTo>
                    <a:pt x="1" y="2143"/>
                  </a:lnTo>
                  <a:cubicBezTo>
                    <a:pt x="1" y="2332"/>
                    <a:pt x="158" y="2490"/>
                    <a:pt x="379" y="2490"/>
                  </a:cubicBezTo>
                  <a:lnTo>
                    <a:pt x="3844" y="2490"/>
                  </a:lnTo>
                  <a:cubicBezTo>
                    <a:pt x="3939" y="2490"/>
                    <a:pt x="4096" y="2332"/>
                    <a:pt x="4096" y="2143"/>
                  </a:cubicBezTo>
                  <a:lnTo>
                    <a:pt x="4096" y="1797"/>
                  </a:lnTo>
                  <a:cubicBezTo>
                    <a:pt x="4096" y="1576"/>
                    <a:pt x="4065" y="1356"/>
                    <a:pt x="4033" y="1198"/>
                  </a:cubicBezTo>
                  <a:cubicBezTo>
                    <a:pt x="3876" y="694"/>
                    <a:pt x="3561" y="284"/>
                    <a:pt x="3120" y="1"/>
                  </a:cubicBezTo>
                  <a:cubicBezTo>
                    <a:pt x="2804" y="253"/>
                    <a:pt x="2458" y="410"/>
                    <a:pt x="2048" y="410"/>
                  </a:cubicBezTo>
                  <a:cubicBezTo>
                    <a:pt x="1670" y="410"/>
                    <a:pt x="1261" y="253"/>
                    <a:pt x="10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grpSp>
    </p:spTree>
    <p:extLst>
      <p:ext uri="{BB962C8B-B14F-4D97-AF65-F5344CB8AC3E}">
        <p14:creationId xmlns:p14="http://schemas.microsoft.com/office/powerpoint/2010/main" val="256997400"/>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p:cTn id="7" dur="500" fill="hold"/>
                                        <p:tgtEl>
                                          <p:spTgt spid="71"/>
                                        </p:tgtEl>
                                        <p:attrNameLst>
                                          <p:attrName>ppt_w</p:attrName>
                                        </p:attrNameLst>
                                      </p:cBhvr>
                                      <p:tavLst>
                                        <p:tav tm="0">
                                          <p:val>
                                            <p:fltVal val="0"/>
                                          </p:val>
                                        </p:tav>
                                        <p:tav tm="100000">
                                          <p:val>
                                            <p:strVal val="#ppt_w"/>
                                          </p:val>
                                        </p:tav>
                                      </p:tavLst>
                                    </p:anim>
                                    <p:anim calcmode="lin" valueType="num">
                                      <p:cBhvr>
                                        <p:cTn id="8" dur="500" fill="hold"/>
                                        <p:tgtEl>
                                          <p:spTgt spid="71"/>
                                        </p:tgtEl>
                                        <p:attrNameLst>
                                          <p:attrName>ppt_h</p:attrName>
                                        </p:attrNameLst>
                                      </p:cBhvr>
                                      <p:tavLst>
                                        <p:tav tm="0">
                                          <p:val>
                                            <p:fltVal val="0"/>
                                          </p:val>
                                        </p:tav>
                                        <p:tav tm="100000">
                                          <p:val>
                                            <p:strVal val="#ppt_h"/>
                                          </p:val>
                                        </p:tav>
                                      </p:tavLst>
                                    </p:anim>
                                    <p:animEffect transition="in" filter="fade">
                                      <p:cBhvr>
                                        <p:cTn id="9" dur="500"/>
                                        <p:tgtEl>
                                          <p:spTgt spid="71"/>
                                        </p:tgtEl>
                                      </p:cBhvr>
                                    </p:animEffect>
                                  </p:childTnLst>
                                </p:cTn>
                              </p:par>
                              <p:par>
                                <p:cTn id="10" presetID="53" presetClass="entr" presetSubtype="16" fill="hold" nodeType="withEffect">
                                  <p:stCondLst>
                                    <p:cond delay="0"/>
                                  </p:stCondLst>
                                  <p:childTnLst>
                                    <p:set>
                                      <p:cBhvr>
                                        <p:cTn id="11" dur="1" fill="hold">
                                          <p:stCondLst>
                                            <p:cond delay="0"/>
                                          </p:stCondLst>
                                        </p:cTn>
                                        <p:tgtEl>
                                          <p:spTgt spid="72"/>
                                        </p:tgtEl>
                                        <p:attrNameLst>
                                          <p:attrName>style.visibility</p:attrName>
                                        </p:attrNameLst>
                                      </p:cBhvr>
                                      <p:to>
                                        <p:strVal val="visible"/>
                                      </p:to>
                                    </p:set>
                                    <p:anim calcmode="lin" valueType="num">
                                      <p:cBhvr>
                                        <p:cTn id="12" dur="500" fill="hold"/>
                                        <p:tgtEl>
                                          <p:spTgt spid="72"/>
                                        </p:tgtEl>
                                        <p:attrNameLst>
                                          <p:attrName>ppt_w</p:attrName>
                                        </p:attrNameLst>
                                      </p:cBhvr>
                                      <p:tavLst>
                                        <p:tav tm="0">
                                          <p:val>
                                            <p:fltVal val="0"/>
                                          </p:val>
                                        </p:tav>
                                        <p:tav tm="100000">
                                          <p:val>
                                            <p:strVal val="#ppt_w"/>
                                          </p:val>
                                        </p:tav>
                                      </p:tavLst>
                                    </p:anim>
                                    <p:anim calcmode="lin" valueType="num">
                                      <p:cBhvr>
                                        <p:cTn id="13" dur="500" fill="hold"/>
                                        <p:tgtEl>
                                          <p:spTgt spid="72"/>
                                        </p:tgtEl>
                                        <p:attrNameLst>
                                          <p:attrName>ppt_h</p:attrName>
                                        </p:attrNameLst>
                                      </p:cBhvr>
                                      <p:tavLst>
                                        <p:tav tm="0">
                                          <p:val>
                                            <p:fltVal val="0"/>
                                          </p:val>
                                        </p:tav>
                                        <p:tav tm="100000">
                                          <p:val>
                                            <p:strVal val="#ppt_h"/>
                                          </p:val>
                                        </p:tav>
                                      </p:tavLst>
                                    </p:anim>
                                    <p:animEffect transition="in" filter="fade">
                                      <p:cBhvr>
                                        <p:cTn id="14" dur="500"/>
                                        <p:tgtEl>
                                          <p:spTgt spid="72"/>
                                        </p:tgtEl>
                                      </p:cBhvr>
                                    </p:animEffect>
                                  </p:childTnLst>
                                </p:cTn>
                              </p:par>
                              <p:par>
                                <p:cTn id="15" presetID="53" presetClass="entr" presetSubtype="16"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p:cTn id="27" dur="500" fill="hold"/>
                                        <p:tgtEl>
                                          <p:spTgt spid="43"/>
                                        </p:tgtEl>
                                        <p:attrNameLst>
                                          <p:attrName>ppt_w</p:attrName>
                                        </p:attrNameLst>
                                      </p:cBhvr>
                                      <p:tavLst>
                                        <p:tav tm="0">
                                          <p:val>
                                            <p:fltVal val="0"/>
                                          </p:val>
                                        </p:tav>
                                        <p:tav tm="100000">
                                          <p:val>
                                            <p:strVal val="#ppt_w"/>
                                          </p:val>
                                        </p:tav>
                                      </p:tavLst>
                                    </p:anim>
                                    <p:anim calcmode="lin" valueType="num">
                                      <p:cBhvr>
                                        <p:cTn id="28" dur="500" fill="hold"/>
                                        <p:tgtEl>
                                          <p:spTgt spid="43"/>
                                        </p:tgtEl>
                                        <p:attrNameLst>
                                          <p:attrName>ppt_h</p:attrName>
                                        </p:attrNameLst>
                                      </p:cBhvr>
                                      <p:tavLst>
                                        <p:tav tm="0">
                                          <p:val>
                                            <p:fltVal val="0"/>
                                          </p:val>
                                        </p:tav>
                                        <p:tav tm="100000">
                                          <p:val>
                                            <p:strVal val="#ppt_h"/>
                                          </p:val>
                                        </p:tav>
                                      </p:tavLst>
                                    </p:anim>
                                    <p:animEffect transition="in" filter="fade">
                                      <p:cBhvr>
                                        <p:cTn id="29" dur="500"/>
                                        <p:tgtEl>
                                          <p:spTgt spid="4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p:cTn id="37" dur="500" fill="hold"/>
                                        <p:tgtEl>
                                          <p:spTgt spid="45"/>
                                        </p:tgtEl>
                                        <p:attrNameLst>
                                          <p:attrName>ppt_w</p:attrName>
                                        </p:attrNameLst>
                                      </p:cBhvr>
                                      <p:tavLst>
                                        <p:tav tm="0">
                                          <p:val>
                                            <p:fltVal val="0"/>
                                          </p:val>
                                        </p:tav>
                                        <p:tav tm="100000">
                                          <p:val>
                                            <p:strVal val="#ppt_w"/>
                                          </p:val>
                                        </p:tav>
                                      </p:tavLst>
                                    </p:anim>
                                    <p:anim calcmode="lin" valueType="num">
                                      <p:cBhvr>
                                        <p:cTn id="38" dur="500" fill="hold"/>
                                        <p:tgtEl>
                                          <p:spTgt spid="45"/>
                                        </p:tgtEl>
                                        <p:attrNameLst>
                                          <p:attrName>ppt_h</p:attrName>
                                        </p:attrNameLst>
                                      </p:cBhvr>
                                      <p:tavLst>
                                        <p:tav tm="0">
                                          <p:val>
                                            <p:fltVal val="0"/>
                                          </p:val>
                                        </p:tav>
                                        <p:tav tm="100000">
                                          <p:val>
                                            <p:strVal val="#ppt_h"/>
                                          </p:val>
                                        </p:tav>
                                      </p:tavLst>
                                    </p:anim>
                                    <p:animEffect transition="in" filter="fade">
                                      <p:cBhvr>
                                        <p:cTn id="39" dur="500"/>
                                        <p:tgtEl>
                                          <p:spTgt spid="4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6"/>
                                        </p:tgtEl>
                                        <p:attrNameLst>
                                          <p:attrName>style.visibility</p:attrName>
                                        </p:attrNameLst>
                                      </p:cBhvr>
                                      <p:to>
                                        <p:strVal val="visible"/>
                                      </p:to>
                                    </p:set>
                                    <p:anim calcmode="lin" valueType="num">
                                      <p:cBhvr>
                                        <p:cTn id="42" dur="500" fill="hold"/>
                                        <p:tgtEl>
                                          <p:spTgt spid="46"/>
                                        </p:tgtEl>
                                        <p:attrNameLst>
                                          <p:attrName>ppt_w</p:attrName>
                                        </p:attrNameLst>
                                      </p:cBhvr>
                                      <p:tavLst>
                                        <p:tav tm="0">
                                          <p:val>
                                            <p:fltVal val="0"/>
                                          </p:val>
                                        </p:tav>
                                        <p:tav tm="100000">
                                          <p:val>
                                            <p:strVal val="#ppt_w"/>
                                          </p:val>
                                        </p:tav>
                                      </p:tavLst>
                                    </p:anim>
                                    <p:anim calcmode="lin" valueType="num">
                                      <p:cBhvr>
                                        <p:cTn id="43" dur="500" fill="hold"/>
                                        <p:tgtEl>
                                          <p:spTgt spid="46"/>
                                        </p:tgtEl>
                                        <p:attrNameLst>
                                          <p:attrName>ppt_h</p:attrName>
                                        </p:attrNameLst>
                                      </p:cBhvr>
                                      <p:tavLst>
                                        <p:tav tm="0">
                                          <p:val>
                                            <p:fltVal val="0"/>
                                          </p:val>
                                        </p:tav>
                                        <p:tav tm="100000">
                                          <p:val>
                                            <p:strVal val="#ppt_h"/>
                                          </p:val>
                                        </p:tav>
                                      </p:tavLst>
                                    </p:anim>
                                    <p:animEffect transition="in" filter="fade">
                                      <p:cBhvr>
                                        <p:cTn id="44" dur="500"/>
                                        <p:tgtEl>
                                          <p:spTgt spid="4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p:cTn id="47" dur="500" fill="hold"/>
                                        <p:tgtEl>
                                          <p:spTgt spid="47"/>
                                        </p:tgtEl>
                                        <p:attrNameLst>
                                          <p:attrName>ppt_w</p:attrName>
                                        </p:attrNameLst>
                                      </p:cBhvr>
                                      <p:tavLst>
                                        <p:tav tm="0">
                                          <p:val>
                                            <p:fltVal val="0"/>
                                          </p:val>
                                        </p:tav>
                                        <p:tav tm="100000">
                                          <p:val>
                                            <p:strVal val="#ppt_w"/>
                                          </p:val>
                                        </p:tav>
                                      </p:tavLst>
                                    </p:anim>
                                    <p:anim calcmode="lin" valueType="num">
                                      <p:cBhvr>
                                        <p:cTn id="48" dur="500" fill="hold"/>
                                        <p:tgtEl>
                                          <p:spTgt spid="47"/>
                                        </p:tgtEl>
                                        <p:attrNameLst>
                                          <p:attrName>ppt_h</p:attrName>
                                        </p:attrNameLst>
                                      </p:cBhvr>
                                      <p:tavLst>
                                        <p:tav tm="0">
                                          <p:val>
                                            <p:fltVal val="0"/>
                                          </p:val>
                                        </p:tav>
                                        <p:tav tm="100000">
                                          <p:val>
                                            <p:strVal val="#ppt_h"/>
                                          </p:val>
                                        </p:tav>
                                      </p:tavLst>
                                    </p:anim>
                                    <p:animEffect transition="in" filter="fade">
                                      <p:cBhvr>
                                        <p:cTn id="49" dur="500"/>
                                        <p:tgtEl>
                                          <p:spTgt spid="47"/>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8"/>
                                        </p:tgtEl>
                                        <p:attrNameLst>
                                          <p:attrName>style.visibility</p:attrName>
                                        </p:attrNameLst>
                                      </p:cBhvr>
                                      <p:to>
                                        <p:strVal val="visible"/>
                                      </p:to>
                                    </p:set>
                                    <p:anim calcmode="lin" valueType="num">
                                      <p:cBhvr>
                                        <p:cTn id="52" dur="500" fill="hold"/>
                                        <p:tgtEl>
                                          <p:spTgt spid="48"/>
                                        </p:tgtEl>
                                        <p:attrNameLst>
                                          <p:attrName>ppt_w</p:attrName>
                                        </p:attrNameLst>
                                      </p:cBhvr>
                                      <p:tavLst>
                                        <p:tav tm="0">
                                          <p:val>
                                            <p:fltVal val="0"/>
                                          </p:val>
                                        </p:tav>
                                        <p:tav tm="100000">
                                          <p:val>
                                            <p:strVal val="#ppt_w"/>
                                          </p:val>
                                        </p:tav>
                                      </p:tavLst>
                                    </p:anim>
                                    <p:anim calcmode="lin" valueType="num">
                                      <p:cBhvr>
                                        <p:cTn id="53" dur="500" fill="hold"/>
                                        <p:tgtEl>
                                          <p:spTgt spid="48"/>
                                        </p:tgtEl>
                                        <p:attrNameLst>
                                          <p:attrName>ppt_h</p:attrName>
                                        </p:attrNameLst>
                                      </p:cBhvr>
                                      <p:tavLst>
                                        <p:tav tm="0">
                                          <p:val>
                                            <p:fltVal val="0"/>
                                          </p:val>
                                        </p:tav>
                                        <p:tav tm="100000">
                                          <p:val>
                                            <p:strVal val="#ppt_h"/>
                                          </p:val>
                                        </p:tav>
                                      </p:tavLst>
                                    </p:anim>
                                    <p:animEffect transition="in" filter="fade">
                                      <p:cBhvr>
                                        <p:cTn id="54" dur="500"/>
                                        <p:tgtEl>
                                          <p:spTgt spid="48"/>
                                        </p:tgtEl>
                                      </p:cBhvr>
                                    </p:animEffect>
                                  </p:childTnLst>
                                </p:cTn>
                              </p:par>
                              <p:par>
                                <p:cTn id="55" presetID="53" presetClass="entr" presetSubtype="16" fill="hold" nodeType="withEffect">
                                  <p:stCondLst>
                                    <p:cond delay="0"/>
                                  </p:stCondLst>
                                  <p:childTnLst>
                                    <p:set>
                                      <p:cBhvr>
                                        <p:cTn id="56" dur="1" fill="hold">
                                          <p:stCondLst>
                                            <p:cond delay="0"/>
                                          </p:stCondLst>
                                        </p:cTn>
                                        <p:tgtEl>
                                          <p:spTgt spid="49"/>
                                        </p:tgtEl>
                                        <p:attrNameLst>
                                          <p:attrName>style.visibility</p:attrName>
                                        </p:attrNameLst>
                                      </p:cBhvr>
                                      <p:to>
                                        <p:strVal val="visible"/>
                                      </p:to>
                                    </p:set>
                                    <p:anim calcmode="lin" valueType="num">
                                      <p:cBhvr>
                                        <p:cTn id="57" dur="500" fill="hold"/>
                                        <p:tgtEl>
                                          <p:spTgt spid="49"/>
                                        </p:tgtEl>
                                        <p:attrNameLst>
                                          <p:attrName>ppt_w</p:attrName>
                                        </p:attrNameLst>
                                      </p:cBhvr>
                                      <p:tavLst>
                                        <p:tav tm="0">
                                          <p:val>
                                            <p:fltVal val="0"/>
                                          </p:val>
                                        </p:tav>
                                        <p:tav tm="100000">
                                          <p:val>
                                            <p:strVal val="#ppt_w"/>
                                          </p:val>
                                        </p:tav>
                                      </p:tavLst>
                                    </p:anim>
                                    <p:anim calcmode="lin" valueType="num">
                                      <p:cBhvr>
                                        <p:cTn id="58" dur="500" fill="hold"/>
                                        <p:tgtEl>
                                          <p:spTgt spid="49"/>
                                        </p:tgtEl>
                                        <p:attrNameLst>
                                          <p:attrName>ppt_h</p:attrName>
                                        </p:attrNameLst>
                                      </p:cBhvr>
                                      <p:tavLst>
                                        <p:tav tm="0">
                                          <p:val>
                                            <p:fltVal val="0"/>
                                          </p:val>
                                        </p:tav>
                                        <p:tav tm="100000">
                                          <p:val>
                                            <p:strVal val="#ppt_h"/>
                                          </p:val>
                                        </p:tav>
                                      </p:tavLst>
                                    </p:anim>
                                    <p:animEffect transition="in" filter="fade">
                                      <p:cBhvr>
                                        <p:cTn id="59" dur="500"/>
                                        <p:tgtEl>
                                          <p:spTgt spid="49"/>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53"/>
                                        </p:tgtEl>
                                        <p:attrNameLst>
                                          <p:attrName>style.visibility</p:attrName>
                                        </p:attrNameLst>
                                      </p:cBhvr>
                                      <p:to>
                                        <p:strVal val="visible"/>
                                      </p:to>
                                    </p:set>
                                    <p:anim calcmode="lin" valueType="num">
                                      <p:cBhvr>
                                        <p:cTn id="62" dur="500" fill="hold"/>
                                        <p:tgtEl>
                                          <p:spTgt spid="53"/>
                                        </p:tgtEl>
                                        <p:attrNameLst>
                                          <p:attrName>ppt_w</p:attrName>
                                        </p:attrNameLst>
                                      </p:cBhvr>
                                      <p:tavLst>
                                        <p:tav tm="0">
                                          <p:val>
                                            <p:fltVal val="0"/>
                                          </p:val>
                                        </p:tav>
                                        <p:tav tm="100000">
                                          <p:val>
                                            <p:strVal val="#ppt_w"/>
                                          </p:val>
                                        </p:tav>
                                      </p:tavLst>
                                    </p:anim>
                                    <p:anim calcmode="lin" valueType="num">
                                      <p:cBhvr>
                                        <p:cTn id="63" dur="500" fill="hold"/>
                                        <p:tgtEl>
                                          <p:spTgt spid="53"/>
                                        </p:tgtEl>
                                        <p:attrNameLst>
                                          <p:attrName>ppt_h</p:attrName>
                                        </p:attrNameLst>
                                      </p:cBhvr>
                                      <p:tavLst>
                                        <p:tav tm="0">
                                          <p:val>
                                            <p:fltVal val="0"/>
                                          </p:val>
                                        </p:tav>
                                        <p:tav tm="100000">
                                          <p:val>
                                            <p:strVal val="#ppt_h"/>
                                          </p:val>
                                        </p:tav>
                                      </p:tavLst>
                                    </p:anim>
                                    <p:animEffect transition="in" filter="fade">
                                      <p:cBhvr>
                                        <p:cTn id="64" dur="500"/>
                                        <p:tgtEl>
                                          <p:spTgt spid="53"/>
                                        </p:tgtEl>
                                      </p:cBhvr>
                                    </p:animEffect>
                                  </p:childTnLst>
                                </p:cTn>
                              </p:par>
                              <p:par>
                                <p:cTn id="65" presetID="53" presetClass="entr" presetSubtype="16" fill="hold" nodeType="withEffect">
                                  <p:stCondLst>
                                    <p:cond delay="0"/>
                                  </p:stCondLst>
                                  <p:childTnLst>
                                    <p:set>
                                      <p:cBhvr>
                                        <p:cTn id="66" dur="1" fill="hold">
                                          <p:stCondLst>
                                            <p:cond delay="0"/>
                                          </p:stCondLst>
                                        </p:cTn>
                                        <p:tgtEl>
                                          <p:spTgt spid="54"/>
                                        </p:tgtEl>
                                        <p:attrNameLst>
                                          <p:attrName>style.visibility</p:attrName>
                                        </p:attrNameLst>
                                      </p:cBhvr>
                                      <p:to>
                                        <p:strVal val="visible"/>
                                      </p:to>
                                    </p:set>
                                    <p:anim calcmode="lin" valueType="num">
                                      <p:cBhvr>
                                        <p:cTn id="67" dur="500" fill="hold"/>
                                        <p:tgtEl>
                                          <p:spTgt spid="54"/>
                                        </p:tgtEl>
                                        <p:attrNameLst>
                                          <p:attrName>ppt_w</p:attrName>
                                        </p:attrNameLst>
                                      </p:cBhvr>
                                      <p:tavLst>
                                        <p:tav tm="0">
                                          <p:val>
                                            <p:fltVal val="0"/>
                                          </p:val>
                                        </p:tav>
                                        <p:tav tm="100000">
                                          <p:val>
                                            <p:strVal val="#ppt_w"/>
                                          </p:val>
                                        </p:tav>
                                      </p:tavLst>
                                    </p:anim>
                                    <p:anim calcmode="lin" valueType="num">
                                      <p:cBhvr>
                                        <p:cTn id="68" dur="500" fill="hold"/>
                                        <p:tgtEl>
                                          <p:spTgt spid="54"/>
                                        </p:tgtEl>
                                        <p:attrNameLst>
                                          <p:attrName>ppt_h</p:attrName>
                                        </p:attrNameLst>
                                      </p:cBhvr>
                                      <p:tavLst>
                                        <p:tav tm="0">
                                          <p:val>
                                            <p:fltVal val="0"/>
                                          </p:val>
                                        </p:tav>
                                        <p:tav tm="100000">
                                          <p:val>
                                            <p:strVal val="#ppt_h"/>
                                          </p:val>
                                        </p:tav>
                                      </p:tavLst>
                                    </p:anim>
                                    <p:animEffect transition="in" filter="fade">
                                      <p:cBhvr>
                                        <p:cTn id="69" dur="500"/>
                                        <p:tgtEl>
                                          <p:spTgt spid="54"/>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59"/>
                                        </p:tgtEl>
                                        <p:attrNameLst>
                                          <p:attrName>style.visibility</p:attrName>
                                        </p:attrNameLst>
                                      </p:cBhvr>
                                      <p:to>
                                        <p:strVal val="visible"/>
                                      </p:to>
                                    </p:set>
                                    <p:anim calcmode="lin" valueType="num">
                                      <p:cBhvr>
                                        <p:cTn id="72" dur="500" fill="hold"/>
                                        <p:tgtEl>
                                          <p:spTgt spid="59"/>
                                        </p:tgtEl>
                                        <p:attrNameLst>
                                          <p:attrName>ppt_w</p:attrName>
                                        </p:attrNameLst>
                                      </p:cBhvr>
                                      <p:tavLst>
                                        <p:tav tm="0">
                                          <p:val>
                                            <p:fltVal val="0"/>
                                          </p:val>
                                        </p:tav>
                                        <p:tav tm="100000">
                                          <p:val>
                                            <p:strVal val="#ppt_w"/>
                                          </p:val>
                                        </p:tav>
                                      </p:tavLst>
                                    </p:anim>
                                    <p:anim calcmode="lin" valueType="num">
                                      <p:cBhvr>
                                        <p:cTn id="73" dur="500" fill="hold"/>
                                        <p:tgtEl>
                                          <p:spTgt spid="59"/>
                                        </p:tgtEl>
                                        <p:attrNameLst>
                                          <p:attrName>ppt_h</p:attrName>
                                        </p:attrNameLst>
                                      </p:cBhvr>
                                      <p:tavLst>
                                        <p:tav tm="0">
                                          <p:val>
                                            <p:fltVal val="0"/>
                                          </p:val>
                                        </p:tav>
                                        <p:tav tm="100000">
                                          <p:val>
                                            <p:strVal val="#ppt_h"/>
                                          </p:val>
                                        </p:tav>
                                      </p:tavLst>
                                    </p:anim>
                                    <p:animEffect transition="in" filter="fade">
                                      <p:cBhvr>
                                        <p:cTn id="74" dur="500"/>
                                        <p:tgtEl>
                                          <p:spTgt spid="59"/>
                                        </p:tgtEl>
                                      </p:cBhvr>
                                    </p:animEffect>
                                  </p:childTnLst>
                                </p:cTn>
                              </p:par>
                              <p:par>
                                <p:cTn id="75" presetID="53" presetClass="entr" presetSubtype="16" fill="hold" nodeType="withEffect">
                                  <p:stCondLst>
                                    <p:cond delay="0"/>
                                  </p:stCondLst>
                                  <p:childTnLst>
                                    <p:set>
                                      <p:cBhvr>
                                        <p:cTn id="76" dur="1" fill="hold">
                                          <p:stCondLst>
                                            <p:cond delay="0"/>
                                          </p:stCondLst>
                                        </p:cTn>
                                        <p:tgtEl>
                                          <p:spTgt spid="60"/>
                                        </p:tgtEl>
                                        <p:attrNameLst>
                                          <p:attrName>style.visibility</p:attrName>
                                        </p:attrNameLst>
                                      </p:cBhvr>
                                      <p:to>
                                        <p:strVal val="visible"/>
                                      </p:to>
                                    </p:set>
                                    <p:anim calcmode="lin" valueType="num">
                                      <p:cBhvr>
                                        <p:cTn id="77" dur="500" fill="hold"/>
                                        <p:tgtEl>
                                          <p:spTgt spid="60"/>
                                        </p:tgtEl>
                                        <p:attrNameLst>
                                          <p:attrName>ppt_w</p:attrName>
                                        </p:attrNameLst>
                                      </p:cBhvr>
                                      <p:tavLst>
                                        <p:tav tm="0">
                                          <p:val>
                                            <p:fltVal val="0"/>
                                          </p:val>
                                        </p:tav>
                                        <p:tav tm="100000">
                                          <p:val>
                                            <p:strVal val="#ppt_w"/>
                                          </p:val>
                                        </p:tav>
                                      </p:tavLst>
                                    </p:anim>
                                    <p:anim calcmode="lin" valueType="num">
                                      <p:cBhvr>
                                        <p:cTn id="78" dur="500" fill="hold"/>
                                        <p:tgtEl>
                                          <p:spTgt spid="60"/>
                                        </p:tgtEl>
                                        <p:attrNameLst>
                                          <p:attrName>ppt_h</p:attrName>
                                        </p:attrNameLst>
                                      </p:cBhvr>
                                      <p:tavLst>
                                        <p:tav tm="0">
                                          <p:val>
                                            <p:fltVal val="0"/>
                                          </p:val>
                                        </p:tav>
                                        <p:tav tm="100000">
                                          <p:val>
                                            <p:strVal val="#ppt_h"/>
                                          </p:val>
                                        </p:tav>
                                      </p:tavLst>
                                    </p:anim>
                                    <p:animEffect transition="in" filter="fade">
                                      <p:cBhvr>
                                        <p:cTn id="79" dur="500"/>
                                        <p:tgtEl>
                                          <p:spTgt spid="60"/>
                                        </p:tgtEl>
                                      </p:cBhvr>
                                    </p:animEffect>
                                  </p:childTnLst>
                                </p:cTn>
                              </p:par>
                              <p:par>
                                <p:cTn id="80" presetID="53" presetClass="entr" presetSubtype="16" fill="hold" nodeType="withEffect">
                                  <p:stCondLst>
                                    <p:cond delay="0"/>
                                  </p:stCondLst>
                                  <p:childTnLst>
                                    <p:set>
                                      <p:cBhvr>
                                        <p:cTn id="81" dur="1" fill="hold">
                                          <p:stCondLst>
                                            <p:cond delay="0"/>
                                          </p:stCondLst>
                                        </p:cTn>
                                        <p:tgtEl>
                                          <p:spTgt spid="63"/>
                                        </p:tgtEl>
                                        <p:attrNameLst>
                                          <p:attrName>style.visibility</p:attrName>
                                        </p:attrNameLst>
                                      </p:cBhvr>
                                      <p:to>
                                        <p:strVal val="visible"/>
                                      </p:to>
                                    </p:set>
                                    <p:anim calcmode="lin" valueType="num">
                                      <p:cBhvr>
                                        <p:cTn id="82" dur="500" fill="hold"/>
                                        <p:tgtEl>
                                          <p:spTgt spid="63"/>
                                        </p:tgtEl>
                                        <p:attrNameLst>
                                          <p:attrName>ppt_w</p:attrName>
                                        </p:attrNameLst>
                                      </p:cBhvr>
                                      <p:tavLst>
                                        <p:tav tm="0">
                                          <p:val>
                                            <p:fltVal val="0"/>
                                          </p:val>
                                        </p:tav>
                                        <p:tav tm="100000">
                                          <p:val>
                                            <p:strVal val="#ppt_w"/>
                                          </p:val>
                                        </p:tav>
                                      </p:tavLst>
                                    </p:anim>
                                    <p:anim calcmode="lin" valueType="num">
                                      <p:cBhvr>
                                        <p:cTn id="83" dur="500" fill="hold"/>
                                        <p:tgtEl>
                                          <p:spTgt spid="63"/>
                                        </p:tgtEl>
                                        <p:attrNameLst>
                                          <p:attrName>ppt_h</p:attrName>
                                        </p:attrNameLst>
                                      </p:cBhvr>
                                      <p:tavLst>
                                        <p:tav tm="0">
                                          <p:val>
                                            <p:fltVal val="0"/>
                                          </p:val>
                                        </p:tav>
                                        <p:tav tm="100000">
                                          <p:val>
                                            <p:strVal val="#ppt_h"/>
                                          </p:val>
                                        </p:tav>
                                      </p:tavLst>
                                    </p:anim>
                                    <p:animEffect transition="in" filter="fade">
                                      <p:cBhvr>
                                        <p:cTn id="84" dur="500"/>
                                        <p:tgtEl>
                                          <p:spTgt spid="63"/>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66"/>
                                        </p:tgtEl>
                                        <p:attrNameLst>
                                          <p:attrName>style.visibility</p:attrName>
                                        </p:attrNameLst>
                                      </p:cBhvr>
                                      <p:to>
                                        <p:strVal val="visible"/>
                                      </p:to>
                                    </p:set>
                                    <p:anim calcmode="lin" valueType="num">
                                      <p:cBhvr>
                                        <p:cTn id="87" dur="500" fill="hold"/>
                                        <p:tgtEl>
                                          <p:spTgt spid="66"/>
                                        </p:tgtEl>
                                        <p:attrNameLst>
                                          <p:attrName>ppt_w</p:attrName>
                                        </p:attrNameLst>
                                      </p:cBhvr>
                                      <p:tavLst>
                                        <p:tav tm="0">
                                          <p:val>
                                            <p:fltVal val="0"/>
                                          </p:val>
                                        </p:tav>
                                        <p:tav tm="100000">
                                          <p:val>
                                            <p:strVal val="#ppt_w"/>
                                          </p:val>
                                        </p:tav>
                                      </p:tavLst>
                                    </p:anim>
                                    <p:anim calcmode="lin" valueType="num">
                                      <p:cBhvr>
                                        <p:cTn id="88" dur="500" fill="hold"/>
                                        <p:tgtEl>
                                          <p:spTgt spid="66"/>
                                        </p:tgtEl>
                                        <p:attrNameLst>
                                          <p:attrName>ppt_h</p:attrName>
                                        </p:attrNameLst>
                                      </p:cBhvr>
                                      <p:tavLst>
                                        <p:tav tm="0">
                                          <p:val>
                                            <p:fltVal val="0"/>
                                          </p:val>
                                        </p:tav>
                                        <p:tav tm="100000">
                                          <p:val>
                                            <p:strVal val="#ppt_h"/>
                                          </p:val>
                                        </p:tav>
                                      </p:tavLst>
                                    </p:anim>
                                    <p:animEffect transition="in" filter="fade">
                                      <p:cBhvr>
                                        <p:cTn id="89" dur="500"/>
                                        <p:tgtEl>
                                          <p:spTgt spid="66"/>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67"/>
                                        </p:tgtEl>
                                        <p:attrNameLst>
                                          <p:attrName>style.visibility</p:attrName>
                                        </p:attrNameLst>
                                      </p:cBhvr>
                                      <p:to>
                                        <p:strVal val="visible"/>
                                      </p:to>
                                    </p:set>
                                    <p:anim calcmode="lin" valueType="num">
                                      <p:cBhvr>
                                        <p:cTn id="92" dur="500" fill="hold"/>
                                        <p:tgtEl>
                                          <p:spTgt spid="67"/>
                                        </p:tgtEl>
                                        <p:attrNameLst>
                                          <p:attrName>ppt_w</p:attrName>
                                        </p:attrNameLst>
                                      </p:cBhvr>
                                      <p:tavLst>
                                        <p:tav tm="0">
                                          <p:val>
                                            <p:fltVal val="0"/>
                                          </p:val>
                                        </p:tav>
                                        <p:tav tm="100000">
                                          <p:val>
                                            <p:strVal val="#ppt_w"/>
                                          </p:val>
                                        </p:tav>
                                      </p:tavLst>
                                    </p:anim>
                                    <p:anim calcmode="lin" valueType="num">
                                      <p:cBhvr>
                                        <p:cTn id="93" dur="500" fill="hold"/>
                                        <p:tgtEl>
                                          <p:spTgt spid="67"/>
                                        </p:tgtEl>
                                        <p:attrNameLst>
                                          <p:attrName>ppt_h</p:attrName>
                                        </p:attrNameLst>
                                      </p:cBhvr>
                                      <p:tavLst>
                                        <p:tav tm="0">
                                          <p:val>
                                            <p:fltVal val="0"/>
                                          </p:val>
                                        </p:tav>
                                        <p:tav tm="100000">
                                          <p:val>
                                            <p:strVal val="#ppt_h"/>
                                          </p:val>
                                        </p:tav>
                                      </p:tavLst>
                                    </p:anim>
                                    <p:animEffect transition="in" filter="fade">
                                      <p:cBhvr>
                                        <p:cTn id="94" dur="500"/>
                                        <p:tgtEl>
                                          <p:spTgt spid="67"/>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68"/>
                                        </p:tgtEl>
                                        <p:attrNameLst>
                                          <p:attrName>style.visibility</p:attrName>
                                        </p:attrNameLst>
                                      </p:cBhvr>
                                      <p:to>
                                        <p:strVal val="visible"/>
                                      </p:to>
                                    </p:set>
                                    <p:anim calcmode="lin" valueType="num">
                                      <p:cBhvr>
                                        <p:cTn id="97" dur="500" fill="hold"/>
                                        <p:tgtEl>
                                          <p:spTgt spid="68"/>
                                        </p:tgtEl>
                                        <p:attrNameLst>
                                          <p:attrName>ppt_w</p:attrName>
                                        </p:attrNameLst>
                                      </p:cBhvr>
                                      <p:tavLst>
                                        <p:tav tm="0">
                                          <p:val>
                                            <p:fltVal val="0"/>
                                          </p:val>
                                        </p:tav>
                                        <p:tav tm="100000">
                                          <p:val>
                                            <p:strVal val="#ppt_w"/>
                                          </p:val>
                                        </p:tav>
                                      </p:tavLst>
                                    </p:anim>
                                    <p:anim calcmode="lin" valueType="num">
                                      <p:cBhvr>
                                        <p:cTn id="98" dur="500" fill="hold"/>
                                        <p:tgtEl>
                                          <p:spTgt spid="68"/>
                                        </p:tgtEl>
                                        <p:attrNameLst>
                                          <p:attrName>ppt_h</p:attrName>
                                        </p:attrNameLst>
                                      </p:cBhvr>
                                      <p:tavLst>
                                        <p:tav tm="0">
                                          <p:val>
                                            <p:fltVal val="0"/>
                                          </p:val>
                                        </p:tav>
                                        <p:tav tm="100000">
                                          <p:val>
                                            <p:strVal val="#ppt_h"/>
                                          </p:val>
                                        </p:tav>
                                      </p:tavLst>
                                    </p:anim>
                                    <p:animEffect transition="in" filter="fade">
                                      <p:cBhvr>
                                        <p:cTn id="99" dur="500"/>
                                        <p:tgtEl>
                                          <p:spTgt spid="68"/>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69"/>
                                        </p:tgtEl>
                                        <p:attrNameLst>
                                          <p:attrName>style.visibility</p:attrName>
                                        </p:attrNameLst>
                                      </p:cBhvr>
                                      <p:to>
                                        <p:strVal val="visible"/>
                                      </p:to>
                                    </p:set>
                                    <p:anim calcmode="lin" valueType="num">
                                      <p:cBhvr>
                                        <p:cTn id="102" dur="500" fill="hold"/>
                                        <p:tgtEl>
                                          <p:spTgt spid="69"/>
                                        </p:tgtEl>
                                        <p:attrNameLst>
                                          <p:attrName>ppt_w</p:attrName>
                                        </p:attrNameLst>
                                      </p:cBhvr>
                                      <p:tavLst>
                                        <p:tav tm="0">
                                          <p:val>
                                            <p:fltVal val="0"/>
                                          </p:val>
                                        </p:tav>
                                        <p:tav tm="100000">
                                          <p:val>
                                            <p:strVal val="#ppt_w"/>
                                          </p:val>
                                        </p:tav>
                                      </p:tavLst>
                                    </p:anim>
                                    <p:anim calcmode="lin" valueType="num">
                                      <p:cBhvr>
                                        <p:cTn id="103" dur="500" fill="hold"/>
                                        <p:tgtEl>
                                          <p:spTgt spid="69"/>
                                        </p:tgtEl>
                                        <p:attrNameLst>
                                          <p:attrName>ppt_h</p:attrName>
                                        </p:attrNameLst>
                                      </p:cBhvr>
                                      <p:tavLst>
                                        <p:tav tm="0">
                                          <p:val>
                                            <p:fltVal val="0"/>
                                          </p:val>
                                        </p:tav>
                                        <p:tav tm="100000">
                                          <p:val>
                                            <p:strVal val="#ppt_h"/>
                                          </p:val>
                                        </p:tav>
                                      </p:tavLst>
                                    </p:anim>
                                    <p:animEffect transition="in" filter="fade">
                                      <p:cBhvr>
                                        <p:cTn id="104" dur="500"/>
                                        <p:tgtEl>
                                          <p:spTgt spid="69"/>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70"/>
                                        </p:tgtEl>
                                        <p:attrNameLst>
                                          <p:attrName>style.visibility</p:attrName>
                                        </p:attrNameLst>
                                      </p:cBhvr>
                                      <p:to>
                                        <p:strVal val="visible"/>
                                      </p:to>
                                    </p:set>
                                    <p:anim calcmode="lin" valueType="num">
                                      <p:cBhvr>
                                        <p:cTn id="107" dur="500" fill="hold"/>
                                        <p:tgtEl>
                                          <p:spTgt spid="70"/>
                                        </p:tgtEl>
                                        <p:attrNameLst>
                                          <p:attrName>ppt_w</p:attrName>
                                        </p:attrNameLst>
                                      </p:cBhvr>
                                      <p:tavLst>
                                        <p:tav tm="0">
                                          <p:val>
                                            <p:fltVal val="0"/>
                                          </p:val>
                                        </p:tav>
                                        <p:tav tm="100000">
                                          <p:val>
                                            <p:strVal val="#ppt_w"/>
                                          </p:val>
                                        </p:tav>
                                      </p:tavLst>
                                    </p:anim>
                                    <p:anim calcmode="lin" valueType="num">
                                      <p:cBhvr>
                                        <p:cTn id="108" dur="500" fill="hold"/>
                                        <p:tgtEl>
                                          <p:spTgt spid="70"/>
                                        </p:tgtEl>
                                        <p:attrNameLst>
                                          <p:attrName>ppt_h</p:attrName>
                                        </p:attrNameLst>
                                      </p:cBhvr>
                                      <p:tavLst>
                                        <p:tav tm="0">
                                          <p:val>
                                            <p:fltVal val="0"/>
                                          </p:val>
                                        </p:tav>
                                        <p:tav tm="100000">
                                          <p:val>
                                            <p:strVal val="#ppt_h"/>
                                          </p:val>
                                        </p:tav>
                                      </p:tavLst>
                                    </p:anim>
                                    <p:animEffect transition="in" filter="fade">
                                      <p:cBhvr>
                                        <p:cTn id="109"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47" grpId="0" animBg="1"/>
      <p:bldP spid="48" grpId="0" animBg="1"/>
      <p:bldP spid="53" grpId="0" animBg="1"/>
      <p:bldP spid="59" grpId="0" animBg="1"/>
      <p:bldP spid="66" grpId="0" animBg="1"/>
      <p:bldP spid="67" grpId="0"/>
      <p:bldP spid="68" grpId="0"/>
      <p:bldP spid="69" grpId="0"/>
      <p:bldP spid="70" grpId="0"/>
      <p:bldP spid="7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84DE9AF-081E-D0E0-0A4C-570F6BD3A6FE}"/>
              </a:ext>
            </a:extLst>
          </p:cNvPr>
          <p:cNvGrpSpPr/>
          <p:nvPr/>
        </p:nvGrpSpPr>
        <p:grpSpPr>
          <a:xfrm>
            <a:off x="10140426" y="58463"/>
            <a:ext cx="1734764" cy="429023"/>
            <a:chOff x="10263714" y="58463"/>
            <a:chExt cx="1734764" cy="429023"/>
          </a:xfrm>
        </p:grpSpPr>
        <p:grpSp>
          <p:nvGrpSpPr>
            <p:cNvPr id="3" name="Group 2">
              <a:extLst>
                <a:ext uri="{FF2B5EF4-FFF2-40B4-BE49-F238E27FC236}">
                  <a16:creationId xmlns:a16="http://schemas.microsoft.com/office/drawing/2014/main" id="{19FA9DCA-5D35-0BD4-FE8E-CB71E3772B43}"/>
                </a:ext>
              </a:extLst>
            </p:cNvPr>
            <p:cNvGrpSpPr/>
            <p:nvPr/>
          </p:nvGrpSpPr>
          <p:grpSpPr>
            <a:xfrm>
              <a:off x="11197607" y="83218"/>
              <a:ext cx="431426" cy="188824"/>
              <a:chOff x="11778472" y="427907"/>
              <a:chExt cx="240960" cy="105462"/>
            </a:xfrm>
          </p:grpSpPr>
          <p:sp>
            <p:nvSpPr>
              <p:cNvPr id="6" name="Freeform: Shape 5">
                <a:extLst>
                  <a:ext uri="{FF2B5EF4-FFF2-40B4-BE49-F238E27FC236}">
                    <a16:creationId xmlns:a16="http://schemas.microsoft.com/office/drawing/2014/main" id="{3331AA1F-6425-B50C-00B8-A3C5115EAEEE}"/>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7" name="Freeform: Shape 6">
                <a:extLst>
                  <a:ext uri="{FF2B5EF4-FFF2-40B4-BE49-F238E27FC236}">
                    <a16:creationId xmlns:a16="http://schemas.microsoft.com/office/drawing/2014/main" id="{18D48E54-CAE2-D0AB-9698-2EF2EC3824F5}"/>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8" name="Freeform: Shape 7">
                <a:extLst>
                  <a:ext uri="{FF2B5EF4-FFF2-40B4-BE49-F238E27FC236}">
                    <a16:creationId xmlns:a16="http://schemas.microsoft.com/office/drawing/2014/main" id="{7EA4D3BF-D35F-54A1-973F-F83577CBB051}"/>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9" name="Freeform: Shape 8">
                <a:extLst>
                  <a:ext uri="{FF2B5EF4-FFF2-40B4-BE49-F238E27FC236}">
                    <a16:creationId xmlns:a16="http://schemas.microsoft.com/office/drawing/2014/main" id="{6BAB2D67-8121-287D-E254-DF6C00D4B8B1}"/>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10" name="Freeform: Shape 9">
                <a:extLst>
                  <a:ext uri="{FF2B5EF4-FFF2-40B4-BE49-F238E27FC236}">
                    <a16:creationId xmlns:a16="http://schemas.microsoft.com/office/drawing/2014/main" id="{B2A829BD-2E19-34E3-801D-1DE6F0B03263}"/>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11" name="Freeform: Shape 10">
                <a:extLst>
                  <a:ext uri="{FF2B5EF4-FFF2-40B4-BE49-F238E27FC236}">
                    <a16:creationId xmlns:a16="http://schemas.microsoft.com/office/drawing/2014/main" id="{F4302485-C16D-FE4D-61E6-268D54E2CC64}"/>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12" name="Freeform: Shape 11">
                <a:extLst>
                  <a:ext uri="{FF2B5EF4-FFF2-40B4-BE49-F238E27FC236}">
                    <a16:creationId xmlns:a16="http://schemas.microsoft.com/office/drawing/2014/main" id="{17B902A2-E3EB-8407-CD36-9B365BA7A617}"/>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13" name="Freeform: Shape 12">
                <a:extLst>
                  <a:ext uri="{FF2B5EF4-FFF2-40B4-BE49-F238E27FC236}">
                    <a16:creationId xmlns:a16="http://schemas.microsoft.com/office/drawing/2014/main" id="{E7BCDAA1-58BB-6A0C-78ED-D581CC9E97DD}"/>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14" name="Freeform: Shape 13">
                <a:extLst>
                  <a:ext uri="{FF2B5EF4-FFF2-40B4-BE49-F238E27FC236}">
                    <a16:creationId xmlns:a16="http://schemas.microsoft.com/office/drawing/2014/main" id="{C095E08D-5980-4B17-63DB-DDAE03C191B2}"/>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15" name="Freeform: Shape 14">
                <a:extLst>
                  <a:ext uri="{FF2B5EF4-FFF2-40B4-BE49-F238E27FC236}">
                    <a16:creationId xmlns:a16="http://schemas.microsoft.com/office/drawing/2014/main" id="{82CBBB2E-D2FD-BA89-8C69-6C127AC90EA1}"/>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16" name="Freeform: Shape 15">
                <a:extLst>
                  <a:ext uri="{FF2B5EF4-FFF2-40B4-BE49-F238E27FC236}">
                    <a16:creationId xmlns:a16="http://schemas.microsoft.com/office/drawing/2014/main" id="{F6004E28-2E5B-6B46-134B-97779C01C7A9}"/>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17" name="Freeform: Shape 16">
                <a:extLst>
                  <a:ext uri="{FF2B5EF4-FFF2-40B4-BE49-F238E27FC236}">
                    <a16:creationId xmlns:a16="http://schemas.microsoft.com/office/drawing/2014/main" id="{BA90897A-F664-10D2-321D-58039B7679CF}"/>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4" name="Freeform: Shape 3">
              <a:extLst>
                <a:ext uri="{FF2B5EF4-FFF2-40B4-BE49-F238E27FC236}">
                  <a16:creationId xmlns:a16="http://schemas.microsoft.com/office/drawing/2014/main" id="{5A0986D3-E0AA-3519-7294-7BC1DCD70CD6}"/>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5" name="TextBox 4">
              <a:extLst>
                <a:ext uri="{FF2B5EF4-FFF2-40B4-BE49-F238E27FC236}">
                  <a16:creationId xmlns:a16="http://schemas.microsoft.com/office/drawing/2014/main" id="{68BABB1E-66EC-A11C-6A82-8CBB9A33DBCB}"/>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sp>
        <p:nvSpPr>
          <p:cNvPr id="18" name="Rectangle 17">
            <a:extLst>
              <a:ext uri="{FF2B5EF4-FFF2-40B4-BE49-F238E27FC236}">
                <a16:creationId xmlns:a16="http://schemas.microsoft.com/office/drawing/2014/main" id="{0BD229FE-AF5A-19E7-ED16-E2B0D15072BA}"/>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5A2ECE3B-BE3B-77CF-440D-71B07D4F47DE}"/>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sp>
        <p:nvSpPr>
          <p:cNvPr id="23" name="Freeform: Shape 22">
            <a:extLst>
              <a:ext uri="{FF2B5EF4-FFF2-40B4-BE49-F238E27FC236}">
                <a16:creationId xmlns:a16="http://schemas.microsoft.com/office/drawing/2014/main" id="{706F1114-A2B3-F46F-181F-EFD457A1CBEE}"/>
              </a:ext>
            </a:extLst>
          </p:cNvPr>
          <p:cNvSpPr/>
          <p:nvPr/>
        </p:nvSpPr>
        <p:spPr>
          <a:xfrm>
            <a:off x="2850309" y="4042851"/>
            <a:ext cx="6491382" cy="321294"/>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TextBox 24">
            <a:extLst>
              <a:ext uri="{FF2B5EF4-FFF2-40B4-BE49-F238E27FC236}">
                <a16:creationId xmlns:a16="http://schemas.microsoft.com/office/drawing/2014/main" id="{781447AF-306E-7EFA-5113-F10F065A88E1}"/>
              </a:ext>
            </a:extLst>
          </p:cNvPr>
          <p:cNvSpPr txBox="1"/>
          <p:nvPr/>
        </p:nvSpPr>
        <p:spPr>
          <a:xfrm>
            <a:off x="4684227" y="4736815"/>
            <a:ext cx="2823546" cy="1107996"/>
          </a:xfrm>
          <a:prstGeom prst="rect">
            <a:avLst/>
          </a:prstGeom>
          <a:noFill/>
        </p:spPr>
        <p:txBody>
          <a:bodyPr wrap="square" rtlCol="0">
            <a:spAutoFit/>
          </a:bodyPr>
          <a:lstStyle/>
          <a:p>
            <a:r>
              <a:rPr lang="fa-IR" sz="6600" dirty="0">
                <a:solidFill>
                  <a:srgbClr val="006ED8"/>
                </a:solidFill>
                <a:cs typeface="B Titr" panose="00000700000000000000" pitchFamily="2" charset="-78"/>
              </a:rPr>
              <a:t>منــابع</a:t>
            </a:r>
            <a:endParaRPr lang="en-US" sz="6600" dirty="0">
              <a:solidFill>
                <a:srgbClr val="006ED8"/>
              </a:solidFill>
              <a:cs typeface="B Titr" panose="00000700000000000000" pitchFamily="2" charset="-78"/>
            </a:endParaRPr>
          </a:p>
        </p:txBody>
      </p:sp>
      <p:pic>
        <p:nvPicPr>
          <p:cNvPr id="28" name="Picture 27">
            <a:extLst>
              <a:ext uri="{FF2B5EF4-FFF2-40B4-BE49-F238E27FC236}">
                <a16:creationId xmlns:a16="http://schemas.microsoft.com/office/drawing/2014/main" id="{2312DA7E-FFE0-A02C-62AC-2BB48D9AAE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5680" y="642857"/>
            <a:ext cx="3560641" cy="3560641"/>
          </a:xfrm>
          <a:prstGeom prst="rect">
            <a:avLst/>
          </a:prstGeom>
        </p:spPr>
      </p:pic>
      <p:pic>
        <p:nvPicPr>
          <p:cNvPr id="24" name="Picture 23">
            <a:hlinkClick r:id="" action="ppaction://hlinkshowjump?jump=firstslide"/>
            <a:extLst>
              <a:ext uri="{FF2B5EF4-FFF2-40B4-BE49-F238E27FC236}">
                <a16:creationId xmlns:a16="http://schemas.microsoft.com/office/drawing/2014/main" id="{88AA12A8-EC68-FD22-07DA-4A94EB86AB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26" name="Picture 25">
            <a:hlinkClick r:id="" action="ppaction://hlinkshowjump?jump=nextslide"/>
            <a:extLst>
              <a:ext uri="{FF2B5EF4-FFF2-40B4-BE49-F238E27FC236}">
                <a16:creationId xmlns:a16="http://schemas.microsoft.com/office/drawing/2014/main" id="{785BAA15-F209-9D84-04A0-649A851E47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27" name="Picture 26">
            <a:hlinkClick r:id="" action="ppaction://hlinkshowjump?jump=previousslide"/>
            <a:extLst>
              <a:ext uri="{FF2B5EF4-FFF2-40B4-BE49-F238E27FC236}">
                <a16:creationId xmlns:a16="http://schemas.microsoft.com/office/drawing/2014/main" id="{8FF2089A-AFD6-0622-5810-407E6073BE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spTree>
    <p:extLst>
      <p:ext uri="{BB962C8B-B14F-4D97-AF65-F5344CB8AC3E}">
        <p14:creationId xmlns:p14="http://schemas.microsoft.com/office/powerpoint/2010/main" val="1239318826"/>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par>
                                <p:cTn id="15" presetID="53" presetClass="entr" presetSubtype="16"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9" name="Group 148">
            <a:extLst>
              <a:ext uri="{FF2B5EF4-FFF2-40B4-BE49-F238E27FC236}">
                <a16:creationId xmlns:a16="http://schemas.microsoft.com/office/drawing/2014/main" id="{1424E820-5615-A8BB-0C55-45CD27A8BDBD}"/>
              </a:ext>
            </a:extLst>
          </p:cNvPr>
          <p:cNvGrpSpPr/>
          <p:nvPr/>
        </p:nvGrpSpPr>
        <p:grpSpPr>
          <a:xfrm>
            <a:off x="10450668" y="802961"/>
            <a:ext cx="1301337" cy="339188"/>
            <a:chOff x="10450668" y="801679"/>
            <a:chExt cx="1301337" cy="339188"/>
          </a:xfrm>
        </p:grpSpPr>
        <p:pic>
          <p:nvPicPr>
            <p:cNvPr id="132" name="Picture 131">
              <a:extLst>
                <a:ext uri="{FF2B5EF4-FFF2-40B4-BE49-F238E27FC236}">
                  <a16:creationId xmlns:a16="http://schemas.microsoft.com/office/drawing/2014/main" id="{35E5A249-E4D5-A281-34B1-B1FDFE809F06}"/>
                </a:ext>
              </a:extLst>
            </p:cNvPr>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11437985" y="801679"/>
              <a:ext cx="314020" cy="314020"/>
            </a:xfrm>
            <a:prstGeom prst="rect">
              <a:avLst/>
            </a:prstGeom>
          </p:spPr>
        </p:pic>
        <p:sp>
          <p:nvSpPr>
            <p:cNvPr id="140" name="TextBox 139">
              <a:extLst>
                <a:ext uri="{FF2B5EF4-FFF2-40B4-BE49-F238E27FC236}">
                  <a16:creationId xmlns:a16="http://schemas.microsoft.com/office/drawing/2014/main" id="{C06E4131-E265-1A28-9105-68FA3C1E9B45}"/>
                </a:ext>
              </a:extLst>
            </p:cNvPr>
            <p:cNvSpPr txBox="1"/>
            <p:nvPr/>
          </p:nvSpPr>
          <p:spPr>
            <a:xfrm>
              <a:off x="10450668" y="833090"/>
              <a:ext cx="1099953" cy="307777"/>
            </a:xfrm>
            <a:prstGeom prst="rect">
              <a:avLst/>
            </a:prstGeom>
            <a:noFill/>
          </p:spPr>
          <p:txBody>
            <a:bodyPr wrap="square" rtlCol="0">
              <a:spAutoFit/>
            </a:bodyPr>
            <a:lstStyle/>
            <a:p>
              <a:r>
                <a:rPr lang="fa-IR" sz="1400" dirty="0">
                  <a:cs typeface="B Titr" panose="00000700000000000000" pitchFamily="2" charset="-78"/>
                </a:rPr>
                <a:t>کلیات پژوهش</a:t>
              </a:r>
              <a:endParaRPr lang="en-US" sz="1400" dirty="0">
                <a:cs typeface="B Titr" panose="00000700000000000000" pitchFamily="2" charset="-78"/>
              </a:endParaRPr>
            </a:p>
          </p:txBody>
        </p:sp>
      </p:grpSp>
      <p:grpSp>
        <p:nvGrpSpPr>
          <p:cNvPr id="150" name="Group 149">
            <a:extLst>
              <a:ext uri="{FF2B5EF4-FFF2-40B4-BE49-F238E27FC236}">
                <a16:creationId xmlns:a16="http://schemas.microsoft.com/office/drawing/2014/main" id="{B0592E56-CDE6-5625-ABDE-6BAAB1DF02A7}"/>
              </a:ext>
            </a:extLst>
          </p:cNvPr>
          <p:cNvGrpSpPr/>
          <p:nvPr/>
        </p:nvGrpSpPr>
        <p:grpSpPr>
          <a:xfrm>
            <a:off x="8403542" y="809382"/>
            <a:ext cx="1332973" cy="339188"/>
            <a:chOff x="8403542" y="801679"/>
            <a:chExt cx="1332973" cy="339188"/>
          </a:xfrm>
        </p:grpSpPr>
        <p:pic>
          <p:nvPicPr>
            <p:cNvPr id="124" name="Picture 123">
              <a:extLst>
                <a:ext uri="{FF2B5EF4-FFF2-40B4-BE49-F238E27FC236}">
                  <a16:creationId xmlns:a16="http://schemas.microsoft.com/office/drawing/2014/main" id="{0F67A771-6B08-ADD2-2672-F0C178099341}"/>
                </a:ext>
              </a:extLst>
            </p:cNvPr>
            <p:cNvPicPr>
              <a:picLocks noChangeAspect="1"/>
            </p:cNvPicPr>
            <p:nvPr/>
          </p:nvPicPr>
          <p:blipFill>
            <a:blip r:embed="rId4">
              <a:biLevel thresh="75000"/>
              <a:extLst>
                <a:ext uri="{28A0092B-C50C-407E-A947-70E740481C1C}">
                  <a14:useLocalDpi xmlns:a14="http://schemas.microsoft.com/office/drawing/2010/main" val="0"/>
                </a:ext>
              </a:extLst>
            </a:blip>
            <a:stretch>
              <a:fillRect/>
            </a:stretch>
          </p:blipFill>
          <p:spPr>
            <a:xfrm>
              <a:off x="9422495" y="801679"/>
              <a:ext cx="314020" cy="314020"/>
            </a:xfrm>
            <a:prstGeom prst="rect">
              <a:avLst/>
            </a:prstGeom>
          </p:spPr>
        </p:pic>
        <p:sp>
          <p:nvSpPr>
            <p:cNvPr id="141" name="TextBox 140">
              <a:extLst>
                <a:ext uri="{FF2B5EF4-FFF2-40B4-BE49-F238E27FC236}">
                  <a16:creationId xmlns:a16="http://schemas.microsoft.com/office/drawing/2014/main" id="{CB2FA345-EEB9-7110-8DC8-D42F0D2BD973}"/>
                </a:ext>
              </a:extLst>
            </p:cNvPr>
            <p:cNvSpPr txBox="1"/>
            <p:nvPr/>
          </p:nvSpPr>
          <p:spPr>
            <a:xfrm>
              <a:off x="8403542" y="833090"/>
              <a:ext cx="1066273" cy="307777"/>
            </a:xfrm>
            <a:prstGeom prst="rect">
              <a:avLst/>
            </a:prstGeom>
            <a:noFill/>
          </p:spPr>
          <p:txBody>
            <a:bodyPr wrap="square" rtlCol="0">
              <a:spAutoFit/>
            </a:bodyPr>
            <a:lstStyle/>
            <a:p>
              <a:r>
                <a:rPr lang="fa-IR" sz="1400" dirty="0">
                  <a:cs typeface="B Titr" panose="00000700000000000000" pitchFamily="2" charset="-78"/>
                </a:rPr>
                <a:t>مبانی پژوهش</a:t>
              </a:r>
              <a:endParaRPr lang="en-US" sz="1400" dirty="0">
                <a:cs typeface="B Titr" panose="00000700000000000000" pitchFamily="2" charset="-78"/>
              </a:endParaRPr>
            </a:p>
          </p:txBody>
        </p:sp>
      </p:grpSp>
      <p:grpSp>
        <p:nvGrpSpPr>
          <p:cNvPr id="151" name="Group 150">
            <a:extLst>
              <a:ext uri="{FF2B5EF4-FFF2-40B4-BE49-F238E27FC236}">
                <a16:creationId xmlns:a16="http://schemas.microsoft.com/office/drawing/2014/main" id="{7CE748D5-6082-41A2-9A12-2940F8F7DA49}"/>
              </a:ext>
            </a:extLst>
          </p:cNvPr>
          <p:cNvGrpSpPr/>
          <p:nvPr/>
        </p:nvGrpSpPr>
        <p:grpSpPr>
          <a:xfrm>
            <a:off x="6525261" y="805529"/>
            <a:ext cx="1207290" cy="339188"/>
            <a:chOff x="6544578" y="801679"/>
            <a:chExt cx="1207290" cy="339188"/>
          </a:xfrm>
        </p:grpSpPr>
        <p:pic>
          <p:nvPicPr>
            <p:cNvPr id="126" name="Picture 125">
              <a:extLst>
                <a:ext uri="{FF2B5EF4-FFF2-40B4-BE49-F238E27FC236}">
                  <a16:creationId xmlns:a16="http://schemas.microsoft.com/office/drawing/2014/main" id="{B12992F8-B63C-A0AA-757C-42E10B31D6A9}"/>
                </a:ext>
              </a:extLst>
            </p:cNvPr>
            <p:cNvPicPr>
              <a:picLocks noChangeAspect="1"/>
            </p:cNvPicPr>
            <p:nvPr/>
          </p:nvPicPr>
          <p:blipFill>
            <a:blip r:embed="rId5">
              <a:biLevel thresh="75000"/>
              <a:extLst>
                <a:ext uri="{28A0092B-C50C-407E-A947-70E740481C1C}">
                  <a14:useLocalDpi xmlns:a14="http://schemas.microsoft.com/office/drawing/2010/main" val="0"/>
                </a:ext>
              </a:extLst>
            </a:blip>
            <a:stretch>
              <a:fillRect/>
            </a:stretch>
          </p:blipFill>
          <p:spPr>
            <a:xfrm>
              <a:off x="7437848" y="801679"/>
              <a:ext cx="314020" cy="314020"/>
            </a:xfrm>
            <a:prstGeom prst="rect">
              <a:avLst/>
            </a:prstGeom>
          </p:spPr>
        </p:pic>
        <p:sp>
          <p:nvSpPr>
            <p:cNvPr id="142" name="TextBox 141">
              <a:extLst>
                <a:ext uri="{FF2B5EF4-FFF2-40B4-BE49-F238E27FC236}">
                  <a16:creationId xmlns:a16="http://schemas.microsoft.com/office/drawing/2014/main" id="{D333B084-3D75-02A2-3201-246D1F771E89}"/>
                </a:ext>
              </a:extLst>
            </p:cNvPr>
            <p:cNvSpPr txBox="1"/>
            <p:nvPr/>
          </p:nvSpPr>
          <p:spPr>
            <a:xfrm>
              <a:off x="6544578" y="833090"/>
              <a:ext cx="1002814" cy="307777"/>
            </a:xfrm>
            <a:prstGeom prst="rect">
              <a:avLst/>
            </a:prstGeom>
            <a:noFill/>
          </p:spPr>
          <p:txBody>
            <a:bodyPr wrap="square" rtlCol="0">
              <a:spAutoFit/>
            </a:bodyPr>
            <a:lstStyle/>
            <a:p>
              <a:r>
                <a:rPr lang="fa-IR" sz="1400" dirty="0">
                  <a:cs typeface="B Titr" panose="00000700000000000000" pitchFamily="2" charset="-78"/>
                </a:rPr>
                <a:t>روش تحقیق</a:t>
              </a:r>
              <a:endParaRPr lang="en-US" sz="1400" dirty="0">
                <a:cs typeface="B Titr" panose="00000700000000000000" pitchFamily="2" charset="-78"/>
              </a:endParaRPr>
            </a:p>
          </p:txBody>
        </p:sp>
      </p:grpSp>
      <p:grpSp>
        <p:nvGrpSpPr>
          <p:cNvPr id="152" name="Group 151">
            <a:extLst>
              <a:ext uri="{FF2B5EF4-FFF2-40B4-BE49-F238E27FC236}">
                <a16:creationId xmlns:a16="http://schemas.microsoft.com/office/drawing/2014/main" id="{CCF9D272-5C4B-8493-3F2B-B31045B6AA57}"/>
              </a:ext>
            </a:extLst>
          </p:cNvPr>
          <p:cNvGrpSpPr/>
          <p:nvPr/>
        </p:nvGrpSpPr>
        <p:grpSpPr>
          <a:xfrm>
            <a:off x="4367276" y="801676"/>
            <a:ext cx="1347716" cy="339188"/>
            <a:chOff x="4367276" y="801679"/>
            <a:chExt cx="1347716" cy="339188"/>
          </a:xfrm>
        </p:grpSpPr>
        <p:pic>
          <p:nvPicPr>
            <p:cNvPr id="128" name="Picture 127">
              <a:extLst>
                <a:ext uri="{FF2B5EF4-FFF2-40B4-BE49-F238E27FC236}">
                  <a16:creationId xmlns:a16="http://schemas.microsoft.com/office/drawing/2014/main" id="{89AB1061-13B8-5BD6-6D27-AC9B68491BE2}"/>
                </a:ext>
              </a:extLst>
            </p:cNvPr>
            <p:cNvPicPr>
              <a:picLocks noChangeAspect="1"/>
            </p:cNvPicPr>
            <p:nvPr/>
          </p:nvPicPr>
          <p:blipFill>
            <a:blip r:embed="rId6">
              <a:biLevel thresh="75000"/>
              <a:extLst>
                <a:ext uri="{28A0092B-C50C-407E-A947-70E740481C1C}">
                  <a14:useLocalDpi xmlns:a14="http://schemas.microsoft.com/office/drawing/2010/main" val="0"/>
                </a:ext>
              </a:extLst>
            </a:blip>
            <a:stretch>
              <a:fillRect/>
            </a:stretch>
          </p:blipFill>
          <p:spPr>
            <a:xfrm>
              <a:off x="5400972" y="801679"/>
              <a:ext cx="314020" cy="314020"/>
            </a:xfrm>
            <a:prstGeom prst="rect">
              <a:avLst/>
            </a:prstGeom>
          </p:spPr>
        </p:pic>
        <p:sp>
          <p:nvSpPr>
            <p:cNvPr id="144" name="TextBox 143">
              <a:extLst>
                <a:ext uri="{FF2B5EF4-FFF2-40B4-BE49-F238E27FC236}">
                  <a16:creationId xmlns:a16="http://schemas.microsoft.com/office/drawing/2014/main" id="{C8425EFB-9821-1E0E-5CE6-4855C11C3E8F}"/>
                </a:ext>
              </a:extLst>
            </p:cNvPr>
            <p:cNvSpPr txBox="1"/>
            <p:nvPr/>
          </p:nvSpPr>
          <p:spPr>
            <a:xfrm>
              <a:off x="4367276" y="833090"/>
              <a:ext cx="1062877" cy="307777"/>
            </a:xfrm>
            <a:prstGeom prst="rect">
              <a:avLst/>
            </a:prstGeom>
            <a:noFill/>
          </p:spPr>
          <p:txBody>
            <a:bodyPr wrap="square" rtlCol="0">
              <a:spAutoFit/>
            </a:bodyPr>
            <a:lstStyle/>
            <a:p>
              <a:r>
                <a:rPr lang="fa-IR" sz="1400" dirty="0">
                  <a:cs typeface="B Titr" panose="00000700000000000000" pitchFamily="2" charset="-78"/>
                </a:rPr>
                <a:t>تجزیه و تحلیل</a:t>
              </a:r>
              <a:endParaRPr lang="en-US" sz="1400" dirty="0">
                <a:cs typeface="B Titr" panose="00000700000000000000" pitchFamily="2" charset="-78"/>
              </a:endParaRPr>
            </a:p>
          </p:txBody>
        </p:sp>
      </p:grpSp>
      <p:grpSp>
        <p:nvGrpSpPr>
          <p:cNvPr id="153" name="Group 152">
            <a:extLst>
              <a:ext uri="{FF2B5EF4-FFF2-40B4-BE49-F238E27FC236}">
                <a16:creationId xmlns:a16="http://schemas.microsoft.com/office/drawing/2014/main" id="{888C9CC3-77AF-1CE3-6CDC-B1DC34C2CF8E}"/>
              </a:ext>
            </a:extLst>
          </p:cNvPr>
          <p:cNvGrpSpPr/>
          <p:nvPr/>
        </p:nvGrpSpPr>
        <p:grpSpPr>
          <a:xfrm>
            <a:off x="2436435" y="808097"/>
            <a:ext cx="1267795" cy="339188"/>
            <a:chOff x="2436435" y="801679"/>
            <a:chExt cx="1267795" cy="339188"/>
          </a:xfrm>
        </p:grpSpPr>
        <p:pic>
          <p:nvPicPr>
            <p:cNvPr id="134" name="Picture 133">
              <a:extLst>
                <a:ext uri="{FF2B5EF4-FFF2-40B4-BE49-F238E27FC236}">
                  <a16:creationId xmlns:a16="http://schemas.microsoft.com/office/drawing/2014/main" id="{0219AACC-A780-F7B6-A08F-F1501FFCA54B}"/>
                </a:ext>
              </a:extLst>
            </p:cNvPr>
            <p:cNvPicPr>
              <a:picLocks noChangeAspect="1"/>
            </p:cNvPicPr>
            <p:nvPr/>
          </p:nvPicPr>
          <p:blipFill>
            <a:blip r:embed="rId7">
              <a:biLevel thresh="75000"/>
              <a:extLst>
                <a:ext uri="{28A0092B-C50C-407E-A947-70E740481C1C}">
                  <a14:useLocalDpi xmlns:a14="http://schemas.microsoft.com/office/drawing/2010/main" val="0"/>
                </a:ext>
              </a:extLst>
            </a:blip>
            <a:stretch>
              <a:fillRect/>
            </a:stretch>
          </p:blipFill>
          <p:spPr>
            <a:xfrm>
              <a:off x="3390210" y="801679"/>
              <a:ext cx="314020" cy="314020"/>
            </a:xfrm>
            <a:prstGeom prst="rect">
              <a:avLst/>
            </a:prstGeom>
          </p:spPr>
        </p:pic>
        <p:sp>
          <p:nvSpPr>
            <p:cNvPr id="146" name="TextBox 145">
              <a:extLst>
                <a:ext uri="{FF2B5EF4-FFF2-40B4-BE49-F238E27FC236}">
                  <a16:creationId xmlns:a16="http://schemas.microsoft.com/office/drawing/2014/main" id="{F08DDAB4-FFA7-D3BD-0D9D-C5DF3F7CE099}"/>
                </a:ext>
              </a:extLst>
            </p:cNvPr>
            <p:cNvSpPr txBox="1"/>
            <p:nvPr/>
          </p:nvSpPr>
          <p:spPr>
            <a:xfrm>
              <a:off x="2436435" y="833090"/>
              <a:ext cx="1007470" cy="307777"/>
            </a:xfrm>
            <a:prstGeom prst="rect">
              <a:avLst/>
            </a:prstGeom>
            <a:noFill/>
          </p:spPr>
          <p:txBody>
            <a:bodyPr wrap="square" rtlCol="0">
              <a:spAutoFit/>
            </a:bodyPr>
            <a:lstStyle/>
            <a:p>
              <a:r>
                <a:rPr lang="fa-IR" sz="1400" dirty="0">
                  <a:cs typeface="B Titr" panose="00000700000000000000" pitchFamily="2" charset="-78"/>
                </a:rPr>
                <a:t>بحث و نتیجه</a:t>
              </a:r>
              <a:endParaRPr lang="en-US" sz="1400" dirty="0">
                <a:cs typeface="B Titr" panose="00000700000000000000" pitchFamily="2" charset="-78"/>
              </a:endParaRPr>
            </a:p>
          </p:txBody>
        </p:sp>
      </p:grpSp>
      <p:sp>
        <p:nvSpPr>
          <p:cNvPr id="7" name="Freeform: Shape 6">
            <a:extLst>
              <a:ext uri="{FF2B5EF4-FFF2-40B4-BE49-F238E27FC236}">
                <a16:creationId xmlns:a16="http://schemas.microsoft.com/office/drawing/2014/main" id="{FB3914A6-76CD-D666-696A-297116F97479}"/>
              </a:ext>
            </a:extLst>
          </p:cNvPr>
          <p:cNvSpPr/>
          <p:nvPr/>
        </p:nvSpPr>
        <p:spPr>
          <a:xfrm>
            <a:off x="468931" y="1173598"/>
            <a:ext cx="1215081" cy="60141"/>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54" name="Group 153">
            <a:extLst>
              <a:ext uri="{FF2B5EF4-FFF2-40B4-BE49-F238E27FC236}">
                <a16:creationId xmlns:a16="http://schemas.microsoft.com/office/drawing/2014/main" id="{5D3E3AFD-1CAE-9849-5477-1E17D4566C9C}"/>
              </a:ext>
            </a:extLst>
          </p:cNvPr>
          <p:cNvGrpSpPr/>
          <p:nvPr/>
        </p:nvGrpSpPr>
        <p:grpSpPr>
          <a:xfrm>
            <a:off x="619873" y="773422"/>
            <a:ext cx="913196" cy="391082"/>
            <a:chOff x="780273" y="763148"/>
            <a:chExt cx="913196" cy="391082"/>
          </a:xfrm>
        </p:grpSpPr>
        <p:pic>
          <p:nvPicPr>
            <p:cNvPr id="130" name="Picture 129">
              <a:extLst>
                <a:ext uri="{FF2B5EF4-FFF2-40B4-BE49-F238E27FC236}">
                  <a16:creationId xmlns:a16="http://schemas.microsoft.com/office/drawing/2014/main" id="{54E2A06B-762F-D631-66A8-6F714FEEF59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02387" y="763148"/>
              <a:ext cx="391082" cy="391082"/>
            </a:xfrm>
            <a:prstGeom prst="rect">
              <a:avLst/>
            </a:prstGeom>
          </p:spPr>
        </p:pic>
        <p:sp>
          <p:nvSpPr>
            <p:cNvPr id="147" name="TextBox 146">
              <a:extLst>
                <a:ext uri="{FF2B5EF4-FFF2-40B4-BE49-F238E27FC236}">
                  <a16:creationId xmlns:a16="http://schemas.microsoft.com/office/drawing/2014/main" id="{7C217C55-B589-BB1A-4D21-1B5B1F2F9DD1}"/>
                </a:ext>
              </a:extLst>
            </p:cNvPr>
            <p:cNvSpPr txBox="1"/>
            <p:nvPr/>
          </p:nvSpPr>
          <p:spPr>
            <a:xfrm>
              <a:off x="780273" y="833090"/>
              <a:ext cx="575107" cy="307777"/>
            </a:xfrm>
            <a:prstGeom prst="rect">
              <a:avLst/>
            </a:prstGeom>
            <a:noFill/>
          </p:spPr>
          <p:txBody>
            <a:bodyPr wrap="square" rtlCol="0">
              <a:spAutoFit/>
            </a:bodyPr>
            <a:lstStyle/>
            <a:p>
              <a:r>
                <a:rPr lang="fa-IR" sz="1400" dirty="0">
                  <a:solidFill>
                    <a:srgbClr val="006ED8"/>
                  </a:solidFill>
                  <a:cs typeface="B Titr" panose="00000700000000000000" pitchFamily="2" charset="-78"/>
                </a:rPr>
                <a:t>منابع</a:t>
              </a:r>
              <a:endParaRPr lang="en-US" sz="1400" dirty="0">
                <a:solidFill>
                  <a:srgbClr val="006ED8"/>
                </a:solidFill>
                <a:cs typeface="B Titr" panose="00000700000000000000" pitchFamily="2" charset="-78"/>
              </a:endParaRPr>
            </a:p>
          </p:txBody>
        </p:sp>
      </p:grpSp>
      <p:sp>
        <p:nvSpPr>
          <p:cNvPr id="2" name="Rectangle 1">
            <a:extLst>
              <a:ext uri="{FF2B5EF4-FFF2-40B4-BE49-F238E27FC236}">
                <a16:creationId xmlns:a16="http://schemas.microsoft.com/office/drawing/2014/main" id="{4D9C6A66-FBEB-54D2-EA4A-580EBCB6CDB5}"/>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DB06E71D-F3C1-15BE-347D-ED7AD2597EDE}"/>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grpSp>
        <p:nvGrpSpPr>
          <p:cNvPr id="4" name="Group 3">
            <a:extLst>
              <a:ext uri="{FF2B5EF4-FFF2-40B4-BE49-F238E27FC236}">
                <a16:creationId xmlns:a16="http://schemas.microsoft.com/office/drawing/2014/main" id="{F9B1B909-40EA-99B7-DEF9-7E520A000A4B}"/>
              </a:ext>
            </a:extLst>
          </p:cNvPr>
          <p:cNvGrpSpPr/>
          <p:nvPr/>
        </p:nvGrpSpPr>
        <p:grpSpPr>
          <a:xfrm>
            <a:off x="10140426" y="58463"/>
            <a:ext cx="1734764" cy="429023"/>
            <a:chOff x="10263714" y="58463"/>
            <a:chExt cx="1734764" cy="429023"/>
          </a:xfrm>
        </p:grpSpPr>
        <p:grpSp>
          <p:nvGrpSpPr>
            <p:cNvPr id="5" name="Group 4">
              <a:extLst>
                <a:ext uri="{FF2B5EF4-FFF2-40B4-BE49-F238E27FC236}">
                  <a16:creationId xmlns:a16="http://schemas.microsoft.com/office/drawing/2014/main" id="{D4AE319A-2157-FDCC-E208-079DE7C5B7A1}"/>
                </a:ext>
              </a:extLst>
            </p:cNvPr>
            <p:cNvGrpSpPr/>
            <p:nvPr/>
          </p:nvGrpSpPr>
          <p:grpSpPr>
            <a:xfrm>
              <a:off x="11197607" y="83218"/>
              <a:ext cx="431426" cy="188824"/>
              <a:chOff x="11778472" y="427907"/>
              <a:chExt cx="240960" cy="105462"/>
            </a:xfrm>
          </p:grpSpPr>
          <p:sp>
            <p:nvSpPr>
              <p:cNvPr id="14" name="Freeform: Shape 13">
                <a:extLst>
                  <a:ext uri="{FF2B5EF4-FFF2-40B4-BE49-F238E27FC236}">
                    <a16:creationId xmlns:a16="http://schemas.microsoft.com/office/drawing/2014/main" id="{4F8C0B99-D22D-5DDA-7159-1696EBDCD97A}"/>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15" name="Freeform: Shape 14">
                <a:extLst>
                  <a:ext uri="{FF2B5EF4-FFF2-40B4-BE49-F238E27FC236}">
                    <a16:creationId xmlns:a16="http://schemas.microsoft.com/office/drawing/2014/main" id="{50D43102-BA08-ACC2-7EBA-6A702FF27DD5}"/>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16" name="Freeform: Shape 15">
                <a:extLst>
                  <a:ext uri="{FF2B5EF4-FFF2-40B4-BE49-F238E27FC236}">
                    <a16:creationId xmlns:a16="http://schemas.microsoft.com/office/drawing/2014/main" id="{3F7F77BC-8F30-6B96-4641-D24D43E5F380}"/>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17" name="Freeform: Shape 16">
                <a:extLst>
                  <a:ext uri="{FF2B5EF4-FFF2-40B4-BE49-F238E27FC236}">
                    <a16:creationId xmlns:a16="http://schemas.microsoft.com/office/drawing/2014/main" id="{CE968681-5EFE-F8F2-0D71-2E736A9CF5DD}"/>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18" name="Freeform: Shape 17">
                <a:extLst>
                  <a:ext uri="{FF2B5EF4-FFF2-40B4-BE49-F238E27FC236}">
                    <a16:creationId xmlns:a16="http://schemas.microsoft.com/office/drawing/2014/main" id="{3CB13494-541C-8A53-FD2B-0ADCF335AC9C}"/>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19" name="Freeform: Shape 18">
                <a:extLst>
                  <a:ext uri="{FF2B5EF4-FFF2-40B4-BE49-F238E27FC236}">
                    <a16:creationId xmlns:a16="http://schemas.microsoft.com/office/drawing/2014/main" id="{9ECC825D-A0DD-B666-B903-74EFE87E14D3}"/>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20" name="Freeform: Shape 19">
                <a:extLst>
                  <a:ext uri="{FF2B5EF4-FFF2-40B4-BE49-F238E27FC236}">
                    <a16:creationId xmlns:a16="http://schemas.microsoft.com/office/drawing/2014/main" id="{CA669AA0-769C-2B6C-1563-68E3A643B1DB}"/>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21" name="Freeform: Shape 20">
                <a:extLst>
                  <a:ext uri="{FF2B5EF4-FFF2-40B4-BE49-F238E27FC236}">
                    <a16:creationId xmlns:a16="http://schemas.microsoft.com/office/drawing/2014/main" id="{B265C5A0-F2A2-EABC-CF14-F8FF4DCD8DAF}"/>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22" name="Freeform: Shape 21">
                <a:extLst>
                  <a:ext uri="{FF2B5EF4-FFF2-40B4-BE49-F238E27FC236}">
                    <a16:creationId xmlns:a16="http://schemas.microsoft.com/office/drawing/2014/main" id="{64DE1EB0-1317-F061-F239-07EB2D64574B}"/>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23" name="Freeform: Shape 22">
                <a:extLst>
                  <a:ext uri="{FF2B5EF4-FFF2-40B4-BE49-F238E27FC236}">
                    <a16:creationId xmlns:a16="http://schemas.microsoft.com/office/drawing/2014/main" id="{E89213F3-6CFD-D0F7-1BC0-3A10368E513F}"/>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24" name="Freeform: Shape 23">
                <a:extLst>
                  <a:ext uri="{FF2B5EF4-FFF2-40B4-BE49-F238E27FC236}">
                    <a16:creationId xmlns:a16="http://schemas.microsoft.com/office/drawing/2014/main" id="{2548B60A-FDFA-0175-1950-5B268D4430BE}"/>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25" name="Freeform: Shape 24">
                <a:extLst>
                  <a:ext uri="{FF2B5EF4-FFF2-40B4-BE49-F238E27FC236}">
                    <a16:creationId xmlns:a16="http://schemas.microsoft.com/office/drawing/2014/main" id="{506E6817-CFD8-0DFC-EF89-853419BAD8F9}"/>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12" name="Freeform: Shape 11">
              <a:extLst>
                <a:ext uri="{FF2B5EF4-FFF2-40B4-BE49-F238E27FC236}">
                  <a16:creationId xmlns:a16="http://schemas.microsoft.com/office/drawing/2014/main" id="{F97C7CCE-59A0-67FE-5C6B-F55077D5D2C3}"/>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2C824EB2-EDC3-DE13-A6D7-2D17E32F79C8}"/>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pic>
        <p:nvPicPr>
          <p:cNvPr id="6" name="Picture 5">
            <a:hlinkClick r:id="" action="ppaction://hlinkshowjump?jump=firstslide"/>
            <a:extLst>
              <a:ext uri="{FF2B5EF4-FFF2-40B4-BE49-F238E27FC236}">
                <a16:creationId xmlns:a16="http://schemas.microsoft.com/office/drawing/2014/main" id="{DC431185-B69E-CFB4-76B0-930851E386A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8" name="Picture 7">
            <a:hlinkClick r:id="" action="ppaction://hlinkshowjump?jump=nextslide"/>
            <a:extLst>
              <a:ext uri="{FF2B5EF4-FFF2-40B4-BE49-F238E27FC236}">
                <a16:creationId xmlns:a16="http://schemas.microsoft.com/office/drawing/2014/main" id="{D2D46A81-D520-A664-BA8D-2F6924DE1E4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9" name="Picture 8">
            <a:hlinkClick r:id="" action="ppaction://hlinkshowjump?jump=previousslide"/>
            <a:extLst>
              <a:ext uri="{FF2B5EF4-FFF2-40B4-BE49-F238E27FC236}">
                <a16:creationId xmlns:a16="http://schemas.microsoft.com/office/drawing/2014/main" id="{BD767669-2220-D776-F58D-74482DF75F6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sp>
        <p:nvSpPr>
          <p:cNvPr id="10" name="TextBox 9">
            <a:extLst>
              <a:ext uri="{FF2B5EF4-FFF2-40B4-BE49-F238E27FC236}">
                <a16:creationId xmlns:a16="http://schemas.microsoft.com/office/drawing/2014/main" id="{1D88D31E-18AA-B5BF-2935-C960E43AFB0C}"/>
              </a:ext>
            </a:extLst>
          </p:cNvPr>
          <p:cNvSpPr txBox="1"/>
          <p:nvPr/>
        </p:nvSpPr>
        <p:spPr>
          <a:xfrm>
            <a:off x="9405680" y="1771992"/>
            <a:ext cx="2468644" cy="307777"/>
          </a:xfrm>
          <a:prstGeom prst="rect">
            <a:avLst/>
          </a:prstGeom>
          <a:noFill/>
          <a:ln>
            <a:noFill/>
          </a:ln>
        </p:spPr>
        <p:txBody>
          <a:bodyPr wrap="square" rtlCol="0">
            <a:spAutoFit/>
          </a:bodyPr>
          <a:lstStyle/>
          <a:p>
            <a:r>
              <a:rPr lang="fa-IR" sz="1400" dirty="0">
                <a:solidFill>
                  <a:srgbClr val="006ED8"/>
                </a:solidFill>
                <a:cs typeface="B Titr" panose="00000700000000000000" pitchFamily="2" charset="-78"/>
              </a:rPr>
              <a:t>زیر عنـوان اصلــی را وارد کـنید</a:t>
            </a:r>
            <a:endParaRPr lang="en-US" sz="1400" dirty="0">
              <a:solidFill>
                <a:srgbClr val="006ED8"/>
              </a:solidFill>
              <a:cs typeface="B Titr" panose="00000700000000000000" pitchFamily="2" charset="-78"/>
            </a:endParaRPr>
          </a:p>
        </p:txBody>
      </p:sp>
      <p:sp>
        <p:nvSpPr>
          <p:cNvPr id="11" name="TextBox 10">
            <a:extLst>
              <a:ext uri="{FF2B5EF4-FFF2-40B4-BE49-F238E27FC236}">
                <a16:creationId xmlns:a16="http://schemas.microsoft.com/office/drawing/2014/main" id="{DF968208-4E88-659B-FA07-4D59CDEA95AF}"/>
              </a:ext>
            </a:extLst>
          </p:cNvPr>
          <p:cNvSpPr txBox="1"/>
          <p:nvPr/>
        </p:nvSpPr>
        <p:spPr>
          <a:xfrm>
            <a:off x="10149687" y="1382464"/>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26" name="TextBox 25">
            <a:extLst>
              <a:ext uri="{FF2B5EF4-FFF2-40B4-BE49-F238E27FC236}">
                <a16:creationId xmlns:a16="http://schemas.microsoft.com/office/drawing/2014/main" id="{42B1FFA4-E82B-0525-DD42-0181DC39E297}"/>
              </a:ext>
            </a:extLst>
          </p:cNvPr>
          <p:cNvSpPr txBox="1"/>
          <p:nvPr/>
        </p:nvSpPr>
        <p:spPr>
          <a:xfrm>
            <a:off x="263699" y="2079769"/>
            <a:ext cx="11556780" cy="4347344"/>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Tree>
    <p:extLst>
      <p:ext uri="{BB962C8B-B14F-4D97-AF65-F5344CB8AC3E}">
        <p14:creationId xmlns:p14="http://schemas.microsoft.com/office/powerpoint/2010/main" val="3972898572"/>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randombar(horizontal)">
                                      <p:cBhvr>
                                        <p:cTn id="7" dur="500"/>
                                        <p:tgtEl>
                                          <p:spTgt spid="2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randombar(horizontal)">
                                      <p:cBhvr>
                                        <p:cTn id="10" dur="500"/>
                                        <p:tgtEl>
                                          <p:spTgt spid="10"/>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9" name="Group 148">
            <a:extLst>
              <a:ext uri="{FF2B5EF4-FFF2-40B4-BE49-F238E27FC236}">
                <a16:creationId xmlns:a16="http://schemas.microsoft.com/office/drawing/2014/main" id="{1424E820-5615-A8BB-0C55-45CD27A8BDBD}"/>
              </a:ext>
            </a:extLst>
          </p:cNvPr>
          <p:cNvGrpSpPr/>
          <p:nvPr/>
        </p:nvGrpSpPr>
        <p:grpSpPr>
          <a:xfrm>
            <a:off x="10450668" y="802961"/>
            <a:ext cx="1301337" cy="339188"/>
            <a:chOff x="10450668" y="801679"/>
            <a:chExt cx="1301337" cy="339188"/>
          </a:xfrm>
        </p:grpSpPr>
        <p:pic>
          <p:nvPicPr>
            <p:cNvPr id="132" name="Picture 131">
              <a:extLst>
                <a:ext uri="{FF2B5EF4-FFF2-40B4-BE49-F238E27FC236}">
                  <a16:creationId xmlns:a16="http://schemas.microsoft.com/office/drawing/2014/main" id="{35E5A249-E4D5-A281-34B1-B1FDFE809F06}"/>
                </a:ext>
              </a:extLst>
            </p:cNvPr>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11437985" y="801679"/>
              <a:ext cx="314020" cy="314020"/>
            </a:xfrm>
            <a:prstGeom prst="rect">
              <a:avLst/>
            </a:prstGeom>
          </p:spPr>
        </p:pic>
        <p:sp>
          <p:nvSpPr>
            <p:cNvPr id="140" name="TextBox 139">
              <a:extLst>
                <a:ext uri="{FF2B5EF4-FFF2-40B4-BE49-F238E27FC236}">
                  <a16:creationId xmlns:a16="http://schemas.microsoft.com/office/drawing/2014/main" id="{C06E4131-E265-1A28-9105-68FA3C1E9B45}"/>
                </a:ext>
              </a:extLst>
            </p:cNvPr>
            <p:cNvSpPr txBox="1"/>
            <p:nvPr/>
          </p:nvSpPr>
          <p:spPr>
            <a:xfrm>
              <a:off x="10450668" y="833090"/>
              <a:ext cx="1099953" cy="307777"/>
            </a:xfrm>
            <a:prstGeom prst="rect">
              <a:avLst/>
            </a:prstGeom>
            <a:noFill/>
          </p:spPr>
          <p:txBody>
            <a:bodyPr wrap="square" rtlCol="0">
              <a:spAutoFit/>
            </a:bodyPr>
            <a:lstStyle/>
            <a:p>
              <a:r>
                <a:rPr lang="fa-IR" sz="1400" dirty="0">
                  <a:cs typeface="B Titr" panose="00000700000000000000" pitchFamily="2" charset="-78"/>
                </a:rPr>
                <a:t>کلیات پژوهش</a:t>
              </a:r>
              <a:endParaRPr lang="en-US" sz="1400" dirty="0">
                <a:cs typeface="B Titr" panose="00000700000000000000" pitchFamily="2" charset="-78"/>
              </a:endParaRPr>
            </a:p>
          </p:txBody>
        </p:sp>
      </p:grpSp>
      <p:grpSp>
        <p:nvGrpSpPr>
          <p:cNvPr id="150" name="Group 149">
            <a:extLst>
              <a:ext uri="{FF2B5EF4-FFF2-40B4-BE49-F238E27FC236}">
                <a16:creationId xmlns:a16="http://schemas.microsoft.com/office/drawing/2014/main" id="{B0592E56-CDE6-5625-ABDE-6BAAB1DF02A7}"/>
              </a:ext>
            </a:extLst>
          </p:cNvPr>
          <p:cNvGrpSpPr/>
          <p:nvPr/>
        </p:nvGrpSpPr>
        <p:grpSpPr>
          <a:xfrm>
            <a:off x="8403542" y="809382"/>
            <a:ext cx="1332973" cy="339188"/>
            <a:chOff x="8403542" y="801679"/>
            <a:chExt cx="1332973" cy="339188"/>
          </a:xfrm>
        </p:grpSpPr>
        <p:pic>
          <p:nvPicPr>
            <p:cNvPr id="124" name="Picture 123">
              <a:extLst>
                <a:ext uri="{FF2B5EF4-FFF2-40B4-BE49-F238E27FC236}">
                  <a16:creationId xmlns:a16="http://schemas.microsoft.com/office/drawing/2014/main" id="{0F67A771-6B08-ADD2-2672-F0C178099341}"/>
                </a:ext>
              </a:extLst>
            </p:cNvPr>
            <p:cNvPicPr>
              <a:picLocks noChangeAspect="1"/>
            </p:cNvPicPr>
            <p:nvPr/>
          </p:nvPicPr>
          <p:blipFill>
            <a:blip r:embed="rId4">
              <a:biLevel thresh="75000"/>
              <a:extLst>
                <a:ext uri="{28A0092B-C50C-407E-A947-70E740481C1C}">
                  <a14:useLocalDpi xmlns:a14="http://schemas.microsoft.com/office/drawing/2010/main" val="0"/>
                </a:ext>
              </a:extLst>
            </a:blip>
            <a:stretch>
              <a:fillRect/>
            </a:stretch>
          </p:blipFill>
          <p:spPr>
            <a:xfrm>
              <a:off x="9422495" y="801679"/>
              <a:ext cx="314020" cy="314020"/>
            </a:xfrm>
            <a:prstGeom prst="rect">
              <a:avLst/>
            </a:prstGeom>
          </p:spPr>
        </p:pic>
        <p:sp>
          <p:nvSpPr>
            <p:cNvPr id="141" name="TextBox 140">
              <a:extLst>
                <a:ext uri="{FF2B5EF4-FFF2-40B4-BE49-F238E27FC236}">
                  <a16:creationId xmlns:a16="http://schemas.microsoft.com/office/drawing/2014/main" id="{CB2FA345-EEB9-7110-8DC8-D42F0D2BD973}"/>
                </a:ext>
              </a:extLst>
            </p:cNvPr>
            <p:cNvSpPr txBox="1"/>
            <p:nvPr/>
          </p:nvSpPr>
          <p:spPr>
            <a:xfrm>
              <a:off x="8403542" y="833090"/>
              <a:ext cx="1066273" cy="307777"/>
            </a:xfrm>
            <a:prstGeom prst="rect">
              <a:avLst/>
            </a:prstGeom>
            <a:noFill/>
          </p:spPr>
          <p:txBody>
            <a:bodyPr wrap="square" rtlCol="0">
              <a:spAutoFit/>
            </a:bodyPr>
            <a:lstStyle/>
            <a:p>
              <a:r>
                <a:rPr lang="fa-IR" sz="1400" dirty="0">
                  <a:cs typeface="B Titr" panose="00000700000000000000" pitchFamily="2" charset="-78"/>
                </a:rPr>
                <a:t>مبانی پژوهش</a:t>
              </a:r>
              <a:endParaRPr lang="en-US" sz="1400" dirty="0">
                <a:cs typeface="B Titr" panose="00000700000000000000" pitchFamily="2" charset="-78"/>
              </a:endParaRPr>
            </a:p>
          </p:txBody>
        </p:sp>
      </p:grpSp>
      <p:grpSp>
        <p:nvGrpSpPr>
          <p:cNvPr id="151" name="Group 150">
            <a:extLst>
              <a:ext uri="{FF2B5EF4-FFF2-40B4-BE49-F238E27FC236}">
                <a16:creationId xmlns:a16="http://schemas.microsoft.com/office/drawing/2014/main" id="{7CE748D5-6082-41A2-9A12-2940F8F7DA49}"/>
              </a:ext>
            </a:extLst>
          </p:cNvPr>
          <p:cNvGrpSpPr/>
          <p:nvPr/>
        </p:nvGrpSpPr>
        <p:grpSpPr>
          <a:xfrm>
            <a:off x="6525261" y="805529"/>
            <a:ext cx="1207290" cy="339188"/>
            <a:chOff x="6544578" y="801679"/>
            <a:chExt cx="1207290" cy="339188"/>
          </a:xfrm>
        </p:grpSpPr>
        <p:pic>
          <p:nvPicPr>
            <p:cNvPr id="126" name="Picture 125">
              <a:extLst>
                <a:ext uri="{FF2B5EF4-FFF2-40B4-BE49-F238E27FC236}">
                  <a16:creationId xmlns:a16="http://schemas.microsoft.com/office/drawing/2014/main" id="{B12992F8-B63C-A0AA-757C-42E10B31D6A9}"/>
                </a:ext>
              </a:extLst>
            </p:cNvPr>
            <p:cNvPicPr>
              <a:picLocks noChangeAspect="1"/>
            </p:cNvPicPr>
            <p:nvPr/>
          </p:nvPicPr>
          <p:blipFill>
            <a:blip r:embed="rId5">
              <a:biLevel thresh="75000"/>
              <a:extLst>
                <a:ext uri="{28A0092B-C50C-407E-A947-70E740481C1C}">
                  <a14:useLocalDpi xmlns:a14="http://schemas.microsoft.com/office/drawing/2010/main" val="0"/>
                </a:ext>
              </a:extLst>
            </a:blip>
            <a:stretch>
              <a:fillRect/>
            </a:stretch>
          </p:blipFill>
          <p:spPr>
            <a:xfrm>
              <a:off x="7437848" y="801679"/>
              <a:ext cx="314020" cy="314020"/>
            </a:xfrm>
            <a:prstGeom prst="rect">
              <a:avLst/>
            </a:prstGeom>
          </p:spPr>
        </p:pic>
        <p:sp>
          <p:nvSpPr>
            <p:cNvPr id="142" name="TextBox 141">
              <a:extLst>
                <a:ext uri="{FF2B5EF4-FFF2-40B4-BE49-F238E27FC236}">
                  <a16:creationId xmlns:a16="http://schemas.microsoft.com/office/drawing/2014/main" id="{D333B084-3D75-02A2-3201-246D1F771E89}"/>
                </a:ext>
              </a:extLst>
            </p:cNvPr>
            <p:cNvSpPr txBox="1"/>
            <p:nvPr/>
          </p:nvSpPr>
          <p:spPr>
            <a:xfrm>
              <a:off x="6544578" y="833090"/>
              <a:ext cx="1002814" cy="307777"/>
            </a:xfrm>
            <a:prstGeom prst="rect">
              <a:avLst/>
            </a:prstGeom>
            <a:noFill/>
          </p:spPr>
          <p:txBody>
            <a:bodyPr wrap="square" rtlCol="0">
              <a:spAutoFit/>
            </a:bodyPr>
            <a:lstStyle/>
            <a:p>
              <a:r>
                <a:rPr lang="fa-IR" sz="1400" dirty="0">
                  <a:cs typeface="B Titr" panose="00000700000000000000" pitchFamily="2" charset="-78"/>
                </a:rPr>
                <a:t>روش تحقیق</a:t>
              </a:r>
              <a:endParaRPr lang="en-US" sz="1400" dirty="0">
                <a:cs typeface="B Titr" panose="00000700000000000000" pitchFamily="2" charset="-78"/>
              </a:endParaRPr>
            </a:p>
          </p:txBody>
        </p:sp>
      </p:grpSp>
      <p:grpSp>
        <p:nvGrpSpPr>
          <p:cNvPr id="152" name="Group 151">
            <a:extLst>
              <a:ext uri="{FF2B5EF4-FFF2-40B4-BE49-F238E27FC236}">
                <a16:creationId xmlns:a16="http://schemas.microsoft.com/office/drawing/2014/main" id="{CCF9D272-5C4B-8493-3F2B-B31045B6AA57}"/>
              </a:ext>
            </a:extLst>
          </p:cNvPr>
          <p:cNvGrpSpPr/>
          <p:nvPr/>
        </p:nvGrpSpPr>
        <p:grpSpPr>
          <a:xfrm>
            <a:off x="4367276" y="801676"/>
            <a:ext cx="1347716" cy="339188"/>
            <a:chOff x="4367276" y="801679"/>
            <a:chExt cx="1347716" cy="339188"/>
          </a:xfrm>
        </p:grpSpPr>
        <p:pic>
          <p:nvPicPr>
            <p:cNvPr id="128" name="Picture 127">
              <a:extLst>
                <a:ext uri="{FF2B5EF4-FFF2-40B4-BE49-F238E27FC236}">
                  <a16:creationId xmlns:a16="http://schemas.microsoft.com/office/drawing/2014/main" id="{89AB1061-13B8-5BD6-6D27-AC9B68491BE2}"/>
                </a:ext>
              </a:extLst>
            </p:cNvPr>
            <p:cNvPicPr>
              <a:picLocks noChangeAspect="1"/>
            </p:cNvPicPr>
            <p:nvPr/>
          </p:nvPicPr>
          <p:blipFill>
            <a:blip r:embed="rId6">
              <a:biLevel thresh="75000"/>
              <a:extLst>
                <a:ext uri="{28A0092B-C50C-407E-A947-70E740481C1C}">
                  <a14:useLocalDpi xmlns:a14="http://schemas.microsoft.com/office/drawing/2010/main" val="0"/>
                </a:ext>
              </a:extLst>
            </a:blip>
            <a:stretch>
              <a:fillRect/>
            </a:stretch>
          </p:blipFill>
          <p:spPr>
            <a:xfrm>
              <a:off x="5400972" y="801679"/>
              <a:ext cx="314020" cy="314020"/>
            </a:xfrm>
            <a:prstGeom prst="rect">
              <a:avLst/>
            </a:prstGeom>
          </p:spPr>
        </p:pic>
        <p:sp>
          <p:nvSpPr>
            <p:cNvPr id="144" name="TextBox 143">
              <a:extLst>
                <a:ext uri="{FF2B5EF4-FFF2-40B4-BE49-F238E27FC236}">
                  <a16:creationId xmlns:a16="http://schemas.microsoft.com/office/drawing/2014/main" id="{C8425EFB-9821-1E0E-5CE6-4855C11C3E8F}"/>
                </a:ext>
              </a:extLst>
            </p:cNvPr>
            <p:cNvSpPr txBox="1"/>
            <p:nvPr/>
          </p:nvSpPr>
          <p:spPr>
            <a:xfrm>
              <a:off x="4367276" y="833090"/>
              <a:ext cx="1062877" cy="307777"/>
            </a:xfrm>
            <a:prstGeom prst="rect">
              <a:avLst/>
            </a:prstGeom>
            <a:noFill/>
          </p:spPr>
          <p:txBody>
            <a:bodyPr wrap="square" rtlCol="0">
              <a:spAutoFit/>
            </a:bodyPr>
            <a:lstStyle/>
            <a:p>
              <a:r>
                <a:rPr lang="fa-IR" sz="1400" dirty="0">
                  <a:cs typeface="B Titr" panose="00000700000000000000" pitchFamily="2" charset="-78"/>
                </a:rPr>
                <a:t>تجزیه و تحلیل</a:t>
              </a:r>
              <a:endParaRPr lang="en-US" sz="1400" dirty="0">
                <a:cs typeface="B Titr" panose="00000700000000000000" pitchFamily="2" charset="-78"/>
              </a:endParaRPr>
            </a:p>
          </p:txBody>
        </p:sp>
      </p:grpSp>
      <p:grpSp>
        <p:nvGrpSpPr>
          <p:cNvPr id="153" name="Group 152">
            <a:extLst>
              <a:ext uri="{FF2B5EF4-FFF2-40B4-BE49-F238E27FC236}">
                <a16:creationId xmlns:a16="http://schemas.microsoft.com/office/drawing/2014/main" id="{888C9CC3-77AF-1CE3-6CDC-B1DC34C2CF8E}"/>
              </a:ext>
            </a:extLst>
          </p:cNvPr>
          <p:cNvGrpSpPr/>
          <p:nvPr/>
        </p:nvGrpSpPr>
        <p:grpSpPr>
          <a:xfrm>
            <a:off x="2436435" y="808097"/>
            <a:ext cx="1267795" cy="339188"/>
            <a:chOff x="2436435" y="801679"/>
            <a:chExt cx="1267795" cy="339188"/>
          </a:xfrm>
        </p:grpSpPr>
        <p:pic>
          <p:nvPicPr>
            <p:cNvPr id="134" name="Picture 133">
              <a:extLst>
                <a:ext uri="{FF2B5EF4-FFF2-40B4-BE49-F238E27FC236}">
                  <a16:creationId xmlns:a16="http://schemas.microsoft.com/office/drawing/2014/main" id="{0219AACC-A780-F7B6-A08F-F1501FFCA54B}"/>
                </a:ext>
              </a:extLst>
            </p:cNvPr>
            <p:cNvPicPr>
              <a:picLocks noChangeAspect="1"/>
            </p:cNvPicPr>
            <p:nvPr/>
          </p:nvPicPr>
          <p:blipFill>
            <a:blip r:embed="rId7">
              <a:biLevel thresh="75000"/>
              <a:extLst>
                <a:ext uri="{28A0092B-C50C-407E-A947-70E740481C1C}">
                  <a14:useLocalDpi xmlns:a14="http://schemas.microsoft.com/office/drawing/2010/main" val="0"/>
                </a:ext>
              </a:extLst>
            </a:blip>
            <a:stretch>
              <a:fillRect/>
            </a:stretch>
          </p:blipFill>
          <p:spPr>
            <a:xfrm>
              <a:off x="3390210" y="801679"/>
              <a:ext cx="314020" cy="314020"/>
            </a:xfrm>
            <a:prstGeom prst="rect">
              <a:avLst/>
            </a:prstGeom>
          </p:spPr>
        </p:pic>
        <p:sp>
          <p:nvSpPr>
            <p:cNvPr id="146" name="TextBox 145">
              <a:extLst>
                <a:ext uri="{FF2B5EF4-FFF2-40B4-BE49-F238E27FC236}">
                  <a16:creationId xmlns:a16="http://schemas.microsoft.com/office/drawing/2014/main" id="{F08DDAB4-FFA7-D3BD-0D9D-C5DF3F7CE099}"/>
                </a:ext>
              </a:extLst>
            </p:cNvPr>
            <p:cNvSpPr txBox="1"/>
            <p:nvPr/>
          </p:nvSpPr>
          <p:spPr>
            <a:xfrm>
              <a:off x="2436435" y="833090"/>
              <a:ext cx="1007470" cy="307777"/>
            </a:xfrm>
            <a:prstGeom prst="rect">
              <a:avLst/>
            </a:prstGeom>
            <a:noFill/>
          </p:spPr>
          <p:txBody>
            <a:bodyPr wrap="square" rtlCol="0">
              <a:spAutoFit/>
            </a:bodyPr>
            <a:lstStyle/>
            <a:p>
              <a:r>
                <a:rPr lang="fa-IR" sz="1400" dirty="0">
                  <a:cs typeface="B Titr" panose="00000700000000000000" pitchFamily="2" charset="-78"/>
                </a:rPr>
                <a:t>بحث و نتیجه</a:t>
              </a:r>
              <a:endParaRPr lang="en-US" sz="1400" dirty="0">
                <a:cs typeface="B Titr" panose="00000700000000000000" pitchFamily="2" charset="-78"/>
              </a:endParaRPr>
            </a:p>
          </p:txBody>
        </p:sp>
      </p:grpSp>
      <p:sp>
        <p:nvSpPr>
          <p:cNvPr id="7" name="Freeform: Shape 6">
            <a:extLst>
              <a:ext uri="{FF2B5EF4-FFF2-40B4-BE49-F238E27FC236}">
                <a16:creationId xmlns:a16="http://schemas.microsoft.com/office/drawing/2014/main" id="{FB3914A6-76CD-D666-696A-297116F97479}"/>
              </a:ext>
            </a:extLst>
          </p:cNvPr>
          <p:cNvSpPr/>
          <p:nvPr/>
        </p:nvSpPr>
        <p:spPr>
          <a:xfrm>
            <a:off x="468931" y="1173598"/>
            <a:ext cx="1215081" cy="60141"/>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54" name="Group 153">
            <a:extLst>
              <a:ext uri="{FF2B5EF4-FFF2-40B4-BE49-F238E27FC236}">
                <a16:creationId xmlns:a16="http://schemas.microsoft.com/office/drawing/2014/main" id="{5D3E3AFD-1CAE-9849-5477-1E17D4566C9C}"/>
              </a:ext>
            </a:extLst>
          </p:cNvPr>
          <p:cNvGrpSpPr/>
          <p:nvPr/>
        </p:nvGrpSpPr>
        <p:grpSpPr>
          <a:xfrm>
            <a:off x="619873" y="773422"/>
            <a:ext cx="913196" cy="391082"/>
            <a:chOff x="780273" y="763148"/>
            <a:chExt cx="913196" cy="391082"/>
          </a:xfrm>
        </p:grpSpPr>
        <p:pic>
          <p:nvPicPr>
            <p:cNvPr id="130" name="Picture 129">
              <a:extLst>
                <a:ext uri="{FF2B5EF4-FFF2-40B4-BE49-F238E27FC236}">
                  <a16:creationId xmlns:a16="http://schemas.microsoft.com/office/drawing/2014/main" id="{54E2A06B-762F-D631-66A8-6F714FEEF59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02387" y="763148"/>
              <a:ext cx="391082" cy="391082"/>
            </a:xfrm>
            <a:prstGeom prst="rect">
              <a:avLst/>
            </a:prstGeom>
          </p:spPr>
        </p:pic>
        <p:sp>
          <p:nvSpPr>
            <p:cNvPr id="147" name="TextBox 146">
              <a:extLst>
                <a:ext uri="{FF2B5EF4-FFF2-40B4-BE49-F238E27FC236}">
                  <a16:creationId xmlns:a16="http://schemas.microsoft.com/office/drawing/2014/main" id="{7C217C55-B589-BB1A-4D21-1B5B1F2F9DD1}"/>
                </a:ext>
              </a:extLst>
            </p:cNvPr>
            <p:cNvSpPr txBox="1"/>
            <p:nvPr/>
          </p:nvSpPr>
          <p:spPr>
            <a:xfrm>
              <a:off x="780273" y="833090"/>
              <a:ext cx="575107" cy="307777"/>
            </a:xfrm>
            <a:prstGeom prst="rect">
              <a:avLst/>
            </a:prstGeom>
            <a:noFill/>
          </p:spPr>
          <p:txBody>
            <a:bodyPr wrap="square" rtlCol="0">
              <a:spAutoFit/>
            </a:bodyPr>
            <a:lstStyle/>
            <a:p>
              <a:r>
                <a:rPr lang="fa-IR" sz="1400" dirty="0">
                  <a:solidFill>
                    <a:srgbClr val="006ED8"/>
                  </a:solidFill>
                  <a:cs typeface="B Titr" panose="00000700000000000000" pitchFamily="2" charset="-78"/>
                </a:rPr>
                <a:t>منابع</a:t>
              </a:r>
              <a:endParaRPr lang="en-US" sz="1400" dirty="0">
                <a:solidFill>
                  <a:srgbClr val="006ED8"/>
                </a:solidFill>
                <a:cs typeface="B Titr" panose="00000700000000000000" pitchFamily="2" charset="-78"/>
              </a:endParaRPr>
            </a:p>
          </p:txBody>
        </p:sp>
      </p:grpSp>
      <p:sp>
        <p:nvSpPr>
          <p:cNvPr id="2" name="Rectangle 1">
            <a:extLst>
              <a:ext uri="{FF2B5EF4-FFF2-40B4-BE49-F238E27FC236}">
                <a16:creationId xmlns:a16="http://schemas.microsoft.com/office/drawing/2014/main" id="{4D9C6A66-FBEB-54D2-EA4A-580EBCB6CDB5}"/>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DB06E71D-F3C1-15BE-347D-ED7AD2597EDE}"/>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grpSp>
        <p:nvGrpSpPr>
          <p:cNvPr id="4" name="Group 3">
            <a:extLst>
              <a:ext uri="{FF2B5EF4-FFF2-40B4-BE49-F238E27FC236}">
                <a16:creationId xmlns:a16="http://schemas.microsoft.com/office/drawing/2014/main" id="{F9B1B909-40EA-99B7-DEF9-7E520A000A4B}"/>
              </a:ext>
            </a:extLst>
          </p:cNvPr>
          <p:cNvGrpSpPr/>
          <p:nvPr/>
        </p:nvGrpSpPr>
        <p:grpSpPr>
          <a:xfrm>
            <a:off x="10140426" y="58463"/>
            <a:ext cx="1734764" cy="429023"/>
            <a:chOff x="10263714" y="58463"/>
            <a:chExt cx="1734764" cy="429023"/>
          </a:xfrm>
        </p:grpSpPr>
        <p:grpSp>
          <p:nvGrpSpPr>
            <p:cNvPr id="5" name="Group 4">
              <a:extLst>
                <a:ext uri="{FF2B5EF4-FFF2-40B4-BE49-F238E27FC236}">
                  <a16:creationId xmlns:a16="http://schemas.microsoft.com/office/drawing/2014/main" id="{D4AE319A-2157-FDCC-E208-079DE7C5B7A1}"/>
                </a:ext>
              </a:extLst>
            </p:cNvPr>
            <p:cNvGrpSpPr/>
            <p:nvPr/>
          </p:nvGrpSpPr>
          <p:grpSpPr>
            <a:xfrm>
              <a:off x="11197607" y="83218"/>
              <a:ext cx="431426" cy="188824"/>
              <a:chOff x="11778472" y="427907"/>
              <a:chExt cx="240960" cy="105462"/>
            </a:xfrm>
          </p:grpSpPr>
          <p:sp>
            <p:nvSpPr>
              <p:cNvPr id="14" name="Freeform: Shape 13">
                <a:extLst>
                  <a:ext uri="{FF2B5EF4-FFF2-40B4-BE49-F238E27FC236}">
                    <a16:creationId xmlns:a16="http://schemas.microsoft.com/office/drawing/2014/main" id="{4F8C0B99-D22D-5DDA-7159-1696EBDCD97A}"/>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15" name="Freeform: Shape 14">
                <a:extLst>
                  <a:ext uri="{FF2B5EF4-FFF2-40B4-BE49-F238E27FC236}">
                    <a16:creationId xmlns:a16="http://schemas.microsoft.com/office/drawing/2014/main" id="{50D43102-BA08-ACC2-7EBA-6A702FF27DD5}"/>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16" name="Freeform: Shape 15">
                <a:extLst>
                  <a:ext uri="{FF2B5EF4-FFF2-40B4-BE49-F238E27FC236}">
                    <a16:creationId xmlns:a16="http://schemas.microsoft.com/office/drawing/2014/main" id="{3F7F77BC-8F30-6B96-4641-D24D43E5F380}"/>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17" name="Freeform: Shape 16">
                <a:extLst>
                  <a:ext uri="{FF2B5EF4-FFF2-40B4-BE49-F238E27FC236}">
                    <a16:creationId xmlns:a16="http://schemas.microsoft.com/office/drawing/2014/main" id="{CE968681-5EFE-F8F2-0D71-2E736A9CF5DD}"/>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18" name="Freeform: Shape 17">
                <a:extLst>
                  <a:ext uri="{FF2B5EF4-FFF2-40B4-BE49-F238E27FC236}">
                    <a16:creationId xmlns:a16="http://schemas.microsoft.com/office/drawing/2014/main" id="{3CB13494-541C-8A53-FD2B-0ADCF335AC9C}"/>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19" name="Freeform: Shape 18">
                <a:extLst>
                  <a:ext uri="{FF2B5EF4-FFF2-40B4-BE49-F238E27FC236}">
                    <a16:creationId xmlns:a16="http://schemas.microsoft.com/office/drawing/2014/main" id="{9ECC825D-A0DD-B666-B903-74EFE87E14D3}"/>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20" name="Freeform: Shape 19">
                <a:extLst>
                  <a:ext uri="{FF2B5EF4-FFF2-40B4-BE49-F238E27FC236}">
                    <a16:creationId xmlns:a16="http://schemas.microsoft.com/office/drawing/2014/main" id="{CA669AA0-769C-2B6C-1563-68E3A643B1DB}"/>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21" name="Freeform: Shape 20">
                <a:extLst>
                  <a:ext uri="{FF2B5EF4-FFF2-40B4-BE49-F238E27FC236}">
                    <a16:creationId xmlns:a16="http://schemas.microsoft.com/office/drawing/2014/main" id="{B265C5A0-F2A2-EABC-CF14-F8FF4DCD8DAF}"/>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22" name="Freeform: Shape 21">
                <a:extLst>
                  <a:ext uri="{FF2B5EF4-FFF2-40B4-BE49-F238E27FC236}">
                    <a16:creationId xmlns:a16="http://schemas.microsoft.com/office/drawing/2014/main" id="{64DE1EB0-1317-F061-F239-07EB2D64574B}"/>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23" name="Freeform: Shape 22">
                <a:extLst>
                  <a:ext uri="{FF2B5EF4-FFF2-40B4-BE49-F238E27FC236}">
                    <a16:creationId xmlns:a16="http://schemas.microsoft.com/office/drawing/2014/main" id="{E89213F3-6CFD-D0F7-1BC0-3A10368E513F}"/>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24" name="Freeform: Shape 23">
                <a:extLst>
                  <a:ext uri="{FF2B5EF4-FFF2-40B4-BE49-F238E27FC236}">
                    <a16:creationId xmlns:a16="http://schemas.microsoft.com/office/drawing/2014/main" id="{2548B60A-FDFA-0175-1950-5B268D4430BE}"/>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25" name="Freeform: Shape 24">
                <a:extLst>
                  <a:ext uri="{FF2B5EF4-FFF2-40B4-BE49-F238E27FC236}">
                    <a16:creationId xmlns:a16="http://schemas.microsoft.com/office/drawing/2014/main" id="{506E6817-CFD8-0DFC-EF89-853419BAD8F9}"/>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12" name="Freeform: Shape 11">
              <a:extLst>
                <a:ext uri="{FF2B5EF4-FFF2-40B4-BE49-F238E27FC236}">
                  <a16:creationId xmlns:a16="http://schemas.microsoft.com/office/drawing/2014/main" id="{F97C7CCE-59A0-67FE-5C6B-F55077D5D2C3}"/>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2C824EB2-EDC3-DE13-A6D7-2D17E32F79C8}"/>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pic>
        <p:nvPicPr>
          <p:cNvPr id="6" name="Picture 5">
            <a:hlinkClick r:id="" action="ppaction://hlinkshowjump?jump=firstslide"/>
            <a:extLst>
              <a:ext uri="{FF2B5EF4-FFF2-40B4-BE49-F238E27FC236}">
                <a16:creationId xmlns:a16="http://schemas.microsoft.com/office/drawing/2014/main" id="{6B6B16FB-CD64-E446-1C37-6BB548B77C8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8" name="Picture 7">
            <a:hlinkClick r:id="" action="ppaction://hlinkshowjump?jump=nextslide"/>
            <a:extLst>
              <a:ext uri="{FF2B5EF4-FFF2-40B4-BE49-F238E27FC236}">
                <a16:creationId xmlns:a16="http://schemas.microsoft.com/office/drawing/2014/main" id="{1D4EBEA6-5330-6792-59D1-03225E48A98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9" name="Picture 8">
            <a:hlinkClick r:id="" action="ppaction://hlinkshowjump?jump=previousslide"/>
            <a:extLst>
              <a:ext uri="{FF2B5EF4-FFF2-40B4-BE49-F238E27FC236}">
                <a16:creationId xmlns:a16="http://schemas.microsoft.com/office/drawing/2014/main" id="{18C62BB2-D795-AC9B-1B77-4D6A478B108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grpSp>
        <p:nvGrpSpPr>
          <p:cNvPr id="10" name="Google Shape;1086;p31">
            <a:extLst>
              <a:ext uri="{FF2B5EF4-FFF2-40B4-BE49-F238E27FC236}">
                <a16:creationId xmlns:a16="http://schemas.microsoft.com/office/drawing/2014/main" id="{BF4A6623-6440-30B2-4671-FFDCA13B448C}"/>
              </a:ext>
            </a:extLst>
          </p:cNvPr>
          <p:cNvGrpSpPr/>
          <p:nvPr/>
        </p:nvGrpSpPr>
        <p:grpSpPr>
          <a:xfrm>
            <a:off x="4242088" y="2001965"/>
            <a:ext cx="4015681" cy="4015242"/>
            <a:chOff x="3206363" y="1388950"/>
            <a:chExt cx="2741125" cy="2740825"/>
          </a:xfrm>
        </p:grpSpPr>
        <p:sp>
          <p:nvSpPr>
            <p:cNvPr id="11" name="Google Shape;1087;p31">
              <a:extLst>
                <a:ext uri="{FF2B5EF4-FFF2-40B4-BE49-F238E27FC236}">
                  <a16:creationId xmlns:a16="http://schemas.microsoft.com/office/drawing/2014/main" id="{86E6F303-DAAB-F4F2-7DCD-7869CBDB1D79}"/>
                </a:ext>
              </a:extLst>
            </p:cNvPr>
            <p:cNvSpPr/>
            <p:nvPr/>
          </p:nvSpPr>
          <p:spPr>
            <a:xfrm>
              <a:off x="3280163" y="1462475"/>
              <a:ext cx="2593500" cy="2593475"/>
            </a:xfrm>
            <a:custGeom>
              <a:avLst/>
              <a:gdLst/>
              <a:ahLst/>
              <a:cxnLst/>
              <a:rect l="l" t="t" r="r" b="b"/>
              <a:pathLst>
                <a:path w="103740" h="103739" extrusionOk="0">
                  <a:moveTo>
                    <a:pt x="51864" y="8644"/>
                  </a:moveTo>
                  <a:cubicBezTo>
                    <a:pt x="75736" y="8644"/>
                    <a:pt x="95096" y="28003"/>
                    <a:pt x="95096" y="51875"/>
                  </a:cubicBezTo>
                  <a:cubicBezTo>
                    <a:pt x="95096" y="75747"/>
                    <a:pt x="75736" y="95095"/>
                    <a:pt x="51864" y="95095"/>
                  </a:cubicBezTo>
                  <a:cubicBezTo>
                    <a:pt x="27992" y="95095"/>
                    <a:pt x="8645" y="75747"/>
                    <a:pt x="8645" y="51875"/>
                  </a:cubicBezTo>
                  <a:cubicBezTo>
                    <a:pt x="8645" y="28003"/>
                    <a:pt x="27992" y="8644"/>
                    <a:pt x="51864" y="8644"/>
                  </a:cubicBezTo>
                  <a:close/>
                  <a:moveTo>
                    <a:pt x="51864" y="0"/>
                  </a:moveTo>
                  <a:cubicBezTo>
                    <a:pt x="23218" y="0"/>
                    <a:pt x="1" y="23229"/>
                    <a:pt x="1" y="51875"/>
                  </a:cubicBezTo>
                  <a:cubicBezTo>
                    <a:pt x="1" y="80522"/>
                    <a:pt x="23218" y="103739"/>
                    <a:pt x="51864" y="103739"/>
                  </a:cubicBezTo>
                  <a:cubicBezTo>
                    <a:pt x="80511" y="103739"/>
                    <a:pt x="103740" y="80522"/>
                    <a:pt x="103740" y="51875"/>
                  </a:cubicBezTo>
                  <a:cubicBezTo>
                    <a:pt x="103740" y="23229"/>
                    <a:pt x="80511" y="0"/>
                    <a:pt x="51864" y="0"/>
                  </a:cubicBezTo>
                  <a:close/>
                </a:path>
              </a:pathLst>
            </a:custGeom>
            <a:solidFill>
              <a:srgbClr val="E6E6E6"/>
            </a:solidFill>
            <a:ln>
              <a:noFill/>
            </a:ln>
          </p:spPr>
          <p:txBody>
            <a:bodyPr spcFirstLastPara="1" wrap="square" lIns="121900" tIns="121900" rIns="121900" bIns="121900" anchor="ctr" anchorCtr="0">
              <a:noAutofit/>
            </a:bodyPr>
            <a:lstStyle/>
            <a:p>
              <a:endParaRPr sz="2400" dirty="0"/>
            </a:p>
          </p:txBody>
        </p:sp>
        <p:sp>
          <p:nvSpPr>
            <p:cNvPr id="26" name="Google Shape;1088;p31">
              <a:extLst>
                <a:ext uri="{FF2B5EF4-FFF2-40B4-BE49-F238E27FC236}">
                  <a16:creationId xmlns:a16="http://schemas.microsoft.com/office/drawing/2014/main" id="{78B59C41-2E29-7BB1-FC27-0B77C24DC3F4}"/>
                </a:ext>
              </a:extLst>
            </p:cNvPr>
            <p:cNvSpPr/>
            <p:nvPr/>
          </p:nvSpPr>
          <p:spPr>
            <a:xfrm>
              <a:off x="3206363" y="1388950"/>
              <a:ext cx="2741125" cy="2740825"/>
            </a:xfrm>
            <a:custGeom>
              <a:avLst/>
              <a:gdLst/>
              <a:ahLst/>
              <a:cxnLst/>
              <a:rect l="l" t="t" r="r" b="b"/>
              <a:pathLst>
                <a:path w="109645" h="109633" fill="none" extrusionOk="0">
                  <a:moveTo>
                    <a:pt x="109645" y="54816"/>
                  </a:moveTo>
                  <a:cubicBezTo>
                    <a:pt x="109645" y="69354"/>
                    <a:pt x="103870" y="83296"/>
                    <a:pt x="93583" y="93571"/>
                  </a:cubicBezTo>
                  <a:cubicBezTo>
                    <a:pt x="83308" y="103858"/>
                    <a:pt x="69366" y="109633"/>
                    <a:pt x="54816" y="109633"/>
                  </a:cubicBezTo>
                  <a:cubicBezTo>
                    <a:pt x="40279" y="109633"/>
                    <a:pt x="26337" y="103858"/>
                    <a:pt x="16062" y="93571"/>
                  </a:cubicBezTo>
                  <a:cubicBezTo>
                    <a:pt x="5775" y="83296"/>
                    <a:pt x="0" y="69354"/>
                    <a:pt x="0" y="54816"/>
                  </a:cubicBezTo>
                  <a:cubicBezTo>
                    <a:pt x="0" y="24539"/>
                    <a:pt x="24551" y="0"/>
                    <a:pt x="54816" y="0"/>
                  </a:cubicBezTo>
                  <a:cubicBezTo>
                    <a:pt x="69366" y="0"/>
                    <a:pt x="83308" y="5775"/>
                    <a:pt x="93583" y="16050"/>
                  </a:cubicBezTo>
                  <a:cubicBezTo>
                    <a:pt x="103870" y="26325"/>
                    <a:pt x="109645" y="40279"/>
                    <a:pt x="109645" y="54816"/>
                  </a:cubicBezTo>
                  <a:close/>
                </a:path>
              </a:pathLst>
            </a:custGeom>
            <a:noFill/>
            <a:ln w="10725" cap="flat" cmpd="sng">
              <a:solidFill>
                <a:schemeClr val="accent1"/>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grpSp>
      <p:grpSp>
        <p:nvGrpSpPr>
          <p:cNvPr id="27" name="Google Shape;1089;p31">
            <a:extLst>
              <a:ext uri="{FF2B5EF4-FFF2-40B4-BE49-F238E27FC236}">
                <a16:creationId xmlns:a16="http://schemas.microsoft.com/office/drawing/2014/main" id="{98578E14-2FB6-4456-55F3-2527259A6CC6}"/>
              </a:ext>
            </a:extLst>
          </p:cNvPr>
          <p:cNvGrpSpPr/>
          <p:nvPr/>
        </p:nvGrpSpPr>
        <p:grpSpPr>
          <a:xfrm>
            <a:off x="6476432" y="1821847"/>
            <a:ext cx="1304744" cy="1506617"/>
            <a:chOff x="4731538" y="1266000"/>
            <a:chExt cx="890625" cy="1028425"/>
          </a:xfrm>
        </p:grpSpPr>
        <p:sp>
          <p:nvSpPr>
            <p:cNvPr id="28" name="Google Shape;1090;p31">
              <a:extLst>
                <a:ext uri="{FF2B5EF4-FFF2-40B4-BE49-F238E27FC236}">
                  <a16:creationId xmlns:a16="http://schemas.microsoft.com/office/drawing/2014/main" id="{8FA52384-A134-2CC7-5E00-F7965218D392}"/>
                </a:ext>
              </a:extLst>
            </p:cNvPr>
            <p:cNvSpPr/>
            <p:nvPr/>
          </p:nvSpPr>
          <p:spPr>
            <a:xfrm>
              <a:off x="4731538" y="1266000"/>
              <a:ext cx="890625" cy="1028425"/>
            </a:xfrm>
            <a:custGeom>
              <a:avLst/>
              <a:gdLst/>
              <a:ahLst/>
              <a:cxnLst/>
              <a:rect l="l" t="t" r="r" b="b"/>
              <a:pathLst>
                <a:path w="35625" h="41137" fill="none" extrusionOk="0">
                  <a:moveTo>
                    <a:pt x="1" y="30862"/>
                  </a:moveTo>
                  <a:lnTo>
                    <a:pt x="1" y="10288"/>
                  </a:lnTo>
                  <a:lnTo>
                    <a:pt x="17812" y="1"/>
                  </a:lnTo>
                  <a:lnTo>
                    <a:pt x="35624" y="10288"/>
                  </a:lnTo>
                  <a:lnTo>
                    <a:pt x="35624" y="30862"/>
                  </a:lnTo>
                  <a:lnTo>
                    <a:pt x="17812" y="41137"/>
                  </a:lnTo>
                  <a:close/>
                </a:path>
              </a:pathLst>
            </a:custGeom>
            <a:noFill/>
            <a:ln w="19050" cap="flat" cmpd="sng">
              <a:solidFill>
                <a:schemeClr val="accent1"/>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29" name="Google Shape;1091;p31">
              <a:extLst>
                <a:ext uri="{FF2B5EF4-FFF2-40B4-BE49-F238E27FC236}">
                  <a16:creationId xmlns:a16="http://schemas.microsoft.com/office/drawing/2014/main" id="{B19DFBFA-7C22-4656-2C68-21608F9E8B1A}"/>
                </a:ext>
              </a:extLst>
            </p:cNvPr>
            <p:cNvSpPr/>
            <p:nvPr/>
          </p:nvSpPr>
          <p:spPr>
            <a:xfrm>
              <a:off x="4821138" y="1369900"/>
              <a:ext cx="711125" cy="820950"/>
            </a:xfrm>
            <a:custGeom>
              <a:avLst/>
              <a:gdLst/>
              <a:ahLst/>
              <a:cxnLst/>
              <a:rect l="l" t="t" r="r" b="b"/>
              <a:pathLst>
                <a:path w="28445" h="32838" extrusionOk="0">
                  <a:moveTo>
                    <a:pt x="14228" y="0"/>
                  </a:moveTo>
                  <a:lnTo>
                    <a:pt x="0" y="8204"/>
                  </a:lnTo>
                  <a:lnTo>
                    <a:pt x="0" y="24622"/>
                  </a:lnTo>
                  <a:lnTo>
                    <a:pt x="14228" y="32838"/>
                  </a:lnTo>
                  <a:lnTo>
                    <a:pt x="28444" y="24622"/>
                  </a:lnTo>
                  <a:lnTo>
                    <a:pt x="28444" y="8204"/>
                  </a:lnTo>
                  <a:lnTo>
                    <a:pt x="14228" y="0"/>
                  </a:lnTo>
                  <a:close/>
                </a:path>
              </a:pathLst>
            </a:custGeom>
            <a:solidFill>
              <a:srgbClr val="D5A021"/>
            </a:solidFill>
            <a:ln>
              <a:noFill/>
            </a:ln>
          </p:spPr>
          <p:txBody>
            <a:bodyPr spcFirstLastPara="1" wrap="square" lIns="121900" tIns="121900" rIns="121900" bIns="121900" anchor="ctr" anchorCtr="0">
              <a:noAutofit/>
            </a:bodyPr>
            <a:lstStyle/>
            <a:p>
              <a:endParaRPr sz="2400"/>
            </a:p>
          </p:txBody>
        </p:sp>
        <p:sp>
          <p:nvSpPr>
            <p:cNvPr id="30" name="Google Shape;1092;p31">
              <a:extLst>
                <a:ext uri="{FF2B5EF4-FFF2-40B4-BE49-F238E27FC236}">
                  <a16:creationId xmlns:a16="http://schemas.microsoft.com/office/drawing/2014/main" id="{167A03EF-6266-F794-617B-B7948A98ACD7}"/>
                </a:ext>
              </a:extLst>
            </p:cNvPr>
            <p:cNvSpPr/>
            <p:nvPr/>
          </p:nvSpPr>
          <p:spPr>
            <a:xfrm>
              <a:off x="4869363" y="1425250"/>
              <a:ext cx="614975" cy="710250"/>
            </a:xfrm>
            <a:custGeom>
              <a:avLst/>
              <a:gdLst/>
              <a:ahLst/>
              <a:cxnLst/>
              <a:rect l="l" t="t" r="r" b="b"/>
              <a:pathLst>
                <a:path w="24599" h="28410" extrusionOk="0">
                  <a:moveTo>
                    <a:pt x="12299" y="1"/>
                  </a:moveTo>
                  <a:lnTo>
                    <a:pt x="0" y="7097"/>
                  </a:lnTo>
                  <a:lnTo>
                    <a:pt x="0" y="21301"/>
                  </a:lnTo>
                  <a:lnTo>
                    <a:pt x="12299" y="28409"/>
                  </a:lnTo>
                  <a:lnTo>
                    <a:pt x="24599" y="21301"/>
                  </a:lnTo>
                  <a:lnTo>
                    <a:pt x="24599" y="7097"/>
                  </a:lnTo>
                  <a:lnTo>
                    <a:pt x="12299"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31" name="Google Shape;1093;p31">
              <a:extLst>
                <a:ext uri="{FF2B5EF4-FFF2-40B4-BE49-F238E27FC236}">
                  <a16:creationId xmlns:a16="http://schemas.microsoft.com/office/drawing/2014/main" id="{20666B3B-F2BB-B295-26C6-2A8B1F0F92A6}"/>
                </a:ext>
              </a:extLst>
            </p:cNvPr>
            <p:cNvSpPr/>
            <p:nvPr/>
          </p:nvSpPr>
          <p:spPr>
            <a:xfrm>
              <a:off x="4886913" y="1445500"/>
              <a:ext cx="579875" cy="669450"/>
            </a:xfrm>
            <a:custGeom>
              <a:avLst/>
              <a:gdLst/>
              <a:ahLst/>
              <a:cxnLst/>
              <a:rect l="l" t="t" r="r" b="b"/>
              <a:pathLst>
                <a:path w="23195" h="26778" extrusionOk="0">
                  <a:moveTo>
                    <a:pt x="11597" y="0"/>
                  </a:moveTo>
                  <a:lnTo>
                    <a:pt x="1" y="6692"/>
                  </a:lnTo>
                  <a:lnTo>
                    <a:pt x="1" y="20086"/>
                  </a:lnTo>
                  <a:lnTo>
                    <a:pt x="11597" y="26777"/>
                  </a:lnTo>
                  <a:lnTo>
                    <a:pt x="23194" y="20086"/>
                  </a:lnTo>
                  <a:lnTo>
                    <a:pt x="23194" y="6692"/>
                  </a:lnTo>
                  <a:lnTo>
                    <a:pt x="11597" y="0"/>
                  </a:lnTo>
                  <a:close/>
                </a:path>
              </a:pathLst>
            </a:custGeom>
            <a:solidFill>
              <a:srgbClr val="006ED8"/>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cs typeface="B Titr" panose="00000700000000000000" pitchFamily="2" charset="-78"/>
                  <a:sym typeface="Fira Sans Extra Condensed Medium"/>
                </a:rPr>
                <a:t>01</a:t>
              </a:r>
              <a:endParaRPr sz="2267" dirty="0">
                <a:solidFill>
                  <a:srgbClr val="FFFFFF"/>
                </a:solidFill>
                <a:cs typeface="B Titr" panose="00000700000000000000" pitchFamily="2" charset="-78"/>
              </a:endParaRPr>
            </a:p>
          </p:txBody>
        </p:sp>
        <p:sp>
          <p:nvSpPr>
            <p:cNvPr id="32" name="Google Shape;1094;p31">
              <a:extLst>
                <a:ext uri="{FF2B5EF4-FFF2-40B4-BE49-F238E27FC236}">
                  <a16:creationId xmlns:a16="http://schemas.microsoft.com/office/drawing/2014/main" id="{ECEFEF65-3FFE-8598-81B3-6B592E73D777}"/>
                </a:ext>
              </a:extLst>
            </p:cNvPr>
            <p:cNvSpPr/>
            <p:nvPr/>
          </p:nvSpPr>
          <p:spPr>
            <a:xfrm>
              <a:off x="4883338" y="1802675"/>
              <a:ext cx="587000" cy="332825"/>
            </a:xfrm>
            <a:custGeom>
              <a:avLst/>
              <a:gdLst/>
              <a:ahLst/>
              <a:cxnLst/>
              <a:rect l="l" t="t" r="r" b="b"/>
              <a:pathLst>
                <a:path w="23480" h="13313" extrusionOk="0">
                  <a:moveTo>
                    <a:pt x="1" y="1"/>
                  </a:moveTo>
                  <a:lnTo>
                    <a:pt x="1" y="6525"/>
                  </a:lnTo>
                  <a:lnTo>
                    <a:pt x="11740" y="13312"/>
                  </a:lnTo>
                  <a:lnTo>
                    <a:pt x="23480" y="6525"/>
                  </a:lnTo>
                  <a:lnTo>
                    <a:pt x="23480"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33" name="Google Shape;1098;p31">
            <a:extLst>
              <a:ext uri="{FF2B5EF4-FFF2-40B4-BE49-F238E27FC236}">
                <a16:creationId xmlns:a16="http://schemas.microsoft.com/office/drawing/2014/main" id="{A85AC0D8-1C18-4481-E597-A51AB715EC83}"/>
              </a:ext>
            </a:extLst>
          </p:cNvPr>
          <p:cNvGrpSpPr/>
          <p:nvPr/>
        </p:nvGrpSpPr>
        <p:grpSpPr>
          <a:xfrm>
            <a:off x="7249136" y="3254300"/>
            <a:ext cx="1305147" cy="1507057"/>
            <a:chOff x="5258988" y="2243800"/>
            <a:chExt cx="890900" cy="1028725"/>
          </a:xfrm>
        </p:grpSpPr>
        <p:sp>
          <p:nvSpPr>
            <p:cNvPr id="34" name="Google Shape;1099;p31">
              <a:extLst>
                <a:ext uri="{FF2B5EF4-FFF2-40B4-BE49-F238E27FC236}">
                  <a16:creationId xmlns:a16="http://schemas.microsoft.com/office/drawing/2014/main" id="{D8308AE2-7CE7-1B43-0D52-50A8215F3E51}"/>
                </a:ext>
              </a:extLst>
            </p:cNvPr>
            <p:cNvSpPr/>
            <p:nvPr/>
          </p:nvSpPr>
          <p:spPr>
            <a:xfrm>
              <a:off x="5258988" y="2243800"/>
              <a:ext cx="890900" cy="1028725"/>
            </a:xfrm>
            <a:custGeom>
              <a:avLst/>
              <a:gdLst/>
              <a:ahLst/>
              <a:cxnLst/>
              <a:rect l="l" t="t" r="r" b="b"/>
              <a:pathLst>
                <a:path w="35636" h="41149" fill="none" extrusionOk="0">
                  <a:moveTo>
                    <a:pt x="1" y="30862"/>
                  </a:moveTo>
                  <a:lnTo>
                    <a:pt x="1" y="10288"/>
                  </a:lnTo>
                  <a:lnTo>
                    <a:pt x="17812" y="1"/>
                  </a:lnTo>
                  <a:lnTo>
                    <a:pt x="35636" y="10288"/>
                  </a:lnTo>
                  <a:lnTo>
                    <a:pt x="35636" y="30862"/>
                  </a:lnTo>
                  <a:lnTo>
                    <a:pt x="17812" y="41149"/>
                  </a:lnTo>
                  <a:close/>
                </a:path>
              </a:pathLst>
            </a:custGeom>
            <a:noFill/>
            <a:ln w="19050" cap="flat" cmpd="sng">
              <a:solidFill>
                <a:schemeClr val="accent1"/>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35" name="Google Shape;1100;p31">
              <a:extLst>
                <a:ext uri="{FF2B5EF4-FFF2-40B4-BE49-F238E27FC236}">
                  <a16:creationId xmlns:a16="http://schemas.microsoft.com/office/drawing/2014/main" id="{DE7C332D-7332-CE6B-9791-FC3F4F72A5E4}"/>
                </a:ext>
              </a:extLst>
            </p:cNvPr>
            <p:cNvSpPr/>
            <p:nvPr/>
          </p:nvSpPr>
          <p:spPr>
            <a:xfrm>
              <a:off x="5348888" y="2347700"/>
              <a:ext cx="711125" cy="820950"/>
            </a:xfrm>
            <a:custGeom>
              <a:avLst/>
              <a:gdLst/>
              <a:ahLst/>
              <a:cxnLst/>
              <a:rect l="l" t="t" r="r" b="b"/>
              <a:pathLst>
                <a:path w="28445" h="32838" extrusionOk="0">
                  <a:moveTo>
                    <a:pt x="14216" y="0"/>
                  </a:moveTo>
                  <a:lnTo>
                    <a:pt x="0" y="8204"/>
                  </a:lnTo>
                  <a:lnTo>
                    <a:pt x="0" y="24634"/>
                  </a:lnTo>
                  <a:lnTo>
                    <a:pt x="14216" y="32838"/>
                  </a:lnTo>
                  <a:lnTo>
                    <a:pt x="28444" y="24634"/>
                  </a:lnTo>
                  <a:lnTo>
                    <a:pt x="28444" y="8204"/>
                  </a:lnTo>
                  <a:lnTo>
                    <a:pt x="14216" y="0"/>
                  </a:lnTo>
                  <a:close/>
                </a:path>
              </a:pathLst>
            </a:custGeom>
            <a:solidFill>
              <a:srgbClr val="D5A021"/>
            </a:solidFill>
            <a:ln>
              <a:noFill/>
            </a:ln>
          </p:spPr>
          <p:txBody>
            <a:bodyPr spcFirstLastPara="1" wrap="square" lIns="121900" tIns="121900" rIns="121900" bIns="121900" anchor="ctr" anchorCtr="0">
              <a:noAutofit/>
            </a:bodyPr>
            <a:lstStyle/>
            <a:p>
              <a:endParaRPr sz="2400"/>
            </a:p>
          </p:txBody>
        </p:sp>
        <p:sp>
          <p:nvSpPr>
            <p:cNvPr id="36" name="Google Shape;1101;p31">
              <a:extLst>
                <a:ext uri="{FF2B5EF4-FFF2-40B4-BE49-F238E27FC236}">
                  <a16:creationId xmlns:a16="http://schemas.microsoft.com/office/drawing/2014/main" id="{5E4D3857-7639-A1EA-19B5-50F65C499FE4}"/>
                </a:ext>
              </a:extLst>
            </p:cNvPr>
            <p:cNvSpPr/>
            <p:nvPr/>
          </p:nvSpPr>
          <p:spPr>
            <a:xfrm>
              <a:off x="5396813" y="2403050"/>
              <a:ext cx="614975" cy="710225"/>
            </a:xfrm>
            <a:custGeom>
              <a:avLst/>
              <a:gdLst/>
              <a:ahLst/>
              <a:cxnLst/>
              <a:rect l="l" t="t" r="r" b="b"/>
              <a:pathLst>
                <a:path w="24599" h="28409" extrusionOk="0">
                  <a:moveTo>
                    <a:pt x="12299" y="1"/>
                  </a:moveTo>
                  <a:lnTo>
                    <a:pt x="0" y="7109"/>
                  </a:lnTo>
                  <a:lnTo>
                    <a:pt x="0" y="21301"/>
                  </a:lnTo>
                  <a:lnTo>
                    <a:pt x="12299" y="28409"/>
                  </a:lnTo>
                  <a:lnTo>
                    <a:pt x="24598" y="21301"/>
                  </a:lnTo>
                  <a:lnTo>
                    <a:pt x="24598" y="7109"/>
                  </a:lnTo>
                  <a:lnTo>
                    <a:pt x="12299"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37" name="Google Shape;1102;p31">
              <a:extLst>
                <a:ext uri="{FF2B5EF4-FFF2-40B4-BE49-F238E27FC236}">
                  <a16:creationId xmlns:a16="http://schemas.microsoft.com/office/drawing/2014/main" id="{0CC4E903-6978-405E-D593-54B0DA7244F8}"/>
                </a:ext>
              </a:extLst>
            </p:cNvPr>
            <p:cNvSpPr/>
            <p:nvPr/>
          </p:nvSpPr>
          <p:spPr>
            <a:xfrm>
              <a:off x="5414363" y="2423300"/>
              <a:ext cx="579850" cy="669750"/>
            </a:xfrm>
            <a:custGeom>
              <a:avLst/>
              <a:gdLst/>
              <a:ahLst/>
              <a:cxnLst/>
              <a:rect l="l" t="t" r="r" b="b"/>
              <a:pathLst>
                <a:path w="23194" h="26790" extrusionOk="0">
                  <a:moveTo>
                    <a:pt x="11597" y="0"/>
                  </a:moveTo>
                  <a:lnTo>
                    <a:pt x="1" y="6704"/>
                  </a:lnTo>
                  <a:lnTo>
                    <a:pt x="1" y="20086"/>
                  </a:lnTo>
                  <a:lnTo>
                    <a:pt x="11597" y="26789"/>
                  </a:lnTo>
                  <a:lnTo>
                    <a:pt x="23194" y="20086"/>
                  </a:lnTo>
                  <a:lnTo>
                    <a:pt x="23194" y="6704"/>
                  </a:lnTo>
                  <a:lnTo>
                    <a:pt x="11597" y="0"/>
                  </a:lnTo>
                  <a:close/>
                </a:path>
              </a:pathLst>
            </a:custGeom>
            <a:solidFill>
              <a:srgbClr val="006ED8"/>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latin typeface="Fira Sans Extra Condensed Medium"/>
                  <a:ea typeface="Fira Sans Extra Condensed Medium"/>
                  <a:cs typeface="B Titr" panose="00000700000000000000" pitchFamily="2" charset="-78"/>
                  <a:sym typeface="Fira Sans Extra Condensed Medium"/>
                </a:rPr>
                <a:t>02</a:t>
              </a:r>
              <a:endParaRPr sz="2267" dirty="0">
                <a:solidFill>
                  <a:srgbClr val="FFFFFF"/>
                </a:solidFill>
                <a:cs typeface="B Titr" panose="00000700000000000000" pitchFamily="2" charset="-78"/>
              </a:endParaRPr>
            </a:p>
          </p:txBody>
        </p:sp>
        <p:sp>
          <p:nvSpPr>
            <p:cNvPr id="38" name="Google Shape;1103;p31">
              <a:extLst>
                <a:ext uri="{FF2B5EF4-FFF2-40B4-BE49-F238E27FC236}">
                  <a16:creationId xmlns:a16="http://schemas.microsoft.com/office/drawing/2014/main" id="{56822D7C-8844-AD30-7B8F-ED91EF0F61A2}"/>
                </a:ext>
              </a:extLst>
            </p:cNvPr>
            <p:cNvSpPr/>
            <p:nvPr/>
          </p:nvSpPr>
          <p:spPr>
            <a:xfrm>
              <a:off x="5410788" y="2780475"/>
              <a:ext cx="587300" cy="332800"/>
            </a:xfrm>
            <a:custGeom>
              <a:avLst/>
              <a:gdLst/>
              <a:ahLst/>
              <a:cxnLst/>
              <a:rect l="l" t="t" r="r" b="b"/>
              <a:pathLst>
                <a:path w="23492" h="13312" extrusionOk="0">
                  <a:moveTo>
                    <a:pt x="1" y="1"/>
                  </a:moveTo>
                  <a:lnTo>
                    <a:pt x="1" y="6525"/>
                  </a:lnTo>
                  <a:lnTo>
                    <a:pt x="11740" y="13312"/>
                  </a:lnTo>
                  <a:lnTo>
                    <a:pt x="23492" y="6525"/>
                  </a:lnTo>
                  <a:lnTo>
                    <a:pt x="23492"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39" name="Google Shape;1107;p31">
            <a:extLst>
              <a:ext uri="{FF2B5EF4-FFF2-40B4-BE49-F238E27FC236}">
                <a16:creationId xmlns:a16="http://schemas.microsoft.com/office/drawing/2014/main" id="{61E776D3-C152-D1C6-5C10-546205F16E72}"/>
              </a:ext>
            </a:extLst>
          </p:cNvPr>
          <p:cNvGrpSpPr/>
          <p:nvPr/>
        </p:nvGrpSpPr>
        <p:grpSpPr>
          <a:xfrm>
            <a:off x="4751387" y="1821847"/>
            <a:ext cx="1305147" cy="1506617"/>
            <a:chOff x="3554013" y="1266000"/>
            <a:chExt cx="890900" cy="1028425"/>
          </a:xfrm>
        </p:grpSpPr>
        <p:sp>
          <p:nvSpPr>
            <p:cNvPr id="40" name="Google Shape;1108;p31">
              <a:extLst>
                <a:ext uri="{FF2B5EF4-FFF2-40B4-BE49-F238E27FC236}">
                  <a16:creationId xmlns:a16="http://schemas.microsoft.com/office/drawing/2014/main" id="{5A7B226A-1BEF-8079-9CE5-27E82AAF4AEC}"/>
                </a:ext>
              </a:extLst>
            </p:cNvPr>
            <p:cNvSpPr/>
            <p:nvPr/>
          </p:nvSpPr>
          <p:spPr>
            <a:xfrm>
              <a:off x="3554013" y="1266000"/>
              <a:ext cx="890900" cy="1028425"/>
            </a:xfrm>
            <a:custGeom>
              <a:avLst/>
              <a:gdLst/>
              <a:ahLst/>
              <a:cxnLst/>
              <a:rect l="l" t="t" r="r" b="b"/>
              <a:pathLst>
                <a:path w="35636" h="41137" fill="none" extrusionOk="0">
                  <a:moveTo>
                    <a:pt x="1" y="30862"/>
                  </a:moveTo>
                  <a:lnTo>
                    <a:pt x="1" y="10288"/>
                  </a:lnTo>
                  <a:lnTo>
                    <a:pt x="17812" y="1"/>
                  </a:lnTo>
                  <a:lnTo>
                    <a:pt x="35636" y="10288"/>
                  </a:lnTo>
                  <a:lnTo>
                    <a:pt x="35636" y="30862"/>
                  </a:lnTo>
                  <a:lnTo>
                    <a:pt x="17812" y="41137"/>
                  </a:lnTo>
                  <a:close/>
                </a:path>
              </a:pathLst>
            </a:custGeom>
            <a:noFill/>
            <a:ln w="19050" cap="flat" cmpd="sng">
              <a:solidFill>
                <a:schemeClr val="accent1"/>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sp>
          <p:nvSpPr>
            <p:cNvPr id="41" name="Google Shape;1109;p31">
              <a:extLst>
                <a:ext uri="{FF2B5EF4-FFF2-40B4-BE49-F238E27FC236}">
                  <a16:creationId xmlns:a16="http://schemas.microsoft.com/office/drawing/2014/main" id="{BE6E80B5-C2A1-0B8B-20C0-60D0E43D54ED}"/>
                </a:ext>
              </a:extLst>
            </p:cNvPr>
            <p:cNvSpPr/>
            <p:nvPr/>
          </p:nvSpPr>
          <p:spPr>
            <a:xfrm>
              <a:off x="3643913" y="1369900"/>
              <a:ext cx="711125" cy="820950"/>
            </a:xfrm>
            <a:custGeom>
              <a:avLst/>
              <a:gdLst/>
              <a:ahLst/>
              <a:cxnLst/>
              <a:rect l="l" t="t" r="r" b="b"/>
              <a:pathLst>
                <a:path w="28445" h="32838" extrusionOk="0">
                  <a:moveTo>
                    <a:pt x="14216" y="0"/>
                  </a:moveTo>
                  <a:lnTo>
                    <a:pt x="0" y="8204"/>
                  </a:lnTo>
                  <a:lnTo>
                    <a:pt x="0" y="24622"/>
                  </a:lnTo>
                  <a:lnTo>
                    <a:pt x="14216" y="32838"/>
                  </a:lnTo>
                  <a:lnTo>
                    <a:pt x="28444" y="24622"/>
                  </a:lnTo>
                  <a:lnTo>
                    <a:pt x="28444" y="8204"/>
                  </a:lnTo>
                  <a:lnTo>
                    <a:pt x="14216" y="0"/>
                  </a:lnTo>
                  <a:close/>
                </a:path>
              </a:pathLst>
            </a:custGeom>
            <a:solidFill>
              <a:srgbClr val="D5A021"/>
            </a:solidFill>
            <a:ln>
              <a:noFill/>
            </a:ln>
          </p:spPr>
          <p:txBody>
            <a:bodyPr spcFirstLastPara="1" wrap="square" lIns="121900" tIns="121900" rIns="121900" bIns="121900" anchor="ctr" anchorCtr="0">
              <a:noAutofit/>
            </a:bodyPr>
            <a:lstStyle/>
            <a:p>
              <a:endParaRPr sz="2400"/>
            </a:p>
          </p:txBody>
        </p:sp>
        <p:sp>
          <p:nvSpPr>
            <p:cNvPr id="42" name="Google Shape;1110;p31">
              <a:extLst>
                <a:ext uri="{FF2B5EF4-FFF2-40B4-BE49-F238E27FC236}">
                  <a16:creationId xmlns:a16="http://schemas.microsoft.com/office/drawing/2014/main" id="{C52E05A4-0244-E295-7545-489750502B2A}"/>
                </a:ext>
              </a:extLst>
            </p:cNvPr>
            <p:cNvSpPr/>
            <p:nvPr/>
          </p:nvSpPr>
          <p:spPr>
            <a:xfrm>
              <a:off x="3691838" y="1425250"/>
              <a:ext cx="614975" cy="710250"/>
            </a:xfrm>
            <a:custGeom>
              <a:avLst/>
              <a:gdLst/>
              <a:ahLst/>
              <a:cxnLst/>
              <a:rect l="l" t="t" r="r" b="b"/>
              <a:pathLst>
                <a:path w="24599" h="28410" extrusionOk="0">
                  <a:moveTo>
                    <a:pt x="12299" y="1"/>
                  </a:moveTo>
                  <a:lnTo>
                    <a:pt x="0" y="7097"/>
                  </a:lnTo>
                  <a:lnTo>
                    <a:pt x="0" y="21301"/>
                  </a:lnTo>
                  <a:lnTo>
                    <a:pt x="12299" y="28409"/>
                  </a:lnTo>
                  <a:lnTo>
                    <a:pt x="24598" y="21301"/>
                  </a:lnTo>
                  <a:lnTo>
                    <a:pt x="24598" y="7097"/>
                  </a:lnTo>
                  <a:lnTo>
                    <a:pt x="12299"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43" name="Google Shape;1111;p31">
              <a:extLst>
                <a:ext uri="{FF2B5EF4-FFF2-40B4-BE49-F238E27FC236}">
                  <a16:creationId xmlns:a16="http://schemas.microsoft.com/office/drawing/2014/main" id="{FBBE8212-19BC-48A7-6931-711E4FD7713A}"/>
                </a:ext>
              </a:extLst>
            </p:cNvPr>
            <p:cNvSpPr/>
            <p:nvPr/>
          </p:nvSpPr>
          <p:spPr>
            <a:xfrm>
              <a:off x="3709388" y="1445500"/>
              <a:ext cx="579850" cy="669450"/>
            </a:xfrm>
            <a:custGeom>
              <a:avLst/>
              <a:gdLst/>
              <a:ahLst/>
              <a:cxnLst/>
              <a:rect l="l" t="t" r="r" b="b"/>
              <a:pathLst>
                <a:path w="23194" h="26778" extrusionOk="0">
                  <a:moveTo>
                    <a:pt x="11597" y="0"/>
                  </a:moveTo>
                  <a:lnTo>
                    <a:pt x="1" y="6692"/>
                  </a:lnTo>
                  <a:lnTo>
                    <a:pt x="1" y="20086"/>
                  </a:lnTo>
                  <a:lnTo>
                    <a:pt x="11597" y="26777"/>
                  </a:lnTo>
                  <a:lnTo>
                    <a:pt x="23194" y="20086"/>
                  </a:lnTo>
                  <a:lnTo>
                    <a:pt x="23194" y="6692"/>
                  </a:lnTo>
                  <a:lnTo>
                    <a:pt x="11597" y="0"/>
                  </a:lnTo>
                  <a:close/>
                </a:path>
              </a:pathLst>
            </a:custGeom>
            <a:solidFill>
              <a:srgbClr val="006ED8"/>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latin typeface="Fira Sans Extra Condensed Medium"/>
                  <a:ea typeface="Fira Sans Extra Condensed Medium"/>
                  <a:cs typeface="B Titr" panose="00000700000000000000" pitchFamily="2" charset="-78"/>
                  <a:sym typeface="Fira Sans Extra Condensed Medium"/>
                </a:rPr>
                <a:t>06</a:t>
              </a:r>
              <a:endParaRPr sz="2267" dirty="0">
                <a:solidFill>
                  <a:srgbClr val="FFFFFF"/>
                </a:solidFill>
                <a:cs typeface="B Titr" panose="00000700000000000000" pitchFamily="2" charset="-78"/>
              </a:endParaRPr>
            </a:p>
          </p:txBody>
        </p:sp>
        <p:sp>
          <p:nvSpPr>
            <p:cNvPr id="44" name="Google Shape;1112;p31">
              <a:extLst>
                <a:ext uri="{FF2B5EF4-FFF2-40B4-BE49-F238E27FC236}">
                  <a16:creationId xmlns:a16="http://schemas.microsoft.com/office/drawing/2014/main" id="{FD4FAF2A-EAFE-44AB-5E97-68F7D604C145}"/>
                </a:ext>
              </a:extLst>
            </p:cNvPr>
            <p:cNvSpPr/>
            <p:nvPr/>
          </p:nvSpPr>
          <p:spPr>
            <a:xfrm>
              <a:off x="3705813" y="1802675"/>
              <a:ext cx="587300" cy="332825"/>
            </a:xfrm>
            <a:custGeom>
              <a:avLst/>
              <a:gdLst/>
              <a:ahLst/>
              <a:cxnLst/>
              <a:rect l="l" t="t" r="r" b="b"/>
              <a:pathLst>
                <a:path w="23492" h="13313" extrusionOk="0">
                  <a:moveTo>
                    <a:pt x="1" y="1"/>
                  </a:moveTo>
                  <a:lnTo>
                    <a:pt x="1" y="6525"/>
                  </a:lnTo>
                  <a:lnTo>
                    <a:pt x="11740" y="13312"/>
                  </a:lnTo>
                  <a:lnTo>
                    <a:pt x="23492" y="6525"/>
                  </a:lnTo>
                  <a:lnTo>
                    <a:pt x="23492"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45" name="Google Shape;1116;p31">
            <a:extLst>
              <a:ext uri="{FF2B5EF4-FFF2-40B4-BE49-F238E27FC236}">
                <a16:creationId xmlns:a16="http://schemas.microsoft.com/office/drawing/2014/main" id="{BE138A53-76F0-49CB-2C59-A03015DB3A8E}"/>
              </a:ext>
            </a:extLst>
          </p:cNvPr>
          <p:cNvGrpSpPr/>
          <p:nvPr/>
        </p:nvGrpSpPr>
        <p:grpSpPr>
          <a:xfrm>
            <a:off x="3931146" y="3254300"/>
            <a:ext cx="1305183" cy="1507057"/>
            <a:chOff x="2994113" y="2243800"/>
            <a:chExt cx="890925" cy="1028725"/>
          </a:xfrm>
        </p:grpSpPr>
        <p:sp>
          <p:nvSpPr>
            <p:cNvPr id="46" name="Google Shape;1117;p31">
              <a:extLst>
                <a:ext uri="{FF2B5EF4-FFF2-40B4-BE49-F238E27FC236}">
                  <a16:creationId xmlns:a16="http://schemas.microsoft.com/office/drawing/2014/main" id="{57DD0AA5-024F-D899-0FDC-347949DDAD12}"/>
                </a:ext>
              </a:extLst>
            </p:cNvPr>
            <p:cNvSpPr/>
            <p:nvPr/>
          </p:nvSpPr>
          <p:spPr>
            <a:xfrm>
              <a:off x="2994113" y="2243800"/>
              <a:ext cx="890925" cy="1028725"/>
            </a:xfrm>
            <a:custGeom>
              <a:avLst/>
              <a:gdLst/>
              <a:ahLst/>
              <a:cxnLst/>
              <a:rect l="l" t="t" r="r" b="b"/>
              <a:pathLst>
                <a:path w="35637" h="41149" fill="none" extrusionOk="0">
                  <a:moveTo>
                    <a:pt x="1" y="30862"/>
                  </a:moveTo>
                  <a:lnTo>
                    <a:pt x="1" y="10288"/>
                  </a:lnTo>
                  <a:lnTo>
                    <a:pt x="17825" y="1"/>
                  </a:lnTo>
                  <a:lnTo>
                    <a:pt x="35636" y="10288"/>
                  </a:lnTo>
                  <a:lnTo>
                    <a:pt x="35636" y="30862"/>
                  </a:lnTo>
                  <a:lnTo>
                    <a:pt x="17825" y="41149"/>
                  </a:lnTo>
                  <a:close/>
                </a:path>
              </a:pathLst>
            </a:custGeom>
            <a:noFill/>
            <a:ln w="19050" cap="flat" cmpd="sng">
              <a:solidFill>
                <a:schemeClr val="accent1"/>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sp>
          <p:nvSpPr>
            <p:cNvPr id="47" name="Google Shape;1118;p31">
              <a:extLst>
                <a:ext uri="{FF2B5EF4-FFF2-40B4-BE49-F238E27FC236}">
                  <a16:creationId xmlns:a16="http://schemas.microsoft.com/office/drawing/2014/main" id="{F1A49626-8BF1-D94A-E6FB-AF1FD0BECF00}"/>
                </a:ext>
              </a:extLst>
            </p:cNvPr>
            <p:cNvSpPr/>
            <p:nvPr/>
          </p:nvSpPr>
          <p:spPr>
            <a:xfrm>
              <a:off x="3084013" y="2347700"/>
              <a:ext cx="711125" cy="820950"/>
            </a:xfrm>
            <a:custGeom>
              <a:avLst/>
              <a:gdLst/>
              <a:ahLst/>
              <a:cxnLst/>
              <a:rect l="l" t="t" r="r" b="b"/>
              <a:pathLst>
                <a:path w="28445" h="32838" extrusionOk="0">
                  <a:moveTo>
                    <a:pt x="14229" y="0"/>
                  </a:moveTo>
                  <a:lnTo>
                    <a:pt x="1" y="8204"/>
                  </a:lnTo>
                  <a:lnTo>
                    <a:pt x="1" y="24634"/>
                  </a:lnTo>
                  <a:lnTo>
                    <a:pt x="14229" y="32838"/>
                  </a:lnTo>
                  <a:lnTo>
                    <a:pt x="28445" y="24634"/>
                  </a:lnTo>
                  <a:lnTo>
                    <a:pt x="28445" y="8204"/>
                  </a:lnTo>
                  <a:lnTo>
                    <a:pt x="14229" y="0"/>
                  </a:lnTo>
                  <a:close/>
                </a:path>
              </a:pathLst>
            </a:custGeom>
            <a:solidFill>
              <a:srgbClr val="D5A021"/>
            </a:solidFill>
            <a:ln>
              <a:noFill/>
            </a:ln>
          </p:spPr>
          <p:txBody>
            <a:bodyPr spcFirstLastPara="1" wrap="square" lIns="121900" tIns="121900" rIns="121900" bIns="121900" anchor="ctr" anchorCtr="0">
              <a:noAutofit/>
            </a:bodyPr>
            <a:lstStyle/>
            <a:p>
              <a:endParaRPr sz="2400"/>
            </a:p>
          </p:txBody>
        </p:sp>
        <p:sp>
          <p:nvSpPr>
            <p:cNvPr id="48" name="Google Shape;1119;p31">
              <a:extLst>
                <a:ext uri="{FF2B5EF4-FFF2-40B4-BE49-F238E27FC236}">
                  <a16:creationId xmlns:a16="http://schemas.microsoft.com/office/drawing/2014/main" id="{6DEDCF34-9722-C837-8629-23A5194CD4D9}"/>
                </a:ext>
              </a:extLst>
            </p:cNvPr>
            <p:cNvSpPr/>
            <p:nvPr/>
          </p:nvSpPr>
          <p:spPr>
            <a:xfrm>
              <a:off x="3132238" y="2403050"/>
              <a:ext cx="614975" cy="710225"/>
            </a:xfrm>
            <a:custGeom>
              <a:avLst/>
              <a:gdLst/>
              <a:ahLst/>
              <a:cxnLst/>
              <a:rect l="l" t="t" r="r" b="b"/>
              <a:pathLst>
                <a:path w="24599" h="28409" extrusionOk="0">
                  <a:moveTo>
                    <a:pt x="12300" y="1"/>
                  </a:moveTo>
                  <a:lnTo>
                    <a:pt x="0" y="7109"/>
                  </a:lnTo>
                  <a:lnTo>
                    <a:pt x="0" y="21301"/>
                  </a:lnTo>
                  <a:lnTo>
                    <a:pt x="12300" y="28409"/>
                  </a:lnTo>
                  <a:lnTo>
                    <a:pt x="24599" y="21301"/>
                  </a:lnTo>
                  <a:lnTo>
                    <a:pt x="24599" y="7109"/>
                  </a:lnTo>
                  <a:lnTo>
                    <a:pt x="12300"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49" name="Google Shape;1120;p31">
              <a:extLst>
                <a:ext uri="{FF2B5EF4-FFF2-40B4-BE49-F238E27FC236}">
                  <a16:creationId xmlns:a16="http://schemas.microsoft.com/office/drawing/2014/main" id="{E7EDCA69-24D4-765C-0AA6-FACE18905A5F}"/>
                </a:ext>
              </a:extLst>
            </p:cNvPr>
            <p:cNvSpPr/>
            <p:nvPr/>
          </p:nvSpPr>
          <p:spPr>
            <a:xfrm>
              <a:off x="3149788" y="2423300"/>
              <a:ext cx="579875" cy="669750"/>
            </a:xfrm>
            <a:custGeom>
              <a:avLst/>
              <a:gdLst/>
              <a:ahLst/>
              <a:cxnLst/>
              <a:rect l="l" t="t" r="r" b="b"/>
              <a:pathLst>
                <a:path w="23195" h="26790" extrusionOk="0">
                  <a:moveTo>
                    <a:pt x="11598" y="0"/>
                  </a:moveTo>
                  <a:lnTo>
                    <a:pt x="1" y="6704"/>
                  </a:lnTo>
                  <a:lnTo>
                    <a:pt x="1" y="20086"/>
                  </a:lnTo>
                  <a:lnTo>
                    <a:pt x="11598" y="26789"/>
                  </a:lnTo>
                  <a:lnTo>
                    <a:pt x="23194" y="20086"/>
                  </a:lnTo>
                  <a:lnTo>
                    <a:pt x="23194" y="6704"/>
                  </a:lnTo>
                  <a:lnTo>
                    <a:pt x="11598" y="0"/>
                  </a:lnTo>
                  <a:close/>
                </a:path>
              </a:pathLst>
            </a:custGeom>
            <a:solidFill>
              <a:srgbClr val="006ED8"/>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latin typeface="Fira Sans Extra Condensed Medium"/>
                  <a:ea typeface="Fira Sans Extra Condensed Medium"/>
                  <a:cs typeface="B Titr" panose="00000700000000000000" pitchFamily="2" charset="-78"/>
                  <a:sym typeface="Fira Sans Extra Condensed Medium"/>
                </a:rPr>
                <a:t>05</a:t>
              </a:r>
              <a:endParaRPr sz="2267" dirty="0">
                <a:solidFill>
                  <a:srgbClr val="FFFFFF"/>
                </a:solidFill>
                <a:cs typeface="B Titr" panose="00000700000000000000" pitchFamily="2" charset="-78"/>
              </a:endParaRPr>
            </a:p>
          </p:txBody>
        </p:sp>
        <p:sp>
          <p:nvSpPr>
            <p:cNvPr id="50" name="Google Shape;1121;p31">
              <a:extLst>
                <a:ext uri="{FF2B5EF4-FFF2-40B4-BE49-F238E27FC236}">
                  <a16:creationId xmlns:a16="http://schemas.microsoft.com/office/drawing/2014/main" id="{75032B7A-6375-69AC-1FED-8680A4C4A3AA}"/>
                </a:ext>
              </a:extLst>
            </p:cNvPr>
            <p:cNvSpPr/>
            <p:nvPr/>
          </p:nvSpPr>
          <p:spPr>
            <a:xfrm>
              <a:off x="3145938" y="2780475"/>
              <a:ext cx="587300" cy="332800"/>
            </a:xfrm>
            <a:custGeom>
              <a:avLst/>
              <a:gdLst/>
              <a:ahLst/>
              <a:cxnLst/>
              <a:rect l="l" t="t" r="r" b="b"/>
              <a:pathLst>
                <a:path w="23492" h="13312" extrusionOk="0">
                  <a:moveTo>
                    <a:pt x="0" y="1"/>
                  </a:moveTo>
                  <a:lnTo>
                    <a:pt x="0" y="6525"/>
                  </a:lnTo>
                  <a:lnTo>
                    <a:pt x="11752" y="13312"/>
                  </a:lnTo>
                  <a:lnTo>
                    <a:pt x="23491" y="6525"/>
                  </a:lnTo>
                  <a:lnTo>
                    <a:pt x="23491"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51" name="Google Shape;1125;p31">
            <a:extLst>
              <a:ext uri="{FF2B5EF4-FFF2-40B4-BE49-F238E27FC236}">
                <a16:creationId xmlns:a16="http://schemas.microsoft.com/office/drawing/2014/main" id="{94AED50F-62B0-98CF-1B15-5672CE5C4DC4}"/>
              </a:ext>
            </a:extLst>
          </p:cNvPr>
          <p:cNvGrpSpPr/>
          <p:nvPr/>
        </p:nvGrpSpPr>
        <p:grpSpPr>
          <a:xfrm>
            <a:off x="6476432" y="4675877"/>
            <a:ext cx="1304744" cy="1506617"/>
            <a:chOff x="4731538" y="3214175"/>
            <a:chExt cx="890625" cy="1028425"/>
          </a:xfrm>
        </p:grpSpPr>
        <p:sp>
          <p:nvSpPr>
            <p:cNvPr id="52" name="Google Shape;1126;p31">
              <a:extLst>
                <a:ext uri="{FF2B5EF4-FFF2-40B4-BE49-F238E27FC236}">
                  <a16:creationId xmlns:a16="http://schemas.microsoft.com/office/drawing/2014/main" id="{9A793881-71DA-405C-6AFC-811C07398998}"/>
                </a:ext>
              </a:extLst>
            </p:cNvPr>
            <p:cNvSpPr/>
            <p:nvPr/>
          </p:nvSpPr>
          <p:spPr>
            <a:xfrm>
              <a:off x="4731538" y="3214175"/>
              <a:ext cx="890625" cy="1028425"/>
            </a:xfrm>
            <a:custGeom>
              <a:avLst/>
              <a:gdLst/>
              <a:ahLst/>
              <a:cxnLst/>
              <a:rect l="l" t="t" r="r" b="b"/>
              <a:pathLst>
                <a:path w="35625" h="41137" fill="none" extrusionOk="0">
                  <a:moveTo>
                    <a:pt x="1" y="30849"/>
                  </a:moveTo>
                  <a:lnTo>
                    <a:pt x="1" y="10275"/>
                  </a:lnTo>
                  <a:lnTo>
                    <a:pt x="17812" y="0"/>
                  </a:lnTo>
                  <a:lnTo>
                    <a:pt x="35624" y="10275"/>
                  </a:lnTo>
                  <a:lnTo>
                    <a:pt x="35624" y="30849"/>
                  </a:lnTo>
                  <a:lnTo>
                    <a:pt x="17812" y="41136"/>
                  </a:lnTo>
                  <a:close/>
                </a:path>
              </a:pathLst>
            </a:custGeom>
            <a:noFill/>
            <a:ln w="19050" cap="flat" cmpd="sng">
              <a:solidFill>
                <a:schemeClr val="accent1"/>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sp>
          <p:nvSpPr>
            <p:cNvPr id="53" name="Google Shape;1127;p31">
              <a:extLst>
                <a:ext uri="{FF2B5EF4-FFF2-40B4-BE49-F238E27FC236}">
                  <a16:creationId xmlns:a16="http://schemas.microsoft.com/office/drawing/2014/main" id="{7C6D6304-2DA4-71E1-44E7-A3B485D3C531}"/>
                </a:ext>
              </a:extLst>
            </p:cNvPr>
            <p:cNvSpPr/>
            <p:nvPr/>
          </p:nvSpPr>
          <p:spPr>
            <a:xfrm>
              <a:off x="4821138" y="3317750"/>
              <a:ext cx="711125" cy="821250"/>
            </a:xfrm>
            <a:custGeom>
              <a:avLst/>
              <a:gdLst/>
              <a:ahLst/>
              <a:cxnLst/>
              <a:rect l="l" t="t" r="r" b="b"/>
              <a:pathLst>
                <a:path w="28445" h="32850" extrusionOk="0">
                  <a:moveTo>
                    <a:pt x="14228" y="1"/>
                  </a:moveTo>
                  <a:lnTo>
                    <a:pt x="0" y="8216"/>
                  </a:lnTo>
                  <a:lnTo>
                    <a:pt x="0" y="24635"/>
                  </a:lnTo>
                  <a:lnTo>
                    <a:pt x="14228" y="32850"/>
                  </a:lnTo>
                  <a:lnTo>
                    <a:pt x="28444" y="24635"/>
                  </a:lnTo>
                  <a:lnTo>
                    <a:pt x="28444" y="8216"/>
                  </a:lnTo>
                  <a:lnTo>
                    <a:pt x="14228" y="1"/>
                  </a:lnTo>
                  <a:close/>
                </a:path>
              </a:pathLst>
            </a:custGeom>
            <a:solidFill>
              <a:srgbClr val="D5A021"/>
            </a:solidFill>
            <a:ln>
              <a:noFill/>
            </a:ln>
          </p:spPr>
          <p:txBody>
            <a:bodyPr spcFirstLastPara="1" wrap="square" lIns="121900" tIns="121900" rIns="121900" bIns="121900" anchor="ctr" anchorCtr="0">
              <a:noAutofit/>
            </a:bodyPr>
            <a:lstStyle/>
            <a:p>
              <a:endParaRPr sz="2400" dirty="0"/>
            </a:p>
          </p:txBody>
        </p:sp>
        <p:sp>
          <p:nvSpPr>
            <p:cNvPr id="54" name="Google Shape;1128;p31">
              <a:extLst>
                <a:ext uri="{FF2B5EF4-FFF2-40B4-BE49-F238E27FC236}">
                  <a16:creationId xmlns:a16="http://schemas.microsoft.com/office/drawing/2014/main" id="{9A2CA96A-A9FB-78AB-6016-A171F72FC040}"/>
                </a:ext>
              </a:extLst>
            </p:cNvPr>
            <p:cNvSpPr/>
            <p:nvPr/>
          </p:nvSpPr>
          <p:spPr>
            <a:xfrm>
              <a:off x="4869363" y="3373425"/>
              <a:ext cx="614975" cy="709925"/>
            </a:xfrm>
            <a:custGeom>
              <a:avLst/>
              <a:gdLst/>
              <a:ahLst/>
              <a:cxnLst/>
              <a:rect l="l" t="t" r="r" b="b"/>
              <a:pathLst>
                <a:path w="24599" h="28397" extrusionOk="0">
                  <a:moveTo>
                    <a:pt x="12299" y="0"/>
                  </a:moveTo>
                  <a:lnTo>
                    <a:pt x="0" y="7096"/>
                  </a:lnTo>
                  <a:lnTo>
                    <a:pt x="0" y="21300"/>
                  </a:lnTo>
                  <a:lnTo>
                    <a:pt x="12299" y="28396"/>
                  </a:lnTo>
                  <a:lnTo>
                    <a:pt x="24599" y="21300"/>
                  </a:lnTo>
                  <a:lnTo>
                    <a:pt x="24599" y="7096"/>
                  </a:lnTo>
                  <a:lnTo>
                    <a:pt x="12299"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55" name="Google Shape;1129;p31">
              <a:extLst>
                <a:ext uri="{FF2B5EF4-FFF2-40B4-BE49-F238E27FC236}">
                  <a16:creationId xmlns:a16="http://schemas.microsoft.com/office/drawing/2014/main" id="{8EE072A1-35D2-2EB4-0255-7D3FE94D8E56}"/>
                </a:ext>
              </a:extLst>
            </p:cNvPr>
            <p:cNvSpPr/>
            <p:nvPr/>
          </p:nvSpPr>
          <p:spPr>
            <a:xfrm>
              <a:off x="4886913" y="3393650"/>
              <a:ext cx="579875" cy="669450"/>
            </a:xfrm>
            <a:custGeom>
              <a:avLst/>
              <a:gdLst/>
              <a:ahLst/>
              <a:cxnLst/>
              <a:rect l="l" t="t" r="r" b="b"/>
              <a:pathLst>
                <a:path w="23195" h="26778" extrusionOk="0">
                  <a:moveTo>
                    <a:pt x="11597" y="1"/>
                  </a:moveTo>
                  <a:lnTo>
                    <a:pt x="1" y="6692"/>
                  </a:lnTo>
                  <a:lnTo>
                    <a:pt x="1" y="20086"/>
                  </a:lnTo>
                  <a:lnTo>
                    <a:pt x="11597" y="26778"/>
                  </a:lnTo>
                  <a:lnTo>
                    <a:pt x="23194" y="20086"/>
                  </a:lnTo>
                  <a:lnTo>
                    <a:pt x="23194" y="6692"/>
                  </a:lnTo>
                  <a:lnTo>
                    <a:pt x="11597" y="1"/>
                  </a:lnTo>
                  <a:close/>
                </a:path>
              </a:pathLst>
            </a:custGeom>
            <a:solidFill>
              <a:srgbClr val="006ED8"/>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latin typeface="Fira Sans Extra Condensed Medium"/>
                  <a:ea typeface="Fira Sans Extra Condensed Medium"/>
                  <a:cs typeface="B Titr" panose="00000700000000000000" pitchFamily="2" charset="-78"/>
                  <a:sym typeface="Fira Sans Extra Condensed Medium"/>
                </a:rPr>
                <a:t>03</a:t>
              </a:r>
              <a:endParaRPr sz="2267" dirty="0">
                <a:solidFill>
                  <a:srgbClr val="FFFFFF"/>
                </a:solidFill>
                <a:cs typeface="B Titr" panose="00000700000000000000" pitchFamily="2" charset="-78"/>
              </a:endParaRPr>
            </a:p>
          </p:txBody>
        </p:sp>
        <p:sp>
          <p:nvSpPr>
            <p:cNvPr id="56" name="Google Shape;1130;p31">
              <a:extLst>
                <a:ext uri="{FF2B5EF4-FFF2-40B4-BE49-F238E27FC236}">
                  <a16:creationId xmlns:a16="http://schemas.microsoft.com/office/drawing/2014/main" id="{CFD176CA-02B6-B980-FB1B-D6A244A2656F}"/>
                </a:ext>
              </a:extLst>
            </p:cNvPr>
            <p:cNvSpPr/>
            <p:nvPr/>
          </p:nvSpPr>
          <p:spPr>
            <a:xfrm>
              <a:off x="4883338" y="3750550"/>
              <a:ext cx="587000" cy="332800"/>
            </a:xfrm>
            <a:custGeom>
              <a:avLst/>
              <a:gdLst/>
              <a:ahLst/>
              <a:cxnLst/>
              <a:rect l="l" t="t" r="r" b="b"/>
              <a:pathLst>
                <a:path w="23480" h="13312" extrusionOk="0">
                  <a:moveTo>
                    <a:pt x="1" y="0"/>
                  </a:moveTo>
                  <a:lnTo>
                    <a:pt x="1" y="6537"/>
                  </a:lnTo>
                  <a:lnTo>
                    <a:pt x="11740" y="13311"/>
                  </a:lnTo>
                  <a:lnTo>
                    <a:pt x="23480" y="6537"/>
                  </a:lnTo>
                  <a:lnTo>
                    <a:pt x="23480"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57" name="Google Shape;1134;p31">
            <a:extLst>
              <a:ext uri="{FF2B5EF4-FFF2-40B4-BE49-F238E27FC236}">
                <a16:creationId xmlns:a16="http://schemas.microsoft.com/office/drawing/2014/main" id="{574270AF-C73D-5B14-8B33-98680849D6AF}"/>
              </a:ext>
            </a:extLst>
          </p:cNvPr>
          <p:cNvGrpSpPr/>
          <p:nvPr/>
        </p:nvGrpSpPr>
        <p:grpSpPr>
          <a:xfrm>
            <a:off x="4751387" y="4675877"/>
            <a:ext cx="1305147" cy="1506617"/>
            <a:chOff x="3554013" y="3214175"/>
            <a:chExt cx="890900" cy="1028425"/>
          </a:xfrm>
        </p:grpSpPr>
        <p:sp>
          <p:nvSpPr>
            <p:cNvPr id="58" name="Google Shape;1135;p31">
              <a:extLst>
                <a:ext uri="{FF2B5EF4-FFF2-40B4-BE49-F238E27FC236}">
                  <a16:creationId xmlns:a16="http://schemas.microsoft.com/office/drawing/2014/main" id="{EBC7D651-9773-4F35-0C2B-D107646F8DB8}"/>
                </a:ext>
              </a:extLst>
            </p:cNvPr>
            <p:cNvSpPr/>
            <p:nvPr/>
          </p:nvSpPr>
          <p:spPr>
            <a:xfrm>
              <a:off x="3554013" y="3214175"/>
              <a:ext cx="890900" cy="1028425"/>
            </a:xfrm>
            <a:custGeom>
              <a:avLst/>
              <a:gdLst/>
              <a:ahLst/>
              <a:cxnLst/>
              <a:rect l="l" t="t" r="r" b="b"/>
              <a:pathLst>
                <a:path w="35636" h="41137" fill="none" extrusionOk="0">
                  <a:moveTo>
                    <a:pt x="1" y="30849"/>
                  </a:moveTo>
                  <a:lnTo>
                    <a:pt x="1" y="10275"/>
                  </a:lnTo>
                  <a:lnTo>
                    <a:pt x="17812" y="0"/>
                  </a:lnTo>
                  <a:lnTo>
                    <a:pt x="35636" y="10275"/>
                  </a:lnTo>
                  <a:lnTo>
                    <a:pt x="35636" y="30849"/>
                  </a:lnTo>
                  <a:lnTo>
                    <a:pt x="17812" y="41136"/>
                  </a:lnTo>
                  <a:close/>
                </a:path>
              </a:pathLst>
            </a:custGeom>
            <a:noFill/>
            <a:ln w="19050" cap="flat" cmpd="sng">
              <a:solidFill>
                <a:schemeClr val="accent1"/>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sp>
          <p:nvSpPr>
            <p:cNvPr id="59" name="Google Shape;1136;p31">
              <a:extLst>
                <a:ext uri="{FF2B5EF4-FFF2-40B4-BE49-F238E27FC236}">
                  <a16:creationId xmlns:a16="http://schemas.microsoft.com/office/drawing/2014/main" id="{19FF7FA0-4196-D1F8-4134-45D166B65D7A}"/>
                </a:ext>
              </a:extLst>
            </p:cNvPr>
            <p:cNvSpPr/>
            <p:nvPr/>
          </p:nvSpPr>
          <p:spPr>
            <a:xfrm>
              <a:off x="3643913" y="3317750"/>
              <a:ext cx="711125" cy="821250"/>
            </a:xfrm>
            <a:custGeom>
              <a:avLst/>
              <a:gdLst/>
              <a:ahLst/>
              <a:cxnLst/>
              <a:rect l="l" t="t" r="r" b="b"/>
              <a:pathLst>
                <a:path w="28445" h="32850" extrusionOk="0">
                  <a:moveTo>
                    <a:pt x="14216" y="1"/>
                  </a:moveTo>
                  <a:lnTo>
                    <a:pt x="0" y="8216"/>
                  </a:lnTo>
                  <a:lnTo>
                    <a:pt x="0" y="24635"/>
                  </a:lnTo>
                  <a:lnTo>
                    <a:pt x="14216" y="32850"/>
                  </a:lnTo>
                  <a:lnTo>
                    <a:pt x="28444" y="24635"/>
                  </a:lnTo>
                  <a:lnTo>
                    <a:pt x="28444" y="8216"/>
                  </a:lnTo>
                  <a:lnTo>
                    <a:pt x="14216" y="1"/>
                  </a:lnTo>
                  <a:close/>
                </a:path>
              </a:pathLst>
            </a:custGeom>
            <a:solidFill>
              <a:srgbClr val="D5A021"/>
            </a:solidFill>
            <a:ln>
              <a:noFill/>
            </a:ln>
          </p:spPr>
          <p:txBody>
            <a:bodyPr spcFirstLastPara="1" wrap="square" lIns="121900" tIns="121900" rIns="121900" bIns="121900" anchor="ctr" anchorCtr="0">
              <a:noAutofit/>
            </a:bodyPr>
            <a:lstStyle/>
            <a:p>
              <a:endParaRPr sz="2400"/>
            </a:p>
          </p:txBody>
        </p:sp>
        <p:sp>
          <p:nvSpPr>
            <p:cNvPr id="60" name="Google Shape;1137;p31">
              <a:extLst>
                <a:ext uri="{FF2B5EF4-FFF2-40B4-BE49-F238E27FC236}">
                  <a16:creationId xmlns:a16="http://schemas.microsoft.com/office/drawing/2014/main" id="{5F949006-E7F6-8287-4190-CC0FFC3327FA}"/>
                </a:ext>
              </a:extLst>
            </p:cNvPr>
            <p:cNvSpPr/>
            <p:nvPr/>
          </p:nvSpPr>
          <p:spPr>
            <a:xfrm>
              <a:off x="3691838" y="3373425"/>
              <a:ext cx="614975" cy="709925"/>
            </a:xfrm>
            <a:custGeom>
              <a:avLst/>
              <a:gdLst/>
              <a:ahLst/>
              <a:cxnLst/>
              <a:rect l="l" t="t" r="r" b="b"/>
              <a:pathLst>
                <a:path w="24599" h="28397" extrusionOk="0">
                  <a:moveTo>
                    <a:pt x="12299" y="0"/>
                  </a:moveTo>
                  <a:lnTo>
                    <a:pt x="0" y="7096"/>
                  </a:lnTo>
                  <a:lnTo>
                    <a:pt x="0" y="21300"/>
                  </a:lnTo>
                  <a:lnTo>
                    <a:pt x="12299" y="28396"/>
                  </a:lnTo>
                  <a:lnTo>
                    <a:pt x="24598" y="21300"/>
                  </a:lnTo>
                  <a:lnTo>
                    <a:pt x="24598" y="7096"/>
                  </a:lnTo>
                  <a:lnTo>
                    <a:pt x="12299"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61" name="Google Shape;1138;p31">
              <a:extLst>
                <a:ext uri="{FF2B5EF4-FFF2-40B4-BE49-F238E27FC236}">
                  <a16:creationId xmlns:a16="http://schemas.microsoft.com/office/drawing/2014/main" id="{46391168-9D26-9897-834E-F02FDD20AC5D}"/>
                </a:ext>
              </a:extLst>
            </p:cNvPr>
            <p:cNvSpPr/>
            <p:nvPr/>
          </p:nvSpPr>
          <p:spPr>
            <a:xfrm>
              <a:off x="3709388" y="3393650"/>
              <a:ext cx="579850" cy="669450"/>
            </a:xfrm>
            <a:custGeom>
              <a:avLst/>
              <a:gdLst/>
              <a:ahLst/>
              <a:cxnLst/>
              <a:rect l="l" t="t" r="r" b="b"/>
              <a:pathLst>
                <a:path w="23194" h="26778" extrusionOk="0">
                  <a:moveTo>
                    <a:pt x="11597" y="1"/>
                  </a:moveTo>
                  <a:lnTo>
                    <a:pt x="1" y="6692"/>
                  </a:lnTo>
                  <a:lnTo>
                    <a:pt x="1" y="20086"/>
                  </a:lnTo>
                  <a:lnTo>
                    <a:pt x="11597" y="26778"/>
                  </a:lnTo>
                  <a:lnTo>
                    <a:pt x="23194" y="20086"/>
                  </a:lnTo>
                  <a:lnTo>
                    <a:pt x="23194" y="6692"/>
                  </a:lnTo>
                  <a:lnTo>
                    <a:pt x="11597" y="1"/>
                  </a:lnTo>
                  <a:close/>
                </a:path>
              </a:pathLst>
            </a:custGeom>
            <a:solidFill>
              <a:srgbClr val="006ED8"/>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latin typeface="Fira Sans Extra Condensed Medium"/>
                  <a:ea typeface="Fira Sans Extra Condensed Medium"/>
                  <a:cs typeface="B Titr" panose="00000700000000000000" pitchFamily="2" charset="-78"/>
                  <a:sym typeface="Fira Sans Extra Condensed Medium"/>
                </a:rPr>
                <a:t>04</a:t>
              </a:r>
              <a:endParaRPr sz="2267" dirty="0">
                <a:solidFill>
                  <a:srgbClr val="FFFFFF"/>
                </a:solidFill>
                <a:cs typeface="B Titr" panose="00000700000000000000" pitchFamily="2" charset="-78"/>
              </a:endParaRPr>
            </a:p>
          </p:txBody>
        </p:sp>
        <p:sp>
          <p:nvSpPr>
            <p:cNvPr id="62" name="Google Shape;1139;p31">
              <a:extLst>
                <a:ext uri="{FF2B5EF4-FFF2-40B4-BE49-F238E27FC236}">
                  <a16:creationId xmlns:a16="http://schemas.microsoft.com/office/drawing/2014/main" id="{9C235881-8FF3-0DF6-452E-AB4E41B7EEDD}"/>
                </a:ext>
              </a:extLst>
            </p:cNvPr>
            <p:cNvSpPr/>
            <p:nvPr/>
          </p:nvSpPr>
          <p:spPr>
            <a:xfrm>
              <a:off x="3705813" y="3750550"/>
              <a:ext cx="587300" cy="332800"/>
            </a:xfrm>
            <a:custGeom>
              <a:avLst/>
              <a:gdLst/>
              <a:ahLst/>
              <a:cxnLst/>
              <a:rect l="l" t="t" r="r" b="b"/>
              <a:pathLst>
                <a:path w="23492" h="13312" extrusionOk="0">
                  <a:moveTo>
                    <a:pt x="1" y="0"/>
                  </a:moveTo>
                  <a:lnTo>
                    <a:pt x="1" y="6537"/>
                  </a:lnTo>
                  <a:lnTo>
                    <a:pt x="11740" y="13311"/>
                  </a:lnTo>
                  <a:lnTo>
                    <a:pt x="23492" y="6537"/>
                  </a:lnTo>
                  <a:lnTo>
                    <a:pt x="23492"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63" name="Google Shape;1144;p31">
            <a:extLst>
              <a:ext uri="{FF2B5EF4-FFF2-40B4-BE49-F238E27FC236}">
                <a16:creationId xmlns:a16="http://schemas.microsoft.com/office/drawing/2014/main" id="{FC32046C-DEA8-0774-480E-C9FCE5832320}"/>
              </a:ext>
            </a:extLst>
          </p:cNvPr>
          <p:cNvGrpSpPr/>
          <p:nvPr/>
        </p:nvGrpSpPr>
        <p:grpSpPr>
          <a:xfrm>
            <a:off x="6959646" y="2640462"/>
            <a:ext cx="338365" cy="339892"/>
            <a:chOff x="-49764975" y="3551225"/>
            <a:chExt cx="299300" cy="300650"/>
          </a:xfrm>
          <a:solidFill>
            <a:srgbClr val="006ED8"/>
          </a:solidFill>
        </p:grpSpPr>
        <p:sp>
          <p:nvSpPr>
            <p:cNvPr id="64" name="Google Shape;1145;p31">
              <a:extLst>
                <a:ext uri="{FF2B5EF4-FFF2-40B4-BE49-F238E27FC236}">
                  <a16:creationId xmlns:a16="http://schemas.microsoft.com/office/drawing/2014/main" id="{359E4CA8-6DDC-7FB9-9B17-DD8350FE71E0}"/>
                </a:ext>
              </a:extLst>
            </p:cNvPr>
            <p:cNvSpPr/>
            <p:nvPr/>
          </p:nvSpPr>
          <p:spPr>
            <a:xfrm>
              <a:off x="-49764975" y="3657325"/>
              <a:ext cx="35450" cy="18125"/>
            </a:xfrm>
            <a:custGeom>
              <a:avLst/>
              <a:gdLst/>
              <a:ahLst/>
              <a:cxnLst/>
              <a:rect l="l" t="t" r="r" b="b"/>
              <a:pathLst>
                <a:path w="1418" h="725" extrusionOk="0">
                  <a:moveTo>
                    <a:pt x="347" y="0"/>
                  </a:moveTo>
                  <a:cubicBezTo>
                    <a:pt x="158" y="0"/>
                    <a:pt x="0" y="158"/>
                    <a:pt x="0" y="378"/>
                  </a:cubicBezTo>
                  <a:cubicBezTo>
                    <a:pt x="0" y="567"/>
                    <a:pt x="158" y="725"/>
                    <a:pt x="347" y="725"/>
                  </a:cubicBezTo>
                  <a:lnTo>
                    <a:pt x="1040" y="725"/>
                  </a:lnTo>
                  <a:cubicBezTo>
                    <a:pt x="1260" y="725"/>
                    <a:pt x="1418" y="567"/>
                    <a:pt x="1418" y="378"/>
                  </a:cubicBezTo>
                  <a:cubicBezTo>
                    <a:pt x="1386" y="158"/>
                    <a:pt x="1197" y="0"/>
                    <a:pt x="1040" y="0"/>
                  </a:cubicBezTo>
                  <a:close/>
                </a:path>
              </a:pathLst>
            </a:custGeom>
            <a:grpFill/>
            <a:ln>
              <a:noFill/>
            </a:ln>
          </p:spPr>
          <p:txBody>
            <a:bodyPr spcFirstLastPara="1" wrap="square" lIns="121900" tIns="121900" rIns="121900" bIns="121900" anchor="ctr" anchorCtr="0">
              <a:noAutofit/>
            </a:bodyPr>
            <a:lstStyle/>
            <a:p>
              <a:endParaRPr sz="2400"/>
            </a:p>
          </p:txBody>
        </p:sp>
        <p:sp>
          <p:nvSpPr>
            <p:cNvPr id="65" name="Google Shape;1146;p31">
              <a:extLst>
                <a:ext uri="{FF2B5EF4-FFF2-40B4-BE49-F238E27FC236}">
                  <a16:creationId xmlns:a16="http://schemas.microsoft.com/office/drawing/2014/main" id="{4C23390D-CA90-F7BF-5B99-6FC1122C1292}"/>
                </a:ext>
              </a:extLst>
            </p:cNvPr>
            <p:cNvSpPr/>
            <p:nvPr/>
          </p:nvSpPr>
          <p:spPr>
            <a:xfrm>
              <a:off x="-49763400" y="3598250"/>
              <a:ext cx="31525" cy="29950"/>
            </a:xfrm>
            <a:custGeom>
              <a:avLst/>
              <a:gdLst/>
              <a:ahLst/>
              <a:cxnLst/>
              <a:rect l="l" t="t" r="r" b="b"/>
              <a:pathLst>
                <a:path w="1261" h="1198" extrusionOk="0">
                  <a:moveTo>
                    <a:pt x="390" y="0"/>
                  </a:moveTo>
                  <a:cubicBezTo>
                    <a:pt x="299" y="0"/>
                    <a:pt x="205" y="32"/>
                    <a:pt x="126" y="95"/>
                  </a:cubicBezTo>
                  <a:cubicBezTo>
                    <a:pt x="0" y="221"/>
                    <a:pt x="0" y="441"/>
                    <a:pt x="126" y="599"/>
                  </a:cubicBezTo>
                  <a:lnTo>
                    <a:pt x="630" y="1103"/>
                  </a:lnTo>
                  <a:cubicBezTo>
                    <a:pt x="693" y="1166"/>
                    <a:pt x="780" y="1197"/>
                    <a:pt x="870" y="1197"/>
                  </a:cubicBezTo>
                  <a:cubicBezTo>
                    <a:pt x="961" y="1197"/>
                    <a:pt x="1056" y="1166"/>
                    <a:pt x="1134" y="1103"/>
                  </a:cubicBezTo>
                  <a:cubicBezTo>
                    <a:pt x="1260" y="1008"/>
                    <a:pt x="1260" y="756"/>
                    <a:pt x="1134" y="599"/>
                  </a:cubicBezTo>
                  <a:lnTo>
                    <a:pt x="630" y="95"/>
                  </a:lnTo>
                  <a:cubicBezTo>
                    <a:pt x="567" y="32"/>
                    <a:pt x="481" y="0"/>
                    <a:pt x="390" y="0"/>
                  </a:cubicBezTo>
                  <a:close/>
                </a:path>
              </a:pathLst>
            </a:custGeom>
            <a:grpFill/>
            <a:ln>
              <a:noFill/>
            </a:ln>
          </p:spPr>
          <p:txBody>
            <a:bodyPr spcFirstLastPara="1" wrap="square" lIns="121900" tIns="121900" rIns="121900" bIns="121900" anchor="ctr" anchorCtr="0">
              <a:noAutofit/>
            </a:bodyPr>
            <a:lstStyle/>
            <a:p>
              <a:endParaRPr sz="2400"/>
            </a:p>
          </p:txBody>
        </p:sp>
        <p:sp>
          <p:nvSpPr>
            <p:cNvPr id="66" name="Google Shape;1147;p31">
              <a:extLst>
                <a:ext uri="{FF2B5EF4-FFF2-40B4-BE49-F238E27FC236}">
                  <a16:creationId xmlns:a16="http://schemas.microsoft.com/office/drawing/2014/main" id="{A25AF79C-DF4B-5418-2859-C640D97E5D31}"/>
                </a:ext>
              </a:extLst>
            </p:cNvPr>
            <p:cNvSpPr/>
            <p:nvPr/>
          </p:nvSpPr>
          <p:spPr>
            <a:xfrm>
              <a:off x="-49763400" y="3703975"/>
              <a:ext cx="31525" cy="30550"/>
            </a:xfrm>
            <a:custGeom>
              <a:avLst/>
              <a:gdLst/>
              <a:ahLst/>
              <a:cxnLst/>
              <a:rect l="l" t="t" r="r" b="b"/>
              <a:pathLst>
                <a:path w="1261" h="1222" extrusionOk="0">
                  <a:moveTo>
                    <a:pt x="882" y="1"/>
                  </a:moveTo>
                  <a:cubicBezTo>
                    <a:pt x="796" y="1"/>
                    <a:pt x="709" y="40"/>
                    <a:pt x="630" y="119"/>
                  </a:cubicBezTo>
                  <a:lnTo>
                    <a:pt x="126" y="623"/>
                  </a:lnTo>
                  <a:cubicBezTo>
                    <a:pt x="0" y="749"/>
                    <a:pt x="0" y="970"/>
                    <a:pt x="126" y="1127"/>
                  </a:cubicBezTo>
                  <a:cubicBezTo>
                    <a:pt x="189" y="1190"/>
                    <a:pt x="276" y="1222"/>
                    <a:pt x="366" y="1222"/>
                  </a:cubicBezTo>
                  <a:cubicBezTo>
                    <a:pt x="457" y="1222"/>
                    <a:pt x="551" y="1190"/>
                    <a:pt x="630" y="1127"/>
                  </a:cubicBezTo>
                  <a:lnTo>
                    <a:pt x="1134" y="623"/>
                  </a:lnTo>
                  <a:cubicBezTo>
                    <a:pt x="1260" y="497"/>
                    <a:pt x="1260" y="276"/>
                    <a:pt x="1134" y="119"/>
                  </a:cubicBezTo>
                  <a:cubicBezTo>
                    <a:pt x="1056" y="40"/>
                    <a:pt x="969" y="1"/>
                    <a:pt x="882" y="1"/>
                  </a:cubicBezTo>
                  <a:close/>
                </a:path>
              </a:pathLst>
            </a:custGeom>
            <a:grpFill/>
            <a:ln>
              <a:noFill/>
            </a:ln>
          </p:spPr>
          <p:txBody>
            <a:bodyPr spcFirstLastPara="1" wrap="square" lIns="121900" tIns="121900" rIns="121900" bIns="121900" anchor="ctr" anchorCtr="0">
              <a:noAutofit/>
            </a:bodyPr>
            <a:lstStyle/>
            <a:p>
              <a:endParaRPr sz="2400"/>
            </a:p>
          </p:txBody>
        </p:sp>
        <p:sp>
          <p:nvSpPr>
            <p:cNvPr id="67" name="Google Shape;1148;p31">
              <a:extLst>
                <a:ext uri="{FF2B5EF4-FFF2-40B4-BE49-F238E27FC236}">
                  <a16:creationId xmlns:a16="http://schemas.microsoft.com/office/drawing/2014/main" id="{626C8AF5-48E9-6893-9B1D-50EE7118F26E}"/>
                </a:ext>
              </a:extLst>
            </p:cNvPr>
            <p:cNvSpPr/>
            <p:nvPr/>
          </p:nvSpPr>
          <p:spPr>
            <a:xfrm>
              <a:off x="-49501125" y="3657325"/>
              <a:ext cx="35450" cy="18125"/>
            </a:xfrm>
            <a:custGeom>
              <a:avLst/>
              <a:gdLst/>
              <a:ahLst/>
              <a:cxnLst/>
              <a:rect l="l" t="t" r="r" b="b"/>
              <a:pathLst>
                <a:path w="1418" h="725" extrusionOk="0">
                  <a:moveTo>
                    <a:pt x="347" y="0"/>
                  </a:moveTo>
                  <a:cubicBezTo>
                    <a:pt x="158" y="0"/>
                    <a:pt x="0" y="158"/>
                    <a:pt x="0" y="378"/>
                  </a:cubicBezTo>
                  <a:cubicBezTo>
                    <a:pt x="0" y="567"/>
                    <a:pt x="158" y="725"/>
                    <a:pt x="347" y="725"/>
                  </a:cubicBezTo>
                  <a:lnTo>
                    <a:pt x="1071" y="725"/>
                  </a:lnTo>
                  <a:cubicBezTo>
                    <a:pt x="1260" y="725"/>
                    <a:pt x="1418" y="567"/>
                    <a:pt x="1418" y="378"/>
                  </a:cubicBezTo>
                  <a:cubicBezTo>
                    <a:pt x="1418" y="158"/>
                    <a:pt x="1260" y="0"/>
                    <a:pt x="1071" y="0"/>
                  </a:cubicBezTo>
                  <a:close/>
                </a:path>
              </a:pathLst>
            </a:custGeom>
            <a:grpFill/>
            <a:ln>
              <a:noFill/>
            </a:ln>
          </p:spPr>
          <p:txBody>
            <a:bodyPr spcFirstLastPara="1" wrap="square" lIns="121900" tIns="121900" rIns="121900" bIns="121900" anchor="ctr" anchorCtr="0">
              <a:noAutofit/>
            </a:bodyPr>
            <a:lstStyle/>
            <a:p>
              <a:endParaRPr sz="2400"/>
            </a:p>
          </p:txBody>
        </p:sp>
        <p:sp>
          <p:nvSpPr>
            <p:cNvPr id="68" name="Google Shape;1149;p31">
              <a:extLst>
                <a:ext uri="{FF2B5EF4-FFF2-40B4-BE49-F238E27FC236}">
                  <a16:creationId xmlns:a16="http://schemas.microsoft.com/office/drawing/2014/main" id="{89F9CED8-4245-370B-AD7B-B81F325B77A4}"/>
                </a:ext>
              </a:extLst>
            </p:cNvPr>
            <p:cNvSpPr/>
            <p:nvPr/>
          </p:nvSpPr>
          <p:spPr>
            <a:xfrm>
              <a:off x="-49499550" y="3598250"/>
              <a:ext cx="31525" cy="30550"/>
            </a:xfrm>
            <a:custGeom>
              <a:avLst/>
              <a:gdLst/>
              <a:ahLst/>
              <a:cxnLst/>
              <a:rect l="l" t="t" r="r" b="b"/>
              <a:pathLst>
                <a:path w="1261" h="1222" extrusionOk="0">
                  <a:moveTo>
                    <a:pt x="906" y="0"/>
                  </a:moveTo>
                  <a:cubicBezTo>
                    <a:pt x="812" y="0"/>
                    <a:pt x="709" y="32"/>
                    <a:pt x="630" y="95"/>
                  </a:cubicBezTo>
                  <a:lnTo>
                    <a:pt x="126" y="599"/>
                  </a:lnTo>
                  <a:cubicBezTo>
                    <a:pt x="0" y="725"/>
                    <a:pt x="0" y="945"/>
                    <a:pt x="126" y="1103"/>
                  </a:cubicBezTo>
                  <a:cubicBezTo>
                    <a:pt x="205" y="1182"/>
                    <a:pt x="292" y="1221"/>
                    <a:pt x="378" y="1221"/>
                  </a:cubicBezTo>
                  <a:cubicBezTo>
                    <a:pt x="465" y="1221"/>
                    <a:pt x="552" y="1182"/>
                    <a:pt x="630" y="1103"/>
                  </a:cubicBezTo>
                  <a:lnTo>
                    <a:pt x="1134" y="599"/>
                  </a:lnTo>
                  <a:cubicBezTo>
                    <a:pt x="1260" y="473"/>
                    <a:pt x="1260" y="252"/>
                    <a:pt x="1134" y="95"/>
                  </a:cubicBezTo>
                  <a:cubicBezTo>
                    <a:pt x="1087" y="32"/>
                    <a:pt x="1001" y="0"/>
                    <a:pt x="906" y="0"/>
                  </a:cubicBezTo>
                  <a:close/>
                </a:path>
              </a:pathLst>
            </a:custGeom>
            <a:grpFill/>
            <a:ln>
              <a:noFill/>
            </a:ln>
          </p:spPr>
          <p:txBody>
            <a:bodyPr spcFirstLastPara="1" wrap="square" lIns="121900" tIns="121900" rIns="121900" bIns="121900" anchor="ctr" anchorCtr="0">
              <a:noAutofit/>
            </a:bodyPr>
            <a:lstStyle/>
            <a:p>
              <a:endParaRPr sz="2400"/>
            </a:p>
          </p:txBody>
        </p:sp>
        <p:sp>
          <p:nvSpPr>
            <p:cNvPr id="69" name="Google Shape;1150;p31">
              <a:extLst>
                <a:ext uri="{FF2B5EF4-FFF2-40B4-BE49-F238E27FC236}">
                  <a16:creationId xmlns:a16="http://schemas.microsoft.com/office/drawing/2014/main" id="{24A0A9B4-C17D-0CED-368E-390350BA96DF}"/>
                </a:ext>
              </a:extLst>
            </p:cNvPr>
            <p:cNvSpPr/>
            <p:nvPr/>
          </p:nvSpPr>
          <p:spPr>
            <a:xfrm>
              <a:off x="-49499550" y="3704575"/>
              <a:ext cx="31525" cy="29950"/>
            </a:xfrm>
            <a:custGeom>
              <a:avLst/>
              <a:gdLst/>
              <a:ahLst/>
              <a:cxnLst/>
              <a:rect l="l" t="t" r="r" b="b"/>
              <a:pathLst>
                <a:path w="1261" h="1198" extrusionOk="0">
                  <a:moveTo>
                    <a:pt x="390" y="0"/>
                  </a:moveTo>
                  <a:cubicBezTo>
                    <a:pt x="300" y="0"/>
                    <a:pt x="205" y="32"/>
                    <a:pt x="126" y="95"/>
                  </a:cubicBezTo>
                  <a:cubicBezTo>
                    <a:pt x="0" y="221"/>
                    <a:pt x="0" y="441"/>
                    <a:pt x="126" y="599"/>
                  </a:cubicBezTo>
                  <a:lnTo>
                    <a:pt x="630" y="1103"/>
                  </a:lnTo>
                  <a:cubicBezTo>
                    <a:pt x="693" y="1166"/>
                    <a:pt x="780" y="1198"/>
                    <a:pt x="871" y="1198"/>
                  </a:cubicBezTo>
                  <a:cubicBezTo>
                    <a:pt x="961" y="1198"/>
                    <a:pt x="1056" y="1166"/>
                    <a:pt x="1134" y="1103"/>
                  </a:cubicBezTo>
                  <a:cubicBezTo>
                    <a:pt x="1260" y="1009"/>
                    <a:pt x="1260" y="757"/>
                    <a:pt x="1134" y="599"/>
                  </a:cubicBezTo>
                  <a:lnTo>
                    <a:pt x="630" y="95"/>
                  </a:lnTo>
                  <a:cubicBezTo>
                    <a:pt x="567" y="32"/>
                    <a:pt x="481" y="0"/>
                    <a:pt x="390" y="0"/>
                  </a:cubicBezTo>
                  <a:close/>
                </a:path>
              </a:pathLst>
            </a:custGeom>
            <a:grpFill/>
            <a:ln>
              <a:noFill/>
            </a:ln>
          </p:spPr>
          <p:txBody>
            <a:bodyPr spcFirstLastPara="1" wrap="square" lIns="121900" tIns="121900" rIns="121900" bIns="121900" anchor="ctr" anchorCtr="0">
              <a:noAutofit/>
            </a:bodyPr>
            <a:lstStyle/>
            <a:p>
              <a:endParaRPr sz="2400"/>
            </a:p>
          </p:txBody>
        </p:sp>
        <p:sp>
          <p:nvSpPr>
            <p:cNvPr id="70" name="Google Shape;1151;p31">
              <a:extLst>
                <a:ext uri="{FF2B5EF4-FFF2-40B4-BE49-F238E27FC236}">
                  <a16:creationId xmlns:a16="http://schemas.microsoft.com/office/drawing/2014/main" id="{7DC37C71-9104-FA70-3D3A-F4725110A723}"/>
                </a:ext>
              </a:extLst>
            </p:cNvPr>
            <p:cNvSpPr/>
            <p:nvPr/>
          </p:nvSpPr>
          <p:spPr>
            <a:xfrm>
              <a:off x="-49725600" y="3551225"/>
              <a:ext cx="215050" cy="210875"/>
            </a:xfrm>
            <a:custGeom>
              <a:avLst/>
              <a:gdLst/>
              <a:ahLst/>
              <a:cxnLst/>
              <a:rect l="l" t="t" r="r" b="b"/>
              <a:pathLst>
                <a:path w="8602" h="8435" extrusionOk="0">
                  <a:moveTo>
                    <a:pt x="4354" y="0"/>
                  </a:moveTo>
                  <a:cubicBezTo>
                    <a:pt x="4070" y="0"/>
                    <a:pt x="3783" y="28"/>
                    <a:pt x="3497" y="86"/>
                  </a:cubicBezTo>
                  <a:cubicBezTo>
                    <a:pt x="1922" y="401"/>
                    <a:pt x="630" y="1724"/>
                    <a:pt x="252" y="3299"/>
                  </a:cubicBezTo>
                  <a:cubicBezTo>
                    <a:pt x="0" y="4654"/>
                    <a:pt x="347" y="6040"/>
                    <a:pt x="1261" y="7017"/>
                  </a:cubicBezTo>
                  <a:cubicBezTo>
                    <a:pt x="1607" y="7395"/>
                    <a:pt x="1828" y="7930"/>
                    <a:pt x="1922" y="8434"/>
                  </a:cubicBezTo>
                  <a:lnTo>
                    <a:pt x="3025" y="8434"/>
                  </a:lnTo>
                  <a:lnTo>
                    <a:pt x="3025" y="5284"/>
                  </a:lnTo>
                  <a:cubicBezTo>
                    <a:pt x="3025" y="5158"/>
                    <a:pt x="4064" y="3141"/>
                    <a:pt x="4127" y="3047"/>
                  </a:cubicBezTo>
                  <a:cubicBezTo>
                    <a:pt x="4190" y="2921"/>
                    <a:pt x="4317" y="2858"/>
                    <a:pt x="4443" y="2858"/>
                  </a:cubicBezTo>
                  <a:cubicBezTo>
                    <a:pt x="4569" y="2858"/>
                    <a:pt x="4695" y="2921"/>
                    <a:pt x="4758" y="3047"/>
                  </a:cubicBezTo>
                  <a:cubicBezTo>
                    <a:pt x="4852" y="3141"/>
                    <a:pt x="5860" y="5158"/>
                    <a:pt x="5860" y="5284"/>
                  </a:cubicBezTo>
                  <a:lnTo>
                    <a:pt x="5860" y="8434"/>
                  </a:lnTo>
                  <a:lnTo>
                    <a:pt x="6963" y="8434"/>
                  </a:lnTo>
                  <a:cubicBezTo>
                    <a:pt x="7057" y="7930"/>
                    <a:pt x="7278" y="7395"/>
                    <a:pt x="7625" y="6985"/>
                  </a:cubicBezTo>
                  <a:cubicBezTo>
                    <a:pt x="8255" y="6260"/>
                    <a:pt x="8601" y="5284"/>
                    <a:pt x="8601" y="4244"/>
                  </a:cubicBezTo>
                  <a:cubicBezTo>
                    <a:pt x="8601" y="2984"/>
                    <a:pt x="8066" y="1787"/>
                    <a:pt x="7026" y="936"/>
                  </a:cubicBezTo>
                  <a:cubicBezTo>
                    <a:pt x="6270" y="327"/>
                    <a:pt x="5327" y="0"/>
                    <a:pt x="4354" y="0"/>
                  </a:cubicBezTo>
                  <a:close/>
                </a:path>
              </a:pathLst>
            </a:custGeom>
            <a:grpFill/>
            <a:ln>
              <a:noFill/>
            </a:ln>
          </p:spPr>
          <p:txBody>
            <a:bodyPr spcFirstLastPara="1" wrap="square" lIns="121900" tIns="121900" rIns="121900" bIns="121900" anchor="ctr" anchorCtr="0">
              <a:noAutofit/>
            </a:bodyPr>
            <a:lstStyle/>
            <a:p>
              <a:endParaRPr sz="2400"/>
            </a:p>
          </p:txBody>
        </p:sp>
        <p:sp>
          <p:nvSpPr>
            <p:cNvPr id="71" name="Google Shape;1152;p31">
              <a:extLst>
                <a:ext uri="{FF2B5EF4-FFF2-40B4-BE49-F238E27FC236}">
                  <a16:creationId xmlns:a16="http://schemas.microsoft.com/office/drawing/2014/main" id="{12B21F70-8E7C-47A8-69DF-E873C9DC4D9E}"/>
                </a:ext>
              </a:extLst>
            </p:cNvPr>
            <p:cNvSpPr/>
            <p:nvPr/>
          </p:nvSpPr>
          <p:spPr>
            <a:xfrm>
              <a:off x="-49633450" y="3697475"/>
              <a:ext cx="35475" cy="65400"/>
            </a:xfrm>
            <a:custGeom>
              <a:avLst/>
              <a:gdLst/>
              <a:ahLst/>
              <a:cxnLst/>
              <a:rect l="l" t="t" r="r" b="b"/>
              <a:pathLst>
                <a:path w="1419" h="2616" extrusionOk="0">
                  <a:moveTo>
                    <a:pt x="0" y="1"/>
                  </a:moveTo>
                  <a:lnTo>
                    <a:pt x="0" y="2616"/>
                  </a:lnTo>
                  <a:lnTo>
                    <a:pt x="1418" y="2616"/>
                  </a:lnTo>
                  <a:lnTo>
                    <a:pt x="1418" y="1"/>
                  </a:lnTo>
                  <a:cubicBezTo>
                    <a:pt x="1198" y="95"/>
                    <a:pt x="946" y="127"/>
                    <a:pt x="725" y="127"/>
                  </a:cubicBezTo>
                  <a:cubicBezTo>
                    <a:pt x="473" y="127"/>
                    <a:pt x="252" y="95"/>
                    <a:pt x="0" y="1"/>
                  </a:cubicBezTo>
                  <a:close/>
                </a:path>
              </a:pathLst>
            </a:custGeom>
            <a:grpFill/>
            <a:ln>
              <a:noFill/>
            </a:ln>
          </p:spPr>
          <p:txBody>
            <a:bodyPr spcFirstLastPara="1" wrap="square" lIns="121900" tIns="121900" rIns="121900" bIns="121900" anchor="ctr" anchorCtr="0">
              <a:noAutofit/>
            </a:bodyPr>
            <a:lstStyle/>
            <a:p>
              <a:endParaRPr sz="2400"/>
            </a:p>
          </p:txBody>
        </p:sp>
        <p:sp>
          <p:nvSpPr>
            <p:cNvPr id="72" name="Google Shape;1153;p31">
              <a:extLst>
                <a:ext uri="{FF2B5EF4-FFF2-40B4-BE49-F238E27FC236}">
                  <a16:creationId xmlns:a16="http://schemas.microsoft.com/office/drawing/2014/main" id="{0C430AF1-D490-FF79-50D0-8C2D92DE4BD3}"/>
                </a:ext>
              </a:extLst>
            </p:cNvPr>
            <p:cNvSpPr/>
            <p:nvPr/>
          </p:nvSpPr>
          <p:spPr>
            <a:xfrm>
              <a:off x="-49676775" y="3780975"/>
              <a:ext cx="123675" cy="34675"/>
            </a:xfrm>
            <a:custGeom>
              <a:avLst/>
              <a:gdLst/>
              <a:ahLst/>
              <a:cxnLst/>
              <a:rect l="l" t="t" r="r" b="b"/>
              <a:pathLst>
                <a:path w="4947" h="1387" extrusionOk="0">
                  <a:moveTo>
                    <a:pt x="1" y="0"/>
                  </a:moveTo>
                  <a:lnTo>
                    <a:pt x="1" y="347"/>
                  </a:lnTo>
                  <a:cubicBezTo>
                    <a:pt x="1" y="946"/>
                    <a:pt x="473" y="1387"/>
                    <a:pt x="1072" y="1387"/>
                  </a:cubicBezTo>
                  <a:lnTo>
                    <a:pt x="3876" y="1387"/>
                  </a:lnTo>
                  <a:cubicBezTo>
                    <a:pt x="4474" y="1387"/>
                    <a:pt x="4947" y="946"/>
                    <a:pt x="4947" y="347"/>
                  </a:cubicBezTo>
                  <a:lnTo>
                    <a:pt x="4947" y="0"/>
                  </a:lnTo>
                  <a:close/>
                </a:path>
              </a:pathLst>
            </a:custGeom>
            <a:grpFill/>
            <a:ln>
              <a:noFill/>
            </a:ln>
          </p:spPr>
          <p:txBody>
            <a:bodyPr spcFirstLastPara="1" wrap="square" lIns="121900" tIns="121900" rIns="121900" bIns="121900" anchor="ctr" anchorCtr="0">
              <a:noAutofit/>
            </a:bodyPr>
            <a:lstStyle/>
            <a:p>
              <a:endParaRPr sz="2400"/>
            </a:p>
          </p:txBody>
        </p:sp>
        <p:sp>
          <p:nvSpPr>
            <p:cNvPr id="73" name="Google Shape;1154;p31">
              <a:extLst>
                <a:ext uri="{FF2B5EF4-FFF2-40B4-BE49-F238E27FC236}">
                  <a16:creationId xmlns:a16="http://schemas.microsoft.com/office/drawing/2014/main" id="{509B8443-E538-B302-AD4D-D9AB11E6406E}"/>
                </a:ext>
              </a:extLst>
            </p:cNvPr>
            <p:cNvSpPr/>
            <p:nvPr/>
          </p:nvSpPr>
          <p:spPr>
            <a:xfrm>
              <a:off x="-49630300" y="3651800"/>
              <a:ext cx="29150" cy="31325"/>
            </a:xfrm>
            <a:custGeom>
              <a:avLst/>
              <a:gdLst/>
              <a:ahLst/>
              <a:cxnLst/>
              <a:rect l="l" t="t" r="r" b="b"/>
              <a:pathLst>
                <a:path w="1166" h="1253" extrusionOk="0">
                  <a:moveTo>
                    <a:pt x="599" y="1"/>
                  </a:moveTo>
                  <a:lnTo>
                    <a:pt x="0" y="1135"/>
                  </a:lnTo>
                  <a:cubicBezTo>
                    <a:pt x="189" y="1214"/>
                    <a:pt x="386" y="1253"/>
                    <a:pt x="583" y="1253"/>
                  </a:cubicBezTo>
                  <a:cubicBezTo>
                    <a:pt x="780" y="1253"/>
                    <a:pt x="977" y="1214"/>
                    <a:pt x="1166" y="1135"/>
                  </a:cubicBezTo>
                  <a:lnTo>
                    <a:pt x="599" y="1"/>
                  </a:lnTo>
                  <a:close/>
                </a:path>
              </a:pathLst>
            </a:custGeom>
            <a:grpFill/>
            <a:ln>
              <a:noFill/>
            </a:ln>
          </p:spPr>
          <p:txBody>
            <a:bodyPr spcFirstLastPara="1" wrap="square" lIns="121900" tIns="121900" rIns="121900" bIns="121900" anchor="ctr" anchorCtr="0">
              <a:noAutofit/>
            </a:bodyPr>
            <a:lstStyle/>
            <a:p>
              <a:endParaRPr sz="2400"/>
            </a:p>
          </p:txBody>
        </p:sp>
        <p:sp>
          <p:nvSpPr>
            <p:cNvPr id="74" name="Google Shape;1155;p31">
              <a:extLst>
                <a:ext uri="{FF2B5EF4-FFF2-40B4-BE49-F238E27FC236}">
                  <a16:creationId xmlns:a16="http://schemas.microsoft.com/office/drawing/2014/main" id="{5CF98A6E-F016-6A00-CF89-3FDA47325890}"/>
                </a:ext>
              </a:extLst>
            </p:cNvPr>
            <p:cNvSpPr/>
            <p:nvPr/>
          </p:nvSpPr>
          <p:spPr>
            <a:xfrm>
              <a:off x="-49657875" y="3833750"/>
              <a:ext cx="85100" cy="18125"/>
            </a:xfrm>
            <a:custGeom>
              <a:avLst/>
              <a:gdLst/>
              <a:ahLst/>
              <a:cxnLst/>
              <a:rect l="l" t="t" r="r" b="b"/>
              <a:pathLst>
                <a:path w="3404" h="725" extrusionOk="0">
                  <a:moveTo>
                    <a:pt x="1" y="0"/>
                  </a:moveTo>
                  <a:cubicBezTo>
                    <a:pt x="158" y="410"/>
                    <a:pt x="536" y="725"/>
                    <a:pt x="977" y="725"/>
                  </a:cubicBezTo>
                  <a:lnTo>
                    <a:pt x="2395" y="725"/>
                  </a:lnTo>
                  <a:cubicBezTo>
                    <a:pt x="2868" y="725"/>
                    <a:pt x="3246" y="410"/>
                    <a:pt x="3403"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75" name="Google Shape;1156;p31">
            <a:extLst>
              <a:ext uri="{FF2B5EF4-FFF2-40B4-BE49-F238E27FC236}">
                <a16:creationId xmlns:a16="http://schemas.microsoft.com/office/drawing/2014/main" id="{2CDEE8BC-E2CA-1B85-8525-E5A823B93F82}"/>
              </a:ext>
            </a:extLst>
          </p:cNvPr>
          <p:cNvGrpSpPr/>
          <p:nvPr/>
        </p:nvGrpSpPr>
        <p:grpSpPr>
          <a:xfrm>
            <a:off x="7731869" y="4074529"/>
            <a:ext cx="339270" cy="339270"/>
            <a:chOff x="-50134375" y="3183175"/>
            <a:chExt cx="300100" cy="300100"/>
          </a:xfrm>
          <a:solidFill>
            <a:srgbClr val="006ED8"/>
          </a:solidFill>
        </p:grpSpPr>
        <p:sp>
          <p:nvSpPr>
            <p:cNvPr id="76" name="Google Shape;1157;p31">
              <a:extLst>
                <a:ext uri="{FF2B5EF4-FFF2-40B4-BE49-F238E27FC236}">
                  <a16:creationId xmlns:a16="http://schemas.microsoft.com/office/drawing/2014/main" id="{2E317E62-E0B4-4CEC-D038-8AF20719719D}"/>
                </a:ext>
              </a:extLst>
            </p:cNvPr>
            <p:cNvSpPr/>
            <p:nvPr/>
          </p:nvSpPr>
          <p:spPr>
            <a:xfrm>
              <a:off x="-50134375" y="3270600"/>
              <a:ext cx="87450" cy="53575"/>
            </a:xfrm>
            <a:custGeom>
              <a:avLst/>
              <a:gdLst/>
              <a:ahLst/>
              <a:cxnLst/>
              <a:rect l="l" t="t" r="r" b="b"/>
              <a:pathLst>
                <a:path w="3498" h="2143" extrusionOk="0">
                  <a:moveTo>
                    <a:pt x="0" y="0"/>
                  </a:moveTo>
                  <a:lnTo>
                    <a:pt x="0" y="2143"/>
                  </a:lnTo>
                  <a:lnTo>
                    <a:pt x="3497" y="2143"/>
                  </a:lnTo>
                  <a:lnTo>
                    <a:pt x="3497" y="0"/>
                  </a:lnTo>
                  <a:close/>
                </a:path>
              </a:pathLst>
            </a:custGeom>
            <a:grpFill/>
            <a:ln>
              <a:noFill/>
            </a:ln>
          </p:spPr>
          <p:txBody>
            <a:bodyPr spcFirstLastPara="1" wrap="square" lIns="121900" tIns="121900" rIns="121900" bIns="121900" anchor="ctr" anchorCtr="0">
              <a:noAutofit/>
            </a:bodyPr>
            <a:lstStyle/>
            <a:p>
              <a:endParaRPr sz="2400"/>
            </a:p>
          </p:txBody>
        </p:sp>
        <p:sp>
          <p:nvSpPr>
            <p:cNvPr id="77" name="Google Shape;1158;p31">
              <a:extLst>
                <a:ext uri="{FF2B5EF4-FFF2-40B4-BE49-F238E27FC236}">
                  <a16:creationId xmlns:a16="http://schemas.microsoft.com/office/drawing/2014/main" id="{59FA8DB4-0EB3-3C07-6AAB-801BDDDEE300}"/>
                </a:ext>
              </a:extLst>
            </p:cNvPr>
            <p:cNvSpPr/>
            <p:nvPr/>
          </p:nvSpPr>
          <p:spPr>
            <a:xfrm>
              <a:off x="-50134375" y="3340700"/>
              <a:ext cx="87450" cy="54375"/>
            </a:xfrm>
            <a:custGeom>
              <a:avLst/>
              <a:gdLst/>
              <a:ahLst/>
              <a:cxnLst/>
              <a:rect l="l" t="t" r="r" b="b"/>
              <a:pathLst>
                <a:path w="3498" h="2175" extrusionOk="0">
                  <a:moveTo>
                    <a:pt x="0" y="0"/>
                  </a:moveTo>
                  <a:lnTo>
                    <a:pt x="0" y="2174"/>
                  </a:lnTo>
                  <a:cubicBezTo>
                    <a:pt x="441" y="1701"/>
                    <a:pt x="1071" y="1418"/>
                    <a:pt x="1765" y="1418"/>
                  </a:cubicBezTo>
                  <a:cubicBezTo>
                    <a:pt x="2426" y="1418"/>
                    <a:pt x="3056" y="1670"/>
                    <a:pt x="3497" y="2174"/>
                  </a:cubicBezTo>
                  <a:lnTo>
                    <a:pt x="3497" y="0"/>
                  </a:lnTo>
                  <a:close/>
                </a:path>
              </a:pathLst>
            </a:custGeom>
            <a:grpFill/>
            <a:ln>
              <a:noFill/>
            </a:ln>
          </p:spPr>
          <p:txBody>
            <a:bodyPr spcFirstLastPara="1" wrap="square" lIns="121900" tIns="121900" rIns="121900" bIns="121900" anchor="ctr" anchorCtr="0">
              <a:noAutofit/>
            </a:bodyPr>
            <a:lstStyle/>
            <a:p>
              <a:endParaRPr sz="2400"/>
            </a:p>
          </p:txBody>
        </p:sp>
        <p:sp>
          <p:nvSpPr>
            <p:cNvPr id="78" name="Google Shape;1159;p31">
              <a:extLst>
                <a:ext uri="{FF2B5EF4-FFF2-40B4-BE49-F238E27FC236}">
                  <a16:creationId xmlns:a16="http://schemas.microsoft.com/office/drawing/2014/main" id="{33E6C40C-C759-19B0-5878-F9B43C6E5CF8}"/>
                </a:ext>
              </a:extLst>
            </p:cNvPr>
            <p:cNvSpPr/>
            <p:nvPr/>
          </p:nvSpPr>
          <p:spPr>
            <a:xfrm>
              <a:off x="-50134375" y="3183175"/>
              <a:ext cx="87450" cy="70125"/>
            </a:xfrm>
            <a:custGeom>
              <a:avLst/>
              <a:gdLst/>
              <a:ahLst/>
              <a:cxnLst/>
              <a:rect l="l" t="t" r="r" b="b"/>
              <a:pathLst>
                <a:path w="3498" h="2805" extrusionOk="0">
                  <a:moveTo>
                    <a:pt x="347" y="0"/>
                  </a:moveTo>
                  <a:cubicBezTo>
                    <a:pt x="158" y="0"/>
                    <a:pt x="0" y="158"/>
                    <a:pt x="0" y="347"/>
                  </a:cubicBezTo>
                  <a:lnTo>
                    <a:pt x="0" y="2804"/>
                  </a:lnTo>
                  <a:lnTo>
                    <a:pt x="3497" y="2804"/>
                  </a:lnTo>
                  <a:lnTo>
                    <a:pt x="3497" y="347"/>
                  </a:lnTo>
                  <a:cubicBezTo>
                    <a:pt x="3497" y="158"/>
                    <a:pt x="3340" y="0"/>
                    <a:pt x="3151" y="0"/>
                  </a:cubicBezTo>
                  <a:close/>
                </a:path>
              </a:pathLst>
            </a:custGeom>
            <a:grpFill/>
            <a:ln>
              <a:noFill/>
            </a:ln>
          </p:spPr>
          <p:txBody>
            <a:bodyPr spcFirstLastPara="1" wrap="square" lIns="121900" tIns="121900" rIns="121900" bIns="121900" anchor="ctr" anchorCtr="0">
              <a:noAutofit/>
            </a:bodyPr>
            <a:lstStyle/>
            <a:p>
              <a:endParaRPr sz="2400"/>
            </a:p>
          </p:txBody>
        </p:sp>
        <p:sp>
          <p:nvSpPr>
            <p:cNvPr id="79" name="Google Shape;1160;p31">
              <a:extLst>
                <a:ext uri="{FF2B5EF4-FFF2-40B4-BE49-F238E27FC236}">
                  <a16:creationId xmlns:a16="http://schemas.microsoft.com/office/drawing/2014/main" id="{38C58695-2187-911A-F493-8CC80EAEFC0A}"/>
                </a:ext>
              </a:extLst>
            </p:cNvPr>
            <p:cNvSpPr/>
            <p:nvPr/>
          </p:nvSpPr>
          <p:spPr>
            <a:xfrm>
              <a:off x="-50028050" y="3363525"/>
              <a:ext cx="37050" cy="75650"/>
            </a:xfrm>
            <a:custGeom>
              <a:avLst/>
              <a:gdLst/>
              <a:ahLst/>
              <a:cxnLst/>
              <a:rect l="l" t="t" r="r" b="b"/>
              <a:pathLst>
                <a:path w="1482" h="3026" extrusionOk="0">
                  <a:moveTo>
                    <a:pt x="0" y="1"/>
                  </a:moveTo>
                  <a:lnTo>
                    <a:pt x="0" y="3025"/>
                  </a:lnTo>
                  <a:lnTo>
                    <a:pt x="1481" y="1482"/>
                  </a:lnTo>
                  <a:lnTo>
                    <a:pt x="0" y="1"/>
                  </a:lnTo>
                  <a:close/>
                </a:path>
              </a:pathLst>
            </a:custGeom>
            <a:grpFill/>
            <a:ln>
              <a:noFill/>
            </a:ln>
          </p:spPr>
          <p:txBody>
            <a:bodyPr spcFirstLastPara="1" wrap="square" lIns="121900" tIns="121900" rIns="121900" bIns="121900" anchor="ctr" anchorCtr="0">
              <a:noAutofit/>
            </a:bodyPr>
            <a:lstStyle/>
            <a:p>
              <a:endParaRPr sz="2400"/>
            </a:p>
          </p:txBody>
        </p:sp>
        <p:sp>
          <p:nvSpPr>
            <p:cNvPr id="80" name="Google Shape;1161;p31">
              <a:extLst>
                <a:ext uri="{FF2B5EF4-FFF2-40B4-BE49-F238E27FC236}">
                  <a16:creationId xmlns:a16="http://schemas.microsoft.com/office/drawing/2014/main" id="{E24B58BF-799D-2BDD-D38C-6675DF0442B8}"/>
                </a:ext>
              </a:extLst>
            </p:cNvPr>
            <p:cNvSpPr/>
            <p:nvPr/>
          </p:nvSpPr>
          <p:spPr>
            <a:xfrm>
              <a:off x="-50028050" y="3287125"/>
              <a:ext cx="88225" cy="101625"/>
            </a:xfrm>
            <a:custGeom>
              <a:avLst/>
              <a:gdLst/>
              <a:ahLst/>
              <a:cxnLst/>
              <a:rect l="l" t="t" r="r" b="b"/>
              <a:pathLst>
                <a:path w="3529" h="4065" extrusionOk="0">
                  <a:moveTo>
                    <a:pt x="1072" y="1"/>
                  </a:moveTo>
                  <a:lnTo>
                    <a:pt x="0" y="1104"/>
                  </a:lnTo>
                  <a:lnTo>
                    <a:pt x="0" y="2049"/>
                  </a:lnTo>
                  <a:lnTo>
                    <a:pt x="2017" y="4065"/>
                  </a:lnTo>
                  <a:lnTo>
                    <a:pt x="3529" y="2490"/>
                  </a:lnTo>
                  <a:lnTo>
                    <a:pt x="1072" y="1"/>
                  </a:lnTo>
                  <a:close/>
                </a:path>
              </a:pathLst>
            </a:custGeom>
            <a:grpFill/>
            <a:ln>
              <a:noFill/>
            </a:ln>
          </p:spPr>
          <p:txBody>
            <a:bodyPr spcFirstLastPara="1" wrap="square" lIns="121900" tIns="121900" rIns="121900" bIns="121900" anchor="ctr" anchorCtr="0">
              <a:noAutofit/>
            </a:bodyPr>
            <a:lstStyle/>
            <a:p>
              <a:endParaRPr sz="2400"/>
            </a:p>
          </p:txBody>
        </p:sp>
        <p:sp>
          <p:nvSpPr>
            <p:cNvPr id="81" name="Google Shape;1162;p31">
              <a:extLst>
                <a:ext uri="{FF2B5EF4-FFF2-40B4-BE49-F238E27FC236}">
                  <a16:creationId xmlns:a16="http://schemas.microsoft.com/office/drawing/2014/main" id="{917A4D37-A2EB-7627-0B07-51CF3557774D}"/>
                </a:ext>
              </a:extLst>
            </p:cNvPr>
            <p:cNvSpPr/>
            <p:nvPr/>
          </p:nvSpPr>
          <p:spPr>
            <a:xfrm>
              <a:off x="-49988675" y="3225700"/>
              <a:ext cx="111875" cy="111875"/>
            </a:xfrm>
            <a:custGeom>
              <a:avLst/>
              <a:gdLst/>
              <a:ahLst/>
              <a:cxnLst/>
              <a:rect l="l" t="t" r="r" b="b"/>
              <a:pathLst>
                <a:path w="4475" h="4475" extrusionOk="0">
                  <a:moveTo>
                    <a:pt x="2155" y="0"/>
                  </a:moveTo>
                  <a:cubicBezTo>
                    <a:pt x="2064" y="0"/>
                    <a:pt x="1970" y="32"/>
                    <a:pt x="1891" y="95"/>
                  </a:cubicBezTo>
                  <a:lnTo>
                    <a:pt x="1" y="1985"/>
                  </a:lnTo>
                  <a:lnTo>
                    <a:pt x="2490" y="4474"/>
                  </a:lnTo>
                  <a:lnTo>
                    <a:pt x="4380" y="2584"/>
                  </a:lnTo>
                  <a:cubicBezTo>
                    <a:pt x="4474" y="2458"/>
                    <a:pt x="4474" y="2237"/>
                    <a:pt x="4380" y="2080"/>
                  </a:cubicBezTo>
                  <a:lnTo>
                    <a:pt x="2395" y="95"/>
                  </a:lnTo>
                  <a:cubicBezTo>
                    <a:pt x="2332" y="32"/>
                    <a:pt x="2245" y="0"/>
                    <a:pt x="2155" y="0"/>
                  </a:cubicBezTo>
                  <a:close/>
                </a:path>
              </a:pathLst>
            </a:custGeom>
            <a:grpFill/>
            <a:ln>
              <a:noFill/>
            </a:ln>
          </p:spPr>
          <p:txBody>
            <a:bodyPr spcFirstLastPara="1" wrap="square" lIns="121900" tIns="121900" rIns="121900" bIns="121900" anchor="ctr" anchorCtr="0">
              <a:noAutofit/>
            </a:bodyPr>
            <a:lstStyle/>
            <a:p>
              <a:endParaRPr sz="2400"/>
            </a:p>
          </p:txBody>
        </p:sp>
        <p:sp>
          <p:nvSpPr>
            <p:cNvPr id="82" name="Google Shape;1163;p31">
              <a:extLst>
                <a:ext uri="{FF2B5EF4-FFF2-40B4-BE49-F238E27FC236}">
                  <a16:creationId xmlns:a16="http://schemas.microsoft.com/office/drawing/2014/main" id="{12B1E844-2CA3-348D-4534-FC91220883DA}"/>
                </a:ext>
              </a:extLst>
            </p:cNvPr>
            <p:cNvSpPr/>
            <p:nvPr/>
          </p:nvSpPr>
          <p:spPr>
            <a:xfrm>
              <a:off x="-50134375" y="3395050"/>
              <a:ext cx="89025" cy="88225"/>
            </a:xfrm>
            <a:custGeom>
              <a:avLst/>
              <a:gdLst/>
              <a:ahLst/>
              <a:cxnLst/>
              <a:rect l="l" t="t" r="r" b="b"/>
              <a:pathLst>
                <a:path w="3561" h="3529" extrusionOk="0">
                  <a:moveTo>
                    <a:pt x="1765" y="1418"/>
                  </a:moveTo>
                  <a:cubicBezTo>
                    <a:pt x="1985" y="1418"/>
                    <a:pt x="2111" y="1575"/>
                    <a:pt x="2111" y="1764"/>
                  </a:cubicBezTo>
                  <a:cubicBezTo>
                    <a:pt x="2111" y="1953"/>
                    <a:pt x="1985" y="2111"/>
                    <a:pt x="1765" y="2111"/>
                  </a:cubicBezTo>
                  <a:cubicBezTo>
                    <a:pt x="1576" y="2111"/>
                    <a:pt x="1418" y="1953"/>
                    <a:pt x="1418" y="1764"/>
                  </a:cubicBezTo>
                  <a:cubicBezTo>
                    <a:pt x="1418" y="1575"/>
                    <a:pt x="1576" y="1418"/>
                    <a:pt x="1765" y="1418"/>
                  </a:cubicBezTo>
                  <a:close/>
                  <a:moveTo>
                    <a:pt x="1765" y="0"/>
                  </a:moveTo>
                  <a:cubicBezTo>
                    <a:pt x="788" y="0"/>
                    <a:pt x="0" y="788"/>
                    <a:pt x="0" y="1764"/>
                  </a:cubicBezTo>
                  <a:cubicBezTo>
                    <a:pt x="0" y="2741"/>
                    <a:pt x="788" y="3529"/>
                    <a:pt x="1765" y="3529"/>
                  </a:cubicBezTo>
                  <a:cubicBezTo>
                    <a:pt x="2773" y="3529"/>
                    <a:pt x="3560" y="2741"/>
                    <a:pt x="3560" y="1764"/>
                  </a:cubicBezTo>
                  <a:cubicBezTo>
                    <a:pt x="3497" y="788"/>
                    <a:pt x="2710" y="0"/>
                    <a:pt x="1765" y="0"/>
                  </a:cubicBezTo>
                  <a:close/>
                </a:path>
              </a:pathLst>
            </a:custGeom>
            <a:grpFill/>
            <a:ln>
              <a:noFill/>
            </a:ln>
          </p:spPr>
          <p:txBody>
            <a:bodyPr spcFirstLastPara="1" wrap="square" lIns="121900" tIns="121900" rIns="121900" bIns="121900" anchor="ctr" anchorCtr="0">
              <a:noAutofit/>
            </a:bodyPr>
            <a:lstStyle/>
            <a:p>
              <a:endParaRPr sz="2400"/>
            </a:p>
          </p:txBody>
        </p:sp>
        <p:sp>
          <p:nvSpPr>
            <p:cNvPr id="83" name="Google Shape;1164;p31">
              <a:extLst>
                <a:ext uri="{FF2B5EF4-FFF2-40B4-BE49-F238E27FC236}">
                  <a16:creationId xmlns:a16="http://schemas.microsoft.com/office/drawing/2014/main" id="{1E3F1CAF-9480-6AE4-E127-A618A4C651B8}"/>
                </a:ext>
              </a:extLst>
            </p:cNvPr>
            <p:cNvSpPr/>
            <p:nvPr/>
          </p:nvSpPr>
          <p:spPr>
            <a:xfrm>
              <a:off x="-50045375" y="3428900"/>
              <a:ext cx="52800" cy="53600"/>
            </a:xfrm>
            <a:custGeom>
              <a:avLst/>
              <a:gdLst/>
              <a:ahLst/>
              <a:cxnLst/>
              <a:rect l="l" t="t" r="r" b="b"/>
              <a:pathLst>
                <a:path w="2112" h="2144" extrusionOk="0">
                  <a:moveTo>
                    <a:pt x="2111" y="1"/>
                  </a:moveTo>
                  <a:lnTo>
                    <a:pt x="0" y="2143"/>
                  </a:lnTo>
                  <a:lnTo>
                    <a:pt x="2111" y="2143"/>
                  </a:lnTo>
                  <a:lnTo>
                    <a:pt x="2111" y="1"/>
                  </a:lnTo>
                  <a:close/>
                </a:path>
              </a:pathLst>
            </a:custGeom>
            <a:grpFill/>
            <a:ln>
              <a:noFill/>
            </a:ln>
          </p:spPr>
          <p:txBody>
            <a:bodyPr spcFirstLastPara="1" wrap="square" lIns="121900" tIns="121900" rIns="121900" bIns="121900" anchor="ctr" anchorCtr="0">
              <a:noAutofit/>
            </a:bodyPr>
            <a:lstStyle/>
            <a:p>
              <a:endParaRPr sz="2400"/>
            </a:p>
          </p:txBody>
        </p:sp>
        <p:sp>
          <p:nvSpPr>
            <p:cNvPr id="84" name="Google Shape;1165;p31">
              <a:extLst>
                <a:ext uri="{FF2B5EF4-FFF2-40B4-BE49-F238E27FC236}">
                  <a16:creationId xmlns:a16="http://schemas.microsoft.com/office/drawing/2014/main" id="{793DAD9A-EE7B-3ABB-4BBB-A4B861F6696A}"/>
                </a:ext>
              </a:extLst>
            </p:cNvPr>
            <p:cNvSpPr/>
            <p:nvPr/>
          </p:nvSpPr>
          <p:spPr>
            <a:xfrm>
              <a:off x="-49975275" y="3395050"/>
              <a:ext cx="52775" cy="87450"/>
            </a:xfrm>
            <a:custGeom>
              <a:avLst/>
              <a:gdLst/>
              <a:ahLst/>
              <a:cxnLst/>
              <a:rect l="l" t="t" r="r" b="b"/>
              <a:pathLst>
                <a:path w="2111" h="3498" extrusionOk="0">
                  <a:moveTo>
                    <a:pt x="693" y="0"/>
                  </a:moveTo>
                  <a:lnTo>
                    <a:pt x="0" y="662"/>
                  </a:lnTo>
                  <a:lnTo>
                    <a:pt x="0" y="3497"/>
                  </a:lnTo>
                  <a:lnTo>
                    <a:pt x="2111" y="3497"/>
                  </a:lnTo>
                  <a:lnTo>
                    <a:pt x="2111" y="0"/>
                  </a:lnTo>
                  <a:close/>
                </a:path>
              </a:pathLst>
            </a:custGeom>
            <a:grpFill/>
            <a:ln>
              <a:noFill/>
            </a:ln>
          </p:spPr>
          <p:txBody>
            <a:bodyPr spcFirstLastPara="1" wrap="square" lIns="121900" tIns="121900" rIns="121900" bIns="121900" anchor="ctr" anchorCtr="0">
              <a:noAutofit/>
            </a:bodyPr>
            <a:lstStyle/>
            <a:p>
              <a:endParaRPr sz="2400"/>
            </a:p>
          </p:txBody>
        </p:sp>
        <p:sp>
          <p:nvSpPr>
            <p:cNvPr id="85" name="Google Shape;1166;p31">
              <a:extLst>
                <a:ext uri="{FF2B5EF4-FFF2-40B4-BE49-F238E27FC236}">
                  <a16:creationId xmlns:a16="http://schemas.microsoft.com/office/drawing/2014/main" id="{51F8CB0E-8841-60FF-6927-7BDEC2AF2D97}"/>
                </a:ext>
              </a:extLst>
            </p:cNvPr>
            <p:cNvSpPr/>
            <p:nvPr/>
          </p:nvSpPr>
          <p:spPr>
            <a:xfrm>
              <a:off x="-49905175" y="3395050"/>
              <a:ext cx="70900" cy="87450"/>
            </a:xfrm>
            <a:custGeom>
              <a:avLst/>
              <a:gdLst/>
              <a:ahLst/>
              <a:cxnLst/>
              <a:rect l="l" t="t" r="r" b="b"/>
              <a:pathLst>
                <a:path w="2836" h="3498" extrusionOk="0">
                  <a:moveTo>
                    <a:pt x="0" y="0"/>
                  </a:moveTo>
                  <a:lnTo>
                    <a:pt x="0" y="3497"/>
                  </a:lnTo>
                  <a:lnTo>
                    <a:pt x="2489" y="3497"/>
                  </a:lnTo>
                  <a:cubicBezTo>
                    <a:pt x="2678" y="3497"/>
                    <a:pt x="2836" y="3340"/>
                    <a:pt x="2836" y="3151"/>
                  </a:cubicBezTo>
                  <a:lnTo>
                    <a:pt x="2836" y="347"/>
                  </a:lnTo>
                  <a:cubicBezTo>
                    <a:pt x="2836" y="158"/>
                    <a:pt x="2678" y="0"/>
                    <a:pt x="2489"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86" name="Google Shape;1167;p31">
            <a:extLst>
              <a:ext uri="{FF2B5EF4-FFF2-40B4-BE49-F238E27FC236}">
                <a16:creationId xmlns:a16="http://schemas.microsoft.com/office/drawing/2014/main" id="{59EE8850-BC64-BA83-7EC1-C7CF43A2B206}"/>
              </a:ext>
            </a:extLst>
          </p:cNvPr>
          <p:cNvGrpSpPr/>
          <p:nvPr/>
        </p:nvGrpSpPr>
        <p:grpSpPr>
          <a:xfrm>
            <a:off x="5230003" y="2640654"/>
            <a:ext cx="342944" cy="339525"/>
            <a:chOff x="-49031025" y="3920175"/>
            <a:chExt cx="303350" cy="300325"/>
          </a:xfrm>
          <a:solidFill>
            <a:srgbClr val="006ED8"/>
          </a:solidFill>
        </p:grpSpPr>
        <p:sp>
          <p:nvSpPr>
            <p:cNvPr id="87" name="Google Shape;1168;p31">
              <a:extLst>
                <a:ext uri="{FF2B5EF4-FFF2-40B4-BE49-F238E27FC236}">
                  <a16:creationId xmlns:a16="http://schemas.microsoft.com/office/drawing/2014/main" id="{7738100F-4C95-E0A3-9A9C-F2B2DEAEC318}"/>
                </a:ext>
              </a:extLst>
            </p:cNvPr>
            <p:cNvSpPr/>
            <p:nvPr/>
          </p:nvSpPr>
          <p:spPr>
            <a:xfrm>
              <a:off x="-49031025" y="4131875"/>
              <a:ext cx="109600" cy="88625"/>
            </a:xfrm>
            <a:custGeom>
              <a:avLst/>
              <a:gdLst/>
              <a:ahLst/>
              <a:cxnLst/>
              <a:rect l="l" t="t" r="r" b="b"/>
              <a:pathLst>
                <a:path w="4384" h="3545" extrusionOk="0">
                  <a:moveTo>
                    <a:pt x="472" y="1"/>
                  </a:moveTo>
                  <a:cubicBezTo>
                    <a:pt x="202" y="1"/>
                    <a:pt x="0" y="326"/>
                    <a:pt x="225" y="551"/>
                  </a:cubicBezTo>
                  <a:lnTo>
                    <a:pt x="2336" y="3387"/>
                  </a:lnTo>
                  <a:cubicBezTo>
                    <a:pt x="2399" y="3481"/>
                    <a:pt x="2494" y="3544"/>
                    <a:pt x="2620" y="3544"/>
                  </a:cubicBezTo>
                  <a:lnTo>
                    <a:pt x="4384" y="3544"/>
                  </a:lnTo>
                  <a:lnTo>
                    <a:pt x="2620" y="583"/>
                  </a:lnTo>
                  <a:lnTo>
                    <a:pt x="572" y="16"/>
                  </a:lnTo>
                  <a:cubicBezTo>
                    <a:pt x="538" y="5"/>
                    <a:pt x="505" y="1"/>
                    <a:pt x="472" y="1"/>
                  </a:cubicBezTo>
                  <a:close/>
                </a:path>
              </a:pathLst>
            </a:custGeom>
            <a:grpFill/>
            <a:ln>
              <a:noFill/>
            </a:ln>
          </p:spPr>
          <p:txBody>
            <a:bodyPr spcFirstLastPara="1" wrap="square" lIns="121900" tIns="121900" rIns="121900" bIns="121900" anchor="ctr" anchorCtr="0">
              <a:noAutofit/>
            </a:bodyPr>
            <a:lstStyle/>
            <a:p>
              <a:endParaRPr sz="2400"/>
            </a:p>
          </p:txBody>
        </p:sp>
        <p:sp>
          <p:nvSpPr>
            <p:cNvPr id="88" name="Google Shape;1169;p31">
              <a:extLst>
                <a:ext uri="{FF2B5EF4-FFF2-40B4-BE49-F238E27FC236}">
                  <a16:creationId xmlns:a16="http://schemas.microsoft.com/office/drawing/2014/main" id="{53F6FFC6-8FAC-B973-BFC2-8336AB4E539A}"/>
                </a:ext>
              </a:extLst>
            </p:cNvPr>
            <p:cNvSpPr/>
            <p:nvPr/>
          </p:nvSpPr>
          <p:spPr>
            <a:xfrm>
              <a:off x="-48921450" y="3920175"/>
              <a:ext cx="79575" cy="130975"/>
            </a:xfrm>
            <a:custGeom>
              <a:avLst/>
              <a:gdLst/>
              <a:ahLst/>
              <a:cxnLst/>
              <a:rect l="l" t="t" r="r" b="b"/>
              <a:pathLst>
                <a:path w="3183" h="5239" extrusionOk="0">
                  <a:moveTo>
                    <a:pt x="302" y="1"/>
                  </a:moveTo>
                  <a:cubicBezTo>
                    <a:pt x="275" y="1"/>
                    <a:pt x="248" y="3"/>
                    <a:pt x="221" y="9"/>
                  </a:cubicBezTo>
                  <a:cubicBezTo>
                    <a:pt x="64" y="40"/>
                    <a:pt x="1" y="198"/>
                    <a:pt x="1" y="355"/>
                  </a:cubicBezTo>
                  <a:lnTo>
                    <a:pt x="64" y="1269"/>
                  </a:lnTo>
                  <a:lnTo>
                    <a:pt x="2584" y="5239"/>
                  </a:lnTo>
                  <a:lnTo>
                    <a:pt x="3183" y="4199"/>
                  </a:lnTo>
                  <a:lnTo>
                    <a:pt x="631" y="166"/>
                  </a:lnTo>
                  <a:cubicBezTo>
                    <a:pt x="553" y="62"/>
                    <a:pt x="431" y="1"/>
                    <a:pt x="302" y="1"/>
                  </a:cubicBezTo>
                  <a:close/>
                </a:path>
              </a:pathLst>
            </a:custGeom>
            <a:grpFill/>
            <a:ln>
              <a:noFill/>
            </a:ln>
          </p:spPr>
          <p:txBody>
            <a:bodyPr spcFirstLastPara="1" wrap="square" lIns="121900" tIns="121900" rIns="121900" bIns="121900" anchor="ctr" anchorCtr="0">
              <a:noAutofit/>
            </a:bodyPr>
            <a:lstStyle/>
            <a:p>
              <a:endParaRPr sz="2400"/>
            </a:p>
          </p:txBody>
        </p:sp>
        <p:sp>
          <p:nvSpPr>
            <p:cNvPr id="89" name="Google Shape;1170;p31">
              <a:extLst>
                <a:ext uri="{FF2B5EF4-FFF2-40B4-BE49-F238E27FC236}">
                  <a16:creationId xmlns:a16="http://schemas.microsoft.com/office/drawing/2014/main" id="{E53EDAEF-D489-12FE-E5E7-10CF3B64D5CE}"/>
                </a:ext>
              </a:extLst>
            </p:cNvPr>
            <p:cNvSpPr/>
            <p:nvPr/>
          </p:nvSpPr>
          <p:spPr>
            <a:xfrm>
              <a:off x="-48842675" y="4008100"/>
              <a:ext cx="115000" cy="53300"/>
            </a:xfrm>
            <a:custGeom>
              <a:avLst/>
              <a:gdLst/>
              <a:ahLst/>
              <a:cxnLst/>
              <a:rect l="l" t="t" r="r" b="b"/>
              <a:pathLst>
                <a:path w="4600" h="2132" extrusionOk="0">
                  <a:moveTo>
                    <a:pt x="1359" y="0"/>
                  </a:moveTo>
                  <a:cubicBezTo>
                    <a:pt x="1245" y="0"/>
                    <a:pt x="1132" y="57"/>
                    <a:pt x="1072" y="178"/>
                  </a:cubicBezTo>
                  <a:lnTo>
                    <a:pt x="0" y="2131"/>
                  </a:lnTo>
                  <a:lnTo>
                    <a:pt x="4191" y="2131"/>
                  </a:lnTo>
                  <a:cubicBezTo>
                    <a:pt x="4317" y="2131"/>
                    <a:pt x="4506" y="2005"/>
                    <a:pt x="4537" y="1848"/>
                  </a:cubicBezTo>
                  <a:cubicBezTo>
                    <a:pt x="4600" y="1690"/>
                    <a:pt x="4537" y="1533"/>
                    <a:pt x="4380" y="1469"/>
                  </a:cubicBezTo>
                  <a:lnTo>
                    <a:pt x="1544" y="52"/>
                  </a:lnTo>
                  <a:cubicBezTo>
                    <a:pt x="1488" y="18"/>
                    <a:pt x="1423" y="0"/>
                    <a:pt x="1359" y="0"/>
                  </a:cubicBezTo>
                  <a:close/>
                </a:path>
              </a:pathLst>
            </a:custGeom>
            <a:grpFill/>
            <a:ln>
              <a:noFill/>
            </a:ln>
          </p:spPr>
          <p:txBody>
            <a:bodyPr spcFirstLastPara="1" wrap="square" lIns="121900" tIns="121900" rIns="121900" bIns="121900" anchor="ctr" anchorCtr="0">
              <a:noAutofit/>
            </a:bodyPr>
            <a:lstStyle/>
            <a:p>
              <a:endParaRPr sz="2400"/>
            </a:p>
          </p:txBody>
        </p:sp>
        <p:sp>
          <p:nvSpPr>
            <p:cNvPr id="90" name="Google Shape;1171;p31">
              <a:extLst>
                <a:ext uri="{FF2B5EF4-FFF2-40B4-BE49-F238E27FC236}">
                  <a16:creationId xmlns:a16="http://schemas.microsoft.com/office/drawing/2014/main" id="{A847A747-540F-BD39-0B37-DEC611557C02}"/>
                </a:ext>
              </a:extLst>
            </p:cNvPr>
            <p:cNvSpPr/>
            <p:nvPr/>
          </p:nvSpPr>
          <p:spPr>
            <a:xfrm>
              <a:off x="-48838750" y="4078700"/>
              <a:ext cx="51225" cy="66975"/>
            </a:xfrm>
            <a:custGeom>
              <a:avLst/>
              <a:gdLst/>
              <a:ahLst/>
              <a:cxnLst/>
              <a:rect l="l" t="t" r="r" b="b"/>
              <a:pathLst>
                <a:path w="2049" h="2679" extrusionOk="0">
                  <a:moveTo>
                    <a:pt x="1" y="0"/>
                  </a:moveTo>
                  <a:lnTo>
                    <a:pt x="1734" y="2678"/>
                  </a:lnTo>
                  <a:lnTo>
                    <a:pt x="2049" y="0"/>
                  </a:lnTo>
                  <a:close/>
                </a:path>
              </a:pathLst>
            </a:custGeom>
            <a:grpFill/>
            <a:ln>
              <a:noFill/>
            </a:ln>
          </p:spPr>
          <p:txBody>
            <a:bodyPr spcFirstLastPara="1" wrap="square" lIns="121900" tIns="121900" rIns="121900" bIns="121900" anchor="ctr" anchorCtr="0">
              <a:noAutofit/>
            </a:bodyPr>
            <a:lstStyle/>
            <a:p>
              <a:endParaRPr sz="2400"/>
            </a:p>
          </p:txBody>
        </p:sp>
        <p:sp>
          <p:nvSpPr>
            <p:cNvPr id="91" name="Google Shape;1172;p31">
              <a:extLst>
                <a:ext uri="{FF2B5EF4-FFF2-40B4-BE49-F238E27FC236}">
                  <a16:creationId xmlns:a16="http://schemas.microsoft.com/office/drawing/2014/main" id="{7385CED5-2C6A-DBCC-F41C-F056E732DC68}"/>
                </a:ext>
              </a:extLst>
            </p:cNvPr>
            <p:cNvSpPr/>
            <p:nvPr/>
          </p:nvSpPr>
          <p:spPr>
            <a:xfrm>
              <a:off x="-48975000" y="3920575"/>
              <a:ext cx="173300" cy="248725"/>
            </a:xfrm>
            <a:custGeom>
              <a:avLst/>
              <a:gdLst/>
              <a:ahLst/>
              <a:cxnLst/>
              <a:rect l="l" t="t" r="r" b="b"/>
              <a:pathLst>
                <a:path w="6932" h="9949" extrusionOk="0">
                  <a:moveTo>
                    <a:pt x="374" y="0"/>
                  </a:moveTo>
                  <a:cubicBezTo>
                    <a:pt x="334" y="0"/>
                    <a:pt x="293" y="8"/>
                    <a:pt x="253" y="24"/>
                  </a:cubicBezTo>
                  <a:cubicBezTo>
                    <a:pt x="95" y="87"/>
                    <a:pt x="1" y="245"/>
                    <a:pt x="1" y="402"/>
                  </a:cubicBezTo>
                  <a:lnTo>
                    <a:pt x="694" y="7585"/>
                  </a:lnTo>
                  <a:lnTo>
                    <a:pt x="6932" y="9948"/>
                  </a:lnTo>
                  <a:lnTo>
                    <a:pt x="694" y="182"/>
                  </a:lnTo>
                  <a:cubicBezTo>
                    <a:pt x="600" y="65"/>
                    <a:pt x="489" y="0"/>
                    <a:pt x="374" y="0"/>
                  </a:cubicBezTo>
                  <a:close/>
                </a:path>
              </a:pathLst>
            </a:custGeom>
            <a:grpFill/>
            <a:ln>
              <a:noFill/>
            </a:ln>
          </p:spPr>
          <p:txBody>
            <a:bodyPr spcFirstLastPara="1" wrap="square" lIns="121900" tIns="121900" rIns="121900" bIns="121900" anchor="ctr" anchorCtr="0">
              <a:noAutofit/>
            </a:bodyPr>
            <a:lstStyle/>
            <a:p>
              <a:endParaRPr sz="2400"/>
            </a:p>
          </p:txBody>
        </p:sp>
        <p:sp>
          <p:nvSpPr>
            <p:cNvPr id="92" name="Google Shape;1173;p31">
              <a:extLst>
                <a:ext uri="{FF2B5EF4-FFF2-40B4-BE49-F238E27FC236}">
                  <a16:creationId xmlns:a16="http://schemas.microsoft.com/office/drawing/2014/main" id="{B8C577FA-3D66-0DAC-49BB-254695E0E06F}"/>
                </a:ext>
              </a:extLst>
            </p:cNvPr>
            <p:cNvSpPr/>
            <p:nvPr/>
          </p:nvSpPr>
          <p:spPr>
            <a:xfrm>
              <a:off x="-48955300" y="4129900"/>
              <a:ext cx="151250" cy="89800"/>
            </a:xfrm>
            <a:custGeom>
              <a:avLst/>
              <a:gdLst/>
              <a:ahLst/>
              <a:cxnLst/>
              <a:rect l="l" t="t" r="r" b="b"/>
              <a:pathLst>
                <a:path w="6050" h="3592" extrusionOk="0">
                  <a:moveTo>
                    <a:pt x="0" y="0"/>
                  </a:moveTo>
                  <a:lnTo>
                    <a:pt x="2174" y="3592"/>
                  </a:lnTo>
                  <a:lnTo>
                    <a:pt x="5167" y="3592"/>
                  </a:lnTo>
                  <a:cubicBezTo>
                    <a:pt x="5293" y="3592"/>
                    <a:pt x="5419" y="3529"/>
                    <a:pt x="5482" y="3403"/>
                  </a:cubicBezTo>
                  <a:lnTo>
                    <a:pt x="6049" y="2268"/>
                  </a:lnTo>
                  <a:lnTo>
                    <a:pt x="0" y="0"/>
                  </a:lnTo>
                  <a:close/>
                </a:path>
              </a:pathLst>
            </a:custGeom>
            <a:grpFill/>
            <a:ln>
              <a:noFill/>
            </a:ln>
          </p:spPr>
          <p:txBody>
            <a:bodyPr spcFirstLastPara="1" wrap="square" lIns="121900" tIns="121900" rIns="121900" bIns="121900" anchor="ctr" anchorCtr="0">
              <a:noAutofit/>
            </a:bodyPr>
            <a:lstStyle/>
            <a:p>
              <a:endParaRPr sz="2400"/>
            </a:p>
          </p:txBody>
        </p:sp>
      </p:grpSp>
      <p:grpSp>
        <p:nvGrpSpPr>
          <p:cNvPr id="93" name="Google Shape;1174;p31">
            <a:extLst>
              <a:ext uri="{FF2B5EF4-FFF2-40B4-BE49-F238E27FC236}">
                <a16:creationId xmlns:a16="http://schemas.microsoft.com/office/drawing/2014/main" id="{689D4D65-DF8A-FBC5-D49B-C7A1043CF4B3}"/>
              </a:ext>
            </a:extLst>
          </p:cNvPr>
          <p:cNvGrpSpPr/>
          <p:nvPr/>
        </p:nvGrpSpPr>
        <p:grpSpPr>
          <a:xfrm>
            <a:off x="4451951" y="4073556"/>
            <a:ext cx="263581" cy="341219"/>
            <a:chOff x="-50469125" y="3183175"/>
            <a:chExt cx="233150" cy="301825"/>
          </a:xfrm>
          <a:solidFill>
            <a:srgbClr val="006ED8"/>
          </a:solidFill>
        </p:grpSpPr>
        <p:sp>
          <p:nvSpPr>
            <p:cNvPr id="94" name="Google Shape;1175;p31">
              <a:extLst>
                <a:ext uri="{FF2B5EF4-FFF2-40B4-BE49-F238E27FC236}">
                  <a16:creationId xmlns:a16="http://schemas.microsoft.com/office/drawing/2014/main" id="{9450D5E8-32E4-F5A3-0157-5A2C39EA24BC}"/>
                </a:ext>
              </a:extLst>
            </p:cNvPr>
            <p:cNvSpPr/>
            <p:nvPr/>
          </p:nvSpPr>
          <p:spPr>
            <a:xfrm>
              <a:off x="-50388775" y="3227275"/>
              <a:ext cx="70900" cy="70900"/>
            </a:xfrm>
            <a:custGeom>
              <a:avLst/>
              <a:gdLst/>
              <a:ahLst/>
              <a:cxnLst/>
              <a:rect l="l" t="t" r="r" b="b"/>
              <a:pathLst>
                <a:path w="2836" h="2836" extrusionOk="0">
                  <a:moveTo>
                    <a:pt x="1418" y="1072"/>
                  </a:moveTo>
                  <a:cubicBezTo>
                    <a:pt x="1638" y="1072"/>
                    <a:pt x="1796" y="1229"/>
                    <a:pt x="1796" y="1418"/>
                  </a:cubicBezTo>
                  <a:cubicBezTo>
                    <a:pt x="1796" y="1607"/>
                    <a:pt x="1638" y="1765"/>
                    <a:pt x="1418" y="1765"/>
                  </a:cubicBezTo>
                  <a:cubicBezTo>
                    <a:pt x="1229" y="1765"/>
                    <a:pt x="1071" y="1607"/>
                    <a:pt x="1071" y="1418"/>
                  </a:cubicBezTo>
                  <a:cubicBezTo>
                    <a:pt x="1071" y="1229"/>
                    <a:pt x="1229" y="1072"/>
                    <a:pt x="1418" y="1072"/>
                  </a:cubicBezTo>
                  <a:close/>
                  <a:moveTo>
                    <a:pt x="1418" y="1"/>
                  </a:moveTo>
                  <a:cubicBezTo>
                    <a:pt x="630" y="1"/>
                    <a:pt x="0" y="631"/>
                    <a:pt x="0" y="1418"/>
                  </a:cubicBezTo>
                  <a:cubicBezTo>
                    <a:pt x="0" y="2206"/>
                    <a:pt x="630" y="2836"/>
                    <a:pt x="1418" y="2836"/>
                  </a:cubicBezTo>
                  <a:cubicBezTo>
                    <a:pt x="2206" y="2836"/>
                    <a:pt x="2836" y="2206"/>
                    <a:pt x="2836" y="1418"/>
                  </a:cubicBezTo>
                  <a:cubicBezTo>
                    <a:pt x="2836" y="631"/>
                    <a:pt x="2206" y="1"/>
                    <a:pt x="1418" y="1"/>
                  </a:cubicBezTo>
                  <a:close/>
                </a:path>
              </a:pathLst>
            </a:custGeom>
            <a:grpFill/>
            <a:ln>
              <a:noFill/>
            </a:ln>
          </p:spPr>
          <p:txBody>
            <a:bodyPr spcFirstLastPara="1" wrap="square" lIns="121900" tIns="121900" rIns="121900" bIns="121900" anchor="ctr" anchorCtr="0">
              <a:noAutofit/>
            </a:bodyPr>
            <a:lstStyle/>
            <a:p>
              <a:endParaRPr sz="2400"/>
            </a:p>
          </p:txBody>
        </p:sp>
        <p:sp>
          <p:nvSpPr>
            <p:cNvPr id="95" name="Google Shape;1176;p31">
              <a:extLst>
                <a:ext uri="{FF2B5EF4-FFF2-40B4-BE49-F238E27FC236}">
                  <a16:creationId xmlns:a16="http://schemas.microsoft.com/office/drawing/2014/main" id="{0965B23A-10AA-EA79-6679-59F56B436F68}"/>
                </a:ext>
              </a:extLst>
            </p:cNvPr>
            <p:cNvSpPr/>
            <p:nvPr/>
          </p:nvSpPr>
          <p:spPr>
            <a:xfrm>
              <a:off x="-50469125" y="3290275"/>
              <a:ext cx="233150" cy="194725"/>
            </a:xfrm>
            <a:custGeom>
              <a:avLst/>
              <a:gdLst/>
              <a:ahLst/>
              <a:cxnLst/>
              <a:rect l="l" t="t" r="r" b="b"/>
              <a:pathLst>
                <a:path w="9326" h="7789" extrusionOk="0">
                  <a:moveTo>
                    <a:pt x="4663" y="1072"/>
                  </a:moveTo>
                  <a:lnTo>
                    <a:pt x="6018" y="3907"/>
                  </a:lnTo>
                  <a:cubicBezTo>
                    <a:pt x="5672" y="4034"/>
                    <a:pt x="5356" y="4097"/>
                    <a:pt x="5010" y="4128"/>
                  </a:cubicBezTo>
                  <a:lnTo>
                    <a:pt x="5010" y="3813"/>
                  </a:lnTo>
                  <a:cubicBezTo>
                    <a:pt x="5010" y="3624"/>
                    <a:pt x="4852" y="3466"/>
                    <a:pt x="4663" y="3466"/>
                  </a:cubicBezTo>
                  <a:cubicBezTo>
                    <a:pt x="4443" y="3466"/>
                    <a:pt x="4285" y="3624"/>
                    <a:pt x="4285" y="3813"/>
                  </a:cubicBezTo>
                  <a:lnTo>
                    <a:pt x="4285" y="4128"/>
                  </a:lnTo>
                  <a:cubicBezTo>
                    <a:pt x="3939" y="4097"/>
                    <a:pt x="3592" y="4034"/>
                    <a:pt x="3277" y="3907"/>
                  </a:cubicBezTo>
                  <a:lnTo>
                    <a:pt x="4663" y="1072"/>
                  </a:lnTo>
                  <a:close/>
                  <a:moveTo>
                    <a:pt x="2836" y="1"/>
                  </a:moveTo>
                  <a:lnTo>
                    <a:pt x="1576" y="2647"/>
                  </a:lnTo>
                  <a:cubicBezTo>
                    <a:pt x="1387" y="2395"/>
                    <a:pt x="1229" y="2143"/>
                    <a:pt x="1103" y="1860"/>
                  </a:cubicBezTo>
                  <a:cubicBezTo>
                    <a:pt x="1034" y="1721"/>
                    <a:pt x="914" y="1634"/>
                    <a:pt x="781" y="1634"/>
                  </a:cubicBezTo>
                  <a:cubicBezTo>
                    <a:pt x="732" y="1634"/>
                    <a:pt x="681" y="1645"/>
                    <a:pt x="631" y="1671"/>
                  </a:cubicBezTo>
                  <a:cubicBezTo>
                    <a:pt x="442" y="1734"/>
                    <a:pt x="347" y="1923"/>
                    <a:pt x="442" y="2143"/>
                  </a:cubicBezTo>
                  <a:cubicBezTo>
                    <a:pt x="631" y="2553"/>
                    <a:pt x="914" y="2994"/>
                    <a:pt x="1229" y="3340"/>
                  </a:cubicBezTo>
                  <a:lnTo>
                    <a:pt x="158" y="5546"/>
                  </a:lnTo>
                  <a:cubicBezTo>
                    <a:pt x="1" y="5955"/>
                    <a:pt x="64" y="6396"/>
                    <a:pt x="347" y="6711"/>
                  </a:cubicBezTo>
                  <a:lnTo>
                    <a:pt x="127" y="7247"/>
                  </a:lnTo>
                  <a:cubicBezTo>
                    <a:pt x="32" y="7405"/>
                    <a:pt x="127" y="7657"/>
                    <a:pt x="284" y="7720"/>
                  </a:cubicBezTo>
                  <a:cubicBezTo>
                    <a:pt x="328" y="7746"/>
                    <a:pt x="376" y="7757"/>
                    <a:pt x="425" y="7757"/>
                  </a:cubicBezTo>
                  <a:cubicBezTo>
                    <a:pt x="554" y="7757"/>
                    <a:pt x="688" y="7676"/>
                    <a:pt x="757" y="7562"/>
                  </a:cubicBezTo>
                  <a:lnTo>
                    <a:pt x="977" y="7026"/>
                  </a:lnTo>
                  <a:cubicBezTo>
                    <a:pt x="1025" y="7032"/>
                    <a:pt x="1072" y="7035"/>
                    <a:pt x="1118" y="7035"/>
                  </a:cubicBezTo>
                  <a:cubicBezTo>
                    <a:pt x="1562" y="7035"/>
                    <a:pt x="1937" y="6770"/>
                    <a:pt x="2080" y="6428"/>
                  </a:cubicBezTo>
                  <a:lnTo>
                    <a:pt x="2962" y="4601"/>
                  </a:lnTo>
                  <a:cubicBezTo>
                    <a:pt x="3372" y="4758"/>
                    <a:pt x="3813" y="4884"/>
                    <a:pt x="4285" y="4916"/>
                  </a:cubicBezTo>
                  <a:lnTo>
                    <a:pt x="4285" y="5294"/>
                  </a:lnTo>
                  <a:cubicBezTo>
                    <a:pt x="4285" y="5483"/>
                    <a:pt x="4443" y="5640"/>
                    <a:pt x="4632" y="5640"/>
                  </a:cubicBezTo>
                  <a:cubicBezTo>
                    <a:pt x="4852" y="5640"/>
                    <a:pt x="5010" y="5483"/>
                    <a:pt x="5010" y="5294"/>
                  </a:cubicBezTo>
                  <a:lnTo>
                    <a:pt x="5010" y="4916"/>
                  </a:lnTo>
                  <a:cubicBezTo>
                    <a:pt x="5483" y="4884"/>
                    <a:pt x="5892" y="4821"/>
                    <a:pt x="6333" y="4601"/>
                  </a:cubicBezTo>
                  <a:lnTo>
                    <a:pt x="7215" y="6428"/>
                  </a:lnTo>
                  <a:cubicBezTo>
                    <a:pt x="7365" y="6787"/>
                    <a:pt x="7741" y="7060"/>
                    <a:pt x="8237" y="7060"/>
                  </a:cubicBezTo>
                  <a:cubicBezTo>
                    <a:pt x="8264" y="7060"/>
                    <a:pt x="8291" y="7060"/>
                    <a:pt x="8318" y="7058"/>
                  </a:cubicBezTo>
                  <a:lnTo>
                    <a:pt x="8538" y="7594"/>
                  </a:lnTo>
                  <a:cubicBezTo>
                    <a:pt x="8607" y="7708"/>
                    <a:pt x="8742" y="7789"/>
                    <a:pt x="8871" y="7789"/>
                  </a:cubicBezTo>
                  <a:cubicBezTo>
                    <a:pt x="8920" y="7789"/>
                    <a:pt x="8968" y="7777"/>
                    <a:pt x="9011" y="7751"/>
                  </a:cubicBezTo>
                  <a:cubicBezTo>
                    <a:pt x="9169" y="7562"/>
                    <a:pt x="9263" y="7373"/>
                    <a:pt x="9169" y="7215"/>
                  </a:cubicBezTo>
                  <a:lnTo>
                    <a:pt x="8948" y="6648"/>
                  </a:lnTo>
                  <a:cubicBezTo>
                    <a:pt x="9200" y="6333"/>
                    <a:pt x="9326" y="5924"/>
                    <a:pt x="9137" y="5514"/>
                  </a:cubicBezTo>
                  <a:lnTo>
                    <a:pt x="8066" y="3340"/>
                  </a:lnTo>
                  <a:cubicBezTo>
                    <a:pt x="8381" y="2994"/>
                    <a:pt x="8665" y="2553"/>
                    <a:pt x="8854" y="2143"/>
                  </a:cubicBezTo>
                  <a:cubicBezTo>
                    <a:pt x="8948" y="1923"/>
                    <a:pt x="8854" y="1734"/>
                    <a:pt x="8665" y="1671"/>
                  </a:cubicBezTo>
                  <a:cubicBezTo>
                    <a:pt x="8614" y="1645"/>
                    <a:pt x="8561" y="1634"/>
                    <a:pt x="8509" y="1634"/>
                  </a:cubicBezTo>
                  <a:cubicBezTo>
                    <a:pt x="8369" y="1634"/>
                    <a:pt x="8238" y="1721"/>
                    <a:pt x="8192" y="1860"/>
                  </a:cubicBezTo>
                  <a:cubicBezTo>
                    <a:pt x="8066" y="2143"/>
                    <a:pt x="7908" y="2395"/>
                    <a:pt x="7719" y="2647"/>
                  </a:cubicBezTo>
                  <a:lnTo>
                    <a:pt x="6459" y="1"/>
                  </a:lnTo>
                  <a:cubicBezTo>
                    <a:pt x="6113" y="631"/>
                    <a:pt x="5420" y="1041"/>
                    <a:pt x="4632" y="1041"/>
                  </a:cubicBezTo>
                  <a:cubicBezTo>
                    <a:pt x="3844" y="1041"/>
                    <a:pt x="3183" y="599"/>
                    <a:pt x="2836" y="1"/>
                  </a:cubicBezTo>
                  <a:close/>
                </a:path>
              </a:pathLst>
            </a:custGeom>
            <a:grpFill/>
            <a:ln>
              <a:noFill/>
            </a:ln>
          </p:spPr>
          <p:txBody>
            <a:bodyPr spcFirstLastPara="1" wrap="square" lIns="121900" tIns="121900" rIns="121900" bIns="121900" anchor="ctr" anchorCtr="0">
              <a:noAutofit/>
            </a:bodyPr>
            <a:lstStyle/>
            <a:p>
              <a:endParaRPr sz="2400"/>
            </a:p>
          </p:txBody>
        </p:sp>
        <p:sp>
          <p:nvSpPr>
            <p:cNvPr id="96" name="Google Shape;1177;p31">
              <a:extLst>
                <a:ext uri="{FF2B5EF4-FFF2-40B4-BE49-F238E27FC236}">
                  <a16:creationId xmlns:a16="http://schemas.microsoft.com/office/drawing/2014/main" id="{3B7CE8F6-9E99-72B7-81FD-93B5547019F0}"/>
                </a:ext>
              </a:extLst>
            </p:cNvPr>
            <p:cNvSpPr/>
            <p:nvPr/>
          </p:nvSpPr>
          <p:spPr>
            <a:xfrm>
              <a:off x="-50379325" y="3183175"/>
              <a:ext cx="52775" cy="34675"/>
            </a:xfrm>
            <a:custGeom>
              <a:avLst/>
              <a:gdLst/>
              <a:ahLst/>
              <a:cxnLst/>
              <a:rect l="l" t="t" r="r" b="b"/>
              <a:pathLst>
                <a:path w="2111" h="1387" extrusionOk="0">
                  <a:moveTo>
                    <a:pt x="1071" y="0"/>
                  </a:moveTo>
                  <a:cubicBezTo>
                    <a:pt x="473" y="0"/>
                    <a:pt x="0" y="473"/>
                    <a:pt x="0" y="1071"/>
                  </a:cubicBezTo>
                  <a:lnTo>
                    <a:pt x="0" y="1386"/>
                  </a:lnTo>
                  <a:cubicBezTo>
                    <a:pt x="315" y="1166"/>
                    <a:pt x="662" y="1103"/>
                    <a:pt x="1071" y="1103"/>
                  </a:cubicBezTo>
                  <a:cubicBezTo>
                    <a:pt x="1449" y="1103"/>
                    <a:pt x="1796" y="1166"/>
                    <a:pt x="2111" y="1386"/>
                  </a:cubicBezTo>
                  <a:lnTo>
                    <a:pt x="2111" y="1071"/>
                  </a:lnTo>
                  <a:cubicBezTo>
                    <a:pt x="2111" y="473"/>
                    <a:pt x="1638" y="0"/>
                    <a:pt x="1071"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97" name="Google Shape;1178;p31">
            <a:extLst>
              <a:ext uri="{FF2B5EF4-FFF2-40B4-BE49-F238E27FC236}">
                <a16:creationId xmlns:a16="http://schemas.microsoft.com/office/drawing/2014/main" id="{E47259B2-8DBD-FE6A-B2AC-1F64E5514360}"/>
              </a:ext>
            </a:extLst>
          </p:cNvPr>
          <p:cNvGrpSpPr/>
          <p:nvPr/>
        </p:nvGrpSpPr>
        <p:grpSpPr>
          <a:xfrm>
            <a:off x="6959169" y="5517800"/>
            <a:ext cx="339297" cy="298316"/>
            <a:chOff x="-46779900" y="3588000"/>
            <a:chExt cx="300125" cy="263875"/>
          </a:xfrm>
          <a:solidFill>
            <a:srgbClr val="006ED8"/>
          </a:solidFill>
        </p:grpSpPr>
        <p:sp>
          <p:nvSpPr>
            <p:cNvPr id="98" name="Google Shape;1179;p31">
              <a:extLst>
                <a:ext uri="{FF2B5EF4-FFF2-40B4-BE49-F238E27FC236}">
                  <a16:creationId xmlns:a16="http://schemas.microsoft.com/office/drawing/2014/main" id="{8C5D42DE-FDC0-9EA2-9376-3ECF2A91FB13}"/>
                </a:ext>
              </a:extLst>
            </p:cNvPr>
            <p:cNvSpPr/>
            <p:nvPr/>
          </p:nvSpPr>
          <p:spPr>
            <a:xfrm>
              <a:off x="-46746025" y="3588000"/>
              <a:ext cx="230800" cy="263875"/>
            </a:xfrm>
            <a:custGeom>
              <a:avLst/>
              <a:gdLst/>
              <a:ahLst/>
              <a:cxnLst/>
              <a:rect l="l" t="t" r="r" b="b"/>
              <a:pathLst>
                <a:path w="9232" h="10555" extrusionOk="0">
                  <a:moveTo>
                    <a:pt x="4632" y="1"/>
                  </a:moveTo>
                  <a:cubicBezTo>
                    <a:pt x="3309" y="1"/>
                    <a:pt x="2017" y="442"/>
                    <a:pt x="1040" y="1355"/>
                  </a:cubicBezTo>
                  <a:cubicBezTo>
                    <a:pt x="694" y="1670"/>
                    <a:pt x="599" y="2206"/>
                    <a:pt x="851" y="2679"/>
                  </a:cubicBezTo>
                  <a:cubicBezTo>
                    <a:pt x="284" y="3403"/>
                    <a:pt x="1" y="4317"/>
                    <a:pt x="1" y="5262"/>
                  </a:cubicBezTo>
                  <a:lnTo>
                    <a:pt x="1" y="9484"/>
                  </a:lnTo>
                  <a:cubicBezTo>
                    <a:pt x="1" y="10082"/>
                    <a:pt x="473" y="10555"/>
                    <a:pt x="1072" y="10555"/>
                  </a:cubicBezTo>
                  <a:cubicBezTo>
                    <a:pt x="1670" y="10555"/>
                    <a:pt x="2143" y="10082"/>
                    <a:pt x="2143" y="9484"/>
                  </a:cubicBezTo>
                  <a:lnTo>
                    <a:pt x="2143" y="6680"/>
                  </a:lnTo>
                  <a:cubicBezTo>
                    <a:pt x="2143" y="6081"/>
                    <a:pt x="1670" y="5609"/>
                    <a:pt x="1072" y="5609"/>
                  </a:cubicBezTo>
                  <a:cubicBezTo>
                    <a:pt x="946" y="5609"/>
                    <a:pt x="851" y="5672"/>
                    <a:pt x="725" y="5703"/>
                  </a:cubicBezTo>
                  <a:lnTo>
                    <a:pt x="725" y="5262"/>
                  </a:lnTo>
                  <a:cubicBezTo>
                    <a:pt x="725" y="4474"/>
                    <a:pt x="946" y="3750"/>
                    <a:pt x="1387" y="3151"/>
                  </a:cubicBezTo>
                  <a:cubicBezTo>
                    <a:pt x="1499" y="3182"/>
                    <a:pt x="1620" y="3199"/>
                    <a:pt x="1745" y="3199"/>
                  </a:cubicBezTo>
                  <a:cubicBezTo>
                    <a:pt x="2005" y="3199"/>
                    <a:pt x="2276" y="3123"/>
                    <a:pt x="2489" y="2931"/>
                  </a:cubicBezTo>
                  <a:cubicBezTo>
                    <a:pt x="3057" y="2427"/>
                    <a:pt x="3836" y="2175"/>
                    <a:pt x="4616" y="2175"/>
                  </a:cubicBezTo>
                  <a:cubicBezTo>
                    <a:pt x="5396" y="2175"/>
                    <a:pt x="6176" y="2427"/>
                    <a:pt x="6743" y="2931"/>
                  </a:cubicBezTo>
                  <a:cubicBezTo>
                    <a:pt x="6942" y="3107"/>
                    <a:pt x="7187" y="3207"/>
                    <a:pt x="7468" y="3207"/>
                  </a:cubicBezTo>
                  <a:cubicBezTo>
                    <a:pt x="7588" y="3207"/>
                    <a:pt x="7714" y="3189"/>
                    <a:pt x="7845" y="3151"/>
                  </a:cubicBezTo>
                  <a:cubicBezTo>
                    <a:pt x="8286" y="3781"/>
                    <a:pt x="8507" y="4506"/>
                    <a:pt x="8507" y="5262"/>
                  </a:cubicBezTo>
                  <a:lnTo>
                    <a:pt x="8507" y="5703"/>
                  </a:lnTo>
                  <a:cubicBezTo>
                    <a:pt x="8412" y="5640"/>
                    <a:pt x="8286" y="5609"/>
                    <a:pt x="8160" y="5609"/>
                  </a:cubicBezTo>
                  <a:cubicBezTo>
                    <a:pt x="7562" y="5609"/>
                    <a:pt x="7089" y="6081"/>
                    <a:pt x="7089" y="6680"/>
                  </a:cubicBezTo>
                  <a:lnTo>
                    <a:pt x="7089" y="9484"/>
                  </a:lnTo>
                  <a:cubicBezTo>
                    <a:pt x="7089" y="10082"/>
                    <a:pt x="7562" y="10555"/>
                    <a:pt x="8160" y="10555"/>
                  </a:cubicBezTo>
                  <a:cubicBezTo>
                    <a:pt x="8759" y="10555"/>
                    <a:pt x="9232" y="10082"/>
                    <a:pt x="9232" y="9484"/>
                  </a:cubicBezTo>
                  <a:lnTo>
                    <a:pt x="9232" y="5262"/>
                  </a:lnTo>
                  <a:cubicBezTo>
                    <a:pt x="9232" y="4317"/>
                    <a:pt x="8948" y="3466"/>
                    <a:pt x="8412" y="2679"/>
                  </a:cubicBezTo>
                  <a:cubicBezTo>
                    <a:pt x="8664" y="2206"/>
                    <a:pt x="8570" y="1670"/>
                    <a:pt x="8223" y="1355"/>
                  </a:cubicBezTo>
                  <a:cubicBezTo>
                    <a:pt x="7215" y="442"/>
                    <a:pt x="5955" y="1"/>
                    <a:pt x="4632" y="1"/>
                  </a:cubicBezTo>
                  <a:close/>
                </a:path>
              </a:pathLst>
            </a:custGeom>
            <a:grpFill/>
            <a:ln>
              <a:noFill/>
            </a:ln>
          </p:spPr>
          <p:txBody>
            <a:bodyPr spcFirstLastPara="1" wrap="square" lIns="121900" tIns="121900" rIns="121900" bIns="121900" anchor="ctr" anchorCtr="0">
              <a:noAutofit/>
            </a:bodyPr>
            <a:lstStyle/>
            <a:p>
              <a:endParaRPr sz="2400"/>
            </a:p>
          </p:txBody>
        </p:sp>
        <p:sp>
          <p:nvSpPr>
            <p:cNvPr id="99" name="Google Shape;1180;p31">
              <a:extLst>
                <a:ext uri="{FF2B5EF4-FFF2-40B4-BE49-F238E27FC236}">
                  <a16:creationId xmlns:a16="http://schemas.microsoft.com/office/drawing/2014/main" id="{0A35D4F7-8D8D-1D0E-7CB2-5504C74C538A}"/>
                </a:ext>
              </a:extLst>
            </p:cNvPr>
            <p:cNvSpPr/>
            <p:nvPr/>
          </p:nvSpPr>
          <p:spPr>
            <a:xfrm>
              <a:off x="-46674350" y="3710075"/>
              <a:ext cx="91400" cy="122900"/>
            </a:xfrm>
            <a:custGeom>
              <a:avLst/>
              <a:gdLst/>
              <a:ahLst/>
              <a:cxnLst/>
              <a:rect l="l" t="t" r="r" b="b"/>
              <a:pathLst>
                <a:path w="3656" h="4916" extrusionOk="0">
                  <a:moveTo>
                    <a:pt x="1765" y="1"/>
                  </a:moveTo>
                  <a:cubicBezTo>
                    <a:pt x="1544" y="1"/>
                    <a:pt x="1418" y="158"/>
                    <a:pt x="1418" y="348"/>
                  </a:cubicBezTo>
                  <a:lnTo>
                    <a:pt x="1418" y="2868"/>
                  </a:lnTo>
                  <a:cubicBezTo>
                    <a:pt x="1292" y="2805"/>
                    <a:pt x="1166" y="2773"/>
                    <a:pt x="1040" y="2773"/>
                  </a:cubicBezTo>
                  <a:cubicBezTo>
                    <a:pt x="473" y="2773"/>
                    <a:pt x="1" y="3246"/>
                    <a:pt x="1" y="3845"/>
                  </a:cubicBezTo>
                  <a:cubicBezTo>
                    <a:pt x="1" y="4443"/>
                    <a:pt x="473" y="4916"/>
                    <a:pt x="1040" y="4916"/>
                  </a:cubicBezTo>
                  <a:cubicBezTo>
                    <a:pt x="1639" y="4916"/>
                    <a:pt x="2111" y="4443"/>
                    <a:pt x="2111" y="3845"/>
                  </a:cubicBezTo>
                  <a:lnTo>
                    <a:pt x="2111" y="1450"/>
                  </a:lnTo>
                  <a:cubicBezTo>
                    <a:pt x="2363" y="1513"/>
                    <a:pt x="2521" y="1639"/>
                    <a:pt x="2584" y="1797"/>
                  </a:cubicBezTo>
                  <a:cubicBezTo>
                    <a:pt x="2868" y="2112"/>
                    <a:pt x="2931" y="2584"/>
                    <a:pt x="2836" y="3057"/>
                  </a:cubicBezTo>
                  <a:cubicBezTo>
                    <a:pt x="2773" y="3246"/>
                    <a:pt x="2899" y="3435"/>
                    <a:pt x="3057" y="3498"/>
                  </a:cubicBezTo>
                  <a:lnTo>
                    <a:pt x="3151" y="3498"/>
                  </a:lnTo>
                  <a:cubicBezTo>
                    <a:pt x="3309" y="3498"/>
                    <a:pt x="3466" y="3372"/>
                    <a:pt x="3498" y="3214"/>
                  </a:cubicBezTo>
                  <a:cubicBezTo>
                    <a:pt x="3655" y="2553"/>
                    <a:pt x="3529" y="1828"/>
                    <a:pt x="3151" y="1324"/>
                  </a:cubicBezTo>
                  <a:cubicBezTo>
                    <a:pt x="2899" y="1041"/>
                    <a:pt x="2552" y="820"/>
                    <a:pt x="2111" y="726"/>
                  </a:cubicBezTo>
                  <a:lnTo>
                    <a:pt x="2111" y="348"/>
                  </a:lnTo>
                  <a:cubicBezTo>
                    <a:pt x="2111" y="158"/>
                    <a:pt x="1954" y="1"/>
                    <a:pt x="1765" y="1"/>
                  </a:cubicBezTo>
                  <a:close/>
                </a:path>
              </a:pathLst>
            </a:custGeom>
            <a:grpFill/>
            <a:ln>
              <a:noFill/>
            </a:ln>
          </p:spPr>
          <p:txBody>
            <a:bodyPr spcFirstLastPara="1" wrap="square" lIns="121900" tIns="121900" rIns="121900" bIns="121900" anchor="ctr" anchorCtr="0">
              <a:noAutofit/>
            </a:bodyPr>
            <a:lstStyle/>
            <a:p>
              <a:endParaRPr sz="2400"/>
            </a:p>
          </p:txBody>
        </p:sp>
        <p:sp>
          <p:nvSpPr>
            <p:cNvPr id="100" name="Google Shape;1181;p31">
              <a:extLst>
                <a:ext uri="{FF2B5EF4-FFF2-40B4-BE49-F238E27FC236}">
                  <a16:creationId xmlns:a16="http://schemas.microsoft.com/office/drawing/2014/main" id="{B58ECC87-C210-3B34-6C7A-141E872187CB}"/>
                </a:ext>
              </a:extLst>
            </p:cNvPr>
            <p:cNvSpPr/>
            <p:nvPr/>
          </p:nvSpPr>
          <p:spPr>
            <a:xfrm>
              <a:off x="-46779900" y="3754200"/>
              <a:ext cx="17350" cy="70125"/>
            </a:xfrm>
            <a:custGeom>
              <a:avLst/>
              <a:gdLst/>
              <a:ahLst/>
              <a:cxnLst/>
              <a:rect l="l" t="t" r="r" b="b"/>
              <a:pathLst>
                <a:path w="694" h="2805" extrusionOk="0">
                  <a:moveTo>
                    <a:pt x="694" y="0"/>
                  </a:moveTo>
                  <a:cubicBezTo>
                    <a:pt x="253" y="347"/>
                    <a:pt x="1" y="819"/>
                    <a:pt x="1" y="1418"/>
                  </a:cubicBezTo>
                  <a:cubicBezTo>
                    <a:pt x="1" y="2017"/>
                    <a:pt x="253" y="2458"/>
                    <a:pt x="694" y="2804"/>
                  </a:cubicBezTo>
                  <a:lnTo>
                    <a:pt x="694" y="0"/>
                  </a:lnTo>
                  <a:close/>
                </a:path>
              </a:pathLst>
            </a:custGeom>
            <a:grpFill/>
            <a:ln>
              <a:noFill/>
            </a:ln>
          </p:spPr>
          <p:txBody>
            <a:bodyPr spcFirstLastPara="1" wrap="square" lIns="121900" tIns="121900" rIns="121900" bIns="121900" anchor="ctr" anchorCtr="0">
              <a:noAutofit/>
            </a:bodyPr>
            <a:lstStyle/>
            <a:p>
              <a:endParaRPr sz="2400"/>
            </a:p>
          </p:txBody>
        </p:sp>
        <p:sp>
          <p:nvSpPr>
            <p:cNvPr id="101" name="Google Shape;1182;p31">
              <a:extLst>
                <a:ext uri="{FF2B5EF4-FFF2-40B4-BE49-F238E27FC236}">
                  <a16:creationId xmlns:a16="http://schemas.microsoft.com/office/drawing/2014/main" id="{E38551C3-838E-C2FB-B44A-78A89FEB3487}"/>
                </a:ext>
              </a:extLst>
            </p:cNvPr>
            <p:cNvSpPr/>
            <p:nvPr/>
          </p:nvSpPr>
          <p:spPr>
            <a:xfrm>
              <a:off x="-46497925" y="3754200"/>
              <a:ext cx="18150" cy="70125"/>
            </a:xfrm>
            <a:custGeom>
              <a:avLst/>
              <a:gdLst/>
              <a:ahLst/>
              <a:cxnLst/>
              <a:rect l="l" t="t" r="r" b="b"/>
              <a:pathLst>
                <a:path w="726" h="2805" extrusionOk="0">
                  <a:moveTo>
                    <a:pt x="1" y="0"/>
                  </a:moveTo>
                  <a:lnTo>
                    <a:pt x="1" y="2804"/>
                  </a:lnTo>
                  <a:cubicBezTo>
                    <a:pt x="442" y="2489"/>
                    <a:pt x="725" y="1954"/>
                    <a:pt x="725" y="1418"/>
                  </a:cubicBezTo>
                  <a:cubicBezTo>
                    <a:pt x="725" y="851"/>
                    <a:pt x="442" y="347"/>
                    <a:pt x="1"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102" name="Google Shape;1183;p31">
            <a:extLst>
              <a:ext uri="{FF2B5EF4-FFF2-40B4-BE49-F238E27FC236}">
                <a16:creationId xmlns:a16="http://schemas.microsoft.com/office/drawing/2014/main" id="{BB4F4ABB-505D-D2A8-B5EA-8DA5444EE1A5}"/>
              </a:ext>
            </a:extLst>
          </p:cNvPr>
          <p:cNvGrpSpPr/>
          <p:nvPr/>
        </p:nvGrpSpPr>
        <p:grpSpPr>
          <a:xfrm>
            <a:off x="5233914" y="5497302"/>
            <a:ext cx="340175" cy="339297"/>
            <a:chOff x="-50504575" y="3550975"/>
            <a:chExt cx="300900" cy="300125"/>
          </a:xfrm>
          <a:solidFill>
            <a:srgbClr val="006ED8"/>
          </a:solidFill>
        </p:grpSpPr>
        <p:sp>
          <p:nvSpPr>
            <p:cNvPr id="103" name="Google Shape;1184;p31">
              <a:extLst>
                <a:ext uri="{FF2B5EF4-FFF2-40B4-BE49-F238E27FC236}">
                  <a16:creationId xmlns:a16="http://schemas.microsoft.com/office/drawing/2014/main" id="{921B9058-BC62-DC59-A91F-E909618C9878}"/>
                </a:ext>
              </a:extLst>
            </p:cNvPr>
            <p:cNvSpPr/>
            <p:nvPr/>
          </p:nvSpPr>
          <p:spPr>
            <a:xfrm>
              <a:off x="-50504575" y="3550975"/>
              <a:ext cx="300900" cy="176475"/>
            </a:xfrm>
            <a:custGeom>
              <a:avLst/>
              <a:gdLst/>
              <a:ahLst/>
              <a:cxnLst/>
              <a:rect l="l" t="t" r="r" b="b"/>
              <a:pathLst>
                <a:path w="12036" h="7059" extrusionOk="0">
                  <a:moveTo>
                    <a:pt x="1072" y="1"/>
                  </a:moveTo>
                  <a:cubicBezTo>
                    <a:pt x="473" y="1"/>
                    <a:pt x="1" y="474"/>
                    <a:pt x="1" y="1072"/>
                  </a:cubicBezTo>
                  <a:cubicBezTo>
                    <a:pt x="1" y="1671"/>
                    <a:pt x="473" y="2143"/>
                    <a:pt x="1072" y="2143"/>
                  </a:cubicBezTo>
                  <a:cubicBezTo>
                    <a:pt x="1545" y="2143"/>
                    <a:pt x="1891" y="1828"/>
                    <a:pt x="2049" y="1419"/>
                  </a:cubicBezTo>
                  <a:lnTo>
                    <a:pt x="3592" y="1419"/>
                  </a:lnTo>
                  <a:cubicBezTo>
                    <a:pt x="2364" y="2175"/>
                    <a:pt x="1576" y="3467"/>
                    <a:pt x="1450" y="4916"/>
                  </a:cubicBezTo>
                  <a:lnTo>
                    <a:pt x="1072" y="4916"/>
                  </a:lnTo>
                  <a:cubicBezTo>
                    <a:pt x="883" y="4916"/>
                    <a:pt x="726" y="5073"/>
                    <a:pt x="726" y="5294"/>
                  </a:cubicBezTo>
                  <a:lnTo>
                    <a:pt x="726" y="6712"/>
                  </a:lnTo>
                  <a:cubicBezTo>
                    <a:pt x="726" y="6901"/>
                    <a:pt x="883" y="7058"/>
                    <a:pt x="1072" y="7058"/>
                  </a:cubicBezTo>
                  <a:lnTo>
                    <a:pt x="2490" y="7058"/>
                  </a:lnTo>
                  <a:cubicBezTo>
                    <a:pt x="2679" y="7058"/>
                    <a:pt x="2836" y="6901"/>
                    <a:pt x="2836" y="6712"/>
                  </a:cubicBezTo>
                  <a:lnTo>
                    <a:pt x="2836" y="5294"/>
                  </a:lnTo>
                  <a:cubicBezTo>
                    <a:pt x="2836" y="5073"/>
                    <a:pt x="2679" y="4916"/>
                    <a:pt x="2490" y="4916"/>
                  </a:cubicBezTo>
                  <a:lnTo>
                    <a:pt x="2175" y="4916"/>
                  </a:lnTo>
                  <a:cubicBezTo>
                    <a:pt x="2332" y="3309"/>
                    <a:pt x="3435" y="2017"/>
                    <a:pt x="4979" y="1576"/>
                  </a:cubicBezTo>
                  <a:lnTo>
                    <a:pt x="4979" y="1765"/>
                  </a:lnTo>
                  <a:cubicBezTo>
                    <a:pt x="4979" y="1986"/>
                    <a:pt x="5136" y="2143"/>
                    <a:pt x="5325" y="2143"/>
                  </a:cubicBezTo>
                  <a:lnTo>
                    <a:pt x="6743" y="2143"/>
                  </a:lnTo>
                  <a:cubicBezTo>
                    <a:pt x="6932" y="2143"/>
                    <a:pt x="7090" y="1986"/>
                    <a:pt x="7090" y="1765"/>
                  </a:cubicBezTo>
                  <a:lnTo>
                    <a:pt x="7090" y="1576"/>
                  </a:lnTo>
                  <a:cubicBezTo>
                    <a:pt x="8633" y="2017"/>
                    <a:pt x="9736" y="3340"/>
                    <a:pt x="9893" y="4916"/>
                  </a:cubicBezTo>
                  <a:lnTo>
                    <a:pt x="9578" y="4916"/>
                  </a:lnTo>
                  <a:cubicBezTo>
                    <a:pt x="9389" y="4916"/>
                    <a:pt x="9232" y="5073"/>
                    <a:pt x="9232" y="5294"/>
                  </a:cubicBezTo>
                  <a:lnTo>
                    <a:pt x="9232" y="6712"/>
                  </a:lnTo>
                  <a:cubicBezTo>
                    <a:pt x="9232" y="6901"/>
                    <a:pt x="9389" y="7058"/>
                    <a:pt x="9578" y="7058"/>
                  </a:cubicBezTo>
                  <a:lnTo>
                    <a:pt x="10996" y="7058"/>
                  </a:lnTo>
                  <a:cubicBezTo>
                    <a:pt x="11185" y="7058"/>
                    <a:pt x="11343" y="6901"/>
                    <a:pt x="11343" y="6712"/>
                  </a:cubicBezTo>
                  <a:lnTo>
                    <a:pt x="11343" y="5294"/>
                  </a:lnTo>
                  <a:cubicBezTo>
                    <a:pt x="11343" y="5073"/>
                    <a:pt x="11185" y="4916"/>
                    <a:pt x="10996" y="4916"/>
                  </a:cubicBezTo>
                  <a:lnTo>
                    <a:pt x="10587" y="4916"/>
                  </a:lnTo>
                  <a:cubicBezTo>
                    <a:pt x="10492" y="3467"/>
                    <a:pt x="9704" y="2175"/>
                    <a:pt x="8476" y="1419"/>
                  </a:cubicBezTo>
                  <a:lnTo>
                    <a:pt x="10020" y="1419"/>
                  </a:lnTo>
                  <a:cubicBezTo>
                    <a:pt x="10146" y="1860"/>
                    <a:pt x="10555" y="2143"/>
                    <a:pt x="10996" y="2143"/>
                  </a:cubicBezTo>
                  <a:cubicBezTo>
                    <a:pt x="11563" y="2143"/>
                    <a:pt x="12036" y="1671"/>
                    <a:pt x="12036" y="1072"/>
                  </a:cubicBezTo>
                  <a:cubicBezTo>
                    <a:pt x="12036" y="474"/>
                    <a:pt x="11563" y="1"/>
                    <a:pt x="10996" y="1"/>
                  </a:cubicBezTo>
                  <a:cubicBezTo>
                    <a:pt x="10524" y="1"/>
                    <a:pt x="10146" y="285"/>
                    <a:pt x="9988" y="726"/>
                  </a:cubicBezTo>
                  <a:lnTo>
                    <a:pt x="7090" y="726"/>
                  </a:lnTo>
                  <a:lnTo>
                    <a:pt x="7090" y="379"/>
                  </a:lnTo>
                  <a:cubicBezTo>
                    <a:pt x="7090" y="159"/>
                    <a:pt x="6932" y="1"/>
                    <a:pt x="6743" y="1"/>
                  </a:cubicBezTo>
                  <a:lnTo>
                    <a:pt x="5325" y="1"/>
                  </a:lnTo>
                  <a:cubicBezTo>
                    <a:pt x="5105" y="1"/>
                    <a:pt x="4979" y="159"/>
                    <a:pt x="4979" y="379"/>
                  </a:cubicBezTo>
                  <a:lnTo>
                    <a:pt x="4979" y="726"/>
                  </a:lnTo>
                  <a:lnTo>
                    <a:pt x="2049" y="726"/>
                  </a:lnTo>
                  <a:cubicBezTo>
                    <a:pt x="1891" y="316"/>
                    <a:pt x="1545" y="1"/>
                    <a:pt x="1072" y="1"/>
                  </a:cubicBezTo>
                  <a:close/>
                </a:path>
              </a:pathLst>
            </a:custGeom>
            <a:grpFill/>
            <a:ln>
              <a:noFill/>
            </a:ln>
          </p:spPr>
          <p:txBody>
            <a:bodyPr spcFirstLastPara="1" wrap="square" lIns="121900" tIns="121900" rIns="121900" bIns="121900" anchor="ctr" anchorCtr="0">
              <a:noAutofit/>
            </a:bodyPr>
            <a:lstStyle/>
            <a:p>
              <a:endParaRPr sz="2400"/>
            </a:p>
          </p:txBody>
        </p:sp>
        <p:sp>
          <p:nvSpPr>
            <p:cNvPr id="104" name="Google Shape;1185;p31">
              <a:extLst>
                <a:ext uri="{FF2B5EF4-FFF2-40B4-BE49-F238E27FC236}">
                  <a16:creationId xmlns:a16="http://schemas.microsoft.com/office/drawing/2014/main" id="{5191AD38-013D-57E9-144D-06D4183B1F09}"/>
                </a:ext>
              </a:extLst>
            </p:cNvPr>
            <p:cNvSpPr/>
            <p:nvPr/>
          </p:nvSpPr>
          <p:spPr>
            <a:xfrm>
              <a:off x="-50432100" y="3622650"/>
              <a:ext cx="157550" cy="175675"/>
            </a:xfrm>
            <a:custGeom>
              <a:avLst/>
              <a:gdLst/>
              <a:ahLst/>
              <a:cxnLst/>
              <a:rect l="l" t="t" r="r" b="b"/>
              <a:pathLst>
                <a:path w="6302" h="7027" extrusionOk="0">
                  <a:moveTo>
                    <a:pt x="3182" y="1"/>
                  </a:moveTo>
                  <a:cubicBezTo>
                    <a:pt x="3064" y="1"/>
                    <a:pt x="2946" y="64"/>
                    <a:pt x="2899" y="190"/>
                  </a:cubicBezTo>
                  <a:lnTo>
                    <a:pt x="95" y="5105"/>
                  </a:lnTo>
                  <a:cubicBezTo>
                    <a:pt x="0" y="5231"/>
                    <a:pt x="0" y="5357"/>
                    <a:pt x="95" y="5451"/>
                  </a:cubicBezTo>
                  <a:lnTo>
                    <a:pt x="1103" y="7026"/>
                  </a:lnTo>
                  <a:lnTo>
                    <a:pt x="2804" y="7026"/>
                  </a:lnTo>
                  <a:lnTo>
                    <a:pt x="2804" y="5577"/>
                  </a:lnTo>
                  <a:cubicBezTo>
                    <a:pt x="2426" y="5420"/>
                    <a:pt x="2111" y="5010"/>
                    <a:pt x="2111" y="4569"/>
                  </a:cubicBezTo>
                  <a:cubicBezTo>
                    <a:pt x="2111" y="4002"/>
                    <a:pt x="2584" y="3529"/>
                    <a:pt x="3151" y="3529"/>
                  </a:cubicBezTo>
                  <a:cubicBezTo>
                    <a:pt x="3749" y="3529"/>
                    <a:pt x="4222" y="4002"/>
                    <a:pt x="4222" y="4569"/>
                  </a:cubicBezTo>
                  <a:cubicBezTo>
                    <a:pt x="4222" y="5042"/>
                    <a:pt x="3939" y="5420"/>
                    <a:pt x="3529" y="5577"/>
                  </a:cubicBezTo>
                  <a:lnTo>
                    <a:pt x="3529" y="7026"/>
                  </a:lnTo>
                  <a:lnTo>
                    <a:pt x="5199" y="7026"/>
                  </a:lnTo>
                  <a:lnTo>
                    <a:pt x="6238" y="5451"/>
                  </a:lnTo>
                  <a:cubicBezTo>
                    <a:pt x="6301" y="5325"/>
                    <a:pt x="6301" y="5199"/>
                    <a:pt x="6238" y="5105"/>
                  </a:cubicBezTo>
                  <a:lnTo>
                    <a:pt x="3466" y="190"/>
                  </a:lnTo>
                  <a:cubicBezTo>
                    <a:pt x="3419" y="64"/>
                    <a:pt x="3301" y="1"/>
                    <a:pt x="3182" y="1"/>
                  </a:cubicBezTo>
                  <a:close/>
                </a:path>
              </a:pathLst>
            </a:custGeom>
            <a:grpFill/>
            <a:ln>
              <a:noFill/>
            </a:ln>
          </p:spPr>
          <p:txBody>
            <a:bodyPr spcFirstLastPara="1" wrap="square" lIns="121900" tIns="121900" rIns="121900" bIns="121900" anchor="ctr" anchorCtr="0">
              <a:noAutofit/>
            </a:bodyPr>
            <a:lstStyle/>
            <a:p>
              <a:endParaRPr sz="2400"/>
            </a:p>
          </p:txBody>
        </p:sp>
        <p:sp>
          <p:nvSpPr>
            <p:cNvPr id="105" name="Google Shape;1186;p31">
              <a:extLst>
                <a:ext uri="{FF2B5EF4-FFF2-40B4-BE49-F238E27FC236}">
                  <a16:creationId xmlns:a16="http://schemas.microsoft.com/office/drawing/2014/main" id="{245FCCAC-89D7-FAED-1136-900BB7A4532D}"/>
                </a:ext>
              </a:extLst>
            </p:cNvPr>
            <p:cNvSpPr/>
            <p:nvPr/>
          </p:nvSpPr>
          <p:spPr>
            <a:xfrm>
              <a:off x="-50414775" y="3815625"/>
              <a:ext cx="122900" cy="35475"/>
            </a:xfrm>
            <a:custGeom>
              <a:avLst/>
              <a:gdLst/>
              <a:ahLst/>
              <a:cxnLst/>
              <a:rect l="l" t="t" r="r" b="b"/>
              <a:pathLst>
                <a:path w="4916" h="1419" extrusionOk="0">
                  <a:moveTo>
                    <a:pt x="347" y="1"/>
                  </a:moveTo>
                  <a:cubicBezTo>
                    <a:pt x="158" y="1"/>
                    <a:pt x="0" y="158"/>
                    <a:pt x="0" y="379"/>
                  </a:cubicBezTo>
                  <a:lnTo>
                    <a:pt x="0" y="1072"/>
                  </a:lnTo>
                  <a:cubicBezTo>
                    <a:pt x="0" y="1261"/>
                    <a:pt x="158" y="1418"/>
                    <a:pt x="347" y="1418"/>
                  </a:cubicBezTo>
                  <a:lnTo>
                    <a:pt x="4569" y="1418"/>
                  </a:lnTo>
                  <a:cubicBezTo>
                    <a:pt x="4758" y="1418"/>
                    <a:pt x="4915" y="1261"/>
                    <a:pt x="4915" y="1072"/>
                  </a:cubicBezTo>
                  <a:lnTo>
                    <a:pt x="4915" y="379"/>
                  </a:lnTo>
                  <a:cubicBezTo>
                    <a:pt x="4915" y="190"/>
                    <a:pt x="4758" y="1"/>
                    <a:pt x="4569" y="1"/>
                  </a:cubicBezTo>
                  <a:close/>
                </a:path>
              </a:pathLst>
            </a:custGeom>
            <a:grpFill/>
            <a:ln>
              <a:noFill/>
            </a:ln>
          </p:spPr>
          <p:txBody>
            <a:bodyPr spcFirstLastPara="1" wrap="square" lIns="121900" tIns="121900" rIns="121900" bIns="121900" anchor="ctr" anchorCtr="0">
              <a:noAutofit/>
            </a:bodyPr>
            <a:lstStyle/>
            <a:p>
              <a:endParaRPr sz="2400"/>
            </a:p>
          </p:txBody>
        </p:sp>
        <p:sp>
          <p:nvSpPr>
            <p:cNvPr id="106" name="Google Shape;1187;p31">
              <a:extLst>
                <a:ext uri="{FF2B5EF4-FFF2-40B4-BE49-F238E27FC236}">
                  <a16:creationId xmlns:a16="http://schemas.microsoft.com/office/drawing/2014/main" id="{E560C5B0-A36C-C842-85B1-B479C63C3352}"/>
                </a:ext>
              </a:extLst>
            </p:cNvPr>
            <p:cNvSpPr/>
            <p:nvPr/>
          </p:nvSpPr>
          <p:spPr>
            <a:xfrm>
              <a:off x="-50362000" y="3727425"/>
              <a:ext cx="18125" cy="17350"/>
            </a:xfrm>
            <a:custGeom>
              <a:avLst/>
              <a:gdLst/>
              <a:ahLst/>
              <a:cxnLst/>
              <a:rect l="l" t="t" r="r" b="b"/>
              <a:pathLst>
                <a:path w="725" h="694" extrusionOk="0">
                  <a:moveTo>
                    <a:pt x="347" y="0"/>
                  </a:moveTo>
                  <a:cubicBezTo>
                    <a:pt x="158" y="0"/>
                    <a:pt x="0" y="158"/>
                    <a:pt x="0" y="347"/>
                  </a:cubicBezTo>
                  <a:cubicBezTo>
                    <a:pt x="0" y="536"/>
                    <a:pt x="158" y="693"/>
                    <a:pt x="347" y="693"/>
                  </a:cubicBezTo>
                  <a:cubicBezTo>
                    <a:pt x="567" y="693"/>
                    <a:pt x="725" y="536"/>
                    <a:pt x="725" y="347"/>
                  </a:cubicBezTo>
                  <a:cubicBezTo>
                    <a:pt x="725" y="158"/>
                    <a:pt x="567" y="0"/>
                    <a:pt x="347" y="0"/>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107" name="TextBox 106">
            <a:extLst>
              <a:ext uri="{FF2B5EF4-FFF2-40B4-BE49-F238E27FC236}">
                <a16:creationId xmlns:a16="http://schemas.microsoft.com/office/drawing/2014/main" id="{ED520D7C-23E1-C2BD-DB1E-A12904E88CAD}"/>
              </a:ext>
            </a:extLst>
          </p:cNvPr>
          <p:cNvSpPr txBox="1"/>
          <p:nvPr/>
        </p:nvSpPr>
        <p:spPr>
          <a:xfrm>
            <a:off x="7963041" y="1555632"/>
            <a:ext cx="2627967" cy="1404231"/>
          </a:xfrm>
          <a:prstGeom prst="rect">
            <a:avLst/>
          </a:prstGeom>
          <a:noFill/>
        </p:spPr>
        <p:txBody>
          <a:bodyPr wrap="square">
            <a:spAutoFit/>
          </a:bodyPr>
          <a:lstStyle/>
          <a:p>
            <a:pPr algn="justLow" rtl="1">
              <a:lnSpc>
                <a:spcPct val="150000"/>
              </a:lnSpc>
            </a:pPr>
            <a:r>
              <a:rPr lang="fa-IR" sz="1600" b="1" dirty="0">
                <a:latin typeface="Kalameh" pitchFamily="2" charset="-78"/>
                <a:cs typeface="B Titr" panose="00000700000000000000" pitchFamily="2" charset="-78"/>
              </a:rPr>
              <a:t>تیتر عنوان را وارد نمایید</a:t>
            </a:r>
          </a:p>
          <a:p>
            <a:pPr algn="justLow"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108" name="TextBox 107">
            <a:extLst>
              <a:ext uri="{FF2B5EF4-FFF2-40B4-BE49-F238E27FC236}">
                <a16:creationId xmlns:a16="http://schemas.microsoft.com/office/drawing/2014/main" id="{2FDF8BB4-09F2-E7A4-2B6F-2462BB8B84BA}"/>
              </a:ext>
            </a:extLst>
          </p:cNvPr>
          <p:cNvSpPr txBox="1"/>
          <p:nvPr/>
        </p:nvSpPr>
        <p:spPr>
          <a:xfrm>
            <a:off x="8575049" y="3190706"/>
            <a:ext cx="2627967" cy="1404231"/>
          </a:xfrm>
          <a:prstGeom prst="rect">
            <a:avLst/>
          </a:prstGeom>
          <a:noFill/>
        </p:spPr>
        <p:txBody>
          <a:bodyPr wrap="square">
            <a:spAutoFit/>
          </a:bodyPr>
          <a:lstStyle/>
          <a:p>
            <a:pPr algn="justLow" rtl="1">
              <a:lnSpc>
                <a:spcPct val="150000"/>
              </a:lnSpc>
            </a:pPr>
            <a:r>
              <a:rPr lang="fa-IR" sz="1600" b="1" dirty="0">
                <a:latin typeface="Kalameh" pitchFamily="2" charset="-78"/>
                <a:cs typeface="B Titr" panose="00000700000000000000" pitchFamily="2" charset="-78"/>
              </a:rPr>
              <a:t>تیتر عنوان را وارد نمایید</a:t>
            </a:r>
          </a:p>
          <a:p>
            <a:pPr algn="justLow"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109" name="TextBox 108">
            <a:extLst>
              <a:ext uri="{FF2B5EF4-FFF2-40B4-BE49-F238E27FC236}">
                <a16:creationId xmlns:a16="http://schemas.microsoft.com/office/drawing/2014/main" id="{06DA550D-C138-2D78-64A4-2FEB325D32CD}"/>
              </a:ext>
            </a:extLst>
          </p:cNvPr>
          <p:cNvSpPr txBox="1"/>
          <p:nvPr/>
        </p:nvSpPr>
        <p:spPr>
          <a:xfrm>
            <a:off x="8036209" y="5029658"/>
            <a:ext cx="2627967" cy="1404231"/>
          </a:xfrm>
          <a:prstGeom prst="rect">
            <a:avLst/>
          </a:prstGeom>
          <a:noFill/>
        </p:spPr>
        <p:txBody>
          <a:bodyPr wrap="square">
            <a:spAutoFit/>
          </a:bodyPr>
          <a:lstStyle/>
          <a:p>
            <a:pPr algn="justLow" rtl="1">
              <a:lnSpc>
                <a:spcPct val="150000"/>
              </a:lnSpc>
            </a:pPr>
            <a:r>
              <a:rPr lang="fa-IR" sz="1600" b="1" dirty="0">
                <a:latin typeface="Kalameh" pitchFamily="2" charset="-78"/>
                <a:cs typeface="B Titr" panose="00000700000000000000" pitchFamily="2" charset="-78"/>
              </a:rPr>
              <a:t>تیتر عنوان را وارد نمایید</a:t>
            </a:r>
          </a:p>
          <a:p>
            <a:pPr algn="justLow"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110" name="TextBox 109">
            <a:extLst>
              <a:ext uri="{FF2B5EF4-FFF2-40B4-BE49-F238E27FC236}">
                <a16:creationId xmlns:a16="http://schemas.microsoft.com/office/drawing/2014/main" id="{EBDDDC7E-FBA6-EE2A-73F0-44A0D14619C8}"/>
              </a:ext>
            </a:extLst>
          </p:cNvPr>
          <p:cNvSpPr txBox="1"/>
          <p:nvPr/>
        </p:nvSpPr>
        <p:spPr>
          <a:xfrm>
            <a:off x="2032871" y="1633084"/>
            <a:ext cx="2554329" cy="1404231"/>
          </a:xfrm>
          <a:prstGeom prst="rect">
            <a:avLst/>
          </a:prstGeom>
          <a:noFill/>
        </p:spPr>
        <p:txBody>
          <a:bodyPr wrap="square">
            <a:spAutoFit/>
          </a:bodyPr>
          <a:lstStyle/>
          <a:p>
            <a:pPr algn="justLow" rtl="1">
              <a:lnSpc>
                <a:spcPct val="150000"/>
              </a:lnSpc>
            </a:pPr>
            <a:r>
              <a:rPr lang="fa-IR" sz="1600" b="1" dirty="0">
                <a:latin typeface="Kalameh" pitchFamily="2" charset="-78"/>
                <a:cs typeface="B Titr" panose="00000700000000000000" pitchFamily="2" charset="-78"/>
              </a:rPr>
              <a:t>تیتر عنوان را وارد نمایید</a:t>
            </a:r>
          </a:p>
          <a:p>
            <a:pPr algn="justLow"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111" name="TextBox 110">
            <a:extLst>
              <a:ext uri="{FF2B5EF4-FFF2-40B4-BE49-F238E27FC236}">
                <a16:creationId xmlns:a16="http://schemas.microsoft.com/office/drawing/2014/main" id="{8E0E7E43-78FC-93FF-7CA3-D76D01083256}"/>
              </a:ext>
            </a:extLst>
          </p:cNvPr>
          <p:cNvSpPr txBox="1"/>
          <p:nvPr/>
        </p:nvSpPr>
        <p:spPr>
          <a:xfrm>
            <a:off x="1297596" y="3417365"/>
            <a:ext cx="2554329" cy="1404231"/>
          </a:xfrm>
          <a:prstGeom prst="rect">
            <a:avLst/>
          </a:prstGeom>
          <a:noFill/>
        </p:spPr>
        <p:txBody>
          <a:bodyPr wrap="square">
            <a:spAutoFit/>
          </a:bodyPr>
          <a:lstStyle/>
          <a:p>
            <a:pPr algn="justLow" rtl="1">
              <a:lnSpc>
                <a:spcPct val="150000"/>
              </a:lnSpc>
            </a:pPr>
            <a:r>
              <a:rPr lang="fa-IR" sz="1600" b="1" dirty="0">
                <a:latin typeface="Kalameh" pitchFamily="2" charset="-78"/>
                <a:cs typeface="B Titr" panose="00000700000000000000" pitchFamily="2" charset="-78"/>
              </a:rPr>
              <a:t>تیتر عنوان را وارد نمایید</a:t>
            </a:r>
          </a:p>
          <a:p>
            <a:pPr algn="justLow"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112" name="TextBox 111">
            <a:extLst>
              <a:ext uri="{FF2B5EF4-FFF2-40B4-BE49-F238E27FC236}">
                <a16:creationId xmlns:a16="http://schemas.microsoft.com/office/drawing/2014/main" id="{B0C7D816-50EF-4947-5EEB-B1A5751796E3}"/>
              </a:ext>
            </a:extLst>
          </p:cNvPr>
          <p:cNvSpPr txBox="1"/>
          <p:nvPr/>
        </p:nvSpPr>
        <p:spPr>
          <a:xfrm>
            <a:off x="1944529" y="5126484"/>
            <a:ext cx="2554329" cy="1404231"/>
          </a:xfrm>
          <a:prstGeom prst="rect">
            <a:avLst/>
          </a:prstGeom>
          <a:noFill/>
        </p:spPr>
        <p:txBody>
          <a:bodyPr wrap="square">
            <a:spAutoFit/>
          </a:bodyPr>
          <a:lstStyle/>
          <a:p>
            <a:pPr algn="justLow" rtl="1">
              <a:lnSpc>
                <a:spcPct val="150000"/>
              </a:lnSpc>
            </a:pPr>
            <a:r>
              <a:rPr lang="fa-IR" sz="1600" b="1" dirty="0">
                <a:latin typeface="Kalameh" pitchFamily="2" charset="-78"/>
                <a:cs typeface="B Titr" panose="00000700000000000000" pitchFamily="2" charset="-78"/>
              </a:rPr>
              <a:t>تیتر عنوان را وارد نمایید</a:t>
            </a:r>
          </a:p>
          <a:p>
            <a:pPr algn="justLow"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Tree>
    <p:extLst>
      <p:ext uri="{BB962C8B-B14F-4D97-AF65-F5344CB8AC3E}">
        <p14:creationId xmlns:p14="http://schemas.microsoft.com/office/powerpoint/2010/main" val="1713980217"/>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nodeType="with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p:cTn id="22" dur="500" fill="hold"/>
                                        <p:tgtEl>
                                          <p:spTgt spid="39"/>
                                        </p:tgtEl>
                                        <p:attrNameLst>
                                          <p:attrName>ppt_w</p:attrName>
                                        </p:attrNameLst>
                                      </p:cBhvr>
                                      <p:tavLst>
                                        <p:tav tm="0">
                                          <p:val>
                                            <p:fltVal val="0"/>
                                          </p:val>
                                        </p:tav>
                                        <p:tav tm="100000">
                                          <p:val>
                                            <p:strVal val="#ppt_w"/>
                                          </p:val>
                                        </p:tav>
                                      </p:tavLst>
                                    </p:anim>
                                    <p:anim calcmode="lin" valueType="num">
                                      <p:cBhvr>
                                        <p:cTn id="23" dur="500" fill="hold"/>
                                        <p:tgtEl>
                                          <p:spTgt spid="39"/>
                                        </p:tgtEl>
                                        <p:attrNameLst>
                                          <p:attrName>ppt_h</p:attrName>
                                        </p:attrNameLst>
                                      </p:cBhvr>
                                      <p:tavLst>
                                        <p:tav tm="0">
                                          <p:val>
                                            <p:fltVal val="0"/>
                                          </p:val>
                                        </p:tav>
                                        <p:tav tm="100000">
                                          <p:val>
                                            <p:strVal val="#ppt_h"/>
                                          </p:val>
                                        </p:tav>
                                      </p:tavLst>
                                    </p:anim>
                                    <p:animEffect transition="in" filter="fade">
                                      <p:cBhvr>
                                        <p:cTn id="24" dur="500"/>
                                        <p:tgtEl>
                                          <p:spTgt spid="39"/>
                                        </p:tgtEl>
                                      </p:cBhvr>
                                    </p:animEffect>
                                  </p:childTnLst>
                                </p:cTn>
                              </p:par>
                              <p:par>
                                <p:cTn id="25" presetID="53" presetClass="entr" presetSubtype="16" fill="hold" nodeType="with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p:cTn id="27" dur="500" fill="hold"/>
                                        <p:tgtEl>
                                          <p:spTgt spid="45"/>
                                        </p:tgtEl>
                                        <p:attrNameLst>
                                          <p:attrName>ppt_w</p:attrName>
                                        </p:attrNameLst>
                                      </p:cBhvr>
                                      <p:tavLst>
                                        <p:tav tm="0">
                                          <p:val>
                                            <p:fltVal val="0"/>
                                          </p:val>
                                        </p:tav>
                                        <p:tav tm="100000">
                                          <p:val>
                                            <p:strVal val="#ppt_w"/>
                                          </p:val>
                                        </p:tav>
                                      </p:tavLst>
                                    </p:anim>
                                    <p:anim calcmode="lin" valueType="num">
                                      <p:cBhvr>
                                        <p:cTn id="28" dur="500" fill="hold"/>
                                        <p:tgtEl>
                                          <p:spTgt spid="45"/>
                                        </p:tgtEl>
                                        <p:attrNameLst>
                                          <p:attrName>ppt_h</p:attrName>
                                        </p:attrNameLst>
                                      </p:cBhvr>
                                      <p:tavLst>
                                        <p:tav tm="0">
                                          <p:val>
                                            <p:fltVal val="0"/>
                                          </p:val>
                                        </p:tav>
                                        <p:tav tm="100000">
                                          <p:val>
                                            <p:strVal val="#ppt_h"/>
                                          </p:val>
                                        </p:tav>
                                      </p:tavLst>
                                    </p:anim>
                                    <p:animEffect transition="in" filter="fade">
                                      <p:cBhvr>
                                        <p:cTn id="29" dur="500"/>
                                        <p:tgtEl>
                                          <p:spTgt spid="45"/>
                                        </p:tgtEl>
                                      </p:cBhvr>
                                    </p:animEffect>
                                  </p:childTnLst>
                                </p:cTn>
                              </p:par>
                              <p:par>
                                <p:cTn id="30" presetID="53" presetClass="entr" presetSubtype="16" fill="hold" nodeType="withEffect">
                                  <p:stCondLst>
                                    <p:cond delay="0"/>
                                  </p:stCondLst>
                                  <p:childTnLst>
                                    <p:set>
                                      <p:cBhvr>
                                        <p:cTn id="31" dur="1" fill="hold">
                                          <p:stCondLst>
                                            <p:cond delay="0"/>
                                          </p:stCondLst>
                                        </p:cTn>
                                        <p:tgtEl>
                                          <p:spTgt spid="51"/>
                                        </p:tgtEl>
                                        <p:attrNameLst>
                                          <p:attrName>style.visibility</p:attrName>
                                        </p:attrNameLst>
                                      </p:cBhvr>
                                      <p:to>
                                        <p:strVal val="visible"/>
                                      </p:to>
                                    </p:set>
                                    <p:anim calcmode="lin" valueType="num">
                                      <p:cBhvr>
                                        <p:cTn id="32" dur="500" fill="hold"/>
                                        <p:tgtEl>
                                          <p:spTgt spid="51"/>
                                        </p:tgtEl>
                                        <p:attrNameLst>
                                          <p:attrName>ppt_w</p:attrName>
                                        </p:attrNameLst>
                                      </p:cBhvr>
                                      <p:tavLst>
                                        <p:tav tm="0">
                                          <p:val>
                                            <p:fltVal val="0"/>
                                          </p:val>
                                        </p:tav>
                                        <p:tav tm="100000">
                                          <p:val>
                                            <p:strVal val="#ppt_w"/>
                                          </p:val>
                                        </p:tav>
                                      </p:tavLst>
                                    </p:anim>
                                    <p:anim calcmode="lin" valueType="num">
                                      <p:cBhvr>
                                        <p:cTn id="33" dur="500" fill="hold"/>
                                        <p:tgtEl>
                                          <p:spTgt spid="51"/>
                                        </p:tgtEl>
                                        <p:attrNameLst>
                                          <p:attrName>ppt_h</p:attrName>
                                        </p:attrNameLst>
                                      </p:cBhvr>
                                      <p:tavLst>
                                        <p:tav tm="0">
                                          <p:val>
                                            <p:fltVal val="0"/>
                                          </p:val>
                                        </p:tav>
                                        <p:tav tm="100000">
                                          <p:val>
                                            <p:strVal val="#ppt_h"/>
                                          </p:val>
                                        </p:tav>
                                      </p:tavLst>
                                    </p:anim>
                                    <p:animEffect transition="in" filter="fade">
                                      <p:cBhvr>
                                        <p:cTn id="34" dur="500"/>
                                        <p:tgtEl>
                                          <p:spTgt spid="51"/>
                                        </p:tgtEl>
                                      </p:cBhvr>
                                    </p:animEffect>
                                  </p:childTnLst>
                                </p:cTn>
                              </p:par>
                              <p:par>
                                <p:cTn id="35" presetID="53" presetClass="entr" presetSubtype="16" fill="hold" nodeType="withEffect">
                                  <p:stCondLst>
                                    <p:cond delay="0"/>
                                  </p:stCondLst>
                                  <p:childTnLst>
                                    <p:set>
                                      <p:cBhvr>
                                        <p:cTn id="36" dur="1" fill="hold">
                                          <p:stCondLst>
                                            <p:cond delay="0"/>
                                          </p:stCondLst>
                                        </p:cTn>
                                        <p:tgtEl>
                                          <p:spTgt spid="57"/>
                                        </p:tgtEl>
                                        <p:attrNameLst>
                                          <p:attrName>style.visibility</p:attrName>
                                        </p:attrNameLst>
                                      </p:cBhvr>
                                      <p:to>
                                        <p:strVal val="visible"/>
                                      </p:to>
                                    </p:set>
                                    <p:anim calcmode="lin" valueType="num">
                                      <p:cBhvr>
                                        <p:cTn id="37" dur="500" fill="hold"/>
                                        <p:tgtEl>
                                          <p:spTgt spid="57"/>
                                        </p:tgtEl>
                                        <p:attrNameLst>
                                          <p:attrName>ppt_w</p:attrName>
                                        </p:attrNameLst>
                                      </p:cBhvr>
                                      <p:tavLst>
                                        <p:tav tm="0">
                                          <p:val>
                                            <p:fltVal val="0"/>
                                          </p:val>
                                        </p:tav>
                                        <p:tav tm="100000">
                                          <p:val>
                                            <p:strVal val="#ppt_w"/>
                                          </p:val>
                                        </p:tav>
                                      </p:tavLst>
                                    </p:anim>
                                    <p:anim calcmode="lin" valueType="num">
                                      <p:cBhvr>
                                        <p:cTn id="38" dur="500" fill="hold"/>
                                        <p:tgtEl>
                                          <p:spTgt spid="57"/>
                                        </p:tgtEl>
                                        <p:attrNameLst>
                                          <p:attrName>ppt_h</p:attrName>
                                        </p:attrNameLst>
                                      </p:cBhvr>
                                      <p:tavLst>
                                        <p:tav tm="0">
                                          <p:val>
                                            <p:fltVal val="0"/>
                                          </p:val>
                                        </p:tav>
                                        <p:tav tm="100000">
                                          <p:val>
                                            <p:strVal val="#ppt_h"/>
                                          </p:val>
                                        </p:tav>
                                      </p:tavLst>
                                    </p:anim>
                                    <p:animEffect transition="in" filter="fade">
                                      <p:cBhvr>
                                        <p:cTn id="39" dur="500"/>
                                        <p:tgtEl>
                                          <p:spTgt spid="57"/>
                                        </p:tgtEl>
                                      </p:cBhvr>
                                    </p:animEffect>
                                  </p:childTnLst>
                                </p:cTn>
                              </p:par>
                              <p:par>
                                <p:cTn id="40" presetID="53" presetClass="entr" presetSubtype="16" fill="hold" nodeType="withEffect">
                                  <p:stCondLst>
                                    <p:cond delay="0"/>
                                  </p:stCondLst>
                                  <p:childTnLst>
                                    <p:set>
                                      <p:cBhvr>
                                        <p:cTn id="41" dur="1" fill="hold">
                                          <p:stCondLst>
                                            <p:cond delay="0"/>
                                          </p:stCondLst>
                                        </p:cTn>
                                        <p:tgtEl>
                                          <p:spTgt spid="63"/>
                                        </p:tgtEl>
                                        <p:attrNameLst>
                                          <p:attrName>style.visibility</p:attrName>
                                        </p:attrNameLst>
                                      </p:cBhvr>
                                      <p:to>
                                        <p:strVal val="visible"/>
                                      </p:to>
                                    </p:set>
                                    <p:anim calcmode="lin" valueType="num">
                                      <p:cBhvr>
                                        <p:cTn id="42" dur="500" fill="hold"/>
                                        <p:tgtEl>
                                          <p:spTgt spid="63"/>
                                        </p:tgtEl>
                                        <p:attrNameLst>
                                          <p:attrName>ppt_w</p:attrName>
                                        </p:attrNameLst>
                                      </p:cBhvr>
                                      <p:tavLst>
                                        <p:tav tm="0">
                                          <p:val>
                                            <p:fltVal val="0"/>
                                          </p:val>
                                        </p:tav>
                                        <p:tav tm="100000">
                                          <p:val>
                                            <p:strVal val="#ppt_w"/>
                                          </p:val>
                                        </p:tav>
                                      </p:tavLst>
                                    </p:anim>
                                    <p:anim calcmode="lin" valueType="num">
                                      <p:cBhvr>
                                        <p:cTn id="43" dur="500" fill="hold"/>
                                        <p:tgtEl>
                                          <p:spTgt spid="63"/>
                                        </p:tgtEl>
                                        <p:attrNameLst>
                                          <p:attrName>ppt_h</p:attrName>
                                        </p:attrNameLst>
                                      </p:cBhvr>
                                      <p:tavLst>
                                        <p:tav tm="0">
                                          <p:val>
                                            <p:fltVal val="0"/>
                                          </p:val>
                                        </p:tav>
                                        <p:tav tm="100000">
                                          <p:val>
                                            <p:strVal val="#ppt_h"/>
                                          </p:val>
                                        </p:tav>
                                      </p:tavLst>
                                    </p:anim>
                                    <p:animEffect transition="in" filter="fade">
                                      <p:cBhvr>
                                        <p:cTn id="44" dur="500"/>
                                        <p:tgtEl>
                                          <p:spTgt spid="63"/>
                                        </p:tgtEl>
                                      </p:cBhvr>
                                    </p:animEffect>
                                  </p:childTnLst>
                                </p:cTn>
                              </p:par>
                              <p:par>
                                <p:cTn id="45" presetID="53" presetClass="entr" presetSubtype="16" fill="hold" nodeType="withEffect">
                                  <p:stCondLst>
                                    <p:cond delay="0"/>
                                  </p:stCondLst>
                                  <p:childTnLst>
                                    <p:set>
                                      <p:cBhvr>
                                        <p:cTn id="46" dur="1" fill="hold">
                                          <p:stCondLst>
                                            <p:cond delay="0"/>
                                          </p:stCondLst>
                                        </p:cTn>
                                        <p:tgtEl>
                                          <p:spTgt spid="75"/>
                                        </p:tgtEl>
                                        <p:attrNameLst>
                                          <p:attrName>style.visibility</p:attrName>
                                        </p:attrNameLst>
                                      </p:cBhvr>
                                      <p:to>
                                        <p:strVal val="visible"/>
                                      </p:to>
                                    </p:set>
                                    <p:anim calcmode="lin" valueType="num">
                                      <p:cBhvr>
                                        <p:cTn id="47" dur="500" fill="hold"/>
                                        <p:tgtEl>
                                          <p:spTgt spid="75"/>
                                        </p:tgtEl>
                                        <p:attrNameLst>
                                          <p:attrName>ppt_w</p:attrName>
                                        </p:attrNameLst>
                                      </p:cBhvr>
                                      <p:tavLst>
                                        <p:tav tm="0">
                                          <p:val>
                                            <p:fltVal val="0"/>
                                          </p:val>
                                        </p:tav>
                                        <p:tav tm="100000">
                                          <p:val>
                                            <p:strVal val="#ppt_w"/>
                                          </p:val>
                                        </p:tav>
                                      </p:tavLst>
                                    </p:anim>
                                    <p:anim calcmode="lin" valueType="num">
                                      <p:cBhvr>
                                        <p:cTn id="48" dur="500" fill="hold"/>
                                        <p:tgtEl>
                                          <p:spTgt spid="75"/>
                                        </p:tgtEl>
                                        <p:attrNameLst>
                                          <p:attrName>ppt_h</p:attrName>
                                        </p:attrNameLst>
                                      </p:cBhvr>
                                      <p:tavLst>
                                        <p:tav tm="0">
                                          <p:val>
                                            <p:fltVal val="0"/>
                                          </p:val>
                                        </p:tav>
                                        <p:tav tm="100000">
                                          <p:val>
                                            <p:strVal val="#ppt_h"/>
                                          </p:val>
                                        </p:tav>
                                      </p:tavLst>
                                    </p:anim>
                                    <p:animEffect transition="in" filter="fade">
                                      <p:cBhvr>
                                        <p:cTn id="49" dur="500"/>
                                        <p:tgtEl>
                                          <p:spTgt spid="75"/>
                                        </p:tgtEl>
                                      </p:cBhvr>
                                    </p:animEffect>
                                  </p:childTnLst>
                                </p:cTn>
                              </p:par>
                              <p:par>
                                <p:cTn id="50" presetID="53" presetClass="entr" presetSubtype="16" fill="hold" nodeType="withEffect">
                                  <p:stCondLst>
                                    <p:cond delay="0"/>
                                  </p:stCondLst>
                                  <p:childTnLst>
                                    <p:set>
                                      <p:cBhvr>
                                        <p:cTn id="51" dur="1" fill="hold">
                                          <p:stCondLst>
                                            <p:cond delay="0"/>
                                          </p:stCondLst>
                                        </p:cTn>
                                        <p:tgtEl>
                                          <p:spTgt spid="86"/>
                                        </p:tgtEl>
                                        <p:attrNameLst>
                                          <p:attrName>style.visibility</p:attrName>
                                        </p:attrNameLst>
                                      </p:cBhvr>
                                      <p:to>
                                        <p:strVal val="visible"/>
                                      </p:to>
                                    </p:set>
                                    <p:anim calcmode="lin" valueType="num">
                                      <p:cBhvr>
                                        <p:cTn id="52" dur="500" fill="hold"/>
                                        <p:tgtEl>
                                          <p:spTgt spid="86"/>
                                        </p:tgtEl>
                                        <p:attrNameLst>
                                          <p:attrName>ppt_w</p:attrName>
                                        </p:attrNameLst>
                                      </p:cBhvr>
                                      <p:tavLst>
                                        <p:tav tm="0">
                                          <p:val>
                                            <p:fltVal val="0"/>
                                          </p:val>
                                        </p:tav>
                                        <p:tav tm="100000">
                                          <p:val>
                                            <p:strVal val="#ppt_w"/>
                                          </p:val>
                                        </p:tav>
                                      </p:tavLst>
                                    </p:anim>
                                    <p:anim calcmode="lin" valueType="num">
                                      <p:cBhvr>
                                        <p:cTn id="53" dur="500" fill="hold"/>
                                        <p:tgtEl>
                                          <p:spTgt spid="86"/>
                                        </p:tgtEl>
                                        <p:attrNameLst>
                                          <p:attrName>ppt_h</p:attrName>
                                        </p:attrNameLst>
                                      </p:cBhvr>
                                      <p:tavLst>
                                        <p:tav tm="0">
                                          <p:val>
                                            <p:fltVal val="0"/>
                                          </p:val>
                                        </p:tav>
                                        <p:tav tm="100000">
                                          <p:val>
                                            <p:strVal val="#ppt_h"/>
                                          </p:val>
                                        </p:tav>
                                      </p:tavLst>
                                    </p:anim>
                                    <p:animEffect transition="in" filter="fade">
                                      <p:cBhvr>
                                        <p:cTn id="54" dur="500"/>
                                        <p:tgtEl>
                                          <p:spTgt spid="86"/>
                                        </p:tgtEl>
                                      </p:cBhvr>
                                    </p:animEffect>
                                  </p:childTnLst>
                                </p:cTn>
                              </p:par>
                              <p:par>
                                <p:cTn id="55" presetID="53" presetClass="entr" presetSubtype="16" fill="hold" nodeType="withEffect">
                                  <p:stCondLst>
                                    <p:cond delay="0"/>
                                  </p:stCondLst>
                                  <p:childTnLst>
                                    <p:set>
                                      <p:cBhvr>
                                        <p:cTn id="56" dur="1" fill="hold">
                                          <p:stCondLst>
                                            <p:cond delay="0"/>
                                          </p:stCondLst>
                                        </p:cTn>
                                        <p:tgtEl>
                                          <p:spTgt spid="93"/>
                                        </p:tgtEl>
                                        <p:attrNameLst>
                                          <p:attrName>style.visibility</p:attrName>
                                        </p:attrNameLst>
                                      </p:cBhvr>
                                      <p:to>
                                        <p:strVal val="visible"/>
                                      </p:to>
                                    </p:set>
                                    <p:anim calcmode="lin" valueType="num">
                                      <p:cBhvr>
                                        <p:cTn id="57" dur="500" fill="hold"/>
                                        <p:tgtEl>
                                          <p:spTgt spid="93"/>
                                        </p:tgtEl>
                                        <p:attrNameLst>
                                          <p:attrName>ppt_w</p:attrName>
                                        </p:attrNameLst>
                                      </p:cBhvr>
                                      <p:tavLst>
                                        <p:tav tm="0">
                                          <p:val>
                                            <p:fltVal val="0"/>
                                          </p:val>
                                        </p:tav>
                                        <p:tav tm="100000">
                                          <p:val>
                                            <p:strVal val="#ppt_w"/>
                                          </p:val>
                                        </p:tav>
                                      </p:tavLst>
                                    </p:anim>
                                    <p:anim calcmode="lin" valueType="num">
                                      <p:cBhvr>
                                        <p:cTn id="58" dur="500" fill="hold"/>
                                        <p:tgtEl>
                                          <p:spTgt spid="93"/>
                                        </p:tgtEl>
                                        <p:attrNameLst>
                                          <p:attrName>ppt_h</p:attrName>
                                        </p:attrNameLst>
                                      </p:cBhvr>
                                      <p:tavLst>
                                        <p:tav tm="0">
                                          <p:val>
                                            <p:fltVal val="0"/>
                                          </p:val>
                                        </p:tav>
                                        <p:tav tm="100000">
                                          <p:val>
                                            <p:strVal val="#ppt_h"/>
                                          </p:val>
                                        </p:tav>
                                      </p:tavLst>
                                    </p:anim>
                                    <p:animEffect transition="in" filter="fade">
                                      <p:cBhvr>
                                        <p:cTn id="59" dur="500"/>
                                        <p:tgtEl>
                                          <p:spTgt spid="93"/>
                                        </p:tgtEl>
                                      </p:cBhvr>
                                    </p:animEffect>
                                  </p:childTnLst>
                                </p:cTn>
                              </p:par>
                              <p:par>
                                <p:cTn id="60" presetID="53" presetClass="entr" presetSubtype="16" fill="hold" nodeType="withEffect">
                                  <p:stCondLst>
                                    <p:cond delay="0"/>
                                  </p:stCondLst>
                                  <p:childTnLst>
                                    <p:set>
                                      <p:cBhvr>
                                        <p:cTn id="61" dur="1" fill="hold">
                                          <p:stCondLst>
                                            <p:cond delay="0"/>
                                          </p:stCondLst>
                                        </p:cTn>
                                        <p:tgtEl>
                                          <p:spTgt spid="97"/>
                                        </p:tgtEl>
                                        <p:attrNameLst>
                                          <p:attrName>style.visibility</p:attrName>
                                        </p:attrNameLst>
                                      </p:cBhvr>
                                      <p:to>
                                        <p:strVal val="visible"/>
                                      </p:to>
                                    </p:set>
                                    <p:anim calcmode="lin" valueType="num">
                                      <p:cBhvr>
                                        <p:cTn id="62" dur="500" fill="hold"/>
                                        <p:tgtEl>
                                          <p:spTgt spid="97"/>
                                        </p:tgtEl>
                                        <p:attrNameLst>
                                          <p:attrName>ppt_w</p:attrName>
                                        </p:attrNameLst>
                                      </p:cBhvr>
                                      <p:tavLst>
                                        <p:tav tm="0">
                                          <p:val>
                                            <p:fltVal val="0"/>
                                          </p:val>
                                        </p:tav>
                                        <p:tav tm="100000">
                                          <p:val>
                                            <p:strVal val="#ppt_w"/>
                                          </p:val>
                                        </p:tav>
                                      </p:tavLst>
                                    </p:anim>
                                    <p:anim calcmode="lin" valueType="num">
                                      <p:cBhvr>
                                        <p:cTn id="63" dur="500" fill="hold"/>
                                        <p:tgtEl>
                                          <p:spTgt spid="97"/>
                                        </p:tgtEl>
                                        <p:attrNameLst>
                                          <p:attrName>ppt_h</p:attrName>
                                        </p:attrNameLst>
                                      </p:cBhvr>
                                      <p:tavLst>
                                        <p:tav tm="0">
                                          <p:val>
                                            <p:fltVal val="0"/>
                                          </p:val>
                                        </p:tav>
                                        <p:tav tm="100000">
                                          <p:val>
                                            <p:strVal val="#ppt_h"/>
                                          </p:val>
                                        </p:tav>
                                      </p:tavLst>
                                    </p:anim>
                                    <p:animEffect transition="in" filter="fade">
                                      <p:cBhvr>
                                        <p:cTn id="64" dur="500"/>
                                        <p:tgtEl>
                                          <p:spTgt spid="97"/>
                                        </p:tgtEl>
                                      </p:cBhvr>
                                    </p:animEffect>
                                  </p:childTnLst>
                                </p:cTn>
                              </p:par>
                              <p:par>
                                <p:cTn id="65" presetID="53" presetClass="entr" presetSubtype="16" fill="hold" nodeType="withEffect">
                                  <p:stCondLst>
                                    <p:cond delay="0"/>
                                  </p:stCondLst>
                                  <p:childTnLst>
                                    <p:set>
                                      <p:cBhvr>
                                        <p:cTn id="66" dur="1" fill="hold">
                                          <p:stCondLst>
                                            <p:cond delay="0"/>
                                          </p:stCondLst>
                                        </p:cTn>
                                        <p:tgtEl>
                                          <p:spTgt spid="102"/>
                                        </p:tgtEl>
                                        <p:attrNameLst>
                                          <p:attrName>style.visibility</p:attrName>
                                        </p:attrNameLst>
                                      </p:cBhvr>
                                      <p:to>
                                        <p:strVal val="visible"/>
                                      </p:to>
                                    </p:set>
                                    <p:anim calcmode="lin" valueType="num">
                                      <p:cBhvr>
                                        <p:cTn id="67" dur="500" fill="hold"/>
                                        <p:tgtEl>
                                          <p:spTgt spid="102"/>
                                        </p:tgtEl>
                                        <p:attrNameLst>
                                          <p:attrName>ppt_w</p:attrName>
                                        </p:attrNameLst>
                                      </p:cBhvr>
                                      <p:tavLst>
                                        <p:tav tm="0">
                                          <p:val>
                                            <p:fltVal val="0"/>
                                          </p:val>
                                        </p:tav>
                                        <p:tav tm="100000">
                                          <p:val>
                                            <p:strVal val="#ppt_w"/>
                                          </p:val>
                                        </p:tav>
                                      </p:tavLst>
                                    </p:anim>
                                    <p:anim calcmode="lin" valueType="num">
                                      <p:cBhvr>
                                        <p:cTn id="68" dur="500" fill="hold"/>
                                        <p:tgtEl>
                                          <p:spTgt spid="102"/>
                                        </p:tgtEl>
                                        <p:attrNameLst>
                                          <p:attrName>ppt_h</p:attrName>
                                        </p:attrNameLst>
                                      </p:cBhvr>
                                      <p:tavLst>
                                        <p:tav tm="0">
                                          <p:val>
                                            <p:fltVal val="0"/>
                                          </p:val>
                                        </p:tav>
                                        <p:tav tm="100000">
                                          <p:val>
                                            <p:strVal val="#ppt_h"/>
                                          </p:val>
                                        </p:tav>
                                      </p:tavLst>
                                    </p:anim>
                                    <p:animEffect transition="in" filter="fade">
                                      <p:cBhvr>
                                        <p:cTn id="69" dur="500"/>
                                        <p:tgtEl>
                                          <p:spTgt spid="102"/>
                                        </p:tgtEl>
                                      </p:cBhvr>
                                    </p:animEffect>
                                  </p:childTnLst>
                                </p:cTn>
                              </p:par>
                            </p:childTnLst>
                          </p:cTn>
                        </p:par>
                      </p:childTnLst>
                    </p:cTn>
                  </p:par>
                  <p:par>
                    <p:cTn id="70" fill="hold">
                      <p:stCondLst>
                        <p:cond delay="indefinite"/>
                      </p:stCondLst>
                      <p:childTnLst>
                        <p:par>
                          <p:cTn id="71" fill="hold">
                            <p:stCondLst>
                              <p:cond delay="0"/>
                            </p:stCondLst>
                            <p:childTnLst>
                              <p:par>
                                <p:cTn id="72" presetID="14" presetClass="entr" presetSubtype="10" fill="hold" grpId="0" nodeType="clickEffect">
                                  <p:stCondLst>
                                    <p:cond delay="0"/>
                                  </p:stCondLst>
                                  <p:childTnLst>
                                    <p:set>
                                      <p:cBhvr>
                                        <p:cTn id="73" dur="1" fill="hold">
                                          <p:stCondLst>
                                            <p:cond delay="0"/>
                                          </p:stCondLst>
                                        </p:cTn>
                                        <p:tgtEl>
                                          <p:spTgt spid="107"/>
                                        </p:tgtEl>
                                        <p:attrNameLst>
                                          <p:attrName>style.visibility</p:attrName>
                                        </p:attrNameLst>
                                      </p:cBhvr>
                                      <p:to>
                                        <p:strVal val="visible"/>
                                      </p:to>
                                    </p:set>
                                    <p:animEffect transition="in" filter="randombar(horizontal)">
                                      <p:cBhvr>
                                        <p:cTn id="74" dur="500"/>
                                        <p:tgtEl>
                                          <p:spTgt spid="107"/>
                                        </p:tgtEl>
                                      </p:cBhvr>
                                    </p:animEffect>
                                  </p:childTnLst>
                                </p:cTn>
                              </p:par>
                            </p:childTnLst>
                          </p:cTn>
                        </p:par>
                      </p:childTnLst>
                    </p:cTn>
                  </p:par>
                  <p:par>
                    <p:cTn id="75" fill="hold">
                      <p:stCondLst>
                        <p:cond delay="indefinite"/>
                      </p:stCondLst>
                      <p:childTnLst>
                        <p:par>
                          <p:cTn id="76" fill="hold">
                            <p:stCondLst>
                              <p:cond delay="0"/>
                            </p:stCondLst>
                            <p:childTnLst>
                              <p:par>
                                <p:cTn id="77" presetID="14" presetClass="entr" presetSubtype="10" fill="hold" grpId="0" nodeType="clickEffect">
                                  <p:stCondLst>
                                    <p:cond delay="0"/>
                                  </p:stCondLst>
                                  <p:childTnLst>
                                    <p:set>
                                      <p:cBhvr>
                                        <p:cTn id="78" dur="1" fill="hold">
                                          <p:stCondLst>
                                            <p:cond delay="0"/>
                                          </p:stCondLst>
                                        </p:cTn>
                                        <p:tgtEl>
                                          <p:spTgt spid="108"/>
                                        </p:tgtEl>
                                        <p:attrNameLst>
                                          <p:attrName>style.visibility</p:attrName>
                                        </p:attrNameLst>
                                      </p:cBhvr>
                                      <p:to>
                                        <p:strVal val="visible"/>
                                      </p:to>
                                    </p:set>
                                    <p:animEffect transition="in" filter="randombar(horizontal)">
                                      <p:cBhvr>
                                        <p:cTn id="79" dur="500"/>
                                        <p:tgtEl>
                                          <p:spTgt spid="108"/>
                                        </p:tgtEl>
                                      </p:cBhvr>
                                    </p:animEffect>
                                  </p:childTnLst>
                                </p:cTn>
                              </p:par>
                            </p:childTnLst>
                          </p:cTn>
                        </p:par>
                      </p:childTnLst>
                    </p:cTn>
                  </p:par>
                  <p:par>
                    <p:cTn id="80" fill="hold">
                      <p:stCondLst>
                        <p:cond delay="indefinite"/>
                      </p:stCondLst>
                      <p:childTnLst>
                        <p:par>
                          <p:cTn id="81" fill="hold">
                            <p:stCondLst>
                              <p:cond delay="0"/>
                            </p:stCondLst>
                            <p:childTnLst>
                              <p:par>
                                <p:cTn id="82" presetID="14" presetClass="entr" presetSubtype="10" fill="hold" grpId="0" nodeType="clickEffect">
                                  <p:stCondLst>
                                    <p:cond delay="0"/>
                                  </p:stCondLst>
                                  <p:childTnLst>
                                    <p:set>
                                      <p:cBhvr>
                                        <p:cTn id="83" dur="1" fill="hold">
                                          <p:stCondLst>
                                            <p:cond delay="0"/>
                                          </p:stCondLst>
                                        </p:cTn>
                                        <p:tgtEl>
                                          <p:spTgt spid="109"/>
                                        </p:tgtEl>
                                        <p:attrNameLst>
                                          <p:attrName>style.visibility</p:attrName>
                                        </p:attrNameLst>
                                      </p:cBhvr>
                                      <p:to>
                                        <p:strVal val="visible"/>
                                      </p:to>
                                    </p:set>
                                    <p:animEffect transition="in" filter="randombar(horizontal)">
                                      <p:cBhvr>
                                        <p:cTn id="84" dur="500"/>
                                        <p:tgtEl>
                                          <p:spTgt spid="109"/>
                                        </p:tgtEl>
                                      </p:cBhvr>
                                    </p:animEffect>
                                  </p:childTnLst>
                                </p:cTn>
                              </p:par>
                            </p:childTnLst>
                          </p:cTn>
                        </p:par>
                      </p:childTnLst>
                    </p:cTn>
                  </p:par>
                  <p:par>
                    <p:cTn id="85" fill="hold">
                      <p:stCondLst>
                        <p:cond delay="indefinite"/>
                      </p:stCondLst>
                      <p:childTnLst>
                        <p:par>
                          <p:cTn id="86" fill="hold">
                            <p:stCondLst>
                              <p:cond delay="0"/>
                            </p:stCondLst>
                            <p:childTnLst>
                              <p:par>
                                <p:cTn id="87" presetID="14" presetClass="entr" presetSubtype="10" fill="hold" grpId="0" nodeType="clickEffect">
                                  <p:stCondLst>
                                    <p:cond delay="0"/>
                                  </p:stCondLst>
                                  <p:childTnLst>
                                    <p:set>
                                      <p:cBhvr>
                                        <p:cTn id="88" dur="1" fill="hold">
                                          <p:stCondLst>
                                            <p:cond delay="0"/>
                                          </p:stCondLst>
                                        </p:cTn>
                                        <p:tgtEl>
                                          <p:spTgt spid="110"/>
                                        </p:tgtEl>
                                        <p:attrNameLst>
                                          <p:attrName>style.visibility</p:attrName>
                                        </p:attrNameLst>
                                      </p:cBhvr>
                                      <p:to>
                                        <p:strVal val="visible"/>
                                      </p:to>
                                    </p:set>
                                    <p:animEffect transition="in" filter="randombar(horizontal)">
                                      <p:cBhvr>
                                        <p:cTn id="89" dur="500"/>
                                        <p:tgtEl>
                                          <p:spTgt spid="110"/>
                                        </p:tgtEl>
                                      </p:cBhvr>
                                    </p:animEffect>
                                  </p:childTnLst>
                                </p:cTn>
                              </p:par>
                            </p:childTnLst>
                          </p:cTn>
                        </p:par>
                      </p:childTnLst>
                    </p:cTn>
                  </p:par>
                  <p:par>
                    <p:cTn id="90" fill="hold">
                      <p:stCondLst>
                        <p:cond delay="indefinite"/>
                      </p:stCondLst>
                      <p:childTnLst>
                        <p:par>
                          <p:cTn id="91" fill="hold">
                            <p:stCondLst>
                              <p:cond delay="0"/>
                            </p:stCondLst>
                            <p:childTnLst>
                              <p:par>
                                <p:cTn id="92" presetID="14" presetClass="entr" presetSubtype="10" fill="hold" grpId="0" nodeType="clickEffect">
                                  <p:stCondLst>
                                    <p:cond delay="0"/>
                                  </p:stCondLst>
                                  <p:childTnLst>
                                    <p:set>
                                      <p:cBhvr>
                                        <p:cTn id="93" dur="1" fill="hold">
                                          <p:stCondLst>
                                            <p:cond delay="0"/>
                                          </p:stCondLst>
                                        </p:cTn>
                                        <p:tgtEl>
                                          <p:spTgt spid="111"/>
                                        </p:tgtEl>
                                        <p:attrNameLst>
                                          <p:attrName>style.visibility</p:attrName>
                                        </p:attrNameLst>
                                      </p:cBhvr>
                                      <p:to>
                                        <p:strVal val="visible"/>
                                      </p:to>
                                    </p:set>
                                    <p:animEffect transition="in" filter="randombar(horizontal)">
                                      <p:cBhvr>
                                        <p:cTn id="94" dur="500"/>
                                        <p:tgtEl>
                                          <p:spTgt spid="111"/>
                                        </p:tgtEl>
                                      </p:cBhvr>
                                    </p:animEffect>
                                  </p:childTnLst>
                                </p:cTn>
                              </p:par>
                            </p:childTnLst>
                          </p:cTn>
                        </p:par>
                      </p:childTnLst>
                    </p:cTn>
                  </p:par>
                  <p:par>
                    <p:cTn id="95" fill="hold">
                      <p:stCondLst>
                        <p:cond delay="indefinite"/>
                      </p:stCondLst>
                      <p:childTnLst>
                        <p:par>
                          <p:cTn id="96" fill="hold">
                            <p:stCondLst>
                              <p:cond delay="0"/>
                            </p:stCondLst>
                            <p:childTnLst>
                              <p:par>
                                <p:cTn id="97" presetID="14" presetClass="entr" presetSubtype="10" fill="hold" grpId="0" nodeType="clickEffect">
                                  <p:stCondLst>
                                    <p:cond delay="0"/>
                                  </p:stCondLst>
                                  <p:childTnLst>
                                    <p:set>
                                      <p:cBhvr>
                                        <p:cTn id="98" dur="1" fill="hold">
                                          <p:stCondLst>
                                            <p:cond delay="0"/>
                                          </p:stCondLst>
                                        </p:cTn>
                                        <p:tgtEl>
                                          <p:spTgt spid="112"/>
                                        </p:tgtEl>
                                        <p:attrNameLst>
                                          <p:attrName>style.visibility</p:attrName>
                                        </p:attrNameLst>
                                      </p:cBhvr>
                                      <p:to>
                                        <p:strVal val="visible"/>
                                      </p:to>
                                    </p:set>
                                    <p:animEffect transition="in" filter="randombar(horizontal)">
                                      <p:cBhvr>
                                        <p:cTn id="99"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P spid="108" grpId="0"/>
      <p:bldP spid="109" grpId="0"/>
      <p:bldP spid="110" grpId="0"/>
      <p:bldP spid="111" grpId="0"/>
      <p:bldP spid="1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9" name="Group 148">
            <a:extLst>
              <a:ext uri="{FF2B5EF4-FFF2-40B4-BE49-F238E27FC236}">
                <a16:creationId xmlns:a16="http://schemas.microsoft.com/office/drawing/2014/main" id="{1424E820-5615-A8BB-0C55-45CD27A8BDBD}"/>
              </a:ext>
            </a:extLst>
          </p:cNvPr>
          <p:cNvGrpSpPr/>
          <p:nvPr/>
        </p:nvGrpSpPr>
        <p:grpSpPr>
          <a:xfrm>
            <a:off x="10450668" y="802961"/>
            <a:ext cx="1301337" cy="339188"/>
            <a:chOff x="10450668" y="801679"/>
            <a:chExt cx="1301337" cy="339188"/>
          </a:xfrm>
        </p:grpSpPr>
        <p:pic>
          <p:nvPicPr>
            <p:cNvPr id="132" name="Picture 131">
              <a:extLst>
                <a:ext uri="{FF2B5EF4-FFF2-40B4-BE49-F238E27FC236}">
                  <a16:creationId xmlns:a16="http://schemas.microsoft.com/office/drawing/2014/main" id="{35E5A249-E4D5-A281-34B1-B1FDFE809F06}"/>
                </a:ext>
              </a:extLst>
            </p:cNvPr>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11437985" y="801679"/>
              <a:ext cx="314020" cy="314020"/>
            </a:xfrm>
            <a:prstGeom prst="rect">
              <a:avLst/>
            </a:prstGeom>
          </p:spPr>
        </p:pic>
        <p:sp>
          <p:nvSpPr>
            <p:cNvPr id="140" name="TextBox 139">
              <a:extLst>
                <a:ext uri="{FF2B5EF4-FFF2-40B4-BE49-F238E27FC236}">
                  <a16:creationId xmlns:a16="http://schemas.microsoft.com/office/drawing/2014/main" id="{C06E4131-E265-1A28-9105-68FA3C1E9B45}"/>
                </a:ext>
              </a:extLst>
            </p:cNvPr>
            <p:cNvSpPr txBox="1"/>
            <p:nvPr/>
          </p:nvSpPr>
          <p:spPr>
            <a:xfrm>
              <a:off x="10450668" y="833090"/>
              <a:ext cx="1099953" cy="307777"/>
            </a:xfrm>
            <a:prstGeom prst="rect">
              <a:avLst/>
            </a:prstGeom>
            <a:noFill/>
          </p:spPr>
          <p:txBody>
            <a:bodyPr wrap="square" rtlCol="0">
              <a:spAutoFit/>
            </a:bodyPr>
            <a:lstStyle/>
            <a:p>
              <a:r>
                <a:rPr lang="fa-IR" sz="1400" dirty="0">
                  <a:cs typeface="B Titr" panose="00000700000000000000" pitchFamily="2" charset="-78"/>
                </a:rPr>
                <a:t>کلیات پژوهش</a:t>
              </a:r>
              <a:endParaRPr lang="en-US" sz="1400" dirty="0">
                <a:cs typeface="B Titr" panose="00000700000000000000" pitchFamily="2" charset="-78"/>
              </a:endParaRPr>
            </a:p>
          </p:txBody>
        </p:sp>
      </p:grpSp>
      <p:grpSp>
        <p:nvGrpSpPr>
          <p:cNvPr id="150" name="Group 149">
            <a:extLst>
              <a:ext uri="{FF2B5EF4-FFF2-40B4-BE49-F238E27FC236}">
                <a16:creationId xmlns:a16="http://schemas.microsoft.com/office/drawing/2014/main" id="{B0592E56-CDE6-5625-ABDE-6BAAB1DF02A7}"/>
              </a:ext>
            </a:extLst>
          </p:cNvPr>
          <p:cNvGrpSpPr/>
          <p:nvPr/>
        </p:nvGrpSpPr>
        <p:grpSpPr>
          <a:xfrm>
            <a:off x="8403542" y="809382"/>
            <a:ext cx="1332973" cy="339188"/>
            <a:chOff x="8403542" y="801679"/>
            <a:chExt cx="1332973" cy="339188"/>
          </a:xfrm>
        </p:grpSpPr>
        <p:pic>
          <p:nvPicPr>
            <p:cNvPr id="124" name="Picture 123">
              <a:extLst>
                <a:ext uri="{FF2B5EF4-FFF2-40B4-BE49-F238E27FC236}">
                  <a16:creationId xmlns:a16="http://schemas.microsoft.com/office/drawing/2014/main" id="{0F67A771-6B08-ADD2-2672-F0C178099341}"/>
                </a:ext>
              </a:extLst>
            </p:cNvPr>
            <p:cNvPicPr>
              <a:picLocks noChangeAspect="1"/>
            </p:cNvPicPr>
            <p:nvPr/>
          </p:nvPicPr>
          <p:blipFill>
            <a:blip r:embed="rId4">
              <a:biLevel thresh="75000"/>
              <a:extLst>
                <a:ext uri="{28A0092B-C50C-407E-A947-70E740481C1C}">
                  <a14:useLocalDpi xmlns:a14="http://schemas.microsoft.com/office/drawing/2010/main" val="0"/>
                </a:ext>
              </a:extLst>
            </a:blip>
            <a:stretch>
              <a:fillRect/>
            </a:stretch>
          </p:blipFill>
          <p:spPr>
            <a:xfrm>
              <a:off x="9422495" y="801679"/>
              <a:ext cx="314020" cy="314020"/>
            </a:xfrm>
            <a:prstGeom prst="rect">
              <a:avLst/>
            </a:prstGeom>
          </p:spPr>
        </p:pic>
        <p:sp>
          <p:nvSpPr>
            <p:cNvPr id="141" name="TextBox 140">
              <a:extLst>
                <a:ext uri="{FF2B5EF4-FFF2-40B4-BE49-F238E27FC236}">
                  <a16:creationId xmlns:a16="http://schemas.microsoft.com/office/drawing/2014/main" id="{CB2FA345-EEB9-7110-8DC8-D42F0D2BD973}"/>
                </a:ext>
              </a:extLst>
            </p:cNvPr>
            <p:cNvSpPr txBox="1"/>
            <p:nvPr/>
          </p:nvSpPr>
          <p:spPr>
            <a:xfrm>
              <a:off x="8403542" y="833090"/>
              <a:ext cx="1066273" cy="307777"/>
            </a:xfrm>
            <a:prstGeom prst="rect">
              <a:avLst/>
            </a:prstGeom>
            <a:noFill/>
          </p:spPr>
          <p:txBody>
            <a:bodyPr wrap="square" rtlCol="0">
              <a:spAutoFit/>
            </a:bodyPr>
            <a:lstStyle/>
            <a:p>
              <a:r>
                <a:rPr lang="fa-IR" sz="1400" dirty="0">
                  <a:cs typeface="B Titr" panose="00000700000000000000" pitchFamily="2" charset="-78"/>
                </a:rPr>
                <a:t>مبانی پژوهش</a:t>
              </a:r>
              <a:endParaRPr lang="en-US" sz="1400" dirty="0">
                <a:cs typeface="B Titr" panose="00000700000000000000" pitchFamily="2" charset="-78"/>
              </a:endParaRPr>
            </a:p>
          </p:txBody>
        </p:sp>
      </p:grpSp>
      <p:grpSp>
        <p:nvGrpSpPr>
          <p:cNvPr id="151" name="Group 150">
            <a:extLst>
              <a:ext uri="{FF2B5EF4-FFF2-40B4-BE49-F238E27FC236}">
                <a16:creationId xmlns:a16="http://schemas.microsoft.com/office/drawing/2014/main" id="{7CE748D5-6082-41A2-9A12-2940F8F7DA49}"/>
              </a:ext>
            </a:extLst>
          </p:cNvPr>
          <p:cNvGrpSpPr/>
          <p:nvPr/>
        </p:nvGrpSpPr>
        <p:grpSpPr>
          <a:xfrm>
            <a:off x="6525261" y="805529"/>
            <a:ext cx="1207290" cy="339188"/>
            <a:chOff x="6544578" y="801679"/>
            <a:chExt cx="1207290" cy="339188"/>
          </a:xfrm>
        </p:grpSpPr>
        <p:pic>
          <p:nvPicPr>
            <p:cNvPr id="126" name="Picture 125">
              <a:extLst>
                <a:ext uri="{FF2B5EF4-FFF2-40B4-BE49-F238E27FC236}">
                  <a16:creationId xmlns:a16="http://schemas.microsoft.com/office/drawing/2014/main" id="{B12992F8-B63C-A0AA-757C-42E10B31D6A9}"/>
                </a:ext>
              </a:extLst>
            </p:cNvPr>
            <p:cNvPicPr>
              <a:picLocks noChangeAspect="1"/>
            </p:cNvPicPr>
            <p:nvPr/>
          </p:nvPicPr>
          <p:blipFill>
            <a:blip r:embed="rId5">
              <a:biLevel thresh="75000"/>
              <a:extLst>
                <a:ext uri="{28A0092B-C50C-407E-A947-70E740481C1C}">
                  <a14:useLocalDpi xmlns:a14="http://schemas.microsoft.com/office/drawing/2010/main" val="0"/>
                </a:ext>
              </a:extLst>
            </a:blip>
            <a:stretch>
              <a:fillRect/>
            </a:stretch>
          </p:blipFill>
          <p:spPr>
            <a:xfrm>
              <a:off x="7437848" y="801679"/>
              <a:ext cx="314020" cy="314020"/>
            </a:xfrm>
            <a:prstGeom prst="rect">
              <a:avLst/>
            </a:prstGeom>
          </p:spPr>
        </p:pic>
        <p:sp>
          <p:nvSpPr>
            <p:cNvPr id="142" name="TextBox 141">
              <a:extLst>
                <a:ext uri="{FF2B5EF4-FFF2-40B4-BE49-F238E27FC236}">
                  <a16:creationId xmlns:a16="http://schemas.microsoft.com/office/drawing/2014/main" id="{D333B084-3D75-02A2-3201-246D1F771E89}"/>
                </a:ext>
              </a:extLst>
            </p:cNvPr>
            <p:cNvSpPr txBox="1"/>
            <p:nvPr/>
          </p:nvSpPr>
          <p:spPr>
            <a:xfrm>
              <a:off x="6544578" y="833090"/>
              <a:ext cx="1002814" cy="307777"/>
            </a:xfrm>
            <a:prstGeom prst="rect">
              <a:avLst/>
            </a:prstGeom>
            <a:noFill/>
          </p:spPr>
          <p:txBody>
            <a:bodyPr wrap="square" rtlCol="0">
              <a:spAutoFit/>
            </a:bodyPr>
            <a:lstStyle/>
            <a:p>
              <a:r>
                <a:rPr lang="fa-IR" sz="1400" dirty="0">
                  <a:cs typeface="B Titr" panose="00000700000000000000" pitchFamily="2" charset="-78"/>
                </a:rPr>
                <a:t>روش تحقیق</a:t>
              </a:r>
              <a:endParaRPr lang="en-US" sz="1400" dirty="0">
                <a:cs typeface="B Titr" panose="00000700000000000000" pitchFamily="2" charset="-78"/>
              </a:endParaRPr>
            </a:p>
          </p:txBody>
        </p:sp>
      </p:grpSp>
      <p:grpSp>
        <p:nvGrpSpPr>
          <p:cNvPr id="152" name="Group 151">
            <a:extLst>
              <a:ext uri="{FF2B5EF4-FFF2-40B4-BE49-F238E27FC236}">
                <a16:creationId xmlns:a16="http://schemas.microsoft.com/office/drawing/2014/main" id="{CCF9D272-5C4B-8493-3F2B-B31045B6AA57}"/>
              </a:ext>
            </a:extLst>
          </p:cNvPr>
          <p:cNvGrpSpPr/>
          <p:nvPr/>
        </p:nvGrpSpPr>
        <p:grpSpPr>
          <a:xfrm>
            <a:off x="4367276" y="801676"/>
            <a:ext cx="1347716" cy="339188"/>
            <a:chOff x="4367276" y="801679"/>
            <a:chExt cx="1347716" cy="339188"/>
          </a:xfrm>
        </p:grpSpPr>
        <p:pic>
          <p:nvPicPr>
            <p:cNvPr id="128" name="Picture 127">
              <a:extLst>
                <a:ext uri="{FF2B5EF4-FFF2-40B4-BE49-F238E27FC236}">
                  <a16:creationId xmlns:a16="http://schemas.microsoft.com/office/drawing/2014/main" id="{89AB1061-13B8-5BD6-6D27-AC9B68491BE2}"/>
                </a:ext>
              </a:extLst>
            </p:cNvPr>
            <p:cNvPicPr>
              <a:picLocks noChangeAspect="1"/>
            </p:cNvPicPr>
            <p:nvPr/>
          </p:nvPicPr>
          <p:blipFill>
            <a:blip r:embed="rId6">
              <a:biLevel thresh="75000"/>
              <a:extLst>
                <a:ext uri="{28A0092B-C50C-407E-A947-70E740481C1C}">
                  <a14:useLocalDpi xmlns:a14="http://schemas.microsoft.com/office/drawing/2010/main" val="0"/>
                </a:ext>
              </a:extLst>
            </a:blip>
            <a:stretch>
              <a:fillRect/>
            </a:stretch>
          </p:blipFill>
          <p:spPr>
            <a:xfrm>
              <a:off x="5400972" y="801679"/>
              <a:ext cx="314020" cy="314020"/>
            </a:xfrm>
            <a:prstGeom prst="rect">
              <a:avLst/>
            </a:prstGeom>
          </p:spPr>
        </p:pic>
        <p:sp>
          <p:nvSpPr>
            <p:cNvPr id="144" name="TextBox 143">
              <a:extLst>
                <a:ext uri="{FF2B5EF4-FFF2-40B4-BE49-F238E27FC236}">
                  <a16:creationId xmlns:a16="http://schemas.microsoft.com/office/drawing/2014/main" id="{C8425EFB-9821-1E0E-5CE6-4855C11C3E8F}"/>
                </a:ext>
              </a:extLst>
            </p:cNvPr>
            <p:cNvSpPr txBox="1"/>
            <p:nvPr/>
          </p:nvSpPr>
          <p:spPr>
            <a:xfrm>
              <a:off x="4367276" y="833090"/>
              <a:ext cx="1062877" cy="307777"/>
            </a:xfrm>
            <a:prstGeom prst="rect">
              <a:avLst/>
            </a:prstGeom>
            <a:noFill/>
          </p:spPr>
          <p:txBody>
            <a:bodyPr wrap="square" rtlCol="0">
              <a:spAutoFit/>
            </a:bodyPr>
            <a:lstStyle/>
            <a:p>
              <a:r>
                <a:rPr lang="fa-IR" sz="1400" dirty="0">
                  <a:cs typeface="B Titr" panose="00000700000000000000" pitchFamily="2" charset="-78"/>
                </a:rPr>
                <a:t>تجزیه و تحلیل</a:t>
              </a:r>
              <a:endParaRPr lang="en-US" sz="1400" dirty="0">
                <a:cs typeface="B Titr" panose="00000700000000000000" pitchFamily="2" charset="-78"/>
              </a:endParaRPr>
            </a:p>
          </p:txBody>
        </p:sp>
      </p:grpSp>
      <p:grpSp>
        <p:nvGrpSpPr>
          <p:cNvPr id="153" name="Group 152">
            <a:extLst>
              <a:ext uri="{FF2B5EF4-FFF2-40B4-BE49-F238E27FC236}">
                <a16:creationId xmlns:a16="http://schemas.microsoft.com/office/drawing/2014/main" id="{888C9CC3-77AF-1CE3-6CDC-B1DC34C2CF8E}"/>
              </a:ext>
            </a:extLst>
          </p:cNvPr>
          <p:cNvGrpSpPr/>
          <p:nvPr/>
        </p:nvGrpSpPr>
        <p:grpSpPr>
          <a:xfrm>
            <a:off x="2436435" y="808097"/>
            <a:ext cx="1267795" cy="339188"/>
            <a:chOff x="2436435" y="801679"/>
            <a:chExt cx="1267795" cy="339188"/>
          </a:xfrm>
        </p:grpSpPr>
        <p:pic>
          <p:nvPicPr>
            <p:cNvPr id="134" name="Picture 133">
              <a:extLst>
                <a:ext uri="{FF2B5EF4-FFF2-40B4-BE49-F238E27FC236}">
                  <a16:creationId xmlns:a16="http://schemas.microsoft.com/office/drawing/2014/main" id="{0219AACC-A780-F7B6-A08F-F1501FFCA54B}"/>
                </a:ext>
              </a:extLst>
            </p:cNvPr>
            <p:cNvPicPr>
              <a:picLocks noChangeAspect="1"/>
            </p:cNvPicPr>
            <p:nvPr/>
          </p:nvPicPr>
          <p:blipFill>
            <a:blip r:embed="rId7">
              <a:biLevel thresh="75000"/>
              <a:extLst>
                <a:ext uri="{28A0092B-C50C-407E-A947-70E740481C1C}">
                  <a14:useLocalDpi xmlns:a14="http://schemas.microsoft.com/office/drawing/2010/main" val="0"/>
                </a:ext>
              </a:extLst>
            </a:blip>
            <a:stretch>
              <a:fillRect/>
            </a:stretch>
          </p:blipFill>
          <p:spPr>
            <a:xfrm>
              <a:off x="3390210" y="801679"/>
              <a:ext cx="314020" cy="314020"/>
            </a:xfrm>
            <a:prstGeom prst="rect">
              <a:avLst/>
            </a:prstGeom>
          </p:spPr>
        </p:pic>
        <p:sp>
          <p:nvSpPr>
            <p:cNvPr id="146" name="TextBox 145">
              <a:extLst>
                <a:ext uri="{FF2B5EF4-FFF2-40B4-BE49-F238E27FC236}">
                  <a16:creationId xmlns:a16="http://schemas.microsoft.com/office/drawing/2014/main" id="{F08DDAB4-FFA7-D3BD-0D9D-C5DF3F7CE099}"/>
                </a:ext>
              </a:extLst>
            </p:cNvPr>
            <p:cNvSpPr txBox="1"/>
            <p:nvPr/>
          </p:nvSpPr>
          <p:spPr>
            <a:xfrm>
              <a:off x="2436435" y="833090"/>
              <a:ext cx="1007470" cy="307777"/>
            </a:xfrm>
            <a:prstGeom prst="rect">
              <a:avLst/>
            </a:prstGeom>
            <a:noFill/>
          </p:spPr>
          <p:txBody>
            <a:bodyPr wrap="square" rtlCol="0">
              <a:spAutoFit/>
            </a:bodyPr>
            <a:lstStyle/>
            <a:p>
              <a:r>
                <a:rPr lang="fa-IR" sz="1400" dirty="0">
                  <a:cs typeface="B Titr" panose="00000700000000000000" pitchFamily="2" charset="-78"/>
                </a:rPr>
                <a:t>بحث و نتیجه</a:t>
              </a:r>
              <a:endParaRPr lang="en-US" sz="1400" dirty="0">
                <a:cs typeface="B Titr" panose="00000700000000000000" pitchFamily="2" charset="-78"/>
              </a:endParaRPr>
            </a:p>
          </p:txBody>
        </p:sp>
      </p:grpSp>
      <p:sp>
        <p:nvSpPr>
          <p:cNvPr id="7" name="Freeform: Shape 6">
            <a:extLst>
              <a:ext uri="{FF2B5EF4-FFF2-40B4-BE49-F238E27FC236}">
                <a16:creationId xmlns:a16="http://schemas.microsoft.com/office/drawing/2014/main" id="{FB3914A6-76CD-D666-696A-297116F97479}"/>
              </a:ext>
            </a:extLst>
          </p:cNvPr>
          <p:cNvSpPr/>
          <p:nvPr/>
        </p:nvSpPr>
        <p:spPr>
          <a:xfrm>
            <a:off x="468931" y="1173598"/>
            <a:ext cx="1215081" cy="60141"/>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54" name="Group 153">
            <a:extLst>
              <a:ext uri="{FF2B5EF4-FFF2-40B4-BE49-F238E27FC236}">
                <a16:creationId xmlns:a16="http://schemas.microsoft.com/office/drawing/2014/main" id="{5D3E3AFD-1CAE-9849-5477-1E17D4566C9C}"/>
              </a:ext>
            </a:extLst>
          </p:cNvPr>
          <p:cNvGrpSpPr/>
          <p:nvPr/>
        </p:nvGrpSpPr>
        <p:grpSpPr>
          <a:xfrm>
            <a:off x="619873" y="773422"/>
            <a:ext cx="913196" cy="391082"/>
            <a:chOff x="780273" y="763148"/>
            <a:chExt cx="913196" cy="391082"/>
          </a:xfrm>
        </p:grpSpPr>
        <p:pic>
          <p:nvPicPr>
            <p:cNvPr id="130" name="Picture 129">
              <a:extLst>
                <a:ext uri="{FF2B5EF4-FFF2-40B4-BE49-F238E27FC236}">
                  <a16:creationId xmlns:a16="http://schemas.microsoft.com/office/drawing/2014/main" id="{54E2A06B-762F-D631-66A8-6F714FEEF59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02387" y="763148"/>
              <a:ext cx="391082" cy="391082"/>
            </a:xfrm>
            <a:prstGeom prst="rect">
              <a:avLst/>
            </a:prstGeom>
          </p:spPr>
        </p:pic>
        <p:sp>
          <p:nvSpPr>
            <p:cNvPr id="147" name="TextBox 146">
              <a:extLst>
                <a:ext uri="{FF2B5EF4-FFF2-40B4-BE49-F238E27FC236}">
                  <a16:creationId xmlns:a16="http://schemas.microsoft.com/office/drawing/2014/main" id="{7C217C55-B589-BB1A-4D21-1B5B1F2F9DD1}"/>
                </a:ext>
              </a:extLst>
            </p:cNvPr>
            <p:cNvSpPr txBox="1"/>
            <p:nvPr/>
          </p:nvSpPr>
          <p:spPr>
            <a:xfrm>
              <a:off x="780273" y="833090"/>
              <a:ext cx="575107" cy="307777"/>
            </a:xfrm>
            <a:prstGeom prst="rect">
              <a:avLst/>
            </a:prstGeom>
            <a:noFill/>
          </p:spPr>
          <p:txBody>
            <a:bodyPr wrap="square" rtlCol="0">
              <a:spAutoFit/>
            </a:bodyPr>
            <a:lstStyle/>
            <a:p>
              <a:r>
                <a:rPr lang="fa-IR" sz="1400" dirty="0">
                  <a:solidFill>
                    <a:srgbClr val="006ED8"/>
                  </a:solidFill>
                  <a:cs typeface="B Titr" panose="00000700000000000000" pitchFamily="2" charset="-78"/>
                </a:rPr>
                <a:t>منابع</a:t>
              </a:r>
              <a:endParaRPr lang="en-US" sz="1400" dirty="0">
                <a:solidFill>
                  <a:srgbClr val="006ED8"/>
                </a:solidFill>
                <a:cs typeface="B Titr" panose="00000700000000000000" pitchFamily="2" charset="-78"/>
              </a:endParaRPr>
            </a:p>
          </p:txBody>
        </p:sp>
      </p:grpSp>
      <p:sp>
        <p:nvSpPr>
          <p:cNvPr id="2" name="Rectangle 1">
            <a:extLst>
              <a:ext uri="{FF2B5EF4-FFF2-40B4-BE49-F238E27FC236}">
                <a16:creationId xmlns:a16="http://schemas.microsoft.com/office/drawing/2014/main" id="{4D9C6A66-FBEB-54D2-EA4A-580EBCB6CDB5}"/>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DB06E71D-F3C1-15BE-347D-ED7AD2597EDE}"/>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grpSp>
        <p:nvGrpSpPr>
          <p:cNvPr id="4" name="Group 3">
            <a:extLst>
              <a:ext uri="{FF2B5EF4-FFF2-40B4-BE49-F238E27FC236}">
                <a16:creationId xmlns:a16="http://schemas.microsoft.com/office/drawing/2014/main" id="{F9B1B909-40EA-99B7-DEF9-7E520A000A4B}"/>
              </a:ext>
            </a:extLst>
          </p:cNvPr>
          <p:cNvGrpSpPr/>
          <p:nvPr/>
        </p:nvGrpSpPr>
        <p:grpSpPr>
          <a:xfrm>
            <a:off x="10140426" y="58463"/>
            <a:ext cx="1734764" cy="429023"/>
            <a:chOff x="10263714" y="58463"/>
            <a:chExt cx="1734764" cy="429023"/>
          </a:xfrm>
        </p:grpSpPr>
        <p:grpSp>
          <p:nvGrpSpPr>
            <p:cNvPr id="5" name="Group 4">
              <a:extLst>
                <a:ext uri="{FF2B5EF4-FFF2-40B4-BE49-F238E27FC236}">
                  <a16:creationId xmlns:a16="http://schemas.microsoft.com/office/drawing/2014/main" id="{D4AE319A-2157-FDCC-E208-079DE7C5B7A1}"/>
                </a:ext>
              </a:extLst>
            </p:cNvPr>
            <p:cNvGrpSpPr/>
            <p:nvPr/>
          </p:nvGrpSpPr>
          <p:grpSpPr>
            <a:xfrm>
              <a:off x="11197607" y="83218"/>
              <a:ext cx="431426" cy="188824"/>
              <a:chOff x="11778472" y="427907"/>
              <a:chExt cx="240960" cy="105462"/>
            </a:xfrm>
          </p:grpSpPr>
          <p:sp>
            <p:nvSpPr>
              <p:cNvPr id="14" name="Freeform: Shape 13">
                <a:extLst>
                  <a:ext uri="{FF2B5EF4-FFF2-40B4-BE49-F238E27FC236}">
                    <a16:creationId xmlns:a16="http://schemas.microsoft.com/office/drawing/2014/main" id="{4F8C0B99-D22D-5DDA-7159-1696EBDCD97A}"/>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15" name="Freeform: Shape 14">
                <a:extLst>
                  <a:ext uri="{FF2B5EF4-FFF2-40B4-BE49-F238E27FC236}">
                    <a16:creationId xmlns:a16="http://schemas.microsoft.com/office/drawing/2014/main" id="{50D43102-BA08-ACC2-7EBA-6A702FF27DD5}"/>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16" name="Freeform: Shape 15">
                <a:extLst>
                  <a:ext uri="{FF2B5EF4-FFF2-40B4-BE49-F238E27FC236}">
                    <a16:creationId xmlns:a16="http://schemas.microsoft.com/office/drawing/2014/main" id="{3F7F77BC-8F30-6B96-4641-D24D43E5F380}"/>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17" name="Freeform: Shape 16">
                <a:extLst>
                  <a:ext uri="{FF2B5EF4-FFF2-40B4-BE49-F238E27FC236}">
                    <a16:creationId xmlns:a16="http://schemas.microsoft.com/office/drawing/2014/main" id="{CE968681-5EFE-F8F2-0D71-2E736A9CF5DD}"/>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18" name="Freeform: Shape 17">
                <a:extLst>
                  <a:ext uri="{FF2B5EF4-FFF2-40B4-BE49-F238E27FC236}">
                    <a16:creationId xmlns:a16="http://schemas.microsoft.com/office/drawing/2014/main" id="{3CB13494-541C-8A53-FD2B-0ADCF335AC9C}"/>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19" name="Freeform: Shape 18">
                <a:extLst>
                  <a:ext uri="{FF2B5EF4-FFF2-40B4-BE49-F238E27FC236}">
                    <a16:creationId xmlns:a16="http://schemas.microsoft.com/office/drawing/2014/main" id="{9ECC825D-A0DD-B666-B903-74EFE87E14D3}"/>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20" name="Freeform: Shape 19">
                <a:extLst>
                  <a:ext uri="{FF2B5EF4-FFF2-40B4-BE49-F238E27FC236}">
                    <a16:creationId xmlns:a16="http://schemas.microsoft.com/office/drawing/2014/main" id="{CA669AA0-769C-2B6C-1563-68E3A643B1DB}"/>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21" name="Freeform: Shape 20">
                <a:extLst>
                  <a:ext uri="{FF2B5EF4-FFF2-40B4-BE49-F238E27FC236}">
                    <a16:creationId xmlns:a16="http://schemas.microsoft.com/office/drawing/2014/main" id="{B265C5A0-F2A2-EABC-CF14-F8FF4DCD8DAF}"/>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22" name="Freeform: Shape 21">
                <a:extLst>
                  <a:ext uri="{FF2B5EF4-FFF2-40B4-BE49-F238E27FC236}">
                    <a16:creationId xmlns:a16="http://schemas.microsoft.com/office/drawing/2014/main" id="{64DE1EB0-1317-F061-F239-07EB2D64574B}"/>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23" name="Freeform: Shape 22">
                <a:extLst>
                  <a:ext uri="{FF2B5EF4-FFF2-40B4-BE49-F238E27FC236}">
                    <a16:creationId xmlns:a16="http://schemas.microsoft.com/office/drawing/2014/main" id="{E89213F3-6CFD-D0F7-1BC0-3A10368E513F}"/>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24" name="Freeform: Shape 23">
                <a:extLst>
                  <a:ext uri="{FF2B5EF4-FFF2-40B4-BE49-F238E27FC236}">
                    <a16:creationId xmlns:a16="http://schemas.microsoft.com/office/drawing/2014/main" id="{2548B60A-FDFA-0175-1950-5B268D4430BE}"/>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25" name="Freeform: Shape 24">
                <a:extLst>
                  <a:ext uri="{FF2B5EF4-FFF2-40B4-BE49-F238E27FC236}">
                    <a16:creationId xmlns:a16="http://schemas.microsoft.com/office/drawing/2014/main" id="{506E6817-CFD8-0DFC-EF89-853419BAD8F9}"/>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12" name="Freeform: Shape 11">
              <a:extLst>
                <a:ext uri="{FF2B5EF4-FFF2-40B4-BE49-F238E27FC236}">
                  <a16:creationId xmlns:a16="http://schemas.microsoft.com/office/drawing/2014/main" id="{F97C7CCE-59A0-67FE-5C6B-F55077D5D2C3}"/>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2C824EB2-EDC3-DE13-A6D7-2D17E32F79C8}"/>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pic>
        <p:nvPicPr>
          <p:cNvPr id="6" name="Picture 5">
            <a:hlinkClick r:id="" action="ppaction://hlinkshowjump?jump=firstslide"/>
            <a:extLst>
              <a:ext uri="{FF2B5EF4-FFF2-40B4-BE49-F238E27FC236}">
                <a16:creationId xmlns:a16="http://schemas.microsoft.com/office/drawing/2014/main" id="{09E10397-7EBE-5CC2-A453-02D1B619DA2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8" name="Picture 7">
            <a:hlinkClick r:id="" action="ppaction://hlinkshowjump?jump=nextslide"/>
            <a:extLst>
              <a:ext uri="{FF2B5EF4-FFF2-40B4-BE49-F238E27FC236}">
                <a16:creationId xmlns:a16="http://schemas.microsoft.com/office/drawing/2014/main" id="{E4D80DA4-41E3-2FA4-DE7D-145A05FFDDE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9" name="Picture 8">
            <a:hlinkClick r:id="" action="ppaction://hlinkshowjump?jump=previousslide"/>
            <a:extLst>
              <a:ext uri="{FF2B5EF4-FFF2-40B4-BE49-F238E27FC236}">
                <a16:creationId xmlns:a16="http://schemas.microsoft.com/office/drawing/2014/main" id="{9AD93700-91E6-F2FC-E704-1BA3EC26B15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sp>
        <p:nvSpPr>
          <p:cNvPr id="10" name="TextBox 9">
            <a:extLst>
              <a:ext uri="{FF2B5EF4-FFF2-40B4-BE49-F238E27FC236}">
                <a16:creationId xmlns:a16="http://schemas.microsoft.com/office/drawing/2014/main" id="{9DC1F98D-073C-D021-BBEB-FA23CD9A05BD}"/>
              </a:ext>
            </a:extLst>
          </p:cNvPr>
          <p:cNvSpPr txBox="1"/>
          <p:nvPr/>
        </p:nvSpPr>
        <p:spPr>
          <a:xfrm>
            <a:off x="9337207" y="1713529"/>
            <a:ext cx="2468644" cy="307777"/>
          </a:xfrm>
          <a:prstGeom prst="rect">
            <a:avLst/>
          </a:prstGeom>
          <a:noFill/>
          <a:ln>
            <a:noFill/>
          </a:ln>
        </p:spPr>
        <p:txBody>
          <a:bodyPr wrap="square" rtlCol="0">
            <a:spAutoFit/>
          </a:bodyPr>
          <a:lstStyle/>
          <a:p>
            <a:r>
              <a:rPr lang="fa-IR" sz="1400" dirty="0">
                <a:solidFill>
                  <a:srgbClr val="006ED8"/>
                </a:solidFill>
                <a:cs typeface="B Titr" panose="00000700000000000000" pitchFamily="2" charset="-78"/>
              </a:rPr>
              <a:t>زیر عنـوان اصلــی را وارد کـنید</a:t>
            </a:r>
            <a:endParaRPr lang="en-US" sz="1400" dirty="0">
              <a:solidFill>
                <a:srgbClr val="006ED8"/>
              </a:solidFill>
              <a:cs typeface="B Titr" panose="00000700000000000000" pitchFamily="2" charset="-78"/>
            </a:endParaRPr>
          </a:p>
        </p:txBody>
      </p:sp>
      <p:sp>
        <p:nvSpPr>
          <p:cNvPr id="11" name="TextBox 10">
            <a:extLst>
              <a:ext uri="{FF2B5EF4-FFF2-40B4-BE49-F238E27FC236}">
                <a16:creationId xmlns:a16="http://schemas.microsoft.com/office/drawing/2014/main" id="{7E328870-9A02-7200-9D39-96E07CE8BFD9}"/>
              </a:ext>
            </a:extLst>
          </p:cNvPr>
          <p:cNvSpPr txBox="1"/>
          <p:nvPr/>
        </p:nvSpPr>
        <p:spPr>
          <a:xfrm>
            <a:off x="10081214" y="1324001"/>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26" name="TextBox 25">
            <a:extLst>
              <a:ext uri="{FF2B5EF4-FFF2-40B4-BE49-F238E27FC236}">
                <a16:creationId xmlns:a16="http://schemas.microsoft.com/office/drawing/2014/main" id="{E65ABD27-886D-5A67-907F-501239FFC436}"/>
              </a:ext>
            </a:extLst>
          </p:cNvPr>
          <p:cNvSpPr txBox="1"/>
          <p:nvPr/>
        </p:nvSpPr>
        <p:spPr>
          <a:xfrm>
            <a:off x="6400467" y="2021306"/>
            <a:ext cx="5351538" cy="4347344"/>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p>
        </p:txBody>
      </p:sp>
      <p:sp>
        <p:nvSpPr>
          <p:cNvPr id="27" name="TextBox 26">
            <a:extLst>
              <a:ext uri="{FF2B5EF4-FFF2-40B4-BE49-F238E27FC236}">
                <a16:creationId xmlns:a16="http://schemas.microsoft.com/office/drawing/2014/main" id="{F0F4642A-6F5C-614E-273F-7B84CE37B12E}"/>
              </a:ext>
            </a:extLst>
          </p:cNvPr>
          <p:cNvSpPr txBox="1"/>
          <p:nvPr/>
        </p:nvSpPr>
        <p:spPr>
          <a:xfrm>
            <a:off x="3322891" y="1769086"/>
            <a:ext cx="2468644" cy="307777"/>
          </a:xfrm>
          <a:prstGeom prst="rect">
            <a:avLst/>
          </a:prstGeom>
          <a:noFill/>
          <a:ln>
            <a:noFill/>
          </a:ln>
        </p:spPr>
        <p:txBody>
          <a:bodyPr wrap="square" rtlCol="0">
            <a:spAutoFit/>
          </a:bodyPr>
          <a:lstStyle/>
          <a:p>
            <a:r>
              <a:rPr lang="fa-IR" sz="1400" dirty="0">
                <a:solidFill>
                  <a:srgbClr val="006ED8"/>
                </a:solidFill>
                <a:cs typeface="B Titr" panose="00000700000000000000" pitchFamily="2" charset="-78"/>
              </a:rPr>
              <a:t>زیر عنـوان اصلــی را وارد کـنید</a:t>
            </a:r>
            <a:endParaRPr lang="en-US" sz="1400" dirty="0">
              <a:solidFill>
                <a:srgbClr val="006ED8"/>
              </a:solidFill>
              <a:cs typeface="B Titr" panose="00000700000000000000" pitchFamily="2" charset="-78"/>
            </a:endParaRPr>
          </a:p>
        </p:txBody>
      </p:sp>
      <p:sp>
        <p:nvSpPr>
          <p:cNvPr id="28" name="TextBox 27">
            <a:extLst>
              <a:ext uri="{FF2B5EF4-FFF2-40B4-BE49-F238E27FC236}">
                <a16:creationId xmlns:a16="http://schemas.microsoft.com/office/drawing/2014/main" id="{171A5920-3F1B-8509-42E0-EB9AA9FD715A}"/>
              </a:ext>
            </a:extLst>
          </p:cNvPr>
          <p:cNvSpPr txBox="1"/>
          <p:nvPr/>
        </p:nvSpPr>
        <p:spPr>
          <a:xfrm>
            <a:off x="4066898" y="1379558"/>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29" name="TextBox 28">
            <a:extLst>
              <a:ext uri="{FF2B5EF4-FFF2-40B4-BE49-F238E27FC236}">
                <a16:creationId xmlns:a16="http://schemas.microsoft.com/office/drawing/2014/main" id="{ED68A191-8E9B-E1FE-CDB4-D1FEEECDDBDE}"/>
              </a:ext>
            </a:extLst>
          </p:cNvPr>
          <p:cNvSpPr txBox="1"/>
          <p:nvPr/>
        </p:nvSpPr>
        <p:spPr>
          <a:xfrm>
            <a:off x="357809" y="2076863"/>
            <a:ext cx="5379880" cy="1762021"/>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400" dirty="0"/>
          </a:p>
        </p:txBody>
      </p:sp>
      <p:sp>
        <p:nvSpPr>
          <p:cNvPr id="30" name="TextBox 29">
            <a:extLst>
              <a:ext uri="{FF2B5EF4-FFF2-40B4-BE49-F238E27FC236}">
                <a16:creationId xmlns:a16="http://schemas.microsoft.com/office/drawing/2014/main" id="{A510ADF2-2E9F-4269-99F9-F8A377BC9475}"/>
              </a:ext>
            </a:extLst>
          </p:cNvPr>
          <p:cNvSpPr txBox="1"/>
          <p:nvPr/>
        </p:nvSpPr>
        <p:spPr>
          <a:xfrm>
            <a:off x="3291682" y="4522246"/>
            <a:ext cx="2468644" cy="307777"/>
          </a:xfrm>
          <a:prstGeom prst="rect">
            <a:avLst/>
          </a:prstGeom>
          <a:noFill/>
          <a:ln>
            <a:noFill/>
          </a:ln>
        </p:spPr>
        <p:txBody>
          <a:bodyPr wrap="square" rtlCol="0">
            <a:spAutoFit/>
          </a:bodyPr>
          <a:lstStyle/>
          <a:p>
            <a:r>
              <a:rPr lang="fa-IR" sz="1400" dirty="0">
                <a:solidFill>
                  <a:srgbClr val="006ED8"/>
                </a:solidFill>
                <a:cs typeface="B Titr" panose="00000700000000000000" pitchFamily="2" charset="-78"/>
              </a:rPr>
              <a:t>زیر عنـوان اصلــی را وارد کـنید</a:t>
            </a:r>
            <a:endParaRPr lang="en-US" sz="1400" dirty="0">
              <a:solidFill>
                <a:srgbClr val="006ED8"/>
              </a:solidFill>
              <a:cs typeface="B Titr" panose="00000700000000000000" pitchFamily="2" charset="-78"/>
            </a:endParaRPr>
          </a:p>
        </p:txBody>
      </p:sp>
      <p:sp>
        <p:nvSpPr>
          <p:cNvPr id="31" name="TextBox 30">
            <a:extLst>
              <a:ext uri="{FF2B5EF4-FFF2-40B4-BE49-F238E27FC236}">
                <a16:creationId xmlns:a16="http://schemas.microsoft.com/office/drawing/2014/main" id="{7D713F33-5B72-5AF2-111A-75AE3FE63223}"/>
              </a:ext>
            </a:extLst>
          </p:cNvPr>
          <p:cNvSpPr txBox="1"/>
          <p:nvPr/>
        </p:nvSpPr>
        <p:spPr>
          <a:xfrm>
            <a:off x="4035689" y="4132718"/>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32" name="TextBox 31">
            <a:extLst>
              <a:ext uri="{FF2B5EF4-FFF2-40B4-BE49-F238E27FC236}">
                <a16:creationId xmlns:a16="http://schemas.microsoft.com/office/drawing/2014/main" id="{0DE49EC7-DE5B-63C7-3E07-29F1A2E66BEC}"/>
              </a:ext>
            </a:extLst>
          </p:cNvPr>
          <p:cNvSpPr txBox="1"/>
          <p:nvPr/>
        </p:nvSpPr>
        <p:spPr>
          <a:xfrm>
            <a:off x="326600" y="4830023"/>
            <a:ext cx="5379880" cy="1762021"/>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400" dirty="0"/>
          </a:p>
        </p:txBody>
      </p:sp>
      <p:cxnSp>
        <p:nvCxnSpPr>
          <p:cNvPr id="33" name="Straight Arrow Connector 32">
            <a:extLst>
              <a:ext uri="{FF2B5EF4-FFF2-40B4-BE49-F238E27FC236}">
                <a16:creationId xmlns:a16="http://schemas.microsoft.com/office/drawing/2014/main" id="{5496E3B9-46A1-091B-C23E-45643FF35BB3}"/>
              </a:ext>
            </a:extLst>
          </p:cNvPr>
          <p:cNvCxnSpPr/>
          <p:nvPr/>
        </p:nvCxnSpPr>
        <p:spPr>
          <a:xfrm>
            <a:off x="6066183" y="1431235"/>
            <a:ext cx="0" cy="4890052"/>
          </a:xfrm>
          <a:prstGeom prst="straightConnector1">
            <a:avLst/>
          </a:prstGeom>
          <a:ln w="12700">
            <a:solidFill>
              <a:srgbClr val="006ED8"/>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32D9D538-99ED-1C33-3A07-360A2CE8C859}"/>
              </a:ext>
            </a:extLst>
          </p:cNvPr>
          <p:cNvCxnSpPr/>
          <p:nvPr/>
        </p:nvCxnSpPr>
        <p:spPr>
          <a:xfrm flipH="1">
            <a:off x="496958" y="3995531"/>
            <a:ext cx="5032011" cy="0"/>
          </a:xfrm>
          <a:prstGeom prst="straightConnector1">
            <a:avLst/>
          </a:prstGeom>
          <a:ln w="12700">
            <a:solidFill>
              <a:srgbClr val="006ED8"/>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4110321"/>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down)">
                                      <p:cBhvr>
                                        <p:cTn id="13" dur="500"/>
                                        <p:tgtEl>
                                          <p:spTgt spid="26"/>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barn(inVertical)">
                                      <p:cBhvr>
                                        <p:cTn id="18" dur="500"/>
                                        <p:tgtEl>
                                          <p:spTgt spid="28"/>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barn(inVertical)">
                                      <p:cBhvr>
                                        <p:cTn id="21" dur="500"/>
                                        <p:tgtEl>
                                          <p:spTgt spid="27"/>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barn(inVertical)">
                                      <p:cBhvr>
                                        <p:cTn id="24" dur="500"/>
                                        <p:tgtEl>
                                          <p:spTgt spid="29"/>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randombar(horizontal)">
                                      <p:cBhvr>
                                        <p:cTn id="29" dur="500"/>
                                        <p:tgtEl>
                                          <p:spTgt spid="31"/>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randombar(horizontal)">
                                      <p:cBhvr>
                                        <p:cTn id="32" dur="500"/>
                                        <p:tgtEl>
                                          <p:spTgt spid="30"/>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randombar(horizontal)">
                                      <p:cBhvr>
                                        <p:cTn id="3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6" grpId="0"/>
      <p:bldP spid="27" grpId="0"/>
      <p:bldP spid="28" grpId="0"/>
      <p:bldP spid="29" grpId="0"/>
      <p:bldP spid="30" grpId="0"/>
      <p:bldP spid="31" grpId="0"/>
      <p:bldP spid="3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266DE3B-C636-7D01-D80B-C729D59A6124}"/>
              </a:ext>
            </a:extLst>
          </p:cNvPr>
          <p:cNvSpPr txBox="1"/>
          <p:nvPr/>
        </p:nvSpPr>
        <p:spPr>
          <a:xfrm>
            <a:off x="1228437" y="2169803"/>
            <a:ext cx="9596581" cy="2481449"/>
          </a:xfrm>
          <a:prstGeom prst="rect">
            <a:avLst/>
          </a:prstGeom>
          <a:noFill/>
        </p:spPr>
        <p:txBody>
          <a:bodyPr wrap="square" rtlCol="0">
            <a:spAutoFit/>
          </a:bodyPr>
          <a:lstStyle/>
          <a:p>
            <a:pPr algn="ctr">
              <a:lnSpc>
                <a:spcPct val="150000"/>
              </a:lnSpc>
            </a:pPr>
            <a:r>
              <a:rPr lang="fa-IR" sz="5400" dirty="0">
                <a:solidFill>
                  <a:schemeClr val="bg1"/>
                </a:solidFill>
                <a:cs typeface="B Titr" panose="00000700000000000000" pitchFamily="2" charset="-78"/>
              </a:rPr>
              <a:t>با تشکر از نگاه شما اساتید </a:t>
            </a:r>
          </a:p>
          <a:p>
            <a:pPr algn="ctr">
              <a:lnSpc>
                <a:spcPct val="150000"/>
              </a:lnSpc>
            </a:pPr>
            <a:r>
              <a:rPr lang="fa-IR" sz="5400" dirty="0">
                <a:solidFill>
                  <a:schemeClr val="bg1"/>
                </a:solidFill>
                <a:cs typeface="B Titr" panose="00000700000000000000" pitchFamily="2" charset="-78"/>
              </a:rPr>
              <a:t>و دانشجویان عزیز</a:t>
            </a:r>
            <a:endParaRPr lang="en-US" sz="5400" dirty="0">
              <a:solidFill>
                <a:schemeClr val="bg1"/>
              </a:solidFill>
              <a:cs typeface="B Titr" panose="00000700000000000000" pitchFamily="2" charset="-78"/>
            </a:endParaRPr>
          </a:p>
        </p:txBody>
      </p:sp>
      <p:pic>
        <p:nvPicPr>
          <p:cNvPr id="6" name="Picture 5">
            <a:hlinkClick r:id="" action="ppaction://hlinkshowjump?jump=firstslide"/>
            <a:extLst>
              <a:ext uri="{FF2B5EF4-FFF2-40B4-BE49-F238E27FC236}">
                <a16:creationId xmlns:a16="http://schemas.microsoft.com/office/drawing/2014/main" id="{7D4A2792-5B26-B6E0-58ED-AF3C3505EF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494" y="319789"/>
            <a:ext cx="243722" cy="243722"/>
          </a:xfrm>
          <a:prstGeom prst="rect">
            <a:avLst/>
          </a:prstGeom>
        </p:spPr>
      </p:pic>
      <p:pic>
        <p:nvPicPr>
          <p:cNvPr id="8" name="Picture 7">
            <a:hlinkClick r:id="" action="ppaction://hlinkshowjump?jump=previousslide"/>
            <a:extLst>
              <a:ext uri="{FF2B5EF4-FFF2-40B4-BE49-F238E27FC236}">
                <a16:creationId xmlns:a16="http://schemas.microsoft.com/office/drawing/2014/main" id="{F030AA0C-6EDE-C089-88FA-5710169EA1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flipH="1">
            <a:off x="350273" y="319789"/>
            <a:ext cx="243722" cy="243722"/>
          </a:xfrm>
          <a:prstGeom prst="rect">
            <a:avLst/>
          </a:prstGeom>
        </p:spPr>
      </p:pic>
    </p:spTree>
    <p:extLst>
      <p:ext uri="{BB962C8B-B14F-4D97-AF65-F5344CB8AC3E}">
        <p14:creationId xmlns:p14="http://schemas.microsoft.com/office/powerpoint/2010/main" val="2666409194"/>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 name="Group 121">
            <a:extLst>
              <a:ext uri="{FF2B5EF4-FFF2-40B4-BE49-F238E27FC236}">
                <a16:creationId xmlns:a16="http://schemas.microsoft.com/office/drawing/2014/main" id="{1C037335-DC34-4FAD-1372-C9E2C08F9D29}"/>
              </a:ext>
            </a:extLst>
          </p:cNvPr>
          <p:cNvGrpSpPr/>
          <p:nvPr/>
        </p:nvGrpSpPr>
        <p:grpSpPr>
          <a:xfrm>
            <a:off x="10140426" y="58463"/>
            <a:ext cx="1734764" cy="429023"/>
            <a:chOff x="10263714" y="58463"/>
            <a:chExt cx="1734764" cy="429023"/>
          </a:xfrm>
        </p:grpSpPr>
        <p:grpSp>
          <p:nvGrpSpPr>
            <p:cNvPr id="53" name="Group 52">
              <a:extLst>
                <a:ext uri="{FF2B5EF4-FFF2-40B4-BE49-F238E27FC236}">
                  <a16:creationId xmlns:a16="http://schemas.microsoft.com/office/drawing/2014/main" id="{4F4D6015-06C8-F336-2057-D66845FECEC7}"/>
                </a:ext>
              </a:extLst>
            </p:cNvPr>
            <p:cNvGrpSpPr/>
            <p:nvPr/>
          </p:nvGrpSpPr>
          <p:grpSpPr>
            <a:xfrm>
              <a:off x="11197607" y="83218"/>
              <a:ext cx="431426" cy="188824"/>
              <a:chOff x="11778472" y="427907"/>
              <a:chExt cx="240960" cy="105462"/>
            </a:xfrm>
          </p:grpSpPr>
          <p:sp>
            <p:nvSpPr>
              <p:cNvPr id="41" name="Freeform: Shape 40">
                <a:extLst>
                  <a:ext uri="{FF2B5EF4-FFF2-40B4-BE49-F238E27FC236}">
                    <a16:creationId xmlns:a16="http://schemas.microsoft.com/office/drawing/2014/main" id="{0B4FB79F-9D68-B0E3-852A-30FF56889C84}"/>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42" name="Freeform: Shape 41">
                <a:extLst>
                  <a:ext uri="{FF2B5EF4-FFF2-40B4-BE49-F238E27FC236}">
                    <a16:creationId xmlns:a16="http://schemas.microsoft.com/office/drawing/2014/main" id="{57B54EC3-9D7F-20DC-87A5-1300AE33348D}"/>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43" name="Freeform: Shape 42">
                <a:extLst>
                  <a:ext uri="{FF2B5EF4-FFF2-40B4-BE49-F238E27FC236}">
                    <a16:creationId xmlns:a16="http://schemas.microsoft.com/office/drawing/2014/main" id="{7E6C8786-109C-2870-476A-59CA76BC7021}"/>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44" name="Freeform: Shape 43">
                <a:extLst>
                  <a:ext uri="{FF2B5EF4-FFF2-40B4-BE49-F238E27FC236}">
                    <a16:creationId xmlns:a16="http://schemas.microsoft.com/office/drawing/2014/main" id="{E2B395AB-B136-8BAA-9146-4B1028917487}"/>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45" name="Freeform: Shape 44">
                <a:extLst>
                  <a:ext uri="{FF2B5EF4-FFF2-40B4-BE49-F238E27FC236}">
                    <a16:creationId xmlns:a16="http://schemas.microsoft.com/office/drawing/2014/main" id="{6515635F-3E58-E80F-3129-E148136DF820}"/>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46" name="Freeform: Shape 45">
                <a:extLst>
                  <a:ext uri="{FF2B5EF4-FFF2-40B4-BE49-F238E27FC236}">
                    <a16:creationId xmlns:a16="http://schemas.microsoft.com/office/drawing/2014/main" id="{E9D2CCCD-EC20-F5CD-0548-723D5C5EB168}"/>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47" name="Freeform: Shape 46">
                <a:extLst>
                  <a:ext uri="{FF2B5EF4-FFF2-40B4-BE49-F238E27FC236}">
                    <a16:creationId xmlns:a16="http://schemas.microsoft.com/office/drawing/2014/main" id="{1F980FB0-03D2-E3BD-5E95-2871EE6B23FC}"/>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48" name="Freeform: Shape 47">
                <a:extLst>
                  <a:ext uri="{FF2B5EF4-FFF2-40B4-BE49-F238E27FC236}">
                    <a16:creationId xmlns:a16="http://schemas.microsoft.com/office/drawing/2014/main" id="{6454177B-9482-490B-9774-26A99314B3DA}"/>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49" name="Freeform: Shape 48">
                <a:extLst>
                  <a:ext uri="{FF2B5EF4-FFF2-40B4-BE49-F238E27FC236}">
                    <a16:creationId xmlns:a16="http://schemas.microsoft.com/office/drawing/2014/main" id="{725B0CE3-A801-CCAF-D69A-D65F9F6042B6}"/>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50" name="Freeform: Shape 49">
                <a:extLst>
                  <a:ext uri="{FF2B5EF4-FFF2-40B4-BE49-F238E27FC236}">
                    <a16:creationId xmlns:a16="http://schemas.microsoft.com/office/drawing/2014/main" id="{04E2AC5A-33BB-F792-ADE6-FE905C058E99}"/>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51" name="Freeform: Shape 50">
                <a:extLst>
                  <a:ext uri="{FF2B5EF4-FFF2-40B4-BE49-F238E27FC236}">
                    <a16:creationId xmlns:a16="http://schemas.microsoft.com/office/drawing/2014/main" id="{FE59487D-E08D-F5FA-4EE4-CE5A0F46A2C4}"/>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52" name="Freeform: Shape 51">
                <a:extLst>
                  <a:ext uri="{FF2B5EF4-FFF2-40B4-BE49-F238E27FC236}">
                    <a16:creationId xmlns:a16="http://schemas.microsoft.com/office/drawing/2014/main" id="{8023D92E-AC14-1CD8-06D5-E0E42DCECAF9}"/>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69" name="Freeform: Shape 68">
              <a:extLst>
                <a:ext uri="{FF2B5EF4-FFF2-40B4-BE49-F238E27FC236}">
                  <a16:creationId xmlns:a16="http://schemas.microsoft.com/office/drawing/2014/main" id="{8FD9BD78-D06A-1FD0-6B02-B02D2F8F1C69}"/>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70" name="TextBox 69">
              <a:extLst>
                <a:ext uri="{FF2B5EF4-FFF2-40B4-BE49-F238E27FC236}">
                  <a16:creationId xmlns:a16="http://schemas.microsoft.com/office/drawing/2014/main" id="{CDBB6F4A-03A4-82A2-0400-5200902123F7}"/>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sp>
        <p:nvSpPr>
          <p:cNvPr id="71" name="Rectangle 70">
            <a:extLst>
              <a:ext uri="{FF2B5EF4-FFF2-40B4-BE49-F238E27FC236}">
                <a16:creationId xmlns:a16="http://schemas.microsoft.com/office/drawing/2014/main" id="{13294471-D6CD-C82A-CB9A-10B7E9E5FD42}"/>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E621C637-DB9A-02C0-CF88-1004C197D679}"/>
              </a:ext>
            </a:extLst>
          </p:cNvPr>
          <p:cNvSpPr/>
          <p:nvPr/>
        </p:nvSpPr>
        <p:spPr>
          <a:xfrm>
            <a:off x="10534892" y="1164606"/>
            <a:ext cx="1215081" cy="60141"/>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49" name="Group 148">
            <a:extLst>
              <a:ext uri="{FF2B5EF4-FFF2-40B4-BE49-F238E27FC236}">
                <a16:creationId xmlns:a16="http://schemas.microsoft.com/office/drawing/2014/main" id="{1424E820-5615-A8BB-0C55-45CD27A8BDBD}"/>
              </a:ext>
            </a:extLst>
          </p:cNvPr>
          <p:cNvGrpSpPr/>
          <p:nvPr/>
        </p:nvGrpSpPr>
        <p:grpSpPr>
          <a:xfrm>
            <a:off x="10450668" y="802961"/>
            <a:ext cx="1301337" cy="339188"/>
            <a:chOff x="10450668" y="801679"/>
            <a:chExt cx="1301337" cy="339188"/>
          </a:xfrm>
        </p:grpSpPr>
        <p:pic>
          <p:nvPicPr>
            <p:cNvPr id="132" name="Picture 131">
              <a:extLst>
                <a:ext uri="{FF2B5EF4-FFF2-40B4-BE49-F238E27FC236}">
                  <a16:creationId xmlns:a16="http://schemas.microsoft.com/office/drawing/2014/main" id="{35E5A249-E4D5-A281-34B1-B1FDFE809F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7985" y="801679"/>
              <a:ext cx="314020" cy="314020"/>
            </a:xfrm>
            <a:prstGeom prst="rect">
              <a:avLst/>
            </a:prstGeom>
          </p:spPr>
        </p:pic>
        <p:sp>
          <p:nvSpPr>
            <p:cNvPr id="140" name="TextBox 139">
              <a:extLst>
                <a:ext uri="{FF2B5EF4-FFF2-40B4-BE49-F238E27FC236}">
                  <a16:creationId xmlns:a16="http://schemas.microsoft.com/office/drawing/2014/main" id="{C06E4131-E265-1A28-9105-68FA3C1E9B45}"/>
                </a:ext>
              </a:extLst>
            </p:cNvPr>
            <p:cNvSpPr txBox="1"/>
            <p:nvPr/>
          </p:nvSpPr>
          <p:spPr>
            <a:xfrm>
              <a:off x="10450668" y="833090"/>
              <a:ext cx="1099953" cy="307777"/>
            </a:xfrm>
            <a:prstGeom prst="rect">
              <a:avLst/>
            </a:prstGeom>
            <a:noFill/>
          </p:spPr>
          <p:txBody>
            <a:bodyPr wrap="square" rtlCol="0">
              <a:spAutoFit/>
            </a:bodyPr>
            <a:lstStyle/>
            <a:p>
              <a:r>
                <a:rPr lang="fa-IR" sz="1400" dirty="0">
                  <a:solidFill>
                    <a:srgbClr val="006ED8"/>
                  </a:solidFill>
                  <a:cs typeface="B Titr" panose="00000700000000000000" pitchFamily="2" charset="-78"/>
                </a:rPr>
                <a:t>کلیات پژوهش</a:t>
              </a:r>
              <a:endParaRPr lang="en-US" sz="1400" dirty="0">
                <a:solidFill>
                  <a:srgbClr val="006ED8"/>
                </a:solidFill>
                <a:cs typeface="B Titr" panose="00000700000000000000" pitchFamily="2" charset="-78"/>
              </a:endParaRPr>
            </a:p>
          </p:txBody>
        </p:sp>
      </p:grpSp>
      <p:grpSp>
        <p:nvGrpSpPr>
          <p:cNvPr id="150" name="Group 149">
            <a:extLst>
              <a:ext uri="{FF2B5EF4-FFF2-40B4-BE49-F238E27FC236}">
                <a16:creationId xmlns:a16="http://schemas.microsoft.com/office/drawing/2014/main" id="{B0592E56-CDE6-5625-ABDE-6BAAB1DF02A7}"/>
              </a:ext>
            </a:extLst>
          </p:cNvPr>
          <p:cNvGrpSpPr/>
          <p:nvPr/>
        </p:nvGrpSpPr>
        <p:grpSpPr>
          <a:xfrm>
            <a:off x="8403542" y="809382"/>
            <a:ext cx="1332973" cy="339188"/>
            <a:chOff x="8403542" y="801679"/>
            <a:chExt cx="1332973" cy="339188"/>
          </a:xfrm>
        </p:grpSpPr>
        <p:pic>
          <p:nvPicPr>
            <p:cNvPr id="124" name="Picture 123">
              <a:extLst>
                <a:ext uri="{FF2B5EF4-FFF2-40B4-BE49-F238E27FC236}">
                  <a16:creationId xmlns:a16="http://schemas.microsoft.com/office/drawing/2014/main" id="{0F67A771-6B08-ADD2-2672-F0C178099341}"/>
                </a:ext>
              </a:extLst>
            </p:cNvPr>
            <p:cNvPicPr>
              <a:picLocks noChangeAspect="1"/>
            </p:cNvPicPr>
            <p:nvPr/>
          </p:nvPicPr>
          <p:blipFill>
            <a:blip r:embed="rId4">
              <a:biLevel thresh="75000"/>
              <a:extLst>
                <a:ext uri="{28A0092B-C50C-407E-A947-70E740481C1C}">
                  <a14:useLocalDpi xmlns:a14="http://schemas.microsoft.com/office/drawing/2010/main" val="0"/>
                </a:ext>
              </a:extLst>
            </a:blip>
            <a:stretch>
              <a:fillRect/>
            </a:stretch>
          </p:blipFill>
          <p:spPr>
            <a:xfrm>
              <a:off x="9422495" y="801679"/>
              <a:ext cx="314020" cy="314020"/>
            </a:xfrm>
            <a:prstGeom prst="rect">
              <a:avLst/>
            </a:prstGeom>
          </p:spPr>
        </p:pic>
        <p:sp>
          <p:nvSpPr>
            <p:cNvPr id="141" name="TextBox 140">
              <a:extLst>
                <a:ext uri="{FF2B5EF4-FFF2-40B4-BE49-F238E27FC236}">
                  <a16:creationId xmlns:a16="http://schemas.microsoft.com/office/drawing/2014/main" id="{CB2FA345-EEB9-7110-8DC8-D42F0D2BD973}"/>
                </a:ext>
              </a:extLst>
            </p:cNvPr>
            <p:cNvSpPr txBox="1"/>
            <p:nvPr/>
          </p:nvSpPr>
          <p:spPr>
            <a:xfrm>
              <a:off x="8403542" y="833090"/>
              <a:ext cx="1066273" cy="307777"/>
            </a:xfrm>
            <a:prstGeom prst="rect">
              <a:avLst/>
            </a:prstGeom>
            <a:noFill/>
          </p:spPr>
          <p:txBody>
            <a:bodyPr wrap="square" rtlCol="0">
              <a:spAutoFit/>
            </a:bodyPr>
            <a:lstStyle/>
            <a:p>
              <a:r>
                <a:rPr lang="fa-IR" sz="1400" dirty="0">
                  <a:cs typeface="B Titr" panose="00000700000000000000" pitchFamily="2" charset="-78"/>
                </a:rPr>
                <a:t>مبانی پژوهش</a:t>
              </a:r>
              <a:endParaRPr lang="en-US" sz="1400" dirty="0">
                <a:cs typeface="B Titr" panose="00000700000000000000" pitchFamily="2" charset="-78"/>
              </a:endParaRPr>
            </a:p>
          </p:txBody>
        </p:sp>
      </p:grpSp>
      <p:grpSp>
        <p:nvGrpSpPr>
          <p:cNvPr id="151" name="Group 150">
            <a:extLst>
              <a:ext uri="{FF2B5EF4-FFF2-40B4-BE49-F238E27FC236}">
                <a16:creationId xmlns:a16="http://schemas.microsoft.com/office/drawing/2014/main" id="{7CE748D5-6082-41A2-9A12-2940F8F7DA49}"/>
              </a:ext>
            </a:extLst>
          </p:cNvPr>
          <p:cNvGrpSpPr/>
          <p:nvPr/>
        </p:nvGrpSpPr>
        <p:grpSpPr>
          <a:xfrm>
            <a:off x="6525261" y="805529"/>
            <a:ext cx="1207290" cy="339188"/>
            <a:chOff x="6544578" y="801679"/>
            <a:chExt cx="1207290" cy="339188"/>
          </a:xfrm>
        </p:grpSpPr>
        <p:pic>
          <p:nvPicPr>
            <p:cNvPr id="126" name="Picture 125">
              <a:extLst>
                <a:ext uri="{FF2B5EF4-FFF2-40B4-BE49-F238E27FC236}">
                  <a16:creationId xmlns:a16="http://schemas.microsoft.com/office/drawing/2014/main" id="{B12992F8-B63C-A0AA-757C-42E10B31D6A9}"/>
                </a:ext>
              </a:extLst>
            </p:cNvPr>
            <p:cNvPicPr>
              <a:picLocks noChangeAspect="1"/>
            </p:cNvPicPr>
            <p:nvPr/>
          </p:nvPicPr>
          <p:blipFill>
            <a:blip r:embed="rId5">
              <a:biLevel thresh="75000"/>
              <a:extLst>
                <a:ext uri="{28A0092B-C50C-407E-A947-70E740481C1C}">
                  <a14:useLocalDpi xmlns:a14="http://schemas.microsoft.com/office/drawing/2010/main" val="0"/>
                </a:ext>
              </a:extLst>
            </a:blip>
            <a:stretch>
              <a:fillRect/>
            </a:stretch>
          </p:blipFill>
          <p:spPr>
            <a:xfrm>
              <a:off x="7437848" y="801679"/>
              <a:ext cx="314020" cy="314020"/>
            </a:xfrm>
            <a:prstGeom prst="rect">
              <a:avLst/>
            </a:prstGeom>
          </p:spPr>
        </p:pic>
        <p:sp>
          <p:nvSpPr>
            <p:cNvPr id="142" name="TextBox 141">
              <a:extLst>
                <a:ext uri="{FF2B5EF4-FFF2-40B4-BE49-F238E27FC236}">
                  <a16:creationId xmlns:a16="http://schemas.microsoft.com/office/drawing/2014/main" id="{D333B084-3D75-02A2-3201-246D1F771E89}"/>
                </a:ext>
              </a:extLst>
            </p:cNvPr>
            <p:cNvSpPr txBox="1"/>
            <p:nvPr/>
          </p:nvSpPr>
          <p:spPr>
            <a:xfrm>
              <a:off x="6544578" y="833090"/>
              <a:ext cx="1002814" cy="307777"/>
            </a:xfrm>
            <a:prstGeom prst="rect">
              <a:avLst/>
            </a:prstGeom>
            <a:noFill/>
          </p:spPr>
          <p:txBody>
            <a:bodyPr wrap="square" rtlCol="0">
              <a:spAutoFit/>
            </a:bodyPr>
            <a:lstStyle/>
            <a:p>
              <a:r>
                <a:rPr lang="fa-IR" sz="1400" dirty="0">
                  <a:cs typeface="B Titr" panose="00000700000000000000" pitchFamily="2" charset="-78"/>
                </a:rPr>
                <a:t>روش تحقیق</a:t>
              </a:r>
              <a:endParaRPr lang="en-US" sz="1400" dirty="0">
                <a:cs typeface="B Titr" panose="00000700000000000000" pitchFamily="2" charset="-78"/>
              </a:endParaRPr>
            </a:p>
          </p:txBody>
        </p:sp>
      </p:grpSp>
      <p:grpSp>
        <p:nvGrpSpPr>
          <p:cNvPr id="152" name="Group 151">
            <a:extLst>
              <a:ext uri="{FF2B5EF4-FFF2-40B4-BE49-F238E27FC236}">
                <a16:creationId xmlns:a16="http://schemas.microsoft.com/office/drawing/2014/main" id="{CCF9D272-5C4B-8493-3F2B-B31045B6AA57}"/>
              </a:ext>
            </a:extLst>
          </p:cNvPr>
          <p:cNvGrpSpPr/>
          <p:nvPr/>
        </p:nvGrpSpPr>
        <p:grpSpPr>
          <a:xfrm>
            <a:off x="4367276" y="801676"/>
            <a:ext cx="1347716" cy="339188"/>
            <a:chOff x="4367276" y="801679"/>
            <a:chExt cx="1347716" cy="339188"/>
          </a:xfrm>
        </p:grpSpPr>
        <p:pic>
          <p:nvPicPr>
            <p:cNvPr id="128" name="Picture 127">
              <a:extLst>
                <a:ext uri="{FF2B5EF4-FFF2-40B4-BE49-F238E27FC236}">
                  <a16:creationId xmlns:a16="http://schemas.microsoft.com/office/drawing/2014/main" id="{89AB1061-13B8-5BD6-6D27-AC9B68491BE2}"/>
                </a:ext>
              </a:extLst>
            </p:cNvPr>
            <p:cNvPicPr>
              <a:picLocks noChangeAspect="1"/>
            </p:cNvPicPr>
            <p:nvPr/>
          </p:nvPicPr>
          <p:blipFill>
            <a:blip r:embed="rId6">
              <a:biLevel thresh="75000"/>
              <a:extLst>
                <a:ext uri="{28A0092B-C50C-407E-A947-70E740481C1C}">
                  <a14:useLocalDpi xmlns:a14="http://schemas.microsoft.com/office/drawing/2010/main" val="0"/>
                </a:ext>
              </a:extLst>
            </a:blip>
            <a:stretch>
              <a:fillRect/>
            </a:stretch>
          </p:blipFill>
          <p:spPr>
            <a:xfrm>
              <a:off x="5400972" y="801679"/>
              <a:ext cx="314020" cy="314020"/>
            </a:xfrm>
            <a:prstGeom prst="rect">
              <a:avLst/>
            </a:prstGeom>
          </p:spPr>
        </p:pic>
        <p:sp>
          <p:nvSpPr>
            <p:cNvPr id="144" name="TextBox 143">
              <a:extLst>
                <a:ext uri="{FF2B5EF4-FFF2-40B4-BE49-F238E27FC236}">
                  <a16:creationId xmlns:a16="http://schemas.microsoft.com/office/drawing/2014/main" id="{C8425EFB-9821-1E0E-5CE6-4855C11C3E8F}"/>
                </a:ext>
              </a:extLst>
            </p:cNvPr>
            <p:cNvSpPr txBox="1"/>
            <p:nvPr/>
          </p:nvSpPr>
          <p:spPr>
            <a:xfrm>
              <a:off x="4367276" y="833090"/>
              <a:ext cx="1062877" cy="307777"/>
            </a:xfrm>
            <a:prstGeom prst="rect">
              <a:avLst/>
            </a:prstGeom>
            <a:noFill/>
          </p:spPr>
          <p:txBody>
            <a:bodyPr wrap="square" rtlCol="0">
              <a:spAutoFit/>
            </a:bodyPr>
            <a:lstStyle/>
            <a:p>
              <a:r>
                <a:rPr lang="fa-IR" sz="1400" dirty="0">
                  <a:cs typeface="B Titr" panose="00000700000000000000" pitchFamily="2" charset="-78"/>
                </a:rPr>
                <a:t>تجزیه و تحلیل</a:t>
              </a:r>
              <a:endParaRPr lang="en-US" sz="1400" dirty="0">
                <a:cs typeface="B Titr" panose="00000700000000000000" pitchFamily="2" charset="-78"/>
              </a:endParaRPr>
            </a:p>
          </p:txBody>
        </p:sp>
      </p:grpSp>
      <p:grpSp>
        <p:nvGrpSpPr>
          <p:cNvPr id="153" name="Group 152">
            <a:extLst>
              <a:ext uri="{FF2B5EF4-FFF2-40B4-BE49-F238E27FC236}">
                <a16:creationId xmlns:a16="http://schemas.microsoft.com/office/drawing/2014/main" id="{888C9CC3-77AF-1CE3-6CDC-B1DC34C2CF8E}"/>
              </a:ext>
            </a:extLst>
          </p:cNvPr>
          <p:cNvGrpSpPr/>
          <p:nvPr/>
        </p:nvGrpSpPr>
        <p:grpSpPr>
          <a:xfrm>
            <a:off x="2436435" y="808097"/>
            <a:ext cx="1267795" cy="339188"/>
            <a:chOff x="2436435" y="801679"/>
            <a:chExt cx="1267795" cy="339188"/>
          </a:xfrm>
        </p:grpSpPr>
        <p:pic>
          <p:nvPicPr>
            <p:cNvPr id="134" name="Picture 133">
              <a:extLst>
                <a:ext uri="{FF2B5EF4-FFF2-40B4-BE49-F238E27FC236}">
                  <a16:creationId xmlns:a16="http://schemas.microsoft.com/office/drawing/2014/main" id="{0219AACC-A780-F7B6-A08F-F1501FFCA54B}"/>
                </a:ext>
              </a:extLst>
            </p:cNvPr>
            <p:cNvPicPr>
              <a:picLocks noChangeAspect="1"/>
            </p:cNvPicPr>
            <p:nvPr/>
          </p:nvPicPr>
          <p:blipFill>
            <a:blip r:embed="rId7">
              <a:biLevel thresh="75000"/>
              <a:extLst>
                <a:ext uri="{28A0092B-C50C-407E-A947-70E740481C1C}">
                  <a14:useLocalDpi xmlns:a14="http://schemas.microsoft.com/office/drawing/2010/main" val="0"/>
                </a:ext>
              </a:extLst>
            </a:blip>
            <a:stretch>
              <a:fillRect/>
            </a:stretch>
          </p:blipFill>
          <p:spPr>
            <a:xfrm>
              <a:off x="3390210" y="801679"/>
              <a:ext cx="314020" cy="314020"/>
            </a:xfrm>
            <a:prstGeom prst="rect">
              <a:avLst/>
            </a:prstGeom>
          </p:spPr>
        </p:pic>
        <p:sp>
          <p:nvSpPr>
            <p:cNvPr id="146" name="TextBox 145">
              <a:extLst>
                <a:ext uri="{FF2B5EF4-FFF2-40B4-BE49-F238E27FC236}">
                  <a16:creationId xmlns:a16="http://schemas.microsoft.com/office/drawing/2014/main" id="{F08DDAB4-FFA7-D3BD-0D9D-C5DF3F7CE099}"/>
                </a:ext>
              </a:extLst>
            </p:cNvPr>
            <p:cNvSpPr txBox="1"/>
            <p:nvPr/>
          </p:nvSpPr>
          <p:spPr>
            <a:xfrm>
              <a:off x="2436435" y="833090"/>
              <a:ext cx="1007470" cy="307777"/>
            </a:xfrm>
            <a:prstGeom prst="rect">
              <a:avLst/>
            </a:prstGeom>
            <a:noFill/>
          </p:spPr>
          <p:txBody>
            <a:bodyPr wrap="square" rtlCol="0">
              <a:spAutoFit/>
            </a:bodyPr>
            <a:lstStyle/>
            <a:p>
              <a:r>
                <a:rPr lang="fa-IR" sz="1400" dirty="0">
                  <a:cs typeface="B Titr" panose="00000700000000000000" pitchFamily="2" charset="-78"/>
                </a:rPr>
                <a:t>بحث و نتیجه</a:t>
              </a:r>
              <a:endParaRPr lang="en-US" sz="1400" dirty="0">
                <a:cs typeface="B Titr" panose="00000700000000000000" pitchFamily="2" charset="-78"/>
              </a:endParaRPr>
            </a:p>
          </p:txBody>
        </p:sp>
      </p:grpSp>
      <p:grpSp>
        <p:nvGrpSpPr>
          <p:cNvPr id="154" name="Group 153">
            <a:extLst>
              <a:ext uri="{FF2B5EF4-FFF2-40B4-BE49-F238E27FC236}">
                <a16:creationId xmlns:a16="http://schemas.microsoft.com/office/drawing/2014/main" id="{5D3E3AFD-1CAE-9849-5477-1E17D4566C9C}"/>
              </a:ext>
            </a:extLst>
          </p:cNvPr>
          <p:cNvGrpSpPr/>
          <p:nvPr/>
        </p:nvGrpSpPr>
        <p:grpSpPr>
          <a:xfrm>
            <a:off x="619873" y="773422"/>
            <a:ext cx="913196" cy="391082"/>
            <a:chOff x="780273" y="763148"/>
            <a:chExt cx="913196" cy="391082"/>
          </a:xfrm>
        </p:grpSpPr>
        <p:pic>
          <p:nvPicPr>
            <p:cNvPr id="130" name="Picture 129">
              <a:extLst>
                <a:ext uri="{FF2B5EF4-FFF2-40B4-BE49-F238E27FC236}">
                  <a16:creationId xmlns:a16="http://schemas.microsoft.com/office/drawing/2014/main" id="{54E2A06B-762F-D631-66A8-6F714FEEF591}"/>
                </a:ext>
              </a:extLst>
            </p:cNvPr>
            <p:cNvPicPr>
              <a:picLocks noChangeAspect="1"/>
            </p:cNvPicPr>
            <p:nvPr/>
          </p:nvPicPr>
          <p:blipFill>
            <a:blip r:embed="rId8">
              <a:biLevel thresh="75000"/>
              <a:extLst>
                <a:ext uri="{28A0092B-C50C-407E-A947-70E740481C1C}">
                  <a14:useLocalDpi xmlns:a14="http://schemas.microsoft.com/office/drawing/2010/main" val="0"/>
                </a:ext>
              </a:extLst>
            </a:blip>
            <a:stretch>
              <a:fillRect/>
            </a:stretch>
          </p:blipFill>
          <p:spPr>
            <a:xfrm>
              <a:off x="1302387" y="763148"/>
              <a:ext cx="391082" cy="391082"/>
            </a:xfrm>
            <a:prstGeom prst="rect">
              <a:avLst/>
            </a:prstGeom>
          </p:spPr>
        </p:pic>
        <p:sp>
          <p:nvSpPr>
            <p:cNvPr id="147" name="TextBox 146">
              <a:extLst>
                <a:ext uri="{FF2B5EF4-FFF2-40B4-BE49-F238E27FC236}">
                  <a16:creationId xmlns:a16="http://schemas.microsoft.com/office/drawing/2014/main" id="{7C217C55-B589-BB1A-4D21-1B5B1F2F9DD1}"/>
                </a:ext>
              </a:extLst>
            </p:cNvPr>
            <p:cNvSpPr txBox="1"/>
            <p:nvPr/>
          </p:nvSpPr>
          <p:spPr>
            <a:xfrm>
              <a:off x="780273" y="833090"/>
              <a:ext cx="575107" cy="307777"/>
            </a:xfrm>
            <a:prstGeom prst="rect">
              <a:avLst/>
            </a:prstGeom>
            <a:noFill/>
          </p:spPr>
          <p:txBody>
            <a:bodyPr wrap="square" rtlCol="0">
              <a:spAutoFit/>
            </a:bodyPr>
            <a:lstStyle/>
            <a:p>
              <a:r>
                <a:rPr lang="fa-IR" sz="1400" dirty="0">
                  <a:cs typeface="B Titr" panose="00000700000000000000" pitchFamily="2" charset="-78"/>
                </a:rPr>
                <a:t>منابع</a:t>
              </a:r>
              <a:endParaRPr lang="en-US" sz="1400" dirty="0">
                <a:cs typeface="B Titr" panose="00000700000000000000" pitchFamily="2" charset="-78"/>
              </a:endParaRPr>
            </a:p>
          </p:txBody>
        </p:sp>
      </p:grpSp>
      <p:sp>
        <p:nvSpPr>
          <p:cNvPr id="161" name="TextBox 160">
            <a:extLst>
              <a:ext uri="{FF2B5EF4-FFF2-40B4-BE49-F238E27FC236}">
                <a16:creationId xmlns:a16="http://schemas.microsoft.com/office/drawing/2014/main" id="{F726328F-DB72-75F9-3EFF-83843ADDF73A}"/>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pic>
        <p:nvPicPr>
          <p:cNvPr id="2" name="Picture 1">
            <a:hlinkClick r:id="" action="ppaction://hlinkshowjump?jump=firstslide"/>
            <a:extLst>
              <a:ext uri="{FF2B5EF4-FFF2-40B4-BE49-F238E27FC236}">
                <a16:creationId xmlns:a16="http://schemas.microsoft.com/office/drawing/2014/main" id="{F28F2A06-420D-814F-A728-36292DCFCFE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3" name="Picture 2">
            <a:hlinkClick r:id="" action="ppaction://hlinkshowjump?jump=nextslide"/>
            <a:extLst>
              <a:ext uri="{FF2B5EF4-FFF2-40B4-BE49-F238E27FC236}">
                <a16:creationId xmlns:a16="http://schemas.microsoft.com/office/drawing/2014/main" id="{A0D974AF-5151-C516-1773-551C61E2749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4" name="Picture 3">
            <a:hlinkClick r:id="" action="ppaction://hlinkshowjump?jump=previousslide"/>
            <a:extLst>
              <a:ext uri="{FF2B5EF4-FFF2-40B4-BE49-F238E27FC236}">
                <a16:creationId xmlns:a16="http://schemas.microsoft.com/office/drawing/2014/main" id="{0219E47C-B6AF-0AF0-715C-285B85D2F56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sp>
        <p:nvSpPr>
          <p:cNvPr id="5" name="TextBox 4">
            <a:extLst>
              <a:ext uri="{FF2B5EF4-FFF2-40B4-BE49-F238E27FC236}">
                <a16:creationId xmlns:a16="http://schemas.microsoft.com/office/drawing/2014/main" id="{E89EE8B4-F1B3-B6FF-EE0D-842CC27C048E}"/>
              </a:ext>
            </a:extLst>
          </p:cNvPr>
          <p:cNvSpPr txBox="1"/>
          <p:nvPr/>
        </p:nvSpPr>
        <p:spPr>
          <a:xfrm>
            <a:off x="9405680" y="1771992"/>
            <a:ext cx="2468644" cy="307777"/>
          </a:xfrm>
          <a:prstGeom prst="rect">
            <a:avLst/>
          </a:prstGeom>
          <a:noFill/>
          <a:ln>
            <a:noFill/>
          </a:ln>
        </p:spPr>
        <p:txBody>
          <a:bodyPr wrap="square" rtlCol="0">
            <a:spAutoFit/>
          </a:bodyPr>
          <a:lstStyle/>
          <a:p>
            <a:r>
              <a:rPr lang="fa-IR" sz="1400" dirty="0">
                <a:solidFill>
                  <a:srgbClr val="006ED8"/>
                </a:solidFill>
                <a:cs typeface="B Titr" panose="00000700000000000000" pitchFamily="2" charset="-78"/>
              </a:rPr>
              <a:t>زیر عنـوان اصلــی را وارد کـنید</a:t>
            </a:r>
            <a:endParaRPr lang="en-US" sz="1400" dirty="0">
              <a:solidFill>
                <a:srgbClr val="006ED8"/>
              </a:solidFill>
              <a:cs typeface="B Titr" panose="00000700000000000000" pitchFamily="2" charset="-78"/>
            </a:endParaRPr>
          </a:p>
        </p:txBody>
      </p:sp>
      <p:sp>
        <p:nvSpPr>
          <p:cNvPr id="7" name="TextBox 6">
            <a:extLst>
              <a:ext uri="{FF2B5EF4-FFF2-40B4-BE49-F238E27FC236}">
                <a16:creationId xmlns:a16="http://schemas.microsoft.com/office/drawing/2014/main" id="{CDBE0BFD-F34A-D55B-D5AC-534F509D06E0}"/>
              </a:ext>
            </a:extLst>
          </p:cNvPr>
          <p:cNvSpPr txBox="1"/>
          <p:nvPr/>
        </p:nvSpPr>
        <p:spPr>
          <a:xfrm>
            <a:off x="10149687" y="1382464"/>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8" name="TextBox 7">
            <a:extLst>
              <a:ext uri="{FF2B5EF4-FFF2-40B4-BE49-F238E27FC236}">
                <a16:creationId xmlns:a16="http://schemas.microsoft.com/office/drawing/2014/main" id="{4C9B5617-1334-3F2B-D4A9-D548589A6DEF}"/>
              </a:ext>
            </a:extLst>
          </p:cNvPr>
          <p:cNvSpPr txBox="1"/>
          <p:nvPr/>
        </p:nvSpPr>
        <p:spPr>
          <a:xfrm>
            <a:off x="6452965" y="2079769"/>
            <a:ext cx="5367513" cy="4347344"/>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p>
        </p:txBody>
      </p:sp>
      <p:sp>
        <p:nvSpPr>
          <p:cNvPr id="9" name="TextBox 8">
            <a:extLst>
              <a:ext uri="{FF2B5EF4-FFF2-40B4-BE49-F238E27FC236}">
                <a16:creationId xmlns:a16="http://schemas.microsoft.com/office/drawing/2014/main" id="{103BD8E9-E230-F8A2-21DF-D8E250453D43}"/>
              </a:ext>
            </a:extLst>
          </p:cNvPr>
          <p:cNvSpPr txBox="1"/>
          <p:nvPr/>
        </p:nvSpPr>
        <p:spPr>
          <a:xfrm>
            <a:off x="3324237" y="1769086"/>
            <a:ext cx="2468644" cy="307777"/>
          </a:xfrm>
          <a:prstGeom prst="rect">
            <a:avLst/>
          </a:prstGeom>
          <a:noFill/>
          <a:ln>
            <a:noFill/>
          </a:ln>
        </p:spPr>
        <p:txBody>
          <a:bodyPr wrap="square" rtlCol="0">
            <a:spAutoFit/>
          </a:bodyPr>
          <a:lstStyle/>
          <a:p>
            <a:r>
              <a:rPr lang="fa-IR" sz="1400" dirty="0">
                <a:solidFill>
                  <a:srgbClr val="006ED8"/>
                </a:solidFill>
                <a:cs typeface="B Titr" panose="00000700000000000000" pitchFamily="2" charset="-78"/>
              </a:rPr>
              <a:t>زیر عنـوان اصلــی را وارد کـنید</a:t>
            </a:r>
            <a:endParaRPr lang="en-US" sz="1400" dirty="0">
              <a:solidFill>
                <a:srgbClr val="006ED8"/>
              </a:solidFill>
              <a:cs typeface="B Titr" panose="00000700000000000000" pitchFamily="2" charset="-78"/>
            </a:endParaRPr>
          </a:p>
        </p:txBody>
      </p:sp>
      <p:sp>
        <p:nvSpPr>
          <p:cNvPr id="10" name="TextBox 9">
            <a:extLst>
              <a:ext uri="{FF2B5EF4-FFF2-40B4-BE49-F238E27FC236}">
                <a16:creationId xmlns:a16="http://schemas.microsoft.com/office/drawing/2014/main" id="{8C217B56-7B2C-71A7-EBFF-42E0B5B32E5D}"/>
              </a:ext>
            </a:extLst>
          </p:cNvPr>
          <p:cNvSpPr txBox="1"/>
          <p:nvPr/>
        </p:nvSpPr>
        <p:spPr>
          <a:xfrm>
            <a:off x="4068244" y="1379558"/>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11" name="TextBox 10">
            <a:extLst>
              <a:ext uri="{FF2B5EF4-FFF2-40B4-BE49-F238E27FC236}">
                <a16:creationId xmlns:a16="http://schemas.microsoft.com/office/drawing/2014/main" id="{C3D9932E-D33E-63DA-26EB-83CACA2B3EA6}"/>
              </a:ext>
            </a:extLst>
          </p:cNvPr>
          <p:cNvSpPr txBox="1"/>
          <p:nvPr/>
        </p:nvSpPr>
        <p:spPr>
          <a:xfrm>
            <a:off x="371522" y="2076863"/>
            <a:ext cx="5367513" cy="4347344"/>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p>
        </p:txBody>
      </p:sp>
      <p:cxnSp>
        <p:nvCxnSpPr>
          <p:cNvPr id="13" name="Straight Arrow Connector 12">
            <a:extLst>
              <a:ext uri="{FF2B5EF4-FFF2-40B4-BE49-F238E27FC236}">
                <a16:creationId xmlns:a16="http://schemas.microsoft.com/office/drawing/2014/main" id="{D43623AC-92E3-7478-1180-8410D587FEC2}"/>
              </a:ext>
            </a:extLst>
          </p:cNvPr>
          <p:cNvCxnSpPr/>
          <p:nvPr/>
        </p:nvCxnSpPr>
        <p:spPr>
          <a:xfrm>
            <a:off x="6096000" y="1421296"/>
            <a:ext cx="0" cy="4890052"/>
          </a:xfrm>
          <a:prstGeom prst="straightConnector1">
            <a:avLst/>
          </a:prstGeom>
          <a:ln w="12700">
            <a:solidFill>
              <a:srgbClr val="006ED8"/>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784050"/>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up)">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ppt_x</p:attrName>
                                        </p:attrNameLst>
                                      </p:cBhvr>
                                      <p:tavLst>
                                        <p:tav tm="0">
                                          <p:val>
                                            <p:strVal val="#ppt_x"/>
                                          </p:val>
                                        </p:tav>
                                        <p:tav tm="100000">
                                          <p:val>
                                            <p:strVal val="#ppt_x"/>
                                          </p:val>
                                        </p:tav>
                                      </p:tavLst>
                                    </p:anim>
                                    <p:anim calcmode="lin" valueType="num">
                                      <p:cBhvr>
                                        <p:cTn id="31" dur="1000" fill="hold"/>
                                        <p:tgtEl>
                                          <p:spTgt spid="1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 name="Group 121">
            <a:extLst>
              <a:ext uri="{FF2B5EF4-FFF2-40B4-BE49-F238E27FC236}">
                <a16:creationId xmlns:a16="http://schemas.microsoft.com/office/drawing/2014/main" id="{1C037335-DC34-4FAD-1372-C9E2C08F9D29}"/>
              </a:ext>
            </a:extLst>
          </p:cNvPr>
          <p:cNvGrpSpPr/>
          <p:nvPr/>
        </p:nvGrpSpPr>
        <p:grpSpPr>
          <a:xfrm>
            <a:off x="10140426" y="58463"/>
            <a:ext cx="1734764" cy="429023"/>
            <a:chOff x="10263714" y="58463"/>
            <a:chExt cx="1734764" cy="429023"/>
          </a:xfrm>
        </p:grpSpPr>
        <p:grpSp>
          <p:nvGrpSpPr>
            <p:cNvPr id="53" name="Group 52">
              <a:extLst>
                <a:ext uri="{FF2B5EF4-FFF2-40B4-BE49-F238E27FC236}">
                  <a16:creationId xmlns:a16="http://schemas.microsoft.com/office/drawing/2014/main" id="{4F4D6015-06C8-F336-2057-D66845FECEC7}"/>
                </a:ext>
              </a:extLst>
            </p:cNvPr>
            <p:cNvGrpSpPr/>
            <p:nvPr/>
          </p:nvGrpSpPr>
          <p:grpSpPr>
            <a:xfrm>
              <a:off x="11197607" y="83218"/>
              <a:ext cx="431426" cy="188824"/>
              <a:chOff x="11778472" y="427907"/>
              <a:chExt cx="240960" cy="105462"/>
            </a:xfrm>
          </p:grpSpPr>
          <p:sp>
            <p:nvSpPr>
              <p:cNvPr id="41" name="Freeform: Shape 40">
                <a:extLst>
                  <a:ext uri="{FF2B5EF4-FFF2-40B4-BE49-F238E27FC236}">
                    <a16:creationId xmlns:a16="http://schemas.microsoft.com/office/drawing/2014/main" id="{0B4FB79F-9D68-B0E3-852A-30FF56889C84}"/>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42" name="Freeform: Shape 41">
                <a:extLst>
                  <a:ext uri="{FF2B5EF4-FFF2-40B4-BE49-F238E27FC236}">
                    <a16:creationId xmlns:a16="http://schemas.microsoft.com/office/drawing/2014/main" id="{57B54EC3-9D7F-20DC-87A5-1300AE33348D}"/>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43" name="Freeform: Shape 42">
                <a:extLst>
                  <a:ext uri="{FF2B5EF4-FFF2-40B4-BE49-F238E27FC236}">
                    <a16:creationId xmlns:a16="http://schemas.microsoft.com/office/drawing/2014/main" id="{7E6C8786-109C-2870-476A-59CA76BC7021}"/>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44" name="Freeform: Shape 43">
                <a:extLst>
                  <a:ext uri="{FF2B5EF4-FFF2-40B4-BE49-F238E27FC236}">
                    <a16:creationId xmlns:a16="http://schemas.microsoft.com/office/drawing/2014/main" id="{E2B395AB-B136-8BAA-9146-4B1028917487}"/>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45" name="Freeform: Shape 44">
                <a:extLst>
                  <a:ext uri="{FF2B5EF4-FFF2-40B4-BE49-F238E27FC236}">
                    <a16:creationId xmlns:a16="http://schemas.microsoft.com/office/drawing/2014/main" id="{6515635F-3E58-E80F-3129-E148136DF820}"/>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46" name="Freeform: Shape 45">
                <a:extLst>
                  <a:ext uri="{FF2B5EF4-FFF2-40B4-BE49-F238E27FC236}">
                    <a16:creationId xmlns:a16="http://schemas.microsoft.com/office/drawing/2014/main" id="{E9D2CCCD-EC20-F5CD-0548-723D5C5EB168}"/>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47" name="Freeform: Shape 46">
                <a:extLst>
                  <a:ext uri="{FF2B5EF4-FFF2-40B4-BE49-F238E27FC236}">
                    <a16:creationId xmlns:a16="http://schemas.microsoft.com/office/drawing/2014/main" id="{1F980FB0-03D2-E3BD-5E95-2871EE6B23FC}"/>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48" name="Freeform: Shape 47">
                <a:extLst>
                  <a:ext uri="{FF2B5EF4-FFF2-40B4-BE49-F238E27FC236}">
                    <a16:creationId xmlns:a16="http://schemas.microsoft.com/office/drawing/2014/main" id="{6454177B-9482-490B-9774-26A99314B3DA}"/>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49" name="Freeform: Shape 48">
                <a:extLst>
                  <a:ext uri="{FF2B5EF4-FFF2-40B4-BE49-F238E27FC236}">
                    <a16:creationId xmlns:a16="http://schemas.microsoft.com/office/drawing/2014/main" id="{725B0CE3-A801-CCAF-D69A-D65F9F6042B6}"/>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50" name="Freeform: Shape 49">
                <a:extLst>
                  <a:ext uri="{FF2B5EF4-FFF2-40B4-BE49-F238E27FC236}">
                    <a16:creationId xmlns:a16="http://schemas.microsoft.com/office/drawing/2014/main" id="{04E2AC5A-33BB-F792-ADE6-FE905C058E99}"/>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51" name="Freeform: Shape 50">
                <a:extLst>
                  <a:ext uri="{FF2B5EF4-FFF2-40B4-BE49-F238E27FC236}">
                    <a16:creationId xmlns:a16="http://schemas.microsoft.com/office/drawing/2014/main" id="{FE59487D-E08D-F5FA-4EE4-CE5A0F46A2C4}"/>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52" name="Freeform: Shape 51">
                <a:extLst>
                  <a:ext uri="{FF2B5EF4-FFF2-40B4-BE49-F238E27FC236}">
                    <a16:creationId xmlns:a16="http://schemas.microsoft.com/office/drawing/2014/main" id="{8023D92E-AC14-1CD8-06D5-E0E42DCECAF9}"/>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69" name="Freeform: Shape 68">
              <a:extLst>
                <a:ext uri="{FF2B5EF4-FFF2-40B4-BE49-F238E27FC236}">
                  <a16:creationId xmlns:a16="http://schemas.microsoft.com/office/drawing/2014/main" id="{8FD9BD78-D06A-1FD0-6B02-B02D2F8F1C69}"/>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70" name="TextBox 69">
              <a:extLst>
                <a:ext uri="{FF2B5EF4-FFF2-40B4-BE49-F238E27FC236}">
                  <a16:creationId xmlns:a16="http://schemas.microsoft.com/office/drawing/2014/main" id="{CDBB6F4A-03A4-82A2-0400-5200902123F7}"/>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sp>
        <p:nvSpPr>
          <p:cNvPr id="71" name="Rectangle 70">
            <a:extLst>
              <a:ext uri="{FF2B5EF4-FFF2-40B4-BE49-F238E27FC236}">
                <a16:creationId xmlns:a16="http://schemas.microsoft.com/office/drawing/2014/main" id="{13294471-D6CD-C82A-CB9A-10B7E9E5FD42}"/>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E621C637-DB9A-02C0-CF88-1004C197D679}"/>
              </a:ext>
            </a:extLst>
          </p:cNvPr>
          <p:cNvSpPr/>
          <p:nvPr/>
        </p:nvSpPr>
        <p:spPr>
          <a:xfrm>
            <a:off x="10534892" y="1164606"/>
            <a:ext cx="1215081" cy="60141"/>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49" name="Group 148">
            <a:extLst>
              <a:ext uri="{FF2B5EF4-FFF2-40B4-BE49-F238E27FC236}">
                <a16:creationId xmlns:a16="http://schemas.microsoft.com/office/drawing/2014/main" id="{1424E820-5615-A8BB-0C55-45CD27A8BDBD}"/>
              </a:ext>
            </a:extLst>
          </p:cNvPr>
          <p:cNvGrpSpPr/>
          <p:nvPr/>
        </p:nvGrpSpPr>
        <p:grpSpPr>
          <a:xfrm>
            <a:off x="10450668" y="802961"/>
            <a:ext cx="1301337" cy="339188"/>
            <a:chOff x="10450668" y="801679"/>
            <a:chExt cx="1301337" cy="339188"/>
          </a:xfrm>
        </p:grpSpPr>
        <p:pic>
          <p:nvPicPr>
            <p:cNvPr id="132" name="Picture 131">
              <a:extLst>
                <a:ext uri="{FF2B5EF4-FFF2-40B4-BE49-F238E27FC236}">
                  <a16:creationId xmlns:a16="http://schemas.microsoft.com/office/drawing/2014/main" id="{35E5A249-E4D5-A281-34B1-B1FDFE809F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7985" y="801679"/>
              <a:ext cx="314020" cy="314020"/>
            </a:xfrm>
            <a:prstGeom prst="rect">
              <a:avLst/>
            </a:prstGeom>
          </p:spPr>
        </p:pic>
        <p:sp>
          <p:nvSpPr>
            <p:cNvPr id="140" name="TextBox 139">
              <a:extLst>
                <a:ext uri="{FF2B5EF4-FFF2-40B4-BE49-F238E27FC236}">
                  <a16:creationId xmlns:a16="http://schemas.microsoft.com/office/drawing/2014/main" id="{C06E4131-E265-1A28-9105-68FA3C1E9B45}"/>
                </a:ext>
              </a:extLst>
            </p:cNvPr>
            <p:cNvSpPr txBox="1"/>
            <p:nvPr/>
          </p:nvSpPr>
          <p:spPr>
            <a:xfrm>
              <a:off x="10450668" y="833090"/>
              <a:ext cx="1099953" cy="307777"/>
            </a:xfrm>
            <a:prstGeom prst="rect">
              <a:avLst/>
            </a:prstGeom>
            <a:noFill/>
          </p:spPr>
          <p:txBody>
            <a:bodyPr wrap="square" rtlCol="0">
              <a:spAutoFit/>
            </a:bodyPr>
            <a:lstStyle/>
            <a:p>
              <a:r>
                <a:rPr lang="fa-IR" sz="1400" dirty="0">
                  <a:solidFill>
                    <a:srgbClr val="006ED8"/>
                  </a:solidFill>
                  <a:cs typeface="B Titr" panose="00000700000000000000" pitchFamily="2" charset="-78"/>
                </a:rPr>
                <a:t>کلیات پژوهش</a:t>
              </a:r>
              <a:endParaRPr lang="en-US" sz="1400" dirty="0">
                <a:solidFill>
                  <a:srgbClr val="006ED8"/>
                </a:solidFill>
                <a:cs typeface="B Titr" panose="00000700000000000000" pitchFamily="2" charset="-78"/>
              </a:endParaRPr>
            </a:p>
          </p:txBody>
        </p:sp>
      </p:grpSp>
      <p:grpSp>
        <p:nvGrpSpPr>
          <p:cNvPr id="150" name="Group 149">
            <a:extLst>
              <a:ext uri="{FF2B5EF4-FFF2-40B4-BE49-F238E27FC236}">
                <a16:creationId xmlns:a16="http://schemas.microsoft.com/office/drawing/2014/main" id="{B0592E56-CDE6-5625-ABDE-6BAAB1DF02A7}"/>
              </a:ext>
            </a:extLst>
          </p:cNvPr>
          <p:cNvGrpSpPr/>
          <p:nvPr/>
        </p:nvGrpSpPr>
        <p:grpSpPr>
          <a:xfrm>
            <a:off x="8403542" y="809382"/>
            <a:ext cx="1332973" cy="339188"/>
            <a:chOff x="8403542" y="801679"/>
            <a:chExt cx="1332973" cy="339188"/>
          </a:xfrm>
        </p:grpSpPr>
        <p:pic>
          <p:nvPicPr>
            <p:cNvPr id="124" name="Picture 123">
              <a:extLst>
                <a:ext uri="{FF2B5EF4-FFF2-40B4-BE49-F238E27FC236}">
                  <a16:creationId xmlns:a16="http://schemas.microsoft.com/office/drawing/2014/main" id="{0F67A771-6B08-ADD2-2672-F0C178099341}"/>
                </a:ext>
              </a:extLst>
            </p:cNvPr>
            <p:cNvPicPr>
              <a:picLocks noChangeAspect="1"/>
            </p:cNvPicPr>
            <p:nvPr/>
          </p:nvPicPr>
          <p:blipFill>
            <a:blip r:embed="rId4">
              <a:biLevel thresh="75000"/>
              <a:extLst>
                <a:ext uri="{28A0092B-C50C-407E-A947-70E740481C1C}">
                  <a14:useLocalDpi xmlns:a14="http://schemas.microsoft.com/office/drawing/2010/main" val="0"/>
                </a:ext>
              </a:extLst>
            </a:blip>
            <a:stretch>
              <a:fillRect/>
            </a:stretch>
          </p:blipFill>
          <p:spPr>
            <a:xfrm>
              <a:off x="9422495" y="801679"/>
              <a:ext cx="314020" cy="314020"/>
            </a:xfrm>
            <a:prstGeom prst="rect">
              <a:avLst/>
            </a:prstGeom>
          </p:spPr>
        </p:pic>
        <p:sp>
          <p:nvSpPr>
            <p:cNvPr id="141" name="TextBox 140">
              <a:extLst>
                <a:ext uri="{FF2B5EF4-FFF2-40B4-BE49-F238E27FC236}">
                  <a16:creationId xmlns:a16="http://schemas.microsoft.com/office/drawing/2014/main" id="{CB2FA345-EEB9-7110-8DC8-D42F0D2BD973}"/>
                </a:ext>
              </a:extLst>
            </p:cNvPr>
            <p:cNvSpPr txBox="1"/>
            <p:nvPr/>
          </p:nvSpPr>
          <p:spPr>
            <a:xfrm>
              <a:off x="8403542" y="833090"/>
              <a:ext cx="1066273" cy="307777"/>
            </a:xfrm>
            <a:prstGeom prst="rect">
              <a:avLst/>
            </a:prstGeom>
            <a:noFill/>
          </p:spPr>
          <p:txBody>
            <a:bodyPr wrap="square" rtlCol="0">
              <a:spAutoFit/>
            </a:bodyPr>
            <a:lstStyle/>
            <a:p>
              <a:r>
                <a:rPr lang="fa-IR" sz="1400" dirty="0">
                  <a:cs typeface="B Titr" panose="00000700000000000000" pitchFamily="2" charset="-78"/>
                </a:rPr>
                <a:t>مبانی پژوهش</a:t>
              </a:r>
              <a:endParaRPr lang="en-US" sz="1400" dirty="0">
                <a:cs typeface="B Titr" panose="00000700000000000000" pitchFamily="2" charset="-78"/>
              </a:endParaRPr>
            </a:p>
          </p:txBody>
        </p:sp>
      </p:grpSp>
      <p:grpSp>
        <p:nvGrpSpPr>
          <p:cNvPr id="151" name="Group 150">
            <a:extLst>
              <a:ext uri="{FF2B5EF4-FFF2-40B4-BE49-F238E27FC236}">
                <a16:creationId xmlns:a16="http://schemas.microsoft.com/office/drawing/2014/main" id="{7CE748D5-6082-41A2-9A12-2940F8F7DA49}"/>
              </a:ext>
            </a:extLst>
          </p:cNvPr>
          <p:cNvGrpSpPr/>
          <p:nvPr/>
        </p:nvGrpSpPr>
        <p:grpSpPr>
          <a:xfrm>
            <a:off x="6525261" y="805529"/>
            <a:ext cx="1207290" cy="339188"/>
            <a:chOff x="6544578" y="801679"/>
            <a:chExt cx="1207290" cy="339188"/>
          </a:xfrm>
        </p:grpSpPr>
        <p:pic>
          <p:nvPicPr>
            <p:cNvPr id="126" name="Picture 125">
              <a:extLst>
                <a:ext uri="{FF2B5EF4-FFF2-40B4-BE49-F238E27FC236}">
                  <a16:creationId xmlns:a16="http://schemas.microsoft.com/office/drawing/2014/main" id="{B12992F8-B63C-A0AA-757C-42E10B31D6A9}"/>
                </a:ext>
              </a:extLst>
            </p:cNvPr>
            <p:cNvPicPr>
              <a:picLocks noChangeAspect="1"/>
            </p:cNvPicPr>
            <p:nvPr/>
          </p:nvPicPr>
          <p:blipFill>
            <a:blip r:embed="rId5">
              <a:biLevel thresh="75000"/>
              <a:extLst>
                <a:ext uri="{28A0092B-C50C-407E-A947-70E740481C1C}">
                  <a14:useLocalDpi xmlns:a14="http://schemas.microsoft.com/office/drawing/2010/main" val="0"/>
                </a:ext>
              </a:extLst>
            </a:blip>
            <a:stretch>
              <a:fillRect/>
            </a:stretch>
          </p:blipFill>
          <p:spPr>
            <a:xfrm>
              <a:off x="7437848" y="801679"/>
              <a:ext cx="314020" cy="314020"/>
            </a:xfrm>
            <a:prstGeom prst="rect">
              <a:avLst/>
            </a:prstGeom>
          </p:spPr>
        </p:pic>
        <p:sp>
          <p:nvSpPr>
            <p:cNvPr id="142" name="TextBox 141">
              <a:extLst>
                <a:ext uri="{FF2B5EF4-FFF2-40B4-BE49-F238E27FC236}">
                  <a16:creationId xmlns:a16="http://schemas.microsoft.com/office/drawing/2014/main" id="{D333B084-3D75-02A2-3201-246D1F771E89}"/>
                </a:ext>
              </a:extLst>
            </p:cNvPr>
            <p:cNvSpPr txBox="1"/>
            <p:nvPr/>
          </p:nvSpPr>
          <p:spPr>
            <a:xfrm>
              <a:off x="6544578" y="833090"/>
              <a:ext cx="1002814" cy="307777"/>
            </a:xfrm>
            <a:prstGeom prst="rect">
              <a:avLst/>
            </a:prstGeom>
            <a:noFill/>
          </p:spPr>
          <p:txBody>
            <a:bodyPr wrap="square" rtlCol="0">
              <a:spAutoFit/>
            </a:bodyPr>
            <a:lstStyle/>
            <a:p>
              <a:r>
                <a:rPr lang="fa-IR" sz="1400" dirty="0">
                  <a:cs typeface="B Titr" panose="00000700000000000000" pitchFamily="2" charset="-78"/>
                </a:rPr>
                <a:t>روش تحقیق</a:t>
              </a:r>
              <a:endParaRPr lang="en-US" sz="1400" dirty="0">
                <a:cs typeface="B Titr" panose="00000700000000000000" pitchFamily="2" charset="-78"/>
              </a:endParaRPr>
            </a:p>
          </p:txBody>
        </p:sp>
      </p:grpSp>
      <p:grpSp>
        <p:nvGrpSpPr>
          <p:cNvPr id="152" name="Group 151">
            <a:extLst>
              <a:ext uri="{FF2B5EF4-FFF2-40B4-BE49-F238E27FC236}">
                <a16:creationId xmlns:a16="http://schemas.microsoft.com/office/drawing/2014/main" id="{CCF9D272-5C4B-8493-3F2B-B31045B6AA57}"/>
              </a:ext>
            </a:extLst>
          </p:cNvPr>
          <p:cNvGrpSpPr/>
          <p:nvPr/>
        </p:nvGrpSpPr>
        <p:grpSpPr>
          <a:xfrm>
            <a:off x="4367276" y="801676"/>
            <a:ext cx="1347716" cy="339188"/>
            <a:chOff x="4367276" y="801679"/>
            <a:chExt cx="1347716" cy="339188"/>
          </a:xfrm>
        </p:grpSpPr>
        <p:pic>
          <p:nvPicPr>
            <p:cNvPr id="128" name="Picture 127">
              <a:extLst>
                <a:ext uri="{FF2B5EF4-FFF2-40B4-BE49-F238E27FC236}">
                  <a16:creationId xmlns:a16="http://schemas.microsoft.com/office/drawing/2014/main" id="{89AB1061-13B8-5BD6-6D27-AC9B68491BE2}"/>
                </a:ext>
              </a:extLst>
            </p:cNvPr>
            <p:cNvPicPr>
              <a:picLocks noChangeAspect="1"/>
            </p:cNvPicPr>
            <p:nvPr/>
          </p:nvPicPr>
          <p:blipFill>
            <a:blip r:embed="rId6">
              <a:biLevel thresh="75000"/>
              <a:extLst>
                <a:ext uri="{28A0092B-C50C-407E-A947-70E740481C1C}">
                  <a14:useLocalDpi xmlns:a14="http://schemas.microsoft.com/office/drawing/2010/main" val="0"/>
                </a:ext>
              </a:extLst>
            </a:blip>
            <a:stretch>
              <a:fillRect/>
            </a:stretch>
          </p:blipFill>
          <p:spPr>
            <a:xfrm>
              <a:off x="5400972" y="801679"/>
              <a:ext cx="314020" cy="314020"/>
            </a:xfrm>
            <a:prstGeom prst="rect">
              <a:avLst/>
            </a:prstGeom>
          </p:spPr>
        </p:pic>
        <p:sp>
          <p:nvSpPr>
            <p:cNvPr id="144" name="TextBox 143">
              <a:extLst>
                <a:ext uri="{FF2B5EF4-FFF2-40B4-BE49-F238E27FC236}">
                  <a16:creationId xmlns:a16="http://schemas.microsoft.com/office/drawing/2014/main" id="{C8425EFB-9821-1E0E-5CE6-4855C11C3E8F}"/>
                </a:ext>
              </a:extLst>
            </p:cNvPr>
            <p:cNvSpPr txBox="1"/>
            <p:nvPr/>
          </p:nvSpPr>
          <p:spPr>
            <a:xfrm>
              <a:off x="4367276" y="833090"/>
              <a:ext cx="1062877" cy="307777"/>
            </a:xfrm>
            <a:prstGeom prst="rect">
              <a:avLst/>
            </a:prstGeom>
            <a:noFill/>
          </p:spPr>
          <p:txBody>
            <a:bodyPr wrap="square" rtlCol="0">
              <a:spAutoFit/>
            </a:bodyPr>
            <a:lstStyle/>
            <a:p>
              <a:r>
                <a:rPr lang="fa-IR" sz="1400" dirty="0">
                  <a:cs typeface="B Titr" panose="00000700000000000000" pitchFamily="2" charset="-78"/>
                </a:rPr>
                <a:t>تجزیه و تحلیل</a:t>
              </a:r>
              <a:endParaRPr lang="en-US" sz="1400" dirty="0">
                <a:cs typeface="B Titr" panose="00000700000000000000" pitchFamily="2" charset="-78"/>
              </a:endParaRPr>
            </a:p>
          </p:txBody>
        </p:sp>
      </p:grpSp>
      <p:grpSp>
        <p:nvGrpSpPr>
          <p:cNvPr id="153" name="Group 152">
            <a:extLst>
              <a:ext uri="{FF2B5EF4-FFF2-40B4-BE49-F238E27FC236}">
                <a16:creationId xmlns:a16="http://schemas.microsoft.com/office/drawing/2014/main" id="{888C9CC3-77AF-1CE3-6CDC-B1DC34C2CF8E}"/>
              </a:ext>
            </a:extLst>
          </p:cNvPr>
          <p:cNvGrpSpPr/>
          <p:nvPr/>
        </p:nvGrpSpPr>
        <p:grpSpPr>
          <a:xfrm>
            <a:off x="2436435" y="808097"/>
            <a:ext cx="1267795" cy="339188"/>
            <a:chOff x="2436435" y="801679"/>
            <a:chExt cx="1267795" cy="339188"/>
          </a:xfrm>
        </p:grpSpPr>
        <p:pic>
          <p:nvPicPr>
            <p:cNvPr id="134" name="Picture 133">
              <a:extLst>
                <a:ext uri="{FF2B5EF4-FFF2-40B4-BE49-F238E27FC236}">
                  <a16:creationId xmlns:a16="http://schemas.microsoft.com/office/drawing/2014/main" id="{0219AACC-A780-F7B6-A08F-F1501FFCA54B}"/>
                </a:ext>
              </a:extLst>
            </p:cNvPr>
            <p:cNvPicPr>
              <a:picLocks noChangeAspect="1"/>
            </p:cNvPicPr>
            <p:nvPr/>
          </p:nvPicPr>
          <p:blipFill>
            <a:blip r:embed="rId7">
              <a:biLevel thresh="75000"/>
              <a:extLst>
                <a:ext uri="{28A0092B-C50C-407E-A947-70E740481C1C}">
                  <a14:useLocalDpi xmlns:a14="http://schemas.microsoft.com/office/drawing/2010/main" val="0"/>
                </a:ext>
              </a:extLst>
            </a:blip>
            <a:stretch>
              <a:fillRect/>
            </a:stretch>
          </p:blipFill>
          <p:spPr>
            <a:xfrm>
              <a:off x="3390210" y="801679"/>
              <a:ext cx="314020" cy="314020"/>
            </a:xfrm>
            <a:prstGeom prst="rect">
              <a:avLst/>
            </a:prstGeom>
          </p:spPr>
        </p:pic>
        <p:sp>
          <p:nvSpPr>
            <p:cNvPr id="146" name="TextBox 145">
              <a:extLst>
                <a:ext uri="{FF2B5EF4-FFF2-40B4-BE49-F238E27FC236}">
                  <a16:creationId xmlns:a16="http://schemas.microsoft.com/office/drawing/2014/main" id="{F08DDAB4-FFA7-D3BD-0D9D-C5DF3F7CE099}"/>
                </a:ext>
              </a:extLst>
            </p:cNvPr>
            <p:cNvSpPr txBox="1"/>
            <p:nvPr/>
          </p:nvSpPr>
          <p:spPr>
            <a:xfrm>
              <a:off x="2436435" y="833090"/>
              <a:ext cx="1007470" cy="307777"/>
            </a:xfrm>
            <a:prstGeom prst="rect">
              <a:avLst/>
            </a:prstGeom>
            <a:noFill/>
          </p:spPr>
          <p:txBody>
            <a:bodyPr wrap="square" rtlCol="0">
              <a:spAutoFit/>
            </a:bodyPr>
            <a:lstStyle/>
            <a:p>
              <a:r>
                <a:rPr lang="fa-IR" sz="1400" dirty="0">
                  <a:cs typeface="B Titr" panose="00000700000000000000" pitchFamily="2" charset="-78"/>
                </a:rPr>
                <a:t>بحث و نتیجه</a:t>
              </a:r>
              <a:endParaRPr lang="en-US" sz="1400" dirty="0">
                <a:cs typeface="B Titr" panose="00000700000000000000" pitchFamily="2" charset="-78"/>
              </a:endParaRPr>
            </a:p>
          </p:txBody>
        </p:sp>
      </p:grpSp>
      <p:grpSp>
        <p:nvGrpSpPr>
          <p:cNvPr id="154" name="Group 153">
            <a:extLst>
              <a:ext uri="{FF2B5EF4-FFF2-40B4-BE49-F238E27FC236}">
                <a16:creationId xmlns:a16="http://schemas.microsoft.com/office/drawing/2014/main" id="{5D3E3AFD-1CAE-9849-5477-1E17D4566C9C}"/>
              </a:ext>
            </a:extLst>
          </p:cNvPr>
          <p:cNvGrpSpPr/>
          <p:nvPr/>
        </p:nvGrpSpPr>
        <p:grpSpPr>
          <a:xfrm>
            <a:off x="619873" y="773422"/>
            <a:ext cx="913196" cy="391082"/>
            <a:chOff x="780273" y="763148"/>
            <a:chExt cx="913196" cy="391082"/>
          </a:xfrm>
        </p:grpSpPr>
        <p:pic>
          <p:nvPicPr>
            <p:cNvPr id="130" name="Picture 129">
              <a:extLst>
                <a:ext uri="{FF2B5EF4-FFF2-40B4-BE49-F238E27FC236}">
                  <a16:creationId xmlns:a16="http://schemas.microsoft.com/office/drawing/2014/main" id="{54E2A06B-762F-D631-66A8-6F714FEEF591}"/>
                </a:ext>
              </a:extLst>
            </p:cNvPr>
            <p:cNvPicPr>
              <a:picLocks noChangeAspect="1"/>
            </p:cNvPicPr>
            <p:nvPr/>
          </p:nvPicPr>
          <p:blipFill>
            <a:blip r:embed="rId8">
              <a:biLevel thresh="75000"/>
              <a:extLst>
                <a:ext uri="{28A0092B-C50C-407E-A947-70E740481C1C}">
                  <a14:useLocalDpi xmlns:a14="http://schemas.microsoft.com/office/drawing/2010/main" val="0"/>
                </a:ext>
              </a:extLst>
            </a:blip>
            <a:stretch>
              <a:fillRect/>
            </a:stretch>
          </p:blipFill>
          <p:spPr>
            <a:xfrm>
              <a:off x="1302387" y="763148"/>
              <a:ext cx="391082" cy="391082"/>
            </a:xfrm>
            <a:prstGeom prst="rect">
              <a:avLst/>
            </a:prstGeom>
          </p:spPr>
        </p:pic>
        <p:sp>
          <p:nvSpPr>
            <p:cNvPr id="147" name="TextBox 146">
              <a:extLst>
                <a:ext uri="{FF2B5EF4-FFF2-40B4-BE49-F238E27FC236}">
                  <a16:creationId xmlns:a16="http://schemas.microsoft.com/office/drawing/2014/main" id="{7C217C55-B589-BB1A-4D21-1B5B1F2F9DD1}"/>
                </a:ext>
              </a:extLst>
            </p:cNvPr>
            <p:cNvSpPr txBox="1"/>
            <p:nvPr/>
          </p:nvSpPr>
          <p:spPr>
            <a:xfrm>
              <a:off x="780273" y="833090"/>
              <a:ext cx="575107" cy="307777"/>
            </a:xfrm>
            <a:prstGeom prst="rect">
              <a:avLst/>
            </a:prstGeom>
            <a:noFill/>
          </p:spPr>
          <p:txBody>
            <a:bodyPr wrap="square" rtlCol="0">
              <a:spAutoFit/>
            </a:bodyPr>
            <a:lstStyle/>
            <a:p>
              <a:r>
                <a:rPr lang="fa-IR" sz="1400" dirty="0">
                  <a:cs typeface="B Titr" panose="00000700000000000000" pitchFamily="2" charset="-78"/>
                </a:rPr>
                <a:t>منابع</a:t>
              </a:r>
              <a:endParaRPr lang="en-US" sz="1400" dirty="0">
                <a:cs typeface="B Titr" panose="00000700000000000000" pitchFamily="2" charset="-78"/>
              </a:endParaRPr>
            </a:p>
          </p:txBody>
        </p:sp>
      </p:grpSp>
      <p:sp>
        <p:nvSpPr>
          <p:cNvPr id="161" name="TextBox 160">
            <a:extLst>
              <a:ext uri="{FF2B5EF4-FFF2-40B4-BE49-F238E27FC236}">
                <a16:creationId xmlns:a16="http://schemas.microsoft.com/office/drawing/2014/main" id="{F726328F-DB72-75F9-3EFF-83843ADDF73A}"/>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pic>
        <p:nvPicPr>
          <p:cNvPr id="2" name="Picture 1">
            <a:hlinkClick r:id="" action="ppaction://hlinkshowjump?jump=firstslide"/>
            <a:extLst>
              <a:ext uri="{FF2B5EF4-FFF2-40B4-BE49-F238E27FC236}">
                <a16:creationId xmlns:a16="http://schemas.microsoft.com/office/drawing/2014/main" id="{FB29C85E-BB95-F899-B5EF-8F643BC6094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3" name="Picture 2">
            <a:hlinkClick r:id="" action="ppaction://hlinkshowjump?jump=nextslide"/>
            <a:extLst>
              <a:ext uri="{FF2B5EF4-FFF2-40B4-BE49-F238E27FC236}">
                <a16:creationId xmlns:a16="http://schemas.microsoft.com/office/drawing/2014/main" id="{0A33913D-2905-F3DF-87A6-47F96A399FA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4" name="Picture 3">
            <a:hlinkClick r:id="" action="ppaction://hlinkshowjump?jump=previousslide"/>
            <a:extLst>
              <a:ext uri="{FF2B5EF4-FFF2-40B4-BE49-F238E27FC236}">
                <a16:creationId xmlns:a16="http://schemas.microsoft.com/office/drawing/2014/main" id="{ABC37A2F-D9F3-386F-5F85-A64B97CF2DA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grpSp>
        <p:nvGrpSpPr>
          <p:cNvPr id="7747" name="Graphic 7743">
            <a:extLst>
              <a:ext uri="{FF2B5EF4-FFF2-40B4-BE49-F238E27FC236}">
                <a16:creationId xmlns:a16="http://schemas.microsoft.com/office/drawing/2014/main" id="{9795459E-2BCB-88D0-12F6-C540B49B98EB}"/>
              </a:ext>
            </a:extLst>
          </p:cNvPr>
          <p:cNvGrpSpPr/>
          <p:nvPr/>
        </p:nvGrpSpPr>
        <p:grpSpPr>
          <a:xfrm>
            <a:off x="5529868" y="4142883"/>
            <a:ext cx="1392298" cy="1392298"/>
            <a:chOff x="5529868" y="4523883"/>
            <a:chExt cx="1392298" cy="1392298"/>
          </a:xfrm>
        </p:grpSpPr>
        <p:sp>
          <p:nvSpPr>
            <p:cNvPr id="7750" name="Freeform: Shape 7749">
              <a:extLst>
                <a:ext uri="{FF2B5EF4-FFF2-40B4-BE49-F238E27FC236}">
                  <a16:creationId xmlns:a16="http://schemas.microsoft.com/office/drawing/2014/main" id="{D78FC0DA-31A7-127D-4644-94EC3D61009B}"/>
                </a:ext>
              </a:extLst>
            </p:cNvPr>
            <p:cNvSpPr/>
            <p:nvPr/>
          </p:nvSpPr>
          <p:spPr>
            <a:xfrm>
              <a:off x="5529868" y="4523883"/>
              <a:ext cx="1392298" cy="1392298"/>
            </a:xfrm>
            <a:custGeom>
              <a:avLst/>
              <a:gdLst>
                <a:gd name="connsiteX0" fmla="*/ 1392299 w 1392298"/>
                <a:gd name="connsiteY0" fmla="*/ 696149 h 1392298"/>
                <a:gd name="connsiteX1" fmla="*/ 696149 w 1392298"/>
                <a:gd name="connsiteY1" fmla="*/ 1392299 h 1392298"/>
                <a:gd name="connsiteX2" fmla="*/ 0 w 1392298"/>
                <a:gd name="connsiteY2" fmla="*/ 696149 h 1392298"/>
                <a:gd name="connsiteX3" fmla="*/ 696149 w 1392298"/>
                <a:gd name="connsiteY3" fmla="*/ 0 h 1392298"/>
                <a:gd name="connsiteX4" fmla="*/ 1392299 w 1392298"/>
                <a:gd name="connsiteY4" fmla="*/ 696149 h 13922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2298" h="1392298">
                  <a:moveTo>
                    <a:pt x="1392299" y="696149"/>
                  </a:moveTo>
                  <a:cubicBezTo>
                    <a:pt x="1392299" y="1080622"/>
                    <a:pt x="1080622" y="1392299"/>
                    <a:pt x="696149" y="1392299"/>
                  </a:cubicBezTo>
                  <a:cubicBezTo>
                    <a:pt x="311677" y="1392299"/>
                    <a:pt x="0" y="1080622"/>
                    <a:pt x="0" y="696149"/>
                  </a:cubicBezTo>
                  <a:cubicBezTo>
                    <a:pt x="0" y="311677"/>
                    <a:pt x="311677" y="0"/>
                    <a:pt x="696149" y="0"/>
                  </a:cubicBezTo>
                  <a:cubicBezTo>
                    <a:pt x="1080622" y="0"/>
                    <a:pt x="1392299" y="311677"/>
                    <a:pt x="1392299" y="696149"/>
                  </a:cubicBezTo>
                  <a:close/>
                </a:path>
              </a:pathLst>
            </a:custGeom>
            <a:solidFill>
              <a:srgbClr val="FC8F2B"/>
            </a:solidFill>
            <a:ln w="8599" cap="flat">
              <a:noFill/>
              <a:prstDash val="solid"/>
              <a:miter/>
            </a:ln>
          </p:spPr>
          <p:txBody>
            <a:bodyPr rtlCol="0" anchor="ctr"/>
            <a:lstStyle/>
            <a:p>
              <a:endParaRPr lang="en-US" dirty="0"/>
            </a:p>
          </p:txBody>
        </p:sp>
        <p:grpSp>
          <p:nvGrpSpPr>
            <p:cNvPr id="7751" name="Graphic 7743">
              <a:extLst>
                <a:ext uri="{FF2B5EF4-FFF2-40B4-BE49-F238E27FC236}">
                  <a16:creationId xmlns:a16="http://schemas.microsoft.com/office/drawing/2014/main" id="{684C757C-3766-0535-C1E0-90EBFA9A6987}"/>
                </a:ext>
              </a:extLst>
            </p:cNvPr>
            <p:cNvGrpSpPr/>
            <p:nvPr/>
          </p:nvGrpSpPr>
          <p:grpSpPr>
            <a:xfrm>
              <a:off x="5637331" y="4656987"/>
              <a:ext cx="1153280" cy="1153280"/>
              <a:chOff x="5637331" y="4656987"/>
              <a:chExt cx="1153280" cy="1153280"/>
            </a:xfrm>
          </p:grpSpPr>
          <p:sp>
            <p:nvSpPr>
              <p:cNvPr id="7752" name="Freeform: Shape 7751">
                <a:extLst>
                  <a:ext uri="{FF2B5EF4-FFF2-40B4-BE49-F238E27FC236}">
                    <a16:creationId xmlns:a16="http://schemas.microsoft.com/office/drawing/2014/main" id="{6A190417-1A15-DAFD-D14F-609D5AD18B72}"/>
                  </a:ext>
                </a:extLst>
              </p:cNvPr>
              <p:cNvSpPr/>
              <p:nvPr/>
            </p:nvSpPr>
            <p:spPr>
              <a:xfrm>
                <a:off x="5637331" y="4656987"/>
                <a:ext cx="1153279" cy="1153279"/>
              </a:xfrm>
              <a:custGeom>
                <a:avLst/>
                <a:gdLst>
                  <a:gd name="connsiteX0" fmla="*/ 1153280 w 1153279"/>
                  <a:gd name="connsiteY0" fmla="*/ 576640 h 1153279"/>
                  <a:gd name="connsiteX1" fmla="*/ 576640 w 1153279"/>
                  <a:gd name="connsiteY1" fmla="*/ 1153280 h 1153279"/>
                  <a:gd name="connsiteX2" fmla="*/ 0 w 1153279"/>
                  <a:gd name="connsiteY2" fmla="*/ 576640 h 1153279"/>
                  <a:gd name="connsiteX3" fmla="*/ 576640 w 1153279"/>
                  <a:gd name="connsiteY3" fmla="*/ 0 h 1153279"/>
                  <a:gd name="connsiteX4" fmla="*/ 1153280 w 1153279"/>
                  <a:gd name="connsiteY4" fmla="*/ 576640 h 1153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3279" h="1153279">
                    <a:moveTo>
                      <a:pt x="1153280" y="576640"/>
                    </a:moveTo>
                    <a:cubicBezTo>
                      <a:pt x="1153280" y="895160"/>
                      <a:pt x="895160" y="1153280"/>
                      <a:pt x="576640" y="1153280"/>
                    </a:cubicBezTo>
                    <a:cubicBezTo>
                      <a:pt x="258120" y="1153280"/>
                      <a:pt x="0" y="895074"/>
                      <a:pt x="0" y="576640"/>
                    </a:cubicBezTo>
                    <a:cubicBezTo>
                      <a:pt x="0" y="258120"/>
                      <a:pt x="258206" y="0"/>
                      <a:pt x="576640" y="0"/>
                    </a:cubicBezTo>
                    <a:cubicBezTo>
                      <a:pt x="895074" y="0"/>
                      <a:pt x="1153280" y="258206"/>
                      <a:pt x="1153280" y="576640"/>
                    </a:cubicBezTo>
                    <a:close/>
                  </a:path>
                </a:pathLst>
              </a:custGeom>
              <a:solidFill>
                <a:srgbClr val="FFFFFF"/>
              </a:solidFill>
              <a:ln w="8599" cap="flat">
                <a:noFill/>
                <a:prstDash val="solid"/>
                <a:miter/>
              </a:ln>
            </p:spPr>
            <p:txBody>
              <a:bodyPr rtlCol="0" anchor="ctr"/>
              <a:lstStyle/>
              <a:p>
                <a:endParaRPr lang="en-US"/>
              </a:p>
            </p:txBody>
          </p:sp>
          <p:sp>
            <p:nvSpPr>
              <p:cNvPr id="7755" name="Freeform: Shape 7754">
                <a:extLst>
                  <a:ext uri="{FF2B5EF4-FFF2-40B4-BE49-F238E27FC236}">
                    <a16:creationId xmlns:a16="http://schemas.microsoft.com/office/drawing/2014/main" id="{D23F3A5E-858B-8028-8AD1-F9C18F52A883}"/>
                  </a:ext>
                </a:extLst>
              </p:cNvPr>
              <p:cNvSpPr/>
              <p:nvPr/>
            </p:nvSpPr>
            <p:spPr>
              <a:xfrm>
                <a:off x="5652045" y="4672990"/>
                <a:ext cx="1138566" cy="1137190"/>
              </a:xfrm>
              <a:custGeom>
                <a:avLst/>
                <a:gdLst>
                  <a:gd name="connsiteX0" fmla="*/ 1138567 w 1138566"/>
                  <a:gd name="connsiteY0" fmla="*/ 560636 h 1137190"/>
                  <a:gd name="connsiteX1" fmla="*/ 993762 w 1138566"/>
                  <a:gd name="connsiteY1" fmla="*/ 178533 h 1137190"/>
                  <a:gd name="connsiteX2" fmla="*/ 576640 w 1138566"/>
                  <a:gd name="connsiteY2" fmla="*/ 0 h 1137190"/>
                  <a:gd name="connsiteX3" fmla="*/ 0 w 1138566"/>
                  <a:gd name="connsiteY3" fmla="*/ 576640 h 1137190"/>
                  <a:gd name="connsiteX4" fmla="*/ 144805 w 1138566"/>
                  <a:gd name="connsiteY4" fmla="*/ 958744 h 1137190"/>
                  <a:gd name="connsiteX5" fmla="*/ 561927 w 1138566"/>
                  <a:gd name="connsiteY5" fmla="*/ 1137190 h 1137190"/>
                  <a:gd name="connsiteX6" fmla="*/ 1138567 w 1138566"/>
                  <a:gd name="connsiteY6" fmla="*/ 560636 h 1137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8566" h="1137190">
                    <a:moveTo>
                      <a:pt x="1138567" y="560636"/>
                    </a:moveTo>
                    <a:cubicBezTo>
                      <a:pt x="1138567" y="414025"/>
                      <a:pt x="1083845" y="280232"/>
                      <a:pt x="993762" y="178533"/>
                    </a:cubicBezTo>
                    <a:cubicBezTo>
                      <a:pt x="888793" y="68574"/>
                      <a:pt x="740718" y="0"/>
                      <a:pt x="576640" y="0"/>
                    </a:cubicBezTo>
                    <a:cubicBezTo>
                      <a:pt x="258206" y="0"/>
                      <a:pt x="0" y="258206"/>
                      <a:pt x="0" y="576640"/>
                    </a:cubicBezTo>
                    <a:cubicBezTo>
                      <a:pt x="0" y="723252"/>
                      <a:pt x="54721" y="857044"/>
                      <a:pt x="144805" y="958744"/>
                    </a:cubicBezTo>
                    <a:cubicBezTo>
                      <a:pt x="249774" y="1068703"/>
                      <a:pt x="397849" y="1137190"/>
                      <a:pt x="561927" y="1137190"/>
                    </a:cubicBezTo>
                    <a:cubicBezTo>
                      <a:pt x="880361" y="1137362"/>
                      <a:pt x="1138567" y="879157"/>
                      <a:pt x="1138567" y="560636"/>
                    </a:cubicBezTo>
                    <a:close/>
                  </a:path>
                </a:pathLst>
              </a:custGeom>
              <a:noFill/>
              <a:ln w="1474" cap="flat">
                <a:solidFill>
                  <a:srgbClr val="FFFFFF"/>
                </a:solidFill>
                <a:prstDash val="solid"/>
                <a:miter/>
              </a:ln>
            </p:spPr>
            <p:txBody>
              <a:bodyPr rtlCol="0" anchor="ctr"/>
              <a:lstStyle/>
              <a:p>
                <a:endParaRPr lang="en-US"/>
              </a:p>
            </p:txBody>
          </p:sp>
          <p:sp>
            <p:nvSpPr>
              <p:cNvPr id="7756" name="Freeform: Shape 7755">
                <a:extLst>
                  <a:ext uri="{FF2B5EF4-FFF2-40B4-BE49-F238E27FC236}">
                    <a16:creationId xmlns:a16="http://schemas.microsoft.com/office/drawing/2014/main" id="{13825EC4-BB26-9201-0CAC-81114BCB903A}"/>
                  </a:ext>
                </a:extLst>
              </p:cNvPr>
              <p:cNvSpPr/>
              <p:nvPr/>
            </p:nvSpPr>
            <p:spPr>
              <a:xfrm>
                <a:off x="5739461" y="4980756"/>
                <a:ext cx="1051150" cy="829511"/>
              </a:xfrm>
              <a:custGeom>
                <a:avLst/>
                <a:gdLst>
                  <a:gd name="connsiteX0" fmla="*/ 992815 w 1051150"/>
                  <a:gd name="connsiteY0" fmla="*/ 0 h 829511"/>
                  <a:gd name="connsiteX1" fmla="*/ 1042460 w 1051150"/>
                  <a:gd name="connsiteY1" fmla="*/ 234287 h 829511"/>
                  <a:gd name="connsiteX2" fmla="*/ 465820 w 1051150"/>
                  <a:gd name="connsiteY2" fmla="*/ 810927 h 829511"/>
                  <a:gd name="connsiteX3" fmla="*/ 0 w 1051150"/>
                  <a:gd name="connsiteY3" fmla="*/ 574231 h 829511"/>
                  <a:gd name="connsiteX4" fmla="*/ 57389 w 1051150"/>
                  <a:gd name="connsiteY4" fmla="*/ 651064 h 829511"/>
                  <a:gd name="connsiteX5" fmla="*/ 474510 w 1051150"/>
                  <a:gd name="connsiteY5" fmla="*/ 829511 h 829511"/>
                  <a:gd name="connsiteX6" fmla="*/ 1051150 w 1051150"/>
                  <a:gd name="connsiteY6" fmla="*/ 252871 h 829511"/>
                  <a:gd name="connsiteX7" fmla="*/ 992815 w 1051150"/>
                  <a:gd name="connsiteY7" fmla="*/ 0 h 829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51150" h="829511">
                    <a:moveTo>
                      <a:pt x="992815" y="0"/>
                    </a:moveTo>
                    <a:cubicBezTo>
                      <a:pt x="1024736" y="71585"/>
                      <a:pt x="1042460" y="150914"/>
                      <a:pt x="1042460" y="234287"/>
                    </a:cubicBezTo>
                    <a:cubicBezTo>
                      <a:pt x="1042460" y="552807"/>
                      <a:pt x="784254" y="810927"/>
                      <a:pt x="465820" y="810927"/>
                    </a:cubicBezTo>
                    <a:cubicBezTo>
                      <a:pt x="274467" y="810927"/>
                      <a:pt x="104883" y="717659"/>
                      <a:pt x="0" y="574231"/>
                    </a:cubicBezTo>
                    <a:cubicBezTo>
                      <a:pt x="17036" y="601419"/>
                      <a:pt x="36223" y="627145"/>
                      <a:pt x="57389" y="651064"/>
                    </a:cubicBezTo>
                    <a:cubicBezTo>
                      <a:pt x="162357" y="761023"/>
                      <a:pt x="310432" y="829511"/>
                      <a:pt x="474510" y="829511"/>
                    </a:cubicBezTo>
                    <a:cubicBezTo>
                      <a:pt x="793030" y="829511"/>
                      <a:pt x="1051150" y="571305"/>
                      <a:pt x="1051150" y="252871"/>
                    </a:cubicBezTo>
                    <a:cubicBezTo>
                      <a:pt x="1051150" y="162185"/>
                      <a:pt x="1030156" y="76317"/>
                      <a:pt x="992815" y="0"/>
                    </a:cubicBezTo>
                    <a:close/>
                  </a:path>
                </a:pathLst>
              </a:custGeom>
              <a:solidFill>
                <a:srgbClr val="D8D9DD"/>
              </a:solidFill>
              <a:ln w="8599" cap="flat">
                <a:noFill/>
                <a:prstDash val="solid"/>
                <a:miter/>
              </a:ln>
            </p:spPr>
            <p:txBody>
              <a:bodyPr rtlCol="0" anchor="ctr"/>
              <a:lstStyle/>
              <a:p>
                <a:endParaRPr lang="en-US"/>
              </a:p>
            </p:txBody>
          </p:sp>
        </p:grpSp>
      </p:grpSp>
      <p:grpSp>
        <p:nvGrpSpPr>
          <p:cNvPr id="7757" name="Graphic 7743">
            <a:extLst>
              <a:ext uri="{FF2B5EF4-FFF2-40B4-BE49-F238E27FC236}">
                <a16:creationId xmlns:a16="http://schemas.microsoft.com/office/drawing/2014/main" id="{AD0BB34B-BED8-952F-9142-4B09EA3678FE}"/>
              </a:ext>
            </a:extLst>
          </p:cNvPr>
          <p:cNvGrpSpPr/>
          <p:nvPr/>
        </p:nvGrpSpPr>
        <p:grpSpPr>
          <a:xfrm>
            <a:off x="4023996" y="3652456"/>
            <a:ext cx="4404041" cy="1397890"/>
            <a:chOff x="4023996" y="4033456"/>
            <a:chExt cx="4404041" cy="1397890"/>
          </a:xfrm>
        </p:grpSpPr>
        <p:grpSp>
          <p:nvGrpSpPr>
            <p:cNvPr id="7758" name="Graphic 7743">
              <a:extLst>
                <a:ext uri="{FF2B5EF4-FFF2-40B4-BE49-F238E27FC236}">
                  <a16:creationId xmlns:a16="http://schemas.microsoft.com/office/drawing/2014/main" id="{02F58A43-E152-BBB0-5040-679057AD50E6}"/>
                </a:ext>
              </a:extLst>
            </p:cNvPr>
            <p:cNvGrpSpPr/>
            <p:nvPr/>
          </p:nvGrpSpPr>
          <p:grpSpPr>
            <a:xfrm>
              <a:off x="4023996" y="4033456"/>
              <a:ext cx="1392298" cy="1392298"/>
              <a:chOff x="4023996" y="4033456"/>
              <a:chExt cx="1392298" cy="1392298"/>
            </a:xfrm>
          </p:grpSpPr>
          <p:sp>
            <p:nvSpPr>
              <p:cNvPr id="7761" name="Freeform: Shape 7760">
                <a:extLst>
                  <a:ext uri="{FF2B5EF4-FFF2-40B4-BE49-F238E27FC236}">
                    <a16:creationId xmlns:a16="http://schemas.microsoft.com/office/drawing/2014/main" id="{10F8FDA5-42D2-F8EE-7827-210B574A1B6C}"/>
                  </a:ext>
                </a:extLst>
              </p:cNvPr>
              <p:cNvSpPr/>
              <p:nvPr/>
            </p:nvSpPr>
            <p:spPr>
              <a:xfrm>
                <a:off x="4023996" y="4033456"/>
                <a:ext cx="1392298" cy="1392298"/>
              </a:xfrm>
              <a:custGeom>
                <a:avLst/>
                <a:gdLst>
                  <a:gd name="connsiteX0" fmla="*/ 1392299 w 1392298"/>
                  <a:gd name="connsiteY0" fmla="*/ 696149 h 1392298"/>
                  <a:gd name="connsiteX1" fmla="*/ 696149 w 1392298"/>
                  <a:gd name="connsiteY1" fmla="*/ 1392299 h 1392298"/>
                  <a:gd name="connsiteX2" fmla="*/ 0 w 1392298"/>
                  <a:gd name="connsiteY2" fmla="*/ 696149 h 1392298"/>
                  <a:gd name="connsiteX3" fmla="*/ 696149 w 1392298"/>
                  <a:gd name="connsiteY3" fmla="*/ 0 h 1392298"/>
                  <a:gd name="connsiteX4" fmla="*/ 1392299 w 1392298"/>
                  <a:gd name="connsiteY4" fmla="*/ 696149 h 13922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2298" h="1392298">
                    <a:moveTo>
                      <a:pt x="1392299" y="696149"/>
                    </a:moveTo>
                    <a:cubicBezTo>
                      <a:pt x="1392299" y="1080622"/>
                      <a:pt x="1080622" y="1392299"/>
                      <a:pt x="696149" y="1392299"/>
                    </a:cubicBezTo>
                    <a:cubicBezTo>
                      <a:pt x="311677" y="1392299"/>
                      <a:pt x="0" y="1080622"/>
                      <a:pt x="0" y="696149"/>
                    </a:cubicBezTo>
                    <a:cubicBezTo>
                      <a:pt x="0" y="311677"/>
                      <a:pt x="311677" y="0"/>
                      <a:pt x="696149" y="0"/>
                    </a:cubicBezTo>
                    <a:cubicBezTo>
                      <a:pt x="1080622" y="0"/>
                      <a:pt x="1392299" y="311677"/>
                      <a:pt x="1392299" y="696149"/>
                    </a:cubicBezTo>
                    <a:close/>
                  </a:path>
                </a:pathLst>
              </a:custGeom>
              <a:solidFill>
                <a:srgbClr val="FF3E5D"/>
              </a:solidFill>
              <a:ln w="8599" cap="flat">
                <a:noFill/>
                <a:prstDash val="solid"/>
                <a:miter/>
              </a:ln>
            </p:spPr>
            <p:txBody>
              <a:bodyPr rtlCol="0" anchor="ctr"/>
              <a:lstStyle/>
              <a:p>
                <a:endParaRPr lang="en-US"/>
              </a:p>
            </p:txBody>
          </p:sp>
          <p:grpSp>
            <p:nvGrpSpPr>
              <p:cNvPr id="7762" name="Graphic 7743">
                <a:extLst>
                  <a:ext uri="{FF2B5EF4-FFF2-40B4-BE49-F238E27FC236}">
                    <a16:creationId xmlns:a16="http://schemas.microsoft.com/office/drawing/2014/main" id="{04D70C1F-DA00-2122-32BE-EF68EDA61224}"/>
                  </a:ext>
                </a:extLst>
              </p:cNvPr>
              <p:cNvGrpSpPr/>
              <p:nvPr/>
            </p:nvGrpSpPr>
            <p:grpSpPr>
              <a:xfrm>
                <a:off x="4131460" y="4166559"/>
                <a:ext cx="1153280" cy="1153279"/>
                <a:chOff x="4131460" y="4166559"/>
                <a:chExt cx="1153280" cy="1153279"/>
              </a:xfrm>
            </p:grpSpPr>
            <p:sp>
              <p:nvSpPr>
                <p:cNvPr id="7763" name="Freeform: Shape 7762">
                  <a:extLst>
                    <a:ext uri="{FF2B5EF4-FFF2-40B4-BE49-F238E27FC236}">
                      <a16:creationId xmlns:a16="http://schemas.microsoft.com/office/drawing/2014/main" id="{4FE45552-CF11-3440-BF80-7A78D070701E}"/>
                    </a:ext>
                  </a:extLst>
                </p:cNvPr>
                <p:cNvSpPr/>
                <p:nvPr/>
              </p:nvSpPr>
              <p:spPr>
                <a:xfrm>
                  <a:off x="4131460" y="4166559"/>
                  <a:ext cx="1153279" cy="1153279"/>
                </a:xfrm>
                <a:custGeom>
                  <a:avLst/>
                  <a:gdLst>
                    <a:gd name="connsiteX0" fmla="*/ 1153280 w 1153279"/>
                    <a:gd name="connsiteY0" fmla="*/ 576640 h 1153279"/>
                    <a:gd name="connsiteX1" fmla="*/ 576640 w 1153279"/>
                    <a:gd name="connsiteY1" fmla="*/ 1153280 h 1153279"/>
                    <a:gd name="connsiteX2" fmla="*/ 0 w 1153279"/>
                    <a:gd name="connsiteY2" fmla="*/ 576640 h 1153279"/>
                    <a:gd name="connsiteX3" fmla="*/ 576640 w 1153279"/>
                    <a:gd name="connsiteY3" fmla="*/ 0 h 1153279"/>
                    <a:gd name="connsiteX4" fmla="*/ 1153280 w 1153279"/>
                    <a:gd name="connsiteY4" fmla="*/ 576640 h 1153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3279" h="1153279">
                      <a:moveTo>
                        <a:pt x="1153280" y="576640"/>
                      </a:moveTo>
                      <a:cubicBezTo>
                        <a:pt x="1153280" y="895160"/>
                        <a:pt x="895160" y="1153280"/>
                        <a:pt x="576640" y="1153280"/>
                      </a:cubicBezTo>
                      <a:cubicBezTo>
                        <a:pt x="258120" y="1153280"/>
                        <a:pt x="0" y="895074"/>
                        <a:pt x="0" y="576640"/>
                      </a:cubicBezTo>
                      <a:cubicBezTo>
                        <a:pt x="0" y="258120"/>
                        <a:pt x="258206" y="0"/>
                        <a:pt x="576640" y="0"/>
                      </a:cubicBezTo>
                      <a:cubicBezTo>
                        <a:pt x="895074" y="0"/>
                        <a:pt x="1153280" y="258120"/>
                        <a:pt x="1153280" y="576640"/>
                      </a:cubicBezTo>
                      <a:close/>
                    </a:path>
                  </a:pathLst>
                </a:custGeom>
                <a:solidFill>
                  <a:srgbClr val="FFFFFF"/>
                </a:solidFill>
                <a:ln w="8599" cap="flat">
                  <a:noFill/>
                  <a:prstDash val="solid"/>
                  <a:miter/>
                </a:ln>
              </p:spPr>
              <p:txBody>
                <a:bodyPr rtlCol="0" anchor="ctr"/>
                <a:lstStyle/>
                <a:p>
                  <a:endParaRPr lang="en-US"/>
                </a:p>
              </p:txBody>
            </p:sp>
            <p:sp>
              <p:nvSpPr>
                <p:cNvPr id="7766" name="Freeform: Shape 7765">
                  <a:extLst>
                    <a:ext uri="{FF2B5EF4-FFF2-40B4-BE49-F238E27FC236}">
                      <a16:creationId xmlns:a16="http://schemas.microsoft.com/office/drawing/2014/main" id="{8BB7914F-6AB4-934A-2C4C-199CC7E8122C}"/>
                    </a:ext>
                  </a:extLst>
                </p:cNvPr>
                <p:cNvSpPr/>
                <p:nvPr/>
              </p:nvSpPr>
              <p:spPr>
                <a:xfrm>
                  <a:off x="4146173" y="4182563"/>
                  <a:ext cx="1138566" cy="1137190"/>
                </a:xfrm>
                <a:custGeom>
                  <a:avLst/>
                  <a:gdLst>
                    <a:gd name="connsiteX0" fmla="*/ 1138567 w 1138566"/>
                    <a:gd name="connsiteY0" fmla="*/ 560636 h 1137190"/>
                    <a:gd name="connsiteX1" fmla="*/ 993761 w 1138566"/>
                    <a:gd name="connsiteY1" fmla="*/ 178533 h 1137190"/>
                    <a:gd name="connsiteX2" fmla="*/ 576640 w 1138566"/>
                    <a:gd name="connsiteY2" fmla="*/ 0 h 1137190"/>
                    <a:gd name="connsiteX3" fmla="*/ 0 w 1138566"/>
                    <a:gd name="connsiteY3" fmla="*/ 576640 h 1137190"/>
                    <a:gd name="connsiteX4" fmla="*/ 144805 w 1138566"/>
                    <a:gd name="connsiteY4" fmla="*/ 958744 h 1137190"/>
                    <a:gd name="connsiteX5" fmla="*/ 561927 w 1138566"/>
                    <a:gd name="connsiteY5" fmla="*/ 1137190 h 1137190"/>
                    <a:gd name="connsiteX6" fmla="*/ 1138567 w 1138566"/>
                    <a:gd name="connsiteY6" fmla="*/ 560636 h 1137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8566" h="1137190">
                      <a:moveTo>
                        <a:pt x="1138567" y="560636"/>
                      </a:moveTo>
                      <a:cubicBezTo>
                        <a:pt x="1138567" y="414025"/>
                        <a:pt x="1083845" y="280232"/>
                        <a:pt x="993761" y="178533"/>
                      </a:cubicBezTo>
                      <a:cubicBezTo>
                        <a:pt x="888793" y="68574"/>
                        <a:pt x="740718" y="0"/>
                        <a:pt x="576640" y="0"/>
                      </a:cubicBezTo>
                      <a:cubicBezTo>
                        <a:pt x="258206" y="0"/>
                        <a:pt x="0" y="258206"/>
                        <a:pt x="0" y="576640"/>
                      </a:cubicBezTo>
                      <a:cubicBezTo>
                        <a:pt x="0" y="723252"/>
                        <a:pt x="54721" y="857044"/>
                        <a:pt x="144805" y="958744"/>
                      </a:cubicBezTo>
                      <a:cubicBezTo>
                        <a:pt x="249774" y="1068703"/>
                        <a:pt x="397849" y="1137190"/>
                        <a:pt x="561927" y="1137190"/>
                      </a:cubicBezTo>
                      <a:cubicBezTo>
                        <a:pt x="880361" y="1137276"/>
                        <a:pt x="1138567" y="879157"/>
                        <a:pt x="1138567" y="560636"/>
                      </a:cubicBezTo>
                      <a:close/>
                    </a:path>
                  </a:pathLst>
                </a:custGeom>
                <a:noFill/>
                <a:ln w="1474" cap="flat">
                  <a:solidFill>
                    <a:srgbClr val="FFFFFF"/>
                  </a:solidFill>
                  <a:prstDash val="solid"/>
                  <a:miter/>
                </a:ln>
              </p:spPr>
              <p:txBody>
                <a:bodyPr rtlCol="0" anchor="ctr"/>
                <a:lstStyle/>
                <a:p>
                  <a:endParaRPr lang="en-US"/>
                </a:p>
              </p:txBody>
            </p:sp>
            <p:sp>
              <p:nvSpPr>
                <p:cNvPr id="7767" name="Freeform: Shape 7766">
                  <a:extLst>
                    <a:ext uri="{FF2B5EF4-FFF2-40B4-BE49-F238E27FC236}">
                      <a16:creationId xmlns:a16="http://schemas.microsoft.com/office/drawing/2014/main" id="{9D5BCCAA-6B50-2068-EBDB-B2D2CDA361E5}"/>
                    </a:ext>
                  </a:extLst>
                </p:cNvPr>
                <p:cNvSpPr/>
                <p:nvPr/>
              </p:nvSpPr>
              <p:spPr>
                <a:xfrm>
                  <a:off x="4233590" y="4490242"/>
                  <a:ext cx="1051150" cy="829511"/>
                </a:xfrm>
                <a:custGeom>
                  <a:avLst/>
                  <a:gdLst>
                    <a:gd name="connsiteX0" fmla="*/ 992815 w 1051150"/>
                    <a:gd name="connsiteY0" fmla="*/ 0 h 829511"/>
                    <a:gd name="connsiteX1" fmla="*/ 1042460 w 1051150"/>
                    <a:gd name="connsiteY1" fmla="*/ 234287 h 829511"/>
                    <a:gd name="connsiteX2" fmla="*/ 465820 w 1051150"/>
                    <a:gd name="connsiteY2" fmla="*/ 810927 h 829511"/>
                    <a:gd name="connsiteX3" fmla="*/ 0 w 1051150"/>
                    <a:gd name="connsiteY3" fmla="*/ 574231 h 829511"/>
                    <a:gd name="connsiteX4" fmla="*/ 57389 w 1051150"/>
                    <a:gd name="connsiteY4" fmla="*/ 651065 h 829511"/>
                    <a:gd name="connsiteX5" fmla="*/ 474510 w 1051150"/>
                    <a:gd name="connsiteY5" fmla="*/ 829511 h 829511"/>
                    <a:gd name="connsiteX6" fmla="*/ 1051150 w 1051150"/>
                    <a:gd name="connsiteY6" fmla="*/ 252872 h 829511"/>
                    <a:gd name="connsiteX7" fmla="*/ 992815 w 1051150"/>
                    <a:gd name="connsiteY7" fmla="*/ 0 h 829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51150" h="829511">
                      <a:moveTo>
                        <a:pt x="992815" y="0"/>
                      </a:moveTo>
                      <a:cubicBezTo>
                        <a:pt x="1024736" y="71585"/>
                        <a:pt x="1042460" y="150914"/>
                        <a:pt x="1042460" y="234287"/>
                      </a:cubicBezTo>
                      <a:cubicBezTo>
                        <a:pt x="1042460" y="552807"/>
                        <a:pt x="784254" y="810927"/>
                        <a:pt x="465820" y="810927"/>
                      </a:cubicBezTo>
                      <a:cubicBezTo>
                        <a:pt x="274468" y="810927"/>
                        <a:pt x="104883" y="717659"/>
                        <a:pt x="0" y="574231"/>
                      </a:cubicBezTo>
                      <a:cubicBezTo>
                        <a:pt x="17036" y="601419"/>
                        <a:pt x="36223" y="627145"/>
                        <a:pt x="57389" y="651065"/>
                      </a:cubicBezTo>
                      <a:cubicBezTo>
                        <a:pt x="162358" y="761024"/>
                        <a:pt x="310432" y="829511"/>
                        <a:pt x="474510" y="829511"/>
                      </a:cubicBezTo>
                      <a:cubicBezTo>
                        <a:pt x="793030" y="829511"/>
                        <a:pt x="1051150" y="571305"/>
                        <a:pt x="1051150" y="252872"/>
                      </a:cubicBezTo>
                      <a:cubicBezTo>
                        <a:pt x="1051150" y="162185"/>
                        <a:pt x="1030157" y="76404"/>
                        <a:pt x="992815" y="0"/>
                      </a:cubicBezTo>
                      <a:close/>
                    </a:path>
                  </a:pathLst>
                </a:custGeom>
                <a:solidFill>
                  <a:srgbClr val="D8D9DD"/>
                </a:solidFill>
                <a:ln w="8599" cap="flat">
                  <a:noFill/>
                  <a:prstDash val="solid"/>
                  <a:miter/>
                </a:ln>
              </p:spPr>
              <p:txBody>
                <a:bodyPr rtlCol="0" anchor="ctr"/>
                <a:lstStyle/>
                <a:p>
                  <a:endParaRPr lang="en-US"/>
                </a:p>
              </p:txBody>
            </p:sp>
          </p:grpSp>
        </p:grpSp>
        <p:grpSp>
          <p:nvGrpSpPr>
            <p:cNvPr id="7768" name="Graphic 7743">
              <a:extLst>
                <a:ext uri="{FF2B5EF4-FFF2-40B4-BE49-F238E27FC236}">
                  <a16:creationId xmlns:a16="http://schemas.microsoft.com/office/drawing/2014/main" id="{552650D5-CBCF-4EB6-E89D-CD833E27A030}"/>
                </a:ext>
              </a:extLst>
            </p:cNvPr>
            <p:cNvGrpSpPr/>
            <p:nvPr/>
          </p:nvGrpSpPr>
          <p:grpSpPr>
            <a:xfrm>
              <a:off x="7035739" y="4039048"/>
              <a:ext cx="1392298" cy="1392298"/>
              <a:chOff x="7035739" y="4039048"/>
              <a:chExt cx="1392298" cy="1392298"/>
            </a:xfrm>
          </p:grpSpPr>
          <p:sp>
            <p:nvSpPr>
              <p:cNvPr id="7771" name="Freeform: Shape 7770">
                <a:extLst>
                  <a:ext uri="{FF2B5EF4-FFF2-40B4-BE49-F238E27FC236}">
                    <a16:creationId xmlns:a16="http://schemas.microsoft.com/office/drawing/2014/main" id="{2BF2B574-7A3B-63E5-F6DB-CFCB48327E3B}"/>
                  </a:ext>
                </a:extLst>
              </p:cNvPr>
              <p:cNvSpPr/>
              <p:nvPr/>
            </p:nvSpPr>
            <p:spPr>
              <a:xfrm>
                <a:off x="7035739" y="4039048"/>
                <a:ext cx="1392298" cy="1392298"/>
              </a:xfrm>
              <a:custGeom>
                <a:avLst/>
                <a:gdLst>
                  <a:gd name="connsiteX0" fmla="*/ 1392299 w 1392298"/>
                  <a:gd name="connsiteY0" fmla="*/ 696149 h 1392298"/>
                  <a:gd name="connsiteX1" fmla="*/ 696150 w 1392298"/>
                  <a:gd name="connsiteY1" fmla="*/ 1392299 h 1392298"/>
                  <a:gd name="connsiteX2" fmla="*/ 0 w 1392298"/>
                  <a:gd name="connsiteY2" fmla="*/ 696149 h 1392298"/>
                  <a:gd name="connsiteX3" fmla="*/ 696150 w 1392298"/>
                  <a:gd name="connsiteY3" fmla="*/ 0 h 1392298"/>
                  <a:gd name="connsiteX4" fmla="*/ 1392299 w 1392298"/>
                  <a:gd name="connsiteY4" fmla="*/ 696149 h 13922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2298" h="1392298">
                    <a:moveTo>
                      <a:pt x="1392299" y="696149"/>
                    </a:moveTo>
                    <a:cubicBezTo>
                      <a:pt x="1392299" y="1080622"/>
                      <a:pt x="1080622" y="1392299"/>
                      <a:pt x="696150" y="1392299"/>
                    </a:cubicBezTo>
                    <a:cubicBezTo>
                      <a:pt x="311677" y="1392299"/>
                      <a:pt x="0" y="1080622"/>
                      <a:pt x="0" y="696149"/>
                    </a:cubicBezTo>
                    <a:cubicBezTo>
                      <a:pt x="0" y="311677"/>
                      <a:pt x="311677" y="0"/>
                      <a:pt x="696150" y="0"/>
                    </a:cubicBezTo>
                    <a:cubicBezTo>
                      <a:pt x="1080622" y="0"/>
                      <a:pt x="1392299" y="311677"/>
                      <a:pt x="1392299" y="696149"/>
                    </a:cubicBezTo>
                    <a:close/>
                  </a:path>
                </a:pathLst>
              </a:custGeom>
              <a:solidFill>
                <a:srgbClr val="62CFD8"/>
              </a:solidFill>
              <a:ln w="8599" cap="flat">
                <a:noFill/>
                <a:prstDash val="solid"/>
                <a:miter/>
              </a:ln>
            </p:spPr>
            <p:txBody>
              <a:bodyPr rtlCol="0" anchor="ctr"/>
              <a:lstStyle/>
              <a:p>
                <a:endParaRPr lang="en-US"/>
              </a:p>
            </p:txBody>
          </p:sp>
          <p:grpSp>
            <p:nvGrpSpPr>
              <p:cNvPr id="7772" name="Graphic 7743">
                <a:extLst>
                  <a:ext uri="{FF2B5EF4-FFF2-40B4-BE49-F238E27FC236}">
                    <a16:creationId xmlns:a16="http://schemas.microsoft.com/office/drawing/2014/main" id="{4CB4F8F1-19F4-FC8F-0557-6A76CE30F3C6}"/>
                  </a:ext>
                </a:extLst>
              </p:cNvPr>
              <p:cNvGrpSpPr/>
              <p:nvPr/>
            </p:nvGrpSpPr>
            <p:grpSpPr>
              <a:xfrm>
                <a:off x="7143203" y="4172152"/>
                <a:ext cx="1153279" cy="1153279"/>
                <a:chOff x="7143203" y="4172152"/>
                <a:chExt cx="1153279" cy="1153279"/>
              </a:xfrm>
            </p:grpSpPr>
            <p:sp>
              <p:nvSpPr>
                <p:cNvPr id="7773" name="Freeform: Shape 7772">
                  <a:extLst>
                    <a:ext uri="{FF2B5EF4-FFF2-40B4-BE49-F238E27FC236}">
                      <a16:creationId xmlns:a16="http://schemas.microsoft.com/office/drawing/2014/main" id="{882F40D7-EC75-3B9F-2291-007E8C3E538F}"/>
                    </a:ext>
                  </a:extLst>
                </p:cNvPr>
                <p:cNvSpPr/>
                <p:nvPr/>
              </p:nvSpPr>
              <p:spPr>
                <a:xfrm>
                  <a:off x="7143203" y="4172152"/>
                  <a:ext cx="1153279" cy="1153279"/>
                </a:xfrm>
                <a:custGeom>
                  <a:avLst/>
                  <a:gdLst>
                    <a:gd name="connsiteX0" fmla="*/ 1153280 w 1153279"/>
                    <a:gd name="connsiteY0" fmla="*/ 576640 h 1153279"/>
                    <a:gd name="connsiteX1" fmla="*/ 576640 w 1153279"/>
                    <a:gd name="connsiteY1" fmla="*/ 1153280 h 1153279"/>
                    <a:gd name="connsiteX2" fmla="*/ 0 w 1153279"/>
                    <a:gd name="connsiteY2" fmla="*/ 576640 h 1153279"/>
                    <a:gd name="connsiteX3" fmla="*/ 576640 w 1153279"/>
                    <a:gd name="connsiteY3" fmla="*/ 0 h 1153279"/>
                    <a:gd name="connsiteX4" fmla="*/ 1153280 w 1153279"/>
                    <a:gd name="connsiteY4" fmla="*/ 576640 h 1153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3279" h="1153279">
                      <a:moveTo>
                        <a:pt x="1153280" y="576640"/>
                      </a:moveTo>
                      <a:cubicBezTo>
                        <a:pt x="1153280" y="895160"/>
                        <a:pt x="895160" y="1153280"/>
                        <a:pt x="576640" y="1153280"/>
                      </a:cubicBezTo>
                      <a:cubicBezTo>
                        <a:pt x="258120" y="1153280"/>
                        <a:pt x="0" y="895074"/>
                        <a:pt x="0" y="576640"/>
                      </a:cubicBezTo>
                      <a:cubicBezTo>
                        <a:pt x="0" y="258120"/>
                        <a:pt x="258206" y="0"/>
                        <a:pt x="576640" y="0"/>
                      </a:cubicBezTo>
                      <a:cubicBezTo>
                        <a:pt x="895160" y="0"/>
                        <a:pt x="1153280" y="258206"/>
                        <a:pt x="1153280" y="576640"/>
                      </a:cubicBezTo>
                      <a:close/>
                    </a:path>
                  </a:pathLst>
                </a:custGeom>
                <a:solidFill>
                  <a:srgbClr val="FFFFFF"/>
                </a:solidFill>
                <a:ln w="8599" cap="flat">
                  <a:noFill/>
                  <a:prstDash val="solid"/>
                  <a:miter/>
                </a:ln>
              </p:spPr>
              <p:txBody>
                <a:bodyPr rtlCol="0" anchor="ctr"/>
                <a:lstStyle/>
                <a:p>
                  <a:endParaRPr lang="en-US"/>
                </a:p>
              </p:txBody>
            </p:sp>
            <p:sp>
              <p:nvSpPr>
                <p:cNvPr id="7776" name="Freeform: Shape 7775">
                  <a:extLst>
                    <a:ext uri="{FF2B5EF4-FFF2-40B4-BE49-F238E27FC236}">
                      <a16:creationId xmlns:a16="http://schemas.microsoft.com/office/drawing/2014/main" id="{4251E70C-35AD-95C5-A6FC-777F9E086F64}"/>
                    </a:ext>
                  </a:extLst>
                </p:cNvPr>
                <p:cNvSpPr/>
                <p:nvPr/>
              </p:nvSpPr>
              <p:spPr>
                <a:xfrm>
                  <a:off x="7157916" y="4188155"/>
                  <a:ext cx="1138566" cy="1137190"/>
                </a:xfrm>
                <a:custGeom>
                  <a:avLst/>
                  <a:gdLst>
                    <a:gd name="connsiteX0" fmla="*/ 1138567 w 1138566"/>
                    <a:gd name="connsiteY0" fmla="*/ 560636 h 1137190"/>
                    <a:gd name="connsiteX1" fmla="*/ 993762 w 1138566"/>
                    <a:gd name="connsiteY1" fmla="*/ 178533 h 1137190"/>
                    <a:gd name="connsiteX2" fmla="*/ 576640 w 1138566"/>
                    <a:gd name="connsiteY2" fmla="*/ 0 h 1137190"/>
                    <a:gd name="connsiteX3" fmla="*/ 0 w 1138566"/>
                    <a:gd name="connsiteY3" fmla="*/ 576640 h 1137190"/>
                    <a:gd name="connsiteX4" fmla="*/ 144805 w 1138566"/>
                    <a:gd name="connsiteY4" fmla="*/ 958743 h 1137190"/>
                    <a:gd name="connsiteX5" fmla="*/ 561927 w 1138566"/>
                    <a:gd name="connsiteY5" fmla="*/ 1137190 h 1137190"/>
                    <a:gd name="connsiteX6" fmla="*/ 1138567 w 1138566"/>
                    <a:gd name="connsiteY6" fmla="*/ 560636 h 1137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8566" h="1137190">
                      <a:moveTo>
                        <a:pt x="1138567" y="560636"/>
                      </a:moveTo>
                      <a:cubicBezTo>
                        <a:pt x="1138567" y="414024"/>
                        <a:pt x="1083846" y="280232"/>
                        <a:pt x="993762" y="178533"/>
                      </a:cubicBezTo>
                      <a:cubicBezTo>
                        <a:pt x="888793" y="68574"/>
                        <a:pt x="740718" y="0"/>
                        <a:pt x="576640" y="0"/>
                      </a:cubicBezTo>
                      <a:cubicBezTo>
                        <a:pt x="258206" y="0"/>
                        <a:pt x="0" y="258206"/>
                        <a:pt x="0" y="576640"/>
                      </a:cubicBezTo>
                      <a:cubicBezTo>
                        <a:pt x="0" y="723252"/>
                        <a:pt x="54722" y="857044"/>
                        <a:pt x="144805" y="958743"/>
                      </a:cubicBezTo>
                      <a:cubicBezTo>
                        <a:pt x="249774" y="1068702"/>
                        <a:pt x="397849" y="1137190"/>
                        <a:pt x="561927" y="1137190"/>
                      </a:cubicBezTo>
                      <a:cubicBezTo>
                        <a:pt x="880447" y="1137362"/>
                        <a:pt x="1138567" y="879156"/>
                        <a:pt x="1138567" y="560636"/>
                      </a:cubicBezTo>
                      <a:close/>
                    </a:path>
                  </a:pathLst>
                </a:custGeom>
                <a:noFill/>
                <a:ln w="1474" cap="flat">
                  <a:solidFill>
                    <a:srgbClr val="FFFFFF"/>
                  </a:solidFill>
                  <a:prstDash val="solid"/>
                  <a:miter/>
                </a:ln>
              </p:spPr>
              <p:txBody>
                <a:bodyPr rtlCol="0" anchor="ctr"/>
                <a:lstStyle/>
                <a:p>
                  <a:endParaRPr lang="en-US"/>
                </a:p>
              </p:txBody>
            </p:sp>
            <p:sp>
              <p:nvSpPr>
                <p:cNvPr id="7777" name="Freeform: Shape 7776">
                  <a:extLst>
                    <a:ext uri="{FF2B5EF4-FFF2-40B4-BE49-F238E27FC236}">
                      <a16:creationId xmlns:a16="http://schemas.microsoft.com/office/drawing/2014/main" id="{BD585869-E07D-F496-166E-968DC4476D2F}"/>
                    </a:ext>
                  </a:extLst>
                </p:cNvPr>
                <p:cNvSpPr/>
                <p:nvPr/>
              </p:nvSpPr>
              <p:spPr>
                <a:xfrm>
                  <a:off x="7245332" y="4495920"/>
                  <a:ext cx="1051150" cy="829511"/>
                </a:xfrm>
                <a:custGeom>
                  <a:avLst/>
                  <a:gdLst>
                    <a:gd name="connsiteX0" fmla="*/ 992815 w 1051150"/>
                    <a:gd name="connsiteY0" fmla="*/ 0 h 829511"/>
                    <a:gd name="connsiteX1" fmla="*/ 1042460 w 1051150"/>
                    <a:gd name="connsiteY1" fmla="*/ 234287 h 829511"/>
                    <a:gd name="connsiteX2" fmla="*/ 465820 w 1051150"/>
                    <a:gd name="connsiteY2" fmla="*/ 810927 h 829511"/>
                    <a:gd name="connsiteX3" fmla="*/ 0 w 1051150"/>
                    <a:gd name="connsiteY3" fmla="*/ 574231 h 829511"/>
                    <a:gd name="connsiteX4" fmla="*/ 57389 w 1051150"/>
                    <a:gd name="connsiteY4" fmla="*/ 651065 h 829511"/>
                    <a:gd name="connsiteX5" fmla="*/ 474510 w 1051150"/>
                    <a:gd name="connsiteY5" fmla="*/ 829511 h 829511"/>
                    <a:gd name="connsiteX6" fmla="*/ 1051150 w 1051150"/>
                    <a:gd name="connsiteY6" fmla="*/ 252872 h 829511"/>
                    <a:gd name="connsiteX7" fmla="*/ 992815 w 1051150"/>
                    <a:gd name="connsiteY7" fmla="*/ 0 h 829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51150" h="829511">
                      <a:moveTo>
                        <a:pt x="992815" y="0"/>
                      </a:moveTo>
                      <a:cubicBezTo>
                        <a:pt x="1024736" y="71585"/>
                        <a:pt x="1042460" y="150914"/>
                        <a:pt x="1042460" y="234287"/>
                      </a:cubicBezTo>
                      <a:cubicBezTo>
                        <a:pt x="1042460" y="552807"/>
                        <a:pt x="784254" y="810927"/>
                        <a:pt x="465820" y="810927"/>
                      </a:cubicBezTo>
                      <a:cubicBezTo>
                        <a:pt x="274467" y="810927"/>
                        <a:pt x="104882" y="717659"/>
                        <a:pt x="0" y="574231"/>
                      </a:cubicBezTo>
                      <a:cubicBezTo>
                        <a:pt x="17036" y="601419"/>
                        <a:pt x="36223" y="627145"/>
                        <a:pt x="57389" y="651065"/>
                      </a:cubicBezTo>
                      <a:cubicBezTo>
                        <a:pt x="162358" y="761024"/>
                        <a:pt x="310432" y="829511"/>
                        <a:pt x="474510" y="829511"/>
                      </a:cubicBezTo>
                      <a:cubicBezTo>
                        <a:pt x="793030" y="829511"/>
                        <a:pt x="1051150" y="571305"/>
                        <a:pt x="1051150" y="252872"/>
                      </a:cubicBezTo>
                      <a:cubicBezTo>
                        <a:pt x="1051150" y="162185"/>
                        <a:pt x="1030157" y="76317"/>
                        <a:pt x="992815" y="0"/>
                      </a:cubicBezTo>
                      <a:close/>
                    </a:path>
                  </a:pathLst>
                </a:custGeom>
                <a:solidFill>
                  <a:srgbClr val="D8D9DD"/>
                </a:solidFill>
                <a:ln w="8599" cap="flat">
                  <a:noFill/>
                  <a:prstDash val="solid"/>
                  <a:miter/>
                </a:ln>
              </p:spPr>
              <p:txBody>
                <a:bodyPr rtlCol="0" anchor="ctr"/>
                <a:lstStyle/>
                <a:p>
                  <a:endParaRPr lang="en-US"/>
                </a:p>
              </p:txBody>
            </p:sp>
          </p:grpSp>
        </p:grpSp>
      </p:grpSp>
      <p:grpSp>
        <p:nvGrpSpPr>
          <p:cNvPr id="7778" name="Graphic 7743">
            <a:extLst>
              <a:ext uri="{FF2B5EF4-FFF2-40B4-BE49-F238E27FC236}">
                <a16:creationId xmlns:a16="http://schemas.microsoft.com/office/drawing/2014/main" id="{A65F43E1-26D7-B213-43E1-68400A197BAF}"/>
              </a:ext>
            </a:extLst>
          </p:cNvPr>
          <p:cNvGrpSpPr/>
          <p:nvPr/>
        </p:nvGrpSpPr>
        <p:grpSpPr>
          <a:xfrm>
            <a:off x="5185794" y="1355016"/>
            <a:ext cx="2080446" cy="2080446"/>
            <a:chOff x="5185794" y="1736016"/>
            <a:chExt cx="2080446" cy="2080446"/>
          </a:xfrm>
        </p:grpSpPr>
        <p:sp>
          <p:nvSpPr>
            <p:cNvPr id="7781" name="Freeform: Shape 7780">
              <a:extLst>
                <a:ext uri="{FF2B5EF4-FFF2-40B4-BE49-F238E27FC236}">
                  <a16:creationId xmlns:a16="http://schemas.microsoft.com/office/drawing/2014/main" id="{F779BB1A-6726-710B-B276-7E1086486475}"/>
                </a:ext>
              </a:extLst>
            </p:cNvPr>
            <p:cNvSpPr/>
            <p:nvPr/>
          </p:nvSpPr>
          <p:spPr>
            <a:xfrm>
              <a:off x="5185794" y="1736016"/>
              <a:ext cx="2080446" cy="2080446"/>
            </a:xfrm>
            <a:custGeom>
              <a:avLst/>
              <a:gdLst>
                <a:gd name="connsiteX0" fmla="*/ 2080446 w 2080446"/>
                <a:gd name="connsiteY0" fmla="*/ 1040223 h 2080446"/>
                <a:gd name="connsiteX1" fmla="*/ 1040223 w 2080446"/>
                <a:gd name="connsiteY1" fmla="*/ 2080446 h 2080446"/>
                <a:gd name="connsiteX2" fmla="*/ 0 w 2080446"/>
                <a:gd name="connsiteY2" fmla="*/ 1040223 h 2080446"/>
                <a:gd name="connsiteX3" fmla="*/ 1040223 w 2080446"/>
                <a:gd name="connsiteY3" fmla="*/ 0 h 2080446"/>
                <a:gd name="connsiteX4" fmla="*/ 2080446 w 2080446"/>
                <a:gd name="connsiteY4" fmla="*/ 1040223 h 2080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0446" h="2080446">
                  <a:moveTo>
                    <a:pt x="2080446" y="1040223"/>
                  </a:moveTo>
                  <a:cubicBezTo>
                    <a:pt x="2080446" y="1614723"/>
                    <a:pt x="1614722" y="2080446"/>
                    <a:pt x="1040223" y="2080446"/>
                  </a:cubicBezTo>
                  <a:cubicBezTo>
                    <a:pt x="465724" y="2080446"/>
                    <a:pt x="0" y="1614723"/>
                    <a:pt x="0" y="1040223"/>
                  </a:cubicBezTo>
                  <a:cubicBezTo>
                    <a:pt x="0" y="465724"/>
                    <a:pt x="465724" y="0"/>
                    <a:pt x="1040223" y="0"/>
                  </a:cubicBezTo>
                  <a:cubicBezTo>
                    <a:pt x="1614723" y="0"/>
                    <a:pt x="2080446" y="465724"/>
                    <a:pt x="2080446" y="1040223"/>
                  </a:cubicBezTo>
                  <a:close/>
                </a:path>
              </a:pathLst>
            </a:custGeom>
            <a:solidFill>
              <a:schemeClr val="accent4">
                <a:lumMod val="60000"/>
                <a:lumOff val="40000"/>
              </a:schemeClr>
            </a:solidFill>
            <a:ln w="8599" cap="flat">
              <a:noFill/>
              <a:prstDash val="solid"/>
              <a:miter/>
            </a:ln>
          </p:spPr>
          <p:txBody>
            <a:bodyPr rtlCol="0" anchor="ctr"/>
            <a:lstStyle/>
            <a:p>
              <a:endParaRPr lang="en-US" dirty="0"/>
            </a:p>
          </p:txBody>
        </p:sp>
        <p:grpSp>
          <p:nvGrpSpPr>
            <p:cNvPr id="7782" name="Graphic 7743">
              <a:extLst>
                <a:ext uri="{FF2B5EF4-FFF2-40B4-BE49-F238E27FC236}">
                  <a16:creationId xmlns:a16="http://schemas.microsoft.com/office/drawing/2014/main" id="{B18C8388-99A3-3348-3729-8ED892AC3651}"/>
                </a:ext>
              </a:extLst>
            </p:cNvPr>
            <p:cNvGrpSpPr/>
            <p:nvPr/>
          </p:nvGrpSpPr>
          <p:grpSpPr>
            <a:xfrm>
              <a:off x="5346258" y="1934941"/>
              <a:ext cx="1723381" cy="1723380"/>
              <a:chOff x="5346258" y="1934941"/>
              <a:chExt cx="1723381" cy="1723380"/>
            </a:xfrm>
          </p:grpSpPr>
          <p:sp>
            <p:nvSpPr>
              <p:cNvPr id="7783" name="Freeform: Shape 7782">
                <a:extLst>
                  <a:ext uri="{FF2B5EF4-FFF2-40B4-BE49-F238E27FC236}">
                    <a16:creationId xmlns:a16="http://schemas.microsoft.com/office/drawing/2014/main" id="{AF63C5E5-A68F-5278-99FF-FAA4D5BBC6F0}"/>
                  </a:ext>
                </a:extLst>
              </p:cNvPr>
              <p:cNvSpPr/>
              <p:nvPr/>
            </p:nvSpPr>
            <p:spPr>
              <a:xfrm>
                <a:off x="5346258" y="1934941"/>
                <a:ext cx="1723380" cy="1723380"/>
              </a:xfrm>
              <a:custGeom>
                <a:avLst/>
                <a:gdLst>
                  <a:gd name="connsiteX0" fmla="*/ 1723380 w 1723380"/>
                  <a:gd name="connsiteY0" fmla="*/ 861690 h 1723380"/>
                  <a:gd name="connsiteX1" fmla="*/ 861690 w 1723380"/>
                  <a:gd name="connsiteY1" fmla="*/ 1723380 h 1723380"/>
                  <a:gd name="connsiteX2" fmla="*/ 0 w 1723380"/>
                  <a:gd name="connsiteY2" fmla="*/ 861690 h 1723380"/>
                  <a:gd name="connsiteX3" fmla="*/ 861690 w 1723380"/>
                  <a:gd name="connsiteY3" fmla="*/ 0 h 1723380"/>
                  <a:gd name="connsiteX4" fmla="*/ 1723380 w 1723380"/>
                  <a:gd name="connsiteY4" fmla="*/ 861690 h 1723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3380" h="1723380">
                    <a:moveTo>
                      <a:pt x="1723380" y="861690"/>
                    </a:moveTo>
                    <a:cubicBezTo>
                      <a:pt x="1723380" y="1337577"/>
                      <a:pt x="1337663" y="1723380"/>
                      <a:pt x="861690" y="1723380"/>
                    </a:cubicBezTo>
                    <a:cubicBezTo>
                      <a:pt x="385803" y="1723380"/>
                      <a:pt x="0" y="1337577"/>
                      <a:pt x="0" y="861690"/>
                    </a:cubicBezTo>
                    <a:cubicBezTo>
                      <a:pt x="0" y="385803"/>
                      <a:pt x="385803" y="0"/>
                      <a:pt x="861690" y="0"/>
                    </a:cubicBezTo>
                    <a:cubicBezTo>
                      <a:pt x="1337663" y="0"/>
                      <a:pt x="1723380" y="385803"/>
                      <a:pt x="1723380" y="861690"/>
                    </a:cubicBezTo>
                    <a:close/>
                  </a:path>
                </a:pathLst>
              </a:custGeom>
              <a:solidFill>
                <a:srgbClr val="FFFFFF"/>
              </a:solidFill>
              <a:ln w="8599" cap="flat">
                <a:noFill/>
                <a:prstDash val="solid"/>
                <a:miter/>
              </a:ln>
            </p:spPr>
            <p:txBody>
              <a:bodyPr rtlCol="0" anchor="ctr"/>
              <a:lstStyle/>
              <a:p>
                <a:endParaRPr lang="en-US"/>
              </a:p>
            </p:txBody>
          </p:sp>
          <p:sp>
            <p:nvSpPr>
              <p:cNvPr id="7786" name="Freeform: Shape 7785">
                <a:extLst>
                  <a:ext uri="{FF2B5EF4-FFF2-40B4-BE49-F238E27FC236}">
                    <a16:creationId xmlns:a16="http://schemas.microsoft.com/office/drawing/2014/main" id="{95FD6847-ED91-4D19-EF9F-4ED1CCD990F8}"/>
                  </a:ext>
                </a:extLst>
              </p:cNvPr>
              <p:cNvSpPr/>
              <p:nvPr/>
            </p:nvSpPr>
            <p:spPr>
              <a:xfrm>
                <a:off x="5368285" y="1958946"/>
                <a:ext cx="1701354" cy="1699375"/>
              </a:xfrm>
              <a:custGeom>
                <a:avLst/>
                <a:gdLst>
                  <a:gd name="connsiteX0" fmla="*/ 1701354 w 1701354"/>
                  <a:gd name="connsiteY0" fmla="*/ 837685 h 1699375"/>
                  <a:gd name="connsiteX1" fmla="*/ 1484964 w 1701354"/>
                  <a:gd name="connsiteY1" fmla="*/ 266724 h 1699375"/>
                  <a:gd name="connsiteX2" fmla="*/ 861690 w 1701354"/>
                  <a:gd name="connsiteY2" fmla="*/ 0 h 1699375"/>
                  <a:gd name="connsiteX3" fmla="*/ 0 w 1701354"/>
                  <a:gd name="connsiteY3" fmla="*/ 861690 h 1699375"/>
                  <a:gd name="connsiteX4" fmla="*/ 216390 w 1701354"/>
                  <a:gd name="connsiteY4" fmla="*/ 1432651 h 1699375"/>
                  <a:gd name="connsiteX5" fmla="*/ 839664 w 1701354"/>
                  <a:gd name="connsiteY5" fmla="*/ 1699375 h 1699375"/>
                  <a:gd name="connsiteX6" fmla="*/ 1701354 w 1701354"/>
                  <a:gd name="connsiteY6" fmla="*/ 837685 h 1699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01354" h="1699375">
                    <a:moveTo>
                      <a:pt x="1701354" y="837685"/>
                    </a:moveTo>
                    <a:cubicBezTo>
                      <a:pt x="1701354" y="618627"/>
                      <a:pt x="1619616" y="418757"/>
                      <a:pt x="1484964" y="266724"/>
                    </a:cubicBezTo>
                    <a:cubicBezTo>
                      <a:pt x="1328027" y="102388"/>
                      <a:pt x="1106818" y="0"/>
                      <a:pt x="861690" y="0"/>
                    </a:cubicBezTo>
                    <a:cubicBezTo>
                      <a:pt x="385803" y="0"/>
                      <a:pt x="0" y="385803"/>
                      <a:pt x="0" y="861690"/>
                    </a:cubicBezTo>
                    <a:cubicBezTo>
                      <a:pt x="0" y="1080748"/>
                      <a:pt x="81738" y="1280705"/>
                      <a:pt x="216390" y="1432651"/>
                    </a:cubicBezTo>
                    <a:cubicBezTo>
                      <a:pt x="373328" y="1596988"/>
                      <a:pt x="594536" y="1699375"/>
                      <a:pt x="839664" y="1699375"/>
                    </a:cubicBezTo>
                    <a:cubicBezTo>
                      <a:pt x="1315637" y="1699375"/>
                      <a:pt x="1701354" y="1313572"/>
                      <a:pt x="1701354" y="837685"/>
                    </a:cubicBezTo>
                    <a:close/>
                  </a:path>
                </a:pathLst>
              </a:custGeom>
              <a:noFill/>
              <a:ln w="1474" cap="flat">
                <a:solidFill>
                  <a:srgbClr val="FFFFFF"/>
                </a:solidFill>
                <a:prstDash val="solid"/>
                <a:miter/>
              </a:ln>
            </p:spPr>
            <p:txBody>
              <a:bodyPr rtlCol="0" anchor="ctr"/>
              <a:lstStyle/>
              <a:p>
                <a:endParaRPr lang="en-US"/>
              </a:p>
            </p:txBody>
          </p:sp>
          <p:sp>
            <p:nvSpPr>
              <p:cNvPr id="7787" name="Freeform: Shape 7786">
                <a:extLst>
                  <a:ext uri="{FF2B5EF4-FFF2-40B4-BE49-F238E27FC236}">
                    <a16:creationId xmlns:a16="http://schemas.microsoft.com/office/drawing/2014/main" id="{672F8925-CCE2-7C26-48F3-D718F8365608}"/>
                  </a:ext>
                </a:extLst>
              </p:cNvPr>
              <p:cNvSpPr/>
              <p:nvPr/>
            </p:nvSpPr>
            <p:spPr>
              <a:xfrm>
                <a:off x="5498893" y="2418658"/>
                <a:ext cx="1570745" cy="1239663"/>
              </a:xfrm>
              <a:custGeom>
                <a:avLst/>
                <a:gdLst>
                  <a:gd name="connsiteX0" fmla="*/ 1483587 w 1570745"/>
                  <a:gd name="connsiteY0" fmla="*/ 0 h 1239663"/>
                  <a:gd name="connsiteX1" fmla="*/ 1557754 w 1570745"/>
                  <a:gd name="connsiteY1" fmla="*/ 350183 h 1239663"/>
                  <a:gd name="connsiteX2" fmla="*/ 696064 w 1570745"/>
                  <a:gd name="connsiteY2" fmla="*/ 1211873 h 1239663"/>
                  <a:gd name="connsiteX3" fmla="*/ 0 w 1570745"/>
                  <a:gd name="connsiteY3" fmla="*/ 858163 h 1239663"/>
                  <a:gd name="connsiteX4" fmla="*/ 85782 w 1570745"/>
                  <a:gd name="connsiteY4" fmla="*/ 972940 h 1239663"/>
                  <a:gd name="connsiteX5" fmla="*/ 709055 w 1570745"/>
                  <a:gd name="connsiteY5" fmla="*/ 1239664 h 1239663"/>
                  <a:gd name="connsiteX6" fmla="*/ 1570746 w 1570745"/>
                  <a:gd name="connsiteY6" fmla="*/ 377974 h 1239663"/>
                  <a:gd name="connsiteX7" fmla="*/ 1483587 w 1570745"/>
                  <a:gd name="connsiteY7" fmla="*/ 0 h 123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0745" h="1239663">
                    <a:moveTo>
                      <a:pt x="1483587" y="0"/>
                    </a:moveTo>
                    <a:cubicBezTo>
                      <a:pt x="1531253" y="106948"/>
                      <a:pt x="1557754" y="225511"/>
                      <a:pt x="1557754" y="350183"/>
                    </a:cubicBezTo>
                    <a:cubicBezTo>
                      <a:pt x="1557754" y="826070"/>
                      <a:pt x="1171951" y="1211873"/>
                      <a:pt x="696064" y="1211873"/>
                    </a:cubicBezTo>
                    <a:cubicBezTo>
                      <a:pt x="410067" y="1211873"/>
                      <a:pt x="156765" y="1072574"/>
                      <a:pt x="0" y="858163"/>
                    </a:cubicBezTo>
                    <a:cubicBezTo>
                      <a:pt x="25382" y="898773"/>
                      <a:pt x="54119" y="937233"/>
                      <a:pt x="85782" y="972940"/>
                    </a:cubicBezTo>
                    <a:cubicBezTo>
                      <a:pt x="242719" y="1137276"/>
                      <a:pt x="463928" y="1239664"/>
                      <a:pt x="709055" y="1239664"/>
                    </a:cubicBezTo>
                    <a:cubicBezTo>
                      <a:pt x="1184942" y="1239664"/>
                      <a:pt x="1570746" y="853861"/>
                      <a:pt x="1570746" y="377974"/>
                    </a:cubicBezTo>
                    <a:cubicBezTo>
                      <a:pt x="1570746" y="242375"/>
                      <a:pt x="1539427" y="114175"/>
                      <a:pt x="1483587" y="0"/>
                    </a:cubicBezTo>
                    <a:close/>
                  </a:path>
                </a:pathLst>
              </a:custGeom>
              <a:solidFill>
                <a:srgbClr val="D8D9DD"/>
              </a:solidFill>
              <a:ln w="8599" cap="flat">
                <a:noFill/>
                <a:prstDash val="solid"/>
                <a:miter/>
              </a:ln>
            </p:spPr>
            <p:txBody>
              <a:bodyPr rtlCol="0" anchor="ctr"/>
              <a:lstStyle/>
              <a:p>
                <a:endParaRPr lang="en-US"/>
              </a:p>
            </p:txBody>
          </p:sp>
        </p:grpSp>
      </p:grpSp>
      <p:grpSp>
        <p:nvGrpSpPr>
          <p:cNvPr id="7788" name="Graphic 7743">
            <a:extLst>
              <a:ext uri="{FF2B5EF4-FFF2-40B4-BE49-F238E27FC236}">
                <a16:creationId xmlns:a16="http://schemas.microsoft.com/office/drawing/2014/main" id="{6EA6E2D8-2A35-0389-499D-F50DF606F78D}"/>
              </a:ext>
            </a:extLst>
          </p:cNvPr>
          <p:cNvGrpSpPr/>
          <p:nvPr/>
        </p:nvGrpSpPr>
        <p:grpSpPr>
          <a:xfrm>
            <a:off x="3126169" y="2412792"/>
            <a:ext cx="6199695" cy="1392298"/>
            <a:chOff x="3126169" y="2793792"/>
            <a:chExt cx="6199695" cy="1392298"/>
          </a:xfrm>
        </p:grpSpPr>
        <p:grpSp>
          <p:nvGrpSpPr>
            <p:cNvPr id="7789" name="Graphic 7743">
              <a:extLst>
                <a:ext uri="{FF2B5EF4-FFF2-40B4-BE49-F238E27FC236}">
                  <a16:creationId xmlns:a16="http://schemas.microsoft.com/office/drawing/2014/main" id="{433C1D60-D919-F4DC-2F6D-B616F442EFC6}"/>
                </a:ext>
              </a:extLst>
            </p:cNvPr>
            <p:cNvGrpSpPr/>
            <p:nvPr/>
          </p:nvGrpSpPr>
          <p:grpSpPr>
            <a:xfrm>
              <a:off x="3126169" y="2793792"/>
              <a:ext cx="1392298" cy="1392298"/>
              <a:chOff x="3126169" y="2793792"/>
              <a:chExt cx="1392298" cy="1392298"/>
            </a:xfrm>
          </p:grpSpPr>
          <p:sp>
            <p:nvSpPr>
              <p:cNvPr id="7792" name="Freeform: Shape 7791">
                <a:extLst>
                  <a:ext uri="{FF2B5EF4-FFF2-40B4-BE49-F238E27FC236}">
                    <a16:creationId xmlns:a16="http://schemas.microsoft.com/office/drawing/2014/main" id="{9A49EE39-149F-96EA-2746-FF7D8B1403D0}"/>
                  </a:ext>
                </a:extLst>
              </p:cNvPr>
              <p:cNvSpPr/>
              <p:nvPr/>
            </p:nvSpPr>
            <p:spPr>
              <a:xfrm>
                <a:off x="3126169" y="2793792"/>
                <a:ext cx="1392298" cy="1392298"/>
              </a:xfrm>
              <a:custGeom>
                <a:avLst/>
                <a:gdLst>
                  <a:gd name="connsiteX0" fmla="*/ 1392299 w 1392298"/>
                  <a:gd name="connsiteY0" fmla="*/ 696149 h 1392298"/>
                  <a:gd name="connsiteX1" fmla="*/ 696149 w 1392298"/>
                  <a:gd name="connsiteY1" fmla="*/ 1392299 h 1392298"/>
                  <a:gd name="connsiteX2" fmla="*/ 0 w 1392298"/>
                  <a:gd name="connsiteY2" fmla="*/ 696149 h 1392298"/>
                  <a:gd name="connsiteX3" fmla="*/ 696149 w 1392298"/>
                  <a:gd name="connsiteY3" fmla="*/ 0 h 1392298"/>
                  <a:gd name="connsiteX4" fmla="*/ 1392299 w 1392298"/>
                  <a:gd name="connsiteY4" fmla="*/ 696149 h 13922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2298" h="1392298">
                    <a:moveTo>
                      <a:pt x="1392299" y="696149"/>
                    </a:moveTo>
                    <a:cubicBezTo>
                      <a:pt x="1392299" y="1080622"/>
                      <a:pt x="1080622" y="1392299"/>
                      <a:pt x="696149" y="1392299"/>
                    </a:cubicBezTo>
                    <a:cubicBezTo>
                      <a:pt x="311677" y="1392299"/>
                      <a:pt x="0" y="1080622"/>
                      <a:pt x="0" y="696149"/>
                    </a:cubicBezTo>
                    <a:cubicBezTo>
                      <a:pt x="0" y="311677"/>
                      <a:pt x="311677" y="0"/>
                      <a:pt x="696149" y="0"/>
                    </a:cubicBezTo>
                    <a:cubicBezTo>
                      <a:pt x="1080622" y="0"/>
                      <a:pt x="1392299" y="311677"/>
                      <a:pt x="1392299" y="696149"/>
                    </a:cubicBezTo>
                    <a:close/>
                  </a:path>
                </a:pathLst>
              </a:custGeom>
              <a:solidFill>
                <a:srgbClr val="006ED8"/>
              </a:solidFill>
              <a:ln w="8599" cap="flat">
                <a:noFill/>
                <a:prstDash val="solid"/>
                <a:miter/>
              </a:ln>
            </p:spPr>
            <p:txBody>
              <a:bodyPr rtlCol="0" anchor="ctr"/>
              <a:lstStyle/>
              <a:p>
                <a:endParaRPr lang="en-US"/>
              </a:p>
            </p:txBody>
          </p:sp>
          <p:grpSp>
            <p:nvGrpSpPr>
              <p:cNvPr id="7793" name="Graphic 7743">
                <a:extLst>
                  <a:ext uri="{FF2B5EF4-FFF2-40B4-BE49-F238E27FC236}">
                    <a16:creationId xmlns:a16="http://schemas.microsoft.com/office/drawing/2014/main" id="{433BC386-DE65-0835-448D-D7FE77CC95A0}"/>
                  </a:ext>
                </a:extLst>
              </p:cNvPr>
              <p:cNvGrpSpPr/>
              <p:nvPr/>
            </p:nvGrpSpPr>
            <p:grpSpPr>
              <a:xfrm>
                <a:off x="3233633" y="2926896"/>
                <a:ext cx="1153280" cy="1153279"/>
                <a:chOff x="3233633" y="2926896"/>
                <a:chExt cx="1153280" cy="1153279"/>
              </a:xfrm>
            </p:grpSpPr>
            <p:sp>
              <p:nvSpPr>
                <p:cNvPr id="7794" name="Freeform: Shape 7793">
                  <a:extLst>
                    <a:ext uri="{FF2B5EF4-FFF2-40B4-BE49-F238E27FC236}">
                      <a16:creationId xmlns:a16="http://schemas.microsoft.com/office/drawing/2014/main" id="{01B0AF49-F333-8847-9A42-1EBFE26AE6A3}"/>
                    </a:ext>
                  </a:extLst>
                </p:cNvPr>
                <p:cNvSpPr/>
                <p:nvPr/>
              </p:nvSpPr>
              <p:spPr>
                <a:xfrm>
                  <a:off x="3233633" y="2926896"/>
                  <a:ext cx="1153279" cy="1153279"/>
                </a:xfrm>
                <a:custGeom>
                  <a:avLst/>
                  <a:gdLst>
                    <a:gd name="connsiteX0" fmla="*/ 1153280 w 1153279"/>
                    <a:gd name="connsiteY0" fmla="*/ 576640 h 1153279"/>
                    <a:gd name="connsiteX1" fmla="*/ 576640 w 1153279"/>
                    <a:gd name="connsiteY1" fmla="*/ 1153280 h 1153279"/>
                    <a:gd name="connsiteX2" fmla="*/ 0 w 1153279"/>
                    <a:gd name="connsiteY2" fmla="*/ 576640 h 1153279"/>
                    <a:gd name="connsiteX3" fmla="*/ 576640 w 1153279"/>
                    <a:gd name="connsiteY3" fmla="*/ 0 h 1153279"/>
                    <a:gd name="connsiteX4" fmla="*/ 1153280 w 1153279"/>
                    <a:gd name="connsiteY4" fmla="*/ 576640 h 1153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3279" h="1153279">
                      <a:moveTo>
                        <a:pt x="1153280" y="576640"/>
                      </a:moveTo>
                      <a:cubicBezTo>
                        <a:pt x="1153280" y="895160"/>
                        <a:pt x="895160" y="1153280"/>
                        <a:pt x="576640" y="1153280"/>
                      </a:cubicBezTo>
                      <a:cubicBezTo>
                        <a:pt x="258120" y="1153280"/>
                        <a:pt x="0" y="895074"/>
                        <a:pt x="0" y="576640"/>
                      </a:cubicBezTo>
                      <a:cubicBezTo>
                        <a:pt x="0" y="258120"/>
                        <a:pt x="258206" y="0"/>
                        <a:pt x="576640" y="0"/>
                      </a:cubicBezTo>
                      <a:cubicBezTo>
                        <a:pt x="895074" y="0"/>
                        <a:pt x="1153280" y="258206"/>
                        <a:pt x="1153280" y="576640"/>
                      </a:cubicBezTo>
                      <a:close/>
                    </a:path>
                  </a:pathLst>
                </a:custGeom>
                <a:solidFill>
                  <a:srgbClr val="FFFFFF"/>
                </a:solidFill>
                <a:ln w="8599" cap="flat">
                  <a:noFill/>
                  <a:prstDash val="solid"/>
                  <a:miter/>
                </a:ln>
              </p:spPr>
              <p:txBody>
                <a:bodyPr rtlCol="0" anchor="ctr"/>
                <a:lstStyle/>
                <a:p>
                  <a:endParaRPr lang="en-US"/>
                </a:p>
              </p:txBody>
            </p:sp>
            <p:sp>
              <p:nvSpPr>
                <p:cNvPr id="7797" name="Freeform: Shape 7796">
                  <a:extLst>
                    <a:ext uri="{FF2B5EF4-FFF2-40B4-BE49-F238E27FC236}">
                      <a16:creationId xmlns:a16="http://schemas.microsoft.com/office/drawing/2014/main" id="{6E620C92-514B-2FCD-F164-522333484EA7}"/>
                    </a:ext>
                  </a:extLst>
                </p:cNvPr>
                <p:cNvSpPr/>
                <p:nvPr/>
              </p:nvSpPr>
              <p:spPr>
                <a:xfrm>
                  <a:off x="3248346" y="2942899"/>
                  <a:ext cx="1138566" cy="1137190"/>
                </a:xfrm>
                <a:custGeom>
                  <a:avLst/>
                  <a:gdLst>
                    <a:gd name="connsiteX0" fmla="*/ 1138567 w 1138566"/>
                    <a:gd name="connsiteY0" fmla="*/ 560636 h 1137190"/>
                    <a:gd name="connsiteX1" fmla="*/ 993762 w 1138566"/>
                    <a:gd name="connsiteY1" fmla="*/ 178533 h 1137190"/>
                    <a:gd name="connsiteX2" fmla="*/ 576640 w 1138566"/>
                    <a:gd name="connsiteY2" fmla="*/ 0 h 1137190"/>
                    <a:gd name="connsiteX3" fmla="*/ 0 w 1138566"/>
                    <a:gd name="connsiteY3" fmla="*/ 576640 h 1137190"/>
                    <a:gd name="connsiteX4" fmla="*/ 144805 w 1138566"/>
                    <a:gd name="connsiteY4" fmla="*/ 958743 h 1137190"/>
                    <a:gd name="connsiteX5" fmla="*/ 561927 w 1138566"/>
                    <a:gd name="connsiteY5" fmla="*/ 1137190 h 1137190"/>
                    <a:gd name="connsiteX6" fmla="*/ 1138567 w 1138566"/>
                    <a:gd name="connsiteY6" fmla="*/ 560636 h 1137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8566" h="1137190">
                      <a:moveTo>
                        <a:pt x="1138567" y="560636"/>
                      </a:moveTo>
                      <a:cubicBezTo>
                        <a:pt x="1138567" y="414024"/>
                        <a:pt x="1083845" y="280232"/>
                        <a:pt x="993762" y="178533"/>
                      </a:cubicBezTo>
                      <a:cubicBezTo>
                        <a:pt x="888793" y="68574"/>
                        <a:pt x="740718" y="0"/>
                        <a:pt x="576640" y="0"/>
                      </a:cubicBezTo>
                      <a:cubicBezTo>
                        <a:pt x="258206" y="0"/>
                        <a:pt x="0" y="258206"/>
                        <a:pt x="0" y="576640"/>
                      </a:cubicBezTo>
                      <a:cubicBezTo>
                        <a:pt x="0" y="723252"/>
                        <a:pt x="54721" y="857044"/>
                        <a:pt x="144805" y="958743"/>
                      </a:cubicBezTo>
                      <a:cubicBezTo>
                        <a:pt x="249774" y="1068702"/>
                        <a:pt x="397849" y="1137190"/>
                        <a:pt x="561927" y="1137190"/>
                      </a:cubicBezTo>
                      <a:cubicBezTo>
                        <a:pt x="880361" y="1137276"/>
                        <a:pt x="1138567" y="879156"/>
                        <a:pt x="1138567" y="560636"/>
                      </a:cubicBezTo>
                      <a:close/>
                    </a:path>
                  </a:pathLst>
                </a:custGeom>
                <a:noFill/>
                <a:ln w="1474" cap="flat">
                  <a:solidFill>
                    <a:srgbClr val="FFFFFF"/>
                  </a:solidFill>
                  <a:prstDash val="solid"/>
                  <a:miter/>
                </a:ln>
              </p:spPr>
              <p:txBody>
                <a:bodyPr rtlCol="0" anchor="ctr"/>
                <a:lstStyle/>
                <a:p>
                  <a:endParaRPr lang="en-US"/>
                </a:p>
              </p:txBody>
            </p:sp>
            <p:sp>
              <p:nvSpPr>
                <p:cNvPr id="7798" name="Freeform: Shape 7797">
                  <a:extLst>
                    <a:ext uri="{FF2B5EF4-FFF2-40B4-BE49-F238E27FC236}">
                      <a16:creationId xmlns:a16="http://schemas.microsoft.com/office/drawing/2014/main" id="{B3CA17D9-B2AD-6C32-414A-85C198B4D78E}"/>
                    </a:ext>
                  </a:extLst>
                </p:cNvPr>
                <p:cNvSpPr/>
                <p:nvPr/>
              </p:nvSpPr>
              <p:spPr>
                <a:xfrm>
                  <a:off x="3335763" y="3250664"/>
                  <a:ext cx="1051150" cy="829511"/>
                </a:xfrm>
                <a:custGeom>
                  <a:avLst/>
                  <a:gdLst>
                    <a:gd name="connsiteX0" fmla="*/ 992815 w 1051150"/>
                    <a:gd name="connsiteY0" fmla="*/ 0 h 829511"/>
                    <a:gd name="connsiteX1" fmla="*/ 1042460 w 1051150"/>
                    <a:gd name="connsiteY1" fmla="*/ 234287 h 829511"/>
                    <a:gd name="connsiteX2" fmla="*/ 465820 w 1051150"/>
                    <a:gd name="connsiteY2" fmla="*/ 810927 h 829511"/>
                    <a:gd name="connsiteX3" fmla="*/ 0 w 1051150"/>
                    <a:gd name="connsiteY3" fmla="*/ 574231 h 829511"/>
                    <a:gd name="connsiteX4" fmla="*/ 57389 w 1051150"/>
                    <a:gd name="connsiteY4" fmla="*/ 651064 h 829511"/>
                    <a:gd name="connsiteX5" fmla="*/ 474510 w 1051150"/>
                    <a:gd name="connsiteY5" fmla="*/ 829511 h 829511"/>
                    <a:gd name="connsiteX6" fmla="*/ 1051150 w 1051150"/>
                    <a:gd name="connsiteY6" fmla="*/ 252871 h 829511"/>
                    <a:gd name="connsiteX7" fmla="*/ 992815 w 1051150"/>
                    <a:gd name="connsiteY7" fmla="*/ 0 h 829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51150" h="829511">
                      <a:moveTo>
                        <a:pt x="992815" y="0"/>
                      </a:moveTo>
                      <a:cubicBezTo>
                        <a:pt x="1024736" y="71585"/>
                        <a:pt x="1042460" y="150914"/>
                        <a:pt x="1042460" y="234287"/>
                      </a:cubicBezTo>
                      <a:cubicBezTo>
                        <a:pt x="1042460" y="552807"/>
                        <a:pt x="784254" y="810927"/>
                        <a:pt x="465820" y="810927"/>
                      </a:cubicBezTo>
                      <a:cubicBezTo>
                        <a:pt x="274468" y="810927"/>
                        <a:pt x="104883" y="717659"/>
                        <a:pt x="0" y="574231"/>
                      </a:cubicBezTo>
                      <a:cubicBezTo>
                        <a:pt x="17036" y="601419"/>
                        <a:pt x="36223" y="627145"/>
                        <a:pt x="57389" y="651064"/>
                      </a:cubicBezTo>
                      <a:cubicBezTo>
                        <a:pt x="162357" y="761023"/>
                        <a:pt x="310432" y="829511"/>
                        <a:pt x="474510" y="829511"/>
                      </a:cubicBezTo>
                      <a:cubicBezTo>
                        <a:pt x="793030" y="829511"/>
                        <a:pt x="1051150" y="571305"/>
                        <a:pt x="1051150" y="252871"/>
                      </a:cubicBezTo>
                      <a:cubicBezTo>
                        <a:pt x="1051150" y="162099"/>
                        <a:pt x="1030156" y="76317"/>
                        <a:pt x="992815" y="0"/>
                      </a:cubicBezTo>
                      <a:close/>
                    </a:path>
                  </a:pathLst>
                </a:custGeom>
                <a:solidFill>
                  <a:srgbClr val="D8D9DD"/>
                </a:solidFill>
                <a:ln w="8599" cap="flat">
                  <a:noFill/>
                  <a:prstDash val="solid"/>
                  <a:miter/>
                </a:ln>
              </p:spPr>
              <p:txBody>
                <a:bodyPr rtlCol="0" anchor="ctr"/>
                <a:lstStyle/>
                <a:p>
                  <a:endParaRPr lang="en-US"/>
                </a:p>
              </p:txBody>
            </p:sp>
          </p:grpSp>
        </p:grpSp>
        <p:grpSp>
          <p:nvGrpSpPr>
            <p:cNvPr id="7799" name="Graphic 7743">
              <a:extLst>
                <a:ext uri="{FF2B5EF4-FFF2-40B4-BE49-F238E27FC236}">
                  <a16:creationId xmlns:a16="http://schemas.microsoft.com/office/drawing/2014/main" id="{2574B455-D307-776D-8E43-D181FEAFFE71}"/>
                </a:ext>
              </a:extLst>
            </p:cNvPr>
            <p:cNvGrpSpPr/>
            <p:nvPr/>
          </p:nvGrpSpPr>
          <p:grpSpPr>
            <a:xfrm>
              <a:off x="7933566" y="2793792"/>
              <a:ext cx="1392298" cy="1392298"/>
              <a:chOff x="7933566" y="2793792"/>
              <a:chExt cx="1392298" cy="1392298"/>
            </a:xfrm>
          </p:grpSpPr>
          <p:sp>
            <p:nvSpPr>
              <p:cNvPr id="7802" name="Freeform: Shape 7801">
                <a:extLst>
                  <a:ext uri="{FF2B5EF4-FFF2-40B4-BE49-F238E27FC236}">
                    <a16:creationId xmlns:a16="http://schemas.microsoft.com/office/drawing/2014/main" id="{901B2C80-AB0E-9429-3F9B-3952510FC609}"/>
                  </a:ext>
                </a:extLst>
              </p:cNvPr>
              <p:cNvSpPr/>
              <p:nvPr/>
            </p:nvSpPr>
            <p:spPr>
              <a:xfrm>
                <a:off x="7933566" y="2793792"/>
                <a:ext cx="1392298" cy="1392298"/>
              </a:xfrm>
              <a:custGeom>
                <a:avLst/>
                <a:gdLst>
                  <a:gd name="connsiteX0" fmla="*/ 1392299 w 1392298"/>
                  <a:gd name="connsiteY0" fmla="*/ 696149 h 1392298"/>
                  <a:gd name="connsiteX1" fmla="*/ 696150 w 1392298"/>
                  <a:gd name="connsiteY1" fmla="*/ 1392299 h 1392298"/>
                  <a:gd name="connsiteX2" fmla="*/ 1 w 1392298"/>
                  <a:gd name="connsiteY2" fmla="*/ 696149 h 1392298"/>
                  <a:gd name="connsiteX3" fmla="*/ 696150 w 1392298"/>
                  <a:gd name="connsiteY3" fmla="*/ 0 h 1392298"/>
                  <a:gd name="connsiteX4" fmla="*/ 1392299 w 1392298"/>
                  <a:gd name="connsiteY4" fmla="*/ 696149 h 13922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2298" h="1392298">
                    <a:moveTo>
                      <a:pt x="1392299" y="696149"/>
                    </a:moveTo>
                    <a:cubicBezTo>
                      <a:pt x="1392299" y="1080622"/>
                      <a:pt x="1080622" y="1392299"/>
                      <a:pt x="696150" y="1392299"/>
                    </a:cubicBezTo>
                    <a:cubicBezTo>
                      <a:pt x="311677" y="1392299"/>
                      <a:pt x="1" y="1080622"/>
                      <a:pt x="1" y="696149"/>
                    </a:cubicBezTo>
                    <a:cubicBezTo>
                      <a:pt x="1" y="311677"/>
                      <a:pt x="311678" y="0"/>
                      <a:pt x="696150" y="0"/>
                    </a:cubicBezTo>
                    <a:cubicBezTo>
                      <a:pt x="1080623" y="0"/>
                      <a:pt x="1392299" y="311677"/>
                      <a:pt x="1392299" y="696149"/>
                    </a:cubicBezTo>
                    <a:close/>
                  </a:path>
                </a:pathLst>
              </a:custGeom>
              <a:solidFill>
                <a:srgbClr val="006ED8"/>
              </a:solidFill>
              <a:ln w="8599" cap="flat">
                <a:noFill/>
                <a:prstDash val="solid"/>
                <a:miter/>
              </a:ln>
            </p:spPr>
            <p:txBody>
              <a:bodyPr rtlCol="0" anchor="ctr"/>
              <a:lstStyle/>
              <a:p>
                <a:endParaRPr lang="en-US"/>
              </a:p>
            </p:txBody>
          </p:sp>
          <p:grpSp>
            <p:nvGrpSpPr>
              <p:cNvPr id="7803" name="Graphic 7743">
                <a:extLst>
                  <a:ext uri="{FF2B5EF4-FFF2-40B4-BE49-F238E27FC236}">
                    <a16:creationId xmlns:a16="http://schemas.microsoft.com/office/drawing/2014/main" id="{638E62C1-0F00-C02B-0E83-BE34B636BCC6}"/>
                  </a:ext>
                </a:extLst>
              </p:cNvPr>
              <p:cNvGrpSpPr/>
              <p:nvPr/>
            </p:nvGrpSpPr>
            <p:grpSpPr>
              <a:xfrm>
                <a:off x="8041030" y="2926896"/>
                <a:ext cx="1153280" cy="1153279"/>
                <a:chOff x="8041030" y="2926896"/>
                <a:chExt cx="1153280" cy="1153279"/>
              </a:xfrm>
            </p:grpSpPr>
            <p:sp>
              <p:nvSpPr>
                <p:cNvPr id="7804" name="Freeform: Shape 7803">
                  <a:extLst>
                    <a:ext uri="{FF2B5EF4-FFF2-40B4-BE49-F238E27FC236}">
                      <a16:creationId xmlns:a16="http://schemas.microsoft.com/office/drawing/2014/main" id="{1AB38787-1FE5-A190-A13E-05B7DBB0F720}"/>
                    </a:ext>
                  </a:extLst>
                </p:cNvPr>
                <p:cNvSpPr/>
                <p:nvPr/>
              </p:nvSpPr>
              <p:spPr>
                <a:xfrm>
                  <a:off x="8041030" y="2926896"/>
                  <a:ext cx="1153279" cy="1153279"/>
                </a:xfrm>
                <a:custGeom>
                  <a:avLst/>
                  <a:gdLst>
                    <a:gd name="connsiteX0" fmla="*/ 1153280 w 1153279"/>
                    <a:gd name="connsiteY0" fmla="*/ 576640 h 1153279"/>
                    <a:gd name="connsiteX1" fmla="*/ 576639 w 1153279"/>
                    <a:gd name="connsiteY1" fmla="*/ 1153280 h 1153279"/>
                    <a:gd name="connsiteX2" fmla="*/ 0 w 1153279"/>
                    <a:gd name="connsiteY2" fmla="*/ 576640 h 1153279"/>
                    <a:gd name="connsiteX3" fmla="*/ 576639 w 1153279"/>
                    <a:gd name="connsiteY3" fmla="*/ 0 h 1153279"/>
                    <a:gd name="connsiteX4" fmla="*/ 1153280 w 1153279"/>
                    <a:gd name="connsiteY4" fmla="*/ 576640 h 1153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3279" h="1153279">
                      <a:moveTo>
                        <a:pt x="1153280" y="576640"/>
                      </a:moveTo>
                      <a:cubicBezTo>
                        <a:pt x="1153280" y="895160"/>
                        <a:pt x="895160" y="1153280"/>
                        <a:pt x="576639" y="1153280"/>
                      </a:cubicBezTo>
                      <a:cubicBezTo>
                        <a:pt x="258120" y="1153280"/>
                        <a:pt x="0" y="895074"/>
                        <a:pt x="0" y="576640"/>
                      </a:cubicBezTo>
                      <a:cubicBezTo>
                        <a:pt x="0" y="258120"/>
                        <a:pt x="258206" y="0"/>
                        <a:pt x="576639" y="0"/>
                      </a:cubicBezTo>
                      <a:cubicBezTo>
                        <a:pt x="895073" y="0"/>
                        <a:pt x="1153280" y="258206"/>
                        <a:pt x="1153280" y="576640"/>
                      </a:cubicBezTo>
                      <a:close/>
                    </a:path>
                  </a:pathLst>
                </a:custGeom>
                <a:solidFill>
                  <a:srgbClr val="FFFFFF"/>
                </a:solidFill>
                <a:ln w="8599" cap="flat">
                  <a:noFill/>
                  <a:prstDash val="solid"/>
                  <a:miter/>
                </a:ln>
              </p:spPr>
              <p:txBody>
                <a:bodyPr rtlCol="0" anchor="ctr"/>
                <a:lstStyle/>
                <a:p>
                  <a:endParaRPr lang="en-US"/>
                </a:p>
              </p:txBody>
            </p:sp>
            <p:sp>
              <p:nvSpPr>
                <p:cNvPr id="7807" name="Freeform: Shape 7806">
                  <a:extLst>
                    <a:ext uri="{FF2B5EF4-FFF2-40B4-BE49-F238E27FC236}">
                      <a16:creationId xmlns:a16="http://schemas.microsoft.com/office/drawing/2014/main" id="{2FBD6113-C3E8-00B4-F4F7-7C99AC3B412E}"/>
                    </a:ext>
                  </a:extLst>
                </p:cNvPr>
                <p:cNvSpPr/>
                <p:nvPr/>
              </p:nvSpPr>
              <p:spPr>
                <a:xfrm>
                  <a:off x="8055743" y="2942899"/>
                  <a:ext cx="1138566" cy="1137190"/>
                </a:xfrm>
                <a:custGeom>
                  <a:avLst/>
                  <a:gdLst>
                    <a:gd name="connsiteX0" fmla="*/ 1138567 w 1138566"/>
                    <a:gd name="connsiteY0" fmla="*/ 560636 h 1137190"/>
                    <a:gd name="connsiteX1" fmla="*/ 993762 w 1138566"/>
                    <a:gd name="connsiteY1" fmla="*/ 178533 h 1137190"/>
                    <a:gd name="connsiteX2" fmla="*/ 576640 w 1138566"/>
                    <a:gd name="connsiteY2" fmla="*/ 0 h 1137190"/>
                    <a:gd name="connsiteX3" fmla="*/ 0 w 1138566"/>
                    <a:gd name="connsiteY3" fmla="*/ 576640 h 1137190"/>
                    <a:gd name="connsiteX4" fmla="*/ 144805 w 1138566"/>
                    <a:gd name="connsiteY4" fmla="*/ 958743 h 1137190"/>
                    <a:gd name="connsiteX5" fmla="*/ 561927 w 1138566"/>
                    <a:gd name="connsiteY5" fmla="*/ 1137190 h 1137190"/>
                    <a:gd name="connsiteX6" fmla="*/ 1138567 w 1138566"/>
                    <a:gd name="connsiteY6" fmla="*/ 560636 h 1137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8566" h="1137190">
                      <a:moveTo>
                        <a:pt x="1138567" y="560636"/>
                      </a:moveTo>
                      <a:cubicBezTo>
                        <a:pt x="1138567" y="414024"/>
                        <a:pt x="1083846" y="280232"/>
                        <a:pt x="993762" y="178533"/>
                      </a:cubicBezTo>
                      <a:cubicBezTo>
                        <a:pt x="888793" y="68574"/>
                        <a:pt x="740718" y="0"/>
                        <a:pt x="576640" y="0"/>
                      </a:cubicBezTo>
                      <a:cubicBezTo>
                        <a:pt x="258206" y="0"/>
                        <a:pt x="0" y="258206"/>
                        <a:pt x="0" y="576640"/>
                      </a:cubicBezTo>
                      <a:cubicBezTo>
                        <a:pt x="0" y="723252"/>
                        <a:pt x="54722" y="857044"/>
                        <a:pt x="144805" y="958743"/>
                      </a:cubicBezTo>
                      <a:cubicBezTo>
                        <a:pt x="249774" y="1068702"/>
                        <a:pt x="397849" y="1137190"/>
                        <a:pt x="561927" y="1137190"/>
                      </a:cubicBezTo>
                      <a:cubicBezTo>
                        <a:pt x="880361" y="1137276"/>
                        <a:pt x="1138567" y="879156"/>
                        <a:pt x="1138567" y="560636"/>
                      </a:cubicBezTo>
                      <a:close/>
                    </a:path>
                  </a:pathLst>
                </a:custGeom>
                <a:noFill/>
                <a:ln w="1474" cap="flat">
                  <a:solidFill>
                    <a:srgbClr val="FFFFFF"/>
                  </a:solidFill>
                  <a:prstDash val="solid"/>
                  <a:miter/>
                </a:ln>
              </p:spPr>
              <p:txBody>
                <a:bodyPr rtlCol="0" anchor="ctr"/>
                <a:lstStyle/>
                <a:p>
                  <a:endParaRPr lang="en-US"/>
                </a:p>
              </p:txBody>
            </p:sp>
            <p:sp>
              <p:nvSpPr>
                <p:cNvPr id="7808" name="Freeform: Shape 7807">
                  <a:extLst>
                    <a:ext uri="{FF2B5EF4-FFF2-40B4-BE49-F238E27FC236}">
                      <a16:creationId xmlns:a16="http://schemas.microsoft.com/office/drawing/2014/main" id="{262E3F4A-1C89-B205-E110-B8D1D986314C}"/>
                    </a:ext>
                  </a:extLst>
                </p:cNvPr>
                <p:cNvSpPr/>
                <p:nvPr/>
              </p:nvSpPr>
              <p:spPr>
                <a:xfrm>
                  <a:off x="8143160" y="3250664"/>
                  <a:ext cx="1051150" cy="829511"/>
                </a:xfrm>
                <a:custGeom>
                  <a:avLst/>
                  <a:gdLst>
                    <a:gd name="connsiteX0" fmla="*/ 992815 w 1051150"/>
                    <a:gd name="connsiteY0" fmla="*/ 0 h 829511"/>
                    <a:gd name="connsiteX1" fmla="*/ 1042460 w 1051150"/>
                    <a:gd name="connsiteY1" fmla="*/ 234287 h 829511"/>
                    <a:gd name="connsiteX2" fmla="*/ 465820 w 1051150"/>
                    <a:gd name="connsiteY2" fmla="*/ 810927 h 829511"/>
                    <a:gd name="connsiteX3" fmla="*/ 0 w 1051150"/>
                    <a:gd name="connsiteY3" fmla="*/ 574231 h 829511"/>
                    <a:gd name="connsiteX4" fmla="*/ 57389 w 1051150"/>
                    <a:gd name="connsiteY4" fmla="*/ 651064 h 829511"/>
                    <a:gd name="connsiteX5" fmla="*/ 474510 w 1051150"/>
                    <a:gd name="connsiteY5" fmla="*/ 829511 h 829511"/>
                    <a:gd name="connsiteX6" fmla="*/ 1051150 w 1051150"/>
                    <a:gd name="connsiteY6" fmla="*/ 252871 h 829511"/>
                    <a:gd name="connsiteX7" fmla="*/ 992815 w 1051150"/>
                    <a:gd name="connsiteY7" fmla="*/ 0 h 829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51150" h="829511">
                      <a:moveTo>
                        <a:pt x="992815" y="0"/>
                      </a:moveTo>
                      <a:cubicBezTo>
                        <a:pt x="1024736" y="71585"/>
                        <a:pt x="1042460" y="150914"/>
                        <a:pt x="1042460" y="234287"/>
                      </a:cubicBezTo>
                      <a:cubicBezTo>
                        <a:pt x="1042460" y="552807"/>
                        <a:pt x="784254" y="810927"/>
                        <a:pt x="465820" y="810927"/>
                      </a:cubicBezTo>
                      <a:cubicBezTo>
                        <a:pt x="274467" y="810927"/>
                        <a:pt x="104883" y="717659"/>
                        <a:pt x="0" y="574231"/>
                      </a:cubicBezTo>
                      <a:cubicBezTo>
                        <a:pt x="17036" y="601419"/>
                        <a:pt x="36223" y="627145"/>
                        <a:pt x="57389" y="651064"/>
                      </a:cubicBezTo>
                      <a:cubicBezTo>
                        <a:pt x="162357" y="761023"/>
                        <a:pt x="310432" y="829511"/>
                        <a:pt x="474510" y="829511"/>
                      </a:cubicBezTo>
                      <a:cubicBezTo>
                        <a:pt x="793030" y="829511"/>
                        <a:pt x="1051150" y="571305"/>
                        <a:pt x="1051150" y="252871"/>
                      </a:cubicBezTo>
                      <a:cubicBezTo>
                        <a:pt x="1051150" y="162099"/>
                        <a:pt x="1030156" y="76317"/>
                        <a:pt x="992815" y="0"/>
                      </a:cubicBezTo>
                      <a:close/>
                    </a:path>
                  </a:pathLst>
                </a:custGeom>
                <a:solidFill>
                  <a:srgbClr val="D8D9DD"/>
                </a:solidFill>
                <a:ln w="8599" cap="flat">
                  <a:noFill/>
                  <a:prstDash val="solid"/>
                  <a:miter/>
                </a:ln>
              </p:spPr>
              <p:txBody>
                <a:bodyPr rtlCol="0" anchor="ctr"/>
                <a:lstStyle/>
                <a:p>
                  <a:endParaRPr lang="en-US"/>
                </a:p>
              </p:txBody>
            </p:sp>
          </p:grpSp>
        </p:grpSp>
      </p:grpSp>
      <p:grpSp>
        <p:nvGrpSpPr>
          <p:cNvPr id="7809" name="Graphic 7743">
            <a:extLst>
              <a:ext uri="{FF2B5EF4-FFF2-40B4-BE49-F238E27FC236}">
                <a16:creationId xmlns:a16="http://schemas.microsoft.com/office/drawing/2014/main" id="{C6C144E0-EA66-856B-1238-205EFC32EA0D}"/>
              </a:ext>
            </a:extLst>
          </p:cNvPr>
          <p:cNvGrpSpPr/>
          <p:nvPr/>
        </p:nvGrpSpPr>
        <p:grpSpPr>
          <a:xfrm>
            <a:off x="2963918" y="2842303"/>
            <a:ext cx="1537858" cy="2334866"/>
            <a:chOff x="2963918" y="3223303"/>
            <a:chExt cx="1537858" cy="2334866"/>
          </a:xfrm>
        </p:grpSpPr>
        <p:sp>
          <p:nvSpPr>
            <p:cNvPr id="7810" name="Freeform: Shape 7809">
              <a:extLst>
                <a:ext uri="{FF2B5EF4-FFF2-40B4-BE49-F238E27FC236}">
                  <a16:creationId xmlns:a16="http://schemas.microsoft.com/office/drawing/2014/main" id="{93A15AB2-9DF5-B709-049C-9C021B92BA8B}"/>
                </a:ext>
              </a:extLst>
            </p:cNvPr>
            <p:cNvSpPr/>
            <p:nvPr/>
          </p:nvSpPr>
          <p:spPr>
            <a:xfrm>
              <a:off x="2963918" y="3223303"/>
              <a:ext cx="309637" cy="888878"/>
            </a:xfrm>
            <a:custGeom>
              <a:avLst/>
              <a:gdLst>
                <a:gd name="connsiteX0" fmla="*/ 263090 w 309637"/>
                <a:gd name="connsiteY0" fmla="*/ 888879 h 888878"/>
                <a:gd name="connsiteX1" fmla="*/ 54185 w 309637"/>
                <a:gd name="connsiteY1" fmla="*/ 0 h 888878"/>
                <a:gd name="connsiteX2" fmla="*/ 118457 w 309637"/>
                <a:gd name="connsiteY2" fmla="*/ 24521 h 888878"/>
                <a:gd name="connsiteX3" fmla="*/ 309638 w 309637"/>
                <a:gd name="connsiteY3" fmla="*/ 838201 h 888878"/>
                <a:gd name="connsiteX4" fmla="*/ 263090 w 309637"/>
                <a:gd name="connsiteY4" fmla="*/ 888879 h 8888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637" h="888878">
                  <a:moveTo>
                    <a:pt x="263090" y="888879"/>
                  </a:moveTo>
                  <a:cubicBezTo>
                    <a:pt x="16585" y="661905"/>
                    <a:pt x="-65325" y="313013"/>
                    <a:pt x="54185" y="0"/>
                  </a:cubicBezTo>
                  <a:lnTo>
                    <a:pt x="118457" y="24521"/>
                  </a:lnTo>
                  <a:cubicBezTo>
                    <a:pt x="9014" y="311035"/>
                    <a:pt x="84041" y="630415"/>
                    <a:pt x="309638" y="838201"/>
                  </a:cubicBezTo>
                  <a:lnTo>
                    <a:pt x="263090" y="888879"/>
                  </a:lnTo>
                  <a:close/>
                </a:path>
              </a:pathLst>
            </a:custGeom>
            <a:solidFill>
              <a:srgbClr val="006ED8"/>
            </a:solidFill>
            <a:ln w="8599" cap="flat">
              <a:noFill/>
              <a:prstDash val="solid"/>
              <a:miter/>
            </a:ln>
          </p:spPr>
          <p:txBody>
            <a:bodyPr rtlCol="0" anchor="ctr"/>
            <a:lstStyle/>
            <a:p>
              <a:endParaRPr lang="en-US"/>
            </a:p>
          </p:txBody>
        </p:sp>
        <p:sp>
          <p:nvSpPr>
            <p:cNvPr id="7811" name="Freeform: Shape 7810">
              <a:extLst>
                <a:ext uri="{FF2B5EF4-FFF2-40B4-BE49-F238E27FC236}">
                  <a16:creationId xmlns:a16="http://schemas.microsoft.com/office/drawing/2014/main" id="{37B76E60-5161-D302-FECB-29D029BAB642}"/>
                </a:ext>
              </a:extLst>
            </p:cNvPr>
            <p:cNvSpPr/>
            <p:nvPr/>
          </p:nvSpPr>
          <p:spPr>
            <a:xfrm>
              <a:off x="3878933" y="4866150"/>
              <a:ext cx="622843" cy="692019"/>
            </a:xfrm>
            <a:custGeom>
              <a:avLst/>
              <a:gdLst>
                <a:gd name="connsiteX0" fmla="*/ 605893 w 622843"/>
                <a:gd name="connsiteY0" fmla="*/ 692019 h 692019"/>
                <a:gd name="connsiteX1" fmla="*/ 0 w 622843"/>
                <a:gd name="connsiteY1" fmla="*/ 8948 h 692019"/>
                <a:gd name="connsiteX2" fmla="*/ 68230 w 622843"/>
                <a:gd name="connsiteY2" fmla="*/ 0 h 692019"/>
                <a:gd name="connsiteX3" fmla="*/ 622843 w 622843"/>
                <a:gd name="connsiteY3" fmla="*/ 625338 h 692019"/>
                <a:gd name="connsiteX4" fmla="*/ 605893 w 622843"/>
                <a:gd name="connsiteY4" fmla="*/ 692019 h 6920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43" h="692019">
                  <a:moveTo>
                    <a:pt x="605893" y="692019"/>
                  </a:moveTo>
                  <a:cubicBezTo>
                    <a:pt x="281265" y="609335"/>
                    <a:pt x="43450" y="341148"/>
                    <a:pt x="0" y="8948"/>
                  </a:cubicBezTo>
                  <a:lnTo>
                    <a:pt x="68230" y="0"/>
                  </a:lnTo>
                  <a:cubicBezTo>
                    <a:pt x="107980" y="304151"/>
                    <a:pt x="325661" y="549623"/>
                    <a:pt x="622843" y="625338"/>
                  </a:cubicBezTo>
                  <a:lnTo>
                    <a:pt x="605893" y="692019"/>
                  </a:lnTo>
                  <a:close/>
                </a:path>
              </a:pathLst>
            </a:custGeom>
            <a:solidFill>
              <a:srgbClr val="FF3E5D"/>
            </a:solidFill>
            <a:ln w="8599" cap="flat">
              <a:noFill/>
              <a:prstDash val="solid"/>
              <a:miter/>
            </a:ln>
          </p:spPr>
          <p:txBody>
            <a:bodyPr rtlCol="0" anchor="ctr"/>
            <a:lstStyle/>
            <a:p>
              <a:endParaRPr lang="en-US"/>
            </a:p>
          </p:txBody>
        </p:sp>
      </p:grpSp>
      <p:grpSp>
        <p:nvGrpSpPr>
          <p:cNvPr id="7812" name="Graphic 7743">
            <a:extLst>
              <a:ext uri="{FF2B5EF4-FFF2-40B4-BE49-F238E27FC236}">
                <a16:creationId xmlns:a16="http://schemas.microsoft.com/office/drawing/2014/main" id="{DB2F9326-67C6-7F6F-B372-1262CD5B1E86}"/>
              </a:ext>
            </a:extLst>
          </p:cNvPr>
          <p:cNvGrpSpPr/>
          <p:nvPr/>
        </p:nvGrpSpPr>
        <p:grpSpPr>
          <a:xfrm>
            <a:off x="7977360" y="2842389"/>
            <a:ext cx="1537812" cy="2334780"/>
            <a:chOff x="7977360" y="3223389"/>
            <a:chExt cx="1537812" cy="2334780"/>
          </a:xfrm>
          <a:solidFill>
            <a:srgbClr val="006ED8"/>
          </a:solidFill>
        </p:grpSpPr>
        <p:sp>
          <p:nvSpPr>
            <p:cNvPr id="7813" name="Freeform: Shape 7812">
              <a:extLst>
                <a:ext uri="{FF2B5EF4-FFF2-40B4-BE49-F238E27FC236}">
                  <a16:creationId xmlns:a16="http://schemas.microsoft.com/office/drawing/2014/main" id="{B5FCC3BA-64B6-BDB4-DE3C-9FBE0C5A1461}"/>
                </a:ext>
              </a:extLst>
            </p:cNvPr>
            <p:cNvSpPr/>
            <p:nvPr/>
          </p:nvSpPr>
          <p:spPr>
            <a:xfrm>
              <a:off x="9205495" y="3223389"/>
              <a:ext cx="309678" cy="888792"/>
            </a:xfrm>
            <a:custGeom>
              <a:avLst/>
              <a:gdLst>
                <a:gd name="connsiteX0" fmla="*/ 46634 w 309678"/>
                <a:gd name="connsiteY0" fmla="*/ 888793 h 888792"/>
                <a:gd name="connsiteX1" fmla="*/ 0 w 309678"/>
                <a:gd name="connsiteY1" fmla="*/ 838201 h 888792"/>
                <a:gd name="connsiteX2" fmla="*/ 191181 w 309678"/>
                <a:gd name="connsiteY2" fmla="*/ 24521 h 888792"/>
                <a:gd name="connsiteX3" fmla="*/ 255453 w 309678"/>
                <a:gd name="connsiteY3" fmla="*/ 0 h 888792"/>
                <a:gd name="connsiteX4" fmla="*/ 46634 w 309678"/>
                <a:gd name="connsiteY4" fmla="*/ 888793 h 8887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678" h="888792">
                  <a:moveTo>
                    <a:pt x="46634" y="888793"/>
                  </a:moveTo>
                  <a:lnTo>
                    <a:pt x="0" y="838201"/>
                  </a:lnTo>
                  <a:cubicBezTo>
                    <a:pt x="225597" y="630415"/>
                    <a:pt x="300624" y="311034"/>
                    <a:pt x="191181" y="24521"/>
                  </a:cubicBezTo>
                  <a:lnTo>
                    <a:pt x="255453" y="0"/>
                  </a:lnTo>
                  <a:cubicBezTo>
                    <a:pt x="375048" y="312927"/>
                    <a:pt x="293052" y="661819"/>
                    <a:pt x="46634" y="888793"/>
                  </a:cubicBezTo>
                  <a:close/>
                </a:path>
              </a:pathLst>
            </a:custGeom>
            <a:grpFill/>
            <a:ln w="8599" cap="flat">
              <a:noFill/>
              <a:prstDash val="solid"/>
              <a:miter/>
            </a:ln>
          </p:spPr>
          <p:txBody>
            <a:bodyPr rtlCol="0" anchor="ctr"/>
            <a:lstStyle/>
            <a:p>
              <a:endParaRPr lang="en-US"/>
            </a:p>
          </p:txBody>
        </p:sp>
        <p:sp>
          <p:nvSpPr>
            <p:cNvPr id="7814" name="Freeform: Shape 7813">
              <a:extLst>
                <a:ext uri="{FF2B5EF4-FFF2-40B4-BE49-F238E27FC236}">
                  <a16:creationId xmlns:a16="http://schemas.microsoft.com/office/drawing/2014/main" id="{6A8DA023-9F2C-220F-2AA6-97B8CE999F55}"/>
                </a:ext>
              </a:extLst>
            </p:cNvPr>
            <p:cNvSpPr/>
            <p:nvPr/>
          </p:nvSpPr>
          <p:spPr>
            <a:xfrm>
              <a:off x="7977360" y="4866150"/>
              <a:ext cx="622843" cy="692019"/>
            </a:xfrm>
            <a:custGeom>
              <a:avLst/>
              <a:gdLst>
                <a:gd name="connsiteX0" fmla="*/ 16950 w 622843"/>
                <a:gd name="connsiteY0" fmla="*/ 692019 h 692019"/>
                <a:gd name="connsiteX1" fmla="*/ 0 w 622843"/>
                <a:gd name="connsiteY1" fmla="*/ 625338 h 692019"/>
                <a:gd name="connsiteX2" fmla="*/ 554614 w 622843"/>
                <a:gd name="connsiteY2" fmla="*/ 0 h 692019"/>
                <a:gd name="connsiteX3" fmla="*/ 622843 w 622843"/>
                <a:gd name="connsiteY3" fmla="*/ 8948 h 692019"/>
                <a:gd name="connsiteX4" fmla="*/ 16950 w 622843"/>
                <a:gd name="connsiteY4" fmla="*/ 692019 h 6920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43" h="692019">
                  <a:moveTo>
                    <a:pt x="16950" y="692019"/>
                  </a:moveTo>
                  <a:lnTo>
                    <a:pt x="0" y="625338"/>
                  </a:lnTo>
                  <a:cubicBezTo>
                    <a:pt x="297182" y="549623"/>
                    <a:pt x="514863" y="304151"/>
                    <a:pt x="554614" y="0"/>
                  </a:cubicBezTo>
                  <a:lnTo>
                    <a:pt x="622843" y="8948"/>
                  </a:lnTo>
                  <a:cubicBezTo>
                    <a:pt x="579393" y="341148"/>
                    <a:pt x="341579" y="609249"/>
                    <a:pt x="16950" y="692019"/>
                  </a:cubicBezTo>
                  <a:close/>
                </a:path>
              </a:pathLst>
            </a:custGeom>
            <a:solidFill>
              <a:srgbClr val="62CFD8"/>
            </a:solidFill>
            <a:ln w="8599" cap="flat">
              <a:noFill/>
              <a:prstDash val="solid"/>
              <a:miter/>
            </a:ln>
          </p:spPr>
          <p:txBody>
            <a:bodyPr rtlCol="0" anchor="ctr"/>
            <a:lstStyle/>
            <a:p>
              <a:endParaRPr lang="en-US"/>
            </a:p>
          </p:txBody>
        </p:sp>
      </p:grpSp>
      <p:sp>
        <p:nvSpPr>
          <p:cNvPr id="7815" name="Freeform: Shape 7814">
            <a:extLst>
              <a:ext uri="{FF2B5EF4-FFF2-40B4-BE49-F238E27FC236}">
                <a16:creationId xmlns:a16="http://schemas.microsoft.com/office/drawing/2014/main" id="{F4FB0A02-7465-D1E3-98AB-A41F0EA88672}"/>
              </a:ext>
            </a:extLst>
          </p:cNvPr>
          <p:cNvSpPr/>
          <p:nvPr/>
        </p:nvSpPr>
        <p:spPr>
          <a:xfrm>
            <a:off x="5783772" y="5506273"/>
            <a:ext cx="913142" cy="198064"/>
          </a:xfrm>
          <a:custGeom>
            <a:avLst/>
            <a:gdLst>
              <a:gd name="connsiteX0" fmla="*/ 456700 w 913142"/>
              <a:gd name="connsiteY0" fmla="*/ 198064 h 198064"/>
              <a:gd name="connsiteX1" fmla="*/ 0 w 913142"/>
              <a:gd name="connsiteY1" fmla="*/ 56958 h 198064"/>
              <a:gd name="connsiteX2" fmla="*/ 38632 w 913142"/>
              <a:gd name="connsiteY2" fmla="*/ 0 h 198064"/>
              <a:gd name="connsiteX3" fmla="*/ 874510 w 913142"/>
              <a:gd name="connsiteY3" fmla="*/ 172 h 198064"/>
              <a:gd name="connsiteX4" fmla="*/ 913142 w 913142"/>
              <a:gd name="connsiteY4" fmla="*/ 57131 h 198064"/>
              <a:gd name="connsiteX5" fmla="*/ 456700 w 913142"/>
              <a:gd name="connsiteY5" fmla="*/ 198064 h 198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3142" h="198064">
                <a:moveTo>
                  <a:pt x="456700" y="198064"/>
                </a:moveTo>
                <a:cubicBezTo>
                  <a:pt x="297698" y="198064"/>
                  <a:pt x="138696" y="151000"/>
                  <a:pt x="0" y="56958"/>
                </a:cubicBezTo>
                <a:lnTo>
                  <a:pt x="38632" y="0"/>
                </a:lnTo>
                <a:cubicBezTo>
                  <a:pt x="292536" y="172166"/>
                  <a:pt x="620606" y="172166"/>
                  <a:pt x="874510" y="172"/>
                </a:cubicBezTo>
                <a:lnTo>
                  <a:pt x="913142" y="57131"/>
                </a:lnTo>
                <a:cubicBezTo>
                  <a:pt x="774532" y="151086"/>
                  <a:pt x="615616" y="198064"/>
                  <a:pt x="456700" y="198064"/>
                </a:cubicBezTo>
                <a:close/>
              </a:path>
            </a:pathLst>
          </a:custGeom>
          <a:solidFill>
            <a:srgbClr val="FC8F2B"/>
          </a:solidFill>
          <a:ln w="8599" cap="flat">
            <a:noFill/>
            <a:prstDash val="solid"/>
            <a:miter/>
          </a:ln>
        </p:spPr>
        <p:txBody>
          <a:bodyPr rtlCol="0" anchor="ctr"/>
          <a:lstStyle/>
          <a:p>
            <a:endParaRPr lang="en-US"/>
          </a:p>
        </p:txBody>
      </p:sp>
      <p:grpSp>
        <p:nvGrpSpPr>
          <p:cNvPr id="7816" name="Graphic 7743">
            <a:extLst>
              <a:ext uri="{FF2B5EF4-FFF2-40B4-BE49-F238E27FC236}">
                <a16:creationId xmlns:a16="http://schemas.microsoft.com/office/drawing/2014/main" id="{0357279F-9B38-8A18-975E-F35C8D9D8D34}"/>
              </a:ext>
            </a:extLst>
          </p:cNvPr>
          <p:cNvGrpSpPr/>
          <p:nvPr/>
        </p:nvGrpSpPr>
        <p:grpSpPr>
          <a:xfrm>
            <a:off x="3553788" y="2860544"/>
            <a:ext cx="472703" cy="497741"/>
            <a:chOff x="3553788" y="3241544"/>
            <a:chExt cx="472703" cy="497741"/>
          </a:xfrm>
          <a:solidFill>
            <a:srgbClr val="006ED8"/>
          </a:solidFill>
        </p:grpSpPr>
        <p:grpSp>
          <p:nvGrpSpPr>
            <p:cNvPr id="7817" name="Graphic 7743">
              <a:extLst>
                <a:ext uri="{FF2B5EF4-FFF2-40B4-BE49-F238E27FC236}">
                  <a16:creationId xmlns:a16="http://schemas.microsoft.com/office/drawing/2014/main" id="{76729FEE-BC3A-8384-3050-3E4F7F6C5D6C}"/>
                </a:ext>
              </a:extLst>
            </p:cNvPr>
            <p:cNvGrpSpPr/>
            <p:nvPr/>
          </p:nvGrpSpPr>
          <p:grpSpPr>
            <a:xfrm>
              <a:off x="3640258" y="3241544"/>
              <a:ext cx="309571" cy="497741"/>
              <a:chOff x="3640258" y="3241544"/>
              <a:chExt cx="309571" cy="497741"/>
            </a:xfrm>
            <a:grpFill/>
          </p:grpSpPr>
          <p:sp>
            <p:nvSpPr>
              <p:cNvPr id="7818" name="Freeform: Shape 7817">
                <a:extLst>
                  <a:ext uri="{FF2B5EF4-FFF2-40B4-BE49-F238E27FC236}">
                    <a16:creationId xmlns:a16="http://schemas.microsoft.com/office/drawing/2014/main" id="{44DEB84A-759B-E0EC-D38A-F8B9313C1408}"/>
                  </a:ext>
                </a:extLst>
              </p:cNvPr>
              <p:cNvSpPr/>
              <p:nvPr/>
            </p:nvSpPr>
            <p:spPr>
              <a:xfrm>
                <a:off x="3698162" y="3576928"/>
                <a:ext cx="195743" cy="73822"/>
              </a:xfrm>
              <a:custGeom>
                <a:avLst/>
                <a:gdLst>
                  <a:gd name="connsiteX0" fmla="*/ 159433 w 195743"/>
                  <a:gd name="connsiteY0" fmla="*/ 73822 h 73822"/>
                  <a:gd name="connsiteX1" fmla="*/ 159089 w 195743"/>
                  <a:gd name="connsiteY1" fmla="*/ 73822 h 73822"/>
                  <a:gd name="connsiteX2" fmla="*/ 36138 w 195743"/>
                  <a:gd name="connsiteY2" fmla="*/ 72790 h 73822"/>
                  <a:gd name="connsiteX3" fmla="*/ 1 w 195743"/>
                  <a:gd name="connsiteY3" fmla="*/ 36051 h 73822"/>
                  <a:gd name="connsiteX4" fmla="*/ 10928 w 195743"/>
                  <a:gd name="connsiteY4" fmla="*/ 10411 h 73822"/>
                  <a:gd name="connsiteX5" fmla="*/ 36740 w 195743"/>
                  <a:gd name="connsiteY5" fmla="*/ 0 h 73822"/>
                  <a:gd name="connsiteX6" fmla="*/ 159692 w 195743"/>
                  <a:gd name="connsiteY6" fmla="*/ 1032 h 73822"/>
                  <a:gd name="connsiteX7" fmla="*/ 185331 w 195743"/>
                  <a:gd name="connsiteY7" fmla="*/ 11960 h 73822"/>
                  <a:gd name="connsiteX8" fmla="*/ 195742 w 195743"/>
                  <a:gd name="connsiteY8" fmla="*/ 37772 h 73822"/>
                  <a:gd name="connsiteX9" fmla="*/ 184815 w 195743"/>
                  <a:gd name="connsiteY9" fmla="*/ 63411 h 73822"/>
                  <a:gd name="connsiteX10" fmla="*/ 159433 w 195743"/>
                  <a:gd name="connsiteY10" fmla="*/ 73822 h 73822"/>
                  <a:gd name="connsiteX11" fmla="*/ 36568 w 195743"/>
                  <a:gd name="connsiteY11" fmla="*/ 25726 h 73822"/>
                  <a:gd name="connsiteX12" fmla="*/ 29169 w 195743"/>
                  <a:gd name="connsiteY12" fmla="*/ 28737 h 73822"/>
                  <a:gd name="connsiteX13" fmla="*/ 25985 w 195743"/>
                  <a:gd name="connsiteY13" fmla="*/ 36223 h 73822"/>
                  <a:gd name="connsiteX14" fmla="*/ 36482 w 195743"/>
                  <a:gd name="connsiteY14" fmla="*/ 46892 h 73822"/>
                  <a:gd name="connsiteX15" fmla="*/ 159433 w 195743"/>
                  <a:gd name="connsiteY15" fmla="*/ 47924 h 73822"/>
                  <a:gd name="connsiteX16" fmla="*/ 166919 w 195743"/>
                  <a:gd name="connsiteY16" fmla="*/ 44913 h 73822"/>
                  <a:gd name="connsiteX17" fmla="*/ 170102 w 195743"/>
                  <a:gd name="connsiteY17" fmla="*/ 37427 h 73822"/>
                  <a:gd name="connsiteX18" fmla="*/ 167091 w 195743"/>
                  <a:gd name="connsiteY18" fmla="*/ 29942 h 73822"/>
                  <a:gd name="connsiteX19" fmla="*/ 159606 w 195743"/>
                  <a:gd name="connsiteY19" fmla="*/ 26758 h 73822"/>
                  <a:gd name="connsiteX20" fmla="*/ 36654 w 195743"/>
                  <a:gd name="connsiteY20" fmla="*/ 25726 h 73822"/>
                  <a:gd name="connsiteX21" fmla="*/ 36568 w 195743"/>
                  <a:gd name="connsiteY21" fmla="*/ 25726 h 73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5743" h="73822">
                    <a:moveTo>
                      <a:pt x="159433" y="73822"/>
                    </a:moveTo>
                    <a:cubicBezTo>
                      <a:pt x="159347" y="73822"/>
                      <a:pt x="159175" y="73822"/>
                      <a:pt x="159089" y="73822"/>
                    </a:cubicBezTo>
                    <a:lnTo>
                      <a:pt x="36138" y="72790"/>
                    </a:lnTo>
                    <a:cubicBezTo>
                      <a:pt x="16091" y="72618"/>
                      <a:pt x="-171" y="56098"/>
                      <a:pt x="1" y="36051"/>
                    </a:cubicBezTo>
                    <a:cubicBezTo>
                      <a:pt x="87" y="26328"/>
                      <a:pt x="3959" y="17208"/>
                      <a:pt x="10928" y="10411"/>
                    </a:cubicBezTo>
                    <a:cubicBezTo>
                      <a:pt x="17898" y="3614"/>
                      <a:pt x="26760" y="0"/>
                      <a:pt x="36740" y="0"/>
                    </a:cubicBezTo>
                    <a:lnTo>
                      <a:pt x="159692" y="1032"/>
                    </a:lnTo>
                    <a:cubicBezTo>
                      <a:pt x="169414" y="1119"/>
                      <a:pt x="178534" y="4990"/>
                      <a:pt x="185331" y="11960"/>
                    </a:cubicBezTo>
                    <a:cubicBezTo>
                      <a:pt x="192129" y="18929"/>
                      <a:pt x="195828" y="28049"/>
                      <a:pt x="195742" y="37772"/>
                    </a:cubicBezTo>
                    <a:cubicBezTo>
                      <a:pt x="195656" y="47494"/>
                      <a:pt x="191784" y="56614"/>
                      <a:pt x="184815" y="63411"/>
                    </a:cubicBezTo>
                    <a:cubicBezTo>
                      <a:pt x="178104" y="70123"/>
                      <a:pt x="169070" y="73822"/>
                      <a:pt x="159433" y="73822"/>
                    </a:cubicBezTo>
                    <a:close/>
                    <a:moveTo>
                      <a:pt x="36568" y="25726"/>
                    </a:moveTo>
                    <a:cubicBezTo>
                      <a:pt x="33729" y="25726"/>
                      <a:pt x="31148" y="26844"/>
                      <a:pt x="29169" y="28737"/>
                    </a:cubicBezTo>
                    <a:cubicBezTo>
                      <a:pt x="27190" y="30716"/>
                      <a:pt x="25985" y="33384"/>
                      <a:pt x="25985" y="36223"/>
                    </a:cubicBezTo>
                    <a:cubicBezTo>
                      <a:pt x="25899" y="42074"/>
                      <a:pt x="30632" y="46892"/>
                      <a:pt x="36482" y="46892"/>
                    </a:cubicBezTo>
                    <a:lnTo>
                      <a:pt x="159433" y="47924"/>
                    </a:lnTo>
                    <a:cubicBezTo>
                      <a:pt x="162445" y="47752"/>
                      <a:pt x="164940" y="46892"/>
                      <a:pt x="166919" y="44913"/>
                    </a:cubicBezTo>
                    <a:cubicBezTo>
                      <a:pt x="168898" y="42934"/>
                      <a:pt x="170102" y="40267"/>
                      <a:pt x="170102" y="37427"/>
                    </a:cubicBezTo>
                    <a:cubicBezTo>
                      <a:pt x="170102" y="34588"/>
                      <a:pt x="169070" y="31921"/>
                      <a:pt x="167091" y="29942"/>
                    </a:cubicBezTo>
                    <a:cubicBezTo>
                      <a:pt x="165112" y="27963"/>
                      <a:pt x="162445" y="26758"/>
                      <a:pt x="159606" y="26758"/>
                    </a:cubicBezTo>
                    <a:lnTo>
                      <a:pt x="36654" y="25726"/>
                    </a:lnTo>
                    <a:cubicBezTo>
                      <a:pt x="36568" y="25726"/>
                      <a:pt x="36568" y="25726"/>
                      <a:pt x="36568" y="25726"/>
                    </a:cubicBezTo>
                    <a:close/>
                  </a:path>
                </a:pathLst>
              </a:custGeom>
              <a:grpFill/>
              <a:ln w="8599" cap="flat">
                <a:noFill/>
                <a:prstDash val="solid"/>
                <a:miter/>
              </a:ln>
            </p:spPr>
            <p:txBody>
              <a:bodyPr rtlCol="0" anchor="ctr"/>
              <a:lstStyle/>
              <a:p>
                <a:endParaRPr lang="en-US"/>
              </a:p>
            </p:txBody>
          </p:sp>
          <p:sp>
            <p:nvSpPr>
              <p:cNvPr id="7819" name="Freeform: Shape 7818">
                <a:extLst>
                  <a:ext uri="{FF2B5EF4-FFF2-40B4-BE49-F238E27FC236}">
                    <a16:creationId xmlns:a16="http://schemas.microsoft.com/office/drawing/2014/main" id="{B5F14A85-BE71-0023-9928-AB5D4DA79767}"/>
                  </a:ext>
                </a:extLst>
              </p:cNvPr>
              <p:cNvSpPr/>
              <p:nvPr/>
            </p:nvSpPr>
            <p:spPr>
              <a:xfrm>
                <a:off x="3697817" y="3624420"/>
                <a:ext cx="195829" cy="73909"/>
              </a:xfrm>
              <a:custGeom>
                <a:avLst/>
                <a:gdLst>
                  <a:gd name="connsiteX0" fmla="*/ 159347 w 195829"/>
                  <a:gd name="connsiteY0" fmla="*/ 73910 h 73909"/>
                  <a:gd name="connsiteX1" fmla="*/ 159003 w 195829"/>
                  <a:gd name="connsiteY1" fmla="*/ 73910 h 73909"/>
                  <a:gd name="connsiteX2" fmla="*/ 36052 w 195829"/>
                  <a:gd name="connsiteY2" fmla="*/ 72877 h 73909"/>
                  <a:gd name="connsiteX3" fmla="*/ 10412 w 195829"/>
                  <a:gd name="connsiteY3" fmla="*/ 61950 h 73909"/>
                  <a:gd name="connsiteX4" fmla="*/ 1 w 195829"/>
                  <a:gd name="connsiteY4" fmla="*/ 36138 h 73909"/>
                  <a:gd name="connsiteX5" fmla="*/ 36741 w 195829"/>
                  <a:gd name="connsiteY5" fmla="*/ 1 h 73909"/>
                  <a:gd name="connsiteX6" fmla="*/ 159692 w 195829"/>
                  <a:gd name="connsiteY6" fmla="*/ 1034 h 73909"/>
                  <a:gd name="connsiteX7" fmla="*/ 195828 w 195829"/>
                  <a:gd name="connsiteY7" fmla="*/ 37773 h 73909"/>
                  <a:gd name="connsiteX8" fmla="*/ 159347 w 195829"/>
                  <a:gd name="connsiteY8" fmla="*/ 73910 h 73909"/>
                  <a:gd name="connsiteX9" fmla="*/ 159261 w 195829"/>
                  <a:gd name="connsiteY9" fmla="*/ 48098 h 73909"/>
                  <a:gd name="connsiteX10" fmla="*/ 169930 w 195829"/>
                  <a:gd name="connsiteY10" fmla="*/ 37601 h 73909"/>
                  <a:gd name="connsiteX11" fmla="*/ 159434 w 195829"/>
                  <a:gd name="connsiteY11" fmla="*/ 26932 h 73909"/>
                  <a:gd name="connsiteX12" fmla="*/ 36482 w 195829"/>
                  <a:gd name="connsiteY12" fmla="*/ 25899 h 73909"/>
                  <a:gd name="connsiteX13" fmla="*/ 25813 w 195829"/>
                  <a:gd name="connsiteY13" fmla="*/ 36396 h 73909"/>
                  <a:gd name="connsiteX14" fmla="*/ 28825 w 195829"/>
                  <a:gd name="connsiteY14" fmla="*/ 43882 h 73909"/>
                  <a:gd name="connsiteX15" fmla="*/ 36310 w 195829"/>
                  <a:gd name="connsiteY15" fmla="*/ 47065 h 73909"/>
                  <a:gd name="connsiteX16" fmla="*/ 159261 w 195829"/>
                  <a:gd name="connsiteY16" fmla="*/ 48098 h 73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5829" h="73909">
                    <a:moveTo>
                      <a:pt x="159347" y="73910"/>
                    </a:moveTo>
                    <a:cubicBezTo>
                      <a:pt x="159261" y="73910"/>
                      <a:pt x="159175" y="73910"/>
                      <a:pt x="159003" y="73910"/>
                    </a:cubicBezTo>
                    <a:lnTo>
                      <a:pt x="36052" y="72877"/>
                    </a:lnTo>
                    <a:cubicBezTo>
                      <a:pt x="26330" y="72791"/>
                      <a:pt x="17209" y="68919"/>
                      <a:pt x="10412" y="61950"/>
                    </a:cubicBezTo>
                    <a:cubicBezTo>
                      <a:pt x="3615" y="54981"/>
                      <a:pt x="-85" y="45861"/>
                      <a:pt x="1" y="36138"/>
                    </a:cubicBezTo>
                    <a:cubicBezTo>
                      <a:pt x="174" y="16091"/>
                      <a:pt x="16263" y="-171"/>
                      <a:pt x="36741" y="1"/>
                    </a:cubicBezTo>
                    <a:lnTo>
                      <a:pt x="159692" y="1034"/>
                    </a:lnTo>
                    <a:cubicBezTo>
                      <a:pt x="179739" y="1206"/>
                      <a:pt x="196000" y="17639"/>
                      <a:pt x="195828" y="37773"/>
                    </a:cubicBezTo>
                    <a:cubicBezTo>
                      <a:pt x="195656" y="57820"/>
                      <a:pt x="179309" y="73910"/>
                      <a:pt x="159347" y="73910"/>
                    </a:cubicBezTo>
                    <a:close/>
                    <a:moveTo>
                      <a:pt x="159261" y="48098"/>
                    </a:moveTo>
                    <a:cubicBezTo>
                      <a:pt x="165542" y="48098"/>
                      <a:pt x="169930" y="43451"/>
                      <a:pt x="169930" y="37601"/>
                    </a:cubicBezTo>
                    <a:cubicBezTo>
                      <a:pt x="170016" y="31750"/>
                      <a:pt x="165284" y="26932"/>
                      <a:pt x="159434" y="26932"/>
                    </a:cubicBezTo>
                    <a:lnTo>
                      <a:pt x="36482" y="25899"/>
                    </a:lnTo>
                    <a:cubicBezTo>
                      <a:pt x="30632" y="25555"/>
                      <a:pt x="25813" y="30545"/>
                      <a:pt x="25813" y="36396"/>
                    </a:cubicBezTo>
                    <a:cubicBezTo>
                      <a:pt x="25813" y="39236"/>
                      <a:pt x="26846" y="41903"/>
                      <a:pt x="28825" y="43882"/>
                    </a:cubicBezTo>
                    <a:cubicBezTo>
                      <a:pt x="30804" y="45861"/>
                      <a:pt x="33471" y="47065"/>
                      <a:pt x="36310" y="47065"/>
                    </a:cubicBezTo>
                    <a:lnTo>
                      <a:pt x="159261" y="48098"/>
                    </a:lnTo>
                    <a:close/>
                  </a:path>
                </a:pathLst>
              </a:custGeom>
              <a:grpFill/>
              <a:ln w="8599" cap="flat">
                <a:noFill/>
                <a:prstDash val="solid"/>
                <a:miter/>
              </a:ln>
            </p:spPr>
            <p:txBody>
              <a:bodyPr rtlCol="0" anchor="ctr"/>
              <a:lstStyle/>
              <a:p>
                <a:endParaRPr lang="en-US"/>
              </a:p>
            </p:txBody>
          </p:sp>
          <p:sp>
            <p:nvSpPr>
              <p:cNvPr id="7820" name="Freeform: Shape 7819">
                <a:extLst>
                  <a:ext uri="{FF2B5EF4-FFF2-40B4-BE49-F238E27FC236}">
                    <a16:creationId xmlns:a16="http://schemas.microsoft.com/office/drawing/2014/main" id="{9E6A92D6-304A-1255-392B-82E055219567}"/>
                  </a:ext>
                </a:extLst>
              </p:cNvPr>
              <p:cNvSpPr/>
              <p:nvPr/>
            </p:nvSpPr>
            <p:spPr>
              <a:xfrm>
                <a:off x="3640258" y="3241544"/>
                <a:ext cx="309571" cy="361711"/>
              </a:xfrm>
              <a:custGeom>
                <a:avLst/>
                <a:gdLst>
                  <a:gd name="connsiteX0" fmla="*/ 230845 w 309571"/>
                  <a:gd name="connsiteY0" fmla="*/ 361712 h 361711"/>
                  <a:gd name="connsiteX1" fmla="*/ 78468 w 309571"/>
                  <a:gd name="connsiteY1" fmla="*/ 361712 h 361711"/>
                  <a:gd name="connsiteX2" fmla="*/ 76317 w 309571"/>
                  <a:gd name="connsiteY2" fmla="*/ 351473 h 361711"/>
                  <a:gd name="connsiteX3" fmla="*/ 30114 w 309571"/>
                  <a:gd name="connsiteY3" fmla="*/ 246677 h 361711"/>
                  <a:gd name="connsiteX4" fmla="*/ 39923 w 309571"/>
                  <a:gd name="connsiteY4" fmla="*/ 238159 h 361711"/>
                  <a:gd name="connsiteX5" fmla="*/ 29512 w 309571"/>
                  <a:gd name="connsiteY5" fmla="*/ 245730 h 361711"/>
                  <a:gd name="connsiteX6" fmla="*/ 21940 w 309571"/>
                  <a:gd name="connsiteY6" fmla="*/ 234287 h 361711"/>
                  <a:gd name="connsiteX7" fmla="*/ 0 w 309571"/>
                  <a:gd name="connsiteY7" fmla="*/ 154786 h 361711"/>
                  <a:gd name="connsiteX8" fmla="*/ 154786 w 309571"/>
                  <a:gd name="connsiteY8" fmla="*/ 0 h 361711"/>
                  <a:gd name="connsiteX9" fmla="*/ 309572 w 309571"/>
                  <a:gd name="connsiteY9" fmla="*/ 154786 h 361711"/>
                  <a:gd name="connsiteX10" fmla="*/ 287632 w 309571"/>
                  <a:gd name="connsiteY10" fmla="*/ 234287 h 361711"/>
                  <a:gd name="connsiteX11" fmla="*/ 280060 w 309571"/>
                  <a:gd name="connsiteY11" fmla="*/ 245730 h 361711"/>
                  <a:gd name="connsiteX12" fmla="*/ 279200 w 309571"/>
                  <a:gd name="connsiteY12" fmla="*/ 246849 h 361711"/>
                  <a:gd name="connsiteX13" fmla="*/ 233168 w 309571"/>
                  <a:gd name="connsiteY13" fmla="*/ 351473 h 361711"/>
                  <a:gd name="connsiteX14" fmla="*/ 230845 w 309571"/>
                  <a:gd name="connsiteY14" fmla="*/ 361712 h 361711"/>
                  <a:gd name="connsiteX15" fmla="*/ 99204 w 309571"/>
                  <a:gd name="connsiteY15" fmla="*/ 335900 h 361711"/>
                  <a:gd name="connsiteX16" fmla="*/ 210196 w 309571"/>
                  <a:gd name="connsiteY16" fmla="*/ 335900 h 361711"/>
                  <a:gd name="connsiteX17" fmla="*/ 258292 w 309571"/>
                  <a:gd name="connsiteY17" fmla="*/ 231706 h 361711"/>
                  <a:gd name="connsiteX18" fmla="*/ 259066 w 309571"/>
                  <a:gd name="connsiteY18" fmla="*/ 230673 h 361711"/>
                  <a:gd name="connsiteX19" fmla="*/ 265433 w 309571"/>
                  <a:gd name="connsiteY19" fmla="*/ 221123 h 361711"/>
                  <a:gd name="connsiteX20" fmla="*/ 283674 w 309571"/>
                  <a:gd name="connsiteY20" fmla="*/ 154872 h 361711"/>
                  <a:gd name="connsiteX21" fmla="*/ 154700 w 309571"/>
                  <a:gd name="connsiteY21" fmla="*/ 25898 h 361711"/>
                  <a:gd name="connsiteX22" fmla="*/ 25726 w 309571"/>
                  <a:gd name="connsiteY22" fmla="*/ 154872 h 361711"/>
                  <a:gd name="connsiteX23" fmla="*/ 43966 w 309571"/>
                  <a:gd name="connsiteY23" fmla="*/ 221123 h 361711"/>
                  <a:gd name="connsiteX24" fmla="*/ 50247 w 309571"/>
                  <a:gd name="connsiteY24" fmla="*/ 230673 h 361711"/>
                  <a:gd name="connsiteX25" fmla="*/ 50678 w 309571"/>
                  <a:gd name="connsiteY25" fmla="*/ 231189 h 361711"/>
                  <a:gd name="connsiteX26" fmla="*/ 99204 w 309571"/>
                  <a:gd name="connsiteY26" fmla="*/ 335900 h 361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09571" h="361711">
                    <a:moveTo>
                      <a:pt x="230845" y="361712"/>
                    </a:moveTo>
                    <a:lnTo>
                      <a:pt x="78468" y="361712"/>
                    </a:lnTo>
                    <a:lnTo>
                      <a:pt x="76317" y="351473"/>
                    </a:lnTo>
                    <a:cubicBezTo>
                      <a:pt x="64444" y="295891"/>
                      <a:pt x="33556" y="251495"/>
                      <a:pt x="30114" y="246677"/>
                    </a:cubicBezTo>
                    <a:lnTo>
                      <a:pt x="39923" y="238159"/>
                    </a:lnTo>
                    <a:lnTo>
                      <a:pt x="29512" y="245730"/>
                    </a:lnTo>
                    <a:cubicBezTo>
                      <a:pt x="26758" y="241944"/>
                      <a:pt x="24177" y="238073"/>
                      <a:pt x="21940" y="234287"/>
                    </a:cubicBezTo>
                    <a:cubicBezTo>
                      <a:pt x="7571" y="210368"/>
                      <a:pt x="0" y="182835"/>
                      <a:pt x="0" y="154786"/>
                    </a:cubicBezTo>
                    <a:cubicBezTo>
                      <a:pt x="0" y="69434"/>
                      <a:pt x="69434" y="0"/>
                      <a:pt x="154786" y="0"/>
                    </a:cubicBezTo>
                    <a:cubicBezTo>
                      <a:pt x="240138" y="0"/>
                      <a:pt x="309572" y="69434"/>
                      <a:pt x="309572" y="154786"/>
                    </a:cubicBezTo>
                    <a:cubicBezTo>
                      <a:pt x="309572" y="182835"/>
                      <a:pt x="302000" y="210368"/>
                      <a:pt x="287632" y="234287"/>
                    </a:cubicBezTo>
                    <a:cubicBezTo>
                      <a:pt x="285308" y="238073"/>
                      <a:pt x="282813" y="241944"/>
                      <a:pt x="280060" y="245730"/>
                    </a:cubicBezTo>
                    <a:lnTo>
                      <a:pt x="279200" y="246849"/>
                    </a:lnTo>
                    <a:cubicBezTo>
                      <a:pt x="275930" y="251495"/>
                      <a:pt x="244956" y="295805"/>
                      <a:pt x="233168" y="351473"/>
                    </a:cubicBezTo>
                    <a:lnTo>
                      <a:pt x="230845" y="361712"/>
                    </a:lnTo>
                    <a:close/>
                    <a:moveTo>
                      <a:pt x="99204" y="335900"/>
                    </a:moveTo>
                    <a:lnTo>
                      <a:pt x="210196" y="335900"/>
                    </a:lnTo>
                    <a:cubicBezTo>
                      <a:pt x="224048" y="281437"/>
                      <a:pt x="252441" y="239879"/>
                      <a:pt x="258292" y="231706"/>
                    </a:cubicBezTo>
                    <a:lnTo>
                      <a:pt x="259066" y="230673"/>
                    </a:lnTo>
                    <a:cubicBezTo>
                      <a:pt x="261303" y="227576"/>
                      <a:pt x="263454" y="224392"/>
                      <a:pt x="265433" y="221123"/>
                    </a:cubicBezTo>
                    <a:cubicBezTo>
                      <a:pt x="277393" y="201161"/>
                      <a:pt x="283674" y="178275"/>
                      <a:pt x="283674" y="154872"/>
                    </a:cubicBezTo>
                    <a:cubicBezTo>
                      <a:pt x="283674" y="83717"/>
                      <a:pt x="225855" y="25898"/>
                      <a:pt x="154700" y="25898"/>
                    </a:cubicBezTo>
                    <a:cubicBezTo>
                      <a:pt x="83545" y="25898"/>
                      <a:pt x="25726" y="83717"/>
                      <a:pt x="25726" y="154872"/>
                    </a:cubicBezTo>
                    <a:cubicBezTo>
                      <a:pt x="25726" y="178275"/>
                      <a:pt x="32007" y="201161"/>
                      <a:pt x="43966" y="221123"/>
                    </a:cubicBezTo>
                    <a:cubicBezTo>
                      <a:pt x="45945" y="224392"/>
                      <a:pt x="48010" y="227576"/>
                      <a:pt x="50247" y="230673"/>
                    </a:cubicBezTo>
                    <a:lnTo>
                      <a:pt x="50678" y="231189"/>
                    </a:lnTo>
                    <a:cubicBezTo>
                      <a:pt x="56958" y="239879"/>
                      <a:pt x="85352" y="281437"/>
                      <a:pt x="99204" y="335900"/>
                    </a:cubicBezTo>
                    <a:close/>
                  </a:path>
                </a:pathLst>
              </a:custGeom>
              <a:grpFill/>
              <a:ln w="8599" cap="flat">
                <a:noFill/>
                <a:prstDash val="solid"/>
                <a:miter/>
              </a:ln>
            </p:spPr>
            <p:txBody>
              <a:bodyPr rtlCol="0" anchor="ctr"/>
              <a:lstStyle/>
              <a:p>
                <a:endParaRPr lang="en-US"/>
              </a:p>
            </p:txBody>
          </p:sp>
          <p:sp>
            <p:nvSpPr>
              <p:cNvPr id="7821" name="Freeform: Shape 7820">
                <a:extLst>
                  <a:ext uri="{FF2B5EF4-FFF2-40B4-BE49-F238E27FC236}">
                    <a16:creationId xmlns:a16="http://schemas.microsoft.com/office/drawing/2014/main" id="{BAA3D4CD-99CB-B0B3-2DCB-8DF2F438AD1B}"/>
                  </a:ext>
                </a:extLst>
              </p:cNvPr>
              <p:cNvSpPr/>
              <p:nvPr/>
            </p:nvSpPr>
            <p:spPr>
              <a:xfrm>
                <a:off x="3724061" y="3671830"/>
                <a:ext cx="141879" cy="67455"/>
              </a:xfrm>
              <a:custGeom>
                <a:avLst/>
                <a:gdLst>
                  <a:gd name="connsiteX0" fmla="*/ 70983 w 141879"/>
                  <a:gd name="connsiteY0" fmla="*/ 67455 h 67455"/>
                  <a:gd name="connsiteX1" fmla="*/ 4388 w 141879"/>
                  <a:gd name="connsiteY1" fmla="*/ 16434 h 67455"/>
                  <a:gd name="connsiteX2" fmla="*/ 0 w 141879"/>
                  <a:gd name="connsiteY2" fmla="*/ 0 h 67455"/>
                  <a:gd name="connsiteX3" fmla="*/ 141880 w 141879"/>
                  <a:gd name="connsiteY3" fmla="*/ 1205 h 67455"/>
                  <a:gd name="connsiteX4" fmla="*/ 137148 w 141879"/>
                  <a:gd name="connsiteY4" fmla="*/ 17552 h 67455"/>
                  <a:gd name="connsiteX5" fmla="*/ 70983 w 141879"/>
                  <a:gd name="connsiteY5" fmla="*/ 67455 h 67455"/>
                  <a:gd name="connsiteX6" fmla="*/ 37944 w 141879"/>
                  <a:gd name="connsiteY6" fmla="*/ 26242 h 67455"/>
                  <a:gd name="connsiteX7" fmla="*/ 70983 w 141879"/>
                  <a:gd name="connsiteY7" fmla="*/ 41643 h 67455"/>
                  <a:gd name="connsiteX8" fmla="*/ 103506 w 141879"/>
                  <a:gd name="connsiteY8" fmla="*/ 26758 h 67455"/>
                  <a:gd name="connsiteX9" fmla="*/ 37944 w 141879"/>
                  <a:gd name="connsiteY9" fmla="*/ 26242 h 67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1879" h="67455">
                    <a:moveTo>
                      <a:pt x="70983" y="67455"/>
                    </a:moveTo>
                    <a:cubicBezTo>
                      <a:pt x="39836" y="67455"/>
                      <a:pt x="12476" y="46462"/>
                      <a:pt x="4388" y="16434"/>
                    </a:cubicBezTo>
                    <a:lnTo>
                      <a:pt x="0" y="0"/>
                    </a:lnTo>
                    <a:lnTo>
                      <a:pt x="141880" y="1205"/>
                    </a:lnTo>
                    <a:lnTo>
                      <a:pt x="137148" y="17552"/>
                    </a:lnTo>
                    <a:cubicBezTo>
                      <a:pt x="128802" y="46978"/>
                      <a:pt x="101613" y="67455"/>
                      <a:pt x="70983" y="67455"/>
                    </a:cubicBezTo>
                    <a:close/>
                    <a:moveTo>
                      <a:pt x="37944" y="26242"/>
                    </a:moveTo>
                    <a:cubicBezTo>
                      <a:pt x="45945" y="35793"/>
                      <a:pt x="57991" y="41643"/>
                      <a:pt x="70983" y="41643"/>
                    </a:cubicBezTo>
                    <a:cubicBezTo>
                      <a:pt x="83717" y="41643"/>
                      <a:pt x="95504" y="35965"/>
                      <a:pt x="103506" y="26758"/>
                    </a:cubicBezTo>
                    <a:lnTo>
                      <a:pt x="37944" y="26242"/>
                    </a:lnTo>
                    <a:close/>
                  </a:path>
                </a:pathLst>
              </a:custGeom>
              <a:grpFill/>
              <a:ln w="8599" cap="flat">
                <a:noFill/>
                <a:prstDash val="solid"/>
                <a:miter/>
              </a:ln>
            </p:spPr>
            <p:txBody>
              <a:bodyPr rtlCol="0" anchor="ctr"/>
              <a:lstStyle/>
              <a:p>
                <a:endParaRPr lang="en-US"/>
              </a:p>
            </p:txBody>
          </p:sp>
          <p:sp>
            <p:nvSpPr>
              <p:cNvPr id="7822" name="Freeform: Shape 7821">
                <a:extLst>
                  <a:ext uri="{FF2B5EF4-FFF2-40B4-BE49-F238E27FC236}">
                    <a16:creationId xmlns:a16="http://schemas.microsoft.com/office/drawing/2014/main" id="{B0E57988-40BD-E94B-E4DA-94A709E1ED75}"/>
                  </a:ext>
                </a:extLst>
              </p:cNvPr>
              <p:cNvSpPr/>
              <p:nvPr/>
            </p:nvSpPr>
            <p:spPr>
              <a:xfrm>
                <a:off x="3715113" y="3437371"/>
                <a:ext cx="80877" cy="152376"/>
              </a:xfrm>
              <a:custGeom>
                <a:avLst/>
                <a:gdLst>
                  <a:gd name="connsiteX0" fmla="*/ 67972 w 80877"/>
                  <a:gd name="connsiteY0" fmla="*/ 152377 h 152376"/>
                  <a:gd name="connsiteX1" fmla="*/ 42160 w 80877"/>
                  <a:gd name="connsiteY1" fmla="*/ 152377 h 152376"/>
                  <a:gd name="connsiteX2" fmla="*/ 42160 w 80877"/>
                  <a:gd name="connsiteY2" fmla="*/ 67972 h 152376"/>
                  <a:gd name="connsiteX3" fmla="*/ 33986 w 80877"/>
                  <a:gd name="connsiteY3" fmla="*/ 67972 h 152376"/>
                  <a:gd name="connsiteX4" fmla="*/ 0 w 80877"/>
                  <a:gd name="connsiteY4" fmla="*/ 33986 h 152376"/>
                  <a:gd name="connsiteX5" fmla="*/ 33986 w 80877"/>
                  <a:gd name="connsiteY5" fmla="*/ 0 h 152376"/>
                  <a:gd name="connsiteX6" fmla="*/ 67972 w 80877"/>
                  <a:gd name="connsiteY6" fmla="*/ 33986 h 152376"/>
                  <a:gd name="connsiteX7" fmla="*/ 67972 w 80877"/>
                  <a:gd name="connsiteY7" fmla="*/ 42160 h 152376"/>
                  <a:gd name="connsiteX8" fmla="*/ 80878 w 80877"/>
                  <a:gd name="connsiteY8" fmla="*/ 42160 h 152376"/>
                  <a:gd name="connsiteX9" fmla="*/ 80878 w 80877"/>
                  <a:gd name="connsiteY9" fmla="*/ 67972 h 152376"/>
                  <a:gd name="connsiteX10" fmla="*/ 67972 w 80877"/>
                  <a:gd name="connsiteY10" fmla="*/ 67972 h 152376"/>
                  <a:gd name="connsiteX11" fmla="*/ 67972 w 80877"/>
                  <a:gd name="connsiteY11" fmla="*/ 152377 h 152376"/>
                  <a:gd name="connsiteX12" fmla="*/ 33986 w 80877"/>
                  <a:gd name="connsiteY12" fmla="*/ 25812 h 152376"/>
                  <a:gd name="connsiteX13" fmla="*/ 25812 w 80877"/>
                  <a:gd name="connsiteY13" fmla="*/ 33986 h 152376"/>
                  <a:gd name="connsiteX14" fmla="*/ 33986 w 80877"/>
                  <a:gd name="connsiteY14" fmla="*/ 42160 h 152376"/>
                  <a:gd name="connsiteX15" fmla="*/ 42160 w 80877"/>
                  <a:gd name="connsiteY15" fmla="*/ 42160 h 152376"/>
                  <a:gd name="connsiteX16" fmla="*/ 42160 w 80877"/>
                  <a:gd name="connsiteY16" fmla="*/ 33986 h 152376"/>
                  <a:gd name="connsiteX17" fmla="*/ 33986 w 80877"/>
                  <a:gd name="connsiteY17" fmla="*/ 25812 h 152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0877" h="152376">
                    <a:moveTo>
                      <a:pt x="67972" y="152377"/>
                    </a:moveTo>
                    <a:lnTo>
                      <a:pt x="42160" y="152377"/>
                    </a:lnTo>
                    <a:lnTo>
                      <a:pt x="42160" y="67972"/>
                    </a:lnTo>
                    <a:lnTo>
                      <a:pt x="33986" y="67972"/>
                    </a:lnTo>
                    <a:cubicBezTo>
                      <a:pt x="15229" y="67972"/>
                      <a:pt x="0" y="52743"/>
                      <a:pt x="0" y="33986"/>
                    </a:cubicBezTo>
                    <a:cubicBezTo>
                      <a:pt x="0" y="15229"/>
                      <a:pt x="15229" y="0"/>
                      <a:pt x="33986" y="0"/>
                    </a:cubicBezTo>
                    <a:cubicBezTo>
                      <a:pt x="52743" y="0"/>
                      <a:pt x="67972" y="15229"/>
                      <a:pt x="67972" y="33986"/>
                    </a:cubicBezTo>
                    <a:lnTo>
                      <a:pt x="67972" y="42160"/>
                    </a:lnTo>
                    <a:lnTo>
                      <a:pt x="80878" y="42160"/>
                    </a:lnTo>
                    <a:lnTo>
                      <a:pt x="80878" y="67972"/>
                    </a:lnTo>
                    <a:lnTo>
                      <a:pt x="67972" y="67972"/>
                    </a:lnTo>
                    <a:lnTo>
                      <a:pt x="67972" y="152377"/>
                    </a:lnTo>
                    <a:close/>
                    <a:moveTo>
                      <a:pt x="33986" y="25812"/>
                    </a:moveTo>
                    <a:cubicBezTo>
                      <a:pt x="29426" y="25812"/>
                      <a:pt x="25812" y="29512"/>
                      <a:pt x="25812" y="33986"/>
                    </a:cubicBezTo>
                    <a:cubicBezTo>
                      <a:pt x="25812" y="38546"/>
                      <a:pt x="29512" y="42160"/>
                      <a:pt x="33986" y="42160"/>
                    </a:cubicBezTo>
                    <a:lnTo>
                      <a:pt x="42160" y="42160"/>
                    </a:lnTo>
                    <a:lnTo>
                      <a:pt x="42160" y="33986"/>
                    </a:lnTo>
                    <a:cubicBezTo>
                      <a:pt x="42160" y="29512"/>
                      <a:pt x="38460" y="25812"/>
                      <a:pt x="33986" y="25812"/>
                    </a:cubicBezTo>
                    <a:close/>
                  </a:path>
                </a:pathLst>
              </a:custGeom>
              <a:grpFill/>
              <a:ln w="8599" cap="flat">
                <a:noFill/>
                <a:prstDash val="solid"/>
                <a:miter/>
              </a:ln>
            </p:spPr>
            <p:txBody>
              <a:bodyPr rtlCol="0" anchor="ctr"/>
              <a:lstStyle/>
              <a:p>
                <a:endParaRPr lang="en-US"/>
              </a:p>
            </p:txBody>
          </p:sp>
          <p:sp>
            <p:nvSpPr>
              <p:cNvPr id="7823" name="Freeform: Shape 7822">
                <a:extLst>
                  <a:ext uri="{FF2B5EF4-FFF2-40B4-BE49-F238E27FC236}">
                    <a16:creationId xmlns:a16="http://schemas.microsoft.com/office/drawing/2014/main" id="{3273017A-CDFC-B50D-4EC2-5801537E82AF}"/>
                  </a:ext>
                </a:extLst>
              </p:cNvPr>
              <p:cNvSpPr/>
              <p:nvPr/>
            </p:nvSpPr>
            <p:spPr>
              <a:xfrm>
                <a:off x="3795904" y="3437371"/>
                <a:ext cx="80877" cy="152376"/>
              </a:xfrm>
              <a:custGeom>
                <a:avLst/>
                <a:gdLst>
                  <a:gd name="connsiteX0" fmla="*/ 38718 w 80877"/>
                  <a:gd name="connsiteY0" fmla="*/ 152377 h 152376"/>
                  <a:gd name="connsiteX1" fmla="*/ 12906 w 80877"/>
                  <a:gd name="connsiteY1" fmla="*/ 152377 h 152376"/>
                  <a:gd name="connsiteX2" fmla="*/ 12906 w 80877"/>
                  <a:gd name="connsiteY2" fmla="*/ 67972 h 152376"/>
                  <a:gd name="connsiteX3" fmla="*/ 0 w 80877"/>
                  <a:gd name="connsiteY3" fmla="*/ 67972 h 152376"/>
                  <a:gd name="connsiteX4" fmla="*/ 0 w 80877"/>
                  <a:gd name="connsiteY4" fmla="*/ 42160 h 152376"/>
                  <a:gd name="connsiteX5" fmla="*/ 12906 w 80877"/>
                  <a:gd name="connsiteY5" fmla="*/ 42160 h 152376"/>
                  <a:gd name="connsiteX6" fmla="*/ 12906 w 80877"/>
                  <a:gd name="connsiteY6" fmla="*/ 33986 h 152376"/>
                  <a:gd name="connsiteX7" fmla="*/ 46892 w 80877"/>
                  <a:gd name="connsiteY7" fmla="*/ 0 h 152376"/>
                  <a:gd name="connsiteX8" fmla="*/ 80878 w 80877"/>
                  <a:gd name="connsiteY8" fmla="*/ 33986 h 152376"/>
                  <a:gd name="connsiteX9" fmla="*/ 46892 w 80877"/>
                  <a:gd name="connsiteY9" fmla="*/ 67972 h 152376"/>
                  <a:gd name="connsiteX10" fmla="*/ 38718 w 80877"/>
                  <a:gd name="connsiteY10" fmla="*/ 67972 h 152376"/>
                  <a:gd name="connsiteX11" fmla="*/ 38718 w 80877"/>
                  <a:gd name="connsiteY11" fmla="*/ 152377 h 152376"/>
                  <a:gd name="connsiteX12" fmla="*/ 38718 w 80877"/>
                  <a:gd name="connsiteY12" fmla="*/ 42246 h 152376"/>
                  <a:gd name="connsiteX13" fmla="*/ 46892 w 80877"/>
                  <a:gd name="connsiteY13" fmla="*/ 42246 h 152376"/>
                  <a:gd name="connsiteX14" fmla="*/ 55066 w 80877"/>
                  <a:gd name="connsiteY14" fmla="*/ 34072 h 152376"/>
                  <a:gd name="connsiteX15" fmla="*/ 46892 w 80877"/>
                  <a:gd name="connsiteY15" fmla="*/ 25898 h 152376"/>
                  <a:gd name="connsiteX16" fmla="*/ 38718 w 80877"/>
                  <a:gd name="connsiteY16" fmla="*/ 34072 h 152376"/>
                  <a:gd name="connsiteX17" fmla="*/ 38718 w 80877"/>
                  <a:gd name="connsiteY17" fmla="*/ 42246 h 152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0877" h="152376">
                    <a:moveTo>
                      <a:pt x="38718" y="152377"/>
                    </a:moveTo>
                    <a:lnTo>
                      <a:pt x="12906" y="152377"/>
                    </a:lnTo>
                    <a:lnTo>
                      <a:pt x="12906" y="67972"/>
                    </a:lnTo>
                    <a:lnTo>
                      <a:pt x="0" y="67972"/>
                    </a:lnTo>
                    <a:lnTo>
                      <a:pt x="0" y="42160"/>
                    </a:lnTo>
                    <a:lnTo>
                      <a:pt x="12906" y="42160"/>
                    </a:lnTo>
                    <a:lnTo>
                      <a:pt x="12906" y="33986"/>
                    </a:lnTo>
                    <a:cubicBezTo>
                      <a:pt x="12906" y="15229"/>
                      <a:pt x="28135" y="0"/>
                      <a:pt x="46892" y="0"/>
                    </a:cubicBezTo>
                    <a:cubicBezTo>
                      <a:pt x="65649" y="0"/>
                      <a:pt x="80878" y="15229"/>
                      <a:pt x="80878" y="33986"/>
                    </a:cubicBezTo>
                    <a:cubicBezTo>
                      <a:pt x="80878" y="52743"/>
                      <a:pt x="65649" y="67972"/>
                      <a:pt x="46892" y="67972"/>
                    </a:cubicBezTo>
                    <a:lnTo>
                      <a:pt x="38718" y="67972"/>
                    </a:lnTo>
                    <a:lnTo>
                      <a:pt x="38718" y="152377"/>
                    </a:lnTo>
                    <a:close/>
                    <a:moveTo>
                      <a:pt x="38718" y="42246"/>
                    </a:moveTo>
                    <a:lnTo>
                      <a:pt x="46892" y="42246"/>
                    </a:lnTo>
                    <a:cubicBezTo>
                      <a:pt x="51452" y="42246"/>
                      <a:pt x="55066" y="38546"/>
                      <a:pt x="55066" y="34072"/>
                    </a:cubicBezTo>
                    <a:cubicBezTo>
                      <a:pt x="55066" y="29512"/>
                      <a:pt x="51366" y="25898"/>
                      <a:pt x="46892" y="25898"/>
                    </a:cubicBezTo>
                    <a:cubicBezTo>
                      <a:pt x="42332" y="25898"/>
                      <a:pt x="38718" y="29598"/>
                      <a:pt x="38718" y="34072"/>
                    </a:cubicBezTo>
                    <a:lnTo>
                      <a:pt x="38718" y="42246"/>
                    </a:lnTo>
                    <a:close/>
                  </a:path>
                </a:pathLst>
              </a:custGeom>
              <a:grpFill/>
              <a:ln w="8599" cap="flat">
                <a:noFill/>
                <a:prstDash val="solid"/>
                <a:miter/>
              </a:ln>
            </p:spPr>
            <p:txBody>
              <a:bodyPr rtlCol="0" anchor="ctr"/>
              <a:lstStyle/>
              <a:p>
                <a:endParaRPr lang="en-US"/>
              </a:p>
            </p:txBody>
          </p:sp>
        </p:grpSp>
        <p:grpSp>
          <p:nvGrpSpPr>
            <p:cNvPr id="7824" name="Graphic 7743">
              <a:extLst>
                <a:ext uri="{FF2B5EF4-FFF2-40B4-BE49-F238E27FC236}">
                  <a16:creationId xmlns:a16="http://schemas.microsoft.com/office/drawing/2014/main" id="{2D55323B-13DE-989D-F092-9DAC7C354CC6}"/>
                </a:ext>
              </a:extLst>
            </p:cNvPr>
            <p:cNvGrpSpPr/>
            <p:nvPr/>
          </p:nvGrpSpPr>
          <p:grpSpPr>
            <a:xfrm>
              <a:off x="3948793" y="3343755"/>
              <a:ext cx="77698" cy="158834"/>
              <a:chOff x="3948793" y="3343755"/>
              <a:chExt cx="77698" cy="158834"/>
            </a:xfrm>
            <a:grpFill/>
          </p:grpSpPr>
          <p:sp>
            <p:nvSpPr>
              <p:cNvPr id="7825" name="Freeform: Shape 7824">
                <a:extLst>
                  <a:ext uri="{FF2B5EF4-FFF2-40B4-BE49-F238E27FC236}">
                    <a16:creationId xmlns:a16="http://schemas.microsoft.com/office/drawing/2014/main" id="{E1BAAD72-9740-9AB1-77C6-D22AFCF3F27D}"/>
                  </a:ext>
                </a:extLst>
              </p:cNvPr>
              <p:cNvSpPr/>
              <p:nvPr/>
            </p:nvSpPr>
            <p:spPr>
              <a:xfrm>
                <a:off x="3961101" y="3412075"/>
                <a:ext cx="65390" cy="25811"/>
              </a:xfrm>
              <a:custGeom>
                <a:avLst/>
                <a:gdLst>
                  <a:gd name="connsiteX0" fmla="*/ 52484 w 65390"/>
                  <a:gd name="connsiteY0" fmla="*/ 25812 h 25811"/>
                  <a:gd name="connsiteX1" fmla="*/ 12906 w 65390"/>
                  <a:gd name="connsiteY1" fmla="*/ 25812 h 25811"/>
                  <a:gd name="connsiteX2" fmla="*/ 0 w 65390"/>
                  <a:gd name="connsiteY2" fmla="*/ 12906 h 25811"/>
                  <a:gd name="connsiteX3" fmla="*/ 12906 w 65390"/>
                  <a:gd name="connsiteY3" fmla="*/ 0 h 25811"/>
                  <a:gd name="connsiteX4" fmla="*/ 52484 w 65390"/>
                  <a:gd name="connsiteY4" fmla="*/ 0 h 25811"/>
                  <a:gd name="connsiteX5" fmla="*/ 65390 w 65390"/>
                  <a:gd name="connsiteY5" fmla="*/ 12906 h 25811"/>
                  <a:gd name="connsiteX6" fmla="*/ 52484 w 65390"/>
                  <a:gd name="connsiteY6" fmla="*/ 25812 h 25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390" h="25811">
                    <a:moveTo>
                      <a:pt x="52484" y="25812"/>
                    </a:moveTo>
                    <a:lnTo>
                      <a:pt x="12906" y="25812"/>
                    </a:lnTo>
                    <a:cubicBezTo>
                      <a:pt x="5765" y="25812"/>
                      <a:pt x="0" y="20047"/>
                      <a:pt x="0" y="12906"/>
                    </a:cubicBezTo>
                    <a:cubicBezTo>
                      <a:pt x="0" y="5765"/>
                      <a:pt x="5765" y="0"/>
                      <a:pt x="12906" y="0"/>
                    </a:cubicBezTo>
                    <a:lnTo>
                      <a:pt x="52484" y="0"/>
                    </a:lnTo>
                    <a:cubicBezTo>
                      <a:pt x="59626" y="0"/>
                      <a:pt x="65390" y="5765"/>
                      <a:pt x="65390" y="12906"/>
                    </a:cubicBezTo>
                    <a:cubicBezTo>
                      <a:pt x="65390" y="20047"/>
                      <a:pt x="59626" y="25812"/>
                      <a:pt x="52484" y="25812"/>
                    </a:cubicBezTo>
                    <a:close/>
                  </a:path>
                </a:pathLst>
              </a:custGeom>
              <a:grpFill/>
              <a:ln w="8599" cap="flat">
                <a:noFill/>
                <a:prstDash val="solid"/>
                <a:miter/>
              </a:ln>
            </p:spPr>
            <p:txBody>
              <a:bodyPr rtlCol="0" anchor="ctr"/>
              <a:lstStyle/>
              <a:p>
                <a:endParaRPr lang="en-US"/>
              </a:p>
            </p:txBody>
          </p:sp>
          <p:sp>
            <p:nvSpPr>
              <p:cNvPr id="7826" name="Freeform: Shape 7825">
                <a:extLst>
                  <a:ext uri="{FF2B5EF4-FFF2-40B4-BE49-F238E27FC236}">
                    <a16:creationId xmlns:a16="http://schemas.microsoft.com/office/drawing/2014/main" id="{52A2F714-268D-B7C8-85D8-6380F2B4A3AC}"/>
                  </a:ext>
                </a:extLst>
              </p:cNvPr>
              <p:cNvSpPr/>
              <p:nvPr/>
            </p:nvSpPr>
            <p:spPr>
              <a:xfrm>
                <a:off x="3962645" y="3343755"/>
                <a:ext cx="61183" cy="43712"/>
              </a:xfrm>
              <a:custGeom>
                <a:avLst/>
                <a:gdLst>
                  <a:gd name="connsiteX0" fmla="*/ 12911 w 61183"/>
                  <a:gd name="connsiteY0" fmla="*/ 43713 h 43712"/>
                  <a:gd name="connsiteX1" fmla="*/ 1381 w 61183"/>
                  <a:gd name="connsiteY1" fmla="*/ 36658 h 43712"/>
                  <a:gd name="connsiteX2" fmla="*/ 7060 w 61183"/>
                  <a:gd name="connsiteY2" fmla="*/ 19278 h 43712"/>
                  <a:gd name="connsiteX3" fmla="*/ 42422 w 61183"/>
                  <a:gd name="connsiteY3" fmla="*/ 1381 h 43712"/>
                  <a:gd name="connsiteX4" fmla="*/ 59802 w 61183"/>
                  <a:gd name="connsiteY4" fmla="*/ 7060 h 43712"/>
                  <a:gd name="connsiteX5" fmla="*/ 54124 w 61183"/>
                  <a:gd name="connsiteY5" fmla="*/ 24440 h 43712"/>
                  <a:gd name="connsiteX6" fmla="*/ 18761 w 61183"/>
                  <a:gd name="connsiteY6" fmla="*/ 42336 h 43712"/>
                  <a:gd name="connsiteX7" fmla="*/ 12911 w 61183"/>
                  <a:gd name="connsiteY7" fmla="*/ 43713 h 43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183" h="43712">
                    <a:moveTo>
                      <a:pt x="12911" y="43713"/>
                    </a:moveTo>
                    <a:cubicBezTo>
                      <a:pt x="8178" y="43713"/>
                      <a:pt x="3618" y="41132"/>
                      <a:pt x="1381" y="36658"/>
                    </a:cubicBezTo>
                    <a:cubicBezTo>
                      <a:pt x="-1802" y="30291"/>
                      <a:pt x="693" y="22547"/>
                      <a:pt x="7060" y="19278"/>
                    </a:cubicBezTo>
                    <a:lnTo>
                      <a:pt x="42422" y="1381"/>
                    </a:lnTo>
                    <a:cubicBezTo>
                      <a:pt x="48789" y="-1802"/>
                      <a:pt x="56533" y="693"/>
                      <a:pt x="59802" y="7060"/>
                    </a:cubicBezTo>
                    <a:cubicBezTo>
                      <a:pt x="62986" y="13427"/>
                      <a:pt x="60491" y="21170"/>
                      <a:pt x="54124" y="24440"/>
                    </a:cubicBezTo>
                    <a:lnTo>
                      <a:pt x="18761" y="42336"/>
                    </a:lnTo>
                    <a:cubicBezTo>
                      <a:pt x="16868" y="43283"/>
                      <a:pt x="14889" y="43713"/>
                      <a:pt x="12911" y="43713"/>
                    </a:cubicBezTo>
                    <a:close/>
                  </a:path>
                </a:pathLst>
              </a:custGeom>
              <a:grpFill/>
              <a:ln w="8599" cap="flat">
                <a:noFill/>
                <a:prstDash val="solid"/>
                <a:miter/>
              </a:ln>
            </p:spPr>
            <p:txBody>
              <a:bodyPr rtlCol="0" anchor="ctr"/>
              <a:lstStyle/>
              <a:p>
                <a:endParaRPr lang="en-US"/>
              </a:p>
            </p:txBody>
          </p:sp>
          <p:sp>
            <p:nvSpPr>
              <p:cNvPr id="7827" name="Freeform: Shape 7826">
                <a:extLst>
                  <a:ext uri="{FF2B5EF4-FFF2-40B4-BE49-F238E27FC236}">
                    <a16:creationId xmlns:a16="http://schemas.microsoft.com/office/drawing/2014/main" id="{16BF3A3E-B12C-8C43-69E4-BAEAB2676333}"/>
                  </a:ext>
                </a:extLst>
              </p:cNvPr>
              <p:cNvSpPr/>
              <p:nvPr/>
            </p:nvSpPr>
            <p:spPr>
              <a:xfrm>
                <a:off x="3948793" y="3458876"/>
                <a:ext cx="61183" cy="43712"/>
              </a:xfrm>
              <a:custGeom>
                <a:avLst/>
                <a:gdLst>
                  <a:gd name="connsiteX0" fmla="*/ 48273 w 61183"/>
                  <a:gd name="connsiteY0" fmla="*/ 43713 h 43712"/>
                  <a:gd name="connsiteX1" fmla="*/ 42422 w 61183"/>
                  <a:gd name="connsiteY1" fmla="*/ 42336 h 43712"/>
                  <a:gd name="connsiteX2" fmla="*/ 7060 w 61183"/>
                  <a:gd name="connsiteY2" fmla="*/ 24440 h 43712"/>
                  <a:gd name="connsiteX3" fmla="*/ 1381 w 61183"/>
                  <a:gd name="connsiteY3" fmla="*/ 7060 h 43712"/>
                  <a:gd name="connsiteX4" fmla="*/ 18761 w 61183"/>
                  <a:gd name="connsiteY4" fmla="*/ 1381 h 43712"/>
                  <a:gd name="connsiteX5" fmla="*/ 54124 w 61183"/>
                  <a:gd name="connsiteY5" fmla="*/ 19278 h 43712"/>
                  <a:gd name="connsiteX6" fmla="*/ 59802 w 61183"/>
                  <a:gd name="connsiteY6" fmla="*/ 36658 h 43712"/>
                  <a:gd name="connsiteX7" fmla="*/ 48273 w 61183"/>
                  <a:gd name="connsiteY7" fmla="*/ 43713 h 43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183" h="43712">
                    <a:moveTo>
                      <a:pt x="48273" y="43713"/>
                    </a:moveTo>
                    <a:cubicBezTo>
                      <a:pt x="46294" y="43713"/>
                      <a:pt x="44315" y="43283"/>
                      <a:pt x="42422" y="42336"/>
                    </a:cubicBezTo>
                    <a:lnTo>
                      <a:pt x="7060" y="24440"/>
                    </a:lnTo>
                    <a:cubicBezTo>
                      <a:pt x="693" y="21256"/>
                      <a:pt x="-1802" y="13427"/>
                      <a:pt x="1381" y="7060"/>
                    </a:cubicBezTo>
                    <a:cubicBezTo>
                      <a:pt x="4565" y="693"/>
                      <a:pt x="12394" y="-1802"/>
                      <a:pt x="18761" y="1381"/>
                    </a:cubicBezTo>
                    <a:lnTo>
                      <a:pt x="54124" y="19278"/>
                    </a:lnTo>
                    <a:cubicBezTo>
                      <a:pt x="60491" y="22461"/>
                      <a:pt x="62986" y="30291"/>
                      <a:pt x="59802" y="36658"/>
                    </a:cubicBezTo>
                    <a:cubicBezTo>
                      <a:pt x="57565" y="41132"/>
                      <a:pt x="53005" y="43713"/>
                      <a:pt x="48273" y="43713"/>
                    </a:cubicBezTo>
                    <a:close/>
                  </a:path>
                </a:pathLst>
              </a:custGeom>
              <a:grpFill/>
              <a:ln w="8599" cap="flat">
                <a:noFill/>
                <a:prstDash val="solid"/>
                <a:miter/>
              </a:ln>
            </p:spPr>
            <p:txBody>
              <a:bodyPr rtlCol="0" anchor="ctr"/>
              <a:lstStyle/>
              <a:p>
                <a:endParaRPr lang="en-US"/>
              </a:p>
            </p:txBody>
          </p:sp>
        </p:grpSp>
        <p:grpSp>
          <p:nvGrpSpPr>
            <p:cNvPr id="7828" name="Graphic 7743">
              <a:extLst>
                <a:ext uri="{FF2B5EF4-FFF2-40B4-BE49-F238E27FC236}">
                  <a16:creationId xmlns:a16="http://schemas.microsoft.com/office/drawing/2014/main" id="{63433A28-857F-2D2C-E0CF-3C491FC9052A}"/>
                </a:ext>
              </a:extLst>
            </p:cNvPr>
            <p:cNvGrpSpPr/>
            <p:nvPr/>
          </p:nvGrpSpPr>
          <p:grpSpPr>
            <a:xfrm>
              <a:off x="3553788" y="3343755"/>
              <a:ext cx="77612" cy="158834"/>
              <a:chOff x="3553788" y="3343755"/>
              <a:chExt cx="77612" cy="158834"/>
            </a:xfrm>
            <a:grpFill/>
          </p:grpSpPr>
          <p:sp>
            <p:nvSpPr>
              <p:cNvPr id="7829" name="Freeform: Shape 7828">
                <a:extLst>
                  <a:ext uri="{FF2B5EF4-FFF2-40B4-BE49-F238E27FC236}">
                    <a16:creationId xmlns:a16="http://schemas.microsoft.com/office/drawing/2014/main" id="{424F3281-A96D-76FF-1997-082FED42F37C}"/>
                  </a:ext>
                </a:extLst>
              </p:cNvPr>
              <p:cNvSpPr/>
              <p:nvPr/>
            </p:nvSpPr>
            <p:spPr>
              <a:xfrm>
                <a:off x="3553788" y="3412075"/>
                <a:ext cx="65390" cy="25811"/>
              </a:xfrm>
              <a:custGeom>
                <a:avLst/>
                <a:gdLst>
                  <a:gd name="connsiteX0" fmla="*/ 52484 w 65390"/>
                  <a:gd name="connsiteY0" fmla="*/ 25812 h 25811"/>
                  <a:gd name="connsiteX1" fmla="*/ 12906 w 65390"/>
                  <a:gd name="connsiteY1" fmla="*/ 25812 h 25811"/>
                  <a:gd name="connsiteX2" fmla="*/ 0 w 65390"/>
                  <a:gd name="connsiteY2" fmla="*/ 12906 h 25811"/>
                  <a:gd name="connsiteX3" fmla="*/ 12906 w 65390"/>
                  <a:gd name="connsiteY3" fmla="*/ 0 h 25811"/>
                  <a:gd name="connsiteX4" fmla="*/ 52484 w 65390"/>
                  <a:gd name="connsiteY4" fmla="*/ 0 h 25811"/>
                  <a:gd name="connsiteX5" fmla="*/ 65390 w 65390"/>
                  <a:gd name="connsiteY5" fmla="*/ 12906 h 25811"/>
                  <a:gd name="connsiteX6" fmla="*/ 52484 w 65390"/>
                  <a:gd name="connsiteY6" fmla="*/ 25812 h 25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390" h="25811">
                    <a:moveTo>
                      <a:pt x="52484" y="25812"/>
                    </a:moveTo>
                    <a:lnTo>
                      <a:pt x="12906" y="25812"/>
                    </a:lnTo>
                    <a:cubicBezTo>
                      <a:pt x="5765" y="25812"/>
                      <a:pt x="0" y="20047"/>
                      <a:pt x="0" y="12906"/>
                    </a:cubicBezTo>
                    <a:cubicBezTo>
                      <a:pt x="0" y="5765"/>
                      <a:pt x="5765" y="0"/>
                      <a:pt x="12906" y="0"/>
                    </a:cubicBezTo>
                    <a:lnTo>
                      <a:pt x="52484" y="0"/>
                    </a:lnTo>
                    <a:cubicBezTo>
                      <a:pt x="59626" y="0"/>
                      <a:pt x="65390" y="5765"/>
                      <a:pt x="65390" y="12906"/>
                    </a:cubicBezTo>
                    <a:cubicBezTo>
                      <a:pt x="65390" y="20047"/>
                      <a:pt x="59540" y="25812"/>
                      <a:pt x="52484" y="25812"/>
                    </a:cubicBezTo>
                    <a:close/>
                  </a:path>
                </a:pathLst>
              </a:custGeom>
              <a:grpFill/>
              <a:ln w="8599" cap="flat">
                <a:noFill/>
                <a:prstDash val="solid"/>
                <a:miter/>
              </a:ln>
            </p:spPr>
            <p:txBody>
              <a:bodyPr rtlCol="0" anchor="ctr"/>
              <a:lstStyle/>
              <a:p>
                <a:endParaRPr lang="en-US"/>
              </a:p>
            </p:txBody>
          </p:sp>
          <p:sp>
            <p:nvSpPr>
              <p:cNvPr id="7830" name="Freeform: Shape 7829">
                <a:extLst>
                  <a:ext uri="{FF2B5EF4-FFF2-40B4-BE49-F238E27FC236}">
                    <a16:creationId xmlns:a16="http://schemas.microsoft.com/office/drawing/2014/main" id="{2C80BE65-7D38-4DCF-D7DC-93B97567C489}"/>
                  </a:ext>
                </a:extLst>
              </p:cNvPr>
              <p:cNvSpPr/>
              <p:nvPr/>
            </p:nvSpPr>
            <p:spPr>
              <a:xfrm>
                <a:off x="3556413" y="3343755"/>
                <a:ext cx="61259" cy="43712"/>
              </a:xfrm>
              <a:custGeom>
                <a:avLst/>
                <a:gdLst>
                  <a:gd name="connsiteX0" fmla="*/ 48311 w 61259"/>
                  <a:gd name="connsiteY0" fmla="*/ 43713 h 43712"/>
                  <a:gd name="connsiteX1" fmla="*/ 42460 w 61259"/>
                  <a:gd name="connsiteY1" fmla="*/ 42336 h 43712"/>
                  <a:gd name="connsiteX2" fmla="*/ 7098 w 61259"/>
                  <a:gd name="connsiteY2" fmla="*/ 24440 h 43712"/>
                  <a:gd name="connsiteX3" fmla="*/ 1419 w 61259"/>
                  <a:gd name="connsiteY3" fmla="*/ 7060 h 43712"/>
                  <a:gd name="connsiteX4" fmla="*/ 18799 w 61259"/>
                  <a:gd name="connsiteY4" fmla="*/ 1381 h 43712"/>
                  <a:gd name="connsiteX5" fmla="*/ 54162 w 61259"/>
                  <a:gd name="connsiteY5" fmla="*/ 19278 h 43712"/>
                  <a:gd name="connsiteX6" fmla="*/ 59840 w 61259"/>
                  <a:gd name="connsiteY6" fmla="*/ 36658 h 43712"/>
                  <a:gd name="connsiteX7" fmla="*/ 48311 w 61259"/>
                  <a:gd name="connsiteY7" fmla="*/ 43713 h 43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259" h="43712">
                    <a:moveTo>
                      <a:pt x="48311" y="43713"/>
                    </a:moveTo>
                    <a:cubicBezTo>
                      <a:pt x="46332" y="43713"/>
                      <a:pt x="44353" y="43283"/>
                      <a:pt x="42460" y="42336"/>
                    </a:cubicBezTo>
                    <a:lnTo>
                      <a:pt x="7098" y="24440"/>
                    </a:lnTo>
                    <a:cubicBezTo>
                      <a:pt x="731" y="21256"/>
                      <a:pt x="-1850" y="13427"/>
                      <a:pt x="1419" y="7060"/>
                    </a:cubicBezTo>
                    <a:cubicBezTo>
                      <a:pt x="4603" y="693"/>
                      <a:pt x="12432" y="-1802"/>
                      <a:pt x="18799" y="1381"/>
                    </a:cubicBezTo>
                    <a:lnTo>
                      <a:pt x="54162" y="19278"/>
                    </a:lnTo>
                    <a:cubicBezTo>
                      <a:pt x="60529" y="22461"/>
                      <a:pt x="63110" y="30291"/>
                      <a:pt x="59840" y="36658"/>
                    </a:cubicBezTo>
                    <a:cubicBezTo>
                      <a:pt x="57517" y="41132"/>
                      <a:pt x="53043" y="43713"/>
                      <a:pt x="48311" y="43713"/>
                    </a:cubicBezTo>
                    <a:close/>
                  </a:path>
                </a:pathLst>
              </a:custGeom>
              <a:grpFill/>
              <a:ln w="8599" cap="flat">
                <a:noFill/>
                <a:prstDash val="solid"/>
                <a:miter/>
              </a:ln>
            </p:spPr>
            <p:txBody>
              <a:bodyPr rtlCol="0" anchor="ctr"/>
              <a:lstStyle/>
              <a:p>
                <a:endParaRPr lang="en-US"/>
              </a:p>
            </p:txBody>
          </p:sp>
          <p:sp>
            <p:nvSpPr>
              <p:cNvPr id="7831" name="Freeform: Shape 7830">
                <a:extLst>
                  <a:ext uri="{FF2B5EF4-FFF2-40B4-BE49-F238E27FC236}">
                    <a16:creationId xmlns:a16="http://schemas.microsoft.com/office/drawing/2014/main" id="{5694F09F-3338-62DE-ADC1-C67A6F731D13}"/>
                  </a:ext>
                </a:extLst>
              </p:cNvPr>
              <p:cNvSpPr/>
              <p:nvPr/>
            </p:nvSpPr>
            <p:spPr>
              <a:xfrm>
                <a:off x="3570217" y="3458876"/>
                <a:ext cx="61183" cy="43712"/>
              </a:xfrm>
              <a:custGeom>
                <a:avLst/>
                <a:gdLst>
                  <a:gd name="connsiteX0" fmla="*/ 12911 w 61183"/>
                  <a:gd name="connsiteY0" fmla="*/ 43713 h 43712"/>
                  <a:gd name="connsiteX1" fmla="*/ 1381 w 61183"/>
                  <a:gd name="connsiteY1" fmla="*/ 36658 h 43712"/>
                  <a:gd name="connsiteX2" fmla="*/ 7060 w 61183"/>
                  <a:gd name="connsiteY2" fmla="*/ 19278 h 43712"/>
                  <a:gd name="connsiteX3" fmla="*/ 42422 w 61183"/>
                  <a:gd name="connsiteY3" fmla="*/ 1381 h 43712"/>
                  <a:gd name="connsiteX4" fmla="*/ 59802 w 61183"/>
                  <a:gd name="connsiteY4" fmla="*/ 7060 h 43712"/>
                  <a:gd name="connsiteX5" fmla="*/ 54124 w 61183"/>
                  <a:gd name="connsiteY5" fmla="*/ 24440 h 43712"/>
                  <a:gd name="connsiteX6" fmla="*/ 18761 w 61183"/>
                  <a:gd name="connsiteY6" fmla="*/ 42336 h 43712"/>
                  <a:gd name="connsiteX7" fmla="*/ 12911 w 61183"/>
                  <a:gd name="connsiteY7" fmla="*/ 43713 h 43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183" h="43712">
                    <a:moveTo>
                      <a:pt x="12911" y="43713"/>
                    </a:moveTo>
                    <a:cubicBezTo>
                      <a:pt x="8178" y="43713"/>
                      <a:pt x="3618" y="41132"/>
                      <a:pt x="1381" y="36658"/>
                    </a:cubicBezTo>
                    <a:cubicBezTo>
                      <a:pt x="-1802" y="30291"/>
                      <a:pt x="693" y="22547"/>
                      <a:pt x="7060" y="19278"/>
                    </a:cubicBezTo>
                    <a:lnTo>
                      <a:pt x="42422" y="1381"/>
                    </a:lnTo>
                    <a:cubicBezTo>
                      <a:pt x="48789" y="-1802"/>
                      <a:pt x="56533" y="693"/>
                      <a:pt x="59802" y="7060"/>
                    </a:cubicBezTo>
                    <a:cubicBezTo>
                      <a:pt x="62986" y="13427"/>
                      <a:pt x="60491" y="21170"/>
                      <a:pt x="54124" y="24440"/>
                    </a:cubicBezTo>
                    <a:lnTo>
                      <a:pt x="18761" y="42336"/>
                    </a:lnTo>
                    <a:cubicBezTo>
                      <a:pt x="16868" y="43283"/>
                      <a:pt x="14889" y="43713"/>
                      <a:pt x="12911" y="43713"/>
                    </a:cubicBezTo>
                    <a:close/>
                  </a:path>
                </a:pathLst>
              </a:custGeom>
              <a:grpFill/>
              <a:ln w="8599" cap="flat">
                <a:noFill/>
                <a:prstDash val="solid"/>
                <a:miter/>
              </a:ln>
            </p:spPr>
            <p:txBody>
              <a:bodyPr rtlCol="0" anchor="ctr"/>
              <a:lstStyle/>
              <a:p>
                <a:endParaRPr lang="en-US"/>
              </a:p>
            </p:txBody>
          </p:sp>
        </p:grpSp>
      </p:grpSp>
      <p:grpSp>
        <p:nvGrpSpPr>
          <p:cNvPr id="7832" name="Graphic 7743">
            <a:extLst>
              <a:ext uri="{FF2B5EF4-FFF2-40B4-BE49-F238E27FC236}">
                <a16:creationId xmlns:a16="http://schemas.microsoft.com/office/drawing/2014/main" id="{76BD6539-7D82-357B-A65A-05A120E83DBE}"/>
              </a:ext>
            </a:extLst>
          </p:cNvPr>
          <p:cNvGrpSpPr/>
          <p:nvPr/>
        </p:nvGrpSpPr>
        <p:grpSpPr>
          <a:xfrm>
            <a:off x="6020550" y="4558112"/>
            <a:ext cx="370620" cy="562185"/>
            <a:chOff x="6020550" y="4939112"/>
            <a:chExt cx="370620" cy="562185"/>
          </a:xfrm>
          <a:solidFill>
            <a:srgbClr val="006ED8"/>
          </a:solidFill>
        </p:grpSpPr>
        <p:sp>
          <p:nvSpPr>
            <p:cNvPr id="7833" name="Freeform: Shape 7832">
              <a:extLst>
                <a:ext uri="{FF2B5EF4-FFF2-40B4-BE49-F238E27FC236}">
                  <a16:creationId xmlns:a16="http://schemas.microsoft.com/office/drawing/2014/main" id="{2A536A39-F09A-5B31-621D-72F9E4438CE7}"/>
                </a:ext>
              </a:extLst>
            </p:cNvPr>
            <p:cNvSpPr/>
            <p:nvPr/>
          </p:nvSpPr>
          <p:spPr>
            <a:xfrm>
              <a:off x="6386396" y="5500781"/>
              <a:ext cx="3097" cy="516"/>
            </a:xfrm>
            <a:custGeom>
              <a:avLst/>
              <a:gdLst>
                <a:gd name="connsiteX0" fmla="*/ 0 w 3097"/>
                <a:gd name="connsiteY0" fmla="*/ 430 h 516"/>
                <a:gd name="connsiteX1" fmla="*/ 86 w 3097"/>
                <a:gd name="connsiteY1" fmla="*/ 430 h 516"/>
                <a:gd name="connsiteX2" fmla="*/ 344 w 3097"/>
                <a:gd name="connsiteY2" fmla="*/ 172 h 516"/>
                <a:gd name="connsiteX3" fmla="*/ 258 w 3097"/>
                <a:gd name="connsiteY3" fmla="*/ 172 h 516"/>
                <a:gd name="connsiteX4" fmla="*/ 0 w 3097"/>
                <a:gd name="connsiteY4" fmla="*/ 430 h 516"/>
                <a:gd name="connsiteX5" fmla="*/ 1204 w 3097"/>
                <a:gd name="connsiteY5" fmla="*/ 258 h 516"/>
                <a:gd name="connsiteX6" fmla="*/ 1291 w 3097"/>
                <a:gd name="connsiteY6" fmla="*/ 344 h 516"/>
                <a:gd name="connsiteX7" fmla="*/ 1376 w 3097"/>
                <a:gd name="connsiteY7" fmla="*/ 258 h 516"/>
                <a:gd name="connsiteX8" fmla="*/ 1291 w 3097"/>
                <a:gd name="connsiteY8" fmla="*/ 172 h 516"/>
                <a:gd name="connsiteX9" fmla="*/ 1204 w 3097"/>
                <a:gd name="connsiteY9" fmla="*/ 258 h 516"/>
                <a:gd name="connsiteX10" fmla="*/ 2151 w 3097"/>
                <a:gd name="connsiteY10" fmla="*/ 86 h 516"/>
                <a:gd name="connsiteX11" fmla="*/ 2409 w 3097"/>
                <a:gd name="connsiteY11" fmla="*/ 86 h 516"/>
                <a:gd name="connsiteX12" fmla="*/ 2151 w 3097"/>
                <a:gd name="connsiteY12" fmla="*/ 0 h 516"/>
                <a:gd name="connsiteX13" fmla="*/ 2151 w 3097"/>
                <a:gd name="connsiteY13" fmla="*/ 86 h 516"/>
                <a:gd name="connsiteX14" fmla="*/ 3097 w 3097"/>
                <a:gd name="connsiteY14" fmla="*/ 516 h 516"/>
                <a:gd name="connsiteX15" fmla="*/ 3011 w 3097"/>
                <a:gd name="connsiteY15" fmla="*/ 516 h 516"/>
                <a:gd name="connsiteX16" fmla="*/ 3097 w 3097"/>
                <a:gd name="connsiteY16" fmla="*/ 516 h 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97" h="516">
                  <a:moveTo>
                    <a:pt x="0" y="430"/>
                  </a:moveTo>
                  <a:lnTo>
                    <a:pt x="86" y="430"/>
                  </a:lnTo>
                  <a:cubicBezTo>
                    <a:pt x="172" y="430"/>
                    <a:pt x="172" y="344"/>
                    <a:pt x="344" y="172"/>
                  </a:cubicBezTo>
                  <a:cubicBezTo>
                    <a:pt x="258" y="172"/>
                    <a:pt x="258" y="172"/>
                    <a:pt x="258" y="172"/>
                  </a:cubicBezTo>
                  <a:cubicBezTo>
                    <a:pt x="86" y="172"/>
                    <a:pt x="86" y="258"/>
                    <a:pt x="0" y="430"/>
                  </a:cubicBezTo>
                  <a:close/>
                  <a:moveTo>
                    <a:pt x="1204" y="258"/>
                  </a:moveTo>
                  <a:lnTo>
                    <a:pt x="1291" y="344"/>
                  </a:lnTo>
                  <a:lnTo>
                    <a:pt x="1376" y="258"/>
                  </a:lnTo>
                  <a:lnTo>
                    <a:pt x="1291" y="172"/>
                  </a:lnTo>
                  <a:lnTo>
                    <a:pt x="1204" y="258"/>
                  </a:lnTo>
                  <a:close/>
                  <a:moveTo>
                    <a:pt x="2151" y="86"/>
                  </a:moveTo>
                  <a:cubicBezTo>
                    <a:pt x="2151" y="86"/>
                    <a:pt x="2237" y="86"/>
                    <a:pt x="2409" y="86"/>
                  </a:cubicBezTo>
                  <a:cubicBezTo>
                    <a:pt x="2323" y="86"/>
                    <a:pt x="2151" y="0"/>
                    <a:pt x="2151" y="0"/>
                  </a:cubicBezTo>
                  <a:cubicBezTo>
                    <a:pt x="2151" y="86"/>
                    <a:pt x="2151" y="86"/>
                    <a:pt x="2151" y="86"/>
                  </a:cubicBezTo>
                  <a:close/>
                  <a:moveTo>
                    <a:pt x="3097" y="516"/>
                  </a:moveTo>
                  <a:lnTo>
                    <a:pt x="3011" y="516"/>
                  </a:lnTo>
                  <a:lnTo>
                    <a:pt x="3097" y="516"/>
                  </a:lnTo>
                  <a:close/>
                </a:path>
              </a:pathLst>
            </a:custGeom>
            <a:grpFill/>
            <a:ln w="8599" cap="flat">
              <a:noFill/>
              <a:prstDash val="solid"/>
              <a:miter/>
            </a:ln>
          </p:spPr>
          <p:txBody>
            <a:bodyPr rtlCol="0" anchor="ctr"/>
            <a:lstStyle/>
            <a:p>
              <a:endParaRPr lang="en-US"/>
            </a:p>
          </p:txBody>
        </p:sp>
        <p:grpSp>
          <p:nvGrpSpPr>
            <p:cNvPr id="7834" name="Graphic 7743">
              <a:extLst>
                <a:ext uri="{FF2B5EF4-FFF2-40B4-BE49-F238E27FC236}">
                  <a16:creationId xmlns:a16="http://schemas.microsoft.com/office/drawing/2014/main" id="{A73A61CF-A551-C3B9-9A02-EA7A57D1486B}"/>
                </a:ext>
              </a:extLst>
            </p:cNvPr>
            <p:cNvGrpSpPr/>
            <p:nvPr/>
          </p:nvGrpSpPr>
          <p:grpSpPr>
            <a:xfrm>
              <a:off x="6020550" y="4939112"/>
              <a:ext cx="370620" cy="471154"/>
              <a:chOff x="6020550" y="4939112"/>
              <a:chExt cx="370620" cy="471154"/>
            </a:xfrm>
            <a:grpFill/>
          </p:grpSpPr>
          <p:sp>
            <p:nvSpPr>
              <p:cNvPr id="7835" name="Freeform: Shape 7834">
                <a:extLst>
                  <a:ext uri="{FF2B5EF4-FFF2-40B4-BE49-F238E27FC236}">
                    <a16:creationId xmlns:a16="http://schemas.microsoft.com/office/drawing/2014/main" id="{2131B416-6311-9F8C-E9C4-D14B80E26502}"/>
                  </a:ext>
                </a:extLst>
              </p:cNvPr>
              <p:cNvSpPr/>
              <p:nvPr/>
            </p:nvSpPr>
            <p:spPr>
              <a:xfrm>
                <a:off x="6020554" y="5241543"/>
                <a:ext cx="82770" cy="168724"/>
              </a:xfrm>
              <a:custGeom>
                <a:avLst/>
                <a:gdLst>
                  <a:gd name="connsiteX0" fmla="*/ 61260 w 82770"/>
                  <a:gd name="connsiteY0" fmla="*/ 168724 h 168724"/>
                  <a:gd name="connsiteX1" fmla="*/ 21510 w 82770"/>
                  <a:gd name="connsiteY1" fmla="*/ 168724 h 168724"/>
                  <a:gd name="connsiteX2" fmla="*/ 0 w 82770"/>
                  <a:gd name="connsiteY2" fmla="*/ 147214 h 168724"/>
                  <a:gd name="connsiteX3" fmla="*/ 0 w 82770"/>
                  <a:gd name="connsiteY3" fmla="*/ 21510 h 168724"/>
                  <a:gd name="connsiteX4" fmla="*/ 21510 w 82770"/>
                  <a:gd name="connsiteY4" fmla="*/ 0 h 168724"/>
                  <a:gd name="connsiteX5" fmla="*/ 61260 w 82770"/>
                  <a:gd name="connsiteY5" fmla="*/ 0 h 168724"/>
                  <a:gd name="connsiteX6" fmla="*/ 82770 w 82770"/>
                  <a:gd name="connsiteY6" fmla="*/ 21510 h 168724"/>
                  <a:gd name="connsiteX7" fmla="*/ 82770 w 82770"/>
                  <a:gd name="connsiteY7" fmla="*/ 147214 h 168724"/>
                  <a:gd name="connsiteX8" fmla="*/ 61260 w 82770"/>
                  <a:gd name="connsiteY8" fmla="*/ 168724 h 168724"/>
                  <a:gd name="connsiteX9" fmla="*/ 25812 w 82770"/>
                  <a:gd name="connsiteY9" fmla="*/ 142912 h 168724"/>
                  <a:gd name="connsiteX10" fmla="*/ 56958 w 82770"/>
                  <a:gd name="connsiteY10" fmla="*/ 142912 h 168724"/>
                  <a:gd name="connsiteX11" fmla="*/ 56958 w 82770"/>
                  <a:gd name="connsiteY11" fmla="*/ 25812 h 168724"/>
                  <a:gd name="connsiteX12" fmla="*/ 25812 w 82770"/>
                  <a:gd name="connsiteY12" fmla="*/ 25812 h 168724"/>
                  <a:gd name="connsiteX13" fmla="*/ 25812 w 82770"/>
                  <a:gd name="connsiteY13" fmla="*/ 142912 h 16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770" h="168724">
                    <a:moveTo>
                      <a:pt x="61260" y="168724"/>
                    </a:moveTo>
                    <a:lnTo>
                      <a:pt x="21510" y="168724"/>
                    </a:lnTo>
                    <a:cubicBezTo>
                      <a:pt x="9636" y="168724"/>
                      <a:pt x="0" y="159088"/>
                      <a:pt x="0" y="147214"/>
                    </a:cubicBezTo>
                    <a:lnTo>
                      <a:pt x="0" y="21510"/>
                    </a:lnTo>
                    <a:cubicBezTo>
                      <a:pt x="0" y="9636"/>
                      <a:pt x="9636" y="0"/>
                      <a:pt x="21510" y="0"/>
                    </a:cubicBezTo>
                    <a:lnTo>
                      <a:pt x="61260" y="0"/>
                    </a:lnTo>
                    <a:cubicBezTo>
                      <a:pt x="73134" y="0"/>
                      <a:pt x="82770" y="9636"/>
                      <a:pt x="82770" y="21510"/>
                    </a:cubicBezTo>
                    <a:lnTo>
                      <a:pt x="82770" y="147214"/>
                    </a:lnTo>
                    <a:cubicBezTo>
                      <a:pt x="82770" y="159088"/>
                      <a:pt x="73134" y="168724"/>
                      <a:pt x="61260" y="168724"/>
                    </a:cubicBezTo>
                    <a:close/>
                    <a:moveTo>
                      <a:pt x="25812" y="142912"/>
                    </a:moveTo>
                    <a:lnTo>
                      <a:pt x="56958" y="142912"/>
                    </a:lnTo>
                    <a:lnTo>
                      <a:pt x="56958" y="25812"/>
                    </a:lnTo>
                    <a:lnTo>
                      <a:pt x="25812" y="25812"/>
                    </a:lnTo>
                    <a:lnTo>
                      <a:pt x="25812" y="142912"/>
                    </a:lnTo>
                    <a:close/>
                  </a:path>
                </a:pathLst>
              </a:custGeom>
              <a:grpFill/>
              <a:ln w="8599" cap="flat">
                <a:noFill/>
                <a:prstDash val="solid"/>
                <a:miter/>
              </a:ln>
            </p:spPr>
            <p:txBody>
              <a:bodyPr rtlCol="0" anchor="ctr"/>
              <a:lstStyle/>
              <a:p>
                <a:endParaRPr lang="en-US"/>
              </a:p>
            </p:txBody>
          </p:sp>
          <p:sp>
            <p:nvSpPr>
              <p:cNvPr id="7836" name="Freeform: Shape 7835">
                <a:extLst>
                  <a:ext uri="{FF2B5EF4-FFF2-40B4-BE49-F238E27FC236}">
                    <a16:creationId xmlns:a16="http://schemas.microsoft.com/office/drawing/2014/main" id="{C3093FCB-E4D0-EA1C-7854-59C4445F04A3}"/>
                  </a:ext>
                </a:extLst>
              </p:cNvPr>
              <p:cNvSpPr/>
              <p:nvPr/>
            </p:nvSpPr>
            <p:spPr>
              <a:xfrm>
                <a:off x="6116488" y="5193876"/>
                <a:ext cx="82770" cy="216390"/>
              </a:xfrm>
              <a:custGeom>
                <a:avLst/>
                <a:gdLst>
                  <a:gd name="connsiteX0" fmla="*/ 61261 w 82770"/>
                  <a:gd name="connsiteY0" fmla="*/ 216390 h 216390"/>
                  <a:gd name="connsiteX1" fmla="*/ 21510 w 82770"/>
                  <a:gd name="connsiteY1" fmla="*/ 216390 h 216390"/>
                  <a:gd name="connsiteX2" fmla="*/ 0 w 82770"/>
                  <a:gd name="connsiteY2" fmla="*/ 194880 h 216390"/>
                  <a:gd name="connsiteX3" fmla="*/ 0 w 82770"/>
                  <a:gd name="connsiteY3" fmla="*/ 21510 h 216390"/>
                  <a:gd name="connsiteX4" fmla="*/ 21510 w 82770"/>
                  <a:gd name="connsiteY4" fmla="*/ 0 h 216390"/>
                  <a:gd name="connsiteX5" fmla="*/ 61261 w 82770"/>
                  <a:gd name="connsiteY5" fmla="*/ 0 h 216390"/>
                  <a:gd name="connsiteX6" fmla="*/ 82771 w 82770"/>
                  <a:gd name="connsiteY6" fmla="*/ 21510 h 216390"/>
                  <a:gd name="connsiteX7" fmla="*/ 82771 w 82770"/>
                  <a:gd name="connsiteY7" fmla="*/ 194880 h 216390"/>
                  <a:gd name="connsiteX8" fmla="*/ 61261 w 82770"/>
                  <a:gd name="connsiteY8" fmla="*/ 216390 h 216390"/>
                  <a:gd name="connsiteX9" fmla="*/ 25812 w 82770"/>
                  <a:gd name="connsiteY9" fmla="*/ 190578 h 216390"/>
                  <a:gd name="connsiteX10" fmla="*/ 56959 w 82770"/>
                  <a:gd name="connsiteY10" fmla="*/ 190578 h 216390"/>
                  <a:gd name="connsiteX11" fmla="*/ 56959 w 82770"/>
                  <a:gd name="connsiteY11" fmla="*/ 25812 h 216390"/>
                  <a:gd name="connsiteX12" fmla="*/ 25812 w 82770"/>
                  <a:gd name="connsiteY12" fmla="*/ 25812 h 216390"/>
                  <a:gd name="connsiteX13" fmla="*/ 25812 w 82770"/>
                  <a:gd name="connsiteY13" fmla="*/ 190578 h 216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770" h="216390">
                    <a:moveTo>
                      <a:pt x="61261" y="216390"/>
                    </a:moveTo>
                    <a:lnTo>
                      <a:pt x="21510" y="216390"/>
                    </a:lnTo>
                    <a:cubicBezTo>
                      <a:pt x="9637" y="216390"/>
                      <a:pt x="0" y="206754"/>
                      <a:pt x="0" y="194880"/>
                    </a:cubicBezTo>
                    <a:lnTo>
                      <a:pt x="0" y="21510"/>
                    </a:lnTo>
                    <a:cubicBezTo>
                      <a:pt x="0" y="9636"/>
                      <a:pt x="9637" y="0"/>
                      <a:pt x="21510" y="0"/>
                    </a:cubicBezTo>
                    <a:lnTo>
                      <a:pt x="61261" y="0"/>
                    </a:lnTo>
                    <a:cubicBezTo>
                      <a:pt x="73134" y="0"/>
                      <a:pt x="82771" y="9636"/>
                      <a:pt x="82771" y="21510"/>
                    </a:cubicBezTo>
                    <a:lnTo>
                      <a:pt x="82771" y="194880"/>
                    </a:lnTo>
                    <a:cubicBezTo>
                      <a:pt x="82771" y="206754"/>
                      <a:pt x="73134" y="216390"/>
                      <a:pt x="61261" y="216390"/>
                    </a:cubicBezTo>
                    <a:close/>
                    <a:moveTo>
                      <a:pt x="25812" y="190578"/>
                    </a:moveTo>
                    <a:lnTo>
                      <a:pt x="56959" y="190578"/>
                    </a:lnTo>
                    <a:lnTo>
                      <a:pt x="56959" y="25812"/>
                    </a:lnTo>
                    <a:lnTo>
                      <a:pt x="25812" y="25812"/>
                    </a:lnTo>
                    <a:lnTo>
                      <a:pt x="25812" y="190578"/>
                    </a:lnTo>
                    <a:close/>
                  </a:path>
                </a:pathLst>
              </a:custGeom>
              <a:grpFill/>
              <a:ln w="8599" cap="flat">
                <a:noFill/>
                <a:prstDash val="solid"/>
                <a:miter/>
              </a:ln>
            </p:spPr>
            <p:txBody>
              <a:bodyPr rtlCol="0" anchor="ctr"/>
              <a:lstStyle/>
              <a:p>
                <a:endParaRPr lang="en-US"/>
              </a:p>
            </p:txBody>
          </p:sp>
          <p:sp>
            <p:nvSpPr>
              <p:cNvPr id="7837" name="Freeform: Shape 7836">
                <a:extLst>
                  <a:ext uri="{FF2B5EF4-FFF2-40B4-BE49-F238E27FC236}">
                    <a16:creationId xmlns:a16="http://schemas.microsoft.com/office/drawing/2014/main" id="{13D27F03-F1F1-54D4-38A5-16D0729BD3FF}"/>
                  </a:ext>
                </a:extLst>
              </p:cNvPr>
              <p:cNvSpPr/>
              <p:nvPr/>
            </p:nvSpPr>
            <p:spPr>
              <a:xfrm>
                <a:off x="6212423" y="5146296"/>
                <a:ext cx="82770" cy="263970"/>
              </a:xfrm>
              <a:custGeom>
                <a:avLst/>
                <a:gdLst>
                  <a:gd name="connsiteX0" fmla="*/ 61260 w 82770"/>
                  <a:gd name="connsiteY0" fmla="*/ 263971 h 263970"/>
                  <a:gd name="connsiteX1" fmla="*/ 21510 w 82770"/>
                  <a:gd name="connsiteY1" fmla="*/ 263971 h 263970"/>
                  <a:gd name="connsiteX2" fmla="*/ 0 w 82770"/>
                  <a:gd name="connsiteY2" fmla="*/ 242461 h 263970"/>
                  <a:gd name="connsiteX3" fmla="*/ 0 w 82770"/>
                  <a:gd name="connsiteY3" fmla="*/ 21510 h 263970"/>
                  <a:gd name="connsiteX4" fmla="*/ 21510 w 82770"/>
                  <a:gd name="connsiteY4" fmla="*/ 0 h 263970"/>
                  <a:gd name="connsiteX5" fmla="*/ 61260 w 82770"/>
                  <a:gd name="connsiteY5" fmla="*/ 0 h 263970"/>
                  <a:gd name="connsiteX6" fmla="*/ 82770 w 82770"/>
                  <a:gd name="connsiteY6" fmla="*/ 21510 h 263970"/>
                  <a:gd name="connsiteX7" fmla="*/ 82770 w 82770"/>
                  <a:gd name="connsiteY7" fmla="*/ 242461 h 263970"/>
                  <a:gd name="connsiteX8" fmla="*/ 61260 w 82770"/>
                  <a:gd name="connsiteY8" fmla="*/ 263971 h 263970"/>
                  <a:gd name="connsiteX9" fmla="*/ 25812 w 82770"/>
                  <a:gd name="connsiteY9" fmla="*/ 238159 h 263970"/>
                  <a:gd name="connsiteX10" fmla="*/ 56958 w 82770"/>
                  <a:gd name="connsiteY10" fmla="*/ 238159 h 263970"/>
                  <a:gd name="connsiteX11" fmla="*/ 56958 w 82770"/>
                  <a:gd name="connsiteY11" fmla="*/ 25812 h 263970"/>
                  <a:gd name="connsiteX12" fmla="*/ 25812 w 82770"/>
                  <a:gd name="connsiteY12" fmla="*/ 25812 h 263970"/>
                  <a:gd name="connsiteX13" fmla="*/ 25812 w 82770"/>
                  <a:gd name="connsiteY13" fmla="*/ 238159 h 263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770" h="263970">
                    <a:moveTo>
                      <a:pt x="61260" y="263971"/>
                    </a:moveTo>
                    <a:lnTo>
                      <a:pt x="21510" y="263971"/>
                    </a:lnTo>
                    <a:cubicBezTo>
                      <a:pt x="9636" y="263971"/>
                      <a:pt x="0" y="254334"/>
                      <a:pt x="0" y="242461"/>
                    </a:cubicBezTo>
                    <a:lnTo>
                      <a:pt x="0" y="21510"/>
                    </a:lnTo>
                    <a:cubicBezTo>
                      <a:pt x="0" y="9636"/>
                      <a:pt x="9636" y="0"/>
                      <a:pt x="21510" y="0"/>
                    </a:cubicBezTo>
                    <a:lnTo>
                      <a:pt x="61260" y="0"/>
                    </a:lnTo>
                    <a:cubicBezTo>
                      <a:pt x="73134" y="0"/>
                      <a:pt x="82770" y="9636"/>
                      <a:pt x="82770" y="21510"/>
                    </a:cubicBezTo>
                    <a:lnTo>
                      <a:pt x="82770" y="242461"/>
                    </a:lnTo>
                    <a:cubicBezTo>
                      <a:pt x="82770" y="254334"/>
                      <a:pt x="73048" y="263971"/>
                      <a:pt x="61260" y="263971"/>
                    </a:cubicBezTo>
                    <a:close/>
                    <a:moveTo>
                      <a:pt x="25812" y="238159"/>
                    </a:moveTo>
                    <a:lnTo>
                      <a:pt x="56958" y="238159"/>
                    </a:lnTo>
                    <a:lnTo>
                      <a:pt x="56958" y="25812"/>
                    </a:lnTo>
                    <a:lnTo>
                      <a:pt x="25812" y="25812"/>
                    </a:lnTo>
                    <a:lnTo>
                      <a:pt x="25812" y="238159"/>
                    </a:lnTo>
                    <a:close/>
                  </a:path>
                </a:pathLst>
              </a:custGeom>
              <a:grpFill/>
              <a:ln w="8599" cap="flat">
                <a:noFill/>
                <a:prstDash val="solid"/>
                <a:miter/>
              </a:ln>
            </p:spPr>
            <p:txBody>
              <a:bodyPr rtlCol="0" anchor="ctr"/>
              <a:lstStyle/>
              <a:p>
                <a:endParaRPr lang="en-US"/>
              </a:p>
            </p:txBody>
          </p:sp>
          <p:sp>
            <p:nvSpPr>
              <p:cNvPr id="7838" name="Freeform: Shape 7837">
                <a:extLst>
                  <a:ext uri="{FF2B5EF4-FFF2-40B4-BE49-F238E27FC236}">
                    <a16:creationId xmlns:a16="http://schemas.microsoft.com/office/drawing/2014/main" id="{26FD9D84-7A2D-E13B-B3BF-BEA68582C9C3}"/>
                  </a:ext>
                </a:extLst>
              </p:cNvPr>
              <p:cNvSpPr/>
              <p:nvPr/>
            </p:nvSpPr>
            <p:spPr>
              <a:xfrm>
                <a:off x="6308271" y="5098630"/>
                <a:ext cx="82770" cy="311636"/>
              </a:xfrm>
              <a:custGeom>
                <a:avLst/>
                <a:gdLst>
                  <a:gd name="connsiteX0" fmla="*/ 61260 w 82770"/>
                  <a:gd name="connsiteY0" fmla="*/ 311637 h 311636"/>
                  <a:gd name="connsiteX1" fmla="*/ 21510 w 82770"/>
                  <a:gd name="connsiteY1" fmla="*/ 311637 h 311636"/>
                  <a:gd name="connsiteX2" fmla="*/ 0 w 82770"/>
                  <a:gd name="connsiteY2" fmla="*/ 290127 h 311636"/>
                  <a:gd name="connsiteX3" fmla="*/ 0 w 82770"/>
                  <a:gd name="connsiteY3" fmla="*/ 21510 h 311636"/>
                  <a:gd name="connsiteX4" fmla="*/ 21510 w 82770"/>
                  <a:gd name="connsiteY4" fmla="*/ 0 h 311636"/>
                  <a:gd name="connsiteX5" fmla="*/ 61260 w 82770"/>
                  <a:gd name="connsiteY5" fmla="*/ 0 h 311636"/>
                  <a:gd name="connsiteX6" fmla="*/ 82770 w 82770"/>
                  <a:gd name="connsiteY6" fmla="*/ 21510 h 311636"/>
                  <a:gd name="connsiteX7" fmla="*/ 82770 w 82770"/>
                  <a:gd name="connsiteY7" fmla="*/ 290127 h 311636"/>
                  <a:gd name="connsiteX8" fmla="*/ 61260 w 82770"/>
                  <a:gd name="connsiteY8" fmla="*/ 311637 h 311636"/>
                  <a:gd name="connsiteX9" fmla="*/ 25898 w 82770"/>
                  <a:gd name="connsiteY9" fmla="*/ 285825 h 311636"/>
                  <a:gd name="connsiteX10" fmla="*/ 57045 w 82770"/>
                  <a:gd name="connsiteY10" fmla="*/ 285825 h 311636"/>
                  <a:gd name="connsiteX11" fmla="*/ 57045 w 82770"/>
                  <a:gd name="connsiteY11" fmla="*/ 25812 h 311636"/>
                  <a:gd name="connsiteX12" fmla="*/ 25898 w 82770"/>
                  <a:gd name="connsiteY12" fmla="*/ 25812 h 311636"/>
                  <a:gd name="connsiteX13" fmla="*/ 25898 w 82770"/>
                  <a:gd name="connsiteY13" fmla="*/ 285825 h 311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770" h="311636">
                    <a:moveTo>
                      <a:pt x="61260" y="311637"/>
                    </a:moveTo>
                    <a:lnTo>
                      <a:pt x="21510" y="311637"/>
                    </a:lnTo>
                    <a:cubicBezTo>
                      <a:pt x="9636" y="311637"/>
                      <a:pt x="0" y="302000"/>
                      <a:pt x="0" y="290127"/>
                    </a:cubicBezTo>
                    <a:lnTo>
                      <a:pt x="0" y="21510"/>
                    </a:lnTo>
                    <a:cubicBezTo>
                      <a:pt x="0" y="9637"/>
                      <a:pt x="9636" y="0"/>
                      <a:pt x="21510" y="0"/>
                    </a:cubicBezTo>
                    <a:lnTo>
                      <a:pt x="61260" y="0"/>
                    </a:lnTo>
                    <a:cubicBezTo>
                      <a:pt x="73134" y="0"/>
                      <a:pt x="82770" y="9637"/>
                      <a:pt x="82770" y="21510"/>
                    </a:cubicBezTo>
                    <a:lnTo>
                      <a:pt x="82770" y="290127"/>
                    </a:lnTo>
                    <a:cubicBezTo>
                      <a:pt x="82770" y="302000"/>
                      <a:pt x="73134" y="311637"/>
                      <a:pt x="61260" y="311637"/>
                    </a:cubicBezTo>
                    <a:close/>
                    <a:moveTo>
                      <a:pt x="25898" y="285825"/>
                    </a:moveTo>
                    <a:lnTo>
                      <a:pt x="57045" y="285825"/>
                    </a:lnTo>
                    <a:lnTo>
                      <a:pt x="57045" y="25812"/>
                    </a:lnTo>
                    <a:lnTo>
                      <a:pt x="25898" y="25812"/>
                    </a:lnTo>
                    <a:lnTo>
                      <a:pt x="25898" y="285825"/>
                    </a:lnTo>
                    <a:close/>
                  </a:path>
                </a:pathLst>
              </a:custGeom>
              <a:grpFill/>
              <a:ln w="8599" cap="flat">
                <a:noFill/>
                <a:prstDash val="solid"/>
                <a:miter/>
              </a:ln>
            </p:spPr>
            <p:txBody>
              <a:bodyPr rtlCol="0" anchor="ctr"/>
              <a:lstStyle/>
              <a:p>
                <a:endParaRPr lang="en-US"/>
              </a:p>
            </p:txBody>
          </p:sp>
          <p:sp>
            <p:nvSpPr>
              <p:cNvPr id="7839" name="Freeform: Shape 7838">
                <a:extLst>
                  <a:ext uri="{FF2B5EF4-FFF2-40B4-BE49-F238E27FC236}">
                    <a16:creationId xmlns:a16="http://schemas.microsoft.com/office/drawing/2014/main" id="{B389AFAD-CB99-14AA-3CE3-2A3E36C95A42}"/>
                  </a:ext>
                </a:extLst>
              </p:cNvPr>
              <p:cNvSpPr/>
              <p:nvPr/>
            </p:nvSpPr>
            <p:spPr>
              <a:xfrm>
                <a:off x="6020550" y="4939112"/>
                <a:ext cx="370620" cy="185329"/>
              </a:xfrm>
              <a:custGeom>
                <a:avLst/>
                <a:gdLst>
                  <a:gd name="connsiteX0" fmla="*/ 13856 w 370620"/>
                  <a:gd name="connsiteY0" fmla="*/ 185330 h 185329"/>
                  <a:gd name="connsiteX1" fmla="*/ 12652 w 370620"/>
                  <a:gd name="connsiteY1" fmla="*/ 185330 h 185329"/>
                  <a:gd name="connsiteX2" fmla="*/ 4 w 370620"/>
                  <a:gd name="connsiteY2" fmla="*/ 172166 h 185329"/>
                  <a:gd name="connsiteX3" fmla="*/ 13168 w 370620"/>
                  <a:gd name="connsiteY3" fmla="*/ 159518 h 185329"/>
                  <a:gd name="connsiteX4" fmla="*/ 321621 w 370620"/>
                  <a:gd name="connsiteY4" fmla="*/ 25812 h 185329"/>
                  <a:gd name="connsiteX5" fmla="*/ 300714 w 370620"/>
                  <a:gd name="connsiteY5" fmla="*/ 25812 h 185329"/>
                  <a:gd name="connsiteX6" fmla="*/ 287808 w 370620"/>
                  <a:gd name="connsiteY6" fmla="*/ 12906 h 185329"/>
                  <a:gd name="connsiteX7" fmla="*/ 300714 w 370620"/>
                  <a:gd name="connsiteY7" fmla="*/ 0 h 185329"/>
                  <a:gd name="connsiteX8" fmla="*/ 357672 w 370620"/>
                  <a:gd name="connsiteY8" fmla="*/ 0 h 185329"/>
                  <a:gd name="connsiteX9" fmla="*/ 369804 w 370620"/>
                  <a:gd name="connsiteY9" fmla="*/ 8432 h 185329"/>
                  <a:gd name="connsiteX10" fmla="*/ 366104 w 370620"/>
                  <a:gd name="connsiteY10" fmla="*/ 22714 h 185329"/>
                  <a:gd name="connsiteX11" fmla="*/ 13856 w 370620"/>
                  <a:gd name="connsiteY11" fmla="*/ 185330 h 185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0620" h="185329">
                    <a:moveTo>
                      <a:pt x="13856" y="185330"/>
                    </a:moveTo>
                    <a:cubicBezTo>
                      <a:pt x="13340" y="185330"/>
                      <a:pt x="12910" y="185330"/>
                      <a:pt x="12652" y="185330"/>
                    </a:cubicBezTo>
                    <a:cubicBezTo>
                      <a:pt x="5510" y="185158"/>
                      <a:pt x="-168" y="179307"/>
                      <a:pt x="4" y="172166"/>
                    </a:cubicBezTo>
                    <a:cubicBezTo>
                      <a:pt x="176" y="165025"/>
                      <a:pt x="6199" y="159346"/>
                      <a:pt x="13168" y="159518"/>
                    </a:cubicBezTo>
                    <a:cubicBezTo>
                      <a:pt x="14458" y="159432"/>
                      <a:pt x="151262" y="159948"/>
                      <a:pt x="321621" y="25812"/>
                    </a:cubicBezTo>
                    <a:lnTo>
                      <a:pt x="300714" y="25812"/>
                    </a:lnTo>
                    <a:cubicBezTo>
                      <a:pt x="293572" y="25812"/>
                      <a:pt x="287808" y="20047"/>
                      <a:pt x="287808" y="12906"/>
                    </a:cubicBezTo>
                    <a:cubicBezTo>
                      <a:pt x="287808" y="5765"/>
                      <a:pt x="293572" y="0"/>
                      <a:pt x="300714" y="0"/>
                    </a:cubicBezTo>
                    <a:lnTo>
                      <a:pt x="357672" y="0"/>
                    </a:lnTo>
                    <a:cubicBezTo>
                      <a:pt x="363093" y="0"/>
                      <a:pt x="367911" y="3355"/>
                      <a:pt x="369804" y="8432"/>
                    </a:cubicBezTo>
                    <a:cubicBezTo>
                      <a:pt x="371697" y="13508"/>
                      <a:pt x="370234" y="19187"/>
                      <a:pt x="366104" y="22714"/>
                    </a:cubicBezTo>
                    <a:cubicBezTo>
                      <a:pt x="181462" y="181028"/>
                      <a:pt x="29774" y="185330"/>
                      <a:pt x="13856" y="185330"/>
                    </a:cubicBezTo>
                    <a:close/>
                  </a:path>
                </a:pathLst>
              </a:custGeom>
              <a:grpFill/>
              <a:ln w="8599" cap="flat">
                <a:noFill/>
                <a:prstDash val="solid"/>
                <a:miter/>
              </a:ln>
            </p:spPr>
            <p:txBody>
              <a:bodyPr rtlCol="0" anchor="ctr"/>
              <a:lstStyle/>
              <a:p>
                <a:endParaRPr lang="en-US"/>
              </a:p>
            </p:txBody>
          </p:sp>
          <p:sp>
            <p:nvSpPr>
              <p:cNvPr id="7840" name="Freeform: Shape 7839">
                <a:extLst>
                  <a:ext uri="{FF2B5EF4-FFF2-40B4-BE49-F238E27FC236}">
                    <a16:creationId xmlns:a16="http://schemas.microsoft.com/office/drawing/2014/main" id="{22274329-7278-A697-FA05-9B8B9567DC87}"/>
                  </a:ext>
                </a:extLst>
              </p:cNvPr>
              <p:cNvSpPr/>
              <p:nvPr/>
            </p:nvSpPr>
            <p:spPr>
              <a:xfrm>
                <a:off x="6351552" y="4939114"/>
                <a:ext cx="39487" cy="86726"/>
              </a:xfrm>
              <a:custGeom>
                <a:avLst/>
                <a:gdLst>
                  <a:gd name="connsiteX0" fmla="*/ 12904 w 39487"/>
                  <a:gd name="connsiteY0" fmla="*/ 86726 h 86726"/>
                  <a:gd name="connsiteX1" fmla="*/ 10064 w 39487"/>
                  <a:gd name="connsiteY1" fmla="*/ 86382 h 86726"/>
                  <a:gd name="connsiteX2" fmla="*/ 342 w 39487"/>
                  <a:gd name="connsiteY2" fmla="*/ 70981 h 86726"/>
                  <a:gd name="connsiteX3" fmla="*/ 14022 w 39487"/>
                  <a:gd name="connsiteY3" fmla="*/ 10064 h 86726"/>
                  <a:gd name="connsiteX4" fmla="*/ 29423 w 39487"/>
                  <a:gd name="connsiteY4" fmla="*/ 342 h 86726"/>
                  <a:gd name="connsiteX5" fmla="*/ 39146 w 39487"/>
                  <a:gd name="connsiteY5" fmla="*/ 15743 h 86726"/>
                  <a:gd name="connsiteX6" fmla="*/ 25465 w 39487"/>
                  <a:gd name="connsiteY6" fmla="*/ 76660 h 86726"/>
                  <a:gd name="connsiteX7" fmla="*/ 12904 w 39487"/>
                  <a:gd name="connsiteY7" fmla="*/ 86726 h 8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487" h="86726">
                    <a:moveTo>
                      <a:pt x="12904" y="86726"/>
                    </a:moveTo>
                    <a:cubicBezTo>
                      <a:pt x="11957" y="86726"/>
                      <a:pt x="11011" y="86640"/>
                      <a:pt x="10064" y="86382"/>
                    </a:cubicBezTo>
                    <a:cubicBezTo>
                      <a:pt x="3095" y="84833"/>
                      <a:pt x="-1293" y="77950"/>
                      <a:pt x="342" y="70981"/>
                    </a:cubicBezTo>
                    <a:lnTo>
                      <a:pt x="14022" y="10064"/>
                    </a:lnTo>
                    <a:cubicBezTo>
                      <a:pt x="15571" y="3095"/>
                      <a:pt x="22454" y="-1293"/>
                      <a:pt x="29423" y="342"/>
                    </a:cubicBezTo>
                    <a:cubicBezTo>
                      <a:pt x="36393" y="1891"/>
                      <a:pt x="40781" y="8774"/>
                      <a:pt x="39146" y="15743"/>
                    </a:cubicBezTo>
                    <a:lnTo>
                      <a:pt x="25465" y="76660"/>
                    </a:lnTo>
                    <a:cubicBezTo>
                      <a:pt x="24175" y="82682"/>
                      <a:pt x="18840" y="86726"/>
                      <a:pt x="12904" y="86726"/>
                    </a:cubicBezTo>
                    <a:close/>
                  </a:path>
                </a:pathLst>
              </a:custGeom>
              <a:grpFill/>
              <a:ln w="8599" cap="flat">
                <a:noFill/>
                <a:prstDash val="solid"/>
                <a:miter/>
              </a:ln>
            </p:spPr>
            <p:txBody>
              <a:bodyPr rtlCol="0" anchor="ctr"/>
              <a:lstStyle/>
              <a:p>
                <a:endParaRPr lang="en-US"/>
              </a:p>
            </p:txBody>
          </p:sp>
        </p:grpSp>
      </p:grpSp>
      <p:grpSp>
        <p:nvGrpSpPr>
          <p:cNvPr id="7841" name="Graphic 7743">
            <a:extLst>
              <a:ext uri="{FF2B5EF4-FFF2-40B4-BE49-F238E27FC236}">
                <a16:creationId xmlns:a16="http://schemas.microsoft.com/office/drawing/2014/main" id="{8BDC8023-A21D-571C-6B7A-941E7BC641A6}"/>
              </a:ext>
            </a:extLst>
          </p:cNvPr>
          <p:cNvGrpSpPr/>
          <p:nvPr/>
        </p:nvGrpSpPr>
        <p:grpSpPr>
          <a:xfrm>
            <a:off x="4401970" y="4063554"/>
            <a:ext cx="552828" cy="563475"/>
            <a:chOff x="4401970" y="4444554"/>
            <a:chExt cx="552828" cy="563475"/>
          </a:xfrm>
          <a:solidFill>
            <a:srgbClr val="006ED8"/>
          </a:solidFill>
        </p:grpSpPr>
        <p:sp>
          <p:nvSpPr>
            <p:cNvPr id="7842" name="Freeform: Shape 7841">
              <a:extLst>
                <a:ext uri="{FF2B5EF4-FFF2-40B4-BE49-F238E27FC236}">
                  <a16:creationId xmlns:a16="http://schemas.microsoft.com/office/drawing/2014/main" id="{F7405142-CA2E-B567-853A-75D9C807F157}"/>
                </a:ext>
              </a:extLst>
            </p:cNvPr>
            <p:cNvSpPr/>
            <p:nvPr/>
          </p:nvSpPr>
          <p:spPr>
            <a:xfrm>
              <a:off x="4401970" y="4839048"/>
              <a:ext cx="168982" cy="168982"/>
            </a:xfrm>
            <a:custGeom>
              <a:avLst/>
              <a:gdLst>
                <a:gd name="connsiteX0" fmla="*/ 84491 w 168982"/>
                <a:gd name="connsiteY0" fmla="*/ 168982 h 168982"/>
                <a:gd name="connsiteX1" fmla="*/ 71585 w 168982"/>
                <a:gd name="connsiteY1" fmla="*/ 156076 h 168982"/>
                <a:gd name="connsiteX2" fmla="*/ 12906 w 168982"/>
                <a:gd name="connsiteY2" fmla="*/ 97397 h 168982"/>
                <a:gd name="connsiteX3" fmla="*/ 0 w 168982"/>
                <a:gd name="connsiteY3" fmla="*/ 84491 h 168982"/>
                <a:gd name="connsiteX4" fmla="*/ 12906 w 168982"/>
                <a:gd name="connsiteY4" fmla="*/ 71585 h 168982"/>
                <a:gd name="connsiteX5" fmla="*/ 71585 w 168982"/>
                <a:gd name="connsiteY5" fmla="*/ 12906 h 168982"/>
                <a:gd name="connsiteX6" fmla="*/ 84491 w 168982"/>
                <a:gd name="connsiteY6" fmla="*/ 0 h 168982"/>
                <a:gd name="connsiteX7" fmla="*/ 97397 w 168982"/>
                <a:gd name="connsiteY7" fmla="*/ 12906 h 168982"/>
                <a:gd name="connsiteX8" fmla="*/ 156076 w 168982"/>
                <a:gd name="connsiteY8" fmla="*/ 71585 h 168982"/>
                <a:gd name="connsiteX9" fmla="*/ 168982 w 168982"/>
                <a:gd name="connsiteY9" fmla="*/ 84491 h 168982"/>
                <a:gd name="connsiteX10" fmla="*/ 156076 w 168982"/>
                <a:gd name="connsiteY10" fmla="*/ 97397 h 168982"/>
                <a:gd name="connsiteX11" fmla="*/ 97397 w 168982"/>
                <a:gd name="connsiteY11" fmla="*/ 156076 h 168982"/>
                <a:gd name="connsiteX12" fmla="*/ 84491 w 168982"/>
                <a:gd name="connsiteY12" fmla="*/ 168982 h 168982"/>
                <a:gd name="connsiteX13" fmla="*/ 57733 w 168982"/>
                <a:gd name="connsiteY13" fmla="*/ 84491 h 168982"/>
                <a:gd name="connsiteX14" fmla="*/ 84491 w 168982"/>
                <a:gd name="connsiteY14" fmla="*/ 111250 h 168982"/>
                <a:gd name="connsiteX15" fmla="*/ 111250 w 168982"/>
                <a:gd name="connsiteY15" fmla="*/ 84491 h 168982"/>
                <a:gd name="connsiteX16" fmla="*/ 84491 w 168982"/>
                <a:gd name="connsiteY16" fmla="*/ 57733 h 168982"/>
                <a:gd name="connsiteX17" fmla="*/ 57733 w 168982"/>
                <a:gd name="connsiteY17" fmla="*/ 84491 h 16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8982" h="168982">
                  <a:moveTo>
                    <a:pt x="84491" y="168982"/>
                  </a:moveTo>
                  <a:cubicBezTo>
                    <a:pt x="77350" y="168982"/>
                    <a:pt x="71585" y="163218"/>
                    <a:pt x="71585" y="156076"/>
                  </a:cubicBezTo>
                  <a:cubicBezTo>
                    <a:pt x="71585" y="123726"/>
                    <a:pt x="45257" y="97397"/>
                    <a:pt x="12906" y="97397"/>
                  </a:cubicBezTo>
                  <a:cubicBezTo>
                    <a:pt x="5765" y="97397"/>
                    <a:pt x="0" y="91633"/>
                    <a:pt x="0" y="84491"/>
                  </a:cubicBezTo>
                  <a:cubicBezTo>
                    <a:pt x="0" y="77350"/>
                    <a:pt x="5765" y="71585"/>
                    <a:pt x="12906" y="71585"/>
                  </a:cubicBezTo>
                  <a:cubicBezTo>
                    <a:pt x="45257" y="71585"/>
                    <a:pt x="71585" y="45257"/>
                    <a:pt x="71585" y="12906"/>
                  </a:cubicBezTo>
                  <a:cubicBezTo>
                    <a:pt x="71585" y="5765"/>
                    <a:pt x="77350" y="0"/>
                    <a:pt x="84491" y="0"/>
                  </a:cubicBezTo>
                  <a:cubicBezTo>
                    <a:pt x="91633" y="0"/>
                    <a:pt x="97397" y="5765"/>
                    <a:pt x="97397" y="12906"/>
                  </a:cubicBezTo>
                  <a:cubicBezTo>
                    <a:pt x="97397" y="45257"/>
                    <a:pt x="123726" y="71585"/>
                    <a:pt x="156076" y="71585"/>
                  </a:cubicBezTo>
                  <a:cubicBezTo>
                    <a:pt x="163218" y="71585"/>
                    <a:pt x="168982" y="77350"/>
                    <a:pt x="168982" y="84491"/>
                  </a:cubicBezTo>
                  <a:cubicBezTo>
                    <a:pt x="168982" y="91633"/>
                    <a:pt x="163218" y="97397"/>
                    <a:pt x="156076" y="97397"/>
                  </a:cubicBezTo>
                  <a:cubicBezTo>
                    <a:pt x="123726" y="97397"/>
                    <a:pt x="97397" y="123726"/>
                    <a:pt x="97397" y="156076"/>
                  </a:cubicBezTo>
                  <a:cubicBezTo>
                    <a:pt x="97397" y="163218"/>
                    <a:pt x="91633" y="168982"/>
                    <a:pt x="84491" y="168982"/>
                  </a:cubicBezTo>
                  <a:close/>
                  <a:moveTo>
                    <a:pt x="57733" y="84491"/>
                  </a:moveTo>
                  <a:cubicBezTo>
                    <a:pt x="68574" y="91288"/>
                    <a:pt x="77694" y="100408"/>
                    <a:pt x="84491" y="111250"/>
                  </a:cubicBezTo>
                  <a:cubicBezTo>
                    <a:pt x="91288" y="100408"/>
                    <a:pt x="100409" y="91288"/>
                    <a:pt x="111250" y="84491"/>
                  </a:cubicBezTo>
                  <a:cubicBezTo>
                    <a:pt x="100409" y="77694"/>
                    <a:pt x="91288" y="68574"/>
                    <a:pt x="84491" y="57733"/>
                  </a:cubicBezTo>
                  <a:cubicBezTo>
                    <a:pt x="77694" y="68488"/>
                    <a:pt x="68488" y="77694"/>
                    <a:pt x="57733" y="84491"/>
                  </a:cubicBezTo>
                  <a:close/>
                </a:path>
              </a:pathLst>
            </a:custGeom>
            <a:grpFill/>
            <a:ln w="8599" cap="flat">
              <a:noFill/>
              <a:prstDash val="solid"/>
              <a:miter/>
            </a:ln>
          </p:spPr>
          <p:txBody>
            <a:bodyPr rtlCol="0" anchor="ctr"/>
            <a:lstStyle/>
            <a:p>
              <a:endParaRPr lang="en-US"/>
            </a:p>
          </p:txBody>
        </p:sp>
        <p:sp>
          <p:nvSpPr>
            <p:cNvPr id="7843" name="Freeform: Shape 7842">
              <a:extLst>
                <a:ext uri="{FF2B5EF4-FFF2-40B4-BE49-F238E27FC236}">
                  <a16:creationId xmlns:a16="http://schemas.microsoft.com/office/drawing/2014/main" id="{C1553A77-EFB7-E89E-8E54-3D88BF74AB44}"/>
                </a:ext>
              </a:extLst>
            </p:cNvPr>
            <p:cNvSpPr/>
            <p:nvPr/>
          </p:nvSpPr>
          <p:spPr>
            <a:xfrm>
              <a:off x="4785364" y="4444554"/>
              <a:ext cx="141965" cy="141965"/>
            </a:xfrm>
            <a:custGeom>
              <a:avLst/>
              <a:gdLst>
                <a:gd name="connsiteX0" fmla="*/ 70983 w 141965"/>
                <a:gd name="connsiteY0" fmla="*/ 141966 h 141965"/>
                <a:gd name="connsiteX1" fmla="*/ 58077 w 141965"/>
                <a:gd name="connsiteY1" fmla="*/ 129060 h 141965"/>
                <a:gd name="connsiteX2" fmla="*/ 12906 w 141965"/>
                <a:gd name="connsiteY2" fmla="*/ 83889 h 141965"/>
                <a:gd name="connsiteX3" fmla="*/ 0 w 141965"/>
                <a:gd name="connsiteY3" fmla="*/ 70983 h 141965"/>
                <a:gd name="connsiteX4" fmla="*/ 12906 w 141965"/>
                <a:gd name="connsiteY4" fmla="*/ 58077 h 141965"/>
                <a:gd name="connsiteX5" fmla="*/ 58077 w 141965"/>
                <a:gd name="connsiteY5" fmla="*/ 12906 h 141965"/>
                <a:gd name="connsiteX6" fmla="*/ 70983 w 141965"/>
                <a:gd name="connsiteY6" fmla="*/ 0 h 141965"/>
                <a:gd name="connsiteX7" fmla="*/ 83889 w 141965"/>
                <a:gd name="connsiteY7" fmla="*/ 12906 h 141965"/>
                <a:gd name="connsiteX8" fmla="*/ 129060 w 141965"/>
                <a:gd name="connsiteY8" fmla="*/ 58077 h 141965"/>
                <a:gd name="connsiteX9" fmla="*/ 141966 w 141965"/>
                <a:gd name="connsiteY9" fmla="*/ 70983 h 141965"/>
                <a:gd name="connsiteX10" fmla="*/ 129060 w 141965"/>
                <a:gd name="connsiteY10" fmla="*/ 83889 h 141965"/>
                <a:gd name="connsiteX11" fmla="*/ 83889 w 141965"/>
                <a:gd name="connsiteY11" fmla="*/ 129060 h 141965"/>
                <a:gd name="connsiteX12" fmla="*/ 70983 w 141965"/>
                <a:gd name="connsiteY12" fmla="*/ 141966 h 141965"/>
                <a:gd name="connsiteX13" fmla="*/ 53603 w 141965"/>
                <a:gd name="connsiteY13" fmla="*/ 70983 h 141965"/>
                <a:gd name="connsiteX14" fmla="*/ 70897 w 141965"/>
                <a:gd name="connsiteY14" fmla="*/ 88277 h 141965"/>
                <a:gd name="connsiteX15" fmla="*/ 88191 w 141965"/>
                <a:gd name="connsiteY15" fmla="*/ 70983 h 141965"/>
                <a:gd name="connsiteX16" fmla="*/ 70897 w 141965"/>
                <a:gd name="connsiteY16" fmla="*/ 53689 h 141965"/>
                <a:gd name="connsiteX17" fmla="*/ 53603 w 141965"/>
                <a:gd name="connsiteY17" fmla="*/ 70983 h 141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965" h="141965">
                  <a:moveTo>
                    <a:pt x="70983" y="141966"/>
                  </a:moveTo>
                  <a:cubicBezTo>
                    <a:pt x="63842" y="141966"/>
                    <a:pt x="58077" y="136201"/>
                    <a:pt x="58077" y="129060"/>
                  </a:cubicBezTo>
                  <a:cubicBezTo>
                    <a:pt x="58077" y="104195"/>
                    <a:pt x="37858" y="83889"/>
                    <a:pt x="12906" y="83889"/>
                  </a:cubicBezTo>
                  <a:cubicBezTo>
                    <a:pt x="5765" y="83889"/>
                    <a:pt x="0" y="78124"/>
                    <a:pt x="0" y="70983"/>
                  </a:cubicBezTo>
                  <a:cubicBezTo>
                    <a:pt x="0" y="63842"/>
                    <a:pt x="5765" y="58077"/>
                    <a:pt x="12906" y="58077"/>
                  </a:cubicBezTo>
                  <a:cubicBezTo>
                    <a:pt x="37772" y="58077"/>
                    <a:pt x="58077" y="37858"/>
                    <a:pt x="58077" y="12906"/>
                  </a:cubicBezTo>
                  <a:cubicBezTo>
                    <a:pt x="58077" y="5765"/>
                    <a:pt x="63842" y="0"/>
                    <a:pt x="70983" y="0"/>
                  </a:cubicBezTo>
                  <a:cubicBezTo>
                    <a:pt x="78124" y="0"/>
                    <a:pt x="83889" y="5765"/>
                    <a:pt x="83889" y="12906"/>
                  </a:cubicBezTo>
                  <a:cubicBezTo>
                    <a:pt x="83889" y="37772"/>
                    <a:pt x="104108" y="58077"/>
                    <a:pt x="129060" y="58077"/>
                  </a:cubicBezTo>
                  <a:cubicBezTo>
                    <a:pt x="136201" y="58077"/>
                    <a:pt x="141966" y="63842"/>
                    <a:pt x="141966" y="70983"/>
                  </a:cubicBezTo>
                  <a:cubicBezTo>
                    <a:pt x="141966" y="78124"/>
                    <a:pt x="136201" y="83889"/>
                    <a:pt x="129060" y="83889"/>
                  </a:cubicBezTo>
                  <a:cubicBezTo>
                    <a:pt x="104194" y="83889"/>
                    <a:pt x="83889" y="104195"/>
                    <a:pt x="83889" y="129060"/>
                  </a:cubicBezTo>
                  <a:cubicBezTo>
                    <a:pt x="83889" y="136201"/>
                    <a:pt x="78038" y="141966"/>
                    <a:pt x="70983" y="141966"/>
                  </a:cubicBezTo>
                  <a:close/>
                  <a:moveTo>
                    <a:pt x="53603" y="70983"/>
                  </a:moveTo>
                  <a:cubicBezTo>
                    <a:pt x="60314" y="75715"/>
                    <a:pt x="66165" y="81566"/>
                    <a:pt x="70897" y="88277"/>
                  </a:cubicBezTo>
                  <a:cubicBezTo>
                    <a:pt x="75629" y="81566"/>
                    <a:pt x="81480" y="75715"/>
                    <a:pt x="88191" y="70983"/>
                  </a:cubicBezTo>
                  <a:cubicBezTo>
                    <a:pt x="81480" y="66251"/>
                    <a:pt x="75629" y="60400"/>
                    <a:pt x="70897" y="53689"/>
                  </a:cubicBezTo>
                  <a:cubicBezTo>
                    <a:pt x="66251" y="60400"/>
                    <a:pt x="60314" y="66251"/>
                    <a:pt x="53603" y="70983"/>
                  </a:cubicBezTo>
                  <a:close/>
                </a:path>
              </a:pathLst>
            </a:custGeom>
            <a:grpFill/>
            <a:ln w="8599" cap="flat">
              <a:noFill/>
              <a:prstDash val="solid"/>
              <a:miter/>
            </a:ln>
          </p:spPr>
          <p:txBody>
            <a:bodyPr rtlCol="0" anchor="ctr"/>
            <a:lstStyle/>
            <a:p>
              <a:endParaRPr lang="en-US"/>
            </a:p>
          </p:txBody>
        </p:sp>
        <p:grpSp>
          <p:nvGrpSpPr>
            <p:cNvPr id="7844" name="Graphic 7743">
              <a:extLst>
                <a:ext uri="{FF2B5EF4-FFF2-40B4-BE49-F238E27FC236}">
                  <a16:creationId xmlns:a16="http://schemas.microsoft.com/office/drawing/2014/main" id="{97FDE5EF-F8BB-418F-ADC9-75E8A28FBC78}"/>
                </a:ext>
              </a:extLst>
            </p:cNvPr>
            <p:cNvGrpSpPr/>
            <p:nvPr/>
          </p:nvGrpSpPr>
          <p:grpSpPr>
            <a:xfrm>
              <a:off x="4515453" y="4551661"/>
              <a:ext cx="439345" cy="439247"/>
              <a:chOff x="4515453" y="4551661"/>
              <a:chExt cx="439345" cy="439247"/>
            </a:xfrm>
            <a:grpFill/>
          </p:grpSpPr>
          <p:sp>
            <p:nvSpPr>
              <p:cNvPr id="7845" name="Freeform: Shape 7844">
                <a:extLst>
                  <a:ext uri="{FF2B5EF4-FFF2-40B4-BE49-F238E27FC236}">
                    <a16:creationId xmlns:a16="http://schemas.microsoft.com/office/drawing/2014/main" id="{83323D89-CA2E-BF78-D769-9F5C43106FB1}"/>
                  </a:ext>
                </a:extLst>
              </p:cNvPr>
              <p:cNvSpPr/>
              <p:nvPr/>
            </p:nvSpPr>
            <p:spPr>
              <a:xfrm>
                <a:off x="4515453" y="4551661"/>
                <a:ext cx="355459" cy="355444"/>
              </a:xfrm>
              <a:custGeom>
                <a:avLst/>
                <a:gdLst>
                  <a:gd name="connsiteX0" fmla="*/ 237474 w 355459"/>
                  <a:gd name="connsiteY0" fmla="*/ 355445 h 355444"/>
                  <a:gd name="connsiteX1" fmla="*/ 231107 w 355459"/>
                  <a:gd name="connsiteY1" fmla="*/ 353810 h 355444"/>
                  <a:gd name="connsiteX2" fmla="*/ 4 w 355459"/>
                  <a:gd name="connsiteY2" fmla="*/ 13178 h 355444"/>
                  <a:gd name="connsiteX3" fmla="*/ 3790 w 355459"/>
                  <a:gd name="connsiteY3" fmla="*/ 3799 h 355444"/>
                  <a:gd name="connsiteX4" fmla="*/ 13168 w 355459"/>
                  <a:gd name="connsiteY4" fmla="*/ 14 h 355444"/>
                  <a:gd name="connsiteX5" fmla="*/ 353800 w 355459"/>
                  <a:gd name="connsiteY5" fmla="*/ 231117 h 355444"/>
                  <a:gd name="connsiteX6" fmla="*/ 351649 w 355459"/>
                  <a:gd name="connsiteY6" fmla="*/ 246604 h 355444"/>
                  <a:gd name="connsiteX7" fmla="*/ 299079 w 355459"/>
                  <a:gd name="connsiteY7" fmla="*/ 299175 h 355444"/>
                  <a:gd name="connsiteX8" fmla="*/ 299079 w 355459"/>
                  <a:gd name="connsiteY8" fmla="*/ 299175 h 355444"/>
                  <a:gd name="connsiteX9" fmla="*/ 246508 w 355459"/>
                  <a:gd name="connsiteY9" fmla="*/ 351745 h 355444"/>
                  <a:gd name="connsiteX10" fmla="*/ 237474 w 355459"/>
                  <a:gd name="connsiteY10" fmla="*/ 355445 h 355444"/>
                  <a:gd name="connsiteX11" fmla="*/ 27106 w 355459"/>
                  <a:gd name="connsiteY11" fmla="*/ 26944 h 355444"/>
                  <a:gd name="connsiteX12" fmla="*/ 235323 w 355459"/>
                  <a:gd name="connsiteY12" fmla="*/ 326363 h 355444"/>
                  <a:gd name="connsiteX13" fmla="*/ 326439 w 355459"/>
                  <a:gd name="connsiteY13" fmla="*/ 235247 h 355444"/>
                  <a:gd name="connsiteX14" fmla="*/ 127085 w 355459"/>
                  <a:gd name="connsiteY14" fmla="*/ 54649 h 355444"/>
                  <a:gd name="connsiteX15" fmla="*/ 27106 w 355459"/>
                  <a:gd name="connsiteY15" fmla="*/ 26944 h 355444"/>
                  <a:gd name="connsiteX16" fmla="*/ 290044 w 355459"/>
                  <a:gd name="connsiteY16" fmla="*/ 289968 h 355444"/>
                  <a:gd name="connsiteX17" fmla="*/ 290044 w 355459"/>
                  <a:gd name="connsiteY17" fmla="*/ 289968 h 355444"/>
                  <a:gd name="connsiteX18" fmla="*/ 290044 w 355459"/>
                  <a:gd name="connsiteY18" fmla="*/ 289968 h 355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55459" h="355444">
                    <a:moveTo>
                      <a:pt x="237474" y="355445"/>
                    </a:moveTo>
                    <a:cubicBezTo>
                      <a:pt x="235323" y="355445"/>
                      <a:pt x="233086" y="354929"/>
                      <a:pt x="231107" y="353810"/>
                    </a:cubicBezTo>
                    <a:cubicBezTo>
                      <a:pt x="6457" y="227245"/>
                      <a:pt x="176" y="21868"/>
                      <a:pt x="4" y="13178"/>
                    </a:cubicBezTo>
                    <a:cubicBezTo>
                      <a:pt x="-82" y="9650"/>
                      <a:pt x="1294" y="6294"/>
                      <a:pt x="3790" y="3799"/>
                    </a:cubicBezTo>
                    <a:cubicBezTo>
                      <a:pt x="6285" y="1304"/>
                      <a:pt x="9812" y="-159"/>
                      <a:pt x="13168" y="14"/>
                    </a:cubicBezTo>
                    <a:cubicBezTo>
                      <a:pt x="21858" y="186"/>
                      <a:pt x="227235" y="6467"/>
                      <a:pt x="353800" y="231117"/>
                    </a:cubicBezTo>
                    <a:cubicBezTo>
                      <a:pt x="356639" y="236193"/>
                      <a:pt x="355779" y="242474"/>
                      <a:pt x="351649" y="246604"/>
                    </a:cubicBezTo>
                    <a:lnTo>
                      <a:pt x="299079" y="299175"/>
                    </a:lnTo>
                    <a:lnTo>
                      <a:pt x="299079" y="299175"/>
                    </a:lnTo>
                    <a:lnTo>
                      <a:pt x="246508" y="351745"/>
                    </a:lnTo>
                    <a:cubicBezTo>
                      <a:pt x="244099" y="354154"/>
                      <a:pt x="240744" y="355445"/>
                      <a:pt x="237474" y="355445"/>
                    </a:cubicBezTo>
                    <a:close/>
                    <a:moveTo>
                      <a:pt x="27106" y="26944"/>
                    </a:moveTo>
                    <a:cubicBezTo>
                      <a:pt x="32871" y="73922"/>
                      <a:pt x="64620" y="225869"/>
                      <a:pt x="235323" y="326363"/>
                    </a:cubicBezTo>
                    <a:lnTo>
                      <a:pt x="326439" y="235247"/>
                    </a:lnTo>
                    <a:cubicBezTo>
                      <a:pt x="264835" y="130536"/>
                      <a:pt x="184387" y="79343"/>
                      <a:pt x="127085" y="54649"/>
                    </a:cubicBezTo>
                    <a:cubicBezTo>
                      <a:pt x="83549" y="35892"/>
                      <a:pt x="46465" y="29267"/>
                      <a:pt x="27106" y="26944"/>
                    </a:cubicBezTo>
                    <a:close/>
                    <a:moveTo>
                      <a:pt x="290044" y="289968"/>
                    </a:moveTo>
                    <a:lnTo>
                      <a:pt x="290044" y="289968"/>
                    </a:lnTo>
                    <a:lnTo>
                      <a:pt x="290044" y="289968"/>
                    </a:lnTo>
                    <a:close/>
                  </a:path>
                </a:pathLst>
              </a:custGeom>
              <a:grpFill/>
              <a:ln w="8599" cap="flat">
                <a:noFill/>
                <a:prstDash val="solid"/>
                <a:miter/>
              </a:ln>
            </p:spPr>
            <p:txBody>
              <a:bodyPr rtlCol="0" anchor="ctr"/>
              <a:lstStyle/>
              <a:p>
                <a:endParaRPr lang="en-US"/>
              </a:p>
            </p:txBody>
          </p:sp>
          <p:sp>
            <p:nvSpPr>
              <p:cNvPr id="7846" name="Freeform: Shape 7845">
                <a:extLst>
                  <a:ext uri="{FF2B5EF4-FFF2-40B4-BE49-F238E27FC236}">
                    <a16:creationId xmlns:a16="http://schemas.microsoft.com/office/drawing/2014/main" id="{FCAE900A-056B-7A61-D281-7EDC317AFE99}"/>
                  </a:ext>
                </a:extLst>
              </p:cNvPr>
              <p:cNvSpPr/>
              <p:nvPr/>
            </p:nvSpPr>
            <p:spPr>
              <a:xfrm>
                <a:off x="4618532" y="4654750"/>
                <a:ext cx="95848" cy="95848"/>
              </a:xfrm>
              <a:custGeom>
                <a:avLst/>
                <a:gdLst>
                  <a:gd name="connsiteX0" fmla="*/ 47924 w 95848"/>
                  <a:gd name="connsiteY0" fmla="*/ 95849 h 95848"/>
                  <a:gd name="connsiteX1" fmla="*/ 14025 w 95848"/>
                  <a:gd name="connsiteY1" fmla="*/ 81824 h 95848"/>
                  <a:gd name="connsiteX2" fmla="*/ 0 w 95848"/>
                  <a:gd name="connsiteY2" fmla="*/ 47924 h 95848"/>
                  <a:gd name="connsiteX3" fmla="*/ 14025 w 95848"/>
                  <a:gd name="connsiteY3" fmla="*/ 14025 h 95848"/>
                  <a:gd name="connsiteX4" fmla="*/ 47924 w 95848"/>
                  <a:gd name="connsiteY4" fmla="*/ 0 h 95848"/>
                  <a:gd name="connsiteX5" fmla="*/ 81824 w 95848"/>
                  <a:gd name="connsiteY5" fmla="*/ 14025 h 95848"/>
                  <a:gd name="connsiteX6" fmla="*/ 95849 w 95848"/>
                  <a:gd name="connsiteY6" fmla="*/ 47924 h 95848"/>
                  <a:gd name="connsiteX7" fmla="*/ 81824 w 95848"/>
                  <a:gd name="connsiteY7" fmla="*/ 81824 h 95848"/>
                  <a:gd name="connsiteX8" fmla="*/ 47924 w 95848"/>
                  <a:gd name="connsiteY8" fmla="*/ 95849 h 95848"/>
                  <a:gd name="connsiteX9" fmla="*/ 47924 w 95848"/>
                  <a:gd name="connsiteY9" fmla="*/ 25640 h 95848"/>
                  <a:gd name="connsiteX10" fmla="*/ 32265 w 95848"/>
                  <a:gd name="connsiteY10" fmla="*/ 32093 h 95848"/>
                  <a:gd name="connsiteX11" fmla="*/ 32265 w 95848"/>
                  <a:gd name="connsiteY11" fmla="*/ 63498 h 95848"/>
                  <a:gd name="connsiteX12" fmla="*/ 63670 w 95848"/>
                  <a:gd name="connsiteY12" fmla="*/ 63498 h 95848"/>
                  <a:gd name="connsiteX13" fmla="*/ 63670 w 95848"/>
                  <a:gd name="connsiteY13" fmla="*/ 32093 h 95848"/>
                  <a:gd name="connsiteX14" fmla="*/ 47924 w 95848"/>
                  <a:gd name="connsiteY14" fmla="*/ 25640 h 95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5848" h="95848">
                    <a:moveTo>
                      <a:pt x="47924" y="95849"/>
                    </a:moveTo>
                    <a:cubicBezTo>
                      <a:pt x="35104" y="95849"/>
                      <a:pt x="23059" y="90858"/>
                      <a:pt x="14025" y="81824"/>
                    </a:cubicBezTo>
                    <a:cubicBezTo>
                      <a:pt x="4990" y="72790"/>
                      <a:pt x="0" y="60744"/>
                      <a:pt x="0" y="47924"/>
                    </a:cubicBezTo>
                    <a:cubicBezTo>
                      <a:pt x="0" y="35104"/>
                      <a:pt x="4990" y="23059"/>
                      <a:pt x="14025" y="14025"/>
                    </a:cubicBezTo>
                    <a:cubicBezTo>
                      <a:pt x="23059" y="4990"/>
                      <a:pt x="35104" y="0"/>
                      <a:pt x="47924" y="0"/>
                    </a:cubicBezTo>
                    <a:cubicBezTo>
                      <a:pt x="60744" y="0"/>
                      <a:pt x="72790" y="4990"/>
                      <a:pt x="81824" y="14025"/>
                    </a:cubicBezTo>
                    <a:cubicBezTo>
                      <a:pt x="90858" y="23059"/>
                      <a:pt x="95849" y="35104"/>
                      <a:pt x="95849" y="47924"/>
                    </a:cubicBezTo>
                    <a:cubicBezTo>
                      <a:pt x="95849" y="60744"/>
                      <a:pt x="90858" y="72790"/>
                      <a:pt x="81824" y="81824"/>
                    </a:cubicBezTo>
                    <a:cubicBezTo>
                      <a:pt x="72790" y="90858"/>
                      <a:pt x="60744" y="95849"/>
                      <a:pt x="47924" y="95849"/>
                    </a:cubicBezTo>
                    <a:close/>
                    <a:moveTo>
                      <a:pt x="47924" y="25640"/>
                    </a:moveTo>
                    <a:cubicBezTo>
                      <a:pt x="42246" y="25640"/>
                      <a:pt x="36567" y="27791"/>
                      <a:pt x="32265" y="32093"/>
                    </a:cubicBezTo>
                    <a:cubicBezTo>
                      <a:pt x="23661" y="40697"/>
                      <a:pt x="23661" y="54807"/>
                      <a:pt x="32265" y="63498"/>
                    </a:cubicBezTo>
                    <a:cubicBezTo>
                      <a:pt x="40869" y="72102"/>
                      <a:pt x="54980" y="72188"/>
                      <a:pt x="63670" y="63498"/>
                    </a:cubicBezTo>
                    <a:cubicBezTo>
                      <a:pt x="72274" y="54894"/>
                      <a:pt x="72274" y="40783"/>
                      <a:pt x="63670" y="32093"/>
                    </a:cubicBezTo>
                    <a:cubicBezTo>
                      <a:pt x="59282" y="27791"/>
                      <a:pt x="53603" y="25640"/>
                      <a:pt x="47924" y="25640"/>
                    </a:cubicBezTo>
                    <a:close/>
                  </a:path>
                </a:pathLst>
              </a:custGeom>
              <a:grpFill/>
              <a:ln w="8599" cap="flat">
                <a:noFill/>
                <a:prstDash val="solid"/>
                <a:miter/>
              </a:ln>
            </p:spPr>
            <p:txBody>
              <a:bodyPr rtlCol="0" anchor="ctr"/>
              <a:lstStyle/>
              <a:p>
                <a:endParaRPr lang="en-US"/>
              </a:p>
            </p:txBody>
          </p:sp>
          <p:sp>
            <p:nvSpPr>
              <p:cNvPr id="7847" name="Freeform: Shape 7846">
                <a:extLst>
                  <a:ext uri="{FF2B5EF4-FFF2-40B4-BE49-F238E27FC236}">
                    <a16:creationId xmlns:a16="http://schemas.microsoft.com/office/drawing/2014/main" id="{502329D1-1282-EDBE-1C39-3BE3FA0480B2}"/>
                  </a:ext>
                </a:extLst>
              </p:cNvPr>
              <p:cNvSpPr/>
              <p:nvPr/>
            </p:nvSpPr>
            <p:spPr>
              <a:xfrm>
                <a:off x="4749176" y="4785308"/>
                <a:ext cx="134672" cy="134703"/>
              </a:xfrm>
              <a:custGeom>
                <a:avLst/>
                <a:gdLst>
                  <a:gd name="connsiteX0" fmla="*/ 63462 w 134672"/>
                  <a:gd name="connsiteY0" fmla="*/ 134704 h 134703"/>
                  <a:gd name="connsiteX1" fmla="*/ 58300 w 134672"/>
                  <a:gd name="connsiteY1" fmla="*/ 133585 h 134703"/>
                  <a:gd name="connsiteX2" fmla="*/ 7709 w 134672"/>
                  <a:gd name="connsiteY2" fmla="*/ 111473 h 134703"/>
                  <a:gd name="connsiteX3" fmla="*/ 1083 w 134672"/>
                  <a:gd name="connsiteY3" fmla="*/ 94437 h 134703"/>
                  <a:gd name="connsiteX4" fmla="*/ 18119 w 134672"/>
                  <a:gd name="connsiteY4" fmla="*/ 87812 h 134703"/>
                  <a:gd name="connsiteX5" fmla="*/ 60623 w 134672"/>
                  <a:gd name="connsiteY5" fmla="*/ 106396 h 134703"/>
                  <a:gd name="connsiteX6" fmla="*/ 106396 w 134672"/>
                  <a:gd name="connsiteY6" fmla="*/ 60623 h 134703"/>
                  <a:gd name="connsiteX7" fmla="*/ 87812 w 134672"/>
                  <a:gd name="connsiteY7" fmla="*/ 18119 h 134703"/>
                  <a:gd name="connsiteX8" fmla="*/ 94437 w 134672"/>
                  <a:gd name="connsiteY8" fmla="*/ 1084 h 134703"/>
                  <a:gd name="connsiteX9" fmla="*/ 111473 w 134672"/>
                  <a:gd name="connsiteY9" fmla="*/ 7708 h 134703"/>
                  <a:gd name="connsiteX10" fmla="*/ 133585 w 134672"/>
                  <a:gd name="connsiteY10" fmla="*/ 58300 h 134703"/>
                  <a:gd name="connsiteX11" fmla="*/ 130918 w 134672"/>
                  <a:gd name="connsiteY11" fmla="*/ 72583 h 134703"/>
                  <a:gd name="connsiteX12" fmla="*/ 72669 w 134672"/>
                  <a:gd name="connsiteY12" fmla="*/ 130832 h 134703"/>
                  <a:gd name="connsiteX13" fmla="*/ 63462 w 134672"/>
                  <a:gd name="connsiteY13" fmla="*/ 134704 h 134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4672" h="134703">
                    <a:moveTo>
                      <a:pt x="63462" y="134704"/>
                    </a:moveTo>
                    <a:cubicBezTo>
                      <a:pt x="61742" y="134704"/>
                      <a:pt x="59935" y="134359"/>
                      <a:pt x="58300" y="133585"/>
                    </a:cubicBezTo>
                    <a:lnTo>
                      <a:pt x="7709" y="111473"/>
                    </a:lnTo>
                    <a:cubicBezTo>
                      <a:pt x="1170" y="108633"/>
                      <a:pt x="-1756" y="100976"/>
                      <a:pt x="1083" y="94437"/>
                    </a:cubicBezTo>
                    <a:cubicBezTo>
                      <a:pt x="3923" y="87898"/>
                      <a:pt x="11580" y="84886"/>
                      <a:pt x="18119" y="87812"/>
                    </a:cubicBezTo>
                    <a:lnTo>
                      <a:pt x="60623" y="106396"/>
                    </a:lnTo>
                    <a:lnTo>
                      <a:pt x="106396" y="60623"/>
                    </a:lnTo>
                    <a:lnTo>
                      <a:pt x="87812" y="18119"/>
                    </a:lnTo>
                    <a:cubicBezTo>
                      <a:pt x="84972" y="11580"/>
                      <a:pt x="87898" y="4009"/>
                      <a:pt x="94437" y="1084"/>
                    </a:cubicBezTo>
                    <a:cubicBezTo>
                      <a:pt x="100976" y="-1756"/>
                      <a:pt x="108547" y="1169"/>
                      <a:pt x="111473" y="7708"/>
                    </a:cubicBezTo>
                    <a:lnTo>
                      <a:pt x="133585" y="58300"/>
                    </a:lnTo>
                    <a:cubicBezTo>
                      <a:pt x="135736" y="63204"/>
                      <a:pt x="134617" y="68883"/>
                      <a:pt x="130918" y="72583"/>
                    </a:cubicBezTo>
                    <a:lnTo>
                      <a:pt x="72669" y="130832"/>
                    </a:lnTo>
                    <a:cubicBezTo>
                      <a:pt x="70173" y="133327"/>
                      <a:pt x="66818" y="134704"/>
                      <a:pt x="63462" y="134704"/>
                    </a:cubicBezTo>
                    <a:close/>
                  </a:path>
                </a:pathLst>
              </a:custGeom>
              <a:grpFill/>
              <a:ln w="8599" cap="flat">
                <a:noFill/>
                <a:prstDash val="solid"/>
                <a:miter/>
              </a:ln>
            </p:spPr>
            <p:txBody>
              <a:bodyPr rtlCol="0" anchor="ctr"/>
              <a:lstStyle/>
              <a:p>
                <a:endParaRPr lang="en-US"/>
              </a:p>
            </p:txBody>
          </p:sp>
          <p:sp>
            <p:nvSpPr>
              <p:cNvPr id="7848" name="Freeform: Shape 7847">
                <a:extLst>
                  <a:ext uri="{FF2B5EF4-FFF2-40B4-BE49-F238E27FC236}">
                    <a16:creationId xmlns:a16="http://schemas.microsoft.com/office/drawing/2014/main" id="{2BDB5FEC-EB28-7356-457C-DC946055C53B}"/>
                  </a:ext>
                </a:extLst>
              </p:cNvPr>
              <p:cNvSpPr/>
              <p:nvPr/>
            </p:nvSpPr>
            <p:spPr>
              <a:xfrm>
                <a:off x="4751244" y="4643070"/>
                <a:ext cx="184422" cy="114669"/>
              </a:xfrm>
              <a:custGeom>
                <a:avLst/>
                <a:gdLst>
                  <a:gd name="connsiteX0" fmla="*/ 78861 w 184422"/>
                  <a:gd name="connsiteY0" fmla="*/ 114670 h 114669"/>
                  <a:gd name="connsiteX1" fmla="*/ 78086 w 184422"/>
                  <a:gd name="connsiteY1" fmla="*/ 114670 h 114669"/>
                  <a:gd name="connsiteX2" fmla="*/ 68278 w 184422"/>
                  <a:gd name="connsiteY2" fmla="*/ 109249 h 114669"/>
                  <a:gd name="connsiteX3" fmla="*/ 4436 w 184422"/>
                  <a:gd name="connsiteY3" fmla="*/ 36546 h 114669"/>
                  <a:gd name="connsiteX4" fmla="*/ 650 w 184422"/>
                  <a:gd name="connsiteY4" fmla="*/ 30179 h 114669"/>
                  <a:gd name="connsiteX5" fmla="*/ 392 w 184422"/>
                  <a:gd name="connsiteY5" fmla="*/ 29232 h 114669"/>
                  <a:gd name="connsiteX6" fmla="*/ 6157 w 184422"/>
                  <a:gd name="connsiteY6" fmla="*/ 15122 h 114669"/>
                  <a:gd name="connsiteX7" fmla="*/ 182367 w 184422"/>
                  <a:gd name="connsiteY7" fmla="*/ 74317 h 114669"/>
                  <a:gd name="connsiteX8" fmla="*/ 182539 w 184422"/>
                  <a:gd name="connsiteY8" fmla="*/ 87997 h 114669"/>
                  <a:gd name="connsiteX9" fmla="*/ 170235 w 184422"/>
                  <a:gd name="connsiteY9" fmla="*/ 94106 h 114669"/>
                  <a:gd name="connsiteX10" fmla="*/ 88411 w 184422"/>
                  <a:gd name="connsiteY10" fmla="*/ 110454 h 114669"/>
                  <a:gd name="connsiteX11" fmla="*/ 78861 w 184422"/>
                  <a:gd name="connsiteY11" fmla="*/ 114670 h 114669"/>
                  <a:gd name="connsiteX12" fmla="*/ 35411 w 184422"/>
                  <a:gd name="connsiteY12" fmla="*/ 30265 h 114669"/>
                  <a:gd name="connsiteX13" fmla="*/ 81356 w 184422"/>
                  <a:gd name="connsiteY13" fmla="*/ 83179 h 114669"/>
                  <a:gd name="connsiteX14" fmla="*/ 145542 w 184422"/>
                  <a:gd name="connsiteY14" fmla="*/ 67520 h 114669"/>
                  <a:gd name="connsiteX15" fmla="*/ 35411 w 184422"/>
                  <a:gd name="connsiteY15" fmla="*/ 30265 h 114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4422" h="114669">
                    <a:moveTo>
                      <a:pt x="78861" y="114670"/>
                    </a:moveTo>
                    <a:cubicBezTo>
                      <a:pt x="78603" y="114670"/>
                      <a:pt x="78345" y="114670"/>
                      <a:pt x="78086" y="114670"/>
                    </a:cubicBezTo>
                    <a:cubicBezTo>
                      <a:pt x="74129" y="114412"/>
                      <a:pt x="70601" y="112433"/>
                      <a:pt x="68278" y="109249"/>
                    </a:cubicBezTo>
                    <a:cubicBezTo>
                      <a:pt x="49263" y="82233"/>
                      <a:pt x="27753" y="57797"/>
                      <a:pt x="4436" y="36546"/>
                    </a:cubicBezTo>
                    <a:cubicBezTo>
                      <a:pt x="2543" y="34825"/>
                      <a:pt x="1253" y="32588"/>
                      <a:pt x="650" y="30179"/>
                    </a:cubicBezTo>
                    <a:lnTo>
                      <a:pt x="392" y="29232"/>
                    </a:lnTo>
                    <a:cubicBezTo>
                      <a:pt x="-984" y="23812"/>
                      <a:pt x="1339" y="18047"/>
                      <a:pt x="6157" y="15122"/>
                    </a:cubicBezTo>
                    <a:cubicBezTo>
                      <a:pt x="7189" y="14519"/>
                      <a:pt x="105963" y="-44332"/>
                      <a:pt x="182367" y="74317"/>
                    </a:cubicBezTo>
                    <a:cubicBezTo>
                      <a:pt x="185034" y="78447"/>
                      <a:pt x="185120" y="83781"/>
                      <a:pt x="182539" y="87997"/>
                    </a:cubicBezTo>
                    <a:cubicBezTo>
                      <a:pt x="179958" y="92213"/>
                      <a:pt x="175226" y="94536"/>
                      <a:pt x="170235" y="94106"/>
                    </a:cubicBezTo>
                    <a:cubicBezTo>
                      <a:pt x="154318" y="92472"/>
                      <a:pt x="105017" y="92127"/>
                      <a:pt x="88411" y="110454"/>
                    </a:cubicBezTo>
                    <a:cubicBezTo>
                      <a:pt x="86002" y="113121"/>
                      <a:pt x="82474" y="114670"/>
                      <a:pt x="78861" y="114670"/>
                    </a:cubicBezTo>
                    <a:close/>
                    <a:moveTo>
                      <a:pt x="35411" y="30265"/>
                    </a:moveTo>
                    <a:cubicBezTo>
                      <a:pt x="51758" y="46440"/>
                      <a:pt x="67159" y="64164"/>
                      <a:pt x="81356" y="83179"/>
                    </a:cubicBezTo>
                    <a:cubicBezTo>
                      <a:pt x="100113" y="71392"/>
                      <a:pt x="126011" y="68122"/>
                      <a:pt x="145542" y="67520"/>
                    </a:cubicBezTo>
                    <a:cubicBezTo>
                      <a:pt x="103296" y="17703"/>
                      <a:pt x="58469" y="22779"/>
                      <a:pt x="35411" y="30265"/>
                    </a:cubicBezTo>
                    <a:close/>
                  </a:path>
                </a:pathLst>
              </a:custGeom>
              <a:grpFill/>
              <a:ln w="8599" cap="flat">
                <a:noFill/>
                <a:prstDash val="solid"/>
                <a:miter/>
              </a:ln>
            </p:spPr>
            <p:txBody>
              <a:bodyPr rtlCol="0" anchor="ctr"/>
              <a:lstStyle/>
              <a:p>
                <a:endParaRPr lang="en-US"/>
              </a:p>
            </p:txBody>
          </p:sp>
          <p:sp>
            <p:nvSpPr>
              <p:cNvPr id="7849" name="Freeform: Shape 7848">
                <a:extLst>
                  <a:ext uri="{FF2B5EF4-FFF2-40B4-BE49-F238E27FC236}">
                    <a16:creationId xmlns:a16="http://schemas.microsoft.com/office/drawing/2014/main" id="{602B3024-8A4B-C60E-5AA2-3450C70A0710}"/>
                  </a:ext>
                </a:extLst>
              </p:cNvPr>
              <p:cNvSpPr/>
              <p:nvPr/>
            </p:nvSpPr>
            <p:spPr>
              <a:xfrm>
                <a:off x="4605938" y="4788322"/>
                <a:ext cx="114751" cy="184431"/>
              </a:xfrm>
              <a:custGeom>
                <a:avLst/>
                <a:gdLst>
                  <a:gd name="connsiteX0" fmla="*/ 81254 w 114751"/>
                  <a:gd name="connsiteY0" fmla="*/ 184432 h 184431"/>
                  <a:gd name="connsiteX1" fmla="*/ 74285 w 114751"/>
                  <a:gd name="connsiteY1" fmla="*/ 182367 h 184431"/>
                  <a:gd name="connsiteX2" fmla="*/ 15089 w 114751"/>
                  <a:gd name="connsiteY2" fmla="*/ 6157 h 184431"/>
                  <a:gd name="connsiteX3" fmla="*/ 29200 w 114751"/>
                  <a:gd name="connsiteY3" fmla="*/ 392 h 184431"/>
                  <a:gd name="connsiteX4" fmla="*/ 30146 w 114751"/>
                  <a:gd name="connsiteY4" fmla="*/ 650 h 184431"/>
                  <a:gd name="connsiteX5" fmla="*/ 36599 w 114751"/>
                  <a:gd name="connsiteY5" fmla="*/ 4522 h 184431"/>
                  <a:gd name="connsiteX6" fmla="*/ 109303 w 114751"/>
                  <a:gd name="connsiteY6" fmla="*/ 68364 h 184431"/>
                  <a:gd name="connsiteX7" fmla="*/ 114724 w 114751"/>
                  <a:gd name="connsiteY7" fmla="*/ 78173 h 184431"/>
                  <a:gd name="connsiteX8" fmla="*/ 110508 w 114751"/>
                  <a:gd name="connsiteY8" fmla="*/ 88497 h 184431"/>
                  <a:gd name="connsiteX9" fmla="*/ 94160 w 114751"/>
                  <a:gd name="connsiteY9" fmla="*/ 170321 h 184431"/>
                  <a:gd name="connsiteX10" fmla="*/ 88051 w 114751"/>
                  <a:gd name="connsiteY10" fmla="*/ 182625 h 184431"/>
                  <a:gd name="connsiteX11" fmla="*/ 81254 w 114751"/>
                  <a:gd name="connsiteY11" fmla="*/ 184432 h 184431"/>
                  <a:gd name="connsiteX12" fmla="*/ 30318 w 114751"/>
                  <a:gd name="connsiteY12" fmla="*/ 35325 h 184431"/>
                  <a:gd name="connsiteX13" fmla="*/ 67574 w 114751"/>
                  <a:gd name="connsiteY13" fmla="*/ 145456 h 184431"/>
                  <a:gd name="connsiteX14" fmla="*/ 83233 w 114751"/>
                  <a:gd name="connsiteY14" fmla="*/ 81270 h 184431"/>
                  <a:gd name="connsiteX15" fmla="*/ 30318 w 114751"/>
                  <a:gd name="connsiteY15" fmla="*/ 35325 h 184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4751" h="184431">
                    <a:moveTo>
                      <a:pt x="81254" y="184432"/>
                    </a:moveTo>
                    <a:cubicBezTo>
                      <a:pt x="78845" y="184432"/>
                      <a:pt x="76436" y="183743"/>
                      <a:pt x="74285" y="182367"/>
                    </a:cubicBezTo>
                    <a:cubicBezTo>
                      <a:pt x="-44278" y="105963"/>
                      <a:pt x="14487" y="7190"/>
                      <a:pt x="15089" y="6157"/>
                    </a:cubicBezTo>
                    <a:cubicBezTo>
                      <a:pt x="18015" y="1339"/>
                      <a:pt x="23693" y="-984"/>
                      <a:pt x="29200" y="392"/>
                    </a:cubicBezTo>
                    <a:lnTo>
                      <a:pt x="30146" y="650"/>
                    </a:lnTo>
                    <a:cubicBezTo>
                      <a:pt x="32642" y="1253"/>
                      <a:pt x="34879" y="2629"/>
                      <a:pt x="36599" y="4522"/>
                    </a:cubicBezTo>
                    <a:cubicBezTo>
                      <a:pt x="57851" y="27839"/>
                      <a:pt x="82287" y="49263"/>
                      <a:pt x="109303" y="68364"/>
                    </a:cubicBezTo>
                    <a:cubicBezTo>
                      <a:pt x="112487" y="70601"/>
                      <a:pt x="114552" y="74215"/>
                      <a:pt x="114724" y="78173"/>
                    </a:cubicBezTo>
                    <a:cubicBezTo>
                      <a:pt x="114982" y="82130"/>
                      <a:pt x="113433" y="85916"/>
                      <a:pt x="110508" y="88497"/>
                    </a:cubicBezTo>
                    <a:cubicBezTo>
                      <a:pt x="92095" y="105103"/>
                      <a:pt x="92525" y="154318"/>
                      <a:pt x="94160" y="170321"/>
                    </a:cubicBezTo>
                    <a:cubicBezTo>
                      <a:pt x="94676" y="175226"/>
                      <a:pt x="92267" y="180044"/>
                      <a:pt x="88051" y="182625"/>
                    </a:cubicBezTo>
                    <a:cubicBezTo>
                      <a:pt x="85986" y="183743"/>
                      <a:pt x="83577" y="184432"/>
                      <a:pt x="81254" y="184432"/>
                    </a:cubicBezTo>
                    <a:close/>
                    <a:moveTo>
                      <a:pt x="30318" y="35325"/>
                    </a:moveTo>
                    <a:cubicBezTo>
                      <a:pt x="22833" y="58383"/>
                      <a:pt x="17757" y="103296"/>
                      <a:pt x="67574" y="145456"/>
                    </a:cubicBezTo>
                    <a:cubicBezTo>
                      <a:pt x="68176" y="125839"/>
                      <a:pt x="71446" y="100027"/>
                      <a:pt x="83233" y="81270"/>
                    </a:cubicBezTo>
                    <a:cubicBezTo>
                      <a:pt x="64218" y="67073"/>
                      <a:pt x="46580" y="51672"/>
                      <a:pt x="30318" y="35325"/>
                    </a:cubicBezTo>
                    <a:close/>
                  </a:path>
                </a:pathLst>
              </a:custGeom>
              <a:grpFill/>
              <a:ln w="8599" cap="flat">
                <a:noFill/>
                <a:prstDash val="solid"/>
                <a:miter/>
              </a:ln>
            </p:spPr>
            <p:txBody>
              <a:bodyPr rtlCol="0" anchor="ctr"/>
              <a:lstStyle/>
              <a:p>
                <a:endParaRPr lang="en-US"/>
              </a:p>
            </p:txBody>
          </p:sp>
          <p:sp>
            <p:nvSpPr>
              <p:cNvPr id="7850" name="Freeform: Shape 7849">
                <a:extLst>
                  <a:ext uri="{FF2B5EF4-FFF2-40B4-BE49-F238E27FC236}">
                    <a16:creationId xmlns:a16="http://schemas.microsoft.com/office/drawing/2014/main" id="{09EEB3A5-0F5B-F94B-EC84-B9ADC50F560B}"/>
                  </a:ext>
                </a:extLst>
              </p:cNvPr>
              <p:cNvSpPr/>
              <p:nvPr/>
            </p:nvSpPr>
            <p:spPr>
              <a:xfrm>
                <a:off x="4862606" y="4898738"/>
                <a:ext cx="85566" cy="85545"/>
              </a:xfrm>
              <a:custGeom>
                <a:avLst/>
                <a:gdLst>
                  <a:gd name="connsiteX0" fmla="*/ 72639 w 85566"/>
                  <a:gd name="connsiteY0" fmla="*/ 85545 h 85545"/>
                  <a:gd name="connsiteX1" fmla="*/ 63519 w 85566"/>
                  <a:gd name="connsiteY1" fmla="*/ 81759 h 85545"/>
                  <a:gd name="connsiteX2" fmla="*/ 3807 w 85566"/>
                  <a:gd name="connsiteY2" fmla="*/ 22048 h 85545"/>
                  <a:gd name="connsiteX3" fmla="*/ 3807 w 85566"/>
                  <a:gd name="connsiteY3" fmla="*/ 3807 h 85545"/>
                  <a:gd name="connsiteX4" fmla="*/ 22048 w 85566"/>
                  <a:gd name="connsiteY4" fmla="*/ 3807 h 85545"/>
                  <a:gd name="connsiteX5" fmla="*/ 81759 w 85566"/>
                  <a:gd name="connsiteY5" fmla="*/ 63519 h 85545"/>
                  <a:gd name="connsiteX6" fmla="*/ 81759 w 85566"/>
                  <a:gd name="connsiteY6" fmla="*/ 81759 h 85545"/>
                  <a:gd name="connsiteX7" fmla="*/ 72639 w 85566"/>
                  <a:gd name="connsiteY7" fmla="*/ 85545 h 85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566" h="85545">
                    <a:moveTo>
                      <a:pt x="72639" y="85545"/>
                    </a:moveTo>
                    <a:cubicBezTo>
                      <a:pt x="69370" y="85545"/>
                      <a:pt x="66014" y="84255"/>
                      <a:pt x="63519" y="81759"/>
                    </a:cubicBezTo>
                    <a:lnTo>
                      <a:pt x="3807" y="22048"/>
                    </a:lnTo>
                    <a:cubicBezTo>
                      <a:pt x="-1269" y="16971"/>
                      <a:pt x="-1269" y="8797"/>
                      <a:pt x="3807" y="3807"/>
                    </a:cubicBezTo>
                    <a:cubicBezTo>
                      <a:pt x="8884" y="-1269"/>
                      <a:pt x="17057" y="-1269"/>
                      <a:pt x="22048" y="3807"/>
                    </a:cubicBezTo>
                    <a:lnTo>
                      <a:pt x="81759" y="63519"/>
                    </a:lnTo>
                    <a:cubicBezTo>
                      <a:pt x="86836" y="68595"/>
                      <a:pt x="86836" y="76769"/>
                      <a:pt x="81759" y="81759"/>
                    </a:cubicBezTo>
                    <a:cubicBezTo>
                      <a:pt x="79264" y="84255"/>
                      <a:pt x="75909" y="85545"/>
                      <a:pt x="72639" y="85545"/>
                    </a:cubicBezTo>
                    <a:close/>
                  </a:path>
                </a:pathLst>
              </a:custGeom>
              <a:grpFill/>
              <a:ln w="8599" cap="flat">
                <a:noFill/>
                <a:prstDash val="solid"/>
                <a:miter/>
              </a:ln>
            </p:spPr>
            <p:txBody>
              <a:bodyPr rtlCol="0" anchor="ctr"/>
              <a:lstStyle/>
              <a:p>
                <a:endParaRPr lang="en-US"/>
              </a:p>
            </p:txBody>
          </p:sp>
          <p:sp>
            <p:nvSpPr>
              <p:cNvPr id="7851" name="Freeform: Shape 7850">
                <a:extLst>
                  <a:ext uri="{FF2B5EF4-FFF2-40B4-BE49-F238E27FC236}">
                    <a16:creationId xmlns:a16="http://schemas.microsoft.com/office/drawing/2014/main" id="{3D07DE08-0768-DAFD-E0DB-5328678DE0C0}"/>
                  </a:ext>
                </a:extLst>
              </p:cNvPr>
              <p:cNvSpPr/>
              <p:nvPr/>
            </p:nvSpPr>
            <p:spPr>
              <a:xfrm>
                <a:off x="4837827" y="4923517"/>
                <a:ext cx="67412" cy="67390"/>
              </a:xfrm>
              <a:custGeom>
                <a:avLst/>
                <a:gdLst>
                  <a:gd name="connsiteX0" fmla="*/ 54485 w 67412"/>
                  <a:gd name="connsiteY0" fmla="*/ 67391 h 67390"/>
                  <a:gd name="connsiteX1" fmla="*/ 45365 w 67412"/>
                  <a:gd name="connsiteY1" fmla="*/ 63605 h 67390"/>
                  <a:gd name="connsiteX2" fmla="*/ 3807 w 67412"/>
                  <a:gd name="connsiteY2" fmla="*/ 22048 h 67390"/>
                  <a:gd name="connsiteX3" fmla="*/ 3807 w 67412"/>
                  <a:gd name="connsiteY3" fmla="*/ 3807 h 67390"/>
                  <a:gd name="connsiteX4" fmla="*/ 22048 w 67412"/>
                  <a:gd name="connsiteY4" fmla="*/ 3807 h 67390"/>
                  <a:gd name="connsiteX5" fmla="*/ 63605 w 67412"/>
                  <a:gd name="connsiteY5" fmla="*/ 45365 h 67390"/>
                  <a:gd name="connsiteX6" fmla="*/ 63605 w 67412"/>
                  <a:gd name="connsiteY6" fmla="*/ 63605 h 67390"/>
                  <a:gd name="connsiteX7" fmla="*/ 54485 w 67412"/>
                  <a:gd name="connsiteY7" fmla="*/ 67391 h 67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412" h="67390">
                    <a:moveTo>
                      <a:pt x="54485" y="67391"/>
                    </a:moveTo>
                    <a:cubicBezTo>
                      <a:pt x="51215" y="67391"/>
                      <a:pt x="47860" y="66100"/>
                      <a:pt x="45365" y="63605"/>
                    </a:cubicBezTo>
                    <a:lnTo>
                      <a:pt x="3807" y="22048"/>
                    </a:lnTo>
                    <a:cubicBezTo>
                      <a:pt x="-1269" y="16972"/>
                      <a:pt x="-1269" y="8798"/>
                      <a:pt x="3807" y="3807"/>
                    </a:cubicBezTo>
                    <a:cubicBezTo>
                      <a:pt x="8884" y="-1269"/>
                      <a:pt x="17057" y="-1269"/>
                      <a:pt x="22048" y="3807"/>
                    </a:cubicBezTo>
                    <a:lnTo>
                      <a:pt x="63605" y="45365"/>
                    </a:lnTo>
                    <a:cubicBezTo>
                      <a:pt x="68681" y="50441"/>
                      <a:pt x="68681" y="58615"/>
                      <a:pt x="63605" y="63605"/>
                    </a:cubicBezTo>
                    <a:cubicBezTo>
                      <a:pt x="61024" y="66186"/>
                      <a:pt x="57754" y="67391"/>
                      <a:pt x="54485" y="67391"/>
                    </a:cubicBezTo>
                    <a:close/>
                  </a:path>
                </a:pathLst>
              </a:custGeom>
              <a:grpFill/>
              <a:ln w="8599" cap="flat">
                <a:noFill/>
                <a:prstDash val="solid"/>
                <a:miter/>
              </a:ln>
            </p:spPr>
            <p:txBody>
              <a:bodyPr rtlCol="0" anchor="ctr"/>
              <a:lstStyle/>
              <a:p>
                <a:endParaRPr lang="en-US"/>
              </a:p>
            </p:txBody>
          </p:sp>
          <p:sp>
            <p:nvSpPr>
              <p:cNvPr id="7852" name="Freeform: Shape 7851">
                <a:extLst>
                  <a:ext uri="{FF2B5EF4-FFF2-40B4-BE49-F238E27FC236}">
                    <a16:creationId xmlns:a16="http://schemas.microsoft.com/office/drawing/2014/main" id="{13C311F9-57BC-1384-FB3D-0D8A544EFD68}"/>
                  </a:ext>
                </a:extLst>
              </p:cNvPr>
              <p:cNvSpPr/>
              <p:nvPr/>
            </p:nvSpPr>
            <p:spPr>
              <a:xfrm>
                <a:off x="4887386" y="4873959"/>
                <a:ext cx="67412" cy="67390"/>
              </a:xfrm>
              <a:custGeom>
                <a:avLst/>
                <a:gdLst>
                  <a:gd name="connsiteX0" fmla="*/ 54485 w 67412"/>
                  <a:gd name="connsiteY0" fmla="*/ 67391 h 67390"/>
                  <a:gd name="connsiteX1" fmla="*/ 45365 w 67412"/>
                  <a:gd name="connsiteY1" fmla="*/ 63605 h 67390"/>
                  <a:gd name="connsiteX2" fmla="*/ 3807 w 67412"/>
                  <a:gd name="connsiteY2" fmla="*/ 22048 h 67390"/>
                  <a:gd name="connsiteX3" fmla="*/ 3807 w 67412"/>
                  <a:gd name="connsiteY3" fmla="*/ 3807 h 67390"/>
                  <a:gd name="connsiteX4" fmla="*/ 22048 w 67412"/>
                  <a:gd name="connsiteY4" fmla="*/ 3807 h 67390"/>
                  <a:gd name="connsiteX5" fmla="*/ 63605 w 67412"/>
                  <a:gd name="connsiteY5" fmla="*/ 45364 h 67390"/>
                  <a:gd name="connsiteX6" fmla="*/ 63605 w 67412"/>
                  <a:gd name="connsiteY6" fmla="*/ 63605 h 67390"/>
                  <a:gd name="connsiteX7" fmla="*/ 54485 w 67412"/>
                  <a:gd name="connsiteY7" fmla="*/ 67391 h 67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412" h="67390">
                    <a:moveTo>
                      <a:pt x="54485" y="67391"/>
                    </a:moveTo>
                    <a:cubicBezTo>
                      <a:pt x="51215" y="67391"/>
                      <a:pt x="47860" y="66100"/>
                      <a:pt x="45365" y="63605"/>
                    </a:cubicBezTo>
                    <a:lnTo>
                      <a:pt x="3807" y="22048"/>
                    </a:lnTo>
                    <a:cubicBezTo>
                      <a:pt x="-1269" y="16971"/>
                      <a:pt x="-1269" y="8797"/>
                      <a:pt x="3807" y="3807"/>
                    </a:cubicBezTo>
                    <a:cubicBezTo>
                      <a:pt x="8884" y="-1269"/>
                      <a:pt x="17057" y="-1269"/>
                      <a:pt x="22048" y="3807"/>
                    </a:cubicBezTo>
                    <a:lnTo>
                      <a:pt x="63605" y="45364"/>
                    </a:lnTo>
                    <a:cubicBezTo>
                      <a:pt x="68681" y="50441"/>
                      <a:pt x="68681" y="58615"/>
                      <a:pt x="63605" y="63605"/>
                    </a:cubicBezTo>
                    <a:cubicBezTo>
                      <a:pt x="61110" y="66100"/>
                      <a:pt x="57840" y="67391"/>
                      <a:pt x="54485" y="67391"/>
                    </a:cubicBezTo>
                    <a:close/>
                  </a:path>
                </a:pathLst>
              </a:custGeom>
              <a:grpFill/>
              <a:ln w="8599" cap="flat">
                <a:noFill/>
                <a:prstDash val="solid"/>
                <a:miter/>
              </a:ln>
            </p:spPr>
            <p:txBody>
              <a:bodyPr rtlCol="0" anchor="ctr"/>
              <a:lstStyle/>
              <a:p>
                <a:endParaRPr lang="en-US"/>
              </a:p>
            </p:txBody>
          </p:sp>
        </p:grpSp>
      </p:grpSp>
      <p:grpSp>
        <p:nvGrpSpPr>
          <p:cNvPr id="7853" name="Graphic 7743">
            <a:extLst>
              <a:ext uri="{FF2B5EF4-FFF2-40B4-BE49-F238E27FC236}">
                <a16:creationId xmlns:a16="http://schemas.microsoft.com/office/drawing/2014/main" id="{5FF57129-5576-6969-0E1C-AB99C48ADF76}"/>
              </a:ext>
            </a:extLst>
          </p:cNvPr>
          <p:cNvGrpSpPr/>
          <p:nvPr/>
        </p:nvGrpSpPr>
        <p:grpSpPr>
          <a:xfrm>
            <a:off x="7575554" y="4112425"/>
            <a:ext cx="279629" cy="465304"/>
            <a:chOff x="7575554" y="4493425"/>
            <a:chExt cx="279629" cy="465304"/>
          </a:xfrm>
          <a:solidFill>
            <a:srgbClr val="006ED8"/>
          </a:solidFill>
        </p:grpSpPr>
        <p:grpSp>
          <p:nvGrpSpPr>
            <p:cNvPr id="7854" name="Graphic 7743">
              <a:extLst>
                <a:ext uri="{FF2B5EF4-FFF2-40B4-BE49-F238E27FC236}">
                  <a16:creationId xmlns:a16="http://schemas.microsoft.com/office/drawing/2014/main" id="{A27B43F4-7CAC-F7FA-8252-47BEDFBA2BB1}"/>
                </a:ext>
              </a:extLst>
            </p:cNvPr>
            <p:cNvGrpSpPr/>
            <p:nvPr/>
          </p:nvGrpSpPr>
          <p:grpSpPr>
            <a:xfrm>
              <a:off x="7687320" y="4573442"/>
              <a:ext cx="53344" cy="112110"/>
              <a:chOff x="7687320" y="4573442"/>
              <a:chExt cx="53344" cy="112110"/>
            </a:xfrm>
            <a:grpFill/>
          </p:grpSpPr>
          <p:sp>
            <p:nvSpPr>
              <p:cNvPr id="7855" name="Freeform: Shape 7854">
                <a:extLst>
                  <a:ext uri="{FF2B5EF4-FFF2-40B4-BE49-F238E27FC236}">
                    <a16:creationId xmlns:a16="http://schemas.microsoft.com/office/drawing/2014/main" id="{245445E9-15D7-19A9-DC39-FACACEE8D724}"/>
                  </a:ext>
                </a:extLst>
              </p:cNvPr>
              <p:cNvSpPr/>
              <p:nvPr/>
            </p:nvSpPr>
            <p:spPr>
              <a:xfrm>
                <a:off x="7687320" y="4588155"/>
                <a:ext cx="53344" cy="88190"/>
              </a:xfrm>
              <a:custGeom>
                <a:avLst/>
                <a:gdLst>
                  <a:gd name="connsiteX0" fmla="*/ 40869 w 53344"/>
                  <a:gd name="connsiteY0" fmla="*/ 64186 h 88190"/>
                  <a:gd name="connsiteX1" fmla="*/ 2237 w 53344"/>
                  <a:gd name="connsiteY1" fmla="*/ 22801 h 88190"/>
                  <a:gd name="connsiteX2" fmla="*/ 29683 w 53344"/>
                  <a:gd name="connsiteY2" fmla="*/ 0 h 88190"/>
                  <a:gd name="connsiteX3" fmla="*/ 51279 w 53344"/>
                  <a:gd name="connsiteY3" fmla="*/ 8518 h 88190"/>
                  <a:gd name="connsiteX4" fmla="*/ 46031 w 53344"/>
                  <a:gd name="connsiteY4" fmla="*/ 15315 h 88190"/>
                  <a:gd name="connsiteX5" fmla="*/ 29598 w 53344"/>
                  <a:gd name="connsiteY5" fmla="*/ 10841 h 88190"/>
                  <a:gd name="connsiteX6" fmla="*/ 14712 w 53344"/>
                  <a:gd name="connsiteY6" fmla="*/ 21682 h 88190"/>
                  <a:gd name="connsiteX7" fmla="*/ 53344 w 53344"/>
                  <a:gd name="connsiteY7" fmla="*/ 62895 h 88190"/>
                  <a:gd name="connsiteX8" fmla="*/ 26242 w 53344"/>
                  <a:gd name="connsiteY8" fmla="*/ 88191 h 88190"/>
                  <a:gd name="connsiteX9" fmla="*/ 0 w 53344"/>
                  <a:gd name="connsiteY9" fmla="*/ 74166 h 88190"/>
                  <a:gd name="connsiteX10" fmla="*/ 5506 w 53344"/>
                  <a:gd name="connsiteY10" fmla="*/ 67369 h 88190"/>
                  <a:gd name="connsiteX11" fmla="*/ 25812 w 53344"/>
                  <a:gd name="connsiteY11" fmla="*/ 76748 h 88190"/>
                  <a:gd name="connsiteX12" fmla="*/ 40869 w 53344"/>
                  <a:gd name="connsiteY12" fmla="*/ 64186 h 88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344" h="88190">
                    <a:moveTo>
                      <a:pt x="40869" y="64186"/>
                    </a:moveTo>
                    <a:cubicBezTo>
                      <a:pt x="40869" y="43192"/>
                      <a:pt x="2237" y="51366"/>
                      <a:pt x="2237" y="22801"/>
                    </a:cubicBezTo>
                    <a:cubicBezTo>
                      <a:pt x="2237" y="5248"/>
                      <a:pt x="16950" y="0"/>
                      <a:pt x="29683" y="0"/>
                    </a:cubicBezTo>
                    <a:cubicBezTo>
                      <a:pt x="37427" y="0"/>
                      <a:pt x="51279" y="1979"/>
                      <a:pt x="51279" y="8518"/>
                    </a:cubicBezTo>
                    <a:cubicBezTo>
                      <a:pt x="51279" y="10927"/>
                      <a:pt x="49645" y="15315"/>
                      <a:pt x="46031" y="15315"/>
                    </a:cubicBezTo>
                    <a:cubicBezTo>
                      <a:pt x="42848" y="15315"/>
                      <a:pt x="39750" y="10841"/>
                      <a:pt x="29598" y="10841"/>
                    </a:cubicBezTo>
                    <a:cubicBezTo>
                      <a:pt x="20908" y="10841"/>
                      <a:pt x="14712" y="14197"/>
                      <a:pt x="14712" y="21682"/>
                    </a:cubicBezTo>
                    <a:cubicBezTo>
                      <a:pt x="14712" y="39234"/>
                      <a:pt x="53344" y="31319"/>
                      <a:pt x="53344" y="62895"/>
                    </a:cubicBezTo>
                    <a:cubicBezTo>
                      <a:pt x="53344" y="79845"/>
                      <a:pt x="41901" y="88191"/>
                      <a:pt x="26242" y="88191"/>
                    </a:cubicBezTo>
                    <a:cubicBezTo>
                      <a:pt x="10841" y="88191"/>
                      <a:pt x="0" y="80103"/>
                      <a:pt x="0" y="74166"/>
                    </a:cubicBezTo>
                    <a:cubicBezTo>
                      <a:pt x="0" y="71327"/>
                      <a:pt x="2495" y="67369"/>
                      <a:pt x="5506" y="67369"/>
                    </a:cubicBezTo>
                    <a:cubicBezTo>
                      <a:pt x="9808" y="67369"/>
                      <a:pt x="12648" y="76748"/>
                      <a:pt x="25812" y="76748"/>
                    </a:cubicBezTo>
                    <a:cubicBezTo>
                      <a:pt x="34502" y="76748"/>
                      <a:pt x="40869" y="72704"/>
                      <a:pt x="40869" y="64186"/>
                    </a:cubicBezTo>
                    <a:close/>
                  </a:path>
                </a:pathLst>
              </a:custGeom>
              <a:grpFill/>
              <a:ln w="8599" cap="flat">
                <a:noFill/>
                <a:prstDash val="solid"/>
                <a:miter/>
              </a:ln>
            </p:spPr>
            <p:txBody>
              <a:bodyPr rtlCol="0" anchor="ctr"/>
              <a:lstStyle/>
              <a:p>
                <a:endParaRPr lang="en-US"/>
              </a:p>
            </p:txBody>
          </p:sp>
          <p:sp>
            <p:nvSpPr>
              <p:cNvPr id="7856" name="Freeform: Shape 7855">
                <a:extLst>
                  <a:ext uri="{FF2B5EF4-FFF2-40B4-BE49-F238E27FC236}">
                    <a16:creationId xmlns:a16="http://schemas.microsoft.com/office/drawing/2014/main" id="{70A8E320-533C-4B65-78E9-E00C5FECFEBB}"/>
                  </a:ext>
                </a:extLst>
              </p:cNvPr>
              <p:cNvSpPr/>
              <p:nvPr/>
            </p:nvSpPr>
            <p:spPr>
              <a:xfrm>
                <a:off x="7706765" y="4573442"/>
                <a:ext cx="17207" cy="112110"/>
              </a:xfrm>
              <a:custGeom>
                <a:avLst/>
                <a:gdLst>
                  <a:gd name="connsiteX0" fmla="*/ 0 w 17207"/>
                  <a:gd name="connsiteY0" fmla="*/ 0 h 112110"/>
                  <a:gd name="connsiteX1" fmla="*/ 17208 w 17207"/>
                  <a:gd name="connsiteY1" fmla="*/ 0 h 112110"/>
                  <a:gd name="connsiteX2" fmla="*/ 17208 w 17207"/>
                  <a:gd name="connsiteY2" fmla="*/ 112110 h 112110"/>
                  <a:gd name="connsiteX3" fmla="*/ 0 w 17207"/>
                  <a:gd name="connsiteY3" fmla="*/ 112110 h 112110"/>
                </a:gdLst>
                <a:ahLst/>
                <a:cxnLst>
                  <a:cxn ang="0">
                    <a:pos x="connsiteX0" y="connsiteY0"/>
                  </a:cxn>
                  <a:cxn ang="0">
                    <a:pos x="connsiteX1" y="connsiteY1"/>
                  </a:cxn>
                  <a:cxn ang="0">
                    <a:pos x="connsiteX2" y="connsiteY2"/>
                  </a:cxn>
                  <a:cxn ang="0">
                    <a:pos x="connsiteX3" y="connsiteY3"/>
                  </a:cxn>
                </a:cxnLst>
                <a:rect l="l" t="t" r="r" b="b"/>
                <a:pathLst>
                  <a:path w="17207" h="112110">
                    <a:moveTo>
                      <a:pt x="0" y="0"/>
                    </a:moveTo>
                    <a:lnTo>
                      <a:pt x="17208" y="0"/>
                    </a:lnTo>
                    <a:lnTo>
                      <a:pt x="17208" y="112110"/>
                    </a:lnTo>
                    <a:lnTo>
                      <a:pt x="0" y="112110"/>
                    </a:lnTo>
                    <a:close/>
                  </a:path>
                </a:pathLst>
              </a:custGeom>
              <a:grpFill/>
              <a:ln w="8599" cap="flat">
                <a:noFill/>
                <a:prstDash val="solid"/>
                <a:miter/>
              </a:ln>
            </p:spPr>
            <p:txBody>
              <a:bodyPr rtlCol="0" anchor="ctr"/>
              <a:lstStyle/>
              <a:p>
                <a:endParaRPr lang="en-US"/>
              </a:p>
            </p:txBody>
          </p:sp>
        </p:grpSp>
        <p:sp>
          <p:nvSpPr>
            <p:cNvPr id="7857" name="Freeform: Shape 7856">
              <a:extLst>
                <a:ext uri="{FF2B5EF4-FFF2-40B4-BE49-F238E27FC236}">
                  <a16:creationId xmlns:a16="http://schemas.microsoft.com/office/drawing/2014/main" id="{353B08F7-AEAA-4522-5C7B-2A4C2333A467}"/>
                </a:ext>
              </a:extLst>
            </p:cNvPr>
            <p:cNvSpPr/>
            <p:nvPr/>
          </p:nvSpPr>
          <p:spPr>
            <a:xfrm>
              <a:off x="7615562" y="4533434"/>
              <a:ext cx="199612" cy="199612"/>
            </a:xfrm>
            <a:custGeom>
              <a:avLst/>
              <a:gdLst>
                <a:gd name="connsiteX0" fmla="*/ 99806 w 199612"/>
                <a:gd name="connsiteY0" fmla="*/ 199613 h 199612"/>
                <a:gd name="connsiteX1" fmla="*/ 0 w 199612"/>
                <a:gd name="connsiteY1" fmla="*/ 99806 h 199612"/>
                <a:gd name="connsiteX2" fmla="*/ 99806 w 199612"/>
                <a:gd name="connsiteY2" fmla="*/ 0 h 199612"/>
                <a:gd name="connsiteX3" fmla="*/ 199613 w 199612"/>
                <a:gd name="connsiteY3" fmla="*/ 99806 h 199612"/>
                <a:gd name="connsiteX4" fmla="*/ 99806 w 199612"/>
                <a:gd name="connsiteY4" fmla="*/ 199613 h 199612"/>
                <a:gd name="connsiteX5" fmla="*/ 99806 w 199612"/>
                <a:gd name="connsiteY5" fmla="*/ 25812 h 199612"/>
                <a:gd name="connsiteX6" fmla="*/ 25812 w 199612"/>
                <a:gd name="connsiteY6" fmla="*/ 99806 h 199612"/>
                <a:gd name="connsiteX7" fmla="*/ 99806 w 199612"/>
                <a:gd name="connsiteY7" fmla="*/ 173801 h 199612"/>
                <a:gd name="connsiteX8" fmla="*/ 173801 w 199612"/>
                <a:gd name="connsiteY8" fmla="*/ 99806 h 199612"/>
                <a:gd name="connsiteX9" fmla="*/ 99806 w 199612"/>
                <a:gd name="connsiteY9" fmla="*/ 25812 h 199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9612" h="199612">
                  <a:moveTo>
                    <a:pt x="99806" y="199613"/>
                  </a:moveTo>
                  <a:cubicBezTo>
                    <a:pt x="44741" y="199613"/>
                    <a:pt x="0" y="154872"/>
                    <a:pt x="0" y="99806"/>
                  </a:cubicBezTo>
                  <a:cubicBezTo>
                    <a:pt x="0" y="44827"/>
                    <a:pt x="44741" y="0"/>
                    <a:pt x="99806" y="0"/>
                  </a:cubicBezTo>
                  <a:cubicBezTo>
                    <a:pt x="154872" y="0"/>
                    <a:pt x="199613" y="44741"/>
                    <a:pt x="199613" y="99806"/>
                  </a:cubicBezTo>
                  <a:cubicBezTo>
                    <a:pt x="199613" y="154786"/>
                    <a:pt x="154872" y="199613"/>
                    <a:pt x="99806" y="199613"/>
                  </a:cubicBezTo>
                  <a:close/>
                  <a:moveTo>
                    <a:pt x="99806" y="25812"/>
                  </a:moveTo>
                  <a:cubicBezTo>
                    <a:pt x="59023" y="25812"/>
                    <a:pt x="25812" y="59023"/>
                    <a:pt x="25812" y="99806"/>
                  </a:cubicBezTo>
                  <a:cubicBezTo>
                    <a:pt x="25812" y="140589"/>
                    <a:pt x="59023" y="173801"/>
                    <a:pt x="99806" y="173801"/>
                  </a:cubicBezTo>
                  <a:cubicBezTo>
                    <a:pt x="140590" y="173801"/>
                    <a:pt x="173801" y="140589"/>
                    <a:pt x="173801" y="99806"/>
                  </a:cubicBezTo>
                  <a:cubicBezTo>
                    <a:pt x="173801" y="59023"/>
                    <a:pt x="140590" y="25812"/>
                    <a:pt x="99806" y="25812"/>
                  </a:cubicBezTo>
                  <a:close/>
                </a:path>
              </a:pathLst>
            </a:custGeom>
            <a:grpFill/>
            <a:ln w="8599" cap="flat">
              <a:noFill/>
              <a:prstDash val="solid"/>
              <a:miter/>
            </a:ln>
          </p:spPr>
          <p:txBody>
            <a:bodyPr rtlCol="0" anchor="ctr"/>
            <a:lstStyle/>
            <a:p>
              <a:endParaRPr lang="en-US"/>
            </a:p>
          </p:txBody>
        </p:sp>
        <p:sp>
          <p:nvSpPr>
            <p:cNvPr id="7858" name="Freeform: Shape 7857">
              <a:extLst>
                <a:ext uri="{FF2B5EF4-FFF2-40B4-BE49-F238E27FC236}">
                  <a16:creationId xmlns:a16="http://schemas.microsoft.com/office/drawing/2014/main" id="{C6C5FE93-7944-3097-138E-FDF5B4730D71}"/>
                </a:ext>
              </a:extLst>
            </p:cNvPr>
            <p:cNvSpPr/>
            <p:nvPr/>
          </p:nvSpPr>
          <p:spPr>
            <a:xfrm>
              <a:off x="7575554" y="4493425"/>
              <a:ext cx="279629" cy="279629"/>
            </a:xfrm>
            <a:custGeom>
              <a:avLst/>
              <a:gdLst>
                <a:gd name="connsiteX0" fmla="*/ 139815 w 279629"/>
                <a:gd name="connsiteY0" fmla="*/ 279630 h 279629"/>
                <a:gd name="connsiteX1" fmla="*/ 0 w 279629"/>
                <a:gd name="connsiteY1" fmla="*/ 139815 h 279629"/>
                <a:gd name="connsiteX2" fmla="*/ 139815 w 279629"/>
                <a:gd name="connsiteY2" fmla="*/ 0 h 279629"/>
                <a:gd name="connsiteX3" fmla="*/ 279630 w 279629"/>
                <a:gd name="connsiteY3" fmla="*/ 139815 h 279629"/>
                <a:gd name="connsiteX4" fmla="*/ 139815 w 279629"/>
                <a:gd name="connsiteY4" fmla="*/ 279630 h 279629"/>
                <a:gd name="connsiteX5" fmla="*/ 139815 w 279629"/>
                <a:gd name="connsiteY5" fmla="*/ 25812 h 279629"/>
                <a:gd name="connsiteX6" fmla="*/ 25812 w 279629"/>
                <a:gd name="connsiteY6" fmla="*/ 139815 h 279629"/>
                <a:gd name="connsiteX7" fmla="*/ 139815 w 279629"/>
                <a:gd name="connsiteY7" fmla="*/ 253818 h 279629"/>
                <a:gd name="connsiteX8" fmla="*/ 253818 w 279629"/>
                <a:gd name="connsiteY8" fmla="*/ 139815 h 279629"/>
                <a:gd name="connsiteX9" fmla="*/ 139815 w 279629"/>
                <a:gd name="connsiteY9" fmla="*/ 25812 h 279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629" h="279629">
                  <a:moveTo>
                    <a:pt x="139815" y="279630"/>
                  </a:moveTo>
                  <a:cubicBezTo>
                    <a:pt x="62723" y="279630"/>
                    <a:pt x="0" y="216907"/>
                    <a:pt x="0" y="139815"/>
                  </a:cubicBezTo>
                  <a:cubicBezTo>
                    <a:pt x="0" y="62723"/>
                    <a:pt x="62723" y="0"/>
                    <a:pt x="139815" y="0"/>
                  </a:cubicBezTo>
                  <a:cubicBezTo>
                    <a:pt x="216907" y="0"/>
                    <a:pt x="279630" y="62723"/>
                    <a:pt x="279630" y="139815"/>
                  </a:cubicBezTo>
                  <a:cubicBezTo>
                    <a:pt x="279630" y="216907"/>
                    <a:pt x="216907" y="279630"/>
                    <a:pt x="139815" y="279630"/>
                  </a:cubicBezTo>
                  <a:close/>
                  <a:moveTo>
                    <a:pt x="139815" y="25812"/>
                  </a:moveTo>
                  <a:cubicBezTo>
                    <a:pt x="77006" y="25812"/>
                    <a:pt x="25812" y="76920"/>
                    <a:pt x="25812" y="139815"/>
                  </a:cubicBezTo>
                  <a:cubicBezTo>
                    <a:pt x="25812" y="202624"/>
                    <a:pt x="76920" y="253818"/>
                    <a:pt x="139815" y="253818"/>
                  </a:cubicBezTo>
                  <a:cubicBezTo>
                    <a:pt x="202625" y="253818"/>
                    <a:pt x="253818" y="202710"/>
                    <a:pt x="253818" y="139815"/>
                  </a:cubicBezTo>
                  <a:cubicBezTo>
                    <a:pt x="253818" y="76920"/>
                    <a:pt x="202710" y="25812"/>
                    <a:pt x="139815" y="25812"/>
                  </a:cubicBezTo>
                  <a:close/>
                </a:path>
              </a:pathLst>
            </a:custGeom>
            <a:grpFill/>
            <a:ln w="8599" cap="flat">
              <a:noFill/>
              <a:prstDash val="solid"/>
              <a:miter/>
            </a:ln>
          </p:spPr>
          <p:txBody>
            <a:bodyPr rtlCol="0" anchor="ctr"/>
            <a:lstStyle/>
            <a:p>
              <a:endParaRPr lang="en-US"/>
            </a:p>
          </p:txBody>
        </p:sp>
        <p:sp>
          <p:nvSpPr>
            <p:cNvPr id="7859" name="Freeform: Shape 7858">
              <a:extLst>
                <a:ext uri="{FF2B5EF4-FFF2-40B4-BE49-F238E27FC236}">
                  <a16:creationId xmlns:a16="http://schemas.microsoft.com/office/drawing/2014/main" id="{102C0B26-132A-D9DE-7984-3969BF8F9F2E}"/>
                </a:ext>
              </a:extLst>
            </p:cNvPr>
            <p:cNvSpPr/>
            <p:nvPr/>
          </p:nvSpPr>
          <p:spPr>
            <a:xfrm>
              <a:off x="7702463" y="4760149"/>
              <a:ext cx="25811" cy="185674"/>
            </a:xfrm>
            <a:custGeom>
              <a:avLst/>
              <a:gdLst>
                <a:gd name="connsiteX0" fmla="*/ 0 w 25811"/>
                <a:gd name="connsiteY0" fmla="*/ 0 h 185674"/>
                <a:gd name="connsiteX1" fmla="*/ 25812 w 25811"/>
                <a:gd name="connsiteY1" fmla="*/ 0 h 185674"/>
                <a:gd name="connsiteX2" fmla="*/ 25812 w 25811"/>
                <a:gd name="connsiteY2" fmla="*/ 185674 h 185674"/>
                <a:gd name="connsiteX3" fmla="*/ 0 w 25811"/>
                <a:gd name="connsiteY3" fmla="*/ 185674 h 185674"/>
              </a:gdLst>
              <a:ahLst/>
              <a:cxnLst>
                <a:cxn ang="0">
                  <a:pos x="connsiteX0" y="connsiteY0"/>
                </a:cxn>
                <a:cxn ang="0">
                  <a:pos x="connsiteX1" y="connsiteY1"/>
                </a:cxn>
                <a:cxn ang="0">
                  <a:pos x="connsiteX2" y="connsiteY2"/>
                </a:cxn>
                <a:cxn ang="0">
                  <a:pos x="connsiteX3" y="connsiteY3"/>
                </a:cxn>
              </a:cxnLst>
              <a:rect l="l" t="t" r="r" b="b"/>
              <a:pathLst>
                <a:path w="25811" h="185674">
                  <a:moveTo>
                    <a:pt x="0" y="0"/>
                  </a:moveTo>
                  <a:lnTo>
                    <a:pt x="25812" y="0"/>
                  </a:lnTo>
                  <a:lnTo>
                    <a:pt x="25812" y="185674"/>
                  </a:lnTo>
                  <a:lnTo>
                    <a:pt x="0" y="185674"/>
                  </a:lnTo>
                  <a:close/>
                </a:path>
              </a:pathLst>
            </a:custGeom>
            <a:grpFill/>
            <a:ln w="8599" cap="flat">
              <a:noFill/>
              <a:prstDash val="solid"/>
              <a:miter/>
            </a:ln>
          </p:spPr>
          <p:txBody>
            <a:bodyPr rtlCol="0" anchor="ctr"/>
            <a:lstStyle/>
            <a:p>
              <a:endParaRPr lang="en-US"/>
            </a:p>
          </p:txBody>
        </p:sp>
        <p:grpSp>
          <p:nvGrpSpPr>
            <p:cNvPr id="7860" name="Graphic 7743">
              <a:extLst>
                <a:ext uri="{FF2B5EF4-FFF2-40B4-BE49-F238E27FC236}">
                  <a16:creationId xmlns:a16="http://schemas.microsoft.com/office/drawing/2014/main" id="{294ADA62-9228-840C-0D51-17AB669206BE}"/>
                </a:ext>
              </a:extLst>
            </p:cNvPr>
            <p:cNvGrpSpPr/>
            <p:nvPr/>
          </p:nvGrpSpPr>
          <p:grpSpPr>
            <a:xfrm>
              <a:off x="7702502" y="4808079"/>
              <a:ext cx="150696" cy="150650"/>
              <a:chOff x="7702502" y="4808079"/>
              <a:chExt cx="150696" cy="150650"/>
            </a:xfrm>
            <a:grpFill/>
          </p:grpSpPr>
          <p:sp>
            <p:nvSpPr>
              <p:cNvPr id="7861" name="Freeform: Shape 7860">
                <a:extLst>
                  <a:ext uri="{FF2B5EF4-FFF2-40B4-BE49-F238E27FC236}">
                    <a16:creationId xmlns:a16="http://schemas.microsoft.com/office/drawing/2014/main" id="{658D2F85-A312-6EB6-2C10-4CD202E27E75}"/>
                  </a:ext>
                </a:extLst>
              </p:cNvPr>
              <p:cNvSpPr/>
              <p:nvPr/>
            </p:nvSpPr>
            <p:spPr>
              <a:xfrm>
                <a:off x="7702502" y="4808079"/>
                <a:ext cx="150696" cy="150650"/>
              </a:xfrm>
              <a:custGeom>
                <a:avLst/>
                <a:gdLst>
                  <a:gd name="connsiteX0" fmla="*/ 31709 w 150696"/>
                  <a:gd name="connsiteY0" fmla="*/ 150650 h 150650"/>
                  <a:gd name="connsiteX1" fmla="*/ 12609 w 150696"/>
                  <a:gd name="connsiteY1" fmla="*/ 149790 h 150650"/>
                  <a:gd name="connsiteX2" fmla="*/ 907 w 150696"/>
                  <a:gd name="connsiteY2" fmla="*/ 138088 h 150650"/>
                  <a:gd name="connsiteX3" fmla="*/ 32054 w 150696"/>
                  <a:gd name="connsiteY3" fmla="*/ 32345 h 150650"/>
                  <a:gd name="connsiteX4" fmla="*/ 138743 w 150696"/>
                  <a:gd name="connsiteY4" fmla="*/ 769 h 150650"/>
                  <a:gd name="connsiteX5" fmla="*/ 149929 w 150696"/>
                  <a:gd name="connsiteY5" fmla="*/ 11954 h 150650"/>
                  <a:gd name="connsiteX6" fmla="*/ 118351 w 150696"/>
                  <a:gd name="connsiteY6" fmla="*/ 118643 h 150650"/>
                  <a:gd name="connsiteX7" fmla="*/ 31709 w 150696"/>
                  <a:gd name="connsiteY7" fmla="*/ 150650 h 150650"/>
                  <a:gd name="connsiteX8" fmla="*/ 25858 w 150696"/>
                  <a:gd name="connsiteY8" fmla="*/ 124666 h 150650"/>
                  <a:gd name="connsiteX9" fmla="*/ 99681 w 150696"/>
                  <a:gd name="connsiteY9" fmla="*/ 100661 h 150650"/>
                  <a:gd name="connsiteX10" fmla="*/ 124804 w 150696"/>
                  <a:gd name="connsiteY10" fmla="*/ 25720 h 150650"/>
                  <a:gd name="connsiteX11" fmla="*/ 49864 w 150696"/>
                  <a:gd name="connsiteY11" fmla="*/ 50844 h 150650"/>
                  <a:gd name="connsiteX12" fmla="*/ 25858 w 150696"/>
                  <a:gd name="connsiteY12" fmla="*/ 124666 h 150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0696" h="150650">
                    <a:moveTo>
                      <a:pt x="31709" y="150650"/>
                    </a:moveTo>
                    <a:cubicBezTo>
                      <a:pt x="25515" y="150650"/>
                      <a:pt x="19148" y="150306"/>
                      <a:pt x="12609" y="149790"/>
                    </a:cubicBezTo>
                    <a:cubicBezTo>
                      <a:pt x="6413" y="149188"/>
                      <a:pt x="1510" y="144283"/>
                      <a:pt x="907" y="138088"/>
                    </a:cubicBezTo>
                    <a:cubicBezTo>
                      <a:pt x="-3309" y="91971"/>
                      <a:pt x="7188" y="56436"/>
                      <a:pt x="32054" y="32345"/>
                    </a:cubicBezTo>
                    <a:cubicBezTo>
                      <a:pt x="72664" y="-6975"/>
                      <a:pt x="135990" y="424"/>
                      <a:pt x="138743" y="769"/>
                    </a:cubicBezTo>
                    <a:cubicBezTo>
                      <a:pt x="144594" y="1457"/>
                      <a:pt x="149240" y="6103"/>
                      <a:pt x="149929" y="11954"/>
                    </a:cubicBezTo>
                    <a:cubicBezTo>
                      <a:pt x="150272" y="14621"/>
                      <a:pt x="157672" y="77946"/>
                      <a:pt x="118351" y="118643"/>
                    </a:cubicBezTo>
                    <a:cubicBezTo>
                      <a:pt x="97702" y="139895"/>
                      <a:pt x="68621" y="150650"/>
                      <a:pt x="31709" y="150650"/>
                    </a:cubicBezTo>
                    <a:close/>
                    <a:moveTo>
                      <a:pt x="25858" y="124666"/>
                    </a:moveTo>
                    <a:cubicBezTo>
                      <a:pt x="58296" y="125785"/>
                      <a:pt x="83075" y="117697"/>
                      <a:pt x="99681" y="100661"/>
                    </a:cubicBezTo>
                    <a:cubicBezTo>
                      <a:pt x="122051" y="77688"/>
                      <a:pt x="124891" y="43100"/>
                      <a:pt x="124804" y="25720"/>
                    </a:cubicBezTo>
                    <a:cubicBezTo>
                      <a:pt x="107683" y="25978"/>
                      <a:pt x="72923" y="28474"/>
                      <a:pt x="49864" y="50844"/>
                    </a:cubicBezTo>
                    <a:cubicBezTo>
                      <a:pt x="32828" y="67450"/>
                      <a:pt x="24826" y="92229"/>
                      <a:pt x="25858" y="124666"/>
                    </a:cubicBezTo>
                    <a:close/>
                  </a:path>
                </a:pathLst>
              </a:custGeom>
              <a:grpFill/>
              <a:ln w="8599" cap="flat">
                <a:noFill/>
                <a:prstDash val="solid"/>
                <a:miter/>
              </a:ln>
            </p:spPr>
            <p:txBody>
              <a:bodyPr rtlCol="0" anchor="ctr"/>
              <a:lstStyle/>
              <a:p>
                <a:endParaRPr lang="en-US"/>
              </a:p>
            </p:txBody>
          </p:sp>
          <p:sp>
            <p:nvSpPr>
              <p:cNvPr id="7862" name="Freeform: Shape 7861">
                <a:extLst>
                  <a:ext uri="{FF2B5EF4-FFF2-40B4-BE49-F238E27FC236}">
                    <a16:creationId xmlns:a16="http://schemas.microsoft.com/office/drawing/2014/main" id="{86159C86-F6E2-C8C5-8BC1-696D458701E2}"/>
                  </a:ext>
                </a:extLst>
              </p:cNvPr>
              <p:cNvSpPr/>
              <p:nvPr/>
            </p:nvSpPr>
            <p:spPr>
              <a:xfrm>
                <a:off x="7703302" y="4870345"/>
                <a:ext cx="87545" cy="87524"/>
              </a:xfrm>
              <a:custGeom>
                <a:avLst/>
                <a:gdLst>
                  <a:gd name="connsiteX0" fmla="*/ 12928 w 87545"/>
                  <a:gd name="connsiteY0" fmla="*/ 87524 h 87524"/>
                  <a:gd name="connsiteX1" fmla="*/ 3807 w 87545"/>
                  <a:gd name="connsiteY1" fmla="*/ 83738 h 87524"/>
                  <a:gd name="connsiteX2" fmla="*/ 3807 w 87545"/>
                  <a:gd name="connsiteY2" fmla="*/ 65498 h 87524"/>
                  <a:gd name="connsiteX3" fmla="*/ 65498 w 87545"/>
                  <a:gd name="connsiteY3" fmla="*/ 3807 h 87524"/>
                  <a:gd name="connsiteX4" fmla="*/ 83738 w 87545"/>
                  <a:gd name="connsiteY4" fmla="*/ 3807 h 87524"/>
                  <a:gd name="connsiteX5" fmla="*/ 83738 w 87545"/>
                  <a:gd name="connsiteY5" fmla="*/ 22048 h 87524"/>
                  <a:gd name="connsiteX6" fmla="*/ 22048 w 87545"/>
                  <a:gd name="connsiteY6" fmla="*/ 83738 h 87524"/>
                  <a:gd name="connsiteX7" fmla="*/ 12928 w 87545"/>
                  <a:gd name="connsiteY7" fmla="*/ 87524 h 87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545" h="87524">
                    <a:moveTo>
                      <a:pt x="12928" y="87524"/>
                    </a:moveTo>
                    <a:cubicBezTo>
                      <a:pt x="9658" y="87524"/>
                      <a:pt x="6302" y="86234"/>
                      <a:pt x="3807" y="83738"/>
                    </a:cubicBezTo>
                    <a:cubicBezTo>
                      <a:pt x="-1269" y="78662"/>
                      <a:pt x="-1269" y="70488"/>
                      <a:pt x="3807" y="65498"/>
                    </a:cubicBezTo>
                    <a:lnTo>
                      <a:pt x="65498" y="3807"/>
                    </a:lnTo>
                    <a:cubicBezTo>
                      <a:pt x="70575" y="-1269"/>
                      <a:pt x="78748" y="-1269"/>
                      <a:pt x="83738" y="3807"/>
                    </a:cubicBezTo>
                    <a:cubicBezTo>
                      <a:pt x="88815" y="8884"/>
                      <a:pt x="88815" y="17057"/>
                      <a:pt x="83738" y="22048"/>
                    </a:cubicBezTo>
                    <a:lnTo>
                      <a:pt x="22048" y="83738"/>
                    </a:lnTo>
                    <a:cubicBezTo>
                      <a:pt x="19552" y="86234"/>
                      <a:pt x="16283" y="87524"/>
                      <a:pt x="12928" y="87524"/>
                    </a:cubicBezTo>
                    <a:close/>
                  </a:path>
                </a:pathLst>
              </a:custGeom>
              <a:grpFill/>
              <a:ln w="8599" cap="flat">
                <a:noFill/>
                <a:prstDash val="solid"/>
                <a:miter/>
              </a:ln>
            </p:spPr>
            <p:txBody>
              <a:bodyPr rtlCol="0" anchor="ctr"/>
              <a:lstStyle/>
              <a:p>
                <a:endParaRPr lang="en-US"/>
              </a:p>
            </p:txBody>
          </p:sp>
        </p:grpSp>
        <p:grpSp>
          <p:nvGrpSpPr>
            <p:cNvPr id="7863" name="Graphic 7743">
              <a:extLst>
                <a:ext uri="{FF2B5EF4-FFF2-40B4-BE49-F238E27FC236}">
                  <a16:creationId xmlns:a16="http://schemas.microsoft.com/office/drawing/2014/main" id="{A094F66B-5864-2EE9-2B51-ED88A123941A}"/>
                </a:ext>
              </a:extLst>
            </p:cNvPr>
            <p:cNvGrpSpPr/>
            <p:nvPr/>
          </p:nvGrpSpPr>
          <p:grpSpPr>
            <a:xfrm>
              <a:off x="7578399" y="4807993"/>
              <a:ext cx="150697" cy="150736"/>
              <a:chOff x="7578399" y="4807993"/>
              <a:chExt cx="150697" cy="150736"/>
            </a:xfrm>
            <a:grpFill/>
          </p:grpSpPr>
          <p:sp>
            <p:nvSpPr>
              <p:cNvPr id="7864" name="Freeform: Shape 7863">
                <a:extLst>
                  <a:ext uri="{FF2B5EF4-FFF2-40B4-BE49-F238E27FC236}">
                    <a16:creationId xmlns:a16="http://schemas.microsoft.com/office/drawing/2014/main" id="{293A6F83-4458-10D8-4628-1535E40039C0}"/>
                  </a:ext>
                </a:extLst>
              </p:cNvPr>
              <p:cNvSpPr/>
              <p:nvPr/>
            </p:nvSpPr>
            <p:spPr>
              <a:xfrm>
                <a:off x="7578399" y="4807993"/>
                <a:ext cx="150697" cy="150736"/>
              </a:xfrm>
              <a:custGeom>
                <a:avLst/>
                <a:gdLst>
                  <a:gd name="connsiteX0" fmla="*/ 118988 w 150697"/>
                  <a:gd name="connsiteY0" fmla="*/ 150736 h 150736"/>
                  <a:gd name="connsiteX1" fmla="*/ 32345 w 150697"/>
                  <a:gd name="connsiteY1" fmla="*/ 118643 h 150736"/>
                  <a:gd name="connsiteX2" fmla="*/ 769 w 150697"/>
                  <a:gd name="connsiteY2" fmla="*/ 11954 h 150736"/>
                  <a:gd name="connsiteX3" fmla="*/ 11954 w 150697"/>
                  <a:gd name="connsiteY3" fmla="*/ 769 h 150736"/>
                  <a:gd name="connsiteX4" fmla="*/ 118643 w 150697"/>
                  <a:gd name="connsiteY4" fmla="*/ 32345 h 150736"/>
                  <a:gd name="connsiteX5" fmla="*/ 149790 w 150697"/>
                  <a:gd name="connsiteY5" fmla="*/ 138088 h 150736"/>
                  <a:gd name="connsiteX6" fmla="*/ 138088 w 150697"/>
                  <a:gd name="connsiteY6" fmla="*/ 149790 h 150736"/>
                  <a:gd name="connsiteX7" fmla="*/ 118988 w 150697"/>
                  <a:gd name="connsiteY7" fmla="*/ 150736 h 150736"/>
                  <a:gd name="connsiteX8" fmla="*/ 25892 w 150697"/>
                  <a:gd name="connsiteY8" fmla="*/ 25806 h 150736"/>
                  <a:gd name="connsiteX9" fmla="*/ 51016 w 150697"/>
                  <a:gd name="connsiteY9" fmla="*/ 100747 h 150736"/>
                  <a:gd name="connsiteX10" fmla="*/ 124838 w 150697"/>
                  <a:gd name="connsiteY10" fmla="*/ 124752 h 150736"/>
                  <a:gd name="connsiteX11" fmla="*/ 100747 w 150697"/>
                  <a:gd name="connsiteY11" fmla="*/ 50844 h 150736"/>
                  <a:gd name="connsiteX12" fmla="*/ 25892 w 150697"/>
                  <a:gd name="connsiteY12" fmla="*/ 25806 h 150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0697" h="150736">
                    <a:moveTo>
                      <a:pt x="118988" y="150736"/>
                    </a:moveTo>
                    <a:cubicBezTo>
                      <a:pt x="82076" y="150736"/>
                      <a:pt x="52995" y="139981"/>
                      <a:pt x="32345" y="118643"/>
                    </a:cubicBezTo>
                    <a:cubicBezTo>
                      <a:pt x="-6975" y="78032"/>
                      <a:pt x="424" y="14707"/>
                      <a:pt x="769" y="11954"/>
                    </a:cubicBezTo>
                    <a:cubicBezTo>
                      <a:pt x="1457" y="6103"/>
                      <a:pt x="6103" y="1457"/>
                      <a:pt x="11954" y="769"/>
                    </a:cubicBezTo>
                    <a:cubicBezTo>
                      <a:pt x="14621" y="424"/>
                      <a:pt x="77946" y="-6975"/>
                      <a:pt x="118643" y="32345"/>
                    </a:cubicBezTo>
                    <a:cubicBezTo>
                      <a:pt x="143509" y="56436"/>
                      <a:pt x="154006" y="91971"/>
                      <a:pt x="149790" y="138088"/>
                    </a:cubicBezTo>
                    <a:cubicBezTo>
                      <a:pt x="149188" y="144283"/>
                      <a:pt x="144283" y="149188"/>
                      <a:pt x="138088" y="149790"/>
                    </a:cubicBezTo>
                    <a:cubicBezTo>
                      <a:pt x="131549" y="150392"/>
                      <a:pt x="125182" y="150736"/>
                      <a:pt x="118988" y="150736"/>
                    </a:cubicBezTo>
                    <a:close/>
                    <a:moveTo>
                      <a:pt x="25892" y="25806"/>
                    </a:moveTo>
                    <a:cubicBezTo>
                      <a:pt x="25806" y="43100"/>
                      <a:pt x="28646" y="77774"/>
                      <a:pt x="51016" y="100747"/>
                    </a:cubicBezTo>
                    <a:cubicBezTo>
                      <a:pt x="67536" y="117783"/>
                      <a:pt x="92315" y="125871"/>
                      <a:pt x="124838" y="124752"/>
                    </a:cubicBezTo>
                    <a:cubicBezTo>
                      <a:pt x="125957" y="92229"/>
                      <a:pt x="117869" y="67450"/>
                      <a:pt x="100747" y="50844"/>
                    </a:cubicBezTo>
                    <a:cubicBezTo>
                      <a:pt x="77602" y="28473"/>
                      <a:pt x="43014" y="25376"/>
                      <a:pt x="25892" y="25806"/>
                    </a:cubicBezTo>
                    <a:close/>
                  </a:path>
                </a:pathLst>
              </a:custGeom>
              <a:grpFill/>
              <a:ln w="8599" cap="flat">
                <a:noFill/>
                <a:prstDash val="solid"/>
                <a:miter/>
              </a:ln>
            </p:spPr>
            <p:txBody>
              <a:bodyPr rtlCol="0" anchor="ctr"/>
              <a:lstStyle/>
              <a:p>
                <a:endParaRPr lang="en-US"/>
              </a:p>
            </p:txBody>
          </p:sp>
          <p:sp>
            <p:nvSpPr>
              <p:cNvPr id="7865" name="Freeform: Shape 7864">
                <a:extLst>
                  <a:ext uri="{FF2B5EF4-FFF2-40B4-BE49-F238E27FC236}">
                    <a16:creationId xmlns:a16="http://schemas.microsoft.com/office/drawing/2014/main" id="{922296B8-CB79-BA76-4F9E-828FA1E9C69D}"/>
                  </a:ext>
                </a:extLst>
              </p:cNvPr>
              <p:cNvSpPr/>
              <p:nvPr/>
            </p:nvSpPr>
            <p:spPr>
              <a:xfrm>
                <a:off x="7640751" y="4870345"/>
                <a:ext cx="87545" cy="87524"/>
              </a:xfrm>
              <a:custGeom>
                <a:avLst/>
                <a:gdLst>
                  <a:gd name="connsiteX0" fmla="*/ 74618 w 87545"/>
                  <a:gd name="connsiteY0" fmla="*/ 87524 h 87524"/>
                  <a:gd name="connsiteX1" fmla="*/ 65498 w 87545"/>
                  <a:gd name="connsiteY1" fmla="*/ 83738 h 87524"/>
                  <a:gd name="connsiteX2" fmla="*/ 3807 w 87545"/>
                  <a:gd name="connsiteY2" fmla="*/ 22048 h 87524"/>
                  <a:gd name="connsiteX3" fmla="*/ 3807 w 87545"/>
                  <a:gd name="connsiteY3" fmla="*/ 3807 h 87524"/>
                  <a:gd name="connsiteX4" fmla="*/ 22047 w 87545"/>
                  <a:gd name="connsiteY4" fmla="*/ 3807 h 87524"/>
                  <a:gd name="connsiteX5" fmla="*/ 83738 w 87545"/>
                  <a:gd name="connsiteY5" fmla="*/ 65498 h 87524"/>
                  <a:gd name="connsiteX6" fmla="*/ 83738 w 87545"/>
                  <a:gd name="connsiteY6" fmla="*/ 83738 h 87524"/>
                  <a:gd name="connsiteX7" fmla="*/ 74618 w 87545"/>
                  <a:gd name="connsiteY7" fmla="*/ 87524 h 87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545" h="87524">
                    <a:moveTo>
                      <a:pt x="74618" y="87524"/>
                    </a:moveTo>
                    <a:cubicBezTo>
                      <a:pt x="71348" y="87524"/>
                      <a:pt x="67993" y="86234"/>
                      <a:pt x="65498" y="83738"/>
                    </a:cubicBezTo>
                    <a:lnTo>
                      <a:pt x="3807" y="22048"/>
                    </a:lnTo>
                    <a:cubicBezTo>
                      <a:pt x="-1269" y="16971"/>
                      <a:pt x="-1269" y="8798"/>
                      <a:pt x="3807" y="3807"/>
                    </a:cubicBezTo>
                    <a:cubicBezTo>
                      <a:pt x="8884" y="-1269"/>
                      <a:pt x="17057" y="-1269"/>
                      <a:pt x="22047" y="3807"/>
                    </a:cubicBezTo>
                    <a:lnTo>
                      <a:pt x="83738" y="65498"/>
                    </a:lnTo>
                    <a:cubicBezTo>
                      <a:pt x="88815" y="70574"/>
                      <a:pt x="88815" y="78748"/>
                      <a:pt x="83738" y="83738"/>
                    </a:cubicBezTo>
                    <a:cubicBezTo>
                      <a:pt x="81243" y="86234"/>
                      <a:pt x="77973" y="87524"/>
                      <a:pt x="74618" y="87524"/>
                    </a:cubicBezTo>
                    <a:close/>
                  </a:path>
                </a:pathLst>
              </a:custGeom>
              <a:grpFill/>
              <a:ln w="8599" cap="flat">
                <a:noFill/>
                <a:prstDash val="solid"/>
                <a:miter/>
              </a:ln>
            </p:spPr>
            <p:txBody>
              <a:bodyPr rtlCol="0" anchor="ctr"/>
              <a:lstStyle/>
              <a:p>
                <a:endParaRPr lang="en-US"/>
              </a:p>
            </p:txBody>
          </p:sp>
        </p:grpSp>
      </p:grpSp>
      <p:grpSp>
        <p:nvGrpSpPr>
          <p:cNvPr id="7866" name="Graphic 7743">
            <a:extLst>
              <a:ext uri="{FF2B5EF4-FFF2-40B4-BE49-F238E27FC236}">
                <a16:creationId xmlns:a16="http://schemas.microsoft.com/office/drawing/2014/main" id="{EF9A9DCF-755D-144A-8669-8A7E524CDFE9}"/>
              </a:ext>
            </a:extLst>
          </p:cNvPr>
          <p:cNvGrpSpPr/>
          <p:nvPr/>
        </p:nvGrpSpPr>
        <p:grpSpPr>
          <a:xfrm>
            <a:off x="8422531" y="2928429"/>
            <a:ext cx="383308" cy="377715"/>
            <a:chOff x="8422531" y="3309429"/>
            <a:chExt cx="383308" cy="377715"/>
          </a:xfrm>
          <a:solidFill>
            <a:srgbClr val="006ED8"/>
          </a:solidFill>
        </p:grpSpPr>
        <p:sp>
          <p:nvSpPr>
            <p:cNvPr id="7867" name="Freeform: Shape 7866">
              <a:extLst>
                <a:ext uri="{FF2B5EF4-FFF2-40B4-BE49-F238E27FC236}">
                  <a16:creationId xmlns:a16="http://schemas.microsoft.com/office/drawing/2014/main" id="{71392E3B-FE88-6AA1-FFA5-1ED344ACA71A}"/>
                </a:ext>
              </a:extLst>
            </p:cNvPr>
            <p:cNvSpPr/>
            <p:nvPr/>
          </p:nvSpPr>
          <p:spPr>
            <a:xfrm>
              <a:off x="8422531" y="3351933"/>
              <a:ext cx="335211" cy="335211"/>
            </a:xfrm>
            <a:custGeom>
              <a:avLst/>
              <a:gdLst>
                <a:gd name="connsiteX0" fmla="*/ 167606 w 335211"/>
                <a:gd name="connsiteY0" fmla="*/ 335212 h 335211"/>
                <a:gd name="connsiteX1" fmla="*/ 0 w 335211"/>
                <a:gd name="connsiteY1" fmla="*/ 167606 h 335211"/>
                <a:gd name="connsiteX2" fmla="*/ 167606 w 335211"/>
                <a:gd name="connsiteY2" fmla="*/ 0 h 335211"/>
                <a:gd name="connsiteX3" fmla="*/ 180512 w 335211"/>
                <a:gd name="connsiteY3" fmla="*/ 12906 h 335211"/>
                <a:gd name="connsiteX4" fmla="*/ 180512 w 335211"/>
                <a:gd name="connsiteY4" fmla="*/ 154700 h 335211"/>
                <a:gd name="connsiteX5" fmla="*/ 322306 w 335211"/>
                <a:gd name="connsiteY5" fmla="*/ 154700 h 335211"/>
                <a:gd name="connsiteX6" fmla="*/ 335212 w 335211"/>
                <a:gd name="connsiteY6" fmla="*/ 167606 h 335211"/>
                <a:gd name="connsiteX7" fmla="*/ 167606 w 335211"/>
                <a:gd name="connsiteY7" fmla="*/ 335212 h 335211"/>
                <a:gd name="connsiteX8" fmla="*/ 154700 w 335211"/>
                <a:gd name="connsiteY8" fmla="*/ 26328 h 335211"/>
                <a:gd name="connsiteX9" fmla="*/ 25812 w 335211"/>
                <a:gd name="connsiteY9" fmla="*/ 167520 h 335211"/>
                <a:gd name="connsiteX10" fmla="*/ 167606 w 335211"/>
                <a:gd name="connsiteY10" fmla="*/ 309314 h 335211"/>
                <a:gd name="connsiteX11" fmla="*/ 308798 w 335211"/>
                <a:gd name="connsiteY11" fmla="*/ 180426 h 335211"/>
                <a:gd name="connsiteX12" fmla="*/ 167606 w 335211"/>
                <a:gd name="connsiteY12" fmla="*/ 180426 h 335211"/>
                <a:gd name="connsiteX13" fmla="*/ 154700 w 335211"/>
                <a:gd name="connsiteY13" fmla="*/ 167520 h 335211"/>
                <a:gd name="connsiteX14" fmla="*/ 154700 w 335211"/>
                <a:gd name="connsiteY14" fmla="*/ 26328 h 335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35211" h="335211">
                  <a:moveTo>
                    <a:pt x="167606" y="335212"/>
                  </a:moveTo>
                  <a:cubicBezTo>
                    <a:pt x="75199" y="335212"/>
                    <a:pt x="0" y="260013"/>
                    <a:pt x="0" y="167606"/>
                  </a:cubicBezTo>
                  <a:cubicBezTo>
                    <a:pt x="0" y="75199"/>
                    <a:pt x="75199" y="0"/>
                    <a:pt x="167606" y="0"/>
                  </a:cubicBezTo>
                  <a:cubicBezTo>
                    <a:pt x="174747" y="0"/>
                    <a:pt x="180512" y="5765"/>
                    <a:pt x="180512" y="12906"/>
                  </a:cubicBezTo>
                  <a:lnTo>
                    <a:pt x="180512" y="154700"/>
                  </a:lnTo>
                  <a:lnTo>
                    <a:pt x="322306" y="154700"/>
                  </a:lnTo>
                  <a:cubicBezTo>
                    <a:pt x="329447" y="154700"/>
                    <a:pt x="335212" y="160464"/>
                    <a:pt x="335212" y="167606"/>
                  </a:cubicBezTo>
                  <a:cubicBezTo>
                    <a:pt x="335212" y="260013"/>
                    <a:pt x="260013" y="335212"/>
                    <a:pt x="167606" y="335212"/>
                  </a:cubicBezTo>
                  <a:close/>
                  <a:moveTo>
                    <a:pt x="154700" y="26328"/>
                  </a:moveTo>
                  <a:cubicBezTo>
                    <a:pt x="82513" y="32867"/>
                    <a:pt x="25812" y="93698"/>
                    <a:pt x="25812" y="167520"/>
                  </a:cubicBezTo>
                  <a:cubicBezTo>
                    <a:pt x="25812" y="245730"/>
                    <a:pt x="89396" y="309314"/>
                    <a:pt x="167606" y="309314"/>
                  </a:cubicBezTo>
                  <a:cubicBezTo>
                    <a:pt x="241428" y="309314"/>
                    <a:pt x="302258" y="252613"/>
                    <a:pt x="308798" y="180426"/>
                  </a:cubicBezTo>
                  <a:lnTo>
                    <a:pt x="167606" y="180426"/>
                  </a:lnTo>
                  <a:cubicBezTo>
                    <a:pt x="160465" y="180426"/>
                    <a:pt x="154700" y="174661"/>
                    <a:pt x="154700" y="167520"/>
                  </a:cubicBezTo>
                  <a:lnTo>
                    <a:pt x="154700" y="26328"/>
                  </a:lnTo>
                  <a:close/>
                </a:path>
              </a:pathLst>
            </a:custGeom>
            <a:grpFill/>
            <a:ln w="8599" cap="flat">
              <a:noFill/>
              <a:prstDash val="solid"/>
              <a:miter/>
            </a:ln>
          </p:spPr>
          <p:txBody>
            <a:bodyPr rtlCol="0" anchor="ctr"/>
            <a:lstStyle/>
            <a:p>
              <a:endParaRPr lang="en-US"/>
            </a:p>
          </p:txBody>
        </p:sp>
        <p:grpSp>
          <p:nvGrpSpPr>
            <p:cNvPr id="7868" name="Graphic 7743">
              <a:extLst>
                <a:ext uri="{FF2B5EF4-FFF2-40B4-BE49-F238E27FC236}">
                  <a16:creationId xmlns:a16="http://schemas.microsoft.com/office/drawing/2014/main" id="{0A742769-D28B-2D9B-5958-4A47302BB58E}"/>
                </a:ext>
              </a:extLst>
            </p:cNvPr>
            <p:cNvGrpSpPr/>
            <p:nvPr/>
          </p:nvGrpSpPr>
          <p:grpSpPr>
            <a:xfrm>
              <a:off x="8625327" y="3309429"/>
              <a:ext cx="180512" cy="180511"/>
              <a:chOff x="8625327" y="3309429"/>
              <a:chExt cx="180512" cy="180511"/>
            </a:xfrm>
            <a:grpFill/>
          </p:grpSpPr>
          <p:sp>
            <p:nvSpPr>
              <p:cNvPr id="7869" name="Freeform: Shape 7868">
                <a:extLst>
                  <a:ext uri="{FF2B5EF4-FFF2-40B4-BE49-F238E27FC236}">
                    <a16:creationId xmlns:a16="http://schemas.microsoft.com/office/drawing/2014/main" id="{841A67A7-9DA0-B0BF-47E4-A55DB83F20A6}"/>
                  </a:ext>
                </a:extLst>
              </p:cNvPr>
              <p:cNvSpPr/>
              <p:nvPr/>
            </p:nvSpPr>
            <p:spPr>
              <a:xfrm>
                <a:off x="8625327" y="3309429"/>
                <a:ext cx="180512" cy="180511"/>
              </a:xfrm>
              <a:custGeom>
                <a:avLst/>
                <a:gdLst>
                  <a:gd name="connsiteX0" fmla="*/ 167606 w 180512"/>
                  <a:gd name="connsiteY0" fmla="*/ 180512 h 180511"/>
                  <a:gd name="connsiteX1" fmla="*/ 12906 w 180512"/>
                  <a:gd name="connsiteY1" fmla="*/ 180512 h 180511"/>
                  <a:gd name="connsiteX2" fmla="*/ 0 w 180512"/>
                  <a:gd name="connsiteY2" fmla="*/ 167606 h 180511"/>
                  <a:gd name="connsiteX3" fmla="*/ 0 w 180512"/>
                  <a:gd name="connsiteY3" fmla="*/ 12906 h 180511"/>
                  <a:gd name="connsiteX4" fmla="*/ 12906 w 180512"/>
                  <a:gd name="connsiteY4" fmla="*/ 0 h 180511"/>
                  <a:gd name="connsiteX5" fmla="*/ 180512 w 180512"/>
                  <a:gd name="connsiteY5" fmla="*/ 167606 h 180511"/>
                  <a:gd name="connsiteX6" fmla="*/ 167606 w 180512"/>
                  <a:gd name="connsiteY6" fmla="*/ 180512 h 180511"/>
                  <a:gd name="connsiteX7" fmla="*/ 25726 w 180512"/>
                  <a:gd name="connsiteY7" fmla="*/ 154700 h 180511"/>
                  <a:gd name="connsiteX8" fmla="*/ 154012 w 180512"/>
                  <a:gd name="connsiteY8" fmla="*/ 154700 h 180511"/>
                  <a:gd name="connsiteX9" fmla="*/ 25726 w 180512"/>
                  <a:gd name="connsiteY9" fmla="*/ 26414 h 180511"/>
                  <a:gd name="connsiteX10" fmla="*/ 25726 w 180512"/>
                  <a:gd name="connsiteY10" fmla="*/ 154700 h 180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0512" h="180511">
                    <a:moveTo>
                      <a:pt x="167606" y="180512"/>
                    </a:moveTo>
                    <a:lnTo>
                      <a:pt x="12906" y="180512"/>
                    </a:lnTo>
                    <a:cubicBezTo>
                      <a:pt x="5765" y="180512"/>
                      <a:pt x="0" y="174747"/>
                      <a:pt x="0" y="167606"/>
                    </a:cubicBezTo>
                    <a:lnTo>
                      <a:pt x="0" y="12906"/>
                    </a:lnTo>
                    <a:cubicBezTo>
                      <a:pt x="0" y="5765"/>
                      <a:pt x="5765" y="0"/>
                      <a:pt x="12906" y="0"/>
                    </a:cubicBezTo>
                    <a:cubicBezTo>
                      <a:pt x="105313" y="0"/>
                      <a:pt x="180512" y="75199"/>
                      <a:pt x="180512" y="167606"/>
                    </a:cubicBezTo>
                    <a:cubicBezTo>
                      <a:pt x="180512" y="174661"/>
                      <a:pt x="174661" y="180512"/>
                      <a:pt x="167606" y="180512"/>
                    </a:cubicBezTo>
                    <a:close/>
                    <a:moveTo>
                      <a:pt x="25726" y="154700"/>
                    </a:moveTo>
                    <a:lnTo>
                      <a:pt x="154012" y="154700"/>
                    </a:lnTo>
                    <a:cubicBezTo>
                      <a:pt x="147903" y="86814"/>
                      <a:pt x="93612" y="32523"/>
                      <a:pt x="25726" y="26414"/>
                    </a:cubicBezTo>
                    <a:lnTo>
                      <a:pt x="25726" y="154700"/>
                    </a:lnTo>
                    <a:close/>
                  </a:path>
                </a:pathLst>
              </a:custGeom>
              <a:grpFill/>
              <a:ln w="8599" cap="flat">
                <a:noFill/>
                <a:prstDash val="solid"/>
                <a:miter/>
              </a:ln>
            </p:spPr>
            <p:txBody>
              <a:bodyPr rtlCol="0" anchor="ctr"/>
              <a:lstStyle/>
              <a:p>
                <a:endParaRPr lang="en-US"/>
              </a:p>
            </p:txBody>
          </p:sp>
          <p:sp>
            <p:nvSpPr>
              <p:cNvPr id="7870" name="Freeform: Shape 7869">
                <a:extLst>
                  <a:ext uri="{FF2B5EF4-FFF2-40B4-BE49-F238E27FC236}">
                    <a16:creationId xmlns:a16="http://schemas.microsoft.com/office/drawing/2014/main" id="{50FCE11C-A2C3-101D-71DC-6EB320E9F10F}"/>
                  </a:ext>
                </a:extLst>
              </p:cNvPr>
              <p:cNvSpPr/>
              <p:nvPr/>
            </p:nvSpPr>
            <p:spPr>
              <a:xfrm rot="-2700000">
                <a:off x="8625029" y="3355115"/>
                <a:ext cx="89996" cy="25811"/>
              </a:xfrm>
              <a:custGeom>
                <a:avLst/>
                <a:gdLst>
                  <a:gd name="connsiteX0" fmla="*/ 0 w 89996"/>
                  <a:gd name="connsiteY0" fmla="*/ 0 h 25811"/>
                  <a:gd name="connsiteX1" fmla="*/ 89997 w 89996"/>
                  <a:gd name="connsiteY1" fmla="*/ 0 h 25811"/>
                  <a:gd name="connsiteX2" fmla="*/ 89997 w 89996"/>
                  <a:gd name="connsiteY2" fmla="*/ 25812 h 25811"/>
                  <a:gd name="connsiteX3" fmla="*/ 0 w 89996"/>
                  <a:gd name="connsiteY3" fmla="*/ 25812 h 25811"/>
                </a:gdLst>
                <a:ahLst/>
                <a:cxnLst>
                  <a:cxn ang="0">
                    <a:pos x="connsiteX0" y="connsiteY0"/>
                  </a:cxn>
                  <a:cxn ang="0">
                    <a:pos x="connsiteX1" y="connsiteY1"/>
                  </a:cxn>
                  <a:cxn ang="0">
                    <a:pos x="connsiteX2" y="connsiteY2"/>
                  </a:cxn>
                  <a:cxn ang="0">
                    <a:pos x="connsiteX3" y="connsiteY3"/>
                  </a:cxn>
                </a:cxnLst>
                <a:rect l="l" t="t" r="r" b="b"/>
                <a:pathLst>
                  <a:path w="89996" h="25811">
                    <a:moveTo>
                      <a:pt x="0" y="0"/>
                    </a:moveTo>
                    <a:lnTo>
                      <a:pt x="89997" y="0"/>
                    </a:lnTo>
                    <a:lnTo>
                      <a:pt x="89997" y="25812"/>
                    </a:lnTo>
                    <a:lnTo>
                      <a:pt x="0" y="25812"/>
                    </a:lnTo>
                    <a:close/>
                  </a:path>
                </a:pathLst>
              </a:custGeom>
              <a:grpFill/>
              <a:ln w="8599" cap="flat">
                <a:noFill/>
                <a:prstDash val="solid"/>
                <a:miter/>
              </a:ln>
            </p:spPr>
            <p:txBody>
              <a:bodyPr rtlCol="0" anchor="ctr"/>
              <a:lstStyle/>
              <a:p>
                <a:endParaRPr lang="en-US"/>
              </a:p>
            </p:txBody>
          </p:sp>
          <p:sp>
            <p:nvSpPr>
              <p:cNvPr id="7871" name="Freeform: Shape 7870">
                <a:extLst>
                  <a:ext uri="{FF2B5EF4-FFF2-40B4-BE49-F238E27FC236}">
                    <a16:creationId xmlns:a16="http://schemas.microsoft.com/office/drawing/2014/main" id="{789B8E4F-0A41-D87B-C931-05C927FAE5BF}"/>
                  </a:ext>
                </a:extLst>
              </p:cNvPr>
              <p:cNvSpPr/>
              <p:nvPr/>
            </p:nvSpPr>
            <p:spPr>
              <a:xfrm rot="-2700000">
                <a:off x="8615526" y="3406413"/>
                <a:ext cx="154268" cy="25811"/>
              </a:xfrm>
              <a:custGeom>
                <a:avLst/>
                <a:gdLst>
                  <a:gd name="connsiteX0" fmla="*/ 0 w 154268"/>
                  <a:gd name="connsiteY0" fmla="*/ 0 h 25811"/>
                  <a:gd name="connsiteX1" fmla="*/ 154268 w 154268"/>
                  <a:gd name="connsiteY1" fmla="*/ 0 h 25811"/>
                  <a:gd name="connsiteX2" fmla="*/ 154268 w 154268"/>
                  <a:gd name="connsiteY2" fmla="*/ 25812 h 25811"/>
                  <a:gd name="connsiteX3" fmla="*/ 0 w 154268"/>
                  <a:gd name="connsiteY3" fmla="*/ 25812 h 25811"/>
                </a:gdLst>
                <a:ahLst/>
                <a:cxnLst>
                  <a:cxn ang="0">
                    <a:pos x="connsiteX0" y="connsiteY0"/>
                  </a:cxn>
                  <a:cxn ang="0">
                    <a:pos x="connsiteX1" y="connsiteY1"/>
                  </a:cxn>
                  <a:cxn ang="0">
                    <a:pos x="connsiteX2" y="connsiteY2"/>
                  </a:cxn>
                  <a:cxn ang="0">
                    <a:pos x="connsiteX3" y="connsiteY3"/>
                  </a:cxn>
                </a:cxnLst>
                <a:rect l="l" t="t" r="r" b="b"/>
                <a:pathLst>
                  <a:path w="154268" h="25811">
                    <a:moveTo>
                      <a:pt x="0" y="0"/>
                    </a:moveTo>
                    <a:lnTo>
                      <a:pt x="154268" y="0"/>
                    </a:lnTo>
                    <a:lnTo>
                      <a:pt x="154268" y="25812"/>
                    </a:lnTo>
                    <a:lnTo>
                      <a:pt x="0" y="25812"/>
                    </a:lnTo>
                    <a:close/>
                  </a:path>
                </a:pathLst>
              </a:custGeom>
              <a:grpFill/>
              <a:ln w="8599" cap="flat">
                <a:noFill/>
                <a:prstDash val="solid"/>
                <a:miter/>
              </a:ln>
            </p:spPr>
            <p:txBody>
              <a:bodyPr rtlCol="0" anchor="ctr"/>
              <a:lstStyle/>
              <a:p>
                <a:endParaRPr lang="en-US"/>
              </a:p>
            </p:txBody>
          </p:sp>
          <p:sp>
            <p:nvSpPr>
              <p:cNvPr id="7872" name="Freeform: Shape 7871">
                <a:extLst>
                  <a:ext uri="{FF2B5EF4-FFF2-40B4-BE49-F238E27FC236}">
                    <a16:creationId xmlns:a16="http://schemas.microsoft.com/office/drawing/2014/main" id="{1C5A0BD3-E7DA-BD86-ED68-E24A542F9C63}"/>
                  </a:ext>
                </a:extLst>
              </p:cNvPr>
              <p:cNvSpPr/>
              <p:nvPr/>
            </p:nvSpPr>
            <p:spPr>
              <a:xfrm rot="-2700000">
                <a:off x="8693261" y="3430958"/>
                <a:ext cx="98256" cy="25811"/>
              </a:xfrm>
              <a:custGeom>
                <a:avLst/>
                <a:gdLst>
                  <a:gd name="connsiteX0" fmla="*/ 0 w 98256"/>
                  <a:gd name="connsiteY0" fmla="*/ 0 h 25811"/>
                  <a:gd name="connsiteX1" fmla="*/ 98257 w 98256"/>
                  <a:gd name="connsiteY1" fmla="*/ 0 h 25811"/>
                  <a:gd name="connsiteX2" fmla="*/ 98257 w 98256"/>
                  <a:gd name="connsiteY2" fmla="*/ 25812 h 25811"/>
                  <a:gd name="connsiteX3" fmla="*/ 0 w 98256"/>
                  <a:gd name="connsiteY3" fmla="*/ 25812 h 25811"/>
                </a:gdLst>
                <a:ahLst/>
                <a:cxnLst>
                  <a:cxn ang="0">
                    <a:pos x="connsiteX0" y="connsiteY0"/>
                  </a:cxn>
                  <a:cxn ang="0">
                    <a:pos x="connsiteX1" y="connsiteY1"/>
                  </a:cxn>
                  <a:cxn ang="0">
                    <a:pos x="connsiteX2" y="connsiteY2"/>
                  </a:cxn>
                  <a:cxn ang="0">
                    <a:pos x="connsiteX3" y="connsiteY3"/>
                  </a:cxn>
                </a:cxnLst>
                <a:rect l="l" t="t" r="r" b="b"/>
                <a:pathLst>
                  <a:path w="98256" h="25811">
                    <a:moveTo>
                      <a:pt x="0" y="0"/>
                    </a:moveTo>
                    <a:lnTo>
                      <a:pt x="98257" y="0"/>
                    </a:lnTo>
                    <a:lnTo>
                      <a:pt x="98257" y="25812"/>
                    </a:lnTo>
                    <a:lnTo>
                      <a:pt x="0" y="25812"/>
                    </a:lnTo>
                    <a:close/>
                  </a:path>
                </a:pathLst>
              </a:custGeom>
              <a:grpFill/>
              <a:ln w="8599" cap="flat">
                <a:noFill/>
                <a:prstDash val="solid"/>
                <a:miter/>
              </a:ln>
            </p:spPr>
            <p:txBody>
              <a:bodyPr rtlCol="0" anchor="ctr"/>
              <a:lstStyle/>
              <a:p>
                <a:endParaRPr lang="en-US"/>
              </a:p>
            </p:txBody>
          </p:sp>
        </p:grpSp>
      </p:grpSp>
      <p:grpSp>
        <p:nvGrpSpPr>
          <p:cNvPr id="7873" name="Graphic 7743">
            <a:extLst>
              <a:ext uri="{FF2B5EF4-FFF2-40B4-BE49-F238E27FC236}">
                <a16:creationId xmlns:a16="http://schemas.microsoft.com/office/drawing/2014/main" id="{8190735A-871E-80C8-B0C5-D11EDFAD2B7D}"/>
              </a:ext>
            </a:extLst>
          </p:cNvPr>
          <p:cNvGrpSpPr/>
          <p:nvPr/>
        </p:nvGrpSpPr>
        <p:grpSpPr>
          <a:xfrm>
            <a:off x="4930685" y="2507694"/>
            <a:ext cx="2590577" cy="1196299"/>
            <a:chOff x="4930685" y="2888694"/>
            <a:chExt cx="2590577" cy="1196299"/>
          </a:xfrm>
        </p:grpSpPr>
        <p:sp>
          <p:nvSpPr>
            <p:cNvPr id="7874" name="Freeform: Shape 7873">
              <a:extLst>
                <a:ext uri="{FF2B5EF4-FFF2-40B4-BE49-F238E27FC236}">
                  <a16:creationId xmlns:a16="http://schemas.microsoft.com/office/drawing/2014/main" id="{B4A43671-FDC1-CE75-6455-7CC7D4D2EE14}"/>
                </a:ext>
              </a:extLst>
            </p:cNvPr>
            <p:cNvSpPr/>
            <p:nvPr/>
          </p:nvSpPr>
          <p:spPr>
            <a:xfrm>
              <a:off x="5741440" y="3941565"/>
              <a:ext cx="167089" cy="104452"/>
            </a:xfrm>
            <a:custGeom>
              <a:avLst/>
              <a:gdLst>
                <a:gd name="connsiteX0" fmla="*/ 65218 w 167089"/>
                <a:gd name="connsiteY0" fmla="*/ 0 h 104452"/>
                <a:gd name="connsiteX1" fmla="*/ 0 w 167089"/>
                <a:gd name="connsiteY1" fmla="*/ 50333 h 104452"/>
                <a:gd name="connsiteX2" fmla="*/ 167090 w 167089"/>
                <a:gd name="connsiteY2" fmla="*/ 104452 h 104452"/>
                <a:gd name="connsiteX3" fmla="*/ 167090 w 167089"/>
                <a:gd name="connsiteY3" fmla="*/ 31835 h 104452"/>
                <a:gd name="connsiteX4" fmla="*/ 65218 w 167089"/>
                <a:gd name="connsiteY4" fmla="*/ 0 h 1044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089" h="104452">
                  <a:moveTo>
                    <a:pt x="65218" y="0"/>
                  </a:moveTo>
                  <a:lnTo>
                    <a:pt x="0" y="50333"/>
                  </a:lnTo>
                  <a:cubicBezTo>
                    <a:pt x="54033" y="72015"/>
                    <a:pt x="109787" y="90084"/>
                    <a:pt x="167090" y="104452"/>
                  </a:cubicBezTo>
                  <a:lnTo>
                    <a:pt x="167090" y="31835"/>
                  </a:lnTo>
                  <a:cubicBezTo>
                    <a:pt x="132588" y="22714"/>
                    <a:pt x="98602" y="12046"/>
                    <a:pt x="65218" y="0"/>
                  </a:cubicBezTo>
                  <a:close/>
                </a:path>
              </a:pathLst>
            </a:custGeom>
            <a:solidFill>
              <a:srgbClr val="62CFD8"/>
            </a:solidFill>
            <a:ln w="8599" cap="flat">
              <a:noFill/>
              <a:prstDash val="solid"/>
              <a:miter/>
            </a:ln>
          </p:spPr>
          <p:txBody>
            <a:bodyPr rtlCol="0" anchor="ctr"/>
            <a:lstStyle/>
            <a:p>
              <a:endParaRPr lang="en-US"/>
            </a:p>
          </p:txBody>
        </p:sp>
        <p:sp>
          <p:nvSpPr>
            <p:cNvPr id="7875" name="Freeform: Shape 7874">
              <a:extLst>
                <a:ext uri="{FF2B5EF4-FFF2-40B4-BE49-F238E27FC236}">
                  <a16:creationId xmlns:a16="http://schemas.microsoft.com/office/drawing/2014/main" id="{F3D24369-3A95-A753-ABCE-EB8111085C19}"/>
                </a:ext>
              </a:extLst>
            </p:cNvPr>
            <p:cNvSpPr/>
            <p:nvPr/>
          </p:nvSpPr>
          <p:spPr>
            <a:xfrm>
              <a:off x="7195687" y="3505772"/>
              <a:ext cx="86556" cy="79845"/>
            </a:xfrm>
            <a:custGeom>
              <a:avLst/>
              <a:gdLst>
                <a:gd name="connsiteX0" fmla="*/ 0 w 86556"/>
                <a:gd name="connsiteY0" fmla="*/ 36911 h 79845"/>
                <a:gd name="connsiteX1" fmla="*/ 55582 w 86556"/>
                <a:gd name="connsiteY1" fmla="*/ 79845 h 79845"/>
                <a:gd name="connsiteX2" fmla="*/ 86556 w 86556"/>
                <a:gd name="connsiteY2" fmla="*/ 38804 h 79845"/>
                <a:gd name="connsiteX3" fmla="*/ 27963 w 86556"/>
                <a:gd name="connsiteY3" fmla="*/ 0 h 79845"/>
                <a:gd name="connsiteX4" fmla="*/ 0 w 86556"/>
                <a:gd name="connsiteY4" fmla="*/ 36911 h 798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556" h="79845">
                  <a:moveTo>
                    <a:pt x="0" y="36911"/>
                  </a:moveTo>
                  <a:lnTo>
                    <a:pt x="55582" y="79845"/>
                  </a:lnTo>
                  <a:cubicBezTo>
                    <a:pt x="66165" y="66337"/>
                    <a:pt x="76489" y="52657"/>
                    <a:pt x="86556" y="38804"/>
                  </a:cubicBezTo>
                  <a:lnTo>
                    <a:pt x="27963" y="0"/>
                  </a:lnTo>
                  <a:cubicBezTo>
                    <a:pt x="18843" y="12476"/>
                    <a:pt x="9550" y="24780"/>
                    <a:pt x="0" y="36911"/>
                  </a:cubicBezTo>
                  <a:close/>
                </a:path>
              </a:pathLst>
            </a:custGeom>
            <a:solidFill>
              <a:srgbClr val="873FEF"/>
            </a:solidFill>
            <a:ln w="8599" cap="flat">
              <a:noFill/>
              <a:prstDash val="solid"/>
              <a:miter/>
            </a:ln>
          </p:spPr>
          <p:txBody>
            <a:bodyPr rtlCol="0" anchor="ctr"/>
            <a:lstStyle/>
            <a:p>
              <a:endParaRPr lang="en-US"/>
            </a:p>
          </p:txBody>
        </p:sp>
        <p:sp>
          <p:nvSpPr>
            <p:cNvPr id="7876" name="Freeform: Shape 7875">
              <a:extLst>
                <a:ext uri="{FF2B5EF4-FFF2-40B4-BE49-F238E27FC236}">
                  <a16:creationId xmlns:a16="http://schemas.microsoft.com/office/drawing/2014/main" id="{F3E6B1A8-9953-77B8-05AB-96FC5E5EA850}"/>
                </a:ext>
              </a:extLst>
            </p:cNvPr>
            <p:cNvSpPr/>
            <p:nvPr/>
          </p:nvSpPr>
          <p:spPr>
            <a:xfrm>
              <a:off x="6550818" y="3937263"/>
              <a:ext cx="169756" cy="106603"/>
            </a:xfrm>
            <a:custGeom>
              <a:avLst/>
              <a:gdLst>
                <a:gd name="connsiteX0" fmla="*/ 0 w 169756"/>
                <a:gd name="connsiteY0" fmla="*/ 33814 h 106603"/>
                <a:gd name="connsiteX1" fmla="*/ 0 w 169756"/>
                <a:gd name="connsiteY1" fmla="*/ 106603 h 106603"/>
                <a:gd name="connsiteX2" fmla="*/ 169757 w 169756"/>
                <a:gd name="connsiteY2" fmla="*/ 49989 h 106603"/>
                <a:gd name="connsiteX3" fmla="*/ 104969 w 169756"/>
                <a:gd name="connsiteY3" fmla="*/ 0 h 106603"/>
                <a:gd name="connsiteX4" fmla="*/ 0 w 169756"/>
                <a:gd name="connsiteY4" fmla="*/ 33814 h 1066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756" h="106603">
                  <a:moveTo>
                    <a:pt x="0" y="33814"/>
                  </a:moveTo>
                  <a:lnTo>
                    <a:pt x="0" y="106603"/>
                  </a:lnTo>
                  <a:cubicBezTo>
                    <a:pt x="58249" y="91546"/>
                    <a:pt x="114949" y="72532"/>
                    <a:pt x="169757" y="49989"/>
                  </a:cubicBezTo>
                  <a:lnTo>
                    <a:pt x="104969" y="0"/>
                  </a:lnTo>
                  <a:cubicBezTo>
                    <a:pt x="70725" y="12820"/>
                    <a:pt x="35707" y="24091"/>
                    <a:pt x="0" y="33814"/>
                  </a:cubicBezTo>
                  <a:close/>
                </a:path>
              </a:pathLst>
            </a:custGeom>
            <a:solidFill>
              <a:srgbClr val="36B0E2"/>
            </a:solidFill>
            <a:ln w="8599" cap="flat">
              <a:noFill/>
              <a:prstDash val="solid"/>
              <a:miter/>
            </a:ln>
          </p:spPr>
          <p:txBody>
            <a:bodyPr rtlCol="0" anchor="ctr"/>
            <a:lstStyle/>
            <a:p>
              <a:endParaRPr lang="en-US"/>
            </a:p>
          </p:txBody>
        </p:sp>
        <p:sp>
          <p:nvSpPr>
            <p:cNvPr id="7877" name="Freeform: Shape 7876">
              <a:extLst>
                <a:ext uri="{FF2B5EF4-FFF2-40B4-BE49-F238E27FC236}">
                  <a16:creationId xmlns:a16="http://schemas.microsoft.com/office/drawing/2014/main" id="{B1485117-1F2D-023C-5369-27698A57058F}"/>
                </a:ext>
              </a:extLst>
            </p:cNvPr>
            <p:cNvSpPr/>
            <p:nvPr/>
          </p:nvSpPr>
          <p:spPr>
            <a:xfrm>
              <a:off x="5174265" y="3513430"/>
              <a:ext cx="87502" cy="80361"/>
            </a:xfrm>
            <a:custGeom>
              <a:avLst/>
              <a:gdLst>
                <a:gd name="connsiteX0" fmla="*/ 58593 w 87502"/>
                <a:gd name="connsiteY0" fmla="*/ 0 h 80361"/>
                <a:gd name="connsiteX1" fmla="*/ 0 w 87502"/>
                <a:gd name="connsiteY1" fmla="*/ 38804 h 80361"/>
                <a:gd name="connsiteX2" fmla="*/ 31921 w 87502"/>
                <a:gd name="connsiteY2" fmla="*/ 80361 h 80361"/>
                <a:gd name="connsiteX3" fmla="*/ 87502 w 87502"/>
                <a:gd name="connsiteY3" fmla="*/ 37427 h 80361"/>
                <a:gd name="connsiteX4" fmla="*/ 58593 w 87502"/>
                <a:gd name="connsiteY4" fmla="*/ 0 h 803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502" h="80361">
                  <a:moveTo>
                    <a:pt x="58593" y="0"/>
                  </a:moveTo>
                  <a:lnTo>
                    <a:pt x="0" y="38804"/>
                  </a:lnTo>
                  <a:cubicBezTo>
                    <a:pt x="10411" y="52915"/>
                    <a:pt x="20994" y="66767"/>
                    <a:pt x="31921" y="80361"/>
                  </a:cubicBezTo>
                  <a:lnTo>
                    <a:pt x="87502" y="37427"/>
                  </a:lnTo>
                  <a:cubicBezTo>
                    <a:pt x="77608" y="25124"/>
                    <a:pt x="67972" y="12648"/>
                    <a:pt x="58593" y="0"/>
                  </a:cubicBezTo>
                  <a:close/>
                </a:path>
              </a:pathLst>
            </a:custGeom>
            <a:solidFill>
              <a:srgbClr val="FF3E5D"/>
            </a:solidFill>
            <a:ln w="8599" cap="flat">
              <a:noFill/>
              <a:prstDash val="solid"/>
              <a:miter/>
            </a:ln>
          </p:spPr>
          <p:txBody>
            <a:bodyPr rtlCol="0" anchor="ctr"/>
            <a:lstStyle/>
            <a:p>
              <a:endParaRPr lang="en-US"/>
            </a:p>
          </p:txBody>
        </p:sp>
        <p:sp>
          <p:nvSpPr>
            <p:cNvPr id="7878" name="Freeform: Shape 7877">
              <a:extLst>
                <a:ext uri="{FF2B5EF4-FFF2-40B4-BE49-F238E27FC236}">
                  <a16:creationId xmlns:a16="http://schemas.microsoft.com/office/drawing/2014/main" id="{4DE6E49C-D0D7-9E1C-459C-114B3EE14538}"/>
                </a:ext>
              </a:extLst>
            </p:cNvPr>
            <p:cNvSpPr/>
            <p:nvPr/>
          </p:nvSpPr>
          <p:spPr>
            <a:xfrm>
              <a:off x="4930685" y="2899535"/>
              <a:ext cx="302086" cy="652699"/>
            </a:xfrm>
            <a:custGeom>
              <a:avLst/>
              <a:gdLst>
                <a:gd name="connsiteX0" fmla="*/ 65907 w 302086"/>
                <a:gd name="connsiteY0" fmla="*/ 0 h 652699"/>
                <a:gd name="connsiteX1" fmla="*/ 0 w 302086"/>
                <a:gd name="connsiteY1" fmla="*/ 43622 h 652699"/>
                <a:gd name="connsiteX2" fmla="*/ 243493 w 302086"/>
                <a:gd name="connsiteY2" fmla="*/ 652699 h 652699"/>
                <a:gd name="connsiteX3" fmla="*/ 302086 w 302086"/>
                <a:gd name="connsiteY3" fmla="*/ 613895 h 652699"/>
                <a:gd name="connsiteX4" fmla="*/ 65907 w 302086"/>
                <a:gd name="connsiteY4" fmla="*/ 0 h 652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086" h="652699">
                  <a:moveTo>
                    <a:pt x="65907" y="0"/>
                  </a:moveTo>
                  <a:lnTo>
                    <a:pt x="0" y="43622"/>
                  </a:lnTo>
                  <a:cubicBezTo>
                    <a:pt x="28307" y="269563"/>
                    <a:pt x="114605" y="477694"/>
                    <a:pt x="243493" y="652699"/>
                  </a:cubicBezTo>
                  <a:lnTo>
                    <a:pt x="302086" y="613895"/>
                  </a:lnTo>
                  <a:cubicBezTo>
                    <a:pt x="172510" y="438804"/>
                    <a:pt x="87933" y="228436"/>
                    <a:pt x="65907" y="0"/>
                  </a:cubicBezTo>
                  <a:close/>
                </a:path>
              </a:pathLst>
            </a:custGeom>
            <a:solidFill>
              <a:srgbClr val="FF3E5D"/>
            </a:solidFill>
            <a:ln w="8599" cap="flat">
              <a:noFill/>
              <a:prstDash val="solid"/>
              <a:miter/>
            </a:ln>
          </p:spPr>
          <p:txBody>
            <a:bodyPr rtlCol="0" anchor="ctr"/>
            <a:lstStyle/>
            <a:p>
              <a:endParaRPr lang="en-US"/>
            </a:p>
          </p:txBody>
        </p:sp>
        <p:sp>
          <p:nvSpPr>
            <p:cNvPr id="7879" name="Freeform: Shape 7878">
              <a:extLst>
                <a:ext uri="{FF2B5EF4-FFF2-40B4-BE49-F238E27FC236}">
                  <a16:creationId xmlns:a16="http://schemas.microsoft.com/office/drawing/2014/main" id="{E53C366E-84AE-209F-7489-0D754DD25BAF}"/>
                </a:ext>
              </a:extLst>
            </p:cNvPr>
            <p:cNvSpPr/>
            <p:nvPr/>
          </p:nvSpPr>
          <p:spPr>
            <a:xfrm>
              <a:off x="5206185" y="3550857"/>
              <a:ext cx="600558" cy="440954"/>
            </a:xfrm>
            <a:custGeom>
              <a:avLst/>
              <a:gdLst>
                <a:gd name="connsiteX0" fmla="*/ 55582 w 600558"/>
                <a:gd name="connsiteY0" fmla="*/ 0 h 440954"/>
                <a:gd name="connsiteX1" fmla="*/ 0 w 600558"/>
                <a:gd name="connsiteY1" fmla="*/ 42934 h 440954"/>
                <a:gd name="connsiteX2" fmla="*/ 535341 w 600558"/>
                <a:gd name="connsiteY2" fmla="*/ 440955 h 440954"/>
                <a:gd name="connsiteX3" fmla="*/ 600559 w 600558"/>
                <a:gd name="connsiteY3" fmla="*/ 390621 h 440954"/>
                <a:gd name="connsiteX4" fmla="*/ 55582 w 600558"/>
                <a:gd name="connsiteY4" fmla="*/ 0 h 4409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0558" h="440954">
                  <a:moveTo>
                    <a:pt x="55582" y="0"/>
                  </a:moveTo>
                  <a:lnTo>
                    <a:pt x="0" y="42934"/>
                  </a:lnTo>
                  <a:cubicBezTo>
                    <a:pt x="140073" y="218025"/>
                    <a:pt x="324113" y="356377"/>
                    <a:pt x="535341" y="440955"/>
                  </a:cubicBezTo>
                  <a:lnTo>
                    <a:pt x="600559" y="390621"/>
                  </a:lnTo>
                  <a:cubicBezTo>
                    <a:pt x="384599" y="312583"/>
                    <a:pt x="196601" y="175952"/>
                    <a:pt x="55582" y="0"/>
                  </a:cubicBezTo>
                  <a:close/>
                </a:path>
              </a:pathLst>
            </a:custGeom>
            <a:solidFill>
              <a:srgbClr val="FC8F2B"/>
            </a:solidFill>
            <a:ln w="8599" cap="flat">
              <a:noFill/>
              <a:prstDash val="solid"/>
              <a:miter/>
            </a:ln>
          </p:spPr>
          <p:txBody>
            <a:bodyPr rtlCol="0" anchor="ctr"/>
            <a:lstStyle/>
            <a:p>
              <a:endParaRPr lang="en-US"/>
            </a:p>
          </p:txBody>
        </p:sp>
        <p:sp>
          <p:nvSpPr>
            <p:cNvPr id="7880" name="Freeform: Shape 7879">
              <a:extLst>
                <a:ext uri="{FF2B5EF4-FFF2-40B4-BE49-F238E27FC236}">
                  <a16:creationId xmlns:a16="http://schemas.microsoft.com/office/drawing/2014/main" id="{72A71C4E-CA67-F22F-DF44-80E442498880}"/>
                </a:ext>
              </a:extLst>
            </p:cNvPr>
            <p:cNvSpPr/>
            <p:nvPr/>
          </p:nvSpPr>
          <p:spPr>
            <a:xfrm>
              <a:off x="7223564" y="2888694"/>
              <a:ext cx="297698" cy="655796"/>
            </a:xfrm>
            <a:custGeom>
              <a:avLst/>
              <a:gdLst>
                <a:gd name="connsiteX0" fmla="*/ 0 w 297698"/>
                <a:gd name="connsiteY0" fmla="*/ 616993 h 655796"/>
                <a:gd name="connsiteX1" fmla="*/ 58593 w 297698"/>
                <a:gd name="connsiteY1" fmla="*/ 655797 h 655796"/>
                <a:gd name="connsiteX2" fmla="*/ 297698 w 297698"/>
                <a:gd name="connsiteY2" fmla="*/ 43794 h 655796"/>
                <a:gd name="connsiteX3" fmla="*/ 231533 w 297698"/>
                <a:gd name="connsiteY3" fmla="*/ 0 h 655796"/>
                <a:gd name="connsiteX4" fmla="*/ 0 w 297698"/>
                <a:gd name="connsiteY4" fmla="*/ 616993 h 655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698" h="655796">
                  <a:moveTo>
                    <a:pt x="0" y="616993"/>
                  </a:moveTo>
                  <a:lnTo>
                    <a:pt x="58593" y="655797"/>
                  </a:lnTo>
                  <a:cubicBezTo>
                    <a:pt x="186362" y="479673"/>
                    <a:pt x="271198" y="270510"/>
                    <a:pt x="297698" y="43794"/>
                  </a:cubicBezTo>
                  <a:lnTo>
                    <a:pt x="231533" y="0"/>
                  </a:lnTo>
                  <a:cubicBezTo>
                    <a:pt x="211486" y="229297"/>
                    <a:pt x="128544" y="440783"/>
                    <a:pt x="0" y="616993"/>
                  </a:cubicBezTo>
                  <a:close/>
                </a:path>
              </a:pathLst>
            </a:custGeom>
            <a:solidFill>
              <a:srgbClr val="873FEF"/>
            </a:solidFill>
            <a:ln w="8599" cap="flat">
              <a:noFill/>
              <a:prstDash val="solid"/>
              <a:miter/>
            </a:ln>
          </p:spPr>
          <p:txBody>
            <a:bodyPr rtlCol="0" anchor="ctr"/>
            <a:lstStyle/>
            <a:p>
              <a:endParaRPr lang="en-US"/>
            </a:p>
          </p:txBody>
        </p:sp>
        <p:sp>
          <p:nvSpPr>
            <p:cNvPr id="7881" name="Freeform: Shape 7880">
              <a:extLst>
                <a:ext uri="{FF2B5EF4-FFF2-40B4-BE49-F238E27FC236}">
                  <a16:creationId xmlns:a16="http://schemas.microsoft.com/office/drawing/2014/main" id="{194D414A-7BE2-44C2-2228-C23B129ECDA9}"/>
                </a:ext>
              </a:extLst>
            </p:cNvPr>
            <p:cNvSpPr/>
            <p:nvPr/>
          </p:nvSpPr>
          <p:spPr>
            <a:xfrm>
              <a:off x="6655787" y="3542684"/>
              <a:ext cx="595482" cy="444568"/>
            </a:xfrm>
            <a:custGeom>
              <a:avLst/>
              <a:gdLst>
                <a:gd name="connsiteX0" fmla="*/ 595483 w 595482"/>
                <a:gd name="connsiteY0" fmla="*/ 42934 h 444568"/>
                <a:gd name="connsiteX1" fmla="*/ 539901 w 595482"/>
                <a:gd name="connsiteY1" fmla="*/ 0 h 444568"/>
                <a:gd name="connsiteX2" fmla="*/ 0 w 595482"/>
                <a:gd name="connsiteY2" fmla="*/ 394579 h 444568"/>
                <a:gd name="connsiteX3" fmla="*/ 64788 w 595482"/>
                <a:gd name="connsiteY3" fmla="*/ 444568 h 444568"/>
                <a:gd name="connsiteX4" fmla="*/ 595483 w 595482"/>
                <a:gd name="connsiteY4" fmla="*/ 42934 h 4445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5482" h="444568">
                  <a:moveTo>
                    <a:pt x="595483" y="42934"/>
                  </a:moveTo>
                  <a:lnTo>
                    <a:pt x="539901" y="0"/>
                  </a:lnTo>
                  <a:cubicBezTo>
                    <a:pt x="400688" y="176726"/>
                    <a:pt x="214325" y="314562"/>
                    <a:pt x="0" y="394579"/>
                  </a:cubicBezTo>
                  <a:lnTo>
                    <a:pt x="64788" y="444568"/>
                  </a:lnTo>
                  <a:cubicBezTo>
                    <a:pt x="274639" y="358184"/>
                    <a:pt x="457130" y="218800"/>
                    <a:pt x="595483" y="42934"/>
                  </a:cubicBezTo>
                  <a:close/>
                </a:path>
              </a:pathLst>
            </a:custGeom>
            <a:solidFill>
              <a:srgbClr val="36B0E2"/>
            </a:solidFill>
            <a:ln w="8599" cap="flat">
              <a:noFill/>
              <a:prstDash val="solid"/>
              <a:miter/>
            </a:ln>
          </p:spPr>
          <p:txBody>
            <a:bodyPr rtlCol="0" anchor="ctr"/>
            <a:lstStyle/>
            <a:p>
              <a:endParaRPr lang="en-US"/>
            </a:p>
          </p:txBody>
        </p:sp>
        <p:sp>
          <p:nvSpPr>
            <p:cNvPr id="7882" name="Freeform: Shape 7881">
              <a:extLst>
                <a:ext uri="{FF2B5EF4-FFF2-40B4-BE49-F238E27FC236}">
                  <a16:creationId xmlns:a16="http://schemas.microsoft.com/office/drawing/2014/main" id="{E16D0FB9-06EB-6902-E2EA-0F711B84C852}"/>
                </a:ext>
              </a:extLst>
            </p:cNvPr>
            <p:cNvSpPr/>
            <p:nvPr/>
          </p:nvSpPr>
          <p:spPr>
            <a:xfrm>
              <a:off x="5908615" y="3971163"/>
              <a:ext cx="642202" cy="113830"/>
            </a:xfrm>
            <a:custGeom>
              <a:avLst/>
              <a:gdLst>
                <a:gd name="connsiteX0" fmla="*/ 316799 w 642202"/>
                <a:gd name="connsiteY0" fmla="*/ 43536 h 113830"/>
                <a:gd name="connsiteX1" fmla="*/ 0 w 642202"/>
                <a:gd name="connsiteY1" fmla="*/ 2237 h 113830"/>
                <a:gd name="connsiteX2" fmla="*/ 0 w 642202"/>
                <a:gd name="connsiteY2" fmla="*/ 74855 h 113830"/>
                <a:gd name="connsiteX3" fmla="*/ 316799 w 642202"/>
                <a:gd name="connsiteY3" fmla="*/ 113831 h 113830"/>
                <a:gd name="connsiteX4" fmla="*/ 642202 w 642202"/>
                <a:gd name="connsiteY4" fmla="*/ 72790 h 113830"/>
                <a:gd name="connsiteX5" fmla="*/ 642202 w 642202"/>
                <a:gd name="connsiteY5" fmla="*/ 0 h 113830"/>
                <a:gd name="connsiteX6" fmla="*/ 316799 w 642202"/>
                <a:gd name="connsiteY6" fmla="*/ 43536 h 113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2202" h="113830">
                  <a:moveTo>
                    <a:pt x="316799" y="43536"/>
                  </a:moveTo>
                  <a:cubicBezTo>
                    <a:pt x="207271" y="43536"/>
                    <a:pt x="101097" y="29167"/>
                    <a:pt x="0" y="2237"/>
                  </a:cubicBezTo>
                  <a:lnTo>
                    <a:pt x="0" y="74855"/>
                  </a:lnTo>
                  <a:cubicBezTo>
                    <a:pt x="101441" y="100237"/>
                    <a:pt x="207614" y="113831"/>
                    <a:pt x="316799" y="113831"/>
                  </a:cubicBezTo>
                  <a:cubicBezTo>
                    <a:pt x="429082" y="113831"/>
                    <a:pt x="538180" y="99548"/>
                    <a:pt x="642202" y="72790"/>
                  </a:cubicBezTo>
                  <a:lnTo>
                    <a:pt x="642202" y="0"/>
                  </a:lnTo>
                  <a:cubicBezTo>
                    <a:pt x="538524" y="28307"/>
                    <a:pt x="429425" y="43536"/>
                    <a:pt x="316799" y="43536"/>
                  </a:cubicBezTo>
                  <a:close/>
                </a:path>
              </a:pathLst>
            </a:custGeom>
            <a:solidFill>
              <a:srgbClr val="62CFD8"/>
            </a:solidFill>
            <a:ln w="8599" cap="flat">
              <a:noFill/>
              <a:prstDash val="solid"/>
              <a:miter/>
            </a:ln>
          </p:spPr>
          <p:txBody>
            <a:bodyPr rtlCol="0" anchor="ctr"/>
            <a:lstStyle/>
            <a:p>
              <a:endParaRPr lang="en-US"/>
            </a:p>
          </p:txBody>
        </p:sp>
      </p:grpSp>
      <p:pic>
        <p:nvPicPr>
          <p:cNvPr id="5" name="Picture 4">
            <a:extLst>
              <a:ext uri="{FF2B5EF4-FFF2-40B4-BE49-F238E27FC236}">
                <a16:creationId xmlns:a16="http://schemas.microsoft.com/office/drawing/2014/main" id="{BFE87C45-40B6-A296-E2C9-233DC28650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82021" y="1955515"/>
            <a:ext cx="828358" cy="828358"/>
          </a:xfrm>
          <a:prstGeom prst="rect">
            <a:avLst/>
          </a:prstGeom>
        </p:spPr>
      </p:pic>
      <p:sp>
        <p:nvSpPr>
          <p:cNvPr id="7" name="TextBox 6">
            <a:extLst>
              <a:ext uri="{FF2B5EF4-FFF2-40B4-BE49-F238E27FC236}">
                <a16:creationId xmlns:a16="http://schemas.microsoft.com/office/drawing/2014/main" id="{460CA5EC-B8C0-E427-DE7D-01696B344CDC}"/>
              </a:ext>
            </a:extLst>
          </p:cNvPr>
          <p:cNvSpPr txBox="1"/>
          <p:nvPr/>
        </p:nvSpPr>
        <p:spPr>
          <a:xfrm>
            <a:off x="9681577" y="2635299"/>
            <a:ext cx="2058871" cy="1109919"/>
          </a:xfrm>
          <a:prstGeom prst="rect">
            <a:avLst/>
          </a:prstGeom>
          <a:noFill/>
        </p:spPr>
        <p:txBody>
          <a:bodyPr wrap="square">
            <a:spAutoFit/>
          </a:bodyPr>
          <a:lstStyle/>
          <a:p>
            <a:pPr algn="justLow" rtl="1">
              <a:lnSpc>
                <a:spcPct val="150000"/>
              </a:lnSpc>
            </a:pPr>
            <a:r>
              <a:rPr lang="fa-IR" sz="1200" b="1" dirty="0">
                <a:latin typeface="Kalameh" pitchFamily="2" charset="-78"/>
                <a:cs typeface="B Titr" panose="00000700000000000000" pitchFamily="2" charset="-78"/>
              </a:rPr>
              <a:t>تیتر عنوان را وارد نمایید</a:t>
            </a:r>
          </a:p>
          <a:p>
            <a:pPr algn="justLow"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8" name="TextBox 7">
            <a:extLst>
              <a:ext uri="{FF2B5EF4-FFF2-40B4-BE49-F238E27FC236}">
                <a16:creationId xmlns:a16="http://schemas.microsoft.com/office/drawing/2014/main" id="{D91D79B5-5F9A-B224-00D3-74DEF9105D65}"/>
              </a:ext>
            </a:extLst>
          </p:cNvPr>
          <p:cNvSpPr txBox="1"/>
          <p:nvPr/>
        </p:nvSpPr>
        <p:spPr>
          <a:xfrm>
            <a:off x="8574821" y="4235974"/>
            <a:ext cx="2058871" cy="1109919"/>
          </a:xfrm>
          <a:prstGeom prst="rect">
            <a:avLst/>
          </a:prstGeom>
          <a:noFill/>
        </p:spPr>
        <p:txBody>
          <a:bodyPr wrap="square">
            <a:spAutoFit/>
          </a:bodyPr>
          <a:lstStyle/>
          <a:p>
            <a:pPr algn="justLow" rtl="1">
              <a:lnSpc>
                <a:spcPct val="150000"/>
              </a:lnSpc>
            </a:pPr>
            <a:r>
              <a:rPr lang="fa-IR" sz="1200" b="1" dirty="0">
                <a:latin typeface="Kalameh" pitchFamily="2" charset="-78"/>
                <a:cs typeface="B Titr" panose="00000700000000000000" pitchFamily="2" charset="-78"/>
              </a:rPr>
              <a:t>تیتر عنوان را وارد نمایید</a:t>
            </a:r>
          </a:p>
          <a:p>
            <a:pPr algn="justLow"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9" name="TextBox 8">
            <a:extLst>
              <a:ext uri="{FF2B5EF4-FFF2-40B4-BE49-F238E27FC236}">
                <a16:creationId xmlns:a16="http://schemas.microsoft.com/office/drawing/2014/main" id="{7ED3D24A-47F2-29CD-C50F-C868EF1CC090}"/>
              </a:ext>
            </a:extLst>
          </p:cNvPr>
          <p:cNvSpPr txBox="1"/>
          <p:nvPr/>
        </p:nvSpPr>
        <p:spPr>
          <a:xfrm>
            <a:off x="735518" y="2649657"/>
            <a:ext cx="2058871" cy="1109919"/>
          </a:xfrm>
          <a:prstGeom prst="rect">
            <a:avLst/>
          </a:prstGeom>
          <a:noFill/>
        </p:spPr>
        <p:txBody>
          <a:bodyPr wrap="square">
            <a:spAutoFit/>
          </a:bodyPr>
          <a:lstStyle/>
          <a:p>
            <a:pPr algn="justLow" rtl="1">
              <a:lnSpc>
                <a:spcPct val="150000"/>
              </a:lnSpc>
            </a:pPr>
            <a:r>
              <a:rPr lang="fa-IR" sz="1200" b="1" dirty="0">
                <a:latin typeface="Kalameh" pitchFamily="2" charset="-78"/>
                <a:cs typeface="B Titr" panose="00000700000000000000" pitchFamily="2" charset="-78"/>
              </a:rPr>
              <a:t>تیتر عنوان را وارد نمایید</a:t>
            </a:r>
          </a:p>
          <a:p>
            <a:pPr algn="justLow"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10" name="TextBox 9">
            <a:extLst>
              <a:ext uri="{FF2B5EF4-FFF2-40B4-BE49-F238E27FC236}">
                <a16:creationId xmlns:a16="http://schemas.microsoft.com/office/drawing/2014/main" id="{D6AA07DA-8DC3-1A27-3EDB-F87347A168E4}"/>
              </a:ext>
            </a:extLst>
          </p:cNvPr>
          <p:cNvSpPr txBox="1"/>
          <p:nvPr/>
        </p:nvSpPr>
        <p:spPr>
          <a:xfrm>
            <a:off x="1525417" y="4235974"/>
            <a:ext cx="2058871" cy="1109919"/>
          </a:xfrm>
          <a:prstGeom prst="rect">
            <a:avLst/>
          </a:prstGeom>
          <a:noFill/>
        </p:spPr>
        <p:txBody>
          <a:bodyPr wrap="square">
            <a:spAutoFit/>
          </a:bodyPr>
          <a:lstStyle/>
          <a:p>
            <a:pPr algn="justLow" rtl="1">
              <a:lnSpc>
                <a:spcPct val="150000"/>
              </a:lnSpc>
            </a:pPr>
            <a:r>
              <a:rPr lang="fa-IR" sz="1200" b="1" dirty="0">
                <a:latin typeface="Kalameh" pitchFamily="2" charset="-78"/>
                <a:cs typeface="B Titr" panose="00000700000000000000" pitchFamily="2" charset="-78"/>
              </a:rPr>
              <a:t>تیتر عنوان را وارد نمایید</a:t>
            </a:r>
          </a:p>
          <a:p>
            <a:pPr algn="justLow"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11" name="TextBox 10">
            <a:extLst>
              <a:ext uri="{FF2B5EF4-FFF2-40B4-BE49-F238E27FC236}">
                <a16:creationId xmlns:a16="http://schemas.microsoft.com/office/drawing/2014/main" id="{33A6B330-D91E-7ABB-F1FF-E26DC3B4BC44}"/>
              </a:ext>
            </a:extLst>
          </p:cNvPr>
          <p:cNvSpPr txBox="1"/>
          <p:nvPr/>
        </p:nvSpPr>
        <p:spPr>
          <a:xfrm>
            <a:off x="4570721" y="5768828"/>
            <a:ext cx="3300146" cy="856004"/>
          </a:xfrm>
          <a:prstGeom prst="rect">
            <a:avLst/>
          </a:prstGeom>
          <a:noFill/>
        </p:spPr>
        <p:txBody>
          <a:bodyPr wrap="square">
            <a:spAutoFit/>
          </a:bodyPr>
          <a:lstStyle/>
          <a:p>
            <a:pPr algn="ctr" rtl="1">
              <a:lnSpc>
                <a:spcPct val="150000"/>
              </a:lnSpc>
            </a:pPr>
            <a:r>
              <a:rPr lang="fa-IR" sz="1200" b="1" dirty="0">
                <a:latin typeface="Kalameh" pitchFamily="2" charset="-78"/>
                <a:cs typeface="B Titr" panose="00000700000000000000" pitchFamily="2" charset="-78"/>
              </a:rPr>
              <a:t>تیتر عنوان را وارد نمایید</a:t>
            </a:r>
          </a:p>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Tree>
    <p:extLst>
      <p:ext uri="{BB962C8B-B14F-4D97-AF65-F5344CB8AC3E}">
        <p14:creationId xmlns:p14="http://schemas.microsoft.com/office/powerpoint/2010/main" val="3349883451"/>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778"/>
                                        </p:tgtEl>
                                        <p:attrNameLst>
                                          <p:attrName>style.visibility</p:attrName>
                                        </p:attrNameLst>
                                      </p:cBhvr>
                                      <p:to>
                                        <p:strVal val="visible"/>
                                      </p:to>
                                    </p:set>
                                    <p:animEffect transition="in" filter="wipe(up)">
                                      <p:cBhvr>
                                        <p:cTn id="7" dur="500"/>
                                        <p:tgtEl>
                                          <p:spTgt spid="777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par>
                                <p:cTn id="13" presetID="22" presetClass="entr" presetSubtype="1" fill="hold" nodeType="withEffect">
                                  <p:stCondLst>
                                    <p:cond delay="0"/>
                                  </p:stCondLst>
                                  <p:childTnLst>
                                    <p:set>
                                      <p:cBhvr>
                                        <p:cTn id="14" dur="1" fill="hold">
                                          <p:stCondLst>
                                            <p:cond delay="0"/>
                                          </p:stCondLst>
                                        </p:cTn>
                                        <p:tgtEl>
                                          <p:spTgt spid="7873"/>
                                        </p:tgtEl>
                                        <p:attrNameLst>
                                          <p:attrName>style.visibility</p:attrName>
                                        </p:attrNameLst>
                                      </p:cBhvr>
                                      <p:to>
                                        <p:strVal val="visible"/>
                                      </p:to>
                                    </p:set>
                                    <p:animEffect transition="in" filter="wipe(up)">
                                      <p:cBhvr>
                                        <p:cTn id="15" dur="500"/>
                                        <p:tgtEl>
                                          <p:spTgt spid="7873"/>
                                        </p:tgtEl>
                                      </p:cBhvr>
                                    </p:animEffect>
                                  </p:childTnLst>
                                </p:cTn>
                              </p:par>
                              <p:par>
                                <p:cTn id="16" presetID="22" presetClass="entr" presetSubtype="4" fill="hold" nodeType="withEffect">
                                  <p:stCondLst>
                                    <p:cond delay="0"/>
                                  </p:stCondLst>
                                  <p:childTnLst>
                                    <p:set>
                                      <p:cBhvr>
                                        <p:cTn id="17" dur="1" fill="hold">
                                          <p:stCondLst>
                                            <p:cond delay="0"/>
                                          </p:stCondLst>
                                        </p:cTn>
                                        <p:tgtEl>
                                          <p:spTgt spid="7866"/>
                                        </p:tgtEl>
                                        <p:attrNameLst>
                                          <p:attrName>style.visibility</p:attrName>
                                        </p:attrNameLst>
                                      </p:cBhvr>
                                      <p:to>
                                        <p:strVal val="visible"/>
                                      </p:to>
                                    </p:set>
                                    <p:animEffect transition="in" filter="wipe(down)">
                                      <p:cBhvr>
                                        <p:cTn id="18" dur="500"/>
                                        <p:tgtEl>
                                          <p:spTgt spid="7866"/>
                                        </p:tgtEl>
                                      </p:cBhvr>
                                    </p:animEffect>
                                  </p:childTnLst>
                                </p:cTn>
                              </p:par>
                              <p:par>
                                <p:cTn id="19" presetID="22" presetClass="entr" presetSubtype="4" fill="hold" nodeType="withEffect">
                                  <p:stCondLst>
                                    <p:cond delay="0"/>
                                  </p:stCondLst>
                                  <p:childTnLst>
                                    <p:set>
                                      <p:cBhvr>
                                        <p:cTn id="20" dur="1" fill="hold">
                                          <p:stCondLst>
                                            <p:cond delay="0"/>
                                          </p:stCondLst>
                                        </p:cTn>
                                        <p:tgtEl>
                                          <p:spTgt spid="7788"/>
                                        </p:tgtEl>
                                        <p:attrNameLst>
                                          <p:attrName>style.visibility</p:attrName>
                                        </p:attrNameLst>
                                      </p:cBhvr>
                                      <p:to>
                                        <p:strVal val="visible"/>
                                      </p:to>
                                    </p:set>
                                    <p:animEffect transition="in" filter="wipe(down)">
                                      <p:cBhvr>
                                        <p:cTn id="21" dur="500"/>
                                        <p:tgtEl>
                                          <p:spTgt spid="7788"/>
                                        </p:tgtEl>
                                      </p:cBhvr>
                                    </p:animEffect>
                                  </p:childTnLst>
                                </p:cTn>
                              </p:par>
                              <p:par>
                                <p:cTn id="22" presetID="22" presetClass="entr" presetSubtype="4" fill="hold" nodeType="withEffect">
                                  <p:stCondLst>
                                    <p:cond delay="0"/>
                                  </p:stCondLst>
                                  <p:childTnLst>
                                    <p:set>
                                      <p:cBhvr>
                                        <p:cTn id="23" dur="1" fill="hold">
                                          <p:stCondLst>
                                            <p:cond delay="0"/>
                                          </p:stCondLst>
                                        </p:cTn>
                                        <p:tgtEl>
                                          <p:spTgt spid="7812"/>
                                        </p:tgtEl>
                                        <p:attrNameLst>
                                          <p:attrName>style.visibility</p:attrName>
                                        </p:attrNameLst>
                                      </p:cBhvr>
                                      <p:to>
                                        <p:strVal val="visible"/>
                                      </p:to>
                                    </p:set>
                                    <p:animEffect transition="in" filter="wipe(down)">
                                      <p:cBhvr>
                                        <p:cTn id="24" dur="500"/>
                                        <p:tgtEl>
                                          <p:spTgt spid="7812"/>
                                        </p:tgtEl>
                                      </p:cBhvr>
                                    </p:animEffect>
                                  </p:childTnLst>
                                </p:cTn>
                              </p:par>
                              <p:par>
                                <p:cTn id="25" presetID="22" presetClass="entr" presetSubtype="4" fill="hold" nodeType="withEffect">
                                  <p:stCondLst>
                                    <p:cond delay="0"/>
                                  </p:stCondLst>
                                  <p:childTnLst>
                                    <p:set>
                                      <p:cBhvr>
                                        <p:cTn id="26" dur="1" fill="hold">
                                          <p:stCondLst>
                                            <p:cond delay="0"/>
                                          </p:stCondLst>
                                        </p:cTn>
                                        <p:tgtEl>
                                          <p:spTgt spid="7809"/>
                                        </p:tgtEl>
                                        <p:attrNameLst>
                                          <p:attrName>style.visibility</p:attrName>
                                        </p:attrNameLst>
                                      </p:cBhvr>
                                      <p:to>
                                        <p:strVal val="visible"/>
                                      </p:to>
                                    </p:set>
                                    <p:animEffect transition="in" filter="wipe(down)">
                                      <p:cBhvr>
                                        <p:cTn id="27" dur="500"/>
                                        <p:tgtEl>
                                          <p:spTgt spid="7809"/>
                                        </p:tgtEl>
                                      </p:cBhvr>
                                    </p:animEffect>
                                  </p:childTnLst>
                                </p:cTn>
                              </p:par>
                              <p:par>
                                <p:cTn id="28" presetID="22" presetClass="entr" presetSubtype="4" fill="hold" nodeType="withEffect">
                                  <p:stCondLst>
                                    <p:cond delay="0"/>
                                  </p:stCondLst>
                                  <p:childTnLst>
                                    <p:set>
                                      <p:cBhvr>
                                        <p:cTn id="29" dur="1" fill="hold">
                                          <p:stCondLst>
                                            <p:cond delay="0"/>
                                          </p:stCondLst>
                                        </p:cTn>
                                        <p:tgtEl>
                                          <p:spTgt spid="7747"/>
                                        </p:tgtEl>
                                        <p:attrNameLst>
                                          <p:attrName>style.visibility</p:attrName>
                                        </p:attrNameLst>
                                      </p:cBhvr>
                                      <p:to>
                                        <p:strVal val="visible"/>
                                      </p:to>
                                    </p:set>
                                    <p:animEffect transition="in" filter="wipe(down)">
                                      <p:cBhvr>
                                        <p:cTn id="30" dur="500"/>
                                        <p:tgtEl>
                                          <p:spTgt spid="7747"/>
                                        </p:tgtEl>
                                      </p:cBhvr>
                                    </p:animEffect>
                                  </p:childTnLst>
                                </p:cTn>
                              </p:par>
                              <p:par>
                                <p:cTn id="31" presetID="22" presetClass="entr" presetSubtype="4" fill="hold" nodeType="withEffect">
                                  <p:stCondLst>
                                    <p:cond delay="0"/>
                                  </p:stCondLst>
                                  <p:childTnLst>
                                    <p:set>
                                      <p:cBhvr>
                                        <p:cTn id="32" dur="1" fill="hold">
                                          <p:stCondLst>
                                            <p:cond delay="0"/>
                                          </p:stCondLst>
                                        </p:cTn>
                                        <p:tgtEl>
                                          <p:spTgt spid="7757"/>
                                        </p:tgtEl>
                                        <p:attrNameLst>
                                          <p:attrName>style.visibility</p:attrName>
                                        </p:attrNameLst>
                                      </p:cBhvr>
                                      <p:to>
                                        <p:strVal val="visible"/>
                                      </p:to>
                                    </p:set>
                                    <p:animEffect transition="in" filter="wipe(down)">
                                      <p:cBhvr>
                                        <p:cTn id="33" dur="500"/>
                                        <p:tgtEl>
                                          <p:spTgt spid="7757"/>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7815"/>
                                        </p:tgtEl>
                                        <p:attrNameLst>
                                          <p:attrName>style.visibility</p:attrName>
                                        </p:attrNameLst>
                                      </p:cBhvr>
                                      <p:to>
                                        <p:strVal val="visible"/>
                                      </p:to>
                                    </p:set>
                                    <p:animEffect transition="in" filter="wipe(down)">
                                      <p:cBhvr>
                                        <p:cTn id="36" dur="500"/>
                                        <p:tgtEl>
                                          <p:spTgt spid="7815"/>
                                        </p:tgtEl>
                                      </p:cBhvr>
                                    </p:animEffect>
                                  </p:childTnLst>
                                </p:cTn>
                              </p:par>
                              <p:par>
                                <p:cTn id="37" presetID="22" presetClass="entr" presetSubtype="4" fill="hold" nodeType="withEffect">
                                  <p:stCondLst>
                                    <p:cond delay="0"/>
                                  </p:stCondLst>
                                  <p:childTnLst>
                                    <p:set>
                                      <p:cBhvr>
                                        <p:cTn id="38" dur="1" fill="hold">
                                          <p:stCondLst>
                                            <p:cond delay="0"/>
                                          </p:stCondLst>
                                        </p:cTn>
                                        <p:tgtEl>
                                          <p:spTgt spid="7816"/>
                                        </p:tgtEl>
                                        <p:attrNameLst>
                                          <p:attrName>style.visibility</p:attrName>
                                        </p:attrNameLst>
                                      </p:cBhvr>
                                      <p:to>
                                        <p:strVal val="visible"/>
                                      </p:to>
                                    </p:set>
                                    <p:animEffect transition="in" filter="wipe(down)">
                                      <p:cBhvr>
                                        <p:cTn id="39" dur="500"/>
                                        <p:tgtEl>
                                          <p:spTgt spid="7816"/>
                                        </p:tgtEl>
                                      </p:cBhvr>
                                    </p:animEffect>
                                  </p:childTnLst>
                                </p:cTn>
                              </p:par>
                              <p:par>
                                <p:cTn id="40" presetID="22" presetClass="entr" presetSubtype="4" fill="hold" nodeType="withEffect">
                                  <p:stCondLst>
                                    <p:cond delay="0"/>
                                  </p:stCondLst>
                                  <p:childTnLst>
                                    <p:set>
                                      <p:cBhvr>
                                        <p:cTn id="41" dur="1" fill="hold">
                                          <p:stCondLst>
                                            <p:cond delay="0"/>
                                          </p:stCondLst>
                                        </p:cTn>
                                        <p:tgtEl>
                                          <p:spTgt spid="7832"/>
                                        </p:tgtEl>
                                        <p:attrNameLst>
                                          <p:attrName>style.visibility</p:attrName>
                                        </p:attrNameLst>
                                      </p:cBhvr>
                                      <p:to>
                                        <p:strVal val="visible"/>
                                      </p:to>
                                    </p:set>
                                    <p:animEffect transition="in" filter="wipe(down)">
                                      <p:cBhvr>
                                        <p:cTn id="42" dur="500"/>
                                        <p:tgtEl>
                                          <p:spTgt spid="7832"/>
                                        </p:tgtEl>
                                      </p:cBhvr>
                                    </p:animEffect>
                                  </p:childTnLst>
                                </p:cTn>
                              </p:par>
                              <p:par>
                                <p:cTn id="43" presetID="22" presetClass="entr" presetSubtype="4" fill="hold" nodeType="withEffect">
                                  <p:stCondLst>
                                    <p:cond delay="0"/>
                                  </p:stCondLst>
                                  <p:childTnLst>
                                    <p:set>
                                      <p:cBhvr>
                                        <p:cTn id="44" dur="1" fill="hold">
                                          <p:stCondLst>
                                            <p:cond delay="0"/>
                                          </p:stCondLst>
                                        </p:cTn>
                                        <p:tgtEl>
                                          <p:spTgt spid="7841"/>
                                        </p:tgtEl>
                                        <p:attrNameLst>
                                          <p:attrName>style.visibility</p:attrName>
                                        </p:attrNameLst>
                                      </p:cBhvr>
                                      <p:to>
                                        <p:strVal val="visible"/>
                                      </p:to>
                                    </p:set>
                                    <p:animEffect transition="in" filter="wipe(down)">
                                      <p:cBhvr>
                                        <p:cTn id="45" dur="500"/>
                                        <p:tgtEl>
                                          <p:spTgt spid="7841"/>
                                        </p:tgtEl>
                                      </p:cBhvr>
                                    </p:animEffect>
                                  </p:childTnLst>
                                </p:cTn>
                              </p:par>
                              <p:par>
                                <p:cTn id="46" presetID="22" presetClass="entr" presetSubtype="4" fill="hold" nodeType="withEffect">
                                  <p:stCondLst>
                                    <p:cond delay="0"/>
                                  </p:stCondLst>
                                  <p:childTnLst>
                                    <p:set>
                                      <p:cBhvr>
                                        <p:cTn id="47" dur="1" fill="hold">
                                          <p:stCondLst>
                                            <p:cond delay="0"/>
                                          </p:stCondLst>
                                        </p:cTn>
                                        <p:tgtEl>
                                          <p:spTgt spid="7853"/>
                                        </p:tgtEl>
                                        <p:attrNameLst>
                                          <p:attrName>style.visibility</p:attrName>
                                        </p:attrNameLst>
                                      </p:cBhvr>
                                      <p:to>
                                        <p:strVal val="visible"/>
                                      </p:to>
                                    </p:set>
                                    <p:animEffect transition="in" filter="wipe(down)">
                                      <p:cBhvr>
                                        <p:cTn id="48" dur="500"/>
                                        <p:tgtEl>
                                          <p:spTgt spid="7853"/>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2" fill="hold" grpId="0" nodeType="click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right)">
                                      <p:cBhvr>
                                        <p:cTn id="53" dur="500"/>
                                        <p:tgtEl>
                                          <p:spTgt spid="7"/>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2" fill="hold" grpId="0" nodeType="click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ipe(right)">
                                      <p:cBhvr>
                                        <p:cTn id="58" dur="500"/>
                                        <p:tgtEl>
                                          <p:spTgt spid="8"/>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2" fill="hold" grpId="0" nodeType="click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wipe(right)">
                                      <p:cBhvr>
                                        <p:cTn id="63" dur="500"/>
                                        <p:tgtEl>
                                          <p:spTgt spid="11"/>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2" fill="hold" grpId="0" nodeType="clickEffect">
                                  <p:stCondLst>
                                    <p:cond delay="0"/>
                                  </p:stCondLst>
                                  <p:childTnLst>
                                    <p:set>
                                      <p:cBhvr>
                                        <p:cTn id="67" dur="1" fill="hold">
                                          <p:stCondLst>
                                            <p:cond delay="0"/>
                                          </p:stCondLst>
                                        </p:cTn>
                                        <p:tgtEl>
                                          <p:spTgt spid="10"/>
                                        </p:tgtEl>
                                        <p:attrNameLst>
                                          <p:attrName>style.visibility</p:attrName>
                                        </p:attrNameLst>
                                      </p:cBhvr>
                                      <p:to>
                                        <p:strVal val="visible"/>
                                      </p:to>
                                    </p:set>
                                    <p:animEffect transition="in" filter="wipe(right)">
                                      <p:cBhvr>
                                        <p:cTn id="68" dur="500"/>
                                        <p:tgtEl>
                                          <p:spTgt spid="10"/>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2" fill="hold" grpId="0" nodeType="clickEffect">
                                  <p:stCondLst>
                                    <p:cond delay="0"/>
                                  </p:stCondLst>
                                  <p:childTnLst>
                                    <p:set>
                                      <p:cBhvr>
                                        <p:cTn id="72" dur="1" fill="hold">
                                          <p:stCondLst>
                                            <p:cond delay="0"/>
                                          </p:stCondLst>
                                        </p:cTn>
                                        <p:tgtEl>
                                          <p:spTgt spid="9"/>
                                        </p:tgtEl>
                                        <p:attrNameLst>
                                          <p:attrName>style.visibility</p:attrName>
                                        </p:attrNameLst>
                                      </p:cBhvr>
                                      <p:to>
                                        <p:strVal val="visible"/>
                                      </p:to>
                                    </p:set>
                                    <p:animEffect transition="in" filter="wipe(right)">
                                      <p:cBhvr>
                                        <p:cTn id="7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15" grpId="0" animBg="1"/>
      <p:bldP spid="7" grpId="0"/>
      <p:bldP spid="8" grpId="0"/>
      <p:bldP spid="9" grpId="0"/>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 name="Group 121">
            <a:extLst>
              <a:ext uri="{FF2B5EF4-FFF2-40B4-BE49-F238E27FC236}">
                <a16:creationId xmlns:a16="http://schemas.microsoft.com/office/drawing/2014/main" id="{1C037335-DC34-4FAD-1372-C9E2C08F9D29}"/>
              </a:ext>
            </a:extLst>
          </p:cNvPr>
          <p:cNvGrpSpPr/>
          <p:nvPr/>
        </p:nvGrpSpPr>
        <p:grpSpPr>
          <a:xfrm>
            <a:off x="10140426" y="58463"/>
            <a:ext cx="1734764" cy="429023"/>
            <a:chOff x="10263714" y="58463"/>
            <a:chExt cx="1734764" cy="429023"/>
          </a:xfrm>
        </p:grpSpPr>
        <p:grpSp>
          <p:nvGrpSpPr>
            <p:cNvPr id="53" name="Group 52">
              <a:extLst>
                <a:ext uri="{FF2B5EF4-FFF2-40B4-BE49-F238E27FC236}">
                  <a16:creationId xmlns:a16="http://schemas.microsoft.com/office/drawing/2014/main" id="{4F4D6015-06C8-F336-2057-D66845FECEC7}"/>
                </a:ext>
              </a:extLst>
            </p:cNvPr>
            <p:cNvGrpSpPr/>
            <p:nvPr/>
          </p:nvGrpSpPr>
          <p:grpSpPr>
            <a:xfrm>
              <a:off x="11197607" y="83218"/>
              <a:ext cx="431426" cy="188824"/>
              <a:chOff x="11778472" y="427907"/>
              <a:chExt cx="240960" cy="105462"/>
            </a:xfrm>
          </p:grpSpPr>
          <p:sp>
            <p:nvSpPr>
              <p:cNvPr id="41" name="Freeform: Shape 40">
                <a:extLst>
                  <a:ext uri="{FF2B5EF4-FFF2-40B4-BE49-F238E27FC236}">
                    <a16:creationId xmlns:a16="http://schemas.microsoft.com/office/drawing/2014/main" id="{0B4FB79F-9D68-B0E3-852A-30FF56889C84}"/>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42" name="Freeform: Shape 41">
                <a:extLst>
                  <a:ext uri="{FF2B5EF4-FFF2-40B4-BE49-F238E27FC236}">
                    <a16:creationId xmlns:a16="http://schemas.microsoft.com/office/drawing/2014/main" id="{57B54EC3-9D7F-20DC-87A5-1300AE33348D}"/>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43" name="Freeform: Shape 42">
                <a:extLst>
                  <a:ext uri="{FF2B5EF4-FFF2-40B4-BE49-F238E27FC236}">
                    <a16:creationId xmlns:a16="http://schemas.microsoft.com/office/drawing/2014/main" id="{7E6C8786-109C-2870-476A-59CA76BC7021}"/>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44" name="Freeform: Shape 43">
                <a:extLst>
                  <a:ext uri="{FF2B5EF4-FFF2-40B4-BE49-F238E27FC236}">
                    <a16:creationId xmlns:a16="http://schemas.microsoft.com/office/drawing/2014/main" id="{E2B395AB-B136-8BAA-9146-4B1028917487}"/>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45" name="Freeform: Shape 44">
                <a:extLst>
                  <a:ext uri="{FF2B5EF4-FFF2-40B4-BE49-F238E27FC236}">
                    <a16:creationId xmlns:a16="http://schemas.microsoft.com/office/drawing/2014/main" id="{6515635F-3E58-E80F-3129-E148136DF820}"/>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46" name="Freeform: Shape 45">
                <a:extLst>
                  <a:ext uri="{FF2B5EF4-FFF2-40B4-BE49-F238E27FC236}">
                    <a16:creationId xmlns:a16="http://schemas.microsoft.com/office/drawing/2014/main" id="{E9D2CCCD-EC20-F5CD-0548-723D5C5EB168}"/>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47" name="Freeform: Shape 46">
                <a:extLst>
                  <a:ext uri="{FF2B5EF4-FFF2-40B4-BE49-F238E27FC236}">
                    <a16:creationId xmlns:a16="http://schemas.microsoft.com/office/drawing/2014/main" id="{1F980FB0-03D2-E3BD-5E95-2871EE6B23FC}"/>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48" name="Freeform: Shape 47">
                <a:extLst>
                  <a:ext uri="{FF2B5EF4-FFF2-40B4-BE49-F238E27FC236}">
                    <a16:creationId xmlns:a16="http://schemas.microsoft.com/office/drawing/2014/main" id="{6454177B-9482-490B-9774-26A99314B3DA}"/>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49" name="Freeform: Shape 48">
                <a:extLst>
                  <a:ext uri="{FF2B5EF4-FFF2-40B4-BE49-F238E27FC236}">
                    <a16:creationId xmlns:a16="http://schemas.microsoft.com/office/drawing/2014/main" id="{725B0CE3-A801-CCAF-D69A-D65F9F6042B6}"/>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50" name="Freeform: Shape 49">
                <a:extLst>
                  <a:ext uri="{FF2B5EF4-FFF2-40B4-BE49-F238E27FC236}">
                    <a16:creationId xmlns:a16="http://schemas.microsoft.com/office/drawing/2014/main" id="{04E2AC5A-33BB-F792-ADE6-FE905C058E99}"/>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51" name="Freeform: Shape 50">
                <a:extLst>
                  <a:ext uri="{FF2B5EF4-FFF2-40B4-BE49-F238E27FC236}">
                    <a16:creationId xmlns:a16="http://schemas.microsoft.com/office/drawing/2014/main" id="{FE59487D-E08D-F5FA-4EE4-CE5A0F46A2C4}"/>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52" name="Freeform: Shape 51">
                <a:extLst>
                  <a:ext uri="{FF2B5EF4-FFF2-40B4-BE49-F238E27FC236}">
                    <a16:creationId xmlns:a16="http://schemas.microsoft.com/office/drawing/2014/main" id="{8023D92E-AC14-1CD8-06D5-E0E42DCECAF9}"/>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69" name="Freeform: Shape 68">
              <a:extLst>
                <a:ext uri="{FF2B5EF4-FFF2-40B4-BE49-F238E27FC236}">
                  <a16:creationId xmlns:a16="http://schemas.microsoft.com/office/drawing/2014/main" id="{8FD9BD78-D06A-1FD0-6B02-B02D2F8F1C69}"/>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70" name="TextBox 69">
              <a:extLst>
                <a:ext uri="{FF2B5EF4-FFF2-40B4-BE49-F238E27FC236}">
                  <a16:creationId xmlns:a16="http://schemas.microsoft.com/office/drawing/2014/main" id="{CDBB6F4A-03A4-82A2-0400-5200902123F7}"/>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sp>
        <p:nvSpPr>
          <p:cNvPr id="71" name="Rectangle 70">
            <a:extLst>
              <a:ext uri="{FF2B5EF4-FFF2-40B4-BE49-F238E27FC236}">
                <a16:creationId xmlns:a16="http://schemas.microsoft.com/office/drawing/2014/main" id="{13294471-D6CD-C82A-CB9A-10B7E9E5FD42}"/>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E621C637-DB9A-02C0-CF88-1004C197D679}"/>
              </a:ext>
            </a:extLst>
          </p:cNvPr>
          <p:cNvSpPr/>
          <p:nvPr/>
        </p:nvSpPr>
        <p:spPr>
          <a:xfrm>
            <a:off x="10534892" y="1164606"/>
            <a:ext cx="1215081" cy="60141"/>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49" name="Group 148">
            <a:extLst>
              <a:ext uri="{FF2B5EF4-FFF2-40B4-BE49-F238E27FC236}">
                <a16:creationId xmlns:a16="http://schemas.microsoft.com/office/drawing/2014/main" id="{1424E820-5615-A8BB-0C55-45CD27A8BDBD}"/>
              </a:ext>
            </a:extLst>
          </p:cNvPr>
          <p:cNvGrpSpPr/>
          <p:nvPr/>
        </p:nvGrpSpPr>
        <p:grpSpPr>
          <a:xfrm>
            <a:off x="10450668" y="802961"/>
            <a:ext cx="1301337" cy="339188"/>
            <a:chOff x="10450668" y="801679"/>
            <a:chExt cx="1301337" cy="339188"/>
          </a:xfrm>
        </p:grpSpPr>
        <p:pic>
          <p:nvPicPr>
            <p:cNvPr id="132" name="Picture 131">
              <a:extLst>
                <a:ext uri="{FF2B5EF4-FFF2-40B4-BE49-F238E27FC236}">
                  <a16:creationId xmlns:a16="http://schemas.microsoft.com/office/drawing/2014/main" id="{35E5A249-E4D5-A281-34B1-B1FDFE809F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7985" y="801679"/>
              <a:ext cx="314020" cy="314020"/>
            </a:xfrm>
            <a:prstGeom prst="rect">
              <a:avLst/>
            </a:prstGeom>
          </p:spPr>
        </p:pic>
        <p:sp>
          <p:nvSpPr>
            <p:cNvPr id="140" name="TextBox 139">
              <a:extLst>
                <a:ext uri="{FF2B5EF4-FFF2-40B4-BE49-F238E27FC236}">
                  <a16:creationId xmlns:a16="http://schemas.microsoft.com/office/drawing/2014/main" id="{C06E4131-E265-1A28-9105-68FA3C1E9B45}"/>
                </a:ext>
              </a:extLst>
            </p:cNvPr>
            <p:cNvSpPr txBox="1"/>
            <p:nvPr/>
          </p:nvSpPr>
          <p:spPr>
            <a:xfrm>
              <a:off x="10450668" y="833090"/>
              <a:ext cx="1099953" cy="307777"/>
            </a:xfrm>
            <a:prstGeom prst="rect">
              <a:avLst/>
            </a:prstGeom>
            <a:noFill/>
          </p:spPr>
          <p:txBody>
            <a:bodyPr wrap="square" rtlCol="0">
              <a:spAutoFit/>
            </a:bodyPr>
            <a:lstStyle/>
            <a:p>
              <a:r>
                <a:rPr lang="fa-IR" sz="1400" dirty="0">
                  <a:solidFill>
                    <a:srgbClr val="006ED8"/>
                  </a:solidFill>
                  <a:cs typeface="B Titr" panose="00000700000000000000" pitchFamily="2" charset="-78"/>
                </a:rPr>
                <a:t>کلیات پژوهش</a:t>
              </a:r>
              <a:endParaRPr lang="en-US" sz="1400" dirty="0">
                <a:solidFill>
                  <a:srgbClr val="006ED8"/>
                </a:solidFill>
                <a:cs typeface="B Titr" panose="00000700000000000000" pitchFamily="2" charset="-78"/>
              </a:endParaRPr>
            </a:p>
          </p:txBody>
        </p:sp>
      </p:grpSp>
      <p:grpSp>
        <p:nvGrpSpPr>
          <p:cNvPr id="150" name="Group 149">
            <a:extLst>
              <a:ext uri="{FF2B5EF4-FFF2-40B4-BE49-F238E27FC236}">
                <a16:creationId xmlns:a16="http://schemas.microsoft.com/office/drawing/2014/main" id="{B0592E56-CDE6-5625-ABDE-6BAAB1DF02A7}"/>
              </a:ext>
            </a:extLst>
          </p:cNvPr>
          <p:cNvGrpSpPr/>
          <p:nvPr/>
        </p:nvGrpSpPr>
        <p:grpSpPr>
          <a:xfrm>
            <a:off x="8403542" y="809382"/>
            <a:ext cx="1332973" cy="339188"/>
            <a:chOff x="8403542" y="801679"/>
            <a:chExt cx="1332973" cy="339188"/>
          </a:xfrm>
        </p:grpSpPr>
        <p:pic>
          <p:nvPicPr>
            <p:cNvPr id="124" name="Picture 123">
              <a:extLst>
                <a:ext uri="{FF2B5EF4-FFF2-40B4-BE49-F238E27FC236}">
                  <a16:creationId xmlns:a16="http://schemas.microsoft.com/office/drawing/2014/main" id="{0F67A771-6B08-ADD2-2672-F0C178099341}"/>
                </a:ext>
              </a:extLst>
            </p:cNvPr>
            <p:cNvPicPr>
              <a:picLocks noChangeAspect="1"/>
            </p:cNvPicPr>
            <p:nvPr/>
          </p:nvPicPr>
          <p:blipFill>
            <a:blip r:embed="rId4">
              <a:biLevel thresh="75000"/>
              <a:extLst>
                <a:ext uri="{28A0092B-C50C-407E-A947-70E740481C1C}">
                  <a14:useLocalDpi xmlns:a14="http://schemas.microsoft.com/office/drawing/2010/main" val="0"/>
                </a:ext>
              </a:extLst>
            </a:blip>
            <a:stretch>
              <a:fillRect/>
            </a:stretch>
          </p:blipFill>
          <p:spPr>
            <a:xfrm>
              <a:off x="9422495" y="801679"/>
              <a:ext cx="314020" cy="314020"/>
            </a:xfrm>
            <a:prstGeom prst="rect">
              <a:avLst/>
            </a:prstGeom>
          </p:spPr>
        </p:pic>
        <p:sp>
          <p:nvSpPr>
            <p:cNvPr id="141" name="TextBox 140">
              <a:extLst>
                <a:ext uri="{FF2B5EF4-FFF2-40B4-BE49-F238E27FC236}">
                  <a16:creationId xmlns:a16="http://schemas.microsoft.com/office/drawing/2014/main" id="{CB2FA345-EEB9-7110-8DC8-D42F0D2BD973}"/>
                </a:ext>
              </a:extLst>
            </p:cNvPr>
            <p:cNvSpPr txBox="1"/>
            <p:nvPr/>
          </p:nvSpPr>
          <p:spPr>
            <a:xfrm>
              <a:off x="8403542" y="833090"/>
              <a:ext cx="1066273" cy="307777"/>
            </a:xfrm>
            <a:prstGeom prst="rect">
              <a:avLst/>
            </a:prstGeom>
            <a:noFill/>
          </p:spPr>
          <p:txBody>
            <a:bodyPr wrap="square" rtlCol="0">
              <a:spAutoFit/>
            </a:bodyPr>
            <a:lstStyle/>
            <a:p>
              <a:r>
                <a:rPr lang="fa-IR" sz="1400" dirty="0">
                  <a:cs typeface="B Titr" panose="00000700000000000000" pitchFamily="2" charset="-78"/>
                </a:rPr>
                <a:t>مبانی پژوهش</a:t>
              </a:r>
              <a:endParaRPr lang="en-US" sz="1400" dirty="0">
                <a:cs typeface="B Titr" panose="00000700000000000000" pitchFamily="2" charset="-78"/>
              </a:endParaRPr>
            </a:p>
          </p:txBody>
        </p:sp>
      </p:grpSp>
      <p:grpSp>
        <p:nvGrpSpPr>
          <p:cNvPr id="151" name="Group 150">
            <a:extLst>
              <a:ext uri="{FF2B5EF4-FFF2-40B4-BE49-F238E27FC236}">
                <a16:creationId xmlns:a16="http://schemas.microsoft.com/office/drawing/2014/main" id="{7CE748D5-6082-41A2-9A12-2940F8F7DA49}"/>
              </a:ext>
            </a:extLst>
          </p:cNvPr>
          <p:cNvGrpSpPr/>
          <p:nvPr/>
        </p:nvGrpSpPr>
        <p:grpSpPr>
          <a:xfrm>
            <a:off x="6525261" y="805529"/>
            <a:ext cx="1207290" cy="339188"/>
            <a:chOff x="6544578" y="801679"/>
            <a:chExt cx="1207290" cy="339188"/>
          </a:xfrm>
        </p:grpSpPr>
        <p:pic>
          <p:nvPicPr>
            <p:cNvPr id="126" name="Picture 125">
              <a:extLst>
                <a:ext uri="{FF2B5EF4-FFF2-40B4-BE49-F238E27FC236}">
                  <a16:creationId xmlns:a16="http://schemas.microsoft.com/office/drawing/2014/main" id="{B12992F8-B63C-A0AA-757C-42E10B31D6A9}"/>
                </a:ext>
              </a:extLst>
            </p:cNvPr>
            <p:cNvPicPr>
              <a:picLocks noChangeAspect="1"/>
            </p:cNvPicPr>
            <p:nvPr/>
          </p:nvPicPr>
          <p:blipFill>
            <a:blip r:embed="rId5">
              <a:biLevel thresh="75000"/>
              <a:extLst>
                <a:ext uri="{28A0092B-C50C-407E-A947-70E740481C1C}">
                  <a14:useLocalDpi xmlns:a14="http://schemas.microsoft.com/office/drawing/2010/main" val="0"/>
                </a:ext>
              </a:extLst>
            </a:blip>
            <a:stretch>
              <a:fillRect/>
            </a:stretch>
          </p:blipFill>
          <p:spPr>
            <a:xfrm>
              <a:off x="7437848" y="801679"/>
              <a:ext cx="314020" cy="314020"/>
            </a:xfrm>
            <a:prstGeom prst="rect">
              <a:avLst/>
            </a:prstGeom>
          </p:spPr>
        </p:pic>
        <p:sp>
          <p:nvSpPr>
            <p:cNvPr id="142" name="TextBox 141">
              <a:extLst>
                <a:ext uri="{FF2B5EF4-FFF2-40B4-BE49-F238E27FC236}">
                  <a16:creationId xmlns:a16="http://schemas.microsoft.com/office/drawing/2014/main" id="{D333B084-3D75-02A2-3201-246D1F771E89}"/>
                </a:ext>
              </a:extLst>
            </p:cNvPr>
            <p:cNvSpPr txBox="1"/>
            <p:nvPr/>
          </p:nvSpPr>
          <p:spPr>
            <a:xfrm>
              <a:off x="6544578" y="833090"/>
              <a:ext cx="1002814" cy="307777"/>
            </a:xfrm>
            <a:prstGeom prst="rect">
              <a:avLst/>
            </a:prstGeom>
            <a:noFill/>
          </p:spPr>
          <p:txBody>
            <a:bodyPr wrap="square" rtlCol="0">
              <a:spAutoFit/>
            </a:bodyPr>
            <a:lstStyle/>
            <a:p>
              <a:r>
                <a:rPr lang="fa-IR" sz="1400" dirty="0">
                  <a:cs typeface="B Titr" panose="00000700000000000000" pitchFamily="2" charset="-78"/>
                </a:rPr>
                <a:t>روش تحقیق</a:t>
              </a:r>
              <a:endParaRPr lang="en-US" sz="1400" dirty="0">
                <a:cs typeface="B Titr" panose="00000700000000000000" pitchFamily="2" charset="-78"/>
              </a:endParaRPr>
            </a:p>
          </p:txBody>
        </p:sp>
      </p:grpSp>
      <p:grpSp>
        <p:nvGrpSpPr>
          <p:cNvPr id="152" name="Group 151">
            <a:extLst>
              <a:ext uri="{FF2B5EF4-FFF2-40B4-BE49-F238E27FC236}">
                <a16:creationId xmlns:a16="http://schemas.microsoft.com/office/drawing/2014/main" id="{CCF9D272-5C4B-8493-3F2B-B31045B6AA57}"/>
              </a:ext>
            </a:extLst>
          </p:cNvPr>
          <p:cNvGrpSpPr/>
          <p:nvPr/>
        </p:nvGrpSpPr>
        <p:grpSpPr>
          <a:xfrm>
            <a:off x="4367276" y="801676"/>
            <a:ext cx="1347716" cy="339188"/>
            <a:chOff x="4367276" y="801679"/>
            <a:chExt cx="1347716" cy="339188"/>
          </a:xfrm>
        </p:grpSpPr>
        <p:pic>
          <p:nvPicPr>
            <p:cNvPr id="128" name="Picture 127">
              <a:extLst>
                <a:ext uri="{FF2B5EF4-FFF2-40B4-BE49-F238E27FC236}">
                  <a16:creationId xmlns:a16="http://schemas.microsoft.com/office/drawing/2014/main" id="{89AB1061-13B8-5BD6-6D27-AC9B68491BE2}"/>
                </a:ext>
              </a:extLst>
            </p:cNvPr>
            <p:cNvPicPr>
              <a:picLocks noChangeAspect="1"/>
            </p:cNvPicPr>
            <p:nvPr/>
          </p:nvPicPr>
          <p:blipFill>
            <a:blip r:embed="rId6">
              <a:biLevel thresh="75000"/>
              <a:extLst>
                <a:ext uri="{28A0092B-C50C-407E-A947-70E740481C1C}">
                  <a14:useLocalDpi xmlns:a14="http://schemas.microsoft.com/office/drawing/2010/main" val="0"/>
                </a:ext>
              </a:extLst>
            </a:blip>
            <a:stretch>
              <a:fillRect/>
            </a:stretch>
          </p:blipFill>
          <p:spPr>
            <a:xfrm>
              <a:off x="5400972" y="801679"/>
              <a:ext cx="314020" cy="314020"/>
            </a:xfrm>
            <a:prstGeom prst="rect">
              <a:avLst/>
            </a:prstGeom>
          </p:spPr>
        </p:pic>
        <p:sp>
          <p:nvSpPr>
            <p:cNvPr id="144" name="TextBox 143">
              <a:extLst>
                <a:ext uri="{FF2B5EF4-FFF2-40B4-BE49-F238E27FC236}">
                  <a16:creationId xmlns:a16="http://schemas.microsoft.com/office/drawing/2014/main" id="{C8425EFB-9821-1E0E-5CE6-4855C11C3E8F}"/>
                </a:ext>
              </a:extLst>
            </p:cNvPr>
            <p:cNvSpPr txBox="1"/>
            <p:nvPr/>
          </p:nvSpPr>
          <p:spPr>
            <a:xfrm>
              <a:off x="4367276" y="833090"/>
              <a:ext cx="1062877" cy="307777"/>
            </a:xfrm>
            <a:prstGeom prst="rect">
              <a:avLst/>
            </a:prstGeom>
            <a:noFill/>
          </p:spPr>
          <p:txBody>
            <a:bodyPr wrap="square" rtlCol="0">
              <a:spAutoFit/>
            </a:bodyPr>
            <a:lstStyle/>
            <a:p>
              <a:r>
                <a:rPr lang="fa-IR" sz="1400" dirty="0">
                  <a:cs typeface="B Titr" panose="00000700000000000000" pitchFamily="2" charset="-78"/>
                </a:rPr>
                <a:t>تجزیه و تحلیل</a:t>
              </a:r>
              <a:endParaRPr lang="en-US" sz="1400" dirty="0">
                <a:cs typeface="B Titr" panose="00000700000000000000" pitchFamily="2" charset="-78"/>
              </a:endParaRPr>
            </a:p>
          </p:txBody>
        </p:sp>
      </p:grpSp>
      <p:grpSp>
        <p:nvGrpSpPr>
          <p:cNvPr id="153" name="Group 152">
            <a:extLst>
              <a:ext uri="{FF2B5EF4-FFF2-40B4-BE49-F238E27FC236}">
                <a16:creationId xmlns:a16="http://schemas.microsoft.com/office/drawing/2014/main" id="{888C9CC3-77AF-1CE3-6CDC-B1DC34C2CF8E}"/>
              </a:ext>
            </a:extLst>
          </p:cNvPr>
          <p:cNvGrpSpPr/>
          <p:nvPr/>
        </p:nvGrpSpPr>
        <p:grpSpPr>
          <a:xfrm>
            <a:off x="2436435" y="808097"/>
            <a:ext cx="1267795" cy="339188"/>
            <a:chOff x="2436435" y="801679"/>
            <a:chExt cx="1267795" cy="339188"/>
          </a:xfrm>
        </p:grpSpPr>
        <p:pic>
          <p:nvPicPr>
            <p:cNvPr id="134" name="Picture 133">
              <a:extLst>
                <a:ext uri="{FF2B5EF4-FFF2-40B4-BE49-F238E27FC236}">
                  <a16:creationId xmlns:a16="http://schemas.microsoft.com/office/drawing/2014/main" id="{0219AACC-A780-F7B6-A08F-F1501FFCA54B}"/>
                </a:ext>
              </a:extLst>
            </p:cNvPr>
            <p:cNvPicPr>
              <a:picLocks noChangeAspect="1"/>
            </p:cNvPicPr>
            <p:nvPr/>
          </p:nvPicPr>
          <p:blipFill>
            <a:blip r:embed="rId7">
              <a:biLevel thresh="75000"/>
              <a:extLst>
                <a:ext uri="{28A0092B-C50C-407E-A947-70E740481C1C}">
                  <a14:useLocalDpi xmlns:a14="http://schemas.microsoft.com/office/drawing/2010/main" val="0"/>
                </a:ext>
              </a:extLst>
            </a:blip>
            <a:stretch>
              <a:fillRect/>
            </a:stretch>
          </p:blipFill>
          <p:spPr>
            <a:xfrm>
              <a:off x="3390210" y="801679"/>
              <a:ext cx="314020" cy="314020"/>
            </a:xfrm>
            <a:prstGeom prst="rect">
              <a:avLst/>
            </a:prstGeom>
          </p:spPr>
        </p:pic>
        <p:sp>
          <p:nvSpPr>
            <p:cNvPr id="146" name="TextBox 145">
              <a:extLst>
                <a:ext uri="{FF2B5EF4-FFF2-40B4-BE49-F238E27FC236}">
                  <a16:creationId xmlns:a16="http://schemas.microsoft.com/office/drawing/2014/main" id="{F08DDAB4-FFA7-D3BD-0D9D-C5DF3F7CE099}"/>
                </a:ext>
              </a:extLst>
            </p:cNvPr>
            <p:cNvSpPr txBox="1"/>
            <p:nvPr/>
          </p:nvSpPr>
          <p:spPr>
            <a:xfrm>
              <a:off x="2436435" y="833090"/>
              <a:ext cx="1007470" cy="307777"/>
            </a:xfrm>
            <a:prstGeom prst="rect">
              <a:avLst/>
            </a:prstGeom>
            <a:noFill/>
          </p:spPr>
          <p:txBody>
            <a:bodyPr wrap="square" rtlCol="0">
              <a:spAutoFit/>
            </a:bodyPr>
            <a:lstStyle/>
            <a:p>
              <a:r>
                <a:rPr lang="fa-IR" sz="1400" dirty="0">
                  <a:cs typeface="B Titr" panose="00000700000000000000" pitchFamily="2" charset="-78"/>
                </a:rPr>
                <a:t>بحث و نتیجه</a:t>
              </a:r>
              <a:endParaRPr lang="en-US" sz="1400" dirty="0">
                <a:cs typeface="B Titr" panose="00000700000000000000" pitchFamily="2" charset="-78"/>
              </a:endParaRPr>
            </a:p>
          </p:txBody>
        </p:sp>
      </p:grpSp>
      <p:grpSp>
        <p:nvGrpSpPr>
          <p:cNvPr id="154" name="Group 153">
            <a:extLst>
              <a:ext uri="{FF2B5EF4-FFF2-40B4-BE49-F238E27FC236}">
                <a16:creationId xmlns:a16="http://schemas.microsoft.com/office/drawing/2014/main" id="{5D3E3AFD-1CAE-9849-5477-1E17D4566C9C}"/>
              </a:ext>
            </a:extLst>
          </p:cNvPr>
          <p:cNvGrpSpPr/>
          <p:nvPr/>
        </p:nvGrpSpPr>
        <p:grpSpPr>
          <a:xfrm>
            <a:off x="619873" y="773422"/>
            <a:ext cx="913196" cy="391082"/>
            <a:chOff x="780273" y="763148"/>
            <a:chExt cx="913196" cy="391082"/>
          </a:xfrm>
        </p:grpSpPr>
        <p:pic>
          <p:nvPicPr>
            <p:cNvPr id="130" name="Picture 129">
              <a:extLst>
                <a:ext uri="{FF2B5EF4-FFF2-40B4-BE49-F238E27FC236}">
                  <a16:creationId xmlns:a16="http://schemas.microsoft.com/office/drawing/2014/main" id="{54E2A06B-762F-D631-66A8-6F714FEEF591}"/>
                </a:ext>
              </a:extLst>
            </p:cNvPr>
            <p:cNvPicPr>
              <a:picLocks noChangeAspect="1"/>
            </p:cNvPicPr>
            <p:nvPr/>
          </p:nvPicPr>
          <p:blipFill>
            <a:blip r:embed="rId8">
              <a:biLevel thresh="75000"/>
              <a:extLst>
                <a:ext uri="{28A0092B-C50C-407E-A947-70E740481C1C}">
                  <a14:useLocalDpi xmlns:a14="http://schemas.microsoft.com/office/drawing/2010/main" val="0"/>
                </a:ext>
              </a:extLst>
            </a:blip>
            <a:stretch>
              <a:fillRect/>
            </a:stretch>
          </p:blipFill>
          <p:spPr>
            <a:xfrm>
              <a:off x="1302387" y="763148"/>
              <a:ext cx="391082" cy="391082"/>
            </a:xfrm>
            <a:prstGeom prst="rect">
              <a:avLst/>
            </a:prstGeom>
          </p:spPr>
        </p:pic>
        <p:sp>
          <p:nvSpPr>
            <p:cNvPr id="147" name="TextBox 146">
              <a:extLst>
                <a:ext uri="{FF2B5EF4-FFF2-40B4-BE49-F238E27FC236}">
                  <a16:creationId xmlns:a16="http://schemas.microsoft.com/office/drawing/2014/main" id="{7C217C55-B589-BB1A-4D21-1B5B1F2F9DD1}"/>
                </a:ext>
              </a:extLst>
            </p:cNvPr>
            <p:cNvSpPr txBox="1"/>
            <p:nvPr/>
          </p:nvSpPr>
          <p:spPr>
            <a:xfrm>
              <a:off x="780273" y="833090"/>
              <a:ext cx="575107" cy="307777"/>
            </a:xfrm>
            <a:prstGeom prst="rect">
              <a:avLst/>
            </a:prstGeom>
            <a:noFill/>
          </p:spPr>
          <p:txBody>
            <a:bodyPr wrap="square" rtlCol="0">
              <a:spAutoFit/>
            </a:bodyPr>
            <a:lstStyle/>
            <a:p>
              <a:r>
                <a:rPr lang="fa-IR" sz="1400" dirty="0">
                  <a:cs typeface="B Titr" panose="00000700000000000000" pitchFamily="2" charset="-78"/>
                </a:rPr>
                <a:t>منابع</a:t>
              </a:r>
              <a:endParaRPr lang="en-US" sz="1400" dirty="0">
                <a:cs typeface="B Titr" panose="00000700000000000000" pitchFamily="2" charset="-78"/>
              </a:endParaRPr>
            </a:p>
          </p:txBody>
        </p:sp>
      </p:grpSp>
      <p:sp>
        <p:nvSpPr>
          <p:cNvPr id="161" name="TextBox 160">
            <a:extLst>
              <a:ext uri="{FF2B5EF4-FFF2-40B4-BE49-F238E27FC236}">
                <a16:creationId xmlns:a16="http://schemas.microsoft.com/office/drawing/2014/main" id="{F726328F-DB72-75F9-3EFF-83843ADDF73A}"/>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pic>
        <p:nvPicPr>
          <p:cNvPr id="2" name="Picture 1">
            <a:hlinkClick r:id="" action="ppaction://hlinkshowjump?jump=firstslide"/>
            <a:extLst>
              <a:ext uri="{FF2B5EF4-FFF2-40B4-BE49-F238E27FC236}">
                <a16:creationId xmlns:a16="http://schemas.microsoft.com/office/drawing/2014/main" id="{443A8980-206C-6DE7-748E-81E1C951185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3" name="Picture 2">
            <a:hlinkClick r:id="" action="ppaction://hlinkshowjump?jump=nextslide"/>
            <a:extLst>
              <a:ext uri="{FF2B5EF4-FFF2-40B4-BE49-F238E27FC236}">
                <a16:creationId xmlns:a16="http://schemas.microsoft.com/office/drawing/2014/main" id="{803B57E7-7A81-E1E1-C257-5AD6B94F9E1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4" name="Picture 3">
            <a:hlinkClick r:id="" action="ppaction://hlinkshowjump?jump=previousslide"/>
            <a:extLst>
              <a:ext uri="{FF2B5EF4-FFF2-40B4-BE49-F238E27FC236}">
                <a16:creationId xmlns:a16="http://schemas.microsoft.com/office/drawing/2014/main" id="{DC949FBB-8DDE-78E5-2398-82CB011C2AF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grpSp>
        <p:nvGrpSpPr>
          <p:cNvPr id="5" name="Group 4">
            <a:extLst>
              <a:ext uri="{FF2B5EF4-FFF2-40B4-BE49-F238E27FC236}">
                <a16:creationId xmlns:a16="http://schemas.microsoft.com/office/drawing/2014/main" id="{A532F9D9-9B04-D9B0-C003-CAB4A8617476}"/>
              </a:ext>
            </a:extLst>
          </p:cNvPr>
          <p:cNvGrpSpPr/>
          <p:nvPr/>
        </p:nvGrpSpPr>
        <p:grpSpPr>
          <a:xfrm>
            <a:off x="2607832" y="2367956"/>
            <a:ext cx="6737753" cy="3229626"/>
            <a:chOff x="2528135" y="2273499"/>
            <a:chExt cx="5638533" cy="2702734"/>
          </a:xfrm>
        </p:grpSpPr>
        <p:sp>
          <p:nvSpPr>
            <p:cNvPr id="7" name="Google Shape;1959;p37">
              <a:extLst>
                <a:ext uri="{FF2B5EF4-FFF2-40B4-BE49-F238E27FC236}">
                  <a16:creationId xmlns:a16="http://schemas.microsoft.com/office/drawing/2014/main" id="{2C90BA57-3966-6635-AFA4-77D06800C36D}"/>
                </a:ext>
              </a:extLst>
            </p:cNvPr>
            <p:cNvSpPr/>
            <p:nvPr/>
          </p:nvSpPr>
          <p:spPr>
            <a:xfrm>
              <a:off x="2528135" y="2701955"/>
              <a:ext cx="5638533" cy="1845832"/>
            </a:xfrm>
            <a:custGeom>
              <a:avLst/>
              <a:gdLst/>
              <a:ahLst/>
              <a:cxnLst/>
              <a:rect l="l" t="t" r="r" b="b"/>
              <a:pathLst>
                <a:path w="186727" h="61127" extrusionOk="0">
                  <a:moveTo>
                    <a:pt x="17336" y="0"/>
                  </a:moveTo>
                  <a:cubicBezTo>
                    <a:pt x="13110" y="0"/>
                    <a:pt x="9181" y="2274"/>
                    <a:pt x="7073" y="5918"/>
                  </a:cubicBezTo>
                  <a:lnTo>
                    <a:pt x="2108" y="14538"/>
                  </a:lnTo>
                  <a:cubicBezTo>
                    <a:pt x="1" y="18181"/>
                    <a:pt x="1" y="22717"/>
                    <a:pt x="2108" y="26372"/>
                  </a:cubicBezTo>
                  <a:lnTo>
                    <a:pt x="7073" y="34981"/>
                  </a:lnTo>
                  <a:cubicBezTo>
                    <a:pt x="9181" y="38636"/>
                    <a:pt x="13110" y="40898"/>
                    <a:pt x="17336" y="40898"/>
                  </a:cubicBezTo>
                  <a:lnTo>
                    <a:pt x="27385" y="40898"/>
                  </a:lnTo>
                  <a:cubicBezTo>
                    <a:pt x="29683" y="40993"/>
                    <a:pt x="34958" y="41755"/>
                    <a:pt x="37744" y="46589"/>
                  </a:cubicBezTo>
                  <a:lnTo>
                    <a:pt x="42720" y="55209"/>
                  </a:lnTo>
                  <a:cubicBezTo>
                    <a:pt x="44828" y="58853"/>
                    <a:pt x="48757" y="61127"/>
                    <a:pt x="52972" y="61127"/>
                  </a:cubicBezTo>
                  <a:lnTo>
                    <a:pt x="62913" y="61127"/>
                  </a:lnTo>
                  <a:cubicBezTo>
                    <a:pt x="67128" y="61127"/>
                    <a:pt x="71057" y="58853"/>
                    <a:pt x="73165" y="55209"/>
                  </a:cubicBezTo>
                  <a:lnTo>
                    <a:pt x="78142" y="46589"/>
                  </a:lnTo>
                  <a:cubicBezTo>
                    <a:pt x="78189" y="46506"/>
                    <a:pt x="78237" y="46411"/>
                    <a:pt x="78284" y="46327"/>
                  </a:cubicBezTo>
                  <a:cubicBezTo>
                    <a:pt x="78904" y="45232"/>
                    <a:pt x="81642" y="41148"/>
                    <a:pt x="87750" y="40886"/>
                  </a:cubicBezTo>
                  <a:cubicBezTo>
                    <a:pt x="87964" y="40898"/>
                    <a:pt x="88179" y="40898"/>
                    <a:pt x="88393" y="40898"/>
                  </a:cubicBezTo>
                  <a:lnTo>
                    <a:pt x="89476" y="40898"/>
                  </a:lnTo>
                  <a:cubicBezTo>
                    <a:pt x="89756" y="40910"/>
                    <a:pt x="90012" y="40916"/>
                    <a:pt x="90247" y="40916"/>
                  </a:cubicBezTo>
                  <a:cubicBezTo>
                    <a:pt x="90482" y="40916"/>
                    <a:pt x="90697" y="40910"/>
                    <a:pt x="90893" y="40898"/>
                  </a:cubicBezTo>
                  <a:lnTo>
                    <a:pt x="97418" y="40898"/>
                  </a:lnTo>
                  <a:cubicBezTo>
                    <a:pt x="98787" y="40922"/>
                    <a:pt x="105740" y="41279"/>
                    <a:pt x="108812" y="46589"/>
                  </a:cubicBezTo>
                  <a:lnTo>
                    <a:pt x="113777" y="55209"/>
                  </a:lnTo>
                  <a:cubicBezTo>
                    <a:pt x="115884" y="58853"/>
                    <a:pt x="119813" y="61127"/>
                    <a:pt x="124040" y="61127"/>
                  </a:cubicBezTo>
                  <a:lnTo>
                    <a:pt x="133982" y="61127"/>
                  </a:lnTo>
                  <a:cubicBezTo>
                    <a:pt x="138197" y="61127"/>
                    <a:pt x="142126" y="58853"/>
                    <a:pt x="144233" y="55209"/>
                  </a:cubicBezTo>
                  <a:lnTo>
                    <a:pt x="149198" y="46589"/>
                  </a:lnTo>
                  <a:cubicBezTo>
                    <a:pt x="149436" y="46173"/>
                    <a:pt x="152175" y="40910"/>
                    <a:pt x="160985" y="40898"/>
                  </a:cubicBezTo>
                  <a:lnTo>
                    <a:pt x="169391" y="40898"/>
                  </a:lnTo>
                  <a:cubicBezTo>
                    <a:pt x="173618" y="40898"/>
                    <a:pt x="177547" y="38636"/>
                    <a:pt x="179654" y="34981"/>
                  </a:cubicBezTo>
                  <a:lnTo>
                    <a:pt x="184619" y="26372"/>
                  </a:lnTo>
                  <a:cubicBezTo>
                    <a:pt x="186727" y="22717"/>
                    <a:pt x="186727" y="18181"/>
                    <a:pt x="184619" y="14538"/>
                  </a:cubicBezTo>
                  <a:lnTo>
                    <a:pt x="179654" y="5918"/>
                  </a:lnTo>
                  <a:cubicBezTo>
                    <a:pt x="177547" y="2274"/>
                    <a:pt x="173618" y="0"/>
                    <a:pt x="169391" y="0"/>
                  </a:cubicBezTo>
                  <a:lnTo>
                    <a:pt x="159449" y="0"/>
                  </a:lnTo>
                  <a:cubicBezTo>
                    <a:pt x="155235" y="0"/>
                    <a:pt x="151305" y="2274"/>
                    <a:pt x="149198" y="5918"/>
                  </a:cubicBezTo>
                  <a:lnTo>
                    <a:pt x="144733" y="13669"/>
                  </a:lnTo>
                  <a:cubicBezTo>
                    <a:pt x="141411" y="19407"/>
                    <a:pt x="135375" y="20146"/>
                    <a:pt x="133077" y="20229"/>
                  </a:cubicBezTo>
                  <a:lnTo>
                    <a:pt x="124624" y="20229"/>
                  </a:lnTo>
                  <a:cubicBezTo>
                    <a:pt x="118004" y="20229"/>
                    <a:pt x="114706" y="16288"/>
                    <a:pt x="113551" y="14514"/>
                  </a:cubicBezTo>
                  <a:lnTo>
                    <a:pt x="108586" y="5918"/>
                  </a:lnTo>
                  <a:cubicBezTo>
                    <a:pt x="106478" y="2274"/>
                    <a:pt x="102549" y="0"/>
                    <a:pt x="98335" y="0"/>
                  </a:cubicBezTo>
                  <a:lnTo>
                    <a:pt x="88393" y="0"/>
                  </a:lnTo>
                  <a:cubicBezTo>
                    <a:pt x="84178" y="0"/>
                    <a:pt x="80249" y="2274"/>
                    <a:pt x="78142" y="5918"/>
                  </a:cubicBezTo>
                  <a:lnTo>
                    <a:pt x="73474" y="14002"/>
                  </a:lnTo>
                  <a:lnTo>
                    <a:pt x="73165" y="14538"/>
                  </a:lnTo>
                  <a:cubicBezTo>
                    <a:pt x="73081" y="14669"/>
                    <a:pt x="73010" y="14823"/>
                    <a:pt x="72939" y="14966"/>
                  </a:cubicBezTo>
                  <a:cubicBezTo>
                    <a:pt x="71795" y="16711"/>
                    <a:pt x="68632" y="20230"/>
                    <a:pt x="61740" y="20230"/>
                  </a:cubicBezTo>
                  <a:cubicBezTo>
                    <a:pt x="61671" y="20230"/>
                    <a:pt x="61602" y="20230"/>
                    <a:pt x="61532" y="20229"/>
                  </a:cubicBezTo>
                  <a:lnTo>
                    <a:pt x="54674" y="20229"/>
                  </a:lnTo>
                  <a:cubicBezTo>
                    <a:pt x="54543" y="20217"/>
                    <a:pt x="54403" y="20211"/>
                    <a:pt x="54252" y="20211"/>
                  </a:cubicBezTo>
                  <a:cubicBezTo>
                    <a:pt x="54100" y="20211"/>
                    <a:pt x="53936" y="20217"/>
                    <a:pt x="53758" y="20229"/>
                  </a:cubicBezTo>
                  <a:lnTo>
                    <a:pt x="52757" y="20229"/>
                  </a:lnTo>
                  <a:cubicBezTo>
                    <a:pt x="47269" y="20110"/>
                    <a:pt x="44233" y="17133"/>
                    <a:pt x="42780" y="15062"/>
                  </a:cubicBezTo>
                  <a:cubicBezTo>
                    <a:pt x="42697" y="14883"/>
                    <a:pt x="42601" y="14704"/>
                    <a:pt x="42494" y="14538"/>
                  </a:cubicBezTo>
                  <a:lnTo>
                    <a:pt x="37529" y="5918"/>
                  </a:lnTo>
                  <a:cubicBezTo>
                    <a:pt x="35422" y="2274"/>
                    <a:pt x="31493" y="0"/>
                    <a:pt x="27278" y="0"/>
                  </a:cubicBezTo>
                  <a:close/>
                </a:path>
              </a:pathLst>
            </a:custGeom>
            <a:solidFill>
              <a:schemeClr val="bg1"/>
            </a:solidFill>
            <a:ln>
              <a:noFill/>
            </a:ln>
          </p:spPr>
          <p:txBody>
            <a:bodyPr spcFirstLastPara="1" wrap="square" lIns="121900" tIns="121900" rIns="121900" bIns="121900" anchor="ctr" anchorCtr="0">
              <a:noAutofit/>
            </a:bodyPr>
            <a:lstStyle/>
            <a:p>
              <a:endParaRPr sz="2400"/>
            </a:p>
          </p:txBody>
        </p:sp>
        <p:grpSp>
          <p:nvGrpSpPr>
            <p:cNvPr id="8" name="Google Shape;1960;p37">
              <a:extLst>
                <a:ext uri="{FF2B5EF4-FFF2-40B4-BE49-F238E27FC236}">
                  <a16:creationId xmlns:a16="http://schemas.microsoft.com/office/drawing/2014/main" id="{89739D7C-384C-53CF-B17C-422C84E8804B}"/>
                </a:ext>
              </a:extLst>
            </p:cNvPr>
            <p:cNvGrpSpPr/>
            <p:nvPr/>
          </p:nvGrpSpPr>
          <p:grpSpPr>
            <a:xfrm>
              <a:off x="3759833" y="3461613"/>
              <a:ext cx="1035836" cy="1514620"/>
              <a:chOff x="1653839" y="2449315"/>
              <a:chExt cx="776877" cy="1135965"/>
            </a:xfrm>
          </p:grpSpPr>
          <p:sp>
            <p:nvSpPr>
              <p:cNvPr id="66" name="Google Shape;1961;p37">
                <a:extLst>
                  <a:ext uri="{FF2B5EF4-FFF2-40B4-BE49-F238E27FC236}">
                    <a16:creationId xmlns:a16="http://schemas.microsoft.com/office/drawing/2014/main" id="{B3C82DC7-1ADE-7B72-9AE6-AF2D22FDD63F}"/>
                  </a:ext>
                </a:extLst>
              </p:cNvPr>
              <p:cNvSpPr/>
              <p:nvPr/>
            </p:nvSpPr>
            <p:spPr>
              <a:xfrm>
                <a:off x="1983618" y="3340143"/>
                <a:ext cx="97362" cy="245137"/>
              </a:xfrm>
              <a:custGeom>
                <a:avLst/>
                <a:gdLst/>
                <a:ahLst/>
                <a:cxnLst/>
                <a:rect l="l" t="t" r="r" b="b"/>
                <a:pathLst>
                  <a:path w="4299" h="10824" extrusionOk="0">
                    <a:moveTo>
                      <a:pt x="2143" y="0"/>
                    </a:moveTo>
                    <a:cubicBezTo>
                      <a:pt x="1845" y="0"/>
                      <a:pt x="1607" y="250"/>
                      <a:pt x="1607" y="548"/>
                    </a:cubicBezTo>
                    <a:lnTo>
                      <a:pt x="1607" y="6608"/>
                    </a:lnTo>
                    <a:cubicBezTo>
                      <a:pt x="679" y="6847"/>
                      <a:pt x="0" y="7680"/>
                      <a:pt x="0" y="8680"/>
                    </a:cubicBezTo>
                    <a:cubicBezTo>
                      <a:pt x="0" y="9859"/>
                      <a:pt x="964" y="10823"/>
                      <a:pt x="2143" y="10823"/>
                    </a:cubicBezTo>
                    <a:cubicBezTo>
                      <a:pt x="3334" y="10823"/>
                      <a:pt x="4298" y="9859"/>
                      <a:pt x="4298" y="8680"/>
                    </a:cubicBezTo>
                    <a:cubicBezTo>
                      <a:pt x="4298" y="7680"/>
                      <a:pt x="3608" y="6847"/>
                      <a:pt x="2691" y="6608"/>
                    </a:cubicBezTo>
                    <a:lnTo>
                      <a:pt x="2691" y="548"/>
                    </a:lnTo>
                    <a:cubicBezTo>
                      <a:pt x="2691" y="250"/>
                      <a:pt x="2453" y="0"/>
                      <a:pt x="2143" y="0"/>
                    </a:cubicBezTo>
                    <a:close/>
                  </a:path>
                </a:pathLst>
              </a:custGeom>
              <a:solidFill>
                <a:srgbClr val="006ED8"/>
              </a:solidFill>
              <a:ln>
                <a:noFill/>
              </a:ln>
            </p:spPr>
            <p:txBody>
              <a:bodyPr spcFirstLastPara="1" wrap="square" lIns="121900" tIns="121900" rIns="121900" bIns="121900" anchor="ctr" anchorCtr="0">
                <a:noAutofit/>
              </a:bodyPr>
              <a:lstStyle/>
              <a:p>
                <a:endParaRPr sz="2400"/>
              </a:p>
            </p:txBody>
          </p:sp>
          <p:sp>
            <p:nvSpPr>
              <p:cNvPr id="67" name="Google Shape;1962;p37">
                <a:extLst>
                  <a:ext uri="{FF2B5EF4-FFF2-40B4-BE49-F238E27FC236}">
                    <a16:creationId xmlns:a16="http://schemas.microsoft.com/office/drawing/2014/main" id="{C54CD4A0-26BE-A6D5-E063-EE3EE97BF361}"/>
                  </a:ext>
                </a:extLst>
              </p:cNvPr>
              <p:cNvSpPr/>
              <p:nvPr/>
            </p:nvSpPr>
            <p:spPr>
              <a:xfrm>
                <a:off x="1653839" y="2449315"/>
                <a:ext cx="776877" cy="702707"/>
              </a:xfrm>
              <a:custGeom>
                <a:avLst/>
                <a:gdLst/>
                <a:ahLst/>
                <a:cxnLst/>
                <a:rect l="l" t="t" r="r" b="b"/>
                <a:pathLst>
                  <a:path w="34303" h="31028" extrusionOk="0">
                    <a:moveTo>
                      <a:pt x="12181" y="0"/>
                    </a:moveTo>
                    <a:cubicBezTo>
                      <a:pt x="9728" y="0"/>
                      <a:pt x="7430" y="1322"/>
                      <a:pt x="6204" y="3453"/>
                    </a:cubicBezTo>
                    <a:lnTo>
                      <a:pt x="1227" y="12061"/>
                    </a:lnTo>
                    <a:cubicBezTo>
                      <a:pt x="1" y="14192"/>
                      <a:pt x="1" y="16835"/>
                      <a:pt x="1227" y="18967"/>
                    </a:cubicBezTo>
                    <a:lnTo>
                      <a:pt x="6204" y="27575"/>
                    </a:lnTo>
                    <a:cubicBezTo>
                      <a:pt x="7430" y="29706"/>
                      <a:pt x="9728" y="31028"/>
                      <a:pt x="12181" y="31028"/>
                    </a:cubicBezTo>
                    <a:lnTo>
                      <a:pt x="22122" y="31028"/>
                    </a:lnTo>
                    <a:cubicBezTo>
                      <a:pt x="24587" y="31028"/>
                      <a:pt x="26873" y="29706"/>
                      <a:pt x="28111" y="27575"/>
                    </a:cubicBezTo>
                    <a:lnTo>
                      <a:pt x="33076" y="18967"/>
                    </a:lnTo>
                    <a:cubicBezTo>
                      <a:pt x="34303" y="16835"/>
                      <a:pt x="34303" y="14192"/>
                      <a:pt x="33076" y="12061"/>
                    </a:cubicBezTo>
                    <a:lnTo>
                      <a:pt x="28111" y="3453"/>
                    </a:lnTo>
                    <a:cubicBezTo>
                      <a:pt x="26873" y="1322"/>
                      <a:pt x="24587" y="0"/>
                      <a:pt x="22122" y="0"/>
                    </a:cubicBezTo>
                    <a:close/>
                  </a:path>
                </a:pathLst>
              </a:custGeom>
              <a:solidFill>
                <a:srgbClr val="EBEBEB"/>
              </a:solidFill>
              <a:ln>
                <a:noFill/>
              </a:ln>
            </p:spPr>
            <p:txBody>
              <a:bodyPr spcFirstLastPara="1" wrap="square" lIns="121900" tIns="121900" rIns="121900" bIns="121900" anchor="ctr" anchorCtr="0">
                <a:noAutofit/>
              </a:bodyPr>
              <a:lstStyle/>
              <a:p>
                <a:endParaRPr sz="2400"/>
              </a:p>
            </p:txBody>
          </p:sp>
          <p:grpSp>
            <p:nvGrpSpPr>
              <p:cNvPr id="68" name="Google Shape;1963;p37">
                <a:extLst>
                  <a:ext uri="{FF2B5EF4-FFF2-40B4-BE49-F238E27FC236}">
                    <a16:creationId xmlns:a16="http://schemas.microsoft.com/office/drawing/2014/main" id="{B47034D0-B021-D4EF-5646-A363450DC7AD}"/>
                  </a:ext>
                </a:extLst>
              </p:cNvPr>
              <p:cNvGrpSpPr/>
              <p:nvPr/>
            </p:nvGrpSpPr>
            <p:grpSpPr>
              <a:xfrm>
                <a:off x="1862744" y="2622922"/>
                <a:ext cx="359106" cy="355525"/>
                <a:chOff x="-49031025" y="3920175"/>
                <a:chExt cx="303350" cy="300325"/>
              </a:xfrm>
            </p:grpSpPr>
            <p:sp>
              <p:nvSpPr>
                <p:cNvPr id="72" name="Google Shape;1964;p37">
                  <a:extLst>
                    <a:ext uri="{FF2B5EF4-FFF2-40B4-BE49-F238E27FC236}">
                      <a16:creationId xmlns:a16="http://schemas.microsoft.com/office/drawing/2014/main" id="{031156B5-A1D4-B524-B494-9C1A36F7AACA}"/>
                    </a:ext>
                  </a:extLst>
                </p:cNvPr>
                <p:cNvSpPr/>
                <p:nvPr/>
              </p:nvSpPr>
              <p:spPr>
                <a:xfrm>
                  <a:off x="-49031025" y="4131875"/>
                  <a:ext cx="109600" cy="88625"/>
                </a:xfrm>
                <a:custGeom>
                  <a:avLst/>
                  <a:gdLst/>
                  <a:ahLst/>
                  <a:cxnLst/>
                  <a:rect l="l" t="t" r="r" b="b"/>
                  <a:pathLst>
                    <a:path w="4384" h="3545" extrusionOk="0">
                      <a:moveTo>
                        <a:pt x="472" y="1"/>
                      </a:moveTo>
                      <a:cubicBezTo>
                        <a:pt x="202" y="1"/>
                        <a:pt x="0" y="326"/>
                        <a:pt x="225" y="551"/>
                      </a:cubicBezTo>
                      <a:lnTo>
                        <a:pt x="2336" y="3387"/>
                      </a:lnTo>
                      <a:cubicBezTo>
                        <a:pt x="2399" y="3481"/>
                        <a:pt x="2494" y="3544"/>
                        <a:pt x="2620" y="3544"/>
                      </a:cubicBezTo>
                      <a:lnTo>
                        <a:pt x="4384" y="3544"/>
                      </a:lnTo>
                      <a:lnTo>
                        <a:pt x="2620" y="583"/>
                      </a:lnTo>
                      <a:lnTo>
                        <a:pt x="572" y="16"/>
                      </a:lnTo>
                      <a:cubicBezTo>
                        <a:pt x="538" y="5"/>
                        <a:pt x="505" y="1"/>
                        <a:pt x="472" y="1"/>
                      </a:cubicBezTo>
                      <a:close/>
                    </a:path>
                  </a:pathLst>
                </a:custGeom>
                <a:solidFill>
                  <a:srgbClr val="006ED8"/>
                </a:solidFill>
                <a:ln>
                  <a:noFill/>
                </a:ln>
              </p:spPr>
              <p:txBody>
                <a:bodyPr spcFirstLastPara="1" wrap="square" lIns="121900" tIns="121900" rIns="121900" bIns="121900" anchor="ctr" anchorCtr="0">
                  <a:noAutofit/>
                </a:bodyPr>
                <a:lstStyle/>
                <a:p>
                  <a:endParaRPr sz="2400"/>
                </a:p>
              </p:txBody>
            </p:sp>
            <p:sp>
              <p:nvSpPr>
                <p:cNvPr id="73" name="Google Shape;1965;p37">
                  <a:extLst>
                    <a:ext uri="{FF2B5EF4-FFF2-40B4-BE49-F238E27FC236}">
                      <a16:creationId xmlns:a16="http://schemas.microsoft.com/office/drawing/2014/main" id="{DFDE6FFC-BC36-71EF-5B7F-E77984231ADD}"/>
                    </a:ext>
                  </a:extLst>
                </p:cNvPr>
                <p:cNvSpPr/>
                <p:nvPr/>
              </p:nvSpPr>
              <p:spPr>
                <a:xfrm>
                  <a:off x="-48921450" y="3920175"/>
                  <a:ext cx="79575" cy="130975"/>
                </a:xfrm>
                <a:custGeom>
                  <a:avLst/>
                  <a:gdLst/>
                  <a:ahLst/>
                  <a:cxnLst/>
                  <a:rect l="l" t="t" r="r" b="b"/>
                  <a:pathLst>
                    <a:path w="3183" h="5239" extrusionOk="0">
                      <a:moveTo>
                        <a:pt x="302" y="1"/>
                      </a:moveTo>
                      <a:cubicBezTo>
                        <a:pt x="275" y="1"/>
                        <a:pt x="248" y="3"/>
                        <a:pt x="221" y="9"/>
                      </a:cubicBezTo>
                      <a:cubicBezTo>
                        <a:pt x="64" y="40"/>
                        <a:pt x="1" y="198"/>
                        <a:pt x="1" y="355"/>
                      </a:cubicBezTo>
                      <a:lnTo>
                        <a:pt x="64" y="1269"/>
                      </a:lnTo>
                      <a:lnTo>
                        <a:pt x="2584" y="5239"/>
                      </a:lnTo>
                      <a:lnTo>
                        <a:pt x="3183" y="4199"/>
                      </a:lnTo>
                      <a:lnTo>
                        <a:pt x="631" y="166"/>
                      </a:lnTo>
                      <a:cubicBezTo>
                        <a:pt x="553" y="62"/>
                        <a:pt x="431" y="1"/>
                        <a:pt x="302" y="1"/>
                      </a:cubicBezTo>
                      <a:close/>
                    </a:path>
                  </a:pathLst>
                </a:custGeom>
                <a:solidFill>
                  <a:srgbClr val="006ED8"/>
                </a:solidFill>
                <a:ln>
                  <a:noFill/>
                </a:ln>
              </p:spPr>
              <p:txBody>
                <a:bodyPr spcFirstLastPara="1" wrap="square" lIns="121900" tIns="121900" rIns="121900" bIns="121900" anchor="ctr" anchorCtr="0">
                  <a:noAutofit/>
                </a:bodyPr>
                <a:lstStyle/>
                <a:p>
                  <a:endParaRPr sz="2400"/>
                </a:p>
              </p:txBody>
            </p:sp>
            <p:sp>
              <p:nvSpPr>
                <p:cNvPr id="74" name="Google Shape;1966;p37">
                  <a:extLst>
                    <a:ext uri="{FF2B5EF4-FFF2-40B4-BE49-F238E27FC236}">
                      <a16:creationId xmlns:a16="http://schemas.microsoft.com/office/drawing/2014/main" id="{01ED204B-6F9E-72F6-96DF-9CEAE43964C5}"/>
                    </a:ext>
                  </a:extLst>
                </p:cNvPr>
                <p:cNvSpPr/>
                <p:nvPr/>
              </p:nvSpPr>
              <p:spPr>
                <a:xfrm>
                  <a:off x="-48842675" y="4008100"/>
                  <a:ext cx="115000" cy="53300"/>
                </a:xfrm>
                <a:custGeom>
                  <a:avLst/>
                  <a:gdLst/>
                  <a:ahLst/>
                  <a:cxnLst/>
                  <a:rect l="l" t="t" r="r" b="b"/>
                  <a:pathLst>
                    <a:path w="4600" h="2132" extrusionOk="0">
                      <a:moveTo>
                        <a:pt x="1359" y="0"/>
                      </a:moveTo>
                      <a:cubicBezTo>
                        <a:pt x="1245" y="0"/>
                        <a:pt x="1132" y="57"/>
                        <a:pt x="1072" y="178"/>
                      </a:cubicBezTo>
                      <a:lnTo>
                        <a:pt x="0" y="2131"/>
                      </a:lnTo>
                      <a:lnTo>
                        <a:pt x="4191" y="2131"/>
                      </a:lnTo>
                      <a:cubicBezTo>
                        <a:pt x="4317" y="2131"/>
                        <a:pt x="4506" y="2005"/>
                        <a:pt x="4537" y="1848"/>
                      </a:cubicBezTo>
                      <a:cubicBezTo>
                        <a:pt x="4600" y="1690"/>
                        <a:pt x="4537" y="1533"/>
                        <a:pt x="4380" y="1469"/>
                      </a:cubicBezTo>
                      <a:lnTo>
                        <a:pt x="1544" y="52"/>
                      </a:lnTo>
                      <a:cubicBezTo>
                        <a:pt x="1488" y="18"/>
                        <a:pt x="1423" y="0"/>
                        <a:pt x="1359" y="0"/>
                      </a:cubicBezTo>
                      <a:close/>
                    </a:path>
                  </a:pathLst>
                </a:custGeom>
                <a:solidFill>
                  <a:srgbClr val="006ED8"/>
                </a:solidFill>
                <a:ln>
                  <a:noFill/>
                </a:ln>
              </p:spPr>
              <p:txBody>
                <a:bodyPr spcFirstLastPara="1" wrap="square" lIns="121900" tIns="121900" rIns="121900" bIns="121900" anchor="ctr" anchorCtr="0">
                  <a:noAutofit/>
                </a:bodyPr>
                <a:lstStyle/>
                <a:p>
                  <a:endParaRPr sz="2400"/>
                </a:p>
              </p:txBody>
            </p:sp>
            <p:sp>
              <p:nvSpPr>
                <p:cNvPr id="75" name="Google Shape;1967;p37">
                  <a:extLst>
                    <a:ext uri="{FF2B5EF4-FFF2-40B4-BE49-F238E27FC236}">
                      <a16:creationId xmlns:a16="http://schemas.microsoft.com/office/drawing/2014/main" id="{5024B802-131E-BE29-E5E5-6AA65461B107}"/>
                    </a:ext>
                  </a:extLst>
                </p:cNvPr>
                <p:cNvSpPr/>
                <p:nvPr/>
              </p:nvSpPr>
              <p:spPr>
                <a:xfrm>
                  <a:off x="-48838750" y="4078700"/>
                  <a:ext cx="51225" cy="66975"/>
                </a:xfrm>
                <a:custGeom>
                  <a:avLst/>
                  <a:gdLst/>
                  <a:ahLst/>
                  <a:cxnLst/>
                  <a:rect l="l" t="t" r="r" b="b"/>
                  <a:pathLst>
                    <a:path w="2049" h="2679" extrusionOk="0">
                      <a:moveTo>
                        <a:pt x="1" y="0"/>
                      </a:moveTo>
                      <a:lnTo>
                        <a:pt x="1734" y="2678"/>
                      </a:lnTo>
                      <a:lnTo>
                        <a:pt x="2049" y="0"/>
                      </a:lnTo>
                      <a:close/>
                    </a:path>
                  </a:pathLst>
                </a:custGeom>
                <a:solidFill>
                  <a:srgbClr val="006ED8"/>
                </a:solidFill>
                <a:ln>
                  <a:noFill/>
                </a:ln>
              </p:spPr>
              <p:txBody>
                <a:bodyPr spcFirstLastPara="1" wrap="square" lIns="121900" tIns="121900" rIns="121900" bIns="121900" anchor="ctr" anchorCtr="0">
                  <a:noAutofit/>
                </a:bodyPr>
                <a:lstStyle/>
                <a:p>
                  <a:endParaRPr sz="2400"/>
                </a:p>
              </p:txBody>
            </p:sp>
            <p:sp>
              <p:nvSpPr>
                <p:cNvPr id="76" name="Google Shape;1968;p37">
                  <a:extLst>
                    <a:ext uri="{FF2B5EF4-FFF2-40B4-BE49-F238E27FC236}">
                      <a16:creationId xmlns:a16="http://schemas.microsoft.com/office/drawing/2014/main" id="{46189CC9-A96C-EAFE-D286-6C65F8818D2F}"/>
                    </a:ext>
                  </a:extLst>
                </p:cNvPr>
                <p:cNvSpPr/>
                <p:nvPr/>
              </p:nvSpPr>
              <p:spPr>
                <a:xfrm>
                  <a:off x="-48975000" y="3920575"/>
                  <a:ext cx="173300" cy="248725"/>
                </a:xfrm>
                <a:custGeom>
                  <a:avLst/>
                  <a:gdLst/>
                  <a:ahLst/>
                  <a:cxnLst/>
                  <a:rect l="l" t="t" r="r" b="b"/>
                  <a:pathLst>
                    <a:path w="6932" h="9949" extrusionOk="0">
                      <a:moveTo>
                        <a:pt x="374" y="0"/>
                      </a:moveTo>
                      <a:cubicBezTo>
                        <a:pt x="334" y="0"/>
                        <a:pt x="293" y="8"/>
                        <a:pt x="253" y="24"/>
                      </a:cubicBezTo>
                      <a:cubicBezTo>
                        <a:pt x="95" y="87"/>
                        <a:pt x="1" y="245"/>
                        <a:pt x="1" y="402"/>
                      </a:cubicBezTo>
                      <a:lnTo>
                        <a:pt x="694" y="7585"/>
                      </a:lnTo>
                      <a:lnTo>
                        <a:pt x="6932" y="9948"/>
                      </a:lnTo>
                      <a:lnTo>
                        <a:pt x="694" y="182"/>
                      </a:lnTo>
                      <a:cubicBezTo>
                        <a:pt x="600" y="65"/>
                        <a:pt x="489" y="0"/>
                        <a:pt x="374" y="0"/>
                      </a:cubicBezTo>
                      <a:close/>
                    </a:path>
                  </a:pathLst>
                </a:custGeom>
                <a:solidFill>
                  <a:srgbClr val="006ED8"/>
                </a:solidFill>
                <a:ln>
                  <a:noFill/>
                </a:ln>
              </p:spPr>
              <p:txBody>
                <a:bodyPr spcFirstLastPara="1" wrap="square" lIns="121900" tIns="121900" rIns="121900" bIns="121900" anchor="ctr" anchorCtr="0">
                  <a:noAutofit/>
                </a:bodyPr>
                <a:lstStyle/>
                <a:p>
                  <a:endParaRPr sz="2400"/>
                </a:p>
              </p:txBody>
            </p:sp>
            <p:sp>
              <p:nvSpPr>
                <p:cNvPr id="77" name="Google Shape;1969;p37">
                  <a:extLst>
                    <a:ext uri="{FF2B5EF4-FFF2-40B4-BE49-F238E27FC236}">
                      <a16:creationId xmlns:a16="http://schemas.microsoft.com/office/drawing/2014/main" id="{09DBFF75-EBFD-9AFC-8993-B3B9B43B784C}"/>
                    </a:ext>
                  </a:extLst>
                </p:cNvPr>
                <p:cNvSpPr/>
                <p:nvPr/>
              </p:nvSpPr>
              <p:spPr>
                <a:xfrm>
                  <a:off x="-48955300" y="4129900"/>
                  <a:ext cx="151250" cy="89800"/>
                </a:xfrm>
                <a:custGeom>
                  <a:avLst/>
                  <a:gdLst/>
                  <a:ahLst/>
                  <a:cxnLst/>
                  <a:rect l="l" t="t" r="r" b="b"/>
                  <a:pathLst>
                    <a:path w="6050" h="3592" extrusionOk="0">
                      <a:moveTo>
                        <a:pt x="0" y="0"/>
                      </a:moveTo>
                      <a:lnTo>
                        <a:pt x="2174" y="3592"/>
                      </a:lnTo>
                      <a:lnTo>
                        <a:pt x="5167" y="3592"/>
                      </a:lnTo>
                      <a:cubicBezTo>
                        <a:pt x="5293" y="3592"/>
                        <a:pt x="5419" y="3529"/>
                        <a:pt x="5482" y="3403"/>
                      </a:cubicBezTo>
                      <a:lnTo>
                        <a:pt x="6049" y="2268"/>
                      </a:lnTo>
                      <a:lnTo>
                        <a:pt x="0" y="0"/>
                      </a:lnTo>
                      <a:close/>
                    </a:path>
                  </a:pathLst>
                </a:custGeom>
                <a:solidFill>
                  <a:srgbClr val="006ED8"/>
                </a:solidFill>
                <a:ln>
                  <a:noFill/>
                </a:ln>
              </p:spPr>
              <p:txBody>
                <a:bodyPr spcFirstLastPara="1" wrap="square" lIns="121900" tIns="121900" rIns="121900" bIns="121900" anchor="ctr" anchorCtr="0">
                  <a:noAutofit/>
                </a:bodyPr>
                <a:lstStyle/>
                <a:p>
                  <a:endParaRPr sz="2400"/>
                </a:p>
              </p:txBody>
            </p:sp>
          </p:grpSp>
        </p:grpSp>
        <p:grpSp>
          <p:nvGrpSpPr>
            <p:cNvPr id="9" name="Google Shape;1971;p37">
              <a:extLst>
                <a:ext uri="{FF2B5EF4-FFF2-40B4-BE49-F238E27FC236}">
                  <a16:creationId xmlns:a16="http://schemas.microsoft.com/office/drawing/2014/main" id="{FC3E1FBC-F44A-6DE7-C88D-46C1CAA19D39}"/>
                </a:ext>
              </a:extLst>
            </p:cNvPr>
            <p:cNvGrpSpPr/>
            <p:nvPr/>
          </p:nvGrpSpPr>
          <p:grpSpPr>
            <a:xfrm>
              <a:off x="5905426" y="3461611"/>
              <a:ext cx="1036168" cy="1514618"/>
              <a:chOff x="3263033" y="2449315"/>
              <a:chExt cx="777126" cy="1135964"/>
            </a:xfrm>
          </p:grpSpPr>
          <p:sp>
            <p:nvSpPr>
              <p:cNvPr id="59" name="Google Shape;1972;p37">
                <a:extLst>
                  <a:ext uri="{FF2B5EF4-FFF2-40B4-BE49-F238E27FC236}">
                    <a16:creationId xmlns:a16="http://schemas.microsoft.com/office/drawing/2014/main" id="{57CB7358-C60C-C72C-0AF2-052061A60309}"/>
                  </a:ext>
                </a:extLst>
              </p:cNvPr>
              <p:cNvSpPr/>
              <p:nvPr/>
            </p:nvSpPr>
            <p:spPr>
              <a:xfrm>
                <a:off x="3589008" y="3344717"/>
                <a:ext cx="97362" cy="240562"/>
              </a:xfrm>
              <a:custGeom>
                <a:avLst/>
                <a:gdLst/>
                <a:ahLst/>
                <a:cxnLst/>
                <a:rect l="l" t="t" r="r" b="b"/>
                <a:pathLst>
                  <a:path w="4299" h="10622" extrusionOk="0">
                    <a:moveTo>
                      <a:pt x="2084" y="1"/>
                    </a:moveTo>
                    <a:cubicBezTo>
                      <a:pt x="1787" y="1"/>
                      <a:pt x="1537" y="239"/>
                      <a:pt x="1537" y="549"/>
                    </a:cubicBezTo>
                    <a:lnTo>
                      <a:pt x="1537" y="6418"/>
                    </a:lnTo>
                    <a:cubicBezTo>
                      <a:pt x="656" y="6680"/>
                      <a:pt x="1" y="7502"/>
                      <a:pt x="1" y="8478"/>
                    </a:cubicBezTo>
                    <a:cubicBezTo>
                      <a:pt x="1" y="9657"/>
                      <a:pt x="965" y="10621"/>
                      <a:pt x="2144" y="10621"/>
                    </a:cubicBezTo>
                    <a:cubicBezTo>
                      <a:pt x="3335" y="10621"/>
                      <a:pt x="4299" y="9657"/>
                      <a:pt x="4299" y="8478"/>
                    </a:cubicBezTo>
                    <a:cubicBezTo>
                      <a:pt x="4299" y="7454"/>
                      <a:pt x="3585" y="6609"/>
                      <a:pt x="2632" y="6383"/>
                    </a:cubicBezTo>
                    <a:lnTo>
                      <a:pt x="2632" y="549"/>
                    </a:lnTo>
                    <a:cubicBezTo>
                      <a:pt x="2632" y="239"/>
                      <a:pt x="2382" y="1"/>
                      <a:pt x="2084" y="1"/>
                    </a:cubicBezTo>
                    <a:close/>
                  </a:path>
                </a:pathLst>
              </a:custGeom>
              <a:solidFill>
                <a:srgbClr val="006ED8"/>
              </a:solidFill>
              <a:ln>
                <a:noFill/>
              </a:ln>
            </p:spPr>
            <p:txBody>
              <a:bodyPr spcFirstLastPara="1" wrap="square" lIns="121900" tIns="121900" rIns="121900" bIns="121900" anchor="ctr" anchorCtr="0">
                <a:noAutofit/>
              </a:bodyPr>
              <a:lstStyle/>
              <a:p>
                <a:endParaRPr sz="2400"/>
              </a:p>
            </p:txBody>
          </p:sp>
          <p:sp>
            <p:nvSpPr>
              <p:cNvPr id="60" name="Google Shape;1973;p37">
                <a:extLst>
                  <a:ext uri="{FF2B5EF4-FFF2-40B4-BE49-F238E27FC236}">
                    <a16:creationId xmlns:a16="http://schemas.microsoft.com/office/drawing/2014/main" id="{346AABFB-2A71-EC9A-6EFE-B1383E363C32}"/>
                  </a:ext>
                </a:extLst>
              </p:cNvPr>
              <p:cNvSpPr/>
              <p:nvPr/>
            </p:nvSpPr>
            <p:spPr>
              <a:xfrm>
                <a:off x="3263033" y="2449315"/>
                <a:ext cx="777126" cy="702707"/>
              </a:xfrm>
              <a:custGeom>
                <a:avLst/>
                <a:gdLst/>
                <a:ahLst/>
                <a:cxnLst/>
                <a:rect l="l" t="t" r="r" b="b"/>
                <a:pathLst>
                  <a:path w="34314" h="31028" extrusionOk="0">
                    <a:moveTo>
                      <a:pt x="12192" y="0"/>
                    </a:moveTo>
                    <a:cubicBezTo>
                      <a:pt x="9728" y="0"/>
                      <a:pt x="7430" y="1322"/>
                      <a:pt x="6203" y="3453"/>
                    </a:cubicBezTo>
                    <a:lnTo>
                      <a:pt x="1238" y="12061"/>
                    </a:lnTo>
                    <a:cubicBezTo>
                      <a:pt x="0" y="14192"/>
                      <a:pt x="0" y="16835"/>
                      <a:pt x="1238" y="18967"/>
                    </a:cubicBezTo>
                    <a:lnTo>
                      <a:pt x="6203" y="27575"/>
                    </a:lnTo>
                    <a:cubicBezTo>
                      <a:pt x="7430" y="29706"/>
                      <a:pt x="9728" y="31028"/>
                      <a:pt x="12192" y="31028"/>
                    </a:cubicBezTo>
                    <a:lnTo>
                      <a:pt x="22134" y="31028"/>
                    </a:lnTo>
                    <a:cubicBezTo>
                      <a:pt x="24587" y="31028"/>
                      <a:pt x="26884" y="29706"/>
                      <a:pt x="28111" y="27575"/>
                    </a:cubicBezTo>
                    <a:lnTo>
                      <a:pt x="33076" y="18967"/>
                    </a:lnTo>
                    <a:cubicBezTo>
                      <a:pt x="34314" y="16835"/>
                      <a:pt x="34314" y="14192"/>
                      <a:pt x="33076" y="12061"/>
                    </a:cubicBezTo>
                    <a:lnTo>
                      <a:pt x="28111" y="3453"/>
                    </a:lnTo>
                    <a:cubicBezTo>
                      <a:pt x="26884" y="1322"/>
                      <a:pt x="24587" y="0"/>
                      <a:pt x="22134" y="0"/>
                    </a:cubicBezTo>
                    <a:close/>
                  </a:path>
                </a:pathLst>
              </a:custGeom>
              <a:solidFill>
                <a:srgbClr val="006ED8"/>
              </a:solidFill>
              <a:ln>
                <a:noFill/>
              </a:ln>
            </p:spPr>
            <p:txBody>
              <a:bodyPr spcFirstLastPara="1" wrap="square" lIns="121900" tIns="121900" rIns="121900" bIns="121900" anchor="ctr" anchorCtr="0">
                <a:noAutofit/>
              </a:bodyPr>
              <a:lstStyle/>
              <a:p>
                <a:endParaRPr sz="2400"/>
              </a:p>
            </p:txBody>
          </p:sp>
          <p:grpSp>
            <p:nvGrpSpPr>
              <p:cNvPr id="61" name="Google Shape;1974;p37">
                <a:extLst>
                  <a:ext uri="{FF2B5EF4-FFF2-40B4-BE49-F238E27FC236}">
                    <a16:creationId xmlns:a16="http://schemas.microsoft.com/office/drawing/2014/main" id="{5AF78D91-0616-F47F-6A7E-9C0C31D43D96}"/>
                  </a:ext>
                </a:extLst>
              </p:cNvPr>
              <p:cNvGrpSpPr/>
              <p:nvPr/>
            </p:nvGrpSpPr>
            <p:grpSpPr>
              <a:xfrm>
                <a:off x="3473939" y="2644491"/>
                <a:ext cx="355288" cy="312375"/>
                <a:chOff x="-46779900" y="3588000"/>
                <a:chExt cx="300125" cy="263875"/>
              </a:xfrm>
            </p:grpSpPr>
            <p:sp>
              <p:nvSpPr>
                <p:cNvPr id="62" name="Google Shape;1975;p37">
                  <a:extLst>
                    <a:ext uri="{FF2B5EF4-FFF2-40B4-BE49-F238E27FC236}">
                      <a16:creationId xmlns:a16="http://schemas.microsoft.com/office/drawing/2014/main" id="{D8254006-716E-9D93-669D-6BE90AA8F408}"/>
                    </a:ext>
                  </a:extLst>
                </p:cNvPr>
                <p:cNvSpPr/>
                <p:nvPr/>
              </p:nvSpPr>
              <p:spPr>
                <a:xfrm>
                  <a:off x="-46746025" y="3588000"/>
                  <a:ext cx="230800" cy="263875"/>
                </a:xfrm>
                <a:custGeom>
                  <a:avLst/>
                  <a:gdLst/>
                  <a:ahLst/>
                  <a:cxnLst/>
                  <a:rect l="l" t="t" r="r" b="b"/>
                  <a:pathLst>
                    <a:path w="9232" h="10555" extrusionOk="0">
                      <a:moveTo>
                        <a:pt x="4632" y="1"/>
                      </a:moveTo>
                      <a:cubicBezTo>
                        <a:pt x="3309" y="1"/>
                        <a:pt x="2017" y="442"/>
                        <a:pt x="1040" y="1355"/>
                      </a:cubicBezTo>
                      <a:cubicBezTo>
                        <a:pt x="694" y="1670"/>
                        <a:pt x="599" y="2206"/>
                        <a:pt x="851" y="2679"/>
                      </a:cubicBezTo>
                      <a:cubicBezTo>
                        <a:pt x="284" y="3403"/>
                        <a:pt x="1" y="4317"/>
                        <a:pt x="1" y="5262"/>
                      </a:cubicBezTo>
                      <a:lnTo>
                        <a:pt x="1" y="9484"/>
                      </a:lnTo>
                      <a:cubicBezTo>
                        <a:pt x="1" y="10082"/>
                        <a:pt x="473" y="10555"/>
                        <a:pt x="1072" y="10555"/>
                      </a:cubicBezTo>
                      <a:cubicBezTo>
                        <a:pt x="1670" y="10555"/>
                        <a:pt x="2143" y="10082"/>
                        <a:pt x="2143" y="9484"/>
                      </a:cubicBezTo>
                      <a:lnTo>
                        <a:pt x="2143" y="6680"/>
                      </a:lnTo>
                      <a:cubicBezTo>
                        <a:pt x="2143" y="6081"/>
                        <a:pt x="1670" y="5609"/>
                        <a:pt x="1072" y="5609"/>
                      </a:cubicBezTo>
                      <a:cubicBezTo>
                        <a:pt x="946" y="5609"/>
                        <a:pt x="851" y="5672"/>
                        <a:pt x="725" y="5703"/>
                      </a:cubicBezTo>
                      <a:lnTo>
                        <a:pt x="725" y="5262"/>
                      </a:lnTo>
                      <a:cubicBezTo>
                        <a:pt x="725" y="4474"/>
                        <a:pt x="946" y="3750"/>
                        <a:pt x="1387" y="3151"/>
                      </a:cubicBezTo>
                      <a:cubicBezTo>
                        <a:pt x="1499" y="3182"/>
                        <a:pt x="1620" y="3199"/>
                        <a:pt x="1745" y="3199"/>
                      </a:cubicBezTo>
                      <a:cubicBezTo>
                        <a:pt x="2005" y="3199"/>
                        <a:pt x="2276" y="3123"/>
                        <a:pt x="2489" y="2931"/>
                      </a:cubicBezTo>
                      <a:cubicBezTo>
                        <a:pt x="3057" y="2427"/>
                        <a:pt x="3836" y="2175"/>
                        <a:pt x="4616" y="2175"/>
                      </a:cubicBezTo>
                      <a:cubicBezTo>
                        <a:pt x="5396" y="2175"/>
                        <a:pt x="6176" y="2427"/>
                        <a:pt x="6743" y="2931"/>
                      </a:cubicBezTo>
                      <a:cubicBezTo>
                        <a:pt x="6942" y="3107"/>
                        <a:pt x="7187" y="3207"/>
                        <a:pt x="7468" y="3207"/>
                      </a:cubicBezTo>
                      <a:cubicBezTo>
                        <a:pt x="7588" y="3207"/>
                        <a:pt x="7714" y="3189"/>
                        <a:pt x="7845" y="3151"/>
                      </a:cubicBezTo>
                      <a:cubicBezTo>
                        <a:pt x="8286" y="3781"/>
                        <a:pt x="8507" y="4506"/>
                        <a:pt x="8507" y="5262"/>
                      </a:cubicBezTo>
                      <a:lnTo>
                        <a:pt x="8507" y="5703"/>
                      </a:lnTo>
                      <a:cubicBezTo>
                        <a:pt x="8412" y="5640"/>
                        <a:pt x="8286" y="5609"/>
                        <a:pt x="8160" y="5609"/>
                      </a:cubicBezTo>
                      <a:cubicBezTo>
                        <a:pt x="7562" y="5609"/>
                        <a:pt x="7089" y="6081"/>
                        <a:pt x="7089" y="6680"/>
                      </a:cubicBezTo>
                      <a:lnTo>
                        <a:pt x="7089" y="9484"/>
                      </a:lnTo>
                      <a:cubicBezTo>
                        <a:pt x="7089" y="10082"/>
                        <a:pt x="7562" y="10555"/>
                        <a:pt x="8160" y="10555"/>
                      </a:cubicBezTo>
                      <a:cubicBezTo>
                        <a:pt x="8759" y="10555"/>
                        <a:pt x="9232" y="10082"/>
                        <a:pt x="9232" y="9484"/>
                      </a:cubicBezTo>
                      <a:lnTo>
                        <a:pt x="9232" y="5262"/>
                      </a:lnTo>
                      <a:cubicBezTo>
                        <a:pt x="9232" y="4317"/>
                        <a:pt x="8948" y="3466"/>
                        <a:pt x="8412" y="2679"/>
                      </a:cubicBezTo>
                      <a:cubicBezTo>
                        <a:pt x="8664" y="2206"/>
                        <a:pt x="8570" y="1670"/>
                        <a:pt x="8223" y="1355"/>
                      </a:cubicBezTo>
                      <a:cubicBezTo>
                        <a:pt x="7215" y="442"/>
                        <a:pt x="5955" y="1"/>
                        <a:pt x="4632"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63" name="Google Shape;1976;p37">
                  <a:extLst>
                    <a:ext uri="{FF2B5EF4-FFF2-40B4-BE49-F238E27FC236}">
                      <a16:creationId xmlns:a16="http://schemas.microsoft.com/office/drawing/2014/main" id="{7E4A2233-4F5B-BA73-8252-ACD5114585D6}"/>
                    </a:ext>
                  </a:extLst>
                </p:cNvPr>
                <p:cNvSpPr/>
                <p:nvPr/>
              </p:nvSpPr>
              <p:spPr>
                <a:xfrm>
                  <a:off x="-46674350" y="3710075"/>
                  <a:ext cx="91400" cy="122900"/>
                </a:xfrm>
                <a:custGeom>
                  <a:avLst/>
                  <a:gdLst/>
                  <a:ahLst/>
                  <a:cxnLst/>
                  <a:rect l="l" t="t" r="r" b="b"/>
                  <a:pathLst>
                    <a:path w="3656" h="4916" extrusionOk="0">
                      <a:moveTo>
                        <a:pt x="1765" y="1"/>
                      </a:moveTo>
                      <a:cubicBezTo>
                        <a:pt x="1544" y="1"/>
                        <a:pt x="1418" y="158"/>
                        <a:pt x="1418" y="348"/>
                      </a:cubicBezTo>
                      <a:lnTo>
                        <a:pt x="1418" y="2868"/>
                      </a:lnTo>
                      <a:cubicBezTo>
                        <a:pt x="1292" y="2805"/>
                        <a:pt x="1166" y="2773"/>
                        <a:pt x="1040" y="2773"/>
                      </a:cubicBezTo>
                      <a:cubicBezTo>
                        <a:pt x="473" y="2773"/>
                        <a:pt x="1" y="3246"/>
                        <a:pt x="1" y="3845"/>
                      </a:cubicBezTo>
                      <a:cubicBezTo>
                        <a:pt x="1" y="4443"/>
                        <a:pt x="473" y="4916"/>
                        <a:pt x="1040" y="4916"/>
                      </a:cubicBezTo>
                      <a:cubicBezTo>
                        <a:pt x="1639" y="4916"/>
                        <a:pt x="2111" y="4443"/>
                        <a:pt x="2111" y="3845"/>
                      </a:cubicBezTo>
                      <a:lnTo>
                        <a:pt x="2111" y="1450"/>
                      </a:lnTo>
                      <a:cubicBezTo>
                        <a:pt x="2363" y="1513"/>
                        <a:pt x="2521" y="1639"/>
                        <a:pt x="2584" y="1797"/>
                      </a:cubicBezTo>
                      <a:cubicBezTo>
                        <a:pt x="2868" y="2112"/>
                        <a:pt x="2931" y="2584"/>
                        <a:pt x="2836" y="3057"/>
                      </a:cubicBezTo>
                      <a:cubicBezTo>
                        <a:pt x="2773" y="3246"/>
                        <a:pt x="2899" y="3435"/>
                        <a:pt x="3057" y="3498"/>
                      </a:cubicBezTo>
                      <a:lnTo>
                        <a:pt x="3151" y="3498"/>
                      </a:lnTo>
                      <a:cubicBezTo>
                        <a:pt x="3309" y="3498"/>
                        <a:pt x="3466" y="3372"/>
                        <a:pt x="3498" y="3214"/>
                      </a:cubicBezTo>
                      <a:cubicBezTo>
                        <a:pt x="3655" y="2553"/>
                        <a:pt x="3529" y="1828"/>
                        <a:pt x="3151" y="1324"/>
                      </a:cubicBezTo>
                      <a:cubicBezTo>
                        <a:pt x="2899" y="1041"/>
                        <a:pt x="2552" y="820"/>
                        <a:pt x="2111" y="726"/>
                      </a:cubicBezTo>
                      <a:lnTo>
                        <a:pt x="2111" y="348"/>
                      </a:lnTo>
                      <a:cubicBezTo>
                        <a:pt x="2111" y="158"/>
                        <a:pt x="1954" y="1"/>
                        <a:pt x="1765"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64" name="Google Shape;1977;p37">
                  <a:extLst>
                    <a:ext uri="{FF2B5EF4-FFF2-40B4-BE49-F238E27FC236}">
                      <a16:creationId xmlns:a16="http://schemas.microsoft.com/office/drawing/2014/main" id="{5E36AA60-733A-2DAE-B9DD-E712B02F886A}"/>
                    </a:ext>
                  </a:extLst>
                </p:cNvPr>
                <p:cNvSpPr/>
                <p:nvPr/>
              </p:nvSpPr>
              <p:spPr>
                <a:xfrm>
                  <a:off x="-46779900" y="3754200"/>
                  <a:ext cx="17350" cy="70125"/>
                </a:xfrm>
                <a:custGeom>
                  <a:avLst/>
                  <a:gdLst/>
                  <a:ahLst/>
                  <a:cxnLst/>
                  <a:rect l="l" t="t" r="r" b="b"/>
                  <a:pathLst>
                    <a:path w="694" h="2805" extrusionOk="0">
                      <a:moveTo>
                        <a:pt x="694" y="0"/>
                      </a:moveTo>
                      <a:cubicBezTo>
                        <a:pt x="253" y="347"/>
                        <a:pt x="1" y="819"/>
                        <a:pt x="1" y="1418"/>
                      </a:cubicBezTo>
                      <a:cubicBezTo>
                        <a:pt x="1" y="2017"/>
                        <a:pt x="253" y="2458"/>
                        <a:pt x="694" y="2804"/>
                      </a:cubicBezTo>
                      <a:lnTo>
                        <a:pt x="694"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65" name="Google Shape;1978;p37">
                  <a:extLst>
                    <a:ext uri="{FF2B5EF4-FFF2-40B4-BE49-F238E27FC236}">
                      <a16:creationId xmlns:a16="http://schemas.microsoft.com/office/drawing/2014/main" id="{5931C4E2-79D8-2603-8B8F-A91F9EC5FE6E}"/>
                    </a:ext>
                  </a:extLst>
                </p:cNvPr>
                <p:cNvSpPr/>
                <p:nvPr/>
              </p:nvSpPr>
              <p:spPr>
                <a:xfrm>
                  <a:off x="-46497925" y="3754200"/>
                  <a:ext cx="18150" cy="70125"/>
                </a:xfrm>
                <a:custGeom>
                  <a:avLst/>
                  <a:gdLst/>
                  <a:ahLst/>
                  <a:cxnLst/>
                  <a:rect l="l" t="t" r="r" b="b"/>
                  <a:pathLst>
                    <a:path w="726" h="2805" extrusionOk="0">
                      <a:moveTo>
                        <a:pt x="1" y="0"/>
                      </a:moveTo>
                      <a:lnTo>
                        <a:pt x="1" y="2804"/>
                      </a:lnTo>
                      <a:cubicBezTo>
                        <a:pt x="442" y="2489"/>
                        <a:pt x="725" y="1954"/>
                        <a:pt x="725" y="1418"/>
                      </a:cubicBezTo>
                      <a:cubicBezTo>
                        <a:pt x="725" y="851"/>
                        <a:pt x="442" y="347"/>
                        <a:pt x="1"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grpSp>
          <p:nvGrpSpPr>
            <p:cNvPr id="10" name="Google Shape;1980;p37">
              <a:extLst>
                <a:ext uri="{FF2B5EF4-FFF2-40B4-BE49-F238E27FC236}">
                  <a16:creationId xmlns:a16="http://schemas.microsoft.com/office/drawing/2014/main" id="{F690719D-04B2-73A9-950A-9B2C1B3D032E}"/>
                </a:ext>
              </a:extLst>
            </p:cNvPr>
            <p:cNvGrpSpPr/>
            <p:nvPr/>
          </p:nvGrpSpPr>
          <p:grpSpPr>
            <a:xfrm>
              <a:off x="2683460" y="2273500"/>
              <a:ext cx="1036199" cy="1514593"/>
              <a:chOff x="846559" y="1558231"/>
              <a:chExt cx="777149" cy="1135945"/>
            </a:xfrm>
          </p:grpSpPr>
          <p:sp>
            <p:nvSpPr>
              <p:cNvPr id="39" name="Google Shape;1981;p37">
                <a:extLst>
                  <a:ext uri="{FF2B5EF4-FFF2-40B4-BE49-F238E27FC236}">
                    <a16:creationId xmlns:a16="http://schemas.microsoft.com/office/drawing/2014/main" id="{3786A2D2-32D9-5609-6D69-924F6AE68287}"/>
                  </a:ext>
                </a:extLst>
              </p:cNvPr>
              <p:cNvSpPr/>
              <p:nvPr/>
            </p:nvSpPr>
            <p:spPr>
              <a:xfrm>
                <a:off x="846559" y="1991469"/>
                <a:ext cx="777149" cy="702707"/>
              </a:xfrm>
              <a:custGeom>
                <a:avLst/>
                <a:gdLst/>
                <a:ahLst/>
                <a:cxnLst/>
                <a:rect l="l" t="t" r="r" b="b"/>
                <a:pathLst>
                  <a:path w="34315" h="31028" extrusionOk="0">
                    <a:moveTo>
                      <a:pt x="12192" y="0"/>
                    </a:moveTo>
                    <a:cubicBezTo>
                      <a:pt x="9728" y="0"/>
                      <a:pt x="7430" y="1322"/>
                      <a:pt x="6204" y="3453"/>
                    </a:cubicBezTo>
                    <a:lnTo>
                      <a:pt x="1239" y="12061"/>
                    </a:lnTo>
                    <a:cubicBezTo>
                      <a:pt x="0" y="14192"/>
                      <a:pt x="0" y="16836"/>
                      <a:pt x="1239" y="18967"/>
                    </a:cubicBezTo>
                    <a:lnTo>
                      <a:pt x="6204" y="27575"/>
                    </a:lnTo>
                    <a:cubicBezTo>
                      <a:pt x="7430" y="29706"/>
                      <a:pt x="9728" y="31028"/>
                      <a:pt x="12192" y="31028"/>
                    </a:cubicBezTo>
                    <a:lnTo>
                      <a:pt x="22134" y="31028"/>
                    </a:lnTo>
                    <a:cubicBezTo>
                      <a:pt x="24587" y="31028"/>
                      <a:pt x="26885" y="29706"/>
                      <a:pt x="28111" y="27575"/>
                    </a:cubicBezTo>
                    <a:lnTo>
                      <a:pt x="33088" y="18967"/>
                    </a:lnTo>
                    <a:cubicBezTo>
                      <a:pt x="34314" y="16836"/>
                      <a:pt x="34314" y="14192"/>
                      <a:pt x="33088" y="12061"/>
                    </a:cubicBezTo>
                    <a:lnTo>
                      <a:pt x="28111" y="3453"/>
                    </a:lnTo>
                    <a:cubicBezTo>
                      <a:pt x="26885" y="1322"/>
                      <a:pt x="24587" y="0"/>
                      <a:pt x="22134" y="0"/>
                    </a:cubicBezTo>
                    <a:close/>
                  </a:path>
                </a:pathLst>
              </a:custGeom>
              <a:solidFill>
                <a:srgbClr val="FC8F2B"/>
              </a:solidFill>
              <a:ln>
                <a:noFill/>
              </a:ln>
            </p:spPr>
            <p:txBody>
              <a:bodyPr spcFirstLastPara="1" wrap="square" lIns="121900" tIns="121900" rIns="121900" bIns="121900" anchor="ctr" anchorCtr="0">
                <a:noAutofit/>
              </a:bodyPr>
              <a:lstStyle/>
              <a:p>
                <a:endParaRPr sz="2400"/>
              </a:p>
            </p:txBody>
          </p:sp>
          <p:grpSp>
            <p:nvGrpSpPr>
              <p:cNvPr id="40" name="Google Shape;1982;p37">
                <a:extLst>
                  <a:ext uri="{FF2B5EF4-FFF2-40B4-BE49-F238E27FC236}">
                    <a16:creationId xmlns:a16="http://schemas.microsoft.com/office/drawing/2014/main" id="{3D0BE39A-6827-6DCF-EF74-E45E9468274E}"/>
                  </a:ext>
                </a:extLst>
              </p:cNvPr>
              <p:cNvGrpSpPr/>
              <p:nvPr/>
            </p:nvGrpSpPr>
            <p:grpSpPr>
              <a:xfrm>
                <a:off x="1109698" y="2163791"/>
                <a:ext cx="250847" cy="358070"/>
                <a:chOff x="-48216525" y="3936125"/>
                <a:chExt cx="211900" cy="302475"/>
              </a:xfrm>
            </p:grpSpPr>
            <p:sp>
              <p:nvSpPr>
                <p:cNvPr id="55" name="Google Shape;1983;p37">
                  <a:extLst>
                    <a:ext uri="{FF2B5EF4-FFF2-40B4-BE49-F238E27FC236}">
                      <a16:creationId xmlns:a16="http://schemas.microsoft.com/office/drawing/2014/main" id="{DFF198B3-4B2A-BE2D-E9ED-B5C8141F51D6}"/>
                    </a:ext>
                  </a:extLst>
                </p:cNvPr>
                <p:cNvSpPr/>
                <p:nvPr/>
              </p:nvSpPr>
              <p:spPr>
                <a:xfrm>
                  <a:off x="-48207850" y="3955825"/>
                  <a:ext cx="105550" cy="158325"/>
                </a:xfrm>
                <a:custGeom>
                  <a:avLst/>
                  <a:gdLst/>
                  <a:ahLst/>
                  <a:cxnLst/>
                  <a:rect l="l" t="t" r="r" b="b"/>
                  <a:pathLst>
                    <a:path w="4222" h="6333" extrusionOk="0">
                      <a:moveTo>
                        <a:pt x="2080" y="2080"/>
                      </a:moveTo>
                      <a:cubicBezTo>
                        <a:pt x="2300" y="2080"/>
                        <a:pt x="2458" y="2237"/>
                        <a:pt x="2458" y="2458"/>
                      </a:cubicBezTo>
                      <a:lnTo>
                        <a:pt x="2458" y="3151"/>
                      </a:lnTo>
                      <a:cubicBezTo>
                        <a:pt x="2458" y="3340"/>
                        <a:pt x="2300" y="3497"/>
                        <a:pt x="2080" y="3497"/>
                      </a:cubicBezTo>
                      <a:cubicBezTo>
                        <a:pt x="1891" y="3497"/>
                        <a:pt x="1733" y="3340"/>
                        <a:pt x="1733" y="3151"/>
                      </a:cubicBezTo>
                      <a:lnTo>
                        <a:pt x="1733" y="2458"/>
                      </a:lnTo>
                      <a:cubicBezTo>
                        <a:pt x="1733" y="2237"/>
                        <a:pt x="1891" y="2080"/>
                        <a:pt x="2080" y="2080"/>
                      </a:cubicBezTo>
                      <a:close/>
                      <a:moveTo>
                        <a:pt x="2080" y="4222"/>
                      </a:moveTo>
                      <a:cubicBezTo>
                        <a:pt x="2300" y="4222"/>
                        <a:pt x="2458" y="4380"/>
                        <a:pt x="2458" y="4569"/>
                      </a:cubicBezTo>
                      <a:lnTo>
                        <a:pt x="2458" y="5293"/>
                      </a:lnTo>
                      <a:cubicBezTo>
                        <a:pt x="2458" y="5482"/>
                        <a:pt x="2300" y="5640"/>
                        <a:pt x="2080" y="5640"/>
                      </a:cubicBezTo>
                      <a:cubicBezTo>
                        <a:pt x="1891" y="5640"/>
                        <a:pt x="1733" y="5482"/>
                        <a:pt x="1733" y="5293"/>
                      </a:cubicBezTo>
                      <a:lnTo>
                        <a:pt x="1733" y="4569"/>
                      </a:lnTo>
                      <a:cubicBezTo>
                        <a:pt x="1733" y="4380"/>
                        <a:pt x="1891" y="4222"/>
                        <a:pt x="2080" y="4222"/>
                      </a:cubicBezTo>
                      <a:close/>
                      <a:moveTo>
                        <a:pt x="2111" y="0"/>
                      </a:moveTo>
                      <a:cubicBezTo>
                        <a:pt x="1891" y="0"/>
                        <a:pt x="1733" y="158"/>
                        <a:pt x="1733" y="347"/>
                      </a:cubicBezTo>
                      <a:lnTo>
                        <a:pt x="1733" y="757"/>
                      </a:lnTo>
                      <a:cubicBezTo>
                        <a:pt x="1544" y="788"/>
                        <a:pt x="1355" y="914"/>
                        <a:pt x="1198" y="1072"/>
                      </a:cubicBezTo>
                      <a:lnTo>
                        <a:pt x="883" y="757"/>
                      </a:lnTo>
                      <a:cubicBezTo>
                        <a:pt x="820" y="694"/>
                        <a:pt x="733" y="662"/>
                        <a:pt x="642" y="662"/>
                      </a:cubicBezTo>
                      <a:cubicBezTo>
                        <a:pt x="552" y="662"/>
                        <a:pt x="457" y="694"/>
                        <a:pt x="378" y="757"/>
                      </a:cubicBezTo>
                      <a:cubicBezTo>
                        <a:pt x="252" y="883"/>
                        <a:pt x="252" y="1103"/>
                        <a:pt x="378" y="1261"/>
                      </a:cubicBezTo>
                      <a:lnTo>
                        <a:pt x="788" y="1702"/>
                      </a:lnTo>
                      <a:cubicBezTo>
                        <a:pt x="757" y="1859"/>
                        <a:pt x="725" y="2017"/>
                        <a:pt x="725" y="2174"/>
                      </a:cubicBezTo>
                      <a:lnTo>
                        <a:pt x="378" y="2174"/>
                      </a:lnTo>
                      <a:cubicBezTo>
                        <a:pt x="158" y="2174"/>
                        <a:pt x="0" y="2332"/>
                        <a:pt x="0" y="2521"/>
                      </a:cubicBezTo>
                      <a:cubicBezTo>
                        <a:pt x="0" y="2710"/>
                        <a:pt x="158" y="2867"/>
                        <a:pt x="378" y="2867"/>
                      </a:cubicBezTo>
                      <a:lnTo>
                        <a:pt x="725" y="2867"/>
                      </a:lnTo>
                      <a:lnTo>
                        <a:pt x="725" y="3592"/>
                      </a:lnTo>
                      <a:lnTo>
                        <a:pt x="378" y="3592"/>
                      </a:lnTo>
                      <a:cubicBezTo>
                        <a:pt x="158" y="3592"/>
                        <a:pt x="0" y="3750"/>
                        <a:pt x="0" y="3939"/>
                      </a:cubicBezTo>
                      <a:cubicBezTo>
                        <a:pt x="0" y="4128"/>
                        <a:pt x="158" y="4285"/>
                        <a:pt x="378" y="4285"/>
                      </a:cubicBezTo>
                      <a:lnTo>
                        <a:pt x="725" y="4285"/>
                      </a:lnTo>
                      <a:lnTo>
                        <a:pt x="725" y="5010"/>
                      </a:lnTo>
                      <a:lnTo>
                        <a:pt x="347" y="5010"/>
                      </a:lnTo>
                      <a:lnTo>
                        <a:pt x="347" y="4915"/>
                      </a:lnTo>
                      <a:cubicBezTo>
                        <a:pt x="158" y="4915"/>
                        <a:pt x="0" y="5073"/>
                        <a:pt x="0" y="5293"/>
                      </a:cubicBezTo>
                      <a:cubicBezTo>
                        <a:pt x="0" y="5482"/>
                        <a:pt x="158" y="5640"/>
                        <a:pt x="347" y="5640"/>
                      </a:cubicBezTo>
                      <a:lnTo>
                        <a:pt x="725" y="5640"/>
                      </a:lnTo>
                      <a:lnTo>
                        <a:pt x="725" y="6333"/>
                      </a:lnTo>
                      <a:lnTo>
                        <a:pt x="3497" y="6333"/>
                      </a:lnTo>
                      <a:lnTo>
                        <a:pt x="3497" y="5640"/>
                      </a:lnTo>
                      <a:lnTo>
                        <a:pt x="3876" y="5640"/>
                      </a:lnTo>
                      <a:cubicBezTo>
                        <a:pt x="4065" y="5640"/>
                        <a:pt x="4222" y="5482"/>
                        <a:pt x="4222" y="5293"/>
                      </a:cubicBezTo>
                      <a:cubicBezTo>
                        <a:pt x="4222" y="5073"/>
                        <a:pt x="4065" y="4915"/>
                        <a:pt x="3876" y="4915"/>
                      </a:cubicBezTo>
                      <a:lnTo>
                        <a:pt x="3497" y="4915"/>
                      </a:lnTo>
                      <a:lnTo>
                        <a:pt x="3497" y="4222"/>
                      </a:lnTo>
                      <a:lnTo>
                        <a:pt x="3876" y="4222"/>
                      </a:lnTo>
                      <a:cubicBezTo>
                        <a:pt x="4065" y="4222"/>
                        <a:pt x="4222" y="4065"/>
                        <a:pt x="4222" y="3876"/>
                      </a:cubicBezTo>
                      <a:cubicBezTo>
                        <a:pt x="4222" y="3655"/>
                        <a:pt x="4065" y="3497"/>
                        <a:pt x="3876" y="3497"/>
                      </a:cubicBezTo>
                      <a:lnTo>
                        <a:pt x="3497" y="3497"/>
                      </a:lnTo>
                      <a:lnTo>
                        <a:pt x="3497" y="2804"/>
                      </a:lnTo>
                      <a:lnTo>
                        <a:pt x="3876" y="2804"/>
                      </a:lnTo>
                      <a:cubicBezTo>
                        <a:pt x="4065" y="2804"/>
                        <a:pt x="4222" y="2647"/>
                        <a:pt x="4222" y="2458"/>
                      </a:cubicBezTo>
                      <a:cubicBezTo>
                        <a:pt x="4222" y="2237"/>
                        <a:pt x="4065" y="2080"/>
                        <a:pt x="3876" y="2080"/>
                      </a:cubicBezTo>
                      <a:lnTo>
                        <a:pt x="3497" y="2080"/>
                      </a:lnTo>
                      <a:cubicBezTo>
                        <a:pt x="3497" y="1418"/>
                        <a:pt x="3088" y="914"/>
                        <a:pt x="2458" y="757"/>
                      </a:cubicBezTo>
                      <a:lnTo>
                        <a:pt x="2458" y="347"/>
                      </a:lnTo>
                      <a:cubicBezTo>
                        <a:pt x="2458" y="158"/>
                        <a:pt x="2300" y="0"/>
                        <a:pt x="2111"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56" name="Google Shape;1984;p37">
                  <a:extLst>
                    <a:ext uri="{FF2B5EF4-FFF2-40B4-BE49-F238E27FC236}">
                      <a16:creationId xmlns:a16="http://schemas.microsoft.com/office/drawing/2014/main" id="{09F93538-3C5E-1834-C20C-204F30B076FF}"/>
                    </a:ext>
                  </a:extLst>
                </p:cNvPr>
                <p:cNvSpPr/>
                <p:nvPr/>
              </p:nvSpPr>
              <p:spPr>
                <a:xfrm>
                  <a:off x="-48192100" y="4184225"/>
                  <a:ext cx="163850" cy="54375"/>
                </a:xfrm>
                <a:custGeom>
                  <a:avLst/>
                  <a:gdLst/>
                  <a:ahLst/>
                  <a:cxnLst/>
                  <a:rect l="l" t="t" r="r" b="b"/>
                  <a:pathLst>
                    <a:path w="6554" h="2175" extrusionOk="0">
                      <a:moveTo>
                        <a:pt x="0" y="1"/>
                      </a:moveTo>
                      <a:lnTo>
                        <a:pt x="442" y="1891"/>
                      </a:lnTo>
                      <a:cubicBezTo>
                        <a:pt x="473" y="2049"/>
                        <a:pt x="631" y="2175"/>
                        <a:pt x="788" y="2175"/>
                      </a:cubicBezTo>
                      <a:lnTo>
                        <a:pt x="5703" y="2175"/>
                      </a:lnTo>
                      <a:cubicBezTo>
                        <a:pt x="5860" y="2175"/>
                        <a:pt x="6018" y="2049"/>
                        <a:pt x="6081" y="1891"/>
                      </a:cubicBezTo>
                      <a:lnTo>
                        <a:pt x="6554"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57" name="Google Shape;1985;p37">
                  <a:extLst>
                    <a:ext uri="{FF2B5EF4-FFF2-40B4-BE49-F238E27FC236}">
                      <a16:creationId xmlns:a16="http://schemas.microsoft.com/office/drawing/2014/main" id="{312E53DA-5568-9B4F-7580-AE54704DC172}"/>
                    </a:ext>
                  </a:extLst>
                </p:cNvPr>
                <p:cNvSpPr/>
                <p:nvPr/>
              </p:nvSpPr>
              <p:spPr>
                <a:xfrm>
                  <a:off x="-48216525" y="4131475"/>
                  <a:ext cx="211900" cy="34675"/>
                </a:xfrm>
                <a:custGeom>
                  <a:avLst/>
                  <a:gdLst/>
                  <a:ahLst/>
                  <a:cxnLst/>
                  <a:rect l="l" t="t" r="r" b="b"/>
                  <a:pathLst>
                    <a:path w="8476" h="1387" extrusionOk="0">
                      <a:moveTo>
                        <a:pt x="347" y="0"/>
                      </a:moveTo>
                      <a:cubicBezTo>
                        <a:pt x="158" y="0"/>
                        <a:pt x="1" y="126"/>
                        <a:pt x="1" y="347"/>
                      </a:cubicBezTo>
                      <a:cubicBezTo>
                        <a:pt x="1" y="914"/>
                        <a:pt x="473" y="1386"/>
                        <a:pt x="1072" y="1386"/>
                      </a:cubicBezTo>
                      <a:lnTo>
                        <a:pt x="7405" y="1386"/>
                      </a:lnTo>
                      <a:cubicBezTo>
                        <a:pt x="8003" y="1386"/>
                        <a:pt x="8476" y="914"/>
                        <a:pt x="8476" y="347"/>
                      </a:cubicBezTo>
                      <a:cubicBezTo>
                        <a:pt x="8413" y="158"/>
                        <a:pt x="8255" y="0"/>
                        <a:pt x="8066"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58" name="Google Shape;1986;p37">
                  <a:extLst>
                    <a:ext uri="{FF2B5EF4-FFF2-40B4-BE49-F238E27FC236}">
                      <a16:creationId xmlns:a16="http://schemas.microsoft.com/office/drawing/2014/main" id="{10618A35-0821-CB88-92F8-4F7E4F445589}"/>
                    </a:ext>
                  </a:extLst>
                </p:cNvPr>
                <p:cNvSpPr/>
                <p:nvPr/>
              </p:nvSpPr>
              <p:spPr>
                <a:xfrm>
                  <a:off x="-48113350" y="3936125"/>
                  <a:ext cx="98475" cy="178025"/>
                </a:xfrm>
                <a:custGeom>
                  <a:avLst/>
                  <a:gdLst/>
                  <a:ahLst/>
                  <a:cxnLst/>
                  <a:rect l="l" t="t" r="r" b="b"/>
                  <a:pathLst>
                    <a:path w="3939" h="7121" extrusionOk="0">
                      <a:moveTo>
                        <a:pt x="1860" y="2175"/>
                      </a:moveTo>
                      <a:cubicBezTo>
                        <a:pt x="2049" y="2175"/>
                        <a:pt x="2206" y="2332"/>
                        <a:pt x="2206" y="2521"/>
                      </a:cubicBezTo>
                      <a:lnTo>
                        <a:pt x="2206" y="3246"/>
                      </a:lnTo>
                      <a:cubicBezTo>
                        <a:pt x="2206" y="3435"/>
                        <a:pt x="2049" y="3592"/>
                        <a:pt x="1860" y="3592"/>
                      </a:cubicBezTo>
                      <a:cubicBezTo>
                        <a:pt x="1671" y="3592"/>
                        <a:pt x="1513" y="3435"/>
                        <a:pt x="1513" y="3246"/>
                      </a:cubicBezTo>
                      <a:lnTo>
                        <a:pt x="1513" y="2521"/>
                      </a:lnTo>
                      <a:cubicBezTo>
                        <a:pt x="1513" y="2332"/>
                        <a:pt x="1671" y="2175"/>
                        <a:pt x="1860" y="2175"/>
                      </a:cubicBezTo>
                      <a:close/>
                      <a:moveTo>
                        <a:pt x="1860" y="4285"/>
                      </a:moveTo>
                      <a:cubicBezTo>
                        <a:pt x="2049" y="4285"/>
                        <a:pt x="2206" y="4443"/>
                        <a:pt x="2206" y="4632"/>
                      </a:cubicBezTo>
                      <a:lnTo>
                        <a:pt x="2206" y="5357"/>
                      </a:lnTo>
                      <a:cubicBezTo>
                        <a:pt x="2206" y="5546"/>
                        <a:pt x="2049" y="5703"/>
                        <a:pt x="1860" y="5703"/>
                      </a:cubicBezTo>
                      <a:cubicBezTo>
                        <a:pt x="1671" y="5703"/>
                        <a:pt x="1513" y="5546"/>
                        <a:pt x="1513" y="5357"/>
                      </a:cubicBezTo>
                      <a:lnTo>
                        <a:pt x="1513" y="4632"/>
                      </a:lnTo>
                      <a:cubicBezTo>
                        <a:pt x="1513" y="4443"/>
                        <a:pt x="1671" y="4285"/>
                        <a:pt x="1860" y="4285"/>
                      </a:cubicBezTo>
                      <a:close/>
                      <a:moveTo>
                        <a:pt x="1860" y="1"/>
                      </a:moveTo>
                      <a:cubicBezTo>
                        <a:pt x="1671" y="1"/>
                        <a:pt x="1513" y="158"/>
                        <a:pt x="1513" y="347"/>
                      </a:cubicBezTo>
                      <a:lnTo>
                        <a:pt x="1513" y="757"/>
                      </a:lnTo>
                      <a:cubicBezTo>
                        <a:pt x="1324" y="788"/>
                        <a:pt x="1104" y="914"/>
                        <a:pt x="946" y="1072"/>
                      </a:cubicBezTo>
                      <a:lnTo>
                        <a:pt x="631" y="757"/>
                      </a:lnTo>
                      <a:cubicBezTo>
                        <a:pt x="584" y="694"/>
                        <a:pt x="497" y="662"/>
                        <a:pt x="403" y="662"/>
                      </a:cubicBezTo>
                      <a:cubicBezTo>
                        <a:pt x="308" y="662"/>
                        <a:pt x="206" y="694"/>
                        <a:pt x="127" y="757"/>
                      </a:cubicBezTo>
                      <a:cubicBezTo>
                        <a:pt x="1" y="883"/>
                        <a:pt x="1" y="1104"/>
                        <a:pt x="127" y="1261"/>
                      </a:cubicBezTo>
                      <a:lnTo>
                        <a:pt x="505" y="1702"/>
                      </a:lnTo>
                      <a:cubicBezTo>
                        <a:pt x="474" y="1860"/>
                        <a:pt x="442" y="2017"/>
                        <a:pt x="442" y="2175"/>
                      </a:cubicBezTo>
                      <a:lnTo>
                        <a:pt x="442" y="2238"/>
                      </a:lnTo>
                      <a:cubicBezTo>
                        <a:pt x="820" y="2395"/>
                        <a:pt x="1135" y="2742"/>
                        <a:pt x="1135" y="3214"/>
                      </a:cubicBezTo>
                      <a:cubicBezTo>
                        <a:pt x="1135" y="3498"/>
                        <a:pt x="1041" y="3750"/>
                        <a:pt x="883" y="3939"/>
                      </a:cubicBezTo>
                      <a:cubicBezTo>
                        <a:pt x="1041" y="4128"/>
                        <a:pt x="1135" y="4380"/>
                        <a:pt x="1135" y="4632"/>
                      </a:cubicBezTo>
                      <a:cubicBezTo>
                        <a:pt x="1135" y="4916"/>
                        <a:pt x="1041" y="5168"/>
                        <a:pt x="883" y="5357"/>
                      </a:cubicBezTo>
                      <a:cubicBezTo>
                        <a:pt x="1041" y="5546"/>
                        <a:pt x="1135" y="5798"/>
                        <a:pt x="1135" y="6081"/>
                      </a:cubicBezTo>
                      <a:cubicBezTo>
                        <a:pt x="1135" y="6554"/>
                        <a:pt x="883" y="6932"/>
                        <a:pt x="442" y="7058"/>
                      </a:cubicBezTo>
                      <a:lnTo>
                        <a:pt x="442" y="7121"/>
                      </a:lnTo>
                      <a:lnTo>
                        <a:pt x="3246" y="7121"/>
                      </a:lnTo>
                      <a:lnTo>
                        <a:pt x="3246" y="5703"/>
                      </a:lnTo>
                      <a:lnTo>
                        <a:pt x="3593" y="5703"/>
                      </a:lnTo>
                      <a:cubicBezTo>
                        <a:pt x="3782" y="5703"/>
                        <a:pt x="3939" y="5546"/>
                        <a:pt x="3939" y="5357"/>
                      </a:cubicBezTo>
                      <a:cubicBezTo>
                        <a:pt x="3939" y="5168"/>
                        <a:pt x="3782" y="5010"/>
                        <a:pt x="3593" y="5010"/>
                      </a:cubicBezTo>
                      <a:lnTo>
                        <a:pt x="3246" y="5010"/>
                      </a:lnTo>
                      <a:lnTo>
                        <a:pt x="3246" y="4285"/>
                      </a:lnTo>
                      <a:lnTo>
                        <a:pt x="3593" y="4285"/>
                      </a:lnTo>
                      <a:cubicBezTo>
                        <a:pt x="3782" y="4285"/>
                        <a:pt x="3939" y="4128"/>
                        <a:pt x="3939" y="3939"/>
                      </a:cubicBezTo>
                      <a:cubicBezTo>
                        <a:pt x="3939" y="3750"/>
                        <a:pt x="3782" y="3592"/>
                        <a:pt x="3593" y="3592"/>
                      </a:cubicBezTo>
                      <a:lnTo>
                        <a:pt x="3246" y="3592"/>
                      </a:lnTo>
                      <a:lnTo>
                        <a:pt x="3246" y="2868"/>
                      </a:lnTo>
                      <a:lnTo>
                        <a:pt x="3593" y="2868"/>
                      </a:lnTo>
                      <a:cubicBezTo>
                        <a:pt x="3782" y="2868"/>
                        <a:pt x="3939" y="2710"/>
                        <a:pt x="3939" y="2521"/>
                      </a:cubicBezTo>
                      <a:cubicBezTo>
                        <a:pt x="3939" y="2332"/>
                        <a:pt x="3782" y="2175"/>
                        <a:pt x="3593" y="2175"/>
                      </a:cubicBezTo>
                      <a:lnTo>
                        <a:pt x="3246" y="2175"/>
                      </a:lnTo>
                      <a:cubicBezTo>
                        <a:pt x="3246" y="2017"/>
                        <a:pt x="3183" y="1860"/>
                        <a:pt x="3151" y="1702"/>
                      </a:cubicBezTo>
                      <a:lnTo>
                        <a:pt x="3593" y="1261"/>
                      </a:lnTo>
                      <a:cubicBezTo>
                        <a:pt x="3719" y="1135"/>
                        <a:pt x="3719" y="914"/>
                        <a:pt x="3593" y="757"/>
                      </a:cubicBezTo>
                      <a:cubicBezTo>
                        <a:pt x="3530" y="694"/>
                        <a:pt x="3443" y="662"/>
                        <a:pt x="3352" y="662"/>
                      </a:cubicBezTo>
                      <a:cubicBezTo>
                        <a:pt x="3262" y="662"/>
                        <a:pt x="3167" y="694"/>
                        <a:pt x="3088" y="757"/>
                      </a:cubicBezTo>
                      <a:lnTo>
                        <a:pt x="2773" y="1072"/>
                      </a:lnTo>
                      <a:cubicBezTo>
                        <a:pt x="2616" y="946"/>
                        <a:pt x="2427" y="820"/>
                        <a:pt x="2206" y="757"/>
                      </a:cubicBezTo>
                      <a:lnTo>
                        <a:pt x="2206" y="347"/>
                      </a:lnTo>
                      <a:cubicBezTo>
                        <a:pt x="2206" y="158"/>
                        <a:pt x="2049" y="1"/>
                        <a:pt x="1860"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sp>
            <p:nvSpPr>
              <p:cNvPr id="54" name="Google Shape;1987;p37">
                <a:extLst>
                  <a:ext uri="{FF2B5EF4-FFF2-40B4-BE49-F238E27FC236}">
                    <a16:creationId xmlns:a16="http://schemas.microsoft.com/office/drawing/2014/main" id="{AF25C2B5-D0D4-CDEB-AFD8-A435E301EC7A}"/>
                  </a:ext>
                </a:extLst>
              </p:cNvPr>
              <p:cNvSpPr/>
              <p:nvPr/>
            </p:nvSpPr>
            <p:spPr>
              <a:xfrm rot="10800000">
                <a:off x="1186443" y="1558231"/>
                <a:ext cx="97362" cy="240562"/>
              </a:xfrm>
              <a:custGeom>
                <a:avLst/>
                <a:gdLst/>
                <a:ahLst/>
                <a:cxnLst/>
                <a:rect l="l" t="t" r="r" b="b"/>
                <a:pathLst>
                  <a:path w="4299" h="10622" extrusionOk="0">
                    <a:moveTo>
                      <a:pt x="2084" y="1"/>
                    </a:moveTo>
                    <a:cubicBezTo>
                      <a:pt x="1787" y="1"/>
                      <a:pt x="1537" y="239"/>
                      <a:pt x="1537" y="549"/>
                    </a:cubicBezTo>
                    <a:lnTo>
                      <a:pt x="1537" y="6418"/>
                    </a:lnTo>
                    <a:cubicBezTo>
                      <a:pt x="656" y="6680"/>
                      <a:pt x="1" y="7502"/>
                      <a:pt x="1" y="8478"/>
                    </a:cubicBezTo>
                    <a:cubicBezTo>
                      <a:pt x="1" y="9657"/>
                      <a:pt x="965" y="10621"/>
                      <a:pt x="2144" y="10621"/>
                    </a:cubicBezTo>
                    <a:cubicBezTo>
                      <a:pt x="3335" y="10621"/>
                      <a:pt x="4299" y="9657"/>
                      <a:pt x="4299" y="8478"/>
                    </a:cubicBezTo>
                    <a:cubicBezTo>
                      <a:pt x="4299" y="7454"/>
                      <a:pt x="3585" y="6609"/>
                      <a:pt x="2632" y="6383"/>
                    </a:cubicBezTo>
                    <a:lnTo>
                      <a:pt x="2632" y="549"/>
                    </a:lnTo>
                    <a:cubicBezTo>
                      <a:pt x="2632" y="239"/>
                      <a:pt x="2382" y="1"/>
                      <a:pt x="2084" y="1"/>
                    </a:cubicBezTo>
                    <a:close/>
                  </a:path>
                </a:pathLst>
              </a:custGeom>
              <a:solidFill>
                <a:srgbClr val="006ED8"/>
              </a:solidFill>
              <a:ln>
                <a:noFill/>
              </a:ln>
            </p:spPr>
            <p:txBody>
              <a:bodyPr spcFirstLastPara="1" wrap="square" lIns="121900" tIns="121900" rIns="121900" bIns="121900" anchor="ctr" anchorCtr="0">
                <a:noAutofit/>
              </a:bodyPr>
              <a:lstStyle/>
              <a:p>
                <a:endParaRPr sz="2400"/>
              </a:p>
            </p:txBody>
          </p:sp>
        </p:grpSp>
        <p:grpSp>
          <p:nvGrpSpPr>
            <p:cNvPr id="11" name="Google Shape;1989;p37">
              <a:extLst>
                <a:ext uri="{FF2B5EF4-FFF2-40B4-BE49-F238E27FC236}">
                  <a16:creationId xmlns:a16="http://schemas.microsoft.com/office/drawing/2014/main" id="{7021CDFA-AD26-35D2-BBB5-8E538828EE78}"/>
                </a:ext>
              </a:extLst>
            </p:cNvPr>
            <p:cNvGrpSpPr/>
            <p:nvPr/>
          </p:nvGrpSpPr>
          <p:grpSpPr>
            <a:xfrm>
              <a:off x="4829385" y="2273500"/>
              <a:ext cx="1035836" cy="1514593"/>
              <a:chOff x="2456002" y="1558231"/>
              <a:chExt cx="776877" cy="1135945"/>
            </a:xfrm>
          </p:grpSpPr>
          <p:sp>
            <p:nvSpPr>
              <p:cNvPr id="27" name="Google Shape;1990;p37">
                <a:extLst>
                  <a:ext uri="{FF2B5EF4-FFF2-40B4-BE49-F238E27FC236}">
                    <a16:creationId xmlns:a16="http://schemas.microsoft.com/office/drawing/2014/main" id="{CB60DFF0-1DFA-6235-E57C-5BBCC4C723D0}"/>
                  </a:ext>
                </a:extLst>
              </p:cNvPr>
              <p:cNvSpPr/>
              <p:nvPr/>
            </p:nvSpPr>
            <p:spPr>
              <a:xfrm>
                <a:off x="2456002" y="1991469"/>
                <a:ext cx="776877" cy="702707"/>
              </a:xfrm>
              <a:custGeom>
                <a:avLst/>
                <a:gdLst/>
                <a:ahLst/>
                <a:cxnLst/>
                <a:rect l="l" t="t" r="r" b="b"/>
                <a:pathLst>
                  <a:path w="34303" h="31028" extrusionOk="0">
                    <a:moveTo>
                      <a:pt x="12181" y="0"/>
                    </a:moveTo>
                    <a:cubicBezTo>
                      <a:pt x="9716" y="0"/>
                      <a:pt x="7430" y="1322"/>
                      <a:pt x="6204" y="3453"/>
                    </a:cubicBezTo>
                    <a:lnTo>
                      <a:pt x="1227" y="12061"/>
                    </a:lnTo>
                    <a:cubicBezTo>
                      <a:pt x="1" y="14192"/>
                      <a:pt x="1" y="16836"/>
                      <a:pt x="1227" y="18967"/>
                    </a:cubicBezTo>
                    <a:lnTo>
                      <a:pt x="6204" y="27575"/>
                    </a:lnTo>
                    <a:cubicBezTo>
                      <a:pt x="7430" y="29706"/>
                      <a:pt x="9716" y="31028"/>
                      <a:pt x="12181" y="31028"/>
                    </a:cubicBezTo>
                    <a:lnTo>
                      <a:pt x="22123" y="31028"/>
                    </a:lnTo>
                    <a:cubicBezTo>
                      <a:pt x="24587" y="31028"/>
                      <a:pt x="26873" y="29706"/>
                      <a:pt x="28100" y="27575"/>
                    </a:cubicBezTo>
                    <a:lnTo>
                      <a:pt x="33076" y="18967"/>
                    </a:lnTo>
                    <a:cubicBezTo>
                      <a:pt x="34303" y="16836"/>
                      <a:pt x="34303" y="14192"/>
                      <a:pt x="33076" y="12061"/>
                    </a:cubicBezTo>
                    <a:lnTo>
                      <a:pt x="28100" y="3453"/>
                    </a:lnTo>
                    <a:cubicBezTo>
                      <a:pt x="26873" y="1322"/>
                      <a:pt x="24587" y="0"/>
                      <a:pt x="22123" y="0"/>
                    </a:cubicBezTo>
                    <a:close/>
                  </a:path>
                </a:pathLst>
              </a:custGeom>
              <a:solidFill>
                <a:srgbClr val="62CFD8"/>
              </a:solidFill>
              <a:ln>
                <a:noFill/>
              </a:ln>
            </p:spPr>
            <p:txBody>
              <a:bodyPr spcFirstLastPara="1" wrap="square" lIns="121900" tIns="121900" rIns="121900" bIns="121900" anchor="ctr" anchorCtr="0">
                <a:noAutofit/>
              </a:bodyPr>
              <a:lstStyle/>
              <a:p>
                <a:endParaRPr sz="2400"/>
              </a:p>
            </p:txBody>
          </p:sp>
          <p:grpSp>
            <p:nvGrpSpPr>
              <p:cNvPr id="28" name="Google Shape;1991;p37">
                <a:extLst>
                  <a:ext uri="{FF2B5EF4-FFF2-40B4-BE49-F238E27FC236}">
                    <a16:creationId xmlns:a16="http://schemas.microsoft.com/office/drawing/2014/main" id="{805B62BB-1DA9-CBFE-ADCB-A5EA05CA82E9}"/>
                  </a:ext>
                </a:extLst>
              </p:cNvPr>
              <p:cNvGrpSpPr/>
              <p:nvPr/>
            </p:nvGrpSpPr>
            <p:grpSpPr>
              <a:xfrm>
                <a:off x="2669716" y="2165773"/>
                <a:ext cx="354311" cy="354104"/>
                <a:chOff x="-49764975" y="3183375"/>
                <a:chExt cx="299300" cy="299125"/>
              </a:xfrm>
            </p:grpSpPr>
            <p:sp>
              <p:nvSpPr>
                <p:cNvPr id="30" name="Google Shape;1992;p37">
                  <a:extLst>
                    <a:ext uri="{FF2B5EF4-FFF2-40B4-BE49-F238E27FC236}">
                      <a16:creationId xmlns:a16="http://schemas.microsoft.com/office/drawing/2014/main" id="{0A931A66-739C-7110-C063-63E955CA0587}"/>
                    </a:ext>
                  </a:extLst>
                </p:cNvPr>
                <p:cNvSpPr/>
                <p:nvPr/>
              </p:nvSpPr>
              <p:spPr>
                <a:xfrm>
                  <a:off x="-49606675" y="3233575"/>
                  <a:ext cx="70125" cy="103200"/>
                </a:xfrm>
                <a:custGeom>
                  <a:avLst/>
                  <a:gdLst/>
                  <a:ahLst/>
                  <a:cxnLst/>
                  <a:rect l="l" t="t" r="r" b="b"/>
                  <a:pathLst>
                    <a:path w="2805" h="4128" extrusionOk="0">
                      <a:moveTo>
                        <a:pt x="2805" y="1"/>
                      </a:moveTo>
                      <a:lnTo>
                        <a:pt x="1" y="1355"/>
                      </a:lnTo>
                      <a:lnTo>
                        <a:pt x="1" y="4128"/>
                      </a:lnTo>
                      <a:lnTo>
                        <a:pt x="2805" y="2710"/>
                      </a:lnTo>
                      <a:lnTo>
                        <a:pt x="2805"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31" name="Google Shape;1993;p37">
                  <a:extLst>
                    <a:ext uri="{FF2B5EF4-FFF2-40B4-BE49-F238E27FC236}">
                      <a16:creationId xmlns:a16="http://schemas.microsoft.com/office/drawing/2014/main" id="{C650AE98-5D58-7876-820D-BD5155F617D7}"/>
                    </a:ext>
                  </a:extLst>
                </p:cNvPr>
                <p:cNvSpPr/>
                <p:nvPr/>
              </p:nvSpPr>
              <p:spPr>
                <a:xfrm>
                  <a:off x="-49676775" y="3364325"/>
                  <a:ext cx="52000" cy="118175"/>
                </a:xfrm>
                <a:custGeom>
                  <a:avLst/>
                  <a:gdLst/>
                  <a:ahLst/>
                  <a:cxnLst/>
                  <a:rect l="l" t="t" r="r" b="b"/>
                  <a:pathLst>
                    <a:path w="2080" h="4727" extrusionOk="0">
                      <a:moveTo>
                        <a:pt x="2080" y="0"/>
                      </a:moveTo>
                      <a:lnTo>
                        <a:pt x="1" y="1072"/>
                      </a:lnTo>
                      <a:lnTo>
                        <a:pt x="1" y="4726"/>
                      </a:lnTo>
                      <a:lnTo>
                        <a:pt x="2080" y="3529"/>
                      </a:lnTo>
                      <a:lnTo>
                        <a:pt x="2080"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32" name="Google Shape;1994;p37">
                  <a:extLst>
                    <a:ext uri="{FF2B5EF4-FFF2-40B4-BE49-F238E27FC236}">
                      <a16:creationId xmlns:a16="http://schemas.microsoft.com/office/drawing/2014/main" id="{08DCFA0C-C59B-CD24-C727-CBF90552AA8A}"/>
                    </a:ext>
                  </a:extLst>
                </p:cNvPr>
                <p:cNvSpPr/>
                <p:nvPr/>
              </p:nvSpPr>
              <p:spPr>
                <a:xfrm>
                  <a:off x="-49694100" y="3233575"/>
                  <a:ext cx="69325" cy="103200"/>
                </a:xfrm>
                <a:custGeom>
                  <a:avLst/>
                  <a:gdLst/>
                  <a:ahLst/>
                  <a:cxnLst/>
                  <a:rect l="l" t="t" r="r" b="b"/>
                  <a:pathLst>
                    <a:path w="2773" h="4128" extrusionOk="0">
                      <a:moveTo>
                        <a:pt x="1" y="1"/>
                      </a:moveTo>
                      <a:lnTo>
                        <a:pt x="1" y="2710"/>
                      </a:lnTo>
                      <a:lnTo>
                        <a:pt x="2773" y="4128"/>
                      </a:lnTo>
                      <a:lnTo>
                        <a:pt x="2773" y="1355"/>
                      </a:lnTo>
                      <a:lnTo>
                        <a:pt x="1"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33" name="Google Shape;1995;p37">
                  <a:extLst>
                    <a:ext uri="{FF2B5EF4-FFF2-40B4-BE49-F238E27FC236}">
                      <a16:creationId xmlns:a16="http://schemas.microsoft.com/office/drawing/2014/main" id="{BC269C0B-48BF-531F-3831-3172D40A323B}"/>
                    </a:ext>
                  </a:extLst>
                </p:cNvPr>
                <p:cNvSpPr/>
                <p:nvPr/>
              </p:nvSpPr>
              <p:spPr>
                <a:xfrm>
                  <a:off x="-49756325" y="3314700"/>
                  <a:ext cx="121325" cy="61450"/>
                </a:xfrm>
                <a:custGeom>
                  <a:avLst/>
                  <a:gdLst/>
                  <a:ahLst/>
                  <a:cxnLst/>
                  <a:rect l="l" t="t" r="r" b="b"/>
                  <a:pathLst>
                    <a:path w="4853" h="2458" extrusionOk="0">
                      <a:moveTo>
                        <a:pt x="2048" y="1"/>
                      </a:moveTo>
                      <a:lnTo>
                        <a:pt x="1" y="1040"/>
                      </a:lnTo>
                      <a:lnTo>
                        <a:pt x="2836" y="2458"/>
                      </a:lnTo>
                      <a:lnTo>
                        <a:pt x="4852" y="1418"/>
                      </a:lnTo>
                      <a:lnTo>
                        <a:pt x="2048"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34" name="Google Shape;1996;p37">
                  <a:extLst>
                    <a:ext uri="{FF2B5EF4-FFF2-40B4-BE49-F238E27FC236}">
                      <a16:creationId xmlns:a16="http://schemas.microsoft.com/office/drawing/2014/main" id="{064ED022-031B-FDA8-2324-AF0CE34B86F5}"/>
                    </a:ext>
                  </a:extLst>
                </p:cNvPr>
                <p:cNvSpPr/>
                <p:nvPr/>
              </p:nvSpPr>
              <p:spPr>
                <a:xfrm>
                  <a:off x="-49606675" y="3364325"/>
                  <a:ext cx="52000" cy="118175"/>
                </a:xfrm>
                <a:custGeom>
                  <a:avLst/>
                  <a:gdLst/>
                  <a:ahLst/>
                  <a:cxnLst/>
                  <a:rect l="l" t="t" r="r" b="b"/>
                  <a:pathLst>
                    <a:path w="2080" h="4727" extrusionOk="0">
                      <a:moveTo>
                        <a:pt x="1" y="0"/>
                      </a:moveTo>
                      <a:lnTo>
                        <a:pt x="1" y="3529"/>
                      </a:lnTo>
                      <a:lnTo>
                        <a:pt x="2080" y="4726"/>
                      </a:lnTo>
                      <a:lnTo>
                        <a:pt x="2080" y="1072"/>
                      </a:lnTo>
                      <a:lnTo>
                        <a:pt x="1"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35" name="Google Shape;1997;p37">
                  <a:extLst>
                    <a:ext uri="{FF2B5EF4-FFF2-40B4-BE49-F238E27FC236}">
                      <a16:creationId xmlns:a16="http://schemas.microsoft.com/office/drawing/2014/main" id="{940D116C-BC6A-8B30-AA3F-ACCBF1F830DC}"/>
                    </a:ext>
                  </a:extLst>
                </p:cNvPr>
                <p:cNvSpPr/>
                <p:nvPr/>
              </p:nvSpPr>
              <p:spPr>
                <a:xfrm>
                  <a:off x="-49595650" y="3314700"/>
                  <a:ext cx="121325" cy="61450"/>
                </a:xfrm>
                <a:custGeom>
                  <a:avLst/>
                  <a:gdLst/>
                  <a:ahLst/>
                  <a:cxnLst/>
                  <a:rect l="l" t="t" r="r" b="b"/>
                  <a:pathLst>
                    <a:path w="4853" h="2458" extrusionOk="0">
                      <a:moveTo>
                        <a:pt x="2773" y="1"/>
                      </a:moveTo>
                      <a:lnTo>
                        <a:pt x="1" y="1418"/>
                      </a:lnTo>
                      <a:lnTo>
                        <a:pt x="1985" y="2458"/>
                      </a:lnTo>
                      <a:lnTo>
                        <a:pt x="4852" y="1040"/>
                      </a:lnTo>
                      <a:lnTo>
                        <a:pt x="2773"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36" name="Google Shape;1998;p37">
                  <a:extLst>
                    <a:ext uri="{FF2B5EF4-FFF2-40B4-BE49-F238E27FC236}">
                      <a16:creationId xmlns:a16="http://schemas.microsoft.com/office/drawing/2014/main" id="{2E6B9436-872D-1D5A-7D32-F02F0870D7CA}"/>
                    </a:ext>
                  </a:extLst>
                </p:cNvPr>
                <p:cNvSpPr/>
                <p:nvPr/>
              </p:nvSpPr>
              <p:spPr>
                <a:xfrm>
                  <a:off x="-49764975" y="3355650"/>
                  <a:ext cx="70100" cy="126850"/>
                </a:xfrm>
                <a:custGeom>
                  <a:avLst/>
                  <a:gdLst/>
                  <a:ahLst/>
                  <a:cxnLst/>
                  <a:rect l="l" t="t" r="r" b="b"/>
                  <a:pathLst>
                    <a:path w="2804" h="5074" extrusionOk="0">
                      <a:moveTo>
                        <a:pt x="0" y="1"/>
                      </a:moveTo>
                      <a:lnTo>
                        <a:pt x="0" y="3309"/>
                      </a:lnTo>
                      <a:cubicBezTo>
                        <a:pt x="0" y="3403"/>
                        <a:pt x="63" y="3529"/>
                        <a:pt x="189" y="3624"/>
                      </a:cubicBezTo>
                      <a:lnTo>
                        <a:pt x="2804" y="5073"/>
                      </a:lnTo>
                      <a:lnTo>
                        <a:pt x="2804" y="1419"/>
                      </a:lnTo>
                      <a:lnTo>
                        <a:pt x="0"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37" name="Google Shape;1999;p37">
                  <a:extLst>
                    <a:ext uri="{FF2B5EF4-FFF2-40B4-BE49-F238E27FC236}">
                      <a16:creationId xmlns:a16="http://schemas.microsoft.com/office/drawing/2014/main" id="{ACFA456E-5F32-A30B-221A-B9ACCCF13DD9}"/>
                    </a:ext>
                  </a:extLst>
                </p:cNvPr>
                <p:cNvSpPr/>
                <p:nvPr/>
              </p:nvSpPr>
              <p:spPr>
                <a:xfrm>
                  <a:off x="-49535775" y="3355650"/>
                  <a:ext cx="70100" cy="126850"/>
                </a:xfrm>
                <a:custGeom>
                  <a:avLst/>
                  <a:gdLst/>
                  <a:ahLst/>
                  <a:cxnLst/>
                  <a:rect l="l" t="t" r="r" b="b"/>
                  <a:pathLst>
                    <a:path w="2804" h="5074" extrusionOk="0">
                      <a:moveTo>
                        <a:pt x="2804" y="1"/>
                      </a:moveTo>
                      <a:lnTo>
                        <a:pt x="0" y="1419"/>
                      </a:lnTo>
                      <a:lnTo>
                        <a:pt x="0" y="5073"/>
                      </a:lnTo>
                      <a:lnTo>
                        <a:pt x="2583" y="3624"/>
                      </a:lnTo>
                      <a:cubicBezTo>
                        <a:pt x="2709" y="3529"/>
                        <a:pt x="2804" y="3403"/>
                        <a:pt x="2804" y="3309"/>
                      </a:cubicBezTo>
                      <a:lnTo>
                        <a:pt x="2804"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38" name="Google Shape;2000;p37">
                  <a:extLst>
                    <a:ext uri="{FF2B5EF4-FFF2-40B4-BE49-F238E27FC236}">
                      <a16:creationId xmlns:a16="http://schemas.microsoft.com/office/drawing/2014/main" id="{CB369F0F-98A2-9B55-0DC8-85E3DE92529D}"/>
                    </a:ext>
                  </a:extLst>
                </p:cNvPr>
                <p:cNvSpPr/>
                <p:nvPr/>
              </p:nvSpPr>
              <p:spPr>
                <a:xfrm>
                  <a:off x="-49685425" y="3183375"/>
                  <a:ext cx="140200" cy="69925"/>
                </a:xfrm>
                <a:custGeom>
                  <a:avLst/>
                  <a:gdLst/>
                  <a:ahLst/>
                  <a:cxnLst/>
                  <a:rect l="l" t="t" r="r" b="b"/>
                  <a:pathLst>
                    <a:path w="5608" h="2797" extrusionOk="0">
                      <a:moveTo>
                        <a:pt x="2792" y="0"/>
                      </a:moveTo>
                      <a:cubicBezTo>
                        <a:pt x="2741" y="0"/>
                        <a:pt x="2694" y="8"/>
                        <a:pt x="2647" y="24"/>
                      </a:cubicBezTo>
                      <a:lnTo>
                        <a:pt x="0" y="1378"/>
                      </a:lnTo>
                      <a:lnTo>
                        <a:pt x="2804" y="2796"/>
                      </a:lnTo>
                      <a:lnTo>
                        <a:pt x="5608" y="1378"/>
                      </a:lnTo>
                      <a:lnTo>
                        <a:pt x="2962" y="24"/>
                      </a:lnTo>
                      <a:cubicBezTo>
                        <a:pt x="2899" y="8"/>
                        <a:pt x="2843" y="0"/>
                        <a:pt x="2792"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sp>
            <p:nvSpPr>
              <p:cNvPr id="29" name="Google Shape;2001;p37">
                <a:extLst>
                  <a:ext uri="{FF2B5EF4-FFF2-40B4-BE49-F238E27FC236}">
                    <a16:creationId xmlns:a16="http://schemas.microsoft.com/office/drawing/2014/main" id="{78A62F0E-3F43-C014-1403-D62C742A2D09}"/>
                  </a:ext>
                </a:extLst>
              </p:cNvPr>
              <p:cNvSpPr/>
              <p:nvPr/>
            </p:nvSpPr>
            <p:spPr>
              <a:xfrm rot="10800000">
                <a:off x="2795756" y="1558231"/>
                <a:ext cx="97362" cy="240562"/>
              </a:xfrm>
              <a:custGeom>
                <a:avLst/>
                <a:gdLst/>
                <a:ahLst/>
                <a:cxnLst/>
                <a:rect l="l" t="t" r="r" b="b"/>
                <a:pathLst>
                  <a:path w="4299" h="10622" extrusionOk="0">
                    <a:moveTo>
                      <a:pt x="2084" y="1"/>
                    </a:moveTo>
                    <a:cubicBezTo>
                      <a:pt x="1787" y="1"/>
                      <a:pt x="1537" y="239"/>
                      <a:pt x="1537" y="549"/>
                    </a:cubicBezTo>
                    <a:lnTo>
                      <a:pt x="1537" y="6418"/>
                    </a:lnTo>
                    <a:cubicBezTo>
                      <a:pt x="656" y="6680"/>
                      <a:pt x="1" y="7502"/>
                      <a:pt x="1" y="8478"/>
                    </a:cubicBezTo>
                    <a:cubicBezTo>
                      <a:pt x="1" y="9657"/>
                      <a:pt x="965" y="10621"/>
                      <a:pt x="2144" y="10621"/>
                    </a:cubicBezTo>
                    <a:cubicBezTo>
                      <a:pt x="3335" y="10621"/>
                      <a:pt x="4299" y="9657"/>
                      <a:pt x="4299" y="8478"/>
                    </a:cubicBezTo>
                    <a:cubicBezTo>
                      <a:pt x="4299" y="7454"/>
                      <a:pt x="3585" y="6609"/>
                      <a:pt x="2632" y="6383"/>
                    </a:cubicBezTo>
                    <a:lnTo>
                      <a:pt x="2632" y="549"/>
                    </a:lnTo>
                    <a:cubicBezTo>
                      <a:pt x="2632" y="239"/>
                      <a:pt x="2382" y="1"/>
                      <a:pt x="2084" y="1"/>
                    </a:cubicBezTo>
                    <a:close/>
                  </a:path>
                </a:pathLst>
              </a:custGeom>
              <a:solidFill>
                <a:srgbClr val="006ED8"/>
              </a:solidFill>
              <a:ln>
                <a:noFill/>
              </a:ln>
            </p:spPr>
            <p:txBody>
              <a:bodyPr spcFirstLastPara="1" wrap="square" lIns="121900" tIns="121900" rIns="121900" bIns="121900" anchor="ctr" anchorCtr="0">
                <a:noAutofit/>
              </a:bodyPr>
              <a:lstStyle/>
              <a:p>
                <a:endParaRPr sz="2400"/>
              </a:p>
            </p:txBody>
          </p:sp>
        </p:grpSp>
        <p:grpSp>
          <p:nvGrpSpPr>
            <p:cNvPr id="12" name="Google Shape;2003;p37">
              <a:extLst>
                <a:ext uri="{FF2B5EF4-FFF2-40B4-BE49-F238E27FC236}">
                  <a16:creationId xmlns:a16="http://schemas.microsoft.com/office/drawing/2014/main" id="{E3FF072B-20D7-17F9-12F8-E42F3A3D71FE}"/>
                </a:ext>
              </a:extLst>
            </p:cNvPr>
            <p:cNvGrpSpPr/>
            <p:nvPr/>
          </p:nvGrpSpPr>
          <p:grpSpPr>
            <a:xfrm>
              <a:off x="6965618" y="2273499"/>
              <a:ext cx="1054891" cy="1524682"/>
              <a:chOff x="4058176" y="1558230"/>
              <a:chExt cx="791168" cy="1143511"/>
            </a:xfrm>
          </p:grpSpPr>
          <p:sp>
            <p:nvSpPr>
              <p:cNvPr id="13" name="Google Shape;2004;p37">
                <a:extLst>
                  <a:ext uri="{FF2B5EF4-FFF2-40B4-BE49-F238E27FC236}">
                    <a16:creationId xmlns:a16="http://schemas.microsoft.com/office/drawing/2014/main" id="{1BC7AF14-33E6-C344-66AA-4C5CCED05242}"/>
                  </a:ext>
                </a:extLst>
              </p:cNvPr>
              <p:cNvSpPr/>
              <p:nvPr/>
            </p:nvSpPr>
            <p:spPr>
              <a:xfrm>
                <a:off x="4058176" y="1983634"/>
                <a:ext cx="791168" cy="718107"/>
              </a:xfrm>
              <a:custGeom>
                <a:avLst/>
                <a:gdLst/>
                <a:ahLst/>
                <a:cxnLst/>
                <a:rect l="l" t="t" r="r" b="b"/>
                <a:pathLst>
                  <a:path w="34934" h="31708" extrusionOk="0">
                    <a:moveTo>
                      <a:pt x="12717" y="1"/>
                    </a:moveTo>
                    <a:cubicBezTo>
                      <a:pt x="10002" y="1"/>
                      <a:pt x="7466" y="1465"/>
                      <a:pt x="6109" y="3823"/>
                    </a:cubicBezTo>
                    <a:lnTo>
                      <a:pt x="1358" y="12038"/>
                    </a:lnTo>
                    <a:cubicBezTo>
                      <a:pt x="1" y="14396"/>
                      <a:pt x="1" y="17325"/>
                      <a:pt x="1358" y="19670"/>
                    </a:cubicBezTo>
                    <a:lnTo>
                      <a:pt x="6109" y="27897"/>
                    </a:lnTo>
                    <a:cubicBezTo>
                      <a:pt x="7466" y="30255"/>
                      <a:pt x="10002" y="31707"/>
                      <a:pt x="12717" y="31707"/>
                    </a:cubicBezTo>
                    <a:lnTo>
                      <a:pt x="22218" y="31707"/>
                    </a:lnTo>
                    <a:cubicBezTo>
                      <a:pt x="24932" y="31707"/>
                      <a:pt x="27468" y="30255"/>
                      <a:pt x="28826" y="27897"/>
                    </a:cubicBezTo>
                    <a:lnTo>
                      <a:pt x="33564" y="19670"/>
                    </a:lnTo>
                    <a:cubicBezTo>
                      <a:pt x="34934" y="17325"/>
                      <a:pt x="34934" y="14396"/>
                      <a:pt x="33564" y="12038"/>
                    </a:cubicBezTo>
                    <a:lnTo>
                      <a:pt x="28826" y="3823"/>
                    </a:lnTo>
                    <a:cubicBezTo>
                      <a:pt x="27468" y="1465"/>
                      <a:pt x="24932" y="1"/>
                      <a:pt x="22218" y="1"/>
                    </a:cubicBezTo>
                    <a:close/>
                  </a:path>
                </a:pathLst>
              </a:custGeom>
              <a:solidFill>
                <a:srgbClr val="FF3E5D"/>
              </a:solidFill>
              <a:ln>
                <a:noFill/>
              </a:ln>
            </p:spPr>
            <p:txBody>
              <a:bodyPr spcFirstLastPara="1" wrap="square" lIns="121900" tIns="121900" rIns="121900" bIns="121900" anchor="ctr" anchorCtr="0">
                <a:noAutofit/>
              </a:bodyPr>
              <a:lstStyle/>
              <a:p>
                <a:endParaRPr sz="2400" dirty="0"/>
              </a:p>
            </p:txBody>
          </p:sp>
          <p:grpSp>
            <p:nvGrpSpPr>
              <p:cNvPr id="14" name="Google Shape;2005;p37">
                <a:extLst>
                  <a:ext uri="{FF2B5EF4-FFF2-40B4-BE49-F238E27FC236}">
                    <a16:creationId xmlns:a16="http://schemas.microsoft.com/office/drawing/2014/main" id="{C6DF30CE-F0A5-74AB-51BE-18BE7A7D46F9}"/>
                  </a:ext>
                </a:extLst>
              </p:cNvPr>
              <p:cNvGrpSpPr/>
              <p:nvPr/>
            </p:nvGrpSpPr>
            <p:grpSpPr>
              <a:xfrm>
                <a:off x="4283053" y="2164872"/>
                <a:ext cx="354311" cy="355909"/>
                <a:chOff x="-49764975" y="3551225"/>
                <a:chExt cx="299300" cy="300650"/>
              </a:xfrm>
            </p:grpSpPr>
            <p:sp>
              <p:nvSpPr>
                <p:cNvPr id="16" name="Google Shape;2006;p37">
                  <a:extLst>
                    <a:ext uri="{FF2B5EF4-FFF2-40B4-BE49-F238E27FC236}">
                      <a16:creationId xmlns:a16="http://schemas.microsoft.com/office/drawing/2014/main" id="{C9685199-D3FA-544E-A50F-7ABAEDB59986}"/>
                    </a:ext>
                  </a:extLst>
                </p:cNvPr>
                <p:cNvSpPr/>
                <p:nvPr/>
              </p:nvSpPr>
              <p:spPr>
                <a:xfrm>
                  <a:off x="-49764975" y="3657325"/>
                  <a:ext cx="35450" cy="18125"/>
                </a:xfrm>
                <a:custGeom>
                  <a:avLst/>
                  <a:gdLst/>
                  <a:ahLst/>
                  <a:cxnLst/>
                  <a:rect l="l" t="t" r="r" b="b"/>
                  <a:pathLst>
                    <a:path w="1418" h="725" extrusionOk="0">
                      <a:moveTo>
                        <a:pt x="347" y="0"/>
                      </a:moveTo>
                      <a:cubicBezTo>
                        <a:pt x="158" y="0"/>
                        <a:pt x="0" y="158"/>
                        <a:pt x="0" y="378"/>
                      </a:cubicBezTo>
                      <a:cubicBezTo>
                        <a:pt x="0" y="567"/>
                        <a:pt x="158" y="725"/>
                        <a:pt x="347" y="725"/>
                      </a:cubicBezTo>
                      <a:lnTo>
                        <a:pt x="1040" y="725"/>
                      </a:lnTo>
                      <a:cubicBezTo>
                        <a:pt x="1260" y="725"/>
                        <a:pt x="1418" y="567"/>
                        <a:pt x="1418" y="378"/>
                      </a:cubicBezTo>
                      <a:cubicBezTo>
                        <a:pt x="1386" y="158"/>
                        <a:pt x="1197" y="0"/>
                        <a:pt x="1040"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17" name="Google Shape;2007;p37">
                  <a:extLst>
                    <a:ext uri="{FF2B5EF4-FFF2-40B4-BE49-F238E27FC236}">
                      <a16:creationId xmlns:a16="http://schemas.microsoft.com/office/drawing/2014/main" id="{D3886ABE-01AA-D9CE-A7A4-73EA09754C3D}"/>
                    </a:ext>
                  </a:extLst>
                </p:cNvPr>
                <p:cNvSpPr/>
                <p:nvPr/>
              </p:nvSpPr>
              <p:spPr>
                <a:xfrm>
                  <a:off x="-49763400" y="3598250"/>
                  <a:ext cx="31525" cy="29950"/>
                </a:xfrm>
                <a:custGeom>
                  <a:avLst/>
                  <a:gdLst/>
                  <a:ahLst/>
                  <a:cxnLst/>
                  <a:rect l="l" t="t" r="r" b="b"/>
                  <a:pathLst>
                    <a:path w="1261" h="1198" extrusionOk="0">
                      <a:moveTo>
                        <a:pt x="390" y="0"/>
                      </a:moveTo>
                      <a:cubicBezTo>
                        <a:pt x="299" y="0"/>
                        <a:pt x="205" y="32"/>
                        <a:pt x="126" y="95"/>
                      </a:cubicBezTo>
                      <a:cubicBezTo>
                        <a:pt x="0" y="221"/>
                        <a:pt x="0" y="441"/>
                        <a:pt x="126" y="599"/>
                      </a:cubicBezTo>
                      <a:lnTo>
                        <a:pt x="630" y="1103"/>
                      </a:lnTo>
                      <a:cubicBezTo>
                        <a:pt x="693" y="1166"/>
                        <a:pt x="780" y="1197"/>
                        <a:pt x="870" y="1197"/>
                      </a:cubicBezTo>
                      <a:cubicBezTo>
                        <a:pt x="961" y="1197"/>
                        <a:pt x="1056" y="1166"/>
                        <a:pt x="1134" y="1103"/>
                      </a:cubicBezTo>
                      <a:cubicBezTo>
                        <a:pt x="1260" y="1008"/>
                        <a:pt x="1260" y="756"/>
                        <a:pt x="1134" y="599"/>
                      </a:cubicBezTo>
                      <a:lnTo>
                        <a:pt x="630" y="95"/>
                      </a:lnTo>
                      <a:cubicBezTo>
                        <a:pt x="567" y="32"/>
                        <a:pt x="481" y="0"/>
                        <a:pt x="390"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18" name="Google Shape;2008;p37">
                  <a:extLst>
                    <a:ext uri="{FF2B5EF4-FFF2-40B4-BE49-F238E27FC236}">
                      <a16:creationId xmlns:a16="http://schemas.microsoft.com/office/drawing/2014/main" id="{D096F0BD-6E42-0C63-41A3-4EB7851AFADF}"/>
                    </a:ext>
                  </a:extLst>
                </p:cNvPr>
                <p:cNvSpPr/>
                <p:nvPr/>
              </p:nvSpPr>
              <p:spPr>
                <a:xfrm>
                  <a:off x="-49763400" y="3703975"/>
                  <a:ext cx="31525" cy="30550"/>
                </a:xfrm>
                <a:custGeom>
                  <a:avLst/>
                  <a:gdLst/>
                  <a:ahLst/>
                  <a:cxnLst/>
                  <a:rect l="l" t="t" r="r" b="b"/>
                  <a:pathLst>
                    <a:path w="1261" h="1222" extrusionOk="0">
                      <a:moveTo>
                        <a:pt x="882" y="1"/>
                      </a:moveTo>
                      <a:cubicBezTo>
                        <a:pt x="796" y="1"/>
                        <a:pt x="709" y="40"/>
                        <a:pt x="630" y="119"/>
                      </a:cubicBezTo>
                      <a:lnTo>
                        <a:pt x="126" y="623"/>
                      </a:lnTo>
                      <a:cubicBezTo>
                        <a:pt x="0" y="749"/>
                        <a:pt x="0" y="970"/>
                        <a:pt x="126" y="1127"/>
                      </a:cubicBezTo>
                      <a:cubicBezTo>
                        <a:pt x="189" y="1190"/>
                        <a:pt x="276" y="1222"/>
                        <a:pt x="366" y="1222"/>
                      </a:cubicBezTo>
                      <a:cubicBezTo>
                        <a:pt x="457" y="1222"/>
                        <a:pt x="551" y="1190"/>
                        <a:pt x="630" y="1127"/>
                      </a:cubicBezTo>
                      <a:lnTo>
                        <a:pt x="1134" y="623"/>
                      </a:lnTo>
                      <a:cubicBezTo>
                        <a:pt x="1260" y="497"/>
                        <a:pt x="1260" y="276"/>
                        <a:pt x="1134" y="119"/>
                      </a:cubicBezTo>
                      <a:cubicBezTo>
                        <a:pt x="1056" y="40"/>
                        <a:pt x="969" y="1"/>
                        <a:pt x="882"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19" name="Google Shape;2009;p37">
                  <a:extLst>
                    <a:ext uri="{FF2B5EF4-FFF2-40B4-BE49-F238E27FC236}">
                      <a16:creationId xmlns:a16="http://schemas.microsoft.com/office/drawing/2014/main" id="{73A247B9-3C8A-8204-5627-8A038954F651}"/>
                    </a:ext>
                  </a:extLst>
                </p:cNvPr>
                <p:cNvSpPr/>
                <p:nvPr/>
              </p:nvSpPr>
              <p:spPr>
                <a:xfrm>
                  <a:off x="-49501125" y="3657325"/>
                  <a:ext cx="35450" cy="18125"/>
                </a:xfrm>
                <a:custGeom>
                  <a:avLst/>
                  <a:gdLst/>
                  <a:ahLst/>
                  <a:cxnLst/>
                  <a:rect l="l" t="t" r="r" b="b"/>
                  <a:pathLst>
                    <a:path w="1418" h="725" extrusionOk="0">
                      <a:moveTo>
                        <a:pt x="347" y="0"/>
                      </a:moveTo>
                      <a:cubicBezTo>
                        <a:pt x="158" y="0"/>
                        <a:pt x="0" y="158"/>
                        <a:pt x="0" y="378"/>
                      </a:cubicBezTo>
                      <a:cubicBezTo>
                        <a:pt x="0" y="567"/>
                        <a:pt x="158" y="725"/>
                        <a:pt x="347" y="725"/>
                      </a:cubicBezTo>
                      <a:lnTo>
                        <a:pt x="1071" y="725"/>
                      </a:lnTo>
                      <a:cubicBezTo>
                        <a:pt x="1260" y="725"/>
                        <a:pt x="1418" y="567"/>
                        <a:pt x="1418" y="378"/>
                      </a:cubicBezTo>
                      <a:cubicBezTo>
                        <a:pt x="1418" y="158"/>
                        <a:pt x="1260" y="0"/>
                        <a:pt x="1071"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20" name="Google Shape;2010;p37">
                  <a:extLst>
                    <a:ext uri="{FF2B5EF4-FFF2-40B4-BE49-F238E27FC236}">
                      <a16:creationId xmlns:a16="http://schemas.microsoft.com/office/drawing/2014/main" id="{FBF335DF-18E4-7BAF-0BC4-B1FAA389F4E8}"/>
                    </a:ext>
                  </a:extLst>
                </p:cNvPr>
                <p:cNvSpPr/>
                <p:nvPr/>
              </p:nvSpPr>
              <p:spPr>
                <a:xfrm>
                  <a:off x="-49499550" y="3598250"/>
                  <a:ext cx="31525" cy="30550"/>
                </a:xfrm>
                <a:custGeom>
                  <a:avLst/>
                  <a:gdLst/>
                  <a:ahLst/>
                  <a:cxnLst/>
                  <a:rect l="l" t="t" r="r" b="b"/>
                  <a:pathLst>
                    <a:path w="1261" h="1222" extrusionOk="0">
                      <a:moveTo>
                        <a:pt x="906" y="0"/>
                      </a:moveTo>
                      <a:cubicBezTo>
                        <a:pt x="812" y="0"/>
                        <a:pt x="709" y="32"/>
                        <a:pt x="630" y="95"/>
                      </a:cubicBezTo>
                      <a:lnTo>
                        <a:pt x="126" y="599"/>
                      </a:lnTo>
                      <a:cubicBezTo>
                        <a:pt x="0" y="725"/>
                        <a:pt x="0" y="945"/>
                        <a:pt x="126" y="1103"/>
                      </a:cubicBezTo>
                      <a:cubicBezTo>
                        <a:pt x="205" y="1182"/>
                        <a:pt x="292" y="1221"/>
                        <a:pt x="378" y="1221"/>
                      </a:cubicBezTo>
                      <a:cubicBezTo>
                        <a:pt x="465" y="1221"/>
                        <a:pt x="552" y="1182"/>
                        <a:pt x="630" y="1103"/>
                      </a:cubicBezTo>
                      <a:lnTo>
                        <a:pt x="1134" y="599"/>
                      </a:lnTo>
                      <a:cubicBezTo>
                        <a:pt x="1260" y="473"/>
                        <a:pt x="1260" y="252"/>
                        <a:pt x="1134" y="95"/>
                      </a:cubicBezTo>
                      <a:cubicBezTo>
                        <a:pt x="1087" y="32"/>
                        <a:pt x="1001" y="0"/>
                        <a:pt x="906"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21" name="Google Shape;2011;p37">
                  <a:extLst>
                    <a:ext uri="{FF2B5EF4-FFF2-40B4-BE49-F238E27FC236}">
                      <a16:creationId xmlns:a16="http://schemas.microsoft.com/office/drawing/2014/main" id="{A810FD1E-DA47-80CF-D5FD-C7AA0064370D}"/>
                    </a:ext>
                  </a:extLst>
                </p:cNvPr>
                <p:cNvSpPr/>
                <p:nvPr/>
              </p:nvSpPr>
              <p:spPr>
                <a:xfrm>
                  <a:off x="-49499550" y="3704575"/>
                  <a:ext cx="31525" cy="29950"/>
                </a:xfrm>
                <a:custGeom>
                  <a:avLst/>
                  <a:gdLst/>
                  <a:ahLst/>
                  <a:cxnLst/>
                  <a:rect l="l" t="t" r="r" b="b"/>
                  <a:pathLst>
                    <a:path w="1261" h="1198" extrusionOk="0">
                      <a:moveTo>
                        <a:pt x="390" y="0"/>
                      </a:moveTo>
                      <a:cubicBezTo>
                        <a:pt x="300" y="0"/>
                        <a:pt x="205" y="32"/>
                        <a:pt x="126" y="95"/>
                      </a:cubicBezTo>
                      <a:cubicBezTo>
                        <a:pt x="0" y="221"/>
                        <a:pt x="0" y="441"/>
                        <a:pt x="126" y="599"/>
                      </a:cubicBezTo>
                      <a:lnTo>
                        <a:pt x="630" y="1103"/>
                      </a:lnTo>
                      <a:cubicBezTo>
                        <a:pt x="693" y="1166"/>
                        <a:pt x="780" y="1198"/>
                        <a:pt x="871" y="1198"/>
                      </a:cubicBezTo>
                      <a:cubicBezTo>
                        <a:pt x="961" y="1198"/>
                        <a:pt x="1056" y="1166"/>
                        <a:pt x="1134" y="1103"/>
                      </a:cubicBezTo>
                      <a:cubicBezTo>
                        <a:pt x="1260" y="1009"/>
                        <a:pt x="1260" y="757"/>
                        <a:pt x="1134" y="599"/>
                      </a:cubicBezTo>
                      <a:lnTo>
                        <a:pt x="630" y="95"/>
                      </a:lnTo>
                      <a:cubicBezTo>
                        <a:pt x="567" y="32"/>
                        <a:pt x="481" y="0"/>
                        <a:pt x="390"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22" name="Google Shape;2012;p37">
                  <a:extLst>
                    <a:ext uri="{FF2B5EF4-FFF2-40B4-BE49-F238E27FC236}">
                      <a16:creationId xmlns:a16="http://schemas.microsoft.com/office/drawing/2014/main" id="{A8157270-7A60-B51B-8495-A4CF3D16DE6F}"/>
                    </a:ext>
                  </a:extLst>
                </p:cNvPr>
                <p:cNvSpPr/>
                <p:nvPr/>
              </p:nvSpPr>
              <p:spPr>
                <a:xfrm>
                  <a:off x="-49725600" y="3551225"/>
                  <a:ext cx="215050" cy="210875"/>
                </a:xfrm>
                <a:custGeom>
                  <a:avLst/>
                  <a:gdLst/>
                  <a:ahLst/>
                  <a:cxnLst/>
                  <a:rect l="l" t="t" r="r" b="b"/>
                  <a:pathLst>
                    <a:path w="8602" h="8435" extrusionOk="0">
                      <a:moveTo>
                        <a:pt x="4354" y="0"/>
                      </a:moveTo>
                      <a:cubicBezTo>
                        <a:pt x="4070" y="0"/>
                        <a:pt x="3783" y="28"/>
                        <a:pt x="3497" y="86"/>
                      </a:cubicBezTo>
                      <a:cubicBezTo>
                        <a:pt x="1922" y="401"/>
                        <a:pt x="630" y="1724"/>
                        <a:pt x="252" y="3299"/>
                      </a:cubicBezTo>
                      <a:cubicBezTo>
                        <a:pt x="0" y="4654"/>
                        <a:pt x="347" y="6040"/>
                        <a:pt x="1261" y="7017"/>
                      </a:cubicBezTo>
                      <a:cubicBezTo>
                        <a:pt x="1607" y="7395"/>
                        <a:pt x="1828" y="7930"/>
                        <a:pt x="1922" y="8434"/>
                      </a:cubicBezTo>
                      <a:lnTo>
                        <a:pt x="3025" y="8434"/>
                      </a:lnTo>
                      <a:lnTo>
                        <a:pt x="3025" y="5284"/>
                      </a:lnTo>
                      <a:cubicBezTo>
                        <a:pt x="3025" y="5158"/>
                        <a:pt x="4064" y="3141"/>
                        <a:pt x="4127" y="3047"/>
                      </a:cubicBezTo>
                      <a:cubicBezTo>
                        <a:pt x="4190" y="2921"/>
                        <a:pt x="4317" y="2858"/>
                        <a:pt x="4443" y="2858"/>
                      </a:cubicBezTo>
                      <a:cubicBezTo>
                        <a:pt x="4569" y="2858"/>
                        <a:pt x="4695" y="2921"/>
                        <a:pt x="4758" y="3047"/>
                      </a:cubicBezTo>
                      <a:cubicBezTo>
                        <a:pt x="4852" y="3141"/>
                        <a:pt x="5860" y="5158"/>
                        <a:pt x="5860" y="5284"/>
                      </a:cubicBezTo>
                      <a:lnTo>
                        <a:pt x="5860" y="8434"/>
                      </a:lnTo>
                      <a:lnTo>
                        <a:pt x="6963" y="8434"/>
                      </a:lnTo>
                      <a:cubicBezTo>
                        <a:pt x="7057" y="7930"/>
                        <a:pt x="7278" y="7395"/>
                        <a:pt x="7625" y="6985"/>
                      </a:cubicBezTo>
                      <a:cubicBezTo>
                        <a:pt x="8255" y="6260"/>
                        <a:pt x="8601" y="5284"/>
                        <a:pt x="8601" y="4244"/>
                      </a:cubicBezTo>
                      <a:cubicBezTo>
                        <a:pt x="8601" y="2984"/>
                        <a:pt x="8066" y="1787"/>
                        <a:pt x="7026" y="936"/>
                      </a:cubicBezTo>
                      <a:cubicBezTo>
                        <a:pt x="6270" y="327"/>
                        <a:pt x="5327" y="0"/>
                        <a:pt x="4354"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23" name="Google Shape;2013;p37">
                  <a:extLst>
                    <a:ext uri="{FF2B5EF4-FFF2-40B4-BE49-F238E27FC236}">
                      <a16:creationId xmlns:a16="http://schemas.microsoft.com/office/drawing/2014/main" id="{04ECB7F4-5C2D-D811-DAF9-AB8A29974FF8}"/>
                    </a:ext>
                  </a:extLst>
                </p:cNvPr>
                <p:cNvSpPr/>
                <p:nvPr/>
              </p:nvSpPr>
              <p:spPr>
                <a:xfrm>
                  <a:off x="-49633450" y="3697475"/>
                  <a:ext cx="35475" cy="65400"/>
                </a:xfrm>
                <a:custGeom>
                  <a:avLst/>
                  <a:gdLst/>
                  <a:ahLst/>
                  <a:cxnLst/>
                  <a:rect l="l" t="t" r="r" b="b"/>
                  <a:pathLst>
                    <a:path w="1419" h="2616" extrusionOk="0">
                      <a:moveTo>
                        <a:pt x="0" y="1"/>
                      </a:moveTo>
                      <a:lnTo>
                        <a:pt x="0" y="2616"/>
                      </a:lnTo>
                      <a:lnTo>
                        <a:pt x="1418" y="2616"/>
                      </a:lnTo>
                      <a:lnTo>
                        <a:pt x="1418" y="1"/>
                      </a:lnTo>
                      <a:cubicBezTo>
                        <a:pt x="1198" y="95"/>
                        <a:pt x="946" y="127"/>
                        <a:pt x="725" y="127"/>
                      </a:cubicBezTo>
                      <a:cubicBezTo>
                        <a:pt x="473" y="127"/>
                        <a:pt x="252" y="95"/>
                        <a:pt x="0"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24" name="Google Shape;2014;p37">
                  <a:extLst>
                    <a:ext uri="{FF2B5EF4-FFF2-40B4-BE49-F238E27FC236}">
                      <a16:creationId xmlns:a16="http://schemas.microsoft.com/office/drawing/2014/main" id="{E197957E-9547-3F88-0DC9-A232FFA8D2A0}"/>
                    </a:ext>
                  </a:extLst>
                </p:cNvPr>
                <p:cNvSpPr/>
                <p:nvPr/>
              </p:nvSpPr>
              <p:spPr>
                <a:xfrm>
                  <a:off x="-49676775" y="3780975"/>
                  <a:ext cx="123675" cy="34675"/>
                </a:xfrm>
                <a:custGeom>
                  <a:avLst/>
                  <a:gdLst/>
                  <a:ahLst/>
                  <a:cxnLst/>
                  <a:rect l="l" t="t" r="r" b="b"/>
                  <a:pathLst>
                    <a:path w="4947" h="1387" extrusionOk="0">
                      <a:moveTo>
                        <a:pt x="1" y="0"/>
                      </a:moveTo>
                      <a:lnTo>
                        <a:pt x="1" y="347"/>
                      </a:lnTo>
                      <a:cubicBezTo>
                        <a:pt x="1" y="946"/>
                        <a:pt x="473" y="1387"/>
                        <a:pt x="1072" y="1387"/>
                      </a:cubicBezTo>
                      <a:lnTo>
                        <a:pt x="3876" y="1387"/>
                      </a:lnTo>
                      <a:cubicBezTo>
                        <a:pt x="4474" y="1387"/>
                        <a:pt x="4947" y="946"/>
                        <a:pt x="4947" y="347"/>
                      </a:cubicBezTo>
                      <a:lnTo>
                        <a:pt x="4947"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25" name="Google Shape;2015;p37">
                  <a:extLst>
                    <a:ext uri="{FF2B5EF4-FFF2-40B4-BE49-F238E27FC236}">
                      <a16:creationId xmlns:a16="http://schemas.microsoft.com/office/drawing/2014/main" id="{236AE4C1-ABD1-0AD1-2662-860B049BAB7B}"/>
                    </a:ext>
                  </a:extLst>
                </p:cNvPr>
                <p:cNvSpPr/>
                <p:nvPr/>
              </p:nvSpPr>
              <p:spPr>
                <a:xfrm>
                  <a:off x="-49630300" y="3651800"/>
                  <a:ext cx="29150" cy="31325"/>
                </a:xfrm>
                <a:custGeom>
                  <a:avLst/>
                  <a:gdLst/>
                  <a:ahLst/>
                  <a:cxnLst/>
                  <a:rect l="l" t="t" r="r" b="b"/>
                  <a:pathLst>
                    <a:path w="1166" h="1253" extrusionOk="0">
                      <a:moveTo>
                        <a:pt x="599" y="1"/>
                      </a:moveTo>
                      <a:lnTo>
                        <a:pt x="0" y="1135"/>
                      </a:lnTo>
                      <a:cubicBezTo>
                        <a:pt x="189" y="1214"/>
                        <a:pt x="386" y="1253"/>
                        <a:pt x="583" y="1253"/>
                      </a:cubicBezTo>
                      <a:cubicBezTo>
                        <a:pt x="780" y="1253"/>
                        <a:pt x="977" y="1214"/>
                        <a:pt x="1166" y="1135"/>
                      </a:cubicBezTo>
                      <a:lnTo>
                        <a:pt x="599"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26" name="Google Shape;2016;p37">
                  <a:extLst>
                    <a:ext uri="{FF2B5EF4-FFF2-40B4-BE49-F238E27FC236}">
                      <a16:creationId xmlns:a16="http://schemas.microsoft.com/office/drawing/2014/main" id="{2B726095-E225-F6E0-62CC-A8F148BD937A}"/>
                    </a:ext>
                  </a:extLst>
                </p:cNvPr>
                <p:cNvSpPr/>
                <p:nvPr/>
              </p:nvSpPr>
              <p:spPr>
                <a:xfrm>
                  <a:off x="-49657875" y="3833750"/>
                  <a:ext cx="85100" cy="18125"/>
                </a:xfrm>
                <a:custGeom>
                  <a:avLst/>
                  <a:gdLst/>
                  <a:ahLst/>
                  <a:cxnLst/>
                  <a:rect l="l" t="t" r="r" b="b"/>
                  <a:pathLst>
                    <a:path w="3404" h="725" extrusionOk="0">
                      <a:moveTo>
                        <a:pt x="1" y="0"/>
                      </a:moveTo>
                      <a:cubicBezTo>
                        <a:pt x="158" y="410"/>
                        <a:pt x="536" y="725"/>
                        <a:pt x="977" y="725"/>
                      </a:cubicBezTo>
                      <a:lnTo>
                        <a:pt x="2395" y="725"/>
                      </a:lnTo>
                      <a:cubicBezTo>
                        <a:pt x="2868" y="725"/>
                        <a:pt x="3246" y="410"/>
                        <a:pt x="3403"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sp>
            <p:nvSpPr>
              <p:cNvPr id="15" name="Google Shape;2017;p37">
                <a:extLst>
                  <a:ext uri="{FF2B5EF4-FFF2-40B4-BE49-F238E27FC236}">
                    <a16:creationId xmlns:a16="http://schemas.microsoft.com/office/drawing/2014/main" id="{A20AAE4C-CEC1-B3CE-6BDE-38F7C713E45E}"/>
                  </a:ext>
                </a:extLst>
              </p:cNvPr>
              <p:cNvSpPr/>
              <p:nvPr/>
            </p:nvSpPr>
            <p:spPr>
              <a:xfrm rot="10800000">
                <a:off x="4411533" y="1558230"/>
                <a:ext cx="97362" cy="245137"/>
              </a:xfrm>
              <a:custGeom>
                <a:avLst/>
                <a:gdLst/>
                <a:ahLst/>
                <a:cxnLst/>
                <a:rect l="l" t="t" r="r" b="b"/>
                <a:pathLst>
                  <a:path w="4299" h="10824" extrusionOk="0">
                    <a:moveTo>
                      <a:pt x="2143" y="0"/>
                    </a:moveTo>
                    <a:cubicBezTo>
                      <a:pt x="1845" y="0"/>
                      <a:pt x="1607" y="250"/>
                      <a:pt x="1607" y="548"/>
                    </a:cubicBezTo>
                    <a:lnTo>
                      <a:pt x="1607" y="6608"/>
                    </a:lnTo>
                    <a:cubicBezTo>
                      <a:pt x="679" y="6847"/>
                      <a:pt x="0" y="7680"/>
                      <a:pt x="0" y="8680"/>
                    </a:cubicBezTo>
                    <a:cubicBezTo>
                      <a:pt x="0" y="9859"/>
                      <a:pt x="964" y="10823"/>
                      <a:pt x="2143" y="10823"/>
                    </a:cubicBezTo>
                    <a:cubicBezTo>
                      <a:pt x="3334" y="10823"/>
                      <a:pt x="4298" y="9859"/>
                      <a:pt x="4298" y="8680"/>
                    </a:cubicBezTo>
                    <a:cubicBezTo>
                      <a:pt x="4298" y="7680"/>
                      <a:pt x="3608" y="6847"/>
                      <a:pt x="2691" y="6608"/>
                    </a:cubicBezTo>
                    <a:lnTo>
                      <a:pt x="2691" y="548"/>
                    </a:lnTo>
                    <a:cubicBezTo>
                      <a:pt x="2691" y="250"/>
                      <a:pt x="2453" y="0"/>
                      <a:pt x="2143" y="0"/>
                    </a:cubicBezTo>
                    <a:close/>
                  </a:path>
                </a:pathLst>
              </a:custGeom>
              <a:solidFill>
                <a:srgbClr val="006ED8"/>
              </a:solidFill>
              <a:ln>
                <a:noFill/>
              </a:ln>
            </p:spPr>
            <p:txBody>
              <a:bodyPr spcFirstLastPara="1" wrap="square" lIns="121900" tIns="121900" rIns="121900" bIns="121900" anchor="ctr" anchorCtr="0">
                <a:noAutofit/>
              </a:bodyPr>
              <a:lstStyle/>
              <a:p>
                <a:endParaRPr sz="2400"/>
              </a:p>
            </p:txBody>
          </p:sp>
        </p:grpSp>
      </p:grpSp>
      <p:sp>
        <p:nvSpPr>
          <p:cNvPr id="78" name="TextBox 77">
            <a:extLst>
              <a:ext uri="{FF2B5EF4-FFF2-40B4-BE49-F238E27FC236}">
                <a16:creationId xmlns:a16="http://schemas.microsoft.com/office/drawing/2014/main" id="{DE36737A-1B17-5AA9-4D99-D5F6D197CE86}"/>
              </a:ext>
            </a:extLst>
          </p:cNvPr>
          <p:cNvSpPr txBox="1"/>
          <p:nvPr/>
        </p:nvSpPr>
        <p:spPr>
          <a:xfrm>
            <a:off x="2151644" y="1369348"/>
            <a:ext cx="2513441" cy="856004"/>
          </a:xfrm>
          <a:prstGeom prst="rect">
            <a:avLst/>
          </a:prstGeom>
          <a:noFill/>
        </p:spPr>
        <p:txBody>
          <a:bodyPr wrap="square">
            <a:spAutoFit/>
          </a:bodyPr>
          <a:lstStyle/>
          <a:p>
            <a:pPr algn="ctr" rtl="1">
              <a:lnSpc>
                <a:spcPct val="150000"/>
              </a:lnSpc>
            </a:pPr>
            <a:r>
              <a:rPr lang="fa-IR" sz="1200" b="1" dirty="0">
                <a:latin typeface="Kalameh" pitchFamily="2" charset="-78"/>
                <a:cs typeface="B Titr" panose="00000700000000000000" pitchFamily="2" charset="-78"/>
              </a:rPr>
              <a:t>تیتر عنوان را وارد نمایید</a:t>
            </a:r>
          </a:p>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79" name="TextBox 78">
            <a:extLst>
              <a:ext uri="{FF2B5EF4-FFF2-40B4-BE49-F238E27FC236}">
                <a16:creationId xmlns:a16="http://schemas.microsoft.com/office/drawing/2014/main" id="{F4894556-FA9F-D1F0-B19F-4621DC224FD4}"/>
              </a:ext>
            </a:extLst>
          </p:cNvPr>
          <p:cNvSpPr txBox="1"/>
          <p:nvPr/>
        </p:nvSpPr>
        <p:spPr>
          <a:xfrm>
            <a:off x="3420708" y="5628376"/>
            <a:ext cx="2513441" cy="856004"/>
          </a:xfrm>
          <a:prstGeom prst="rect">
            <a:avLst/>
          </a:prstGeom>
          <a:noFill/>
        </p:spPr>
        <p:txBody>
          <a:bodyPr wrap="square">
            <a:spAutoFit/>
          </a:bodyPr>
          <a:lstStyle/>
          <a:p>
            <a:pPr algn="ctr" rtl="1">
              <a:lnSpc>
                <a:spcPct val="150000"/>
              </a:lnSpc>
            </a:pPr>
            <a:r>
              <a:rPr lang="fa-IR" sz="1200" b="1" dirty="0">
                <a:latin typeface="Kalameh" pitchFamily="2" charset="-78"/>
                <a:cs typeface="B Titr" panose="00000700000000000000" pitchFamily="2" charset="-78"/>
              </a:rPr>
              <a:t>تیتر عنوان را وارد نمایید</a:t>
            </a:r>
          </a:p>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80" name="TextBox 79">
            <a:extLst>
              <a:ext uri="{FF2B5EF4-FFF2-40B4-BE49-F238E27FC236}">
                <a16:creationId xmlns:a16="http://schemas.microsoft.com/office/drawing/2014/main" id="{D401D1E7-BD3F-2F59-8EAB-177A9362D528}"/>
              </a:ext>
            </a:extLst>
          </p:cNvPr>
          <p:cNvSpPr txBox="1"/>
          <p:nvPr/>
        </p:nvSpPr>
        <p:spPr>
          <a:xfrm>
            <a:off x="4723491" y="1369348"/>
            <a:ext cx="2513441" cy="856004"/>
          </a:xfrm>
          <a:prstGeom prst="rect">
            <a:avLst/>
          </a:prstGeom>
          <a:noFill/>
        </p:spPr>
        <p:txBody>
          <a:bodyPr wrap="square">
            <a:spAutoFit/>
          </a:bodyPr>
          <a:lstStyle/>
          <a:p>
            <a:pPr algn="ctr" rtl="1">
              <a:lnSpc>
                <a:spcPct val="150000"/>
              </a:lnSpc>
            </a:pPr>
            <a:r>
              <a:rPr lang="fa-IR" sz="1200" b="1" dirty="0">
                <a:latin typeface="Kalameh" pitchFamily="2" charset="-78"/>
                <a:cs typeface="B Titr" panose="00000700000000000000" pitchFamily="2" charset="-78"/>
              </a:rPr>
              <a:t>تیتر عنوان را وارد نمایید</a:t>
            </a:r>
          </a:p>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81" name="TextBox 80">
            <a:extLst>
              <a:ext uri="{FF2B5EF4-FFF2-40B4-BE49-F238E27FC236}">
                <a16:creationId xmlns:a16="http://schemas.microsoft.com/office/drawing/2014/main" id="{E7FD77ED-27D6-D099-DF5A-045C4F478A1F}"/>
              </a:ext>
            </a:extLst>
          </p:cNvPr>
          <p:cNvSpPr txBox="1"/>
          <p:nvPr/>
        </p:nvSpPr>
        <p:spPr>
          <a:xfrm>
            <a:off x="7302878" y="1369348"/>
            <a:ext cx="2513441" cy="856004"/>
          </a:xfrm>
          <a:prstGeom prst="rect">
            <a:avLst/>
          </a:prstGeom>
          <a:noFill/>
        </p:spPr>
        <p:txBody>
          <a:bodyPr wrap="square">
            <a:spAutoFit/>
          </a:bodyPr>
          <a:lstStyle/>
          <a:p>
            <a:pPr algn="ctr" rtl="1">
              <a:lnSpc>
                <a:spcPct val="150000"/>
              </a:lnSpc>
            </a:pPr>
            <a:r>
              <a:rPr lang="fa-IR" sz="1200" b="1" dirty="0">
                <a:latin typeface="Kalameh" pitchFamily="2" charset="-78"/>
                <a:cs typeface="B Titr" panose="00000700000000000000" pitchFamily="2" charset="-78"/>
              </a:rPr>
              <a:t>تیتر عنوان را وارد نمایید</a:t>
            </a:r>
          </a:p>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82" name="TextBox 81">
            <a:extLst>
              <a:ext uri="{FF2B5EF4-FFF2-40B4-BE49-F238E27FC236}">
                <a16:creationId xmlns:a16="http://schemas.microsoft.com/office/drawing/2014/main" id="{A41526E2-B3A3-F04A-3B3A-7EB7B965BB63}"/>
              </a:ext>
            </a:extLst>
          </p:cNvPr>
          <p:cNvSpPr txBox="1"/>
          <p:nvPr/>
        </p:nvSpPr>
        <p:spPr>
          <a:xfrm>
            <a:off x="5984452" y="5642837"/>
            <a:ext cx="2513441" cy="856004"/>
          </a:xfrm>
          <a:prstGeom prst="rect">
            <a:avLst/>
          </a:prstGeom>
          <a:noFill/>
        </p:spPr>
        <p:txBody>
          <a:bodyPr wrap="square">
            <a:spAutoFit/>
          </a:bodyPr>
          <a:lstStyle/>
          <a:p>
            <a:pPr algn="ctr" rtl="1">
              <a:lnSpc>
                <a:spcPct val="150000"/>
              </a:lnSpc>
            </a:pPr>
            <a:r>
              <a:rPr lang="fa-IR" sz="1200" b="1" dirty="0">
                <a:latin typeface="Kalameh" pitchFamily="2" charset="-78"/>
                <a:cs typeface="B Titr" panose="00000700000000000000" pitchFamily="2" charset="-78"/>
              </a:rPr>
              <a:t>تیتر عنوان را وارد نمایید</a:t>
            </a:r>
          </a:p>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Tree>
    <p:extLst>
      <p:ext uri="{BB962C8B-B14F-4D97-AF65-F5344CB8AC3E}">
        <p14:creationId xmlns:p14="http://schemas.microsoft.com/office/powerpoint/2010/main" val="3234782519"/>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81"/>
                                        </p:tgtEl>
                                        <p:attrNameLst>
                                          <p:attrName>style.visibility</p:attrName>
                                        </p:attrNameLst>
                                      </p:cBhvr>
                                      <p:to>
                                        <p:strVal val="visible"/>
                                      </p:to>
                                    </p:set>
                                    <p:animEffect transition="in" filter="fade">
                                      <p:cBhvr>
                                        <p:cTn id="12" dur="1000"/>
                                        <p:tgtEl>
                                          <p:spTgt spid="81"/>
                                        </p:tgtEl>
                                      </p:cBhvr>
                                    </p:animEffect>
                                    <p:anim calcmode="lin" valueType="num">
                                      <p:cBhvr>
                                        <p:cTn id="13" dur="1000" fill="hold"/>
                                        <p:tgtEl>
                                          <p:spTgt spid="81"/>
                                        </p:tgtEl>
                                        <p:attrNameLst>
                                          <p:attrName>ppt_x</p:attrName>
                                        </p:attrNameLst>
                                      </p:cBhvr>
                                      <p:tavLst>
                                        <p:tav tm="0">
                                          <p:val>
                                            <p:strVal val="#ppt_x"/>
                                          </p:val>
                                        </p:tav>
                                        <p:tav tm="100000">
                                          <p:val>
                                            <p:strVal val="#ppt_x"/>
                                          </p:val>
                                        </p:tav>
                                      </p:tavLst>
                                    </p:anim>
                                    <p:anim calcmode="lin" valueType="num">
                                      <p:cBhvr>
                                        <p:cTn id="14"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1000"/>
                                        <p:tgtEl>
                                          <p:spTgt spid="80"/>
                                        </p:tgtEl>
                                      </p:cBhvr>
                                    </p:animEffect>
                                    <p:anim calcmode="lin" valueType="num">
                                      <p:cBhvr>
                                        <p:cTn id="20" dur="1000" fill="hold"/>
                                        <p:tgtEl>
                                          <p:spTgt spid="80"/>
                                        </p:tgtEl>
                                        <p:attrNameLst>
                                          <p:attrName>ppt_x</p:attrName>
                                        </p:attrNameLst>
                                      </p:cBhvr>
                                      <p:tavLst>
                                        <p:tav tm="0">
                                          <p:val>
                                            <p:strVal val="#ppt_x"/>
                                          </p:val>
                                        </p:tav>
                                        <p:tav tm="100000">
                                          <p:val>
                                            <p:strVal val="#ppt_x"/>
                                          </p:val>
                                        </p:tav>
                                      </p:tavLst>
                                    </p:anim>
                                    <p:anim calcmode="lin" valueType="num">
                                      <p:cBhvr>
                                        <p:cTn id="21" dur="1000" fill="hold"/>
                                        <p:tgtEl>
                                          <p:spTgt spid="8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78"/>
                                        </p:tgtEl>
                                        <p:attrNameLst>
                                          <p:attrName>style.visibility</p:attrName>
                                        </p:attrNameLst>
                                      </p:cBhvr>
                                      <p:to>
                                        <p:strVal val="visible"/>
                                      </p:to>
                                    </p:set>
                                    <p:animEffect transition="in" filter="fade">
                                      <p:cBhvr>
                                        <p:cTn id="26" dur="1000"/>
                                        <p:tgtEl>
                                          <p:spTgt spid="78"/>
                                        </p:tgtEl>
                                      </p:cBhvr>
                                    </p:animEffect>
                                    <p:anim calcmode="lin" valueType="num">
                                      <p:cBhvr>
                                        <p:cTn id="27" dur="1000" fill="hold"/>
                                        <p:tgtEl>
                                          <p:spTgt spid="78"/>
                                        </p:tgtEl>
                                        <p:attrNameLst>
                                          <p:attrName>ppt_x</p:attrName>
                                        </p:attrNameLst>
                                      </p:cBhvr>
                                      <p:tavLst>
                                        <p:tav tm="0">
                                          <p:val>
                                            <p:strVal val="#ppt_x"/>
                                          </p:val>
                                        </p:tav>
                                        <p:tav tm="100000">
                                          <p:val>
                                            <p:strVal val="#ppt_x"/>
                                          </p:val>
                                        </p:tav>
                                      </p:tavLst>
                                    </p:anim>
                                    <p:anim calcmode="lin" valueType="num">
                                      <p:cBhvr>
                                        <p:cTn id="28"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79"/>
                                        </p:tgtEl>
                                        <p:attrNameLst>
                                          <p:attrName>style.visibility</p:attrName>
                                        </p:attrNameLst>
                                      </p:cBhvr>
                                      <p:to>
                                        <p:strVal val="visible"/>
                                      </p:to>
                                    </p:set>
                                    <p:animEffect transition="in" filter="fade">
                                      <p:cBhvr>
                                        <p:cTn id="33" dur="1000"/>
                                        <p:tgtEl>
                                          <p:spTgt spid="79"/>
                                        </p:tgtEl>
                                      </p:cBhvr>
                                    </p:animEffect>
                                    <p:anim calcmode="lin" valueType="num">
                                      <p:cBhvr>
                                        <p:cTn id="34" dur="1000" fill="hold"/>
                                        <p:tgtEl>
                                          <p:spTgt spid="79"/>
                                        </p:tgtEl>
                                        <p:attrNameLst>
                                          <p:attrName>ppt_x</p:attrName>
                                        </p:attrNameLst>
                                      </p:cBhvr>
                                      <p:tavLst>
                                        <p:tav tm="0">
                                          <p:val>
                                            <p:strVal val="#ppt_x"/>
                                          </p:val>
                                        </p:tav>
                                        <p:tav tm="100000">
                                          <p:val>
                                            <p:strVal val="#ppt_x"/>
                                          </p:val>
                                        </p:tav>
                                      </p:tavLst>
                                    </p:anim>
                                    <p:anim calcmode="lin" valueType="num">
                                      <p:cBhvr>
                                        <p:cTn id="35"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fade">
                                      <p:cBhvr>
                                        <p:cTn id="40" dur="1000"/>
                                        <p:tgtEl>
                                          <p:spTgt spid="82"/>
                                        </p:tgtEl>
                                      </p:cBhvr>
                                    </p:animEffect>
                                    <p:anim calcmode="lin" valueType="num">
                                      <p:cBhvr>
                                        <p:cTn id="41" dur="1000" fill="hold"/>
                                        <p:tgtEl>
                                          <p:spTgt spid="82"/>
                                        </p:tgtEl>
                                        <p:attrNameLst>
                                          <p:attrName>ppt_x</p:attrName>
                                        </p:attrNameLst>
                                      </p:cBhvr>
                                      <p:tavLst>
                                        <p:tav tm="0">
                                          <p:val>
                                            <p:strVal val="#ppt_x"/>
                                          </p:val>
                                        </p:tav>
                                        <p:tav tm="100000">
                                          <p:val>
                                            <p:strVal val="#ppt_x"/>
                                          </p:val>
                                        </p:tav>
                                      </p:tavLst>
                                    </p:anim>
                                    <p:anim calcmode="lin" valueType="num">
                                      <p:cBhvr>
                                        <p:cTn id="42"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79" grpId="0"/>
      <p:bldP spid="80" grpId="0"/>
      <p:bldP spid="81" grpId="0"/>
      <p:bldP spid="8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84DE9AF-081E-D0E0-0A4C-570F6BD3A6FE}"/>
              </a:ext>
            </a:extLst>
          </p:cNvPr>
          <p:cNvGrpSpPr/>
          <p:nvPr/>
        </p:nvGrpSpPr>
        <p:grpSpPr>
          <a:xfrm>
            <a:off x="10140426" y="58463"/>
            <a:ext cx="1734764" cy="429023"/>
            <a:chOff x="10263714" y="58463"/>
            <a:chExt cx="1734764" cy="429023"/>
          </a:xfrm>
        </p:grpSpPr>
        <p:grpSp>
          <p:nvGrpSpPr>
            <p:cNvPr id="3" name="Group 2">
              <a:extLst>
                <a:ext uri="{FF2B5EF4-FFF2-40B4-BE49-F238E27FC236}">
                  <a16:creationId xmlns:a16="http://schemas.microsoft.com/office/drawing/2014/main" id="{19FA9DCA-5D35-0BD4-FE8E-CB71E3772B43}"/>
                </a:ext>
              </a:extLst>
            </p:cNvPr>
            <p:cNvGrpSpPr/>
            <p:nvPr/>
          </p:nvGrpSpPr>
          <p:grpSpPr>
            <a:xfrm>
              <a:off x="11197607" y="83218"/>
              <a:ext cx="431426" cy="188824"/>
              <a:chOff x="11778472" y="427907"/>
              <a:chExt cx="240960" cy="105462"/>
            </a:xfrm>
          </p:grpSpPr>
          <p:sp>
            <p:nvSpPr>
              <p:cNvPr id="6" name="Freeform: Shape 5">
                <a:extLst>
                  <a:ext uri="{FF2B5EF4-FFF2-40B4-BE49-F238E27FC236}">
                    <a16:creationId xmlns:a16="http://schemas.microsoft.com/office/drawing/2014/main" id="{3331AA1F-6425-B50C-00B8-A3C5115EAEEE}"/>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7" name="Freeform: Shape 6">
                <a:extLst>
                  <a:ext uri="{FF2B5EF4-FFF2-40B4-BE49-F238E27FC236}">
                    <a16:creationId xmlns:a16="http://schemas.microsoft.com/office/drawing/2014/main" id="{18D48E54-CAE2-D0AB-9698-2EF2EC3824F5}"/>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8" name="Freeform: Shape 7">
                <a:extLst>
                  <a:ext uri="{FF2B5EF4-FFF2-40B4-BE49-F238E27FC236}">
                    <a16:creationId xmlns:a16="http://schemas.microsoft.com/office/drawing/2014/main" id="{7EA4D3BF-D35F-54A1-973F-F83577CBB051}"/>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9" name="Freeform: Shape 8">
                <a:extLst>
                  <a:ext uri="{FF2B5EF4-FFF2-40B4-BE49-F238E27FC236}">
                    <a16:creationId xmlns:a16="http://schemas.microsoft.com/office/drawing/2014/main" id="{6BAB2D67-8121-287D-E254-DF6C00D4B8B1}"/>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10" name="Freeform: Shape 9">
                <a:extLst>
                  <a:ext uri="{FF2B5EF4-FFF2-40B4-BE49-F238E27FC236}">
                    <a16:creationId xmlns:a16="http://schemas.microsoft.com/office/drawing/2014/main" id="{B2A829BD-2E19-34E3-801D-1DE6F0B03263}"/>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11" name="Freeform: Shape 10">
                <a:extLst>
                  <a:ext uri="{FF2B5EF4-FFF2-40B4-BE49-F238E27FC236}">
                    <a16:creationId xmlns:a16="http://schemas.microsoft.com/office/drawing/2014/main" id="{F4302485-C16D-FE4D-61E6-268D54E2CC64}"/>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12" name="Freeform: Shape 11">
                <a:extLst>
                  <a:ext uri="{FF2B5EF4-FFF2-40B4-BE49-F238E27FC236}">
                    <a16:creationId xmlns:a16="http://schemas.microsoft.com/office/drawing/2014/main" id="{17B902A2-E3EB-8407-CD36-9B365BA7A617}"/>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13" name="Freeform: Shape 12">
                <a:extLst>
                  <a:ext uri="{FF2B5EF4-FFF2-40B4-BE49-F238E27FC236}">
                    <a16:creationId xmlns:a16="http://schemas.microsoft.com/office/drawing/2014/main" id="{E7BCDAA1-58BB-6A0C-78ED-D581CC9E97DD}"/>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14" name="Freeform: Shape 13">
                <a:extLst>
                  <a:ext uri="{FF2B5EF4-FFF2-40B4-BE49-F238E27FC236}">
                    <a16:creationId xmlns:a16="http://schemas.microsoft.com/office/drawing/2014/main" id="{C095E08D-5980-4B17-63DB-DDAE03C191B2}"/>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15" name="Freeform: Shape 14">
                <a:extLst>
                  <a:ext uri="{FF2B5EF4-FFF2-40B4-BE49-F238E27FC236}">
                    <a16:creationId xmlns:a16="http://schemas.microsoft.com/office/drawing/2014/main" id="{82CBBB2E-D2FD-BA89-8C69-6C127AC90EA1}"/>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16" name="Freeform: Shape 15">
                <a:extLst>
                  <a:ext uri="{FF2B5EF4-FFF2-40B4-BE49-F238E27FC236}">
                    <a16:creationId xmlns:a16="http://schemas.microsoft.com/office/drawing/2014/main" id="{F6004E28-2E5B-6B46-134B-97779C01C7A9}"/>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17" name="Freeform: Shape 16">
                <a:extLst>
                  <a:ext uri="{FF2B5EF4-FFF2-40B4-BE49-F238E27FC236}">
                    <a16:creationId xmlns:a16="http://schemas.microsoft.com/office/drawing/2014/main" id="{BA90897A-F664-10D2-321D-58039B7679CF}"/>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4" name="Freeform: Shape 3">
              <a:extLst>
                <a:ext uri="{FF2B5EF4-FFF2-40B4-BE49-F238E27FC236}">
                  <a16:creationId xmlns:a16="http://schemas.microsoft.com/office/drawing/2014/main" id="{5A0986D3-E0AA-3519-7294-7BC1DCD70CD6}"/>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5" name="TextBox 4">
              <a:extLst>
                <a:ext uri="{FF2B5EF4-FFF2-40B4-BE49-F238E27FC236}">
                  <a16:creationId xmlns:a16="http://schemas.microsoft.com/office/drawing/2014/main" id="{68BABB1E-66EC-A11C-6A82-8CBB9A33DBCB}"/>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sp>
        <p:nvSpPr>
          <p:cNvPr id="18" name="Rectangle 17">
            <a:extLst>
              <a:ext uri="{FF2B5EF4-FFF2-40B4-BE49-F238E27FC236}">
                <a16:creationId xmlns:a16="http://schemas.microsoft.com/office/drawing/2014/main" id="{0BD229FE-AF5A-19E7-ED16-E2B0D15072BA}"/>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5A2ECE3B-BE3B-77CF-440D-71B07D4F47DE}"/>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grpSp>
        <p:nvGrpSpPr>
          <p:cNvPr id="20" name="Group 19">
            <a:extLst>
              <a:ext uri="{FF2B5EF4-FFF2-40B4-BE49-F238E27FC236}">
                <a16:creationId xmlns:a16="http://schemas.microsoft.com/office/drawing/2014/main" id="{55FF4DA5-96BA-CB0C-F127-95B69B06BD1E}"/>
              </a:ext>
            </a:extLst>
          </p:cNvPr>
          <p:cNvGrpSpPr/>
          <p:nvPr/>
        </p:nvGrpSpPr>
        <p:grpSpPr>
          <a:xfrm>
            <a:off x="2850309" y="1200832"/>
            <a:ext cx="6491382" cy="4643979"/>
            <a:chOff x="2850309" y="1200832"/>
            <a:chExt cx="6491382" cy="4643979"/>
          </a:xfrm>
        </p:grpSpPr>
        <p:grpSp>
          <p:nvGrpSpPr>
            <p:cNvPr id="26" name="Group 25">
              <a:extLst>
                <a:ext uri="{FF2B5EF4-FFF2-40B4-BE49-F238E27FC236}">
                  <a16:creationId xmlns:a16="http://schemas.microsoft.com/office/drawing/2014/main" id="{AFEBE1EA-92DD-1229-F9F6-293E2BC5AE51}"/>
                </a:ext>
              </a:extLst>
            </p:cNvPr>
            <p:cNvGrpSpPr/>
            <p:nvPr/>
          </p:nvGrpSpPr>
          <p:grpSpPr>
            <a:xfrm>
              <a:off x="2850309" y="4042851"/>
              <a:ext cx="6491382" cy="1801960"/>
              <a:chOff x="2850309" y="3834329"/>
              <a:chExt cx="6491382" cy="1801960"/>
            </a:xfrm>
          </p:grpSpPr>
          <p:sp>
            <p:nvSpPr>
              <p:cNvPr id="23" name="Freeform: Shape 22">
                <a:extLst>
                  <a:ext uri="{FF2B5EF4-FFF2-40B4-BE49-F238E27FC236}">
                    <a16:creationId xmlns:a16="http://schemas.microsoft.com/office/drawing/2014/main" id="{706F1114-A2B3-F46F-181F-EFD457A1CBEE}"/>
                  </a:ext>
                </a:extLst>
              </p:cNvPr>
              <p:cNvSpPr/>
              <p:nvPr/>
            </p:nvSpPr>
            <p:spPr>
              <a:xfrm>
                <a:off x="2850309" y="3834329"/>
                <a:ext cx="6491382" cy="321294"/>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TextBox 24">
                <a:extLst>
                  <a:ext uri="{FF2B5EF4-FFF2-40B4-BE49-F238E27FC236}">
                    <a16:creationId xmlns:a16="http://schemas.microsoft.com/office/drawing/2014/main" id="{781447AF-306E-7EFA-5113-F10F065A88E1}"/>
                  </a:ext>
                </a:extLst>
              </p:cNvPr>
              <p:cNvSpPr txBox="1"/>
              <p:nvPr/>
            </p:nvSpPr>
            <p:spPr>
              <a:xfrm>
                <a:off x="3898384" y="4528293"/>
                <a:ext cx="4395233" cy="1107996"/>
              </a:xfrm>
              <a:prstGeom prst="rect">
                <a:avLst/>
              </a:prstGeom>
              <a:noFill/>
            </p:spPr>
            <p:txBody>
              <a:bodyPr wrap="square" rtlCol="0">
                <a:spAutoFit/>
              </a:bodyPr>
              <a:lstStyle/>
              <a:p>
                <a:r>
                  <a:rPr lang="fa-IR" sz="6600" dirty="0">
                    <a:solidFill>
                      <a:srgbClr val="006ED8"/>
                    </a:solidFill>
                    <a:cs typeface="B Titr" panose="00000700000000000000" pitchFamily="2" charset="-78"/>
                  </a:rPr>
                  <a:t>مبانی پژوهش</a:t>
                </a:r>
                <a:endParaRPr lang="en-US" sz="6600" dirty="0">
                  <a:solidFill>
                    <a:srgbClr val="006ED8"/>
                  </a:solidFill>
                  <a:cs typeface="B Titr" panose="00000700000000000000" pitchFamily="2" charset="-78"/>
                </a:endParaRPr>
              </a:p>
            </p:txBody>
          </p:sp>
        </p:grpSp>
        <p:pic>
          <p:nvPicPr>
            <p:cNvPr id="28" name="Picture 27">
              <a:extLst>
                <a:ext uri="{FF2B5EF4-FFF2-40B4-BE49-F238E27FC236}">
                  <a16:creationId xmlns:a16="http://schemas.microsoft.com/office/drawing/2014/main" id="{F669DA45-1E20-37A3-DF95-FB052C4F7A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06962" y="1200832"/>
              <a:ext cx="2378075" cy="2378075"/>
            </a:xfrm>
            <a:prstGeom prst="rect">
              <a:avLst/>
            </a:prstGeom>
          </p:spPr>
        </p:pic>
      </p:grpSp>
      <p:pic>
        <p:nvPicPr>
          <p:cNvPr id="24" name="Picture 23">
            <a:hlinkClick r:id="" action="ppaction://hlinkshowjump?jump=firstslide"/>
            <a:extLst>
              <a:ext uri="{FF2B5EF4-FFF2-40B4-BE49-F238E27FC236}">
                <a16:creationId xmlns:a16="http://schemas.microsoft.com/office/drawing/2014/main" id="{B14AB6BC-1131-E371-9218-0A61A07002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27" name="Picture 26">
            <a:hlinkClick r:id="" action="ppaction://hlinkshowjump?jump=nextslide"/>
            <a:extLst>
              <a:ext uri="{FF2B5EF4-FFF2-40B4-BE49-F238E27FC236}">
                <a16:creationId xmlns:a16="http://schemas.microsoft.com/office/drawing/2014/main" id="{CD565575-7EC3-BF62-FE87-ED188B50D8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29" name="Picture 28">
            <a:hlinkClick r:id="" action="ppaction://hlinkshowjump?jump=previousslide"/>
            <a:extLst>
              <a:ext uri="{FF2B5EF4-FFF2-40B4-BE49-F238E27FC236}">
                <a16:creationId xmlns:a16="http://schemas.microsoft.com/office/drawing/2014/main" id="{C54F7791-D6D8-6A44-D0BE-F196B6A69A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spTree>
    <p:extLst>
      <p:ext uri="{BB962C8B-B14F-4D97-AF65-F5344CB8AC3E}">
        <p14:creationId xmlns:p14="http://schemas.microsoft.com/office/powerpoint/2010/main" val="3670648104"/>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9" name="Group 148">
            <a:extLst>
              <a:ext uri="{FF2B5EF4-FFF2-40B4-BE49-F238E27FC236}">
                <a16:creationId xmlns:a16="http://schemas.microsoft.com/office/drawing/2014/main" id="{1424E820-5615-A8BB-0C55-45CD27A8BDBD}"/>
              </a:ext>
            </a:extLst>
          </p:cNvPr>
          <p:cNvGrpSpPr/>
          <p:nvPr/>
        </p:nvGrpSpPr>
        <p:grpSpPr>
          <a:xfrm>
            <a:off x="10450668" y="802961"/>
            <a:ext cx="1301337" cy="339188"/>
            <a:chOff x="10450668" y="801679"/>
            <a:chExt cx="1301337" cy="339188"/>
          </a:xfrm>
        </p:grpSpPr>
        <p:pic>
          <p:nvPicPr>
            <p:cNvPr id="132" name="Picture 131">
              <a:extLst>
                <a:ext uri="{FF2B5EF4-FFF2-40B4-BE49-F238E27FC236}">
                  <a16:creationId xmlns:a16="http://schemas.microsoft.com/office/drawing/2014/main" id="{35E5A249-E4D5-A281-34B1-B1FDFE809F06}"/>
                </a:ext>
              </a:extLst>
            </p:cNvPr>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11437985" y="801679"/>
              <a:ext cx="314020" cy="314020"/>
            </a:xfrm>
            <a:prstGeom prst="rect">
              <a:avLst/>
            </a:prstGeom>
          </p:spPr>
        </p:pic>
        <p:sp>
          <p:nvSpPr>
            <p:cNvPr id="140" name="TextBox 139">
              <a:extLst>
                <a:ext uri="{FF2B5EF4-FFF2-40B4-BE49-F238E27FC236}">
                  <a16:creationId xmlns:a16="http://schemas.microsoft.com/office/drawing/2014/main" id="{C06E4131-E265-1A28-9105-68FA3C1E9B45}"/>
                </a:ext>
              </a:extLst>
            </p:cNvPr>
            <p:cNvSpPr txBox="1"/>
            <p:nvPr/>
          </p:nvSpPr>
          <p:spPr>
            <a:xfrm>
              <a:off x="10450668" y="833090"/>
              <a:ext cx="1099953" cy="307777"/>
            </a:xfrm>
            <a:prstGeom prst="rect">
              <a:avLst/>
            </a:prstGeom>
            <a:noFill/>
          </p:spPr>
          <p:txBody>
            <a:bodyPr wrap="square" rtlCol="0">
              <a:spAutoFit/>
            </a:bodyPr>
            <a:lstStyle/>
            <a:p>
              <a:r>
                <a:rPr lang="fa-IR" sz="1400" dirty="0">
                  <a:cs typeface="B Titr" panose="00000700000000000000" pitchFamily="2" charset="-78"/>
                </a:rPr>
                <a:t>کلیات پژوهش</a:t>
              </a:r>
              <a:endParaRPr lang="en-US" sz="1400" dirty="0">
                <a:cs typeface="B Titr" panose="00000700000000000000" pitchFamily="2" charset="-78"/>
              </a:endParaRPr>
            </a:p>
          </p:txBody>
        </p:sp>
      </p:grpSp>
      <p:sp>
        <p:nvSpPr>
          <p:cNvPr id="11" name="Freeform: Shape 10">
            <a:extLst>
              <a:ext uri="{FF2B5EF4-FFF2-40B4-BE49-F238E27FC236}">
                <a16:creationId xmlns:a16="http://schemas.microsoft.com/office/drawing/2014/main" id="{22F2E648-524B-56DC-CC8B-1AF88CEE7C63}"/>
              </a:ext>
            </a:extLst>
          </p:cNvPr>
          <p:cNvSpPr/>
          <p:nvPr/>
        </p:nvSpPr>
        <p:spPr>
          <a:xfrm>
            <a:off x="8472762" y="1171027"/>
            <a:ext cx="1215081" cy="60141"/>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50" name="Group 149">
            <a:extLst>
              <a:ext uri="{FF2B5EF4-FFF2-40B4-BE49-F238E27FC236}">
                <a16:creationId xmlns:a16="http://schemas.microsoft.com/office/drawing/2014/main" id="{B0592E56-CDE6-5625-ABDE-6BAAB1DF02A7}"/>
              </a:ext>
            </a:extLst>
          </p:cNvPr>
          <p:cNvGrpSpPr/>
          <p:nvPr/>
        </p:nvGrpSpPr>
        <p:grpSpPr>
          <a:xfrm>
            <a:off x="8403542" y="809382"/>
            <a:ext cx="1332973" cy="339188"/>
            <a:chOff x="8403542" y="801679"/>
            <a:chExt cx="1332973" cy="339188"/>
          </a:xfrm>
        </p:grpSpPr>
        <p:pic>
          <p:nvPicPr>
            <p:cNvPr id="124" name="Picture 123">
              <a:extLst>
                <a:ext uri="{FF2B5EF4-FFF2-40B4-BE49-F238E27FC236}">
                  <a16:creationId xmlns:a16="http://schemas.microsoft.com/office/drawing/2014/main" id="{0F67A771-6B08-ADD2-2672-F0C1780993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22495" y="801679"/>
              <a:ext cx="314020" cy="314020"/>
            </a:xfrm>
            <a:prstGeom prst="rect">
              <a:avLst/>
            </a:prstGeom>
          </p:spPr>
        </p:pic>
        <p:sp>
          <p:nvSpPr>
            <p:cNvPr id="141" name="TextBox 140">
              <a:extLst>
                <a:ext uri="{FF2B5EF4-FFF2-40B4-BE49-F238E27FC236}">
                  <a16:creationId xmlns:a16="http://schemas.microsoft.com/office/drawing/2014/main" id="{CB2FA345-EEB9-7110-8DC8-D42F0D2BD973}"/>
                </a:ext>
              </a:extLst>
            </p:cNvPr>
            <p:cNvSpPr txBox="1"/>
            <p:nvPr/>
          </p:nvSpPr>
          <p:spPr>
            <a:xfrm>
              <a:off x="8403542" y="833090"/>
              <a:ext cx="1066273" cy="307777"/>
            </a:xfrm>
            <a:prstGeom prst="rect">
              <a:avLst/>
            </a:prstGeom>
            <a:noFill/>
          </p:spPr>
          <p:txBody>
            <a:bodyPr wrap="square" rtlCol="0">
              <a:spAutoFit/>
            </a:bodyPr>
            <a:lstStyle/>
            <a:p>
              <a:r>
                <a:rPr lang="fa-IR" sz="1400" dirty="0">
                  <a:solidFill>
                    <a:srgbClr val="006ED8"/>
                  </a:solidFill>
                  <a:cs typeface="B Titr" panose="00000700000000000000" pitchFamily="2" charset="-78"/>
                </a:rPr>
                <a:t>مبانی پژوهش</a:t>
              </a:r>
              <a:endParaRPr lang="en-US" sz="1400" dirty="0">
                <a:solidFill>
                  <a:srgbClr val="006ED8"/>
                </a:solidFill>
                <a:cs typeface="B Titr" panose="00000700000000000000" pitchFamily="2" charset="-78"/>
              </a:endParaRPr>
            </a:p>
          </p:txBody>
        </p:sp>
      </p:grpSp>
      <p:grpSp>
        <p:nvGrpSpPr>
          <p:cNvPr id="151" name="Group 150">
            <a:extLst>
              <a:ext uri="{FF2B5EF4-FFF2-40B4-BE49-F238E27FC236}">
                <a16:creationId xmlns:a16="http://schemas.microsoft.com/office/drawing/2014/main" id="{7CE748D5-6082-41A2-9A12-2940F8F7DA49}"/>
              </a:ext>
            </a:extLst>
          </p:cNvPr>
          <p:cNvGrpSpPr/>
          <p:nvPr/>
        </p:nvGrpSpPr>
        <p:grpSpPr>
          <a:xfrm>
            <a:off x="6525261" y="805529"/>
            <a:ext cx="1207290" cy="339188"/>
            <a:chOff x="6544578" y="801679"/>
            <a:chExt cx="1207290" cy="339188"/>
          </a:xfrm>
        </p:grpSpPr>
        <p:pic>
          <p:nvPicPr>
            <p:cNvPr id="126" name="Picture 125">
              <a:extLst>
                <a:ext uri="{FF2B5EF4-FFF2-40B4-BE49-F238E27FC236}">
                  <a16:creationId xmlns:a16="http://schemas.microsoft.com/office/drawing/2014/main" id="{B12992F8-B63C-A0AA-757C-42E10B31D6A9}"/>
                </a:ext>
              </a:extLst>
            </p:cNvPr>
            <p:cNvPicPr>
              <a:picLocks noChangeAspect="1"/>
            </p:cNvPicPr>
            <p:nvPr/>
          </p:nvPicPr>
          <p:blipFill>
            <a:blip r:embed="rId5">
              <a:biLevel thresh="75000"/>
              <a:extLst>
                <a:ext uri="{28A0092B-C50C-407E-A947-70E740481C1C}">
                  <a14:useLocalDpi xmlns:a14="http://schemas.microsoft.com/office/drawing/2010/main" val="0"/>
                </a:ext>
              </a:extLst>
            </a:blip>
            <a:stretch>
              <a:fillRect/>
            </a:stretch>
          </p:blipFill>
          <p:spPr>
            <a:xfrm>
              <a:off x="7437848" y="801679"/>
              <a:ext cx="314020" cy="314020"/>
            </a:xfrm>
            <a:prstGeom prst="rect">
              <a:avLst/>
            </a:prstGeom>
          </p:spPr>
        </p:pic>
        <p:sp>
          <p:nvSpPr>
            <p:cNvPr id="142" name="TextBox 141">
              <a:extLst>
                <a:ext uri="{FF2B5EF4-FFF2-40B4-BE49-F238E27FC236}">
                  <a16:creationId xmlns:a16="http://schemas.microsoft.com/office/drawing/2014/main" id="{D333B084-3D75-02A2-3201-246D1F771E89}"/>
                </a:ext>
              </a:extLst>
            </p:cNvPr>
            <p:cNvSpPr txBox="1"/>
            <p:nvPr/>
          </p:nvSpPr>
          <p:spPr>
            <a:xfrm>
              <a:off x="6544578" y="833090"/>
              <a:ext cx="1002814" cy="307777"/>
            </a:xfrm>
            <a:prstGeom prst="rect">
              <a:avLst/>
            </a:prstGeom>
            <a:noFill/>
          </p:spPr>
          <p:txBody>
            <a:bodyPr wrap="square" rtlCol="0">
              <a:spAutoFit/>
            </a:bodyPr>
            <a:lstStyle/>
            <a:p>
              <a:r>
                <a:rPr lang="fa-IR" sz="1400" dirty="0">
                  <a:cs typeface="B Titr" panose="00000700000000000000" pitchFamily="2" charset="-78"/>
                </a:rPr>
                <a:t>روش تحقیق</a:t>
              </a:r>
              <a:endParaRPr lang="en-US" sz="1400" dirty="0">
                <a:cs typeface="B Titr" panose="00000700000000000000" pitchFamily="2" charset="-78"/>
              </a:endParaRPr>
            </a:p>
          </p:txBody>
        </p:sp>
      </p:grpSp>
      <p:grpSp>
        <p:nvGrpSpPr>
          <p:cNvPr id="152" name="Group 151">
            <a:extLst>
              <a:ext uri="{FF2B5EF4-FFF2-40B4-BE49-F238E27FC236}">
                <a16:creationId xmlns:a16="http://schemas.microsoft.com/office/drawing/2014/main" id="{CCF9D272-5C4B-8493-3F2B-B31045B6AA57}"/>
              </a:ext>
            </a:extLst>
          </p:cNvPr>
          <p:cNvGrpSpPr/>
          <p:nvPr/>
        </p:nvGrpSpPr>
        <p:grpSpPr>
          <a:xfrm>
            <a:off x="4367276" y="801676"/>
            <a:ext cx="1347716" cy="339188"/>
            <a:chOff x="4367276" y="801679"/>
            <a:chExt cx="1347716" cy="339188"/>
          </a:xfrm>
        </p:grpSpPr>
        <p:pic>
          <p:nvPicPr>
            <p:cNvPr id="128" name="Picture 127">
              <a:extLst>
                <a:ext uri="{FF2B5EF4-FFF2-40B4-BE49-F238E27FC236}">
                  <a16:creationId xmlns:a16="http://schemas.microsoft.com/office/drawing/2014/main" id="{89AB1061-13B8-5BD6-6D27-AC9B68491BE2}"/>
                </a:ext>
              </a:extLst>
            </p:cNvPr>
            <p:cNvPicPr>
              <a:picLocks noChangeAspect="1"/>
            </p:cNvPicPr>
            <p:nvPr/>
          </p:nvPicPr>
          <p:blipFill>
            <a:blip r:embed="rId6">
              <a:biLevel thresh="75000"/>
              <a:extLst>
                <a:ext uri="{28A0092B-C50C-407E-A947-70E740481C1C}">
                  <a14:useLocalDpi xmlns:a14="http://schemas.microsoft.com/office/drawing/2010/main" val="0"/>
                </a:ext>
              </a:extLst>
            </a:blip>
            <a:stretch>
              <a:fillRect/>
            </a:stretch>
          </p:blipFill>
          <p:spPr>
            <a:xfrm>
              <a:off x="5400972" y="801679"/>
              <a:ext cx="314020" cy="314020"/>
            </a:xfrm>
            <a:prstGeom prst="rect">
              <a:avLst/>
            </a:prstGeom>
          </p:spPr>
        </p:pic>
        <p:sp>
          <p:nvSpPr>
            <p:cNvPr id="144" name="TextBox 143">
              <a:extLst>
                <a:ext uri="{FF2B5EF4-FFF2-40B4-BE49-F238E27FC236}">
                  <a16:creationId xmlns:a16="http://schemas.microsoft.com/office/drawing/2014/main" id="{C8425EFB-9821-1E0E-5CE6-4855C11C3E8F}"/>
                </a:ext>
              </a:extLst>
            </p:cNvPr>
            <p:cNvSpPr txBox="1"/>
            <p:nvPr/>
          </p:nvSpPr>
          <p:spPr>
            <a:xfrm>
              <a:off x="4367276" y="833090"/>
              <a:ext cx="1062877" cy="307777"/>
            </a:xfrm>
            <a:prstGeom prst="rect">
              <a:avLst/>
            </a:prstGeom>
            <a:noFill/>
          </p:spPr>
          <p:txBody>
            <a:bodyPr wrap="square" rtlCol="0">
              <a:spAutoFit/>
            </a:bodyPr>
            <a:lstStyle/>
            <a:p>
              <a:r>
                <a:rPr lang="fa-IR" sz="1400" dirty="0">
                  <a:cs typeface="B Titr" panose="00000700000000000000" pitchFamily="2" charset="-78"/>
                </a:rPr>
                <a:t>تجزیه و تحلیل</a:t>
              </a:r>
              <a:endParaRPr lang="en-US" sz="1400" dirty="0">
                <a:cs typeface="B Titr" panose="00000700000000000000" pitchFamily="2" charset="-78"/>
              </a:endParaRPr>
            </a:p>
          </p:txBody>
        </p:sp>
      </p:grpSp>
      <p:grpSp>
        <p:nvGrpSpPr>
          <p:cNvPr id="153" name="Group 152">
            <a:extLst>
              <a:ext uri="{FF2B5EF4-FFF2-40B4-BE49-F238E27FC236}">
                <a16:creationId xmlns:a16="http://schemas.microsoft.com/office/drawing/2014/main" id="{888C9CC3-77AF-1CE3-6CDC-B1DC34C2CF8E}"/>
              </a:ext>
            </a:extLst>
          </p:cNvPr>
          <p:cNvGrpSpPr/>
          <p:nvPr/>
        </p:nvGrpSpPr>
        <p:grpSpPr>
          <a:xfrm>
            <a:off x="2436435" y="808097"/>
            <a:ext cx="1267795" cy="339188"/>
            <a:chOff x="2436435" y="801679"/>
            <a:chExt cx="1267795" cy="339188"/>
          </a:xfrm>
        </p:grpSpPr>
        <p:pic>
          <p:nvPicPr>
            <p:cNvPr id="134" name="Picture 133">
              <a:extLst>
                <a:ext uri="{FF2B5EF4-FFF2-40B4-BE49-F238E27FC236}">
                  <a16:creationId xmlns:a16="http://schemas.microsoft.com/office/drawing/2014/main" id="{0219AACC-A780-F7B6-A08F-F1501FFCA54B}"/>
                </a:ext>
              </a:extLst>
            </p:cNvPr>
            <p:cNvPicPr>
              <a:picLocks noChangeAspect="1"/>
            </p:cNvPicPr>
            <p:nvPr/>
          </p:nvPicPr>
          <p:blipFill>
            <a:blip r:embed="rId7">
              <a:biLevel thresh="75000"/>
              <a:extLst>
                <a:ext uri="{28A0092B-C50C-407E-A947-70E740481C1C}">
                  <a14:useLocalDpi xmlns:a14="http://schemas.microsoft.com/office/drawing/2010/main" val="0"/>
                </a:ext>
              </a:extLst>
            </a:blip>
            <a:stretch>
              <a:fillRect/>
            </a:stretch>
          </p:blipFill>
          <p:spPr>
            <a:xfrm>
              <a:off x="3390210" y="801679"/>
              <a:ext cx="314020" cy="314020"/>
            </a:xfrm>
            <a:prstGeom prst="rect">
              <a:avLst/>
            </a:prstGeom>
          </p:spPr>
        </p:pic>
        <p:sp>
          <p:nvSpPr>
            <p:cNvPr id="146" name="TextBox 145">
              <a:extLst>
                <a:ext uri="{FF2B5EF4-FFF2-40B4-BE49-F238E27FC236}">
                  <a16:creationId xmlns:a16="http://schemas.microsoft.com/office/drawing/2014/main" id="{F08DDAB4-FFA7-D3BD-0D9D-C5DF3F7CE099}"/>
                </a:ext>
              </a:extLst>
            </p:cNvPr>
            <p:cNvSpPr txBox="1"/>
            <p:nvPr/>
          </p:nvSpPr>
          <p:spPr>
            <a:xfrm>
              <a:off x="2436435" y="833090"/>
              <a:ext cx="1007470" cy="307777"/>
            </a:xfrm>
            <a:prstGeom prst="rect">
              <a:avLst/>
            </a:prstGeom>
            <a:noFill/>
          </p:spPr>
          <p:txBody>
            <a:bodyPr wrap="square" rtlCol="0">
              <a:spAutoFit/>
            </a:bodyPr>
            <a:lstStyle/>
            <a:p>
              <a:r>
                <a:rPr lang="fa-IR" sz="1400" dirty="0">
                  <a:cs typeface="B Titr" panose="00000700000000000000" pitchFamily="2" charset="-78"/>
                </a:rPr>
                <a:t>بحث و نتیجه</a:t>
              </a:r>
              <a:endParaRPr lang="en-US" sz="1400" dirty="0">
                <a:cs typeface="B Titr" panose="00000700000000000000" pitchFamily="2" charset="-78"/>
              </a:endParaRPr>
            </a:p>
          </p:txBody>
        </p:sp>
      </p:grpSp>
      <p:grpSp>
        <p:nvGrpSpPr>
          <p:cNvPr id="154" name="Group 153">
            <a:extLst>
              <a:ext uri="{FF2B5EF4-FFF2-40B4-BE49-F238E27FC236}">
                <a16:creationId xmlns:a16="http://schemas.microsoft.com/office/drawing/2014/main" id="{5D3E3AFD-1CAE-9849-5477-1E17D4566C9C}"/>
              </a:ext>
            </a:extLst>
          </p:cNvPr>
          <p:cNvGrpSpPr/>
          <p:nvPr/>
        </p:nvGrpSpPr>
        <p:grpSpPr>
          <a:xfrm>
            <a:off x="619873" y="773422"/>
            <a:ext cx="913196" cy="391082"/>
            <a:chOff x="780273" y="763148"/>
            <a:chExt cx="913196" cy="391082"/>
          </a:xfrm>
        </p:grpSpPr>
        <p:pic>
          <p:nvPicPr>
            <p:cNvPr id="130" name="Picture 129">
              <a:extLst>
                <a:ext uri="{FF2B5EF4-FFF2-40B4-BE49-F238E27FC236}">
                  <a16:creationId xmlns:a16="http://schemas.microsoft.com/office/drawing/2014/main" id="{54E2A06B-762F-D631-66A8-6F714FEEF591}"/>
                </a:ext>
              </a:extLst>
            </p:cNvPr>
            <p:cNvPicPr>
              <a:picLocks noChangeAspect="1"/>
            </p:cNvPicPr>
            <p:nvPr/>
          </p:nvPicPr>
          <p:blipFill>
            <a:blip r:embed="rId8">
              <a:biLevel thresh="75000"/>
              <a:extLst>
                <a:ext uri="{28A0092B-C50C-407E-A947-70E740481C1C}">
                  <a14:useLocalDpi xmlns:a14="http://schemas.microsoft.com/office/drawing/2010/main" val="0"/>
                </a:ext>
              </a:extLst>
            </a:blip>
            <a:stretch>
              <a:fillRect/>
            </a:stretch>
          </p:blipFill>
          <p:spPr>
            <a:xfrm>
              <a:off x="1302387" y="763148"/>
              <a:ext cx="391082" cy="391082"/>
            </a:xfrm>
            <a:prstGeom prst="rect">
              <a:avLst/>
            </a:prstGeom>
          </p:spPr>
        </p:pic>
        <p:sp>
          <p:nvSpPr>
            <p:cNvPr id="147" name="TextBox 146">
              <a:extLst>
                <a:ext uri="{FF2B5EF4-FFF2-40B4-BE49-F238E27FC236}">
                  <a16:creationId xmlns:a16="http://schemas.microsoft.com/office/drawing/2014/main" id="{7C217C55-B589-BB1A-4D21-1B5B1F2F9DD1}"/>
                </a:ext>
              </a:extLst>
            </p:cNvPr>
            <p:cNvSpPr txBox="1"/>
            <p:nvPr/>
          </p:nvSpPr>
          <p:spPr>
            <a:xfrm>
              <a:off x="780273" y="833090"/>
              <a:ext cx="575107" cy="307777"/>
            </a:xfrm>
            <a:prstGeom prst="rect">
              <a:avLst/>
            </a:prstGeom>
            <a:noFill/>
          </p:spPr>
          <p:txBody>
            <a:bodyPr wrap="square" rtlCol="0">
              <a:spAutoFit/>
            </a:bodyPr>
            <a:lstStyle/>
            <a:p>
              <a:r>
                <a:rPr lang="fa-IR" sz="1400" dirty="0">
                  <a:cs typeface="B Titr" panose="00000700000000000000" pitchFamily="2" charset="-78"/>
                </a:rPr>
                <a:t>منابع</a:t>
              </a:r>
              <a:endParaRPr lang="en-US" sz="1400" dirty="0">
                <a:cs typeface="B Titr" panose="00000700000000000000" pitchFamily="2" charset="-78"/>
              </a:endParaRPr>
            </a:p>
          </p:txBody>
        </p:sp>
      </p:grpSp>
      <p:sp>
        <p:nvSpPr>
          <p:cNvPr id="3" name="Rectangle 2">
            <a:extLst>
              <a:ext uri="{FF2B5EF4-FFF2-40B4-BE49-F238E27FC236}">
                <a16:creationId xmlns:a16="http://schemas.microsoft.com/office/drawing/2014/main" id="{369AA8EE-8631-0E14-902C-FC1D0F4C197E}"/>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C9D51314-269F-A4CD-7471-DEE90BD59E24}"/>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grpSp>
        <p:nvGrpSpPr>
          <p:cNvPr id="5" name="Group 4">
            <a:extLst>
              <a:ext uri="{FF2B5EF4-FFF2-40B4-BE49-F238E27FC236}">
                <a16:creationId xmlns:a16="http://schemas.microsoft.com/office/drawing/2014/main" id="{B1E8E6E5-AC0D-3625-BE15-D823416B1F8A}"/>
              </a:ext>
            </a:extLst>
          </p:cNvPr>
          <p:cNvGrpSpPr/>
          <p:nvPr/>
        </p:nvGrpSpPr>
        <p:grpSpPr>
          <a:xfrm>
            <a:off x="10140426" y="58463"/>
            <a:ext cx="1734764" cy="429023"/>
            <a:chOff x="10263714" y="58463"/>
            <a:chExt cx="1734764" cy="429023"/>
          </a:xfrm>
        </p:grpSpPr>
        <p:grpSp>
          <p:nvGrpSpPr>
            <p:cNvPr id="12" name="Group 11">
              <a:extLst>
                <a:ext uri="{FF2B5EF4-FFF2-40B4-BE49-F238E27FC236}">
                  <a16:creationId xmlns:a16="http://schemas.microsoft.com/office/drawing/2014/main" id="{B623A402-3693-FA84-F51D-20712CDA45BC}"/>
                </a:ext>
              </a:extLst>
            </p:cNvPr>
            <p:cNvGrpSpPr/>
            <p:nvPr/>
          </p:nvGrpSpPr>
          <p:grpSpPr>
            <a:xfrm>
              <a:off x="11197607" y="83218"/>
              <a:ext cx="431426" cy="188824"/>
              <a:chOff x="11778472" y="427907"/>
              <a:chExt cx="240960" cy="105462"/>
            </a:xfrm>
          </p:grpSpPr>
          <p:sp>
            <p:nvSpPr>
              <p:cNvPr id="15" name="Freeform: Shape 14">
                <a:extLst>
                  <a:ext uri="{FF2B5EF4-FFF2-40B4-BE49-F238E27FC236}">
                    <a16:creationId xmlns:a16="http://schemas.microsoft.com/office/drawing/2014/main" id="{EA518000-CFBB-F1C2-3A55-C9CE217AE1D4}"/>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16" name="Freeform: Shape 15">
                <a:extLst>
                  <a:ext uri="{FF2B5EF4-FFF2-40B4-BE49-F238E27FC236}">
                    <a16:creationId xmlns:a16="http://schemas.microsoft.com/office/drawing/2014/main" id="{219954C9-D342-1944-D8B1-D3B3436042EC}"/>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17" name="Freeform: Shape 16">
                <a:extLst>
                  <a:ext uri="{FF2B5EF4-FFF2-40B4-BE49-F238E27FC236}">
                    <a16:creationId xmlns:a16="http://schemas.microsoft.com/office/drawing/2014/main" id="{6C3D9E9B-9724-3D12-8494-06CECF5B623F}"/>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18" name="Freeform: Shape 17">
                <a:extLst>
                  <a:ext uri="{FF2B5EF4-FFF2-40B4-BE49-F238E27FC236}">
                    <a16:creationId xmlns:a16="http://schemas.microsoft.com/office/drawing/2014/main" id="{E0FB6EC3-2BF5-BA81-292E-2B17448BCFC9}"/>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19" name="Freeform: Shape 18">
                <a:extLst>
                  <a:ext uri="{FF2B5EF4-FFF2-40B4-BE49-F238E27FC236}">
                    <a16:creationId xmlns:a16="http://schemas.microsoft.com/office/drawing/2014/main" id="{B52B14AE-A4A6-7AF8-ACA5-C54B87B57605}"/>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20" name="Freeform: Shape 19">
                <a:extLst>
                  <a:ext uri="{FF2B5EF4-FFF2-40B4-BE49-F238E27FC236}">
                    <a16:creationId xmlns:a16="http://schemas.microsoft.com/office/drawing/2014/main" id="{2AFD107A-5E72-4B5E-4832-0982B25FD870}"/>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21" name="Freeform: Shape 20">
                <a:extLst>
                  <a:ext uri="{FF2B5EF4-FFF2-40B4-BE49-F238E27FC236}">
                    <a16:creationId xmlns:a16="http://schemas.microsoft.com/office/drawing/2014/main" id="{2D195CFE-205E-D9D5-3892-78111089AE5E}"/>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22" name="Freeform: Shape 21">
                <a:extLst>
                  <a:ext uri="{FF2B5EF4-FFF2-40B4-BE49-F238E27FC236}">
                    <a16:creationId xmlns:a16="http://schemas.microsoft.com/office/drawing/2014/main" id="{633D31DC-D980-88FE-0742-005CE93B45E0}"/>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23" name="Freeform: Shape 22">
                <a:extLst>
                  <a:ext uri="{FF2B5EF4-FFF2-40B4-BE49-F238E27FC236}">
                    <a16:creationId xmlns:a16="http://schemas.microsoft.com/office/drawing/2014/main" id="{11DCE015-DE38-F48D-A369-A714180B7882}"/>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24" name="Freeform: Shape 23">
                <a:extLst>
                  <a:ext uri="{FF2B5EF4-FFF2-40B4-BE49-F238E27FC236}">
                    <a16:creationId xmlns:a16="http://schemas.microsoft.com/office/drawing/2014/main" id="{9604CAB2-C499-E440-C2B9-D54E84B987C6}"/>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25" name="Freeform: Shape 24">
                <a:extLst>
                  <a:ext uri="{FF2B5EF4-FFF2-40B4-BE49-F238E27FC236}">
                    <a16:creationId xmlns:a16="http://schemas.microsoft.com/office/drawing/2014/main" id="{986EFF38-BB74-7E8F-E1D5-0C3DA76A7B6F}"/>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26" name="Freeform: Shape 25">
                <a:extLst>
                  <a:ext uri="{FF2B5EF4-FFF2-40B4-BE49-F238E27FC236}">
                    <a16:creationId xmlns:a16="http://schemas.microsoft.com/office/drawing/2014/main" id="{B1504BFD-37BA-65C7-CE0C-E5E8C75275E0}"/>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13" name="Freeform: Shape 12">
              <a:extLst>
                <a:ext uri="{FF2B5EF4-FFF2-40B4-BE49-F238E27FC236}">
                  <a16:creationId xmlns:a16="http://schemas.microsoft.com/office/drawing/2014/main" id="{7BA5D328-78E1-7D47-74AF-3E4E17064BFA}"/>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10DB0467-2DFE-5161-8380-FC7803F0D963}"/>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pic>
        <p:nvPicPr>
          <p:cNvPr id="2" name="Picture 1">
            <a:hlinkClick r:id="" action="ppaction://hlinkshowjump?jump=firstslide"/>
            <a:extLst>
              <a:ext uri="{FF2B5EF4-FFF2-40B4-BE49-F238E27FC236}">
                <a16:creationId xmlns:a16="http://schemas.microsoft.com/office/drawing/2014/main" id="{345EB122-A2D5-1516-5695-0226B81C805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6" name="Picture 5">
            <a:hlinkClick r:id="" action="ppaction://hlinkshowjump?jump=nextslide"/>
            <a:extLst>
              <a:ext uri="{FF2B5EF4-FFF2-40B4-BE49-F238E27FC236}">
                <a16:creationId xmlns:a16="http://schemas.microsoft.com/office/drawing/2014/main" id="{F12B4C06-76EF-A865-1077-3A69B50179B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7" name="Picture 6">
            <a:hlinkClick r:id="" action="ppaction://hlinkshowjump?jump=previousslide"/>
            <a:extLst>
              <a:ext uri="{FF2B5EF4-FFF2-40B4-BE49-F238E27FC236}">
                <a16:creationId xmlns:a16="http://schemas.microsoft.com/office/drawing/2014/main" id="{EA3BA914-4E1C-4C66-5330-B73BD529123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sp>
        <p:nvSpPr>
          <p:cNvPr id="8" name="TextBox 7">
            <a:extLst>
              <a:ext uri="{FF2B5EF4-FFF2-40B4-BE49-F238E27FC236}">
                <a16:creationId xmlns:a16="http://schemas.microsoft.com/office/drawing/2014/main" id="{B0DB5C32-58E2-DC86-6250-4D039FC7B439}"/>
              </a:ext>
            </a:extLst>
          </p:cNvPr>
          <p:cNvSpPr txBox="1"/>
          <p:nvPr/>
        </p:nvSpPr>
        <p:spPr>
          <a:xfrm>
            <a:off x="9405680" y="1771992"/>
            <a:ext cx="2468644" cy="307777"/>
          </a:xfrm>
          <a:prstGeom prst="rect">
            <a:avLst/>
          </a:prstGeom>
          <a:noFill/>
          <a:ln>
            <a:noFill/>
          </a:ln>
        </p:spPr>
        <p:txBody>
          <a:bodyPr wrap="square" rtlCol="0">
            <a:spAutoFit/>
          </a:bodyPr>
          <a:lstStyle/>
          <a:p>
            <a:r>
              <a:rPr lang="fa-IR" sz="1400" dirty="0">
                <a:solidFill>
                  <a:srgbClr val="006ED8"/>
                </a:solidFill>
                <a:cs typeface="B Titr" panose="00000700000000000000" pitchFamily="2" charset="-78"/>
              </a:rPr>
              <a:t>زیر عنـوان اصلــی را وارد کـنید</a:t>
            </a:r>
            <a:endParaRPr lang="en-US" sz="1400" dirty="0">
              <a:solidFill>
                <a:srgbClr val="006ED8"/>
              </a:solidFill>
              <a:cs typeface="B Titr" panose="00000700000000000000" pitchFamily="2" charset="-78"/>
            </a:endParaRPr>
          </a:p>
        </p:txBody>
      </p:sp>
      <p:sp>
        <p:nvSpPr>
          <p:cNvPr id="9" name="TextBox 8">
            <a:extLst>
              <a:ext uri="{FF2B5EF4-FFF2-40B4-BE49-F238E27FC236}">
                <a16:creationId xmlns:a16="http://schemas.microsoft.com/office/drawing/2014/main" id="{B00739EC-04E1-3298-D925-1D6113EC3445}"/>
              </a:ext>
            </a:extLst>
          </p:cNvPr>
          <p:cNvSpPr txBox="1"/>
          <p:nvPr/>
        </p:nvSpPr>
        <p:spPr>
          <a:xfrm>
            <a:off x="10149687" y="1382464"/>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10" name="TextBox 9">
            <a:extLst>
              <a:ext uri="{FF2B5EF4-FFF2-40B4-BE49-F238E27FC236}">
                <a16:creationId xmlns:a16="http://schemas.microsoft.com/office/drawing/2014/main" id="{C52AA0C6-B797-DBEE-9D9B-0E0602D94B73}"/>
              </a:ext>
            </a:extLst>
          </p:cNvPr>
          <p:cNvSpPr txBox="1"/>
          <p:nvPr/>
        </p:nvSpPr>
        <p:spPr>
          <a:xfrm>
            <a:off x="263699" y="2079769"/>
            <a:ext cx="11556780" cy="4347344"/>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Tree>
    <p:extLst>
      <p:ext uri="{BB962C8B-B14F-4D97-AF65-F5344CB8AC3E}">
        <p14:creationId xmlns:p14="http://schemas.microsoft.com/office/powerpoint/2010/main" val="2566434564"/>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9" name="Group 148">
            <a:extLst>
              <a:ext uri="{FF2B5EF4-FFF2-40B4-BE49-F238E27FC236}">
                <a16:creationId xmlns:a16="http://schemas.microsoft.com/office/drawing/2014/main" id="{1424E820-5615-A8BB-0C55-45CD27A8BDBD}"/>
              </a:ext>
            </a:extLst>
          </p:cNvPr>
          <p:cNvGrpSpPr/>
          <p:nvPr/>
        </p:nvGrpSpPr>
        <p:grpSpPr>
          <a:xfrm>
            <a:off x="10450668" y="802961"/>
            <a:ext cx="1301337" cy="339188"/>
            <a:chOff x="10450668" y="801679"/>
            <a:chExt cx="1301337" cy="339188"/>
          </a:xfrm>
        </p:grpSpPr>
        <p:pic>
          <p:nvPicPr>
            <p:cNvPr id="132" name="Picture 131">
              <a:extLst>
                <a:ext uri="{FF2B5EF4-FFF2-40B4-BE49-F238E27FC236}">
                  <a16:creationId xmlns:a16="http://schemas.microsoft.com/office/drawing/2014/main" id="{35E5A249-E4D5-A281-34B1-B1FDFE809F06}"/>
                </a:ext>
              </a:extLst>
            </p:cNvPr>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11437985" y="801679"/>
              <a:ext cx="314020" cy="314020"/>
            </a:xfrm>
            <a:prstGeom prst="rect">
              <a:avLst/>
            </a:prstGeom>
          </p:spPr>
        </p:pic>
        <p:sp>
          <p:nvSpPr>
            <p:cNvPr id="140" name="TextBox 139">
              <a:extLst>
                <a:ext uri="{FF2B5EF4-FFF2-40B4-BE49-F238E27FC236}">
                  <a16:creationId xmlns:a16="http://schemas.microsoft.com/office/drawing/2014/main" id="{C06E4131-E265-1A28-9105-68FA3C1E9B45}"/>
                </a:ext>
              </a:extLst>
            </p:cNvPr>
            <p:cNvSpPr txBox="1"/>
            <p:nvPr/>
          </p:nvSpPr>
          <p:spPr>
            <a:xfrm>
              <a:off x="10450668" y="833090"/>
              <a:ext cx="1099953" cy="307777"/>
            </a:xfrm>
            <a:prstGeom prst="rect">
              <a:avLst/>
            </a:prstGeom>
            <a:noFill/>
          </p:spPr>
          <p:txBody>
            <a:bodyPr wrap="square" rtlCol="0">
              <a:spAutoFit/>
            </a:bodyPr>
            <a:lstStyle/>
            <a:p>
              <a:r>
                <a:rPr lang="fa-IR" sz="1400" dirty="0">
                  <a:cs typeface="B Titr" panose="00000700000000000000" pitchFamily="2" charset="-78"/>
                </a:rPr>
                <a:t>کلیات پژوهش</a:t>
              </a:r>
              <a:endParaRPr lang="en-US" sz="1400" dirty="0">
                <a:cs typeface="B Titr" panose="00000700000000000000" pitchFamily="2" charset="-78"/>
              </a:endParaRPr>
            </a:p>
          </p:txBody>
        </p:sp>
      </p:grpSp>
      <p:sp>
        <p:nvSpPr>
          <p:cNvPr id="11" name="Freeform: Shape 10">
            <a:extLst>
              <a:ext uri="{FF2B5EF4-FFF2-40B4-BE49-F238E27FC236}">
                <a16:creationId xmlns:a16="http://schemas.microsoft.com/office/drawing/2014/main" id="{22F2E648-524B-56DC-CC8B-1AF88CEE7C63}"/>
              </a:ext>
            </a:extLst>
          </p:cNvPr>
          <p:cNvSpPr/>
          <p:nvPr/>
        </p:nvSpPr>
        <p:spPr>
          <a:xfrm>
            <a:off x="8472762" y="1171027"/>
            <a:ext cx="1215081" cy="60141"/>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50" name="Group 149">
            <a:extLst>
              <a:ext uri="{FF2B5EF4-FFF2-40B4-BE49-F238E27FC236}">
                <a16:creationId xmlns:a16="http://schemas.microsoft.com/office/drawing/2014/main" id="{B0592E56-CDE6-5625-ABDE-6BAAB1DF02A7}"/>
              </a:ext>
            </a:extLst>
          </p:cNvPr>
          <p:cNvGrpSpPr/>
          <p:nvPr/>
        </p:nvGrpSpPr>
        <p:grpSpPr>
          <a:xfrm>
            <a:off x="8403542" y="809382"/>
            <a:ext cx="1332973" cy="339188"/>
            <a:chOff x="8403542" y="801679"/>
            <a:chExt cx="1332973" cy="339188"/>
          </a:xfrm>
        </p:grpSpPr>
        <p:pic>
          <p:nvPicPr>
            <p:cNvPr id="124" name="Picture 123">
              <a:extLst>
                <a:ext uri="{FF2B5EF4-FFF2-40B4-BE49-F238E27FC236}">
                  <a16:creationId xmlns:a16="http://schemas.microsoft.com/office/drawing/2014/main" id="{0F67A771-6B08-ADD2-2672-F0C1780993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22495" y="801679"/>
              <a:ext cx="314020" cy="314020"/>
            </a:xfrm>
            <a:prstGeom prst="rect">
              <a:avLst/>
            </a:prstGeom>
          </p:spPr>
        </p:pic>
        <p:sp>
          <p:nvSpPr>
            <p:cNvPr id="141" name="TextBox 140">
              <a:extLst>
                <a:ext uri="{FF2B5EF4-FFF2-40B4-BE49-F238E27FC236}">
                  <a16:creationId xmlns:a16="http://schemas.microsoft.com/office/drawing/2014/main" id="{CB2FA345-EEB9-7110-8DC8-D42F0D2BD973}"/>
                </a:ext>
              </a:extLst>
            </p:cNvPr>
            <p:cNvSpPr txBox="1"/>
            <p:nvPr/>
          </p:nvSpPr>
          <p:spPr>
            <a:xfrm>
              <a:off x="8403542" y="833090"/>
              <a:ext cx="1066273" cy="307777"/>
            </a:xfrm>
            <a:prstGeom prst="rect">
              <a:avLst/>
            </a:prstGeom>
            <a:noFill/>
          </p:spPr>
          <p:txBody>
            <a:bodyPr wrap="square" rtlCol="0">
              <a:spAutoFit/>
            </a:bodyPr>
            <a:lstStyle/>
            <a:p>
              <a:r>
                <a:rPr lang="fa-IR" sz="1400" dirty="0">
                  <a:solidFill>
                    <a:srgbClr val="006ED8"/>
                  </a:solidFill>
                  <a:cs typeface="B Titr" panose="00000700000000000000" pitchFamily="2" charset="-78"/>
                </a:rPr>
                <a:t>مبانی پژوهش</a:t>
              </a:r>
              <a:endParaRPr lang="en-US" sz="1400" dirty="0">
                <a:solidFill>
                  <a:srgbClr val="006ED8"/>
                </a:solidFill>
                <a:cs typeface="B Titr" panose="00000700000000000000" pitchFamily="2" charset="-78"/>
              </a:endParaRPr>
            </a:p>
          </p:txBody>
        </p:sp>
      </p:grpSp>
      <p:grpSp>
        <p:nvGrpSpPr>
          <p:cNvPr id="151" name="Group 150">
            <a:extLst>
              <a:ext uri="{FF2B5EF4-FFF2-40B4-BE49-F238E27FC236}">
                <a16:creationId xmlns:a16="http://schemas.microsoft.com/office/drawing/2014/main" id="{7CE748D5-6082-41A2-9A12-2940F8F7DA49}"/>
              </a:ext>
            </a:extLst>
          </p:cNvPr>
          <p:cNvGrpSpPr/>
          <p:nvPr/>
        </p:nvGrpSpPr>
        <p:grpSpPr>
          <a:xfrm>
            <a:off x="6525261" y="805529"/>
            <a:ext cx="1207290" cy="339188"/>
            <a:chOff x="6544578" y="801679"/>
            <a:chExt cx="1207290" cy="339188"/>
          </a:xfrm>
        </p:grpSpPr>
        <p:pic>
          <p:nvPicPr>
            <p:cNvPr id="126" name="Picture 125">
              <a:extLst>
                <a:ext uri="{FF2B5EF4-FFF2-40B4-BE49-F238E27FC236}">
                  <a16:creationId xmlns:a16="http://schemas.microsoft.com/office/drawing/2014/main" id="{B12992F8-B63C-A0AA-757C-42E10B31D6A9}"/>
                </a:ext>
              </a:extLst>
            </p:cNvPr>
            <p:cNvPicPr>
              <a:picLocks noChangeAspect="1"/>
            </p:cNvPicPr>
            <p:nvPr/>
          </p:nvPicPr>
          <p:blipFill>
            <a:blip r:embed="rId5">
              <a:biLevel thresh="75000"/>
              <a:extLst>
                <a:ext uri="{28A0092B-C50C-407E-A947-70E740481C1C}">
                  <a14:useLocalDpi xmlns:a14="http://schemas.microsoft.com/office/drawing/2010/main" val="0"/>
                </a:ext>
              </a:extLst>
            </a:blip>
            <a:stretch>
              <a:fillRect/>
            </a:stretch>
          </p:blipFill>
          <p:spPr>
            <a:xfrm>
              <a:off x="7437848" y="801679"/>
              <a:ext cx="314020" cy="314020"/>
            </a:xfrm>
            <a:prstGeom prst="rect">
              <a:avLst/>
            </a:prstGeom>
          </p:spPr>
        </p:pic>
        <p:sp>
          <p:nvSpPr>
            <p:cNvPr id="142" name="TextBox 141">
              <a:extLst>
                <a:ext uri="{FF2B5EF4-FFF2-40B4-BE49-F238E27FC236}">
                  <a16:creationId xmlns:a16="http://schemas.microsoft.com/office/drawing/2014/main" id="{D333B084-3D75-02A2-3201-246D1F771E89}"/>
                </a:ext>
              </a:extLst>
            </p:cNvPr>
            <p:cNvSpPr txBox="1"/>
            <p:nvPr/>
          </p:nvSpPr>
          <p:spPr>
            <a:xfrm>
              <a:off x="6544578" y="833090"/>
              <a:ext cx="1002814" cy="307777"/>
            </a:xfrm>
            <a:prstGeom prst="rect">
              <a:avLst/>
            </a:prstGeom>
            <a:noFill/>
          </p:spPr>
          <p:txBody>
            <a:bodyPr wrap="square" rtlCol="0">
              <a:spAutoFit/>
            </a:bodyPr>
            <a:lstStyle/>
            <a:p>
              <a:r>
                <a:rPr lang="fa-IR" sz="1400" dirty="0">
                  <a:cs typeface="B Titr" panose="00000700000000000000" pitchFamily="2" charset="-78"/>
                </a:rPr>
                <a:t>روش تحقیق</a:t>
              </a:r>
              <a:endParaRPr lang="en-US" sz="1400" dirty="0">
                <a:cs typeface="B Titr" panose="00000700000000000000" pitchFamily="2" charset="-78"/>
              </a:endParaRPr>
            </a:p>
          </p:txBody>
        </p:sp>
      </p:grpSp>
      <p:grpSp>
        <p:nvGrpSpPr>
          <p:cNvPr id="152" name="Group 151">
            <a:extLst>
              <a:ext uri="{FF2B5EF4-FFF2-40B4-BE49-F238E27FC236}">
                <a16:creationId xmlns:a16="http://schemas.microsoft.com/office/drawing/2014/main" id="{CCF9D272-5C4B-8493-3F2B-B31045B6AA57}"/>
              </a:ext>
            </a:extLst>
          </p:cNvPr>
          <p:cNvGrpSpPr/>
          <p:nvPr/>
        </p:nvGrpSpPr>
        <p:grpSpPr>
          <a:xfrm>
            <a:off x="4367276" y="801676"/>
            <a:ext cx="1347716" cy="339188"/>
            <a:chOff x="4367276" y="801679"/>
            <a:chExt cx="1347716" cy="339188"/>
          </a:xfrm>
        </p:grpSpPr>
        <p:pic>
          <p:nvPicPr>
            <p:cNvPr id="128" name="Picture 127">
              <a:extLst>
                <a:ext uri="{FF2B5EF4-FFF2-40B4-BE49-F238E27FC236}">
                  <a16:creationId xmlns:a16="http://schemas.microsoft.com/office/drawing/2014/main" id="{89AB1061-13B8-5BD6-6D27-AC9B68491BE2}"/>
                </a:ext>
              </a:extLst>
            </p:cNvPr>
            <p:cNvPicPr>
              <a:picLocks noChangeAspect="1"/>
            </p:cNvPicPr>
            <p:nvPr/>
          </p:nvPicPr>
          <p:blipFill>
            <a:blip r:embed="rId6">
              <a:biLevel thresh="75000"/>
              <a:extLst>
                <a:ext uri="{28A0092B-C50C-407E-A947-70E740481C1C}">
                  <a14:useLocalDpi xmlns:a14="http://schemas.microsoft.com/office/drawing/2010/main" val="0"/>
                </a:ext>
              </a:extLst>
            </a:blip>
            <a:stretch>
              <a:fillRect/>
            </a:stretch>
          </p:blipFill>
          <p:spPr>
            <a:xfrm>
              <a:off x="5400972" y="801679"/>
              <a:ext cx="314020" cy="314020"/>
            </a:xfrm>
            <a:prstGeom prst="rect">
              <a:avLst/>
            </a:prstGeom>
          </p:spPr>
        </p:pic>
        <p:sp>
          <p:nvSpPr>
            <p:cNvPr id="144" name="TextBox 143">
              <a:extLst>
                <a:ext uri="{FF2B5EF4-FFF2-40B4-BE49-F238E27FC236}">
                  <a16:creationId xmlns:a16="http://schemas.microsoft.com/office/drawing/2014/main" id="{C8425EFB-9821-1E0E-5CE6-4855C11C3E8F}"/>
                </a:ext>
              </a:extLst>
            </p:cNvPr>
            <p:cNvSpPr txBox="1"/>
            <p:nvPr/>
          </p:nvSpPr>
          <p:spPr>
            <a:xfrm>
              <a:off x="4367276" y="833090"/>
              <a:ext cx="1062877" cy="307777"/>
            </a:xfrm>
            <a:prstGeom prst="rect">
              <a:avLst/>
            </a:prstGeom>
            <a:noFill/>
          </p:spPr>
          <p:txBody>
            <a:bodyPr wrap="square" rtlCol="0">
              <a:spAutoFit/>
            </a:bodyPr>
            <a:lstStyle/>
            <a:p>
              <a:r>
                <a:rPr lang="fa-IR" sz="1400" dirty="0">
                  <a:cs typeface="B Titr" panose="00000700000000000000" pitchFamily="2" charset="-78"/>
                </a:rPr>
                <a:t>تجزیه و تحلیل</a:t>
              </a:r>
              <a:endParaRPr lang="en-US" sz="1400" dirty="0">
                <a:cs typeface="B Titr" panose="00000700000000000000" pitchFamily="2" charset="-78"/>
              </a:endParaRPr>
            </a:p>
          </p:txBody>
        </p:sp>
      </p:grpSp>
      <p:grpSp>
        <p:nvGrpSpPr>
          <p:cNvPr id="153" name="Group 152">
            <a:extLst>
              <a:ext uri="{FF2B5EF4-FFF2-40B4-BE49-F238E27FC236}">
                <a16:creationId xmlns:a16="http://schemas.microsoft.com/office/drawing/2014/main" id="{888C9CC3-77AF-1CE3-6CDC-B1DC34C2CF8E}"/>
              </a:ext>
            </a:extLst>
          </p:cNvPr>
          <p:cNvGrpSpPr/>
          <p:nvPr/>
        </p:nvGrpSpPr>
        <p:grpSpPr>
          <a:xfrm>
            <a:off x="2436435" y="808097"/>
            <a:ext cx="1267795" cy="339188"/>
            <a:chOff x="2436435" y="801679"/>
            <a:chExt cx="1267795" cy="339188"/>
          </a:xfrm>
        </p:grpSpPr>
        <p:pic>
          <p:nvPicPr>
            <p:cNvPr id="134" name="Picture 133">
              <a:extLst>
                <a:ext uri="{FF2B5EF4-FFF2-40B4-BE49-F238E27FC236}">
                  <a16:creationId xmlns:a16="http://schemas.microsoft.com/office/drawing/2014/main" id="{0219AACC-A780-F7B6-A08F-F1501FFCA54B}"/>
                </a:ext>
              </a:extLst>
            </p:cNvPr>
            <p:cNvPicPr>
              <a:picLocks noChangeAspect="1"/>
            </p:cNvPicPr>
            <p:nvPr/>
          </p:nvPicPr>
          <p:blipFill>
            <a:blip r:embed="rId7">
              <a:biLevel thresh="75000"/>
              <a:extLst>
                <a:ext uri="{28A0092B-C50C-407E-A947-70E740481C1C}">
                  <a14:useLocalDpi xmlns:a14="http://schemas.microsoft.com/office/drawing/2010/main" val="0"/>
                </a:ext>
              </a:extLst>
            </a:blip>
            <a:stretch>
              <a:fillRect/>
            </a:stretch>
          </p:blipFill>
          <p:spPr>
            <a:xfrm>
              <a:off x="3390210" y="801679"/>
              <a:ext cx="314020" cy="314020"/>
            </a:xfrm>
            <a:prstGeom prst="rect">
              <a:avLst/>
            </a:prstGeom>
          </p:spPr>
        </p:pic>
        <p:sp>
          <p:nvSpPr>
            <p:cNvPr id="146" name="TextBox 145">
              <a:extLst>
                <a:ext uri="{FF2B5EF4-FFF2-40B4-BE49-F238E27FC236}">
                  <a16:creationId xmlns:a16="http://schemas.microsoft.com/office/drawing/2014/main" id="{F08DDAB4-FFA7-D3BD-0D9D-C5DF3F7CE099}"/>
                </a:ext>
              </a:extLst>
            </p:cNvPr>
            <p:cNvSpPr txBox="1"/>
            <p:nvPr/>
          </p:nvSpPr>
          <p:spPr>
            <a:xfrm>
              <a:off x="2436435" y="833090"/>
              <a:ext cx="1007470" cy="307777"/>
            </a:xfrm>
            <a:prstGeom prst="rect">
              <a:avLst/>
            </a:prstGeom>
            <a:noFill/>
          </p:spPr>
          <p:txBody>
            <a:bodyPr wrap="square" rtlCol="0">
              <a:spAutoFit/>
            </a:bodyPr>
            <a:lstStyle/>
            <a:p>
              <a:r>
                <a:rPr lang="fa-IR" sz="1400" dirty="0">
                  <a:cs typeface="B Titr" panose="00000700000000000000" pitchFamily="2" charset="-78"/>
                </a:rPr>
                <a:t>بحث و نتیجه</a:t>
              </a:r>
              <a:endParaRPr lang="en-US" sz="1400" dirty="0">
                <a:cs typeface="B Titr" panose="00000700000000000000" pitchFamily="2" charset="-78"/>
              </a:endParaRPr>
            </a:p>
          </p:txBody>
        </p:sp>
      </p:grpSp>
      <p:grpSp>
        <p:nvGrpSpPr>
          <p:cNvPr id="154" name="Group 153">
            <a:extLst>
              <a:ext uri="{FF2B5EF4-FFF2-40B4-BE49-F238E27FC236}">
                <a16:creationId xmlns:a16="http://schemas.microsoft.com/office/drawing/2014/main" id="{5D3E3AFD-1CAE-9849-5477-1E17D4566C9C}"/>
              </a:ext>
            </a:extLst>
          </p:cNvPr>
          <p:cNvGrpSpPr/>
          <p:nvPr/>
        </p:nvGrpSpPr>
        <p:grpSpPr>
          <a:xfrm>
            <a:off x="619873" y="773422"/>
            <a:ext cx="913196" cy="391082"/>
            <a:chOff x="780273" y="763148"/>
            <a:chExt cx="913196" cy="391082"/>
          </a:xfrm>
        </p:grpSpPr>
        <p:pic>
          <p:nvPicPr>
            <p:cNvPr id="130" name="Picture 129">
              <a:extLst>
                <a:ext uri="{FF2B5EF4-FFF2-40B4-BE49-F238E27FC236}">
                  <a16:creationId xmlns:a16="http://schemas.microsoft.com/office/drawing/2014/main" id="{54E2A06B-762F-D631-66A8-6F714FEEF591}"/>
                </a:ext>
              </a:extLst>
            </p:cNvPr>
            <p:cNvPicPr>
              <a:picLocks noChangeAspect="1"/>
            </p:cNvPicPr>
            <p:nvPr/>
          </p:nvPicPr>
          <p:blipFill>
            <a:blip r:embed="rId8">
              <a:biLevel thresh="75000"/>
              <a:extLst>
                <a:ext uri="{28A0092B-C50C-407E-A947-70E740481C1C}">
                  <a14:useLocalDpi xmlns:a14="http://schemas.microsoft.com/office/drawing/2010/main" val="0"/>
                </a:ext>
              </a:extLst>
            </a:blip>
            <a:stretch>
              <a:fillRect/>
            </a:stretch>
          </p:blipFill>
          <p:spPr>
            <a:xfrm>
              <a:off x="1302387" y="763148"/>
              <a:ext cx="391082" cy="391082"/>
            </a:xfrm>
            <a:prstGeom prst="rect">
              <a:avLst/>
            </a:prstGeom>
          </p:spPr>
        </p:pic>
        <p:sp>
          <p:nvSpPr>
            <p:cNvPr id="147" name="TextBox 146">
              <a:extLst>
                <a:ext uri="{FF2B5EF4-FFF2-40B4-BE49-F238E27FC236}">
                  <a16:creationId xmlns:a16="http://schemas.microsoft.com/office/drawing/2014/main" id="{7C217C55-B589-BB1A-4D21-1B5B1F2F9DD1}"/>
                </a:ext>
              </a:extLst>
            </p:cNvPr>
            <p:cNvSpPr txBox="1"/>
            <p:nvPr/>
          </p:nvSpPr>
          <p:spPr>
            <a:xfrm>
              <a:off x="780273" y="833090"/>
              <a:ext cx="575107" cy="307777"/>
            </a:xfrm>
            <a:prstGeom prst="rect">
              <a:avLst/>
            </a:prstGeom>
            <a:noFill/>
          </p:spPr>
          <p:txBody>
            <a:bodyPr wrap="square" rtlCol="0">
              <a:spAutoFit/>
            </a:bodyPr>
            <a:lstStyle/>
            <a:p>
              <a:r>
                <a:rPr lang="fa-IR" sz="1400" dirty="0">
                  <a:cs typeface="B Titr" panose="00000700000000000000" pitchFamily="2" charset="-78"/>
                </a:rPr>
                <a:t>منابع</a:t>
              </a:r>
              <a:endParaRPr lang="en-US" sz="1400" dirty="0">
                <a:cs typeface="B Titr" panose="00000700000000000000" pitchFamily="2" charset="-78"/>
              </a:endParaRPr>
            </a:p>
          </p:txBody>
        </p:sp>
      </p:grpSp>
      <p:sp>
        <p:nvSpPr>
          <p:cNvPr id="3" name="Rectangle 2">
            <a:extLst>
              <a:ext uri="{FF2B5EF4-FFF2-40B4-BE49-F238E27FC236}">
                <a16:creationId xmlns:a16="http://schemas.microsoft.com/office/drawing/2014/main" id="{369AA8EE-8631-0E14-902C-FC1D0F4C197E}"/>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C9D51314-269F-A4CD-7471-DEE90BD59E24}"/>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grpSp>
        <p:nvGrpSpPr>
          <p:cNvPr id="5" name="Group 4">
            <a:extLst>
              <a:ext uri="{FF2B5EF4-FFF2-40B4-BE49-F238E27FC236}">
                <a16:creationId xmlns:a16="http://schemas.microsoft.com/office/drawing/2014/main" id="{B1E8E6E5-AC0D-3625-BE15-D823416B1F8A}"/>
              </a:ext>
            </a:extLst>
          </p:cNvPr>
          <p:cNvGrpSpPr/>
          <p:nvPr/>
        </p:nvGrpSpPr>
        <p:grpSpPr>
          <a:xfrm>
            <a:off x="10140426" y="58463"/>
            <a:ext cx="1734764" cy="429023"/>
            <a:chOff x="10263714" y="58463"/>
            <a:chExt cx="1734764" cy="429023"/>
          </a:xfrm>
        </p:grpSpPr>
        <p:grpSp>
          <p:nvGrpSpPr>
            <p:cNvPr id="12" name="Group 11">
              <a:extLst>
                <a:ext uri="{FF2B5EF4-FFF2-40B4-BE49-F238E27FC236}">
                  <a16:creationId xmlns:a16="http://schemas.microsoft.com/office/drawing/2014/main" id="{B623A402-3693-FA84-F51D-20712CDA45BC}"/>
                </a:ext>
              </a:extLst>
            </p:cNvPr>
            <p:cNvGrpSpPr/>
            <p:nvPr/>
          </p:nvGrpSpPr>
          <p:grpSpPr>
            <a:xfrm>
              <a:off x="11197607" y="83218"/>
              <a:ext cx="431426" cy="188824"/>
              <a:chOff x="11778472" y="427907"/>
              <a:chExt cx="240960" cy="105462"/>
            </a:xfrm>
          </p:grpSpPr>
          <p:sp>
            <p:nvSpPr>
              <p:cNvPr id="15" name="Freeform: Shape 14">
                <a:extLst>
                  <a:ext uri="{FF2B5EF4-FFF2-40B4-BE49-F238E27FC236}">
                    <a16:creationId xmlns:a16="http://schemas.microsoft.com/office/drawing/2014/main" id="{EA518000-CFBB-F1C2-3A55-C9CE217AE1D4}"/>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16" name="Freeform: Shape 15">
                <a:extLst>
                  <a:ext uri="{FF2B5EF4-FFF2-40B4-BE49-F238E27FC236}">
                    <a16:creationId xmlns:a16="http://schemas.microsoft.com/office/drawing/2014/main" id="{219954C9-D342-1944-D8B1-D3B3436042EC}"/>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17" name="Freeform: Shape 16">
                <a:extLst>
                  <a:ext uri="{FF2B5EF4-FFF2-40B4-BE49-F238E27FC236}">
                    <a16:creationId xmlns:a16="http://schemas.microsoft.com/office/drawing/2014/main" id="{6C3D9E9B-9724-3D12-8494-06CECF5B623F}"/>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18" name="Freeform: Shape 17">
                <a:extLst>
                  <a:ext uri="{FF2B5EF4-FFF2-40B4-BE49-F238E27FC236}">
                    <a16:creationId xmlns:a16="http://schemas.microsoft.com/office/drawing/2014/main" id="{E0FB6EC3-2BF5-BA81-292E-2B17448BCFC9}"/>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19" name="Freeform: Shape 18">
                <a:extLst>
                  <a:ext uri="{FF2B5EF4-FFF2-40B4-BE49-F238E27FC236}">
                    <a16:creationId xmlns:a16="http://schemas.microsoft.com/office/drawing/2014/main" id="{B52B14AE-A4A6-7AF8-ACA5-C54B87B57605}"/>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20" name="Freeform: Shape 19">
                <a:extLst>
                  <a:ext uri="{FF2B5EF4-FFF2-40B4-BE49-F238E27FC236}">
                    <a16:creationId xmlns:a16="http://schemas.microsoft.com/office/drawing/2014/main" id="{2AFD107A-5E72-4B5E-4832-0982B25FD870}"/>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21" name="Freeform: Shape 20">
                <a:extLst>
                  <a:ext uri="{FF2B5EF4-FFF2-40B4-BE49-F238E27FC236}">
                    <a16:creationId xmlns:a16="http://schemas.microsoft.com/office/drawing/2014/main" id="{2D195CFE-205E-D9D5-3892-78111089AE5E}"/>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22" name="Freeform: Shape 21">
                <a:extLst>
                  <a:ext uri="{FF2B5EF4-FFF2-40B4-BE49-F238E27FC236}">
                    <a16:creationId xmlns:a16="http://schemas.microsoft.com/office/drawing/2014/main" id="{633D31DC-D980-88FE-0742-005CE93B45E0}"/>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23" name="Freeform: Shape 22">
                <a:extLst>
                  <a:ext uri="{FF2B5EF4-FFF2-40B4-BE49-F238E27FC236}">
                    <a16:creationId xmlns:a16="http://schemas.microsoft.com/office/drawing/2014/main" id="{11DCE015-DE38-F48D-A369-A714180B7882}"/>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24" name="Freeform: Shape 23">
                <a:extLst>
                  <a:ext uri="{FF2B5EF4-FFF2-40B4-BE49-F238E27FC236}">
                    <a16:creationId xmlns:a16="http://schemas.microsoft.com/office/drawing/2014/main" id="{9604CAB2-C499-E440-C2B9-D54E84B987C6}"/>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25" name="Freeform: Shape 24">
                <a:extLst>
                  <a:ext uri="{FF2B5EF4-FFF2-40B4-BE49-F238E27FC236}">
                    <a16:creationId xmlns:a16="http://schemas.microsoft.com/office/drawing/2014/main" id="{986EFF38-BB74-7E8F-E1D5-0C3DA76A7B6F}"/>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26" name="Freeform: Shape 25">
                <a:extLst>
                  <a:ext uri="{FF2B5EF4-FFF2-40B4-BE49-F238E27FC236}">
                    <a16:creationId xmlns:a16="http://schemas.microsoft.com/office/drawing/2014/main" id="{B1504BFD-37BA-65C7-CE0C-E5E8C75275E0}"/>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13" name="Freeform: Shape 12">
              <a:extLst>
                <a:ext uri="{FF2B5EF4-FFF2-40B4-BE49-F238E27FC236}">
                  <a16:creationId xmlns:a16="http://schemas.microsoft.com/office/drawing/2014/main" id="{7BA5D328-78E1-7D47-74AF-3E4E17064BFA}"/>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10DB0467-2DFE-5161-8380-FC7803F0D963}"/>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pic>
        <p:nvPicPr>
          <p:cNvPr id="2" name="Picture 1">
            <a:hlinkClick r:id="" action="ppaction://hlinkshowjump?jump=firstslide"/>
            <a:extLst>
              <a:ext uri="{FF2B5EF4-FFF2-40B4-BE49-F238E27FC236}">
                <a16:creationId xmlns:a16="http://schemas.microsoft.com/office/drawing/2014/main" id="{3C52F803-A872-8433-86C6-E8E98FA9F1F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6" name="Picture 5">
            <a:hlinkClick r:id="" action="ppaction://hlinkshowjump?jump=nextslide"/>
            <a:extLst>
              <a:ext uri="{FF2B5EF4-FFF2-40B4-BE49-F238E27FC236}">
                <a16:creationId xmlns:a16="http://schemas.microsoft.com/office/drawing/2014/main" id="{150338C1-4CFF-3323-8B86-7DE7A311204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7" name="Picture 6">
            <a:hlinkClick r:id="" action="ppaction://hlinkshowjump?jump=previousslide"/>
            <a:extLst>
              <a:ext uri="{FF2B5EF4-FFF2-40B4-BE49-F238E27FC236}">
                <a16:creationId xmlns:a16="http://schemas.microsoft.com/office/drawing/2014/main" id="{D62121A0-5DEE-B08F-8FE6-C702243512A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sp>
        <p:nvSpPr>
          <p:cNvPr id="79" name="Freeform: Shape 78">
            <a:extLst>
              <a:ext uri="{FF2B5EF4-FFF2-40B4-BE49-F238E27FC236}">
                <a16:creationId xmlns:a16="http://schemas.microsoft.com/office/drawing/2014/main" id="{5341A9EE-5281-69D9-DAFE-2F3474883DD0}"/>
              </a:ext>
            </a:extLst>
          </p:cNvPr>
          <p:cNvSpPr/>
          <p:nvPr/>
        </p:nvSpPr>
        <p:spPr>
          <a:xfrm>
            <a:off x="4622797" y="1848780"/>
            <a:ext cx="2539038" cy="633737"/>
          </a:xfrm>
          <a:custGeom>
            <a:avLst/>
            <a:gdLst>
              <a:gd name="connsiteX0" fmla="*/ 3086192 w 3086192"/>
              <a:gd name="connsiteY0" fmla="*/ 770305 h 770305"/>
              <a:gd name="connsiteX1" fmla="*/ 0 w 3086192"/>
              <a:gd name="connsiteY1" fmla="*/ 770305 h 770305"/>
              <a:gd name="connsiteX2" fmla="*/ 1543389 w 3086192"/>
              <a:gd name="connsiteY2" fmla="*/ 0 h 770305"/>
              <a:gd name="connsiteX3" fmla="*/ 3086192 w 3086192"/>
              <a:gd name="connsiteY3" fmla="*/ 770305 h 770305"/>
            </a:gdLst>
            <a:ahLst/>
            <a:cxnLst>
              <a:cxn ang="0">
                <a:pos x="connsiteX0" y="connsiteY0"/>
              </a:cxn>
              <a:cxn ang="0">
                <a:pos x="connsiteX1" y="connsiteY1"/>
              </a:cxn>
              <a:cxn ang="0">
                <a:pos x="connsiteX2" y="connsiteY2"/>
              </a:cxn>
              <a:cxn ang="0">
                <a:pos x="connsiteX3" y="connsiteY3"/>
              </a:cxn>
            </a:cxnLst>
            <a:rect l="l" t="t" r="r" b="b"/>
            <a:pathLst>
              <a:path w="3086192" h="770305">
                <a:moveTo>
                  <a:pt x="3086192" y="770305"/>
                </a:moveTo>
                <a:lnTo>
                  <a:pt x="0" y="770305"/>
                </a:lnTo>
                <a:cubicBezTo>
                  <a:pt x="233811" y="381936"/>
                  <a:pt x="683741" y="0"/>
                  <a:pt x="1543389" y="0"/>
                </a:cubicBezTo>
                <a:cubicBezTo>
                  <a:pt x="2403183" y="0"/>
                  <a:pt x="2853112" y="381936"/>
                  <a:pt x="3086192" y="770305"/>
                </a:cubicBezTo>
                <a:close/>
              </a:path>
            </a:pathLst>
          </a:custGeom>
          <a:solidFill>
            <a:srgbClr val="FC8F2B"/>
          </a:solidFill>
          <a:ln w="1460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D8FF3198-77AA-1B12-75D7-F9CF54C2033F}"/>
              </a:ext>
            </a:extLst>
          </p:cNvPr>
          <p:cNvSpPr/>
          <p:nvPr/>
        </p:nvSpPr>
        <p:spPr>
          <a:xfrm>
            <a:off x="4712661" y="2482517"/>
            <a:ext cx="2962853" cy="712051"/>
          </a:xfrm>
          <a:custGeom>
            <a:avLst/>
            <a:gdLst>
              <a:gd name="connsiteX0" fmla="*/ 3601338 w 3601337"/>
              <a:gd name="connsiteY0" fmla="*/ 865497 h 865496"/>
              <a:gd name="connsiteX1" fmla="*/ 0 w 3601337"/>
              <a:gd name="connsiteY1" fmla="*/ 865497 h 865496"/>
              <a:gd name="connsiteX2" fmla="*/ 2924 w 3601337"/>
              <a:gd name="connsiteY2" fmla="*/ 810517 h 865496"/>
              <a:gd name="connsiteX3" fmla="*/ 182487 w 3601337"/>
              <a:gd name="connsiteY3" fmla="*/ 138766 h 865496"/>
              <a:gd name="connsiteX4" fmla="*/ 257207 w 3601337"/>
              <a:gd name="connsiteY4" fmla="*/ 0 h 865496"/>
              <a:gd name="connsiteX5" fmla="*/ 3343399 w 3601337"/>
              <a:gd name="connsiteY5" fmla="*/ 0 h 865496"/>
              <a:gd name="connsiteX6" fmla="*/ 3597682 w 3601337"/>
              <a:gd name="connsiteY6" fmla="*/ 810517 h 865496"/>
              <a:gd name="connsiteX7" fmla="*/ 3601338 w 3601337"/>
              <a:gd name="connsiteY7" fmla="*/ 865497 h 865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01337" h="865496">
                <a:moveTo>
                  <a:pt x="3601338" y="865497"/>
                </a:moveTo>
                <a:lnTo>
                  <a:pt x="0" y="865497"/>
                </a:lnTo>
                <a:cubicBezTo>
                  <a:pt x="731" y="847219"/>
                  <a:pt x="1462" y="828941"/>
                  <a:pt x="2924" y="810517"/>
                </a:cubicBezTo>
                <a:cubicBezTo>
                  <a:pt x="2924" y="810517"/>
                  <a:pt x="12575" y="491165"/>
                  <a:pt x="182487" y="138766"/>
                </a:cubicBezTo>
                <a:cubicBezTo>
                  <a:pt x="204420" y="92998"/>
                  <a:pt x="229278" y="46353"/>
                  <a:pt x="257207" y="0"/>
                </a:cubicBezTo>
                <a:lnTo>
                  <a:pt x="3343399" y="0"/>
                </a:lnTo>
                <a:cubicBezTo>
                  <a:pt x="3585107" y="402553"/>
                  <a:pt x="3597682" y="810517"/>
                  <a:pt x="3597682" y="810517"/>
                </a:cubicBezTo>
                <a:cubicBezTo>
                  <a:pt x="3599144" y="828941"/>
                  <a:pt x="3599875" y="847219"/>
                  <a:pt x="3601338" y="865497"/>
                </a:cubicBezTo>
                <a:close/>
              </a:path>
            </a:pathLst>
          </a:custGeom>
          <a:solidFill>
            <a:srgbClr val="FF3E5D"/>
          </a:solidFill>
          <a:ln w="1460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C782A8C5-174E-77B8-32E2-A73C468EB1DD}"/>
              </a:ext>
            </a:extLst>
          </p:cNvPr>
          <p:cNvSpPr/>
          <p:nvPr/>
        </p:nvSpPr>
        <p:spPr>
          <a:xfrm>
            <a:off x="4470370" y="3194569"/>
            <a:ext cx="2964941" cy="712051"/>
          </a:xfrm>
          <a:custGeom>
            <a:avLst/>
            <a:gdLst>
              <a:gd name="connsiteX0" fmla="*/ 3601201 w 3603875"/>
              <a:gd name="connsiteY0" fmla="*/ 159091 h 865496"/>
              <a:gd name="connsiteX1" fmla="*/ 3420177 w 3603875"/>
              <a:gd name="connsiteY1" fmla="*/ 865497 h 865496"/>
              <a:gd name="connsiteX2" fmla="*/ 183082 w 3603875"/>
              <a:gd name="connsiteY2" fmla="*/ 865497 h 865496"/>
              <a:gd name="connsiteX3" fmla="*/ 1326 w 3603875"/>
              <a:gd name="connsiteY3" fmla="*/ 0 h 865496"/>
              <a:gd name="connsiteX4" fmla="*/ 3602664 w 3603875"/>
              <a:gd name="connsiteY4" fmla="*/ 0 h 865496"/>
              <a:gd name="connsiteX5" fmla="*/ 3601201 w 3603875"/>
              <a:gd name="connsiteY5" fmla="*/ 159091 h 865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03875" h="865496">
                <a:moveTo>
                  <a:pt x="3601201" y="159091"/>
                </a:moveTo>
                <a:cubicBezTo>
                  <a:pt x="3586433" y="427850"/>
                  <a:pt x="3511128" y="667803"/>
                  <a:pt x="3420177" y="865497"/>
                </a:cubicBezTo>
                <a:lnTo>
                  <a:pt x="183082" y="865497"/>
                </a:lnTo>
                <a:cubicBezTo>
                  <a:pt x="74730" y="629492"/>
                  <a:pt x="-11834" y="333536"/>
                  <a:pt x="1326" y="0"/>
                </a:cubicBezTo>
                <a:lnTo>
                  <a:pt x="3602664" y="0"/>
                </a:lnTo>
                <a:cubicBezTo>
                  <a:pt x="3604710" y="53956"/>
                  <a:pt x="3604125" y="107036"/>
                  <a:pt x="3601201" y="159091"/>
                </a:cubicBezTo>
                <a:close/>
              </a:path>
            </a:pathLst>
          </a:custGeom>
          <a:solidFill>
            <a:srgbClr val="62CFD8"/>
          </a:solidFill>
          <a:ln w="1460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5D592B79-7015-8D6F-F987-733D03B1D7E2}"/>
              </a:ext>
            </a:extLst>
          </p:cNvPr>
          <p:cNvSpPr/>
          <p:nvPr/>
        </p:nvSpPr>
        <p:spPr>
          <a:xfrm>
            <a:off x="4862193" y="3906621"/>
            <a:ext cx="2663187" cy="712293"/>
          </a:xfrm>
          <a:custGeom>
            <a:avLst/>
            <a:gdLst>
              <a:gd name="connsiteX0" fmla="*/ 3237095 w 3237094"/>
              <a:gd name="connsiteY0" fmla="*/ 0 h 865789"/>
              <a:gd name="connsiteX1" fmla="*/ 2883965 w 3237094"/>
              <a:gd name="connsiteY1" fmla="*/ 546876 h 865789"/>
              <a:gd name="connsiteX2" fmla="*/ 2696214 w 3237094"/>
              <a:gd name="connsiteY2" fmla="*/ 782880 h 865789"/>
              <a:gd name="connsiteX3" fmla="*/ 2639772 w 3237094"/>
              <a:gd name="connsiteY3" fmla="*/ 865789 h 865789"/>
              <a:gd name="connsiteX4" fmla="*/ 598054 w 3237094"/>
              <a:gd name="connsiteY4" fmla="*/ 865789 h 865789"/>
              <a:gd name="connsiteX5" fmla="*/ 540881 w 3237094"/>
              <a:gd name="connsiteY5" fmla="*/ 782880 h 865789"/>
              <a:gd name="connsiteX6" fmla="*/ 353130 w 3237094"/>
              <a:gd name="connsiteY6" fmla="*/ 546876 h 865789"/>
              <a:gd name="connsiteX7" fmla="*/ 64192 w 3237094"/>
              <a:gd name="connsiteY7" fmla="*/ 128677 h 865789"/>
              <a:gd name="connsiteX8" fmla="*/ 0 w 3237094"/>
              <a:gd name="connsiteY8" fmla="*/ 0 h 865789"/>
              <a:gd name="connsiteX9" fmla="*/ 3237095 w 3237094"/>
              <a:gd name="connsiteY9" fmla="*/ 0 h 865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37094" h="865789">
                <a:moveTo>
                  <a:pt x="3237095" y="0"/>
                </a:moveTo>
                <a:cubicBezTo>
                  <a:pt x="3111050" y="274169"/>
                  <a:pt x="2953421" y="467623"/>
                  <a:pt x="2883965" y="546876"/>
                </a:cubicBezTo>
                <a:cubicBezTo>
                  <a:pt x="2817872" y="621596"/>
                  <a:pt x="2754850" y="700703"/>
                  <a:pt x="2696214" y="782880"/>
                </a:cubicBezTo>
                <a:cubicBezTo>
                  <a:pt x="2676474" y="810663"/>
                  <a:pt x="2658196" y="837860"/>
                  <a:pt x="2639772" y="865789"/>
                </a:cubicBezTo>
                <a:lnTo>
                  <a:pt x="598054" y="865789"/>
                </a:lnTo>
                <a:cubicBezTo>
                  <a:pt x="579630" y="837860"/>
                  <a:pt x="560621" y="810663"/>
                  <a:pt x="540881" y="782880"/>
                </a:cubicBezTo>
                <a:cubicBezTo>
                  <a:pt x="482976" y="700703"/>
                  <a:pt x="419954" y="621596"/>
                  <a:pt x="353130" y="546876"/>
                </a:cubicBezTo>
                <a:cubicBezTo>
                  <a:pt x="295079" y="480783"/>
                  <a:pt x="175614" y="334705"/>
                  <a:pt x="64192" y="128677"/>
                </a:cubicBezTo>
                <a:cubicBezTo>
                  <a:pt x="42259" y="88027"/>
                  <a:pt x="20617" y="45037"/>
                  <a:pt x="0" y="0"/>
                </a:cubicBezTo>
                <a:lnTo>
                  <a:pt x="3237095" y="0"/>
                </a:lnTo>
                <a:close/>
              </a:path>
            </a:pathLst>
          </a:custGeom>
          <a:solidFill>
            <a:srgbClr val="EBEBEB"/>
          </a:solidFill>
          <a:ln w="14608" cap="flat">
            <a:noFill/>
            <a:prstDash val="solid"/>
            <a:miter/>
          </a:ln>
        </p:spPr>
        <p:txBody>
          <a:bodyPr rtlCol="0" anchor="ctr"/>
          <a:lstStyle/>
          <a:p>
            <a:endParaRPr lang="en-US" dirty="0"/>
          </a:p>
        </p:txBody>
      </p:sp>
      <p:sp>
        <p:nvSpPr>
          <p:cNvPr id="83" name="Freeform: Shape 82">
            <a:extLst>
              <a:ext uri="{FF2B5EF4-FFF2-40B4-BE49-F238E27FC236}">
                <a16:creationId xmlns:a16="http://schemas.microsoft.com/office/drawing/2014/main" id="{F0AA064B-638C-A56C-A912-54122CF3AAAD}"/>
              </a:ext>
            </a:extLst>
          </p:cNvPr>
          <p:cNvSpPr/>
          <p:nvPr/>
        </p:nvSpPr>
        <p:spPr>
          <a:xfrm>
            <a:off x="5197588" y="4618793"/>
            <a:ext cx="1761904" cy="616173"/>
          </a:xfrm>
          <a:custGeom>
            <a:avLst/>
            <a:gdLst>
              <a:gd name="connsiteX0" fmla="*/ 2141589 w 2141588"/>
              <a:gd name="connsiteY0" fmla="*/ 0 h 748956"/>
              <a:gd name="connsiteX1" fmla="*/ 2088656 w 2141588"/>
              <a:gd name="connsiteY1" fmla="*/ 77645 h 748956"/>
              <a:gd name="connsiteX2" fmla="*/ 1764186 w 2141588"/>
              <a:gd name="connsiteY2" fmla="*/ 665317 h 748956"/>
              <a:gd name="connsiteX3" fmla="*/ 1631269 w 2141588"/>
              <a:gd name="connsiteY3" fmla="*/ 748957 h 748956"/>
              <a:gd name="connsiteX4" fmla="*/ 510466 w 2141588"/>
              <a:gd name="connsiteY4" fmla="*/ 748957 h 748956"/>
              <a:gd name="connsiteX5" fmla="*/ 376672 w 2141588"/>
              <a:gd name="connsiteY5" fmla="*/ 665317 h 748956"/>
              <a:gd name="connsiteX6" fmla="*/ 0 w 2141588"/>
              <a:gd name="connsiteY6" fmla="*/ 0 h 748956"/>
              <a:gd name="connsiteX7" fmla="*/ 2141589 w 2141588"/>
              <a:gd name="connsiteY7" fmla="*/ 0 h 748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41588" h="748956">
                <a:moveTo>
                  <a:pt x="2141589" y="0"/>
                </a:moveTo>
                <a:cubicBezTo>
                  <a:pt x="2123457" y="26028"/>
                  <a:pt x="2105618" y="51909"/>
                  <a:pt x="2088656" y="77645"/>
                </a:cubicBezTo>
                <a:cubicBezTo>
                  <a:pt x="1926494" y="321399"/>
                  <a:pt x="1816388" y="547899"/>
                  <a:pt x="1764186" y="665317"/>
                </a:cubicBezTo>
                <a:cubicBezTo>
                  <a:pt x="1741083" y="715910"/>
                  <a:pt x="1689027" y="748957"/>
                  <a:pt x="1631269" y="748957"/>
                </a:cubicBezTo>
                <a:lnTo>
                  <a:pt x="510466" y="748957"/>
                </a:lnTo>
                <a:cubicBezTo>
                  <a:pt x="451830" y="748957"/>
                  <a:pt x="399629" y="716056"/>
                  <a:pt x="376672" y="665317"/>
                </a:cubicBezTo>
                <a:cubicBezTo>
                  <a:pt x="319059" y="535617"/>
                  <a:pt x="190675" y="272561"/>
                  <a:pt x="0" y="0"/>
                </a:cubicBezTo>
                <a:lnTo>
                  <a:pt x="2141589" y="0"/>
                </a:lnTo>
                <a:close/>
              </a:path>
            </a:pathLst>
          </a:custGeom>
          <a:solidFill>
            <a:srgbClr val="006ED8"/>
          </a:solidFill>
          <a:ln w="14608" cap="flat">
            <a:noFill/>
            <a:prstDash val="solid"/>
            <a:miter/>
          </a:ln>
        </p:spPr>
        <p:txBody>
          <a:bodyPr rtlCol="0" anchor="ctr"/>
          <a:lstStyle/>
          <a:p>
            <a:endParaRPr lang="en-US"/>
          </a:p>
        </p:txBody>
      </p:sp>
      <p:grpSp>
        <p:nvGrpSpPr>
          <p:cNvPr id="84" name="Graphic 25">
            <a:extLst>
              <a:ext uri="{FF2B5EF4-FFF2-40B4-BE49-F238E27FC236}">
                <a16:creationId xmlns:a16="http://schemas.microsoft.com/office/drawing/2014/main" id="{41F32A8C-83F3-3242-3313-B22D5F71FE3A}"/>
              </a:ext>
            </a:extLst>
          </p:cNvPr>
          <p:cNvGrpSpPr/>
          <p:nvPr/>
        </p:nvGrpSpPr>
        <p:grpSpPr>
          <a:xfrm>
            <a:off x="3390210" y="1619249"/>
            <a:ext cx="5364870" cy="3794723"/>
            <a:chOff x="2176931" y="950456"/>
            <a:chExt cx="6520980" cy="4612472"/>
          </a:xfrm>
          <a:solidFill>
            <a:srgbClr val="F9D621"/>
          </a:solidFill>
        </p:grpSpPr>
        <p:sp>
          <p:nvSpPr>
            <p:cNvPr id="85" name="Freeform: Shape 84">
              <a:extLst>
                <a:ext uri="{FF2B5EF4-FFF2-40B4-BE49-F238E27FC236}">
                  <a16:creationId xmlns:a16="http://schemas.microsoft.com/office/drawing/2014/main" id="{975B0115-4EE7-DB78-484A-4E56460EE322}"/>
                </a:ext>
              </a:extLst>
            </p:cNvPr>
            <p:cNvSpPr/>
            <p:nvPr/>
          </p:nvSpPr>
          <p:spPr>
            <a:xfrm>
              <a:off x="3132647" y="950456"/>
              <a:ext cx="617956" cy="619418"/>
            </a:xfrm>
            <a:custGeom>
              <a:avLst/>
              <a:gdLst>
                <a:gd name="connsiteX0" fmla="*/ 526551 w 617956"/>
                <a:gd name="connsiteY0" fmla="*/ 605804 h 619418"/>
                <a:gd name="connsiteX1" fmla="*/ 604342 w 617956"/>
                <a:gd name="connsiteY1" fmla="*/ 600540 h 619418"/>
                <a:gd name="connsiteX2" fmla="*/ 599078 w 617956"/>
                <a:gd name="connsiteY2" fmla="*/ 522749 h 619418"/>
                <a:gd name="connsiteX3" fmla="*/ 0 w 617956"/>
                <a:gd name="connsiteY3" fmla="*/ 0 h 619418"/>
                <a:gd name="connsiteX4" fmla="*/ 521140 w 617956"/>
                <a:gd name="connsiteY4" fmla="*/ 600394 h 619418"/>
                <a:gd name="connsiteX5" fmla="*/ 526551 w 617956"/>
                <a:gd name="connsiteY5" fmla="*/ 605804 h 61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7956" h="619418">
                  <a:moveTo>
                    <a:pt x="526551" y="605804"/>
                  </a:moveTo>
                  <a:cubicBezTo>
                    <a:pt x="549508" y="625836"/>
                    <a:pt x="584309" y="623497"/>
                    <a:pt x="604342" y="600540"/>
                  </a:cubicBezTo>
                  <a:cubicBezTo>
                    <a:pt x="624374" y="577583"/>
                    <a:pt x="622035" y="542781"/>
                    <a:pt x="599078" y="522749"/>
                  </a:cubicBezTo>
                  <a:lnTo>
                    <a:pt x="0" y="0"/>
                  </a:lnTo>
                  <a:lnTo>
                    <a:pt x="521140" y="600394"/>
                  </a:lnTo>
                  <a:cubicBezTo>
                    <a:pt x="522749" y="602148"/>
                    <a:pt x="524650" y="604049"/>
                    <a:pt x="526551" y="605804"/>
                  </a:cubicBezTo>
                  <a:close/>
                </a:path>
              </a:pathLst>
            </a:custGeom>
            <a:solidFill>
              <a:srgbClr val="F9D621"/>
            </a:solidFill>
            <a:ln w="1460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1E3BA4AA-37CC-F8BF-A788-31EC12B9B0B9}"/>
                </a:ext>
              </a:extLst>
            </p:cNvPr>
            <p:cNvSpPr/>
            <p:nvPr/>
          </p:nvSpPr>
          <p:spPr>
            <a:xfrm>
              <a:off x="2176931" y="3201585"/>
              <a:ext cx="851896" cy="110196"/>
            </a:xfrm>
            <a:custGeom>
              <a:avLst/>
              <a:gdLst>
                <a:gd name="connsiteX0" fmla="*/ 793116 w 851896"/>
                <a:gd name="connsiteY0" fmla="*/ 127 h 110196"/>
                <a:gd name="connsiteX1" fmla="*/ 0 w 851896"/>
                <a:gd name="connsiteY1" fmla="*/ 54083 h 110196"/>
                <a:gd name="connsiteX2" fmla="*/ 792970 w 851896"/>
                <a:gd name="connsiteY2" fmla="*/ 110087 h 110196"/>
                <a:gd name="connsiteX3" fmla="*/ 800573 w 851896"/>
                <a:gd name="connsiteY3" fmla="*/ 110087 h 110196"/>
                <a:gd name="connsiteX4" fmla="*/ 851752 w 851896"/>
                <a:gd name="connsiteY4" fmla="*/ 51305 h 110196"/>
                <a:gd name="connsiteX5" fmla="*/ 793116 w 851896"/>
                <a:gd name="connsiteY5" fmla="*/ 127 h 110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1896" h="110196">
                  <a:moveTo>
                    <a:pt x="793116" y="127"/>
                  </a:moveTo>
                  <a:lnTo>
                    <a:pt x="0" y="54083"/>
                  </a:lnTo>
                  <a:lnTo>
                    <a:pt x="792970" y="110087"/>
                  </a:lnTo>
                  <a:cubicBezTo>
                    <a:pt x="795309" y="110233"/>
                    <a:pt x="798088" y="110233"/>
                    <a:pt x="800573" y="110087"/>
                  </a:cubicBezTo>
                  <a:cubicBezTo>
                    <a:pt x="830988" y="108040"/>
                    <a:pt x="853945" y="81719"/>
                    <a:pt x="851752" y="51305"/>
                  </a:cubicBezTo>
                  <a:cubicBezTo>
                    <a:pt x="849851" y="21037"/>
                    <a:pt x="823531" y="-1920"/>
                    <a:pt x="793116" y="127"/>
                  </a:cubicBezTo>
                  <a:close/>
                </a:path>
              </a:pathLst>
            </a:custGeom>
            <a:solidFill>
              <a:srgbClr val="F9D621"/>
            </a:solidFill>
            <a:ln w="1460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DEFC70A0-0A2E-54FA-B065-AE68D4D57BE9}"/>
                </a:ext>
              </a:extLst>
            </p:cNvPr>
            <p:cNvSpPr/>
            <p:nvPr/>
          </p:nvSpPr>
          <p:spPr>
            <a:xfrm>
              <a:off x="3131185" y="4943632"/>
              <a:ext cx="619418" cy="617833"/>
            </a:xfrm>
            <a:custGeom>
              <a:avLst/>
              <a:gdLst>
                <a:gd name="connsiteX0" fmla="*/ 522749 w 619418"/>
                <a:gd name="connsiteY0" fmla="*/ 18903 h 617833"/>
                <a:gd name="connsiteX1" fmla="*/ 0 w 619418"/>
                <a:gd name="connsiteY1" fmla="*/ 617834 h 617833"/>
                <a:gd name="connsiteX2" fmla="*/ 600393 w 619418"/>
                <a:gd name="connsiteY2" fmla="*/ 96694 h 617833"/>
                <a:gd name="connsiteX3" fmla="*/ 605804 w 619418"/>
                <a:gd name="connsiteY3" fmla="*/ 91283 h 617833"/>
                <a:gd name="connsiteX4" fmla="*/ 600540 w 619418"/>
                <a:gd name="connsiteY4" fmla="*/ 13493 h 617833"/>
                <a:gd name="connsiteX5" fmla="*/ 522749 w 619418"/>
                <a:gd name="connsiteY5" fmla="*/ 18903 h 617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9418" h="617833">
                  <a:moveTo>
                    <a:pt x="522749" y="18903"/>
                  </a:moveTo>
                  <a:lnTo>
                    <a:pt x="0" y="617834"/>
                  </a:lnTo>
                  <a:lnTo>
                    <a:pt x="600393" y="96694"/>
                  </a:lnTo>
                  <a:cubicBezTo>
                    <a:pt x="602148" y="95085"/>
                    <a:pt x="604195" y="93184"/>
                    <a:pt x="605804" y="91283"/>
                  </a:cubicBezTo>
                  <a:cubicBezTo>
                    <a:pt x="625836" y="68326"/>
                    <a:pt x="623497" y="33525"/>
                    <a:pt x="600540" y="13493"/>
                  </a:cubicBezTo>
                  <a:cubicBezTo>
                    <a:pt x="577436" y="-6394"/>
                    <a:pt x="542635" y="-4054"/>
                    <a:pt x="522749" y="18903"/>
                  </a:cubicBezTo>
                  <a:close/>
                </a:path>
              </a:pathLst>
            </a:custGeom>
            <a:solidFill>
              <a:srgbClr val="F9D621"/>
            </a:solidFill>
            <a:ln w="1460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11EC8510-5297-74EE-EB61-E14E8FB20A50}"/>
                </a:ext>
              </a:extLst>
            </p:cNvPr>
            <p:cNvSpPr/>
            <p:nvPr/>
          </p:nvSpPr>
          <p:spPr>
            <a:xfrm>
              <a:off x="7124238" y="4943509"/>
              <a:ext cx="617810" cy="619418"/>
            </a:xfrm>
            <a:custGeom>
              <a:avLst/>
              <a:gdLst>
                <a:gd name="connsiteX0" fmla="*/ 91406 w 617810"/>
                <a:gd name="connsiteY0" fmla="*/ 13615 h 619418"/>
                <a:gd name="connsiteX1" fmla="*/ 13615 w 617810"/>
                <a:gd name="connsiteY1" fmla="*/ 18879 h 619418"/>
                <a:gd name="connsiteX2" fmla="*/ 18879 w 617810"/>
                <a:gd name="connsiteY2" fmla="*/ 96670 h 619418"/>
                <a:gd name="connsiteX3" fmla="*/ 617810 w 617810"/>
                <a:gd name="connsiteY3" fmla="*/ 619419 h 619418"/>
                <a:gd name="connsiteX4" fmla="*/ 96670 w 617810"/>
                <a:gd name="connsiteY4" fmla="*/ 19025 h 619418"/>
                <a:gd name="connsiteX5" fmla="*/ 91406 w 617810"/>
                <a:gd name="connsiteY5" fmla="*/ 13615 h 61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7810" h="619418">
                  <a:moveTo>
                    <a:pt x="91406" y="13615"/>
                  </a:moveTo>
                  <a:cubicBezTo>
                    <a:pt x="68449" y="-6417"/>
                    <a:pt x="33648" y="-4078"/>
                    <a:pt x="13615" y="18879"/>
                  </a:cubicBezTo>
                  <a:cubicBezTo>
                    <a:pt x="-6418" y="41836"/>
                    <a:pt x="-4078" y="76637"/>
                    <a:pt x="18879" y="96670"/>
                  </a:cubicBezTo>
                  <a:lnTo>
                    <a:pt x="617810" y="619419"/>
                  </a:lnTo>
                  <a:lnTo>
                    <a:pt x="96670" y="19025"/>
                  </a:lnTo>
                  <a:cubicBezTo>
                    <a:pt x="95208" y="17271"/>
                    <a:pt x="93307" y="15370"/>
                    <a:pt x="91406" y="13615"/>
                  </a:cubicBezTo>
                  <a:close/>
                </a:path>
              </a:pathLst>
            </a:custGeom>
            <a:solidFill>
              <a:srgbClr val="F9D621"/>
            </a:solidFill>
            <a:ln w="1460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2625E52-CDFC-44AB-869A-77B8F8E1FA0A}"/>
                </a:ext>
              </a:extLst>
            </p:cNvPr>
            <p:cNvSpPr/>
            <p:nvPr/>
          </p:nvSpPr>
          <p:spPr>
            <a:xfrm>
              <a:off x="7845886" y="3201602"/>
              <a:ext cx="852025" cy="110214"/>
            </a:xfrm>
            <a:custGeom>
              <a:avLst/>
              <a:gdLst>
                <a:gd name="connsiteX0" fmla="*/ 58909 w 852025"/>
                <a:gd name="connsiteY0" fmla="*/ 110 h 110214"/>
                <a:gd name="connsiteX1" fmla="*/ 51306 w 852025"/>
                <a:gd name="connsiteY1" fmla="*/ 110 h 110214"/>
                <a:gd name="connsiteX2" fmla="*/ 128 w 852025"/>
                <a:gd name="connsiteY2" fmla="*/ 58891 h 110214"/>
                <a:gd name="connsiteX3" fmla="*/ 58909 w 852025"/>
                <a:gd name="connsiteY3" fmla="*/ 110070 h 110214"/>
                <a:gd name="connsiteX4" fmla="*/ 852025 w 852025"/>
                <a:gd name="connsiteY4" fmla="*/ 56113 h 110214"/>
                <a:gd name="connsiteX5" fmla="*/ 58909 w 852025"/>
                <a:gd name="connsiteY5" fmla="*/ 110 h 110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2025" h="110214">
                  <a:moveTo>
                    <a:pt x="58909" y="110"/>
                  </a:moveTo>
                  <a:cubicBezTo>
                    <a:pt x="56570" y="-37"/>
                    <a:pt x="53791" y="-37"/>
                    <a:pt x="51306" y="110"/>
                  </a:cubicBezTo>
                  <a:cubicBezTo>
                    <a:pt x="20891" y="2157"/>
                    <a:pt x="-1920" y="28477"/>
                    <a:pt x="128" y="58891"/>
                  </a:cubicBezTo>
                  <a:cubicBezTo>
                    <a:pt x="2175" y="89306"/>
                    <a:pt x="28495" y="112263"/>
                    <a:pt x="58909" y="110070"/>
                  </a:cubicBezTo>
                  <a:lnTo>
                    <a:pt x="852025" y="56113"/>
                  </a:lnTo>
                  <a:lnTo>
                    <a:pt x="58909" y="110"/>
                  </a:lnTo>
                  <a:close/>
                </a:path>
              </a:pathLst>
            </a:custGeom>
            <a:solidFill>
              <a:srgbClr val="F9D621"/>
            </a:solidFill>
            <a:ln w="1460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293AB55D-DA6E-7E42-E826-A3F00D8D1BC0}"/>
                </a:ext>
              </a:extLst>
            </p:cNvPr>
            <p:cNvSpPr/>
            <p:nvPr/>
          </p:nvSpPr>
          <p:spPr>
            <a:xfrm>
              <a:off x="7124238" y="951918"/>
              <a:ext cx="619419" cy="617956"/>
            </a:xfrm>
            <a:custGeom>
              <a:avLst/>
              <a:gdLst>
                <a:gd name="connsiteX0" fmla="*/ 13615 w 619419"/>
                <a:gd name="connsiteY0" fmla="*/ 526551 h 617956"/>
                <a:gd name="connsiteX1" fmla="*/ 18879 w 619419"/>
                <a:gd name="connsiteY1" fmla="*/ 604342 h 617956"/>
                <a:gd name="connsiteX2" fmla="*/ 96670 w 619419"/>
                <a:gd name="connsiteY2" fmla="*/ 599078 h 617956"/>
                <a:gd name="connsiteX3" fmla="*/ 619419 w 619419"/>
                <a:gd name="connsiteY3" fmla="*/ 0 h 617956"/>
                <a:gd name="connsiteX4" fmla="*/ 19026 w 619419"/>
                <a:gd name="connsiteY4" fmla="*/ 521140 h 617956"/>
                <a:gd name="connsiteX5" fmla="*/ 13615 w 619419"/>
                <a:gd name="connsiteY5" fmla="*/ 526551 h 617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9419" h="617956">
                  <a:moveTo>
                    <a:pt x="13615" y="526551"/>
                  </a:moveTo>
                  <a:cubicBezTo>
                    <a:pt x="-6418" y="549508"/>
                    <a:pt x="-4078" y="584309"/>
                    <a:pt x="18879" y="604342"/>
                  </a:cubicBezTo>
                  <a:cubicBezTo>
                    <a:pt x="41836" y="624374"/>
                    <a:pt x="76637" y="622035"/>
                    <a:pt x="96670" y="599078"/>
                  </a:cubicBezTo>
                  <a:lnTo>
                    <a:pt x="619419" y="0"/>
                  </a:lnTo>
                  <a:lnTo>
                    <a:pt x="19026" y="521140"/>
                  </a:lnTo>
                  <a:cubicBezTo>
                    <a:pt x="17271" y="522749"/>
                    <a:pt x="15224" y="524650"/>
                    <a:pt x="13615" y="526551"/>
                  </a:cubicBezTo>
                  <a:close/>
                </a:path>
              </a:pathLst>
            </a:custGeom>
            <a:solidFill>
              <a:srgbClr val="F9D621"/>
            </a:solidFill>
            <a:ln w="14608" cap="flat">
              <a:noFill/>
              <a:prstDash val="solid"/>
              <a:miter/>
            </a:ln>
          </p:spPr>
          <p:txBody>
            <a:bodyPr rtlCol="0" anchor="ctr"/>
            <a:lstStyle/>
            <a:p>
              <a:endParaRPr lang="en-US"/>
            </a:p>
          </p:txBody>
        </p:sp>
      </p:grpSp>
      <p:sp>
        <p:nvSpPr>
          <p:cNvPr id="91" name="Freeform: Shape 90">
            <a:extLst>
              <a:ext uri="{FF2B5EF4-FFF2-40B4-BE49-F238E27FC236}">
                <a16:creationId xmlns:a16="http://schemas.microsoft.com/office/drawing/2014/main" id="{EFAE017F-539F-6C56-874F-F3100FB6B33E}"/>
              </a:ext>
            </a:extLst>
          </p:cNvPr>
          <p:cNvSpPr/>
          <p:nvPr/>
        </p:nvSpPr>
        <p:spPr>
          <a:xfrm>
            <a:off x="5354218" y="4618793"/>
            <a:ext cx="1559079" cy="63878"/>
          </a:xfrm>
          <a:custGeom>
            <a:avLst/>
            <a:gdLst>
              <a:gd name="connsiteX0" fmla="*/ 1895056 w 1895055"/>
              <a:gd name="connsiteY0" fmla="*/ 0 h 77644"/>
              <a:gd name="connsiteX1" fmla="*/ 1844609 w 1895055"/>
              <a:gd name="connsiteY1" fmla="*/ 77645 h 77644"/>
              <a:gd name="connsiteX2" fmla="*/ 0 w 1895055"/>
              <a:gd name="connsiteY2" fmla="*/ 0 h 77644"/>
              <a:gd name="connsiteX3" fmla="*/ 1895056 w 1895055"/>
              <a:gd name="connsiteY3" fmla="*/ 0 h 77644"/>
            </a:gdLst>
            <a:ahLst/>
            <a:cxnLst>
              <a:cxn ang="0">
                <a:pos x="connsiteX0" y="connsiteY0"/>
              </a:cxn>
              <a:cxn ang="0">
                <a:pos x="connsiteX1" y="connsiteY1"/>
              </a:cxn>
              <a:cxn ang="0">
                <a:pos x="connsiteX2" y="connsiteY2"/>
              </a:cxn>
              <a:cxn ang="0">
                <a:pos x="connsiteX3" y="connsiteY3"/>
              </a:cxn>
            </a:cxnLst>
            <a:rect l="l" t="t" r="r" b="b"/>
            <a:pathLst>
              <a:path w="1895055" h="77644">
                <a:moveTo>
                  <a:pt x="1895056" y="0"/>
                </a:moveTo>
                <a:cubicBezTo>
                  <a:pt x="1877802" y="26028"/>
                  <a:pt x="1860840" y="51909"/>
                  <a:pt x="1844609" y="77645"/>
                </a:cubicBezTo>
                <a:lnTo>
                  <a:pt x="0" y="0"/>
                </a:lnTo>
                <a:lnTo>
                  <a:pt x="1895056" y="0"/>
                </a:lnTo>
                <a:close/>
              </a:path>
            </a:pathLst>
          </a:custGeom>
          <a:solidFill>
            <a:srgbClr val="006ED8"/>
          </a:solidFill>
          <a:ln w="1460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3AC7FC2B-E0BF-1D9D-26A2-29E816495B66}"/>
              </a:ext>
            </a:extLst>
          </p:cNvPr>
          <p:cNvSpPr/>
          <p:nvPr/>
        </p:nvSpPr>
        <p:spPr>
          <a:xfrm>
            <a:off x="4862313" y="3906621"/>
            <a:ext cx="2421867" cy="105863"/>
          </a:xfrm>
          <a:custGeom>
            <a:avLst/>
            <a:gdLst>
              <a:gd name="connsiteX0" fmla="*/ 2943771 w 2943770"/>
              <a:gd name="connsiteY0" fmla="*/ 0 h 128676"/>
              <a:gd name="connsiteX1" fmla="*/ 64192 w 2943770"/>
              <a:gd name="connsiteY1" fmla="*/ 128677 h 128676"/>
              <a:gd name="connsiteX2" fmla="*/ 0 w 2943770"/>
              <a:gd name="connsiteY2" fmla="*/ 0 h 128676"/>
              <a:gd name="connsiteX3" fmla="*/ 2943771 w 2943770"/>
              <a:gd name="connsiteY3" fmla="*/ 0 h 128676"/>
            </a:gdLst>
            <a:ahLst/>
            <a:cxnLst>
              <a:cxn ang="0">
                <a:pos x="connsiteX0" y="connsiteY0"/>
              </a:cxn>
              <a:cxn ang="0">
                <a:pos x="connsiteX1" y="connsiteY1"/>
              </a:cxn>
              <a:cxn ang="0">
                <a:pos x="connsiteX2" y="connsiteY2"/>
              </a:cxn>
              <a:cxn ang="0">
                <a:pos x="connsiteX3" y="connsiteY3"/>
              </a:cxn>
            </a:cxnLst>
            <a:rect l="l" t="t" r="r" b="b"/>
            <a:pathLst>
              <a:path w="2943770" h="128676">
                <a:moveTo>
                  <a:pt x="2943771" y="0"/>
                </a:moveTo>
                <a:lnTo>
                  <a:pt x="64192" y="128677"/>
                </a:lnTo>
                <a:cubicBezTo>
                  <a:pt x="42259" y="88027"/>
                  <a:pt x="20617" y="45037"/>
                  <a:pt x="0" y="0"/>
                </a:cubicBezTo>
                <a:lnTo>
                  <a:pt x="2943771" y="0"/>
                </a:lnTo>
                <a:close/>
              </a:path>
            </a:pathLst>
          </a:custGeom>
          <a:solidFill>
            <a:srgbClr val="EBEBEB"/>
          </a:solidFill>
          <a:ln w="1460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54EA9735-15C9-1185-8F41-23BEFD422D59}"/>
              </a:ext>
            </a:extLst>
          </p:cNvPr>
          <p:cNvSpPr/>
          <p:nvPr/>
        </p:nvSpPr>
        <p:spPr>
          <a:xfrm>
            <a:off x="4712661" y="3194569"/>
            <a:ext cx="2722650" cy="130886"/>
          </a:xfrm>
          <a:custGeom>
            <a:avLst/>
            <a:gdLst>
              <a:gd name="connsiteX0" fmla="*/ 3306697 w 3309371"/>
              <a:gd name="connsiteY0" fmla="*/ 159091 h 159091"/>
              <a:gd name="connsiteX1" fmla="*/ 0 w 3309371"/>
              <a:gd name="connsiteY1" fmla="*/ 0 h 159091"/>
              <a:gd name="connsiteX2" fmla="*/ 3308160 w 3309371"/>
              <a:gd name="connsiteY2" fmla="*/ 0 h 159091"/>
              <a:gd name="connsiteX3" fmla="*/ 3306697 w 3309371"/>
              <a:gd name="connsiteY3" fmla="*/ 159091 h 159091"/>
            </a:gdLst>
            <a:ahLst/>
            <a:cxnLst>
              <a:cxn ang="0">
                <a:pos x="connsiteX0" y="connsiteY0"/>
              </a:cxn>
              <a:cxn ang="0">
                <a:pos x="connsiteX1" y="connsiteY1"/>
              </a:cxn>
              <a:cxn ang="0">
                <a:pos x="connsiteX2" y="connsiteY2"/>
              </a:cxn>
              <a:cxn ang="0">
                <a:pos x="connsiteX3" y="connsiteY3"/>
              </a:cxn>
            </a:cxnLst>
            <a:rect l="l" t="t" r="r" b="b"/>
            <a:pathLst>
              <a:path w="3309371" h="159091">
                <a:moveTo>
                  <a:pt x="3306697" y="159091"/>
                </a:moveTo>
                <a:lnTo>
                  <a:pt x="0" y="0"/>
                </a:lnTo>
                <a:lnTo>
                  <a:pt x="3308160" y="0"/>
                </a:lnTo>
                <a:cubicBezTo>
                  <a:pt x="3310207" y="53956"/>
                  <a:pt x="3309622" y="107036"/>
                  <a:pt x="3306697" y="159091"/>
                </a:cubicBezTo>
                <a:close/>
              </a:path>
            </a:pathLst>
          </a:custGeom>
          <a:solidFill>
            <a:srgbClr val="00A6AC"/>
          </a:solidFill>
          <a:ln w="1460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7329DE8A-9E5F-BAAE-4D0E-0148A90C306F}"/>
              </a:ext>
            </a:extLst>
          </p:cNvPr>
          <p:cNvSpPr/>
          <p:nvPr/>
        </p:nvSpPr>
        <p:spPr>
          <a:xfrm>
            <a:off x="4862794" y="2482517"/>
            <a:ext cx="2298921" cy="114164"/>
          </a:xfrm>
          <a:custGeom>
            <a:avLst/>
            <a:gdLst>
              <a:gd name="connsiteX0" fmla="*/ 2794330 w 2794330"/>
              <a:gd name="connsiteY0" fmla="*/ 0 h 138766"/>
              <a:gd name="connsiteX1" fmla="*/ 0 w 2794330"/>
              <a:gd name="connsiteY1" fmla="*/ 138766 h 138766"/>
              <a:gd name="connsiteX2" fmla="*/ 74720 w 2794330"/>
              <a:gd name="connsiteY2" fmla="*/ 0 h 138766"/>
              <a:gd name="connsiteX3" fmla="*/ 2794330 w 2794330"/>
              <a:gd name="connsiteY3" fmla="*/ 0 h 138766"/>
            </a:gdLst>
            <a:ahLst/>
            <a:cxnLst>
              <a:cxn ang="0">
                <a:pos x="connsiteX0" y="connsiteY0"/>
              </a:cxn>
              <a:cxn ang="0">
                <a:pos x="connsiteX1" y="connsiteY1"/>
              </a:cxn>
              <a:cxn ang="0">
                <a:pos x="connsiteX2" y="connsiteY2"/>
              </a:cxn>
              <a:cxn ang="0">
                <a:pos x="connsiteX3" y="connsiteY3"/>
              </a:cxn>
            </a:cxnLst>
            <a:rect l="l" t="t" r="r" b="b"/>
            <a:pathLst>
              <a:path w="2794330" h="138766">
                <a:moveTo>
                  <a:pt x="2794330" y="0"/>
                </a:moveTo>
                <a:lnTo>
                  <a:pt x="0" y="138766"/>
                </a:lnTo>
                <a:cubicBezTo>
                  <a:pt x="21934" y="92998"/>
                  <a:pt x="46791" y="46353"/>
                  <a:pt x="74720" y="0"/>
                </a:cubicBezTo>
                <a:lnTo>
                  <a:pt x="2794330" y="0"/>
                </a:lnTo>
                <a:close/>
              </a:path>
            </a:pathLst>
          </a:custGeom>
          <a:solidFill>
            <a:srgbClr val="C4244E"/>
          </a:solidFill>
          <a:ln w="1460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E74B00A4-E63E-7640-1783-592F9ACCF8A9}"/>
              </a:ext>
            </a:extLst>
          </p:cNvPr>
          <p:cNvSpPr/>
          <p:nvPr/>
        </p:nvSpPr>
        <p:spPr>
          <a:xfrm>
            <a:off x="5542727" y="5351296"/>
            <a:ext cx="1065250" cy="137141"/>
          </a:xfrm>
          <a:custGeom>
            <a:avLst/>
            <a:gdLst>
              <a:gd name="connsiteX0" fmla="*/ 1215994 w 1294808"/>
              <a:gd name="connsiteY0" fmla="*/ 166695 h 166694"/>
              <a:gd name="connsiteX1" fmla="*/ 78815 w 1294808"/>
              <a:gd name="connsiteY1" fmla="*/ 166695 h 166694"/>
              <a:gd name="connsiteX2" fmla="*/ 0 w 1294808"/>
              <a:gd name="connsiteY2" fmla="*/ 87880 h 166694"/>
              <a:gd name="connsiteX3" fmla="*/ 0 w 1294808"/>
              <a:gd name="connsiteY3" fmla="*/ 78814 h 166694"/>
              <a:gd name="connsiteX4" fmla="*/ 78815 w 1294808"/>
              <a:gd name="connsiteY4" fmla="*/ 0 h 166694"/>
              <a:gd name="connsiteX5" fmla="*/ 1215994 w 1294808"/>
              <a:gd name="connsiteY5" fmla="*/ 0 h 166694"/>
              <a:gd name="connsiteX6" fmla="*/ 1294809 w 1294808"/>
              <a:gd name="connsiteY6" fmla="*/ 78814 h 166694"/>
              <a:gd name="connsiteX7" fmla="*/ 1294809 w 1294808"/>
              <a:gd name="connsiteY7" fmla="*/ 87880 h 166694"/>
              <a:gd name="connsiteX8" fmla="*/ 1215994 w 1294808"/>
              <a:gd name="connsiteY8" fmla="*/ 166695 h 16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4808" h="166694">
                <a:moveTo>
                  <a:pt x="1215994" y="166695"/>
                </a:moveTo>
                <a:lnTo>
                  <a:pt x="78815" y="166695"/>
                </a:lnTo>
                <a:cubicBezTo>
                  <a:pt x="35386" y="166695"/>
                  <a:pt x="0" y="131455"/>
                  <a:pt x="0" y="87880"/>
                </a:cubicBezTo>
                <a:lnTo>
                  <a:pt x="0" y="78814"/>
                </a:lnTo>
                <a:cubicBezTo>
                  <a:pt x="0" y="35386"/>
                  <a:pt x="35240" y="0"/>
                  <a:pt x="78815" y="0"/>
                </a:cubicBezTo>
                <a:lnTo>
                  <a:pt x="1215994" y="0"/>
                </a:lnTo>
                <a:cubicBezTo>
                  <a:pt x="1259423" y="0"/>
                  <a:pt x="1294809" y="35240"/>
                  <a:pt x="1294809" y="78814"/>
                </a:cubicBezTo>
                <a:lnTo>
                  <a:pt x="1294809" y="87880"/>
                </a:lnTo>
                <a:cubicBezTo>
                  <a:pt x="1294663" y="131308"/>
                  <a:pt x="1259423" y="166695"/>
                  <a:pt x="1215994" y="166695"/>
                </a:cubicBezTo>
                <a:close/>
              </a:path>
            </a:pathLst>
          </a:custGeom>
          <a:solidFill>
            <a:srgbClr val="006ED8"/>
          </a:solidFill>
          <a:ln w="1460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78437520-EBC5-C580-9207-E0493A877E2C}"/>
              </a:ext>
            </a:extLst>
          </p:cNvPr>
          <p:cNvSpPr/>
          <p:nvPr/>
        </p:nvSpPr>
        <p:spPr>
          <a:xfrm>
            <a:off x="5542727" y="5582511"/>
            <a:ext cx="1065250" cy="137141"/>
          </a:xfrm>
          <a:custGeom>
            <a:avLst/>
            <a:gdLst>
              <a:gd name="connsiteX0" fmla="*/ 1215994 w 1294808"/>
              <a:gd name="connsiteY0" fmla="*/ 166695 h 166694"/>
              <a:gd name="connsiteX1" fmla="*/ 78815 w 1294808"/>
              <a:gd name="connsiteY1" fmla="*/ 166695 h 166694"/>
              <a:gd name="connsiteX2" fmla="*/ 0 w 1294808"/>
              <a:gd name="connsiteY2" fmla="*/ 87880 h 166694"/>
              <a:gd name="connsiteX3" fmla="*/ 0 w 1294808"/>
              <a:gd name="connsiteY3" fmla="*/ 78814 h 166694"/>
              <a:gd name="connsiteX4" fmla="*/ 78815 w 1294808"/>
              <a:gd name="connsiteY4" fmla="*/ 0 h 166694"/>
              <a:gd name="connsiteX5" fmla="*/ 1215994 w 1294808"/>
              <a:gd name="connsiteY5" fmla="*/ 0 h 166694"/>
              <a:gd name="connsiteX6" fmla="*/ 1294809 w 1294808"/>
              <a:gd name="connsiteY6" fmla="*/ 78814 h 166694"/>
              <a:gd name="connsiteX7" fmla="*/ 1294809 w 1294808"/>
              <a:gd name="connsiteY7" fmla="*/ 87880 h 166694"/>
              <a:gd name="connsiteX8" fmla="*/ 1215994 w 1294808"/>
              <a:gd name="connsiteY8" fmla="*/ 166695 h 16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4808" h="166694">
                <a:moveTo>
                  <a:pt x="1215994" y="166695"/>
                </a:moveTo>
                <a:lnTo>
                  <a:pt x="78815" y="166695"/>
                </a:lnTo>
                <a:cubicBezTo>
                  <a:pt x="35386" y="166695"/>
                  <a:pt x="0" y="131455"/>
                  <a:pt x="0" y="87880"/>
                </a:cubicBezTo>
                <a:lnTo>
                  <a:pt x="0" y="78814"/>
                </a:lnTo>
                <a:cubicBezTo>
                  <a:pt x="0" y="35386"/>
                  <a:pt x="35240" y="0"/>
                  <a:pt x="78815" y="0"/>
                </a:cubicBezTo>
                <a:lnTo>
                  <a:pt x="1215994" y="0"/>
                </a:lnTo>
                <a:cubicBezTo>
                  <a:pt x="1259423" y="0"/>
                  <a:pt x="1294809" y="35239"/>
                  <a:pt x="1294809" y="78814"/>
                </a:cubicBezTo>
                <a:lnTo>
                  <a:pt x="1294809" y="87880"/>
                </a:lnTo>
                <a:cubicBezTo>
                  <a:pt x="1294663" y="131455"/>
                  <a:pt x="1259423" y="166695"/>
                  <a:pt x="1215994" y="166695"/>
                </a:cubicBezTo>
                <a:close/>
              </a:path>
            </a:pathLst>
          </a:custGeom>
          <a:solidFill>
            <a:srgbClr val="006ED8"/>
          </a:solidFill>
          <a:ln w="1460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E1CF3D0A-C860-1154-43AB-7FC69F855648}"/>
              </a:ext>
            </a:extLst>
          </p:cNvPr>
          <p:cNvSpPr/>
          <p:nvPr/>
        </p:nvSpPr>
        <p:spPr>
          <a:xfrm>
            <a:off x="5542727" y="5813847"/>
            <a:ext cx="1065250" cy="137141"/>
          </a:xfrm>
          <a:custGeom>
            <a:avLst/>
            <a:gdLst>
              <a:gd name="connsiteX0" fmla="*/ 1215994 w 1294808"/>
              <a:gd name="connsiteY0" fmla="*/ 166695 h 166694"/>
              <a:gd name="connsiteX1" fmla="*/ 78815 w 1294808"/>
              <a:gd name="connsiteY1" fmla="*/ 166695 h 166694"/>
              <a:gd name="connsiteX2" fmla="*/ 0 w 1294808"/>
              <a:gd name="connsiteY2" fmla="*/ 87880 h 166694"/>
              <a:gd name="connsiteX3" fmla="*/ 0 w 1294808"/>
              <a:gd name="connsiteY3" fmla="*/ 78815 h 166694"/>
              <a:gd name="connsiteX4" fmla="*/ 78815 w 1294808"/>
              <a:gd name="connsiteY4" fmla="*/ 0 h 166694"/>
              <a:gd name="connsiteX5" fmla="*/ 1215994 w 1294808"/>
              <a:gd name="connsiteY5" fmla="*/ 0 h 166694"/>
              <a:gd name="connsiteX6" fmla="*/ 1294809 w 1294808"/>
              <a:gd name="connsiteY6" fmla="*/ 78815 h 166694"/>
              <a:gd name="connsiteX7" fmla="*/ 1294809 w 1294808"/>
              <a:gd name="connsiteY7" fmla="*/ 87880 h 166694"/>
              <a:gd name="connsiteX8" fmla="*/ 1215994 w 1294808"/>
              <a:gd name="connsiteY8" fmla="*/ 166695 h 16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4808" h="166694">
                <a:moveTo>
                  <a:pt x="1215994" y="166695"/>
                </a:moveTo>
                <a:lnTo>
                  <a:pt x="78815" y="166695"/>
                </a:lnTo>
                <a:cubicBezTo>
                  <a:pt x="35386" y="166695"/>
                  <a:pt x="0" y="131455"/>
                  <a:pt x="0" y="87880"/>
                </a:cubicBezTo>
                <a:lnTo>
                  <a:pt x="0" y="78815"/>
                </a:lnTo>
                <a:cubicBezTo>
                  <a:pt x="0" y="35386"/>
                  <a:pt x="35240" y="0"/>
                  <a:pt x="78815" y="0"/>
                </a:cubicBezTo>
                <a:lnTo>
                  <a:pt x="1215994" y="0"/>
                </a:lnTo>
                <a:cubicBezTo>
                  <a:pt x="1259423" y="0"/>
                  <a:pt x="1294809" y="35240"/>
                  <a:pt x="1294809" y="78815"/>
                </a:cubicBezTo>
                <a:lnTo>
                  <a:pt x="1294809" y="87880"/>
                </a:lnTo>
                <a:cubicBezTo>
                  <a:pt x="1294663" y="131455"/>
                  <a:pt x="1259423" y="166695"/>
                  <a:pt x="1215994" y="166695"/>
                </a:cubicBezTo>
                <a:close/>
              </a:path>
            </a:pathLst>
          </a:custGeom>
          <a:solidFill>
            <a:srgbClr val="006ED8"/>
          </a:solidFill>
          <a:ln w="1460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A3BEE89C-913D-488F-3CF7-BD087E26A412}"/>
              </a:ext>
            </a:extLst>
          </p:cNvPr>
          <p:cNvSpPr/>
          <p:nvPr/>
        </p:nvSpPr>
        <p:spPr>
          <a:xfrm>
            <a:off x="5709582" y="6044221"/>
            <a:ext cx="731420" cy="137141"/>
          </a:xfrm>
          <a:custGeom>
            <a:avLst/>
            <a:gdLst>
              <a:gd name="connsiteX0" fmla="*/ 810224 w 889038"/>
              <a:gd name="connsiteY0" fmla="*/ 166695 h 166695"/>
              <a:gd name="connsiteX1" fmla="*/ 78814 w 889038"/>
              <a:gd name="connsiteY1" fmla="*/ 166695 h 166695"/>
              <a:gd name="connsiteX2" fmla="*/ 0 w 889038"/>
              <a:gd name="connsiteY2" fmla="*/ 87880 h 166695"/>
              <a:gd name="connsiteX3" fmla="*/ 0 w 889038"/>
              <a:gd name="connsiteY3" fmla="*/ 78815 h 166695"/>
              <a:gd name="connsiteX4" fmla="*/ 78814 w 889038"/>
              <a:gd name="connsiteY4" fmla="*/ 0 h 166695"/>
              <a:gd name="connsiteX5" fmla="*/ 810224 w 889038"/>
              <a:gd name="connsiteY5" fmla="*/ 0 h 166695"/>
              <a:gd name="connsiteX6" fmla="*/ 889039 w 889038"/>
              <a:gd name="connsiteY6" fmla="*/ 78815 h 166695"/>
              <a:gd name="connsiteX7" fmla="*/ 889039 w 889038"/>
              <a:gd name="connsiteY7" fmla="*/ 87880 h 166695"/>
              <a:gd name="connsiteX8" fmla="*/ 810224 w 889038"/>
              <a:gd name="connsiteY8" fmla="*/ 166695 h 16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9038" h="166695">
                <a:moveTo>
                  <a:pt x="810224" y="166695"/>
                </a:moveTo>
                <a:lnTo>
                  <a:pt x="78814" y="166695"/>
                </a:lnTo>
                <a:cubicBezTo>
                  <a:pt x="35386" y="166695"/>
                  <a:pt x="0" y="131455"/>
                  <a:pt x="0" y="87880"/>
                </a:cubicBezTo>
                <a:lnTo>
                  <a:pt x="0" y="78815"/>
                </a:lnTo>
                <a:cubicBezTo>
                  <a:pt x="0" y="35386"/>
                  <a:pt x="35240" y="0"/>
                  <a:pt x="78814" y="0"/>
                </a:cubicBezTo>
                <a:lnTo>
                  <a:pt x="810224" y="0"/>
                </a:lnTo>
                <a:cubicBezTo>
                  <a:pt x="853652" y="0"/>
                  <a:pt x="889039" y="35240"/>
                  <a:pt x="889039" y="78815"/>
                </a:cubicBezTo>
                <a:lnTo>
                  <a:pt x="889039" y="87880"/>
                </a:lnTo>
                <a:cubicBezTo>
                  <a:pt x="889039" y="131455"/>
                  <a:pt x="853799" y="166695"/>
                  <a:pt x="810224" y="166695"/>
                </a:cubicBezTo>
                <a:close/>
              </a:path>
            </a:pathLst>
          </a:custGeom>
          <a:solidFill>
            <a:srgbClr val="006ED8"/>
          </a:solidFill>
          <a:ln w="14608" cap="flat">
            <a:noFill/>
            <a:prstDash val="solid"/>
            <a:miter/>
          </a:ln>
        </p:spPr>
        <p:txBody>
          <a:bodyPr rtlCol="0" anchor="ctr"/>
          <a:lstStyle/>
          <a:p>
            <a:endParaRPr lang="en-US"/>
          </a:p>
        </p:txBody>
      </p:sp>
      <p:grpSp>
        <p:nvGrpSpPr>
          <p:cNvPr id="99" name="Graphic 25">
            <a:extLst>
              <a:ext uri="{FF2B5EF4-FFF2-40B4-BE49-F238E27FC236}">
                <a16:creationId xmlns:a16="http://schemas.microsoft.com/office/drawing/2014/main" id="{703CCC7A-CDDD-C6D9-2B93-E0C106654127}"/>
              </a:ext>
            </a:extLst>
          </p:cNvPr>
          <p:cNvGrpSpPr/>
          <p:nvPr/>
        </p:nvGrpSpPr>
        <p:grpSpPr>
          <a:xfrm>
            <a:off x="5217918" y="2083844"/>
            <a:ext cx="1121792" cy="233621"/>
            <a:chOff x="4398503" y="1515170"/>
            <a:chExt cx="1363534" cy="283965"/>
          </a:xfrm>
          <a:solidFill>
            <a:schemeClr val="tx1"/>
          </a:solidFill>
        </p:grpSpPr>
        <p:grpSp>
          <p:nvGrpSpPr>
            <p:cNvPr id="100" name="Graphic 25">
              <a:extLst>
                <a:ext uri="{FF2B5EF4-FFF2-40B4-BE49-F238E27FC236}">
                  <a16:creationId xmlns:a16="http://schemas.microsoft.com/office/drawing/2014/main" id="{5FB15A5A-659B-DE95-7BEA-692AE8E567E6}"/>
                </a:ext>
              </a:extLst>
            </p:cNvPr>
            <p:cNvGrpSpPr/>
            <p:nvPr/>
          </p:nvGrpSpPr>
          <p:grpSpPr>
            <a:xfrm>
              <a:off x="4398503" y="1536227"/>
              <a:ext cx="353422" cy="223721"/>
              <a:chOff x="4398503" y="1536227"/>
              <a:chExt cx="353422" cy="223721"/>
            </a:xfrm>
            <a:grpFill/>
          </p:grpSpPr>
          <p:grpSp>
            <p:nvGrpSpPr>
              <p:cNvPr id="102" name="Graphic 25">
                <a:extLst>
                  <a:ext uri="{FF2B5EF4-FFF2-40B4-BE49-F238E27FC236}">
                    <a16:creationId xmlns:a16="http://schemas.microsoft.com/office/drawing/2014/main" id="{71D031CB-C7E0-9381-4A2D-BFF1F12892F9}"/>
                  </a:ext>
                </a:extLst>
              </p:cNvPr>
              <p:cNvGrpSpPr/>
              <p:nvPr/>
            </p:nvGrpSpPr>
            <p:grpSpPr>
              <a:xfrm>
                <a:off x="4433451" y="1536227"/>
                <a:ext cx="283527" cy="186288"/>
                <a:chOff x="4433451" y="1536227"/>
                <a:chExt cx="283527" cy="186288"/>
              </a:xfrm>
              <a:grpFill/>
            </p:grpSpPr>
            <p:sp>
              <p:nvSpPr>
                <p:cNvPr id="104" name="Freeform: Shape 103">
                  <a:extLst>
                    <a:ext uri="{FF2B5EF4-FFF2-40B4-BE49-F238E27FC236}">
                      <a16:creationId xmlns:a16="http://schemas.microsoft.com/office/drawing/2014/main" id="{26EBB3CD-2097-1612-6D2A-5349BE26FB6C}"/>
                    </a:ext>
                  </a:extLst>
                </p:cNvPr>
                <p:cNvSpPr/>
                <p:nvPr/>
              </p:nvSpPr>
              <p:spPr>
                <a:xfrm>
                  <a:off x="4433451" y="1610070"/>
                  <a:ext cx="56149" cy="112445"/>
                </a:xfrm>
                <a:custGeom>
                  <a:avLst/>
                  <a:gdLst>
                    <a:gd name="connsiteX0" fmla="*/ 0 w 56149"/>
                    <a:gd name="connsiteY0" fmla="*/ 0 h 112445"/>
                    <a:gd name="connsiteX1" fmla="*/ 56150 w 56149"/>
                    <a:gd name="connsiteY1" fmla="*/ 0 h 112445"/>
                    <a:gd name="connsiteX2" fmla="*/ 56150 w 56149"/>
                    <a:gd name="connsiteY2" fmla="*/ 112446 h 112445"/>
                    <a:gd name="connsiteX3" fmla="*/ 0 w 56149"/>
                    <a:gd name="connsiteY3" fmla="*/ 112446 h 112445"/>
                  </a:gdLst>
                  <a:ahLst/>
                  <a:cxnLst>
                    <a:cxn ang="0">
                      <a:pos x="connsiteX0" y="connsiteY0"/>
                    </a:cxn>
                    <a:cxn ang="0">
                      <a:pos x="connsiteX1" y="connsiteY1"/>
                    </a:cxn>
                    <a:cxn ang="0">
                      <a:pos x="connsiteX2" y="connsiteY2"/>
                    </a:cxn>
                    <a:cxn ang="0">
                      <a:pos x="connsiteX3" y="connsiteY3"/>
                    </a:cxn>
                  </a:cxnLst>
                  <a:rect l="l" t="t" r="r" b="b"/>
                  <a:pathLst>
                    <a:path w="56149" h="112445">
                      <a:moveTo>
                        <a:pt x="0" y="0"/>
                      </a:moveTo>
                      <a:lnTo>
                        <a:pt x="56150" y="0"/>
                      </a:lnTo>
                      <a:lnTo>
                        <a:pt x="56150" y="112446"/>
                      </a:lnTo>
                      <a:lnTo>
                        <a:pt x="0" y="112446"/>
                      </a:lnTo>
                      <a:close/>
                    </a:path>
                  </a:pathLst>
                </a:custGeom>
                <a:grpFill/>
                <a:ln w="1460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1A407DBF-1E93-0745-F3C7-99CC83126F7C}"/>
                    </a:ext>
                  </a:extLst>
                </p:cNvPr>
                <p:cNvSpPr/>
                <p:nvPr/>
              </p:nvSpPr>
              <p:spPr>
                <a:xfrm>
                  <a:off x="4509341" y="1563278"/>
                  <a:ext cx="56149" cy="159237"/>
                </a:xfrm>
                <a:custGeom>
                  <a:avLst/>
                  <a:gdLst>
                    <a:gd name="connsiteX0" fmla="*/ 0 w 56149"/>
                    <a:gd name="connsiteY0" fmla="*/ 0 h 159237"/>
                    <a:gd name="connsiteX1" fmla="*/ 56150 w 56149"/>
                    <a:gd name="connsiteY1" fmla="*/ 0 h 159237"/>
                    <a:gd name="connsiteX2" fmla="*/ 56150 w 56149"/>
                    <a:gd name="connsiteY2" fmla="*/ 159237 h 159237"/>
                    <a:gd name="connsiteX3" fmla="*/ 0 w 56149"/>
                    <a:gd name="connsiteY3" fmla="*/ 159237 h 159237"/>
                  </a:gdLst>
                  <a:ahLst/>
                  <a:cxnLst>
                    <a:cxn ang="0">
                      <a:pos x="connsiteX0" y="connsiteY0"/>
                    </a:cxn>
                    <a:cxn ang="0">
                      <a:pos x="connsiteX1" y="connsiteY1"/>
                    </a:cxn>
                    <a:cxn ang="0">
                      <a:pos x="connsiteX2" y="connsiteY2"/>
                    </a:cxn>
                    <a:cxn ang="0">
                      <a:pos x="connsiteX3" y="connsiteY3"/>
                    </a:cxn>
                  </a:cxnLst>
                  <a:rect l="l" t="t" r="r" b="b"/>
                  <a:pathLst>
                    <a:path w="56149" h="159237">
                      <a:moveTo>
                        <a:pt x="0" y="0"/>
                      </a:moveTo>
                      <a:lnTo>
                        <a:pt x="56150" y="0"/>
                      </a:lnTo>
                      <a:lnTo>
                        <a:pt x="56150" y="159237"/>
                      </a:lnTo>
                      <a:lnTo>
                        <a:pt x="0" y="159237"/>
                      </a:lnTo>
                      <a:close/>
                    </a:path>
                  </a:pathLst>
                </a:custGeom>
                <a:grpFill/>
                <a:ln w="1460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B5238D8F-97EC-CC97-8BFD-29E6907A1744}"/>
                    </a:ext>
                  </a:extLst>
                </p:cNvPr>
                <p:cNvSpPr/>
                <p:nvPr/>
              </p:nvSpPr>
              <p:spPr>
                <a:xfrm>
                  <a:off x="4585085" y="1591792"/>
                  <a:ext cx="56149" cy="130723"/>
                </a:xfrm>
                <a:custGeom>
                  <a:avLst/>
                  <a:gdLst>
                    <a:gd name="connsiteX0" fmla="*/ 0 w 56149"/>
                    <a:gd name="connsiteY0" fmla="*/ 0 h 130723"/>
                    <a:gd name="connsiteX1" fmla="*/ 56150 w 56149"/>
                    <a:gd name="connsiteY1" fmla="*/ 0 h 130723"/>
                    <a:gd name="connsiteX2" fmla="*/ 56150 w 56149"/>
                    <a:gd name="connsiteY2" fmla="*/ 130724 h 130723"/>
                    <a:gd name="connsiteX3" fmla="*/ 0 w 56149"/>
                    <a:gd name="connsiteY3" fmla="*/ 130724 h 130723"/>
                  </a:gdLst>
                  <a:ahLst/>
                  <a:cxnLst>
                    <a:cxn ang="0">
                      <a:pos x="connsiteX0" y="connsiteY0"/>
                    </a:cxn>
                    <a:cxn ang="0">
                      <a:pos x="connsiteX1" y="connsiteY1"/>
                    </a:cxn>
                    <a:cxn ang="0">
                      <a:pos x="connsiteX2" y="connsiteY2"/>
                    </a:cxn>
                    <a:cxn ang="0">
                      <a:pos x="connsiteX3" y="connsiteY3"/>
                    </a:cxn>
                  </a:cxnLst>
                  <a:rect l="l" t="t" r="r" b="b"/>
                  <a:pathLst>
                    <a:path w="56149" h="130723">
                      <a:moveTo>
                        <a:pt x="0" y="0"/>
                      </a:moveTo>
                      <a:lnTo>
                        <a:pt x="56150" y="0"/>
                      </a:lnTo>
                      <a:lnTo>
                        <a:pt x="56150" y="130724"/>
                      </a:lnTo>
                      <a:lnTo>
                        <a:pt x="0" y="130724"/>
                      </a:lnTo>
                      <a:close/>
                    </a:path>
                  </a:pathLst>
                </a:custGeom>
                <a:grpFill/>
                <a:ln w="1460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35BB0A1B-8712-9CCB-C28D-6C394A9E6679}"/>
                    </a:ext>
                  </a:extLst>
                </p:cNvPr>
                <p:cNvSpPr/>
                <p:nvPr/>
              </p:nvSpPr>
              <p:spPr>
                <a:xfrm>
                  <a:off x="4660828" y="1536227"/>
                  <a:ext cx="56149" cy="186288"/>
                </a:xfrm>
                <a:custGeom>
                  <a:avLst/>
                  <a:gdLst>
                    <a:gd name="connsiteX0" fmla="*/ 0 w 56149"/>
                    <a:gd name="connsiteY0" fmla="*/ 0 h 186288"/>
                    <a:gd name="connsiteX1" fmla="*/ 56150 w 56149"/>
                    <a:gd name="connsiteY1" fmla="*/ 0 h 186288"/>
                    <a:gd name="connsiteX2" fmla="*/ 56150 w 56149"/>
                    <a:gd name="connsiteY2" fmla="*/ 186289 h 186288"/>
                    <a:gd name="connsiteX3" fmla="*/ 0 w 56149"/>
                    <a:gd name="connsiteY3" fmla="*/ 186289 h 186288"/>
                  </a:gdLst>
                  <a:ahLst/>
                  <a:cxnLst>
                    <a:cxn ang="0">
                      <a:pos x="connsiteX0" y="connsiteY0"/>
                    </a:cxn>
                    <a:cxn ang="0">
                      <a:pos x="connsiteX1" y="connsiteY1"/>
                    </a:cxn>
                    <a:cxn ang="0">
                      <a:pos x="connsiteX2" y="connsiteY2"/>
                    </a:cxn>
                    <a:cxn ang="0">
                      <a:pos x="connsiteX3" y="connsiteY3"/>
                    </a:cxn>
                  </a:cxnLst>
                  <a:rect l="l" t="t" r="r" b="b"/>
                  <a:pathLst>
                    <a:path w="56149" h="186288">
                      <a:moveTo>
                        <a:pt x="0" y="0"/>
                      </a:moveTo>
                      <a:lnTo>
                        <a:pt x="56150" y="0"/>
                      </a:lnTo>
                      <a:lnTo>
                        <a:pt x="56150" y="186289"/>
                      </a:lnTo>
                      <a:lnTo>
                        <a:pt x="0" y="186289"/>
                      </a:lnTo>
                      <a:close/>
                    </a:path>
                  </a:pathLst>
                </a:custGeom>
                <a:grpFill/>
                <a:ln w="14608" cap="flat">
                  <a:noFill/>
                  <a:prstDash val="solid"/>
                  <a:miter/>
                </a:ln>
              </p:spPr>
              <p:txBody>
                <a:bodyPr rtlCol="0" anchor="ctr"/>
                <a:lstStyle/>
                <a:p>
                  <a:endParaRPr lang="en-US"/>
                </a:p>
              </p:txBody>
            </p:sp>
          </p:grpSp>
          <p:sp>
            <p:nvSpPr>
              <p:cNvPr id="103" name="Freeform: Shape 102">
                <a:extLst>
                  <a:ext uri="{FF2B5EF4-FFF2-40B4-BE49-F238E27FC236}">
                    <a16:creationId xmlns:a16="http://schemas.microsoft.com/office/drawing/2014/main" id="{45BC6632-A5C4-F778-24F8-06A38A64E2E3}"/>
                  </a:ext>
                </a:extLst>
              </p:cNvPr>
              <p:cNvSpPr/>
              <p:nvPr/>
            </p:nvSpPr>
            <p:spPr>
              <a:xfrm>
                <a:off x="4398503" y="1747227"/>
                <a:ext cx="353422" cy="12721"/>
              </a:xfrm>
              <a:custGeom>
                <a:avLst/>
                <a:gdLst>
                  <a:gd name="connsiteX0" fmla="*/ 0 w 353422"/>
                  <a:gd name="connsiteY0" fmla="*/ 0 h 12721"/>
                  <a:gd name="connsiteX1" fmla="*/ 353422 w 353422"/>
                  <a:gd name="connsiteY1" fmla="*/ 0 h 12721"/>
                  <a:gd name="connsiteX2" fmla="*/ 353422 w 353422"/>
                  <a:gd name="connsiteY2" fmla="*/ 12721 h 12721"/>
                  <a:gd name="connsiteX3" fmla="*/ 0 w 353422"/>
                  <a:gd name="connsiteY3" fmla="*/ 12721 h 12721"/>
                </a:gdLst>
                <a:ahLst/>
                <a:cxnLst>
                  <a:cxn ang="0">
                    <a:pos x="connsiteX0" y="connsiteY0"/>
                  </a:cxn>
                  <a:cxn ang="0">
                    <a:pos x="connsiteX1" y="connsiteY1"/>
                  </a:cxn>
                  <a:cxn ang="0">
                    <a:pos x="connsiteX2" y="connsiteY2"/>
                  </a:cxn>
                  <a:cxn ang="0">
                    <a:pos x="connsiteX3" y="connsiteY3"/>
                  </a:cxn>
                </a:cxnLst>
                <a:rect l="l" t="t" r="r" b="b"/>
                <a:pathLst>
                  <a:path w="353422" h="12721">
                    <a:moveTo>
                      <a:pt x="0" y="0"/>
                    </a:moveTo>
                    <a:lnTo>
                      <a:pt x="353422" y="0"/>
                    </a:lnTo>
                    <a:lnTo>
                      <a:pt x="353422" y="12721"/>
                    </a:lnTo>
                    <a:lnTo>
                      <a:pt x="0" y="12721"/>
                    </a:lnTo>
                    <a:close/>
                  </a:path>
                </a:pathLst>
              </a:custGeom>
              <a:grpFill/>
              <a:ln w="14608" cap="flat">
                <a:noFill/>
                <a:prstDash val="solid"/>
                <a:miter/>
              </a:ln>
            </p:spPr>
            <p:txBody>
              <a:bodyPr rtlCol="0" anchor="ctr"/>
              <a:lstStyle/>
              <a:p>
                <a:endParaRPr lang="en-US"/>
              </a:p>
            </p:txBody>
          </p:sp>
        </p:grpSp>
        <p:sp>
          <p:nvSpPr>
            <p:cNvPr id="101" name="Freeform: Shape 100">
              <a:extLst>
                <a:ext uri="{FF2B5EF4-FFF2-40B4-BE49-F238E27FC236}">
                  <a16:creationId xmlns:a16="http://schemas.microsoft.com/office/drawing/2014/main" id="{A438679C-6E3F-5B6E-0C48-C7CDE064BD57}"/>
                </a:ext>
              </a:extLst>
            </p:cNvPr>
            <p:cNvSpPr/>
            <p:nvPr/>
          </p:nvSpPr>
          <p:spPr>
            <a:xfrm>
              <a:off x="5756042" y="1515170"/>
              <a:ext cx="5995" cy="283965"/>
            </a:xfrm>
            <a:custGeom>
              <a:avLst/>
              <a:gdLst>
                <a:gd name="connsiteX0" fmla="*/ 0 w 5995"/>
                <a:gd name="connsiteY0" fmla="*/ 0 h 283965"/>
                <a:gd name="connsiteX1" fmla="*/ 5995 w 5995"/>
                <a:gd name="connsiteY1" fmla="*/ 0 h 283965"/>
                <a:gd name="connsiteX2" fmla="*/ 5995 w 5995"/>
                <a:gd name="connsiteY2" fmla="*/ 283966 h 283965"/>
                <a:gd name="connsiteX3" fmla="*/ 0 w 5995"/>
                <a:gd name="connsiteY3" fmla="*/ 283966 h 283965"/>
              </a:gdLst>
              <a:ahLst/>
              <a:cxnLst>
                <a:cxn ang="0">
                  <a:pos x="connsiteX0" y="connsiteY0"/>
                </a:cxn>
                <a:cxn ang="0">
                  <a:pos x="connsiteX1" y="connsiteY1"/>
                </a:cxn>
                <a:cxn ang="0">
                  <a:pos x="connsiteX2" y="connsiteY2"/>
                </a:cxn>
                <a:cxn ang="0">
                  <a:pos x="connsiteX3" y="connsiteY3"/>
                </a:cxn>
              </a:cxnLst>
              <a:rect l="l" t="t" r="r" b="b"/>
              <a:pathLst>
                <a:path w="5995" h="283965">
                  <a:moveTo>
                    <a:pt x="0" y="0"/>
                  </a:moveTo>
                  <a:lnTo>
                    <a:pt x="5995" y="0"/>
                  </a:lnTo>
                  <a:lnTo>
                    <a:pt x="5995" y="283966"/>
                  </a:lnTo>
                  <a:lnTo>
                    <a:pt x="0" y="283966"/>
                  </a:lnTo>
                  <a:close/>
                </a:path>
              </a:pathLst>
            </a:custGeom>
            <a:grpFill/>
            <a:ln w="14608" cap="flat">
              <a:noFill/>
              <a:prstDash val="solid"/>
              <a:miter/>
            </a:ln>
          </p:spPr>
          <p:txBody>
            <a:bodyPr rtlCol="0" anchor="ctr"/>
            <a:lstStyle/>
            <a:p>
              <a:endParaRPr lang="en-US"/>
            </a:p>
          </p:txBody>
        </p:sp>
      </p:grpSp>
      <p:grpSp>
        <p:nvGrpSpPr>
          <p:cNvPr id="108" name="Graphic 25">
            <a:extLst>
              <a:ext uri="{FF2B5EF4-FFF2-40B4-BE49-F238E27FC236}">
                <a16:creationId xmlns:a16="http://schemas.microsoft.com/office/drawing/2014/main" id="{0A5283A0-DF9C-7632-4EBD-FB3C1073D4C1}"/>
              </a:ext>
            </a:extLst>
          </p:cNvPr>
          <p:cNvGrpSpPr/>
          <p:nvPr/>
        </p:nvGrpSpPr>
        <p:grpSpPr>
          <a:xfrm>
            <a:off x="5599869" y="2719627"/>
            <a:ext cx="961673" cy="237952"/>
            <a:chOff x="4862763" y="2287961"/>
            <a:chExt cx="1168910" cy="289230"/>
          </a:xfrm>
          <a:solidFill>
            <a:schemeClr val="tx1"/>
          </a:solidFill>
        </p:grpSpPr>
        <p:sp>
          <p:nvSpPr>
            <p:cNvPr id="109" name="Freeform: Shape 108">
              <a:extLst>
                <a:ext uri="{FF2B5EF4-FFF2-40B4-BE49-F238E27FC236}">
                  <a16:creationId xmlns:a16="http://schemas.microsoft.com/office/drawing/2014/main" id="{E7935AEC-FD37-ACC5-95EA-C7BA6C49A592}"/>
                </a:ext>
              </a:extLst>
            </p:cNvPr>
            <p:cNvSpPr/>
            <p:nvPr/>
          </p:nvSpPr>
          <p:spPr>
            <a:xfrm>
              <a:off x="4862763" y="2293810"/>
              <a:ext cx="149294" cy="283381"/>
            </a:xfrm>
            <a:custGeom>
              <a:avLst/>
              <a:gdLst>
                <a:gd name="connsiteX0" fmla="*/ 142568 w 149294"/>
                <a:gd name="connsiteY0" fmla="*/ 90074 h 283381"/>
                <a:gd name="connsiteX1" fmla="*/ 82763 w 149294"/>
                <a:gd name="connsiteY1" fmla="*/ 90074 h 283381"/>
                <a:gd name="connsiteX2" fmla="*/ 82763 w 149294"/>
                <a:gd name="connsiteY2" fmla="*/ 80130 h 283381"/>
                <a:gd name="connsiteX3" fmla="*/ 80715 w 149294"/>
                <a:gd name="connsiteY3" fmla="*/ 59367 h 283381"/>
                <a:gd name="connsiteX4" fmla="*/ 71796 w 149294"/>
                <a:gd name="connsiteY4" fmla="*/ 54541 h 283381"/>
                <a:gd name="connsiteX5" fmla="*/ 63607 w 149294"/>
                <a:gd name="connsiteY5" fmla="*/ 58782 h 283381"/>
                <a:gd name="connsiteX6" fmla="*/ 60829 w 149294"/>
                <a:gd name="connsiteY6" fmla="*/ 71357 h 283381"/>
                <a:gd name="connsiteX7" fmla="*/ 66386 w 149294"/>
                <a:gd name="connsiteY7" fmla="*/ 91097 h 283381"/>
                <a:gd name="connsiteX8" fmla="*/ 98555 w 149294"/>
                <a:gd name="connsiteY8" fmla="*/ 113031 h 283381"/>
                <a:gd name="connsiteX9" fmla="*/ 129554 w 149294"/>
                <a:gd name="connsiteY9" fmla="*/ 134087 h 283381"/>
                <a:gd name="connsiteX10" fmla="*/ 143592 w 149294"/>
                <a:gd name="connsiteY10" fmla="*/ 154851 h 283381"/>
                <a:gd name="connsiteX11" fmla="*/ 149294 w 149294"/>
                <a:gd name="connsiteY11" fmla="*/ 188190 h 283381"/>
                <a:gd name="connsiteX12" fmla="*/ 133941 w 149294"/>
                <a:gd name="connsiteY12" fmla="*/ 238344 h 283381"/>
                <a:gd name="connsiteX13" fmla="*/ 87734 w 149294"/>
                <a:gd name="connsiteY13" fmla="*/ 260863 h 283381"/>
                <a:gd name="connsiteX14" fmla="*/ 87734 w 149294"/>
                <a:gd name="connsiteY14" fmla="*/ 283381 h 283381"/>
                <a:gd name="connsiteX15" fmla="*/ 60244 w 149294"/>
                <a:gd name="connsiteY15" fmla="*/ 283381 h 283381"/>
                <a:gd name="connsiteX16" fmla="*/ 60244 w 149294"/>
                <a:gd name="connsiteY16" fmla="*/ 260132 h 283381"/>
                <a:gd name="connsiteX17" fmla="*/ 18424 w 149294"/>
                <a:gd name="connsiteY17" fmla="*/ 241707 h 283381"/>
                <a:gd name="connsiteX18" fmla="*/ 585 w 149294"/>
                <a:gd name="connsiteY18" fmla="*/ 185704 h 283381"/>
                <a:gd name="connsiteX19" fmla="*/ 585 w 149294"/>
                <a:gd name="connsiteY19" fmla="*/ 174006 h 283381"/>
                <a:gd name="connsiteX20" fmla="*/ 60390 w 149294"/>
                <a:gd name="connsiteY20" fmla="*/ 174006 h 283381"/>
                <a:gd name="connsiteX21" fmla="*/ 60390 w 149294"/>
                <a:gd name="connsiteY21" fmla="*/ 188628 h 283381"/>
                <a:gd name="connsiteX22" fmla="*/ 62291 w 149294"/>
                <a:gd name="connsiteY22" fmla="*/ 218604 h 283381"/>
                <a:gd name="connsiteX23" fmla="*/ 71211 w 149294"/>
                <a:gd name="connsiteY23" fmla="*/ 224453 h 283381"/>
                <a:gd name="connsiteX24" fmla="*/ 80277 w 149294"/>
                <a:gd name="connsiteY24" fmla="*/ 220359 h 283381"/>
                <a:gd name="connsiteX25" fmla="*/ 83201 w 149294"/>
                <a:gd name="connsiteY25" fmla="*/ 208368 h 283381"/>
                <a:gd name="connsiteX26" fmla="*/ 80423 w 149294"/>
                <a:gd name="connsiteY26" fmla="*/ 179562 h 283381"/>
                <a:gd name="connsiteX27" fmla="*/ 61268 w 149294"/>
                <a:gd name="connsiteY27" fmla="*/ 160700 h 283381"/>
                <a:gd name="connsiteX28" fmla="*/ 24127 w 149294"/>
                <a:gd name="connsiteY28" fmla="*/ 135549 h 283381"/>
                <a:gd name="connsiteX29" fmla="*/ 7165 w 149294"/>
                <a:gd name="connsiteY29" fmla="*/ 112884 h 283381"/>
                <a:gd name="connsiteX30" fmla="*/ 0 w 149294"/>
                <a:gd name="connsiteY30" fmla="*/ 79692 h 283381"/>
                <a:gd name="connsiteX31" fmla="*/ 15207 w 149294"/>
                <a:gd name="connsiteY31" fmla="*/ 37726 h 283381"/>
                <a:gd name="connsiteX32" fmla="*/ 60683 w 149294"/>
                <a:gd name="connsiteY32" fmla="*/ 19009 h 283381"/>
                <a:gd name="connsiteX33" fmla="*/ 60683 w 149294"/>
                <a:gd name="connsiteY33" fmla="*/ 0 h 283381"/>
                <a:gd name="connsiteX34" fmla="*/ 88173 w 149294"/>
                <a:gd name="connsiteY34" fmla="*/ 0 h 283381"/>
                <a:gd name="connsiteX35" fmla="*/ 88173 w 149294"/>
                <a:gd name="connsiteY35" fmla="*/ 19009 h 283381"/>
                <a:gd name="connsiteX36" fmla="*/ 129554 w 149294"/>
                <a:gd name="connsiteY36" fmla="*/ 37579 h 283381"/>
                <a:gd name="connsiteX37" fmla="*/ 143299 w 149294"/>
                <a:gd name="connsiteY37" fmla="*/ 79107 h 283381"/>
                <a:gd name="connsiteX38" fmla="*/ 142568 w 149294"/>
                <a:gd name="connsiteY38" fmla="*/ 90074 h 283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9294" h="283381">
                  <a:moveTo>
                    <a:pt x="142568" y="90074"/>
                  </a:moveTo>
                  <a:lnTo>
                    <a:pt x="82763" y="90074"/>
                  </a:lnTo>
                  <a:lnTo>
                    <a:pt x="82763" y="80130"/>
                  </a:lnTo>
                  <a:cubicBezTo>
                    <a:pt x="82763" y="69602"/>
                    <a:pt x="82031" y="62730"/>
                    <a:pt x="80715" y="59367"/>
                  </a:cubicBezTo>
                  <a:cubicBezTo>
                    <a:pt x="79399" y="56150"/>
                    <a:pt x="76329" y="54541"/>
                    <a:pt x="71796" y="54541"/>
                  </a:cubicBezTo>
                  <a:cubicBezTo>
                    <a:pt x="68140" y="54541"/>
                    <a:pt x="65362" y="56004"/>
                    <a:pt x="63607" y="58782"/>
                  </a:cubicBezTo>
                  <a:cubicBezTo>
                    <a:pt x="61853" y="61560"/>
                    <a:pt x="60829" y="65801"/>
                    <a:pt x="60829" y="71357"/>
                  </a:cubicBezTo>
                  <a:cubicBezTo>
                    <a:pt x="60829" y="80715"/>
                    <a:pt x="62730" y="87295"/>
                    <a:pt x="66386" y="91097"/>
                  </a:cubicBezTo>
                  <a:cubicBezTo>
                    <a:pt x="70041" y="94899"/>
                    <a:pt x="80715" y="102064"/>
                    <a:pt x="98555" y="113031"/>
                  </a:cubicBezTo>
                  <a:cubicBezTo>
                    <a:pt x="113762" y="122243"/>
                    <a:pt x="124144" y="129261"/>
                    <a:pt x="129554" y="134087"/>
                  </a:cubicBezTo>
                  <a:cubicBezTo>
                    <a:pt x="135111" y="138912"/>
                    <a:pt x="139790" y="145931"/>
                    <a:pt x="143592" y="154851"/>
                  </a:cubicBezTo>
                  <a:cubicBezTo>
                    <a:pt x="147393" y="163770"/>
                    <a:pt x="149294" y="174883"/>
                    <a:pt x="149294" y="188190"/>
                  </a:cubicBezTo>
                  <a:cubicBezTo>
                    <a:pt x="149294" y="209538"/>
                    <a:pt x="144176" y="226208"/>
                    <a:pt x="133941" y="238344"/>
                  </a:cubicBezTo>
                  <a:cubicBezTo>
                    <a:pt x="123705" y="250481"/>
                    <a:pt x="108352" y="257938"/>
                    <a:pt x="87734" y="260863"/>
                  </a:cubicBezTo>
                  <a:lnTo>
                    <a:pt x="87734" y="283381"/>
                  </a:lnTo>
                  <a:lnTo>
                    <a:pt x="60244" y="283381"/>
                  </a:lnTo>
                  <a:lnTo>
                    <a:pt x="60244" y="260132"/>
                  </a:lnTo>
                  <a:cubicBezTo>
                    <a:pt x="44306" y="258523"/>
                    <a:pt x="30268" y="252382"/>
                    <a:pt x="18424" y="241707"/>
                  </a:cubicBezTo>
                  <a:cubicBezTo>
                    <a:pt x="6434" y="231033"/>
                    <a:pt x="585" y="212316"/>
                    <a:pt x="585" y="185704"/>
                  </a:cubicBezTo>
                  <a:lnTo>
                    <a:pt x="585" y="174006"/>
                  </a:lnTo>
                  <a:lnTo>
                    <a:pt x="60390" y="174006"/>
                  </a:lnTo>
                  <a:lnTo>
                    <a:pt x="60390" y="188628"/>
                  </a:lnTo>
                  <a:cubicBezTo>
                    <a:pt x="60390" y="204713"/>
                    <a:pt x="60975" y="214656"/>
                    <a:pt x="62291" y="218604"/>
                  </a:cubicBezTo>
                  <a:cubicBezTo>
                    <a:pt x="63461" y="222552"/>
                    <a:pt x="66532" y="224453"/>
                    <a:pt x="71211" y="224453"/>
                  </a:cubicBezTo>
                  <a:cubicBezTo>
                    <a:pt x="75305" y="224453"/>
                    <a:pt x="78230" y="223137"/>
                    <a:pt x="80277" y="220359"/>
                  </a:cubicBezTo>
                  <a:cubicBezTo>
                    <a:pt x="82178" y="217580"/>
                    <a:pt x="83201" y="213632"/>
                    <a:pt x="83201" y="208368"/>
                  </a:cubicBezTo>
                  <a:cubicBezTo>
                    <a:pt x="83201" y="194916"/>
                    <a:pt x="82324" y="185411"/>
                    <a:pt x="80423" y="179562"/>
                  </a:cubicBezTo>
                  <a:cubicBezTo>
                    <a:pt x="78522" y="173860"/>
                    <a:pt x="72088" y="167572"/>
                    <a:pt x="61268" y="160700"/>
                  </a:cubicBezTo>
                  <a:cubicBezTo>
                    <a:pt x="42990" y="149294"/>
                    <a:pt x="30561" y="140813"/>
                    <a:pt x="24127" y="135549"/>
                  </a:cubicBezTo>
                  <a:cubicBezTo>
                    <a:pt x="17547" y="130139"/>
                    <a:pt x="11844" y="122681"/>
                    <a:pt x="7165" y="112884"/>
                  </a:cubicBezTo>
                  <a:cubicBezTo>
                    <a:pt x="2340" y="103087"/>
                    <a:pt x="0" y="92121"/>
                    <a:pt x="0" y="79692"/>
                  </a:cubicBezTo>
                  <a:cubicBezTo>
                    <a:pt x="0" y="61852"/>
                    <a:pt x="5118" y="47815"/>
                    <a:pt x="15207" y="37726"/>
                  </a:cubicBezTo>
                  <a:cubicBezTo>
                    <a:pt x="25297" y="27636"/>
                    <a:pt x="40504" y="21349"/>
                    <a:pt x="60683" y="19009"/>
                  </a:cubicBezTo>
                  <a:lnTo>
                    <a:pt x="60683" y="0"/>
                  </a:lnTo>
                  <a:lnTo>
                    <a:pt x="88173" y="0"/>
                  </a:lnTo>
                  <a:lnTo>
                    <a:pt x="88173" y="19009"/>
                  </a:lnTo>
                  <a:cubicBezTo>
                    <a:pt x="106597" y="21349"/>
                    <a:pt x="120342" y="27490"/>
                    <a:pt x="129554" y="37579"/>
                  </a:cubicBezTo>
                  <a:cubicBezTo>
                    <a:pt x="138766" y="47523"/>
                    <a:pt x="143299" y="61414"/>
                    <a:pt x="143299" y="79107"/>
                  </a:cubicBezTo>
                  <a:cubicBezTo>
                    <a:pt x="143153" y="81300"/>
                    <a:pt x="142860" y="84956"/>
                    <a:pt x="142568" y="90074"/>
                  </a:cubicBezTo>
                  <a:close/>
                </a:path>
              </a:pathLst>
            </a:custGeom>
            <a:grpFill/>
            <a:ln w="1460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B4472901-2D62-9D72-26EE-BA1A8FE5EA85}"/>
                </a:ext>
              </a:extLst>
            </p:cNvPr>
            <p:cNvSpPr/>
            <p:nvPr/>
          </p:nvSpPr>
          <p:spPr>
            <a:xfrm>
              <a:off x="6025678" y="2287961"/>
              <a:ext cx="5995" cy="283965"/>
            </a:xfrm>
            <a:custGeom>
              <a:avLst/>
              <a:gdLst>
                <a:gd name="connsiteX0" fmla="*/ 0 w 5995"/>
                <a:gd name="connsiteY0" fmla="*/ 0 h 283965"/>
                <a:gd name="connsiteX1" fmla="*/ 5995 w 5995"/>
                <a:gd name="connsiteY1" fmla="*/ 0 h 283965"/>
                <a:gd name="connsiteX2" fmla="*/ 5995 w 5995"/>
                <a:gd name="connsiteY2" fmla="*/ 283966 h 283965"/>
                <a:gd name="connsiteX3" fmla="*/ 0 w 5995"/>
                <a:gd name="connsiteY3" fmla="*/ 283966 h 283965"/>
              </a:gdLst>
              <a:ahLst/>
              <a:cxnLst>
                <a:cxn ang="0">
                  <a:pos x="connsiteX0" y="connsiteY0"/>
                </a:cxn>
                <a:cxn ang="0">
                  <a:pos x="connsiteX1" y="connsiteY1"/>
                </a:cxn>
                <a:cxn ang="0">
                  <a:pos x="connsiteX2" y="connsiteY2"/>
                </a:cxn>
                <a:cxn ang="0">
                  <a:pos x="connsiteX3" y="connsiteY3"/>
                </a:cxn>
              </a:cxnLst>
              <a:rect l="l" t="t" r="r" b="b"/>
              <a:pathLst>
                <a:path w="5995" h="283965">
                  <a:moveTo>
                    <a:pt x="0" y="0"/>
                  </a:moveTo>
                  <a:lnTo>
                    <a:pt x="5995" y="0"/>
                  </a:lnTo>
                  <a:lnTo>
                    <a:pt x="5995" y="283966"/>
                  </a:lnTo>
                  <a:lnTo>
                    <a:pt x="0" y="283966"/>
                  </a:lnTo>
                  <a:close/>
                </a:path>
              </a:pathLst>
            </a:custGeom>
            <a:grpFill/>
            <a:ln w="14608" cap="flat">
              <a:noFill/>
              <a:prstDash val="solid"/>
              <a:miter/>
            </a:ln>
          </p:spPr>
          <p:txBody>
            <a:bodyPr rtlCol="0" anchor="ctr"/>
            <a:lstStyle/>
            <a:p>
              <a:endParaRPr lang="en-US"/>
            </a:p>
          </p:txBody>
        </p:sp>
      </p:grpSp>
      <p:grpSp>
        <p:nvGrpSpPr>
          <p:cNvPr id="111" name="Graphic 25">
            <a:extLst>
              <a:ext uri="{FF2B5EF4-FFF2-40B4-BE49-F238E27FC236}">
                <a16:creationId xmlns:a16="http://schemas.microsoft.com/office/drawing/2014/main" id="{DB88DF9B-CDE7-CCBE-D8C3-7698F88B1A70}"/>
              </a:ext>
            </a:extLst>
          </p:cNvPr>
          <p:cNvGrpSpPr/>
          <p:nvPr/>
        </p:nvGrpSpPr>
        <p:grpSpPr>
          <a:xfrm>
            <a:off x="5303812" y="3426025"/>
            <a:ext cx="1074273" cy="249019"/>
            <a:chOff x="4502907" y="3146586"/>
            <a:chExt cx="1305775" cy="302682"/>
          </a:xfrm>
          <a:solidFill>
            <a:schemeClr val="tx1"/>
          </a:solidFill>
        </p:grpSpPr>
        <p:sp>
          <p:nvSpPr>
            <p:cNvPr id="112" name="Freeform: Shape 111">
              <a:extLst>
                <a:ext uri="{FF2B5EF4-FFF2-40B4-BE49-F238E27FC236}">
                  <a16:creationId xmlns:a16="http://schemas.microsoft.com/office/drawing/2014/main" id="{CB7BE920-B30A-C193-4BD7-499449366EF0}"/>
                </a:ext>
              </a:extLst>
            </p:cNvPr>
            <p:cNvSpPr/>
            <p:nvPr/>
          </p:nvSpPr>
          <p:spPr>
            <a:xfrm>
              <a:off x="4502907" y="3146586"/>
              <a:ext cx="302682" cy="302682"/>
            </a:xfrm>
            <a:custGeom>
              <a:avLst/>
              <a:gdLst>
                <a:gd name="connsiteX0" fmla="*/ 302683 w 302682"/>
                <a:gd name="connsiteY0" fmla="*/ 151341 h 302682"/>
                <a:gd name="connsiteX1" fmla="*/ 217288 w 302682"/>
                <a:gd name="connsiteY1" fmla="*/ 15354 h 302682"/>
                <a:gd name="connsiteX2" fmla="*/ 217142 w 302682"/>
                <a:gd name="connsiteY2" fmla="*/ 15061 h 302682"/>
                <a:gd name="connsiteX3" fmla="*/ 216996 w 302682"/>
                <a:gd name="connsiteY3" fmla="*/ 15207 h 302682"/>
                <a:gd name="connsiteX4" fmla="*/ 151341 w 302682"/>
                <a:gd name="connsiteY4" fmla="*/ 0 h 302682"/>
                <a:gd name="connsiteX5" fmla="*/ 0 w 302682"/>
                <a:gd name="connsiteY5" fmla="*/ 151341 h 302682"/>
                <a:gd name="connsiteX6" fmla="*/ 151341 w 302682"/>
                <a:gd name="connsiteY6" fmla="*/ 302683 h 302682"/>
                <a:gd name="connsiteX7" fmla="*/ 217288 w 302682"/>
                <a:gd name="connsiteY7" fmla="*/ 287329 h 302682"/>
                <a:gd name="connsiteX8" fmla="*/ 217288 w 302682"/>
                <a:gd name="connsiteY8" fmla="*/ 287329 h 302682"/>
                <a:gd name="connsiteX9" fmla="*/ 217288 w 302682"/>
                <a:gd name="connsiteY9" fmla="*/ 287329 h 302682"/>
                <a:gd name="connsiteX10" fmla="*/ 302683 w 302682"/>
                <a:gd name="connsiteY10" fmla="*/ 151341 h 302682"/>
                <a:gd name="connsiteX11" fmla="*/ 234688 w 302682"/>
                <a:gd name="connsiteY11" fmla="*/ 234981 h 302682"/>
                <a:gd name="connsiteX12" fmla="*/ 244339 w 302682"/>
                <a:gd name="connsiteY12" fmla="*/ 158652 h 302682"/>
                <a:gd name="connsiteX13" fmla="*/ 287914 w 302682"/>
                <a:gd name="connsiteY13" fmla="*/ 158652 h 302682"/>
                <a:gd name="connsiteX14" fmla="*/ 254283 w 302682"/>
                <a:gd name="connsiteY14" fmla="*/ 241415 h 302682"/>
                <a:gd name="connsiteX15" fmla="*/ 234688 w 302682"/>
                <a:gd name="connsiteY15" fmla="*/ 234981 h 302682"/>
                <a:gd name="connsiteX16" fmla="*/ 253990 w 302682"/>
                <a:gd name="connsiteY16" fmla="*/ 61268 h 302682"/>
                <a:gd name="connsiteX17" fmla="*/ 287768 w 302682"/>
                <a:gd name="connsiteY17" fmla="*/ 144176 h 302682"/>
                <a:gd name="connsiteX18" fmla="*/ 244047 w 302682"/>
                <a:gd name="connsiteY18" fmla="*/ 144176 h 302682"/>
                <a:gd name="connsiteX19" fmla="*/ 234104 w 302682"/>
                <a:gd name="connsiteY19" fmla="*/ 67555 h 302682"/>
                <a:gd name="connsiteX20" fmla="*/ 253990 w 302682"/>
                <a:gd name="connsiteY20" fmla="*/ 61268 h 302682"/>
                <a:gd name="connsiteX21" fmla="*/ 229278 w 302682"/>
                <a:gd name="connsiteY21" fmla="*/ 144176 h 302682"/>
                <a:gd name="connsiteX22" fmla="*/ 158652 w 302682"/>
                <a:gd name="connsiteY22" fmla="*/ 144176 h 302682"/>
                <a:gd name="connsiteX23" fmla="*/ 158652 w 302682"/>
                <a:gd name="connsiteY23" fmla="*/ 79107 h 302682"/>
                <a:gd name="connsiteX24" fmla="*/ 219920 w 302682"/>
                <a:gd name="connsiteY24" fmla="*/ 71357 h 302682"/>
                <a:gd name="connsiteX25" fmla="*/ 229278 w 302682"/>
                <a:gd name="connsiteY25" fmla="*/ 144176 h 302682"/>
                <a:gd name="connsiteX26" fmla="*/ 144176 w 302682"/>
                <a:gd name="connsiteY26" fmla="*/ 223868 h 302682"/>
                <a:gd name="connsiteX27" fmla="*/ 86418 w 302682"/>
                <a:gd name="connsiteY27" fmla="*/ 230887 h 302682"/>
                <a:gd name="connsiteX28" fmla="*/ 77645 w 302682"/>
                <a:gd name="connsiteY28" fmla="*/ 158799 h 302682"/>
                <a:gd name="connsiteX29" fmla="*/ 144176 w 302682"/>
                <a:gd name="connsiteY29" fmla="*/ 158799 h 302682"/>
                <a:gd name="connsiteX30" fmla="*/ 144176 w 302682"/>
                <a:gd name="connsiteY30" fmla="*/ 223868 h 302682"/>
                <a:gd name="connsiteX31" fmla="*/ 77645 w 302682"/>
                <a:gd name="connsiteY31" fmla="*/ 144176 h 302682"/>
                <a:gd name="connsiteX32" fmla="*/ 86710 w 302682"/>
                <a:gd name="connsiteY32" fmla="*/ 72673 h 302682"/>
                <a:gd name="connsiteX33" fmla="*/ 144030 w 302682"/>
                <a:gd name="connsiteY33" fmla="*/ 79253 h 302682"/>
                <a:gd name="connsiteX34" fmla="*/ 144030 w 302682"/>
                <a:gd name="connsiteY34" fmla="*/ 144322 h 302682"/>
                <a:gd name="connsiteX35" fmla="*/ 77645 w 302682"/>
                <a:gd name="connsiteY35" fmla="*/ 144322 h 302682"/>
                <a:gd name="connsiteX36" fmla="*/ 158652 w 302682"/>
                <a:gd name="connsiteY36" fmla="*/ 64338 h 302682"/>
                <a:gd name="connsiteX37" fmla="*/ 158652 w 302682"/>
                <a:gd name="connsiteY37" fmla="*/ 14915 h 302682"/>
                <a:gd name="connsiteX38" fmla="*/ 206029 w 302682"/>
                <a:gd name="connsiteY38" fmla="*/ 26028 h 302682"/>
                <a:gd name="connsiteX39" fmla="*/ 216264 w 302682"/>
                <a:gd name="connsiteY39" fmla="*/ 57027 h 302682"/>
                <a:gd name="connsiteX40" fmla="*/ 158652 w 302682"/>
                <a:gd name="connsiteY40" fmla="*/ 64338 h 302682"/>
                <a:gd name="connsiteX41" fmla="*/ 144176 w 302682"/>
                <a:gd name="connsiteY41" fmla="*/ 64338 h 302682"/>
                <a:gd name="connsiteX42" fmla="*/ 90366 w 302682"/>
                <a:gd name="connsiteY42" fmla="*/ 58197 h 302682"/>
                <a:gd name="connsiteX43" fmla="*/ 101771 w 302682"/>
                <a:gd name="connsiteY43" fmla="*/ 23981 h 302682"/>
                <a:gd name="connsiteX44" fmla="*/ 144176 w 302682"/>
                <a:gd name="connsiteY44" fmla="*/ 14915 h 302682"/>
                <a:gd name="connsiteX45" fmla="*/ 144176 w 302682"/>
                <a:gd name="connsiteY45" fmla="*/ 64338 h 302682"/>
                <a:gd name="connsiteX46" fmla="*/ 75890 w 302682"/>
                <a:gd name="connsiteY46" fmla="*/ 54834 h 302682"/>
                <a:gd name="connsiteX47" fmla="*/ 59659 w 302682"/>
                <a:gd name="connsiteY47" fmla="*/ 50008 h 302682"/>
                <a:gd name="connsiteX48" fmla="*/ 82616 w 302682"/>
                <a:gd name="connsiteY48" fmla="*/ 33193 h 302682"/>
                <a:gd name="connsiteX49" fmla="*/ 75890 w 302682"/>
                <a:gd name="connsiteY49" fmla="*/ 54834 h 302682"/>
                <a:gd name="connsiteX50" fmla="*/ 72381 w 302682"/>
                <a:gd name="connsiteY50" fmla="*/ 69164 h 302682"/>
                <a:gd name="connsiteX51" fmla="*/ 62876 w 302682"/>
                <a:gd name="connsiteY51" fmla="*/ 144176 h 302682"/>
                <a:gd name="connsiteX52" fmla="*/ 15061 w 302682"/>
                <a:gd name="connsiteY52" fmla="*/ 144176 h 302682"/>
                <a:gd name="connsiteX53" fmla="*/ 48692 w 302682"/>
                <a:gd name="connsiteY53" fmla="*/ 61560 h 302682"/>
                <a:gd name="connsiteX54" fmla="*/ 72381 w 302682"/>
                <a:gd name="connsiteY54" fmla="*/ 69164 h 302682"/>
                <a:gd name="connsiteX55" fmla="*/ 62730 w 302682"/>
                <a:gd name="connsiteY55" fmla="*/ 158652 h 302682"/>
                <a:gd name="connsiteX56" fmla="*/ 72234 w 302682"/>
                <a:gd name="connsiteY56" fmla="*/ 234396 h 302682"/>
                <a:gd name="connsiteX57" fmla="*/ 48839 w 302682"/>
                <a:gd name="connsiteY57" fmla="*/ 241561 h 302682"/>
                <a:gd name="connsiteX58" fmla="*/ 14915 w 302682"/>
                <a:gd name="connsiteY58" fmla="*/ 158506 h 302682"/>
                <a:gd name="connsiteX59" fmla="*/ 62730 w 302682"/>
                <a:gd name="connsiteY59" fmla="*/ 158506 h 302682"/>
                <a:gd name="connsiteX60" fmla="*/ 76182 w 302682"/>
                <a:gd name="connsiteY60" fmla="*/ 248434 h 302682"/>
                <a:gd name="connsiteX61" fmla="*/ 83055 w 302682"/>
                <a:gd name="connsiteY61" fmla="*/ 269782 h 302682"/>
                <a:gd name="connsiteX62" fmla="*/ 60244 w 302682"/>
                <a:gd name="connsiteY62" fmla="*/ 253113 h 302682"/>
                <a:gd name="connsiteX63" fmla="*/ 76182 w 302682"/>
                <a:gd name="connsiteY63" fmla="*/ 248434 h 302682"/>
                <a:gd name="connsiteX64" fmla="*/ 90220 w 302682"/>
                <a:gd name="connsiteY64" fmla="*/ 244924 h 302682"/>
                <a:gd name="connsiteX65" fmla="*/ 144030 w 302682"/>
                <a:gd name="connsiteY65" fmla="*/ 238637 h 302682"/>
                <a:gd name="connsiteX66" fmla="*/ 144030 w 302682"/>
                <a:gd name="connsiteY66" fmla="*/ 287914 h 302682"/>
                <a:gd name="connsiteX67" fmla="*/ 101771 w 302682"/>
                <a:gd name="connsiteY67" fmla="*/ 278848 h 302682"/>
                <a:gd name="connsiteX68" fmla="*/ 90220 w 302682"/>
                <a:gd name="connsiteY68" fmla="*/ 244924 h 302682"/>
                <a:gd name="connsiteX69" fmla="*/ 158652 w 302682"/>
                <a:gd name="connsiteY69" fmla="*/ 238637 h 302682"/>
                <a:gd name="connsiteX70" fmla="*/ 216557 w 302682"/>
                <a:gd name="connsiteY70" fmla="*/ 245509 h 302682"/>
                <a:gd name="connsiteX71" fmla="*/ 205882 w 302682"/>
                <a:gd name="connsiteY71" fmla="*/ 276801 h 302682"/>
                <a:gd name="connsiteX72" fmla="*/ 158798 w 302682"/>
                <a:gd name="connsiteY72" fmla="*/ 287768 h 302682"/>
                <a:gd name="connsiteX73" fmla="*/ 158798 w 302682"/>
                <a:gd name="connsiteY73" fmla="*/ 238637 h 302682"/>
                <a:gd name="connsiteX74" fmla="*/ 158652 w 302682"/>
                <a:gd name="connsiteY74" fmla="*/ 223868 h 302682"/>
                <a:gd name="connsiteX75" fmla="*/ 158652 w 302682"/>
                <a:gd name="connsiteY75" fmla="*/ 158652 h 302682"/>
                <a:gd name="connsiteX76" fmla="*/ 229424 w 302682"/>
                <a:gd name="connsiteY76" fmla="*/ 158652 h 302682"/>
                <a:gd name="connsiteX77" fmla="*/ 220505 w 302682"/>
                <a:gd name="connsiteY77" fmla="*/ 231325 h 302682"/>
                <a:gd name="connsiteX78" fmla="*/ 158652 w 302682"/>
                <a:gd name="connsiteY78" fmla="*/ 223868 h 302682"/>
                <a:gd name="connsiteX79" fmla="*/ 242585 w 302682"/>
                <a:gd name="connsiteY79" fmla="*/ 49716 h 302682"/>
                <a:gd name="connsiteX80" fmla="*/ 230594 w 302682"/>
                <a:gd name="connsiteY80" fmla="*/ 53518 h 302682"/>
                <a:gd name="connsiteX81" fmla="*/ 225330 w 302682"/>
                <a:gd name="connsiteY81" fmla="*/ 36556 h 302682"/>
                <a:gd name="connsiteX82" fmla="*/ 242585 w 302682"/>
                <a:gd name="connsiteY82" fmla="*/ 49716 h 302682"/>
                <a:gd name="connsiteX83" fmla="*/ 230594 w 302682"/>
                <a:gd name="connsiteY83" fmla="*/ 249165 h 302682"/>
                <a:gd name="connsiteX84" fmla="*/ 242877 w 302682"/>
                <a:gd name="connsiteY84" fmla="*/ 252967 h 302682"/>
                <a:gd name="connsiteX85" fmla="*/ 225184 w 302682"/>
                <a:gd name="connsiteY85" fmla="*/ 266565 h 302682"/>
                <a:gd name="connsiteX86" fmla="*/ 230594 w 302682"/>
                <a:gd name="connsiteY86" fmla="*/ 249165 h 30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02682" h="302682">
                  <a:moveTo>
                    <a:pt x="302683" y="151341"/>
                  </a:moveTo>
                  <a:cubicBezTo>
                    <a:pt x="302683" y="91536"/>
                    <a:pt x="267735" y="39919"/>
                    <a:pt x="217288" y="15354"/>
                  </a:cubicBezTo>
                  <a:cubicBezTo>
                    <a:pt x="217288" y="15354"/>
                    <a:pt x="217142" y="15207"/>
                    <a:pt x="217142" y="15061"/>
                  </a:cubicBezTo>
                  <a:lnTo>
                    <a:pt x="216996" y="15207"/>
                  </a:lnTo>
                  <a:cubicBezTo>
                    <a:pt x="197109" y="5557"/>
                    <a:pt x="174883" y="0"/>
                    <a:pt x="151341" y="0"/>
                  </a:cubicBezTo>
                  <a:cubicBezTo>
                    <a:pt x="67848" y="0"/>
                    <a:pt x="0" y="67848"/>
                    <a:pt x="0" y="151341"/>
                  </a:cubicBezTo>
                  <a:cubicBezTo>
                    <a:pt x="0" y="234835"/>
                    <a:pt x="67848" y="302683"/>
                    <a:pt x="151341" y="302683"/>
                  </a:cubicBezTo>
                  <a:cubicBezTo>
                    <a:pt x="175029" y="302683"/>
                    <a:pt x="197255" y="297126"/>
                    <a:pt x="217288" y="287329"/>
                  </a:cubicBezTo>
                  <a:lnTo>
                    <a:pt x="217288" y="287329"/>
                  </a:lnTo>
                  <a:lnTo>
                    <a:pt x="217288" y="287329"/>
                  </a:lnTo>
                  <a:cubicBezTo>
                    <a:pt x="267735" y="262764"/>
                    <a:pt x="302683" y="211147"/>
                    <a:pt x="302683" y="151341"/>
                  </a:cubicBezTo>
                  <a:close/>
                  <a:moveTo>
                    <a:pt x="234688" y="234981"/>
                  </a:moveTo>
                  <a:cubicBezTo>
                    <a:pt x="241269" y="208076"/>
                    <a:pt x="243901" y="182487"/>
                    <a:pt x="244339" y="158652"/>
                  </a:cubicBezTo>
                  <a:lnTo>
                    <a:pt x="287914" y="158652"/>
                  </a:lnTo>
                  <a:cubicBezTo>
                    <a:pt x="286305" y="190237"/>
                    <a:pt x="273876" y="219043"/>
                    <a:pt x="254283" y="241415"/>
                  </a:cubicBezTo>
                  <a:cubicBezTo>
                    <a:pt x="250042" y="239806"/>
                    <a:pt x="243316" y="237467"/>
                    <a:pt x="234688" y="234981"/>
                  </a:cubicBezTo>
                  <a:close/>
                  <a:moveTo>
                    <a:pt x="253990" y="61268"/>
                  </a:moveTo>
                  <a:cubicBezTo>
                    <a:pt x="273730" y="83640"/>
                    <a:pt x="286013" y="112446"/>
                    <a:pt x="287768" y="144176"/>
                  </a:cubicBezTo>
                  <a:lnTo>
                    <a:pt x="244047" y="144176"/>
                  </a:lnTo>
                  <a:cubicBezTo>
                    <a:pt x="243316" y="114639"/>
                    <a:pt x="239075" y="88465"/>
                    <a:pt x="234104" y="67555"/>
                  </a:cubicBezTo>
                  <a:cubicBezTo>
                    <a:pt x="240830" y="65801"/>
                    <a:pt x="247410" y="63607"/>
                    <a:pt x="253990" y="61268"/>
                  </a:cubicBezTo>
                  <a:close/>
                  <a:moveTo>
                    <a:pt x="229278" y="144176"/>
                  </a:moveTo>
                  <a:lnTo>
                    <a:pt x="158652" y="144176"/>
                  </a:lnTo>
                  <a:lnTo>
                    <a:pt x="158652" y="79107"/>
                  </a:lnTo>
                  <a:cubicBezTo>
                    <a:pt x="177661" y="78668"/>
                    <a:pt x="198133" y="76329"/>
                    <a:pt x="219920" y="71357"/>
                  </a:cubicBezTo>
                  <a:cubicBezTo>
                    <a:pt x="224453" y="91097"/>
                    <a:pt x="228401" y="115955"/>
                    <a:pt x="229278" y="144176"/>
                  </a:cubicBezTo>
                  <a:close/>
                  <a:moveTo>
                    <a:pt x="144176" y="223868"/>
                  </a:moveTo>
                  <a:cubicBezTo>
                    <a:pt x="126191" y="224307"/>
                    <a:pt x="106889" y="226354"/>
                    <a:pt x="86418" y="230887"/>
                  </a:cubicBezTo>
                  <a:cubicBezTo>
                    <a:pt x="80423" y="205590"/>
                    <a:pt x="77937" y="181317"/>
                    <a:pt x="77645" y="158799"/>
                  </a:cubicBezTo>
                  <a:lnTo>
                    <a:pt x="144176" y="158799"/>
                  </a:lnTo>
                  <a:lnTo>
                    <a:pt x="144176" y="223868"/>
                  </a:lnTo>
                  <a:close/>
                  <a:moveTo>
                    <a:pt x="77645" y="144176"/>
                  </a:moveTo>
                  <a:cubicBezTo>
                    <a:pt x="78376" y="116686"/>
                    <a:pt x="82178" y="92267"/>
                    <a:pt x="86710" y="72673"/>
                  </a:cubicBezTo>
                  <a:cubicBezTo>
                    <a:pt x="102503" y="76036"/>
                    <a:pt x="121804" y="78668"/>
                    <a:pt x="144030" y="79253"/>
                  </a:cubicBezTo>
                  <a:lnTo>
                    <a:pt x="144030" y="144322"/>
                  </a:lnTo>
                  <a:lnTo>
                    <a:pt x="77645" y="144322"/>
                  </a:lnTo>
                  <a:close/>
                  <a:moveTo>
                    <a:pt x="158652" y="64338"/>
                  </a:moveTo>
                  <a:lnTo>
                    <a:pt x="158652" y="14915"/>
                  </a:lnTo>
                  <a:cubicBezTo>
                    <a:pt x="175468" y="15792"/>
                    <a:pt x="191406" y="19594"/>
                    <a:pt x="206029" y="26028"/>
                  </a:cubicBezTo>
                  <a:cubicBezTo>
                    <a:pt x="208368" y="31730"/>
                    <a:pt x="212170" y="42259"/>
                    <a:pt x="216264" y="57027"/>
                  </a:cubicBezTo>
                  <a:cubicBezTo>
                    <a:pt x="195939" y="61706"/>
                    <a:pt x="176492" y="63900"/>
                    <a:pt x="158652" y="64338"/>
                  </a:cubicBezTo>
                  <a:close/>
                  <a:moveTo>
                    <a:pt x="144176" y="64338"/>
                  </a:moveTo>
                  <a:cubicBezTo>
                    <a:pt x="123412" y="63900"/>
                    <a:pt x="105281" y="61268"/>
                    <a:pt x="90366" y="58197"/>
                  </a:cubicBezTo>
                  <a:cubicBezTo>
                    <a:pt x="95045" y="40796"/>
                    <a:pt x="99724" y="28952"/>
                    <a:pt x="101771" y="23981"/>
                  </a:cubicBezTo>
                  <a:cubicBezTo>
                    <a:pt x="115078" y="18863"/>
                    <a:pt x="129261" y="15646"/>
                    <a:pt x="144176" y="14915"/>
                  </a:cubicBezTo>
                  <a:lnTo>
                    <a:pt x="144176" y="64338"/>
                  </a:lnTo>
                  <a:close/>
                  <a:moveTo>
                    <a:pt x="75890" y="54834"/>
                  </a:moveTo>
                  <a:cubicBezTo>
                    <a:pt x="69310" y="53079"/>
                    <a:pt x="63900" y="51471"/>
                    <a:pt x="59659" y="50008"/>
                  </a:cubicBezTo>
                  <a:cubicBezTo>
                    <a:pt x="66678" y="43575"/>
                    <a:pt x="74428" y="38018"/>
                    <a:pt x="82616" y="33193"/>
                  </a:cubicBezTo>
                  <a:cubicBezTo>
                    <a:pt x="80569" y="39188"/>
                    <a:pt x="78229" y="46353"/>
                    <a:pt x="75890" y="54834"/>
                  </a:cubicBezTo>
                  <a:close/>
                  <a:moveTo>
                    <a:pt x="72381" y="69164"/>
                  </a:moveTo>
                  <a:cubicBezTo>
                    <a:pt x="67555" y="89781"/>
                    <a:pt x="63607" y="115224"/>
                    <a:pt x="62876" y="144176"/>
                  </a:cubicBezTo>
                  <a:lnTo>
                    <a:pt x="15061" y="144176"/>
                  </a:lnTo>
                  <a:cubicBezTo>
                    <a:pt x="16669" y="112592"/>
                    <a:pt x="29098" y="83932"/>
                    <a:pt x="48692" y="61560"/>
                  </a:cubicBezTo>
                  <a:cubicBezTo>
                    <a:pt x="53225" y="63315"/>
                    <a:pt x="61414" y="66239"/>
                    <a:pt x="72381" y="69164"/>
                  </a:cubicBezTo>
                  <a:close/>
                  <a:moveTo>
                    <a:pt x="62730" y="158652"/>
                  </a:moveTo>
                  <a:cubicBezTo>
                    <a:pt x="63022" y="182341"/>
                    <a:pt x="65801" y="207783"/>
                    <a:pt x="72234" y="234396"/>
                  </a:cubicBezTo>
                  <a:cubicBezTo>
                    <a:pt x="64484" y="236443"/>
                    <a:pt x="56735" y="238783"/>
                    <a:pt x="48839" y="241561"/>
                  </a:cubicBezTo>
                  <a:cubicBezTo>
                    <a:pt x="29098" y="219189"/>
                    <a:pt x="16669" y="190237"/>
                    <a:pt x="14915" y="158506"/>
                  </a:cubicBezTo>
                  <a:lnTo>
                    <a:pt x="62730" y="158506"/>
                  </a:lnTo>
                  <a:close/>
                  <a:moveTo>
                    <a:pt x="76182" y="248434"/>
                  </a:moveTo>
                  <a:cubicBezTo>
                    <a:pt x="78229" y="255452"/>
                    <a:pt x="80423" y="262617"/>
                    <a:pt x="83055" y="269782"/>
                  </a:cubicBezTo>
                  <a:cubicBezTo>
                    <a:pt x="74866" y="265103"/>
                    <a:pt x="67263" y="259400"/>
                    <a:pt x="60244" y="253113"/>
                  </a:cubicBezTo>
                  <a:cubicBezTo>
                    <a:pt x="65508" y="251358"/>
                    <a:pt x="70918" y="249750"/>
                    <a:pt x="76182" y="248434"/>
                  </a:cubicBezTo>
                  <a:close/>
                  <a:moveTo>
                    <a:pt x="90220" y="244924"/>
                  </a:moveTo>
                  <a:cubicBezTo>
                    <a:pt x="109229" y="240830"/>
                    <a:pt x="127361" y="239075"/>
                    <a:pt x="144030" y="238637"/>
                  </a:cubicBezTo>
                  <a:lnTo>
                    <a:pt x="144030" y="287914"/>
                  </a:lnTo>
                  <a:cubicBezTo>
                    <a:pt x="129261" y="287183"/>
                    <a:pt x="115078" y="283966"/>
                    <a:pt x="101771" y="278848"/>
                  </a:cubicBezTo>
                  <a:cubicBezTo>
                    <a:pt x="97239" y="267443"/>
                    <a:pt x="93437" y="256037"/>
                    <a:pt x="90220" y="244924"/>
                  </a:cubicBezTo>
                  <a:close/>
                  <a:moveTo>
                    <a:pt x="158652" y="238637"/>
                  </a:moveTo>
                  <a:cubicBezTo>
                    <a:pt x="181317" y="239222"/>
                    <a:pt x="201057" y="242146"/>
                    <a:pt x="216557" y="245509"/>
                  </a:cubicBezTo>
                  <a:cubicBezTo>
                    <a:pt x="213632" y="255891"/>
                    <a:pt x="210123" y="266273"/>
                    <a:pt x="205882" y="276801"/>
                  </a:cubicBezTo>
                  <a:cubicBezTo>
                    <a:pt x="191260" y="283089"/>
                    <a:pt x="175468" y="286890"/>
                    <a:pt x="158798" y="287768"/>
                  </a:cubicBezTo>
                  <a:lnTo>
                    <a:pt x="158798" y="238637"/>
                  </a:lnTo>
                  <a:close/>
                  <a:moveTo>
                    <a:pt x="158652" y="223868"/>
                  </a:moveTo>
                  <a:lnTo>
                    <a:pt x="158652" y="158652"/>
                  </a:lnTo>
                  <a:lnTo>
                    <a:pt x="229424" y="158652"/>
                  </a:lnTo>
                  <a:cubicBezTo>
                    <a:pt x="229132" y="181463"/>
                    <a:pt x="226646" y="205883"/>
                    <a:pt x="220505" y="231325"/>
                  </a:cubicBezTo>
                  <a:cubicBezTo>
                    <a:pt x="203982" y="227524"/>
                    <a:pt x="182925" y="224307"/>
                    <a:pt x="158652" y="223868"/>
                  </a:cubicBezTo>
                  <a:close/>
                  <a:moveTo>
                    <a:pt x="242585" y="49716"/>
                  </a:moveTo>
                  <a:cubicBezTo>
                    <a:pt x="238637" y="51032"/>
                    <a:pt x="234542" y="52348"/>
                    <a:pt x="230594" y="53518"/>
                  </a:cubicBezTo>
                  <a:cubicBezTo>
                    <a:pt x="228840" y="47084"/>
                    <a:pt x="227085" y="41527"/>
                    <a:pt x="225330" y="36556"/>
                  </a:cubicBezTo>
                  <a:cubicBezTo>
                    <a:pt x="231472" y="40504"/>
                    <a:pt x="237174" y="44890"/>
                    <a:pt x="242585" y="49716"/>
                  </a:cubicBezTo>
                  <a:close/>
                  <a:moveTo>
                    <a:pt x="230594" y="249165"/>
                  </a:moveTo>
                  <a:cubicBezTo>
                    <a:pt x="235420" y="250481"/>
                    <a:pt x="239514" y="251797"/>
                    <a:pt x="242877" y="252967"/>
                  </a:cubicBezTo>
                  <a:cubicBezTo>
                    <a:pt x="237321" y="257938"/>
                    <a:pt x="231472" y="262471"/>
                    <a:pt x="225184" y="266565"/>
                  </a:cubicBezTo>
                  <a:cubicBezTo>
                    <a:pt x="227231" y="260570"/>
                    <a:pt x="228986" y="254867"/>
                    <a:pt x="230594" y="249165"/>
                  </a:cubicBezTo>
                  <a:close/>
                </a:path>
              </a:pathLst>
            </a:custGeom>
            <a:grpFill/>
            <a:ln w="1460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4B9EFBE-414D-B8F2-AC96-55215C863A3C}"/>
                </a:ext>
              </a:extLst>
            </p:cNvPr>
            <p:cNvSpPr/>
            <p:nvPr/>
          </p:nvSpPr>
          <p:spPr>
            <a:xfrm>
              <a:off x="5802687" y="3160769"/>
              <a:ext cx="5995" cy="283965"/>
            </a:xfrm>
            <a:custGeom>
              <a:avLst/>
              <a:gdLst>
                <a:gd name="connsiteX0" fmla="*/ 0 w 5995"/>
                <a:gd name="connsiteY0" fmla="*/ 0 h 283965"/>
                <a:gd name="connsiteX1" fmla="*/ 5995 w 5995"/>
                <a:gd name="connsiteY1" fmla="*/ 0 h 283965"/>
                <a:gd name="connsiteX2" fmla="*/ 5995 w 5995"/>
                <a:gd name="connsiteY2" fmla="*/ 283966 h 283965"/>
                <a:gd name="connsiteX3" fmla="*/ 0 w 5995"/>
                <a:gd name="connsiteY3" fmla="*/ 283966 h 283965"/>
              </a:gdLst>
              <a:ahLst/>
              <a:cxnLst>
                <a:cxn ang="0">
                  <a:pos x="connsiteX0" y="connsiteY0"/>
                </a:cxn>
                <a:cxn ang="0">
                  <a:pos x="connsiteX1" y="connsiteY1"/>
                </a:cxn>
                <a:cxn ang="0">
                  <a:pos x="connsiteX2" y="connsiteY2"/>
                </a:cxn>
                <a:cxn ang="0">
                  <a:pos x="connsiteX3" y="connsiteY3"/>
                </a:cxn>
              </a:cxnLst>
              <a:rect l="l" t="t" r="r" b="b"/>
              <a:pathLst>
                <a:path w="5995" h="283965">
                  <a:moveTo>
                    <a:pt x="0" y="0"/>
                  </a:moveTo>
                  <a:lnTo>
                    <a:pt x="5995" y="0"/>
                  </a:lnTo>
                  <a:lnTo>
                    <a:pt x="5995" y="283966"/>
                  </a:lnTo>
                  <a:lnTo>
                    <a:pt x="0" y="283966"/>
                  </a:lnTo>
                  <a:close/>
                </a:path>
              </a:pathLst>
            </a:custGeom>
            <a:grpFill/>
            <a:ln w="14608" cap="flat">
              <a:noFill/>
              <a:prstDash val="solid"/>
              <a:miter/>
            </a:ln>
          </p:spPr>
          <p:txBody>
            <a:bodyPr rtlCol="0" anchor="ctr"/>
            <a:lstStyle/>
            <a:p>
              <a:endParaRPr lang="en-US"/>
            </a:p>
          </p:txBody>
        </p:sp>
      </p:grpSp>
      <p:grpSp>
        <p:nvGrpSpPr>
          <p:cNvPr id="114" name="Graphic 25">
            <a:extLst>
              <a:ext uri="{FF2B5EF4-FFF2-40B4-BE49-F238E27FC236}">
                <a16:creationId xmlns:a16="http://schemas.microsoft.com/office/drawing/2014/main" id="{6B3D516E-955E-9293-9074-B8D6F883AE51}"/>
              </a:ext>
            </a:extLst>
          </p:cNvPr>
          <p:cNvGrpSpPr/>
          <p:nvPr/>
        </p:nvGrpSpPr>
        <p:grpSpPr>
          <a:xfrm>
            <a:off x="5549704" y="4134708"/>
            <a:ext cx="1062122" cy="255997"/>
            <a:chOff x="4801788" y="4007988"/>
            <a:chExt cx="1291006" cy="311163"/>
          </a:xfrm>
          <a:solidFill>
            <a:schemeClr val="tx1"/>
          </a:solidFill>
        </p:grpSpPr>
        <p:grpSp>
          <p:nvGrpSpPr>
            <p:cNvPr id="115" name="Graphic 25">
              <a:extLst>
                <a:ext uri="{FF2B5EF4-FFF2-40B4-BE49-F238E27FC236}">
                  <a16:creationId xmlns:a16="http://schemas.microsoft.com/office/drawing/2014/main" id="{3586ACA1-5AC3-D3AA-A955-948D8D5D62A9}"/>
                </a:ext>
              </a:extLst>
            </p:cNvPr>
            <p:cNvGrpSpPr/>
            <p:nvPr/>
          </p:nvGrpSpPr>
          <p:grpSpPr>
            <a:xfrm>
              <a:off x="4801788" y="4007988"/>
              <a:ext cx="308239" cy="308677"/>
              <a:chOff x="4801788" y="4007988"/>
              <a:chExt cx="308239" cy="308677"/>
            </a:xfrm>
            <a:grpFill/>
          </p:grpSpPr>
          <p:sp>
            <p:nvSpPr>
              <p:cNvPr id="117" name="Freeform: Shape 116">
                <a:extLst>
                  <a:ext uri="{FF2B5EF4-FFF2-40B4-BE49-F238E27FC236}">
                    <a16:creationId xmlns:a16="http://schemas.microsoft.com/office/drawing/2014/main" id="{B641461E-2983-04AE-80FE-49E58F54C9BF}"/>
                  </a:ext>
                </a:extLst>
              </p:cNvPr>
              <p:cNvSpPr/>
              <p:nvPr/>
            </p:nvSpPr>
            <p:spPr>
              <a:xfrm>
                <a:off x="4875046" y="4081392"/>
                <a:ext cx="161723" cy="161723"/>
              </a:xfrm>
              <a:custGeom>
                <a:avLst/>
                <a:gdLst>
                  <a:gd name="connsiteX0" fmla="*/ 80862 w 161723"/>
                  <a:gd name="connsiteY0" fmla="*/ 0 h 161723"/>
                  <a:gd name="connsiteX1" fmla="*/ 0 w 161723"/>
                  <a:gd name="connsiteY1" fmla="*/ 80862 h 161723"/>
                  <a:gd name="connsiteX2" fmla="*/ 80862 w 161723"/>
                  <a:gd name="connsiteY2" fmla="*/ 161723 h 161723"/>
                  <a:gd name="connsiteX3" fmla="*/ 161723 w 161723"/>
                  <a:gd name="connsiteY3" fmla="*/ 80862 h 161723"/>
                  <a:gd name="connsiteX4" fmla="*/ 80862 w 161723"/>
                  <a:gd name="connsiteY4" fmla="*/ 0 h 161723"/>
                  <a:gd name="connsiteX5" fmla="*/ 80862 w 161723"/>
                  <a:gd name="connsiteY5" fmla="*/ 135257 h 161723"/>
                  <a:gd name="connsiteX6" fmla="*/ 26613 w 161723"/>
                  <a:gd name="connsiteY6" fmla="*/ 81008 h 161723"/>
                  <a:gd name="connsiteX7" fmla="*/ 80862 w 161723"/>
                  <a:gd name="connsiteY7" fmla="*/ 26613 h 161723"/>
                  <a:gd name="connsiteX8" fmla="*/ 135257 w 161723"/>
                  <a:gd name="connsiteY8" fmla="*/ 81008 h 161723"/>
                  <a:gd name="connsiteX9" fmla="*/ 80862 w 161723"/>
                  <a:gd name="connsiteY9" fmla="*/ 135257 h 161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1723" h="161723">
                    <a:moveTo>
                      <a:pt x="80862" y="0"/>
                    </a:moveTo>
                    <a:cubicBezTo>
                      <a:pt x="36263" y="0"/>
                      <a:pt x="0" y="36264"/>
                      <a:pt x="0" y="80862"/>
                    </a:cubicBezTo>
                    <a:cubicBezTo>
                      <a:pt x="0" y="125460"/>
                      <a:pt x="36263" y="161723"/>
                      <a:pt x="80862" y="161723"/>
                    </a:cubicBezTo>
                    <a:cubicBezTo>
                      <a:pt x="125460" y="161723"/>
                      <a:pt x="161723" y="125460"/>
                      <a:pt x="161723" y="80862"/>
                    </a:cubicBezTo>
                    <a:cubicBezTo>
                      <a:pt x="161723" y="36264"/>
                      <a:pt x="125460" y="0"/>
                      <a:pt x="80862" y="0"/>
                    </a:cubicBezTo>
                    <a:close/>
                    <a:moveTo>
                      <a:pt x="80862" y="135257"/>
                    </a:moveTo>
                    <a:cubicBezTo>
                      <a:pt x="50886" y="135257"/>
                      <a:pt x="26613" y="110837"/>
                      <a:pt x="26613" y="81008"/>
                    </a:cubicBezTo>
                    <a:cubicBezTo>
                      <a:pt x="26613" y="51032"/>
                      <a:pt x="51032" y="26613"/>
                      <a:pt x="80862" y="26613"/>
                    </a:cubicBezTo>
                    <a:cubicBezTo>
                      <a:pt x="110837" y="26613"/>
                      <a:pt x="135257" y="51032"/>
                      <a:pt x="135257" y="81008"/>
                    </a:cubicBezTo>
                    <a:cubicBezTo>
                      <a:pt x="135110" y="110837"/>
                      <a:pt x="110837" y="135257"/>
                      <a:pt x="80862" y="135257"/>
                    </a:cubicBezTo>
                    <a:close/>
                  </a:path>
                </a:pathLst>
              </a:custGeom>
              <a:grpFill/>
              <a:ln w="1460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04B6A216-CC8B-63A9-B5D9-15323BAAF33B}"/>
                  </a:ext>
                </a:extLst>
              </p:cNvPr>
              <p:cNvSpPr/>
              <p:nvPr/>
            </p:nvSpPr>
            <p:spPr>
              <a:xfrm>
                <a:off x="4801788" y="4007988"/>
                <a:ext cx="308239" cy="308677"/>
              </a:xfrm>
              <a:custGeom>
                <a:avLst/>
                <a:gdLst>
                  <a:gd name="connsiteX0" fmla="*/ 308239 w 308239"/>
                  <a:gd name="connsiteY0" fmla="*/ 167572 h 308677"/>
                  <a:gd name="connsiteX1" fmla="*/ 308239 w 308239"/>
                  <a:gd name="connsiteY1" fmla="*/ 140959 h 308677"/>
                  <a:gd name="connsiteX2" fmla="*/ 280164 w 308239"/>
                  <a:gd name="connsiteY2" fmla="*/ 140959 h 308677"/>
                  <a:gd name="connsiteX3" fmla="*/ 270221 w 308239"/>
                  <a:gd name="connsiteY3" fmla="*/ 102503 h 308677"/>
                  <a:gd name="connsiteX4" fmla="*/ 294202 w 308239"/>
                  <a:gd name="connsiteY4" fmla="*/ 88758 h 308677"/>
                  <a:gd name="connsiteX5" fmla="*/ 280895 w 308239"/>
                  <a:gd name="connsiteY5" fmla="*/ 65654 h 308677"/>
                  <a:gd name="connsiteX6" fmla="*/ 256769 w 308239"/>
                  <a:gd name="connsiteY6" fmla="*/ 79545 h 308677"/>
                  <a:gd name="connsiteX7" fmla="*/ 228693 w 308239"/>
                  <a:gd name="connsiteY7" fmla="*/ 51470 h 308677"/>
                  <a:gd name="connsiteX8" fmla="*/ 242585 w 308239"/>
                  <a:gd name="connsiteY8" fmla="*/ 27344 h 308677"/>
                  <a:gd name="connsiteX9" fmla="*/ 219628 w 308239"/>
                  <a:gd name="connsiteY9" fmla="*/ 14037 h 308677"/>
                  <a:gd name="connsiteX10" fmla="*/ 205883 w 308239"/>
                  <a:gd name="connsiteY10" fmla="*/ 38018 h 308677"/>
                  <a:gd name="connsiteX11" fmla="*/ 167426 w 308239"/>
                  <a:gd name="connsiteY11" fmla="*/ 28075 h 308677"/>
                  <a:gd name="connsiteX12" fmla="*/ 167426 w 308239"/>
                  <a:gd name="connsiteY12" fmla="*/ 0 h 308677"/>
                  <a:gd name="connsiteX13" fmla="*/ 140813 w 308239"/>
                  <a:gd name="connsiteY13" fmla="*/ 0 h 308677"/>
                  <a:gd name="connsiteX14" fmla="*/ 140813 w 308239"/>
                  <a:gd name="connsiteY14" fmla="*/ 28075 h 308677"/>
                  <a:gd name="connsiteX15" fmla="*/ 102356 w 308239"/>
                  <a:gd name="connsiteY15" fmla="*/ 38018 h 308677"/>
                  <a:gd name="connsiteX16" fmla="*/ 88612 w 308239"/>
                  <a:gd name="connsiteY16" fmla="*/ 14037 h 308677"/>
                  <a:gd name="connsiteX17" fmla="*/ 65654 w 308239"/>
                  <a:gd name="connsiteY17" fmla="*/ 27344 h 308677"/>
                  <a:gd name="connsiteX18" fmla="*/ 79546 w 308239"/>
                  <a:gd name="connsiteY18" fmla="*/ 51470 h 308677"/>
                  <a:gd name="connsiteX19" fmla="*/ 51471 w 308239"/>
                  <a:gd name="connsiteY19" fmla="*/ 79545 h 308677"/>
                  <a:gd name="connsiteX20" fmla="*/ 27344 w 308239"/>
                  <a:gd name="connsiteY20" fmla="*/ 65654 h 308677"/>
                  <a:gd name="connsiteX21" fmla="*/ 14038 w 308239"/>
                  <a:gd name="connsiteY21" fmla="*/ 88758 h 308677"/>
                  <a:gd name="connsiteX22" fmla="*/ 38018 w 308239"/>
                  <a:gd name="connsiteY22" fmla="*/ 102649 h 308677"/>
                  <a:gd name="connsiteX23" fmla="*/ 28075 w 308239"/>
                  <a:gd name="connsiteY23" fmla="*/ 141106 h 308677"/>
                  <a:gd name="connsiteX24" fmla="*/ 0 w 308239"/>
                  <a:gd name="connsiteY24" fmla="*/ 141106 h 308677"/>
                  <a:gd name="connsiteX25" fmla="*/ 0 w 308239"/>
                  <a:gd name="connsiteY25" fmla="*/ 167718 h 308677"/>
                  <a:gd name="connsiteX26" fmla="*/ 28075 w 308239"/>
                  <a:gd name="connsiteY26" fmla="*/ 167718 h 308677"/>
                  <a:gd name="connsiteX27" fmla="*/ 38018 w 308239"/>
                  <a:gd name="connsiteY27" fmla="*/ 206175 h 308677"/>
                  <a:gd name="connsiteX28" fmla="*/ 14038 w 308239"/>
                  <a:gd name="connsiteY28" fmla="*/ 219920 h 308677"/>
                  <a:gd name="connsiteX29" fmla="*/ 27344 w 308239"/>
                  <a:gd name="connsiteY29" fmla="*/ 243023 h 308677"/>
                  <a:gd name="connsiteX30" fmla="*/ 51471 w 308239"/>
                  <a:gd name="connsiteY30" fmla="*/ 229132 h 308677"/>
                  <a:gd name="connsiteX31" fmla="*/ 79546 w 308239"/>
                  <a:gd name="connsiteY31" fmla="*/ 257207 h 308677"/>
                  <a:gd name="connsiteX32" fmla="*/ 65654 w 308239"/>
                  <a:gd name="connsiteY32" fmla="*/ 281334 h 308677"/>
                  <a:gd name="connsiteX33" fmla="*/ 88612 w 308239"/>
                  <a:gd name="connsiteY33" fmla="*/ 294640 h 308677"/>
                  <a:gd name="connsiteX34" fmla="*/ 102356 w 308239"/>
                  <a:gd name="connsiteY34" fmla="*/ 270660 h 308677"/>
                  <a:gd name="connsiteX35" fmla="*/ 140813 w 308239"/>
                  <a:gd name="connsiteY35" fmla="*/ 280603 h 308677"/>
                  <a:gd name="connsiteX36" fmla="*/ 140813 w 308239"/>
                  <a:gd name="connsiteY36" fmla="*/ 308678 h 308677"/>
                  <a:gd name="connsiteX37" fmla="*/ 167426 w 308239"/>
                  <a:gd name="connsiteY37" fmla="*/ 308678 h 308677"/>
                  <a:gd name="connsiteX38" fmla="*/ 167426 w 308239"/>
                  <a:gd name="connsiteY38" fmla="*/ 280603 h 308677"/>
                  <a:gd name="connsiteX39" fmla="*/ 205883 w 308239"/>
                  <a:gd name="connsiteY39" fmla="*/ 270660 h 308677"/>
                  <a:gd name="connsiteX40" fmla="*/ 219628 w 308239"/>
                  <a:gd name="connsiteY40" fmla="*/ 294640 h 308677"/>
                  <a:gd name="connsiteX41" fmla="*/ 242585 w 308239"/>
                  <a:gd name="connsiteY41" fmla="*/ 281334 h 308677"/>
                  <a:gd name="connsiteX42" fmla="*/ 228693 w 308239"/>
                  <a:gd name="connsiteY42" fmla="*/ 257207 h 308677"/>
                  <a:gd name="connsiteX43" fmla="*/ 256769 w 308239"/>
                  <a:gd name="connsiteY43" fmla="*/ 229132 h 308677"/>
                  <a:gd name="connsiteX44" fmla="*/ 280895 w 308239"/>
                  <a:gd name="connsiteY44" fmla="*/ 243023 h 308677"/>
                  <a:gd name="connsiteX45" fmla="*/ 294202 w 308239"/>
                  <a:gd name="connsiteY45" fmla="*/ 219920 h 308677"/>
                  <a:gd name="connsiteX46" fmla="*/ 270221 w 308239"/>
                  <a:gd name="connsiteY46" fmla="*/ 206175 h 308677"/>
                  <a:gd name="connsiteX47" fmla="*/ 280164 w 308239"/>
                  <a:gd name="connsiteY47" fmla="*/ 167718 h 308677"/>
                  <a:gd name="connsiteX48" fmla="*/ 308239 w 308239"/>
                  <a:gd name="connsiteY48" fmla="*/ 167718 h 308677"/>
                  <a:gd name="connsiteX49" fmla="*/ 154120 w 308239"/>
                  <a:gd name="connsiteY49" fmla="*/ 255160 h 308677"/>
                  <a:gd name="connsiteX50" fmla="*/ 53225 w 308239"/>
                  <a:gd name="connsiteY50" fmla="*/ 154266 h 308677"/>
                  <a:gd name="connsiteX51" fmla="*/ 154120 w 308239"/>
                  <a:gd name="connsiteY51" fmla="*/ 53371 h 308677"/>
                  <a:gd name="connsiteX52" fmla="*/ 255014 w 308239"/>
                  <a:gd name="connsiteY52" fmla="*/ 154266 h 308677"/>
                  <a:gd name="connsiteX53" fmla="*/ 154120 w 308239"/>
                  <a:gd name="connsiteY53" fmla="*/ 255160 h 308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308239" h="308677">
                    <a:moveTo>
                      <a:pt x="308239" y="167572"/>
                    </a:moveTo>
                    <a:lnTo>
                      <a:pt x="308239" y="140959"/>
                    </a:lnTo>
                    <a:lnTo>
                      <a:pt x="280164" y="140959"/>
                    </a:lnTo>
                    <a:cubicBezTo>
                      <a:pt x="278702" y="127361"/>
                      <a:pt x="275631" y="114493"/>
                      <a:pt x="270221" y="102503"/>
                    </a:cubicBezTo>
                    <a:lnTo>
                      <a:pt x="294202" y="88758"/>
                    </a:lnTo>
                    <a:lnTo>
                      <a:pt x="280895" y="65654"/>
                    </a:lnTo>
                    <a:lnTo>
                      <a:pt x="256769" y="79545"/>
                    </a:lnTo>
                    <a:cubicBezTo>
                      <a:pt x="248872" y="68725"/>
                      <a:pt x="239514" y="59367"/>
                      <a:pt x="228693" y="51470"/>
                    </a:cubicBezTo>
                    <a:lnTo>
                      <a:pt x="242585" y="27344"/>
                    </a:lnTo>
                    <a:lnTo>
                      <a:pt x="219628" y="14037"/>
                    </a:lnTo>
                    <a:lnTo>
                      <a:pt x="205883" y="38018"/>
                    </a:lnTo>
                    <a:cubicBezTo>
                      <a:pt x="193892" y="32608"/>
                      <a:pt x="180879" y="29537"/>
                      <a:pt x="167426" y="28075"/>
                    </a:cubicBezTo>
                    <a:lnTo>
                      <a:pt x="167426" y="0"/>
                    </a:lnTo>
                    <a:lnTo>
                      <a:pt x="140813" y="0"/>
                    </a:lnTo>
                    <a:lnTo>
                      <a:pt x="140813" y="28075"/>
                    </a:lnTo>
                    <a:cubicBezTo>
                      <a:pt x="127215" y="29537"/>
                      <a:pt x="114347" y="32608"/>
                      <a:pt x="102356" y="38018"/>
                    </a:cubicBezTo>
                    <a:lnTo>
                      <a:pt x="88612" y="14037"/>
                    </a:lnTo>
                    <a:lnTo>
                      <a:pt x="65654" y="27344"/>
                    </a:lnTo>
                    <a:lnTo>
                      <a:pt x="79546" y="51470"/>
                    </a:lnTo>
                    <a:cubicBezTo>
                      <a:pt x="68725" y="59367"/>
                      <a:pt x="59367" y="68725"/>
                      <a:pt x="51471" y="79545"/>
                    </a:cubicBezTo>
                    <a:lnTo>
                      <a:pt x="27344" y="65654"/>
                    </a:lnTo>
                    <a:lnTo>
                      <a:pt x="14038" y="88758"/>
                    </a:lnTo>
                    <a:lnTo>
                      <a:pt x="38018" y="102649"/>
                    </a:lnTo>
                    <a:cubicBezTo>
                      <a:pt x="32608" y="114639"/>
                      <a:pt x="29537" y="127507"/>
                      <a:pt x="28075" y="141106"/>
                    </a:cubicBezTo>
                    <a:lnTo>
                      <a:pt x="0" y="141106"/>
                    </a:lnTo>
                    <a:lnTo>
                      <a:pt x="0" y="167718"/>
                    </a:lnTo>
                    <a:lnTo>
                      <a:pt x="28075" y="167718"/>
                    </a:lnTo>
                    <a:cubicBezTo>
                      <a:pt x="29537" y="181317"/>
                      <a:pt x="32608" y="194185"/>
                      <a:pt x="38018" y="206175"/>
                    </a:cubicBezTo>
                    <a:lnTo>
                      <a:pt x="14038" y="219920"/>
                    </a:lnTo>
                    <a:lnTo>
                      <a:pt x="27344" y="243023"/>
                    </a:lnTo>
                    <a:lnTo>
                      <a:pt x="51471" y="229132"/>
                    </a:lnTo>
                    <a:cubicBezTo>
                      <a:pt x="59367" y="239953"/>
                      <a:pt x="68725" y="249311"/>
                      <a:pt x="79546" y="257207"/>
                    </a:cubicBezTo>
                    <a:lnTo>
                      <a:pt x="65654" y="281334"/>
                    </a:lnTo>
                    <a:lnTo>
                      <a:pt x="88612" y="294640"/>
                    </a:lnTo>
                    <a:lnTo>
                      <a:pt x="102356" y="270660"/>
                    </a:lnTo>
                    <a:cubicBezTo>
                      <a:pt x="114347" y="276070"/>
                      <a:pt x="127215" y="279141"/>
                      <a:pt x="140813" y="280603"/>
                    </a:cubicBezTo>
                    <a:lnTo>
                      <a:pt x="140813" y="308678"/>
                    </a:lnTo>
                    <a:lnTo>
                      <a:pt x="167426" y="308678"/>
                    </a:lnTo>
                    <a:lnTo>
                      <a:pt x="167426" y="280603"/>
                    </a:lnTo>
                    <a:cubicBezTo>
                      <a:pt x="181025" y="279141"/>
                      <a:pt x="193892" y="276070"/>
                      <a:pt x="205883" y="270660"/>
                    </a:cubicBezTo>
                    <a:lnTo>
                      <a:pt x="219628" y="294640"/>
                    </a:lnTo>
                    <a:lnTo>
                      <a:pt x="242585" y="281334"/>
                    </a:lnTo>
                    <a:lnTo>
                      <a:pt x="228693" y="257207"/>
                    </a:lnTo>
                    <a:cubicBezTo>
                      <a:pt x="239514" y="249311"/>
                      <a:pt x="248872" y="239953"/>
                      <a:pt x="256769" y="229132"/>
                    </a:cubicBezTo>
                    <a:lnTo>
                      <a:pt x="280895" y="243023"/>
                    </a:lnTo>
                    <a:lnTo>
                      <a:pt x="294202" y="219920"/>
                    </a:lnTo>
                    <a:lnTo>
                      <a:pt x="270221" y="206175"/>
                    </a:lnTo>
                    <a:cubicBezTo>
                      <a:pt x="275631" y="194185"/>
                      <a:pt x="278702" y="181317"/>
                      <a:pt x="280164" y="167718"/>
                    </a:cubicBezTo>
                    <a:lnTo>
                      <a:pt x="308239" y="167718"/>
                    </a:lnTo>
                    <a:close/>
                    <a:moveTo>
                      <a:pt x="154120" y="255160"/>
                    </a:moveTo>
                    <a:cubicBezTo>
                      <a:pt x="98555" y="255160"/>
                      <a:pt x="53225" y="209977"/>
                      <a:pt x="53225" y="154266"/>
                    </a:cubicBezTo>
                    <a:cubicBezTo>
                      <a:pt x="53225" y="98701"/>
                      <a:pt x="98409" y="53371"/>
                      <a:pt x="154120" y="53371"/>
                    </a:cubicBezTo>
                    <a:cubicBezTo>
                      <a:pt x="209685" y="53371"/>
                      <a:pt x="255014" y="98701"/>
                      <a:pt x="255014" y="154266"/>
                    </a:cubicBezTo>
                    <a:cubicBezTo>
                      <a:pt x="255014" y="209977"/>
                      <a:pt x="209685" y="255160"/>
                      <a:pt x="154120" y="255160"/>
                    </a:cubicBezTo>
                    <a:close/>
                  </a:path>
                </a:pathLst>
              </a:custGeom>
              <a:grpFill/>
              <a:ln w="14608" cap="flat">
                <a:noFill/>
                <a:prstDash val="solid"/>
                <a:miter/>
              </a:ln>
            </p:spPr>
            <p:txBody>
              <a:bodyPr rtlCol="0" anchor="ctr"/>
              <a:lstStyle/>
              <a:p>
                <a:endParaRPr lang="en-US"/>
              </a:p>
            </p:txBody>
          </p:sp>
        </p:grpSp>
        <p:sp>
          <p:nvSpPr>
            <p:cNvPr id="116" name="Freeform: Shape 115">
              <a:extLst>
                <a:ext uri="{FF2B5EF4-FFF2-40B4-BE49-F238E27FC236}">
                  <a16:creationId xmlns:a16="http://schemas.microsoft.com/office/drawing/2014/main" id="{8B815FCE-E377-7AD9-AE62-2FA017CCF311}"/>
                </a:ext>
              </a:extLst>
            </p:cNvPr>
            <p:cNvSpPr/>
            <p:nvPr/>
          </p:nvSpPr>
          <p:spPr>
            <a:xfrm>
              <a:off x="6086799" y="4035186"/>
              <a:ext cx="5995" cy="283965"/>
            </a:xfrm>
            <a:custGeom>
              <a:avLst/>
              <a:gdLst>
                <a:gd name="connsiteX0" fmla="*/ 0 w 5995"/>
                <a:gd name="connsiteY0" fmla="*/ 0 h 283965"/>
                <a:gd name="connsiteX1" fmla="*/ 5995 w 5995"/>
                <a:gd name="connsiteY1" fmla="*/ 0 h 283965"/>
                <a:gd name="connsiteX2" fmla="*/ 5995 w 5995"/>
                <a:gd name="connsiteY2" fmla="*/ 283966 h 283965"/>
                <a:gd name="connsiteX3" fmla="*/ 0 w 5995"/>
                <a:gd name="connsiteY3" fmla="*/ 283966 h 283965"/>
              </a:gdLst>
              <a:ahLst/>
              <a:cxnLst>
                <a:cxn ang="0">
                  <a:pos x="connsiteX0" y="connsiteY0"/>
                </a:cxn>
                <a:cxn ang="0">
                  <a:pos x="connsiteX1" y="connsiteY1"/>
                </a:cxn>
                <a:cxn ang="0">
                  <a:pos x="connsiteX2" y="connsiteY2"/>
                </a:cxn>
                <a:cxn ang="0">
                  <a:pos x="connsiteX3" y="connsiteY3"/>
                </a:cxn>
              </a:cxnLst>
              <a:rect l="l" t="t" r="r" b="b"/>
              <a:pathLst>
                <a:path w="5995" h="283965">
                  <a:moveTo>
                    <a:pt x="0" y="0"/>
                  </a:moveTo>
                  <a:lnTo>
                    <a:pt x="5995" y="0"/>
                  </a:lnTo>
                  <a:lnTo>
                    <a:pt x="5995" y="283966"/>
                  </a:lnTo>
                  <a:lnTo>
                    <a:pt x="0" y="283966"/>
                  </a:lnTo>
                  <a:close/>
                </a:path>
              </a:pathLst>
            </a:custGeom>
            <a:grpFill/>
            <a:ln w="14608" cap="flat">
              <a:noFill/>
              <a:prstDash val="solid"/>
              <a:miter/>
            </a:ln>
          </p:spPr>
          <p:txBody>
            <a:bodyPr rtlCol="0" anchor="ctr"/>
            <a:lstStyle/>
            <a:p>
              <a:endParaRPr lang="en-US"/>
            </a:p>
          </p:txBody>
        </p:sp>
      </p:grpSp>
      <p:sp>
        <p:nvSpPr>
          <p:cNvPr id="120" name="TextBox 119">
            <a:extLst>
              <a:ext uri="{FF2B5EF4-FFF2-40B4-BE49-F238E27FC236}">
                <a16:creationId xmlns:a16="http://schemas.microsoft.com/office/drawing/2014/main" id="{B863B666-035F-E8F9-C61E-71FA5E460454}"/>
              </a:ext>
            </a:extLst>
          </p:cNvPr>
          <p:cNvSpPr txBox="1"/>
          <p:nvPr/>
        </p:nvSpPr>
        <p:spPr>
          <a:xfrm>
            <a:off x="6333702" y="2061798"/>
            <a:ext cx="396269" cy="338554"/>
          </a:xfrm>
          <a:prstGeom prst="rect">
            <a:avLst/>
          </a:prstGeom>
          <a:noFill/>
        </p:spPr>
        <p:txBody>
          <a:bodyPr wrap="square">
            <a:spAutoFit/>
          </a:bodyPr>
          <a:lstStyle/>
          <a:p>
            <a:pPr algn="ctr"/>
            <a:r>
              <a:rPr lang="fa-IR" sz="1600" dirty="0">
                <a:cs typeface="B Titr" panose="00000700000000000000" pitchFamily="2" charset="-78"/>
              </a:rPr>
              <a:t>01</a:t>
            </a:r>
            <a:endParaRPr lang="en-US" sz="1600" dirty="0">
              <a:cs typeface="B Titr" panose="00000700000000000000" pitchFamily="2" charset="-78"/>
            </a:endParaRPr>
          </a:p>
        </p:txBody>
      </p:sp>
      <p:sp>
        <p:nvSpPr>
          <p:cNvPr id="121" name="TextBox 120">
            <a:extLst>
              <a:ext uri="{FF2B5EF4-FFF2-40B4-BE49-F238E27FC236}">
                <a16:creationId xmlns:a16="http://schemas.microsoft.com/office/drawing/2014/main" id="{90C56395-67B6-30AF-F419-A88189E0DE80}"/>
              </a:ext>
            </a:extLst>
          </p:cNvPr>
          <p:cNvSpPr txBox="1"/>
          <p:nvPr/>
        </p:nvSpPr>
        <p:spPr>
          <a:xfrm>
            <a:off x="6618520" y="2678123"/>
            <a:ext cx="396269" cy="338554"/>
          </a:xfrm>
          <a:prstGeom prst="rect">
            <a:avLst/>
          </a:prstGeom>
          <a:noFill/>
        </p:spPr>
        <p:txBody>
          <a:bodyPr wrap="square">
            <a:spAutoFit/>
          </a:bodyPr>
          <a:lstStyle/>
          <a:p>
            <a:pPr algn="ctr"/>
            <a:r>
              <a:rPr lang="fa-IR" sz="1600" dirty="0">
                <a:cs typeface="B Titr" panose="00000700000000000000" pitchFamily="2" charset="-78"/>
              </a:rPr>
              <a:t>02</a:t>
            </a:r>
            <a:endParaRPr lang="en-US" sz="1600" dirty="0">
              <a:cs typeface="B Titr" panose="00000700000000000000" pitchFamily="2" charset="-78"/>
            </a:endParaRPr>
          </a:p>
        </p:txBody>
      </p:sp>
      <p:sp>
        <p:nvSpPr>
          <p:cNvPr id="122" name="TextBox 121">
            <a:extLst>
              <a:ext uri="{FF2B5EF4-FFF2-40B4-BE49-F238E27FC236}">
                <a16:creationId xmlns:a16="http://schemas.microsoft.com/office/drawing/2014/main" id="{B3128124-DF83-E8B6-11A8-AB30DB1AB803}"/>
              </a:ext>
            </a:extLst>
          </p:cNvPr>
          <p:cNvSpPr txBox="1"/>
          <p:nvPr/>
        </p:nvSpPr>
        <p:spPr>
          <a:xfrm>
            <a:off x="6420169" y="3427976"/>
            <a:ext cx="449901" cy="338554"/>
          </a:xfrm>
          <a:prstGeom prst="rect">
            <a:avLst/>
          </a:prstGeom>
          <a:noFill/>
        </p:spPr>
        <p:txBody>
          <a:bodyPr wrap="square">
            <a:spAutoFit/>
          </a:bodyPr>
          <a:lstStyle/>
          <a:p>
            <a:pPr algn="ctr"/>
            <a:r>
              <a:rPr lang="fa-IR" sz="1600" dirty="0">
                <a:cs typeface="B Titr" panose="00000700000000000000" pitchFamily="2" charset="-78"/>
              </a:rPr>
              <a:t>03</a:t>
            </a:r>
            <a:endParaRPr lang="en-US" sz="1600" dirty="0">
              <a:cs typeface="B Titr" panose="00000700000000000000" pitchFamily="2" charset="-78"/>
            </a:endParaRPr>
          </a:p>
        </p:txBody>
      </p:sp>
      <p:sp>
        <p:nvSpPr>
          <p:cNvPr id="123" name="TextBox 122">
            <a:extLst>
              <a:ext uri="{FF2B5EF4-FFF2-40B4-BE49-F238E27FC236}">
                <a16:creationId xmlns:a16="http://schemas.microsoft.com/office/drawing/2014/main" id="{AAF938F4-13A5-8E12-4455-EB48AFD2CF53}"/>
              </a:ext>
            </a:extLst>
          </p:cNvPr>
          <p:cNvSpPr txBox="1"/>
          <p:nvPr/>
        </p:nvSpPr>
        <p:spPr>
          <a:xfrm>
            <a:off x="6635594" y="4133962"/>
            <a:ext cx="461092" cy="338554"/>
          </a:xfrm>
          <a:prstGeom prst="rect">
            <a:avLst/>
          </a:prstGeom>
          <a:noFill/>
        </p:spPr>
        <p:txBody>
          <a:bodyPr wrap="square">
            <a:spAutoFit/>
          </a:bodyPr>
          <a:lstStyle/>
          <a:p>
            <a:pPr algn="ctr"/>
            <a:r>
              <a:rPr lang="fa-IR" sz="1600" dirty="0">
                <a:cs typeface="B Titr" panose="00000700000000000000" pitchFamily="2" charset="-78"/>
              </a:rPr>
              <a:t>04</a:t>
            </a:r>
            <a:endParaRPr lang="en-US" sz="1600" dirty="0">
              <a:cs typeface="B Titr" panose="00000700000000000000" pitchFamily="2" charset="-78"/>
            </a:endParaRPr>
          </a:p>
        </p:txBody>
      </p:sp>
      <p:sp>
        <p:nvSpPr>
          <p:cNvPr id="125" name="TextBox 124">
            <a:extLst>
              <a:ext uri="{FF2B5EF4-FFF2-40B4-BE49-F238E27FC236}">
                <a16:creationId xmlns:a16="http://schemas.microsoft.com/office/drawing/2014/main" id="{7B816654-E94A-1651-3B02-72F489764449}"/>
              </a:ext>
            </a:extLst>
          </p:cNvPr>
          <p:cNvSpPr txBox="1"/>
          <p:nvPr/>
        </p:nvSpPr>
        <p:spPr>
          <a:xfrm>
            <a:off x="5489233" y="2086213"/>
            <a:ext cx="858334" cy="215444"/>
          </a:xfrm>
          <a:prstGeom prst="rect">
            <a:avLst/>
          </a:prstGeom>
          <a:noFill/>
        </p:spPr>
        <p:txBody>
          <a:bodyPr wrap="square" rtlCol="0">
            <a:spAutoFit/>
          </a:bodyPr>
          <a:lstStyle/>
          <a:p>
            <a:pPr algn="ctr" rtl="1"/>
            <a:r>
              <a:rPr lang="fa-IR" sz="800" dirty="0">
                <a:cs typeface="B Titr" panose="00000700000000000000" pitchFamily="2" charset="-78"/>
              </a:rPr>
              <a:t>تیتر عنوان موضوع</a:t>
            </a:r>
            <a:endParaRPr lang="en-US" sz="800" dirty="0">
              <a:cs typeface="B Titr" panose="00000700000000000000" pitchFamily="2" charset="-78"/>
            </a:endParaRPr>
          </a:p>
        </p:txBody>
      </p:sp>
      <p:sp>
        <p:nvSpPr>
          <p:cNvPr id="127" name="TextBox 126">
            <a:extLst>
              <a:ext uri="{FF2B5EF4-FFF2-40B4-BE49-F238E27FC236}">
                <a16:creationId xmlns:a16="http://schemas.microsoft.com/office/drawing/2014/main" id="{D0E5ABAE-99ED-F296-5819-1E8CCB92FA70}"/>
              </a:ext>
            </a:extLst>
          </p:cNvPr>
          <p:cNvSpPr txBox="1"/>
          <p:nvPr/>
        </p:nvSpPr>
        <p:spPr>
          <a:xfrm>
            <a:off x="5704590" y="2723541"/>
            <a:ext cx="858334" cy="215444"/>
          </a:xfrm>
          <a:prstGeom prst="rect">
            <a:avLst/>
          </a:prstGeom>
          <a:noFill/>
        </p:spPr>
        <p:txBody>
          <a:bodyPr wrap="square" rtlCol="0">
            <a:spAutoFit/>
          </a:bodyPr>
          <a:lstStyle/>
          <a:p>
            <a:pPr algn="ctr" rtl="1"/>
            <a:r>
              <a:rPr lang="fa-IR" sz="800" dirty="0">
                <a:cs typeface="B Titr" panose="00000700000000000000" pitchFamily="2" charset="-78"/>
              </a:rPr>
              <a:t>تیتر عنوان موضوع</a:t>
            </a:r>
            <a:endParaRPr lang="en-US" sz="800" dirty="0">
              <a:cs typeface="B Titr" panose="00000700000000000000" pitchFamily="2" charset="-78"/>
            </a:endParaRPr>
          </a:p>
        </p:txBody>
      </p:sp>
      <p:sp>
        <p:nvSpPr>
          <p:cNvPr id="129" name="TextBox 128">
            <a:extLst>
              <a:ext uri="{FF2B5EF4-FFF2-40B4-BE49-F238E27FC236}">
                <a16:creationId xmlns:a16="http://schemas.microsoft.com/office/drawing/2014/main" id="{645AE03B-FDC1-544E-E9A3-09363D019922}"/>
              </a:ext>
            </a:extLst>
          </p:cNvPr>
          <p:cNvSpPr txBox="1"/>
          <p:nvPr/>
        </p:nvSpPr>
        <p:spPr>
          <a:xfrm>
            <a:off x="5542727" y="3454210"/>
            <a:ext cx="858334" cy="215444"/>
          </a:xfrm>
          <a:prstGeom prst="rect">
            <a:avLst/>
          </a:prstGeom>
          <a:noFill/>
        </p:spPr>
        <p:txBody>
          <a:bodyPr wrap="square" rtlCol="0">
            <a:spAutoFit/>
          </a:bodyPr>
          <a:lstStyle/>
          <a:p>
            <a:pPr algn="ctr" rtl="1"/>
            <a:r>
              <a:rPr lang="fa-IR" sz="800" dirty="0">
                <a:cs typeface="B Titr" panose="00000700000000000000" pitchFamily="2" charset="-78"/>
              </a:rPr>
              <a:t>تیتر عنوان موضوع</a:t>
            </a:r>
            <a:endParaRPr lang="en-US" sz="800" dirty="0">
              <a:cs typeface="B Titr" panose="00000700000000000000" pitchFamily="2" charset="-78"/>
            </a:endParaRPr>
          </a:p>
        </p:txBody>
      </p:sp>
      <p:sp>
        <p:nvSpPr>
          <p:cNvPr id="131" name="TextBox 130">
            <a:extLst>
              <a:ext uri="{FF2B5EF4-FFF2-40B4-BE49-F238E27FC236}">
                <a16:creationId xmlns:a16="http://schemas.microsoft.com/office/drawing/2014/main" id="{4C4E1759-8A8B-354C-92A7-98105768815C}"/>
              </a:ext>
            </a:extLst>
          </p:cNvPr>
          <p:cNvSpPr txBox="1"/>
          <p:nvPr/>
        </p:nvSpPr>
        <p:spPr>
          <a:xfrm>
            <a:off x="5760186" y="4152565"/>
            <a:ext cx="858334" cy="215444"/>
          </a:xfrm>
          <a:prstGeom prst="rect">
            <a:avLst/>
          </a:prstGeom>
          <a:noFill/>
        </p:spPr>
        <p:txBody>
          <a:bodyPr wrap="square" rtlCol="0">
            <a:spAutoFit/>
          </a:bodyPr>
          <a:lstStyle/>
          <a:p>
            <a:pPr algn="ctr" rtl="1"/>
            <a:r>
              <a:rPr lang="fa-IR" sz="800" dirty="0">
                <a:cs typeface="B Titr" panose="00000700000000000000" pitchFamily="2" charset="-78"/>
              </a:rPr>
              <a:t>تیتر عنوان موضوع</a:t>
            </a:r>
            <a:endParaRPr lang="en-US" sz="800" dirty="0">
              <a:cs typeface="B Titr" panose="00000700000000000000" pitchFamily="2" charset="-78"/>
            </a:endParaRPr>
          </a:p>
        </p:txBody>
      </p:sp>
      <p:sp>
        <p:nvSpPr>
          <p:cNvPr id="133" name="TextBox 132">
            <a:extLst>
              <a:ext uri="{FF2B5EF4-FFF2-40B4-BE49-F238E27FC236}">
                <a16:creationId xmlns:a16="http://schemas.microsoft.com/office/drawing/2014/main" id="{C66BFB8C-5C7D-4AF7-5FDE-98ED30FBED7D}"/>
              </a:ext>
            </a:extLst>
          </p:cNvPr>
          <p:cNvSpPr txBox="1"/>
          <p:nvPr/>
        </p:nvSpPr>
        <p:spPr>
          <a:xfrm>
            <a:off x="8268577" y="1688712"/>
            <a:ext cx="2796442" cy="946413"/>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p>
        </p:txBody>
      </p:sp>
      <p:sp>
        <p:nvSpPr>
          <p:cNvPr id="135" name="TextBox 134">
            <a:extLst>
              <a:ext uri="{FF2B5EF4-FFF2-40B4-BE49-F238E27FC236}">
                <a16:creationId xmlns:a16="http://schemas.microsoft.com/office/drawing/2014/main" id="{0D4B11C1-9899-9235-20E6-878CA5AE3421}"/>
              </a:ext>
            </a:extLst>
          </p:cNvPr>
          <p:cNvSpPr txBox="1"/>
          <p:nvPr/>
        </p:nvSpPr>
        <p:spPr>
          <a:xfrm>
            <a:off x="8268577" y="3854942"/>
            <a:ext cx="2796442" cy="946413"/>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p>
        </p:txBody>
      </p:sp>
      <p:sp>
        <p:nvSpPr>
          <p:cNvPr id="136" name="TextBox 135">
            <a:extLst>
              <a:ext uri="{FF2B5EF4-FFF2-40B4-BE49-F238E27FC236}">
                <a16:creationId xmlns:a16="http://schemas.microsoft.com/office/drawing/2014/main" id="{4021FEE8-FC20-94CF-3150-4D35F7B1BCBD}"/>
              </a:ext>
            </a:extLst>
          </p:cNvPr>
          <p:cNvSpPr txBox="1"/>
          <p:nvPr/>
        </p:nvSpPr>
        <p:spPr>
          <a:xfrm>
            <a:off x="1006033" y="1773214"/>
            <a:ext cx="2796442" cy="946413"/>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p>
        </p:txBody>
      </p:sp>
      <p:sp>
        <p:nvSpPr>
          <p:cNvPr id="137" name="TextBox 136">
            <a:extLst>
              <a:ext uri="{FF2B5EF4-FFF2-40B4-BE49-F238E27FC236}">
                <a16:creationId xmlns:a16="http://schemas.microsoft.com/office/drawing/2014/main" id="{2DA75163-68AF-14E1-2DF7-0CD95372DE5D}"/>
              </a:ext>
            </a:extLst>
          </p:cNvPr>
          <p:cNvSpPr txBox="1"/>
          <p:nvPr/>
        </p:nvSpPr>
        <p:spPr>
          <a:xfrm>
            <a:off x="1006033" y="3939444"/>
            <a:ext cx="2796442" cy="946413"/>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p>
        </p:txBody>
      </p:sp>
    </p:spTree>
    <p:extLst>
      <p:ext uri="{BB962C8B-B14F-4D97-AF65-F5344CB8AC3E}">
        <p14:creationId xmlns:p14="http://schemas.microsoft.com/office/powerpoint/2010/main" val="4079420487"/>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wipe(down)">
                                      <p:cBhvr>
                                        <p:cTn id="7" dur="500"/>
                                        <p:tgtEl>
                                          <p:spTgt spid="7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wipe(down)">
                                      <p:cBhvr>
                                        <p:cTn id="10" dur="500"/>
                                        <p:tgtEl>
                                          <p:spTgt spid="8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1"/>
                                        </p:tgtEl>
                                        <p:attrNameLst>
                                          <p:attrName>style.visibility</p:attrName>
                                        </p:attrNameLst>
                                      </p:cBhvr>
                                      <p:to>
                                        <p:strVal val="visible"/>
                                      </p:to>
                                    </p:set>
                                    <p:animEffect transition="in" filter="wipe(down)">
                                      <p:cBhvr>
                                        <p:cTn id="13" dur="500"/>
                                        <p:tgtEl>
                                          <p:spTgt spid="8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2"/>
                                        </p:tgtEl>
                                        <p:attrNameLst>
                                          <p:attrName>style.visibility</p:attrName>
                                        </p:attrNameLst>
                                      </p:cBhvr>
                                      <p:to>
                                        <p:strVal val="visible"/>
                                      </p:to>
                                    </p:set>
                                    <p:animEffect transition="in" filter="wipe(down)">
                                      <p:cBhvr>
                                        <p:cTn id="16" dur="500"/>
                                        <p:tgtEl>
                                          <p:spTgt spid="82"/>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83"/>
                                        </p:tgtEl>
                                        <p:attrNameLst>
                                          <p:attrName>style.visibility</p:attrName>
                                        </p:attrNameLst>
                                      </p:cBhvr>
                                      <p:to>
                                        <p:strVal val="visible"/>
                                      </p:to>
                                    </p:set>
                                    <p:animEffect transition="in" filter="wipe(down)">
                                      <p:cBhvr>
                                        <p:cTn id="19" dur="500"/>
                                        <p:tgtEl>
                                          <p:spTgt spid="83"/>
                                        </p:tgtEl>
                                      </p:cBhvr>
                                    </p:animEffect>
                                  </p:childTnLst>
                                </p:cTn>
                              </p:par>
                              <p:par>
                                <p:cTn id="20" presetID="22" presetClass="entr" presetSubtype="4" fill="hold" nodeType="withEffect">
                                  <p:stCondLst>
                                    <p:cond delay="0"/>
                                  </p:stCondLst>
                                  <p:childTnLst>
                                    <p:set>
                                      <p:cBhvr>
                                        <p:cTn id="21" dur="1" fill="hold">
                                          <p:stCondLst>
                                            <p:cond delay="0"/>
                                          </p:stCondLst>
                                        </p:cTn>
                                        <p:tgtEl>
                                          <p:spTgt spid="84"/>
                                        </p:tgtEl>
                                        <p:attrNameLst>
                                          <p:attrName>style.visibility</p:attrName>
                                        </p:attrNameLst>
                                      </p:cBhvr>
                                      <p:to>
                                        <p:strVal val="visible"/>
                                      </p:to>
                                    </p:set>
                                    <p:animEffect transition="in" filter="wipe(down)">
                                      <p:cBhvr>
                                        <p:cTn id="22" dur="500"/>
                                        <p:tgtEl>
                                          <p:spTgt spid="84"/>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91"/>
                                        </p:tgtEl>
                                        <p:attrNameLst>
                                          <p:attrName>style.visibility</p:attrName>
                                        </p:attrNameLst>
                                      </p:cBhvr>
                                      <p:to>
                                        <p:strVal val="visible"/>
                                      </p:to>
                                    </p:set>
                                    <p:animEffect transition="in" filter="wipe(down)">
                                      <p:cBhvr>
                                        <p:cTn id="25" dur="500"/>
                                        <p:tgtEl>
                                          <p:spTgt spid="91"/>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92"/>
                                        </p:tgtEl>
                                        <p:attrNameLst>
                                          <p:attrName>style.visibility</p:attrName>
                                        </p:attrNameLst>
                                      </p:cBhvr>
                                      <p:to>
                                        <p:strVal val="visible"/>
                                      </p:to>
                                    </p:set>
                                    <p:animEffect transition="in" filter="wipe(down)">
                                      <p:cBhvr>
                                        <p:cTn id="28" dur="500"/>
                                        <p:tgtEl>
                                          <p:spTgt spid="9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93"/>
                                        </p:tgtEl>
                                        <p:attrNameLst>
                                          <p:attrName>style.visibility</p:attrName>
                                        </p:attrNameLst>
                                      </p:cBhvr>
                                      <p:to>
                                        <p:strVal val="visible"/>
                                      </p:to>
                                    </p:set>
                                    <p:animEffect transition="in" filter="wipe(down)">
                                      <p:cBhvr>
                                        <p:cTn id="31" dur="500"/>
                                        <p:tgtEl>
                                          <p:spTgt spid="93"/>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94"/>
                                        </p:tgtEl>
                                        <p:attrNameLst>
                                          <p:attrName>style.visibility</p:attrName>
                                        </p:attrNameLst>
                                      </p:cBhvr>
                                      <p:to>
                                        <p:strVal val="visible"/>
                                      </p:to>
                                    </p:set>
                                    <p:animEffect transition="in" filter="wipe(down)">
                                      <p:cBhvr>
                                        <p:cTn id="34" dur="500"/>
                                        <p:tgtEl>
                                          <p:spTgt spid="94"/>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95"/>
                                        </p:tgtEl>
                                        <p:attrNameLst>
                                          <p:attrName>style.visibility</p:attrName>
                                        </p:attrNameLst>
                                      </p:cBhvr>
                                      <p:to>
                                        <p:strVal val="visible"/>
                                      </p:to>
                                    </p:set>
                                    <p:animEffect transition="in" filter="wipe(down)">
                                      <p:cBhvr>
                                        <p:cTn id="37" dur="500"/>
                                        <p:tgtEl>
                                          <p:spTgt spid="95"/>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96"/>
                                        </p:tgtEl>
                                        <p:attrNameLst>
                                          <p:attrName>style.visibility</p:attrName>
                                        </p:attrNameLst>
                                      </p:cBhvr>
                                      <p:to>
                                        <p:strVal val="visible"/>
                                      </p:to>
                                    </p:set>
                                    <p:animEffect transition="in" filter="wipe(down)">
                                      <p:cBhvr>
                                        <p:cTn id="40" dur="500"/>
                                        <p:tgtEl>
                                          <p:spTgt spid="96"/>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97"/>
                                        </p:tgtEl>
                                        <p:attrNameLst>
                                          <p:attrName>style.visibility</p:attrName>
                                        </p:attrNameLst>
                                      </p:cBhvr>
                                      <p:to>
                                        <p:strVal val="visible"/>
                                      </p:to>
                                    </p:set>
                                    <p:animEffect transition="in" filter="wipe(down)">
                                      <p:cBhvr>
                                        <p:cTn id="43" dur="500"/>
                                        <p:tgtEl>
                                          <p:spTgt spid="97"/>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98"/>
                                        </p:tgtEl>
                                        <p:attrNameLst>
                                          <p:attrName>style.visibility</p:attrName>
                                        </p:attrNameLst>
                                      </p:cBhvr>
                                      <p:to>
                                        <p:strVal val="visible"/>
                                      </p:to>
                                    </p:set>
                                    <p:animEffect transition="in" filter="wipe(down)">
                                      <p:cBhvr>
                                        <p:cTn id="46" dur="500"/>
                                        <p:tgtEl>
                                          <p:spTgt spid="98"/>
                                        </p:tgtEl>
                                      </p:cBhvr>
                                    </p:animEffect>
                                  </p:childTnLst>
                                </p:cTn>
                              </p:par>
                              <p:par>
                                <p:cTn id="47" presetID="22" presetClass="entr" presetSubtype="4" fill="hold" nodeType="withEffect">
                                  <p:stCondLst>
                                    <p:cond delay="0"/>
                                  </p:stCondLst>
                                  <p:childTnLst>
                                    <p:set>
                                      <p:cBhvr>
                                        <p:cTn id="48" dur="1" fill="hold">
                                          <p:stCondLst>
                                            <p:cond delay="0"/>
                                          </p:stCondLst>
                                        </p:cTn>
                                        <p:tgtEl>
                                          <p:spTgt spid="99"/>
                                        </p:tgtEl>
                                        <p:attrNameLst>
                                          <p:attrName>style.visibility</p:attrName>
                                        </p:attrNameLst>
                                      </p:cBhvr>
                                      <p:to>
                                        <p:strVal val="visible"/>
                                      </p:to>
                                    </p:set>
                                    <p:animEffect transition="in" filter="wipe(down)">
                                      <p:cBhvr>
                                        <p:cTn id="49" dur="500"/>
                                        <p:tgtEl>
                                          <p:spTgt spid="99"/>
                                        </p:tgtEl>
                                      </p:cBhvr>
                                    </p:animEffect>
                                  </p:childTnLst>
                                </p:cTn>
                              </p:par>
                              <p:par>
                                <p:cTn id="50" presetID="22" presetClass="entr" presetSubtype="4" fill="hold" nodeType="withEffect">
                                  <p:stCondLst>
                                    <p:cond delay="0"/>
                                  </p:stCondLst>
                                  <p:childTnLst>
                                    <p:set>
                                      <p:cBhvr>
                                        <p:cTn id="51" dur="1" fill="hold">
                                          <p:stCondLst>
                                            <p:cond delay="0"/>
                                          </p:stCondLst>
                                        </p:cTn>
                                        <p:tgtEl>
                                          <p:spTgt spid="108"/>
                                        </p:tgtEl>
                                        <p:attrNameLst>
                                          <p:attrName>style.visibility</p:attrName>
                                        </p:attrNameLst>
                                      </p:cBhvr>
                                      <p:to>
                                        <p:strVal val="visible"/>
                                      </p:to>
                                    </p:set>
                                    <p:animEffect transition="in" filter="wipe(down)">
                                      <p:cBhvr>
                                        <p:cTn id="52" dur="500"/>
                                        <p:tgtEl>
                                          <p:spTgt spid="108"/>
                                        </p:tgtEl>
                                      </p:cBhvr>
                                    </p:animEffect>
                                  </p:childTnLst>
                                </p:cTn>
                              </p:par>
                              <p:par>
                                <p:cTn id="53" presetID="22" presetClass="entr" presetSubtype="4" fill="hold" nodeType="withEffect">
                                  <p:stCondLst>
                                    <p:cond delay="0"/>
                                  </p:stCondLst>
                                  <p:childTnLst>
                                    <p:set>
                                      <p:cBhvr>
                                        <p:cTn id="54" dur="1" fill="hold">
                                          <p:stCondLst>
                                            <p:cond delay="0"/>
                                          </p:stCondLst>
                                        </p:cTn>
                                        <p:tgtEl>
                                          <p:spTgt spid="111"/>
                                        </p:tgtEl>
                                        <p:attrNameLst>
                                          <p:attrName>style.visibility</p:attrName>
                                        </p:attrNameLst>
                                      </p:cBhvr>
                                      <p:to>
                                        <p:strVal val="visible"/>
                                      </p:to>
                                    </p:set>
                                    <p:animEffect transition="in" filter="wipe(down)">
                                      <p:cBhvr>
                                        <p:cTn id="55" dur="500"/>
                                        <p:tgtEl>
                                          <p:spTgt spid="111"/>
                                        </p:tgtEl>
                                      </p:cBhvr>
                                    </p:animEffect>
                                  </p:childTnLst>
                                </p:cTn>
                              </p:par>
                              <p:par>
                                <p:cTn id="56" presetID="22" presetClass="entr" presetSubtype="4" fill="hold" nodeType="withEffect">
                                  <p:stCondLst>
                                    <p:cond delay="0"/>
                                  </p:stCondLst>
                                  <p:childTnLst>
                                    <p:set>
                                      <p:cBhvr>
                                        <p:cTn id="57" dur="1" fill="hold">
                                          <p:stCondLst>
                                            <p:cond delay="0"/>
                                          </p:stCondLst>
                                        </p:cTn>
                                        <p:tgtEl>
                                          <p:spTgt spid="114"/>
                                        </p:tgtEl>
                                        <p:attrNameLst>
                                          <p:attrName>style.visibility</p:attrName>
                                        </p:attrNameLst>
                                      </p:cBhvr>
                                      <p:to>
                                        <p:strVal val="visible"/>
                                      </p:to>
                                    </p:set>
                                    <p:animEffect transition="in" filter="wipe(down)">
                                      <p:cBhvr>
                                        <p:cTn id="58" dur="500"/>
                                        <p:tgtEl>
                                          <p:spTgt spid="114"/>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wipe(down)">
                                      <p:cBhvr>
                                        <p:cTn id="61" dur="500"/>
                                        <p:tgtEl>
                                          <p:spTgt spid="120"/>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121"/>
                                        </p:tgtEl>
                                        <p:attrNameLst>
                                          <p:attrName>style.visibility</p:attrName>
                                        </p:attrNameLst>
                                      </p:cBhvr>
                                      <p:to>
                                        <p:strVal val="visible"/>
                                      </p:to>
                                    </p:set>
                                    <p:animEffect transition="in" filter="wipe(down)">
                                      <p:cBhvr>
                                        <p:cTn id="64" dur="500"/>
                                        <p:tgtEl>
                                          <p:spTgt spid="121"/>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122"/>
                                        </p:tgtEl>
                                        <p:attrNameLst>
                                          <p:attrName>style.visibility</p:attrName>
                                        </p:attrNameLst>
                                      </p:cBhvr>
                                      <p:to>
                                        <p:strVal val="visible"/>
                                      </p:to>
                                    </p:set>
                                    <p:animEffect transition="in" filter="wipe(down)">
                                      <p:cBhvr>
                                        <p:cTn id="67" dur="500"/>
                                        <p:tgtEl>
                                          <p:spTgt spid="122"/>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123"/>
                                        </p:tgtEl>
                                        <p:attrNameLst>
                                          <p:attrName>style.visibility</p:attrName>
                                        </p:attrNameLst>
                                      </p:cBhvr>
                                      <p:to>
                                        <p:strVal val="visible"/>
                                      </p:to>
                                    </p:set>
                                    <p:animEffect transition="in" filter="wipe(down)">
                                      <p:cBhvr>
                                        <p:cTn id="70" dur="500"/>
                                        <p:tgtEl>
                                          <p:spTgt spid="123"/>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125"/>
                                        </p:tgtEl>
                                        <p:attrNameLst>
                                          <p:attrName>style.visibility</p:attrName>
                                        </p:attrNameLst>
                                      </p:cBhvr>
                                      <p:to>
                                        <p:strVal val="visible"/>
                                      </p:to>
                                    </p:set>
                                    <p:animEffect transition="in" filter="wipe(down)">
                                      <p:cBhvr>
                                        <p:cTn id="73" dur="500"/>
                                        <p:tgtEl>
                                          <p:spTgt spid="125"/>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127"/>
                                        </p:tgtEl>
                                        <p:attrNameLst>
                                          <p:attrName>style.visibility</p:attrName>
                                        </p:attrNameLst>
                                      </p:cBhvr>
                                      <p:to>
                                        <p:strVal val="visible"/>
                                      </p:to>
                                    </p:set>
                                    <p:animEffect transition="in" filter="wipe(down)">
                                      <p:cBhvr>
                                        <p:cTn id="76" dur="500"/>
                                        <p:tgtEl>
                                          <p:spTgt spid="127"/>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129"/>
                                        </p:tgtEl>
                                        <p:attrNameLst>
                                          <p:attrName>style.visibility</p:attrName>
                                        </p:attrNameLst>
                                      </p:cBhvr>
                                      <p:to>
                                        <p:strVal val="visible"/>
                                      </p:to>
                                    </p:set>
                                    <p:animEffect transition="in" filter="wipe(down)">
                                      <p:cBhvr>
                                        <p:cTn id="79" dur="500"/>
                                        <p:tgtEl>
                                          <p:spTgt spid="129"/>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131"/>
                                        </p:tgtEl>
                                        <p:attrNameLst>
                                          <p:attrName>style.visibility</p:attrName>
                                        </p:attrNameLst>
                                      </p:cBhvr>
                                      <p:to>
                                        <p:strVal val="visible"/>
                                      </p:to>
                                    </p:set>
                                    <p:animEffect transition="in" filter="wipe(down)">
                                      <p:cBhvr>
                                        <p:cTn id="82" dur="500"/>
                                        <p:tgtEl>
                                          <p:spTgt spid="131"/>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133"/>
                                        </p:tgtEl>
                                        <p:attrNameLst>
                                          <p:attrName>style.visibility</p:attrName>
                                        </p:attrNameLst>
                                      </p:cBhvr>
                                      <p:to>
                                        <p:strVal val="visible"/>
                                      </p:to>
                                    </p:set>
                                    <p:animEffect transition="in" filter="wipe(down)">
                                      <p:cBhvr>
                                        <p:cTn id="85" dur="500"/>
                                        <p:tgtEl>
                                          <p:spTgt spid="133"/>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wipe(down)">
                                      <p:cBhvr>
                                        <p:cTn id="88" dur="500"/>
                                        <p:tgtEl>
                                          <p:spTgt spid="135"/>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136"/>
                                        </p:tgtEl>
                                        <p:attrNameLst>
                                          <p:attrName>style.visibility</p:attrName>
                                        </p:attrNameLst>
                                      </p:cBhvr>
                                      <p:to>
                                        <p:strVal val="visible"/>
                                      </p:to>
                                    </p:set>
                                    <p:animEffect transition="in" filter="wipe(down)">
                                      <p:cBhvr>
                                        <p:cTn id="91" dur="500"/>
                                        <p:tgtEl>
                                          <p:spTgt spid="136"/>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137"/>
                                        </p:tgtEl>
                                        <p:attrNameLst>
                                          <p:attrName>style.visibility</p:attrName>
                                        </p:attrNameLst>
                                      </p:cBhvr>
                                      <p:to>
                                        <p:strVal val="visible"/>
                                      </p:to>
                                    </p:set>
                                    <p:animEffect transition="in" filter="wipe(down)">
                                      <p:cBhvr>
                                        <p:cTn id="94"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0" grpId="0" animBg="1"/>
      <p:bldP spid="81" grpId="0" animBg="1"/>
      <p:bldP spid="82" grpId="0" animBg="1"/>
      <p:bldP spid="83" grpId="0" animBg="1"/>
      <p:bldP spid="91" grpId="0" animBg="1"/>
      <p:bldP spid="92" grpId="0" animBg="1"/>
      <p:bldP spid="93" grpId="0" animBg="1"/>
      <p:bldP spid="94" grpId="0" animBg="1"/>
      <p:bldP spid="95" grpId="0" animBg="1"/>
      <p:bldP spid="96" grpId="0" animBg="1"/>
      <p:bldP spid="97" grpId="0" animBg="1"/>
      <p:bldP spid="98" grpId="0" animBg="1"/>
      <p:bldP spid="120" grpId="0"/>
      <p:bldP spid="121" grpId="0"/>
      <p:bldP spid="122" grpId="0"/>
      <p:bldP spid="123" grpId="0"/>
      <p:bldP spid="125" grpId="0"/>
      <p:bldP spid="127" grpId="0"/>
      <p:bldP spid="129" grpId="0"/>
      <p:bldP spid="131" grpId="0"/>
      <p:bldP spid="133" grpId="0"/>
      <p:bldP spid="135" grpId="0"/>
      <p:bldP spid="136" grpId="0"/>
      <p:bldP spid="13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9" name="Group 148">
            <a:extLst>
              <a:ext uri="{FF2B5EF4-FFF2-40B4-BE49-F238E27FC236}">
                <a16:creationId xmlns:a16="http://schemas.microsoft.com/office/drawing/2014/main" id="{1424E820-5615-A8BB-0C55-45CD27A8BDBD}"/>
              </a:ext>
            </a:extLst>
          </p:cNvPr>
          <p:cNvGrpSpPr/>
          <p:nvPr/>
        </p:nvGrpSpPr>
        <p:grpSpPr>
          <a:xfrm>
            <a:off x="10450668" y="802961"/>
            <a:ext cx="1301337" cy="339188"/>
            <a:chOff x="10450668" y="801679"/>
            <a:chExt cx="1301337" cy="339188"/>
          </a:xfrm>
        </p:grpSpPr>
        <p:pic>
          <p:nvPicPr>
            <p:cNvPr id="132" name="Picture 131">
              <a:extLst>
                <a:ext uri="{FF2B5EF4-FFF2-40B4-BE49-F238E27FC236}">
                  <a16:creationId xmlns:a16="http://schemas.microsoft.com/office/drawing/2014/main" id="{35E5A249-E4D5-A281-34B1-B1FDFE809F06}"/>
                </a:ext>
              </a:extLst>
            </p:cNvPr>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11437985" y="801679"/>
              <a:ext cx="314020" cy="314020"/>
            </a:xfrm>
            <a:prstGeom prst="rect">
              <a:avLst/>
            </a:prstGeom>
          </p:spPr>
        </p:pic>
        <p:sp>
          <p:nvSpPr>
            <p:cNvPr id="140" name="TextBox 139">
              <a:extLst>
                <a:ext uri="{FF2B5EF4-FFF2-40B4-BE49-F238E27FC236}">
                  <a16:creationId xmlns:a16="http://schemas.microsoft.com/office/drawing/2014/main" id="{C06E4131-E265-1A28-9105-68FA3C1E9B45}"/>
                </a:ext>
              </a:extLst>
            </p:cNvPr>
            <p:cNvSpPr txBox="1"/>
            <p:nvPr/>
          </p:nvSpPr>
          <p:spPr>
            <a:xfrm>
              <a:off x="10450668" y="833090"/>
              <a:ext cx="1099953" cy="307777"/>
            </a:xfrm>
            <a:prstGeom prst="rect">
              <a:avLst/>
            </a:prstGeom>
            <a:noFill/>
          </p:spPr>
          <p:txBody>
            <a:bodyPr wrap="square" rtlCol="0">
              <a:spAutoFit/>
            </a:bodyPr>
            <a:lstStyle/>
            <a:p>
              <a:r>
                <a:rPr lang="fa-IR" sz="1400" dirty="0">
                  <a:cs typeface="B Titr" panose="00000700000000000000" pitchFamily="2" charset="-78"/>
                </a:rPr>
                <a:t>کلیات پژوهش</a:t>
              </a:r>
              <a:endParaRPr lang="en-US" sz="1400" dirty="0">
                <a:cs typeface="B Titr" panose="00000700000000000000" pitchFamily="2" charset="-78"/>
              </a:endParaRPr>
            </a:p>
          </p:txBody>
        </p:sp>
      </p:grpSp>
      <p:sp>
        <p:nvSpPr>
          <p:cNvPr id="11" name="Freeform: Shape 10">
            <a:extLst>
              <a:ext uri="{FF2B5EF4-FFF2-40B4-BE49-F238E27FC236}">
                <a16:creationId xmlns:a16="http://schemas.microsoft.com/office/drawing/2014/main" id="{22F2E648-524B-56DC-CC8B-1AF88CEE7C63}"/>
              </a:ext>
            </a:extLst>
          </p:cNvPr>
          <p:cNvSpPr/>
          <p:nvPr/>
        </p:nvSpPr>
        <p:spPr>
          <a:xfrm>
            <a:off x="8472762" y="1171027"/>
            <a:ext cx="1215081" cy="60141"/>
          </a:xfrm>
          <a:custGeom>
            <a:avLst/>
            <a:gdLst>
              <a:gd name="connsiteX0" fmla="*/ 34325 w 1215081"/>
              <a:gd name="connsiteY0" fmla="*/ 0 h 60141"/>
              <a:gd name="connsiteX1" fmla="*/ 1180756 w 1215081"/>
              <a:gd name="connsiteY1" fmla="*/ 0 h 60141"/>
              <a:gd name="connsiteX2" fmla="*/ 1215081 w 1215081"/>
              <a:gd name="connsiteY2" fmla="*/ 34325 h 60141"/>
              <a:gd name="connsiteX3" fmla="*/ 1215081 w 1215081"/>
              <a:gd name="connsiteY3" fmla="*/ 60141 h 60141"/>
              <a:gd name="connsiteX4" fmla="*/ 0 w 1215081"/>
              <a:gd name="connsiteY4" fmla="*/ 60141 h 60141"/>
              <a:gd name="connsiteX5" fmla="*/ 0 w 1215081"/>
              <a:gd name="connsiteY5" fmla="*/ 34325 h 60141"/>
              <a:gd name="connsiteX6" fmla="*/ 34325 w 1215081"/>
              <a:gd name="connsiteY6" fmla="*/ 0 h 6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081" h="60141">
                <a:moveTo>
                  <a:pt x="34325" y="0"/>
                </a:moveTo>
                <a:lnTo>
                  <a:pt x="1180756" y="0"/>
                </a:lnTo>
                <a:cubicBezTo>
                  <a:pt x="1199713" y="0"/>
                  <a:pt x="1215081" y="15368"/>
                  <a:pt x="1215081" y="34325"/>
                </a:cubicBezTo>
                <a:lnTo>
                  <a:pt x="1215081" y="60141"/>
                </a:lnTo>
                <a:lnTo>
                  <a:pt x="0" y="60141"/>
                </a:lnTo>
                <a:lnTo>
                  <a:pt x="0" y="34325"/>
                </a:lnTo>
                <a:cubicBezTo>
                  <a:pt x="0" y="15368"/>
                  <a:pt x="15368" y="0"/>
                  <a:pt x="34325" y="0"/>
                </a:cubicBezTo>
                <a:close/>
              </a:path>
            </a:pathLst>
          </a:custGeom>
          <a:solidFill>
            <a:srgbClr val="006ED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50" name="Group 149">
            <a:extLst>
              <a:ext uri="{FF2B5EF4-FFF2-40B4-BE49-F238E27FC236}">
                <a16:creationId xmlns:a16="http://schemas.microsoft.com/office/drawing/2014/main" id="{B0592E56-CDE6-5625-ABDE-6BAAB1DF02A7}"/>
              </a:ext>
            </a:extLst>
          </p:cNvPr>
          <p:cNvGrpSpPr/>
          <p:nvPr/>
        </p:nvGrpSpPr>
        <p:grpSpPr>
          <a:xfrm>
            <a:off x="8403542" y="809382"/>
            <a:ext cx="1332973" cy="339188"/>
            <a:chOff x="8403542" y="801679"/>
            <a:chExt cx="1332973" cy="339188"/>
          </a:xfrm>
        </p:grpSpPr>
        <p:pic>
          <p:nvPicPr>
            <p:cNvPr id="124" name="Picture 123">
              <a:extLst>
                <a:ext uri="{FF2B5EF4-FFF2-40B4-BE49-F238E27FC236}">
                  <a16:creationId xmlns:a16="http://schemas.microsoft.com/office/drawing/2014/main" id="{0F67A771-6B08-ADD2-2672-F0C1780993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22495" y="801679"/>
              <a:ext cx="314020" cy="314020"/>
            </a:xfrm>
            <a:prstGeom prst="rect">
              <a:avLst/>
            </a:prstGeom>
          </p:spPr>
        </p:pic>
        <p:sp>
          <p:nvSpPr>
            <p:cNvPr id="141" name="TextBox 140">
              <a:extLst>
                <a:ext uri="{FF2B5EF4-FFF2-40B4-BE49-F238E27FC236}">
                  <a16:creationId xmlns:a16="http://schemas.microsoft.com/office/drawing/2014/main" id="{CB2FA345-EEB9-7110-8DC8-D42F0D2BD973}"/>
                </a:ext>
              </a:extLst>
            </p:cNvPr>
            <p:cNvSpPr txBox="1"/>
            <p:nvPr/>
          </p:nvSpPr>
          <p:spPr>
            <a:xfrm>
              <a:off x="8403542" y="833090"/>
              <a:ext cx="1066273" cy="307777"/>
            </a:xfrm>
            <a:prstGeom prst="rect">
              <a:avLst/>
            </a:prstGeom>
            <a:noFill/>
          </p:spPr>
          <p:txBody>
            <a:bodyPr wrap="square" rtlCol="0">
              <a:spAutoFit/>
            </a:bodyPr>
            <a:lstStyle/>
            <a:p>
              <a:r>
                <a:rPr lang="fa-IR" sz="1400" dirty="0">
                  <a:solidFill>
                    <a:srgbClr val="006ED8"/>
                  </a:solidFill>
                  <a:cs typeface="B Titr" panose="00000700000000000000" pitchFamily="2" charset="-78"/>
                </a:rPr>
                <a:t>مبانی پژوهش</a:t>
              </a:r>
              <a:endParaRPr lang="en-US" sz="1400" dirty="0">
                <a:solidFill>
                  <a:srgbClr val="006ED8"/>
                </a:solidFill>
                <a:cs typeface="B Titr" panose="00000700000000000000" pitchFamily="2" charset="-78"/>
              </a:endParaRPr>
            </a:p>
          </p:txBody>
        </p:sp>
      </p:grpSp>
      <p:grpSp>
        <p:nvGrpSpPr>
          <p:cNvPr id="151" name="Group 150">
            <a:extLst>
              <a:ext uri="{FF2B5EF4-FFF2-40B4-BE49-F238E27FC236}">
                <a16:creationId xmlns:a16="http://schemas.microsoft.com/office/drawing/2014/main" id="{7CE748D5-6082-41A2-9A12-2940F8F7DA49}"/>
              </a:ext>
            </a:extLst>
          </p:cNvPr>
          <p:cNvGrpSpPr/>
          <p:nvPr/>
        </p:nvGrpSpPr>
        <p:grpSpPr>
          <a:xfrm>
            <a:off x="6525261" y="805529"/>
            <a:ext cx="1207290" cy="339188"/>
            <a:chOff x="6544578" y="801679"/>
            <a:chExt cx="1207290" cy="339188"/>
          </a:xfrm>
        </p:grpSpPr>
        <p:pic>
          <p:nvPicPr>
            <p:cNvPr id="126" name="Picture 125">
              <a:extLst>
                <a:ext uri="{FF2B5EF4-FFF2-40B4-BE49-F238E27FC236}">
                  <a16:creationId xmlns:a16="http://schemas.microsoft.com/office/drawing/2014/main" id="{B12992F8-B63C-A0AA-757C-42E10B31D6A9}"/>
                </a:ext>
              </a:extLst>
            </p:cNvPr>
            <p:cNvPicPr>
              <a:picLocks noChangeAspect="1"/>
            </p:cNvPicPr>
            <p:nvPr/>
          </p:nvPicPr>
          <p:blipFill>
            <a:blip r:embed="rId5">
              <a:biLevel thresh="75000"/>
              <a:extLst>
                <a:ext uri="{28A0092B-C50C-407E-A947-70E740481C1C}">
                  <a14:useLocalDpi xmlns:a14="http://schemas.microsoft.com/office/drawing/2010/main" val="0"/>
                </a:ext>
              </a:extLst>
            </a:blip>
            <a:stretch>
              <a:fillRect/>
            </a:stretch>
          </p:blipFill>
          <p:spPr>
            <a:xfrm>
              <a:off x="7437848" y="801679"/>
              <a:ext cx="314020" cy="314020"/>
            </a:xfrm>
            <a:prstGeom prst="rect">
              <a:avLst/>
            </a:prstGeom>
          </p:spPr>
        </p:pic>
        <p:sp>
          <p:nvSpPr>
            <p:cNvPr id="142" name="TextBox 141">
              <a:extLst>
                <a:ext uri="{FF2B5EF4-FFF2-40B4-BE49-F238E27FC236}">
                  <a16:creationId xmlns:a16="http://schemas.microsoft.com/office/drawing/2014/main" id="{D333B084-3D75-02A2-3201-246D1F771E89}"/>
                </a:ext>
              </a:extLst>
            </p:cNvPr>
            <p:cNvSpPr txBox="1"/>
            <p:nvPr/>
          </p:nvSpPr>
          <p:spPr>
            <a:xfrm>
              <a:off x="6544578" y="833090"/>
              <a:ext cx="1002814" cy="307777"/>
            </a:xfrm>
            <a:prstGeom prst="rect">
              <a:avLst/>
            </a:prstGeom>
            <a:noFill/>
          </p:spPr>
          <p:txBody>
            <a:bodyPr wrap="square" rtlCol="0">
              <a:spAutoFit/>
            </a:bodyPr>
            <a:lstStyle/>
            <a:p>
              <a:r>
                <a:rPr lang="fa-IR" sz="1400" dirty="0">
                  <a:cs typeface="B Titr" panose="00000700000000000000" pitchFamily="2" charset="-78"/>
                </a:rPr>
                <a:t>روش تحقیق</a:t>
              </a:r>
              <a:endParaRPr lang="en-US" sz="1400" dirty="0">
                <a:cs typeface="B Titr" panose="00000700000000000000" pitchFamily="2" charset="-78"/>
              </a:endParaRPr>
            </a:p>
          </p:txBody>
        </p:sp>
      </p:grpSp>
      <p:grpSp>
        <p:nvGrpSpPr>
          <p:cNvPr id="152" name="Group 151">
            <a:extLst>
              <a:ext uri="{FF2B5EF4-FFF2-40B4-BE49-F238E27FC236}">
                <a16:creationId xmlns:a16="http://schemas.microsoft.com/office/drawing/2014/main" id="{CCF9D272-5C4B-8493-3F2B-B31045B6AA57}"/>
              </a:ext>
            </a:extLst>
          </p:cNvPr>
          <p:cNvGrpSpPr/>
          <p:nvPr/>
        </p:nvGrpSpPr>
        <p:grpSpPr>
          <a:xfrm>
            <a:off x="4367276" y="801676"/>
            <a:ext cx="1347716" cy="339188"/>
            <a:chOff x="4367276" y="801679"/>
            <a:chExt cx="1347716" cy="339188"/>
          </a:xfrm>
        </p:grpSpPr>
        <p:pic>
          <p:nvPicPr>
            <p:cNvPr id="128" name="Picture 127">
              <a:extLst>
                <a:ext uri="{FF2B5EF4-FFF2-40B4-BE49-F238E27FC236}">
                  <a16:creationId xmlns:a16="http://schemas.microsoft.com/office/drawing/2014/main" id="{89AB1061-13B8-5BD6-6D27-AC9B68491BE2}"/>
                </a:ext>
              </a:extLst>
            </p:cNvPr>
            <p:cNvPicPr>
              <a:picLocks noChangeAspect="1"/>
            </p:cNvPicPr>
            <p:nvPr/>
          </p:nvPicPr>
          <p:blipFill>
            <a:blip r:embed="rId6">
              <a:biLevel thresh="75000"/>
              <a:extLst>
                <a:ext uri="{28A0092B-C50C-407E-A947-70E740481C1C}">
                  <a14:useLocalDpi xmlns:a14="http://schemas.microsoft.com/office/drawing/2010/main" val="0"/>
                </a:ext>
              </a:extLst>
            </a:blip>
            <a:stretch>
              <a:fillRect/>
            </a:stretch>
          </p:blipFill>
          <p:spPr>
            <a:xfrm>
              <a:off x="5400972" y="801679"/>
              <a:ext cx="314020" cy="314020"/>
            </a:xfrm>
            <a:prstGeom prst="rect">
              <a:avLst/>
            </a:prstGeom>
          </p:spPr>
        </p:pic>
        <p:sp>
          <p:nvSpPr>
            <p:cNvPr id="144" name="TextBox 143">
              <a:extLst>
                <a:ext uri="{FF2B5EF4-FFF2-40B4-BE49-F238E27FC236}">
                  <a16:creationId xmlns:a16="http://schemas.microsoft.com/office/drawing/2014/main" id="{C8425EFB-9821-1E0E-5CE6-4855C11C3E8F}"/>
                </a:ext>
              </a:extLst>
            </p:cNvPr>
            <p:cNvSpPr txBox="1"/>
            <p:nvPr/>
          </p:nvSpPr>
          <p:spPr>
            <a:xfrm>
              <a:off x="4367276" y="833090"/>
              <a:ext cx="1062877" cy="307777"/>
            </a:xfrm>
            <a:prstGeom prst="rect">
              <a:avLst/>
            </a:prstGeom>
            <a:noFill/>
          </p:spPr>
          <p:txBody>
            <a:bodyPr wrap="square" rtlCol="0">
              <a:spAutoFit/>
            </a:bodyPr>
            <a:lstStyle/>
            <a:p>
              <a:r>
                <a:rPr lang="fa-IR" sz="1400" dirty="0">
                  <a:cs typeface="B Titr" panose="00000700000000000000" pitchFamily="2" charset="-78"/>
                </a:rPr>
                <a:t>تجزیه و تحلیل</a:t>
              </a:r>
              <a:endParaRPr lang="en-US" sz="1400" dirty="0">
                <a:cs typeface="B Titr" panose="00000700000000000000" pitchFamily="2" charset="-78"/>
              </a:endParaRPr>
            </a:p>
          </p:txBody>
        </p:sp>
      </p:grpSp>
      <p:grpSp>
        <p:nvGrpSpPr>
          <p:cNvPr id="153" name="Group 152">
            <a:extLst>
              <a:ext uri="{FF2B5EF4-FFF2-40B4-BE49-F238E27FC236}">
                <a16:creationId xmlns:a16="http://schemas.microsoft.com/office/drawing/2014/main" id="{888C9CC3-77AF-1CE3-6CDC-B1DC34C2CF8E}"/>
              </a:ext>
            </a:extLst>
          </p:cNvPr>
          <p:cNvGrpSpPr/>
          <p:nvPr/>
        </p:nvGrpSpPr>
        <p:grpSpPr>
          <a:xfrm>
            <a:off x="2436435" y="808097"/>
            <a:ext cx="1267795" cy="339188"/>
            <a:chOff x="2436435" y="801679"/>
            <a:chExt cx="1267795" cy="339188"/>
          </a:xfrm>
        </p:grpSpPr>
        <p:pic>
          <p:nvPicPr>
            <p:cNvPr id="134" name="Picture 133">
              <a:extLst>
                <a:ext uri="{FF2B5EF4-FFF2-40B4-BE49-F238E27FC236}">
                  <a16:creationId xmlns:a16="http://schemas.microsoft.com/office/drawing/2014/main" id="{0219AACC-A780-F7B6-A08F-F1501FFCA54B}"/>
                </a:ext>
              </a:extLst>
            </p:cNvPr>
            <p:cNvPicPr>
              <a:picLocks noChangeAspect="1"/>
            </p:cNvPicPr>
            <p:nvPr/>
          </p:nvPicPr>
          <p:blipFill>
            <a:blip r:embed="rId7">
              <a:biLevel thresh="75000"/>
              <a:extLst>
                <a:ext uri="{28A0092B-C50C-407E-A947-70E740481C1C}">
                  <a14:useLocalDpi xmlns:a14="http://schemas.microsoft.com/office/drawing/2010/main" val="0"/>
                </a:ext>
              </a:extLst>
            </a:blip>
            <a:stretch>
              <a:fillRect/>
            </a:stretch>
          </p:blipFill>
          <p:spPr>
            <a:xfrm>
              <a:off x="3390210" y="801679"/>
              <a:ext cx="314020" cy="314020"/>
            </a:xfrm>
            <a:prstGeom prst="rect">
              <a:avLst/>
            </a:prstGeom>
          </p:spPr>
        </p:pic>
        <p:sp>
          <p:nvSpPr>
            <p:cNvPr id="146" name="TextBox 145">
              <a:extLst>
                <a:ext uri="{FF2B5EF4-FFF2-40B4-BE49-F238E27FC236}">
                  <a16:creationId xmlns:a16="http://schemas.microsoft.com/office/drawing/2014/main" id="{F08DDAB4-FFA7-D3BD-0D9D-C5DF3F7CE099}"/>
                </a:ext>
              </a:extLst>
            </p:cNvPr>
            <p:cNvSpPr txBox="1"/>
            <p:nvPr/>
          </p:nvSpPr>
          <p:spPr>
            <a:xfrm>
              <a:off x="2436435" y="833090"/>
              <a:ext cx="1007470" cy="307777"/>
            </a:xfrm>
            <a:prstGeom prst="rect">
              <a:avLst/>
            </a:prstGeom>
            <a:noFill/>
          </p:spPr>
          <p:txBody>
            <a:bodyPr wrap="square" rtlCol="0">
              <a:spAutoFit/>
            </a:bodyPr>
            <a:lstStyle/>
            <a:p>
              <a:r>
                <a:rPr lang="fa-IR" sz="1400" dirty="0">
                  <a:cs typeface="B Titr" panose="00000700000000000000" pitchFamily="2" charset="-78"/>
                </a:rPr>
                <a:t>بحث و نتیجه</a:t>
              </a:r>
              <a:endParaRPr lang="en-US" sz="1400" dirty="0">
                <a:cs typeface="B Titr" panose="00000700000000000000" pitchFamily="2" charset="-78"/>
              </a:endParaRPr>
            </a:p>
          </p:txBody>
        </p:sp>
      </p:grpSp>
      <p:grpSp>
        <p:nvGrpSpPr>
          <p:cNvPr id="154" name="Group 153">
            <a:extLst>
              <a:ext uri="{FF2B5EF4-FFF2-40B4-BE49-F238E27FC236}">
                <a16:creationId xmlns:a16="http://schemas.microsoft.com/office/drawing/2014/main" id="{5D3E3AFD-1CAE-9849-5477-1E17D4566C9C}"/>
              </a:ext>
            </a:extLst>
          </p:cNvPr>
          <p:cNvGrpSpPr/>
          <p:nvPr/>
        </p:nvGrpSpPr>
        <p:grpSpPr>
          <a:xfrm>
            <a:off x="619873" y="773422"/>
            <a:ext cx="913196" cy="391082"/>
            <a:chOff x="780273" y="763148"/>
            <a:chExt cx="913196" cy="391082"/>
          </a:xfrm>
        </p:grpSpPr>
        <p:pic>
          <p:nvPicPr>
            <p:cNvPr id="130" name="Picture 129">
              <a:extLst>
                <a:ext uri="{FF2B5EF4-FFF2-40B4-BE49-F238E27FC236}">
                  <a16:creationId xmlns:a16="http://schemas.microsoft.com/office/drawing/2014/main" id="{54E2A06B-762F-D631-66A8-6F714FEEF591}"/>
                </a:ext>
              </a:extLst>
            </p:cNvPr>
            <p:cNvPicPr>
              <a:picLocks noChangeAspect="1"/>
            </p:cNvPicPr>
            <p:nvPr/>
          </p:nvPicPr>
          <p:blipFill>
            <a:blip r:embed="rId8">
              <a:biLevel thresh="75000"/>
              <a:extLst>
                <a:ext uri="{28A0092B-C50C-407E-A947-70E740481C1C}">
                  <a14:useLocalDpi xmlns:a14="http://schemas.microsoft.com/office/drawing/2010/main" val="0"/>
                </a:ext>
              </a:extLst>
            </a:blip>
            <a:stretch>
              <a:fillRect/>
            </a:stretch>
          </p:blipFill>
          <p:spPr>
            <a:xfrm>
              <a:off x="1302387" y="763148"/>
              <a:ext cx="391082" cy="391082"/>
            </a:xfrm>
            <a:prstGeom prst="rect">
              <a:avLst/>
            </a:prstGeom>
          </p:spPr>
        </p:pic>
        <p:sp>
          <p:nvSpPr>
            <p:cNvPr id="147" name="TextBox 146">
              <a:extLst>
                <a:ext uri="{FF2B5EF4-FFF2-40B4-BE49-F238E27FC236}">
                  <a16:creationId xmlns:a16="http://schemas.microsoft.com/office/drawing/2014/main" id="{7C217C55-B589-BB1A-4D21-1B5B1F2F9DD1}"/>
                </a:ext>
              </a:extLst>
            </p:cNvPr>
            <p:cNvSpPr txBox="1"/>
            <p:nvPr/>
          </p:nvSpPr>
          <p:spPr>
            <a:xfrm>
              <a:off x="780273" y="833090"/>
              <a:ext cx="575107" cy="307777"/>
            </a:xfrm>
            <a:prstGeom prst="rect">
              <a:avLst/>
            </a:prstGeom>
            <a:noFill/>
          </p:spPr>
          <p:txBody>
            <a:bodyPr wrap="square" rtlCol="0">
              <a:spAutoFit/>
            </a:bodyPr>
            <a:lstStyle/>
            <a:p>
              <a:r>
                <a:rPr lang="fa-IR" sz="1400" dirty="0">
                  <a:cs typeface="B Titr" panose="00000700000000000000" pitchFamily="2" charset="-78"/>
                </a:rPr>
                <a:t>منابع</a:t>
              </a:r>
              <a:endParaRPr lang="en-US" sz="1400" dirty="0">
                <a:cs typeface="B Titr" panose="00000700000000000000" pitchFamily="2" charset="-78"/>
              </a:endParaRPr>
            </a:p>
          </p:txBody>
        </p:sp>
      </p:grpSp>
      <p:sp>
        <p:nvSpPr>
          <p:cNvPr id="3" name="Rectangle 2">
            <a:extLst>
              <a:ext uri="{FF2B5EF4-FFF2-40B4-BE49-F238E27FC236}">
                <a16:creationId xmlns:a16="http://schemas.microsoft.com/office/drawing/2014/main" id="{369AA8EE-8631-0E14-902C-FC1D0F4C197E}"/>
              </a:ext>
            </a:extLst>
          </p:cNvPr>
          <p:cNvSpPr/>
          <p:nvPr/>
        </p:nvSpPr>
        <p:spPr>
          <a:xfrm>
            <a:off x="6112933" y="113726"/>
            <a:ext cx="3703386" cy="342349"/>
          </a:xfrm>
          <a:prstGeom prst="rect">
            <a:avLst/>
          </a:prstGeom>
          <a:solidFill>
            <a:srgbClr val="F6F6F6"/>
          </a:solidFill>
          <a:ln>
            <a:noFill/>
          </a:ln>
          <a:effectLst>
            <a:outerShdw blurRad="635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C9D51314-269F-A4CD-7471-DEE90BD59E24}"/>
              </a:ext>
            </a:extLst>
          </p:cNvPr>
          <p:cNvSpPr txBox="1"/>
          <p:nvPr/>
        </p:nvSpPr>
        <p:spPr>
          <a:xfrm>
            <a:off x="6277642" y="131012"/>
            <a:ext cx="3373968" cy="307777"/>
          </a:xfrm>
          <a:prstGeom prst="rect">
            <a:avLst/>
          </a:prstGeom>
          <a:noFill/>
        </p:spPr>
        <p:txBody>
          <a:bodyPr wrap="square" rtlCol="0">
            <a:spAutoFit/>
          </a:bodyPr>
          <a:lstStyle/>
          <a:p>
            <a:r>
              <a:rPr lang="fa-IR" sz="1400" dirty="0">
                <a:cs typeface="B Titr" panose="00000700000000000000" pitchFamily="2" charset="-78"/>
              </a:rPr>
              <a:t>موضوع پایان نامه خود را در این قسمت وارد نمایید</a:t>
            </a:r>
            <a:endParaRPr lang="en-US" sz="1400" dirty="0">
              <a:cs typeface="B Titr" panose="00000700000000000000" pitchFamily="2" charset="-78"/>
            </a:endParaRPr>
          </a:p>
        </p:txBody>
      </p:sp>
      <p:grpSp>
        <p:nvGrpSpPr>
          <p:cNvPr id="5" name="Group 4">
            <a:extLst>
              <a:ext uri="{FF2B5EF4-FFF2-40B4-BE49-F238E27FC236}">
                <a16:creationId xmlns:a16="http://schemas.microsoft.com/office/drawing/2014/main" id="{B1E8E6E5-AC0D-3625-BE15-D823416B1F8A}"/>
              </a:ext>
            </a:extLst>
          </p:cNvPr>
          <p:cNvGrpSpPr/>
          <p:nvPr/>
        </p:nvGrpSpPr>
        <p:grpSpPr>
          <a:xfrm>
            <a:off x="10140426" y="58463"/>
            <a:ext cx="1734764" cy="429023"/>
            <a:chOff x="10263714" y="58463"/>
            <a:chExt cx="1734764" cy="429023"/>
          </a:xfrm>
        </p:grpSpPr>
        <p:grpSp>
          <p:nvGrpSpPr>
            <p:cNvPr id="12" name="Group 11">
              <a:extLst>
                <a:ext uri="{FF2B5EF4-FFF2-40B4-BE49-F238E27FC236}">
                  <a16:creationId xmlns:a16="http://schemas.microsoft.com/office/drawing/2014/main" id="{B623A402-3693-FA84-F51D-20712CDA45BC}"/>
                </a:ext>
              </a:extLst>
            </p:cNvPr>
            <p:cNvGrpSpPr/>
            <p:nvPr/>
          </p:nvGrpSpPr>
          <p:grpSpPr>
            <a:xfrm>
              <a:off x="11197607" y="83218"/>
              <a:ext cx="431426" cy="188824"/>
              <a:chOff x="11778472" y="427907"/>
              <a:chExt cx="240960" cy="105462"/>
            </a:xfrm>
          </p:grpSpPr>
          <p:sp>
            <p:nvSpPr>
              <p:cNvPr id="15" name="Freeform: Shape 14">
                <a:extLst>
                  <a:ext uri="{FF2B5EF4-FFF2-40B4-BE49-F238E27FC236}">
                    <a16:creationId xmlns:a16="http://schemas.microsoft.com/office/drawing/2014/main" id="{EA518000-CFBB-F1C2-3A55-C9CE217AE1D4}"/>
                  </a:ext>
                </a:extLst>
              </p:cNvPr>
              <p:cNvSpPr/>
              <p:nvPr/>
            </p:nvSpPr>
            <p:spPr>
              <a:xfrm>
                <a:off x="11959389" y="427907"/>
                <a:ext cx="11366" cy="13377"/>
              </a:xfrm>
              <a:custGeom>
                <a:avLst/>
                <a:gdLst>
                  <a:gd name="connsiteX0" fmla="*/ 3736 w 11366"/>
                  <a:gd name="connsiteY0" fmla="*/ 1502 h 13377"/>
                  <a:gd name="connsiteX1" fmla="*/ 6081 w 11366"/>
                  <a:gd name="connsiteY1" fmla="*/ 169 h 13377"/>
                  <a:gd name="connsiteX2" fmla="*/ 11366 w 11366"/>
                  <a:gd name="connsiteY2" fmla="*/ 6207 h 13377"/>
                  <a:gd name="connsiteX3" fmla="*/ 9021 w 11366"/>
                  <a:gd name="connsiteY3" fmla="*/ 11304 h 13377"/>
                  <a:gd name="connsiteX4" fmla="*/ 5618 w 11366"/>
                  <a:gd name="connsiteY4" fmla="*/ 13230 h 13377"/>
                  <a:gd name="connsiteX5" fmla="*/ 0 w 11366"/>
                  <a:gd name="connsiteY5" fmla="*/ 9060 h 13377"/>
                  <a:gd name="connsiteX6" fmla="*/ 3736 w 11366"/>
                  <a:gd name="connsiteY6" fmla="*/ 1502 h 1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6" h="13377">
                    <a:moveTo>
                      <a:pt x="3736" y="1502"/>
                    </a:moveTo>
                    <a:cubicBezTo>
                      <a:pt x="4329" y="850"/>
                      <a:pt x="5024" y="-468"/>
                      <a:pt x="6081" y="169"/>
                    </a:cubicBezTo>
                    <a:cubicBezTo>
                      <a:pt x="8528" y="1328"/>
                      <a:pt x="10845" y="3442"/>
                      <a:pt x="11366" y="6207"/>
                    </a:cubicBezTo>
                    <a:cubicBezTo>
                      <a:pt x="11120" y="8075"/>
                      <a:pt x="9991" y="9711"/>
                      <a:pt x="9021" y="11304"/>
                    </a:cubicBezTo>
                    <a:cubicBezTo>
                      <a:pt x="8282" y="12375"/>
                      <a:pt x="7095" y="13852"/>
                      <a:pt x="5618" y="13230"/>
                    </a:cubicBezTo>
                    <a:cubicBezTo>
                      <a:pt x="3518" y="12187"/>
                      <a:pt x="1506" y="10855"/>
                      <a:pt x="0" y="9060"/>
                    </a:cubicBezTo>
                    <a:cubicBezTo>
                      <a:pt x="1187" y="6511"/>
                      <a:pt x="2201" y="3862"/>
                      <a:pt x="3736" y="1502"/>
                    </a:cubicBezTo>
                    <a:close/>
                  </a:path>
                </a:pathLst>
              </a:custGeom>
              <a:solidFill>
                <a:srgbClr val="000000"/>
              </a:solidFill>
              <a:ln w="711" cap="flat">
                <a:noFill/>
                <a:prstDash val="solid"/>
                <a:miter/>
              </a:ln>
            </p:spPr>
            <p:txBody>
              <a:bodyPr rtlCol="0" anchor="ctr"/>
              <a:lstStyle/>
              <a:p>
                <a:endParaRPr lang="en-US">
                  <a:noFill/>
                </a:endParaRPr>
              </a:p>
            </p:txBody>
          </p:sp>
          <p:sp>
            <p:nvSpPr>
              <p:cNvPr id="16" name="Freeform: Shape 15">
                <a:extLst>
                  <a:ext uri="{FF2B5EF4-FFF2-40B4-BE49-F238E27FC236}">
                    <a16:creationId xmlns:a16="http://schemas.microsoft.com/office/drawing/2014/main" id="{219954C9-D342-1944-D8B1-D3B3436042EC}"/>
                  </a:ext>
                </a:extLst>
              </p:cNvPr>
              <p:cNvSpPr/>
              <p:nvPr/>
            </p:nvSpPr>
            <p:spPr>
              <a:xfrm>
                <a:off x="11861745" y="428149"/>
                <a:ext cx="141516" cy="77795"/>
              </a:xfrm>
              <a:custGeom>
                <a:avLst/>
                <a:gdLst>
                  <a:gd name="connsiteX0" fmla="*/ 40843 w 141516"/>
                  <a:gd name="connsiteY0" fmla="*/ 3678 h 77795"/>
                  <a:gd name="connsiteX1" fmla="*/ 44101 w 141516"/>
                  <a:gd name="connsiteY1" fmla="*/ 0 h 77795"/>
                  <a:gd name="connsiteX2" fmla="*/ 39062 w 141516"/>
                  <a:gd name="connsiteY2" fmla="*/ 11554 h 77795"/>
                  <a:gd name="connsiteX3" fmla="*/ 15041 w 141516"/>
                  <a:gd name="connsiteY3" fmla="*/ 40426 h 77795"/>
                  <a:gd name="connsiteX4" fmla="*/ 7743 w 141516"/>
                  <a:gd name="connsiteY4" fmla="*/ 48360 h 77795"/>
                  <a:gd name="connsiteX5" fmla="*/ 18545 w 141516"/>
                  <a:gd name="connsiteY5" fmla="*/ 46811 h 77795"/>
                  <a:gd name="connsiteX6" fmla="*/ 41625 w 141516"/>
                  <a:gd name="connsiteY6" fmla="*/ 50547 h 77795"/>
                  <a:gd name="connsiteX7" fmla="*/ 103972 w 141516"/>
                  <a:gd name="connsiteY7" fmla="*/ 38442 h 77795"/>
                  <a:gd name="connsiteX8" fmla="*/ 130280 w 141516"/>
                  <a:gd name="connsiteY8" fmla="*/ 19952 h 77795"/>
                  <a:gd name="connsiteX9" fmla="*/ 134523 w 141516"/>
                  <a:gd name="connsiteY9" fmla="*/ 13350 h 77795"/>
                  <a:gd name="connsiteX10" fmla="*/ 141516 w 141516"/>
                  <a:gd name="connsiteY10" fmla="*/ 1332 h 77795"/>
                  <a:gd name="connsiteX11" fmla="*/ 139040 w 141516"/>
                  <a:gd name="connsiteY11" fmla="*/ 9918 h 77795"/>
                  <a:gd name="connsiteX12" fmla="*/ 123113 w 141516"/>
                  <a:gd name="connsiteY12" fmla="*/ 33186 h 77795"/>
                  <a:gd name="connsiteX13" fmla="*/ 94604 w 141516"/>
                  <a:gd name="connsiteY13" fmla="*/ 51242 h 77795"/>
                  <a:gd name="connsiteX14" fmla="*/ 52165 w 141516"/>
                  <a:gd name="connsiteY14" fmla="*/ 62145 h 77795"/>
                  <a:gd name="connsiteX15" fmla="*/ 21846 w 141516"/>
                  <a:gd name="connsiteY15" fmla="*/ 57772 h 77795"/>
                  <a:gd name="connsiteX16" fmla="*/ 14867 w 141516"/>
                  <a:gd name="connsiteY16" fmla="*/ 73771 h 77795"/>
                  <a:gd name="connsiteX17" fmla="*/ 5456 w 141516"/>
                  <a:gd name="connsiteY17" fmla="*/ 77695 h 77795"/>
                  <a:gd name="connsiteX18" fmla="*/ 113 w 141516"/>
                  <a:gd name="connsiteY18" fmla="*/ 69051 h 77795"/>
                  <a:gd name="connsiteX19" fmla="*/ 2111 w 141516"/>
                  <a:gd name="connsiteY19" fmla="*/ 44581 h 77795"/>
                  <a:gd name="connsiteX20" fmla="*/ 4558 w 141516"/>
                  <a:gd name="connsiteY20" fmla="*/ 31203 h 77795"/>
                  <a:gd name="connsiteX21" fmla="*/ 9061 w 141516"/>
                  <a:gd name="connsiteY21" fmla="*/ 19634 h 77795"/>
                  <a:gd name="connsiteX22" fmla="*/ 5933 w 141516"/>
                  <a:gd name="connsiteY22" fmla="*/ 44813 h 77795"/>
                  <a:gd name="connsiteX23" fmla="*/ 23236 w 141516"/>
                  <a:gd name="connsiteY23" fmla="*/ 24803 h 77795"/>
                  <a:gd name="connsiteX24" fmla="*/ 40843 w 141516"/>
                  <a:gd name="connsiteY24" fmla="*/ 3678 h 77795"/>
                  <a:gd name="connsiteX25" fmla="*/ 40843 w 141516"/>
                  <a:gd name="connsiteY25" fmla="*/ 3678 h 77795"/>
                  <a:gd name="connsiteX26" fmla="*/ 5152 w 141516"/>
                  <a:gd name="connsiteY26" fmla="*/ 55585 h 77795"/>
                  <a:gd name="connsiteX27" fmla="*/ 5152 w 141516"/>
                  <a:gd name="connsiteY27" fmla="*/ 55585 h 77795"/>
                  <a:gd name="connsiteX28" fmla="*/ 4920 w 141516"/>
                  <a:gd name="connsiteY28" fmla="*/ 57555 h 77795"/>
                  <a:gd name="connsiteX29" fmla="*/ 7903 w 141516"/>
                  <a:gd name="connsiteY29" fmla="*/ 63158 h 77795"/>
                  <a:gd name="connsiteX30" fmla="*/ 18386 w 141516"/>
                  <a:gd name="connsiteY30" fmla="*/ 59770 h 77795"/>
                  <a:gd name="connsiteX31" fmla="*/ 16489 w 141516"/>
                  <a:gd name="connsiteY31" fmla="*/ 55499 h 77795"/>
                  <a:gd name="connsiteX32" fmla="*/ 5152 w 141516"/>
                  <a:gd name="connsiteY32" fmla="*/ 55585 h 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1516" h="77795">
                    <a:moveTo>
                      <a:pt x="40843" y="3678"/>
                    </a:moveTo>
                    <a:cubicBezTo>
                      <a:pt x="41885" y="2418"/>
                      <a:pt x="42884" y="1100"/>
                      <a:pt x="44101" y="0"/>
                    </a:cubicBezTo>
                    <a:cubicBezTo>
                      <a:pt x="43304" y="4141"/>
                      <a:pt x="41248" y="7978"/>
                      <a:pt x="39062" y="11554"/>
                    </a:cubicBezTo>
                    <a:cubicBezTo>
                      <a:pt x="31156" y="21270"/>
                      <a:pt x="23120" y="30870"/>
                      <a:pt x="15041" y="40426"/>
                    </a:cubicBezTo>
                    <a:cubicBezTo>
                      <a:pt x="12681" y="43133"/>
                      <a:pt x="10465" y="45986"/>
                      <a:pt x="7743" y="48360"/>
                    </a:cubicBezTo>
                    <a:cubicBezTo>
                      <a:pt x="11291" y="47636"/>
                      <a:pt x="14867" y="46217"/>
                      <a:pt x="18545" y="46811"/>
                    </a:cubicBezTo>
                    <a:cubicBezTo>
                      <a:pt x="26277" y="47767"/>
                      <a:pt x="33806" y="50127"/>
                      <a:pt x="41625" y="50547"/>
                    </a:cubicBezTo>
                    <a:cubicBezTo>
                      <a:pt x="62938" y="51256"/>
                      <a:pt x="84526" y="47303"/>
                      <a:pt x="103972" y="38442"/>
                    </a:cubicBezTo>
                    <a:cubicBezTo>
                      <a:pt x="113716" y="33881"/>
                      <a:pt x="123070" y="28032"/>
                      <a:pt x="130280" y="19952"/>
                    </a:cubicBezTo>
                    <a:cubicBezTo>
                      <a:pt x="131975" y="17954"/>
                      <a:pt x="133784" y="15927"/>
                      <a:pt x="134523" y="13350"/>
                    </a:cubicBezTo>
                    <a:cubicBezTo>
                      <a:pt x="135855" y="8861"/>
                      <a:pt x="138534" y="4894"/>
                      <a:pt x="141516" y="1332"/>
                    </a:cubicBezTo>
                    <a:cubicBezTo>
                      <a:pt x="141516" y="4358"/>
                      <a:pt x="139981" y="7109"/>
                      <a:pt x="139040" y="9918"/>
                    </a:cubicBezTo>
                    <a:cubicBezTo>
                      <a:pt x="135797" y="18866"/>
                      <a:pt x="129889" y="26613"/>
                      <a:pt x="123113" y="33186"/>
                    </a:cubicBezTo>
                    <a:cubicBezTo>
                      <a:pt x="114947" y="41034"/>
                      <a:pt x="105014" y="46840"/>
                      <a:pt x="94604" y="51242"/>
                    </a:cubicBezTo>
                    <a:cubicBezTo>
                      <a:pt x="81109" y="56932"/>
                      <a:pt x="66775" y="60812"/>
                      <a:pt x="52165" y="62145"/>
                    </a:cubicBezTo>
                    <a:cubicBezTo>
                      <a:pt x="41914" y="63028"/>
                      <a:pt x="31315" y="62029"/>
                      <a:pt x="21846" y="57772"/>
                    </a:cubicBezTo>
                    <a:cubicBezTo>
                      <a:pt x="20152" y="63332"/>
                      <a:pt x="18805" y="69283"/>
                      <a:pt x="14867" y="73771"/>
                    </a:cubicBezTo>
                    <a:cubicBezTo>
                      <a:pt x="12594" y="76464"/>
                      <a:pt x="9032" y="78245"/>
                      <a:pt x="5456" y="77695"/>
                    </a:cubicBezTo>
                    <a:cubicBezTo>
                      <a:pt x="1865" y="76537"/>
                      <a:pt x="417" y="72483"/>
                      <a:pt x="113" y="69051"/>
                    </a:cubicBezTo>
                    <a:cubicBezTo>
                      <a:pt x="-452" y="60827"/>
                      <a:pt x="1242" y="52719"/>
                      <a:pt x="2111" y="44581"/>
                    </a:cubicBezTo>
                    <a:cubicBezTo>
                      <a:pt x="2820" y="40107"/>
                      <a:pt x="3038" y="35503"/>
                      <a:pt x="4558" y="31203"/>
                    </a:cubicBezTo>
                    <a:cubicBezTo>
                      <a:pt x="5876" y="27279"/>
                      <a:pt x="7048" y="23268"/>
                      <a:pt x="9061" y="19634"/>
                    </a:cubicBezTo>
                    <a:cubicBezTo>
                      <a:pt x="8627" y="28090"/>
                      <a:pt x="6904" y="36415"/>
                      <a:pt x="5933" y="44813"/>
                    </a:cubicBezTo>
                    <a:cubicBezTo>
                      <a:pt x="11957" y="38370"/>
                      <a:pt x="17459" y="31463"/>
                      <a:pt x="23236" y="24803"/>
                    </a:cubicBezTo>
                    <a:cubicBezTo>
                      <a:pt x="29216" y="17838"/>
                      <a:pt x="35123" y="10830"/>
                      <a:pt x="40843" y="3678"/>
                    </a:cubicBezTo>
                    <a:lnTo>
                      <a:pt x="40843" y="3678"/>
                    </a:lnTo>
                    <a:close/>
                    <a:moveTo>
                      <a:pt x="5152" y="55585"/>
                    </a:moveTo>
                    <a:lnTo>
                      <a:pt x="5152" y="55585"/>
                    </a:lnTo>
                    <a:cubicBezTo>
                      <a:pt x="5065" y="56237"/>
                      <a:pt x="4978" y="56889"/>
                      <a:pt x="4920" y="57555"/>
                    </a:cubicBezTo>
                    <a:cubicBezTo>
                      <a:pt x="4978" y="59755"/>
                      <a:pt x="5745" y="62173"/>
                      <a:pt x="7903" y="63158"/>
                    </a:cubicBezTo>
                    <a:cubicBezTo>
                      <a:pt x="11595" y="64722"/>
                      <a:pt x="16286" y="63202"/>
                      <a:pt x="18386" y="59770"/>
                    </a:cubicBezTo>
                    <a:cubicBezTo>
                      <a:pt x="19327" y="58076"/>
                      <a:pt x="17966" y="56309"/>
                      <a:pt x="16489" y="55499"/>
                    </a:cubicBezTo>
                    <a:cubicBezTo>
                      <a:pt x="13014" y="53674"/>
                      <a:pt x="8511" y="53298"/>
                      <a:pt x="5152" y="55585"/>
                    </a:cubicBezTo>
                    <a:close/>
                  </a:path>
                </a:pathLst>
              </a:custGeom>
              <a:solidFill>
                <a:srgbClr val="000000"/>
              </a:solidFill>
              <a:ln w="711" cap="flat">
                <a:noFill/>
                <a:prstDash val="solid"/>
                <a:miter/>
              </a:ln>
            </p:spPr>
            <p:txBody>
              <a:bodyPr rtlCol="0" anchor="ctr"/>
              <a:lstStyle/>
              <a:p>
                <a:endParaRPr lang="en-US">
                  <a:noFill/>
                </a:endParaRPr>
              </a:p>
            </p:txBody>
          </p:sp>
          <p:sp>
            <p:nvSpPr>
              <p:cNvPr id="17" name="Freeform: Shape 16">
                <a:extLst>
                  <a:ext uri="{FF2B5EF4-FFF2-40B4-BE49-F238E27FC236}">
                    <a16:creationId xmlns:a16="http://schemas.microsoft.com/office/drawing/2014/main" id="{6C3D9E9B-9724-3D12-8494-06CECF5B623F}"/>
                  </a:ext>
                </a:extLst>
              </p:cNvPr>
              <p:cNvSpPr/>
              <p:nvPr/>
            </p:nvSpPr>
            <p:spPr>
              <a:xfrm>
                <a:off x="11884735" y="433289"/>
                <a:ext cx="11742" cy="15304"/>
              </a:xfrm>
              <a:custGeom>
                <a:avLst/>
                <a:gdLst>
                  <a:gd name="connsiteX0" fmla="*/ 9585 w 11742"/>
                  <a:gd name="connsiteY0" fmla="*/ 1709 h 15304"/>
                  <a:gd name="connsiteX1" fmla="*/ 11743 w 11742"/>
                  <a:gd name="connsiteY1" fmla="*/ 0 h 15304"/>
                  <a:gd name="connsiteX2" fmla="*/ 6052 w 11742"/>
                  <a:gd name="connsiteY2" fmla="*/ 8977 h 15304"/>
                  <a:gd name="connsiteX3" fmla="*/ 0 w 11742"/>
                  <a:gd name="connsiteY3" fmla="*/ 15304 h 15304"/>
                  <a:gd name="connsiteX4" fmla="*/ 1795 w 11742"/>
                  <a:gd name="connsiteY4" fmla="*/ 12003 h 15304"/>
                  <a:gd name="connsiteX5" fmla="*/ 9585 w 11742"/>
                  <a:gd name="connsiteY5" fmla="*/ 1709 h 1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2" h="15304">
                    <a:moveTo>
                      <a:pt x="9585" y="1709"/>
                    </a:moveTo>
                    <a:cubicBezTo>
                      <a:pt x="10135" y="941"/>
                      <a:pt x="10845" y="304"/>
                      <a:pt x="11743" y="0"/>
                    </a:cubicBezTo>
                    <a:cubicBezTo>
                      <a:pt x="10454" y="3330"/>
                      <a:pt x="8195" y="6154"/>
                      <a:pt x="6052" y="8977"/>
                    </a:cubicBezTo>
                    <a:cubicBezTo>
                      <a:pt x="4184" y="11207"/>
                      <a:pt x="2461" y="13697"/>
                      <a:pt x="0" y="15304"/>
                    </a:cubicBezTo>
                    <a:cubicBezTo>
                      <a:pt x="319" y="14074"/>
                      <a:pt x="999" y="12988"/>
                      <a:pt x="1795" y="12003"/>
                    </a:cubicBezTo>
                    <a:cubicBezTo>
                      <a:pt x="4474" y="8659"/>
                      <a:pt x="6979" y="5140"/>
                      <a:pt x="9585" y="1709"/>
                    </a:cubicBezTo>
                    <a:close/>
                  </a:path>
                </a:pathLst>
              </a:custGeom>
              <a:solidFill>
                <a:srgbClr val="000000"/>
              </a:solidFill>
              <a:ln w="711" cap="flat">
                <a:noFill/>
                <a:prstDash val="solid"/>
                <a:miter/>
              </a:ln>
            </p:spPr>
            <p:txBody>
              <a:bodyPr rtlCol="0" anchor="ctr"/>
              <a:lstStyle/>
              <a:p>
                <a:endParaRPr lang="en-US">
                  <a:noFill/>
                </a:endParaRPr>
              </a:p>
            </p:txBody>
          </p:sp>
          <p:sp>
            <p:nvSpPr>
              <p:cNvPr id="18" name="Freeform: Shape 17">
                <a:extLst>
                  <a:ext uri="{FF2B5EF4-FFF2-40B4-BE49-F238E27FC236}">
                    <a16:creationId xmlns:a16="http://schemas.microsoft.com/office/drawing/2014/main" id="{E0FB6EC3-2BF5-BA81-292E-2B17448BCFC9}"/>
                  </a:ext>
                </a:extLst>
              </p:cNvPr>
              <p:cNvSpPr/>
              <p:nvPr/>
            </p:nvSpPr>
            <p:spPr>
              <a:xfrm>
                <a:off x="11911790" y="434762"/>
                <a:ext cx="9764" cy="12571"/>
              </a:xfrm>
              <a:custGeom>
                <a:avLst/>
                <a:gdLst>
                  <a:gd name="connsiteX0" fmla="*/ 716 w 9764"/>
                  <a:gd name="connsiteY0" fmla="*/ 5868 h 12571"/>
                  <a:gd name="connsiteX1" fmla="*/ 4350 w 9764"/>
                  <a:gd name="connsiteY1" fmla="*/ 4 h 12571"/>
                  <a:gd name="connsiteX2" fmla="*/ 9765 w 9764"/>
                  <a:gd name="connsiteY2" fmla="*/ 4391 h 12571"/>
                  <a:gd name="connsiteX3" fmla="*/ 5537 w 9764"/>
                  <a:gd name="connsiteY3" fmla="*/ 12572 h 12571"/>
                  <a:gd name="connsiteX4" fmla="*/ 151 w 9764"/>
                  <a:gd name="connsiteY4" fmla="*/ 8315 h 12571"/>
                  <a:gd name="connsiteX5" fmla="*/ 716 w 9764"/>
                  <a:gd name="connsiteY5" fmla="*/ 5868 h 1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 h="12571">
                    <a:moveTo>
                      <a:pt x="716" y="5868"/>
                    </a:moveTo>
                    <a:cubicBezTo>
                      <a:pt x="1801" y="3841"/>
                      <a:pt x="2772" y="1698"/>
                      <a:pt x="4350" y="4"/>
                    </a:cubicBezTo>
                    <a:cubicBezTo>
                      <a:pt x="6942" y="-112"/>
                      <a:pt x="8418" y="2566"/>
                      <a:pt x="9765" y="4391"/>
                    </a:cubicBezTo>
                    <a:cubicBezTo>
                      <a:pt x="9635" y="7504"/>
                      <a:pt x="8100" y="10718"/>
                      <a:pt x="5537" y="12572"/>
                    </a:cubicBezTo>
                    <a:cubicBezTo>
                      <a:pt x="3510" y="11471"/>
                      <a:pt x="1555" y="10153"/>
                      <a:pt x="151" y="8315"/>
                    </a:cubicBezTo>
                    <a:cubicBezTo>
                      <a:pt x="-312" y="7460"/>
                      <a:pt x="411" y="6621"/>
                      <a:pt x="716" y="5868"/>
                    </a:cubicBezTo>
                    <a:close/>
                  </a:path>
                </a:pathLst>
              </a:custGeom>
              <a:solidFill>
                <a:srgbClr val="000000"/>
              </a:solidFill>
              <a:ln w="711" cap="flat">
                <a:noFill/>
                <a:prstDash val="solid"/>
                <a:miter/>
              </a:ln>
            </p:spPr>
            <p:txBody>
              <a:bodyPr rtlCol="0" anchor="ctr"/>
              <a:lstStyle/>
              <a:p>
                <a:endParaRPr lang="en-US">
                  <a:noFill/>
                </a:endParaRPr>
              </a:p>
            </p:txBody>
          </p:sp>
          <p:sp>
            <p:nvSpPr>
              <p:cNvPr id="19" name="Freeform: Shape 18">
                <a:extLst>
                  <a:ext uri="{FF2B5EF4-FFF2-40B4-BE49-F238E27FC236}">
                    <a16:creationId xmlns:a16="http://schemas.microsoft.com/office/drawing/2014/main" id="{B52B14AE-A4A6-7AF8-ACA5-C54B87B57605}"/>
                  </a:ext>
                </a:extLst>
              </p:cNvPr>
              <p:cNvSpPr/>
              <p:nvPr/>
            </p:nvSpPr>
            <p:spPr>
              <a:xfrm>
                <a:off x="11906484" y="444947"/>
                <a:ext cx="21420" cy="14941"/>
              </a:xfrm>
              <a:custGeom>
                <a:avLst/>
                <a:gdLst>
                  <a:gd name="connsiteX0" fmla="*/ 15492 w 21420"/>
                  <a:gd name="connsiteY0" fmla="*/ 27 h 14941"/>
                  <a:gd name="connsiteX1" fmla="*/ 19025 w 21420"/>
                  <a:gd name="connsiteY1" fmla="*/ 1750 h 14941"/>
                  <a:gd name="connsiteX2" fmla="*/ 21269 w 21420"/>
                  <a:gd name="connsiteY2" fmla="*/ 6630 h 14941"/>
                  <a:gd name="connsiteX3" fmla="*/ 15897 w 21420"/>
                  <a:gd name="connsiteY3" fmla="*/ 13348 h 14941"/>
                  <a:gd name="connsiteX4" fmla="*/ 10670 w 21420"/>
                  <a:gd name="connsiteY4" fmla="*/ 8932 h 14941"/>
                  <a:gd name="connsiteX5" fmla="*/ 6761 w 21420"/>
                  <a:gd name="connsiteY5" fmla="*/ 14738 h 14941"/>
                  <a:gd name="connsiteX6" fmla="*/ 2200 w 21420"/>
                  <a:gd name="connsiteY6" fmla="*/ 13001 h 14941"/>
                  <a:gd name="connsiteX7" fmla="*/ 173 w 21420"/>
                  <a:gd name="connsiteY7" fmla="*/ 9627 h 14941"/>
                  <a:gd name="connsiteX8" fmla="*/ 5139 w 21420"/>
                  <a:gd name="connsiteY8" fmla="*/ 1620 h 14941"/>
                  <a:gd name="connsiteX9" fmla="*/ 10844 w 21420"/>
                  <a:gd name="connsiteY9" fmla="*/ 5689 h 14941"/>
                  <a:gd name="connsiteX10" fmla="*/ 15492 w 21420"/>
                  <a:gd name="connsiteY10" fmla="*/ 27 h 14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20" h="14941">
                    <a:moveTo>
                      <a:pt x="15492" y="27"/>
                    </a:moveTo>
                    <a:cubicBezTo>
                      <a:pt x="16925" y="-190"/>
                      <a:pt x="18011" y="939"/>
                      <a:pt x="19025" y="1750"/>
                    </a:cubicBezTo>
                    <a:cubicBezTo>
                      <a:pt x="20342" y="2981"/>
                      <a:pt x="21920" y="4661"/>
                      <a:pt x="21269" y="6630"/>
                    </a:cubicBezTo>
                    <a:cubicBezTo>
                      <a:pt x="20400" y="9424"/>
                      <a:pt x="18445" y="11900"/>
                      <a:pt x="15897" y="13348"/>
                    </a:cubicBezTo>
                    <a:cubicBezTo>
                      <a:pt x="14102" y="11929"/>
                      <a:pt x="12509" y="10293"/>
                      <a:pt x="10670" y="8932"/>
                    </a:cubicBezTo>
                    <a:cubicBezTo>
                      <a:pt x="9410" y="10887"/>
                      <a:pt x="8527" y="13145"/>
                      <a:pt x="6761" y="14738"/>
                    </a:cubicBezTo>
                    <a:cubicBezTo>
                      <a:pt x="5038" y="15520"/>
                      <a:pt x="3532" y="13855"/>
                      <a:pt x="2200" y="13001"/>
                    </a:cubicBezTo>
                    <a:cubicBezTo>
                      <a:pt x="1244" y="12132"/>
                      <a:pt x="-566" y="11176"/>
                      <a:pt x="173" y="9627"/>
                    </a:cubicBezTo>
                    <a:cubicBezTo>
                      <a:pt x="1505" y="6775"/>
                      <a:pt x="3228" y="4110"/>
                      <a:pt x="5139" y="1620"/>
                    </a:cubicBezTo>
                    <a:cubicBezTo>
                      <a:pt x="7499" y="2199"/>
                      <a:pt x="9237" y="3980"/>
                      <a:pt x="10844" y="5689"/>
                    </a:cubicBezTo>
                    <a:cubicBezTo>
                      <a:pt x="12639" y="4009"/>
                      <a:pt x="13769" y="1765"/>
                      <a:pt x="15492" y="27"/>
                    </a:cubicBezTo>
                    <a:close/>
                  </a:path>
                </a:pathLst>
              </a:custGeom>
              <a:solidFill>
                <a:srgbClr val="000000"/>
              </a:solidFill>
              <a:ln w="711" cap="flat">
                <a:noFill/>
                <a:prstDash val="solid"/>
                <a:miter/>
              </a:ln>
            </p:spPr>
            <p:txBody>
              <a:bodyPr rtlCol="0" anchor="ctr"/>
              <a:lstStyle/>
              <a:p>
                <a:endParaRPr lang="en-US">
                  <a:noFill/>
                </a:endParaRPr>
              </a:p>
            </p:txBody>
          </p:sp>
          <p:sp>
            <p:nvSpPr>
              <p:cNvPr id="20" name="Freeform: Shape 19">
                <a:extLst>
                  <a:ext uri="{FF2B5EF4-FFF2-40B4-BE49-F238E27FC236}">
                    <a16:creationId xmlns:a16="http://schemas.microsoft.com/office/drawing/2014/main" id="{2AFD107A-5E72-4B5E-4832-0982B25FD870}"/>
                  </a:ext>
                </a:extLst>
              </p:cNvPr>
              <p:cNvSpPr/>
              <p:nvPr/>
            </p:nvSpPr>
            <p:spPr>
              <a:xfrm>
                <a:off x="11986277" y="459569"/>
                <a:ext cx="9831" cy="46854"/>
              </a:xfrm>
              <a:custGeom>
                <a:avLst/>
                <a:gdLst>
                  <a:gd name="connsiteX0" fmla="*/ 6675 w 9831"/>
                  <a:gd name="connsiteY0" fmla="*/ 5893 h 46854"/>
                  <a:gd name="connsiteX1" fmla="*/ 9831 w 9831"/>
                  <a:gd name="connsiteY1" fmla="*/ 0 h 46854"/>
                  <a:gd name="connsiteX2" fmla="*/ 7848 w 9831"/>
                  <a:gd name="connsiteY2" fmla="*/ 18678 h 46854"/>
                  <a:gd name="connsiteX3" fmla="*/ 4315 w 9831"/>
                  <a:gd name="connsiteY3" fmla="*/ 40382 h 46854"/>
                  <a:gd name="connsiteX4" fmla="*/ 0 w 9831"/>
                  <a:gd name="connsiteY4" fmla="*/ 46855 h 46854"/>
                  <a:gd name="connsiteX5" fmla="*/ 1578 w 9831"/>
                  <a:gd name="connsiteY5" fmla="*/ 38732 h 46854"/>
                  <a:gd name="connsiteX6" fmla="*/ 3721 w 9831"/>
                  <a:gd name="connsiteY6" fmla="*/ 15348 h 46854"/>
                  <a:gd name="connsiteX7" fmla="*/ 6675 w 9831"/>
                  <a:gd name="connsiteY7" fmla="*/ 5893 h 4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31" h="46854">
                    <a:moveTo>
                      <a:pt x="6675" y="5893"/>
                    </a:moveTo>
                    <a:cubicBezTo>
                      <a:pt x="7573" y="3851"/>
                      <a:pt x="8311" y="1680"/>
                      <a:pt x="9831" y="0"/>
                    </a:cubicBezTo>
                    <a:cubicBezTo>
                      <a:pt x="9469" y="6255"/>
                      <a:pt x="8282" y="12423"/>
                      <a:pt x="7848" y="18678"/>
                    </a:cubicBezTo>
                    <a:cubicBezTo>
                      <a:pt x="6791" y="25932"/>
                      <a:pt x="6950" y="33447"/>
                      <a:pt x="4315" y="40382"/>
                    </a:cubicBezTo>
                    <a:cubicBezTo>
                      <a:pt x="3287" y="42757"/>
                      <a:pt x="2128" y="45247"/>
                      <a:pt x="0" y="46855"/>
                    </a:cubicBezTo>
                    <a:cubicBezTo>
                      <a:pt x="883" y="44219"/>
                      <a:pt x="1216" y="41468"/>
                      <a:pt x="1578" y="38732"/>
                    </a:cubicBezTo>
                    <a:cubicBezTo>
                      <a:pt x="2404" y="30942"/>
                      <a:pt x="2809" y="23123"/>
                      <a:pt x="3721" y="15348"/>
                    </a:cubicBezTo>
                    <a:cubicBezTo>
                      <a:pt x="4141" y="12047"/>
                      <a:pt x="5430" y="8948"/>
                      <a:pt x="6675" y="5893"/>
                    </a:cubicBezTo>
                    <a:close/>
                  </a:path>
                </a:pathLst>
              </a:custGeom>
              <a:solidFill>
                <a:srgbClr val="000000"/>
              </a:solidFill>
              <a:ln w="711" cap="flat">
                <a:noFill/>
                <a:prstDash val="solid"/>
                <a:miter/>
              </a:ln>
            </p:spPr>
            <p:txBody>
              <a:bodyPr rtlCol="0" anchor="ctr"/>
              <a:lstStyle/>
              <a:p>
                <a:endParaRPr lang="en-US">
                  <a:noFill/>
                </a:endParaRPr>
              </a:p>
            </p:txBody>
          </p:sp>
          <p:sp>
            <p:nvSpPr>
              <p:cNvPr id="21" name="Freeform: Shape 20">
                <a:extLst>
                  <a:ext uri="{FF2B5EF4-FFF2-40B4-BE49-F238E27FC236}">
                    <a16:creationId xmlns:a16="http://schemas.microsoft.com/office/drawing/2014/main" id="{2D195CFE-205E-D9D5-3892-78111089AE5E}"/>
                  </a:ext>
                </a:extLst>
              </p:cNvPr>
              <p:cNvSpPr/>
              <p:nvPr/>
            </p:nvSpPr>
            <p:spPr>
              <a:xfrm>
                <a:off x="11807373" y="459786"/>
                <a:ext cx="11018" cy="13348"/>
              </a:xfrm>
              <a:custGeom>
                <a:avLst/>
                <a:gdLst>
                  <a:gd name="connsiteX0" fmla="*/ 145 w 11018"/>
                  <a:gd name="connsiteY0" fmla="*/ 8369 h 13348"/>
                  <a:gd name="connsiteX1" fmla="*/ 5242 w 11018"/>
                  <a:gd name="connsiteY1" fmla="*/ 0 h 13348"/>
                  <a:gd name="connsiteX2" fmla="*/ 11019 w 11018"/>
                  <a:gd name="connsiteY2" fmla="*/ 6631 h 13348"/>
                  <a:gd name="connsiteX3" fmla="*/ 7008 w 11018"/>
                  <a:gd name="connsiteY3" fmla="*/ 13205 h 13348"/>
                  <a:gd name="connsiteX4" fmla="*/ 2259 w 11018"/>
                  <a:gd name="connsiteY4" fmla="*/ 11352 h 13348"/>
                  <a:gd name="connsiteX5" fmla="*/ 145 w 11018"/>
                  <a:gd name="connsiteY5" fmla="*/ 8369 h 1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8" h="13348">
                    <a:moveTo>
                      <a:pt x="145" y="8369"/>
                    </a:moveTo>
                    <a:cubicBezTo>
                      <a:pt x="1579" y="5459"/>
                      <a:pt x="2505" y="1998"/>
                      <a:pt x="5242" y="0"/>
                    </a:cubicBezTo>
                    <a:cubicBezTo>
                      <a:pt x="7949" y="1216"/>
                      <a:pt x="10903" y="3403"/>
                      <a:pt x="11019" y="6631"/>
                    </a:cubicBezTo>
                    <a:cubicBezTo>
                      <a:pt x="10309" y="9093"/>
                      <a:pt x="9035" y="11583"/>
                      <a:pt x="7008" y="13205"/>
                    </a:cubicBezTo>
                    <a:cubicBezTo>
                      <a:pt x="5198" y="13842"/>
                      <a:pt x="3692" y="12206"/>
                      <a:pt x="2259" y="11352"/>
                    </a:cubicBezTo>
                    <a:cubicBezTo>
                      <a:pt x="1434" y="10526"/>
                      <a:pt x="-550" y="9817"/>
                      <a:pt x="145" y="8369"/>
                    </a:cubicBezTo>
                    <a:close/>
                  </a:path>
                </a:pathLst>
              </a:custGeom>
              <a:solidFill>
                <a:srgbClr val="000000"/>
              </a:solidFill>
              <a:ln w="711" cap="flat">
                <a:noFill/>
                <a:prstDash val="solid"/>
                <a:miter/>
              </a:ln>
            </p:spPr>
            <p:txBody>
              <a:bodyPr rtlCol="0" anchor="ctr"/>
              <a:lstStyle/>
              <a:p>
                <a:endParaRPr lang="en-US">
                  <a:noFill/>
                </a:endParaRPr>
              </a:p>
            </p:txBody>
          </p:sp>
          <p:sp>
            <p:nvSpPr>
              <p:cNvPr id="22" name="Freeform: Shape 21">
                <a:extLst>
                  <a:ext uri="{FF2B5EF4-FFF2-40B4-BE49-F238E27FC236}">
                    <a16:creationId xmlns:a16="http://schemas.microsoft.com/office/drawing/2014/main" id="{633D31DC-D980-88FE-0742-005CE93B45E0}"/>
                  </a:ext>
                </a:extLst>
              </p:cNvPr>
              <p:cNvSpPr/>
              <p:nvPr/>
            </p:nvSpPr>
            <p:spPr>
              <a:xfrm>
                <a:off x="11795978" y="469038"/>
                <a:ext cx="36526" cy="37500"/>
              </a:xfrm>
              <a:custGeom>
                <a:avLst/>
                <a:gdLst>
                  <a:gd name="connsiteX0" fmla="*/ 32028 w 36526"/>
                  <a:gd name="connsiteY0" fmla="*/ 6936 h 37500"/>
                  <a:gd name="connsiteX1" fmla="*/ 36053 w 36526"/>
                  <a:gd name="connsiteY1" fmla="*/ 0 h 37500"/>
                  <a:gd name="connsiteX2" fmla="*/ 34504 w 36526"/>
                  <a:gd name="connsiteY2" fmla="*/ 9962 h 37500"/>
                  <a:gd name="connsiteX3" fmla="*/ 28046 w 36526"/>
                  <a:gd name="connsiteY3" fmla="*/ 16477 h 37500"/>
                  <a:gd name="connsiteX4" fmla="*/ 21053 w 36526"/>
                  <a:gd name="connsiteY4" fmla="*/ 23138 h 37500"/>
                  <a:gd name="connsiteX5" fmla="*/ 14682 w 36526"/>
                  <a:gd name="connsiteY5" fmla="*/ 33461 h 37500"/>
                  <a:gd name="connsiteX6" fmla="*/ 5980 w 36526"/>
                  <a:gd name="connsiteY6" fmla="*/ 37183 h 37500"/>
                  <a:gd name="connsiteX7" fmla="*/ 0 w 36526"/>
                  <a:gd name="connsiteY7" fmla="*/ 36994 h 37500"/>
                  <a:gd name="connsiteX8" fmla="*/ 5690 w 36526"/>
                  <a:gd name="connsiteY8" fmla="*/ 32810 h 37500"/>
                  <a:gd name="connsiteX9" fmla="*/ 18736 w 36526"/>
                  <a:gd name="connsiteY9" fmla="*/ 20141 h 37500"/>
                  <a:gd name="connsiteX10" fmla="*/ 24166 w 36526"/>
                  <a:gd name="connsiteY10" fmla="*/ 12018 h 37500"/>
                  <a:gd name="connsiteX11" fmla="*/ 32028 w 36526"/>
                  <a:gd name="connsiteY11" fmla="*/ 6936 h 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26" h="37500">
                    <a:moveTo>
                      <a:pt x="32028" y="6936"/>
                    </a:moveTo>
                    <a:cubicBezTo>
                      <a:pt x="34200" y="5155"/>
                      <a:pt x="34330" y="2071"/>
                      <a:pt x="36053" y="0"/>
                    </a:cubicBezTo>
                    <a:cubicBezTo>
                      <a:pt x="37240" y="3345"/>
                      <a:pt x="35995" y="6936"/>
                      <a:pt x="34504" y="9962"/>
                    </a:cubicBezTo>
                    <a:cubicBezTo>
                      <a:pt x="33157" y="12800"/>
                      <a:pt x="30710" y="14928"/>
                      <a:pt x="28046" y="16477"/>
                    </a:cubicBezTo>
                    <a:cubicBezTo>
                      <a:pt x="25237" y="18113"/>
                      <a:pt x="22805" y="20401"/>
                      <a:pt x="21053" y="23138"/>
                    </a:cubicBezTo>
                    <a:cubicBezTo>
                      <a:pt x="19098" y="26656"/>
                      <a:pt x="17766" y="30725"/>
                      <a:pt x="14682" y="33461"/>
                    </a:cubicBezTo>
                    <a:cubicBezTo>
                      <a:pt x="12076" y="35300"/>
                      <a:pt x="9035" y="36372"/>
                      <a:pt x="5980" y="37183"/>
                    </a:cubicBezTo>
                    <a:cubicBezTo>
                      <a:pt x="3996" y="37414"/>
                      <a:pt x="1882" y="37849"/>
                      <a:pt x="0" y="36994"/>
                    </a:cubicBezTo>
                    <a:cubicBezTo>
                      <a:pt x="1535" y="35155"/>
                      <a:pt x="3736" y="34113"/>
                      <a:pt x="5690" y="32810"/>
                    </a:cubicBezTo>
                    <a:cubicBezTo>
                      <a:pt x="10787" y="29566"/>
                      <a:pt x="16448" y="26034"/>
                      <a:pt x="18736" y="20141"/>
                    </a:cubicBezTo>
                    <a:cubicBezTo>
                      <a:pt x="20010" y="17129"/>
                      <a:pt x="21603" y="14132"/>
                      <a:pt x="24166" y="12018"/>
                    </a:cubicBezTo>
                    <a:cubicBezTo>
                      <a:pt x="26482" y="9904"/>
                      <a:pt x="29566" y="8876"/>
                      <a:pt x="32028" y="6936"/>
                    </a:cubicBezTo>
                    <a:close/>
                  </a:path>
                </a:pathLst>
              </a:custGeom>
              <a:solidFill>
                <a:srgbClr val="000000"/>
              </a:solidFill>
              <a:ln w="711" cap="flat">
                <a:noFill/>
                <a:prstDash val="solid"/>
                <a:miter/>
              </a:ln>
            </p:spPr>
            <p:txBody>
              <a:bodyPr rtlCol="0" anchor="ctr"/>
              <a:lstStyle/>
              <a:p>
                <a:endParaRPr lang="en-US">
                  <a:noFill/>
                </a:endParaRPr>
              </a:p>
            </p:txBody>
          </p:sp>
          <p:sp>
            <p:nvSpPr>
              <p:cNvPr id="23" name="Freeform: Shape 22">
                <a:extLst>
                  <a:ext uri="{FF2B5EF4-FFF2-40B4-BE49-F238E27FC236}">
                    <a16:creationId xmlns:a16="http://schemas.microsoft.com/office/drawing/2014/main" id="{11DCE015-DE38-F48D-A369-A714180B7882}"/>
                  </a:ext>
                </a:extLst>
              </p:cNvPr>
              <p:cNvSpPr/>
              <p:nvPr/>
            </p:nvSpPr>
            <p:spPr>
              <a:xfrm>
                <a:off x="12001944" y="476162"/>
                <a:ext cx="17488" cy="29748"/>
              </a:xfrm>
              <a:custGeom>
                <a:avLst/>
                <a:gdLst>
                  <a:gd name="connsiteX0" fmla="*/ 9716 w 17488"/>
                  <a:gd name="connsiteY0" fmla="*/ 0 h 29748"/>
                  <a:gd name="connsiteX1" fmla="*/ 17433 w 17488"/>
                  <a:gd name="connsiteY1" fmla="*/ 9498 h 29748"/>
                  <a:gd name="connsiteX2" fmla="*/ 15913 w 17488"/>
                  <a:gd name="connsiteY2" fmla="*/ 17592 h 29748"/>
                  <a:gd name="connsiteX3" fmla="*/ 8630 w 17488"/>
                  <a:gd name="connsiteY3" fmla="*/ 27395 h 29748"/>
                  <a:gd name="connsiteX4" fmla="*/ 0 w 17488"/>
                  <a:gd name="connsiteY4" fmla="*/ 29726 h 29748"/>
                  <a:gd name="connsiteX5" fmla="*/ 9875 w 17488"/>
                  <a:gd name="connsiteY5" fmla="*/ 21241 h 29748"/>
                  <a:gd name="connsiteX6" fmla="*/ 11670 w 17488"/>
                  <a:gd name="connsiteY6" fmla="*/ 16999 h 29748"/>
                  <a:gd name="connsiteX7" fmla="*/ 5285 w 17488"/>
                  <a:gd name="connsiteY7" fmla="*/ 9469 h 29748"/>
                  <a:gd name="connsiteX8" fmla="*/ 9716 w 17488"/>
                  <a:gd name="connsiteY8" fmla="*/ 0 h 2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8" h="29748">
                    <a:moveTo>
                      <a:pt x="9716" y="0"/>
                    </a:moveTo>
                    <a:cubicBezTo>
                      <a:pt x="13683" y="1564"/>
                      <a:pt x="16738" y="5270"/>
                      <a:pt x="17433" y="9498"/>
                    </a:cubicBezTo>
                    <a:cubicBezTo>
                      <a:pt x="17722" y="12278"/>
                      <a:pt x="16825" y="15000"/>
                      <a:pt x="15913" y="17592"/>
                    </a:cubicBezTo>
                    <a:cubicBezTo>
                      <a:pt x="14363" y="21357"/>
                      <a:pt x="12293" y="25281"/>
                      <a:pt x="8630" y="27395"/>
                    </a:cubicBezTo>
                    <a:cubicBezTo>
                      <a:pt x="5951" y="28727"/>
                      <a:pt x="3055" y="29928"/>
                      <a:pt x="0" y="29726"/>
                    </a:cubicBezTo>
                    <a:cubicBezTo>
                      <a:pt x="3272" y="26873"/>
                      <a:pt x="6849" y="24354"/>
                      <a:pt x="9875" y="21241"/>
                    </a:cubicBezTo>
                    <a:cubicBezTo>
                      <a:pt x="10859" y="20068"/>
                      <a:pt x="12365" y="18664"/>
                      <a:pt x="11670" y="16999"/>
                    </a:cubicBezTo>
                    <a:cubicBezTo>
                      <a:pt x="10063" y="14074"/>
                      <a:pt x="7225" y="12134"/>
                      <a:pt x="5285" y="9469"/>
                    </a:cubicBezTo>
                    <a:cubicBezTo>
                      <a:pt x="6487" y="6183"/>
                      <a:pt x="8181" y="3128"/>
                      <a:pt x="9716" y="0"/>
                    </a:cubicBezTo>
                    <a:close/>
                  </a:path>
                </a:pathLst>
              </a:custGeom>
              <a:solidFill>
                <a:srgbClr val="000000"/>
              </a:solidFill>
              <a:ln w="711" cap="flat">
                <a:noFill/>
                <a:prstDash val="solid"/>
                <a:miter/>
              </a:ln>
            </p:spPr>
            <p:txBody>
              <a:bodyPr rtlCol="0" anchor="ctr"/>
              <a:lstStyle/>
              <a:p>
                <a:endParaRPr lang="en-US">
                  <a:noFill/>
                </a:endParaRPr>
              </a:p>
            </p:txBody>
          </p:sp>
          <p:sp>
            <p:nvSpPr>
              <p:cNvPr id="24" name="Freeform: Shape 23">
                <a:extLst>
                  <a:ext uri="{FF2B5EF4-FFF2-40B4-BE49-F238E27FC236}">
                    <a16:creationId xmlns:a16="http://schemas.microsoft.com/office/drawing/2014/main" id="{9604CAB2-C499-E440-C2B9-D54E84B987C6}"/>
                  </a:ext>
                </a:extLst>
              </p:cNvPr>
              <p:cNvSpPr/>
              <p:nvPr/>
            </p:nvSpPr>
            <p:spPr>
              <a:xfrm>
                <a:off x="11778472" y="476712"/>
                <a:ext cx="17331" cy="29856"/>
              </a:xfrm>
              <a:custGeom>
                <a:avLst/>
                <a:gdLst>
                  <a:gd name="connsiteX0" fmla="*/ 5806 w 17331"/>
                  <a:gd name="connsiteY0" fmla="*/ 7848 h 29856"/>
                  <a:gd name="connsiteX1" fmla="*/ 9701 w 17331"/>
                  <a:gd name="connsiteY1" fmla="*/ 0 h 29856"/>
                  <a:gd name="connsiteX2" fmla="*/ 17332 w 17331"/>
                  <a:gd name="connsiteY2" fmla="*/ 9542 h 29856"/>
                  <a:gd name="connsiteX3" fmla="*/ 12568 w 17331"/>
                  <a:gd name="connsiteY3" fmla="*/ 23558 h 29856"/>
                  <a:gd name="connsiteX4" fmla="*/ 0 w 17331"/>
                  <a:gd name="connsiteY4" fmla="*/ 29856 h 29856"/>
                  <a:gd name="connsiteX5" fmla="*/ 10729 w 17331"/>
                  <a:gd name="connsiteY5" fmla="*/ 20112 h 29856"/>
                  <a:gd name="connsiteX6" fmla="*/ 11496 w 17331"/>
                  <a:gd name="connsiteY6" fmla="*/ 17013 h 29856"/>
                  <a:gd name="connsiteX7" fmla="*/ 5618 w 17331"/>
                  <a:gd name="connsiteY7" fmla="*/ 10150 h 29856"/>
                  <a:gd name="connsiteX8" fmla="*/ 5806 w 17331"/>
                  <a:gd name="connsiteY8" fmla="*/ 7848 h 2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1" h="29856">
                    <a:moveTo>
                      <a:pt x="5806" y="7848"/>
                    </a:moveTo>
                    <a:cubicBezTo>
                      <a:pt x="6993" y="5184"/>
                      <a:pt x="8253" y="2534"/>
                      <a:pt x="9701" y="0"/>
                    </a:cubicBezTo>
                    <a:cubicBezTo>
                      <a:pt x="13451" y="1955"/>
                      <a:pt x="16405" y="5343"/>
                      <a:pt x="17332" y="9542"/>
                    </a:cubicBezTo>
                    <a:cubicBezTo>
                      <a:pt x="17346" y="14552"/>
                      <a:pt x="15348" y="19445"/>
                      <a:pt x="12568" y="23558"/>
                    </a:cubicBezTo>
                    <a:cubicBezTo>
                      <a:pt x="9846" y="27684"/>
                      <a:pt x="4778" y="29610"/>
                      <a:pt x="0" y="29856"/>
                    </a:cubicBezTo>
                    <a:cubicBezTo>
                      <a:pt x="3446" y="26468"/>
                      <a:pt x="7688" y="23905"/>
                      <a:pt x="10729" y="20112"/>
                    </a:cubicBezTo>
                    <a:cubicBezTo>
                      <a:pt x="11352" y="19243"/>
                      <a:pt x="12264" y="18084"/>
                      <a:pt x="11496" y="17013"/>
                    </a:cubicBezTo>
                    <a:cubicBezTo>
                      <a:pt x="10020" y="14349"/>
                      <a:pt x="7500" y="12510"/>
                      <a:pt x="5618" y="10150"/>
                    </a:cubicBezTo>
                    <a:cubicBezTo>
                      <a:pt x="4981" y="9469"/>
                      <a:pt x="5546" y="8572"/>
                      <a:pt x="5806" y="7848"/>
                    </a:cubicBezTo>
                    <a:close/>
                  </a:path>
                </a:pathLst>
              </a:custGeom>
              <a:solidFill>
                <a:srgbClr val="000000"/>
              </a:solidFill>
              <a:ln w="711" cap="flat">
                <a:noFill/>
                <a:prstDash val="solid"/>
                <a:miter/>
              </a:ln>
            </p:spPr>
            <p:txBody>
              <a:bodyPr rtlCol="0" anchor="ctr"/>
              <a:lstStyle/>
              <a:p>
                <a:endParaRPr lang="en-US">
                  <a:noFill/>
                </a:endParaRPr>
              </a:p>
            </p:txBody>
          </p:sp>
          <p:sp>
            <p:nvSpPr>
              <p:cNvPr id="25" name="Freeform: Shape 24">
                <a:extLst>
                  <a:ext uri="{FF2B5EF4-FFF2-40B4-BE49-F238E27FC236}">
                    <a16:creationId xmlns:a16="http://schemas.microsoft.com/office/drawing/2014/main" id="{986EFF38-BB74-7E8F-E1D5-0C3DA76A7B6F}"/>
                  </a:ext>
                </a:extLst>
              </p:cNvPr>
              <p:cNvSpPr/>
              <p:nvPr/>
            </p:nvSpPr>
            <p:spPr>
              <a:xfrm>
                <a:off x="11833940" y="478541"/>
                <a:ext cx="16412" cy="28021"/>
              </a:xfrm>
              <a:custGeom>
                <a:avLst/>
                <a:gdLst>
                  <a:gd name="connsiteX0" fmla="*/ 6040 w 16412"/>
                  <a:gd name="connsiteY0" fmla="*/ 1473 h 28021"/>
                  <a:gd name="connsiteX1" fmla="*/ 13149 w 16412"/>
                  <a:gd name="connsiteY1" fmla="*/ 1227 h 28021"/>
                  <a:gd name="connsiteX2" fmla="*/ 16349 w 16412"/>
                  <a:gd name="connsiteY2" fmla="*/ 10059 h 28021"/>
                  <a:gd name="connsiteX3" fmla="*/ 11629 w 16412"/>
                  <a:gd name="connsiteY3" fmla="*/ 22960 h 28021"/>
                  <a:gd name="connsiteX4" fmla="*/ 4274 w 16412"/>
                  <a:gd name="connsiteY4" fmla="*/ 28013 h 28021"/>
                  <a:gd name="connsiteX5" fmla="*/ 89 w 16412"/>
                  <a:gd name="connsiteY5" fmla="*/ 23742 h 28021"/>
                  <a:gd name="connsiteX6" fmla="*/ 3188 w 16412"/>
                  <a:gd name="connsiteY6" fmla="*/ 11796 h 28021"/>
                  <a:gd name="connsiteX7" fmla="*/ 2247 w 16412"/>
                  <a:gd name="connsiteY7" fmla="*/ 11261 h 28021"/>
                  <a:gd name="connsiteX8" fmla="*/ 6040 w 16412"/>
                  <a:gd name="connsiteY8" fmla="*/ 1473 h 28021"/>
                  <a:gd name="connsiteX9" fmla="*/ 6040 w 16412"/>
                  <a:gd name="connsiteY9" fmla="*/ 1473 h 28021"/>
                  <a:gd name="connsiteX10" fmla="*/ 2739 w 16412"/>
                  <a:gd name="connsiteY10" fmla="*/ 18413 h 28021"/>
                  <a:gd name="connsiteX11" fmla="*/ 2739 w 16412"/>
                  <a:gd name="connsiteY11" fmla="*/ 18413 h 28021"/>
                  <a:gd name="connsiteX12" fmla="*/ 10355 w 16412"/>
                  <a:gd name="connsiteY12" fmla="*/ 18804 h 28021"/>
                  <a:gd name="connsiteX13" fmla="*/ 11007 w 16412"/>
                  <a:gd name="connsiteY13" fmla="*/ 14765 h 28021"/>
                  <a:gd name="connsiteX14" fmla="*/ 4114 w 16412"/>
                  <a:gd name="connsiteY14" fmla="*/ 11521 h 28021"/>
                  <a:gd name="connsiteX15" fmla="*/ 2739 w 16412"/>
                  <a:gd name="connsiteY15" fmla="*/ 18413 h 2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12" h="28021">
                    <a:moveTo>
                      <a:pt x="6040" y="1473"/>
                    </a:moveTo>
                    <a:cubicBezTo>
                      <a:pt x="7734" y="-743"/>
                      <a:pt x="11093" y="-149"/>
                      <a:pt x="13149" y="1227"/>
                    </a:cubicBezTo>
                    <a:cubicBezTo>
                      <a:pt x="16002" y="3123"/>
                      <a:pt x="16639" y="6888"/>
                      <a:pt x="16349" y="10059"/>
                    </a:cubicBezTo>
                    <a:cubicBezTo>
                      <a:pt x="15828" y="14649"/>
                      <a:pt x="14076" y="19050"/>
                      <a:pt x="11629" y="22960"/>
                    </a:cubicBezTo>
                    <a:cubicBezTo>
                      <a:pt x="9964" y="25450"/>
                      <a:pt x="7532" y="28143"/>
                      <a:pt x="4274" y="28013"/>
                    </a:cubicBezTo>
                    <a:cubicBezTo>
                      <a:pt x="1928" y="28187"/>
                      <a:pt x="393" y="25798"/>
                      <a:pt x="89" y="23742"/>
                    </a:cubicBezTo>
                    <a:cubicBezTo>
                      <a:pt x="-447" y="19514"/>
                      <a:pt x="1537" y="15546"/>
                      <a:pt x="3188" y="11796"/>
                    </a:cubicBezTo>
                    <a:cubicBezTo>
                      <a:pt x="2956" y="11666"/>
                      <a:pt x="2478" y="11391"/>
                      <a:pt x="2247" y="11261"/>
                    </a:cubicBezTo>
                    <a:cubicBezTo>
                      <a:pt x="2667" y="7771"/>
                      <a:pt x="3781" y="4209"/>
                      <a:pt x="6040" y="1473"/>
                    </a:cubicBezTo>
                    <a:lnTo>
                      <a:pt x="6040" y="1473"/>
                    </a:lnTo>
                    <a:close/>
                    <a:moveTo>
                      <a:pt x="2739" y="18413"/>
                    </a:moveTo>
                    <a:lnTo>
                      <a:pt x="2739" y="18413"/>
                    </a:lnTo>
                    <a:cubicBezTo>
                      <a:pt x="4404" y="20904"/>
                      <a:pt x="8270" y="20643"/>
                      <a:pt x="10355" y="18804"/>
                    </a:cubicBezTo>
                    <a:cubicBezTo>
                      <a:pt x="11673" y="17950"/>
                      <a:pt x="11948" y="15981"/>
                      <a:pt x="11007" y="14765"/>
                    </a:cubicBezTo>
                    <a:cubicBezTo>
                      <a:pt x="9515" y="12549"/>
                      <a:pt x="6692" y="11579"/>
                      <a:pt x="4114" y="11521"/>
                    </a:cubicBezTo>
                    <a:cubicBezTo>
                      <a:pt x="4259" y="13939"/>
                      <a:pt x="2478" y="16039"/>
                      <a:pt x="2739" y="18413"/>
                    </a:cubicBezTo>
                    <a:close/>
                  </a:path>
                </a:pathLst>
              </a:custGeom>
              <a:solidFill>
                <a:srgbClr val="000000"/>
              </a:solidFill>
              <a:ln w="711" cap="flat">
                <a:noFill/>
                <a:prstDash val="solid"/>
                <a:miter/>
              </a:ln>
            </p:spPr>
            <p:txBody>
              <a:bodyPr rtlCol="0" anchor="ctr"/>
              <a:lstStyle/>
              <a:p>
                <a:endParaRPr lang="en-US">
                  <a:noFill/>
                </a:endParaRPr>
              </a:p>
            </p:txBody>
          </p:sp>
          <p:sp>
            <p:nvSpPr>
              <p:cNvPr id="26" name="Freeform: Shape 25">
                <a:extLst>
                  <a:ext uri="{FF2B5EF4-FFF2-40B4-BE49-F238E27FC236}">
                    <a16:creationId xmlns:a16="http://schemas.microsoft.com/office/drawing/2014/main" id="{B1504BFD-37BA-65C7-CE0C-E5E8C75275E0}"/>
                  </a:ext>
                </a:extLst>
              </p:cNvPr>
              <p:cNvSpPr/>
              <p:nvPr/>
            </p:nvSpPr>
            <p:spPr>
              <a:xfrm>
                <a:off x="11808401" y="517732"/>
                <a:ext cx="22238" cy="15637"/>
              </a:xfrm>
              <a:custGeom>
                <a:avLst/>
                <a:gdLst>
                  <a:gd name="connsiteX0" fmla="*/ 11612 w 22238"/>
                  <a:gd name="connsiteY0" fmla="*/ 6197 h 15637"/>
                  <a:gd name="connsiteX1" fmla="*/ 15840 w 22238"/>
                  <a:gd name="connsiteY1" fmla="*/ 0 h 15637"/>
                  <a:gd name="connsiteX2" fmla="*/ 20807 w 22238"/>
                  <a:gd name="connsiteY2" fmla="*/ 3128 h 15637"/>
                  <a:gd name="connsiteX3" fmla="*/ 22023 w 22238"/>
                  <a:gd name="connsiteY3" fmla="*/ 6530 h 15637"/>
                  <a:gd name="connsiteX4" fmla="*/ 18302 w 22238"/>
                  <a:gd name="connsiteY4" fmla="*/ 12713 h 15637"/>
                  <a:gd name="connsiteX5" fmla="*/ 15609 w 22238"/>
                  <a:gd name="connsiteY5" fmla="*/ 13017 h 15637"/>
                  <a:gd name="connsiteX6" fmla="*/ 11048 w 22238"/>
                  <a:gd name="connsiteY6" fmla="*/ 9585 h 15637"/>
                  <a:gd name="connsiteX7" fmla="*/ 5502 w 22238"/>
                  <a:gd name="connsiteY7" fmla="*/ 15638 h 15637"/>
                  <a:gd name="connsiteX8" fmla="*/ 0 w 22238"/>
                  <a:gd name="connsiteY8" fmla="*/ 11163 h 15637"/>
                  <a:gd name="connsiteX9" fmla="*/ 5531 w 22238"/>
                  <a:gd name="connsiteY9" fmla="*/ 1680 h 15637"/>
                  <a:gd name="connsiteX10" fmla="*/ 11612 w 22238"/>
                  <a:gd name="connsiteY10" fmla="*/ 6197 h 1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38" h="15637">
                    <a:moveTo>
                      <a:pt x="11612" y="6197"/>
                    </a:moveTo>
                    <a:cubicBezTo>
                      <a:pt x="13046" y="4141"/>
                      <a:pt x="14407" y="2042"/>
                      <a:pt x="15840" y="0"/>
                    </a:cubicBezTo>
                    <a:cubicBezTo>
                      <a:pt x="17896" y="174"/>
                      <a:pt x="19431" y="1738"/>
                      <a:pt x="20807" y="3128"/>
                    </a:cubicBezTo>
                    <a:cubicBezTo>
                      <a:pt x="21574" y="4040"/>
                      <a:pt x="22718" y="5256"/>
                      <a:pt x="22023" y="6530"/>
                    </a:cubicBezTo>
                    <a:cubicBezTo>
                      <a:pt x="21053" y="8716"/>
                      <a:pt x="19967" y="10946"/>
                      <a:pt x="18302" y="12713"/>
                    </a:cubicBezTo>
                    <a:cubicBezTo>
                      <a:pt x="17650" y="13509"/>
                      <a:pt x="16419" y="13567"/>
                      <a:pt x="15609" y="13017"/>
                    </a:cubicBezTo>
                    <a:cubicBezTo>
                      <a:pt x="14016" y="11960"/>
                      <a:pt x="12553" y="10744"/>
                      <a:pt x="11048" y="9585"/>
                    </a:cubicBezTo>
                    <a:cubicBezTo>
                      <a:pt x="9180" y="11569"/>
                      <a:pt x="8195" y="14667"/>
                      <a:pt x="5502" y="15638"/>
                    </a:cubicBezTo>
                    <a:cubicBezTo>
                      <a:pt x="3605" y="14204"/>
                      <a:pt x="1737" y="12756"/>
                      <a:pt x="0" y="11163"/>
                    </a:cubicBezTo>
                    <a:cubicBezTo>
                      <a:pt x="1318" y="7732"/>
                      <a:pt x="3475" y="4691"/>
                      <a:pt x="5531" y="1680"/>
                    </a:cubicBezTo>
                    <a:cubicBezTo>
                      <a:pt x="7877" y="2708"/>
                      <a:pt x="9687" y="4546"/>
                      <a:pt x="11612" y="6197"/>
                    </a:cubicBezTo>
                    <a:close/>
                  </a:path>
                </a:pathLst>
              </a:custGeom>
              <a:solidFill>
                <a:srgbClr val="000000"/>
              </a:solidFill>
              <a:ln w="711" cap="flat">
                <a:noFill/>
                <a:prstDash val="solid"/>
                <a:miter/>
              </a:ln>
            </p:spPr>
            <p:txBody>
              <a:bodyPr rtlCol="0" anchor="ctr"/>
              <a:lstStyle/>
              <a:p>
                <a:endParaRPr lang="en-US">
                  <a:noFill/>
                </a:endParaRPr>
              </a:p>
            </p:txBody>
          </p:sp>
        </p:grpSp>
        <p:sp>
          <p:nvSpPr>
            <p:cNvPr id="13" name="Freeform: Shape 12">
              <a:extLst>
                <a:ext uri="{FF2B5EF4-FFF2-40B4-BE49-F238E27FC236}">
                  <a16:creationId xmlns:a16="http://schemas.microsoft.com/office/drawing/2014/main" id="{7BA5D328-78E1-7D47-74AF-3E4E17064BFA}"/>
                </a:ext>
              </a:extLst>
            </p:cNvPr>
            <p:cNvSpPr/>
            <p:nvPr/>
          </p:nvSpPr>
          <p:spPr>
            <a:xfrm>
              <a:off x="11694855" y="58463"/>
              <a:ext cx="303623" cy="397613"/>
            </a:xfrm>
            <a:custGeom>
              <a:avLst/>
              <a:gdLst>
                <a:gd name="connsiteX0" fmla="*/ 308173 w 463775"/>
                <a:gd name="connsiteY0" fmla="*/ 0 h 607342"/>
                <a:gd name="connsiteX1" fmla="*/ 154839 w 463775"/>
                <a:gd name="connsiteY1" fmla="*/ 0 h 607342"/>
                <a:gd name="connsiteX2" fmla="*/ 0 w 463775"/>
                <a:gd name="connsiteY2" fmla="*/ 121024 h 607342"/>
                <a:gd name="connsiteX3" fmla="*/ 741 w 463775"/>
                <a:gd name="connsiteY3" fmla="*/ 505876 h 607342"/>
                <a:gd name="connsiteX4" fmla="*/ 57121 w 463775"/>
                <a:gd name="connsiteY4" fmla="*/ 505876 h 607342"/>
                <a:gd name="connsiteX5" fmla="*/ 173632 w 463775"/>
                <a:gd name="connsiteY5" fmla="*/ 607342 h 607342"/>
                <a:gd name="connsiteX6" fmla="*/ 279612 w 463775"/>
                <a:gd name="connsiteY6" fmla="*/ 607342 h 607342"/>
                <a:gd name="connsiteX7" fmla="*/ 391610 w 463775"/>
                <a:gd name="connsiteY7" fmla="*/ 505112 h 607342"/>
                <a:gd name="connsiteX8" fmla="*/ 463775 w 463775"/>
                <a:gd name="connsiteY8" fmla="*/ 505112 h 607342"/>
                <a:gd name="connsiteX9" fmla="*/ 463775 w 463775"/>
                <a:gd name="connsiteY9" fmla="*/ 127782 h 607342"/>
                <a:gd name="connsiteX10" fmla="*/ 308173 w 463775"/>
                <a:gd name="connsiteY10" fmla="*/ 0 h 607342"/>
                <a:gd name="connsiteX11" fmla="*/ 308173 w 463775"/>
                <a:gd name="connsiteY11" fmla="*/ 0 h 607342"/>
                <a:gd name="connsiteX12" fmla="*/ 169119 w 463775"/>
                <a:gd name="connsiteY12" fmla="*/ 560752 h 607342"/>
                <a:gd name="connsiteX13" fmla="*/ 169119 w 463775"/>
                <a:gd name="connsiteY13" fmla="*/ 560752 h 607342"/>
                <a:gd name="connsiteX14" fmla="*/ 72142 w 463775"/>
                <a:gd name="connsiteY14" fmla="*/ 477315 h 607342"/>
                <a:gd name="connsiteX15" fmla="*/ 33074 w 463775"/>
                <a:gd name="connsiteY15" fmla="*/ 477315 h 607342"/>
                <a:gd name="connsiteX16" fmla="*/ 33074 w 463775"/>
                <a:gd name="connsiteY16" fmla="*/ 129287 h 607342"/>
                <a:gd name="connsiteX17" fmla="*/ 173378 w 463775"/>
                <a:gd name="connsiteY17" fmla="*/ 23307 h 607342"/>
                <a:gd name="connsiteX18" fmla="*/ 205456 w 463775"/>
                <a:gd name="connsiteY18" fmla="*/ 23307 h 607342"/>
                <a:gd name="connsiteX19" fmla="*/ 205456 w 463775"/>
                <a:gd name="connsiteY19" fmla="*/ 30065 h 607342"/>
                <a:gd name="connsiteX20" fmla="*/ 105980 w 463775"/>
                <a:gd name="connsiteY20" fmla="*/ 136554 h 607342"/>
                <a:gd name="connsiteX21" fmla="*/ 105980 w 463775"/>
                <a:gd name="connsiteY21" fmla="*/ 490831 h 607342"/>
                <a:gd name="connsiteX22" fmla="*/ 165369 w 463775"/>
                <a:gd name="connsiteY22" fmla="*/ 490831 h 607342"/>
                <a:gd name="connsiteX23" fmla="*/ 212724 w 463775"/>
                <a:gd name="connsiteY23" fmla="*/ 521660 h 607342"/>
                <a:gd name="connsiteX24" fmla="*/ 169119 w 463775"/>
                <a:gd name="connsiteY24" fmla="*/ 560752 h 607342"/>
                <a:gd name="connsiteX25" fmla="*/ 169119 w 463775"/>
                <a:gd name="connsiteY25" fmla="*/ 560752 h 607342"/>
                <a:gd name="connsiteX26" fmla="*/ 233022 w 463775"/>
                <a:gd name="connsiteY26" fmla="*/ 48604 h 607342"/>
                <a:gd name="connsiteX27" fmla="*/ 233022 w 463775"/>
                <a:gd name="connsiteY27" fmla="*/ 48604 h 607342"/>
                <a:gd name="connsiteX28" fmla="*/ 327221 w 463775"/>
                <a:gd name="connsiteY28" fmla="*/ 144933 h 607342"/>
                <a:gd name="connsiteX29" fmla="*/ 327221 w 463775"/>
                <a:gd name="connsiteY29" fmla="*/ 464007 h 607342"/>
                <a:gd name="connsiteX30" fmla="*/ 291902 w 463775"/>
                <a:gd name="connsiteY30" fmla="*/ 464007 h 607342"/>
                <a:gd name="connsiteX31" fmla="*/ 233785 w 463775"/>
                <a:gd name="connsiteY31" fmla="*/ 505089 h 607342"/>
                <a:gd name="connsiteX32" fmla="*/ 176849 w 463775"/>
                <a:gd name="connsiteY32" fmla="*/ 463937 h 607342"/>
                <a:gd name="connsiteX33" fmla="*/ 138707 w 463775"/>
                <a:gd name="connsiteY33" fmla="*/ 463752 h 607342"/>
                <a:gd name="connsiteX34" fmla="*/ 138707 w 463775"/>
                <a:gd name="connsiteY34" fmla="*/ 144678 h 607342"/>
                <a:gd name="connsiteX35" fmla="*/ 233022 w 463775"/>
                <a:gd name="connsiteY35" fmla="*/ 48604 h 607342"/>
                <a:gd name="connsiteX36" fmla="*/ 233022 w 463775"/>
                <a:gd name="connsiteY36" fmla="*/ 48604 h 607342"/>
                <a:gd name="connsiteX37" fmla="*/ 426697 w 463775"/>
                <a:gd name="connsiteY37" fmla="*/ 476551 h 607342"/>
                <a:gd name="connsiteX38" fmla="*/ 426697 w 463775"/>
                <a:gd name="connsiteY38" fmla="*/ 476551 h 607342"/>
                <a:gd name="connsiteX39" fmla="*/ 385615 w 463775"/>
                <a:gd name="connsiteY39" fmla="*/ 475810 h 607342"/>
                <a:gd name="connsiteX40" fmla="*/ 268364 w 463775"/>
                <a:gd name="connsiteY40" fmla="*/ 580286 h 607342"/>
                <a:gd name="connsiteX41" fmla="*/ 194694 w 463775"/>
                <a:gd name="connsiteY41" fmla="*/ 579545 h 607342"/>
                <a:gd name="connsiteX42" fmla="*/ 298799 w 463775"/>
                <a:gd name="connsiteY42" fmla="*/ 490345 h 607342"/>
                <a:gd name="connsiteX43" fmla="*/ 356684 w 463775"/>
                <a:gd name="connsiteY43" fmla="*/ 490345 h 607342"/>
                <a:gd name="connsiteX44" fmla="*/ 356800 w 463775"/>
                <a:gd name="connsiteY44" fmla="*/ 136554 h 607342"/>
                <a:gd name="connsiteX45" fmla="*/ 257324 w 463775"/>
                <a:gd name="connsiteY45" fmla="*/ 30065 h 607342"/>
                <a:gd name="connsiteX46" fmla="*/ 257324 w 463775"/>
                <a:gd name="connsiteY46" fmla="*/ 23307 h 607342"/>
                <a:gd name="connsiteX47" fmla="*/ 289402 w 463775"/>
                <a:gd name="connsiteY47" fmla="*/ 23307 h 607342"/>
                <a:gd name="connsiteX48" fmla="*/ 426697 w 463775"/>
                <a:gd name="connsiteY48" fmla="*/ 129287 h 607342"/>
                <a:gd name="connsiteX49" fmla="*/ 426697 w 463775"/>
                <a:gd name="connsiteY49" fmla="*/ 476551 h 60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63775" h="607342">
                  <a:moveTo>
                    <a:pt x="308173" y="0"/>
                  </a:moveTo>
                  <a:cubicBezTo>
                    <a:pt x="308173" y="0"/>
                    <a:pt x="209715" y="0"/>
                    <a:pt x="154839" y="0"/>
                  </a:cubicBezTo>
                  <a:cubicBezTo>
                    <a:pt x="99962" y="0"/>
                    <a:pt x="0" y="121024"/>
                    <a:pt x="0" y="121024"/>
                  </a:cubicBezTo>
                  <a:lnTo>
                    <a:pt x="741" y="505876"/>
                  </a:lnTo>
                  <a:lnTo>
                    <a:pt x="57121" y="505876"/>
                  </a:lnTo>
                  <a:lnTo>
                    <a:pt x="173632" y="607342"/>
                  </a:lnTo>
                  <a:lnTo>
                    <a:pt x="279612" y="607342"/>
                  </a:lnTo>
                  <a:lnTo>
                    <a:pt x="391610" y="505112"/>
                  </a:lnTo>
                  <a:lnTo>
                    <a:pt x="463775" y="505112"/>
                  </a:lnTo>
                  <a:lnTo>
                    <a:pt x="463775" y="127782"/>
                  </a:lnTo>
                  <a:cubicBezTo>
                    <a:pt x="385615" y="13540"/>
                    <a:pt x="308173" y="0"/>
                    <a:pt x="308173" y="0"/>
                  </a:cubicBezTo>
                  <a:lnTo>
                    <a:pt x="308173" y="0"/>
                  </a:lnTo>
                  <a:close/>
                  <a:moveTo>
                    <a:pt x="169119" y="560752"/>
                  </a:moveTo>
                  <a:lnTo>
                    <a:pt x="169119" y="560752"/>
                  </a:lnTo>
                  <a:lnTo>
                    <a:pt x="72142" y="477315"/>
                  </a:lnTo>
                  <a:lnTo>
                    <a:pt x="33074" y="477315"/>
                  </a:lnTo>
                  <a:lnTo>
                    <a:pt x="33074" y="129287"/>
                  </a:lnTo>
                  <a:cubicBezTo>
                    <a:pt x="33074" y="129287"/>
                    <a:pt x="129796" y="23307"/>
                    <a:pt x="173378" y="23307"/>
                  </a:cubicBezTo>
                  <a:lnTo>
                    <a:pt x="205456" y="23307"/>
                  </a:lnTo>
                  <a:lnTo>
                    <a:pt x="205456" y="30065"/>
                  </a:lnTo>
                  <a:cubicBezTo>
                    <a:pt x="205456" y="30065"/>
                    <a:pt x="116511" y="79664"/>
                    <a:pt x="105980" y="136554"/>
                  </a:cubicBezTo>
                  <a:lnTo>
                    <a:pt x="105980" y="490831"/>
                  </a:lnTo>
                  <a:lnTo>
                    <a:pt x="165369" y="490831"/>
                  </a:lnTo>
                  <a:lnTo>
                    <a:pt x="212724" y="521660"/>
                  </a:lnTo>
                  <a:lnTo>
                    <a:pt x="169119" y="560752"/>
                  </a:lnTo>
                  <a:lnTo>
                    <a:pt x="169119" y="560752"/>
                  </a:lnTo>
                  <a:close/>
                  <a:moveTo>
                    <a:pt x="233022" y="48604"/>
                  </a:moveTo>
                  <a:lnTo>
                    <a:pt x="233022" y="48604"/>
                  </a:lnTo>
                  <a:cubicBezTo>
                    <a:pt x="233022" y="49507"/>
                    <a:pt x="327221" y="99384"/>
                    <a:pt x="327221" y="144933"/>
                  </a:cubicBezTo>
                  <a:cubicBezTo>
                    <a:pt x="327221" y="190158"/>
                    <a:pt x="327221" y="464007"/>
                    <a:pt x="327221" y="464007"/>
                  </a:cubicBezTo>
                  <a:lnTo>
                    <a:pt x="291902" y="464007"/>
                  </a:lnTo>
                  <a:lnTo>
                    <a:pt x="233785" y="505089"/>
                  </a:lnTo>
                  <a:lnTo>
                    <a:pt x="176849" y="463937"/>
                  </a:lnTo>
                  <a:lnTo>
                    <a:pt x="138707" y="463752"/>
                  </a:lnTo>
                  <a:cubicBezTo>
                    <a:pt x="138707" y="463752"/>
                    <a:pt x="138707" y="189903"/>
                    <a:pt x="138707" y="144678"/>
                  </a:cubicBezTo>
                  <a:cubicBezTo>
                    <a:pt x="138684" y="99476"/>
                    <a:pt x="233022" y="48604"/>
                    <a:pt x="233022" y="48604"/>
                  </a:cubicBezTo>
                  <a:lnTo>
                    <a:pt x="233022" y="48604"/>
                  </a:lnTo>
                  <a:close/>
                  <a:moveTo>
                    <a:pt x="426697" y="476551"/>
                  </a:moveTo>
                  <a:lnTo>
                    <a:pt x="426697" y="476551"/>
                  </a:lnTo>
                  <a:lnTo>
                    <a:pt x="385615" y="475810"/>
                  </a:lnTo>
                  <a:lnTo>
                    <a:pt x="268364" y="580286"/>
                  </a:lnTo>
                  <a:lnTo>
                    <a:pt x="194694" y="579545"/>
                  </a:lnTo>
                  <a:lnTo>
                    <a:pt x="298799" y="490345"/>
                  </a:lnTo>
                  <a:lnTo>
                    <a:pt x="356684" y="490345"/>
                  </a:lnTo>
                  <a:lnTo>
                    <a:pt x="356800" y="136554"/>
                  </a:lnTo>
                  <a:cubicBezTo>
                    <a:pt x="346269" y="79687"/>
                    <a:pt x="257324" y="30065"/>
                    <a:pt x="257324" y="30065"/>
                  </a:cubicBezTo>
                  <a:lnTo>
                    <a:pt x="257324" y="23307"/>
                  </a:lnTo>
                  <a:lnTo>
                    <a:pt x="289402" y="23307"/>
                  </a:lnTo>
                  <a:cubicBezTo>
                    <a:pt x="333007" y="23307"/>
                    <a:pt x="426697" y="129287"/>
                    <a:pt x="426697" y="129287"/>
                  </a:cubicBezTo>
                  <a:lnTo>
                    <a:pt x="426697" y="476551"/>
                  </a:lnTo>
                  <a:close/>
                </a:path>
              </a:pathLst>
            </a:custGeom>
            <a:solidFill>
              <a:schemeClr val="tx1"/>
            </a:solidFill>
            <a:ln w="1137"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10DB0467-2DFE-5161-8380-FC7803F0D963}"/>
                </a:ext>
              </a:extLst>
            </p:cNvPr>
            <p:cNvSpPr txBox="1"/>
            <p:nvPr/>
          </p:nvSpPr>
          <p:spPr>
            <a:xfrm>
              <a:off x="10263714" y="272042"/>
              <a:ext cx="1505890" cy="215444"/>
            </a:xfrm>
            <a:prstGeom prst="rect">
              <a:avLst/>
            </a:prstGeom>
            <a:noFill/>
          </p:spPr>
          <p:txBody>
            <a:bodyPr wrap="square" rtlCol="0">
              <a:spAutoFit/>
            </a:bodyPr>
            <a:lstStyle/>
            <a:p>
              <a:r>
                <a:rPr lang="fa-IR" sz="800" b="1" dirty="0">
                  <a:cs typeface="B Nazanin" panose="00000400000000000000" pitchFamily="2" charset="-78"/>
                </a:rPr>
                <a:t>دانشجو کارشناسی ارشد دانشگاه یزد</a:t>
              </a:r>
              <a:endParaRPr lang="en-US" sz="800" b="1" dirty="0">
                <a:cs typeface="B Nazanin" panose="00000400000000000000" pitchFamily="2" charset="-78"/>
              </a:endParaRPr>
            </a:p>
          </p:txBody>
        </p:sp>
      </p:grpSp>
      <p:pic>
        <p:nvPicPr>
          <p:cNvPr id="2" name="Picture 1">
            <a:hlinkClick r:id="" action="ppaction://hlinkshowjump?jump=firstslide"/>
            <a:extLst>
              <a:ext uri="{FF2B5EF4-FFF2-40B4-BE49-F238E27FC236}">
                <a16:creationId xmlns:a16="http://schemas.microsoft.com/office/drawing/2014/main" id="{05C6CF4F-E1A9-CBB9-D886-4F2540C05E5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0919" y="151113"/>
            <a:ext cx="243722" cy="243722"/>
          </a:xfrm>
          <a:prstGeom prst="rect">
            <a:avLst/>
          </a:prstGeom>
        </p:spPr>
      </p:pic>
      <p:pic>
        <p:nvPicPr>
          <p:cNvPr id="6" name="Picture 5">
            <a:hlinkClick r:id="" action="ppaction://hlinkshowjump?jump=nextslide"/>
            <a:extLst>
              <a:ext uri="{FF2B5EF4-FFF2-40B4-BE49-F238E27FC236}">
                <a16:creationId xmlns:a16="http://schemas.microsoft.com/office/drawing/2014/main" id="{4B73E7E1-323B-28E4-FF00-9F179CD8CC5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6200000">
            <a:off x="898140" y="151114"/>
            <a:ext cx="243722" cy="243722"/>
          </a:xfrm>
          <a:prstGeom prst="rect">
            <a:avLst/>
          </a:prstGeom>
        </p:spPr>
      </p:pic>
      <p:pic>
        <p:nvPicPr>
          <p:cNvPr id="7" name="Picture 6">
            <a:hlinkClick r:id="" action="ppaction://hlinkshowjump?jump=previousslide"/>
            <a:extLst>
              <a:ext uri="{FF2B5EF4-FFF2-40B4-BE49-F238E27FC236}">
                <a16:creationId xmlns:a16="http://schemas.microsoft.com/office/drawing/2014/main" id="{4848768C-652E-96E4-D832-402CE59F6AE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5400000" flipH="1">
            <a:off x="263698" y="151113"/>
            <a:ext cx="243722" cy="243722"/>
          </a:xfrm>
          <a:prstGeom prst="rect">
            <a:avLst/>
          </a:prstGeom>
        </p:spPr>
      </p:pic>
      <p:sp>
        <p:nvSpPr>
          <p:cNvPr id="8" name="Google Shape;1665;p37">
            <a:extLst>
              <a:ext uri="{FF2B5EF4-FFF2-40B4-BE49-F238E27FC236}">
                <a16:creationId xmlns:a16="http://schemas.microsoft.com/office/drawing/2014/main" id="{EC1F3B10-6811-0EA4-0A81-A2B891211061}"/>
              </a:ext>
            </a:extLst>
          </p:cNvPr>
          <p:cNvSpPr/>
          <p:nvPr/>
        </p:nvSpPr>
        <p:spPr>
          <a:xfrm>
            <a:off x="1373832" y="4398507"/>
            <a:ext cx="9616622" cy="16874"/>
          </a:xfrm>
          <a:custGeom>
            <a:avLst/>
            <a:gdLst/>
            <a:ahLst/>
            <a:cxnLst/>
            <a:rect l="l" t="t" r="r" b="b"/>
            <a:pathLst>
              <a:path w="253037" h="444" extrusionOk="0">
                <a:moveTo>
                  <a:pt x="223" y="1"/>
                </a:moveTo>
                <a:cubicBezTo>
                  <a:pt x="96" y="1"/>
                  <a:pt x="1" y="96"/>
                  <a:pt x="1" y="222"/>
                </a:cubicBezTo>
                <a:cubicBezTo>
                  <a:pt x="1" y="349"/>
                  <a:pt x="96" y="444"/>
                  <a:pt x="223" y="444"/>
                </a:cubicBezTo>
                <a:lnTo>
                  <a:pt x="252815" y="444"/>
                </a:lnTo>
                <a:cubicBezTo>
                  <a:pt x="252942" y="444"/>
                  <a:pt x="253037" y="349"/>
                  <a:pt x="253037" y="222"/>
                </a:cubicBezTo>
                <a:cubicBezTo>
                  <a:pt x="253037" y="96"/>
                  <a:pt x="252942" y="1"/>
                  <a:pt x="252815" y="1"/>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grpSp>
        <p:nvGrpSpPr>
          <p:cNvPr id="9" name="Group 8">
            <a:extLst>
              <a:ext uri="{FF2B5EF4-FFF2-40B4-BE49-F238E27FC236}">
                <a16:creationId xmlns:a16="http://schemas.microsoft.com/office/drawing/2014/main" id="{C4FED27F-2D44-96A9-0F56-E0B261C9A022}"/>
              </a:ext>
            </a:extLst>
          </p:cNvPr>
          <p:cNvGrpSpPr/>
          <p:nvPr/>
        </p:nvGrpSpPr>
        <p:grpSpPr>
          <a:xfrm>
            <a:off x="9327044" y="2408285"/>
            <a:ext cx="1391404" cy="2206151"/>
            <a:chOff x="8471367" y="2021842"/>
            <a:chExt cx="1391404" cy="2206151"/>
          </a:xfrm>
        </p:grpSpPr>
        <p:sp>
          <p:nvSpPr>
            <p:cNvPr id="10" name="Google Shape;1666;p37">
              <a:extLst>
                <a:ext uri="{FF2B5EF4-FFF2-40B4-BE49-F238E27FC236}">
                  <a16:creationId xmlns:a16="http://schemas.microsoft.com/office/drawing/2014/main" id="{B772D3B7-8C2E-BC2A-2537-27EAF1CF82F3}"/>
                </a:ext>
              </a:extLst>
            </p:cNvPr>
            <p:cNvSpPr/>
            <p:nvPr/>
          </p:nvSpPr>
          <p:spPr>
            <a:xfrm>
              <a:off x="8471367" y="3922267"/>
              <a:ext cx="1262596" cy="305726"/>
            </a:xfrm>
            <a:custGeom>
              <a:avLst/>
              <a:gdLst/>
              <a:ahLst/>
              <a:cxnLst/>
              <a:rect l="l" t="t" r="r" b="b"/>
              <a:pathLst>
                <a:path w="33222" h="6778" extrusionOk="0">
                  <a:moveTo>
                    <a:pt x="3421" y="1"/>
                  </a:moveTo>
                  <a:cubicBezTo>
                    <a:pt x="1521" y="1"/>
                    <a:pt x="1" y="1521"/>
                    <a:pt x="1" y="3389"/>
                  </a:cubicBezTo>
                  <a:cubicBezTo>
                    <a:pt x="1" y="5258"/>
                    <a:pt x="1521" y="6778"/>
                    <a:pt x="3421" y="6778"/>
                  </a:cubicBezTo>
                  <a:lnTo>
                    <a:pt x="29833" y="6778"/>
                  </a:lnTo>
                  <a:cubicBezTo>
                    <a:pt x="31701" y="6778"/>
                    <a:pt x="33221" y="5258"/>
                    <a:pt x="33221" y="3389"/>
                  </a:cubicBezTo>
                  <a:cubicBezTo>
                    <a:pt x="33221" y="1521"/>
                    <a:pt x="31701" y="1"/>
                    <a:pt x="29833" y="1"/>
                  </a:cubicBezTo>
                  <a:close/>
                </a:path>
              </a:pathLst>
            </a:custGeom>
            <a:solidFill>
              <a:schemeClr val="bg1">
                <a:lumMod val="75000"/>
              </a:schemeClr>
            </a:solidFill>
            <a:ln>
              <a:noFill/>
            </a:ln>
          </p:spPr>
          <p:txBody>
            <a:bodyPr spcFirstLastPara="1" wrap="square" lIns="121900" tIns="121900" rIns="121900" bIns="121900" anchor="ctr" anchorCtr="0">
              <a:noAutofit/>
            </a:bodyPr>
            <a:lstStyle/>
            <a:p>
              <a:pPr algn="ctr"/>
              <a:endParaRPr sz="2400" dirty="0">
                <a:solidFill>
                  <a:srgbClr val="FFFFFF"/>
                </a:solidFill>
                <a:latin typeface="Fira Sans"/>
                <a:ea typeface="Fira Sans"/>
                <a:cs typeface="Fira Sans"/>
                <a:sym typeface="Fira Sans"/>
              </a:endParaRPr>
            </a:p>
          </p:txBody>
        </p:sp>
        <p:sp>
          <p:nvSpPr>
            <p:cNvPr id="27" name="Google Shape;1667;p37">
              <a:extLst>
                <a:ext uri="{FF2B5EF4-FFF2-40B4-BE49-F238E27FC236}">
                  <a16:creationId xmlns:a16="http://schemas.microsoft.com/office/drawing/2014/main" id="{B4E51989-9C4A-2AB0-FB9B-B7D19802BD95}"/>
                </a:ext>
              </a:extLst>
            </p:cNvPr>
            <p:cNvSpPr/>
            <p:nvPr/>
          </p:nvSpPr>
          <p:spPr>
            <a:xfrm>
              <a:off x="8548413" y="2021842"/>
              <a:ext cx="1126577" cy="1359622"/>
            </a:xfrm>
            <a:custGeom>
              <a:avLst/>
              <a:gdLst/>
              <a:ahLst/>
              <a:cxnLst/>
              <a:rect l="l" t="t" r="r" b="b"/>
              <a:pathLst>
                <a:path w="29643" h="35775" extrusionOk="0">
                  <a:moveTo>
                    <a:pt x="7316" y="1"/>
                  </a:moveTo>
                  <a:cubicBezTo>
                    <a:pt x="3262" y="1"/>
                    <a:pt x="0" y="3262"/>
                    <a:pt x="0" y="7316"/>
                  </a:cubicBezTo>
                  <a:lnTo>
                    <a:pt x="0" y="21282"/>
                  </a:lnTo>
                  <a:cubicBezTo>
                    <a:pt x="0" y="23277"/>
                    <a:pt x="792" y="25177"/>
                    <a:pt x="2217" y="26539"/>
                  </a:cubicBezTo>
                  <a:lnTo>
                    <a:pt x="9628" y="33728"/>
                  </a:lnTo>
                  <a:cubicBezTo>
                    <a:pt x="11041" y="35094"/>
                    <a:pt x="12869" y="35775"/>
                    <a:pt x="14699" y="35775"/>
                  </a:cubicBezTo>
                  <a:cubicBezTo>
                    <a:pt x="16519" y="35775"/>
                    <a:pt x="18341" y="35102"/>
                    <a:pt x="19762" y="33760"/>
                  </a:cubicBezTo>
                  <a:lnTo>
                    <a:pt x="27363" y="26539"/>
                  </a:lnTo>
                  <a:cubicBezTo>
                    <a:pt x="28819" y="25177"/>
                    <a:pt x="29643" y="23246"/>
                    <a:pt x="29643" y="21250"/>
                  </a:cubicBezTo>
                  <a:lnTo>
                    <a:pt x="29643" y="7316"/>
                  </a:lnTo>
                  <a:cubicBezTo>
                    <a:pt x="29643" y="3262"/>
                    <a:pt x="26381" y="1"/>
                    <a:pt x="22327" y="1"/>
                  </a:cubicBezTo>
                  <a:close/>
                </a:path>
              </a:pathLst>
            </a:custGeom>
            <a:solidFill>
              <a:schemeClr val="bg1">
                <a:lumMod val="75000"/>
              </a:schemeClr>
            </a:solidFill>
            <a:ln>
              <a:noFill/>
            </a:ln>
          </p:spPr>
          <p:txBody>
            <a:bodyPr spcFirstLastPara="1" wrap="square" lIns="121900" tIns="121900" rIns="121900" bIns="121900" anchor="ctr" anchorCtr="0">
              <a:noAutofit/>
            </a:bodyPr>
            <a:lstStyle/>
            <a:p>
              <a:endParaRPr sz="4000" dirty="0">
                <a:solidFill>
                  <a:srgbClr val="FFFFFF"/>
                </a:solidFill>
                <a:latin typeface="Fira Sans"/>
                <a:ea typeface="Fira Sans"/>
                <a:cs typeface="Fira Sans"/>
                <a:sym typeface="Fira Sans"/>
              </a:endParaRPr>
            </a:p>
          </p:txBody>
        </p:sp>
        <p:sp>
          <p:nvSpPr>
            <p:cNvPr id="28" name="Google Shape;1668;p37">
              <a:extLst>
                <a:ext uri="{FF2B5EF4-FFF2-40B4-BE49-F238E27FC236}">
                  <a16:creationId xmlns:a16="http://schemas.microsoft.com/office/drawing/2014/main" id="{7F49969E-A8C5-69CE-8A93-073F4CF2029C}"/>
                </a:ext>
              </a:extLst>
            </p:cNvPr>
            <p:cNvSpPr/>
            <p:nvPr/>
          </p:nvSpPr>
          <p:spPr>
            <a:xfrm>
              <a:off x="9014200" y="3591897"/>
              <a:ext cx="178167" cy="162509"/>
            </a:xfrm>
            <a:custGeom>
              <a:avLst/>
              <a:gdLst/>
              <a:ahLst/>
              <a:cxnLst/>
              <a:rect l="l" t="t" r="r" b="b"/>
              <a:pathLst>
                <a:path w="4688" h="4276" extrusionOk="0">
                  <a:moveTo>
                    <a:pt x="2340" y="1"/>
                  </a:moveTo>
                  <a:cubicBezTo>
                    <a:pt x="1798" y="1"/>
                    <a:pt x="1251" y="206"/>
                    <a:pt x="824" y="618"/>
                  </a:cubicBezTo>
                  <a:cubicBezTo>
                    <a:pt x="0" y="1473"/>
                    <a:pt x="0" y="2803"/>
                    <a:pt x="824" y="3658"/>
                  </a:cubicBezTo>
                  <a:cubicBezTo>
                    <a:pt x="1251" y="4070"/>
                    <a:pt x="1798" y="4276"/>
                    <a:pt x="2340" y="4276"/>
                  </a:cubicBezTo>
                  <a:cubicBezTo>
                    <a:pt x="2882" y="4276"/>
                    <a:pt x="3421" y="4070"/>
                    <a:pt x="3832" y="3658"/>
                  </a:cubicBezTo>
                  <a:cubicBezTo>
                    <a:pt x="4687" y="2803"/>
                    <a:pt x="4687" y="1473"/>
                    <a:pt x="3832" y="618"/>
                  </a:cubicBezTo>
                  <a:cubicBezTo>
                    <a:pt x="3421" y="206"/>
                    <a:pt x="2882" y="1"/>
                    <a:pt x="2340" y="1"/>
                  </a:cubicBezTo>
                  <a:close/>
                </a:path>
              </a:pathLst>
            </a:custGeom>
            <a:solidFill>
              <a:schemeClr val="bg1">
                <a:lumMod val="75000"/>
              </a:schemeClr>
            </a:solidFill>
            <a:ln>
              <a:noFill/>
            </a:ln>
          </p:spPr>
          <p:txBody>
            <a:bodyPr spcFirstLastPara="1" wrap="square" lIns="121900" tIns="121900" rIns="121900" bIns="121900" anchor="ctr" anchorCtr="0">
              <a:noAutofit/>
            </a:bodyPr>
            <a:lstStyle/>
            <a:p>
              <a:endParaRPr sz="2400"/>
            </a:p>
          </p:txBody>
        </p:sp>
        <p:sp>
          <p:nvSpPr>
            <p:cNvPr id="29" name="Google Shape;1669;p37">
              <a:extLst>
                <a:ext uri="{FF2B5EF4-FFF2-40B4-BE49-F238E27FC236}">
                  <a16:creationId xmlns:a16="http://schemas.microsoft.com/office/drawing/2014/main" id="{D8975790-00E8-C7C0-F822-924C34EDF1E9}"/>
                </a:ext>
              </a:extLst>
            </p:cNvPr>
            <p:cNvSpPr/>
            <p:nvPr/>
          </p:nvSpPr>
          <p:spPr>
            <a:xfrm>
              <a:off x="8595351" y="3045768"/>
              <a:ext cx="1044752" cy="393920"/>
            </a:xfrm>
            <a:custGeom>
              <a:avLst/>
              <a:gdLst/>
              <a:ahLst/>
              <a:cxnLst/>
              <a:rect l="l" t="t" r="r" b="b"/>
              <a:pathLst>
                <a:path w="27490" h="10365" extrusionOk="0">
                  <a:moveTo>
                    <a:pt x="238" y="1"/>
                  </a:moveTo>
                  <a:cubicBezTo>
                    <a:pt x="175" y="1"/>
                    <a:pt x="111" y="25"/>
                    <a:pt x="64" y="72"/>
                  </a:cubicBezTo>
                  <a:cubicBezTo>
                    <a:pt x="1" y="167"/>
                    <a:pt x="1" y="294"/>
                    <a:pt x="96" y="389"/>
                  </a:cubicBezTo>
                  <a:lnTo>
                    <a:pt x="8013" y="8084"/>
                  </a:lnTo>
                  <a:cubicBezTo>
                    <a:pt x="9596" y="9604"/>
                    <a:pt x="11623" y="10365"/>
                    <a:pt x="13650" y="10365"/>
                  </a:cubicBezTo>
                  <a:cubicBezTo>
                    <a:pt x="15645" y="10365"/>
                    <a:pt x="17640" y="9636"/>
                    <a:pt x="19224" y="8148"/>
                  </a:cubicBezTo>
                  <a:lnTo>
                    <a:pt x="27394" y="420"/>
                  </a:lnTo>
                  <a:cubicBezTo>
                    <a:pt x="27458" y="325"/>
                    <a:pt x="27489" y="167"/>
                    <a:pt x="27394" y="72"/>
                  </a:cubicBezTo>
                  <a:cubicBezTo>
                    <a:pt x="27347" y="25"/>
                    <a:pt x="27283" y="1"/>
                    <a:pt x="27220" y="1"/>
                  </a:cubicBezTo>
                  <a:cubicBezTo>
                    <a:pt x="27157" y="1"/>
                    <a:pt x="27093" y="25"/>
                    <a:pt x="27046" y="72"/>
                  </a:cubicBezTo>
                  <a:lnTo>
                    <a:pt x="18907" y="7799"/>
                  </a:lnTo>
                  <a:cubicBezTo>
                    <a:pt x="17423" y="9205"/>
                    <a:pt x="15529" y="9909"/>
                    <a:pt x="13638" y="9909"/>
                  </a:cubicBezTo>
                  <a:cubicBezTo>
                    <a:pt x="11737" y="9909"/>
                    <a:pt x="9838" y="9197"/>
                    <a:pt x="8361" y="7768"/>
                  </a:cubicBezTo>
                  <a:lnTo>
                    <a:pt x="412" y="72"/>
                  </a:lnTo>
                  <a:cubicBezTo>
                    <a:pt x="365" y="25"/>
                    <a:pt x="301" y="1"/>
                    <a:pt x="238" y="1"/>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30" name="Google Shape;1670;p37">
              <a:extLst>
                <a:ext uri="{FF2B5EF4-FFF2-40B4-BE49-F238E27FC236}">
                  <a16:creationId xmlns:a16="http://schemas.microsoft.com/office/drawing/2014/main" id="{DE1A64F5-7F46-5D34-9FFD-783A6B734659}"/>
                </a:ext>
              </a:extLst>
            </p:cNvPr>
            <p:cNvSpPr/>
            <p:nvPr/>
          </p:nvSpPr>
          <p:spPr>
            <a:xfrm>
              <a:off x="9109288" y="3423992"/>
              <a:ext cx="18090" cy="119221"/>
            </a:xfrm>
            <a:custGeom>
              <a:avLst/>
              <a:gdLst/>
              <a:ahLst/>
              <a:cxnLst/>
              <a:rect l="l" t="t" r="r" b="b"/>
              <a:pathLst>
                <a:path w="476" h="3137" extrusionOk="0">
                  <a:moveTo>
                    <a:pt x="254" y="1"/>
                  </a:moveTo>
                  <a:cubicBezTo>
                    <a:pt x="127" y="1"/>
                    <a:pt x="0" y="96"/>
                    <a:pt x="0" y="223"/>
                  </a:cubicBezTo>
                  <a:lnTo>
                    <a:pt x="0" y="2914"/>
                  </a:lnTo>
                  <a:cubicBezTo>
                    <a:pt x="0" y="3041"/>
                    <a:pt x="127" y="3136"/>
                    <a:pt x="254" y="3136"/>
                  </a:cubicBezTo>
                  <a:cubicBezTo>
                    <a:pt x="380" y="3136"/>
                    <a:pt x="475" y="3041"/>
                    <a:pt x="475" y="2914"/>
                  </a:cubicBezTo>
                  <a:lnTo>
                    <a:pt x="475" y="223"/>
                  </a:lnTo>
                  <a:cubicBezTo>
                    <a:pt x="475" y="96"/>
                    <a:pt x="380" y="1"/>
                    <a:pt x="254" y="1"/>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31" name="Google Shape;1671;p37">
              <a:extLst>
                <a:ext uri="{FF2B5EF4-FFF2-40B4-BE49-F238E27FC236}">
                  <a16:creationId xmlns:a16="http://schemas.microsoft.com/office/drawing/2014/main" id="{FBD07216-5C7E-977F-2497-9141E63DDE4A}"/>
                </a:ext>
              </a:extLst>
            </p:cNvPr>
            <p:cNvSpPr/>
            <p:nvPr/>
          </p:nvSpPr>
          <p:spPr>
            <a:xfrm>
              <a:off x="9489602" y="2225243"/>
              <a:ext cx="373169" cy="682453"/>
            </a:xfrm>
            <a:custGeom>
              <a:avLst/>
              <a:gdLst/>
              <a:ahLst/>
              <a:cxnLst/>
              <a:rect l="l" t="t" r="r" b="b"/>
              <a:pathLst>
                <a:path w="9819" h="17957" extrusionOk="0">
                  <a:moveTo>
                    <a:pt x="8425" y="539"/>
                  </a:moveTo>
                  <a:cubicBezTo>
                    <a:pt x="8900" y="539"/>
                    <a:pt x="9311" y="951"/>
                    <a:pt x="9311" y="1426"/>
                  </a:cubicBezTo>
                  <a:lnTo>
                    <a:pt x="9311" y="1742"/>
                  </a:lnTo>
                  <a:lnTo>
                    <a:pt x="7538" y="1742"/>
                  </a:lnTo>
                  <a:cubicBezTo>
                    <a:pt x="7443" y="1742"/>
                    <a:pt x="7348" y="1806"/>
                    <a:pt x="7316" y="1901"/>
                  </a:cubicBezTo>
                  <a:lnTo>
                    <a:pt x="7095" y="2344"/>
                  </a:lnTo>
                  <a:lnTo>
                    <a:pt x="2756" y="2344"/>
                  </a:lnTo>
                  <a:lnTo>
                    <a:pt x="2534" y="1901"/>
                  </a:lnTo>
                  <a:cubicBezTo>
                    <a:pt x="2503" y="1806"/>
                    <a:pt x="2408" y="1742"/>
                    <a:pt x="2313" y="1742"/>
                  </a:cubicBezTo>
                  <a:lnTo>
                    <a:pt x="539" y="1742"/>
                  </a:lnTo>
                  <a:lnTo>
                    <a:pt x="539" y="1426"/>
                  </a:lnTo>
                  <a:cubicBezTo>
                    <a:pt x="539" y="951"/>
                    <a:pt x="951" y="539"/>
                    <a:pt x="1426" y="539"/>
                  </a:cubicBezTo>
                  <a:close/>
                  <a:moveTo>
                    <a:pt x="9311" y="16215"/>
                  </a:moveTo>
                  <a:lnTo>
                    <a:pt x="9311" y="16532"/>
                  </a:lnTo>
                  <a:cubicBezTo>
                    <a:pt x="9311" y="17038"/>
                    <a:pt x="8900" y="17418"/>
                    <a:pt x="8393" y="17418"/>
                  </a:cubicBezTo>
                  <a:lnTo>
                    <a:pt x="1426" y="17418"/>
                  </a:lnTo>
                  <a:cubicBezTo>
                    <a:pt x="951" y="17418"/>
                    <a:pt x="539" y="17038"/>
                    <a:pt x="539" y="16532"/>
                  </a:cubicBezTo>
                  <a:lnTo>
                    <a:pt x="539" y="16215"/>
                  </a:lnTo>
                  <a:close/>
                  <a:moveTo>
                    <a:pt x="1426" y="1"/>
                  </a:moveTo>
                  <a:cubicBezTo>
                    <a:pt x="634" y="1"/>
                    <a:pt x="1" y="634"/>
                    <a:pt x="1" y="1426"/>
                  </a:cubicBezTo>
                  <a:lnTo>
                    <a:pt x="1" y="6144"/>
                  </a:lnTo>
                  <a:cubicBezTo>
                    <a:pt x="1" y="6271"/>
                    <a:pt x="127" y="6398"/>
                    <a:pt x="254" y="6398"/>
                  </a:cubicBezTo>
                  <a:cubicBezTo>
                    <a:pt x="412" y="6398"/>
                    <a:pt x="539" y="6271"/>
                    <a:pt x="539" y="6144"/>
                  </a:cubicBezTo>
                  <a:lnTo>
                    <a:pt x="539" y="2281"/>
                  </a:lnTo>
                  <a:lnTo>
                    <a:pt x="2122" y="2281"/>
                  </a:lnTo>
                  <a:lnTo>
                    <a:pt x="2344" y="2692"/>
                  </a:lnTo>
                  <a:cubicBezTo>
                    <a:pt x="2408" y="2787"/>
                    <a:pt x="2503" y="2851"/>
                    <a:pt x="2598" y="2851"/>
                  </a:cubicBezTo>
                  <a:lnTo>
                    <a:pt x="7221" y="2851"/>
                  </a:lnTo>
                  <a:cubicBezTo>
                    <a:pt x="7348" y="2851"/>
                    <a:pt x="7411" y="2787"/>
                    <a:pt x="7475" y="2692"/>
                  </a:cubicBezTo>
                  <a:lnTo>
                    <a:pt x="7696" y="2281"/>
                  </a:lnTo>
                  <a:lnTo>
                    <a:pt x="9280" y="2281"/>
                  </a:lnTo>
                  <a:lnTo>
                    <a:pt x="9280" y="15677"/>
                  </a:lnTo>
                  <a:lnTo>
                    <a:pt x="539" y="15677"/>
                  </a:lnTo>
                  <a:lnTo>
                    <a:pt x="539" y="7189"/>
                  </a:lnTo>
                  <a:cubicBezTo>
                    <a:pt x="539" y="7031"/>
                    <a:pt x="412" y="6936"/>
                    <a:pt x="254" y="6936"/>
                  </a:cubicBezTo>
                  <a:cubicBezTo>
                    <a:pt x="127" y="6936"/>
                    <a:pt x="1" y="7031"/>
                    <a:pt x="1" y="7189"/>
                  </a:cubicBezTo>
                  <a:lnTo>
                    <a:pt x="1" y="16532"/>
                  </a:lnTo>
                  <a:cubicBezTo>
                    <a:pt x="1" y="17323"/>
                    <a:pt x="634" y="17957"/>
                    <a:pt x="1426" y="17957"/>
                  </a:cubicBezTo>
                  <a:lnTo>
                    <a:pt x="8393" y="17957"/>
                  </a:lnTo>
                  <a:cubicBezTo>
                    <a:pt x="9185" y="17957"/>
                    <a:pt x="9818" y="17323"/>
                    <a:pt x="9818" y="16532"/>
                  </a:cubicBezTo>
                  <a:lnTo>
                    <a:pt x="9818" y="15962"/>
                  </a:lnTo>
                  <a:lnTo>
                    <a:pt x="9818" y="1426"/>
                  </a:lnTo>
                  <a:cubicBezTo>
                    <a:pt x="9818" y="634"/>
                    <a:pt x="9185" y="1"/>
                    <a:pt x="8393" y="1"/>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32" name="Google Shape;1672;p37">
              <a:extLst>
                <a:ext uri="{FF2B5EF4-FFF2-40B4-BE49-F238E27FC236}">
                  <a16:creationId xmlns:a16="http://schemas.microsoft.com/office/drawing/2014/main" id="{3447E254-6BD1-42BA-71D7-32F5BC927D15}"/>
                </a:ext>
              </a:extLst>
            </p:cNvPr>
            <p:cNvSpPr/>
            <p:nvPr/>
          </p:nvSpPr>
          <p:spPr>
            <a:xfrm>
              <a:off x="9644852" y="2854717"/>
              <a:ext cx="63848" cy="19306"/>
            </a:xfrm>
            <a:custGeom>
              <a:avLst/>
              <a:gdLst/>
              <a:ahLst/>
              <a:cxnLst/>
              <a:rect l="l" t="t" r="r" b="b"/>
              <a:pathLst>
                <a:path w="1680" h="508" extrusionOk="0">
                  <a:moveTo>
                    <a:pt x="254" y="0"/>
                  </a:moveTo>
                  <a:cubicBezTo>
                    <a:pt x="128" y="0"/>
                    <a:pt x="1" y="127"/>
                    <a:pt x="1" y="254"/>
                  </a:cubicBezTo>
                  <a:cubicBezTo>
                    <a:pt x="1" y="412"/>
                    <a:pt x="128" y="507"/>
                    <a:pt x="254" y="507"/>
                  </a:cubicBezTo>
                  <a:lnTo>
                    <a:pt x="1426" y="507"/>
                  </a:lnTo>
                  <a:cubicBezTo>
                    <a:pt x="1553" y="507"/>
                    <a:pt x="1679" y="412"/>
                    <a:pt x="1679" y="254"/>
                  </a:cubicBezTo>
                  <a:cubicBezTo>
                    <a:pt x="1679" y="127"/>
                    <a:pt x="1553" y="0"/>
                    <a:pt x="1426" y="0"/>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33" name="Google Shape;1673;p37">
              <a:extLst>
                <a:ext uri="{FF2B5EF4-FFF2-40B4-BE49-F238E27FC236}">
                  <a16:creationId xmlns:a16="http://schemas.microsoft.com/office/drawing/2014/main" id="{3C6A6B75-DA26-1D16-C9EA-5157BD2F7DCF}"/>
                </a:ext>
              </a:extLst>
            </p:cNvPr>
            <p:cNvSpPr/>
            <p:nvPr/>
          </p:nvSpPr>
          <p:spPr>
            <a:xfrm>
              <a:off x="9611180" y="2269786"/>
              <a:ext cx="86689" cy="19306"/>
            </a:xfrm>
            <a:custGeom>
              <a:avLst/>
              <a:gdLst/>
              <a:ahLst/>
              <a:cxnLst/>
              <a:rect l="l" t="t" r="r" b="b"/>
              <a:pathLst>
                <a:path w="2281" h="508" extrusionOk="0">
                  <a:moveTo>
                    <a:pt x="285" y="0"/>
                  </a:moveTo>
                  <a:cubicBezTo>
                    <a:pt x="127" y="0"/>
                    <a:pt x="0" y="127"/>
                    <a:pt x="0" y="254"/>
                  </a:cubicBezTo>
                  <a:cubicBezTo>
                    <a:pt x="0" y="412"/>
                    <a:pt x="127" y="507"/>
                    <a:pt x="285" y="507"/>
                  </a:cubicBezTo>
                  <a:lnTo>
                    <a:pt x="2027" y="507"/>
                  </a:lnTo>
                  <a:cubicBezTo>
                    <a:pt x="2154" y="507"/>
                    <a:pt x="2280" y="412"/>
                    <a:pt x="2280" y="254"/>
                  </a:cubicBezTo>
                  <a:cubicBezTo>
                    <a:pt x="2280" y="127"/>
                    <a:pt x="2154" y="0"/>
                    <a:pt x="2027" y="0"/>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34" name="Google Shape;1674;p37">
              <a:extLst>
                <a:ext uri="{FF2B5EF4-FFF2-40B4-BE49-F238E27FC236}">
                  <a16:creationId xmlns:a16="http://schemas.microsoft.com/office/drawing/2014/main" id="{3BD20C56-4BEC-1B28-DC67-36A9A22F4B59}"/>
                </a:ext>
              </a:extLst>
            </p:cNvPr>
            <p:cNvSpPr/>
            <p:nvPr/>
          </p:nvSpPr>
          <p:spPr>
            <a:xfrm>
              <a:off x="9711056" y="2269786"/>
              <a:ext cx="31354" cy="19306"/>
            </a:xfrm>
            <a:custGeom>
              <a:avLst/>
              <a:gdLst/>
              <a:ahLst/>
              <a:cxnLst/>
              <a:rect l="l" t="t" r="r" b="b"/>
              <a:pathLst>
                <a:path w="825" h="508" extrusionOk="0">
                  <a:moveTo>
                    <a:pt x="254" y="0"/>
                  </a:moveTo>
                  <a:cubicBezTo>
                    <a:pt x="127" y="0"/>
                    <a:pt x="1" y="127"/>
                    <a:pt x="1" y="254"/>
                  </a:cubicBezTo>
                  <a:cubicBezTo>
                    <a:pt x="1" y="412"/>
                    <a:pt x="127" y="507"/>
                    <a:pt x="254" y="507"/>
                  </a:cubicBezTo>
                  <a:lnTo>
                    <a:pt x="539" y="507"/>
                  </a:lnTo>
                  <a:cubicBezTo>
                    <a:pt x="698" y="507"/>
                    <a:pt x="824" y="412"/>
                    <a:pt x="824" y="254"/>
                  </a:cubicBezTo>
                  <a:cubicBezTo>
                    <a:pt x="824" y="127"/>
                    <a:pt x="698" y="0"/>
                    <a:pt x="539" y="0"/>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35" name="Google Shape;1675;p37">
              <a:extLst>
                <a:ext uri="{FF2B5EF4-FFF2-40B4-BE49-F238E27FC236}">
                  <a16:creationId xmlns:a16="http://schemas.microsoft.com/office/drawing/2014/main" id="{F2AF3107-AB8E-066C-E104-F16C4BBCB861}"/>
                </a:ext>
              </a:extLst>
            </p:cNvPr>
            <p:cNvSpPr/>
            <p:nvPr/>
          </p:nvSpPr>
          <p:spPr>
            <a:xfrm>
              <a:off x="9534144" y="2380493"/>
              <a:ext cx="285264" cy="305748"/>
            </a:xfrm>
            <a:custGeom>
              <a:avLst/>
              <a:gdLst/>
              <a:ahLst/>
              <a:cxnLst/>
              <a:rect l="l" t="t" r="r" b="b"/>
              <a:pathLst>
                <a:path w="7506" h="8045" extrusionOk="0">
                  <a:moveTo>
                    <a:pt x="6968" y="508"/>
                  </a:moveTo>
                  <a:lnTo>
                    <a:pt x="6968" y="7538"/>
                  </a:lnTo>
                  <a:lnTo>
                    <a:pt x="539" y="7538"/>
                  </a:lnTo>
                  <a:lnTo>
                    <a:pt x="539" y="508"/>
                  </a:lnTo>
                  <a:close/>
                  <a:moveTo>
                    <a:pt x="254" y="1"/>
                  </a:moveTo>
                  <a:cubicBezTo>
                    <a:pt x="127" y="1"/>
                    <a:pt x="0" y="96"/>
                    <a:pt x="0" y="254"/>
                  </a:cubicBezTo>
                  <a:lnTo>
                    <a:pt x="0" y="7791"/>
                  </a:lnTo>
                  <a:cubicBezTo>
                    <a:pt x="0" y="7950"/>
                    <a:pt x="127" y="8045"/>
                    <a:pt x="254" y="8045"/>
                  </a:cubicBezTo>
                  <a:lnTo>
                    <a:pt x="7253" y="8045"/>
                  </a:lnTo>
                  <a:cubicBezTo>
                    <a:pt x="7379" y="8045"/>
                    <a:pt x="7506" y="7950"/>
                    <a:pt x="7506" y="7791"/>
                  </a:cubicBezTo>
                  <a:lnTo>
                    <a:pt x="7506" y="254"/>
                  </a:lnTo>
                  <a:cubicBezTo>
                    <a:pt x="7506" y="96"/>
                    <a:pt x="7379" y="1"/>
                    <a:pt x="7253" y="1"/>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36" name="Google Shape;1676;p37">
              <a:extLst>
                <a:ext uri="{FF2B5EF4-FFF2-40B4-BE49-F238E27FC236}">
                  <a16:creationId xmlns:a16="http://schemas.microsoft.com/office/drawing/2014/main" id="{C3DF2074-312E-829C-ABCD-60C2FD198C9E}"/>
                </a:ext>
              </a:extLst>
            </p:cNvPr>
            <p:cNvSpPr/>
            <p:nvPr/>
          </p:nvSpPr>
          <p:spPr>
            <a:xfrm>
              <a:off x="9567855" y="2423819"/>
              <a:ext cx="217881" cy="219097"/>
            </a:xfrm>
            <a:custGeom>
              <a:avLst/>
              <a:gdLst/>
              <a:ahLst/>
              <a:cxnLst/>
              <a:rect l="l" t="t" r="r" b="b"/>
              <a:pathLst>
                <a:path w="5733" h="5765" extrusionOk="0">
                  <a:moveTo>
                    <a:pt x="2597" y="539"/>
                  </a:moveTo>
                  <a:lnTo>
                    <a:pt x="2597" y="1774"/>
                  </a:lnTo>
                  <a:cubicBezTo>
                    <a:pt x="2185" y="1869"/>
                    <a:pt x="1869" y="2218"/>
                    <a:pt x="1774" y="2629"/>
                  </a:cubicBezTo>
                  <a:lnTo>
                    <a:pt x="539" y="2629"/>
                  </a:lnTo>
                  <a:cubicBezTo>
                    <a:pt x="634" y="1521"/>
                    <a:pt x="1520" y="666"/>
                    <a:pt x="2597" y="539"/>
                  </a:cubicBezTo>
                  <a:close/>
                  <a:moveTo>
                    <a:pt x="3135" y="539"/>
                  </a:moveTo>
                  <a:cubicBezTo>
                    <a:pt x="4212" y="666"/>
                    <a:pt x="5067" y="1521"/>
                    <a:pt x="5194" y="2629"/>
                  </a:cubicBezTo>
                  <a:lnTo>
                    <a:pt x="3959" y="2629"/>
                  </a:lnTo>
                  <a:cubicBezTo>
                    <a:pt x="3864" y="2186"/>
                    <a:pt x="3547" y="1869"/>
                    <a:pt x="3135" y="1774"/>
                  </a:cubicBezTo>
                  <a:lnTo>
                    <a:pt x="3135" y="539"/>
                  </a:lnTo>
                  <a:close/>
                  <a:moveTo>
                    <a:pt x="2850" y="2281"/>
                  </a:moveTo>
                  <a:cubicBezTo>
                    <a:pt x="3199" y="2281"/>
                    <a:pt x="3484" y="2534"/>
                    <a:pt x="3484" y="2883"/>
                  </a:cubicBezTo>
                  <a:cubicBezTo>
                    <a:pt x="3484" y="3231"/>
                    <a:pt x="3199" y="3485"/>
                    <a:pt x="2850" y="3485"/>
                  </a:cubicBezTo>
                  <a:cubicBezTo>
                    <a:pt x="2534" y="3485"/>
                    <a:pt x="2249" y="3231"/>
                    <a:pt x="2249" y="2883"/>
                  </a:cubicBezTo>
                  <a:cubicBezTo>
                    <a:pt x="2249" y="2534"/>
                    <a:pt x="2534" y="2281"/>
                    <a:pt x="2850" y="2281"/>
                  </a:cubicBezTo>
                  <a:close/>
                  <a:moveTo>
                    <a:pt x="1774" y="3136"/>
                  </a:moveTo>
                  <a:cubicBezTo>
                    <a:pt x="1869" y="3548"/>
                    <a:pt x="2185" y="3896"/>
                    <a:pt x="2597" y="3991"/>
                  </a:cubicBezTo>
                  <a:lnTo>
                    <a:pt x="2597" y="5226"/>
                  </a:lnTo>
                  <a:cubicBezTo>
                    <a:pt x="1520" y="5100"/>
                    <a:pt x="634" y="4245"/>
                    <a:pt x="539" y="3136"/>
                  </a:cubicBezTo>
                  <a:close/>
                  <a:moveTo>
                    <a:pt x="5194" y="3136"/>
                  </a:moveTo>
                  <a:cubicBezTo>
                    <a:pt x="5067" y="4245"/>
                    <a:pt x="4212" y="5100"/>
                    <a:pt x="3135" y="5226"/>
                  </a:cubicBezTo>
                  <a:lnTo>
                    <a:pt x="3135" y="3991"/>
                  </a:lnTo>
                  <a:cubicBezTo>
                    <a:pt x="3547" y="3896"/>
                    <a:pt x="3864" y="3548"/>
                    <a:pt x="3959" y="3136"/>
                  </a:cubicBezTo>
                  <a:close/>
                  <a:moveTo>
                    <a:pt x="2850" y="1"/>
                  </a:moveTo>
                  <a:cubicBezTo>
                    <a:pt x="1267" y="1"/>
                    <a:pt x="0" y="1299"/>
                    <a:pt x="0" y="2883"/>
                  </a:cubicBezTo>
                  <a:cubicBezTo>
                    <a:pt x="0" y="4466"/>
                    <a:pt x="1267" y="5765"/>
                    <a:pt x="2850" y="5765"/>
                  </a:cubicBezTo>
                  <a:cubicBezTo>
                    <a:pt x="4466" y="5765"/>
                    <a:pt x="5732" y="4466"/>
                    <a:pt x="5732" y="2883"/>
                  </a:cubicBezTo>
                  <a:cubicBezTo>
                    <a:pt x="5732" y="1299"/>
                    <a:pt x="4466" y="1"/>
                    <a:pt x="2850" y="1"/>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37" name="Google Shape;1677;p37">
              <a:extLst>
                <a:ext uri="{FF2B5EF4-FFF2-40B4-BE49-F238E27FC236}">
                  <a16:creationId xmlns:a16="http://schemas.microsoft.com/office/drawing/2014/main" id="{D4780DC0-E642-FD8B-A011-3ED285E621A5}"/>
                </a:ext>
              </a:extLst>
            </p:cNvPr>
            <p:cNvSpPr/>
            <p:nvPr/>
          </p:nvSpPr>
          <p:spPr>
            <a:xfrm>
              <a:off x="9534144" y="2711477"/>
              <a:ext cx="63810" cy="63848"/>
            </a:xfrm>
            <a:custGeom>
              <a:avLst/>
              <a:gdLst/>
              <a:ahLst/>
              <a:cxnLst/>
              <a:rect l="l" t="t" r="r" b="b"/>
              <a:pathLst>
                <a:path w="1679" h="1680" extrusionOk="0">
                  <a:moveTo>
                    <a:pt x="1172" y="508"/>
                  </a:moveTo>
                  <a:lnTo>
                    <a:pt x="1172" y="1141"/>
                  </a:lnTo>
                  <a:lnTo>
                    <a:pt x="539" y="1141"/>
                  </a:lnTo>
                  <a:lnTo>
                    <a:pt x="539" y="508"/>
                  </a:lnTo>
                  <a:close/>
                  <a:moveTo>
                    <a:pt x="254" y="1"/>
                  </a:moveTo>
                  <a:cubicBezTo>
                    <a:pt x="127" y="1"/>
                    <a:pt x="0" y="96"/>
                    <a:pt x="0" y="254"/>
                  </a:cubicBezTo>
                  <a:lnTo>
                    <a:pt x="0" y="1426"/>
                  </a:lnTo>
                  <a:cubicBezTo>
                    <a:pt x="0" y="1553"/>
                    <a:pt x="127" y="1679"/>
                    <a:pt x="254" y="1679"/>
                  </a:cubicBezTo>
                  <a:lnTo>
                    <a:pt x="1426" y="1679"/>
                  </a:lnTo>
                  <a:cubicBezTo>
                    <a:pt x="1552" y="1679"/>
                    <a:pt x="1679" y="1553"/>
                    <a:pt x="1679" y="1426"/>
                  </a:cubicBezTo>
                  <a:lnTo>
                    <a:pt x="1679" y="254"/>
                  </a:lnTo>
                  <a:cubicBezTo>
                    <a:pt x="1679" y="96"/>
                    <a:pt x="1552" y="1"/>
                    <a:pt x="1426" y="1"/>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38" name="Google Shape;1678;p37">
              <a:extLst>
                <a:ext uri="{FF2B5EF4-FFF2-40B4-BE49-F238E27FC236}">
                  <a16:creationId xmlns:a16="http://schemas.microsoft.com/office/drawing/2014/main" id="{A40C83D6-ADDC-8544-3B87-C0D593179C39}"/>
                </a:ext>
              </a:extLst>
            </p:cNvPr>
            <p:cNvSpPr/>
            <p:nvPr/>
          </p:nvSpPr>
          <p:spPr>
            <a:xfrm>
              <a:off x="9644852" y="2711477"/>
              <a:ext cx="63848" cy="63848"/>
            </a:xfrm>
            <a:custGeom>
              <a:avLst/>
              <a:gdLst/>
              <a:ahLst/>
              <a:cxnLst/>
              <a:rect l="l" t="t" r="r" b="b"/>
              <a:pathLst>
                <a:path w="1680" h="1680" extrusionOk="0">
                  <a:moveTo>
                    <a:pt x="1141" y="508"/>
                  </a:moveTo>
                  <a:lnTo>
                    <a:pt x="1141" y="1141"/>
                  </a:lnTo>
                  <a:lnTo>
                    <a:pt x="508" y="1141"/>
                  </a:lnTo>
                  <a:lnTo>
                    <a:pt x="508" y="508"/>
                  </a:lnTo>
                  <a:close/>
                  <a:moveTo>
                    <a:pt x="254" y="1"/>
                  </a:moveTo>
                  <a:cubicBezTo>
                    <a:pt x="96" y="1"/>
                    <a:pt x="1" y="96"/>
                    <a:pt x="1" y="254"/>
                  </a:cubicBezTo>
                  <a:lnTo>
                    <a:pt x="1" y="1426"/>
                  </a:lnTo>
                  <a:cubicBezTo>
                    <a:pt x="1" y="1553"/>
                    <a:pt x="96" y="1679"/>
                    <a:pt x="254" y="1679"/>
                  </a:cubicBezTo>
                  <a:lnTo>
                    <a:pt x="1426" y="1679"/>
                  </a:lnTo>
                  <a:cubicBezTo>
                    <a:pt x="1553" y="1679"/>
                    <a:pt x="1679" y="1553"/>
                    <a:pt x="1679" y="1426"/>
                  </a:cubicBezTo>
                  <a:lnTo>
                    <a:pt x="1679" y="254"/>
                  </a:lnTo>
                  <a:cubicBezTo>
                    <a:pt x="1679" y="96"/>
                    <a:pt x="1553" y="1"/>
                    <a:pt x="1426" y="1"/>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39" name="Google Shape;1679;p37">
              <a:extLst>
                <a:ext uri="{FF2B5EF4-FFF2-40B4-BE49-F238E27FC236}">
                  <a16:creationId xmlns:a16="http://schemas.microsoft.com/office/drawing/2014/main" id="{20485DEC-DEAD-DC21-6ED5-0976F62D1018}"/>
                </a:ext>
              </a:extLst>
            </p:cNvPr>
            <p:cNvSpPr/>
            <p:nvPr/>
          </p:nvSpPr>
          <p:spPr>
            <a:xfrm>
              <a:off x="9755598" y="2711477"/>
              <a:ext cx="63810" cy="63848"/>
            </a:xfrm>
            <a:custGeom>
              <a:avLst/>
              <a:gdLst/>
              <a:ahLst/>
              <a:cxnLst/>
              <a:rect l="l" t="t" r="r" b="b"/>
              <a:pathLst>
                <a:path w="1679" h="1680" extrusionOk="0">
                  <a:moveTo>
                    <a:pt x="1141" y="508"/>
                  </a:moveTo>
                  <a:lnTo>
                    <a:pt x="1141" y="1141"/>
                  </a:lnTo>
                  <a:lnTo>
                    <a:pt x="507" y="1141"/>
                  </a:lnTo>
                  <a:lnTo>
                    <a:pt x="507" y="508"/>
                  </a:lnTo>
                  <a:close/>
                  <a:moveTo>
                    <a:pt x="254" y="1"/>
                  </a:moveTo>
                  <a:cubicBezTo>
                    <a:pt x="96" y="1"/>
                    <a:pt x="1" y="96"/>
                    <a:pt x="1" y="254"/>
                  </a:cubicBezTo>
                  <a:lnTo>
                    <a:pt x="1" y="1426"/>
                  </a:lnTo>
                  <a:cubicBezTo>
                    <a:pt x="1" y="1553"/>
                    <a:pt x="96" y="1679"/>
                    <a:pt x="254" y="1679"/>
                  </a:cubicBezTo>
                  <a:lnTo>
                    <a:pt x="1394" y="1679"/>
                  </a:lnTo>
                  <a:cubicBezTo>
                    <a:pt x="1552" y="1679"/>
                    <a:pt x="1679" y="1553"/>
                    <a:pt x="1679" y="1426"/>
                  </a:cubicBezTo>
                  <a:lnTo>
                    <a:pt x="1679" y="254"/>
                  </a:lnTo>
                  <a:cubicBezTo>
                    <a:pt x="1679" y="96"/>
                    <a:pt x="1552" y="1"/>
                    <a:pt x="1394" y="1"/>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grpSp>
      <p:grpSp>
        <p:nvGrpSpPr>
          <p:cNvPr id="40" name="Group 39">
            <a:extLst>
              <a:ext uri="{FF2B5EF4-FFF2-40B4-BE49-F238E27FC236}">
                <a16:creationId xmlns:a16="http://schemas.microsoft.com/office/drawing/2014/main" id="{BBF0109F-96DB-669A-5114-E6EC71884C1A}"/>
              </a:ext>
            </a:extLst>
          </p:cNvPr>
          <p:cNvGrpSpPr/>
          <p:nvPr/>
        </p:nvGrpSpPr>
        <p:grpSpPr>
          <a:xfrm>
            <a:off x="5403401" y="2408285"/>
            <a:ext cx="1540601" cy="2206151"/>
            <a:chOff x="4547724" y="2021842"/>
            <a:chExt cx="1540601" cy="2206151"/>
          </a:xfrm>
        </p:grpSpPr>
        <p:sp>
          <p:nvSpPr>
            <p:cNvPr id="41" name="Google Shape;1680;p37">
              <a:extLst>
                <a:ext uri="{FF2B5EF4-FFF2-40B4-BE49-F238E27FC236}">
                  <a16:creationId xmlns:a16="http://schemas.microsoft.com/office/drawing/2014/main" id="{A95AA3F9-66AE-F740-ECCA-C741694572A9}"/>
                </a:ext>
              </a:extLst>
            </p:cNvPr>
            <p:cNvSpPr/>
            <p:nvPr/>
          </p:nvSpPr>
          <p:spPr>
            <a:xfrm>
              <a:off x="4623543" y="2021842"/>
              <a:ext cx="1126577" cy="1359622"/>
            </a:xfrm>
            <a:custGeom>
              <a:avLst/>
              <a:gdLst/>
              <a:ahLst/>
              <a:cxnLst/>
              <a:rect l="l" t="t" r="r" b="b"/>
              <a:pathLst>
                <a:path w="29643" h="35775" extrusionOk="0">
                  <a:moveTo>
                    <a:pt x="7316" y="1"/>
                  </a:moveTo>
                  <a:cubicBezTo>
                    <a:pt x="3294" y="1"/>
                    <a:pt x="1" y="3262"/>
                    <a:pt x="1" y="7316"/>
                  </a:cubicBezTo>
                  <a:lnTo>
                    <a:pt x="1" y="21282"/>
                  </a:lnTo>
                  <a:cubicBezTo>
                    <a:pt x="1" y="23277"/>
                    <a:pt x="792" y="25177"/>
                    <a:pt x="2217" y="26539"/>
                  </a:cubicBezTo>
                  <a:lnTo>
                    <a:pt x="9628" y="33728"/>
                  </a:lnTo>
                  <a:cubicBezTo>
                    <a:pt x="11041" y="35094"/>
                    <a:pt x="12869" y="35775"/>
                    <a:pt x="14699" y="35775"/>
                  </a:cubicBezTo>
                  <a:cubicBezTo>
                    <a:pt x="16519" y="35775"/>
                    <a:pt x="18341" y="35102"/>
                    <a:pt x="19762" y="33760"/>
                  </a:cubicBezTo>
                  <a:lnTo>
                    <a:pt x="27363" y="26539"/>
                  </a:lnTo>
                  <a:cubicBezTo>
                    <a:pt x="28819" y="25177"/>
                    <a:pt x="29643" y="23246"/>
                    <a:pt x="29643" y="21250"/>
                  </a:cubicBezTo>
                  <a:lnTo>
                    <a:pt x="29643" y="7316"/>
                  </a:lnTo>
                  <a:cubicBezTo>
                    <a:pt x="29643" y="3262"/>
                    <a:pt x="26381" y="1"/>
                    <a:pt x="22327" y="1"/>
                  </a:cubicBezTo>
                  <a:close/>
                </a:path>
              </a:pathLst>
            </a:custGeom>
            <a:solidFill>
              <a:srgbClr val="ED1E24"/>
            </a:solidFill>
            <a:ln>
              <a:noFill/>
            </a:ln>
          </p:spPr>
          <p:txBody>
            <a:bodyPr spcFirstLastPara="1" wrap="square" lIns="121900" tIns="121900" rIns="121900" bIns="121900" anchor="ctr" anchorCtr="0">
              <a:noAutofit/>
            </a:bodyPr>
            <a:lstStyle/>
            <a:p>
              <a:endParaRPr sz="4000" dirty="0">
                <a:solidFill>
                  <a:srgbClr val="FFFFFF"/>
                </a:solidFill>
                <a:latin typeface="Fira Sans"/>
                <a:ea typeface="Fira Sans"/>
                <a:cs typeface="Fira Sans"/>
                <a:sym typeface="Fira Sans"/>
              </a:endParaRPr>
            </a:p>
          </p:txBody>
        </p:sp>
        <p:sp>
          <p:nvSpPr>
            <p:cNvPr id="42" name="Google Shape;1681;p37">
              <a:extLst>
                <a:ext uri="{FF2B5EF4-FFF2-40B4-BE49-F238E27FC236}">
                  <a16:creationId xmlns:a16="http://schemas.microsoft.com/office/drawing/2014/main" id="{99D10DB4-9288-8FAC-0953-C18001855690}"/>
                </a:ext>
              </a:extLst>
            </p:cNvPr>
            <p:cNvSpPr/>
            <p:nvPr/>
          </p:nvSpPr>
          <p:spPr>
            <a:xfrm>
              <a:off x="5089330" y="3591897"/>
              <a:ext cx="178167" cy="162509"/>
            </a:xfrm>
            <a:custGeom>
              <a:avLst/>
              <a:gdLst/>
              <a:ahLst/>
              <a:cxnLst/>
              <a:rect l="l" t="t" r="r" b="b"/>
              <a:pathLst>
                <a:path w="4688" h="4276" extrusionOk="0">
                  <a:moveTo>
                    <a:pt x="2348" y="1"/>
                  </a:moveTo>
                  <a:cubicBezTo>
                    <a:pt x="1806" y="1"/>
                    <a:pt x="1267" y="206"/>
                    <a:pt x="856" y="618"/>
                  </a:cubicBezTo>
                  <a:cubicBezTo>
                    <a:pt x="1" y="1473"/>
                    <a:pt x="1" y="2803"/>
                    <a:pt x="856" y="3658"/>
                  </a:cubicBezTo>
                  <a:cubicBezTo>
                    <a:pt x="1267" y="4070"/>
                    <a:pt x="1806" y="4276"/>
                    <a:pt x="2348" y="4276"/>
                  </a:cubicBezTo>
                  <a:cubicBezTo>
                    <a:pt x="2890" y="4276"/>
                    <a:pt x="3437" y="4070"/>
                    <a:pt x="3864" y="3658"/>
                  </a:cubicBezTo>
                  <a:cubicBezTo>
                    <a:pt x="4688" y="2803"/>
                    <a:pt x="4688" y="1473"/>
                    <a:pt x="3864" y="618"/>
                  </a:cubicBezTo>
                  <a:cubicBezTo>
                    <a:pt x="3437" y="206"/>
                    <a:pt x="2890" y="1"/>
                    <a:pt x="2348" y="1"/>
                  </a:cubicBezTo>
                  <a:close/>
                </a:path>
              </a:pathLst>
            </a:custGeom>
            <a:solidFill>
              <a:srgbClr val="ED1E24"/>
            </a:solidFill>
            <a:ln>
              <a:noFill/>
            </a:ln>
          </p:spPr>
          <p:txBody>
            <a:bodyPr spcFirstLastPara="1" wrap="square" lIns="121900" tIns="121900" rIns="121900" bIns="121900" anchor="ctr" anchorCtr="0">
              <a:noAutofit/>
            </a:bodyPr>
            <a:lstStyle/>
            <a:p>
              <a:endParaRPr sz="2400"/>
            </a:p>
          </p:txBody>
        </p:sp>
        <p:sp>
          <p:nvSpPr>
            <p:cNvPr id="43" name="Google Shape;1682;p37">
              <a:extLst>
                <a:ext uri="{FF2B5EF4-FFF2-40B4-BE49-F238E27FC236}">
                  <a16:creationId xmlns:a16="http://schemas.microsoft.com/office/drawing/2014/main" id="{EEDDBDC4-3A67-1460-55F4-3CB4952180A3}"/>
                </a:ext>
              </a:extLst>
            </p:cNvPr>
            <p:cNvSpPr/>
            <p:nvPr/>
          </p:nvSpPr>
          <p:spPr>
            <a:xfrm>
              <a:off x="4670480" y="3045768"/>
              <a:ext cx="1044752" cy="393920"/>
            </a:xfrm>
            <a:custGeom>
              <a:avLst/>
              <a:gdLst/>
              <a:ahLst/>
              <a:cxnLst/>
              <a:rect l="l" t="t" r="r" b="b"/>
              <a:pathLst>
                <a:path w="27490" h="10365" extrusionOk="0">
                  <a:moveTo>
                    <a:pt x="254" y="1"/>
                  </a:moveTo>
                  <a:cubicBezTo>
                    <a:pt x="199" y="1"/>
                    <a:pt x="143" y="25"/>
                    <a:pt x="96" y="72"/>
                  </a:cubicBezTo>
                  <a:cubicBezTo>
                    <a:pt x="1" y="167"/>
                    <a:pt x="1" y="294"/>
                    <a:pt x="96" y="389"/>
                  </a:cubicBezTo>
                  <a:lnTo>
                    <a:pt x="8045" y="8084"/>
                  </a:lnTo>
                  <a:cubicBezTo>
                    <a:pt x="9596" y="9604"/>
                    <a:pt x="11623" y="10365"/>
                    <a:pt x="13650" y="10365"/>
                  </a:cubicBezTo>
                  <a:cubicBezTo>
                    <a:pt x="15645" y="10365"/>
                    <a:pt x="17672" y="9636"/>
                    <a:pt x="19224" y="8148"/>
                  </a:cubicBezTo>
                  <a:lnTo>
                    <a:pt x="27394" y="420"/>
                  </a:lnTo>
                  <a:cubicBezTo>
                    <a:pt x="27489" y="325"/>
                    <a:pt x="27489" y="167"/>
                    <a:pt x="27394" y="72"/>
                  </a:cubicBezTo>
                  <a:cubicBezTo>
                    <a:pt x="27347" y="25"/>
                    <a:pt x="27292" y="1"/>
                    <a:pt x="27236" y="1"/>
                  </a:cubicBezTo>
                  <a:cubicBezTo>
                    <a:pt x="27181" y="1"/>
                    <a:pt x="27125" y="25"/>
                    <a:pt x="27078" y="72"/>
                  </a:cubicBezTo>
                  <a:lnTo>
                    <a:pt x="18907" y="7799"/>
                  </a:lnTo>
                  <a:cubicBezTo>
                    <a:pt x="17423" y="9205"/>
                    <a:pt x="15529" y="9909"/>
                    <a:pt x="13638" y="9909"/>
                  </a:cubicBezTo>
                  <a:cubicBezTo>
                    <a:pt x="11737" y="9909"/>
                    <a:pt x="9838" y="9197"/>
                    <a:pt x="8361" y="7768"/>
                  </a:cubicBezTo>
                  <a:lnTo>
                    <a:pt x="412" y="72"/>
                  </a:lnTo>
                  <a:cubicBezTo>
                    <a:pt x="365" y="25"/>
                    <a:pt x="309" y="1"/>
                    <a:pt x="254" y="1"/>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44" name="Google Shape;1683;p37">
              <a:extLst>
                <a:ext uri="{FF2B5EF4-FFF2-40B4-BE49-F238E27FC236}">
                  <a16:creationId xmlns:a16="http://schemas.microsoft.com/office/drawing/2014/main" id="{84A5F75D-545F-7941-425E-6C6E98E9067F}"/>
                </a:ext>
              </a:extLst>
            </p:cNvPr>
            <p:cNvSpPr/>
            <p:nvPr/>
          </p:nvSpPr>
          <p:spPr>
            <a:xfrm>
              <a:off x="5185635" y="3423992"/>
              <a:ext cx="16874" cy="119221"/>
            </a:xfrm>
            <a:custGeom>
              <a:avLst/>
              <a:gdLst/>
              <a:ahLst/>
              <a:cxnLst/>
              <a:rect l="l" t="t" r="r" b="b"/>
              <a:pathLst>
                <a:path w="444" h="3137" extrusionOk="0">
                  <a:moveTo>
                    <a:pt x="222" y="1"/>
                  </a:moveTo>
                  <a:cubicBezTo>
                    <a:pt x="95" y="1"/>
                    <a:pt x="0" y="96"/>
                    <a:pt x="0" y="223"/>
                  </a:cubicBezTo>
                  <a:lnTo>
                    <a:pt x="0" y="2914"/>
                  </a:lnTo>
                  <a:cubicBezTo>
                    <a:pt x="0" y="3041"/>
                    <a:pt x="95" y="3136"/>
                    <a:pt x="222" y="3136"/>
                  </a:cubicBezTo>
                  <a:cubicBezTo>
                    <a:pt x="348" y="3136"/>
                    <a:pt x="443" y="3041"/>
                    <a:pt x="443" y="2914"/>
                  </a:cubicBezTo>
                  <a:lnTo>
                    <a:pt x="443" y="223"/>
                  </a:lnTo>
                  <a:cubicBezTo>
                    <a:pt x="443" y="96"/>
                    <a:pt x="348" y="1"/>
                    <a:pt x="222" y="1"/>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45" name="Google Shape;1684;p37">
              <a:extLst>
                <a:ext uri="{FF2B5EF4-FFF2-40B4-BE49-F238E27FC236}">
                  <a16:creationId xmlns:a16="http://schemas.microsoft.com/office/drawing/2014/main" id="{F11A5AC5-830E-A5AE-D036-C18590087DC6}"/>
                </a:ext>
              </a:extLst>
            </p:cNvPr>
            <p:cNvSpPr/>
            <p:nvPr/>
          </p:nvSpPr>
          <p:spPr>
            <a:xfrm>
              <a:off x="4547724" y="3922267"/>
              <a:ext cx="1262596" cy="305726"/>
            </a:xfrm>
            <a:custGeom>
              <a:avLst/>
              <a:gdLst/>
              <a:ahLst/>
              <a:cxnLst/>
              <a:rect l="l" t="t" r="r" b="b"/>
              <a:pathLst>
                <a:path w="33222" h="6778" extrusionOk="0">
                  <a:moveTo>
                    <a:pt x="3389" y="1"/>
                  </a:moveTo>
                  <a:cubicBezTo>
                    <a:pt x="1521" y="1"/>
                    <a:pt x="0" y="1521"/>
                    <a:pt x="0" y="3389"/>
                  </a:cubicBezTo>
                  <a:cubicBezTo>
                    <a:pt x="0" y="5258"/>
                    <a:pt x="1521" y="6778"/>
                    <a:pt x="3389" y="6778"/>
                  </a:cubicBezTo>
                  <a:lnTo>
                    <a:pt x="29833" y="6778"/>
                  </a:lnTo>
                  <a:cubicBezTo>
                    <a:pt x="31701" y="6778"/>
                    <a:pt x="33221" y="5258"/>
                    <a:pt x="33221" y="3389"/>
                  </a:cubicBezTo>
                  <a:cubicBezTo>
                    <a:pt x="33221" y="1521"/>
                    <a:pt x="31701" y="1"/>
                    <a:pt x="29833" y="1"/>
                  </a:cubicBezTo>
                  <a:close/>
                </a:path>
              </a:pathLst>
            </a:custGeom>
            <a:solidFill>
              <a:srgbClr val="ED1E24"/>
            </a:solidFill>
            <a:ln>
              <a:noFill/>
            </a:ln>
          </p:spPr>
          <p:txBody>
            <a:bodyPr spcFirstLastPara="1" wrap="square" lIns="121900" tIns="121900" rIns="121900" bIns="121900" anchor="ctr" anchorCtr="0">
              <a:noAutofit/>
            </a:bodyPr>
            <a:lstStyle/>
            <a:p>
              <a:pPr algn="ctr"/>
              <a:endParaRPr sz="2400" dirty="0">
                <a:solidFill>
                  <a:srgbClr val="FFFFFF"/>
                </a:solidFill>
                <a:latin typeface="Fira Sans"/>
                <a:ea typeface="Fira Sans"/>
                <a:cs typeface="Fira Sans"/>
                <a:sym typeface="Fira Sans"/>
              </a:endParaRPr>
            </a:p>
          </p:txBody>
        </p:sp>
        <p:sp>
          <p:nvSpPr>
            <p:cNvPr id="46" name="Google Shape;1685;p37">
              <a:extLst>
                <a:ext uri="{FF2B5EF4-FFF2-40B4-BE49-F238E27FC236}">
                  <a16:creationId xmlns:a16="http://schemas.microsoft.com/office/drawing/2014/main" id="{A65520D2-DB4F-1CFF-D8AB-D4C1F990C27D}"/>
                </a:ext>
              </a:extLst>
            </p:cNvPr>
            <p:cNvSpPr/>
            <p:nvPr/>
          </p:nvSpPr>
          <p:spPr>
            <a:xfrm>
              <a:off x="5493740" y="2545395"/>
              <a:ext cx="42148" cy="42148"/>
            </a:xfrm>
            <a:custGeom>
              <a:avLst/>
              <a:gdLst/>
              <a:ahLst/>
              <a:cxnLst/>
              <a:rect l="l" t="t" r="r" b="b"/>
              <a:pathLst>
                <a:path w="1109" h="1109" extrusionOk="0">
                  <a:moveTo>
                    <a:pt x="254" y="1"/>
                  </a:moveTo>
                  <a:cubicBezTo>
                    <a:pt x="127" y="1"/>
                    <a:pt x="0" y="127"/>
                    <a:pt x="0" y="254"/>
                  </a:cubicBezTo>
                  <a:lnTo>
                    <a:pt x="0" y="856"/>
                  </a:lnTo>
                  <a:cubicBezTo>
                    <a:pt x="0" y="982"/>
                    <a:pt x="127" y="1109"/>
                    <a:pt x="254" y="1109"/>
                  </a:cubicBezTo>
                  <a:cubicBezTo>
                    <a:pt x="412" y="1109"/>
                    <a:pt x="539" y="982"/>
                    <a:pt x="539" y="856"/>
                  </a:cubicBezTo>
                  <a:lnTo>
                    <a:pt x="539" y="539"/>
                  </a:lnTo>
                  <a:lnTo>
                    <a:pt x="855" y="539"/>
                  </a:lnTo>
                  <a:cubicBezTo>
                    <a:pt x="982" y="539"/>
                    <a:pt x="1109" y="412"/>
                    <a:pt x="1109" y="254"/>
                  </a:cubicBezTo>
                  <a:cubicBezTo>
                    <a:pt x="1109" y="127"/>
                    <a:pt x="982" y="1"/>
                    <a:pt x="855" y="1"/>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47" name="Google Shape;1686;p37">
              <a:extLst>
                <a:ext uri="{FF2B5EF4-FFF2-40B4-BE49-F238E27FC236}">
                  <a16:creationId xmlns:a16="http://schemas.microsoft.com/office/drawing/2014/main" id="{88A45F25-24FF-8106-D979-A2FF4774EF68}"/>
                </a:ext>
              </a:extLst>
            </p:cNvPr>
            <p:cNvSpPr/>
            <p:nvPr/>
          </p:nvSpPr>
          <p:spPr>
            <a:xfrm>
              <a:off x="5869265" y="2545395"/>
              <a:ext cx="42148" cy="42148"/>
            </a:xfrm>
            <a:custGeom>
              <a:avLst/>
              <a:gdLst/>
              <a:ahLst/>
              <a:cxnLst/>
              <a:rect l="l" t="t" r="r" b="b"/>
              <a:pathLst>
                <a:path w="1109" h="1109" extrusionOk="0">
                  <a:moveTo>
                    <a:pt x="253" y="1"/>
                  </a:moveTo>
                  <a:cubicBezTo>
                    <a:pt x="127" y="1"/>
                    <a:pt x="0" y="127"/>
                    <a:pt x="0" y="286"/>
                  </a:cubicBezTo>
                  <a:cubicBezTo>
                    <a:pt x="0" y="412"/>
                    <a:pt x="127" y="539"/>
                    <a:pt x="253" y="539"/>
                  </a:cubicBezTo>
                  <a:lnTo>
                    <a:pt x="570" y="539"/>
                  </a:lnTo>
                  <a:lnTo>
                    <a:pt x="570" y="856"/>
                  </a:lnTo>
                  <a:cubicBezTo>
                    <a:pt x="570" y="982"/>
                    <a:pt x="697" y="1109"/>
                    <a:pt x="855" y="1109"/>
                  </a:cubicBezTo>
                  <a:cubicBezTo>
                    <a:pt x="982" y="1109"/>
                    <a:pt x="1109" y="982"/>
                    <a:pt x="1109" y="856"/>
                  </a:cubicBezTo>
                  <a:lnTo>
                    <a:pt x="1109" y="286"/>
                  </a:lnTo>
                  <a:cubicBezTo>
                    <a:pt x="1109" y="127"/>
                    <a:pt x="982" y="1"/>
                    <a:pt x="855" y="1"/>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48" name="Google Shape;1687;p37">
              <a:extLst>
                <a:ext uri="{FF2B5EF4-FFF2-40B4-BE49-F238E27FC236}">
                  <a16:creationId xmlns:a16="http://schemas.microsoft.com/office/drawing/2014/main" id="{C2607AB8-E3C8-69FA-5024-A67607894A6D}"/>
                </a:ext>
              </a:extLst>
            </p:cNvPr>
            <p:cNvSpPr/>
            <p:nvPr/>
          </p:nvSpPr>
          <p:spPr>
            <a:xfrm>
              <a:off x="5869265" y="2777681"/>
              <a:ext cx="42148" cy="42186"/>
            </a:xfrm>
            <a:custGeom>
              <a:avLst/>
              <a:gdLst/>
              <a:ahLst/>
              <a:cxnLst/>
              <a:rect l="l" t="t" r="r" b="b"/>
              <a:pathLst>
                <a:path w="1109" h="1110" extrusionOk="0">
                  <a:moveTo>
                    <a:pt x="824" y="1"/>
                  </a:moveTo>
                  <a:cubicBezTo>
                    <a:pt x="697" y="1"/>
                    <a:pt x="570" y="127"/>
                    <a:pt x="570" y="254"/>
                  </a:cubicBezTo>
                  <a:lnTo>
                    <a:pt x="570" y="571"/>
                  </a:lnTo>
                  <a:lnTo>
                    <a:pt x="253" y="571"/>
                  </a:lnTo>
                  <a:cubicBezTo>
                    <a:pt x="127" y="571"/>
                    <a:pt x="0" y="697"/>
                    <a:pt x="0" y="824"/>
                  </a:cubicBezTo>
                  <a:cubicBezTo>
                    <a:pt x="0" y="982"/>
                    <a:pt x="95" y="1109"/>
                    <a:pt x="253" y="1109"/>
                  </a:cubicBezTo>
                  <a:lnTo>
                    <a:pt x="855" y="1109"/>
                  </a:lnTo>
                  <a:cubicBezTo>
                    <a:pt x="982" y="1109"/>
                    <a:pt x="1109" y="982"/>
                    <a:pt x="1109" y="856"/>
                  </a:cubicBezTo>
                  <a:lnTo>
                    <a:pt x="1109" y="254"/>
                  </a:lnTo>
                  <a:cubicBezTo>
                    <a:pt x="1109" y="127"/>
                    <a:pt x="982" y="1"/>
                    <a:pt x="824" y="1"/>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49" name="Google Shape;1688;p37">
              <a:extLst>
                <a:ext uri="{FF2B5EF4-FFF2-40B4-BE49-F238E27FC236}">
                  <a16:creationId xmlns:a16="http://schemas.microsoft.com/office/drawing/2014/main" id="{CF7984B3-DB02-C6C2-E0A8-17A960120E40}"/>
                </a:ext>
              </a:extLst>
            </p:cNvPr>
            <p:cNvSpPr/>
            <p:nvPr/>
          </p:nvSpPr>
          <p:spPr>
            <a:xfrm>
              <a:off x="5493740" y="2777681"/>
              <a:ext cx="42148" cy="42186"/>
            </a:xfrm>
            <a:custGeom>
              <a:avLst/>
              <a:gdLst/>
              <a:ahLst/>
              <a:cxnLst/>
              <a:rect l="l" t="t" r="r" b="b"/>
              <a:pathLst>
                <a:path w="1109" h="1110" extrusionOk="0">
                  <a:moveTo>
                    <a:pt x="254" y="1"/>
                  </a:moveTo>
                  <a:cubicBezTo>
                    <a:pt x="127" y="1"/>
                    <a:pt x="0" y="96"/>
                    <a:pt x="0" y="254"/>
                  </a:cubicBezTo>
                  <a:lnTo>
                    <a:pt x="0" y="824"/>
                  </a:lnTo>
                  <a:cubicBezTo>
                    <a:pt x="0" y="982"/>
                    <a:pt x="127" y="1109"/>
                    <a:pt x="254" y="1109"/>
                  </a:cubicBezTo>
                  <a:lnTo>
                    <a:pt x="855" y="1109"/>
                  </a:lnTo>
                  <a:cubicBezTo>
                    <a:pt x="982" y="1109"/>
                    <a:pt x="1109" y="982"/>
                    <a:pt x="1109" y="824"/>
                  </a:cubicBezTo>
                  <a:cubicBezTo>
                    <a:pt x="1109" y="697"/>
                    <a:pt x="982" y="571"/>
                    <a:pt x="855" y="571"/>
                  </a:cubicBezTo>
                  <a:lnTo>
                    <a:pt x="539" y="571"/>
                  </a:lnTo>
                  <a:lnTo>
                    <a:pt x="539" y="254"/>
                  </a:lnTo>
                  <a:cubicBezTo>
                    <a:pt x="539" y="127"/>
                    <a:pt x="412" y="1"/>
                    <a:pt x="254" y="1"/>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50" name="Google Shape;1689;p37">
              <a:extLst>
                <a:ext uri="{FF2B5EF4-FFF2-40B4-BE49-F238E27FC236}">
                  <a16:creationId xmlns:a16="http://schemas.microsoft.com/office/drawing/2014/main" id="{E77B30DA-2314-E1B2-03EC-F9CD57DFA8B2}"/>
                </a:ext>
              </a:extLst>
            </p:cNvPr>
            <p:cNvSpPr/>
            <p:nvPr/>
          </p:nvSpPr>
          <p:spPr>
            <a:xfrm>
              <a:off x="5979974" y="2645312"/>
              <a:ext cx="63848" cy="63810"/>
            </a:xfrm>
            <a:custGeom>
              <a:avLst/>
              <a:gdLst/>
              <a:ahLst/>
              <a:cxnLst/>
              <a:rect l="l" t="t" r="r" b="b"/>
              <a:pathLst>
                <a:path w="1680" h="1679" extrusionOk="0">
                  <a:moveTo>
                    <a:pt x="824" y="507"/>
                  </a:moveTo>
                  <a:cubicBezTo>
                    <a:pt x="1014" y="507"/>
                    <a:pt x="1141" y="665"/>
                    <a:pt x="1141" y="823"/>
                  </a:cubicBezTo>
                  <a:cubicBezTo>
                    <a:pt x="1141" y="1013"/>
                    <a:pt x="1014" y="1140"/>
                    <a:pt x="824" y="1140"/>
                  </a:cubicBezTo>
                  <a:cubicBezTo>
                    <a:pt x="666" y="1140"/>
                    <a:pt x="507" y="1013"/>
                    <a:pt x="507" y="823"/>
                  </a:cubicBezTo>
                  <a:cubicBezTo>
                    <a:pt x="507" y="665"/>
                    <a:pt x="666" y="507"/>
                    <a:pt x="824" y="507"/>
                  </a:cubicBezTo>
                  <a:close/>
                  <a:moveTo>
                    <a:pt x="824" y="0"/>
                  </a:moveTo>
                  <a:cubicBezTo>
                    <a:pt x="381" y="0"/>
                    <a:pt x="1" y="380"/>
                    <a:pt x="1" y="823"/>
                  </a:cubicBezTo>
                  <a:cubicBezTo>
                    <a:pt x="1" y="1298"/>
                    <a:pt x="381" y="1679"/>
                    <a:pt x="824" y="1679"/>
                  </a:cubicBezTo>
                  <a:cubicBezTo>
                    <a:pt x="1299" y="1679"/>
                    <a:pt x="1679" y="1298"/>
                    <a:pt x="1679" y="823"/>
                  </a:cubicBezTo>
                  <a:cubicBezTo>
                    <a:pt x="1679" y="380"/>
                    <a:pt x="1299" y="0"/>
                    <a:pt x="824" y="0"/>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51" name="Google Shape;1690;p37">
              <a:extLst>
                <a:ext uri="{FF2B5EF4-FFF2-40B4-BE49-F238E27FC236}">
                  <a16:creationId xmlns:a16="http://schemas.microsoft.com/office/drawing/2014/main" id="{65916176-5133-14DD-06EB-5007C6BEFACE}"/>
                </a:ext>
              </a:extLst>
            </p:cNvPr>
            <p:cNvSpPr/>
            <p:nvPr/>
          </p:nvSpPr>
          <p:spPr>
            <a:xfrm>
              <a:off x="5990804" y="2579106"/>
              <a:ext cx="42186" cy="19268"/>
            </a:xfrm>
            <a:custGeom>
              <a:avLst/>
              <a:gdLst/>
              <a:ahLst/>
              <a:cxnLst/>
              <a:rect l="l" t="t" r="r" b="b"/>
              <a:pathLst>
                <a:path w="1110" h="507" extrusionOk="0">
                  <a:moveTo>
                    <a:pt x="254" y="0"/>
                  </a:moveTo>
                  <a:cubicBezTo>
                    <a:pt x="96" y="0"/>
                    <a:pt x="1" y="95"/>
                    <a:pt x="1" y="254"/>
                  </a:cubicBezTo>
                  <a:cubicBezTo>
                    <a:pt x="1" y="380"/>
                    <a:pt x="96" y="507"/>
                    <a:pt x="254" y="507"/>
                  </a:cubicBezTo>
                  <a:lnTo>
                    <a:pt x="824" y="507"/>
                  </a:lnTo>
                  <a:cubicBezTo>
                    <a:pt x="982" y="507"/>
                    <a:pt x="1109" y="380"/>
                    <a:pt x="1109" y="254"/>
                  </a:cubicBezTo>
                  <a:cubicBezTo>
                    <a:pt x="1109" y="95"/>
                    <a:pt x="982" y="0"/>
                    <a:pt x="824" y="0"/>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52" name="Google Shape;1691;p37">
              <a:extLst>
                <a:ext uri="{FF2B5EF4-FFF2-40B4-BE49-F238E27FC236}">
                  <a16:creationId xmlns:a16="http://schemas.microsoft.com/office/drawing/2014/main" id="{A8FE3192-2256-D89B-F0B6-4045429F66F9}"/>
                </a:ext>
              </a:extLst>
            </p:cNvPr>
            <p:cNvSpPr/>
            <p:nvPr/>
          </p:nvSpPr>
          <p:spPr>
            <a:xfrm>
              <a:off x="5990804" y="2534565"/>
              <a:ext cx="42186" cy="19306"/>
            </a:xfrm>
            <a:custGeom>
              <a:avLst/>
              <a:gdLst/>
              <a:ahLst/>
              <a:cxnLst/>
              <a:rect l="l" t="t" r="r" b="b"/>
              <a:pathLst>
                <a:path w="1110" h="508" extrusionOk="0">
                  <a:moveTo>
                    <a:pt x="254" y="1"/>
                  </a:moveTo>
                  <a:cubicBezTo>
                    <a:pt x="96" y="1"/>
                    <a:pt x="1" y="127"/>
                    <a:pt x="1" y="254"/>
                  </a:cubicBezTo>
                  <a:cubicBezTo>
                    <a:pt x="1" y="412"/>
                    <a:pt x="96" y="507"/>
                    <a:pt x="254" y="507"/>
                  </a:cubicBezTo>
                  <a:lnTo>
                    <a:pt x="824" y="507"/>
                  </a:lnTo>
                  <a:cubicBezTo>
                    <a:pt x="982" y="507"/>
                    <a:pt x="1109" y="412"/>
                    <a:pt x="1109" y="254"/>
                  </a:cubicBezTo>
                  <a:cubicBezTo>
                    <a:pt x="1109" y="127"/>
                    <a:pt x="982" y="1"/>
                    <a:pt x="824" y="1"/>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53" name="Google Shape;1692;p37">
              <a:extLst>
                <a:ext uri="{FF2B5EF4-FFF2-40B4-BE49-F238E27FC236}">
                  <a16:creationId xmlns:a16="http://schemas.microsoft.com/office/drawing/2014/main" id="{D362C3DF-BBAB-4C8C-5B40-598505D7F1AA}"/>
                </a:ext>
              </a:extLst>
            </p:cNvPr>
            <p:cNvSpPr/>
            <p:nvPr/>
          </p:nvSpPr>
          <p:spPr>
            <a:xfrm>
              <a:off x="5990804" y="2799345"/>
              <a:ext cx="42186" cy="20522"/>
            </a:xfrm>
            <a:custGeom>
              <a:avLst/>
              <a:gdLst/>
              <a:ahLst/>
              <a:cxnLst/>
              <a:rect l="l" t="t" r="r" b="b"/>
              <a:pathLst>
                <a:path w="1110" h="540" extrusionOk="0">
                  <a:moveTo>
                    <a:pt x="254" y="1"/>
                  </a:moveTo>
                  <a:cubicBezTo>
                    <a:pt x="96" y="1"/>
                    <a:pt x="1" y="127"/>
                    <a:pt x="1" y="254"/>
                  </a:cubicBezTo>
                  <a:cubicBezTo>
                    <a:pt x="1" y="412"/>
                    <a:pt x="96" y="539"/>
                    <a:pt x="254" y="539"/>
                  </a:cubicBezTo>
                  <a:lnTo>
                    <a:pt x="824" y="539"/>
                  </a:lnTo>
                  <a:cubicBezTo>
                    <a:pt x="982" y="539"/>
                    <a:pt x="1109" y="412"/>
                    <a:pt x="1109" y="254"/>
                  </a:cubicBezTo>
                  <a:cubicBezTo>
                    <a:pt x="1109" y="127"/>
                    <a:pt x="982" y="1"/>
                    <a:pt x="824" y="1"/>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54" name="Google Shape;1693;p37">
              <a:extLst>
                <a:ext uri="{FF2B5EF4-FFF2-40B4-BE49-F238E27FC236}">
                  <a16:creationId xmlns:a16="http://schemas.microsoft.com/office/drawing/2014/main" id="{9BD9FAD9-4279-54EC-AC34-B09092C50695}"/>
                </a:ext>
              </a:extLst>
            </p:cNvPr>
            <p:cNvSpPr/>
            <p:nvPr/>
          </p:nvSpPr>
          <p:spPr>
            <a:xfrm>
              <a:off x="5990804" y="2754804"/>
              <a:ext cx="42186" cy="20522"/>
            </a:xfrm>
            <a:custGeom>
              <a:avLst/>
              <a:gdLst/>
              <a:ahLst/>
              <a:cxnLst/>
              <a:rect l="l" t="t" r="r" b="b"/>
              <a:pathLst>
                <a:path w="1110" h="540" extrusionOk="0">
                  <a:moveTo>
                    <a:pt x="254" y="1"/>
                  </a:moveTo>
                  <a:cubicBezTo>
                    <a:pt x="96" y="1"/>
                    <a:pt x="1" y="128"/>
                    <a:pt x="1" y="286"/>
                  </a:cubicBezTo>
                  <a:cubicBezTo>
                    <a:pt x="1" y="413"/>
                    <a:pt x="96" y="539"/>
                    <a:pt x="254" y="539"/>
                  </a:cubicBezTo>
                  <a:lnTo>
                    <a:pt x="824" y="539"/>
                  </a:lnTo>
                  <a:cubicBezTo>
                    <a:pt x="982" y="539"/>
                    <a:pt x="1109" y="413"/>
                    <a:pt x="1109" y="286"/>
                  </a:cubicBezTo>
                  <a:cubicBezTo>
                    <a:pt x="1109" y="128"/>
                    <a:pt x="982" y="1"/>
                    <a:pt x="824" y="1"/>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55" name="Google Shape;1694;p37">
              <a:extLst>
                <a:ext uri="{FF2B5EF4-FFF2-40B4-BE49-F238E27FC236}">
                  <a16:creationId xmlns:a16="http://schemas.microsoft.com/office/drawing/2014/main" id="{787C844D-8AA9-C82B-8C16-227E8605FB96}"/>
                </a:ext>
              </a:extLst>
            </p:cNvPr>
            <p:cNvSpPr/>
            <p:nvPr/>
          </p:nvSpPr>
          <p:spPr>
            <a:xfrm>
              <a:off x="5404657" y="2225243"/>
              <a:ext cx="683668" cy="682453"/>
            </a:xfrm>
            <a:custGeom>
              <a:avLst/>
              <a:gdLst/>
              <a:ahLst/>
              <a:cxnLst/>
              <a:rect l="l" t="t" r="r" b="b"/>
              <a:pathLst>
                <a:path w="17989" h="17957" extrusionOk="0">
                  <a:moveTo>
                    <a:pt x="8171" y="5036"/>
                  </a:moveTo>
                  <a:lnTo>
                    <a:pt x="8171" y="6968"/>
                  </a:lnTo>
                  <a:lnTo>
                    <a:pt x="7538" y="6968"/>
                  </a:lnTo>
                  <a:lnTo>
                    <a:pt x="7538" y="5054"/>
                  </a:lnTo>
                  <a:lnTo>
                    <a:pt x="7538" y="5054"/>
                  </a:lnTo>
                  <a:lnTo>
                    <a:pt x="7728" y="5163"/>
                  </a:lnTo>
                  <a:lnTo>
                    <a:pt x="7950" y="5163"/>
                  </a:lnTo>
                  <a:lnTo>
                    <a:pt x="8171" y="5036"/>
                  </a:lnTo>
                  <a:close/>
                  <a:moveTo>
                    <a:pt x="7823" y="539"/>
                  </a:moveTo>
                  <a:cubicBezTo>
                    <a:pt x="9438" y="539"/>
                    <a:pt x="10768" y="1837"/>
                    <a:pt x="10768" y="3453"/>
                  </a:cubicBezTo>
                  <a:cubicBezTo>
                    <a:pt x="10768" y="4561"/>
                    <a:pt x="10167" y="5574"/>
                    <a:pt x="9185" y="6081"/>
                  </a:cubicBezTo>
                  <a:cubicBezTo>
                    <a:pt x="9090" y="6113"/>
                    <a:pt x="9027" y="6208"/>
                    <a:pt x="9027" y="6303"/>
                  </a:cubicBezTo>
                  <a:lnTo>
                    <a:pt x="9027" y="6968"/>
                  </a:lnTo>
                  <a:lnTo>
                    <a:pt x="8678" y="6968"/>
                  </a:lnTo>
                  <a:lnTo>
                    <a:pt x="8678" y="4339"/>
                  </a:lnTo>
                  <a:cubicBezTo>
                    <a:pt x="8678" y="4181"/>
                    <a:pt x="8551" y="4086"/>
                    <a:pt x="8425" y="4086"/>
                  </a:cubicBezTo>
                  <a:cubicBezTo>
                    <a:pt x="8266" y="4086"/>
                    <a:pt x="8171" y="4181"/>
                    <a:pt x="8171" y="4339"/>
                  </a:cubicBezTo>
                  <a:lnTo>
                    <a:pt x="8171" y="4466"/>
                  </a:lnTo>
                  <a:lnTo>
                    <a:pt x="7855" y="4624"/>
                  </a:lnTo>
                  <a:lnTo>
                    <a:pt x="7538" y="4466"/>
                  </a:lnTo>
                  <a:lnTo>
                    <a:pt x="7538" y="4339"/>
                  </a:lnTo>
                  <a:cubicBezTo>
                    <a:pt x="7538" y="4181"/>
                    <a:pt x="7411" y="4086"/>
                    <a:pt x="7253" y="4086"/>
                  </a:cubicBezTo>
                  <a:cubicBezTo>
                    <a:pt x="7126" y="4086"/>
                    <a:pt x="7000" y="4181"/>
                    <a:pt x="7000" y="4339"/>
                  </a:cubicBezTo>
                  <a:lnTo>
                    <a:pt x="7000" y="6968"/>
                  </a:lnTo>
                  <a:lnTo>
                    <a:pt x="6651" y="6968"/>
                  </a:lnTo>
                  <a:lnTo>
                    <a:pt x="6651" y="6303"/>
                  </a:lnTo>
                  <a:cubicBezTo>
                    <a:pt x="6651" y="6208"/>
                    <a:pt x="6588" y="6113"/>
                    <a:pt x="6525" y="6081"/>
                  </a:cubicBezTo>
                  <a:cubicBezTo>
                    <a:pt x="5511" y="5574"/>
                    <a:pt x="4910" y="4561"/>
                    <a:pt x="4910" y="3453"/>
                  </a:cubicBezTo>
                  <a:cubicBezTo>
                    <a:pt x="4910" y="1837"/>
                    <a:pt x="6208" y="539"/>
                    <a:pt x="7823" y="539"/>
                  </a:cubicBezTo>
                  <a:close/>
                  <a:moveTo>
                    <a:pt x="9027" y="7506"/>
                  </a:moveTo>
                  <a:lnTo>
                    <a:pt x="9027" y="7981"/>
                  </a:lnTo>
                  <a:lnTo>
                    <a:pt x="6651" y="7981"/>
                  </a:lnTo>
                  <a:lnTo>
                    <a:pt x="6651" y="7506"/>
                  </a:lnTo>
                  <a:close/>
                  <a:moveTo>
                    <a:pt x="9027" y="8520"/>
                  </a:moveTo>
                  <a:lnTo>
                    <a:pt x="9027" y="8710"/>
                  </a:lnTo>
                  <a:cubicBezTo>
                    <a:pt x="9027" y="8868"/>
                    <a:pt x="8900" y="8995"/>
                    <a:pt x="8742" y="8995"/>
                  </a:cubicBezTo>
                  <a:lnTo>
                    <a:pt x="6968" y="8995"/>
                  </a:lnTo>
                  <a:cubicBezTo>
                    <a:pt x="6778" y="8995"/>
                    <a:pt x="6651" y="8868"/>
                    <a:pt x="6651" y="8710"/>
                  </a:cubicBezTo>
                  <a:lnTo>
                    <a:pt x="6651" y="8520"/>
                  </a:lnTo>
                  <a:close/>
                  <a:moveTo>
                    <a:pt x="8393" y="9533"/>
                  </a:moveTo>
                  <a:cubicBezTo>
                    <a:pt x="8298" y="9755"/>
                    <a:pt x="8076" y="9881"/>
                    <a:pt x="7855" y="9881"/>
                  </a:cubicBezTo>
                  <a:cubicBezTo>
                    <a:pt x="7601" y="9881"/>
                    <a:pt x="7380" y="9723"/>
                    <a:pt x="7285" y="9533"/>
                  </a:cubicBezTo>
                  <a:close/>
                  <a:moveTo>
                    <a:pt x="10167" y="12827"/>
                  </a:moveTo>
                  <a:lnTo>
                    <a:pt x="10673" y="13365"/>
                  </a:lnTo>
                  <a:lnTo>
                    <a:pt x="9628" y="13365"/>
                  </a:lnTo>
                  <a:lnTo>
                    <a:pt x="10167" y="12827"/>
                  </a:lnTo>
                  <a:close/>
                  <a:moveTo>
                    <a:pt x="6113" y="7791"/>
                  </a:moveTo>
                  <a:lnTo>
                    <a:pt x="6113" y="7981"/>
                  </a:lnTo>
                  <a:lnTo>
                    <a:pt x="6081" y="7981"/>
                  </a:lnTo>
                  <a:cubicBezTo>
                    <a:pt x="5955" y="7981"/>
                    <a:pt x="5828" y="8108"/>
                    <a:pt x="5828" y="8266"/>
                  </a:cubicBezTo>
                  <a:cubicBezTo>
                    <a:pt x="5828" y="8393"/>
                    <a:pt x="5955" y="8520"/>
                    <a:pt x="6081" y="8520"/>
                  </a:cubicBezTo>
                  <a:lnTo>
                    <a:pt x="6113" y="8520"/>
                  </a:lnTo>
                  <a:lnTo>
                    <a:pt x="6113" y="8710"/>
                  </a:lnTo>
                  <a:cubicBezTo>
                    <a:pt x="6113" y="9090"/>
                    <a:pt x="6366" y="9406"/>
                    <a:pt x="6715" y="9501"/>
                  </a:cubicBezTo>
                  <a:cubicBezTo>
                    <a:pt x="6810" y="9945"/>
                    <a:pt x="7158" y="10261"/>
                    <a:pt x="7570" y="10356"/>
                  </a:cubicBezTo>
                  <a:lnTo>
                    <a:pt x="7570" y="11876"/>
                  </a:lnTo>
                  <a:cubicBezTo>
                    <a:pt x="7570" y="12035"/>
                    <a:pt x="7696" y="12130"/>
                    <a:pt x="7823" y="12130"/>
                  </a:cubicBezTo>
                  <a:lnTo>
                    <a:pt x="9882" y="12130"/>
                  </a:lnTo>
                  <a:lnTo>
                    <a:pt x="9882" y="12351"/>
                  </a:lnTo>
                  <a:lnTo>
                    <a:pt x="8837" y="13397"/>
                  </a:lnTo>
                  <a:cubicBezTo>
                    <a:pt x="8773" y="13460"/>
                    <a:pt x="8742" y="13523"/>
                    <a:pt x="8742" y="13618"/>
                  </a:cubicBezTo>
                  <a:lnTo>
                    <a:pt x="8742" y="16278"/>
                  </a:lnTo>
                  <a:lnTo>
                    <a:pt x="1711" y="16278"/>
                  </a:lnTo>
                  <a:lnTo>
                    <a:pt x="1711" y="7791"/>
                  </a:lnTo>
                  <a:close/>
                  <a:moveTo>
                    <a:pt x="13967" y="7791"/>
                  </a:moveTo>
                  <a:lnTo>
                    <a:pt x="13967" y="16278"/>
                  </a:lnTo>
                  <a:lnTo>
                    <a:pt x="11592" y="16278"/>
                  </a:lnTo>
                  <a:lnTo>
                    <a:pt x="11592" y="13618"/>
                  </a:lnTo>
                  <a:cubicBezTo>
                    <a:pt x="11592" y="13523"/>
                    <a:pt x="11528" y="13460"/>
                    <a:pt x="11465" y="13397"/>
                  </a:cubicBezTo>
                  <a:lnTo>
                    <a:pt x="10420" y="12351"/>
                  </a:lnTo>
                  <a:lnTo>
                    <a:pt x="10420" y="11908"/>
                  </a:lnTo>
                  <a:lnTo>
                    <a:pt x="10420" y="11876"/>
                  </a:lnTo>
                  <a:cubicBezTo>
                    <a:pt x="10420" y="11750"/>
                    <a:pt x="10293" y="11623"/>
                    <a:pt x="10167" y="11623"/>
                  </a:cubicBezTo>
                  <a:lnTo>
                    <a:pt x="8108" y="11623"/>
                  </a:lnTo>
                  <a:lnTo>
                    <a:pt x="8108" y="10388"/>
                  </a:lnTo>
                  <a:cubicBezTo>
                    <a:pt x="8520" y="10261"/>
                    <a:pt x="8868" y="9945"/>
                    <a:pt x="8932" y="9501"/>
                  </a:cubicBezTo>
                  <a:cubicBezTo>
                    <a:pt x="9280" y="9406"/>
                    <a:pt x="9533" y="9090"/>
                    <a:pt x="9533" y="8710"/>
                  </a:cubicBezTo>
                  <a:lnTo>
                    <a:pt x="9533" y="8520"/>
                  </a:lnTo>
                  <a:lnTo>
                    <a:pt x="9565" y="8520"/>
                  </a:lnTo>
                  <a:cubicBezTo>
                    <a:pt x="9723" y="8520"/>
                    <a:pt x="9850" y="8393"/>
                    <a:pt x="9850" y="8266"/>
                  </a:cubicBezTo>
                  <a:cubicBezTo>
                    <a:pt x="9850" y="8108"/>
                    <a:pt x="9723" y="7981"/>
                    <a:pt x="9565" y="7981"/>
                  </a:cubicBezTo>
                  <a:lnTo>
                    <a:pt x="9533" y="7981"/>
                  </a:lnTo>
                  <a:lnTo>
                    <a:pt x="9533" y="7791"/>
                  </a:lnTo>
                  <a:close/>
                  <a:moveTo>
                    <a:pt x="11053" y="13903"/>
                  </a:moveTo>
                  <a:lnTo>
                    <a:pt x="11053" y="17418"/>
                  </a:lnTo>
                  <a:lnTo>
                    <a:pt x="9248" y="17418"/>
                  </a:lnTo>
                  <a:lnTo>
                    <a:pt x="9248" y="13903"/>
                  </a:lnTo>
                  <a:close/>
                  <a:moveTo>
                    <a:pt x="16564" y="6619"/>
                  </a:moveTo>
                  <a:cubicBezTo>
                    <a:pt x="17039" y="6619"/>
                    <a:pt x="17451" y="7031"/>
                    <a:pt x="17451" y="7538"/>
                  </a:cubicBezTo>
                  <a:lnTo>
                    <a:pt x="17451" y="16532"/>
                  </a:lnTo>
                  <a:cubicBezTo>
                    <a:pt x="17451" y="17038"/>
                    <a:pt x="17039" y="17418"/>
                    <a:pt x="16564" y="17418"/>
                  </a:cubicBezTo>
                  <a:lnTo>
                    <a:pt x="11592" y="17418"/>
                  </a:lnTo>
                  <a:lnTo>
                    <a:pt x="11592" y="16785"/>
                  </a:lnTo>
                  <a:lnTo>
                    <a:pt x="14220" y="16785"/>
                  </a:lnTo>
                  <a:cubicBezTo>
                    <a:pt x="14379" y="16785"/>
                    <a:pt x="14474" y="16690"/>
                    <a:pt x="14474" y="16532"/>
                  </a:cubicBezTo>
                  <a:lnTo>
                    <a:pt x="14474" y="7538"/>
                  </a:lnTo>
                  <a:cubicBezTo>
                    <a:pt x="14474" y="7379"/>
                    <a:pt x="14379" y="7253"/>
                    <a:pt x="14220" y="7253"/>
                  </a:cubicBezTo>
                  <a:lnTo>
                    <a:pt x="9565" y="7253"/>
                  </a:lnTo>
                  <a:lnTo>
                    <a:pt x="9565" y="6619"/>
                  </a:lnTo>
                  <a:close/>
                  <a:moveTo>
                    <a:pt x="7823" y="1"/>
                  </a:moveTo>
                  <a:cubicBezTo>
                    <a:pt x="5923" y="1"/>
                    <a:pt x="4371" y="1552"/>
                    <a:pt x="4371" y="3453"/>
                  </a:cubicBezTo>
                  <a:cubicBezTo>
                    <a:pt x="4371" y="4498"/>
                    <a:pt x="4815" y="5448"/>
                    <a:pt x="5606" y="6113"/>
                  </a:cubicBezTo>
                  <a:lnTo>
                    <a:pt x="3643" y="6113"/>
                  </a:lnTo>
                  <a:cubicBezTo>
                    <a:pt x="3484" y="6113"/>
                    <a:pt x="3389" y="6208"/>
                    <a:pt x="3389" y="6366"/>
                  </a:cubicBezTo>
                  <a:cubicBezTo>
                    <a:pt x="3389" y="6493"/>
                    <a:pt x="3484" y="6619"/>
                    <a:pt x="3643" y="6619"/>
                  </a:cubicBezTo>
                  <a:lnTo>
                    <a:pt x="6113" y="6619"/>
                  </a:lnTo>
                  <a:lnTo>
                    <a:pt x="6113" y="7253"/>
                  </a:lnTo>
                  <a:lnTo>
                    <a:pt x="1426" y="7253"/>
                  </a:lnTo>
                  <a:cubicBezTo>
                    <a:pt x="1299" y="7253"/>
                    <a:pt x="1173" y="7379"/>
                    <a:pt x="1173" y="7538"/>
                  </a:cubicBezTo>
                  <a:lnTo>
                    <a:pt x="1173" y="16532"/>
                  </a:lnTo>
                  <a:cubicBezTo>
                    <a:pt x="1173" y="16690"/>
                    <a:pt x="1299" y="16785"/>
                    <a:pt x="1426" y="16785"/>
                  </a:cubicBezTo>
                  <a:lnTo>
                    <a:pt x="8710" y="16785"/>
                  </a:lnTo>
                  <a:lnTo>
                    <a:pt x="8710" y="17418"/>
                  </a:lnTo>
                  <a:lnTo>
                    <a:pt x="1426" y="17418"/>
                  </a:lnTo>
                  <a:cubicBezTo>
                    <a:pt x="951" y="17418"/>
                    <a:pt x="539" y="17038"/>
                    <a:pt x="539" y="16532"/>
                  </a:cubicBezTo>
                  <a:lnTo>
                    <a:pt x="539" y="7538"/>
                  </a:lnTo>
                  <a:cubicBezTo>
                    <a:pt x="539" y="7031"/>
                    <a:pt x="951" y="6619"/>
                    <a:pt x="1426" y="6619"/>
                  </a:cubicBezTo>
                  <a:lnTo>
                    <a:pt x="2598" y="6619"/>
                  </a:lnTo>
                  <a:cubicBezTo>
                    <a:pt x="2724" y="6619"/>
                    <a:pt x="2851" y="6493"/>
                    <a:pt x="2851" y="6366"/>
                  </a:cubicBezTo>
                  <a:cubicBezTo>
                    <a:pt x="2851" y="6208"/>
                    <a:pt x="2724" y="6113"/>
                    <a:pt x="2598" y="6113"/>
                  </a:cubicBezTo>
                  <a:lnTo>
                    <a:pt x="1426" y="6113"/>
                  </a:lnTo>
                  <a:cubicBezTo>
                    <a:pt x="666" y="6113"/>
                    <a:pt x="1" y="6746"/>
                    <a:pt x="1" y="7538"/>
                  </a:cubicBezTo>
                  <a:lnTo>
                    <a:pt x="1" y="16532"/>
                  </a:lnTo>
                  <a:cubicBezTo>
                    <a:pt x="1" y="17323"/>
                    <a:pt x="634" y="17957"/>
                    <a:pt x="1426" y="17957"/>
                  </a:cubicBezTo>
                  <a:lnTo>
                    <a:pt x="16564" y="17957"/>
                  </a:lnTo>
                  <a:cubicBezTo>
                    <a:pt x="17324" y="17957"/>
                    <a:pt x="17989" y="17323"/>
                    <a:pt x="17989" y="16532"/>
                  </a:cubicBezTo>
                  <a:lnTo>
                    <a:pt x="17989" y="7538"/>
                  </a:lnTo>
                  <a:cubicBezTo>
                    <a:pt x="17989" y="6746"/>
                    <a:pt x="17324" y="6113"/>
                    <a:pt x="16564" y="6113"/>
                  </a:cubicBezTo>
                  <a:lnTo>
                    <a:pt x="10072" y="6113"/>
                  </a:lnTo>
                  <a:cubicBezTo>
                    <a:pt x="10832" y="5448"/>
                    <a:pt x="11307" y="4498"/>
                    <a:pt x="11307" y="3453"/>
                  </a:cubicBezTo>
                  <a:cubicBezTo>
                    <a:pt x="11307" y="1552"/>
                    <a:pt x="9723" y="1"/>
                    <a:pt x="7823" y="1"/>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grpSp>
      <p:grpSp>
        <p:nvGrpSpPr>
          <p:cNvPr id="56" name="Group 55">
            <a:extLst>
              <a:ext uri="{FF2B5EF4-FFF2-40B4-BE49-F238E27FC236}">
                <a16:creationId xmlns:a16="http://schemas.microsoft.com/office/drawing/2014/main" id="{C4C23065-45A9-3117-3CCB-CEEC3F74A521}"/>
              </a:ext>
            </a:extLst>
          </p:cNvPr>
          <p:cNvGrpSpPr/>
          <p:nvPr/>
        </p:nvGrpSpPr>
        <p:grpSpPr>
          <a:xfrm>
            <a:off x="3576356" y="2583206"/>
            <a:ext cx="1433506" cy="3145786"/>
            <a:chOff x="2720679" y="2196763"/>
            <a:chExt cx="1433506" cy="3145786"/>
          </a:xfrm>
        </p:grpSpPr>
        <p:sp>
          <p:nvSpPr>
            <p:cNvPr id="57" name="Google Shape;1695;p37">
              <a:extLst>
                <a:ext uri="{FF2B5EF4-FFF2-40B4-BE49-F238E27FC236}">
                  <a16:creationId xmlns:a16="http://schemas.microsoft.com/office/drawing/2014/main" id="{7571975B-2AEA-BB21-681F-72FD9A2579C7}"/>
                </a:ext>
              </a:extLst>
            </p:cNvPr>
            <p:cNvSpPr/>
            <p:nvPr/>
          </p:nvSpPr>
          <p:spPr>
            <a:xfrm>
              <a:off x="2720679" y="2196763"/>
              <a:ext cx="1262596" cy="305726"/>
            </a:xfrm>
            <a:custGeom>
              <a:avLst/>
              <a:gdLst/>
              <a:ahLst/>
              <a:cxnLst/>
              <a:rect l="l" t="t" r="r" b="b"/>
              <a:pathLst>
                <a:path w="33222" h="6778" extrusionOk="0">
                  <a:moveTo>
                    <a:pt x="3389" y="0"/>
                  </a:moveTo>
                  <a:cubicBezTo>
                    <a:pt x="1521" y="0"/>
                    <a:pt x="1" y="1521"/>
                    <a:pt x="1" y="3389"/>
                  </a:cubicBezTo>
                  <a:cubicBezTo>
                    <a:pt x="1" y="5257"/>
                    <a:pt x="1521" y="6778"/>
                    <a:pt x="3389" y="6778"/>
                  </a:cubicBezTo>
                  <a:lnTo>
                    <a:pt x="29833" y="6778"/>
                  </a:lnTo>
                  <a:cubicBezTo>
                    <a:pt x="31702" y="6778"/>
                    <a:pt x="33222" y="5257"/>
                    <a:pt x="33222" y="3389"/>
                  </a:cubicBezTo>
                  <a:cubicBezTo>
                    <a:pt x="33222" y="1521"/>
                    <a:pt x="31702" y="0"/>
                    <a:pt x="29833" y="0"/>
                  </a:cubicBezTo>
                  <a:close/>
                </a:path>
              </a:pathLst>
            </a:custGeom>
            <a:solidFill>
              <a:srgbClr val="F3B937"/>
            </a:solidFill>
            <a:ln>
              <a:noFill/>
            </a:ln>
          </p:spPr>
          <p:txBody>
            <a:bodyPr spcFirstLastPara="1" wrap="square" lIns="121900" tIns="121900" rIns="121900" bIns="121900" anchor="ctr" anchorCtr="0">
              <a:noAutofit/>
            </a:bodyPr>
            <a:lstStyle/>
            <a:p>
              <a:pPr algn="ctr"/>
              <a:endParaRPr sz="2400" dirty="0">
                <a:solidFill>
                  <a:srgbClr val="FFFFFF"/>
                </a:solidFill>
                <a:latin typeface="Fira Sans"/>
                <a:ea typeface="Fira Sans"/>
                <a:cs typeface="Fira Sans"/>
                <a:sym typeface="Fira Sans"/>
              </a:endParaRPr>
            </a:p>
          </p:txBody>
        </p:sp>
        <p:sp>
          <p:nvSpPr>
            <p:cNvPr id="58" name="Google Shape;1696;p37">
              <a:extLst>
                <a:ext uri="{FF2B5EF4-FFF2-40B4-BE49-F238E27FC236}">
                  <a16:creationId xmlns:a16="http://schemas.microsoft.com/office/drawing/2014/main" id="{D158EF10-1E2E-E1FE-4EDA-D39A08310651}"/>
                </a:ext>
              </a:extLst>
            </p:cNvPr>
            <p:cNvSpPr/>
            <p:nvPr/>
          </p:nvSpPr>
          <p:spPr>
            <a:xfrm>
              <a:off x="2788103" y="3982927"/>
              <a:ext cx="1126577" cy="1359622"/>
            </a:xfrm>
            <a:custGeom>
              <a:avLst/>
              <a:gdLst/>
              <a:ahLst/>
              <a:cxnLst/>
              <a:rect l="l" t="t" r="r" b="b"/>
              <a:pathLst>
                <a:path w="29643" h="35775" extrusionOk="0">
                  <a:moveTo>
                    <a:pt x="14944" y="0"/>
                  </a:moveTo>
                  <a:cubicBezTo>
                    <a:pt x="13124" y="0"/>
                    <a:pt x="11302" y="673"/>
                    <a:pt x="9881" y="2015"/>
                  </a:cubicBezTo>
                  <a:lnTo>
                    <a:pt x="2280" y="9236"/>
                  </a:lnTo>
                  <a:cubicBezTo>
                    <a:pt x="824" y="10597"/>
                    <a:pt x="0" y="12529"/>
                    <a:pt x="0" y="14524"/>
                  </a:cubicBezTo>
                  <a:lnTo>
                    <a:pt x="0" y="28459"/>
                  </a:lnTo>
                  <a:cubicBezTo>
                    <a:pt x="0" y="32512"/>
                    <a:pt x="3262" y="35774"/>
                    <a:pt x="7316" y="35774"/>
                  </a:cubicBezTo>
                  <a:lnTo>
                    <a:pt x="22327" y="35774"/>
                  </a:lnTo>
                  <a:cubicBezTo>
                    <a:pt x="26381" y="35774"/>
                    <a:pt x="29643" y="32512"/>
                    <a:pt x="29643" y="28459"/>
                  </a:cubicBezTo>
                  <a:lnTo>
                    <a:pt x="29643" y="14493"/>
                  </a:lnTo>
                  <a:cubicBezTo>
                    <a:pt x="29643" y="12497"/>
                    <a:pt x="28851" y="10597"/>
                    <a:pt x="27426" y="9236"/>
                  </a:cubicBezTo>
                  <a:lnTo>
                    <a:pt x="20015" y="2047"/>
                  </a:lnTo>
                  <a:cubicBezTo>
                    <a:pt x="18602" y="681"/>
                    <a:pt x="16774" y="0"/>
                    <a:pt x="14944" y="0"/>
                  </a:cubicBezTo>
                  <a:close/>
                </a:path>
              </a:pathLst>
            </a:custGeom>
            <a:solidFill>
              <a:srgbClr val="F3B937"/>
            </a:solidFill>
            <a:ln>
              <a:noFill/>
            </a:ln>
          </p:spPr>
          <p:txBody>
            <a:bodyPr spcFirstLastPara="1" wrap="square" lIns="121900" tIns="121900" rIns="121900" bIns="121900" anchor="ctr" anchorCtr="0">
              <a:noAutofit/>
            </a:bodyPr>
            <a:lstStyle/>
            <a:p>
              <a:endParaRPr sz="4000" dirty="0">
                <a:solidFill>
                  <a:srgbClr val="FFFFFF"/>
                </a:solidFill>
                <a:latin typeface="Fira Sans"/>
                <a:ea typeface="Fira Sans"/>
                <a:cs typeface="Fira Sans"/>
                <a:sym typeface="Fira Sans"/>
              </a:endParaRPr>
            </a:p>
          </p:txBody>
        </p:sp>
        <p:sp>
          <p:nvSpPr>
            <p:cNvPr id="59" name="Google Shape;1697;p37">
              <a:extLst>
                <a:ext uri="{FF2B5EF4-FFF2-40B4-BE49-F238E27FC236}">
                  <a16:creationId xmlns:a16="http://schemas.microsoft.com/office/drawing/2014/main" id="{B77ED65D-83AD-3043-D912-A1E2CD602A3D}"/>
                </a:ext>
              </a:extLst>
            </p:cNvPr>
            <p:cNvSpPr/>
            <p:nvPr/>
          </p:nvSpPr>
          <p:spPr>
            <a:xfrm>
              <a:off x="3262287" y="3591897"/>
              <a:ext cx="178167" cy="162509"/>
            </a:xfrm>
            <a:custGeom>
              <a:avLst/>
              <a:gdLst/>
              <a:ahLst/>
              <a:cxnLst/>
              <a:rect l="l" t="t" r="r" b="b"/>
              <a:pathLst>
                <a:path w="4688" h="4276" extrusionOk="0">
                  <a:moveTo>
                    <a:pt x="2348" y="1"/>
                  </a:moveTo>
                  <a:cubicBezTo>
                    <a:pt x="1806" y="1"/>
                    <a:pt x="1268" y="206"/>
                    <a:pt x="856" y="618"/>
                  </a:cubicBezTo>
                  <a:cubicBezTo>
                    <a:pt x="1" y="1473"/>
                    <a:pt x="1" y="2803"/>
                    <a:pt x="856" y="3658"/>
                  </a:cubicBezTo>
                  <a:cubicBezTo>
                    <a:pt x="1268" y="4070"/>
                    <a:pt x="1814" y="4276"/>
                    <a:pt x="2360" y="4276"/>
                  </a:cubicBezTo>
                  <a:cubicBezTo>
                    <a:pt x="2907" y="4276"/>
                    <a:pt x="3453" y="4070"/>
                    <a:pt x="3865" y="3658"/>
                  </a:cubicBezTo>
                  <a:cubicBezTo>
                    <a:pt x="4688" y="2803"/>
                    <a:pt x="4688" y="1473"/>
                    <a:pt x="3865" y="618"/>
                  </a:cubicBezTo>
                  <a:cubicBezTo>
                    <a:pt x="3437" y="206"/>
                    <a:pt x="2891" y="1"/>
                    <a:pt x="2348" y="1"/>
                  </a:cubicBezTo>
                  <a:close/>
                </a:path>
              </a:pathLst>
            </a:custGeom>
            <a:solidFill>
              <a:srgbClr val="F3B937"/>
            </a:solidFill>
            <a:ln>
              <a:noFill/>
            </a:ln>
          </p:spPr>
          <p:txBody>
            <a:bodyPr spcFirstLastPara="1" wrap="square" lIns="121900" tIns="121900" rIns="121900" bIns="121900" anchor="ctr" anchorCtr="0">
              <a:noAutofit/>
            </a:bodyPr>
            <a:lstStyle/>
            <a:p>
              <a:endParaRPr sz="2400"/>
            </a:p>
          </p:txBody>
        </p:sp>
        <p:sp>
          <p:nvSpPr>
            <p:cNvPr id="60" name="Google Shape;1698;p37">
              <a:extLst>
                <a:ext uri="{FF2B5EF4-FFF2-40B4-BE49-F238E27FC236}">
                  <a16:creationId xmlns:a16="http://schemas.microsoft.com/office/drawing/2014/main" id="{D6D55B32-2D88-9FE9-A11B-7F3906DABD39}"/>
                </a:ext>
              </a:extLst>
            </p:cNvPr>
            <p:cNvSpPr/>
            <p:nvPr/>
          </p:nvSpPr>
          <p:spPr>
            <a:xfrm>
              <a:off x="2833822" y="3913112"/>
              <a:ext cx="1044752" cy="394642"/>
            </a:xfrm>
            <a:custGeom>
              <a:avLst/>
              <a:gdLst/>
              <a:ahLst/>
              <a:cxnLst/>
              <a:rect l="l" t="t" r="r" b="b"/>
              <a:pathLst>
                <a:path w="27490" h="10384" extrusionOk="0">
                  <a:moveTo>
                    <a:pt x="13820" y="0"/>
                  </a:moveTo>
                  <a:cubicBezTo>
                    <a:pt x="11821" y="0"/>
                    <a:pt x="9822" y="744"/>
                    <a:pt x="8266" y="2237"/>
                  </a:cubicBezTo>
                  <a:lnTo>
                    <a:pt x="96" y="9964"/>
                  </a:lnTo>
                  <a:cubicBezTo>
                    <a:pt x="1" y="10059"/>
                    <a:pt x="1" y="10217"/>
                    <a:pt x="96" y="10312"/>
                  </a:cubicBezTo>
                  <a:cubicBezTo>
                    <a:pt x="143" y="10360"/>
                    <a:pt x="199" y="10384"/>
                    <a:pt x="254" y="10384"/>
                  </a:cubicBezTo>
                  <a:cubicBezTo>
                    <a:pt x="309" y="10384"/>
                    <a:pt x="365" y="10360"/>
                    <a:pt x="412" y="10312"/>
                  </a:cubicBezTo>
                  <a:lnTo>
                    <a:pt x="8583" y="2585"/>
                  </a:lnTo>
                  <a:cubicBezTo>
                    <a:pt x="10067" y="1180"/>
                    <a:pt x="11961" y="475"/>
                    <a:pt x="13852" y="475"/>
                  </a:cubicBezTo>
                  <a:cubicBezTo>
                    <a:pt x="15753" y="475"/>
                    <a:pt x="17652" y="1188"/>
                    <a:pt x="19129" y="2617"/>
                  </a:cubicBezTo>
                  <a:lnTo>
                    <a:pt x="27078" y="10312"/>
                  </a:lnTo>
                  <a:cubicBezTo>
                    <a:pt x="27109" y="10376"/>
                    <a:pt x="27173" y="10376"/>
                    <a:pt x="27236" y="10376"/>
                  </a:cubicBezTo>
                  <a:cubicBezTo>
                    <a:pt x="27299" y="10376"/>
                    <a:pt x="27363" y="10376"/>
                    <a:pt x="27394" y="10312"/>
                  </a:cubicBezTo>
                  <a:cubicBezTo>
                    <a:pt x="27489" y="10217"/>
                    <a:pt x="27489" y="10059"/>
                    <a:pt x="27394" y="9996"/>
                  </a:cubicBezTo>
                  <a:lnTo>
                    <a:pt x="19446" y="2300"/>
                  </a:lnTo>
                  <a:cubicBezTo>
                    <a:pt x="17882" y="768"/>
                    <a:pt x="15851" y="0"/>
                    <a:pt x="13820" y="0"/>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61" name="Google Shape;1699;p37">
              <a:extLst>
                <a:ext uri="{FF2B5EF4-FFF2-40B4-BE49-F238E27FC236}">
                  <a16:creationId xmlns:a16="http://schemas.microsoft.com/office/drawing/2014/main" id="{25F17BFF-532D-7185-78EB-A6123337FA49}"/>
                </a:ext>
              </a:extLst>
            </p:cNvPr>
            <p:cNvSpPr/>
            <p:nvPr/>
          </p:nvSpPr>
          <p:spPr>
            <a:xfrm>
              <a:off x="3345366" y="3810347"/>
              <a:ext cx="18090" cy="119183"/>
            </a:xfrm>
            <a:custGeom>
              <a:avLst/>
              <a:gdLst/>
              <a:ahLst/>
              <a:cxnLst/>
              <a:rect l="l" t="t" r="r" b="b"/>
              <a:pathLst>
                <a:path w="476" h="3136" extrusionOk="0">
                  <a:moveTo>
                    <a:pt x="253" y="1"/>
                  </a:moveTo>
                  <a:cubicBezTo>
                    <a:pt x="127" y="1"/>
                    <a:pt x="0" y="96"/>
                    <a:pt x="0" y="222"/>
                  </a:cubicBezTo>
                  <a:lnTo>
                    <a:pt x="0" y="2914"/>
                  </a:lnTo>
                  <a:cubicBezTo>
                    <a:pt x="0" y="3041"/>
                    <a:pt x="127" y="3136"/>
                    <a:pt x="253" y="3136"/>
                  </a:cubicBezTo>
                  <a:cubicBezTo>
                    <a:pt x="380" y="3136"/>
                    <a:pt x="475" y="3041"/>
                    <a:pt x="475" y="2914"/>
                  </a:cubicBezTo>
                  <a:lnTo>
                    <a:pt x="475" y="222"/>
                  </a:lnTo>
                  <a:cubicBezTo>
                    <a:pt x="475" y="96"/>
                    <a:pt x="380" y="1"/>
                    <a:pt x="253" y="1"/>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62" name="Google Shape;1700;p37">
              <a:extLst>
                <a:ext uri="{FF2B5EF4-FFF2-40B4-BE49-F238E27FC236}">
                  <a16:creationId xmlns:a16="http://schemas.microsoft.com/office/drawing/2014/main" id="{3CC24A5D-7987-FAD7-C2AC-D30CA321DD1D}"/>
                </a:ext>
              </a:extLst>
            </p:cNvPr>
            <p:cNvSpPr/>
            <p:nvPr/>
          </p:nvSpPr>
          <p:spPr>
            <a:xfrm>
              <a:off x="3679960" y="4706995"/>
              <a:ext cx="108352" cy="108390"/>
            </a:xfrm>
            <a:custGeom>
              <a:avLst/>
              <a:gdLst/>
              <a:ahLst/>
              <a:cxnLst/>
              <a:rect l="l" t="t" r="r" b="b"/>
              <a:pathLst>
                <a:path w="2851" h="2852" extrusionOk="0">
                  <a:moveTo>
                    <a:pt x="1425" y="508"/>
                  </a:moveTo>
                  <a:cubicBezTo>
                    <a:pt x="1932" y="508"/>
                    <a:pt x="2344" y="919"/>
                    <a:pt x="2344" y="1426"/>
                  </a:cubicBezTo>
                  <a:cubicBezTo>
                    <a:pt x="2344" y="1901"/>
                    <a:pt x="1932" y="2313"/>
                    <a:pt x="1425" y="2313"/>
                  </a:cubicBezTo>
                  <a:cubicBezTo>
                    <a:pt x="950" y="2313"/>
                    <a:pt x="538" y="1901"/>
                    <a:pt x="538" y="1426"/>
                  </a:cubicBezTo>
                  <a:cubicBezTo>
                    <a:pt x="538" y="919"/>
                    <a:pt x="950" y="508"/>
                    <a:pt x="1425" y="508"/>
                  </a:cubicBezTo>
                  <a:close/>
                  <a:moveTo>
                    <a:pt x="1425" y="1"/>
                  </a:moveTo>
                  <a:cubicBezTo>
                    <a:pt x="665" y="1"/>
                    <a:pt x="0" y="634"/>
                    <a:pt x="0" y="1426"/>
                  </a:cubicBezTo>
                  <a:cubicBezTo>
                    <a:pt x="0" y="2186"/>
                    <a:pt x="665" y="2851"/>
                    <a:pt x="1425" y="2851"/>
                  </a:cubicBezTo>
                  <a:cubicBezTo>
                    <a:pt x="2217" y="2851"/>
                    <a:pt x="2850" y="2186"/>
                    <a:pt x="2850" y="1426"/>
                  </a:cubicBezTo>
                  <a:cubicBezTo>
                    <a:pt x="2850" y="634"/>
                    <a:pt x="2217" y="1"/>
                    <a:pt x="1425" y="1"/>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63" name="Google Shape;1701;p37">
              <a:extLst>
                <a:ext uri="{FF2B5EF4-FFF2-40B4-BE49-F238E27FC236}">
                  <a16:creationId xmlns:a16="http://schemas.microsoft.com/office/drawing/2014/main" id="{B45EC5FF-8D06-E675-4A9F-571E009D9F19}"/>
                </a:ext>
              </a:extLst>
            </p:cNvPr>
            <p:cNvSpPr/>
            <p:nvPr/>
          </p:nvSpPr>
          <p:spPr>
            <a:xfrm>
              <a:off x="3636597" y="4662491"/>
              <a:ext cx="196257" cy="196219"/>
            </a:xfrm>
            <a:custGeom>
              <a:avLst/>
              <a:gdLst/>
              <a:ahLst/>
              <a:cxnLst/>
              <a:rect l="l" t="t" r="r" b="b"/>
              <a:pathLst>
                <a:path w="5164" h="5163" extrusionOk="0">
                  <a:moveTo>
                    <a:pt x="2566" y="538"/>
                  </a:moveTo>
                  <a:cubicBezTo>
                    <a:pt x="3706" y="538"/>
                    <a:pt x="4625" y="1457"/>
                    <a:pt x="4625" y="2597"/>
                  </a:cubicBezTo>
                  <a:cubicBezTo>
                    <a:pt x="4625" y="3737"/>
                    <a:pt x="3706" y="4655"/>
                    <a:pt x="2566" y="4655"/>
                  </a:cubicBezTo>
                  <a:cubicBezTo>
                    <a:pt x="1426" y="4655"/>
                    <a:pt x="508" y="3737"/>
                    <a:pt x="508" y="2597"/>
                  </a:cubicBezTo>
                  <a:cubicBezTo>
                    <a:pt x="508" y="1457"/>
                    <a:pt x="1426" y="538"/>
                    <a:pt x="2566" y="538"/>
                  </a:cubicBezTo>
                  <a:close/>
                  <a:moveTo>
                    <a:pt x="2566" y="0"/>
                  </a:moveTo>
                  <a:cubicBezTo>
                    <a:pt x="1141" y="0"/>
                    <a:pt x="1" y="1172"/>
                    <a:pt x="1" y="2597"/>
                  </a:cubicBezTo>
                  <a:cubicBezTo>
                    <a:pt x="1" y="4022"/>
                    <a:pt x="1141" y="5162"/>
                    <a:pt x="2566" y="5162"/>
                  </a:cubicBezTo>
                  <a:cubicBezTo>
                    <a:pt x="3991" y="5162"/>
                    <a:pt x="5163" y="4022"/>
                    <a:pt x="5163" y="2597"/>
                  </a:cubicBezTo>
                  <a:cubicBezTo>
                    <a:pt x="5163" y="1172"/>
                    <a:pt x="3991" y="0"/>
                    <a:pt x="2566" y="0"/>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64" name="Google Shape;1702;p37">
              <a:extLst>
                <a:ext uri="{FF2B5EF4-FFF2-40B4-BE49-F238E27FC236}">
                  <a16:creationId xmlns:a16="http://schemas.microsoft.com/office/drawing/2014/main" id="{92D4790F-E970-1BB4-21CF-B20A6D56D3B8}"/>
                </a:ext>
              </a:extLst>
            </p:cNvPr>
            <p:cNvSpPr/>
            <p:nvPr/>
          </p:nvSpPr>
          <p:spPr>
            <a:xfrm>
              <a:off x="3537936" y="4496372"/>
              <a:ext cx="616249" cy="682490"/>
            </a:xfrm>
            <a:custGeom>
              <a:avLst/>
              <a:gdLst/>
              <a:ahLst/>
              <a:cxnLst/>
              <a:rect l="l" t="t" r="r" b="b"/>
              <a:pathLst>
                <a:path w="16215" h="17958" extrusionOk="0">
                  <a:moveTo>
                    <a:pt x="11528" y="919"/>
                  </a:moveTo>
                  <a:lnTo>
                    <a:pt x="14125" y="3516"/>
                  </a:lnTo>
                  <a:lnTo>
                    <a:pt x="11844" y="3516"/>
                  </a:lnTo>
                  <a:cubicBezTo>
                    <a:pt x="11686" y="3516"/>
                    <a:pt x="11528" y="3358"/>
                    <a:pt x="11528" y="3199"/>
                  </a:cubicBezTo>
                  <a:lnTo>
                    <a:pt x="11528" y="919"/>
                  </a:lnTo>
                  <a:close/>
                  <a:moveTo>
                    <a:pt x="15328" y="1679"/>
                  </a:moveTo>
                  <a:lnTo>
                    <a:pt x="15328" y="1711"/>
                  </a:lnTo>
                  <a:cubicBezTo>
                    <a:pt x="15518" y="1711"/>
                    <a:pt x="15645" y="1838"/>
                    <a:pt x="15645" y="2028"/>
                  </a:cubicBezTo>
                  <a:lnTo>
                    <a:pt x="15645" y="6620"/>
                  </a:lnTo>
                  <a:lnTo>
                    <a:pt x="15106" y="6081"/>
                  </a:lnTo>
                  <a:cubicBezTo>
                    <a:pt x="15075" y="6050"/>
                    <a:pt x="15043" y="6018"/>
                    <a:pt x="15011" y="5986"/>
                  </a:cubicBezTo>
                  <a:lnTo>
                    <a:pt x="15011" y="3769"/>
                  </a:lnTo>
                  <a:lnTo>
                    <a:pt x="15011" y="3738"/>
                  </a:lnTo>
                  <a:cubicBezTo>
                    <a:pt x="15011" y="3738"/>
                    <a:pt x="15011" y="3706"/>
                    <a:pt x="15011" y="3706"/>
                  </a:cubicBezTo>
                  <a:cubicBezTo>
                    <a:pt x="15011" y="3706"/>
                    <a:pt x="15011" y="3674"/>
                    <a:pt x="15011" y="3674"/>
                  </a:cubicBezTo>
                  <a:cubicBezTo>
                    <a:pt x="15011" y="3643"/>
                    <a:pt x="15011" y="3643"/>
                    <a:pt x="14980" y="3643"/>
                  </a:cubicBezTo>
                  <a:cubicBezTo>
                    <a:pt x="14980" y="3611"/>
                    <a:pt x="14980" y="3611"/>
                    <a:pt x="14980" y="3611"/>
                  </a:cubicBezTo>
                  <a:cubicBezTo>
                    <a:pt x="14948" y="3579"/>
                    <a:pt x="14948" y="3579"/>
                    <a:pt x="14948" y="3579"/>
                  </a:cubicBezTo>
                  <a:lnTo>
                    <a:pt x="13079" y="1679"/>
                  </a:lnTo>
                  <a:close/>
                  <a:moveTo>
                    <a:pt x="14520" y="6358"/>
                  </a:moveTo>
                  <a:cubicBezTo>
                    <a:pt x="14607" y="6358"/>
                    <a:pt x="14695" y="6382"/>
                    <a:pt x="14758" y="6430"/>
                  </a:cubicBezTo>
                  <a:lnTo>
                    <a:pt x="15581" y="7253"/>
                  </a:lnTo>
                  <a:cubicBezTo>
                    <a:pt x="15613" y="7316"/>
                    <a:pt x="15645" y="7411"/>
                    <a:pt x="15645" y="7475"/>
                  </a:cubicBezTo>
                  <a:lnTo>
                    <a:pt x="15645" y="7506"/>
                  </a:lnTo>
                  <a:cubicBezTo>
                    <a:pt x="15645" y="7601"/>
                    <a:pt x="15613" y="7665"/>
                    <a:pt x="15581" y="7728"/>
                  </a:cubicBezTo>
                  <a:lnTo>
                    <a:pt x="14916" y="8361"/>
                  </a:lnTo>
                  <a:lnTo>
                    <a:pt x="14283" y="7728"/>
                  </a:lnTo>
                  <a:lnTo>
                    <a:pt x="13649" y="7095"/>
                  </a:lnTo>
                  <a:lnTo>
                    <a:pt x="14283" y="6430"/>
                  </a:lnTo>
                  <a:cubicBezTo>
                    <a:pt x="14346" y="6382"/>
                    <a:pt x="14433" y="6358"/>
                    <a:pt x="14520" y="6358"/>
                  </a:cubicBezTo>
                  <a:close/>
                  <a:moveTo>
                    <a:pt x="5796" y="2281"/>
                  </a:moveTo>
                  <a:cubicBezTo>
                    <a:pt x="5827" y="2281"/>
                    <a:pt x="5827" y="2281"/>
                    <a:pt x="5827" y="2313"/>
                  </a:cubicBezTo>
                  <a:lnTo>
                    <a:pt x="5986" y="3073"/>
                  </a:lnTo>
                  <a:cubicBezTo>
                    <a:pt x="6017" y="3199"/>
                    <a:pt x="6081" y="3263"/>
                    <a:pt x="6176" y="3294"/>
                  </a:cubicBezTo>
                  <a:cubicBezTo>
                    <a:pt x="6492" y="3358"/>
                    <a:pt x="6777" y="3484"/>
                    <a:pt x="7062" y="3643"/>
                  </a:cubicBezTo>
                  <a:cubicBezTo>
                    <a:pt x="7110" y="3674"/>
                    <a:pt x="7157" y="3690"/>
                    <a:pt x="7205" y="3690"/>
                  </a:cubicBezTo>
                  <a:cubicBezTo>
                    <a:pt x="7252" y="3690"/>
                    <a:pt x="7300" y="3674"/>
                    <a:pt x="7347" y="3643"/>
                  </a:cubicBezTo>
                  <a:lnTo>
                    <a:pt x="8012" y="3199"/>
                  </a:lnTo>
                  <a:lnTo>
                    <a:pt x="8044" y="3199"/>
                  </a:lnTo>
                  <a:lnTo>
                    <a:pt x="8931" y="4086"/>
                  </a:lnTo>
                  <a:cubicBezTo>
                    <a:pt x="8931" y="4118"/>
                    <a:pt x="8931" y="4118"/>
                    <a:pt x="8931" y="4118"/>
                  </a:cubicBezTo>
                  <a:lnTo>
                    <a:pt x="8487" y="4783"/>
                  </a:lnTo>
                  <a:cubicBezTo>
                    <a:pt x="8424" y="4878"/>
                    <a:pt x="8424" y="5004"/>
                    <a:pt x="8487" y="5068"/>
                  </a:cubicBezTo>
                  <a:cubicBezTo>
                    <a:pt x="8646" y="5353"/>
                    <a:pt x="8772" y="5638"/>
                    <a:pt x="8836" y="5955"/>
                  </a:cubicBezTo>
                  <a:cubicBezTo>
                    <a:pt x="8867" y="6050"/>
                    <a:pt x="8962" y="6113"/>
                    <a:pt x="9057" y="6145"/>
                  </a:cubicBezTo>
                  <a:lnTo>
                    <a:pt x="9818" y="6303"/>
                  </a:lnTo>
                  <a:cubicBezTo>
                    <a:pt x="9849" y="6303"/>
                    <a:pt x="9849" y="6303"/>
                    <a:pt x="9849" y="6335"/>
                  </a:cubicBezTo>
                  <a:lnTo>
                    <a:pt x="9849" y="7601"/>
                  </a:lnTo>
                  <a:cubicBezTo>
                    <a:pt x="9849" y="7601"/>
                    <a:pt x="9849" y="7601"/>
                    <a:pt x="9818" y="7633"/>
                  </a:cubicBezTo>
                  <a:lnTo>
                    <a:pt x="9057" y="7760"/>
                  </a:lnTo>
                  <a:cubicBezTo>
                    <a:pt x="8962" y="7791"/>
                    <a:pt x="8867" y="7855"/>
                    <a:pt x="8836" y="7950"/>
                  </a:cubicBezTo>
                  <a:cubicBezTo>
                    <a:pt x="8772" y="8266"/>
                    <a:pt x="8646" y="8551"/>
                    <a:pt x="8487" y="8836"/>
                  </a:cubicBezTo>
                  <a:cubicBezTo>
                    <a:pt x="8424" y="8931"/>
                    <a:pt x="8424" y="9026"/>
                    <a:pt x="8487" y="9121"/>
                  </a:cubicBezTo>
                  <a:lnTo>
                    <a:pt x="8931" y="9786"/>
                  </a:lnTo>
                  <a:cubicBezTo>
                    <a:pt x="8931" y="9786"/>
                    <a:pt x="8931" y="9818"/>
                    <a:pt x="8931" y="9818"/>
                  </a:cubicBezTo>
                  <a:lnTo>
                    <a:pt x="8044" y="10705"/>
                  </a:lnTo>
                  <a:cubicBezTo>
                    <a:pt x="8028" y="10721"/>
                    <a:pt x="8020" y="10729"/>
                    <a:pt x="8016" y="10729"/>
                  </a:cubicBezTo>
                  <a:cubicBezTo>
                    <a:pt x="8012" y="10729"/>
                    <a:pt x="8012" y="10721"/>
                    <a:pt x="8012" y="10705"/>
                  </a:cubicBezTo>
                  <a:lnTo>
                    <a:pt x="7347" y="10262"/>
                  </a:lnTo>
                  <a:cubicBezTo>
                    <a:pt x="7300" y="10246"/>
                    <a:pt x="7252" y="10238"/>
                    <a:pt x="7205" y="10238"/>
                  </a:cubicBezTo>
                  <a:cubicBezTo>
                    <a:pt x="7157" y="10238"/>
                    <a:pt x="7110" y="10246"/>
                    <a:pt x="7062" y="10262"/>
                  </a:cubicBezTo>
                  <a:cubicBezTo>
                    <a:pt x="6777" y="10420"/>
                    <a:pt x="6492" y="10547"/>
                    <a:pt x="6176" y="10642"/>
                  </a:cubicBezTo>
                  <a:cubicBezTo>
                    <a:pt x="6081" y="10673"/>
                    <a:pt x="6017" y="10737"/>
                    <a:pt x="5986" y="10832"/>
                  </a:cubicBezTo>
                  <a:lnTo>
                    <a:pt x="5827" y="11623"/>
                  </a:lnTo>
                  <a:cubicBezTo>
                    <a:pt x="5827" y="11623"/>
                    <a:pt x="5827" y="11655"/>
                    <a:pt x="5796" y="11655"/>
                  </a:cubicBezTo>
                  <a:lnTo>
                    <a:pt x="4529" y="11655"/>
                  </a:lnTo>
                  <a:cubicBezTo>
                    <a:pt x="4529" y="11655"/>
                    <a:pt x="4529" y="11623"/>
                    <a:pt x="4529" y="11623"/>
                  </a:cubicBezTo>
                  <a:lnTo>
                    <a:pt x="4339" y="10832"/>
                  </a:lnTo>
                  <a:cubicBezTo>
                    <a:pt x="4339" y="10737"/>
                    <a:pt x="4275" y="10673"/>
                    <a:pt x="4180" y="10642"/>
                  </a:cubicBezTo>
                  <a:cubicBezTo>
                    <a:pt x="3864" y="10547"/>
                    <a:pt x="3547" y="10420"/>
                    <a:pt x="3294" y="10262"/>
                  </a:cubicBezTo>
                  <a:cubicBezTo>
                    <a:pt x="3262" y="10230"/>
                    <a:pt x="3199" y="10230"/>
                    <a:pt x="3167" y="10230"/>
                  </a:cubicBezTo>
                  <a:lnTo>
                    <a:pt x="3135" y="10230"/>
                  </a:lnTo>
                  <a:cubicBezTo>
                    <a:pt x="3040" y="10230"/>
                    <a:pt x="2977" y="10262"/>
                    <a:pt x="2945" y="10325"/>
                  </a:cubicBezTo>
                  <a:lnTo>
                    <a:pt x="2344" y="10737"/>
                  </a:lnTo>
                  <a:cubicBezTo>
                    <a:pt x="2344" y="10737"/>
                    <a:pt x="2312" y="10737"/>
                    <a:pt x="2312" y="10705"/>
                  </a:cubicBezTo>
                  <a:lnTo>
                    <a:pt x="1425" y="9818"/>
                  </a:lnTo>
                  <a:cubicBezTo>
                    <a:pt x="1394" y="9818"/>
                    <a:pt x="1394" y="9786"/>
                    <a:pt x="1425" y="9786"/>
                  </a:cubicBezTo>
                  <a:lnTo>
                    <a:pt x="1869" y="9121"/>
                  </a:lnTo>
                  <a:cubicBezTo>
                    <a:pt x="1900" y="9026"/>
                    <a:pt x="1932" y="8931"/>
                    <a:pt x="1869" y="8836"/>
                  </a:cubicBezTo>
                  <a:cubicBezTo>
                    <a:pt x="1710" y="8583"/>
                    <a:pt x="1584" y="8266"/>
                    <a:pt x="1489" y="7981"/>
                  </a:cubicBezTo>
                  <a:cubicBezTo>
                    <a:pt x="1489" y="7886"/>
                    <a:pt x="1394" y="7791"/>
                    <a:pt x="1299" y="7791"/>
                  </a:cubicBezTo>
                  <a:lnTo>
                    <a:pt x="507" y="7633"/>
                  </a:lnTo>
                  <a:cubicBezTo>
                    <a:pt x="507" y="7601"/>
                    <a:pt x="507" y="7601"/>
                    <a:pt x="507" y="7601"/>
                  </a:cubicBezTo>
                  <a:lnTo>
                    <a:pt x="507" y="6335"/>
                  </a:lnTo>
                  <a:cubicBezTo>
                    <a:pt x="507" y="6303"/>
                    <a:pt x="507" y="6303"/>
                    <a:pt x="507" y="6303"/>
                  </a:cubicBezTo>
                  <a:lnTo>
                    <a:pt x="1299" y="6145"/>
                  </a:lnTo>
                  <a:cubicBezTo>
                    <a:pt x="1394" y="6113"/>
                    <a:pt x="1489" y="6050"/>
                    <a:pt x="1489" y="5955"/>
                  </a:cubicBezTo>
                  <a:cubicBezTo>
                    <a:pt x="1584" y="5638"/>
                    <a:pt x="1710" y="5353"/>
                    <a:pt x="1869" y="5068"/>
                  </a:cubicBezTo>
                  <a:cubicBezTo>
                    <a:pt x="1900" y="4973"/>
                    <a:pt x="1900" y="4878"/>
                    <a:pt x="1869" y="4783"/>
                  </a:cubicBezTo>
                  <a:lnTo>
                    <a:pt x="1425" y="4118"/>
                  </a:lnTo>
                  <a:cubicBezTo>
                    <a:pt x="1394" y="4118"/>
                    <a:pt x="1425" y="4118"/>
                    <a:pt x="1425" y="4086"/>
                  </a:cubicBezTo>
                  <a:lnTo>
                    <a:pt x="2312" y="3199"/>
                  </a:lnTo>
                  <a:lnTo>
                    <a:pt x="2344" y="3199"/>
                  </a:lnTo>
                  <a:lnTo>
                    <a:pt x="3009" y="3643"/>
                  </a:lnTo>
                  <a:cubicBezTo>
                    <a:pt x="3056" y="3674"/>
                    <a:pt x="3104" y="3690"/>
                    <a:pt x="3151" y="3690"/>
                  </a:cubicBezTo>
                  <a:cubicBezTo>
                    <a:pt x="3199" y="3690"/>
                    <a:pt x="3246" y="3674"/>
                    <a:pt x="3294" y="3643"/>
                  </a:cubicBezTo>
                  <a:cubicBezTo>
                    <a:pt x="3579" y="3484"/>
                    <a:pt x="3864" y="3389"/>
                    <a:pt x="4180" y="3294"/>
                  </a:cubicBezTo>
                  <a:cubicBezTo>
                    <a:pt x="4275" y="3263"/>
                    <a:pt x="4339" y="3199"/>
                    <a:pt x="4339" y="3073"/>
                  </a:cubicBezTo>
                  <a:lnTo>
                    <a:pt x="4529" y="2313"/>
                  </a:lnTo>
                  <a:cubicBezTo>
                    <a:pt x="4529" y="2281"/>
                    <a:pt x="4529" y="2281"/>
                    <a:pt x="4529" y="2281"/>
                  </a:cubicBezTo>
                  <a:close/>
                  <a:moveTo>
                    <a:pt x="13301" y="7443"/>
                  </a:moveTo>
                  <a:lnTo>
                    <a:pt x="13744" y="7886"/>
                  </a:lnTo>
                  <a:lnTo>
                    <a:pt x="9596" y="12035"/>
                  </a:lnTo>
                  <a:lnTo>
                    <a:pt x="9152" y="11592"/>
                  </a:lnTo>
                  <a:lnTo>
                    <a:pt x="13301" y="7443"/>
                  </a:lnTo>
                  <a:close/>
                  <a:moveTo>
                    <a:pt x="14093" y="8266"/>
                  </a:moveTo>
                  <a:lnTo>
                    <a:pt x="14568" y="8710"/>
                  </a:lnTo>
                  <a:lnTo>
                    <a:pt x="10419" y="12858"/>
                  </a:lnTo>
                  <a:lnTo>
                    <a:pt x="9976" y="12415"/>
                  </a:lnTo>
                  <a:lnTo>
                    <a:pt x="14093" y="8266"/>
                  </a:lnTo>
                  <a:close/>
                  <a:moveTo>
                    <a:pt x="9026" y="12225"/>
                  </a:moveTo>
                  <a:lnTo>
                    <a:pt x="9786" y="12953"/>
                  </a:lnTo>
                  <a:lnTo>
                    <a:pt x="9026" y="12953"/>
                  </a:lnTo>
                  <a:lnTo>
                    <a:pt x="9026" y="12225"/>
                  </a:lnTo>
                  <a:close/>
                  <a:moveTo>
                    <a:pt x="15645" y="8361"/>
                  </a:moveTo>
                  <a:lnTo>
                    <a:pt x="15645" y="17134"/>
                  </a:lnTo>
                  <a:cubicBezTo>
                    <a:pt x="15645" y="17292"/>
                    <a:pt x="15518" y="17450"/>
                    <a:pt x="15328" y="17450"/>
                  </a:cubicBezTo>
                  <a:lnTo>
                    <a:pt x="4877" y="17450"/>
                  </a:lnTo>
                  <a:cubicBezTo>
                    <a:pt x="4719" y="17450"/>
                    <a:pt x="4560" y="17292"/>
                    <a:pt x="4560" y="17134"/>
                  </a:cubicBezTo>
                  <a:lnTo>
                    <a:pt x="4560" y="16817"/>
                  </a:lnTo>
                  <a:lnTo>
                    <a:pt x="14188" y="16817"/>
                  </a:lnTo>
                  <a:cubicBezTo>
                    <a:pt x="14631" y="16817"/>
                    <a:pt x="15011" y="16437"/>
                    <a:pt x="15011" y="15962"/>
                  </a:cubicBezTo>
                  <a:lnTo>
                    <a:pt x="15011" y="9026"/>
                  </a:lnTo>
                  <a:cubicBezTo>
                    <a:pt x="15011" y="9026"/>
                    <a:pt x="15011" y="9026"/>
                    <a:pt x="15011" y="8995"/>
                  </a:cubicBezTo>
                  <a:lnTo>
                    <a:pt x="15106" y="8900"/>
                  </a:lnTo>
                  <a:lnTo>
                    <a:pt x="15645" y="8361"/>
                  </a:lnTo>
                  <a:close/>
                  <a:moveTo>
                    <a:pt x="3737" y="1"/>
                  </a:moveTo>
                  <a:cubicBezTo>
                    <a:pt x="3262" y="1"/>
                    <a:pt x="2882" y="381"/>
                    <a:pt x="2882" y="856"/>
                  </a:cubicBezTo>
                  <a:lnTo>
                    <a:pt x="2882" y="2914"/>
                  </a:lnTo>
                  <a:lnTo>
                    <a:pt x="2660" y="2756"/>
                  </a:lnTo>
                  <a:cubicBezTo>
                    <a:pt x="2568" y="2703"/>
                    <a:pt x="2464" y="2678"/>
                    <a:pt x="2361" y="2678"/>
                  </a:cubicBezTo>
                  <a:cubicBezTo>
                    <a:pt x="2217" y="2678"/>
                    <a:pt x="2074" y="2727"/>
                    <a:pt x="1964" y="2819"/>
                  </a:cubicBezTo>
                  <a:lnTo>
                    <a:pt x="1077" y="3738"/>
                  </a:lnTo>
                  <a:cubicBezTo>
                    <a:pt x="887" y="3896"/>
                    <a:pt x="855" y="4213"/>
                    <a:pt x="982" y="4434"/>
                  </a:cubicBezTo>
                  <a:lnTo>
                    <a:pt x="1362" y="4941"/>
                  </a:lnTo>
                  <a:cubicBezTo>
                    <a:pt x="1235" y="5163"/>
                    <a:pt x="1140" y="5416"/>
                    <a:pt x="1045" y="5638"/>
                  </a:cubicBezTo>
                  <a:lnTo>
                    <a:pt x="443" y="5765"/>
                  </a:lnTo>
                  <a:cubicBezTo>
                    <a:pt x="190" y="5828"/>
                    <a:pt x="0" y="6050"/>
                    <a:pt x="0" y="6335"/>
                  </a:cubicBezTo>
                  <a:lnTo>
                    <a:pt x="0" y="7601"/>
                  </a:lnTo>
                  <a:cubicBezTo>
                    <a:pt x="0" y="7855"/>
                    <a:pt x="190" y="8076"/>
                    <a:pt x="443" y="8140"/>
                  </a:cubicBezTo>
                  <a:lnTo>
                    <a:pt x="1045" y="8266"/>
                  </a:lnTo>
                  <a:cubicBezTo>
                    <a:pt x="1140" y="8488"/>
                    <a:pt x="1235" y="8741"/>
                    <a:pt x="1362" y="8963"/>
                  </a:cubicBezTo>
                  <a:lnTo>
                    <a:pt x="982" y="9470"/>
                  </a:lnTo>
                  <a:cubicBezTo>
                    <a:pt x="855" y="9691"/>
                    <a:pt x="887" y="10008"/>
                    <a:pt x="1077" y="10167"/>
                  </a:cubicBezTo>
                  <a:lnTo>
                    <a:pt x="1964" y="11085"/>
                  </a:lnTo>
                  <a:cubicBezTo>
                    <a:pt x="2068" y="11190"/>
                    <a:pt x="2202" y="11237"/>
                    <a:pt x="2337" y="11237"/>
                  </a:cubicBezTo>
                  <a:cubicBezTo>
                    <a:pt x="2448" y="11237"/>
                    <a:pt x="2561" y="11205"/>
                    <a:pt x="2660" y="11148"/>
                  </a:cubicBezTo>
                  <a:lnTo>
                    <a:pt x="2882" y="10990"/>
                  </a:lnTo>
                  <a:lnTo>
                    <a:pt x="2882" y="13998"/>
                  </a:lnTo>
                  <a:cubicBezTo>
                    <a:pt x="2882" y="14157"/>
                    <a:pt x="3009" y="14252"/>
                    <a:pt x="3135" y="14252"/>
                  </a:cubicBezTo>
                  <a:cubicBezTo>
                    <a:pt x="3294" y="14252"/>
                    <a:pt x="3420" y="14157"/>
                    <a:pt x="3420" y="13998"/>
                  </a:cubicBezTo>
                  <a:lnTo>
                    <a:pt x="3420" y="10895"/>
                  </a:lnTo>
                  <a:cubicBezTo>
                    <a:pt x="3579" y="10958"/>
                    <a:pt x="3705" y="11022"/>
                    <a:pt x="3895" y="11085"/>
                  </a:cubicBezTo>
                  <a:lnTo>
                    <a:pt x="4022" y="11687"/>
                  </a:lnTo>
                  <a:cubicBezTo>
                    <a:pt x="4054" y="11972"/>
                    <a:pt x="4275" y="12130"/>
                    <a:pt x="4560" y="12130"/>
                  </a:cubicBezTo>
                  <a:lnTo>
                    <a:pt x="5827" y="12130"/>
                  </a:lnTo>
                  <a:cubicBezTo>
                    <a:pt x="6081" y="12130"/>
                    <a:pt x="6302" y="11972"/>
                    <a:pt x="6366" y="11687"/>
                  </a:cubicBezTo>
                  <a:lnTo>
                    <a:pt x="6492" y="11085"/>
                  </a:lnTo>
                  <a:cubicBezTo>
                    <a:pt x="6714" y="10990"/>
                    <a:pt x="6967" y="10895"/>
                    <a:pt x="7189" y="10800"/>
                  </a:cubicBezTo>
                  <a:lnTo>
                    <a:pt x="7727" y="11148"/>
                  </a:lnTo>
                  <a:cubicBezTo>
                    <a:pt x="7820" y="11201"/>
                    <a:pt x="7923" y="11226"/>
                    <a:pt x="8027" y="11226"/>
                  </a:cubicBezTo>
                  <a:cubicBezTo>
                    <a:pt x="8170" y="11226"/>
                    <a:pt x="8313" y="11177"/>
                    <a:pt x="8424" y="11085"/>
                  </a:cubicBezTo>
                  <a:lnTo>
                    <a:pt x="9311" y="10167"/>
                  </a:lnTo>
                  <a:cubicBezTo>
                    <a:pt x="9501" y="9977"/>
                    <a:pt x="9533" y="9691"/>
                    <a:pt x="9374" y="9470"/>
                  </a:cubicBezTo>
                  <a:lnTo>
                    <a:pt x="9026" y="8963"/>
                  </a:lnTo>
                  <a:cubicBezTo>
                    <a:pt x="9152" y="8741"/>
                    <a:pt x="9247" y="8488"/>
                    <a:pt x="9311" y="8266"/>
                  </a:cubicBezTo>
                  <a:lnTo>
                    <a:pt x="9944" y="8140"/>
                  </a:lnTo>
                  <a:cubicBezTo>
                    <a:pt x="10198" y="8076"/>
                    <a:pt x="10388" y="7855"/>
                    <a:pt x="10388" y="7570"/>
                  </a:cubicBezTo>
                  <a:lnTo>
                    <a:pt x="10388" y="6303"/>
                  </a:lnTo>
                  <a:cubicBezTo>
                    <a:pt x="10388" y="6050"/>
                    <a:pt x="10198" y="5828"/>
                    <a:pt x="9944" y="5765"/>
                  </a:cubicBezTo>
                  <a:lnTo>
                    <a:pt x="9311" y="5638"/>
                  </a:lnTo>
                  <a:cubicBezTo>
                    <a:pt x="9247" y="5416"/>
                    <a:pt x="9152" y="5163"/>
                    <a:pt x="9026" y="4941"/>
                  </a:cubicBezTo>
                  <a:lnTo>
                    <a:pt x="9374" y="4403"/>
                  </a:lnTo>
                  <a:cubicBezTo>
                    <a:pt x="9533" y="4213"/>
                    <a:pt x="9501" y="3896"/>
                    <a:pt x="9311" y="3706"/>
                  </a:cubicBezTo>
                  <a:lnTo>
                    <a:pt x="8424" y="2819"/>
                  </a:lnTo>
                  <a:cubicBezTo>
                    <a:pt x="8316" y="2711"/>
                    <a:pt x="8178" y="2655"/>
                    <a:pt x="8038" y="2655"/>
                  </a:cubicBezTo>
                  <a:cubicBezTo>
                    <a:pt x="7931" y="2655"/>
                    <a:pt x="7823" y="2688"/>
                    <a:pt x="7727" y="2756"/>
                  </a:cubicBezTo>
                  <a:lnTo>
                    <a:pt x="7189" y="3104"/>
                  </a:lnTo>
                  <a:cubicBezTo>
                    <a:pt x="6967" y="2978"/>
                    <a:pt x="6714" y="2883"/>
                    <a:pt x="6492" y="2819"/>
                  </a:cubicBezTo>
                  <a:lnTo>
                    <a:pt x="6366" y="2186"/>
                  </a:lnTo>
                  <a:cubicBezTo>
                    <a:pt x="6302" y="1933"/>
                    <a:pt x="6081" y="1743"/>
                    <a:pt x="5827" y="1743"/>
                  </a:cubicBezTo>
                  <a:lnTo>
                    <a:pt x="4560" y="1743"/>
                  </a:lnTo>
                  <a:cubicBezTo>
                    <a:pt x="4275" y="1743"/>
                    <a:pt x="4054" y="1933"/>
                    <a:pt x="4022" y="2186"/>
                  </a:cubicBezTo>
                  <a:lnTo>
                    <a:pt x="3895" y="2819"/>
                  </a:lnTo>
                  <a:cubicBezTo>
                    <a:pt x="3737" y="2883"/>
                    <a:pt x="3579" y="2946"/>
                    <a:pt x="3420" y="3009"/>
                  </a:cubicBezTo>
                  <a:lnTo>
                    <a:pt x="3420" y="856"/>
                  </a:lnTo>
                  <a:cubicBezTo>
                    <a:pt x="3420" y="666"/>
                    <a:pt x="3547" y="539"/>
                    <a:pt x="3737" y="539"/>
                  </a:cubicBezTo>
                  <a:lnTo>
                    <a:pt x="11021" y="539"/>
                  </a:lnTo>
                  <a:lnTo>
                    <a:pt x="11021" y="3168"/>
                  </a:lnTo>
                  <a:cubicBezTo>
                    <a:pt x="11021" y="3643"/>
                    <a:pt x="11401" y="4023"/>
                    <a:pt x="11844" y="4023"/>
                  </a:cubicBezTo>
                  <a:lnTo>
                    <a:pt x="14505" y="4023"/>
                  </a:lnTo>
                  <a:lnTo>
                    <a:pt x="14505" y="5828"/>
                  </a:lnTo>
                  <a:cubicBezTo>
                    <a:pt x="14283" y="5828"/>
                    <a:pt x="14093" y="5891"/>
                    <a:pt x="13935" y="6050"/>
                  </a:cubicBezTo>
                  <a:lnTo>
                    <a:pt x="8582" y="11402"/>
                  </a:lnTo>
                  <a:cubicBezTo>
                    <a:pt x="8582" y="11402"/>
                    <a:pt x="8582" y="11433"/>
                    <a:pt x="8582" y="11433"/>
                  </a:cubicBezTo>
                  <a:lnTo>
                    <a:pt x="8551" y="11433"/>
                  </a:lnTo>
                  <a:lnTo>
                    <a:pt x="8551" y="11465"/>
                  </a:lnTo>
                  <a:cubicBezTo>
                    <a:pt x="8551" y="11497"/>
                    <a:pt x="8551" y="11497"/>
                    <a:pt x="8551" y="11497"/>
                  </a:cubicBezTo>
                  <a:cubicBezTo>
                    <a:pt x="8551" y="11497"/>
                    <a:pt x="8519" y="11497"/>
                    <a:pt x="8519" y="11528"/>
                  </a:cubicBezTo>
                  <a:lnTo>
                    <a:pt x="8519" y="11560"/>
                  </a:lnTo>
                  <a:lnTo>
                    <a:pt x="8519" y="13112"/>
                  </a:lnTo>
                  <a:lnTo>
                    <a:pt x="8266" y="13365"/>
                  </a:lnTo>
                  <a:lnTo>
                    <a:pt x="6651" y="13365"/>
                  </a:lnTo>
                  <a:cubicBezTo>
                    <a:pt x="6492" y="13365"/>
                    <a:pt x="6366" y="13492"/>
                    <a:pt x="6366" y="13618"/>
                  </a:cubicBezTo>
                  <a:cubicBezTo>
                    <a:pt x="6366" y="13777"/>
                    <a:pt x="6492" y="13903"/>
                    <a:pt x="6651" y="13903"/>
                  </a:cubicBezTo>
                  <a:lnTo>
                    <a:pt x="8392" y="13903"/>
                  </a:lnTo>
                  <a:cubicBezTo>
                    <a:pt x="8456" y="13903"/>
                    <a:pt x="8519" y="13872"/>
                    <a:pt x="8551" y="13808"/>
                  </a:cubicBezTo>
                  <a:lnTo>
                    <a:pt x="8899" y="13492"/>
                  </a:lnTo>
                  <a:lnTo>
                    <a:pt x="10483" y="13492"/>
                  </a:lnTo>
                  <a:cubicBezTo>
                    <a:pt x="10483" y="13492"/>
                    <a:pt x="10514" y="13460"/>
                    <a:pt x="10514" y="13460"/>
                  </a:cubicBezTo>
                  <a:lnTo>
                    <a:pt x="10546" y="13460"/>
                  </a:lnTo>
                  <a:cubicBezTo>
                    <a:pt x="10578" y="13460"/>
                    <a:pt x="10578" y="13460"/>
                    <a:pt x="10578" y="13428"/>
                  </a:cubicBezTo>
                  <a:lnTo>
                    <a:pt x="10609" y="13428"/>
                  </a:lnTo>
                  <a:cubicBezTo>
                    <a:pt x="10609" y="13428"/>
                    <a:pt x="10609" y="13428"/>
                    <a:pt x="10609" y="13397"/>
                  </a:cubicBezTo>
                  <a:lnTo>
                    <a:pt x="14505" y="9533"/>
                  </a:lnTo>
                  <a:lnTo>
                    <a:pt x="14505" y="15962"/>
                  </a:lnTo>
                  <a:cubicBezTo>
                    <a:pt x="14505" y="16120"/>
                    <a:pt x="14378" y="16279"/>
                    <a:pt x="14188" y="16279"/>
                  </a:cubicBezTo>
                  <a:lnTo>
                    <a:pt x="3737" y="16279"/>
                  </a:lnTo>
                  <a:cubicBezTo>
                    <a:pt x="3547" y="16279"/>
                    <a:pt x="3420" y="16120"/>
                    <a:pt x="3420" y="15962"/>
                  </a:cubicBezTo>
                  <a:lnTo>
                    <a:pt x="3420" y="15075"/>
                  </a:lnTo>
                  <a:cubicBezTo>
                    <a:pt x="3420" y="14917"/>
                    <a:pt x="3294" y="14790"/>
                    <a:pt x="3167" y="14790"/>
                  </a:cubicBezTo>
                  <a:cubicBezTo>
                    <a:pt x="3009" y="14790"/>
                    <a:pt x="2882" y="14917"/>
                    <a:pt x="2882" y="15075"/>
                  </a:cubicBezTo>
                  <a:lnTo>
                    <a:pt x="2882" y="15962"/>
                  </a:lnTo>
                  <a:cubicBezTo>
                    <a:pt x="2882" y="16437"/>
                    <a:pt x="3262" y="16817"/>
                    <a:pt x="3737" y="16817"/>
                  </a:cubicBezTo>
                  <a:lnTo>
                    <a:pt x="4054" y="16817"/>
                  </a:lnTo>
                  <a:lnTo>
                    <a:pt x="4054" y="17134"/>
                  </a:lnTo>
                  <a:cubicBezTo>
                    <a:pt x="4054" y="17577"/>
                    <a:pt x="4434" y="17957"/>
                    <a:pt x="4909" y="17957"/>
                  </a:cubicBezTo>
                  <a:lnTo>
                    <a:pt x="15360" y="17957"/>
                  </a:lnTo>
                  <a:cubicBezTo>
                    <a:pt x="15835" y="17957"/>
                    <a:pt x="16215" y="17577"/>
                    <a:pt x="16215" y="17134"/>
                  </a:cubicBezTo>
                  <a:lnTo>
                    <a:pt x="16215" y="7506"/>
                  </a:lnTo>
                  <a:cubicBezTo>
                    <a:pt x="16183" y="7506"/>
                    <a:pt x="16183" y="7506"/>
                    <a:pt x="16183" y="7475"/>
                  </a:cubicBezTo>
                  <a:lnTo>
                    <a:pt x="16183" y="2028"/>
                  </a:lnTo>
                  <a:cubicBezTo>
                    <a:pt x="16183" y="1553"/>
                    <a:pt x="15803" y="1173"/>
                    <a:pt x="15328" y="1173"/>
                  </a:cubicBezTo>
                  <a:lnTo>
                    <a:pt x="12541" y="1173"/>
                  </a:lnTo>
                  <a:lnTo>
                    <a:pt x="11464" y="96"/>
                  </a:lnTo>
                  <a:cubicBezTo>
                    <a:pt x="11464" y="96"/>
                    <a:pt x="11433" y="64"/>
                    <a:pt x="11433" y="64"/>
                  </a:cubicBezTo>
                  <a:cubicBezTo>
                    <a:pt x="11433" y="64"/>
                    <a:pt x="11401" y="64"/>
                    <a:pt x="11401" y="32"/>
                  </a:cubicBezTo>
                  <a:lnTo>
                    <a:pt x="11338" y="32"/>
                  </a:lnTo>
                  <a:cubicBezTo>
                    <a:pt x="11306" y="1"/>
                    <a:pt x="11306" y="1"/>
                    <a:pt x="11306" y="1"/>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65" name="Google Shape;1703;p37">
              <a:extLst>
                <a:ext uri="{FF2B5EF4-FFF2-40B4-BE49-F238E27FC236}">
                  <a16:creationId xmlns:a16="http://schemas.microsoft.com/office/drawing/2014/main" id="{63A69B03-3D54-4517-E473-85105FF62EFE}"/>
                </a:ext>
              </a:extLst>
            </p:cNvPr>
            <p:cNvSpPr/>
            <p:nvPr/>
          </p:nvSpPr>
          <p:spPr>
            <a:xfrm>
              <a:off x="4000112" y="5027147"/>
              <a:ext cx="65026" cy="63848"/>
            </a:xfrm>
            <a:custGeom>
              <a:avLst/>
              <a:gdLst/>
              <a:ahLst/>
              <a:cxnLst/>
              <a:rect l="l" t="t" r="r" b="b"/>
              <a:pathLst>
                <a:path w="1711" h="1680" extrusionOk="0">
                  <a:moveTo>
                    <a:pt x="1425" y="1"/>
                  </a:moveTo>
                  <a:cubicBezTo>
                    <a:pt x="1298" y="1"/>
                    <a:pt x="1172" y="96"/>
                    <a:pt x="1172" y="254"/>
                  </a:cubicBezTo>
                  <a:lnTo>
                    <a:pt x="1172" y="1141"/>
                  </a:lnTo>
                  <a:lnTo>
                    <a:pt x="285" y="1141"/>
                  </a:lnTo>
                  <a:cubicBezTo>
                    <a:pt x="127" y="1141"/>
                    <a:pt x="0" y="1268"/>
                    <a:pt x="0" y="1426"/>
                  </a:cubicBezTo>
                  <a:cubicBezTo>
                    <a:pt x="0" y="1553"/>
                    <a:pt x="127" y="1679"/>
                    <a:pt x="285" y="1679"/>
                  </a:cubicBezTo>
                  <a:lnTo>
                    <a:pt x="1425" y="1679"/>
                  </a:lnTo>
                  <a:cubicBezTo>
                    <a:pt x="1583" y="1679"/>
                    <a:pt x="1710" y="1553"/>
                    <a:pt x="1710" y="1426"/>
                  </a:cubicBezTo>
                  <a:lnTo>
                    <a:pt x="1710" y="254"/>
                  </a:lnTo>
                  <a:cubicBezTo>
                    <a:pt x="1710" y="96"/>
                    <a:pt x="1583" y="1"/>
                    <a:pt x="1425" y="1"/>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grpSp>
      <p:grpSp>
        <p:nvGrpSpPr>
          <p:cNvPr id="68" name="Group 67">
            <a:extLst>
              <a:ext uri="{FF2B5EF4-FFF2-40B4-BE49-F238E27FC236}">
                <a16:creationId xmlns:a16="http://schemas.microsoft.com/office/drawing/2014/main" id="{6922F4A7-2B24-526B-1486-00A8B5943DDE}"/>
              </a:ext>
            </a:extLst>
          </p:cNvPr>
          <p:cNvGrpSpPr/>
          <p:nvPr/>
        </p:nvGrpSpPr>
        <p:grpSpPr>
          <a:xfrm>
            <a:off x="7337531" y="2583206"/>
            <a:ext cx="1301105" cy="3153006"/>
            <a:chOff x="6481854" y="2196763"/>
            <a:chExt cx="1301105" cy="3153006"/>
          </a:xfrm>
          <a:solidFill>
            <a:srgbClr val="006ED8"/>
          </a:solidFill>
        </p:grpSpPr>
        <p:sp>
          <p:nvSpPr>
            <p:cNvPr id="69" name="Google Shape;1704;p37">
              <a:extLst>
                <a:ext uri="{FF2B5EF4-FFF2-40B4-BE49-F238E27FC236}">
                  <a16:creationId xmlns:a16="http://schemas.microsoft.com/office/drawing/2014/main" id="{A5D5B03E-250B-B271-B5D2-5B7491B8803B}"/>
                </a:ext>
              </a:extLst>
            </p:cNvPr>
            <p:cNvSpPr/>
            <p:nvPr/>
          </p:nvSpPr>
          <p:spPr>
            <a:xfrm>
              <a:off x="6481854" y="2196763"/>
              <a:ext cx="1262596" cy="305726"/>
            </a:xfrm>
            <a:custGeom>
              <a:avLst/>
              <a:gdLst/>
              <a:ahLst/>
              <a:cxnLst/>
              <a:rect l="l" t="t" r="r" b="b"/>
              <a:pathLst>
                <a:path w="33222" h="6778" extrusionOk="0">
                  <a:moveTo>
                    <a:pt x="3389" y="0"/>
                  </a:moveTo>
                  <a:cubicBezTo>
                    <a:pt x="1521" y="0"/>
                    <a:pt x="1" y="1521"/>
                    <a:pt x="1" y="3389"/>
                  </a:cubicBezTo>
                  <a:cubicBezTo>
                    <a:pt x="1" y="5257"/>
                    <a:pt x="1521" y="6778"/>
                    <a:pt x="3389" y="6778"/>
                  </a:cubicBezTo>
                  <a:lnTo>
                    <a:pt x="29833" y="6778"/>
                  </a:lnTo>
                  <a:cubicBezTo>
                    <a:pt x="31701" y="6778"/>
                    <a:pt x="33222" y="5257"/>
                    <a:pt x="33222" y="3389"/>
                  </a:cubicBezTo>
                  <a:cubicBezTo>
                    <a:pt x="33222" y="1521"/>
                    <a:pt x="31701" y="0"/>
                    <a:pt x="29833" y="0"/>
                  </a:cubicBezTo>
                  <a:close/>
                </a:path>
              </a:pathLst>
            </a:custGeom>
            <a:grpFill/>
            <a:ln>
              <a:noFill/>
            </a:ln>
          </p:spPr>
          <p:txBody>
            <a:bodyPr spcFirstLastPara="1" wrap="square" lIns="121900" tIns="121900" rIns="121900" bIns="121900" anchor="ctr" anchorCtr="0">
              <a:noAutofit/>
            </a:bodyPr>
            <a:lstStyle/>
            <a:p>
              <a:pPr algn="ctr"/>
              <a:endParaRPr sz="2400" dirty="0">
                <a:solidFill>
                  <a:srgbClr val="FFFFFF"/>
                </a:solidFill>
                <a:latin typeface="Fira Sans"/>
                <a:ea typeface="Fira Sans"/>
                <a:cs typeface="Fira Sans"/>
                <a:sym typeface="Fira Sans"/>
              </a:endParaRPr>
            </a:p>
          </p:txBody>
        </p:sp>
        <p:sp>
          <p:nvSpPr>
            <p:cNvPr id="70" name="Google Shape;1705;p37">
              <a:extLst>
                <a:ext uri="{FF2B5EF4-FFF2-40B4-BE49-F238E27FC236}">
                  <a16:creationId xmlns:a16="http://schemas.microsoft.com/office/drawing/2014/main" id="{E50A2A1A-ECE7-53FB-F3FC-620CB0D3CA79}"/>
                </a:ext>
              </a:extLst>
            </p:cNvPr>
            <p:cNvSpPr/>
            <p:nvPr/>
          </p:nvSpPr>
          <p:spPr>
            <a:xfrm>
              <a:off x="6556505" y="3989540"/>
              <a:ext cx="1126577" cy="1360229"/>
            </a:xfrm>
            <a:custGeom>
              <a:avLst/>
              <a:gdLst/>
              <a:ahLst/>
              <a:cxnLst/>
              <a:rect l="l" t="t" r="r" b="b"/>
              <a:pathLst>
                <a:path w="29643" h="35791" extrusionOk="0">
                  <a:moveTo>
                    <a:pt x="14912" y="0"/>
                  </a:moveTo>
                  <a:cubicBezTo>
                    <a:pt x="13103" y="0"/>
                    <a:pt x="11294" y="665"/>
                    <a:pt x="9881" y="1999"/>
                  </a:cubicBezTo>
                  <a:lnTo>
                    <a:pt x="2280" y="9220"/>
                  </a:lnTo>
                  <a:cubicBezTo>
                    <a:pt x="824" y="10613"/>
                    <a:pt x="0" y="12513"/>
                    <a:pt x="0" y="14540"/>
                  </a:cubicBezTo>
                  <a:lnTo>
                    <a:pt x="0" y="28475"/>
                  </a:lnTo>
                  <a:cubicBezTo>
                    <a:pt x="0" y="32496"/>
                    <a:pt x="3262" y="35790"/>
                    <a:pt x="7316" y="35790"/>
                  </a:cubicBezTo>
                  <a:lnTo>
                    <a:pt x="22327" y="35790"/>
                  </a:lnTo>
                  <a:cubicBezTo>
                    <a:pt x="26349" y="35790"/>
                    <a:pt x="29642" y="32496"/>
                    <a:pt x="29642" y="28475"/>
                  </a:cubicBezTo>
                  <a:lnTo>
                    <a:pt x="29642" y="14477"/>
                  </a:lnTo>
                  <a:cubicBezTo>
                    <a:pt x="29642" y="12513"/>
                    <a:pt x="28851" y="10613"/>
                    <a:pt x="27426" y="9220"/>
                  </a:cubicBezTo>
                  <a:lnTo>
                    <a:pt x="20015" y="2063"/>
                  </a:lnTo>
                  <a:cubicBezTo>
                    <a:pt x="18593" y="689"/>
                    <a:pt x="16753" y="0"/>
                    <a:pt x="14912" y="0"/>
                  </a:cubicBezTo>
                  <a:close/>
                </a:path>
              </a:pathLst>
            </a:custGeom>
            <a:grpFill/>
            <a:ln>
              <a:noFill/>
            </a:ln>
          </p:spPr>
          <p:txBody>
            <a:bodyPr spcFirstLastPara="1" wrap="square" lIns="121900" tIns="121900" rIns="121900" bIns="121900" anchor="ctr" anchorCtr="0">
              <a:noAutofit/>
            </a:bodyPr>
            <a:lstStyle/>
            <a:p>
              <a:endParaRPr sz="4000" dirty="0">
                <a:solidFill>
                  <a:srgbClr val="FFFFFF"/>
                </a:solidFill>
                <a:latin typeface="Fira Sans"/>
                <a:ea typeface="Fira Sans"/>
                <a:cs typeface="Fira Sans"/>
                <a:sym typeface="Fira Sans"/>
              </a:endParaRPr>
            </a:p>
          </p:txBody>
        </p:sp>
        <p:sp>
          <p:nvSpPr>
            <p:cNvPr id="71" name="Google Shape;1706;p37">
              <a:extLst>
                <a:ext uri="{FF2B5EF4-FFF2-40B4-BE49-F238E27FC236}">
                  <a16:creationId xmlns:a16="http://schemas.microsoft.com/office/drawing/2014/main" id="{C8F29A76-D6AB-0A58-63A2-2DCABC4387A8}"/>
                </a:ext>
              </a:extLst>
            </p:cNvPr>
            <p:cNvSpPr/>
            <p:nvPr/>
          </p:nvSpPr>
          <p:spPr>
            <a:xfrm>
              <a:off x="7024686" y="3591897"/>
              <a:ext cx="178167" cy="162509"/>
            </a:xfrm>
            <a:custGeom>
              <a:avLst/>
              <a:gdLst/>
              <a:ahLst/>
              <a:cxnLst/>
              <a:rect l="l" t="t" r="r" b="b"/>
              <a:pathLst>
                <a:path w="4688" h="4276" extrusionOk="0">
                  <a:moveTo>
                    <a:pt x="2328" y="1"/>
                  </a:moveTo>
                  <a:cubicBezTo>
                    <a:pt x="1782" y="1"/>
                    <a:pt x="1236" y="206"/>
                    <a:pt x="824" y="618"/>
                  </a:cubicBezTo>
                  <a:cubicBezTo>
                    <a:pt x="0" y="1473"/>
                    <a:pt x="0" y="2803"/>
                    <a:pt x="824" y="3658"/>
                  </a:cubicBezTo>
                  <a:cubicBezTo>
                    <a:pt x="1236" y="4070"/>
                    <a:pt x="1782" y="4276"/>
                    <a:pt x="2328" y="4276"/>
                  </a:cubicBezTo>
                  <a:cubicBezTo>
                    <a:pt x="2874" y="4276"/>
                    <a:pt x="3421" y="4070"/>
                    <a:pt x="3832" y="3658"/>
                  </a:cubicBezTo>
                  <a:cubicBezTo>
                    <a:pt x="4687" y="2803"/>
                    <a:pt x="4687" y="1473"/>
                    <a:pt x="3832" y="618"/>
                  </a:cubicBezTo>
                  <a:cubicBezTo>
                    <a:pt x="3421" y="206"/>
                    <a:pt x="2874" y="1"/>
                    <a:pt x="2328" y="1"/>
                  </a:cubicBezTo>
                  <a:close/>
                </a:path>
              </a:pathLst>
            </a:custGeom>
            <a:grpFill/>
            <a:ln>
              <a:noFill/>
            </a:ln>
          </p:spPr>
          <p:txBody>
            <a:bodyPr spcFirstLastPara="1" wrap="square" lIns="121900" tIns="121900" rIns="121900" bIns="121900" anchor="ctr" anchorCtr="0">
              <a:noAutofit/>
            </a:bodyPr>
            <a:lstStyle/>
            <a:p>
              <a:endParaRPr sz="2400"/>
            </a:p>
          </p:txBody>
        </p:sp>
        <p:sp>
          <p:nvSpPr>
            <p:cNvPr id="72" name="Google Shape;1707;p37">
              <a:extLst>
                <a:ext uri="{FF2B5EF4-FFF2-40B4-BE49-F238E27FC236}">
                  <a16:creationId xmlns:a16="http://schemas.microsoft.com/office/drawing/2014/main" id="{8DC7645D-13CE-DD06-756C-A96FFF8469F8}"/>
                </a:ext>
              </a:extLst>
            </p:cNvPr>
            <p:cNvSpPr/>
            <p:nvPr/>
          </p:nvSpPr>
          <p:spPr>
            <a:xfrm>
              <a:off x="6591395" y="3913112"/>
              <a:ext cx="1044752" cy="394642"/>
            </a:xfrm>
            <a:custGeom>
              <a:avLst/>
              <a:gdLst/>
              <a:ahLst/>
              <a:cxnLst/>
              <a:rect l="l" t="t" r="r" b="b"/>
              <a:pathLst>
                <a:path w="27490" h="10384" extrusionOk="0">
                  <a:moveTo>
                    <a:pt x="13808" y="0"/>
                  </a:moveTo>
                  <a:cubicBezTo>
                    <a:pt x="11813" y="0"/>
                    <a:pt x="9821" y="744"/>
                    <a:pt x="8266" y="2237"/>
                  </a:cubicBezTo>
                  <a:lnTo>
                    <a:pt x="96" y="9964"/>
                  </a:lnTo>
                  <a:cubicBezTo>
                    <a:pt x="1" y="10059"/>
                    <a:pt x="1" y="10217"/>
                    <a:pt x="96" y="10312"/>
                  </a:cubicBezTo>
                  <a:cubicBezTo>
                    <a:pt x="127" y="10360"/>
                    <a:pt x="183" y="10384"/>
                    <a:pt x="242" y="10384"/>
                  </a:cubicBezTo>
                  <a:cubicBezTo>
                    <a:pt x="301" y="10384"/>
                    <a:pt x="365" y="10360"/>
                    <a:pt x="412" y="10312"/>
                  </a:cubicBezTo>
                  <a:lnTo>
                    <a:pt x="8583" y="2585"/>
                  </a:lnTo>
                  <a:cubicBezTo>
                    <a:pt x="10067" y="1180"/>
                    <a:pt x="11961" y="475"/>
                    <a:pt x="13852" y="475"/>
                  </a:cubicBezTo>
                  <a:cubicBezTo>
                    <a:pt x="15753" y="475"/>
                    <a:pt x="17652" y="1188"/>
                    <a:pt x="19129" y="2617"/>
                  </a:cubicBezTo>
                  <a:lnTo>
                    <a:pt x="27078" y="10312"/>
                  </a:lnTo>
                  <a:cubicBezTo>
                    <a:pt x="27109" y="10376"/>
                    <a:pt x="27173" y="10376"/>
                    <a:pt x="27236" y="10376"/>
                  </a:cubicBezTo>
                  <a:cubicBezTo>
                    <a:pt x="27299" y="10376"/>
                    <a:pt x="27363" y="10376"/>
                    <a:pt x="27394" y="10312"/>
                  </a:cubicBezTo>
                  <a:cubicBezTo>
                    <a:pt x="27489" y="10217"/>
                    <a:pt x="27489" y="10059"/>
                    <a:pt x="27394" y="9996"/>
                  </a:cubicBezTo>
                  <a:lnTo>
                    <a:pt x="19445" y="2300"/>
                  </a:lnTo>
                  <a:cubicBezTo>
                    <a:pt x="17865" y="768"/>
                    <a:pt x="15835" y="0"/>
                    <a:pt x="13808" y="0"/>
                  </a:cubicBezTo>
                  <a:close/>
                </a:path>
              </a:pathLst>
            </a:custGeom>
            <a:grpFill/>
            <a:ln>
              <a:noFill/>
            </a:ln>
          </p:spPr>
          <p:txBody>
            <a:bodyPr spcFirstLastPara="1" wrap="square" lIns="121900" tIns="121900" rIns="121900" bIns="121900" anchor="ctr" anchorCtr="0">
              <a:noAutofit/>
            </a:bodyPr>
            <a:lstStyle/>
            <a:p>
              <a:endParaRPr sz="2400"/>
            </a:p>
          </p:txBody>
        </p:sp>
        <p:sp>
          <p:nvSpPr>
            <p:cNvPr id="73" name="Google Shape;1708;p37">
              <a:extLst>
                <a:ext uri="{FF2B5EF4-FFF2-40B4-BE49-F238E27FC236}">
                  <a16:creationId xmlns:a16="http://schemas.microsoft.com/office/drawing/2014/main" id="{BAEC24FE-1715-E4DA-A71A-BE6686EDA67A}"/>
                </a:ext>
              </a:extLst>
            </p:cNvPr>
            <p:cNvSpPr/>
            <p:nvPr/>
          </p:nvSpPr>
          <p:spPr>
            <a:xfrm>
              <a:off x="7102900" y="3810347"/>
              <a:ext cx="18090" cy="119183"/>
            </a:xfrm>
            <a:custGeom>
              <a:avLst/>
              <a:gdLst/>
              <a:ahLst/>
              <a:cxnLst/>
              <a:rect l="l" t="t" r="r" b="b"/>
              <a:pathLst>
                <a:path w="476" h="3136" extrusionOk="0">
                  <a:moveTo>
                    <a:pt x="254" y="1"/>
                  </a:moveTo>
                  <a:cubicBezTo>
                    <a:pt x="128" y="1"/>
                    <a:pt x="1" y="96"/>
                    <a:pt x="1" y="222"/>
                  </a:cubicBezTo>
                  <a:lnTo>
                    <a:pt x="1" y="2914"/>
                  </a:lnTo>
                  <a:cubicBezTo>
                    <a:pt x="1" y="3041"/>
                    <a:pt x="128" y="3136"/>
                    <a:pt x="254" y="3136"/>
                  </a:cubicBezTo>
                  <a:cubicBezTo>
                    <a:pt x="381" y="3136"/>
                    <a:pt x="476" y="3041"/>
                    <a:pt x="476" y="2914"/>
                  </a:cubicBezTo>
                  <a:lnTo>
                    <a:pt x="476" y="222"/>
                  </a:lnTo>
                  <a:cubicBezTo>
                    <a:pt x="476" y="96"/>
                    <a:pt x="381" y="1"/>
                    <a:pt x="254" y="1"/>
                  </a:cubicBezTo>
                  <a:close/>
                </a:path>
              </a:pathLst>
            </a:custGeom>
            <a:grpFill/>
            <a:ln>
              <a:noFill/>
            </a:ln>
          </p:spPr>
          <p:txBody>
            <a:bodyPr spcFirstLastPara="1" wrap="square" lIns="121900" tIns="121900" rIns="121900" bIns="121900" anchor="ctr" anchorCtr="0">
              <a:noAutofit/>
            </a:bodyPr>
            <a:lstStyle/>
            <a:p>
              <a:endParaRPr sz="2400"/>
            </a:p>
          </p:txBody>
        </p:sp>
        <p:sp>
          <p:nvSpPr>
            <p:cNvPr id="75" name="Google Shape;1711;p37">
              <a:extLst>
                <a:ext uri="{FF2B5EF4-FFF2-40B4-BE49-F238E27FC236}">
                  <a16:creationId xmlns:a16="http://schemas.microsoft.com/office/drawing/2014/main" id="{328F8000-9A02-984E-BA20-DA7342026F48}"/>
                </a:ext>
              </a:extLst>
            </p:cNvPr>
            <p:cNvSpPr/>
            <p:nvPr/>
          </p:nvSpPr>
          <p:spPr>
            <a:xfrm>
              <a:off x="7643329" y="4685333"/>
              <a:ext cx="139630" cy="233539"/>
            </a:xfrm>
            <a:custGeom>
              <a:avLst/>
              <a:gdLst/>
              <a:ahLst/>
              <a:cxnLst/>
              <a:rect l="l" t="t" r="r" b="b"/>
              <a:pathLst>
                <a:path w="3674" h="6145" extrusionOk="0">
                  <a:moveTo>
                    <a:pt x="2122" y="1268"/>
                  </a:moveTo>
                  <a:lnTo>
                    <a:pt x="3041" y="2788"/>
                  </a:lnTo>
                  <a:lnTo>
                    <a:pt x="2439" y="3738"/>
                  </a:lnTo>
                  <a:lnTo>
                    <a:pt x="1204" y="3738"/>
                  </a:lnTo>
                  <a:lnTo>
                    <a:pt x="602" y="2788"/>
                  </a:lnTo>
                  <a:lnTo>
                    <a:pt x="1552" y="1268"/>
                  </a:lnTo>
                  <a:lnTo>
                    <a:pt x="1552" y="2503"/>
                  </a:lnTo>
                  <a:lnTo>
                    <a:pt x="1520" y="2503"/>
                  </a:lnTo>
                  <a:cubicBezTo>
                    <a:pt x="1362" y="2503"/>
                    <a:pt x="1235" y="2629"/>
                    <a:pt x="1235" y="2788"/>
                  </a:cubicBezTo>
                  <a:cubicBezTo>
                    <a:pt x="1235" y="2914"/>
                    <a:pt x="1362" y="3041"/>
                    <a:pt x="1520" y="3041"/>
                  </a:cubicBezTo>
                  <a:lnTo>
                    <a:pt x="2154" y="3041"/>
                  </a:lnTo>
                  <a:cubicBezTo>
                    <a:pt x="2280" y="3041"/>
                    <a:pt x="2439" y="2914"/>
                    <a:pt x="2439" y="2788"/>
                  </a:cubicBezTo>
                  <a:cubicBezTo>
                    <a:pt x="2439" y="2629"/>
                    <a:pt x="2280" y="2503"/>
                    <a:pt x="2154" y="2503"/>
                  </a:cubicBezTo>
                  <a:lnTo>
                    <a:pt x="2122" y="2503"/>
                  </a:lnTo>
                  <a:lnTo>
                    <a:pt x="2122" y="1268"/>
                  </a:lnTo>
                  <a:close/>
                  <a:moveTo>
                    <a:pt x="2471" y="4308"/>
                  </a:moveTo>
                  <a:lnTo>
                    <a:pt x="2471" y="5606"/>
                  </a:lnTo>
                  <a:lnTo>
                    <a:pt x="1172" y="5606"/>
                  </a:lnTo>
                  <a:lnTo>
                    <a:pt x="1172" y="4308"/>
                  </a:lnTo>
                  <a:close/>
                  <a:moveTo>
                    <a:pt x="1805" y="1"/>
                  </a:moveTo>
                  <a:cubicBezTo>
                    <a:pt x="1774" y="1"/>
                    <a:pt x="1774" y="32"/>
                    <a:pt x="1774" y="32"/>
                  </a:cubicBezTo>
                  <a:lnTo>
                    <a:pt x="1710" y="32"/>
                  </a:lnTo>
                  <a:cubicBezTo>
                    <a:pt x="1679" y="64"/>
                    <a:pt x="1679" y="64"/>
                    <a:pt x="1679" y="64"/>
                  </a:cubicBezTo>
                  <a:cubicBezTo>
                    <a:pt x="1647" y="64"/>
                    <a:pt x="1647" y="64"/>
                    <a:pt x="1647" y="96"/>
                  </a:cubicBezTo>
                  <a:lnTo>
                    <a:pt x="1615" y="127"/>
                  </a:lnTo>
                  <a:lnTo>
                    <a:pt x="1584" y="127"/>
                  </a:lnTo>
                  <a:lnTo>
                    <a:pt x="1584" y="159"/>
                  </a:lnTo>
                  <a:lnTo>
                    <a:pt x="32" y="2629"/>
                  </a:lnTo>
                  <a:cubicBezTo>
                    <a:pt x="0" y="2724"/>
                    <a:pt x="0" y="2819"/>
                    <a:pt x="32" y="2914"/>
                  </a:cubicBezTo>
                  <a:lnTo>
                    <a:pt x="539" y="3738"/>
                  </a:lnTo>
                  <a:cubicBezTo>
                    <a:pt x="412" y="3769"/>
                    <a:pt x="317" y="3864"/>
                    <a:pt x="317" y="4023"/>
                  </a:cubicBezTo>
                  <a:cubicBezTo>
                    <a:pt x="317" y="4181"/>
                    <a:pt x="444" y="4308"/>
                    <a:pt x="602" y="4308"/>
                  </a:cubicBezTo>
                  <a:lnTo>
                    <a:pt x="634" y="4308"/>
                  </a:lnTo>
                  <a:lnTo>
                    <a:pt x="634" y="5891"/>
                  </a:lnTo>
                  <a:cubicBezTo>
                    <a:pt x="634" y="6018"/>
                    <a:pt x="760" y="6145"/>
                    <a:pt x="887" y="6145"/>
                  </a:cubicBezTo>
                  <a:lnTo>
                    <a:pt x="2756" y="6145"/>
                  </a:lnTo>
                  <a:cubicBezTo>
                    <a:pt x="2914" y="6145"/>
                    <a:pt x="3041" y="6018"/>
                    <a:pt x="3041" y="5891"/>
                  </a:cubicBezTo>
                  <a:lnTo>
                    <a:pt x="3041" y="4308"/>
                  </a:lnTo>
                  <a:lnTo>
                    <a:pt x="3072" y="4308"/>
                  </a:lnTo>
                  <a:cubicBezTo>
                    <a:pt x="3231" y="4308"/>
                    <a:pt x="3357" y="4181"/>
                    <a:pt x="3357" y="4023"/>
                  </a:cubicBezTo>
                  <a:cubicBezTo>
                    <a:pt x="3357" y="3864"/>
                    <a:pt x="3262" y="3769"/>
                    <a:pt x="3104" y="3738"/>
                  </a:cubicBezTo>
                  <a:lnTo>
                    <a:pt x="3611" y="2914"/>
                  </a:lnTo>
                  <a:cubicBezTo>
                    <a:pt x="3674" y="2819"/>
                    <a:pt x="3674" y="2724"/>
                    <a:pt x="3611" y="2629"/>
                  </a:cubicBezTo>
                  <a:lnTo>
                    <a:pt x="2059" y="159"/>
                  </a:lnTo>
                  <a:cubicBezTo>
                    <a:pt x="2059" y="127"/>
                    <a:pt x="2059" y="127"/>
                    <a:pt x="2059" y="127"/>
                  </a:cubicBezTo>
                  <a:lnTo>
                    <a:pt x="2027" y="96"/>
                  </a:lnTo>
                  <a:cubicBezTo>
                    <a:pt x="2027" y="96"/>
                    <a:pt x="1995" y="64"/>
                    <a:pt x="1995" y="64"/>
                  </a:cubicBezTo>
                  <a:cubicBezTo>
                    <a:pt x="1995" y="64"/>
                    <a:pt x="1964" y="64"/>
                    <a:pt x="1964" y="32"/>
                  </a:cubicBezTo>
                  <a:lnTo>
                    <a:pt x="1900" y="32"/>
                  </a:lnTo>
                  <a:cubicBezTo>
                    <a:pt x="1900" y="1"/>
                    <a:pt x="1869" y="1"/>
                    <a:pt x="1869" y="1"/>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76" name="Group 75">
            <a:extLst>
              <a:ext uri="{FF2B5EF4-FFF2-40B4-BE49-F238E27FC236}">
                <a16:creationId xmlns:a16="http://schemas.microsoft.com/office/drawing/2014/main" id="{BF32C7CC-2974-E5DE-F787-CEC2E7781315}"/>
              </a:ext>
            </a:extLst>
          </p:cNvPr>
          <p:cNvGrpSpPr/>
          <p:nvPr/>
        </p:nvGrpSpPr>
        <p:grpSpPr>
          <a:xfrm>
            <a:off x="1645836" y="2408285"/>
            <a:ext cx="1535804" cy="2206151"/>
            <a:chOff x="790159" y="2021842"/>
            <a:chExt cx="1535804" cy="2206151"/>
          </a:xfrm>
        </p:grpSpPr>
        <p:sp>
          <p:nvSpPr>
            <p:cNvPr id="77" name="Google Shape;1712;p37">
              <a:extLst>
                <a:ext uri="{FF2B5EF4-FFF2-40B4-BE49-F238E27FC236}">
                  <a16:creationId xmlns:a16="http://schemas.microsoft.com/office/drawing/2014/main" id="{155EDF55-DE82-CD31-D8A4-A2A57A9DE8C9}"/>
                </a:ext>
              </a:extLst>
            </p:cNvPr>
            <p:cNvSpPr/>
            <p:nvPr/>
          </p:nvSpPr>
          <p:spPr>
            <a:xfrm>
              <a:off x="865970" y="2021842"/>
              <a:ext cx="1126614" cy="1359622"/>
            </a:xfrm>
            <a:custGeom>
              <a:avLst/>
              <a:gdLst/>
              <a:ahLst/>
              <a:cxnLst/>
              <a:rect l="l" t="t" r="r" b="b"/>
              <a:pathLst>
                <a:path w="29644" h="35775" extrusionOk="0">
                  <a:moveTo>
                    <a:pt x="7316" y="1"/>
                  </a:moveTo>
                  <a:cubicBezTo>
                    <a:pt x="3263" y="1"/>
                    <a:pt x="1" y="3262"/>
                    <a:pt x="1" y="7316"/>
                  </a:cubicBezTo>
                  <a:lnTo>
                    <a:pt x="1" y="21282"/>
                  </a:lnTo>
                  <a:cubicBezTo>
                    <a:pt x="1" y="23277"/>
                    <a:pt x="793" y="25177"/>
                    <a:pt x="2218" y="26539"/>
                  </a:cubicBezTo>
                  <a:lnTo>
                    <a:pt x="9628" y="33728"/>
                  </a:lnTo>
                  <a:cubicBezTo>
                    <a:pt x="11042" y="35094"/>
                    <a:pt x="12869" y="35775"/>
                    <a:pt x="14699" y="35775"/>
                  </a:cubicBezTo>
                  <a:cubicBezTo>
                    <a:pt x="16519" y="35775"/>
                    <a:pt x="18341" y="35102"/>
                    <a:pt x="19762" y="33760"/>
                  </a:cubicBezTo>
                  <a:lnTo>
                    <a:pt x="27363" y="26539"/>
                  </a:lnTo>
                  <a:cubicBezTo>
                    <a:pt x="28820" y="25177"/>
                    <a:pt x="29643" y="23246"/>
                    <a:pt x="29643" y="21250"/>
                  </a:cubicBezTo>
                  <a:lnTo>
                    <a:pt x="29643" y="7316"/>
                  </a:lnTo>
                  <a:cubicBezTo>
                    <a:pt x="29643" y="3262"/>
                    <a:pt x="26381" y="1"/>
                    <a:pt x="22327" y="1"/>
                  </a:cubicBezTo>
                  <a:close/>
                </a:path>
              </a:pathLst>
            </a:custGeom>
            <a:solidFill>
              <a:srgbClr val="006ED8"/>
            </a:solidFill>
            <a:ln>
              <a:noFill/>
            </a:ln>
          </p:spPr>
          <p:txBody>
            <a:bodyPr spcFirstLastPara="1" wrap="square" lIns="121900" tIns="121900" rIns="121900" bIns="121900" anchor="ctr" anchorCtr="0">
              <a:noAutofit/>
            </a:bodyPr>
            <a:lstStyle/>
            <a:p>
              <a:endParaRPr sz="4000" dirty="0">
                <a:solidFill>
                  <a:srgbClr val="FFFFFF"/>
                </a:solidFill>
                <a:latin typeface="Fira Sans"/>
                <a:ea typeface="Fira Sans"/>
                <a:cs typeface="Fira Sans"/>
                <a:sym typeface="Fira Sans"/>
              </a:endParaRPr>
            </a:p>
          </p:txBody>
        </p:sp>
        <p:sp>
          <p:nvSpPr>
            <p:cNvPr id="78" name="Google Shape;1713;p37">
              <a:extLst>
                <a:ext uri="{FF2B5EF4-FFF2-40B4-BE49-F238E27FC236}">
                  <a16:creationId xmlns:a16="http://schemas.microsoft.com/office/drawing/2014/main" id="{9EAB3D53-B9C3-F07C-19F8-CA1EF2D14BC6}"/>
                </a:ext>
              </a:extLst>
            </p:cNvPr>
            <p:cNvSpPr/>
            <p:nvPr/>
          </p:nvSpPr>
          <p:spPr>
            <a:xfrm>
              <a:off x="1331758" y="3591897"/>
              <a:ext cx="178167" cy="162509"/>
            </a:xfrm>
            <a:custGeom>
              <a:avLst/>
              <a:gdLst/>
              <a:ahLst/>
              <a:cxnLst/>
              <a:rect l="l" t="t" r="r" b="b"/>
              <a:pathLst>
                <a:path w="4688" h="4276" extrusionOk="0">
                  <a:moveTo>
                    <a:pt x="2348" y="1"/>
                  </a:moveTo>
                  <a:cubicBezTo>
                    <a:pt x="1806" y="1"/>
                    <a:pt x="1267" y="206"/>
                    <a:pt x="856" y="618"/>
                  </a:cubicBezTo>
                  <a:cubicBezTo>
                    <a:pt x="1" y="1473"/>
                    <a:pt x="1" y="2803"/>
                    <a:pt x="856" y="3658"/>
                  </a:cubicBezTo>
                  <a:cubicBezTo>
                    <a:pt x="1267" y="4070"/>
                    <a:pt x="1806" y="4276"/>
                    <a:pt x="2348" y="4276"/>
                  </a:cubicBezTo>
                  <a:cubicBezTo>
                    <a:pt x="2891" y="4276"/>
                    <a:pt x="3437" y="4070"/>
                    <a:pt x="3864" y="3658"/>
                  </a:cubicBezTo>
                  <a:cubicBezTo>
                    <a:pt x="4688" y="2803"/>
                    <a:pt x="4688" y="1473"/>
                    <a:pt x="3864" y="618"/>
                  </a:cubicBezTo>
                  <a:cubicBezTo>
                    <a:pt x="3437" y="206"/>
                    <a:pt x="2891" y="1"/>
                    <a:pt x="2348" y="1"/>
                  </a:cubicBezTo>
                  <a:close/>
                </a:path>
              </a:pathLst>
            </a:custGeom>
            <a:solidFill>
              <a:srgbClr val="006ED8"/>
            </a:solidFill>
            <a:ln>
              <a:noFill/>
            </a:ln>
          </p:spPr>
          <p:txBody>
            <a:bodyPr spcFirstLastPara="1" wrap="square" lIns="121900" tIns="121900" rIns="121900" bIns="121900" anchor="ctr" anchorCtr="0">
              <a:noAutofit/>
            </a:bodyPr>
            <a:lstStyle/>
            <a:p>
              <a:endParaRPr sz="2400"/>
            </a:p>
          </p:txBody>
        </p:sp>
        <p:sp>
          <p:nvSpPr>
            <p:cNvPr id="79" name="Google Shape;1714;p37">
              <a:extLst>
                <a:ext uri="{FF2B5EF4-FFF2-40B4-BE49-F238E27FC236}">
                  <a16:creationId xmlns:a16="http://schemas.microsoft.com/office/drawing/2014/main" id="{48FE3557-8729-5233-7293-2BF3306574F8}"/>
                </a:ext>
              </a:extLst>
            </p:cNvPr>
            <p:cNvSpPr/>
            <p:nvPr/>
          </p:nvSpPr>
          <p:spPr>
            <a:xfrm>
              <a:off x="905686" y="3045768"/>
              <a:ext cx="1044752" cy="393920"/>
            </a:xfrm>
            <a:custGeom>
              <a:avLst/>
              <a:gdLst/>
              <a:ahLst/>
              <a:cxnLst/>
              <a:rect l="l" t="t" r="r" b="b"/>
              <a:pathLst>
                <a:path w="27490" h="10365" extrusionOk="0">
                  <a:moveTo>
                    <a:pt x="270" y="1"/>
                  </a:moveTo>
                  <a:cubicBezTo>
                    <a:pt x="207" y="1"/>
                    <a:pt x="143" y="25"/>
                    <a:pt x="96" y="72"/>
                  </a:cubicBezTo>
                  <a:cubicBezTo>
                    <a:pt x="1" y="167"/>
                    <a:pt x="1" y="294"/>
                    <a:pt x="96" y="389"/>
                  </a:cubicBezTo>
                  <a:lnTo>
                    <a:pt x="8045" y="8084"/>
                  </a:lnTo>
                  <a:cubicBezTo>
                    <a:pt x="9628" y="9604"/>
                    <a:pt x="11655" y="10365"/>
                    <a:pt x="13682" y="10365"/>
                  </a:cubicBezTo>
                  <a:cubicBezTo>
                    <a:pt x="15677" y="10365"/>
                    <a:pt x="17672" y="9636"/>
                    <a:pt x="19224" y="8148"/>
                  </a:cubicBezTo>
                  <a:lnTo>
                    <a:pt x="27395" y="420"/>
                  </a:lnTo>
                  <a:cubicBezTo>
                    <a:pt x="27490" y="325"/>
                    <a:pt x="27490" y="167"/>
                    <a:pt x="27395" y="72"/>
                  </a:cubicBezTo>
                  <a:cubicBezTo>
                    <a:pt x="27363" y="25"/>
                    <a:pt x="27308" y="1"/>
                    <a:pt x="27248" y="1"/>
                  </a:cubicBezTo>
                  <a:cubicBezTo>
                    <a:pt x="27189" y="1"/>
                    <a:pt x="27125" y="25"/>
                    <a:pt x="27078" y="72"/>
                  </a:cubicBezTo>
                  <a:lnTo>
                    <a:pt x="18907" y="7799"/>
                  </a:lnTo>
                  <a:cubicBezTo>
                    <a:pt x="17423" y="9205"/>
                    <a:pt x="15529" y="9909"/>
                    <a:pt x="13638" y="9909"/>
                  </a:cubicBezTo>
                  <a:cubicBezTo>
                    <a:pt x="11737" y="9909"/>
                    <a:pt x="9838" y="9197"/>
                    <a:pt x="8362" y="7768"/>
                  </a:cubicBezTo>
                  <a:lnTo>
                    <a:pt x="444" y="72"/>
                  </a:lnTo>
                  <a:cubicBezTo>
                    <a:pt x="397" y="25"/>
                    <a:pt x="333" y="1"/>
                    <a:pt x="270" y="1"/>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80" name="Google Shape;1715;p37">
              <a:extLst>
                <a:ext uri="{FF2B5EF4-FFF2-40B4-BE49-F238E27FC236}">
                  <a16:creationId xmlns:a16="http://schemas.microsoft.com/office/drawing/2014/main" id="{7FF2B171-F8E8-C1BA-B77E-02E12DC823C0}"/>
                </a:ext>
              </a:extLst>
            </p:cNvPr>
            <p:cNvSpPr/>
            <p:nvPr/>
          </p:nvSpPr>
          <p:spPr>
            <a:xfrm>
              <a:off x="1420842" y="3423992"/>
              <a:ext cx="18090" cy="119221"/>
            </a:xfrm>
            <a:custGeom>
              <a:avLst/>
              <a:gdLst/>
              <a:ahLst/>
              <a:cxnLst/>
              <a:rect l="l" t="t" r="r" b="b"/>
              <a:pathLst>
                <a:path w="476" h="3137" extrusionOk="0">
                  <a:moveTo>
                    <a:pt x="222" y="1"/>
                  </a:moveTo>
                  <a:cubicBezTo>
                    <a:pt x="95" y="1"/>
                    <a:pt x="0" y="96"/>
                    <a:pt x="0" y="223"/>
                  </a:cubicBezTo>
                  <a:lnTo>
                    <a:pt x="0" y="2914"/>
                  </a:lnTo>
                  <a:cubicBezTo>
                    <a:pt x="0" y="3041"/>
                    <a:pt x="95" y="3136"/>
                    <a:pt x="222" y="3136"/>
                  </a:cubicBezTo>
                  <a:cubicBezTo>
                    <a:pt x="380" y="3136"/>
                    <a:pt x="475" y="3041"/>
                    <a:pt x="475" y="2914"/>
                  </a:cubicBezTo>
                  <a:lnTo>
                    <a:pt x="475" y="223"/>
                  </a:lnTo>
                  <a:cubicBezTo>
                    <a:pt x="475" y="96"/>
                    <a:pt x="380" y="1"/>
                    <a:pt x="222" y="1"/>
                  </a:cubicBezTo>
                  <a:close/>
                </a:path>
              </a:pathLst>
            </a:custGeom>
            <a:solidFill>
              <a:srgbClr val="0D0C12"/>
            </a:solidFill>
            <a:ln>
              <a:noFill/>
            </a:ln>
          </p:spPr>
          <p:txBody>
            <a:bodyPr spcFirstLastPara="1" wrap="square" lIns="121900" tIns="121900" rIns="121900" bIns="121900" anchor="ctr" anchorCtr="0">
              <a:noAutofit/>
            </a:bodyPr>
            <a:lstStyle/>
            <a:p>
              <a:endParaRPr sz="2400"/>
            </a:p>
          </p:txBody>
        </p:sp>
        <p:sp>
          <p:nvSpPr>
            <p:cNvPr id="81" name="Google Shape;1716;p37">
              <a:extLst>
                <a:ext uri="{FF2B5EF4-FFF2-40B4-BE49-F238E27FC236}">
                  <a16:creationId xmlns:a16="http://schemas.microsoft.com/office/drawing/2014/main" id="{C2B93DB8-15F8-5E6D-AC66-36D1460225F2}"/>
                </a:ext>
              </a:extLst>
            </p:cNvPr>
            <p:cNvSpPr/>
            <p:nvPr/>
          </p:nvSpPr>
          <p:spPr>
            <a:xfrm>
              <a:off x="790159" y="3922267"/>
              <a:ext cx="1262596" cy="305726"/>
            </a:xfrm>
            <a:custGeom>
              <a:avLst/>
              <a:gdLst/>
              <a:ahLst/>
              <a:cxnLst/>
              <a:rect l="l" t="t" r="r" b="b"/>
              <a:pathLst>
                <a:path w="33222" h="6778" extrusionOk="0">
                  <a:moveTo>
                    <a:pt x="3389" y="1"/>
                  </a:moveTo>
                  <a:cubicBezTo>
                    <a:pt x="1521" y="1"/>
                    <a:pt x="1" y="1521"/>
                    <a:pt x="1" y="3389"/>
                  </a:cubicBezTo>
                  <a:cubicBezTo>
                    <a:pt x="1" y="5258"/>
                    <a:pt x="1521" y="6778"/>
                    <a:pt x="3389" y="6778"/>
                  </a:cubicBezTo>
                  <a:lnTo>
                    <a:pt x="29833" y="6778"/>
                  </a:lnTo>
                  <a:cubicBezTo>
                    <a:pt x="31701" y="6778"/>
                    <a:pt x="33221" y="5258"/>
                    <a:pt x="33190" y="3389"/>
                  </a:cubicBezTo>
                  <a:cubicBezTo>
                    <a:pt x="33190" y="1521"/>
                    <a:pt x="31670" y="1"/>
                    <a:pt x="29801" y="1"/>
                  </a:cubicBezTo>
                  <a:close/>
                </a:path>
              </a:pathLst>
            </a:custGeom>
            <a:solidFill>
              <a:srgbClr val="006ED8"/>
            </a:solidFill>
            <a:ln>
              <a:noFill/>
            </a:ln>
          </p:spPr>
          <p:txBody>
            <a:bodyPr spcFirstLastPara="1" wrap="square" lIns="121900" tIns="121900" rIns="121900" bIns="121900" anchor="ctr" anchorCtr="0">
              <a:noAutofit/>
            </a:bodyPr>
            <a:lstStyle/>
            <a:p>
              <a:pPr algn="ctr"/>
              <a:endParaRPr sz="2400" dirty="0">
                <a:solidFill>
                  <a:srgbClr val="FFFFFF"/>
                </a:solidFill>
                <a:latin typeface="Fira Sans"/>
                <a:ea typeface="Fira Sans"/>
                <a:cs typeface="Fira Sans"/>
                <a:sym typeface="Fira Sans"/>
              </a:endParaRPr>
            </a:p>
          </p:txBody>
        </p:sp>
        <p:sp>
          <p:nvSpPr>
            <p:cNvPr id="82" name="Google Shape;1717;p37">
              <a:extLst>
                <a:ext uri="{FF2B5EF4-FFF2-40B4-BE49-F238E27FC236}">
                  <a16:creationId xmlns:a16="http://schemas.microsoft.com/office/drawing/2014/main" id="{AFE5B84E-B379-A73E-335F-B52528D73547}"/>
                </a:ext>
              </a:extLst>
            </p:cNvPr>
            <p:cNvSpPr/>
            <p:nvPr/>
          </p:nvSpPr>
          <p:spPr>
            <a:xfrm>
              <a:off x="1686836" y="2226459"/>
              <a:ext cx="639127" cy="681236"/>
            </a:xfrm>
            <a:custGeom>
              <a:avLst/>
              <a:gdLst/>
              <a:ahLst/>
              <a:cxnLst/>
              <a:rect l="l" t="t" r="r" b="b"/>
              <a:pathLst>
                <a:path w="16817" h="17925" extrusionOk="0">
                  <a:moveTo>
                    <a:pt x="8424" y="10388"/>
                  </a:moveTo>
                  <a:cubicBezTo>
                    <a:pt x="9247" y="10388"/>
                    <a:pt x="9913" y="11053"/>
                    <a:pt x="9913" y="11844"/>
                  </a:cubicBezTo>
                  <a:cubicBezTo>
                    <a:pt x="9913" y="12668"/>
                    <a:pt x="9247" y="13333"/>
                    <a:pt x="8424" y="13333"/>
                  </a:cubicBezTo>
                  <a:cubicBezTo>
                    <a:pt x="7601" y="13333"/>
                    <a:pt x="6936" y="12668"/>
                    <a:pt x="6936" y="11844"/>
                  </a:cubicBezTo>
                  <a:cubicBezTo>
                    <a:pt x="6936" y="11053"/>
                    <a:pt x="7601" y="10388"/>
                    <a:pt x="8424" y="10388"/>
                  </a:cubicBezTo>
                  <a:close/>
                  <a:moveTo>
                    <a:pt x="10736" y="507"/>
                  </a:moveTo>
                  <a:cubicBezTo>
                    <a:pt x="11528" y="507"/>
                    <a:pt x="12161" y="1109"/>
                    <a:pt x="12224" y="1869"/>
                  </a:cubicBezTo>
                  <a:cubicBezTo>
                    <a:pt x="11211" y="2217"/>
                    <a:pt x="10483" y="3167"/>
                    <a:pt x="10483" y="4307"/>
                  </a:cubicBezTo>
                  <a:cubicBezTo>
                    <a:pt x="10483" y="4434"/>
                    <a:pt x="10609" y="4561"/>
                    <a:pt x="10736" y="4561"/>
                  </a:cubicBezTo>
                  <a:cubicBezTo>
                    <a:pt x="10894" y="4561"/>
                    <a:pt x="11021" y="4434"/>
                    <a:pt x="11021" y="4307"/>
                  </a:cubicBezTo>
                  <a:cubicBezTo>
                    <a:pt x="11021" y="3294"/>
                    <a:pt x="11718" y="2470"/>
                    <a:pt x="12636" y="2280"/>
                  </a:cubicBezTo>
                  <a:lnTo>
                    <a:pt x="12668" y="2280"/>
                  </a:lnTo>
                  <a:cubicBezTo>
                    <a:pt x="12699" y="2280"/>
                    <a:pt x="12699" y="2280"/>
                    <a:pt x="12763" y="2249"/>
                  </a:cubicBezTo>
                  <a:lnTo>
                    <a:pt x="13048" y="2249"/>
                  </a:lnTo>
                  <a:cubicBezTo>
                    <a:pt x="14188" y="2249"/>
                    <a:pt x="15138" y="3167"/>
                    <a:pt x="15138" y="4307"/>
                  </a:cubicBezTo>
                  <a:cubicBezTo>
                    <a:pt x="15138" y="4877"/>
                    <a:pt x="14885" y="5416"/>
                    <a:pt x="14473" y="5796"/>
                  </a:cubicBezTo>
                  <a:lnTo>
                    <a:pt x="13048" y="5796"/>
                  </a:lnTo>
                  <a:cubicBezTo>
                    <a:pt x="12921" y="5796"/>
                    <a:pt x="12794" y="5891"/>
                    <a:pt x="12794" y="6049"/>
                  </a:cubicBezTo>
                  <a:cubicBezTo>
                    <a:pt x="12794" y="6176"/>
                    <a:pt x="12921" y="6302"/>
                    <a:pt x="13048" y="6302"/>
                  </a:cubicBezTo>
                  <a:lnTo>
                    <a:pt x="14220" y="6302"/>
                  </a:lnTo>
                  <a:cubicBezTo>
                    <a:pt x="14315" y="6302"/>
                    <a:pt x="14441" y="6302"/>
                    <a:pt x="14536" y="6334"/>
                  </a:cubicBezTo>
                  <a:lnTo>
                    <a:pt x="14568" y="6334"/>
                  </a:lnTo>
                  <a:cubicBezTo>
                    <a:pt x="14600" y="6334"/>
                    <a:pt x="14600" y="6334"/>
                    <a:pt x="14631" y="6366"/>
                  </a:cubicBezTo>
                  <a:lnTo>
                    <a:pt x="14726" y="6366"/>
                  </a:lnTo>
                  <a:cubicBezTo>
                    <a:pt x="14758" y="6366"/>
                    <a:pt x="14758" y="6366"/>
                    <a:pt x="14758" y="6397"/>
                  </a:cubicBezTo>
                  <a:lnTo>
                    <a:pt x="14885" y="6397"/>
                  </a:lnTo>
                  <a:cubicBezTo>
                    <a:pt x="14885" y="6429"/>
                    <a:pt x="14885" y="6429"/>
                    <a:pt x="14916" y="6429"/>
                  </a:cubicBezTo>
                  <a:lnTo>
                    <a:pt x="14980" y="6429"/>
                  </a:lnTo>
                  <a:cubicBezTo>
                    <a:pt x="14980" y="6461"/>
                    <a:pt x="14980" y="6461"/>
                    <a:pt x="14980" y="6461"/>
                  </a:cubicBezTo>
                  <a:cubicBezTo>
                    <a:pt x="15011" y="6461"/>
                    <a:pt x="15043" y="6461"/>
                    <a:pt x="15043" y="6492"/>
                  </a:cubicBezTo>
                  <a:lnTo>
                    <a:pt x="15075" y="6492"/>
                  </a:lnTo>
                  <a:cubicBezTo>
                    <a:pt x="15708" y="6777"/>
                    <a:pt x="16151" y="7379"/>
                    <a:pt x="16278" y="8076"/>
                  </a:cubicBezTo>
                  <a:cubicBezTo>
                    <a:pt x="16278" y="8076"/>
                    <a:pt x="16278" y="8076"/>
                    <a:pt x="16278" y="8108"/>
                  </a:cubicBezTo>
                  <a:cubicBezTo>
                    <a:pt x="16278" y="8108"/>
                    <a:pt x="16278" y="8139"/>
                    <a:pt x="16278" y="8171"/>
                  </a:cubicBezTo>
                  <a:cubicBezTo>
                    <a:pt x="16278" y="8171"/>
                    <a:pt x="16278" y="8203"/>
                    <a:pt x="16278" y="8203"/>
                  </a:cubicBezTo>
                  <a:cubicBezTo>
                    <a:pt x="16278" y="8234"/>
                    <a:pt x="16278" y="8234"/>
                    <a:pt x="16278" y="8266"/>
                  </a:cubicBezTo>
                  <a:cubicBezTo>
                    <a:pt x="16278" y="8298"/>
                    <a:pt x="16278" y="8329"/>
                    <a:pt x="16278" y="8361"/>
                  </a:cubicBezTo>
                  <a:cubicBezTo>
                    <a:pt x="16278" y="8393"/>
                    <a:pt x="16278" y="8424"/>
                    <a:pt x="16278" y="8456"/>
                  </a:cubicBezTo>
                  <a:cubicBezTo>
                    <a:pt x="16278" y="8456"/>
                    <a:pt x="16278" y="8488"/>
                    <a:pt x="16278" y="8488"/>
                  </a:cubicBezTo>
                  <a:cubicBezTo>
                    <a:pt x="16278" y="8519"/>
                    <a:pt x="16278" y="8519"/>
                    <a:pt x="16278" y="8551"/>
                  </a:cubicBezTo>
                  <a:cubicBezTo>
                    <a:pt x="16278" y="8551"/>
                    <a:pt x="16278" y="8583"/>
                    <a:pt x="16278" y="8583"/>
                  </a:cubicBezTo>
                  <a:cubicBezTo>
                    <a:pt x="16278" y="8614"/>
                    <a:pt x="16278" y="8614"/>
                    <a:pt x="16278" y="8646"/>
                  </a:cubicBezTo>
                  <a:cubicBezTo>
                    <a:pt x="16246" y="8709"/>
                    <a:pt x="16246" y="8773"/>
                    <a:pt x="16215" y="8836"/>
                  </a:cubicBezTo>
                  <a:cubicBezTo>
                    <a:pt x="16215" y="8868"/>
                    <a:pt x="16215" y="8899"/>
                    <a:pt x="16215" y="8899"/>
                  </a:cubicBezTo>
                  <a:cubicBezTo>
                    <a:pt x="16151" y="9121"/>
                    <a:pt x="16056" y="9311"/>
                    <a:pt x="15961" y="9469"/>
                  </a:cubicBezTo>
                  <a:cubicBezTo>
                    <a:pt x="15961" y="9469"/>
                    <a:pt x="15961" y="9469"/>
                    <a:pt x="15930" y="9501"/>
                  </a:cubicBezTo>
                  <a:cubicBezTo>
                    <a:pt x="15930" y="9501"/>
                    <a:pt x="15930" y="9533"/>
                    <a:pt x="15898" y="9533"/>
                  </a:cubicBezTo>
                  <a:cubicBezTo>
                    <a:pt x="15898" y="9533"/>
                    <a:pt x="15898" y="9564"/>
                    <a:pt x="15898" y="9564"/>
                  </a:cubicBezTo>
                  <a:cubicBezTo>
                    <a:pt x="15898" y="9564"/>
                    <a:pt x="15866" y="9596"/>
                    <a:pt x="15866" y="9596"/>
                  </a:cubicBezTo>
                  <a:cubicBezTo>
                    <a:pt x="15835" y="9628"/>
                    <a:pt x="15835" y="9659"/>
                    <a:pt x="15803" y="9659"/>
                  </a:cubicBezTo>
                  <a:cubicBezTo>
                    <a:pt x="15803" y="9691"/>
                    <a:pt x="15771" y="9723"/>
                    <a:pt x="15740" y="9754"/>
                  </a:cubicBezTo>
                  <a:cubicBezTo>
                    <a:pt x="15708" y="9786"/>
                    <a:pt x="15708" y="9786"/>
                    <a:pt x="15676" y="9818"/>
                  </a:cubicBezTo>
                  <a:cubicBezTo>
                    <a:pt x="15486" y="10008"/>
                    <a:pt x="15265" y="10166"/>
                    <a:pt x="15043" y="10261"/>
                  </a:cubicBezTo>
                  <a:lnTo>
                    <a:pt x="15011" y="10261"/>
                  </a:lnTo>
                  <a:cubicBezTo>
                    <a:pt x="14980" y="10261"/>
                    <a:pt x="14948" y="10293"/>
                    <a:pt x="14916" y="10293"/>
                  </a:cubicBezTo>
                  <a:cubicBezTo>
                    <a:pt x="14695" y="10388"/>
                    <a:pt x="14473" y="10419"/>
                    <a:pt x="14220" y="10419"/>
                  </a:cubicBezTo>
                  <a:cubicBezTo>
                    <a:pt x="13079" y="10419"/>
                    <a:pt x="12161" y="9501"/>
                    <a:pt x="12161" y="8361"/>
                  </a:cubicBezTo>
                  <a:cubicBezTo>
                    <a:pt x="12161" y="8203"/>
                    <a:pt x="12034" y="8108"/>
                    <a:pt x="11908" y="8108"/>
                  </a:cubicBezTo>
                  <a:cubicBezTo>
                    <a:pt x="11749" y="8108"/>
                    <a:pt x="11623" y="8234"/>
                    <a:pt x="11623" y="8361"/>
                  </a:cubicBezTo>
                  <a:cubicBezTo>
                    <a:pt x="11623" y="9786"/>
                    <a:pt x="12794" y="10958"/>
                    <a:pt x="14220" y="10958"/>
                  </a:cubicBezTo>
                  <a:cubicBezTo>
                    <a:pt x="14473" y="10958"/>
                    <a:pt x="14726" y="10894"/>
                    <a:pt x="14948" y="10831"/>
                  </a:cubicBezTo>
                  <a:cubicBezTo>
                    <a:pt x="15423" y="11243"/>
                    <a:pt x="15708" y="11813"/>
                    <a:pt x="15708" y="12446"/>
                  </a:cubicBezTo>
                  <a:cubicBezTo>
                    <a:pt x="15708" y="13523"/>
                    <a:pt x="14853" y="14441"/>
                    <a:pt x="13776" y="14505"/>
                  </a:cubicBezTo>
                  <a:cubicBezTo>
                    <a:pt x="13428" y="13491"/>
                    <a:pt x="12446" y="12763"/>
                    <a:pt x="11338" y="12763"/>
                  </a:cubicBezTo>
                  <a:cubicBezTo>
                    <a:pt x="11179" y="12763"/>
                    <a:pt x="11084" y="12858"/>
                    <a:pt x="11084" y="13016"/>
                  </a:cubicBezTo>
                  <a:cubicBezTo>
                    <a:pt x="11084" y="13175"/>
                    <a:pt x="11179" y="13270"/>
                    <a:pt x="11338" y="13270"/>
                  </a:cubicBezTo>
                  <a:cubicBezTo>
                    <a:pt x="12319" y="13270"/>
                    <a:pt x="13143" y="13966"/>
                    <a:pt x="13364" y="14916"/>
                  </a:cubicBezTo>
                  <a:cubicBezTo>
                    <a:pt x="13364" y="14948"/>
                    <a:pt x="13364" y="14980"/>
                    <a:pt x="13364" y="15011"/>
                  </a:cubicBezTo>
                  <a:lnTo>
                    <a:pt x="13364" y="15043"/>
                  </a:lnTo>
                  <a:cubicBezTo>
                    <a:pt x="13364" y="15075"/>
                    <a:pt x="13364" y="15075"/>
                    <a:pt x="13364" y="15106"/>
                  </a:cubicBezTo>
                  <a:lnTo>
                    <a:pt x="13364" y="15138"/>
                  </a:lnTo>
                  <a:cubicBezTo>
                    <a:pt x="13396" y="15170"/>
                    <a:pt x="13396" y="15201"/>
                    <a:pt x="13396" y="15233"/>
                  </a:cubicBezTo>
                  <a:cubicBezTo>
                    <a:pt x="13396" y="15265"/>
                    <a:pt x="13396" y="15296"/>
                    <a:pt x="13396" y="15328"/>
                  </a:cubicBezTo>
                  <a:cubicBezTo>
                    <a:pt x="13396" y="16468"/>
                    <a:pt x="12478" y="17386"/>
                    <a:pt x="11338" y="17386"/>
                  </a:cubicBezTo>
                  <a:cubicBezTo>
                    <a:pt x="10198" y="17386"/>
                    <a:pt x="9247" y="16468"/>
                    <a:pt x="9247" y="15328"/>
                  </a:cubicBezTo>
                  <a:lnTo>
                    <a:pt x="9247" y="13681"/>
                  </a:lnTo>
                  <a:cubicBezTo>
                    <a:pt x="9944" y="13365"/>
                    <a:pt x="10419" y="12668"/>
                    <a:pt x="10419" y="11844"/>
                  </a:cubicBezTo>
                  <a:cubicBezTo>
                    <a:pt x="10419" y="11053"/>
                    <a:pt x="9944" y="10356"/>
                    <a:pt x="9247" y="10039"/>
                  </a:cubicBezTo>
                  <a:lnTo>
                    <a:pt x="9247" y="8614"/>
                  </a:lnTo>
                  <a:lnTo>
                    <a:pt x="10736" y="8614"/>
                  </a:lnTo>
                  <a:cubicBezTo>
                    <a:pt x="10894" y="8614"/>
                    <a:pt x="11021" y="8519"/>
                    <a:pt x="11021" y="8361"/>
                  </a:cubicBezTo>
                  <a:cubicBezTo>
                    <a:pt x="11021" y="8234"/>
                    <a:pt x="10894" y="8108"/>
                    <a:pt x="10736" y="8108"/>
                  </a:cubicBezTo>
                  <a:lnTo>
                    <a:pt x="9247" y="8108"/>
                  </a:lnTo>
                  <a:lnTo>
                    <a:pt x="9247" y="1964"/>
                  </a:lnTo>
                  <a:cubicBezTo>
                    <a:pt x="9247" y="1172"/>
                    <a:pt x="9944" y="507"/>
                    <a:pt x="10736" y="507"/>
                  </a:cubicBezTo>
                  <a:close/>
                  <a:moveTo>
                    <a:pt x="6081" y="0"/>
                  </a:moveTo>
                  <a:cubicBezTo>
                    <a:pt x="5067" y="0"/>
                    <a:pt x="4212" y="760"/>
                    <a:pt x="4085" y="1774"/>
                  </a:cubicBezTo>
                  <a:cubicBezTo>
                    <a:pt x="4085" y="1742"/>
                    <a:pt x="4054" y="1742"/>
                    <a:pt x="4022" y="1742"/>
                  </a:cubicBezTo>
                  <a:lnTo>
                    <a:pt x="3769" y="1742"/>
                  </a:lnTo>
                  <a:cubicBezTo>
                    <a:pt x="2344" y="1742"/>
                    <a:pt x="1172" y="2882"/>
                    <a:pt x="1172" y="4307"/>
                  </a:cubicBezTo>
                  <a:cubicBezTo>
                    <a:pt x="1172" y="4909"/>
                    <a:pt x="1362" y="5479"/>
                    <a:pt x="1742" y="5954"/>
                  </a:cubicBezTo>
                  <a:lnTo>
                    <a:pt x="1710" y="5954"/>
                  </a:lnTo>
                  <a:cubicBezTo>
                    <a:pt x="1615" y="5986"/>
                    <a:pt x="1552" y="6017"/>
                    <a:pt x="1489" y="6049"/>
                  </a:cubicBezTo>
                  <a:lnTo>
                    <a:pt x="1457" y="6049"/>
                  </a:lnTo>
                  <a:cubicBezTo>
                    <a:pt x="1172" y="6207"/>
                    <a:pt x="887" y="6429"/>
                    <a:pt x="633" y="6682"/>
                  </a:cubicBezTo>
                  <a:cubicBezTo>
                    <a:pt x="443" y="6904"/>
                    <a:pt x="317" y="7126"/>
                    <a:pt x="222" y="7379"/>
                  </a:cubicBezTo>
                  <a:cubicBezTo>
                    <a:pt x="190" y="7379"/>
                    <a:pt x="190" y="7379"/>
                    <a:pt x="190" y="7411"/>
                  </a:cubicBezTo>
                  <a:lnTo>
                    <a:pt x="158" y="7506"/>
                  </a:lnTo>
                  <a:cubicBezTo>
                    <a:pt x="158" y="7506"/>
                    <a:pt x="158" y="7537"/>
                    <a:pt x="158" y="7537"/>
                  </a:cubicBezTo>
                  <a:cubicBezTo>
                    <a:pt x="127" y="7569"/>
                    <a:pt x="127" y="7601"/>
                    <a:pt x="127" y="7601"/>
                  </a:cubicBezTo>
                  <a:cubicBezTo>
                    <a:pt x="127" y="7632"/>
                    <a:pt x="127" y="7632"/>
                    <a:pt x="95" y="7664"/>
                  </a:cubicBezTo>
                  <a:cubicBezTo>
                    <a:pt x="95" y="7696"/>
                    <a:pt x="95" y="7696"/>
                    <a:pt x="95" y="7727"/>
                  </a:cubicBezTo>
                  <a:cubicBezTo>
                    <a:pt x="95" y="7727"/>
                    <a:pt x="63" y="7759"/>
                    <a:pt x="63" y="7791"/>
                  </a:cubicBezTo>
                  <a:lnTo>
                    <a:pt x="63" y="7822"/>
                  </a:lnTo>
                  <a:cubicBezTo>
                    <a:pt x="63" y="7854"/>
                    <a:pt x="63" y="7886"/>
                    <a:pt x="32" y="7886"/>
                  </a:cubicBezTo>
                  <a:cubicBezTo>
                    <a:pt x="32" y="7917"/>
                    <a:pt x="32" y="7917"/>
                    <a:pt x="32" y="7949"/>
                  </a:cubicBezTo>
                  <a:cubicBezTo>
                    <a:pt x="32" y="7981"/>
                    <a:pt x="32" y="7981"/>
                    <a:pt x="32" y="8013"/>
                  </a:cubicBezTo>
                  <a:cubicBezTo>
                    <a:pt x="32" y="8044"/>
                    <a:pt x="32" y="8044"/>
                    <a:pt x="32" y="8076"/>
                  </a:cubicBezTo>
                  <a:cubicBezTo>
                    <a:pt x="0" y="8108"/>
                    <a:pt x="0" y="8108"/>
                    <a:pt x="0" y="8139"/>
                  </a:cubicBezTo>
                  <a:cubicBezTo>
                    <a:pt x="0" y="8171"/>
                    <a:pt x="0" y="8171"/>
                    <a:pt x="0" y="8203"/>
                  </a:cubicBezTo>
                  <a:cubicBezTo>
                    <a:pt x="0" y="8234"/>
                    <a:pt x="0" y="8234"/>
                    <a:pt x="0" y="8266"/>
                  </a:cubicBezTo>
                  <a:cubicBezTo>
                    <a:pt x="0" y="8298"/>
                    <a:pt x="0" y="8329"/>
                    <a:pt x="0" y="8361"/>
                  </a:cubicBezTo>
                  <a:cubicBezTo>
                    <a:pt x="0" y="8424"/>
                    <a:pt x="0" y="8456"/>
                    <a:pt x="0" y="8488"/>
                  </a:cubicBezTo>
                  <a:lnTo>
                    <a:pt x="0" y="8519"/>
                  </a:lnTo>
                  <a:cubicBezTo>
                    <a:pt x="0" y="8551"/>
                    <a:pt x="0" y="8583"/>
                    <a:pt x="0" y="8614"/>
                  </a:cubicBezTo>
                  <a:cubicBezTo>
                    <a:pt x="0" y="8646"/>
                    <a:pt x="0" y="8646"/>
                    <a:pt x="0" y="8646"/>
                  </a:cubicBezTo>
                  <a:cubicBezTo>
                    <a:pt x="32" y="8678"/>
                    <a:pt x="32" y="8709"/>
                    <a:pt x="32" y="8741"/>
                  </a:cubicBezTo>
                  <a:cubicBezTo>
                    <a:pt x="32" y="8741"/>
                    <a:pt x="32" y="8773"/>
                    <a:pt x="32" y="8804"/>
                  </a:cubicBezTo>
                  <a:cubicBezTo>
                    <a:pt x="32" y="8804"/>
                    <a:pt x="32" y="8804"/>
                    <a:pt x="32" y="8836"/>
                  </a:cubicBezTo>
                  <a:cubicBezTo>
                    <a:pt x="32" y="8868"/>
                    <a:pt x="63" y="8931"/>
                    <a:pt x="63" y="8963"/>
                  </a:cubicBezTo>
                  <a:cubicBezTo>
                    <a:pt x="127" y="9248"/>
                    <a:pt x="253" y="9501"/>
                    <a:pt x="412" y="9754"/>
                  </a:cubicBezTo>
                  <a:cubicBezTo>
                    <a:pt x="443" y="9786"/>
                    <a:pt x="443" y="9818"/>
                    <a:pt x="475" y="9849"/>
                  </a:cubicBezTo>
                  <a:cubicBezTo>
                    <a:pt x="475" y="9881"/>
                    <a:pt x="507" y="9881"/>
                    <a:pt x="507" y="9881"/>
                  </a:cubicBezTo>
                  <a:cubicBezTo>
                    <a:pt x="507" y="9913"/>
                    <a:pt x="507" y="9913"/>
                    <a:pt x="538" y="9944"/>
                  </a:cubicBezTo>
                  <a:cubicBezTo>
                    <a:pt x="538" y="9944"/>
                    <a:pt x="570" y="9976"/>
                    <a:pt x="570" y="9976"/>
                  </a:cubicBezTo>
                  <a:cubicBezTo>
                    <a:pt x="570" y="10008"/>
                    <a:pt x="602" y="10008"/>
                    <a:pt x="602" y="10008"/>
                  </a:cubicBezTo>
                  <a:lnTo>
                    <a:pt x="665" y="10103"/>
                  </a:lnTo>
                  <a:cubicBezTo>
                    <a:pt x="855" y="10293"/>
                    <a:pt x="1077" y="10483"/>
                    <a:pt x="1330" y="10609"/>
                  </a:cubicBezTo>
                  <a:cubicBezTo>
                    <a:pt x="855" y="11084"/>
                    <a:pt x="570" y="11749"/>
                    <a:pt x="570" y="12414"/>
                  </a:cubicBezTo>
                  <a:cubicBezTo>
                    <a:pt x="570" y="13776"/>
                    <a:pt x="1615" y="14885"/>
                    <a:pt x="2914" y="15011"/>
                  </a:cubicBezTo>
                  <a:cubicBezTo>
                    <a:pt x="2914" y="15011"/>
                    <a:pt x="2914" y="15043"/>
                    <a:pt x="2914" y="15043"/>
                  </a:cubicBezTo>
                  <a:cubicBezTo>
                    <a:pt x="2914" y="15075"/>
                    <a:pt x="2914" y="15075"/>
                    <a:pt x="2914" y="15075"/>
                  </a:cubicBezTo>
                  <a:cubicBezTo>
                    <a:pt x="2914" y="15106"/>
                    <a:pt x="2914" y="15138"/>
                    <a:pt x="2914" y="15201"/>
                  </a:cubicBezTo>
                  <a:cubicBezTo>
                    <a:pt x="2914" y="15265"/>
                    <a:pt x="2914" y="15296"/>
                    <a:pt x="2914" y="15328"/>
                  </a:cubicBezTo>
                  <a:cubicBezTo>
                    <a:pt x="2914" y="15676"/>
                    <a:pt x="2945" y="15993"/>
                    <a:pt x="3072" y="16278"/>
                  </a:cubicBezTo>
                  <a:cubicBezTo>
                    <a:pt x="3135" y="16405"/>
                    <a:pt x="3230" y="16468"/>
                    <a:pt x="3325" y="16468"/>
                  </a:cubicBezTo>
                  <a:cubicBezTo>
                    <a:pt x="3357" y="16468"/>
                    <a:pt x="3389" y="16436"/>
                    <a:pt x="3420" y="16436"/>
                  </a:cubicBezTo>
                  <a:cubicBezTo>
                    <a:pt x="3547" y="16373"/>
                    <a:pt x="3610" y="16215"/>
                    <a:pt x="3579" y="16088"/>
                  </a:cubicBezTo>
                  <a:cubicBezTo>
                    <a:pt x="3484" y="15866"/>
                    <a:pt x="3420" y="15581"/>
                    <a:pt x="3420" y="15328"/>
                  </a:cubicBezTo>
                  <a:cubicBezTo>
                    <a:pt x="3420" y="15296"/>
                    <a:pt x="3420" y="15265"/>
                    <a:pt x="3420" y="15233"/>
                  </a:cubicBezTo>
                  <a:cubicBezTo>
                    <a:pt x="3420" y="15201"/>
                    <a:pt x="3420" y="15170"/>
                    <a:pt x="3452" y="15138"/>
                  </a:cubicBezTo>
                  <a:lnTo>
                    <a:pt x="3452" y="15106"/>
                  </a:lnTo>
                  <a:cubicBezTo>
                    <a:pt x="3452" y="15075"/>
                    <a:pt x="3452" y="15043"/>
                    <a:pt x="3452" y="15043"/>
                  </a:cubicBezTo>
                  <a:lnTo>
                    <a:pt x="3452" y="15011"/>
                  </a:lnTo>
                  <a:cubicBezTo>
                    <a:pt x="3452" y="14980"/>
                    <a:pt x="3452" y="14948"/>
                    <a:pt x="3452" y="14916"/>
                  </a:cubicBezTo>
                  <a:cubicBezTo>
                    <a:pt x="3674" y="13966"/>
                    <a:pt x="4497" y="13270"/>
                    <a:pt x="5479" y="13270"/>
                  </a:cubicBezTo>
                  <a:cubicBezTo>
                    <a:pt x="5637" y="13270"/>
                    <a:pt x="5732" y="13143"/>
                    <a:pt x="5732" y="13016"/>
                  </a:cubicBezTo>
                  <a:cubicBezTo>
                    <a:pt x="5732" y="12858"/>
                    <a:pt x="5637" y="12763"/>
                    <a:pt x="5479" y="12763"/>
                  </a:cubicBezTo>
                  <a:cubicBezTo>
                    <a:pt x="4370" y="12763"/>
                    <a:pt x="3389" y="13491"/>
                    <a:pt x="3040" y="14505"/>
                  </a:cubicBezTo>
                  <a:cubicBezTo>
                    <a:pt x="1964" y="14441"/>
                    <a:pt x="1109" y="13523"/>
                    <a:pt x="1109" y="12446"/>
                  </a:cubicBezTo>
                  <a:cubicBezTo>
                    <a:pt x="1109" y="11813"/>
                    <a:pt x="1394" y="11243"/>
                    <a:pt x="1837" y="10831"/>
                  </a:cubicBezTo>
                  <a:cubicBezTo>
                    <a:pt x="2090" y="10926"/>
                    <a:pt x="2344" y="10958"/>
                    <a:pt x="2597" y="10958"/>
                  </a:cubicBezTo>
                  <a:cubicBezTo>
                    <a:pt x="4022" y="10958"/>
                    <a:pt x="5162" y="9786"/>
                    <a:pt x="5162" y="8361"/>
                  </a:cubicBezTo>
                  <a:cubicBezTo>
                    <a:pt x="5162" y="8234"/>
                    <a:pt x="5035" y="8108"/>
                    <a:pt x="4909" y="8108"/>
                  </a:cubicBezTo>
                  <a:cubicBezTo>
                    <a:pt x="4750" y="8108"/>
                    <a:pt x="4655" y="8234"/>
                    <a:pt x="4655" y="8361"/>
                  </a:cubicBezTo>
                  <a:cubicBezTo>
                    <a:pt x="4655" y="9501"/>
                    <a:pt x="3705" y="10419"/>
                    <a:pt x="2597" y="10419"/>
                  </a:cubicBezTo>
                  <a:cubicBezTo>
                    <a:pt x="2312" y="10419"/>
                    <a:pt x="2027" y="10356"/>
                    <a:pt x="1774" y="10261"/>
                  </a:cubicBezTo>
                  <a:cubicBezTo>
                    <a:pt x="1520" y="10166"/>
                    <a:pt x="1330" y="10008"/>
                    <a:pt x="1140" y="9818"/>
                  </a:cubicBezTo>
                  <a:cubicBezTo>
                    <a:pt x="1109" y="9786"/>
                    <a:pt x="1077" y="9786"/>
                    <a:pt x="1077" y="9754"/>
                  </a:cubicBezTo>
                  <a:lnTo>
                    <a:pt x="1045" y="9754"/>
                  </a:lnTo>
                  <a:cubicBezTo>
                    <a:pt x="1045" y="9723"/>
                    <a:pt x="1014" y="9691"/>
                    <a:pt x="1014" y="9691"/>
                  </a:cubicBezTo>
                  <a:lnTo>
                    <a:pt x="982" y="9691"/>
                  </a:lnTo>
                  <a:cubicBezTo>
                    <a:pt x="982" y="9659"/>
                    <a:pt x="950" y="9628"/>
                    <a:pt x="950" y="9596"/>
                  </a:cubicBezTo>
                  <a:cubicBezTo>
                    <a:pt x="950" y="9596"/>
                    <a:pt x="918" y="9596"/>
                    <a:pt x="918" y="9564"/>
                  </a:cubicBezTo>
                  <a:cubicBezTo>
                    <a:pt x="918" y="9564"/>
                    <a:pt x="887" y="9564"/>
                    <a:pt x="887" y="9533"/>
                  </a:cubicBezTo>
                  <a:cubicBezTo>
                    <a:pt x="887" y="9533"/>
                    <a:pt x="887" y="9501"/>
                    <a:pt x="855" y="9501"/>
                  </a:cubicBezTo>
                  <a:cubicBezTo>
                    <a:pt x="855" y="9501"/>
                    <a:pt x="855" y="9469"/>
                    <a:pt x="855" y="9469"/>
                  </a:cubicBezTo>
                  <a:cubicBezTo>
                    <a:pt x="728" y="9311"/>
                    <a:pt x="665" y="9121"/>
                    <a:pt x="602" y="8931"/>
                  </a:cubicBezTo>
                  <a:cubicBezTo>
                    <a:pt x="602" y="8899"/>
                    <a:pt x="602" y="8868"/>
                    <a:pt x="570" y="8836"/>
                  </a:cubicBezTo>
                  <a:cubicBezTo>
                    <a:pt x="570" y="8773"/>
                    <a:pt x="538" y="8709"/>
                    <a:pt x="538" y="8646"/>
                  </a:cubicBezTo>
                  <a:cubicBezTo>
                    <a:pt x="538" y="8614"/>
                    <a:pt x="538" y="8614"/>
                    <a:pt x="538" y="8583"/>
                  </a:cubicBezTo>
                  <a:cubicBezTo>
                    <a:pt x="538" y="8583"/>
                    <a:pt x="538" y="8583"/>
                    <a:pt x="538" y="8551"/>
                  </a:cubicBezTo>
                  <a:cubicBezTo>
                    <a:pt x="538" y="8551"/>
                    <a:pt x="538" y="8519"/>
                    <a:pt x="538" y="8488"/>
                  </a:cubicBezTo>
                  <a:lnTo>
                    <a:pt x="538" y="8456"/>
                  </a:lnTo>
                  <a:cubicBezTo>
                    <a:pt x="538" y="8424"/>
                    <a:pt x="538" y="8393"/>
                    <a:pt x="538" y="8361"/>
                  </a:cubicBezTo>
                  <a:cubicBezTo>
                    <a:pt x="538" y="8329"/>
                    <a:pt x="538" y="8298"/>
                    <a:pt x="538" y="8266"/>
                  </a:cubicBezTo>
                  <a:cubicBezTo>
                    <a:pt x="538" y="8266"/>
                    <a:pt x="538" y="8234"/>
                    <a:pt x="538" y="8234"/>
                  </a:cubicBezTo>
                  <a:cubicBezTo>
                    <a:pt x="538" y="8203"/>
                    <a:pt x="538" y="8203"/>
                    <a:pt x="538" y="8171"/>
                  </a:cubicBezTo>
                  <a:cubicBezTo>
                    <a:pt x="538" y="8139"/>
                    <a:pt x="538" y="8139"/>
                    <a:pt x="538" y="8108"/>
                  </a:cubicBezTo>
                  <a:cubicBezTo>
                    <a:pt x="538" y="8108"/>
                    <a:pt x="538" y="8108"/>
                    <a:pt x="538" y="8076"/>
                  </a:cubicBezTo>
                  <a:cubicBezTo>
                    <a:pt x="633" y="7379"/>
                    <a:pt x="1109" y="6777"/>
                    <a:pt x="1742" y="6492"/>
                  </a:cubicBezTo>
                  <a:cubicBezTo>
                    <a:pt x="1774" y="6492"/>
                    <a:pt x="1805" y="6461"/>
                    <a:pt x="1837" y="6461"/>
                  </a:cubicBezTo>
                  <a:cubicBezTo>
                    <a:pt x="1869" y="6429"/>
                    <a:pt x="1900" y="6429"/>
                    <a:pt x="1900" y="6429"/>
                  </a:cubicBezTo>
                  <a:lnTo>
                    <a:pt x="1932" y="6429"/>
                  </a:lnTo>
                  <a:cubicBezTo>
                    <a:pt x="1964" y="6429"/>
                    <a:pt x="1964" y="6397"/>
                    <a:pt x="1995" y="6397"/>
                  </a:cubicBezTo>
                  <a:lnTo>
                    <a:pt x="2027" y="6397"/>
                  </a:lnTo>
                  <a:cubicBezTo>
                    <a:pt x="2059" y="6397"/>
                    <a:pt x="2059" y="6397"/>
                    <a:pt x="2090" y="6366"/>
                  </a:cubicBezTo>
                  <a:lnTo>
                    <a:pt x="2185" y="6366"/>
                  </a:lnTo>
                  <a:cubicBezTo>
                    <a:pt x="2185" y="6366"/>
                    <a:pt x="2217" y="6366"/>
                    <a:pt x="2249" y="6334"/>
                  </a:cubicBezTo>
                  <a:lnTo>
                    <a:pt x="2280" y="6334"/>
                  </a:lnTo>
                  <a:cubicBezTo>
                    <a:pt x="2375" y="6334"/>
                    <a:pt x="2470" y="6302"/>
                    <a:pt x="2597" y="6302"/>
                  </a:cubicBezTo>
                  <a:lnTo>
                    <a:pt x="3737" y="6302"/>
                  </a:lnTo>
                  <a:cubicBezTo>
                    <a:pt x="3895" y="6302"/>
                    <a:pt x="4022" y="6207"/>
                    <a:pt x="4022" y="6049"/>
                  </a:cubicBezTo>
                  <a:cubicBezTo>
                    <a:pt x="4022" y="5922"/>
                    <a:pt x="3895" y="5796"/>
                    <a:pt x="3737" y="5796"/>
                  </a:cubicBezTo>
                  <a:lnTo>
                    <a:pt x="2344" y="5796"/>
                  </a:lnTo>
                  <a:cubicBezTo>
                    <a:pt x="1932" y="5416"/>
                    <a:pt x="1679" y="4877"/>
                    <a:pt x="1679" y="4307"/>
                  </a:cubicBezTo>
                  <a:cubicBezTo>
                    <a:pt x="1679" y="3167"/>
                    <a:pt x="2629" y="2249"/>
                    <a:pt x="3737" y="2249"/>
                  </a:cubicBezTo>
                  <a:lnTo>
                    <a:pt x="3959" y="2249"/>
                  </a:lnTo>
                  <a:cubicBezTo>
                    <a:pt x="3990" y="2280"/>
                    <a:pt x="4022" y="2280"/>
                    <a:pt x="4054" y="2280"/>
                  </a:cubicBezTo>
                  <a:lnTo>
                    <a:pt x="4149" y="2280"/>
                  </a:lnTo>
                  <a:cubicBezTo>
                    <a:pt x="5099" y="2470"/>
                    <a:pt x="5796" y="3326"/>
                    <a:pt x="5796" y="4307"/>
                  </a:cubicBezTo>
                  <a:cubicBezTo>
                    <a:pt x="5796" y="4466"/>
                    <a:pt x="5922" y="4561"/>
                    <a:pt x="6081" y="4561"/>
                  </a:cubicBezTo>
                  <a:cubicBezTo>
                    <a:pt x="6207" y="4561"/>
                    <a:pt x="6334" y="4466"/>
                    <a:pt x="6334" y="4307"/>
                  </a:cubicBezTo>
                  <a:cubicBezTo>
                    <a:pt x="6334" y="3167"/>
                    <a:pt x="5606" y="2217"/>
                    <a:pt x="4592" y="1869"/>
                  </a:cubicBezTo>
                  <a:cubicBezTo>
                    <a:pt x="4655" y="1109"/>
                    <a:pt x="5289" y="507"/>
                    <a:pt x="6049" y="507"/>
                  </a:cubicBezTo>
                  <a:cubicBezTo>
                    <a:pt x="6872" y="507"/>
                    <a:pt x="7537" y="1172"/>
                    <a:pt x="7537" y="1995"/>
                  </a:cubicBezTo>
                  <a:lnTo>
                    <a:pt x="7537" y="8108"/>
                  </a:lnTo>
                  <a:lnTo>
                    <a:pt x="6049" y="8108"/>
                  </a:lnTo>
                  <a:cubicBezTo>
                    <a:pt x="5922" y="8108"/>
                    <a:pt x="5796" y="8234"/>
                    <a:pt x="5796" y="8361"/>
                  </a:cubicBezTo>
                  <a:cubicBezTo>
                    <a:pt x="5796" y="8519"/>
                    <a:pt x="5922" y="8646"/>
                    <a:pt x="6049" y="8646"/>
                  </a:cubicBezTo>
                  <a:lnTo>
                    <a:pt x="7537" y="8646"/>
                  </a:lnTo>
                  <a:lnTo>
                    <a:pt x="7537" y="10039"/>
                  </a:lnTo>
                  <a:cubicBezTo>
                    <a:pt x="6872" y="10356"/>
                    <a:pt x="6366" y="11053"/>
                    <a:pt x="6366" y="11844"/>
                  </a:cubicBezTo>
                  <a:cubicBezTo>
                    <a:pt x="6366" y="12668"/>
                    <a:pt x="6841" y="13365"/>
                    <a:pt x="7537" y="13681"/>
                  </a:cubicBezTo>
                  <a:lnTo>
                    <a:pt x="7537" y="15328"/>
                  </a:lnTo>
                  <a:cubicBezTo>
                    <a:pt x="7537" y="16468"/>
                    <a:pt x="6619" y="17418"/>
                    <a:pt x="5479" y="17418"/>
                  </a:cubicBezTo>
                  <a:cubicBezTo>
                    <a:pt x="4972" y="17418"/>
                    <a:pt x="4497" y="17228"/>
                    <a:pt x="4117" y="16880"/>
                  </a:cubicBezTo>
                  <a:cubicBezTo>
                    <a:pt x="4064" y="16840"/>
                    <a:pt x="4005" y="16822"/>
                    <a:pt x="3948" y="16822"/>
                  </a:cubicBezTo>
                  <a:cubicBezTo>
                    <a:pt x="3869" y="16822"/>
                    <a:pt x="3792" y="16856"/>
                    <a:pt x="3737" y="16911"/>
                  </a:cubicBezTo>
                  <a:cubicBezTo>
                    <a:pt x="3642" y="17006"/>
                    <a:pt x="3642" y="17196"/>
                    <a:pt x="3769" y="17291"/>
                  </a:cubicBezTo>
                  <a:cubicBezTo>
                    <a:pt x="4244" y="17703"/>
                    <a:pt x="4845" y="17925"/>
                    <a:pt x="5479" y="17925"/>
                  </a:cubicBezTo>
                  <a:cubicBezTo>
                    <a:pt x="6904" y="17925"/>
                    <a:pt x="8076" y="16785"/>
                    <a:pt x="8076" y="15360"/>
                  </a:cubicBezTo>
                  <a:lnTo>
                    <a:pt x="8076" y="13840"/>
                  </a:lnTo>
                  <a:cubicBezTo>
                    <a:pt x="8171" y="13871"/>
                    <a:pt x="8266" y="13871"/>
                    <a:pt x="8392" y="13871"/>
                  </a:cubicBezTo>
                  <a:cubicBezTo>
                    <a:pt x="8487" y="13871"/>
                    <a:pt x="8582" y="13871"/>
                    <a:pt x="8709" y="13840"/>
                  </a:cubicBezTo>
                  <a:lnTo>
                    <a:pt x="8709" y="15360"/>
                  </a:lnTo>
                  <a:cubicBezTo>
                    <a:pt x="8709" y="16785"/>
                    <a:pt x="9849" y="17925"/>
                    <a:pt x="11274" y="17925"/>
                  </a:cubicBezTo>
                  <a:cubicBezTo>
                    <a:pt x="12699" y="17925"/>
                    <a:pt x="13871" y="16785"/>
                    <a:pt x="13871" y="15360"/>
                  </a:cubicBezTo>
                  <a:cubicBezTo>
                    <a:pt x="13871" y="15296"/>
                    <a:pt x="13871" y="15265"/>
                    <a:pt x="13871" y="15233"/>
                  </a:cubicBezTo>
                  <a:lnTo>
                    <a:pt x="13871" y="15201"/>
                  </a:lnTo>
                  <a:cubicBezTo>
                    <a:pt x="13871" y="15170"/>
                    <a:pt x="13871" y="15138"/>
                    <a:pt x="13871" y="15106"/>
                  </a:cubicBezTo>
                  <a:cubicBezTo>
                    <a:pt x="13871" y="15075"/>
                    <a:pt x="13871" y="15075"/>
                    <a:pt x="13839" y="15075"/>
                  </a:cubicBezTo>
                  <a:cubicBezTo>
                    <a:pt x="13839" y="15043"/>
                    <a:pt x="13839" y="15043"/>
                    <a:pt x="13839" y="15011"/>
                  </a:cubicBezTo>
                  <a:cubicBezTo>
                    <a:pt x="15170" y="14885"/>
                    <a:pt x="16183" y="13776"/>
                    <a:pt x="16183" y="12446"/>
                  </a:cubicBezTo>
                  <a:cubicBezTo>
                    <a:pt x="16183" y="11749"/>
                    <a:pt x="15930" y="11116"/>
                    <a:pt x="15455" y="10641"/>
                  </a:cubicBezTo>
                  <a:cubicBezTo>
                    <a:pt x="15740" y="10483"/>
                    <a:pt x="15961" y="10324"/>
                    <a:pt x="16151" y="10103"/>
                  </a:cubicBezTo>
                  <a:cubicBezTo>
                    <a:pt x="16151" y="10071"/>
                    <a:pt x="16183" y="10039"/>
                    <a:pt x="16215" y="10008"/>
                  </a:cubicBezTo>
                  <a:cubicBezTo>
                    <a:pt x="16215" y="10008"/>
                    <a:pt x="16215" y="10008"/>
                    <a:pt x="16246" y="9976"/>
                  </a:cubicBezTo>
                  <a:lnTo>
                    <a:pt x="16278" y="9944"/>
                  </a:lnTo>
                  <a:cubicBezTo>
                    <a:pt x="16278" y="9913"/>
                    <a:pt x="16310" y="9913"/>
                    <a:pt x="16310" y="9881"/>
                  </a:cubicBezTo>
                  <a:cubicBezTo>
                    <a:pt x="16310" y="9881"/>
                    <a:pt x="16341" y="9849"/>
                    <a:pt x="16341" y="9849"/>
                  </a:cubicBezTo>
                  <a:cubicBezTo>
                    <a:pt x="16373" y="9818"/>
                    <a:pt x="16373" y="9786"/>
                    <a:pt x="16405" y="9754"/>
                  </a:cubicBezTo>
                  <a:cubicBezTo>
                    <a:pt x="16563" y="9501"/>
                    <a:pt x="16658" y="9248"/>
                    <a:pt x="16753" y="8963"/>
                  </a:cubicBezTo>
                  <a:cubicBezTo>
                    <a:pt x="16753" y="8931"/>
                    <a:pt x="16753" y="8868"/>
                    <a:pt x="16785" y="8836"/>
                  </a:cubicBezTo>
                  <a:cubicBezTo>
                    <a:pt x="16785" y="8836"/>
                    <a:pt x="16785" y="8804"/>
                    <a:pt x="16785" y="8804"/>
                  </a:cubicBezTo>
                  <a:cubicBezTo>
                    <a:pt x="16785" y="8773"/>
                    <a:pt x="16785" y="8741"/>
                    <a:pt x="16785" y="8741"/>
                  </a:cubicBezTo>
                  <a:cubicBezTo>
                    <a:pt x="16785" y="8709"/>
                    <a:pt x="16785" y="8678"/>
                    <a:pt x="16785" y="8678"/>
                  </a:cubicBezTo>
                  <a:cubicBezTo>
                    <a:pt x="16785" y="8646"/>
                    <a:pt x="16785" y="8646"/>
                    <a:pt x="16785" y="8614"/>
                  </a:cubicBezTo>
                  <a:cubicBezTo>
                    <a:pt x="16816" y="8583"/>
                    <a:pt x="16816" y="8551"/>
                    <a:pt x="16816" y="8519"/>
                  </a:cubicBezTo>
                  <a:lnTo>
                    <a:pt x="16816" y="8488"/>
                  </a:lnTo>
                  <a:cubicBezTo>
                    <a:pt x="16816" y="8456"/>
                    <a:pt x="16816" y="8424"/>
                    <a:pt x="16816" y="8361"/>
                  </a:cubicBezTo>
                  <a:cubicBezTo>
                    <a:pt x="16816" y="8329"/>
                    <a:pt x="16816" y="8298"/>
                    <a:pt x="16816" y="8266"/>
                  </a:cubicBezTo>
                  <a:cubicBezTo>
                    <a:pt x="16816" y="8234"/>
                    <a:pt x="16816" y="8234"/>
                    <a:pt x="16816" y="8203"/>
                  </a:cubicBezTo>
                  <a:cubicBezTo>
                    <a:pt x="16816" y="8171"/>
                    <a:pt x="16785" y="8171"/>
                    <a:pt x="16785" y="8139"/>
                  </a:cubicBezTo>
                  <a:cubicBezTo>
                    <a:pt x="16785" y="8108"/>
                    <a:pt x="16785" y="8108"/>
                    <a:pt x="16785" y="8076"/>
                  </a:cubicBezTo>
                  <a:cubicBezTo>
                    <a:pt x="16785" y="8044"/>
                    <a:pt x="16785" y="8044"/>
                    <a:pt x="16785" y="8013"/>
                  </a:cubicBezTo>
                  <a:cubicBezTo>
                    <a:pt x="16785" y="7981"/>
                    <a:pt x="16785" y="7981"/>
                    <a:pt x="16785" y="7949"/>
                  </a:cubicBezTo>
                  <a:cubicBezTo>
                    <a:pt x="16753" y="7917"/>
                    <a:pt x="16753" y="7917"/>
                    <a:pt x="16753" y="7886"/>
                  </a:cubicBezTo>
                  <a:cubicBezTo>
                    <a:pt x="16753" y="7886"/>
                    <a:pt x="16753" y="7854"/>
                    <a:pt x="16753" y="7822"/>
                  </a:cubicBezTo>
                  <a:lnTo>
                    <a:pt x="16721" y="7791"/>
                  </a:lnTo>
                  <a:cubicBezTo>
                    <a:pt x="16721" y="7759"/>
                    <a:pt x="16721" y="7727"/>
                    <a:pt x="16721" y="7727"/>
                  </a:cubicBezTo>
                  <a:cubicBezTo>
                    <a:pt x="16721" y="7696"/>
                    <a:pt x="16721" y="7696"/>
                    <a:pt x="16690" y="7664"/>
                  </a:cubicBezTo>
                  <a:cubicBezTo>
                    <a:pt x="16690" y="7632"/>
                    <a:pt x="16690" y="7632"/>
                    <a:pt x="16690" y="7601"/>
                  </a:cubicBezTo>
                  <a:cubicBezTo>
                    <a:pt x="16690" y="7569"/>
                    <a:pt x="16658" y="7569"/>
                    <a:pt x="16658" y="7537"/>
                  </a:cubicBezTo>
                  <a:cubicBezTo>
                    <a:pt x="16658" y="7537"/>
                    <a:pt x="16658" y="7506"/>
                    <a:pt x="16658" y="7506"/>
                  </a:cubicBezTo>
                  <a:lnTo>
                    <a:pt x="16595" y="7411"/>
                  </a:lnTo>
                  <a:cubicBezTo>
                    <a:pt x="16595" y="7411"/>
                    <a:pt x="16595" y="7379"/>
                    <a:pt x="16595" y="7379"/>
                  </a:cubicBezTo>
                  <a:cubicBezTo>
                    <a:pt x="16500" y="7126"/>
                    <a:pt x="16341" y="6904"/>
                    <a:pt x="16183" y="6682"/>
                  </a:cubicBezTo>
                  <a:cubicBezTo>
                    <a:pt x="15930" y="6429"/>
                    <a:pt x="15645" y="6207"/>
                    <a:pt x="15328" y="6049"/>
                  </a:cubicBezTo>
                  <a:cubicBezTo>
                    <a:pt x="15265" y="6017"/>
                    <a:pt x="15201" y="5986"/>
                    <a:pt x="15106" y="5954"/>
                  </a:cubicBezTo>
                  <a:lnTo>
                    <a:pt x="15075" y="5954"/>
                  </a:lnTo>
                  <a:cubicBezTo>
                    <a:pt x="15423" y="5479"/>
                    <a:pt x="15645" y="4909"/>
                    <a:pt x="15645" y="4339"/>
                  </a:cubicBezTo>
                  <a:cubicBezTo>
                    <a:pt x="15645" y="2914"/>
                    <a:pt x="14473" y="1742"/>
                    <a:pt x="13048" y="1742"/>
                  </a:cubicBezTo>
                  <a:lnTo>
                    <a:pt x="12763" y="1742"/>
                  </a:lnTo>
                  <a:cubicBezTo>
                    <a:pt x="12763" y="1742"/>
                    <a:pt x="12731" y="1774"/>
                    <a:pt x="12731" y="1774"/>
                  </a:cubicBezTo>
                  <a:cubicBezTo>
                    <a:pt x="12604" y="760"/>
                    <a:pt x="11749" y="0"/>
                    <a:pt x="10736" y="0"/>
                  </a:cubicBezTo>
                  <a:cubicBezTo>
                    <a:pt x="9627" y="0"/>
                    <a:pt x="8709" y="887"/>
                    <a:pt x="8709" y="1995"/>
                  </a:cubicBezTo>
                  <a:lnTo>
                    <a:pt x="8709" y="9913"/>
                  </a:lnTo>
                  <a:cubicBezTo>
                    <a:pt x="8614" y="9881"/>
                    <a:pt x="8519" y="9881"/>
                    <a:pt x="8392" y="9881"/>
                  </a:cubicBezTo>
                  <a:cubicBezTo>
                    <a:pt x="8297" y="9881"/>
                    <a:pt x="8202" y="9881"/>
                    <a:pt x="8076" y="9913"/>
                  </a:cubicBezTo>
                  <a:lnTo>
                    <a:pt x="8076" y="1995"/>
                  </a:lnTo>
                  <a:cubicBezTo>
                    <a:pt x="8076" y="887"/>
                    <a:pt x="7189" y="0"/>
                    <a:pt x="6081" y="0"/>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83" name="Google Shape;1718;p37">
              <a:extLst>
                <a:ext uri="{FF2B5EF4-FFF2-40B4-BE49-F238E27FC236}">
                  <a16:creationId xmlns:a16="http://schemas.microsoft.com/office/drawing/2014/main" id="{47B7D030-7C36-71B3-9E0F-3EBCD947AF06}"/>
                </a:ext>
              </a:extLst>
            </p:cNvPr>
            <p:cNvSpPr/>
            <p:nvPr/>
          </p:nvSpPr>
          <p:spPr>
            <a:xfrm>
              <a:off x="1962447" y="2645007"/>
              <a:ext cx="89083" cy="64114"/>
            </a:xfrm>
            <a:custGeom>
              <a:avLst/>
              <a:gdLst/>
              <a:ahLst/>
              <a:cxnLst/>
              <a:rect l="l" t="t" r="r" b="b"/>
              <a:pathLst>
                <a:path w="2344" h="1687" extrusionOk="0">
                  <a:moveTo>
                    <a:pt x="2043" y="0"/>
                  </a:moveTo>
                  <a:cubicBezTo>
                    <a:pt x="1980" y="0"/>
                    <a:pt x="1916" y="24"/>
                    <a:pt x="1869" y="71"/>
                  </a:cubicBezTo>
                  <a:lnTo>
                    <a:pt x="887" y="1053"/>
                  </a:lnTo>
                  <a:lnTo>
                    <a:pt x="475" y="641"/>
                  </a:lnTo>
                  <a:cubicBezTo>
                    <a:pt x="428" y="594"/>
                    <a:pt x="365" y="570"/>
                    <a:pt x="297" y="570"/>
                  </a:cubicBezTo>
                  <a:cubicBezTo>
                    <a:pt x="230" y="570"/>
                    <a:pt x="159" y="594"/>
                    <a:pt x="95" y="641"/>
                  </a:cubicBezTo>
                  <a:cubicBezTo>
                    <a:pt x="0" y="768"/>
                    <a:pt x="0" y="926"/>
                    <a:pt x="95" y="1021"/>
                  </a:cubicBezTo>
                  <a:lnTo>
                    <a:pt x="697" y="1623"/>
                  </a:lnTo>
                  <a:cubicBezTo>
                    <a:pt x="729" y="1655"/>
                    <a:pt x="824" y="1687"/>
                    <a:pt x="887" y="1687"/>
                  </a:cubicBezTo>
                  <a:cubicBezTo>
                    <a:pt x="950" y="1687"/>
                    <a:pt x="1014" y="1655"/>
                    <a:pt x="1077" y="1623"/>
                  </a:cubicBezTo>
                  <a:lnTo>
                    <a:pt x="2217" y="451"/>
                  </a:lnTo>
                  <a:cubicBezTo>
                    <a:pt x="2344" y="356"/>
                    <a:pt x="2344" y="166"/>
                    <a:pt x="2217" y="71"/>
                  </a:cubicBezTo>
                  <a:cubicBezTo>
                    <a:pt x="2170" y="24"/>
                    <a:pt x="2106" y="0"/>
                    <a:pt x="2043" y="0"/>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grpSp>
      <p:sp>
        <p:nvSpPr>
          <p:cNvPr id="84" name="TextBox 83">
            <a:extLst>
              <a:ext uri="{FF2B5EF4-FFF2-40B4-BE49-F238E27FC236}">
                <a16:creationId xmlns:a16="http://schemas.microsoft.com/office/drawing/2014/main" id="{9E387487-1572-02EF-B0B7-8AFFB33BFE92}"/>
              </a:ext>
            </a:extLst>
          </p:cNvPr>
          <p:cNvSpPr txBox="1"/>
          <p:nvPr/>
        </p:nvSpPr>
        <p:spPr>
          <a:xfrm>
            <a:off x="1795475" y="4325498"/>
            <a:ext cx="1031445" cy="246221"/>
          </a:xfrm>
          <a:prstGeom prst="rect">
            <a:avLst/>
          </a:prstGeom>
          <a:noFill/>
        </p:spPr>
        <p:txBody>
          <a:bodyPr wrap="square" rtlCol="0">
            <a:spAutoFit/>
          </a:bodyPr>
          <a:lstStyle/>
          <a:p>
            <a:pPr algn="ctr" rtl="1"/>
            <a:r>
              <a:rPr lang="fa-IR" sz="1000" dirty="0">
                <a:solidFill>
                  <a:schemeClr val="bg1"/>
                </a:solidFill>
                <a:cs typeface="B Titr" panose="00000700000000000000" pitchFamily="2" charset="-78"/>
              </a:rPr>
              <a:t>تیتر عنوان موضوع</a:t>
            </a:r>
            <a:endParaRPr lang="en-US" sz="1000" dirty="0">
              <a:solidFill>
                <a:schemeClr val="bg1"/>
              </a:solidFill>
              <a:cs typeface="B Titr" panose="00000700000000000000" pitchFamily="2" charset="-78"/>
            </a:endParaRPr>
          </a:p>
        </p:txBody>
      </p:sp>
      <p:sp>
        <p:nvSpPr>
          <p:cNvPr id="85" name="TextBox 84">
            <a:extLst>
              <a:ext uri="{FF2B5EF4-FFF2-40B4-BE49-F238E27FC236}">
                <a16:creationId xmlns:a16="http://schemas.microsoft.com/office/drawing/2014/main" id="{5B7C1C1C-EA00-52CA-24D6-0819B7ACF2D6}"/>
              </a:ext>
            </a:extLst>
          </p:cNvPr>
          <p:cNvSpPr txBox="1"/>
          <p:nvPr/>
        </p:nvSpPr>
        <p:spPr>
          <a:xfrm>
            <a:off x="3685099" y="2620213"/>
            <a:ext cx="1031445" cy="246221"/>
          </a:xfrm>
          <a:prstGeom prst="rect">
            <a:avLst/>
          </a:prstGeom>
          <a:noFill/>
        </p:spPr>
        <p:txBody>
          <a:bodyPr wrap="square" rtlCol="0">
            <a:spAutoFit/>
          </a:bodyPr>
          <a:lstStyle/>
          <a:p>
            <a:pPr algn="ctr" rtl="1"/>
            <a:r>
              <a:rPr lang="fa-IR" sz="1000" dirty="0">
                <a:solidFill>
                  <a:srgbClr val="003566"/>
                </a:solidFill>
                <a:cs typeface="B Titr" panose="00000700000000000000" pitchFamily="2" charset="-78"/>
              </a:rPr>
              <a:t>تیتر عنوان موضوع</a:t>
            </a:r>
            <a:endParaRPr lang="en-US" sz="1000" dirty="0">
              <a:solidFill>
                <a:srgbClr val="003566"/>
              </a:solidFill>
              <a:cs typeface="B Titr" panose="00000700000000000000" pitchFamily="2" charset="-78"/>
            </a:endParaRPr>
          </a:p>
        </p:txBody>
      </p:sp>
      <p:sp>
        <p:nvSpPr>
          <p:cNvPr id="86" name="TextBox 85">
            <a:extLst>
              <a:ext uri="{FF2B5EF4-FFF2-40B4-BE49-F238E27FC236}">
                <a16:creationId xmlns:a16="http://schemas.microsoft.com/office/drawing/2014/main" id="{D29981BC-3AA4-FBC3-B3DD-7E9645F8DA34}"/>
              </a:ext>
            </a:extLst>
          </p:cNvPr>
          <p:cNvSpPr txBox="1"/>
          <p:nvPr/>
        </p:nvSpPr>
        <p:spPr>
          <a:xfrm>
            <a:off x="5510830" y="4325498"/>
            <a:ext cx="1031445" cy="246221"/>
          </a:xfrm>
          <a:prstGeom prst="rect">
            <a:avLst/>
          </a:prstGeom>
          <a:noFill/>
        </p:spPr>
        <p:txBody>
          <a:bodyPr wrap="square" rtlCol="0">
            <a:spAutoFit/>
          </a:bodyPr>
          <a:lstStyle/>
          <a:p>
            <a:pPr algn="ctr" rtl="1"/>
            <a:r>
              <a:rPr lang="fa-IR" sz="1000" dirty="0">
                <a:solidFill>
                  <a:schemeClr val="bg1"/>
                </a:solidFill>
                <a:cs typeface="B Titr" panose="00000700000000000000" pitchFamily="2" charset="-78"/>
              </a:rPr>
              <a:t>تیتر عنوان موضوع</a:t>
            </a:r>
            <a:endParaRPr lang="en-US" sz="1000" dirty="0">
              <a:solidFill>
                <a:schemeClr val="bg1"/>
              </a:solidFill>
              <a:cs typeface="B Titr" panose="00000700000000000000" pitchFamily="2" charset="-78"/>
            </a:endParaRPr>
          </a:p>
        </p:txBody>
      </p:sp>
      <p:sp>
        <p:nvSpPr>
          <p:cNvPr id="87" name="TextBox 86">
            <a:extLst>
              <a:ext uri="{FF2B5EF4-FFF2-40B4-BE49-F238E27FC236}">
                <a16:creationId xmlns:a16="http://schemas.microsoft.com/office/drawing/2014/main" id="{2363A7E4-D24A-3137-6941-7A7316208F99}"/>
              </a:ext>
            </a:extLst>
          </p:cNvPr>
          <p:cNvSpPr txBox="1"/>
          <p:nvPr/>
        </p:nvSpPr>
        <p:spPr>
          <a:xfrm>
            <a:off x="7439153" y="2611686"/>
            <a:ext cx="1031445" cy="246221"/>
          </a:xfrm>
          <a:prstGeom prst="rect">
            <a:avLst/>
          </a:prstGeom>
          <a:noFill/>
        </p:spPr>
        <p:txBody>
          <a:bodyPr wrap="square" rtlCol="0">
            <a:spAutoFit/>
          </a:bodyPr>
          <a:lstStyle/>
          <a:p>
            <a:pPr algn="ctr" rtl="1"/>
            <a:r>
              <a:rPr lang="fa-IR" sz="1000" dirty="0">
                <a:solidFill>
                  <a:schemeClr val="bg1"/>
                </a:solidFill>
                <a:cs typeface="B Titr" panose="00000700000000000000" pitchFamily="2" charset="-78"/>
              </a:rPr>
              <a:t>تیتر عنوان موضوع</a:t>
            </a:r>
            <a:endParaRPr lang="en-US" sz="1000" dirty="0">
              <a:solidFill>
                <a:schemeClr val="bg1"/>
              </a:solidFill>
              <a:cs typeface="B Titr" panose="00000700000000000000" pitchFamily="2" charset="-78"/>
            </a:endParaRPr>
          </a:p>
        </p:txBody>
      </p:sp>
      <p:sp>
        <p:nvSpPr>
          <p:cNvPr id="88" name="TextBox 87">
            <a:extLst>
              <a:ext uri="{FF2B5EF4-FFF2-40B4-BE49-F238E27FC236}">
                <a16:creationId xmlns:a16="http://schemas.microsoft.com/office/drawing/2014/main" id="{DFF23C72-EB2F-E9B2-BF0B-460D1E13BF74}"/>
              </a:ext>
            </a:extLst>
          </p:cNvPr>
          <p:cNvSpPr txBox="1"/>
          <p:nvPr/>
        </p:nvSpPr>
        <p:spPr>
          <a:xfrm>
            <a:off x="9422186" y="4337823"/>
            <a:ext cx="1031445" cy="246221"/>
          </a:xfrm>
          <a:prstGeom prst="rect">
            <a:avLst/>
          </a:prstGeom>
          <a:noFill/>
        </p:spPr>
        <p:txBody>
          <a:bodyPr wrap="square" rtlCol="0">
            <a:spAutoFit/>
          </a:bodyPr>
          <a:lstStyle/>
          <a:p>
            <a:pPr algn="ctr" rtl="1"/>
            <a:r>
              <a:rPr lang="fa-IR" sz="1000" dirty="0">
                <a:solidFill>
                  <a:srgbClr val="003566"/>
                </a:solidFill>
                <a:cs typeface="B Titr" panose="00000700000000000000" pitchFamily="2" charset="-78"/>
              </a:rPr>
              <a:t>تیتر عنوان موضوع</a:t>
            </a:r>
            <a:endParaRPr lang="en-US" sz="1000" dirty="0">
              <a:solidFill>
                <a:srgbClr val="003566"/>
              </a:solidFill>
              <a:cs typeface="B Titr" panose="00000700000000000000" pitchFamily="2" charset="-78"/>
            </a:endParaRPr>
          </a:p>
        </p:txBody>
      </p:sp>
      <p:sp>
        <p:nvSpPr>
          <p:cNvPr id="91" name="TextBox 90">
            <a:extLst>
              <a:ext uri="{FF2B5EF4-FFF2-40B4-BE49-F238E27FC236}">
                <a16:creationId xmlns:a16="http://schemas.microsoft.com/office/drawing/2014/main" id="{FACFCF03-D26F-FF39-5E43-5EB957E12057}"/>
              </a:ext>
            </a:extLst>
          </p:cNvPr>
          <p:cNvSpPr txBox="1"/>
          <p:nvPr/>
        </p:nvSpPr>
        <p:spPr>
          <a:xfrm>
            <a:off x="1338833" y="1523769"/>
            <a:ext cx="1875369" cy="832920"/>
          </a:xfrm>
          <a:prstGeom prst="rect">
            <a:avLst/>
          </a:prstGeom>
          <a:noFill/>
        </p:spPr>
        <p:txBody>
          <a:bodyPr wrap="square">
            <a:spAutoFit/>
          </a:bodyPr>
          <a:lstStyle/>
          <a:p>
            <a:pPr algn="ctr" rtl="1">
              <a:lnSpc>
                <a:spcPct val="150000"/>
              </a:lnSpc>
            </a:pPr>
            <a:r>
              <a:rPr lang="fa-IR" sz="1100" b="1" dirty="0">
                <a:solidFill>
                  <a:srgbClr val="001D3D"/>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rgbClr val="001D3D"/>
              </a:solidFill>
            </a:endParaRPr>
          </a:p>
        </p:txBody>
      </p:sp>
      <p:sp>
        <p:nvSpPr>
          <p:cNvPr id="92" name="TextBox 91">
            <a:extLst>
              <a:ext uri="{FF2B5EF4-FFF2-40B4-BE49-F238E27FC236}">
                <a16:creationId xmlns:a16="http://schemas.microsoft.com/office/drawing/2014/main" id="{11B65984-7394-85E4-9DC0-C89576D5A0CD}"/>
              </a:ext>
            </a:extLst>
          </p:cNvPr>
          <p:cNvSpPr txBox="1"/>
          <p:nvPr/>
        </p:nvSpPr>
        <p:spPr>
          <a:xfrm>
            <a:off x="9045370" y="1515984"/>
            <a:ext cx="1875369" cy="832920"/>
          </a:xfrm>
          <a:prstGeom prst="rect">
            <a:avLst/>
          </a:prstGeom>
          <a:noFill/>
        </p:spPr>
        <p:txBody>
          <a:bodyPr wrap="square">
            <a:spAutoFit/>
          </a:bodyPr>
          <a:lstStyle/>
          <a:p>
            <a:pPr algn="ctr" rtl="1">
              <a:lnSpc>
                <a:spcPct val="150000"/>
              </a:lnSpc>
            </a:pPr>
            <a:r>
              <a:rPr lang="fa-IR" sz="1100" b="1" dirty="0">
                <a:solidFill>
                  <a:srgbClr val="001D3D"/>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rgbClr val="001D3D"/>
              </a:solidFill>
            </a:endParaRPr>
          </a:p>
        </p:txBody>
      </p:sp>
      <p:sp>
        <p:nvSpPr>
          <p:cNvPr id="93" name="TextBox 92">
            <a:extLst>
              <a:ext uri="{FF2B5EF4-FFF2-40B4-BE49-F238E27FC236}">
                <a16:creationId xmlns:a16="http://schemas.microsoft.com/office/drawing/2014/main" id="{D7E28DA1-5065-3992-E648-A4AF0068B71F}"/>
              </a:ext>
            </a:extLst>
          </p:cNvPr>
          <p:cNvSpPr txBox="1"/>
          <p:nvPr/>
        </p:nvSpPr>
        <p:spPr>
          <a:xfrm>
            <a:off x="5308547" y="1676169"/>
            <a:ext cx="1875369" cy="832920"/>
          </a:xfrm>
          <a:prstGeom prst="rect">
            <a:avLst/>
          </a:prstGeom>
          <a:noFill/>
        </p:spPr>
        <p:txBody>
          <a:bodyPr wrap="square">
            <a:spAutoFit/>
          </a:bodyPr>
          <a:lstStyle/>
          <a:p>
            <a:pPr algn="ctr" rtl="1">
              <a:lnSpc>
                <a:spcPct val="150000"/>
              </a:lnSpc>
            </a:pPr>
            <a:r>
              <a:rPr lang="fa-IR" sz="1100" b="1" dirty="0">
                <a:solidFill>
                  <a:srgbClr val="001D3D"/>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rgbClr val="001D3D"/>
              </a:solidFill>
            </a:endParaRPr>
          </a:p>
        </p:txBody>
      </p:sp>
      <p:sp>
        <p:nvSpPr>
          <p:cNvPr id="94" name="Google Shape;1709;p37">
            <a:extLst>
              <a:ext uri="{FF2B5EF4-FFF2-40B4-BE49-F238E27FC236}">
                <a16:creationId xmlns:a16="http://schemas.microsoft.com/office/drawing/2014/main" id="{3CA8DFD0-8ED9-15AA-9F1E-8FB92B8E2642}"/>
              </a:ext>
            </a:extLst>
          </p:cNvPr>
          <p:cNvSpPr/>
          <p:nvPr/>
        </p:nvSpPr>
        <p:spPr>
          <a:xfrm>
            <a:off x="8204127" y="4882815"/>
            <a:ext cx="729388" cy="682490"/>
          </a:xfrm>
          <a:custGeom>
            <a:avLst/>
            <a:gdLst/>
            <a:ahLst/>
            <a:cxnLst/>
            <a:rect l="l" t="t" r="r" b="b"/>
            <a:pathLst>
              <a:path w="19192" h="17958" extrusionOk="0">
                <a:moveTo>
                  <a:pt x="17387" y="1838"/>
                </a:moveTo>
                <a:lnTo>
                  <a:pt x="17387" y="11813"/>
                </a:lnTo>
                <a:lnTo>
                  <a:pt x="1806" y="11813"/>
                </a:lnTo>
                <a:lnTo>
                  <a:pt x="1806" y="1838"/>
                </a:lnTo>
                <a:close/>
                <a:moveTo>
                  <a:pt x="18622" y="12383"/>
                </a:moveTo>
                <a:lnTo>
                  <a:pt x="18622" y="12700"/>
                </a:lnTo>
                <a:cubicBezTo>
                  <a:pt x="18622" y="13238"/>
                  <a:pt x="18178" y="13682"/>
                  <a:pt x="17672" y="13682"/>
                </a:cubicBezTo>
                <a:lnTo>
                  <a:pt x="1521" y="13682"/>
                </a:lnTo>
                <a:cubicBezTo>
                  <a:pt x="982" y="13682"/>
                  <a:pt x="570" y="13238"/>
                  <a:pt x="570" y="12700"/>
                </a:cubicBezTo>
                <a:lnTo>
                  <a:pt x="570" y="12383"/>
                </a:lnTo>
                <a:close/>
                <a:moveTo>
                  <a:pt x="9944" y="15487"/>
                </a:moveTo>
                <a:lnTo>
                  <a:pt x="9944" y="16152"/>
                </a:lnTo>
                <a:lnTo>
                  <a:pt x="9248" y="16152"/>
                </a:lnTo>
                <a:lnTo>
                  <a:pt x="9248" y="15487"/>
                </a:lnTo>
                <a:close/>
                <a:moveTo>
                  <a:pt x="11465" y="14252"/>
                </a:moveTo>
                <a:lnTo>
                  <a:pt x="11465" y="16152"/>
                </a:lnTo>
                <a:lnTo>
                  <a:pt x="10483" y="16152"/>
                </a:lnTo>
                <a:lnTo>
                  <a:pt x="10483" y="15202"/>
                </a:lnTo>
                <a:cubicBezTo>
                  <a:pt x="10483" y="15044"/>
                  <a:pt x="10356" y="14917"/>
                  <a:pt x="10198" y="14917"/>
                </a:cubicBezTo>
                <a:lnTo>
                  <a:pt x="8963" y="14917"/>
                </a:lnTo>
                <a:cubicBezTo>
                  <a:pt x="8804" y="14917"/>
                  <a:pt x="8678" y="15044"/>
                  <a:pt x="8678" y="15202"/>
                </a:cubicBezTo>
                <a:lnTo>
                  <a:pt x="8678" y="16152"/>
                </a:lnTo>
                <a:lnTo>
                  <a:pt x="7696" y="16152"/>
                </a:lnTo>
                <a:lnTo>
                  <a:pt x="7696" y="14252"/>
                </a:lnTo>
                <a:close/>
                <a:moveTo>
                  <a:pt x="13650" y="16722"/>
                </a:moveTo>
                <a:lnTo>
                  <a:pt x="13650" y="17419"/>
                </a:lnTo>
                <a:lnTo>
                  <a:pt x="5511" y="17419"/>
                </a:lnTo>
                <a:lnTo>
                  <a:pt x="5511" y="16722"/>
                </a:lnTo>
                <a:close/>
                <a:moveTo>
                  <a:pt x="1521" y="1"/>
                </a:moveTo>
                <a:cubicBezTo>
                  <a:pt x="665" y="1"/>
                  <a:pt x="0" y="698"/>
                  <a:pt x="0" y="1553"/>
                </a:cubicBezTo>
                <a:lnTo>
                  <a:pt x="0" y="12098"/>
                </a:lnTo>
                <a:lnTo>
                  <a:pt x="0" y="12700"/>
                </a:lnTo>
                <a:cubicBezTo>
                  <a:pt x="0" y="13555"/>
                  <a:pt x="665" y="14252"/>
                  <a:pt x="1521" y="14252"/>
                </a:cubicBezTo>
                <a:lnTo>
                  <a:pt x="7126" y="14252"/>
                </a:lnTo>
                <a:lnTo>
                  <a:pt x="7126" y="16152"/>
                </a:lnTo>
                <a:lnTo>
                  <a:pt x="5226" y="16152"/>
                </a:lnTo>
                <a:cubicBezTo>
                  <a:pt x="5099" y="16152"/>
                  <a:pt x="4972" y="16279"/>
                  <a:pt x="4972" y="16437"/>
                </a:cubicBezTo>
                <a:lnTo>
                  <a:pt x="4972" y="17672"/>
                </a:lnTo>
                <a:cubicBezTo>
                  <a:pt x="4972" y="17830"/>
                  <a:pt x="5099" y="17957"/>
                  <a:pt x="5226" y="17957"/>
                </a:cubicBezTo>
                <a:lnTo>
                  <a:pt x="13935" y="17957"/>
                </a:lnTo>
                <a:cubicBezTo>
                  <a:pt x="14093" y="17957"/>
                  <a:pt x="14220" y="17830"/>
                  <a:pt x="14220" y="17672"/>
                </a:cubicBezTo>
                <a:lnTo>
                  <a:pt x="14220" y="16437"/>
                </a:lnTo>
                <a:cubicBezTo>
                  <a:pt x="14220" y="16279"/>
                  <a:pt x="14093" y="16152"/>
                  <a:pt x="13935" y="16152"/>
                </a:cubicBezTo>
                <a:lnTo>
                  <a:pt x="12035" y="16152"/>
                </a:lnTo>
                <a:lnTo>
                  <a:pt x="12035" y="14252"/>
                </a:lnTo>
                <a:lnTo>
                  <a:pt x="17672" y="14252"/>
                </a:lnTo>
                <a:cubicBezTo>
                  <a:pt x="18495" y="14252"/>
                  <a:pt x="19192" y="13555"/>
                  <a:pt x="19192" y="12700"/>
                </a:cubicBezTo>
                <a:lnTo>
                  <a:pt x="19192" y="12098"/>
                </a:lnTo>
                <a:lnTo>
                  <a:pt x="19192" y="1521"/>
                </a:lnTo>
                <a:cubicBezTo>
                  <a:pt x="19192" y="698"/>
                  <a:pt x="18495" y="1"/>
                  <a:pt x="17672" y="1"/>
                </a:cubicBezTo>
                <a:lnTo>
                  <a:pt x="3864" y="1"/>
                </a:lnTo>
                <a:cubicBezTo>
                  <a:pt x="3706" y="1"/>
                  <a:pt x="3579" y="127"/>
                  <a:pt x="3579" y="286"/>
                </a:cubicBezTo>
                <a:cubicBezTo>
                  <a:pt x="3579" y="444"/>
                  <a:pt x="3706" y="571"/>
                  <a:pt x="3864" y="571"/>
                </a:cubicBezTo>
                <a:lnTo>
                  <a:pt x="17672" y="571"/>
                </a:lnTo>
                <a:cubicBezTo>
                  <a:pt x="18178" y="571"/>
                  <a:pt x="18622" y="1014"/>
                  <a:pt x="18622" y="1521"/>
                </a:cubicBezTo>
                <a:lnTo>
                  <a:pt x="18622" y="11813"/>
                </a:lnTo>
                <a:lnTo>
                  <a:pt x="17925" y="11813"/>
                </a:lnTo>
                <a:lnTo>
                  <a:pt x="17925" y="1553"/>
                </a:lnTo>
                <a:cubicBezTo>
                  <a:pt x="17925" y="1394"/>
                  <a:pt x="17798" y="1268"/>
                  <a:pt x="17672" y="1268"/>
                </a:cubicBezTo>
                <a:lnTo>
                  <a:pt x="1521" y="1268"/>
                </a:lnTo>
                <a:cubicBezTo>
                  <a:pt x="1362" y="1268"/>
                  <a:pt x="1235" y="1394"/>
                  <a:pt x="1235" y="1553"/>
                </a:cubicBezTo>
                <a:lnTo>
                  <a:pt x="1235" y="11813"/>
                </a:lnTo>
                <a:lnTo>
                  <a:pt x="539" y="11813"/>
                </a:lnTo>
                <a:lnTo>
                  <a:pt x="539" y="1553"/>
                </a:lnTo>
                <a:cubicBezTo>
                  <a:pt x="539" y="1014"/>
                  <a:pt x="982" y="571"/>
                  <a:pt x="1521" y="571"/>
                </a:cubicBezTo>
                <a:lnTo>
                  <a:pt x="2756" y="571"/>
                </a:lnTo>
                <a:cubicBezTo>
                  <a:pt x="2914" y="571"/>
                  <a:pt x="3041" y="444"/>
                  <a:pt x="3041" y="286"/>
                </a:cubicBezTo>
                <a:cubicBezTo>
                  <a:pt x="3041" y="127"/>
                  <a:pt x="2914" y="1"/>
                  <a:pt x="2756" y="1"/>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95" name="Google Shape;1710;p37">
            <a:extLst>
              <a:ext uri="{FF2B5EF4-FFF2-40B4-BE49-F238E27FC236}">
                <a16:creationId xmlns:a16="http://schemas.microsoft.com/office/drawing/2014/main" id="{2A357565-A656-01F7-123E-D38C2D0AF714}"/>
              </a:ext>
            </a:extLst>
          </p:cNvPr>
          <p:cNvSpPr/>
          <p:nvPr/>
        </p:nvSpPr>
        <p:spPr>
          <a:xfrm>
            <a:off x="8393087" y="4977905"/>
            <a:ext cx="351468" cy="198613"/>
          </a:xfrm>
          <a:custGeom>
            <a:avLst/>
            <a:gdLst/>
            <a:ahLst/>
            <a:cxnLst/>
            <a:rect l="l" t="t" r="r" b="b"/>
            <a:pathLst>
              <a:path w="9248" h="5226" extrusionOk="0">
                <a:moveTo>
                  <a:pt x="1236" y="571"/>
                </a:moveTo>
                <a:lnTo>
                  <a:pt x="1236" y="1236"/>
                </a:lnTo>
                <a:lnTo>
                  <a:pt x="539" y="1236"/>
                </a:lnTo>
                <a:lnTo>
                  <a:pt x="539" y="571"/>
                </a:lnTo>
                <a:close/>
                <a:moveTo>
                  <a:pt x="4972" y="571"/>
                </a:moveTo>
                <a:lnTo>
                  <a:pt x="4972" y="1236"/>
                </a:lnTo>
                <a:lnTo>
                  <a:pt x="4276" y="1236"/>
                </a:lnTo>
                <a:lnTo>
                  <a:pt x="4276" y="571"/>
                </a:lnTo>
                <a:close/>
                <a:moveTo>
                  <a:pt x="8678" y="571"/>
                </a:moveTo>
                <a:lnTo>
                  <a:pt x="8678" y="1236"/>
                </a:lnTo>
                <a:lnTo>
                  <a:pt x="8013" y="1236"/>
                </a:lnTo>
                <a:lnTo>
                  <a:pt x="8013" y="571"/>
                </a:lnTo>
                <a:close/>
                <a:moveTo>
                  <a:pt x="1552" y="3991"/>
                </a:moveTo>
                <a:lnTo>
                  <a:pt x="1552" y="4656"/>
                </a:lnTo>
                <a:lnTo>
                  <a:pt x="856" y="4656"/>
                </a:lnTo>
                <a:lnTo>
                  <a:pt x="856" y="3991"/>
                </a:lnTo>
                <a:close/>
                <a:moveTo>
                  <a:pt x="8361" y="3991"/>
                </a:moveTo>
                <a:lnTo>
                  <a:pt x="8361" y="4656"/>
                </a:lnTo>
                <a:lnTo>
                  <a:pt x="7696" y="4656"/>
                </a:lnTo>
                <a:lnTo>
                  <a:pt x="7696" y="3991"/>
                </a:lnTo>
                <a:close/>
                <a:moveTo>
                  <a:pt x="254" y="1"/>
                </a:moveTo>
                <a:cubicBezTo>
                  <a:pt x="127" y="1"/>
                  <a:pt x="0" y="127"/>
                  <a:pt x="0" y="286"/>
                </a:cubicBezTo>
                <a:lnTo>
                  <a:pt x="0" y="1521"/>
                </a:lnTo>
                <a:cubicBezTo>
                  <a:pt x="0" y="1679"/>
                  <a:pt x="127" y="1806"/>
                  <a:pt x="254" y="1806"/>
                </a:cubicBezTo>
                <a:lnTo>
                  <a:pt x="1521" y="1806"/>
                </a:lnTo>
                <a:cubicBezTo>
                  <a:pt x="1679" y="1806"/>
                  <a:pt x="1806" y="1679"/>
                  <a:pt x="1806" y="1521"/>
                </a:cubicBezTo>
                <a:lnTo>
                  <a:pt x="1806" y="1172"/>
                </a:lnTo>
                <a:lnTo>
                  <a:pt x="2661" y="1172"/>
                </a:lnTo>
                <a:cubicBezTo>
                  <a:pt x="1869" y="1679"/>
                  <a:pt x="1267" y="2471"/>
                  <a:pt x="1046" y="3421"/>
                </a:cubicBezTo>
                <a:lnTo>
                  <a:pt x="570" y="3421"/>
                </a:lnTo>
                <a:cubicBezTo>
                  <a:pt x="412" y="3421"/>
                  <a:pt x="285" y="3548"/>
                  <a:pt x="285" y="3706"/>
                </a:cubicBezTo>
                <a:lnTo>
                  <a:pt x="285" y="4941"/>
                </a:lnTo>
                <a:cubicBezTo>
                  <a:pt x="285" y="5099"/>
                  <a:pt x="412" y="5226"/>
                  <a:pt x="570" y="5226"/>
                </a:cubicBezTo>
                <a:lnTo>
                  <a:pt x="1837" y="5226"/>
                </a:lnTo>
                <a:cubicBezTo>
                  <a:pt x="1964" y="5226"/>
                  <a:pt x="2091" y="5099"/>
                  <a:pt x="2091" y="4941"/>
                </a:cubicBezTo>
                <a:lnTo>
                  <a:pt x="2091" y="3706"/>
                </a:lnTo>
                <a:cubicBezTo>
                  <a:pt x="2091" y="3548"/>
                  <a:pt x="1964" y="3421"/>
                  <a:pt x="1837" y="3421"/>
                </a:cubicBezTo>
                <a:lnTo>
                  <a:pt x="1616" y="3421"/>
                </a:lnTo>
                <a:cubicBezTo>
                  <a:pt x="1932" y="2407"/>
                  <a:pt x="2724" y="1616"/>
                  <a:pt x="3706" y="1299"/>
                </a:cubicBezTo>
                <a:lnTo>
                  <a:pt x="3706" y="1521"/>
                </a:lnTo>
                <a:cubicBezTo>
                  <a:pt x="3706" y="1679"/>
                  <a:pt x="3832" y="1806"/>
                  <a:pt x="3991" y="1806"/>
                </a:cubicBezTo>
                <a:lnTo>
                  <a:pt x="5226" y="1806"/>
                </a:lnTo>
                <a:cubicBezTo>
                  <a:pt x="5384" y="1806"/>
                  <a:pt x="5511" y="1679"/>
                  <a:pt x="5511" y="1521"/>
                </a:cubicBezTo>
                <a:lnTo>
                  <a:pt x="5511" y="1299"/>
                </a:lnTo>
                <a:cubicBezTo>
                  <a:pt x="6524" y="1616"/>
                  <a:pt x="7316" y="2407"/>
                  <a:pt x="7633" y="3421"/>
                </a:cubicBezTo>
                <a:lnTo>
                  <a:pt x="7411" y="3421"/>
                </a:lnTo>
                <a:cubicBezTo>
                  <a:pt x="7253" y="3421"/>
                  <a:pt x="7126" y="3548"/>
                  <a:pt x="7126" y="3706"/>
                </a:cubicBezTo>
                <a:lnTo>
                  <a:pt x="7126" y="4941"/>
                </a:lnTo>
                <a:cubicBezTo>
                  <a:pt x="7126" y="5099"/>
                  <a:pt x="7253" y="5226"/>
                  <a:pt x="7411" y="5226"/>
                </a:cubicBezTo>
                <a:lnTo>
                  <a:pt x="8646" y="5226"/>
                </a:lnTo>
                <a:cubicBezTo>
                  <a:pt x="8804" y="5226"/>
                  <a:pt x="8931" y="5099"/>
                  <a:pt x="8931" y="4941"/>
                </a:cubicBezTo>
                <a:lnTo>
                  <a:pt x="8931" y="3706"/>
                </a:lnTo>
                <a:cubicBezTo>
                  <a:pt x="8931" y="3548"/>
                  <a:pt x="8804" y="3421"/>
                  <a:pt x="8646" y="3421"/>
                </a:cubicBezTo>
                <a:lnTo>
                  <a:pt x="8203" y="3421"/>
                </a:lnTo>
                <a:cubicBezTo>
                  <a:pt x="7981" y="2471"/>
                  <a:pt x="7379" y="1679"/>
                  <a:pt x="6588" y="1172"/>
                </a:cubicBezTo>
                <a:lnTo>
                  <a:pt x="7443" y="1172"/>
                </a:lnTo>
                <a:lnTo>
                  <a:pt x="7443" y="1521"/>
                </a:lnTo>
                <a:cubicBezTo>
                  <a:pt x="7443" y="1679"/>
                  <a:pt x="7569" y="1806"/>
                  <a:pt x="7728" y="1806"/>
                </a:cubicBezTo>
                <a:lnTo>
                  <a:pt x="8963" y="1806"/>
                </a:lnTo>
                <a:cubicBezTo>
                  <a:pt x="9121" y="1806"/>
                  <a:pt x="9248" y="1679"/>
                  <a:pt x="9248" y="1521"/>
                </a:cubicBezTo>
                <a:lnTo>
                  <a:pt x="9248" y="286"/>
                </a:lnTo>
                <a:cubicBezTo>
                  <a:pt x="9248" y="127"/>
                  <a:pt x="9121" y="1"/>
                  <a:pt x="8963" y="1"/>
                </a:cubicBezTo>
                <a:lnTo>
                  <a:pt x="7728" y="1"/>
                </a:lnTo>
                <a:cubicBezTo>
                  <a:pt x="7569" y="1"/>
                  <a:pt x="7443" y="127"/>
                  <a:pt x="7443" y="286"/>
                </a:cubicBezTo>
                <a:lnTo>
                  <a:pt x="7443" y="602"/>
                </a:lnTo>
                <a:lnTo>
                  <a:pt x="5511" y="602"/>
                </a:lnTo>
                <a:lnTo>
                  <a:pt x="5511" y="286"/>
                </a:lnTo>
                <a:cubicBezTo>
                  <a:pt x="5511" y="127"/>
                  <a:pt x="5384" y="1"/>
                  <a:pt x="5226" y="1"/>
                </a:cubicBezTo>
                <a:lnTo>
                  <a:pt x="3991" y="1"/>
                </a:lnTo>
                <a:cubicBezTo>
                  <a:pt x="3832" y="1"/>
                  <a:pt x="3706" y="127"/>
                  <a:pt x="3706" y="286"/>
                </a:cubicBezTo>
                <a:lnTo>
                  <a:pt x="3706" y="602"/>
                </a:lnTo>
                <a:lnTo>
                  <a:pt x="1806" y="602"/>
                </a:lnTo>
                <a:lnTo>
                  <a:pt x="1806" y="286"/>
                </a:lnTo>
                <a:cubicBezTo>
                  <a:pt x="1806" y="127"/>
                  <a:pt x="1679" y="1"/>
                  <a:pt x="1521" y="1"/>
                </a:cubicBezTo>
                <a:close/>
              </a:path>
            </a:pathLst>
          </a:custGeom>
          <a:solidFill>
            <a:srgbClr val="000000"/>
          </a:solidFill>
          <a:ln>
            <a:noFill/>
          </a:ln>
        </p:spPr>
        <p:txBody>
          <a:bodyPr spcFirstLastPara="1" wrap="square" lIns="121900" tIns="121900" rIns="121900" bIns="121900" anchor="ctr" anchorCtr="0">
            <a:noAutofit/>
          </a:bodyPr>
          <a:lstStyle/>
          <a:p>
            <a:endParaRPr sz="2400"/>
          </a:p>
        </p:txBody>
      </p:sp>
      <p:sp>
        <p:nvSpPr>
          <p:cNvPr id="96" name="TextBox 95">
            <a:extLst>
              <a:ext uri="{FF2B5EF4-FFF2-40B4-BE49-F238E27FC236}">
                <a16:creationId xmlns:a16="http://schemas.microsoft.com/office/drawing/2014/main" id="{751CECAC-DCBE-F7FA-DBCC-A820D709651B}"/>
              </a:ext>
            </a:extLst>
          </p:cNvPr>
          <p:cNvSpPr txBox="1"/>
          <p:nvPr/>
        </p:nvSpPr>
        <p:spPr>
          <a:xfrm>
            <a:off x="6580421" y="5796222"/>
            <a:ext cx="2790098" cy="579005"/>
          </a:xfrm>
          <a:prstGeom prst="rect">
            <a:avLst/>
          </a:prstGeom>
          <a:noFill/>
        </p:spPr>
        <p:txBody>
          <a:bodyPr wrap="square">
            <a:spAutoFit/>
          </a:bodyPr>
          <a:lstStyle/>
          <a:p>
            <a:pPr algn="ctr" rtl="1">
              <a:lnSpc>
                <a:spcPct val="150000"/>
              </a:lnSpc>
            </a:pPr>
            <a:r>
              <a:rPr lang="fa-IR" sz="1100" b="1" dirty="0">
                <a:solidFill>
                  <a:srgbClr val="001D3D"/>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rgbClr val="001D3D"/>
              </a:solidFill>
            </a:endParaRPr>
          </a:p>
        </p:txBody>
      </p:sp>
      <p:sp>
        <p:nvSpPr>
          <p:cNvPr id="97" name="TextBox 96">
            <a:extLst>
              <a:ext uri="{FF2B5EF4-FFF2-40B4-BE49-F238E27FC236}">
                <a16:creationId xmlns:a16="http://schemas.microsoft.com/office/drawing/2014/main" id="{E3B5A1B3-B858-2E30-179E-AE9252650D26}"/>
              </a:ext>
            </a:extLst>
          </p:cNvPr>
          <p:cNvSpPr txBox="1"/>
          <p:nvPr/>
        </p:nvSpPr>
        <p:spPr>
          <a:xfrm>
            <a:off x="2778004" y="5817159"/>
            <a:ext cx="2790098" cy="579005"/>
          </a:xfrm>
          <a:prstGeom prst="rect">
            <a:avLst/>
          </a:prstGeom>
          <a:noFill/>
        </p:spPr>
        <p:txBody>
          <a:bodyPr wrap="square">
            <a:spAutoFit/>
          </a:bodyPr>
          <a:lstStyle/>
          <a:p>
            <a:pPr algn="ctr" rtl="1">
              <a:lnSpc>
                <a:spcPct val="150000"/>
              </a:lnSpc>
            </a:pPr>
            <a:r>
              <a:rPr lang="fa-IR" sz="1100" b="1" dirty="0">
                <a:solidFill>
                  <a:srgbClr val="001D3D"/>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solidFill>
                <a:srgbClr val="001D3D"/>
              </a:solidFill>
            </a:endParaRPr>
          </a:p>
        </p:txBody>
      </p:sp>
    </p:spTree>
    <p:extLst>
      <p:ext uri="{BB962C8B-B14F-4D97-AF65-F5344CB8AC3E}">
        <p14:creationId xmlns:p14="http://schemas.microsoft.com/office/powerpoint/2010/main" val="503432931"/>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84"/>
                                        </p:tgtEl>
                                        <p:attrNameLst>
                                          <p:attrName>style.visibility</p:attrName>
                                        </p:attrNameLst>
                                      </p:cBhvr>
                                      <p:to>
                                        <p:strVal val="visible"/>
                                      </p:to>
                                    </p:set>
                                    <p:animEffect transition="in" filter="fade">
                                      <p:cBhvr>
                                        <p:cTn id="12" dur="1000"/>
                                        <p:tgtEl>
                                          <p:spTgt spid="84"/>
                                        </p:tgtEl>
                                      </p:cBhvr>
                                    </p:animEffect>
                                    <p:anim calcmode="lin" valueType="num">
                                      <p:cBhvr>
                                        <p:cTn id="13" dur="1000" fill="hold"/>
                                        <p:tgtEl>
                                          <p:spTgt spid="84"/>
                                        </p:tgtEl>
                                        <p:attrNameLst>
                                          <p:attrName>ppt_x</p:attrName>
                                        </p:attrNameLst>
                                      </p:cBhvr>
                                      <p:tavLst>
                                        <p:tav tm="0">
                                          <p:val>
                                            <p:strVal val="#ppt_x"/>
                                          </p:val>
                                        </p:tav>
                                        <p:tav tm="100000">
                                          <p:val>
                                            <p:strVal val="#ppt_x"/>
                                          </p:val>
                                        </p:tav>
                                      </p:tavLst>
                                    </p:anim>
                                    <p:anim calcmode="lin" valueType="num">
                                      <p:cBhvr>
                                        <p:cTn id="14" dur="1000" fill="hold"/>
                                        <p:tgtEl>
                                          <p:spTgt spid="8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6"/>
                                        </p:tgtEl>
                                        <p:attrNameLst>
                                          <p:attrName>style.visibility</p:attrName>
                                        </p:attrNameLst>
                                      </p:cBhvr>
                                      <p:to>
                                        <p:strVal val="visible"/>
                                      </p:to>
                                    </p:set>
                                    <p:animEffect transition="in" filter="fade">
                                      <p:cBhvr>
                                        <p:cTn id="17" dur="1000"/>
                                        <p:tgtEl>
                                          <p:spTgt spid="76"/>
                                        </p:tgtEl>
                                      </p:cBhvr>
                                    </p:animEffect>
                                    <p:anim calcmode="lin" valueType="num">
                                      <p:cBhvr>
                                        <p:cTn id="18" dur="1000" fill="hold"/>
                                        <p:tgtEl>
                                          <p:spTgt spid="76"/>
                                        </p:tgtEl>
                                        <p:attrNameLst>
                                          <p:attrName>ppt_x</p:attrName>
                                        </p:attrNameLst>
                                      </p:cBhvr>
                                      <p:tavLst>
                                        <p:tav tm="0">
                                          <p:val>
                                            <p:strVal val="#ppt_x"/>
                                          </p:val>
                                        </p:tav>
                                        <p:tav tm="100000">
                                          <p:val>
                                            <p:strVal val="#ppt_x"/>
                                          </p:val>
                                        </p:tav>
                                      </p:tavLst>
                                    </p:anim>
                                    <p:anim calcmode="lin" valueType="num">
                                      <p:cBhvr>
                                        <p:cTn id="19" dur="1000" fill="hold"/>
                                        <p:tgtEl>
                                          <p:spTgt spid="7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1"/>
                                        </p:tgtEl>
                                        <p:attrNameLst>
                                          <p:attrName>style.visibility</p:attrName>
                                        </p:attrNameLst>
                                      </p:cBhvr>
                                      <p:to>
                                        <p:strVal val="visible"/>
                                      </p:to>
                                    </p:set>
                                    <p:animEffect transition="in" filter="fade">
                                      <p:cBhvr>
                                        <p:cTn id="22" dur="1000"/>
                                        <p:tgtEl>
                                          <p:spTgt spid="91"/>
                                        </p:tgtEl>
                                      </p:cBhvr>
                                    </p:animEffect>
                                    <p:anim calcmode="lin" valueType="num">
                                      <p:cBhvr>
                                        <p:cTn id="23" dur="1000" fill="hold"/>
                                        <p:tgtEl>
                                          <p:spTgt spid="91"/>
                                        </p:tgtEl>
                                        <p:attrNameLst>
                                          <p:attrName>ppt_x</p:attrName>
                                        </p:attrNameLst>
                                      </p:cBhvr>
                                      <p:tavLst>
                                        <p:tav tm="0">
                                          <p:val>
                                            <p:strVal val="#ppt_x"/>
                                          </p:val>
                                        </p:tav>
                                        <p:tav tm="100000">
                                          <p:val>
                                            <p:strVal val="#ppt_x"/>
                                          </p:val>
                                        </p:tav>
                                      </p:tavLst>
                                    </p:anim>
                                    <p:anim calcmode="lin" valueType="num">
                                      <p:cBhvr>
                                        <p:cTn id="24" dur="1000" fill="hold"/>
                                        <p:tgtEl>
                                          <p:spTgt spid="91"/>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nodeType="click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fade">
                                      <p:cBhvr>
                                        <p:cTn id="29" dur="1000"/>
                                        <p:tgtEl>
                                          <p:spTgt spid="56"/>
                                        </p:tgtEl>
                                      </p:cBhvr>
                                    </p:animEffect>
                                    <p:anim calcmode="lin" valueType="num">
                                      <p:cBhvr>
                                        <p:cTn id="30" dur="1000" fill="hold"/>
                                        <p:tgtEl>
                                          <p:spTgt spid="56"/>
                                        </p:tgtEl>
                                        <p:attrNameLst>
                                          <p:attrName>ppt_x</p:attrName>
                                        </p:attrNameLst>
                                      </p:cBhvr>
                                      <p:tavLst>
                                        <p:tav tm="0">
                                          <p:val>
                                            <p:strVal val="#ppt_x"/>
                                          </p:val>
                                        </p:tav>
                                        <p:tav tm="100000">
                                          <p:val>
                                            <p:strVal val="#ppt_x"/>
                                          </p:val>
                                        </p:tav>
                                      </p:tavLst>
                                    </p:anim>
                                    <p:anim calcmode="lin" valueType="num">
                                      <p:cBhvr>
                                        <p:cTn id="31" dur="1000" fill="hold"/>
                                        <p:tgtEl>
                                          <p:spTgt spid="56"/>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85"/>
                                        </p:tgtEl>
                                        <p:attrNameLst>
                                          <p:attrName>style.visibility</p:attrName>
                                        </p:attrNameLst>
                                      </p:cBhvr>
                                      <p:to>
                                        <p:strVal val="visible"/>
                                      </p:to>
                                    </p:set>
                                    <p:animEffect transition="in" filter="fade">
                                      <p:cBhvr>
                                        <p:cTn id="34" dur="1000"/>
                                        <p:tgtEl>
                                          <p:spTgt spid="85"/>
                                        </p:tgtEl>
                                      </p:cBhvr>
                                    </p:animEffect>
                                    <p:anim calcmode="lin" valueType="num">
                                      <p:cBhvr>
                                        <p:cTn id="35" dur="1000" fill="hold"/>
                                        <p:tgtEl>
                                          <p:spTgt spid="85"/>
                                        </p:tgtEl>
                                        <p:attrNameLst>
                                          <p:attrName>ppt_x</p:attrName>
                                        </p:attrNameLst>
                                      </p:cBhvr>
                                      <p:tavLst>
                                        <p:tav tm="0">
                                          <p:val>
                                            <p:strVal val="#ppt_x"/>
                                          </p:val>
                                        </p:tav>
                                        <p:tav tm="100000">
                                          <p:val>
                                            <p:strVal val="#ppt_x"/>
                                          </p:val>
                                        </p:tav>
                                      </p:tavLst>
                                    </p:anim>
                                    <p:anim calcmode="lin" valueType="num">
                                      <p:cBhvr>
                                        <p:cTn id="36" dur="1000" fill="hold"/>
                                        <p:tgtEl>
                                          <p:spTgt spid="85"/>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97"/>
                                        </p:tgtEl>
                                        <p:attrNameLst>
                                          <p:attrName>style.visibility</p:attrName>
                                        </p:attrNameLst>
                                      </p:cBhvr>
                                      <p:to>
                                        <p:strVal val="visible"/>
                                      </p:to>
                                    </p:set>
                                    <p:animEffect transition="in" filter="fade">
                                      <p:cBhvr>
                                        <p:cTn id="39" dur="1000"/>
                                        <p:tgtEl>
                                          <p:spTgt spid="97"/>
                                        </p:tgtEl>
                                      </p:cBhvr>
                                    </p:animEffect>
                                    <p:anim calcmode="lin" valueType="num">
                                      <p:cBhvr>
                                        <p:cTn id="40" dur="1000" fill="hold"/>
                                        <p:tgtEl>
                                          <p:spTgt spid="97"/>
                                        </p:tgtEl>
                                        <p:attrNameLst>
                                          <p:attrName>ppt_x</p:attrName>
                                        </p:attrNameLst>
                                      </p:cBhvr>
                                      <p:tavLst>
                                        <p:tav tm="0">
                                          <p:val>
                                            <p:strVal val="#ppt_x"/>
                                          </p:val>
                                        </p:tav>
                                        <p:tav tm="100000">
                                          <p:val>
                                            <p:strVal val="#ppt_x"/>
                                          </p:val>
                                        </p:tav>
                                      </p:tavLst>
                                    </p:anim>
                                    <p:anim calcmode="lin" valueType="num">
                                      <p:cBhvr>
                                        <p:cTn id="41" dur="1000" fill="hold"/>
                                        <p:tgtEl>
                                          <p:spTgt spid="97"/>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1000"/>
                                        <p:tgtEl>
                                          <p:spTgt spid="40"/>
                                        </p:tgtEl>
                                      </p:cBhvr>
                                    </p:animEffect>
                                    <p:anim calcmode="lin" valueType="num">
                                      <p:cBhvr>
                                        <p:cTn id="47" dur="1000" fill="hold"/>
                                        <p:tgtEl>
                                          <p:spTgt spid="40"/>
                                        </p:tgtEl>
                                        <p:attrNameLst>
                                          <p:attrName>ppt_x</p:attrName>
                                        </p:attrNameLst>
                                      </p:cBhvr>
                                      <p:tavLst>
                                        <p:tav tm="0">
                                          <p:val>
                                            <p:strVal val="#ppt_x"/>
                                          </p:val>
                                        </p:tav>
                                        <p:tav tm="100000">
                                          <p:val>
                                            <p:strVal val="#ppt_x"/>
                                          </p:val>
                                        </p:tav>
                                      </p:tavLst>
                                    </p:anim>
                                    <p:anim calcmode="lin" valueType="num">
                                      <p:cBhvr>
                                        <p:cTn id="48" dur="1000" fill="hold"/>
                                        <p:tgtEl>
                                          <p:spTgt spid="40"/>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86"/>
                                        </p:tgtEl>
                                        <p:attrNameLst>
                                          <p:attrName>style.visibility</p:attrName>
                                        </p:attrNameLst>
                                      </p:cBhvr>
                                      <p:to>
                                        <p:strVal val="visible"/>
                                      </p:to>
                                    </p:set>
                                    <p:animEffect transition="in" filter="fade">
                                      <p:cBhvr>
                                        <p:cTn id="51" dur="1000"/>
                                        <p:tgtEl>
                                          <p:spTgt spid="86"/>
                                        </p:tgtEl>
                                      </p:cBhvr>
                                    </p:animEffect>
                                    <p:anim calcmode="lin" valueType="num">
                                      <p:cBhvr>
                                        <p:cTn id="52" dur="1000" fill="hold"/>
                                        <p:tgtEl>
                                          <p:spTgt spid="86"/>
                                        </p:tgtEl>
                                        <p:attrNameLst>
                                          <p:attrName>ppt_x</p:attrName>
                                        </p:attrNameLst>
                                      </p:cBhvr>
                                      <p:tavLst>
                                        <p:tav tm="0">
                                          <p:val>
                                            <p:strVal val="#ppt_x"/>
                                          </p:val>
                                        </p:tav>
                                        <p:tav tm="100000">
                                          <p:val>
                                            <p:strVal val="#ppt_x"/>
                                          </p:val>
                                        </p:tav>
                                      </p:tavLst>
                                    </p:anim>
                                    <p:anim calcmode="lin" valueType="num">
                                      <p:cBhvr>
                                        <p:cTn id="53" dur="1000" fill="hold"/>
                                        <p:tgtEl>
                                          <p:spTgt spid="8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93"/>
                                        </p:tgtEl>
                                        <p:attrNameLst>
                                          <p:attrName>style.visibility</p:attrName>
                                        </p:attrNameLst>
                                      </p:cBhvr>
                                      <p:to>
                                        <p:strVal val="visible"/>
                                      </p:to>
                                    </p:set>
                                    <p:animEffect transition="in" filter="fade">
                                      <p:cBhvr>
                                        <p:cTn id="56" dur="1000"/>
                                        <p:tgtEl>
                                          <p:spTgt spid="93"/>
                                        </p:tgtEl>
                                      </p:cBhvr>
                                    </p:animEffect>
                                    <p:anim calcmode="lin" valueType="num">
                                      <p:cBhvr>
                                        <p:cTn id="57" dur="1000" fill="hold"/>
                                        <p:tgtEl>
                                          <p:spTgt spid="93"/>
                                        </p:tgtEl>
                                        <p:attrNameLst>
                                          <p:attrName>ppt_x</p:attrName>
                                        </p:attrNameLst>
                                      </p:cBhvr>
                                      <p:tavLst>
                                        <p:tav tm="0">
                                          <p:val>
                                            <p:strVal val="#ppt_x"/>
                                          </p:val>
                                        </p:tav>
                                        <p:tav tm="100000">
                                          <p:val>
                                            <p:strVal val="#ppt_x"/>
                                          </p:val>
                                        </p:tav>
                                      </p:tavLst>
                                    </p:anim>
                                    <p:anim calcmode="lin" valueType="num">
                                      <p:cBhvr>
                                        <p:cTn id="58" dur="1000" fill="hold"/>
                                        <p:tgtEl>
                                          <p:spTgt spid="93"/>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nodeType="clickEffect">
                                  <p:stCondLst>
                                    <p:cond delay="0"/>
                                  </p:stCondLst>
                                  <p:childTnLst>
                                    <p:set>
                                      <p:cBhvr>
                                        <p:cTn id="62" dur="1" fill="hold">
                                          <p:stCondLst>
                                            <p:cond delay="0"/>
                                          </p:stCondLst>
                                        </p:cTn>
                                        <p:tgtEl>
                                          <p:spTgt spid="68"/>
                                        </p:tgtEl>
                                        <p:attrNameLst>
                                          <p:attrName>style.visibility</p:attrName>
                                        </p:attrNameLst>
                                      </p:cBhvr>
                                      <p:to>
                                        <p:strVal val="visible"/>
                                      </p:to>
                                    </p:set>
                                    <p:animEffect transition="in" filter="fade">
                                      <p:cBhvr>
                                        <p:cTn id="63" dur="1000"/>
                                        <p:tgtEl>
                                          <p:spTgt spid="68"/>
                                        </p:tgtEl>
                                      </p:cBhvr>
                                    </p:animEffect>
                                    <p:anim calcmode="lin" valueType="num">
                                      <p:cBhvr>
                                        <p:cTn id="64" dur="1000" fill="hold"/>
                                        <p:tgtEl>
                                          <p:spTgt spid="68"/>
                                        </p:tgtEl>
                                        <p:attrNameLst>
                                          <p:attrName>ppt_x</p:attrName>
                                        </p:attrNameLst>
                                      </p:cBhvr>
                                      <p:tavLst>
                                        <p:tav tm="0">
                                          <p:val>
                                            <p:strVal val="#ppt_x"/>
                                          </p:val>
                                        </p:tav>
                                        <p:tav tm="100000">
                                          <p:val>
                                            <p:strVal val="#ppt_x"/>
                                          </p:val>
                                        </p:tav>
                                      </p:tavLst>
                                    </p:anim>
                                    <p:anim calcmode="lin" valueType="num">
                                      <p:cBhvr>
                                        <p:cTn id="65" dur="1000" fill="hold"/>
                                        <p:tgtEl>
                                          <p:spTgt spid="68"/>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87"/>
                                        </p:tgtEl>
                                        <p:attrNameLst>
                                          <p:attrName>style.visibility</p:attrName>
                                        </p:attrNameLst>
                                      </p:cBhvr>
                                      <p:to>
                                        <p:strVal val="visible"/>
                                      </p:to>
                                    </p:set>
                                    <p:animEffect transition="in" filter="fade">
                                      <p:cBhvr>
                                        <p:cTn id="68" dur="1000"/>
                                        <p:tgtEl>
                                          <p:spTgt spid="87"/>
                                        </p:tgtEl>
                                      </p:cBhvr>
                                    </p:animEffect>
                                    <p:anim calcmode="lin" valueType="num">
                                      <p:cBhvr>
                                        <p:cTn id="69" dur="1000" fill="hold"/>
                                        <p:tgtEl>
                                          <p:spTgt spid="87"/>
                                        </p:tgtEl>
                                        <p:attrNameLst>
                                          <p:attrName>ppt_x</p:attrName>
                                        </p:attrNameLst>
                                      </p:cBhvr>
                                      <p:tavLst>
                                        <p:tav tm="0">
                                          <p:val>
                                            <p:strVal val="#ppt_x"/>
                                          </p:val>
                                        </p:tav>
                                        <p:tav tm="100000">
                                          <p:val>
                                            <p:strVal val="#ppt_x"/>
                                          </p:val>
                                        </p:tav>
                                      </p:tavLst>
                                    </p:anim>
                                    <p:anim calcmode="lin" valueType="num">
                                      <p:cBhvr>
                                        <p:cTn id="70" dur="1000" fill="hold"/>
                                        <p:tgtEl>
                                          <p:spTgt spid="87"/>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94"/>
                                        </p:tgtEl>
                                        <p:attrNameLst>
                                          <p:attrName>style.visibility</p:attrName>
                                        </p:attrNameLst>
                                      </p:cBhvr>
                                      <p:to>
                                        <p:strVal val="visible"/>
                                      </p:to>
                                    </p:set>
                                    <p:animEffect transition="in" filter="fade">
                                      <p:cBhvr>
                                        <p:cTn id="73" dur="1000"/>
                                        <p:tgtEl>
                                          <p:spTgt spid="94"/>
                                        </p:tgtEl>
                                      </p:cBhvr>
                                    </p:animEffect>
                                    <p:anim calcmode="lin" valueType="num">
                                      <p:cBhvr>
                                        <p:cTn id="74" dur="1000" fill="hold"/>
                                        <p:tgtEl>
                                          <p:spTgt spid="94"/>
                                        </p:tgtEl>
                                        <p:attrNameLst>
                                          <p:attrName>ppt_x</p:attrName>
                                        </p:attrNameLst>
                                      </p:cBhvr>
                                      <p:tavLst>
                                        <p:tav tm="0">
                                          <p:val>
                                            <p:strVal val="#ppt_x"/>
                                          </p:val>
                                        </p:tav>
                                        <p:tav tm="100000">
                                          <p:val>
                                            <p:strVal val="#ppt_x"/>
                                          </p:val>
                                        </p:tav>
                                      </p:tavLst>
                                    </p:anim>
                                    <p:anim calcmode="lin" valueType="num">
                                      <p:cBhvr>
                                        <p:cTn id="75" dur="1000" fill="hold"/>
                                        <p:tgtEl>
                                          <p:spTgt spid="94"/>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fade">
                                      <p:cBhvr>
                                        <p:cTn id="78" dur="1000"/>
                                        <p:tgtEl>
                                          <p:spTgt spid="95"/>
                                        </p:tgtEl>
                                      </p:cBhvr>
                                    </p:animEffect>
                                    <p:anim calcmode="lin" valueType="num">
                                      <p:cBhvr>
                                        <p:cTn id="79" dur="1000" fill="hold"/>
                                        <p:tgtEl>
                                          <p:spTgt spid="95"/>
                                        </p:tgtEl>
                                        <p:attrNameLst>
                                          <p:attrName>ppt_x</p:attrName>
                                        </p:attrNameLst>
                                      </p:cBhvr>
                                      <p:tavLst>
                                        <p:tav tm="0">
                                          <p:val>
                                            <p:strVal val="#ppt_x"/>
                                          </p:val>
                                        </p:tav>
                                        <p:tav tm="100000">
                                          <p:val>
                                            <p:strVal val="#ppt_x"/>
                                          </p:val>
                                        </p:tav>
                                      </p:tavLst>
                                    </p:anim>
                                    <p:anim calcmode="lin" valueType="num">
                                      <p:cBhvr>
                                        <p:cTn id="80" dur="1000" fill="hold"/>
                                        <p:tgtEl>
                                          <p:spTgt spid="95"/>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96"/>
                                        </p:tgtEl>
                                        <p:attrNameLst>
                                          <p:attrName>style.visibility</p:attrName>
                                        </p:attrNameLst>
                                      </p:cBhvr>
                                      <p:to>
                                        <p:strVal val="visible"/>
                                      </p:to>
                                    </p:set>
                                    <p:animEffect transition="in" filter="fade">
                                      <p:cBhvr>
                                        <p:cTn id="83" dur="1000"/>
                                        <p:tgtEl>
                                          <p:spTgt spid="96"/>
                                        </p:tgtEl>
                                      </p:cBhvr>
                                    </p:animEffect>
                                    <p:anim calcmode="lin" valueType="num">
                                      <p:cBhvr>
                                        <p:cTn id="84" dur="1000" fill="hold"/>
                                        <p:tgtEl>
                                          <p:spTgt spid="96"/>
                                        </p:tgtEl>
                                        <p:attrNameLst>
                                          <p:attrName>ppt_x</p:attrName>
                                        </p:attrNameLst>
                                      </p:cBhvr>
                                      <p:tavLst>
                                        <p:tav tm="0">
                                          <p:val>
                                            <p:strVal val="#ppt_x"/>
                                          </p:val>
                                        </p:tav>
                                        <p:tav tm="100000">
                                          <p:val>
                                            <p:strVal val="#ppt_x"/>
                                          </p:val>
                                        </p:tav>
                                      </p:tavLst>
                                    </p:anim>
                                    <p:anim calcmode="lin" valueType="num">
                                      <p:cBhvr>
                                        <p:cTn id="85" dur="1000" fill="hold"/>
                                        <p:tgtEl>
                                          <p:spTgt spid="96"/>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2" presetClass="entr" presetSubtype="0" fill="hold" nodeType="clickEffect">
                                  <p:stCondLst>
                                    <p:cond delay="0"/>
                                  </p:stCondLst>
                                  <p:childTnLst>
                                    <p:set>
                                      <p:cBhvr>
                                        <p:cTn id="89" dur="1" fill="hold">
                                          <p:stCondLst>
                                            <p:cond delay="0"/>
                                          </p:stCondLst>
                                        </p:cTn>
                                        <p:tgtEl>
                                          <p:spTgt spid="9"/>
                                        </p:tgtEl>
                                        <p:attrNameLst>
                                          <p:attrName>style.visibility</p:attrName>
                                        </p:attrNameLst>
                                      </p:cBhvr>
                                      <p:to>
                                        <p:strVal val="visible"/>
                                      </p:to>
                                    </p:set>
                                    <p:animEffect transition="in" filter="fade">
                                      <p:cBhvr>
                                        <p:cTn id="90" dur="1000"/>
                                        <p:tgtEl>
                                          <p:spTgt spid="9"/>
                                        </p:tgtEl>
                                      </p:cBhvr>
                                    </p:animEffect>
                                    <p:anim calcmode="lin" valueType="num">
                                      <p:cBhvr>
                                        <p:cTn id="91" dur="1000" fill="hold"/>
                                        <p:tgtEl>
                                          <p:spTgt spid="9"/>
                                        </p:tgtEl>
                                        <p:attrNameLst>
                                          <p:attrName>ppt_x</p:attrName>
                                        </p:attrNameLst>
                                      </p:cBhvr>
                                      <p:tavLst>
                                        <p:tav tm="0">
                                          <p:val>
                                            <p:strVal val="#ppt_x"/>
                                          </p:val>
                                        </p:tav>
                                        <p:tav tm="100000">
                                          <p:val>
                                            <p:strVal val="#ppt_x"/>
                                          </p:val>
                                        </p:tav>
                                      </p:tavLst>
                                    </p:anim>
                                    <p:anim calcmode="lin" valueType="num">
                                      <p:cBhvr>
                                        <p:cTn id="92" dur="1000" fill="hold"/>
                                        <p:tgtEl>
                                          <p:spTgt spid="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88"/>
                                        </p:tgtEl>
                                        <p:attrNameLst>
                                          <p:attrName>style.visibility</p:attrName>
                                        </p:attrNameLst>
                                      </p:cBhvr>
                                      <p:to>
                                        <p:strVal val="visible"/>
                                      </p:to>
                                    </p:set>
                                    <p:animEffect transition="in" filter="fade">
                                      <p:cBhvr>
                                        <p:cTn id="95" dur="1000"/>
                                        <p:tgtEl>
                                          <p:spTgt spid="88"/>
                                        </p:tgtEl>
                                      </p:cBhvr>
                                    </p:animEffect>
                                    <p:anim calcmode="lin" valueType="num">
                                      <p:cBhvr>
                                        <p:cTn id="96" dur="1000" fill="hold"/>
                                        <p:tgtEl>
                                          <p:spTgt spid="88"/>
                                        </p:tgtEl>
                                        <p:attrNameLst>
                                          <p:attrName>ppt_x</p:attrName>
                                        </p:attrNameLst>
                                      </p:cBhvr>
                                      <p:tavLst>
                                        <p:tav tm="0">
                                          <p:val>
                                            <p:strVal val="#ppt_x"/>
                                          </p:val>
                                        </p:tav>
                                        <p:tav tm="100000">
                                          <p:val>
                                            <p:strVal val="#ppt_x"/>
                                          </p:val>
                                        </p:tav>
                                      </p:tavLst>
                                    </p:anim>
                                    <p:anim calcmode="lin" valueType="num">
                                      <p:cBhvr>
                                        <p:cTn id="97" dur="1000" fill="hold"/>
                                        <p:tgtEl>
                                          <p:spTgt spid="88"/>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92"/>
                                        </p:tgtEl>
                                        <p:attrNameLst>
                                          <p:attrName>style.visibility</p:attrName>
                                        </p:attrNameLst>
                                      </p:cBhvr>
                                      <p:to>
                                        <p:strVal val="visible"/>
                                      </p:to>
                                    </p:set>
                                    <p:animEffect transition="in" filter="fade">
                                      <p:cBhvr>
                                        <p:cTn id="100" dur="1000"/>
                                        <p:tgtEl>
                                          <p:spTgt spid="92"/>
                                        </p:tgtEl>
                                      </p:cBhvr>
                                    </p:animEffect>
                                    <p:anim calcmode="lin" valueType="num">
                                      <p:cBhvr>
                                        <p:cTn id="101" dur="1000" fill="hold"/>
                                        <p:tgtEl>
                                          <p:spTgt spid="92"/>
                                        </p:tgtEl>
                                        <p:attrNameLst>
                                          <p:attrName>ppt_x</p:attrName>
                                        </p:attrNameLst>
                                      </p:cBhvr>
                                      <p:tavLst>
                                        <p:tav tm="0">
                                          <p:val>
                                            <p:strVal val="#ppt_x"/>
                                          </p:val>
                                        </p:tav>
                                        <p:tav tm="100000">
                                          <p:val>
                                            <p:strVal val="#ppt_x"/>
                                          </p:val>
                                        </p:tav>
                                      </p:tavLst>
                                    </p:anim>
                                    <p:anim calcmode="lin" valueType="num">
                                      <p:cBhvr>
                                        <p:cTn id="102"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4" grpId="0"/>
      <p:bldP spid="85" grpId="0"/>
      <p:bldP spid="86" grpId="0"/>
      <p:bldP spid="87" grpId="0"/>
      <p:bldP spid="88" grpId="0"/>
      <p:bldP spid="91" grpId="0"/>
      <p:bldP spid="92" grpId="0"/>
      <p:bldP spid="93" grpId="0"/>
      <p:bldP spid="94" grpId="0" animBg="1"/>
      <p:bldP spid="95" grpId="0" animBg="1"/>
      <p:bldP spid="96" grpId="0"/>
      <p:bldP spid="9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322</TotalTime>
  <Words>4599</Words>
  <Application>Microsoft Office PowerPoint</Application>
  <PresentationFormat>Widescreen</PresentationFormat>
  <Paragraphs>352</Paragraphs>
  <Slides>26</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Calibri</vt:lpstr>
      <vt:lpstr>Damavand ExtraBold</vt:lpstr>
      <vt:lpstr>Fira Sans</vt:lpstr>
      <vt:lpstr>Fira Sans Extra Condensed Medium</vt:lpstr>
      <vt:lpstr>IranNastaliq</vt:lpstr>
      <vt:lpstr>Kalameh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mt</cp:lastModifiedBy>
  <cp:revision>34</cp:revision>
  <dcterms:created xsi:type="dcterms:W3CDTF">2023-02-26T09:45:15Z</dcterms:created>
  <dcterms:modified xsi:type="dcterms:W3CDTF">2023-02-27T15:32:40Z</dcterms:modified>
</cp:coreProperties>
</file>