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63" r:id="rId2"/>
    <p:sldId id="257" r:id="rId3"/>
    <p:sldId id="277" r:id="rId4"/>
    <p:sldId id="264" r:id="rId5"/>
    <p:sldId id="282" r:id="rId6"/>
    <p:sldId id="265" r:id="rId7"/>
    <p:sldId id="288" r:id="rId8"/>
    <p:sldId id="289" r:id="rId9"/>
    <p:sldId id="290" r:id="rId10"/>
    <p:sldId id="266" r:id="rId11"/>
    <p:sldId id="293" r:id="rId12"/>
    <p:sldId id="283" r:id="rId13"/>
    <p:sldId id="267" r:id="rId14"/>
    <p:sldId id="280" r:id="rId15"/>
    <p:sldId id="292" r:id="rId16"/>
    <p:sldId id="294" r:id="rId17"/>
    <p:sldId id="268" r:id="rId18"/>
    <p:sldId id="295" r:id="rId19"/>
    <p:sldId id="275" r:id="rId20"/>
    <p:sldId id="269" r:id="rId21"/>
    <p:sldId id="285" r:id="rId22"/>
    <p:sldId id="286" r:id="rId23"/>
    <p:sldId id="287" r:id="rId24"/>
    <p:sldId id="28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8CA2"/>
    <a:srgbClr val="8EA5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834" y="108"/>
      </p:cViewPr>
      <p:guideLst/>
    </p:cSldViewPr>
  </p:slideViewPr>
  <p:notesTextViewPr>
    <p:cViewPr>
      <p:scale>
        <a:sx n="1" d="1"/>
        <a:sy n="1" d="1"/>
      </p:scale>
      <p:origin x="0" y="0"/>
    </p:cViewPr>
  </p:notesTextViewPr>
  <p:notesViewPr>
    <p:cSldViewPr snapToGrid="0">
      <p:cViewPr varScale="1">
        <p:scale>
          <a:sx n="84" d="100"/>
          <a:sy n="84" d="100"/>
        </p:scale>
        <p:origin x="3912"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tx1">
                    <a:lumMod val="50000"/>
                    <a:lumOff val="50000"/>
                  </a:schemeClr>
                </a:solidFill>
                <a:latin typeface="+mn-lt"/>
                <a:ea typeface="+mn-ea"/>
                <a:cs typeface="+mn-cs"/>
              </a:defRPr>
            </a:pPr>
            <a:r>
              <a:rPr lang="fa-IR" sz="1800" b="0" i="0" baseline="0" dirty="0">
                <a:effectLst/>
                <a:cs typeface="B Titr" panose="00000700000000000000" pitchFamily="2" charset="-78"/>
              </a:rPr>
              <a:t>تیتر نمودار را واد نمایید</a:t>
            </a:r>
            <a:endParaRPr lang="en-US" dirty="0">
              <a:effectLst/>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cap="none" spc="20" baseline="0">
              <a:solidFill>
                <a:schemeClr val="tx1">
                  <a:lumMod val="50000"/>
                  <a:lumOff val="50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dPt>
            <c:idx val="0"/>
            <c:bubble3D val="0"/>
            <c:spPr>
              <a:solidFill>
                <a:srgbClr val="0A8CA2"/>
              </a:solidFill>
              <a:ln>
                <a:noFill/>
              </a:ln>
              <a:effectLst/>
              <a:sp3d/>
            </c:spPr>
            <c:extLst>
              <c:ext xmlns:c16="http://schemas.microsoft.com/office/drawing/2014/chart" uri="{C3380CC4-5D6E-409C-BE32-E72D297353CC}">
                <c16:uniqueId val="{00000002-B647-4A23-BDBE-0D33EE0B7C96}"/>
              </c:ext>
            </c:extLst>
          </c:dPt>
          <c:dPt>
            <c:idx val="1"/>
            <c:bubble3D val="0"/>
            <c:spPr>
              <a:solidFill>
                <a:schemeClr val="bg1"/>
              </a:solidFill>
              <a:ln>
                <a:noFill/>
              </a:ln>
              <a:effectLst/>
              <a:sp3d/>
            </c:spPr>
            <c:extLst>
              <c:ext xmlns:c16="http://schemas.microsoft.com/office/drawing/2014/chart" uri="{C3380CC4-5D6E-409C-BE32-E72D297353CC}">
                <c16:uniqueId val="{00000003-B647-4A23-BDBE-0D33EE0B7C96}"/>
              </c:ext>
            </c:extLst>
          </c:dPt>
          <c:dPt>
            <c:idx val="2"/>
            <c:bubble3D val="0"/>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a:noFill/>
              </a:ln>
              <a:effectLst/>
              <a:sp3d/>
            </c:spPr>
            <c:extLst>
              <c:ext xmlns:c16="http://schemas.microsoft.com/office/drawing/2014/chart" uri="{C3380CC4-5D6E-409C-BE32-E72D297353CC}">
                <c16:uniqueId val="{00000005-CF0A-4115-B40D-593BBC3A7216}"/>
              </c:ext>
            </c:extLst>
          </c:dPt>
          <c:dPt>
            <c:idx val="3"/>
            <c:bubble3D val="0"/>
            <c:spPr>
              <a:solidFill>
                <a:schemeClr val="accent2"/>
              </a:solidFill>
              <a:ln>
                <a:noFill/>
              </a:ln>
              <a:effectLst/>
              <a:sp3d/>
            </c:spPr>
            <c:extLst>
              <c:ext xmlns:c16="http://schemas.microsoft.com/office/drawing/2014/chart" uri="{C3380CC4-5D6E-409C-BE32-E72D297353CC}">
                <c16:uniqueId val="{00000001-B647-4A23-BDBE-0D33EE0B7C96}"/>
              </c:ext>
            </c:extLst>
          </c:dPt>
          <c:cat>
            <c:strRef>
              <c:f>Sheet1!$A$2:$A$5</c:f>
              <c:strCache>
                <c:ptCount val="4"/>
                <c:pt idx="0">
                  <c:v>قسمت اول</c:v>
                </c:pt>
                <c:pt idx="1">
                  <c:v>قسمت دوم</c:v>
                </c:pt>
                <c:pt idx="2">
                  <c:v>قسمت سوم</c:v>
                </c:pt>
                <c:pt idx="3">
                  <c:v>قسمت چهارم</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B647-4A23-BDBE-0D33EE0B7C96}"/>
            </c:ext>
          </c:extLst>
        </c:ser>
        <c:dLbls>
          <c:showLegendKey val="0"/>
          <c:showVal val="0"/>
          <c:showCatName val="0"/>
          <c:showSerName val="0"/>
          <c:showPercent val="0"/>
          <c:showBubbleSize val="0"/>
          <c:showLeaderLines val="1"/>
        </c:dLbls>
      </c:pie3DChart>
      <c:spPr>
        <a:noFill/>
        <a:ln>
          <a:noFill/>
        </a:ln>
        <a:effectLst/>
      </c:spPr>
    </c:plotArea>
    <c:legend>
      <c:legendPos val="b"/>
      <c:legendEntry>
        <c:idx val="0"/>
        <c:txPr>
          <a:bodyPr rot="0" spcFirstLastPara="1" vertOverflow="ellipsis" vert="horz" wrap="square" anchor="ctr" anchorCtr="1"/>
          <a:lstStyle/>
          <a:p>
            <a:pPr>
              <a:defRPr lang="en-US" sz="1197" b="0" i="0" u="none" strike="noStrike" kern="1200" baseline="0">
                <a:solidFill>
                  <a:schemeClr val="tx1">
                    <a:lumMod val="50000"/>
                    <a:lumOff val="50000"/>
                  </a:schemeClr>
                </a:solidFill>
                <a:latin typeface="+mn-lt"/>
                <a:ea typeface="+mn-ea"/>
                <a:cs typeface="B Titr" panose="00000700000000000000" pitchFamily="2" charset="-78"/>
              </a:defRPr>
            </a:pPr>
            <a:endParaRPr lang="en-US"/>
          </a:p>
        </c:txPr>
      </c:legendEntry>
      <c:legendEntry>
        <c:idx val="1"/>
        <c:txPr>
          <a:bodyPr rot="0" spcFirstLastPara="1" vertOverflow="ellipsis" vert="horz" wrap="square" anchor="ctr" anchorCtr="1"/>
          <a:lstStyle/>
          <a:p>
            <a:pPr>
              <a:defRPr lang="en-US" sz="1197" b="0" i="0" u="none" strike="noStrike" kern="1200" baseline="0">
                <a:solidFill>
                  <a:schemeClr val="tx1">
                    <a:lumMod val="50000"/>
                    <a:lumOff val="50000"/>
                  </a:schemeClr>
                </a:solidFill>
                <a:latin typeface="+mn-lt"/>
                <a:ea typeface="+mn-ea"/>
                <a:cs typeface="B Titr" panose="00000700000000000000" pitchFamily="2" charset="-78"/>
              </a:defRPr>
            </a:pPr>
            <a:endParaRPr lang="en-US"/>
          </a:p>
        </c:txPr>
      </c:legendEntry>
      <c:legendEntry>
        <c:idx val="2"/>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B Titr" panose="00000700000000000000" pitchFamily="2" charset="-78"/>
              </a:defRPr>
            </a:pPr>
            <a:endParaRPr lang="en-US"/>
          </a:p>
        </c:txPr>
      </c:legendEntry>
      <c:legendEntry>
        <c:idx val="3"/>
        <c:txPr>
          <a:bodyPr rot="0" spcFirstLastPara="1" vertOverflow="ellipsis" vert="horz" wrap="square" anchor="ctr" anchorCtr="1"/>
          <a:lstStyle/>
          <a:p>
            <a:pPr>
              <a:defRPr lang="en-US" sz="1197" b="0" i="0" u="none" strike="noStrike" kern="1200" baseline="0">
                <a:solidFill>
                  <a:schemeClr val="tx1">
                    <a:lumMod val="50000"/>
                    <a:lumOff val="50000"/>
                  </a:schemeClr>
                </a:solidFill>
                <a:latin typeface="+mn-lt"/>
                <a:ea typeface="+mn-ea"/>
                <a:cs typeface="B Titr" panose="00000700000000000000" pitchFamily="2" charset="-78"/>
              </a:defRPr>
            </a:pPr>
            <a:endParaRPr lang="en-US"/>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dirty="0">
                <a:cs typeface="B Titr" panose="00000700000000000000" pitchFamily="2" charset="-78"/>
              </a:rPr>
              <a:t>تیتر نمودار را واد نمایید</a:t>
            </a:r>
            <a:endParaRPr lang="en-US" dirty="0">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rgbClr val="0A8CA2"/>
            </a:solidFill>
            <a:ln>
              <a:solidFill>
                <a:srgbClr val="0A8CA2"/>
              </a:solidFill>
            </a:ln>
            <a:effectLst/>
            <a:sp3d>
              <a:contourClr>
                <a:srgbClr val="0A8CA2"/>
              </a:contourClr>
            </a:sp3d>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8B8-4B93-973B-9304CE9FFFDD}"/>
            </c:ext>
          </c:extLst>
        </c:ser>
        <c:ser>
          <c:idx val="1"/>
          <c:order val="1"/>
          <c:tx>
            <c:strRef>
              <c:f>Sheet1!$C$1</c:f>
              <c:strCache>
                <c:ptCount val="1"/>
                <c:pt idx="0">
                  <c:v>Series 2</c:v>
                </c:pt>
              </c:strCache>
            </c:strRef>
          </c:tx>
          <c:spPr>
            <a:solidFill>
              <a:schemeClr val="accent2"/>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8B8-4B93-973B-9304CE9FFFDD}"/>
            </c:ext>
          </c:extLst>
        </c:ser>
        <c:ser>
          <c:idx val="2"/>
          <c:order val="2"/>
          <c:tx>
            <c:strRef>
              <c:f>Sheet1!$D$1</c:f>
              <c:strCache>
                <c:ptCount val="1"/>
                <c:pt idx="0">
                  <c:v>Series 3</c:v>
                </c:pt>
              </c:strCache>
            </c:strRef>
          </c:tx>
          <c:spPr>
            <a:solidFill>
              <a:schemeClr val="accent3"/>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8B8-4B93-973B-9304CE9FFFDD}"/>
            </c:ext>
          </c:extLst>
        </c:ser>
        <c:dLbls>
          <c:showLegendKey val="0"/>
          <c:showVal val="0"/>
          <c:showCatName val="0"/>
          <c:showSerName val="0"/>
          <c:showPercent val="0"/>
          <c:showBubbleSize val="0"/>
        </c:dLbls>
        <c:gapWidth val="150"/>
        <c:shape val="box"/>
        <c:axId val="410197359"/>
        <c:axId val="410195279"/>
        <c:axId val="0"/>
      </c:bar3DChart>
      <c:catAx>
        <c:axId val="410197359"/>
        <c:scaling>
          <c:orientation val="minMax"/>
        </c:scaling>
        <c:delete val="1"/>
        <c:axPos val="b"/>
        <c:numFmt formatCode="General" sourceLinked="1"/>
        <c:majorTickMark val="out"/>
        <c:minorTickMark val="none"/>
        <c:tickLblPos val="nextTo"/>
        <c:crossAx val="410195279"/>
        <c:crosses val="autoZero"/>
        <c:auto val="1"/>
        <c:lblAlgn val="ctr"/>
        <c:lblOffset val="100"/>
        <c:noMultiLvlLbl val="0"/>
      </c:catAx>
      <c:valAx>
        <c:axId val="41019527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101973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dirty="0">
                <a:cs typeface="B Titr" panose="00000700000000000000" pitchFamily="2" charset="-78"/>
              </a:rPr>
              <a:t>عنوان نمودار</a:t>
            </a:r>
            <a:endParaRPr lang="en-US" dirty="0">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Y-Values</c:v>
                </c:pt>
              </c:strCache>
            </c:strRef>
          </c:tx>
          <c:spPr>
            <a:solidFill>
              <a:srgbClr val="0A8CA2"/>
            </a:solidFill>
            <a:ln w="28575">
              <a:solidFill>
                <a:srgbClr val="0A8CA2"/>
              </a:solidFill>
            </a:ln>
            <a:effectLst/>
          </c:spPr>
          <c:invertIfNegative val="0"/>
          <c:errBars>
            <c:errBarType val="both"/>
            <c:errValType val="stdErr"/>
            <c:noEndCap val="0"/>
            <c:spPr>
              <a:noFill/>
              <a:ln w="9525" cap="flat" cmpd="sng" algn="ctr">
                <a:solidFill>
                  <a:schemeClr val="tx1">
                    <a:lumMod val="65000"/>
                    <a:lumOff val="35000"/>
                  </a:schemeClr>
                </a:solidFill>
                <a:round/>
              </a:ln>
              <a:effectLst/>
            </c:spPr>
          </c:errBars>
          <c:cat>
            <c:numRef>
              <c:f>Sheet1!$A$2:$A$4</c:f>
              <c:numCache>
                <c:formatCode>General</c:formatCode>
                <c:ptCount val="3"/>
                <c:pt idx="0">
                  <c:v>0.7</c:v>
                </c:pt>
                <c:pt idx="1">
                  <c:v>1.8</c:v>
                </c:pt>
                <c:pt idx="2">
                  <c:v>2.6</c:v>
                </c:pt>
              </c:numCache>
            </c:numRef>
          </c:cat>
          <c:val>
            <c:numRef>
              <c:f>Sheet1!$B$2:$B$4</c:f>
              <c:numCache>
                <c:formatCode>General</c:formatCode>
                <c:ptCount val="3"/>
                <c:pt idx="0">
                  <c:v>2.7</c:v>
                </c:pt>
                <c:pt idx="1">
                  <c:v>3.2</c:v>
                </c:pt>
                <c:pt idx="2">
                  <c:v>0.8</c:v>
                </c:pt>
              </c:numCache>
            </c:numRef>
          </c:val>
          <c:extLst>
            <c:ext xmlns:c16="http://schemas.microsoft.com/office/drawing/2014/chart" uri="{C3380CC4-5D6E-409C-BE32-E72D297353CC}">
              <c16:uniqueId val="{00000000-1617-4398-A52E-EE9D59E23894}"/>
            </c:ext>
          </c:extLst>
        </c:ser>
        <c:dLbls>
          <c:showLegendKey val="0"/>
          <c:showVal val="0"/>
          <c:showCatName val="0"/>
          <c:showSerName val="0"/>
          <c:showPercent val="0"/>
          <c:showBubbleSize val="0"/>
        </c:dLbls>
        <c:gapWidth val="150"/>
        <c:axId val="468023903"/>
        <c:axId val="468024735"/>
      </c:barChart>
      <c:catAx>
        <c:axId val="46802390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8024735"/>
        <c:crosses val="autoZero"/>
        <c:auto val="1"/>
        <c:lblAlgn val="ctr"/>
        <c:lblOffset val="100"/>
        <c:tickMarkSkip val="1"/>
        <c:noMultiLvlLbl val="0"/>
      </c:catAx>
      <c:valAx>
        <c:axId val="46802473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802390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5">
  <cs:axisTitle>
    <cs:lnRef idx="0"/>
    <cs:fillRef idx="0"/>
    <cs:effectRef idx="0"/>
    <cs:fontRef idx="minor">
      <a:schemeClr val="tx1">
        <a:lumMod val="50000"/>
        <a:lumOff val="50000"/>
      </a:schemeClr>
    </cs:fontRef>
    <cs:defRPr sz="1197"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fillRef idx="2">
      <cs:styleClr val="auto"/>
    </cs:fillRef>
    <cs:effectRef idx="1"/>
    <cs:fontRef idx="minor">
      <a:schemeClr val="dk1"/>
    </cs:fontRef>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862"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7F813B0-3CD6-5D86-C576-3FCC431BBBF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46B218F-56FE-5702-D625-9BADB33E34A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073BCA-FB37-4849-930C-0107FE6359AF}" type="datetimeFigureOut">
              <a:rPr lang="en-US" smtClean="0"/>
              <a:t>12/26/2022</a:t>
            </a:fld>
            <a:endParaRPr lang="en-US"/>
          </a:p>
        </p:txBody>
      </p:sp>
      <p:sp>
        <p:nvSpPr>
          <p:cNvPr id="4" name="Footer Placeholder 3">
            <a:extLst>
              <a:ext uri="{FF2B5EF4-FFF2-40B4-BE49-F238E27FC236}">
                <a16:creationId xmlns:a16="http://schemas.microsoft.com/office/drawing/2014/main" id="{E5CBA48D-C5DF-B919-C81C-2564BA690C5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464EB7B-84E1-6A4D-C475-469FD4D6585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2C8F6C8-417A-467D-97E5-D50C634F32C1}" type="slidenum">
              <a:rPr lang="en-US" smtClean="0"/>
              <a:t>‹#›</a:t>
            </a:fld>
            <a:endParaRPr lang="en-US"/>
          </a:p>
        </p:txBody>
      </p:sp>
    </p:spTree>
    <p:extLst>
      <p:ext uri="{BB962C8B-B14F-4D97-AF65-F5344CB8AC3E}">
        <p14:creationId xmlns:p14="http://schemas.microsoft.com/office/powerpoint/2010/main" val="12488990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DF35B3-E3C9-46AA-B7DE-A555BBF2712E}" type="datetimeFigureOut">
              <a:rPr lang="en-US" smtClean="0"/>
              <a:t>12/26/2022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19D47D-7202-4BB4-AB6C-576D0961CC22}" type="slidenum">
              <a:rPr lang="en-US" smtClean="0"/>
              <a:t>‹#›</a:t>
            </a:fld>
            <a:endParaRPr lang="en-US"/>
          </a:p>
        </p:txBody>
      </p:sp>
    </p:spTree>
    <p:extLst>
      <p:ext uri="{BB962C8B-B14F-4D97-AF65-F5344CB8AC3E}">
        <p14:creationId xmlns:p14="http://schemas.microsoft.com/office/powerpoint/2010/main" val="656320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19D47D-7202-4BB4-AB6C-576D0961CC22}" type="slidenum">
              <a:rPr lang="en-US" smtClean="0"/>
              <a:t>1</a:t>
            </a:fld>
            <a:endParaRPr lang="en-US"/>
          </a:p>
        </p:txBody>
      </p:sp>
    </p:spTree>
    <p:extLst>
      <p:ext uri="{BB962C8B-B14F-4D97-AF65-F5344CB8AC3E}">
        <p14:creationId xmlns:p14="http://schemas.microsoft.com/office/powerpoint/2010/main" val="1492018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19D47D-7202-4BB4-AB6C-576D0961CC22}" type="slidenum">
              <a:rPr lang="en-US" smtClean="0"/>
              <a:t>4</a:t>
            </a:fld>
            <a:endParaRPr lang="en-US"/>
          </a:p>
        </p:txBody>
      </p:sp>
    </p:spTree>
    <p:extLst>
      <p:ext uri="{BB962C8B-B14F-4D97-AF65-F5344CB8AC3E}">
        <p14:creationId xmlns:p14="http://schemas.microsoft.com/office/powerpoint/2010/main" val="1746389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19D47D-7202-4BB4-AB6C-576D0961CC22}" type="slidenum">
              <a:rPr lang="en-US" smtClean="0"/>
              <a:t>5</a:t>
            </a:fld>
            <a:endParaRPr lang="en-US"/>
          </a:p>
        </p:txBody>
      </p:sp>
    </p:spTree>
    <p:extLst>
      <p:ext uri="{BB962C8B-B14F-4D97-AF65-F5344CB8AC3E}">
        <p14:creationId xmlns:p14="http://schemas.microsoft.com/office/powerpoint/2010/main" val="1860818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19D47D-7202-4BB4-AB6C-576D0961CC22}" type="slidenum">
              <a:rPr lang="en-US" smtClean="0"/>
              <a:t>8</a:t>
            </a:fld>
            <a:endParaRPr lang="en-US"/>
          </a:p>
        </p:txBody>
      </p:sp>
    </p:spTree>
    <p:extLst>
      <p:ext uri="{BB962C8B-B14F-4D97-AF65-F5344CB8AC3E}">
        <p14:creationId xmlns:p14="http://schemas.microsoft.com/office/powerpoint/2010/main" val="1743230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19D47D-7202-4BB4-AB6C-576D0961CC22}" type="slidenum">
              <a:rPr lang="en-US" smtClean="0"/>
              <a:t>18</a:t>
            </a:fld>
            <a:endParaRPr lang="en-US"/>
          </a:p>
        </p:txBody>
      </p:sp>
    </p:spTree>
    <p:extLst>
      <p:ext uri="{BB962C8B-B14F-4D97-AF65-F5344CB8AC3E}">
        <p14:creationId xmlns:p14="http://schemas.microsoft.com/office/powerpoint/2010/main" val="309762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19D47D-7202-4BB4-AB6C-576D0961CC22}" type="slidenum">
              <a:rPr lang="en-US" smtClean="0"/>
              <a:t>23</a:t>
            </a:fld>
            <a:endParaRPr lang="en-US"/>
          </a:p>
        </p:txBody>
      </p:sp>
    </p:spTree>
    <p:extLst>
      <p:ext uri="{BB962C8B-B14F-4D97-AF65-F5344CB8AC3E}">
        <p14:creationId xmlns:p14="http://schemas.microsoft.com/office/powerpoint/2010/main" val="1343486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7684DEC3-FED9-932A-062D-93E443C2375B}"/>
              </a:ext>
            </a:extLst>
          </p:cNvPr>
          <p:cNvSpPr/>
          <p:nvPr userDrawn="1"/>
        </p:nvSpPr>
        <p:spPr>
          <a:xfrm>
            <a:off x="156755" y="166143"/>
            <a:ext cx="11926388" cy="6473462"/>
          </a:xfrm>
          <a:prstGeom prst="roundRect">
            <a:avLst>
              <a:gd name="adj" fmla="val 9854"/>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8AE4F508-4BCA-6A5B-FB86-AB646545143E}"/>
              </a:ext>
            </a:extLst>
          </p:cNvPr>
          <p:cNvSpPr/>
          <p:nvPr userDrawn="1"/>
        </p:nvSpPr>
        <p:spPr>
          <a:xfrm>
            <a:off x="7248607" y="524727"/>
            <a:ext cx="4507963" cy="5730167"/>
          </a:xfrm>
          <a:prstGeom prst="roundRect">
            <a:avLst>
              <a:gd name="adj" fmla="val 7974"/>
            </a:avLst>
          </a:prstGeom>
          <a:solidFill>
            <a:schemeClr val="bg1"/>
          </a:solidFill>
          <a:ln>
            <a:noFill/>
          </a:ln>
          <a:effectLst>
            <a:outerShdw blurRad="63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5489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759687"/>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7" name="Group 46">
              <a:extLst>
                <a:ext uri="{FF2B5EF4-FFF2-40B4-BE49-F238E27FC236}">
                  <a16:creationId xmlns:a16="http://schemas.microsoft.com/office/drawing/2014/main" id="{EBD53C49-8147-9BCA-0263-66D0767BEC6E}"/>
                </a:ext>
              </a:extLst>
            </p:cNvPr>
            <p:cNvGrpSpPr/>
            <p:nvPr userDrawn="1"/>
          </p:nvGrpSpPr>
          <p:grpSpPr>
            <a:xfrm>
              <a:off x="11245270" y="2801342"/>
              <a:ext cx="692729" cy="692728"/>
              <a:chOff x="9699331" y="4357617"/>
              <a:chExt cx="692729" cy="692728"/>
            </a:xfrm>
          </p:grpSpPr>
          <p:sp>
            <p:nvSpPr>
              <p:cNvPr id="48" name="Oval 47">
                <a:extLst>
                  <a:ext uri="{FF2B5EF4-FFF2-40B4-BE49-F238E27FC236}">
                    <a16:creationId xmlns:a16="http://schemas.microsoft.com/office/drawing/2014/main" id="{B5D3909A-EBC8-4BE9-1839-4FF017DA636F}"/>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AEAB8AD9-BEEF-CF68-3965-9F04AE40B365}"/>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Picture Placeholder 2">
            <a:extLst>
              <a:ext uri="{FF2B5EF4-FFF2-40B4-BE49-F238E27FC236}">
                <a16:creationId xmlns:a16="http://schemas.microsoft.com/office/drawing/2014/main" id="{DA633634-B92D-F12F-31DB-82FBFEABC7A7}"/>
              </a:ext>
            </a:extLst>
          </p:cNvPr>
          <p:cNvSpPr>
            <a:spLocks noGrp="1"/>
          </p:cNvSpPr>
          <p:nvPr>
            <p:ph type="pic" sz="quarter" idx="11"/>
          </p:nvPr>
        </p:nvSpPr>
        <p:spPr>
          <a:xfrm>
            <a:off x="2664978" y="1264515"/>
            <a:ext cx="2059421" cy="2061528"/>
          </a:xfrm>
          <a:prstGeom prst="roundRect">
            <a:avLst>
              <a:gd name="adj" fmla="val 17858"/>
            </a:avLst>
          </a:prstGeom>
        </p:spPr>
      </p:sp>
      <p:sp>
        <p:nvSpPr>
          <p:cNvPr id="3" name="Picture Placeholder 4">
            <a:extLst>
              <a:ext uri="{FF2B5EF4-FFF2-40B4-BE49-F238E27FC236}">
                <a16:creationId xmlns:a16="http://schemas.microsoft.com/office/drawing/2014/main" id="{366DC7F7-68E0-74CC-0D61-F3EF8E0AE8A6}"/>
              </a:ext>
            </a:extLst>
          </p:cNvPr>
          <p:cNvSpPr>
            <a:spLocks noGrp="1"/>
          </p:cNvSpPr>
          <p:nvPr>
            <p:ph type="pic" sz="quarter" idx="10"/>
          </p:nvPr>
        </p:nvSpPr>
        <p:spPr>
          <a:xfrm>
            <a:off x="397451" y="1264515"/>
            <a:ext cx="2059421" cy="2061528"/>
          </a:xfrm>
          <a:prstGeom prst="roundRect">
            <a:avLst>
              <a:gd name="adj" fmla="val 17858"/>
            </a:avLst>
          </a:prstGeom>
        </p:spPr>
      </p:sp>
      <p:sp>
        <p:nvSpPr>
          <p:cNvPr id="4" name="Picture Placeholder 10">
            <a:extLst>
              <a:ext uri="{FF2B5EF4-FFF2-40B4-BE49-F238E27FC236}">
                <a16:creationId xmlns:a16="http://schemas.microsoft.com/office/drawing/2014/main" id="{66C1F40A-AC52-DD34-60F0-1AC0A4CBA066}"/>
              </a:ext>
            </a:extLst>
          </p:cNvPr>
          <p:cNvSpPr>
            <a:spLocks noGrp="1"/>
          </p:cNvSpPr>
          <p:nvPr>
            <p:ph type="pic" sz="quarter" idx="13"/>
          </p:nvPr>
        </p:nvSpPr>
        <p:spPr>
          <a:xfrm>
            <a:off x="2664978" y="3628518"/>
            <a:ext cx="2059421" cy="2061528"/>
          </a:xfrm>
          <a:prstGeom prst="roundRect">
            <a:avLst>
              <a:gd name="adj" fmla="val 17858"/>
            </a:avLst>
          </a:prstGeom>
        </p:spPr>
      </p:sp>
      <p:sp>
        <p:nvSpPr>
          <p:cNvPr id="5" name="Picture Placeholder 14">
            <a:extLst>
              <a:ext uri="{FF2B5EF4-FFF2-40B4-BE49-F238E27FC236}">
                <a16:creationId xmlns:a16="http://schemas.microsoft.com/office/drawing/2014/main" id="{F44D55B5-1202-6692-A603-DE2BF02EE582}"/>
              </a:ext>
            </a:extLst>
          </p:cNvPr>
          <p:cNvSpPr>
            <a:spLocks noGrp="1"/>
          </p:cNvSpPr>
          <p:nvPr>
            <p:ph type="pic" sz="quarter" idx="12"/>
          </p:nvPr>
        </p:nvSpPr>
        <p:spPr>
          <a:xfrm>
            <a:off x="397451" y="3628518"/>
            <a:ext cx="2059421" cy="2061528"/>
          </a:xfrm>
          <a:prstGeom prst="roundRect">
            <a:avLst>
              <a:gd name="adj" fmla="val 17858"/>
            </a:avLst>
          </a:prstGeom>
        </p:spPr>
      </p:sp>
    </p:spTree>
    <p:extLst>
      <p:ext uri="{BB962C8B-B14F-4D97-AF65-F5344CB8AC3E}">
        <p14:creationId xmlns:p14="http://schemas.microsoft.com/office/powerpoint/2010/main" val="20666195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759687"/>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7" name="Group 46">
              <a:extLst>
                <a:ext uri="{FF2B5EF4-FFF2-40B4-BE49-F238E27FC236}">
                  <a16:creationId xmlns:a16="http://schemas.microsoft.com/office/drawing/2014/main" id="{EBD53C49-8147-9BCA-0263-66D0767BEC6E}"/>
                </a:ext>
              </a:extLst>
            </p:cNvPr>
            <p:cNvGrpSpPr/>
            <p:nvPr userDrawn="1"/>
          </p:nvGrpSpPr>
          <p:grpSpPr>
            <a:xfrm>
              <a:off x="11245270" y="2801342"/>
              <a:ext cx="692729" cy="692728"/>
              <a:chOff x="9699331" y="4357617"/>
              <a:chExt cx="692729" cy="692728"/>
            </a:xfrm>
          </p:grpSpPr>
          <p:sp>
            <p:nvSpPr>
              <p:cNvPr id="48" name="Oval 47">
                <a:extLst>
                  <a:ext uri="{FF2B5EF4-FFF2-40B4-BE49-F238E27FC236}">
                    <a16:creationId xmlns:a16="http://schemas.microsoft.com/office/drawing/2014/main" id="{B5D3909A-EBC8-4BE9-1839-4FF017DA636F}"/>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AEAB8AD9-BEEF-CF68-3965-9F04AE40B365}"/>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a:extLst>
              <a:ext uri="{FF2B5EF4-FFF2-40B4-BE49-F238E27FC236}">
                <a16:creationId xmlns:a16="http://schemas.microsoft.com/office/drawing/2014/main" id="{B880BBCD-DD51-C67A-D9B5-46A947E31C8B}"/>
              </a:ext>
            </a:extLst>
          </p:cNvPr>
          <p:cNvSpPr/>
          <p:nvPr userDrawn="1"/>
        </p:nvSpPr>
        <p:spPr>
          <a:xfrm>
            <a:off x="0" y="877455"/>
            <a:ext cx="3909796" cy="1803398"/>
          </a:xfrm>
          <a:prstGeom prst="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7789649-771A-F507-0FF5-DB62EE9CD0B0}"/>
              </a:ext>
            </a:extLst>
          </p:cNvPr>
          <p:cNvSpPr/>
          <p:nvPr userDrawn="1"/>
        </p:nvSpPr>
        <p:spPr>
          <a:xfrm>
            <a:off x="0" y="4177146"/>
            <a:ext cx="4488872" cy="1803398"/>
          </a:xfrm>
          <a:prstGeom prst="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3DF3AB55-6499-A396-74C0-AD8BB0249470}"/>
              </a:ext>
            </a:extLst>
          </p:cNvPr>
          <p:cNvSpPr>
            <a:spLocks noGrp="1"/>
          </p:cNvSpPr>
          <p:nvPr>
            <p:ph type="pic" sz="quarter" idx="10"/>
          </p:nvPr>
        </p:nvSpPr>
        <p:spPr>
          <a:xfrm>
            <a:off x="1280248" y="449623"/>
            <a:ext cx="2659062" cy="2659062"/>
          </a:xfrm>
          <a:prstGeom prst="roundRect">
            <a:avLst/>
          </a:prstGeom>
        </p:spPr>
        <p:txBody>
          <a:bodyPr/>
          <a:lstStyle/>
          <a:p>
            <a:endParaRPr lang="en-US"/>
          </a:p>
        </p:txBody>
      </p:sp>
      <p:sp>
        <p:nvSpPr>
          <p:cNvPr id="10" name="Picture Placeholder 8">
            <a:extLst>
              <a:ext uri="{FF2B5EF4-FFF2-40B4-BE49-F238E27FC236}">
                <a16:creationId xmlns:a16="http://schemas.microsoft.com/office/drawing/2014/main" id="{B3420B72-DB75-6ABC-C83C-7EF2BD3606E3}"/>
              </a:ext>
            </a:extLst>
          </p:cNvPr>
          <p:cNvSpPr>
            <a:spLocks noGrp="1"/>
          </p:cNvSpPr>
          <p:nvPr>
            <p:ph type="pic" sz="quarter" idx="11"/>
          </p:nvPr>
        </p:nvSpPr>
        <p:spPr>
          <a:xfrm>
            <a:off x="1250734" y="3749314"/>
            <a:ext cx="2659062" cy="2659062"/>
          </a:xfrm>
          <a:prstGeom prst="roundRect">
            <a:avLst/>
          </a:prstGeom>
        </p:spPr>
        <p:txBody>
          <a:bodyPr/>
          <a:lstStyle/>
          <a:p>
            <a:endParaRPr lang="en-US"/>
          </a:p>
        </p:txBody>
      </p:sp>
    </p:spTree>
    <p:extLst>
      <p:ext uri="{BB962C8B-B14F-4D97-AF65-F5344CB8AC3E}">
        <p14:creationId xmlns:p14="http://schemas.microsoft.com/office/powerpoint/2010/main" val="1948151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759687"/>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7" name="Group 46">
              <a:extLst>
                <a:ext uri="{FF2B5EF4-FFF2-40B4-BE49-F238E27FC236}">
                  <a16:creationId xmlns:a16="http://schemas.microsoft.com/office/drawing/2014/main" id="{EBD53C49-8147-9BCA-0263-66D0767BEC6E}"/>
                </a:ext>
              </a:extLst>
            </p:cNvPr>
            <p:cNvGrpSpPr/>
            <p:nvPr userDrawn="1"/>
          </p:nvGrpSpPr>
          <p:grpSpPr>
            <a:xfrm>
              <a:off x="11245270" y="2801342"/>
              <a:ext cx="692729" cy="692728"/>
              <a:chOff x="9699331" y="4357617"/>
              <a:chExt cx="692729" cy="692728"/>
            </a:xfrm>
          </p:grpSpPr>
          <p:sp>
            <p:nvSpPr>
              <p:cNvPr id="48" name="Oval 47">
                <a:extLst>
                  <a:ext uri="{FF2B5EF4-FFF2-40B4-BE49-F238E27FC236}">
                    <a16:creationId xmlns:a16="http://schemas.microsoft.com/office/drawing/2014/main" id="{B5D3909A-EBC8-4BE9-1839-4FF017DA636F}"/>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AEAB8AD9-BEEF-CF68-3965-9F04AE40B365}"/>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203640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rot="5400000" flipH="1">
            <a:off x="5749635" y="-2227040"/>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4BA510BF-EB20-851A-C7D1-44D337DF708E}"/>
                </a:ext>
              </a:extLst>
            </p:cNvPr>
            <p:cNvGrpSpPr/>
            <p:nvPr userDrawn="1"/>
          </p:nvGrpSpPr>
          <p:grpSpPr>
            <a:xfrm>
              <a:off x="11245270" y="3761925"/>
              <a:ext cx="692729" cy="692728"/>
              <a:chOff x="9699331" y="4357617"/>
              <a:chExt cx="692729" cy="692728"/>
            </a:xfrm>
          </p:grpSpPr>
          <p:sp>
            <p:nvSpPr>
              <p:cNvPr id="51" name="Oval 50">
                <a:extLst>
                  <a:ext uri="{FF2B5EF4-FFF2-40B4-BE49-F238E27FC236}">
                    <a16:creationId xmlns:a16="http://schemas.microsoft.com/office/drawing/2014/main" id="{7455E11B-6AFF-8C72-318A-84C7B9EC85BE}"/>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5CE5F07F-944D-B0EC-3D01-1A7F71EAB9F4}"/>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5D028AAA-BFD9-7465-A6A6-03A88338B421}"/>
              </a:ext>
            </a:extLst>
          </p:cNvPr>
          <p:cNvSpPr/>
          <p:nvPr userDrawn="1"/>
        </p:nvSpPr>
        <p:spPr>
          <a:xfrm>
            <a:off x="0" y="2406770"/>
            <a:ext cx="12192000" cy="1984073"/>
          </a:xfrm>
          <a:prstGeom prst="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65760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759687"/>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4BA510BF-EB20-851A-C7D1-44D337DF708E}"/>
                </a:ext>
              </a:extLst>
            </p:cNvPr>
            <p:cNvGrpSpPr/>
            <p:nvPr userDrawn="1"/>
          </p:nvGrpSpPr>
          <p:grpSpPr>
            <a:xfrm>
              <a:off x="11245270" y="3761925"/>
              <a:ext cx="692729" cy="692728"/>
              <a:chOff x="9699331" y="4357617"/>
              <a:chExt cx="692729" cy="692728"/>
            </a:xfrm>
          </p:grpSpPr>
          <p:sp>
            <p:nvSpPr>
              <p:cNvPr id="51" name="Oval 50">
                <a:extLst>
                  <a:ext uri="{FF2B5EF4-FFF2-40B4-BE49-F238E27FC236}">
                    <a16:creationId xmlns:a16="http://schemas.microsoft.com/office/drawing/2014/main" id="{7455E11B-6AFF-8C72-318A-84C7B9EC85BE}"/>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5CE5F07F-944D-B0EC-3D01-1A7F71EAB9F4}"/>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388402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759687"/>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4BA510BF-EB20-851A-C7D1-44D337DF708E}"/>
                </a:ext>
              </a:extLst>
            </p:cNvPr>
            <p:cNvGrpSpPr/>
            <p:nvPr userDrawn="1"/>
          </p:nvGrpSpPr>
          <p:grpSpPr>
            <a:xfrm>
              <a:off x="11245270" y="3761925"/>
              <a:ext cx="692729" cy="692728"/>
              <a:chOff x="9699331" y="4357617"/>
              <a:chExt cx="692729" cy="692728"/>
            </a:xfrm>
          </p:grpSpPr>
          <p:sp>
            <p:nvSpPr>
              <p:cNvPr id="51" name="Oval 50">
                <a:extLst>
                  <a:ext uri="{FF2B5EF4-FFF2-40B4-BE49-F238E27FC236}">
                    <a16:creationId xmlns:a16="http://schemas.microsoft.com/office/drawing/2014/main" id="{7455E11B-6AFF-8C72-318A-84C7B9EC85BE}"/>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5CE5F07F-944D-B0EC-3D01-1A7F71EAB9F4}"/>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Rounded Corners 1">
            <a:extLst>
              <a:ext uri="{FF2B5EF4-FFF2-40B4-BE49-F238E27FC236}">
                <a16:creationId xmlns:a16="http://schemas.microsoft.com/office/drawing/2014/main" id="{7F8F1DF1-FF38-583D-C848-BB75E18437CD}"/>
              </a:ext>
            </a:extLst>
          </p:cNvPr>
          <p:cNvSpPr/>
          <p:nvPr userDrawn="1"/>
        </p:nvSpPr>
        <p:spPr>
          <a:xfrm>
            <a:off x="267854" y="277090"/>
            <a:ext cx="4867563" cy="6382328"/>
          </a:xfrm>
          <a:prstGeom prst="roundRect">
            <a:avLst>
              <a:gd name="adj" fmla="val 13251"/>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FA12DA5F-FEEA-D1D9-6379-2A59FD6F045B}"/>
              </a:ext>
            </a:extLst>
          </p:cNvPr>
          <p:cNvSpPr/>
          <p:nvPr userDrawn="1"/>
        </p:nvSpPr>
        <p:spPr>
          <a:xfrm>
            <a:off x="5297054" y="3103418"/>
            <a:ext cx="4867563" cy="3556000"/>
          </a:xfrm>
          <a:prstGeom prst="roundRect">
            <a:avLst>
              <a:gd name="adj" fmla="val 13251"/>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6EA41A2B-106B-E653-A4B8-3B0E6966EF4C}"/>
              </a:ext>
            </a:extLst>
          </p:cNvPr>
          <p:cNvSpPr>
            <a:spLocks noGrp="1"/>
          </p:cNvSpPr>
          <p:nvPr>
            <p:ph type="pic" sz="quarter" idx="10"/>
          </p:nvPr>
        </p:nvSpPr>
        <p:spPr>
          <a:xfrm>
            <a:off x="5321804" y="561901"/>
            <a:ext cx="2316738" cy="2316738"/>
          </a:xfrm>
          <a:prstGeom prst="roundRect">
            <a:avLst>
              <a:gd name="adj" fmla="val 50000"/>
            </a:avLst>
          </a:prstGeom>
        </p:spPr>
        <p:txBody>
          <a:bodyPr/>
          <a:lstStyle/>
          <a:p>
            <a:endParaRPr lang="en-US"/>
          </a:p>
        </p:txBody>
      </p:sp>
      <p:sp>
        <p:nvSpPr>
          <p:cNvPr id="6" name="Picture Placeholder 4">
            <a:extLst>
              <a:ext uri="{FF2B5EF4-FFF2-40B4-BE49-F238E27FC236}">
                <a16:creationId xmlns:a16="http://schemas.microsoft.com/office/drawing/2014/main" id="{9BB80F7B-05F6-7E30-8CEF-87FBBBE592C5}"/>
              </a:ext>
            </a:extLst>
          </p:cNvPr>
          <p:cNvSpPr>
            <a:spLocks noGrp="1"/>
          </p:cNvSpPr>
          <p:nvPr>
            <p:ph type="pic" sz="quarter" idx="11"/>
          </p:nvPr>
        </p:nvSpPr>
        <p:spPr>
          <a:xfrm>
            <a:off x="7897955" y="561901"/>
            <a:ext cx="2316738" cy="2316738"/>
          </a:xfrm>
          <a:prstGeom prst="roundRect">
            <a:avLst>
              <a:gd name="adj" fmla="val 50000"/>
            </a:avLst>
          </a:prstGeom>
        </p:spPr>
        <p:txBody>
          <a:bodyPr/>
          <a:lstStyle/>
          <a:p>
            <a:endParaRPr lang="en-US"/>
          </a:p>
        </p:txBody>
      </p:sp>
    </p:spTree>
    <p:extLst>
      <p:ext uri="{BB962C8B-B14F-4D97-AF65-F5344CB8AC3E}">
        <p14:creationId xmlns:p14="http://schemas.microsoft.com/office/powerpoint/2010/main" val="23493190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759687"/>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4BA510BF-EB20-851A-C7D1-44D337DF708E}"/>
                </a:ext>
              </a:extLst>
            </p:cNvPr>
            <p:cNvGrpSpPr/>
            <p:nvPr userDrawn="1"/>
          </p:nvGrpSpPr>
          <p:grpSpPr>
            <a:xfrm>
              <a:off x="11245270" y="3761925"/>
              <a:ext cx="692729" cy="692728"/>
              <a:chOff x="9699331" y="4357617"/>
              <a:chExt cx="692729" cy="692728"/>
            </a:xfrm>
          </p:grpSpPr>
          <p:sp>
            <p:nvSpPr>
              <p:cNvPr id="51" name="Oval 50">
                <a:extLst>
                  <a:ext uri="{FF2B5EF4-FFF2-40B4-BE49-F238E27FC236}">
                    <a16:creationId xmlns:a16="http://schemas.microsoft.com/office/drawing/2014/main" id="{7455E11B-6AFF-8C72-318A-84C7B9EC85BE}"/>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5CE5F07F-944D-B0EC-3D01-1A7F71EAB9F4}"/>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Picture Placeholder 2">
            <a:extLst>
              <a:ext uri="{FF2B5EF4-FFF2-40B4-BE49-F238E27FC236}">
                <a16:creationId xmlns:a16="http://schemas.microsoft.com/office/drawing/2014/main" id="{8C06BE09-07B2-49DB-11AF-AA2BA57D6479}"/>
              </a:ext>
            </a:extLst>
          </p:cNvPr>
          <p:cNvSpPr>
            <a:spLocks noGrp="1"/>
          </p:cNvSpPr>
          <p:nvPr>
            <p:ph type="pic" sz="quarter" idx="10"/>
          </p:nvPr>
        </p:nvSpPr>
        <p:spPr>
          <a:xfrm>
            <a:off x="8473494" y="1490686"/>
            <a:ext cx="2160587" cy="2160587"/>
          </a:xfrm>
          <a:prstGeom prst="roundRect">
            <a:avLst>
              <a:gd name="adj" fmla="val 22224"/>
            </a:avLst>
          </a:prstGeom>
        </p:spPr>
        <p:txBody>
          <a:bodyPr/>
          <a:lstStyle/>
          <a:p>
            <a:endParaRPr lang="en-US"/>
          </a:p>
        </p:txBody>
      </p:sp>
      <p:sp>
        <p:nvSpPr>
          <p:cNvPr id="4" name="Picture Placeholder 2">
            <a:extLst>
              <a:ext uri="{FF2B5EF4-FFF2-40B4-BE49-F238E27FC236}">
                <a16:creationId xmlns:a16="http://schemas.microsoft.com/office/drawing/2014/main" id="{C10678F3-2C0C-473B-2E69-29117D422393}"/>
              </a:ext>
            </a:extLst>
          </p:cNvPr>
          <p:cNvSpPr>
            <a:spLocks noGrp="1"/>
          </p:cNvSpPr>
          <p:nvPr>
            <p:ph type="pic" sz="quarter" idx="11"/>
          </p:nvPr>
        </p:nvSpPr>
        <p:spPr>
          <a:xfrm>
            <a:off x="6446834" y="3411852"/>
            <a:ext cx="2160587" cy="2160587"/>
          </a:xfrm>
          <a:prstGeom prst="roundRect">
            <a:avLst>
              <a:gd name="adj" fmla="val 22224"/>
            </a:avLst>
          </a:prstGeom>
        </p:spPr>
        <p:txBody>
          <a:bodyPr/>
          <a:lstStyle/>
          <a:p>
            <a:endParaRPr lang="en-US"/>
          </a:p>
        </p:txBody>
      </p:sp>
      <p:sp>
        <p:nvSpPr>
          <p:cNvPr id="5" name="Rectangle: Rounded Corners 4">
            <a:extLst>
              <a:ext uri="{FF2B5EF4-FFF2-40B4-BE49-F238E27FC236}">
                <a16:creationId xmlns:a16="http://schemas.microsoft.com/office/drawing/2014/main" id="{874C22E1-DAEE-2A84-D9EF-D8D7076FAD00}"/>
              </a:ext>
            </a:extLst>
          </p:cNvPr>
          <p:cNvSpPr/>
          <p:nvPr userDrawn="1"/>
        </p:nvSpPr>
        <p:spPr>
          <a:xfrm>
            <a:off x="6178980" y="1139403"/>
            <a:ext cx="2160586" cy="2160587"/>
          </a:xfrm>
          <a:prstGeom prst="roundRect">
            <a:avLst>
              <a:gd name="adj" fmla="val 21797"/>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Rounded Corners 5">
            <a:extLst>
              <a:ext uri="{FF2B5EF4-FFF2-40B4-BE49-F238E27FC236}">
                <a16:creationId xmlns:a16="http://schemas.microsoft.com/office/drawing/2014/main" id="{43F91B46-4399-9BFA-2BC3-3F0553E66BA3}"/>
              </a:ext>
            </a:extLst>
          </p:cNvPr>
          <p:cNvSpPr/>
          <p:nvPr userDrawn="1"/>
        </p:nvSpPr>
        <p:spPr>
          <a:xfrm>
            <a:off x="8733701" y="3761872"/>
            <a:ext cx="2160586" cy="2160587"/>
          </a:xfrm>
          <a:prstGeom prst="roundRect">
            <a:avLst>
              <a:gd name="adj" fmla="val 21797"/>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74478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rot="5400000" flipH="1">
            <a:off x="5749635" y="-2227665"/>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a:extLst>
                <a:ext uri="{FF2B5EF4-FFF2-40B4-BE49-F238E27FC236}">
                  <a16:creationId xmlns:a16="http://schemas.microsoft.com/office/drawing/2014/main" id="{247191CF-FC19-8DF6-4C66-2E203CF79158}"/>
                </a:ext>
              </a:extLst>
            </p:cNvPr>
            <p:cNvGrpSpPr/>
            <p:nvPr userDrawn="1"/>
          </p:nvGrpSpPr>
          <p:grpSpPr>
            <a:xfrm>
              <a:off x="11245270" y="4722508"/>
              <a:ext cx="692729" cy="692728"/>
              <a:chOff x="9699331" y="4357617"/>
              <a:chExt cx="692729" cy="692728"/>
            </a:xfrm>
          </p:grpSpPr>
          <p:sp>
            <p:nvSpPr>
              <p:cNvPr id="54" name="Oval 53">
                <a:extLst>
                  <a:ext uri="{FF2B5EF4-FFF2-40B4-BE49-F238E27FC236}">
                    <a16:creationId xmlns:a16="http://schemas.microsoft.com/office/drawing/2014/main" id="{2C3D8E90-E667-DE19-048C-DA9D69E7E8F2}"/>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B2A57E26-4D2A-9A1C-60ED-FCAE1EAE8D00}"/>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B5C39092-75F1-4E94-F884-35403C8D74B2}"/>
              </a:ext>
            </a:extLst>
          </p:cNvPr>
          <p:cNvSpPr/>
          <p:nvPr userDrawn="1"/>
        </p:nvSpPr>
        <p:spPr>
          <a:xfrm>
            <a:off x="0" y="2406770"/>
            <a:ext cx="12192000" cy="1984073"/>
          </a:xfrm>
          <a:prstGeom prst="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72130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759687"/>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a:extLst>
                <a:ext uri="{FF2B5EF4-FFF2-40B4-BE49-F238E27FC236}">
                  <a16:creationId xmlns:a16="http://schemas.microsoft.com/office/drawing/2014/main" id="{247191CF-FC19-8DF6-4C66-2E203CF79158}"/>
                </a:ext>
              </a:extLst>
            </p:cNvPr>
            <p:cNvGrpSpPr/>
            <p:nvPr userDrawn="1"/>
          </p:nvGrpSpPr>
          <p:grpSpPr>
            <a:xfrm>
              <a:off x="11245270" y="4722508"/>
              <a:ext cx="692729" cy="692728"/>
              <a:chOff x="9699331" y="4357617"/>
              <a:chExt cx="692729" cy="692728"/>
            </a:xfrm>
          </p:grpSpPr>
          <p:sp>
            <p:nvSpPr>
              <p:cNvPr id="54" name="Oval 53">
                <a:extLst>
                  <a:ext uri="{FF2B5EF4-FFF2-40B4-BE49-F238E27FC236}">
                    <a16:creationId xmlns:a16="http://schemas.microsoft.com/office/drawing/2014/main" id="{2C3D8E90-E667-DE19-048C-DA9D69E7E8F2}"/>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B2A57E26-4D2A-9A1C-60ED-FCAE1EAE8D00}"/>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196181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rot="5400000" flipH="1">
            <a:off x="5749636" y="-2266922"/>
            <a:ext cx="692729" cy="5417134"/>
            <a:chOff x="11245270" y="958685"/>
            <a:chExt cx="692729" cy="5417134"/>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a:extLst>
                <a:ext uri="{FF2B5EF4-FFF2-40B4-BE49-F238E27FC236}">
                  <a16:creationId xmlns:a16="http://schemas.microsoft.com/office/drawing/2014/main" id="{A62BAF17-7D83-3510-1A17-B32618958329}"/>
                </a:ext>
              </a:extLst>
            </p:cNvPr>
            <p:cNvGrpSpPr/>
            <p:nvPr userDrawn="1"/>
          </p:nvGrpSpPr>
          <p:grpSpPr>
            <a:xfrm>
              <a:off x="11245270" y="5683091"/>
              <a:ext cx="692729" cy="692728"/>
              <a:chOff x="9699331" y="4357617"/>
              <a:chExt cx="692729" cy="692728"/>
            </a:xfrm>
          </p:grpSpPr>
          <p:sp>
            <p:nvSpPr>
              <p:cNvPr id="57" name="Oval 56">
                <a:extLst>
                  <a:ext uri="{FF2B5EF4-FFF2-40B4-BE49-F238E27FC236}">
                    <a16:creationId xmlns:a16="http://schemas.microsoft.com/office/drawing/2014/main" id="{963FD6C8-0DAA-3E3D-08D0-BD48699CF881}"/>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8F1066B9-F0F2-A488-1FE4-CBA2F79C62F5}"/>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Rectangle 1">
            <a:extLst>
              <a:ext uri="{FF2B5EF4-FFF2-40B4-BE49-F238E27FC236}">
                <a16:creationId xmlns:a16="http://schemas.microsoft.com/office/drawing/2014/main" id="{9CC2029A-AAC6-4B52-BAD2-210AE08D56B5}"/>
              </a:ext>
            </a:extLst>
          </p:cNvPr>
          <p:cNvSpPr/>
          <p:nvPr userDrawn="1"/>
        </p:nvSpPr>
        <p:spPr>
          <a:xfrm>
            <a:off x="0" y="2406770"/>
            <a:ext cx="12192000" cy="1984073"/>
          </a:xfrm>
          <a:prstGeom prst="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245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010B0FD7-3FFE-AD2A-D138-6000BC44E626}"/>
              </a:ext>
            </a:extLst>
          </p:cNvPr>
          <p:cNvGrpSpPr/>
          <p:nvPr userDrawn="1"/>
        </p:nvGrpSpPr>
        <p:grpSpPr>
          <a:xfrm>
            <a:off x="699125" y="906098"/>
            <a:ext cx="9447761" cy="5059134"/>
            <a:chOff x="41267" y="160344"/>
            <a:chExt cx="12109466" cy="6484436"/>
          </a:xfrm>
        </p:grpSpPr>
        <p:grpSp>
          <p:nvGrpSpPr>
            <p:cNvPr id="59" name="Group 58">
              <a:extLst>
                <a:ext uri="{FF2B5EF4-FFF2-40B4-BE49-F238E27FC236}">
                  <a16:creationId xmlns:a16="http://schemas.microsoft.com/office/drawing/2014/main" id="{E53B3CC9-FCCF-3EC1-4474-419CB4695314}"/>
                </a:ext>
              </a:extLst>
            </p:cNvPr>
            <p:cNvGrpSpPr/>
            <p:nvPr userDrawn="1"/>
          </p:nvGrpSpPr>
          <p:grpSpPr>
            <a:xfrm rot="16200000">
              <a:off x="5538195" y="-2129800"/>
              <a:ext cx="1115610" cy="11117599"/>
              <a:chOff x="11323778" y="958685"/>
              <a:chExt cx="535711"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Rounded Corners 1">
              <a:extLst>
                <a:ext uri="{FF2B5EF4-FFF2-40B4-BE49-F238E27FC236}">
                  <a16:creationId xmlns:a16="http://schemas.microsoft.com/office/drawing/2014/main" id="{908A96D5-F3FA-469F-0A1E-E6BB03B79E10}"/>
                </a:ext>
              </a:extLst>
            </p:cNvPr>
            <p:cNvSpPr/>
            <p:nvPr userDrawn="1"/>
          </p:nvSpPr>
          <p:spPr>
            <a:xfrm>
              <a:off x="41267" y="4094274"/>
              <a:ext cx="2107474" cy="2550506"/>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BC5F9FED-92B7-B799-E4C4-DC36BD7D1AE0}"/>
                </a:ext>
              </a:extLst>
            </p:cNvPr>
            <p:cNvSpPr/>
            <p:nvPr userDrawn="1"/>
          </p:nvSpPr>
          <p:spPr>
            <a:xfrm>
              <a:off x="2041665" y="213211"/>
              <a:ext cx="2107474" cy="2550506"/>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03900E24-8F7B-6856-839E-86EA07269778}"/>
                </a:ext>
              </a:extLst>
            </p:cNvPr>
            <p:cNvSpPr/>
            <p:nvPr userDrawn="1"/>
          </p:nvSpPr>
          <p:spPr>
            <a:xfrm>
              <a:off x="4042064" y="4094274"/>
              <a:ext cx="2107474" cy="2550506"/>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20D524D3-8CC0-24CC-358A-E3F3DE3376C5}"/>
                </a:ext>
              </a:extLst>
            </p:cNvPr>
            <p:cNvSpPr/>
            <p:nvPr userDrawn="1"/>
          </p:nvSpPr>
          <p:spPr>
            <a:xfrm>
              <a:off x="6042462" y="213211"/>
              <a:ext cx="2107474" cy="2550506"/>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E7F4626D-66CF-E0EF-87D1-093A31CF3C42}"/>
                </a:ext>
              </a:extLst>
            </p:cNvPr>
            <p:cNvSpPr/>
            <p:nvPr userDrawn="1"/>
          </p:nvSpPr>
          <p:spPr>
            <a:xfrm>
              <a:off x="8042861" y="4094274"/>
              <a:ext cx="2107474" cy="2550506"/>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9D1E21C6-2B14-1469-AC6A-D2E515FD4E69}"/>
                </a:ext>
              </a:extLst>
            </p:cNvPr>
            <p:cNvSpPr/>
            <p:nvPr userDrawn="1"/>
          </p:nvSpPr>
          <p:spPr>
            <a:xfrm>
              <a:off x="10043259" y="160344"/>
              <a:ext cx="2107474" cy="2550506"/>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Rounded Corners 8">
            <a:extLst>
              <a:ext uri="{FF2B5EF4-FFF2-40B4-BE49-F238E27FC236}">
                <a16:creationId xmlns:a16="http://schemas.microsoft.com/office/drawing/2014/main" id="{19E4AEB4-F604-F059-B870-0F7182703CBB}"/>
              </a:ext>
            </a:extLst>
          </p:cNvPr>
          <p:cNvSpPr/>
          <p:nvPr userDrawn="1"/>
        </p:nvSpPr>
        <p:spPr>
          <a:xfrm>
            <a:off x="10846011" y="13330"/>
            <a:ext cx="1345989" cy="6844670"/>
          </a:xfrm>
          <a:prstGeom prst="roundRect">
            <a:avLst>
              <a:gd name="adj" fmla="val 0"/>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6032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759687"/>
            <a:ext cx="692729" cy="5417134"/>
            <a:chOff x="11245270" y="958685"/>
            <a:chExt cx="692729" cy="5417134"/>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a:extLst>
                <a:ext uri="{FF2B5EF4-FFF2-40B4-BE49-F238E27FC236}">
                  <a16:creationId xmlns:a16="http://schemas.microsoft.com/office/drawing/2014/main" id="{A62BAF17-7D83-3510-1A17-B32618958329}"/>
                </a:ext>
              </a:extLst>
            </p:cNvPr>
            <p:cNvGrpSpPr/>
            <p:nvPr userDrawn="1"/>
          </p:nvGrpSpPr>
          <p:grpSpPr>
            <a:xfrm>
              <a:off x="11245270" y="5683091"/>
              <a:ext cx="692729" cy="692728"/>
              <a:chOff x="9699331" y="4357617"/>
              <a:chExt cx="692729" cy="692728"/>
            </a:xfrm>
          </p:grpSpPr>
          <p:sp>
            <p:nvSpPr>
              <p:cNvPr id="57" name="Oval 56">
                <a:extLst>
                  <a:ext uri="{FF2B5EF4-FFF2-40B4-BE49-F238E27FC236}">
                    <a16:creationId xmlns:a16="http://schemas.microsoft.com/office/drawing/2014/main" id="{963FD6C8-0DAA-3E3D-08D0-BD48699CF881}"/>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8F1066B9-F0F2-A488-1FE4-CBA2F79C62F5}"/>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Rectangle 1">
            <a:extLst>
              <a:ext uri="{FF2B5EF4-FFF2-40B4-BE49-F238E27FC236}">
                <a16:creationId xmlns:a16="http://schemas.microsoft.com/office/drawing/2014/main" id="{0B19706A-E8A2-6634-C48E-2E8F36392CE9}"/>
              </a:ext>
            </a:extLst>
          </p:cNvPr>
          <p:cNvSpPr/>
          <p:nvPr userDrawn="1"/>
        </p:nvSpPr>
        <p:spPr>
          <a:xfrm>
            <a:off x="0" y="2724727"/>
            <a:ext cx="3997055" cy="2571566"/>
          </a:xfrm>
          <a:prstGeom prst="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6F980A42-642F-2435-5F70-34353CC25B23}"/>
              </a:ext>
            </a:extLst>
          </p:cNvPr>
          <p:cNvSpPr>
            <a:spLocks noGrp="1"/>
          </p:cNvSpPr>
          <p:nvPr>
            <p:ph type="pic" sz="quarter" idx="10"/>
          </p:nvPr>
        </p:nvSpPr>
        <p:spPr>
          <a:xfrm>
            <a:off x="1524000" y="2060286"/>
            <a:ext cx="4572000" cy="4572000"/>
          </a:xfrm>
          <a:prstGeom prst="roundRect">
            <a:avLst>
              <a:gd name="adj" fmla="val 10000"/>
            </a:avLst>
          </a:prstGeom>
        </p:spPr>
        <p:txBody>
          <a:bodyPr/>
          <a:lstStyle/>
          <a:p>
            <a:endParaRPr lang="en-US"/>
          </a:p>
        </p:txBody>
      </p:sp>
    </p:spTree>
    <p:extLst>
      <p:ext uri="{BB962C8B-B14F-4D97-AF65-F5344CB8AC3E}">
        <p14:creationId xmlns:p14="http://schemas.microsoft.com/office/powerpoint/2010/main" val="34264613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759687"/>
            <a:ext cx="692729" cy="5417134"/>
            <a:chOff x="11245270" y="958685"/>
            <a:chExt cx="692729" cy="5417134"/>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a:extLst>
                <a:ext uri="{FF2B5EF4-FFF2-40B4-BE49-F238E27FC236}">
                  <a16:creationId xmlns:a16="http://schemas.microsoft.com/office/drawing/2014/main" id="{A62BAF17-7D83-3510-1A17-B32618958329}"/>
                </a:ext>
              </a:extLst>
            </p:cNvPr>
            <p:cNvGrpSpPr/>
            <p:nvPr userDrawn="1"/>
          </p:nvGrpSpPr>
          <p:grpSpPr>
            <a:xfrm>
              <a:off x="11245270" y="5683091"/>
              <a:ext cx="692729" cy="692728"/>
              <a:chOff x="9699331" y="4357617"/>
              <a:chExt cx="692729" cy="692728"/>
            </a:xfrm>
          </p:grpSpPr>
          <p:sp>
            <p:nvSpPr>
              <p:cNvPr id="57" name="Oval 56">
                <a:extLst>
                  <a:ext uri="{FF2B5EF4-FFF2-40B4-BE49-F238E27FC236}">
                    <a16:creationId xmlns:a16="http://schemas.microsoft.com/office/drawing/2014/main" id="{963FD6C8-0DAA-3E3D-08D0-BD48699CF881}"/>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8F1066B9-F0F2-A488-1FE4-CBA2F79C62F5}"/>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5772739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759687"/>
            <a:ext cx="692729" cy="5417134"/>
            <a:chOff x="11245270" y="958685"/>
            <a:chExt cx="692729" cy="5417134"/>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a:extLst>
                <a:ext uri="{FF2B5EF4-FFF2-40B4-BE49-F238E27FC236}">
                  <a16:creationId xmlns:a16="http://schemas.microsoft.com/office/drawing/2014/main" id="{A62BAF17-7D83-3510-1A17-B32618958329}"/>
                </a:ext>
              </a:extLst>
            </p:cNvPr>
            <p:cNvGrpSpPr/>
            <p:nvPr userDrawn="1"/>
          </p:nvGrpSpPr>
          <p:grpSpPr>
            <a:xfrm>
              <a:off x="11245270" y="5683091"/>
              <a:ext cx="692729" cy="692728"/>
              <a:chOff x="9699331" y="4357617"/>
              <a:chExt cx="692729" cy="692728"/>
            </a:xfrm>
          </p:grpSpPr>
          <p:sp>
            <p:nvSpPr>
              <p:cNvPr id="57" name="Oval 56">
                <a:extLst>
                  <a:ext uri="{FF2B5EF4-FFF2-40B4-BE49-F238E27FC236}">
                    <a16:creationId xmlns:a16="http://schemas.microsoft.com/office/drawing/2014/main" id="{963FD6C8-0DAA-3E3D-08D0-BD48699CF881}"/>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8F1066B9-F0F2-A488-1FE4-CBA2F79C62F5}"/>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 name="Rectangle: Rounded Corners 2">
            <a:extLst>
              <a:ext uri="{FF2B5EF4-FFF2-40B4-BE49-F238E27FC236}">
                <a16:creationId xmlns:a16="http://schemas.microsoft.com/office/drawing/2014/main" id="{3DE6F167-59B5-AC4D-1406-30842A236CBE}"/>
              </a:ext>
            </a:extLst>
          </p:cNvPr>
          <p:cNvSpPr/>
          <p:nvPr userDrawn="1"/>
        </p:nvSpPr>
        <p:spPr>
          <a:xfrm>
            <a:off x="203197" y="208855"/>
            <a:ext cx="4655130" cy="6450563"/>
          </a:xfrm>
          <a:prstGeom prst="roundRect">
            <a:avLst>
              <a:gd name="adj" fmla="val 10417"/>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5">
            <a:extLst>
              <a:ext uri="{FF2B5EF4-FFF2-40B4-BE49-F238E27FC236}">
                <a16:creationId xmlns:a16="http://schemas.microsoft.com/office/drawing/2014/main" id="{D85E7E4E-44EA-DA0A-1314-55A0DCC40298}"/>
              </a:ext>
            </a:extLst>
          </p:cNvPr>
          <p:cNvSpPr>
            <a:spLocks noGrp="1"/>
          </p:cNvSpPr>
          <p:nvPr>
            <p:ph type="pic" sz="quarter" idx="10"/>
          </p:nvPr>
        </p:nvSpPr>
        <p:spPr>
          <a:xfrm>
            <a:off x="5006399" y="208855"/>
            <a:ext cx="5883263" cy="6450563"/>
          </a:xfrm>
          <a:prstGeom prst="roundRect">
            <a:avLst>
              <a:gd name="adj" fmla="val 7524"/>
            </a:avLst>
          </a:prstGeom>
        </p:spPr>
        <p:txBody>
          <a:bodyPr/>
          <a:lstStyle/>
          <a:p>
            <a:endParaRPr lang="en-US"/>
          </a:p>
        </p:txBody>
      </p:sp>
    </p:spTree>
    <p:extLst>
      <p:ext uri="{BB962C8B-B14F-4D97-AF65-F5344CB8AC3E}">
        <p14:creationId xmlns:p14="http://schemas.microsoft.com/office/powerpoint/2010/main" val="34134496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7684DEC3-FED9-932A-062D-93E443C2375B}"/>
              </a:ext>
            </a:extLst>
          </p:cNvPr>
          <p:cNvSpPr/>
          <p:nvPr userDrawn="1"/>
        </p:nvSpPr>
        <p:spPr>
          <a:xfrm>
            <a:off x="156755" y="166143"/>
            <a:ext cx="11926388" cy="6473462"/>
          </a:xfrm>
          <a:prstGeom prst="roundRect">
            <a:avLst>
              <a:gd name="adj" fmla="val 985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8AE4F508-4BCA-6A5B-FB86-AB646545143E}"/>
              </a:ext>
            </a:extLst>
          </p:cNvPr>
          <p:cNvSpPr/>
          <p:nvPr userDrawn="1"/>
        </p:nvSpPr>
        <p:spPr>
          <a:xfrm>
            <a:off x="1197223" y="935200"/>
            <a:ext cx="9797553" cy="4987600"/>
          </a:xfrm>
          <a:prstGeom prst="roundRect">
            <a:avLst>
              <a:gd name="adj" fmla="val 7974"/>
            </a:avLst>
          </a:prstGeom>
          <a:solidFill>
            <a:srgbClr val="0A8CA2"/>
          </a:solidFill>
          <a:ln>
            <a:noFill/>
          </a:ln>
          <a:effectLst>
            <a:outerShdw blurRad="63500" sx="101000" sy="101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30675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FE841F1-8C79-8449-12AA-827D29933AB2}"/>
              </a:ext>
            </a:extLst>
          </p:cNvPr>
          <p:cNvGrpSpPr/>
          <p:nvPr userDrawn="1"/>
        </p:nvGrpSpPr>
        <p:grpSpPr>
          <a:xfrm rot="5400000" flipH="1">
            <a:off x="5749635" y="-2284569"/>
            <a:ext cx="692729" cy="5417134"/>
            <a:chOff x="11245270" y="880176"/>
            <a:chExt cx="692729" cy="5417134"/>
          </a:xfrm>
        </p:grpSpPr>
        <p:cxnSp>
          <p:nvCxnSpPr>
            <p:cNvPr id="4" name="Straight Connector 3">
              <a:extLst>
                <a:ext uri="{FF2B5EF4-FFF2-40B4-BE49-F238E27FC236}">
                  <a16:creationId xmlns:a16="http://schemas.microsoft.com/office/drawing/2014/main" id="{4AF92B73-A813-EF91-49B9-4F640D2D57C8}"/>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4899BBEF-8DCB-374F-3FBC-0FDAF0E05696}"/>
                </a:ext>
              </a:extLst>
            </p:cNvPr>
            <p:cNvGrpSpPr/>
            <p:nvPr userDrawn="1"/>
          </p:nvGrpSpPr>
          <p:grpSpPr>
            <a:xfrm>
              <a:off x="11245270" y="880176"/>
              <a:ext cx="692729" cy="692728"/>
              <a:chOff x="9699331" y="4357617"/>
              <a:chExt cx="692729" cy="692728"/>
            </a:xfrm>
          </p:grpSpPr>
          <p:sp>
            <p:nvSpPr>
              <p:cNvPr id="11" name="Oval 10">
                <a:extLst>
                  <a:ext uri="{FF2B5EF4-FFF2-40B4-BE49-F238E27FC236}">
                    <a16:creationId xmlns:a16="http://schemas.microsoft.com/office/drawing/2014/main" id="{8661567B-0F1E-F49E-A808-0BFB94AE2EB9}"/>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9DB2D48-D61E-D4FE-845C-F08896BA8DBF}"/>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Oval 5">
              <a:extLst>
                <a:ext uri="{FF2B5EF4-FFF2-40B4-BE49-F238E27FC236}">
                  <a16:creationId xmlns:a16="http://schemas.microsoft.com/office/drawing/2014/main" id="{FC1E09D8-9737-3693-26D7-EAFF450ED7B3}"/>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1C43A195-1B3F-C2A4-6124-DF26F5A34600}"/>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0B9B611A-A8CE-8175-E196-FB9CD2081DE5}"/>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A9307A1A-75E6-72E0-E1B4-D72E0B9CF63C}"/>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0CD9F71C-E3AD-DC0E-DA87-0F8B95CE75F9}"/>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76D4DBEB-9C4C-77F7-EABD-FA0681BBB0C2}"/>
              </a:ext>
            </a:extLst>
          </p:cNvPr>
          <p:cNvSpPr/>
          <p:nvPr userDrawn="1"/>
        </p:nvSpPr>
        <p:spPr>
          <a:xfrm>
            <a:off x="0" y="2406770"/>
            <a:ext cx="12192000" cy="1984073"/>
          </a:xfrm>
          <a:prstGeom prst="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34745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681178"/>
            <a:ext cx="692729" cy="5417134"/>
            <a:chOff x="11245270" y="880176"/>
            <a:chExt cx="692729" cy="5417134"/>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4552F7E9-97C8-E150-772D-87452C75B71E}"/>
                </a:ext>
              </a:extLst>
            </p:cNvPr>
            <p:cNvGrpSpPr/>
            <p:nvPr userDrawn="1"/>
          </p:nvGrpSpPr>
          <p:grpSpPr>
            <a:xfrm>
              <a:off x="11245270" y="880176"/>
              <a:ext cx="692729" cy="692728"/>
              <a:chOff x="9699331" y="4357617"/>
              <a:chExt cx="692729" cy="692728"/>
            </a:xfrm>
          </p:grpSpPr>
          <p:sp>
            <p:nvSpPr>
              <p:cNvPr id="16" name="Oval 15">
                <a:extLst>
                  <a:ext uri="{FF2B5EF4-FFF2-40B4-BE49-F238E27FC236}">
                    <a16:creationId xmlns:a16="http://schemas.microsoft.com/office/drawing/2014/main" id="{0A535C91-109E-1A9A-56C4-F3F59A69A192}"/>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4C4C8947-F512-12EF-C81A-6D9243A61B25}"/>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892429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rot="5400000" flipH="1">
            <a:off x="5749635" y="-2228202"/>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9D2BFEF6-A42D-4CEE-5A0E-CCC2B91F95D9}"/>
                </a:ext>
              </a:extLst>
            </p:cNvPr>
            <p:cNvGrpSpPr/>
            <p:nvPr userDrawn="1"/>
          </p:nvGrpSpPr>
          <p:grpSpPr>
            <a:xfrm>
              <a:off x="11245270" y="1840759"/>
              <a:ext cx="692729" cy="692728"/>
              <a:chOff x="9699331" y="4357617"/>
              <a:chExt cx="692729" cy="692728"/>
            </a:xfrm>
          </p:grpSpPr>
          <p:sp>
            <p:nvSpPr>
              <p:cNvPr id="45" name="Oval 44">
                <a:extLst>
                  <a:ext uri="{FF2B5EF4-FFF2-40B4-BE49-F238E27FC236}">
                    <a16:creationId xmlns:a16="http://schemas.microsoft.com/office/drawing/2014/main" id="{4C2E2035-95CB-C20D-3EAA-2AEB313A30BB}"/>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F6B11F2-587F-4736-4273-960479672721}"/>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07ADFC28-8FD0-063D-401C-ED018FA82EA3}"/>
              </a:ext>
            </a:extLst>
          </p:cNvPr>
          <p:cNvSpPr/>
          <p:nvPr userDrawn="1"/>
        </p:nvSpPr>
        <p:spPr>
          <a:xfrm>
            <a:off x="0" y="2406770"/>
            <a:ext cx="12192000" cy="1984073"/>
          </a:xfrm>
          <a:prstGeom prst="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16569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759687"/>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9D2BFEF6-A42D-4CEE-5A0E-CCC2B91F95D9}"/>
                </a:ext>
              </a:extLst>
            </p:cNvPr>
            <p:cNvGrpSpPr/>
            <p:nvPr userDrawn="1"/>
          </p:nvGrpSpPr>
          <p:grpSpPr>
            <a:xfrm>
              <a:off x="11245270" y="1840759"/>
              <a:ext cx="692729" cy="692728"/>
              <a:chOff x="9699331" y="4357617"/>
              <a:chExt cx="692729" cy="692728"/>
            </a:xfrm>
          </p:grpSpPr>
          <p:sp>
            <p:nvSpPr>
              <p:cNvPr id="45" name="Oval 44">
                <a:extLst>
                  <a:ext uri="{FF2B5EF4-FFF2-40B4-BE49-F238E27FC236}">
                    <a16:creationId xmlns:a16="http://schemas.microsoft.com/office/drawing/2014/main" id="{4C2E2035-95CB-C20D-3EAA-2AEB313A30BB}"/>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F6B11F2-587F-4736-4273-960479672721}"/>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Rounded Corners 1">
            <a:extLst>
              <a:ext uri="{FF2B5EF4-FFF2-40B4-BE49-F238E27FC236}">
                <a16:creationId xmlns:a16="http://schemas.microsoft.com/office/drawing/2014/main" id="{4F78E9FF-5FA2-0C06-9AD4-937B11ECB127}"/>
              </a:ext>
            </a:extLst>
          </p:cNvPr>
          <p:cNvSpPr/>
          <p:nvPr userDrawn="1"/>
        </p:nvSpPr>
        <p:spPr bwMode="auto">
          <a:xfrm>
            <a:off x="3406275" y="1275724"/>
            <a:ext cx="2043566" cy="4401033"/>
          </a:xfrm>
          <a:prstGeom prst="roundRect">
            <a:avLst>
              <a:gd name="adj" fmla="val 17609"/>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Rectangle: Rounded Corners 2">
            <a:extLst>
              <a:ext uri="{FF2B5EF4-FFF2-40B4-BE49-F238E27FC236}">
                <a16:creationId xmlns:a16="http://schemas.microsoft.com/office/drawing/2014/main" id="{06716BA2-7865-70F4-B64B-9FE957762F8B}"/>
              </a:ext>
            </a:extLst>
          </p:cNvPr>
          <p:cNvSpPr/>
          <p:nvPr userDrawn="1"/>
        </p:nvSpPr>
        <p:spPr bwMode="auto">
          <a:xfrm>
            <a:off x="544622" y="1274507"/>
            <a:ext cx="2043566" cy="4401033"/>
          </a:xfrm>
          <a:prstGeom prst="roundRect">
            <a:avLst>
              <a:gd name="adj" fmla="val 17609"/>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Picture Placeholder 4">
            <a:extLst>
              <a:ext uri="{FF2B5EF4-FFF2-40B4-BE49-F238E27FC236}">
                <a16:creationId xmlns:a16="http://schemas.microsoft.com/office/drawing/2014/main" id="{918B618F-9624-1288-9ACD-1F730FA5B92F}"/>
              </a:ext>
            </a:extLst>
          </p:cNvPr>
          <p:cNvSpPr>
            <a:spLocks noGrp="1"/>
          </p:cNvSpPr>
          <p:nvPr>
            <p:ph type="pic" sz="quarter" idx="10"/>
          </p:nvPr>
        </p:nvSpPr>
        <p:spPr>
          <a:xfrm>
            <a:off x="629951" y="3870036"/>
            <a:ext cx="1872908" cy="1725003"/>
          </a:xfrm>
          <a:prstGeom prst="roundRect">
            <a:avLst>
              <a:gd name="adj" fmla="val 18229"/>
            </a:avLst>
          </a:prstGeom>
        </p:spPr>
        <p:txBody>
          <a:bodyPr/>
          <a:lstStyle/>
          <a:p>
            <a:endParaRPr lang="en-US"/>
          </a:p>
        </p:txBody>
      </p:sp>
      <p:sp>
        <p:nvSpPr>
          <p:cNvPr id="6" name="Picture Placeholder 4">
            <a:extLst>
              <a:ext uri="{FF2B5EF4-FFF2-40B4-BE49-F238E27FC236}">
                <a16:creationId xmlns:a16="http://schemas.microsoft.com/office/drawing/2014/main" id="{C1E34090-E067-0DBD-4424-941B74340D1D}"/>
              </a:ext>
            </a:extLst>
          </p:cNvPr>
          <p:cNvSpPr>
            <a:spLocks noGrp="1"/>
          </p:cNvSpPr>
          <p:nvPr>
            <p:ph type="pic" sz="quarter" idx="11"/>
          </p:nvPr>
        </p:nvSpPr>
        <p:spPr>
          <a:xfrm>
            <a:off x="3491604" y="3865417"/>
            <a:ext cx="1872908" cy="1725003"/>
          </a:xfrm>
          <a:prstGeom prst="roundRect">
            <a:avLst>
              <a:gd name="adj" fmla="val 18229"/>
            </a:avLst>
          </a:prstGeom>
        </p:spPr>
        <p:txBody>
          <a:bodyPr/>
          <a:lstStyle/>
          <a:p>
            <a:endParaRPr lang="en-US"/>
          </a:p>
        </p:txBody>
      </p:sp>
    </p:spTree>
    <p:extLst>
      <p:ext uri="{BB962C8B-B14F-4D97-AF65-F5344CB8AC3E}">
        <p14:creationId xmlns:p14="http://schemas.microsoft.com/office/powerpoint/2010/main" val="22201854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759687"/>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9D2BFEF6-A42D-4CEE-5A0E-CCC2B91F95D9}"/>
                </a:ext>
              </a:extLst>
            </p:cNvPr>
            <p:cNvGrpSpPr/>
            <p:nvPr userDrawn="1"/>
          </p:nvGrpSpPr>
          <p:grpSpPr>
            <a:xfrm>
              <a:off x="11245270" y="1840759"/>
              <a:ext cx="692729" cy="692728"/>
              <a:chOff x="9699331" y="4357617"/>
              <a:chExt cx="692729" cy="692728"/>
            </a:xfrm>
          </p:grpSpPr>
          <p:sp>
            <p:nvSpPr>
              <p:cNvPr id="45" name="Oval 44">
                <a:extLst>
                  <a:ext uri="{FF2B5EF4-FFF2-40B4-BE49-F238E27FC236}">
                    <a16:creationId xmlns:a16="http://schemas.microsoft.com/office/drawing/2014/main" id="{4C2E2035-95CB-C20D-3EAA-2AEB313A30BB}"/>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F6B11F2-587F-4736-4273-960479672721}"/>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Picture Placeholder 8">
            <a:extLst>
              <a:ext uri="{FF2B5EF4-FFF2-40B4-BE49-F238E27FC236}">
                <a16:creationId xmlns:a16="http://schemas.microsoft.com/office/drawing/2014/main" id="{0CBC0F9A-8316-6675-3229-3FA7A64516C6}"/>
              </a:ext>
            </a:extLst>
          </p:cNvPr>
          <p:cNvSpPr>
            <a:spLocks noGrp="1"/>
          </p:cNvSpPr>
          <p:nvPr>
            <p:ph type="pic" sz="quarter" idx="10"/>
          </p:nvPr>
        </p:nvSpPr>
        <p:spPr>
          <a:xfrm flipH="1">
            <a:off x="7612207" y="1225044"/>
            <a:ext cx="2762250" cy="3983037"/>
          </a:xfrm>
          <a:prstGeom prst="round1Rect">
            <a:avLst/>
          </a:prstGeom>
        </p:spPr>
        <p:txBody>
          <a:bodyPr/>
          <a:lstStyle/>
          <a:p>
            <a:endParaRPr lang="en-US"/>
          </a:p>
        </p:txBody>
      </p:sp>
    </p:spTree>
    <p:extLst>
      <p:ext uri="{BB962C8B-B14F-4D97-AF65-F5344CB8AC3E}">
        <p14:creationId xmlns:p14="http://schemas.microsoft.com/office/powerpoint/2010/main" val="20976655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a:off x="11236034" y="759687"/>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9D2BFEF6-A42D-4CEE-5A0E-CCC2B91F95D9}"/>
                </a:ext>
              </a:extLst>
            </p:cNvPr>
            <p:cNvGrpSpPr/>
            <p:nvPr userDrawn="1"/>
          </p:nvGrpSpPr>
          <p:grpSpPr>
            <a:xfrm>
              <a:off x="11245270" y="1840759"/>
              <a:ext cx="692729" cy="692728"/>
              <a:chOff x="9699331" y="4357617"/>
              <a:chExt cx="692729" cy="692728"/>
            </a:xfrm>
          </p:grpSpPr>
          <p:sp>
            <p:nvSpPr>
              <p:cNvPr id="45" name="Oval 44">
                <a:extLst>
                  <a:ext uri="{FF2B5EF4-FFF2-40B4-BE49-F238E27FC236}">
                    <a16:creationId xmlns:a16="http://schemas.microsoft.com/office/drawing/2014/main" id="{4C2E2035-95CB-C20D-3EAA-2AEB313A30BB}"/>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F6B11F2-587F-4736-4273-960479672721}"/>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 name="Oval 47">
              <a:extLst>
                <a:ext uri="{FF2B5EF4-FFF2-40B4-BE49-F238E27FC236}">
                  <a16:creationId xmlns:a16="http://schemas.microsoft.com/office/drawing/2014/main" id="{B5D3909A-EBC8-4BE9-1839-4FF017DA636F}"/>
                </a:ext>
              </a:extLst>
            </p:cNvPr>
            <p:cNvSpPr/>
            <p:nvPr userDrawn="1"/>
          </p:nvSpPr>
          <p:spPr>
            <a:xfrm>
              <a:off x="11323778" y="2879851"/>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369056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D8D4608-C12D-A2AA-771D-AD795652C63A}"/>
              </a:ext>
            </a:extLst>
          </p:cNvPr>
          <p:cNvSpPr/>
          <p:nvPr userDrawn="1"/>
        </p:nvSpPr>
        <p:spPr>
          <a:xfrm>
            <a:off x="0" y="0"/>
            <a:ext cx="12192000" cy="6858000"/>
          </a:xfrm>
          <a:prstGeom prst="rect">
            <a:avLst/>
          </a:prstGeom>
          <a:noFill/>
          <a:ln w="38100">
            <a:solidFill>
              <a:srgbClr val="0A8C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E53B3CC9-FCCF-3EC1-4474-419CB4695314}"/>
              </a:ext>
            </a:extLst>
          </p:cNvPr>
          <p:cNvGrpSpPr/>
          <p:nvPr userDrawn="1"/>
        </p:nvGrpSpPr>
        <p:grpSpPr>
          <a:xfrm rot="5400000" flipH="1">
            <a:off x="5749635" y="-2223886"/>
            <a:ext cx="692729" cy="5338625"/>
            <a:chOff x="11245270" y="958685"/>
            <a:chExt cx="692729" cy="5338625"/>
          </a:xfrm>
        </p:grpSpPr>
        <p:cxnSp>
          <p:nvCxnSpPr>
            <p:cNvPr id="11" name="Straight Connector 10">
              <a:extLst>
                <a:ext uri="{FF2B5EF4-FFF2-40B4-BE49-F238E27FC236}">
                  <a16:creationId xmlns:a16="http://schemas.microsoft.com/office/drawing/2014/main" id="{058713F9-220F-7325-B4BA-7B9342D61C52}"/>
                </a:ext>
              </a:extLst>
            </p:cNvPr>
            <p:cNvCxnSpPr>
              <a:cxnSpLocks/>
            </p:cNvCxnSpPr>
            <p:nvPr userDrawn="1"/>
          </p:nvCxnSpPr>
          <p:spPr>
            <a:xfrm>
              <a:off x="11591635" y="1226540"/>
              <a:ext cx="1" cy="4544897"/>
            </a:xfrm>
            <a:prstGeom prst="line">
              <a:avLst/>
            </a:prstGeom>
            <a:solidFill>
              <a:srgbClr val="0A8CA2"/>
            </a:solidFill>
            <a:ln w="38100">
              <a:solidFill>
                <a:srgbClr val="0A8CA2"/>
              </a:solidFill>
              <a:prstDash val="sysDot"/>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A535C91-109E-1A9A-56C4-F3F59A69A192}"/>
                </a:ext>
              </a:extLst>
            </p:cNvPr>
            <p:cNvSpPr/>
            <p:nvPr userDrawn="1"/>
          </p:nvSpPr>
          <p:spPr>
            <a:xfrm>
              <a:off x="11323778" y="958685"/>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C2E2035-95CB-C20D-3EAA-2AEB313A30BB}"/>
                </a:ext>
              </a:extLst>
            </p:cNvPr>
            <p:cNvSpPr/>
            <p:nvPr userDrawn="1"/>
          </p:nvSpPr>
          <p:spPr>
            <a:xfrm>
              <a:off x="11323778" y="1919268"/>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7" name="Group 46">
              <a:extLst>
                <a:ext uri="{FF2B5EF4-FFF2-40B4-BE49-F238E27FC236}">
                  <a16:creationId xmlns:a16="http://schemas.microsoft.com/office/drawing/2014/main" id="{EBD53C49-8147-9BCA-0263-66D0767BEC6E}"/>
                </a:ext>
              </a:extLst>
            </p:cNvPr>
            <p:cNvGrpSpPr/>
            <p:nvPr userDrawn="1"/>
          </p:nvGrpSpPr>
          <p:grpSpPr>
            <a:xfrm>
              <a:off x="11245270" y="2801342"/>
              <a:ext cx="692729" cy="692728"/>
              <a:chOff x="9699331" y="4357617"/>
              <a:chExt cx="692729" cy="692728"/>
            </a:xfrm>
          </p:grpSpPr>
          <p:sp>
            <p:nvSpPr>
              <p:cNvPr id="48" name="Oval 47">
                <a:extLst>
                  <a:ext uri="{FF2B5EF4-FFF2-40B4-BE49-F238E27FC236}">
                    <a16:creationId xmlns:a16="http://schemas.microsoft.com/office/drawing/2014/main" id="{B5D3909A-EBC8-4BE9-1839-4FF017DA636F}"/>
                  </a:ext>
                </a:extLst>
              </p:cNvPr>
              <p:cNvSpPr/>
              <p:nvPr userDrawn="1"/>
            </p:nvSpPr>
            <p:spPr>
              <a:xfrm>
                <a:off x="9777839" y="4436126"/>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AEAB8AD9-BEEF-CF68-3965-9F04AE40B365}"/>
                  </a:ext>
                </a:extLst>
              </p:cNvPr>
              <p:cNvSpPr/>
              <p:nvPr userDrawn="1"/>
            </p:nvSpPr>
            <p:spPr>
              <a:xfrm>
                <a:off x="9699331" y="4357617"/>
                <a:ext cx="692729" cy="692728"/>
              </a:xfrm>
              <a:prstGeom prst="ellipse">
                <a:avLst/>
              </a:prstGeom>
              <a:solidFill>
                <a:srgbClr val="0A8CA2"/>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Oval 50">
              <a:extLst>
                <a:ext uri="{FF2B5EF4-FFF2-40B4-BE49-F238E27FC236}">
                  <a16:creationId xmlns:a16="http://schemas.microsoft.com/office/drawing/2014/main" id="{7455E11B-6AFF-8C72-318A-84C7B9EC85BE}"/>
                </a:ext>
              </a:extLst>
            </p:cNvPr>
            <p:cNvSpPr/>
            <p:nvPr userDrawn="1"/>
          </p:nvSpPr>
          <p:spPr>
            <a:xfrm>
              <a:off x="11323778" y="3840434"/>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C3D8E90-E667-DE19-048C-DA9D69E7E8F2}"/>
                </a:ext>
              </a:extLst>
            </p:cNvPr>
            <p:cNvSpPr/>
            <p:nvPr userDrawn="1"/>
          </p:nvSpPr>
          <p:spPr>
            <a:xfrm>
              <a:off x="11323778" y="4801017"/>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963FD6C8-0DAA-3E3D-08D0-BD48699CF881}"/>
                </a:ext>
              </a:extLst>
            </p:cNvPr>
            <p:cNvSpPr/>
            <p:nvPr userDrawn="1"/>
          </p:nvSpPr>
          <p:spPr>
            <a:xfrm>
              <a:off x="11323778" y="5761600"/>
              <a:ext cx="535711" cy="535710"/>
            </a:xfrm>
            <a:prstGeom prst="ellipse">
              <a:avLst/>
            </a:prstGeom>
            <a:solidFill>
              <a:schemeClr val="bg1"/>
            </a:solidFill>
            <a:ln>
              <a:noFill/>
            </a:ln>
            <a:effectLst>
              <a:outerShdw blurRad="63500" sx="98000" sy="98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0887A0A8-5C4E-74C9-D1C2-FFD40B934FE6}"/>
              </a:ext>
            </a:extLst>
          </p:cNvPr>
          <p:cNvSpPr/>
          <p:nvPr userDrawn="1"/>
        </p:nvSpPr>
        <p:spPr>
          <a:xfrm>
            <a:off x="0" y="2406770"/>
            <a:ext cx="12192000" cy="1984073"/>
          </a:xfrm>
          <a:prstGeom prst="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07939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531745"/>
      </p:ext>
    </p:extLst>
  </p:cSld>
  <p:clrMap bg1="lt1" tx1="dk1" bg2="lt2" tx2="dk2" accent1="accent1" accent2="accent2" accent3="accent3" accent4="accent4" accent5="accent5" accent6="accent6" hlink="hlink" folHlink="folHlink"/>
  <p:sldLayoutIdLst>
    <p:sldLayoutId id="2147483656" r:id="rId1"/>
    <p:sldLayoutId id="2147483655" r:id="rId2"/>
    <p:sldLayoutId id="2147483657" r:id="rId3"/>
    <p:sldLayoutId id="2147483649" r:id="rId4"/>
    <p:sldLayoutId id="2147483650" r:id="rId5"/>
    <p:sldLayoutId id="2147483659" r:id="rId6"/>
    <p:sldLayoutId id="2147483669" r:id="rId7"/>
    <p:sldLayoutId id="2147483668" r:id="rId8"/>
    <p:sldLayoutId id="2147483651" r:id="rId9"/>
    <p:sldLayoutId id="2147483660" r:id="rId10"/>
    <p:sldLayoutId id="2147483665" r:id="rId11"/>
    <p:sldLayoutId id="2147483671" r:id="rId12"/>
    <p:sldLayoutId id="2147483652" r:id="rId13"/>
    <p:sldLayoutId id="2147483661" r:id="rId14"/>
    <p:sldLayoutId id="2147483672" r:id="rId15"/>
    <p:sldLayoutId id="2147483670" r:id="rId16"/>
    <p:sldLayoutId id="2147483653" r:id="rId17"/>
    <p:sldLayoutId id="2147483662" r:id="rId18"/>
    <p:sldLayoutId id="2147483654" r:id="rId19"/>
    <p:sldLayoutId id="2147483663" r:id="rId20"/>
    <p:sldLayoutId id="2147483666" r:id="rId21"/>
    <p:sldLayoutId id="2147483667" r:id="rId22"/>
    <p:sldLayoutId id="2147483664" r:id="rId23"/>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2.xml"/><Relationship Id="rId4" Type="http://schemas.openxmlformats.org/officeDocument/2006/relationships/hyperlink" Target="http://www.minahttps/minaro.ir/"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83EF6A-1C6D-8764-3E18-649B4D7731EE}"/>
              </a:ext>
            </a:extLst>
          </p:cNvPr>
          <p:cNvGrpSpPr/>
          <p:nvPr/>
        </p:nvGrpSpPr>
        <p:grpSpPr>
          <a:xfrm>
            <a:off x="7694998" y="683491"/>
            <a:ext cx="3615180" cy="5517107"/>
            <a:chOff x="7630497" y="535704"/>
            <a:chExt cx="3869094" cy="5904604"/>
          </a:xfrm>
        </p:grpSpPr>
        <p:sp>
          <p:nvSpPr>
            <p:cNvPr id="7" name="TextBox 6">
              <a:extLst>
                <a:ext uri="{FF2B5EF4-FFF2-40B4-BE49-F238E27FC236}">
                  <a16:creationId xmlns:a16="http://schemas.microsoft.com/office/drawing/2014/main" id="{1EB428FE-FABD-A2E4-ABC5-E361E66F5FBD}"/>
                </a:ext>
              </a:extLst>
            </p:cNvPr>
            <p:cNvSpPr txBox="1">
              <a:spLocks noChangeArrowheads="1"/>
            </p:cNvSpPr>
            <p:nvPr/>
          </p:nvSpPr>
          <p:spPr bwMode="auto">
            <a:xfrm>
              <a:off x="7630497" y="1548816"/>
              <a:ext cx="3869094" cy="4891492"/>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400" b="1" dirty="0">
                <a:latin typeface="Damavand ExtraBold" panose="00000900000000000000" pitchFamily="2" charset="-78"/>
                <a:cs typeface="B Nazanin" panose="00000400000000000000" pitchFamily="2" charset="-78"/>
              </a:endParaRPr>
            </a:p>
            <a:p>
              <a:pPr algn="ctr" rtl="1">
                <a:lnSpc>
                  <a:spcPct val="150000"/>
                </a:lnSpc>
                <a:spcBef>
                  <a:spcPct val="0"/>
                </a:spcBef>
                <a:buNone/>
              </a:pPr>
              <a:r>
                <a:rPr lang="fa-IR" altLang="en-US" sz="2800" b="1" dirty="0">
                  <a:latin typeface="Damavand ExtraBold" panose="00000900000000000000" pitchFamily="2" charset="-78"/>
                  <a:cs typeface="B Nazanin" panose="00000400000000000000" pitchFamily="2" charset="-78"/>
                </a:rPr>
                <a:t>عـــــــنوان:</a:t>
              </a:r>
            </a:p>
            <a:p>
              <a:pPr algn="ctr" rtl="1">
                <a:lnSpc>
                  <a:spcPct val="150000"/>
                </a:lnSpc>
                <a:spcBef>
                  <a:spcPct val="0"/>
                </a:spcBef>
                <a:buNone/>
              </a:pPr>
              <a:r>
                <a:rPr lang="fa-IR" altLang="en-US" sz="1800" b="1" dirty="0">
                  <a:latin typeface="Damavand ExtraBold" panose="00000900000000000000" pitchFamily="2" charset="-78"/>
                  <a:cs typeface="B Titr" panose="00000700000000000000" pitchFamily="2" charset="-78"/>
                </a:rPr>
                <a:t>قالب پاورپوینت پایان نامه کارشناسی ارشد</a:t>
              </a:r>
              <a:endParaRPr lang="fa-IR" altLang="en-US" sz="1100" b="1" dirty="0">
                <a:latin typeface="Damavand ExtraBold" panose="00000900000000000000" pitchFamily="2" charset="-78"/>
                <a:cs typeface="B Titr" panose="00000700000000000000" pitchFamily="2" charset="-78"/>
              </a:endParaRP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endParaRPr lang="en-US" altLang="en-US" sz="4000" dirty="0">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p>
            <a:p>
              <a:pPr algn="ctr" rtl="1" eaLnBrk="1" hangingPunct="1">
                <a:spcBef>
                  <a:spcPct val="0"/>
                </a:spcBef>
                <a:buFontTx/>
                <a:buNone/>
              </a:pPr>
              <a:r>
                <a:rPr lang="fa-IR" altLang="en-US" sz="1800" b="1" dirty="0">
                  <a:latin typeface="Damavand ExtraBold" panose="00000900000000000000" pitchFamily="2" charset="-78"/>
                  <a:cs typeface="B Nazanin" panose="00000400000000000000" pitchFamily="2" charset="-78"/>
                </a:rPr>
                <a:t>زمستان 1401</a:t>
              </a:r>
            </a:p>
          </p:txBody>
        </p:sp>
        <p:pic>
          <p:nvPicPr>
            <p:cNvPr id="8" name="Picture 7">
              <a:extLst>
                <a:ext uri="{FF2B5EF4-FFF2-40B4-BE49-F238E27FC236}">
                  <a16:creationId xmlns:a16="http://schemas.microsoft.com/office/drawing/2014/main" id="{BCF24200-CCF9-7F14-FBC0-91B377E2B5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93144" y="535704"/>
              <a:ext cx="943799" cy="1692845"/>
            </a:xfrm>
            <a:prstGeom prst="rect">
              <a:avLst/>
            </a:prstGeom>
          </p:spPr>
        </p:pic>
      </p:grpSp>
      <p:grpSp>
        <p:nvGrpSpPr>
          <p:cNvPr id="14" name="Group 13">
            <a:extLst>
              <a:ext uri="{FF2B5EF4-FFF2-40B4-BE49-F238E27FC236}">
                <a16:creationId xmlns:a16="http://schemas.microsoft.com/office/drawing/2014/main" id="{34995400-9DB5-22C2-0757-606E365EA801}"/>
              </a:ext>
            </a:extLst>
          </p:cNvPr>
          <p:cNvGrpSpPr/>
          <p:nvPr/>
        </p:nvGrpSpPr>
        <p:grpSpPr>
          <a:xfrm>
            <a:off x="608572" y="658091"/>
            <a:ext cx="6282316" cy="5518728"/>
            <a:chOff x="663990" y="669636"/>
            <a:chExt cx="6282316" cy="5518728"/>
          </a:xfrm>
        </p:grpSpPr>
        <p:pic>
          <p:nvPicPr>
            <p:cNvPr id="12" name="Picture 11">
              <a:extLst>
                <a:ext uri="{FF2B5EF4-FFF2-40B4-BE49-F238E27FC236}">
                  <a16:creationId xmlns:a16="http://schemas.microsoft.com/office/drawing/2014/main" id="{39BC2D17-656C-16D0-0767-F3479D9C80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990" y="683491"/>
              <a:ext cx="6181424" cy="5463309"/>
            </a:xfrm>
            <a:prstGeom prst="rect">
              <a:avLst/>
            </a:prstGeom>
          </p:spPr>
        </p:pic>
        <p:pic>
          <p:nvPicPr>
            <p:cNvPr id="13" name="Picture 12">
              <a:extLst>
                <a:ext uri="{FF2B5EF4-FFF2-40B4-BE49-F238E27FC236}">
                  <a16:creationId xmlns:a16="http://schemas.microsoft.com/office/drawing/2014/main" id="{4D6DBB3F-6758-C1D5-7806-67C3B09658A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179" y="669636"/>
              <a:ext cx="6244127" cy="5518728"/>
            </a:xfrm>
            <a:prstGeom prst="rect">
              <a:avLst/>
            </a:prstGeom>
          </p:spPr>
        </p:pic>
      </p:grpSp>
    </p:spTree>
    <p:extLst>
      <p:ext uri="{BB962C8B-B14F-4D97-AF65-F5344CB8AC3E}">
        <p14:creationId xmlns:p14="http://schemas.microsoft.com/office/powerpoint/2010/main" val="25686554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aphic 2">
            <a:extLst>
              <a:ext uri="{FF2B5EF4-FFF2-40B4-BE49-F238E27FC236}">
                <a16:creationId xmlns:a16="http://schemas.microsoft.com/office/drawing/2014/main" id="{C328C777-8F1C-3EBE-66D5-DB62C4BB188B}"/>
              </a:ext>
            </a:extLst>
          </p:cNvPr>
          <p:cNvGrpSpPr/>
          <p:nvPr/>
        </p:nvGrpSpPr>
        <p:grpSpPr>
          <a:xfrm>
            <a:off x="8369531" y="271401"/>
            <a:ext cx="327562" cy="283795"/>
            <a:chOff x="5756814" y="5631846"/>
            <a:chExt cx="846645" cy="733520"/>
          </a:xfrm>
          <a:solidFill>
            <a:srgbClr val="000000"/>
          </a:solidFill>
        </p:grpSpPr>
        <p:sp>
          <p:nvSpPr>
            <p:cNvPr id="61" name="Freeform: Shape 60">
              <a:extLst>
                <a:ext uri="{FF2B5EF4-FFF2-40B4-BE49-F238E27FC236}">
                  <a16:creationId xmlns:a16="http://schemas.microsoft.com/office/drawing/2014/main" id="{C34B138E-D0E8-4D0A-BE50-6DF4E4669448}"/>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B5F10B1-EAB2-3610-387A-2397E13ABEA8}"/>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1E6D843-E5C2-D188-27E7-32C53DA4E608}"/>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B71852B-1997-2E18-64D8-753A9FFD0E06}"/>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12444800-9071-D2B2-FE97-9B85D803426C}"/>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F83B9B75-4FC1-A6AD-D9BF-89CAA72876A6}"/>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BFEA183-4D15-C8A0-BD73-5A5EA42F02BD}"/>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3425E98-5275-0289-1C66-78FBA58C4E3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1C7EA135-550E-E65E-FAB9-B6C663D63EA5}"/>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F93C9ED-43E0-A768-0903-F1ED71873F4A}"/>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DFF78FD2-EA1A-B8F2-137C-DB64B7A95647}"/>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FCC9D95E-B92E-9E40-C42C-F4BADA968C1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E08D9B7-303F-DC57-1329-72A6A986E840}"/>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4" name="Graphic 2">
            <a:extLst>
              <a:ext uri="{FF2B5EF4-FFF2-40B4-BE49-F238E27FC236}">
                <a16:creationId xmlns:a16="http://schemas.microsoft.com/office/drawing/2014/main" id="{9A2D667E-796B-41AA-3731-E80A7930D36B}"/>
              </a:ext>
            </a:extLst>
          </p:cNvPr>
          <p:cNvGrpSpPr/>
          <p:nvPr/>
        </p:nvGrpSpPr>
        <p:grpSpPr>
          <a:xfrm>
            <a:off x="5458257" y="269006"/>
            <a:ext cx="327500" cy="288586"/>
            <a:chOff x="4485893" y="5625654"/>
            <a:chExt cx="846486" cy="745902"/>
          </a:xfrm>
          <a:solidFill>
            <a:srgbClr val="000000"/>
          </a:solidFill>
        </p:grpSpPr>
        <p:sp>
          <p:nvSpPr>
            <p:cNvPr id="49" name="Freeform: Shape 48">
              <a:extLst>
                <a:ext uri="{FF2B5EF4-FFF2-40B4-BE49-F238E27FC236}">
                  <a16:creationId xmlns:a16="http://schemas.microsoft.com/office/drawing/2014/main" id="{F38559EB-43D3-2F22-9057-D981DFDF39FC}"/>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F127C466-8ADC-C233-2A78-933F18B27AEB}"/>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878BC41-F4F1-1BF0-4A03-E28774C5F3C0}"/>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95591C1-BADE-98E9-D68A-E296AAA09E97}"/>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F4F5D036-0A53-C558-8D39-FF60B2E8BEC7}"/>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C19277C-4B1A-5C8A-326A-341D49BF4340}"/>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5CB5F87-00F5-7E41-94AD-06E1673BC56B}"/>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A7E917A-69D1-EAE4-CC74-E534AF78C98E}"/>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E53FD5A-53C8-6DF0-B10B-4A8A2AA79571}"/>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6F44DA9-4E46-864F-B56D-1688459078C8}"/>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2AB00C8-A346-F825-6F33-BD5AED9FAD31}"/>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490081DD-6C7C-2D79-CF0E-27AD66D0FA1C}"/>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5" name="Graphic 2">
            <a:extLst>
              <a:ext uri="{FF2B5EF4-FFF2-40B4-BE49-F238E27FC236}">
                <a16:creationId xmlns:a16="http://schemas.microsoft.com/office/drawing/2014/main" id="{1824BC0F-15A5-00F7-6A5A-CC988E2EA3E5}"/>
              </a:ext>
            </a:extLst>
          </p:cNvPr>
          <p:cNvGrpSpPr/>
          <p:nvPr/>
        </p:nvGrpSpPr>
        <p:grpSpPr>
          <a:xfrm>
            <a:off x="4471802" y="249394"/>
            <a:ext cx="327551" cy="327809"/>
            <a:chOff x="3214687" y="4303930"/>
            <a:chExt cx="846617" cy="847284"/>
          </a:xfrm>
          <a:solidFill>
            <a:srgbClr val="000000"/>
          </a:solidFill>
        </p:grpSpPr>
        <p:sp>
          <p:nvSpPr>
            <p:cNvPr id="39" name="Freeform: Shape 38">
              <a:extLst>
                <a:ext uri="{FF2B5EF4-FFF2-40B4-BE49-F238E27FC236}">
                  <a16:creationId xmlns:a16="http://schemas.microsoft.com/office/drawing/2014/main" id="{A22FC487-BA5E-D29A-E44F-672A0592DF9A}"/>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48148CE6-2351-3976-DDE8-D64D6E2265F7}"/>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5DCC6AA-3386-07C0-F0CA-D038D9FEC666}"/>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87820F9-3442-F246-6EC7-37DFD8E63AE9}"/>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07EC9B9-1FAE-9E14-380B-F7B5502F6A9D}"/>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3A2523F-0C21-0778-6794-BD8F812A8F54}"/>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F1ACAB9-1BB8-642A-BA87-197A809EEE5D}"/>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0FCBB44-8D3D-0EFE-0EA9-0FA7E2B6BDB1}"/>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1C4F84D-C96D-E1FB-EFBC-62202821ED3C}"/>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3ADE970-E1EB-1570-3738-BD088F3DFE7B}"/>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6" name="Graphic 2">
            <a:extLst>
              <a:ext uri="{FF2B5EF4-FFF2-40B4-BE49-F238E27FC236}">
                <a16:creationId xmlns:a16="http://schemas.microsoft.com/office/drawing/2014/main" id="{96B485B2-FCF2-54F4-5417-296000416499}"/>
              </a:ext>
            </a:extLst>
          </p:cNvPr>
          <p:cNvGrpSpPr/>
          <p:nvPr/>
        </p:nvGrpSpPr>
        <p:grpSpPr>
          <a:xfrm>
            <a:off x="6414912" y="267440"/>
            <a:ext cx="327537" cy="291718"/>
            <a:chOff x="3214687" y="3079431"/>
            <a:chExt cx="846581" cy="753999"/>
          </a:xfrm>
          <a:solidFill>
            <a:srgbClr val="000000"/>
          </a:solidFill>
        </p:grpSpPr>
        <p:sp>
          <p:nvSpPr>
            <p:cNvPr id="27" name="Freeform: Shape 26">
              <a:extLst>
                <a:ext uri="{FF2B5EF4-FFF2-40B4-BE49-F238E27FC236}">
                  <a16:creationId xmlns:a16="http://schemas.microsoft.com/office/drawing/2014/main" id="{A4695044-8B48-F7E2-C765-5E87774B22AA}"/>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65668BF-8AE3-7DAA-D88F-50DC10B63218}"/>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3CC441C-0C05-D68E-9A90-AAE77EF9A2CA}"/>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8465847-486B-ED4A-D427-49FE9E3B713E}"/>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29394D6-63EC-C8E5-DCE0-300739D45A6A}"/>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2371C78-9DFF-ED2F-1D03-00C72A16C92C}"/>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A56FA4FF-A9D4-4D64-F5D6-E2E04178A549}"/>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6C87BC0-9620-ECEC-413B-C2D89BEB9A8D}"/>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4E97FE48-7358-59CB-C311-FCDBF68F7622}"/>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EA3E72E0-AFE9-9F67-4DB2-70DF5C3D7C18}"/>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1F24624-E62E-4A27-D60B-C929EC0AAB90}"/>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7F8DC08-BBCC-549E-FD8A-9CBF9DECCF48}"/>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7" name="Graphic 2">
            <a:extLst>
              <a:ext uri="{FF2B5EF4-FFF2-40B4-BE49-F238E27FC236}">
                <a16:creationId xmlns:a16="http://schemas.microsoft.com/office/drawing/2014/main" id="{1B9EE3E4-5B3D-479D-D511-83AC512AD5B0}"/>
              </a:ext>
            </a:extLst>
          </p:cNvPr>
          <p:cNvGrpSpPr/>
          <p:nvPr/>
        </p:nvGrpSpPr>
        <p:grpSpPr>
          <a:xfrm>
            <a:off x="7443067" y="249383"/>
            <a:ext cx="196566" cy="327832"/>
            <a:chOff x="8468295" y="490537"/>
            <a:chExt cx="508063" cy="847343"/>
          </a:xfrm>
          <a:solidFill>
            <a:srgbClr val="000000"/>
          </a:solidFill>
        </p:grpSpPr>
        <p:sp>
          <p:nvSpPr>
            <p:cNvPr id="19" name="Freeform: Shape 18">
              <a:extLst>
                <a:ext uri="{FF2B5EF4-FFF2-40B4-BE49-F238E27FC236}">
                  <a16:creationId xmlns:a16="http://schemas.microsoft.com/office/drawing/2014/main" id="{ECF90526-22C5-234D-FC3C-5ED174566349}"/>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0225205-D711-0FFE-F08F-0105C75506CE}"/>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4239049-C682-4233-58A8-D2D3AAA77CC5}"/>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C8BFB99E-11DE-C35A-F756-D59465B6FCDB}"/>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0E5ED9E-8135-7222-4D38-0E2D883E888B}"/>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0663131-B929-0DF0-F4AB-6582A83E93AC}"/>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D6A2B6A0-68F8-47E6-5D42-EC41E798BD0C}"/>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56D0401-9B8D-5026-FA91-A95D17FA393E}"/>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8" name="Graphic 2">
            <a:extLst>
              <a:ext uri="{FF2B5EF4-FFF2-40B4-BE49-F238E27FC236}">
                <a16:creationId xmlns:a16="http://schemas.microsoft.com/office/drawing/2014/main" id="{700FCC06-9DB6-634C-80B4-DF1FA23F709A}"/>
              </a:ext>
            </a:extLst>
          </p:cNvPr>
          <p:cNvGrpSpPr/>
          <p:nvPr/>
        </p:nvGrpSpPr>
        <p:grpSpPr>
          <a:xfrm>
            <a:off x="3568794" y="249383"/>
            <a:ext cx="235999" cy="327832"/>
            <a:chOff x="3332892" y="490537"/>
            <a:chExt cx="609983" cy="847343"/>
          </a:xfrm>
          <a:solidFill>
            <a:srgbClr val="000000"/>
          </a:solidFill>
        </p:grpSpPr>
        <p:sp>
          <p:nvSpPr>
            <p:cNvPr id="9" name="Freeform: Shape 8">
              <a:extLst>
                <a:ext uri="{FF2B5EF4-FFF2-40B4-BE49-F238E27FC236}">
                  <a16:creationId xmlns:a16="http://schemas.microsoft.com/office/drawing/2014/main" id="{07E3E4ED-A4DE-07DA-B5E1-DA9E251EB36A}"/>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BFFD867A-5110-55F4-9051-84663A3B712F}"/>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69B5B44-7235-28C8-7F45-22D837E02A8E}"/>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2E0A269-1EA5-4239-9557-BB658776E227}"/>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8345D24-964E-6FD9-5E65-21E123C3FA3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F962669-09FA-61DF-64C2-C969FB01CB36}"/>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A626914-A7D0-F13E-0E30-0F75D979D5F9}"/>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57F83EC-1E11-D9F7-2022-3BB7017562CF}"/>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C7B5B1E2-AC63-AA84-8CA8-336891926A88}"/>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7B3ABC2-D9B1-A4A9-0753-D979872AB6C4}"/>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6832ED16-FEA3-1237-110F-A9E96F80C8C0}"/>
              </a:ext>
            </a:extLst>
          </p:cNvPr>
          <p:cNvSpPr txBox="1"/>
          <p:nvPr/>
        </p:nvSpPr>
        <p:spPr>
          <a:xfrm>
            <a:off x="1242291" y="2481365"/>
            <a:ext cx="9707417" cy="1488869"/>
          </a:xfrm>
          <a:prstGeom prst="rect">
            <a:avLst/>
          </a:prstGeom>
          <a:noFill/>
        </p:spPr>
        <p:txBody>
          <a:bodyPr wrap="square">
            <a:spAutoFit/>
          </a:bodyPr>
          <a:lstStyle/>
          <a:p>
            <a:pPr algn="ctr" rtl="1">
              <a:lnSpc>
                <a:spcPct val="150000"/>
              </a:lnSpc>
              <a:spcBef>
                <a:spcPct val="0"/>
              </a:spcBef>
              <a:buNone/>
            </a:pPr>
            <a:r>
              <a:rPr lang="fa-IR" altLang="en-US" sz="66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rPr>
              <a:t>بخش سوم : روش شــناسی</a:t>
            </a:r>
            <a:endParaRPr lang="fa-IR" altLang="en-US" sz="44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6209196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randombar(horizontal)">
                                      <p:cBhvr>
                                        <p:cTn id="7"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AC009B7-2A8E-A566-CD33-755F2863E48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pic>
        <p:nvPicPr>
          <p:cNvPr id="7" name="Picture Placeholder 6">
            <a:extLst>
              <a:ext uri="{FF2B5EF4-FFF2-40B4-BE49-F238E27FC236}">
                <a16:creationId xmlns:a16="http://schemas.microsoft.com/office/drawing/2014/main" id="{48DCE6C4-4929-B5D6-D4BF-3DC6675B9F9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a:stretch>
            <a:fillRect/>
          </a:stretch>
        </p:blipFill>
        <p:spPr/>
      </p:pic>
      <p:sp>
        <p:nvSpPr>
          <p:cNvPr id="8" name="TextBox 7">
            <a:extLst>
              <a:ext uri="{FF2B5EF4-FFF2-40B4-BE49-F238E27FC236}">
                <a16:creationId xmlns:a16="http://schemas.microsoft.com/office/drawing/2014/main" id="{B6D60DA0-1E4F-D2F4-2AFC-23C5BB192C25}"/>
              </a:ext>
            </a:extLst>
          </p:cNvPr>
          <p:cNvSpPr txBox="1"/>
          <p:nvPr/>
        </p:nvSpPr>
        <p:spPr>
          <a:xfrm>
            <a:off x="7975915" y="1108779"/>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9" name="TextBox 8">
            <a:extLst>
              <a:ext uri="{FF2B5EF4-FFF2-40B4-BE49-F238E27FC236}">
                <a16:creationId xmlns:a16="http://schemas.microsoft.com/office/drawing/2014/main" id="{B4FD3384-8355-9AF3-C7E4-7675B0FB66AA}"/>
              </a:ext>
            </a:extLst>
          </p:cNvPr>
          <p:cNvSpPr txBox="1"/>
          <p:nvPr/>
        </p:nvSpPr>
        <p:spPr>
          <a:xfrm>
            <a:off x="5853777" y="1543655"/>
            <a:ext cx="5132686" cy="4862870"/>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10" name="TextBox 9">
            <a:extLst>
              <a:ext uri="{FF2B5EF4-FFF2-40B4-BE49-F238E27FC236}">
                <a16:creationId xmlns:a16="http://schemas.microsoft.com/office/drawing/2014/main" id="{97443212-015F-1479-EE04-6FBCDACD3A2B}"/>
              </a:ext>
            </a:extLst>
          </p:cNvPr>
          <p:cNvSpPr txBox="1"/>
          <p:nvPr/>
        </p:nvSpPr>
        <p:spPr>
          <a:xfrm>
            <a:off x="8365287" y="451475"/>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grpSp>
        <p:nvGrpSpPr>
          <p:cNvPr id="11" name="Group 10">
            <a:extLst>
              <a:ext uri="{FF2B5EF4-FFF2-40B4-BE49-F238E27FC236}">
                <a16:creationId xmlns:a16="http://schemas.microsoft.com/office/drawing/2014/main" id="{DC796525-5B9C-2B14-3F8E-98129745B930}"/>
              </a:ext>
            </a:extLst>
          </p:cNvPr>
          <p:cNvGrpSpPr/>
          <p:nvPr/>
        </p:nvGrpSpPr>
        <p:grpSpPr>
          <a:xfrm>
            <a:off x="11449376" y="871306"/>
            <a:ext cx="327562" cy="5133860"/>
            <a:chOff x="11449376" y="871306"/>
            <a:chExt cx="327562" cy="5133860"/>
          </a:xfrm>
        </p:grpSpPr>
        <p:grpSp>
          <p:nvGrpSpPr>
            <p:cNvPr id="12" name="Graphic 2">
              <a:extLst>
                <a:ext uri="{FF2B5EF4-FFF2-40B4-BE49-F238E27FC236}">
                  <a16:creationId xmlns:a16="http://schemas.microsoft.com/office/drawing/2014/main" id="{90F8A634-1513-C4FB-351E-CA90449D28DB}"/>
                </a:ext>
              </a:extLst>
            </p:cNvPr>
            <p:cNvGrpSpPr/>
            <p:nvPr/>
          </p:nvGrpSpPr>
          <p:grpSpPr>
            <a:xfrm>
              <a:off x="11449376" y="871306"/>
              <a:ext cx="327562" cy="283795"/>
              <a:chOff x="5756814" y="5631846"/>
              <a:chExt cx="846645" cy="733520"/>
            </a:xfrm>
            <a:solidFill>
              <a:srgbClr val="000000"/>
            </a:solidFill>
          </p:grpSpPr>
          <p:sp>
            <p:nvSpPr>
              <p:cNvPr id="70" name="Freeform: Shape 69">
                <a:extLst>
                  <a:ext uri="{FF2B5EF4-FFF2-40B4-BE49-F238E27FC236}">
                    <a16:creationId xmlns:a16="http://schemas.microsoft.com/office/drawing/2014/main" id="{47262A72-4F55-5035-8832-443CCCA57BC7}"/>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7F3BB10-C0E2-5496-FC9E-E7758B92367C}"/>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9650D8C-8F93-7BEF-359E-D7D8AC92506D}"/>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617006-E91A-CFA3-1187-D278B0A13178}"/>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40292E6-FCFE-F711-9FAD-333AD5FA38F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69CB884-B306-8383-52BA-F9B299202033}"/>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A9B3C06-106D-B13C-9368-84CBFA607FB7}"/>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79E28FC-2424-915D-1982-8D1FE0F93074}"/>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17A53F8-97BD-EAD0-1ADB-3A2BBCB1360E}"/>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5B799D1-AA14-E7DF-6EC1-44C17021CDB8}"/>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8A482DC-C17C-1C5C-D07C-854DB47A836C}"/>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4B85F4DE-BCA4-72F3-A26A-63821B4BA32A}"/>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0568E38C-2156-5298-E92A-30265388A319}"/>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13" name="Graphic 2">
              <a:extLst>
                <a:ext uri="{FF2B5EF4-FFF2-40B4-BE49-F238E27FC236}">
                  <a16:creationId xmlns:a16="http://schemas.microsoft.com/office/drawing/2014/main" id="{CFF089FF-D9E6-4DD0-7E66-F938BB4B6BDB}"/>
                </a:ext>
              </a:extLst>
            </p:cNvPr>
            <p:cNvGrpSpPr/>
            <p:nvPr/>
          </p:nvGrpSpPr>
          <p:grpSpPr>
            <a:xfrm>
              <a:off x="11449407" y="3761744"/>
              <a:ext cx="327500" cy="288586"/>
              <a:chOff x="4485893" y="5625654"/>
              <a:chExt cx="846486" cy="745902"/>
            </a:xfrm>
            <a:solidFill>
              <a:srgbClr val="000000"/>
            </a:solidFill>
          </p:grpSpPr>
          <p:sp>
            <p:nvSpPr>
              <p:cNvPr id="58" name="Freeform: Shape 57">
                <a:extLst>
                  <a:ext uri="{FF2B5EF4-FFF2-40B4-BE49-F238E27FC236}">
                    <a16:creationId xmlns:a16="http://schemas.microsoft.com/office/drawing/2014/main" id="{86095738-D122-F7C0-2599-0E3E579FE88A}"/>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0CFB27C-C6AF-5344-D161-64511D73DA58}"/>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92F6548-4902-8CC2-21A9-BCB658CF6A01}"/>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11A04B05-B03C-253F-2699-7420C74CFDB9}"/>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0898732-3891-2885-F7F2-3DB63432C242}"/>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5FEE9F6-AA3C-40F2-DDA1-6070E47D3217}"/>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5C7F3100-2871-9ADA-D396-435B51F2EF08}"/>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CA06448-7EAC-1D44-D461-AE701AEA7EC7}"/>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8862CA3-4E45-6E82-BD21-0715046311C9}"/>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3CE9C50-A72C-FEC3-AD99-EBE6ACC25245}"/>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CD6F0A1-6410-E9B4-7451-C766BD08D0FE}"/>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551A7FD-37F3-23FD-B353-4ABD801F35C1}"/>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14" name="Graphic 2">
              <a:extLst>
                <a:ext uri="{FF2B5EF4-FFF2-40B4-BE49-F238E27FC236}">
                  <a16:creationId xmlns:a16="http://schemas.microsoft.com/office/drawing/2014/main" id="{08DD78F7-097C-070D-BD0F-149E481740E4}"/>
                </a:ext>
              </a:extLst>
            </p:cNvPr>
            <p:cNvGrpSpPr/>
            <p:nvPr/>
          </p:nvGrpSpPr>
          <p:grpSpPr>
            <a:xfrm>
              <a:off x="11449382" y="4700854"/>
              <a:ext cx="327551" cy="327809"/>
              <a:chOff x="3214687" y="4303930"/>
              <a:chExt cx="846617" cy="847284"/>
            </a:xfrm>
            <a:solidFill>
              <a:srgbClr val="000000"/>
            </a:solidFill>
          </p:grpSpPr>
          <p:sp>
            <p:nvSpPr>
              <p:cNvPr id="48" name="Freeform: Shape 47">
                <a:extLst>
                  <a:ext uri="{FF2B5EF4-FFF2-40B4-BE49-F238E27FC236}">
                    <a16:creationId xmlns:a16="http://schemas.microsoft.com/office/drawing/2014/main" id="{19111CF2-3A4B-0B0B-F1C8-F9307C0CFDF8}"/>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FB35B047-EAE9-4B3C-E260-9FB996A4E4E9}"/>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86CA476-95D9-085A-B275-3CAE1CE04B57}"/>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1EF2EAD-C025-3385-63C2-12BB31BD6140}"/>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4169823-202C-A8FC-0F1D-28F8088A380D}"/>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645B215-817C-401A-95C7-AE0F34667996}"/>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9E68D7B-4B03-4123-5980-E14B94420AF6}"/>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0B9E8C8C-6509-A9D3-00C0-A5365B2CC182}"/>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D17CE51-E9FB-E51E-1E83-D24760D31E47}"/>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85973DC-094F-314F-6467-580DC93600E6}"/>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D16E5747-2F3B-7353-8546-581C55565D1A}"/>
                </a:ext>
              </a:extLst>
            </p:cNvPr>
            <p:cNvGrpSpPr/>
            <p:nvPr/>
          </p:nvGrpSpPr>
          <p:grpSpPr>
            <a:xfrm>
              <a:off x="11449389" y="2794268"/>
              <a:ext cx="327537" cy="291718"/>
              <a:chOff x="3214687" y="3079431"/>
              <a:chExt cx="846581" cy="753999"/>
            </a:xfrm>
            <a:solidFill>
              <a:srgbClr val="000000"/>
            </a:solidFill>
          </p:grpSpPr>
          <p:sp>
            <p:nvSpPr>
              <p:cNvPr id="36" name="Freeform: Shape 35">
                <a:extLst>
                  <a:ext uri="{FF2B5EF4-FFF2-40B4-BE49-F238E27FC236}">
                    <a16:creationId xmlns:a16="http://schemas.microsoft.com/office/drawing/2014/main" id="{99143DAF-9A0D-CC60-129B-14BE1D6400FE}"/>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2B0F234-B52A-FC86-5A7D-142BF95F8BC8}"/>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A7B1EBC-0312-190E-3092-969568AED2B4}"/>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9606833-2F23-EE72-1660-D1D005EE3175}"/>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6B15A22-7021-BDE6-06EA-EABDA2DFCC7E}"/>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A97FF9C-DF25-1C9D-1DF8-5E9B7160ADC1}"/>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E4BC399-AE17-2DE0-0901-419FC5A7D4D1}"/>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EE61B2B-54C6-061C-4F37-2C622061593A}"/>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38AA43-5F38-DEC6-8964-0088F5570FE2}"/>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94837EE-8DDD-3516-B6CD-28E3B2D09FBC}"/>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71A6FAB-323E-EE9E-4924-248C0F577A5F}"/>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6D1E95F8-287B-898D-D5AA-45E08B59CECE}"/>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154A1E4B-1264-F03E-3784-E187E01410E9}"/>
                </a:ext>
              </a:extLst>
            </p:cNvPr>
            <p:cNvGrpSpPr/>
            <p:nvPr/>
          </p:nvGrpSpPr>
          <p:grpSpPr>
            <a:xfrm>
              <a:off x="11487166" y="1822778"/>
              <a:ext cx="196566" cy="327832"/>
              <a:chOff x="8468295" y="490537"/>
              <a:chExt cx="508063" cy="847343"/>
            </a:xfrm>
            <a:solidFill>
              <a:srgbClr val="000000"/>
            </a:solidFill>
          </p:grpSpPr>
          <p:sp>
            <p:nvSpPr>
              <p:cNvPr id="28" name="Freeform: Shape 27">
                <a:extLst>
                  <a:ext uri="{FF2B5EF4-FFF2-40B4-BE49-F238E27FC236}">
                    <a16:creationId xmlns:a16="http://schemas.microsoft.com/office/drawing/2014/main" id="{26CFC848-68F0-0DC0-00F6-D78A64B3C18E}"/>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F4ACF3C-079B-11C5-FAE6-503E23690254}"/>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DAAA72E-CE43-D757-C434-3B740FB7EF98}"/>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86A42C5D-AC58-63D8-D628-9915D219A749}"/>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5565ECA-DA9E-A7C3-001A-30F29D136142}"/>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5FF42E0-DC98-1E09-6FCE-A0B6BEC3A067}"/>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801E231B-C843-D7A5-2500-7C5F8E193E61}"/>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01283D8-A78D-DF91-959C-57D12B59EE98}"/>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043278E2-51E2-E2CF-F09A-A39579C5B72C}"/>
                </a:ext>
              </a:extLst>
            </p:cNvPr>
            <p:cNvGrpSpPr/>
            <p:nvPr/>
          </p:nvGrpSpPr>
          <p:grpSpPr>
            <a:xfrm>
              <a:off x="11495158" y="5677334"/>
              <a:ext cx="235999" cy="327832"/>
              <a:chOff x="3332892" y="490537"/>
              <a:chExt cx="609983" cy="847343"/>
            </a:xfrm>
            <a:solidFill>
              <a:srgbClr val="000000"/>
            </a:solidFill>
          </p:grpSpPr>
          <p:sp>
            <p:nvSpPr>
              <p:cNvPr id="18" name="Freeform: Shape 17">
                <a:extLst>
                  <a:ext uri="{FF2B5EF4-FFF2-40B4-BE49-F238E27FC236}">
                    <a16:creationId xmlns:a16="http://schemas.microsoft.com/office/drawing/2014/main" id="{B259B2E3-E5B4-89AC-82AC-326E2D60F159}"/>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E87C0AD-B7CF-5FDF-779B-C2C4925DF335}"/>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5589A1-E5ED-D968-0AEC-CAD2ABA7739B}"/>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2018A721-7EF5-0BDE-223D-71B00C0F250B}"/>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DACEC101-56FF-591C-2A4E-4B70132F89A0}"/>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A36F2031-D3A7-FD55-AD20-958E5B06BD4F}"/>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D5B4DDDF-2459-B2D3-B170-EB3F7A163A83}"/>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1220F8B-6F7F-C85C-B83B-3E2600108951}"/>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D45402A-75E3-53B4-7726-A1D3A3ADA9B3}"/>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DB77D39-C026-5740-7280-732F35156B8F}"/>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4140264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C458E721-3E61-A904-94DC-6DB9ADB8992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9" r="39"/>
          <a:stretch>
            <a:fillRect/>
          </a:stretch>
        </p:blipFill>
        <p:spPr/>
      </p:pic>
      <p:pic>
        <p:nvPicPr>
          <p:cNvPr id="10" name="Picture Placeholder 9">
            <a:extLst>
              <a:ext uri="{FF2B5EF4-FFF2-40B4-BE49-F238E27FC236}">
                <a16:creationId xmlns:a16="http://schemas.microsoft.com/office/drawing/2014/main" id="{0EDEAE0A-19B3-27D9-F11A-7FC405B095E4}"/>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2A5AE333-9FE4-F472-0EE0-6FAA800BBF04}"/>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9" r="39"/>
          <a:stretch>
            <a:fillRect/>
          </a:stretch>
        </p:blipFill>
        <p:spPr/>
      </p:pic>
      <p:pic>
        <p:nvPicPr>
          <p:cNvPr id="14" name="Picture Placeholder 13">
            <a:extLst>
              <a:ext uri="{FF2B5EF4-FFF2-40B4-BE49-F238E27FC236}">
                <a16:creationId xmlns:a16="http://schemas.microsoft.com/office/drawing/2014/main" id="{0CCA024A-9466-F2C6-93A5-20B3D35AF174}"/>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a:stretch>
            <a:fillRect/>
          </a:stretch>
        </p:blipFill>
        <p:spPr/>
      </p:pic>
      <p:sp>
        <p:nvSpPr>
          <p:cNvPr id="6" name="TextBox 5">
            <a:extLst>
              <a:ext uri="{FF2B5EF4-FFF2-40B4-BE49-F238E27FC236}">
                <a16:creationId xmlns:a16="http://schemas.microsoft.com/office/drawing/2014/main" id="{F4860A2A-961C-A488-FAB2-F13B5930A3B2}"/>
              </a:ext>
            </a:extLst>
          </p:cNvPr>
          <p:cNvSpPr txBox="1"/>
          <p:nvPr/>
        </p:nvSpPr>
        <p:spPr>
          <a:xfrm>
            <a:off x="7975915" y="1108779"/>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7" name="TextBox 6">
            <a:extLst>
              <a:ext uri="{FF2B5EF4-FFF2-40B4-BE49-F238E27FC236}">
                <a16:creationId xmlns:a16="http://schemas.microsoft.com/office/drawing/2014/main" id="{69079435-7448-F39E-8D08-725E9F532BFB}"/>
              </a:ext>
            </a:extLst>
          </p:cNvPr>
          <p:cNvSpPr txBox="1"/>
          <p:nvPr/>
        </p:nvSpPr>
        <p:spPr>
          <a:xfrm>
            <a:off x="5853777" y="1543655"/>
            <a:ext cx="5132686" cy="4862870"/>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8" name="TextBox 7">
            <a:extLst>
              <a:ext uri="{FF2B5EF4-FFF2-40B4-BE49-F238E27FC236}">
                <a16:creationId xmlns:a16="http://schemas.microsoft.com/office/drawing/2014/main" id="{909A18C3-5247-E592-7F64-F58C43AB4EBF}"/>
              </a:ext>
            </a:extLst>
          </p:cNvPr>
          <p:cNvSpPr txBox="1"/>
          <p:nvPr/>
        </p:nvSpPr>
        <p:spPr>
          <a:xfrm>
            <a:off x="8365287" y="451475"/>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grpSp>
        <p:nvGrpSpPr>
          <p:cNvPr id="17" name="Group 16">
            <a:extLst>
              <a:ext uri="{FF2B5EF4-FFF2-40B4-BE49-F238E27FC236}">
                <a16:creationId xmlns:a16="http://schemas.microsoft.com/office/drawing/2014/main" id="{E6D6DF72-F42D-E201-3221-9A2DCF74BA01}"/>
              </a:ext>
            </a:extLst>
          </p:cNvPr>
          <p:cNvGrpSpPr/>
          <p:nvPr/>
        </p:nvGrpSpPr>
        <p:grpSpPr>
          <a:xfrm>
            <a:off x="11449376" y="871306"/>
            <a:ext cx="327562" cy="5133860"/>
            <a:chOff x="11449376" y="871306"/>
            <a:chExt cx="327562" cy="5133860"/>
          </a:xfrm>
        </p:grpSpPr>
        <p:grpSp>
          <p:nvGrpSpPr>
            <p:cNvPr id="18" name="Graphic 2">
              <a:extLst>
                <a:ext uri="{FF2B5EF4-FFF2-40B4-BE49-F238E27FC236}">
                  <a16:creationId xmlns:a16="http://schemas.microsoft.com/office/drawing/2014/main" id="{FE9CDD7E-981D-A844-C55F-3760AE630F1B}"/>
                </a:ext>
              </a:extLst>
            </p:cNvPr>
            <p:cNvGrpSpPr/>
            <p:nvPr/>
          </p:nvGrpSpPr>
          <p:grpSpPr>
            <a:xfrm>
              <a:off x="11449376" y="871306"/>
              <a:ext cx="327562" cy="283795"/>
              <a:chOff x="5756814" y="5631846"/>
              <a:chExt cx="846645" cy="733520"/>
            </a:xfrm>
            <a:solidFill>
              <a:srgbClr val="000000"/>
            </a:solidFill>
          </p:grpSpPr>
          <p:sp>
            <p:nvSpPr>
              <p:cNvPr id="76" name="Freeform: Shape 75">
                <a:extLst>
                  <a:ext uri="{FF2B5EF4-FFF2-40B4-BE49-F238E27FC236}">
                    <a16:creationId xmlns:a16="http://schemas.microsoft.com/office/drawing/2014/main" id="{05E14DE7-FEBC-F424-2320-35939DD257E6}"/>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F4186B5D-9EAB-FDFD-B1A3-B9930E567D1E}"/>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A9E46648-AE1A-8190-A67B-153866DB134E}"/>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1BC0824B-264A-8F64-57F5-DE33BFBC46F8}"/>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470D0B4D-8B36-9383-848A-4913791FAA34}"/>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79566DB-E8A1-DA66-F185-D561EAC81BE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DB04085E-5DBF-46C6-26A7-C20E77ED1304}"/>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C5D5A95-713F-76B7-8ADC-3450F8E3F60B}"/>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C7176C39-347E-3A60-E2E3-E7910132BAE9}"/>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43B92A7A-B14C-C458-63EC-E7F7AFA9E6CD}"/>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E141023-AB79-AB56-6B43-6381E15CAF68}"/>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616215F1-CE85-425A-2CD9-11594CBB5F27}"/>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345214F9-FB14-038F-5CBB-237C90193A3C}"/>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19" name="Graphic 2">
              <a:extLst>
                <a:ext uri="{FF2B5EF4-FFF2-40B4-BE49-F238E27FC236}">
                  <a16:creationId xmlns:a16="http://schemas.microsoft.com/office/drawing/2014/main" id="{1E3A5F34-C75E-7FF9-EB1B-A8A315CDCB43}"/>
                </a:ext>
              </a:extLst>
            </p:cNvPr>
            <p:cNvGrpSpPr/>
            <p:nvPr/>
          </p:nvGrpSpPr>
          <p:grpSpPr>
            <a:xfrm>
              <a:off x="11449407" y="3761744"/>
              <a:ext cx="327500" cy="288586"/>
              <a:chOff x="4485893" y="5625654"/>
              <a:chExt cx="846486" cy="745902"/>
            </a:xfrm>
            <a:solidFill>
              <a:srgbClr val="000000"/>
            </a:solidFill>
          </p:grpSpPr>
          <p:sp>
            <p:nvSpPr>
              <p:cNvPr id="64" name="Freeform: Shape 63">
                <a:extLst>
                  <a:ext uri="{FF2B5EF4-FFF2-40B4-BE49-F238E27FC236}">
                    <a16:creationId xmlns:a16="http://schemas.microsoft.com/office/drawing/2014/main" id="{5DCD0C52-7FF1-0228-09C9-E2A26E267CC1}"/>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1AF1F940-0382-7614-79F1-0808CEA77FFA}"/>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2750266C-E540-0491-9549-BEBFA9C39510}"/>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1D0329D-A9CC-572F-3010-75F8A5EE8707}"/>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8BEA5B8-57C5-ED44-93A9-A69D8074EE0C}"/>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F5B18F0-6CBC-739F-CBD3-35B814CC505C}"/>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617AEF4-FCC4-8D47-CC9B-A0DB0405E56B}"/>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5CD1E00-2BFA-FF7B-A831-2D83DD542212}"/>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833787E-F520-3CD4-AA03-8DFDABF8F20D}"/>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D0C1858-E183-9424-8159-F8FD838C9CB5}"/>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381BEE9-0E14-7E41-AF3E-449FC768A39E}"/>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9946320-6A87-E33C-5AF9-E44E30B4F30B}"/>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20" name="Graphic 2">
              <a:extLst>
                <a:ext uri="{FF2B5EF4-FFF2-40B4-BE49-F238E27FC236}">
                  <a16:creationId xmlns:a16="http://schemas.microsoft.com/office/drawing/2014/main" id="{C9845B68-CC02-B65C-00A9-C789ABAE1B17}"/>
                </a:ext>
              </a:extLst>
            </p:cNvPr>
            <p:cNvGrpSpPr/>
            <p:nvPr/>
          </p:nvGrpSpPr>
          <p:grpSpPr>
            <a:xfrm>
              <a:off x="11449382" y="4700854"/>
              <a:ext cx="327551" cy="327809"/>
              <a:chOff x="3214687" y="4303930"/>
              <a:chExt cx="846617" cy="847284"/>
            </a:xfrm>
            <a:solidFill>
              <a:srgbClr val="000000"/>
            </a:solidFill>
          </p:grpSpPr>
          <p:sp>
            <p:nvSpPr>
              <p:cNvPr id="54" name="Freeform: Shape 53">
                <a:extLst>
                  <a:ext uri="{FF2B5EF4-FFF2-40B4-BE49-F238E27FC236}">
                    <a16:creationId xmlns:a16="http://schemas.microsoft.com/office/drawing/2014/main" id="{FE8297FC-CD32-5450-6C21-5F01FA252B55}"/>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7C44E32-A2FE-A09A-74FA-4DCCC56F7774}"/>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9F3D564-7E51-8ACE-DFC0-6BD41111E0D9}"/>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51BF289-7553-82D0-FC1F-A274ADB93A7F}"/>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A586119-49C1-C727-60D9-51BD683F838A}"/>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0B36B7F-36CE-BB18-AB5D-E1FA9E690076}"/>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9B10A16F-B480-4CE2-1E23-C604B0EFB73B}"/>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1D3BD264-9EC8-6458-8DA2-FF609B9150E6}"/>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8D4123D9-9F6F-A7AC-C8A5-AFD67B8C4114}"/>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9D7BCEA-B6B2-18C8-C566-9A7F9F184FE0}"/>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21" name="Graphic 2">
              <a:extLst>
                <a:ext uri="{FF2B5EF4-FFF2-40B4-BE49-F238E27FC236}">
                  <a16:creationId xmlns:a16="http://schemas.microsoft.com/office/drawing/2014/main" id="{40B5490D-E925-37BE-02E4-09B685AF0099}"/>
                </a:ext>
              </a:extLst>
            </p:cNvPr>
            <p:cNvGrpSpPr/>
            <p:nvPr/>
          </p:nvGrpSpPr>
          <p:grpSpPr>
            <a:xfrm>
              <a:off x="11449389" y="2794268"/>
              <a:ext cx="327537" cy="291718"/>
              <a:chOff x="3214687" y="3079431"/>
              <a:chExt cx="846581" cy="753999"/>
            </a:xfrm>
            <a:solidFill>
              <a:srgbClr val="000000"/>
            </a:solidFill>
          </p:grpSpPr>
          <p:sp>
            <p:nvSpPr>
              <p:cNvPr id="42" name="Freeform: Shape 41">
                <a:extLst>
                  <a:ext uri="{FF2B5EF4-FFF2-40B4-BE49-F238E27FC236}">
                    <a16:creationId xmlns:a16="http://schemas.microsoft.com/office/drawing/2014/main" id="{D9EB2021-4E17-5335-756E-6E3A453A2C70}"/>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65D52A4-1D05-E84C-830C-C909A6E05258}"/>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0B87C8D-B038-DE14-48D5-05FF13096585}"/>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E231510-2E32-9CF7-8D1E-1A1FFE08D9F0}"/>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DAFD767-9330-1B62-6208-16A6EC4D9495}"/>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1BA8997-AF7F-ABA5-9C50-72A518C9A63A}"/>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BD03E4F7-CCFF-32FB-14E9-16970A8038F8}"/>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49797D2-CE28-552B-63B0-A873B4B2EEA9}"/>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39B0ED5C-F755-005F-96AF-272EC2593E8B}"/>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4121F5BD-9FFD-75FD-6003-07C2BA07A462}"/>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F88B13F-371D-B97A-79CB-F098691648B1}"/>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CEA043AB-D196-4C4D-E281-5B6371C60CB1}"/>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22" name="Graphic 2">
              <a:extLst>
                <a:ext uri="{FF2B5EF4-FFF2-40B4-BE49-F238E27FC236}">
                  <a16:creationId xmlns:a16="http://schemas.microsoft.com/office/drawing/2014/main" id="{976D27B1-CFF6-F76D-4FAB-0CC46E969D0F}"/>
                </a:ext>
              </a:extLst>
            </p:cNvPr>
            <p:cNvGrpSpPr/>
            <p:nvPr/>
          </p:nvGrpSpPr>
          <p:grpSpPr>
            <a:xfrm>
              <a:off x="11487166" y="1822778"/>
              <a:ext cx="196566" cy="327832"/>
              <a:chOff x="8468295" y="490537"/>
              <a:chExt cx="508063" cy="847343"/>
            </a:xfrm>
            <a:solidFill>
              <a:srgbClr val="000000"/>
            </a:solidFill>
          </p:grpSpPr>
          <p:sp>
            <p:nvSpPr>
              <p:cNvPr id="34" name="Freeform: Shape 33">
                <a:extLst>
                  <a:ext uri="{FF2B5EF4-FFF2-40B4-BE49-F238E27FC236}">
                    <a16:creationId xmlns:a16="http://schemas.microsoft.com/office/drawing/2014/main" id="{29539FB3-120B-8F7F-D837-8A8BBFC2FE08}"/>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F6B9A9E-6919-8AB8-CAE4-108D20EE4725}"/>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15B25E0C-3D9F-5DC5-6D89-C1978FEF87CA}"/>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6AB0BED-A601-F946-06C9-CF037D4EE807}"/>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0B35562-8BE9-F539-3577-D58196C5D7F3}"/>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9E25DEF5-78D9-EDF4-C9ED-A8E5ACA4A6F4}"/>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BDE3283-9915-FA0C-F458-456B40A068BD}"/>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3818DD91-BE7A-DA15-3D9D-E62C0C2F6C33}"/>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23" name="Graphic 2">
              <a:extLst>
                <a:ext uri="{FF2B5EF4-FFF2-40B4-BE49-F238E27FC236}">
                  <a16:creationId xmlns:a16="http://schemas.microsoft.com/office/drawing/2014/main" id="{6A99C285-40BA-1710-F4BC-74662C4D08BA}"/>
                </a:ext>
              </a:extLst>
            </p:cNvPr>
            <p:cNvGrpSpPr/>
            <p:nvPr/>
          </p:nvGrpSpPr>
          <p:grpSpPr>
            <a:xfrm>
              <a:off x="11495158" y="5677334"/>
              <a:ext cx="235999" cy="327832"/>
              <a:chOff x="3332892" y="490537"/>
              <a:chExt cx="609983" cy="847343"/>
            </a:xfrm>
            <a:solidFill>
              <a:srgbClr val="000000"/>
            </a:solidFill>
          </p:grpSpPr>
          <p:sp>
            <p:nvSpPr>
              <p:cNvPr id="24" name="Freeform: Shape 23">
                <a:extLst>
                  <a:ext uri="{FF2B5EF4-FFF2-40B4-BE49-F238E27FC236}">
                    <a16:creationId xmlns:a16="http://schemas.microsoft.com/office/drawing/2014/main" id="{2116A5AC-E297-AA20-3E24-93ED5AE49C72}"/>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F6CDD0-401E-9D4F-D45C-221895FC5926}"/>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8929CBD-9D49-CC86-83AD-FF2CEB5CCFB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09C3C9A-C8B6-7B7E-CEC5-AFA664E0953D}"/>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48ED6B0-1438-370B-E540-490DB9609B19}"/>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27FBCC2-DFD4-517D-4161-BFA8D00EA680}"/>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BA6E696-505C-F7C7-56F2-2911BBD7674A}"/>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0935E1-995F-340E-AE47-4770C12DD5A9}"/>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D00FB8F-1693-E7B0-5548-48B96B7EF0CA}"/>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E9E346F4-DFA7-2B99-3EBE-87A5B8EA8127}"/>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891275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par>
                                <p:cTn id="11" presetID="3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par>
                                <p:cTn id="17" presetID="3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1000" fill="hold"/>
                                        <p:tgtEl>
                                          <p:spTgt spid="14"/>
                                        </p:tgtEl>
                                        <p:attrNameLst>
                                          <p:attrName>ppt_w</p:attrName>
                                        </p:attrNameLst>
                                      </p:cBhvr>
                                      <p:tavLst>
                                        <p:tav tm="0">
                                          <p:val>
                                            <p:fltVal val="0"/>
                                          </p:val>
                                        </p:tav>
                                        <p:tav tm="100000">
                                          <p:val>
                                            <p:strVal val="#ppt_w"/>
                                          </p:val>
                                        </p:tav>
                                      </p:tavLst>
                                    </p:anim>
                                    <p:anim calcmode="lin" valueType="num">
                                      <p:cBhvr>
                                        <p:cTn id="20" dur="1000" fill="hold"/>
                                        <p:tgtEl>
                                          <p:spTgt spid="14"/>
                                        </p:tgtEl>
                                        <p:attrNameLst>
                                          <p:attrName>ppt_h</p:attrName>
                                        </p:attrNameLst>
                                      </p:cBhvr>
                                      <p:tavLst>
                                        <p:tav tm="0">
                                          <p:val>
                                            <p:fltVal val="0"/>
                                          </p:val>
                                        </p:tav>
                                        <p:tav tm="100000">
                                          <p:val>
                                            <p:strVal val="#ppt_h"/>
                                          </p:val>
                                        </p:tav>
                                      </p:tavLst>
                                    </p:anim>
                                    <p:anim calcmode="lin" valueType="num">
                                      <p:cBhvr>
                                        <p:cTn id="21" dur="1000" fill="hold"/>
                                        <p:tgtEl>
                                          <p:spTgt spid="14"/>
                                        </p:tgtEl>
                                        <p:attrNameLst>
                                          <p:attrName>style.rotation</p:attrName>
                                        </p:attrNameLst>
                                      </p:cBhvr>
                                      <p:tavLst>
                                        <p:tav tm="0">
                                          <p:val>
                                            <p:fltVal val="90"/>
                                          </p:val>
                                        </p:tav>
                                        <p:tav tm="100000">
                                          <p:val>
                                            <p:fltVal val="0"/>
                                          </p:val>
                                        </p:tav>
                                      </p:tavLst>
                                    </p:anim>
                                    <p:animEffect transition="in" filter="fade">
                                      <p:cBhvr>
                                        <p:cTn id="22" dur="1000"/>
                                        <p:tgtEl>
                                          <p:spTgt spid="14"/>
                                        </p:tgtEl>
                                      </p:cBhvr>
                                    </p:animEffect>
                                  </p:childTnLst>
                                </p:cTn>
                              </p:par>
                              <p:par>
                                <p:cTn id="23" presetID="3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1000" fill="hold"/>
                                        <p:tgtEl>
                                          <p:spTgt spid="16"/>
                                        </p:tgtEl>
                                        <p:attrNameLst>
                                          <p:attrName>ppt_w</p:attrName>
                                        </p:attrNameLst>
                                      </p:cBhvr>
                                      <p:tavLst>
                                        <p:tav tm="0">
                                          <p:val>
                                            <p:fltVal val="0"/>
                                          </p:val>
                                        </p:tav>
                                        <p:tav tm="100000">
                                          <p:val>
                                            <p:strVal val="#ppt_w"/>
                                          </p:val>
                                        </p:tav>
                                      </p:tavLst>
                                    </p:anim>
                                    <p:anim calcmode="lin" valueType="num">
                                      <p:cBhvr>
                                        <p:cTn id="26" dur="1000" fill="hold"/>
                                        <p:tgtEl>
                                          <p:spTgt spid="16"/>
                                        </p:tgtEl>
                                        <p:attrNameLst>
                                          <p:attrName>ppt_h</p:attrName>
                                        </p:attrNameLst>
                                      </p:cBhvr>
                                      <p:tavLst>
                                        <p:tav tm="0">
                                          <p:val>
                                            <p:fltVal val="0"/>
                                          </p:val>
                                        </p:tav>
                                        <p:tav tm="100000">
                                          <p:val>
                                            <p:strVal val="#ppt_h"/>
                                          </p:val>
                                        </p:tav>
                                      </p:tavLst>
                                    </p:anim>
                                    <p:anim calcmode="lin" valueType="num">
                                      <p:cBhvr>
                                        <p:cTn id="27" dur="1000" fill="hold"/>
                                        <p:tgtEl>
                                          <p:spTgt spid="16"/>
                                        </p:tgtEl>
                                        <p:attrNameLst>
                                          <p:attrName>style.rotation</p:attrName>
                                        </p:attrNameLst>
                                      </p:cBhvr>
                                      <p:tavLst>
                                        <p:tav tm="0">
                                          <p:val>
                                            <p:fltVal val="90"/>
                                          </p:val>
                                        </p:tav>
                                        <p:tav tm="100000">
                                          <p:val>
                                            <p:fltVal val="0"/>
                                          </p:val>
                                        </p:tav>
                                      </p:tavLst>
                                    </p:anim>
                                    <p:animEffect transition="in" filter="fade">
                                      <p:cBhvr>
                                        <p:cTn id="28" dur="10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randombar(horizontal)">
                                      <p:cBhvr>
                                        <p:cTn id="33" dur="500"/>
                                        <p:tgtEl>
                                          <p:spTgt spid="8"/>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randombar(horizontal)">
                                      <p:cBhvr>
                                        <p:cTn id="36" dur="500"/>
                                        <p:tgtEl>
                                          <p:spTgt spid="6"/>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randombar(horizontal)">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aphic 2">
            <a:extLst>
              <a:ext uri="{FF2B5EF4-FFF2-40B4-BE49-F238E27FC236}">
                <a16:creationId xmlns:a16="http://schemas.microsoft.com/office/drawing/2014/main" id="{F2FB41BA-9349-1C5C-932A-4AABFCE13B56}"/>
              </a:ext>
            </a:extLst>
          </p:cNvPr>
          <p:cNvGrpSpPr/>
          <p:nvPr/>
        </p:nvGrpSpPr>
        <p:grpSpPr>
          <a:xfrm>
            <a:off x="8369531" y="271401"/>
            <a:ext cx="327562" cy="283795"/>
            <a:chOff x="5756814" y="5631846"/>
            <a:chExt cx="846645" cy="733520"/>
          </a:xfrm>
          <a:solidFill>
            <a:srgbClr val="000000"/>
          </a:solidFill>
        </p:grpSpPr>
        <p:sp>
          <p:nvSpPr>
            <p:cNvPr id="61" name="Freeform: Shape 60">
              <a:extLst>
                <a:ext uri="{FF2B5EF4-FFF2-40B4-BE49-F238E27FC236}">
                  <a16:creationId xmlns:a16="http://schemas.microsoft.com/office/drawing/2014/main" id="{713418DB-3FA1-D8C2-D21B-04D18B9DF4F3}"/>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54BC078-3E4B-5263-6651-AD141E3ECA57}"/>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64E32ED-03FD-EAA6-0A9E-161FA5FCB37D}"/>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6E8068C-D6C4-3C0E-B712-6B6BE688EFF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CBBD93C-7F0B-D611-12EB-293F329B9B70}"/>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FA593D3-7875-A4C3-DEE6-935E608375FE}"/>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39E70BF-1C34-5CD8-CE2E-C5D961E5E7A1}"/>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EAF5F55C-4B09-D2BF-FFA6-02D219F93FF6}"/>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F1FEEFE0-630B-5415-38E4-B901DF66E257}"/>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1108A61-1A00-E53A-8340-3A595994819E}"/>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E35AD84-3291-57C1-D799-D848178A28DC}"/>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8A5B0C59-059E-304C-784A-5D14CA567C58}"/>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EF3F775E-51EA-E433-DF3E-2224B9DDDA1E}"/>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4" name="Graphic 2">
            <a:extLst>
              <a:ext uri="{FF2B5EF4-FFF2-40B4-BE49-F238E27FC236}">
                <a16:creationId xmlns:a16="http://schemas.microsoft.com/office/drawing/2014/main" id="{E7E2B179-BF8F-1344-76C5-03B871F9C4B5}"/>
              </a:ext>
            </a:extLst>
          </p:cNvPr>
          <p:cNvGrpSpPr/>
          <p:nvPr/>
        </p:nvGrpSpPr>
        <p:grpSpPr>
          <a:xfrm>
            <a:off x="5458257" y="269006"/>
            <a:ext cx="327500" cy="288586"/>
            <a:chOff x="4485893" y="5625654"/>
            <a:chExt cx="846486" cy="745902"/>
          </a:xfrm>
          <a:solidFill>
            <a:srgbClr val="000000"/>
          </a:solidFill>
        </p:grpSpPr>
        <p:sp>
          <p:nvSpPr>
            <p:cNvPr id="49" name="Freeform: Shape 48">
              <a:extLst>
                <a:ext uri="{FF2B5EF4-FFF2-40B4-BE49-F238E27FC236}">
                  <a16:creationId xmlns:a16="http://schemas.microsoft.com/office/drawing/2014/main" id="{D6F75927-3805-07C1-7ABA-70E8C0B509AA}"/>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891235B-C3B0-DC81-F00B-74A59122F168}"/>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878EFF4-B03C-7845-F0EC-2594CE8CB316}"/>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8C35B86-AB87-02CD-29FB-BC255513AAF4}"/>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668C98E5-CEF3-42D5-275C-575F14D5E1E0}"/>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690C9C9-2516-2826-6078-645B221F5AE3}"/>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F4B06D88-3821-A2C7-6E86-38D5B8774FDC}"/>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9173F01-D322-0F0D-6280-EC105B355645}"/>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9F6A715-97CE-BF96-1CFE-787CFFD0C282}"/>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3C5C087-1094-46A6-8B3B-D7C78A93DFC0}"/>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ACEE303-527F-0051-0D6E-06C66992C1E9}"/>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CF6CA3C-B437-9CD3-C318-3A7D197BC88A}"/>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5" name="Graphic 2">
            <a:extLst>
              <a:ext uri="{FF2B5EF4-FFF2-40B4-BE49-F238E27FC236}">
                <a16:creationId xmlns:a16="http://schemas.microsoft.com/office/drawing/2014/main" id="{2AB87BFB-BE0F-CA9E-7B13-7294E7ED5B8B}"/>
              </a:ext>
            </a:extLst>
          </p:cNvPr>
          <p:cNvGrpSpPr/>
          <p:nvPr/>
        </p:nvGrpSpPr>
        <p:grpSpPr>
          <a:xfrm>
            <a:off x="4471802" y="249394"/>
            <a:ext cx="327551" cy="327809"/>
            <a:chOff x="3214687" y="4303930"/>
            <a:chExt cx="846617" cy="847284"/>
          </a:xfrm>
          <a:solidFill>
            <a:srgbClr val="000000"/>
          </a:solidFill>
        </p:grpSpPr>
        <p:sp>
          <p:nvSpPr>
            <p:cNvPr id="39" name="Freeform: Shape 38">
              <a:extLst>
                <a:ext uri="{FF2B5EF4-FFF2-40B4-BE49-F238E27FC236}">
                  <a16:creationId xmlns:a16="http://schemas.microsoft.com/office/drawing/2014/main" id="{FB8F6210-8087-DEB0-C526-4E6BCDB350E8}"/>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913036C-F937-28F3-0ECE-20C689B0316C}"/>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AD1D4ED-B2D0-9A11-920B-4E12CF32357F}"/>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3DD833E-1CF6-F35E-1C30-155983DCC5DC}"/>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B67492D-C620-ABAB-2FE6-E9F8687BA3DC}"/>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A2E6BA8-662A-4A65-6D71-4A424FC06163}"/>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151902B-629D-7498-F0A2-263EC19129C8}"/>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1421A56-5518-170B-619A-0B5DE9AE05B3}"/>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1612450-070E-2F33-EE01-C27487E616B4}"/>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FFA2BA4-0712-F0CA-F63E-C6B0FA20C3FB}"/>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6" name="Graphic 2">
            <a:extLst>
              <a:ext uri="{FF2B5EF4-FFF2-40B4-BE49-F238E27FC236}">
                <a16:creationId xmlns:a16="http://schemas.microsoft.com/office/drawing/2014/main" id="{5E4BCC2A-904B-9DC4-DCD7-62A03B386C24}"/>
              </a:ext>
            </a:extLst>
          </p:cNvPr>
          <p:cNvGrpSpPr/>
          <p:nvPr/>
        </p:nvGrpSpPr>
        <p:grpSpPr>
          <a:xfrm>
            <a:off x="6414912" y="267440"/>
            <a:ext cx="327537" cy="291718"/>
            <a:chOff x="3214687" y="3079431"/>
            <a:chExt cx="846581" cy="753999"/>
          </a:xfrm>
          <a:solidFill>
            <a:srgbClr val="000000"/>
          </a:solidFill>
        </p:grpSpPr>
        <p:sp>
          <p:nvSpPr>
            <p:cNvPr id="27" name="Freeform: Shape 26">
              <a:extLst>
                <a:ext uri="{FF2B5EF4-FFF2-40B4-BE49-F238E27FC236}">
                  <a16:creationId xmlns:a16="http://schemas.microsoft.com/office/drawing/2014/main" id="{BD99F649-D10C-D93A-D1CC-6DEA824780B6}"/>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69E70AD-88C4-C850-84DE-370794A29C2A}"/>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62958A84-582D-4D95-5D1B-D12FF5F7D386}"/>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5CDE28D-AB8A-0153-F732-D15C989F3C32}"/>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E7EC06-62BB-2CA6-3D29-CD1A7E63FF40}"/>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C9DD1B5-DB68-E4F3-8F7D-BB2DC54DD119}"/>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03F2751-06C3-61FC-9E8D-79E05C041237}"/>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3FFE47E5-1FA3-0756-9C62-B1E84F57188E}"/>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73B9EF7-72BE-9ED8-0628-B0769590BAA4}"/>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E2AB8CF-0210-BFF5-E448-649B95EB5F9B}"/>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3F55B55-F1D3-8B17-E6E9-F9DB6E5F377C}"/>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D823E3F-CCD6-FCE0-6058-1393345FB1B0}"/>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7" name="Graphic 2">
            <a:extLst>
              <a:ext uri="{FF2B5EF4-FFF2-40B4-BE49-F238E27FC236}">
                <a16:creationId xmlns:a16="http://schemas.microsoft.com/office/drawing/2014/main" id="{7DBA9F4D-D00C-5DD4-7BE2-BFA810AEFB55}"/>
              </a:ext>
            </a:extLst>
          </p:cNvPr>
          <p:cNvGrpSpPr/>
          <p:nvPr/>
        </p:nvGrpSpPr>
        <p:grpSpPr>
          <a:xfrm>
            <a:off x="7443067" y="249383"/>
            <a:ext cx="196566" cy="327832"/>
            <a:chOff x="8468295" y="490537"/>
            <a:chExt cx="508063" cy="847343"/>
          </a:xfrm>
          <a:solidFill>
            <a:srgbClr val="000000"/>
          </a:solidFill>
        </p:grpSpPr>
        <p:sp>
          <p:nvSpPr>
            <p:cNvPr id="19" name="Freeform: Shape 18">
              <a:extLst>
                <a:ext uri="{FF2B5EF4-FFF2-40B4-BE49-F238E27FC236}">
                  <a16:creationId xmlns:a16="http://schemas.microsoft.com/office/drawing/2014/main" id="{6DBC2C8B-2558-3C92-F5D2-46B5E3AC7057}"/>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99791A3-4AF5-0AE6-2F77-28778F8D22DE}"/>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63D4F21-2E31-FBB2-2047-6769940C1FD4}"/>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4EADD62-D5B7-0CE7-C435-8AC498D5622D}"/>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57371B4E-21AE-400D-1106-9A98E016F12B}"/>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1D3FEC3-D5FC-D0C1-02A3-81F5F2A3B910}"/>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7007B0D-DF37-B206-1494-83C254A628FD}"/>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AFCF57AD-9357-1809-DFE3-D5A80D80B2ED}"/>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8" name="Graphic 2">
            <a:extLst>
              <a:ext uri="{FF2B5EF4-FFF2-40B4-BE49-F238E27FC236}">
                <a16:creationId xmlns:a16="http://schemas.microsoft.com/office/drawing/2014/main" id="{48BCD372-6D41-553C-F1BE-3D11C18F94F6}"/>
              </a:ext>
            </a:extLst>
          </p:cNvPr>
          <p:cNvGrpSpPr/>
          <p:nvPr/>
        </p:nvGrpSpPr>
        <p:grpSpPr>
          <a:xfrm>
            <a:off x="3568794" y="249383"/>
            <a:ext cx="235999" cy="327832"/>
            <a:chOff x="3332892" y="490537"/>
            <a:chExt cx="609983" cy="847343"/>
          </a:xfrm>
          <a:solidFill>
            <a:srgbClr val="000000"/>
          </a:solidFill>
        </p:grpSpPr>
        <p:sp>
          <p:nvSpPr>
            <p:cNvPr id="9" name="Freeform: Shape 8">
              <a:extLst>
                <a:ext uri="{FF2B5EF4-FFF2-40B4-BE49-F238E27FC236}">
                  <a16:creationId xmlns:a16="http://schemas.microsoft.com/office/drawing/2014/main" id="{304DDE19-2865-F0BE-F135-CF8473F33938}"/>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59A8875C-07C0-8D58-32E6-AA201E6885E0}"/>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1395F5B1-ACA8-532B-E249-D3B035751AE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1328D91F-ACBD-DFD2-75C4-C37E9B6730A0}"/>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EBC0030-D231-A0DF-08BC-FB925095D45A}"/>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4FBC8352-27E7-8D93-FEF3-999EBF7C9A4B}"/>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9C79951-6C4E-FC2A-864F-E8549D9B31E0}"/>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2AC523AA-B636-9715-9A45-D720B1AEB107}"/>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DB36B83D-15DC-EB7B-0DC2-6D1CFB274F24}"/>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5950BF5-7FF0-C03C-49C5-1B1FC986DEE9}"/>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09826185-78B3-ACD4-FD8A-96A301AA4A7C}"/>
              </a:ext>
            </a:extLst>
          </p:cNvPr>
          <p:cNvSpPr txBox="1"/>
          <p:nvPr/>
        </p:nvSpPr>
        <p:spPr>
          <a:xfrm>
            <a:off x="1242291" y="2497357"/>
            <a:ext cx="9707417" cy="1488869"/>
          </a:xfrm>
          <a:prstGeom prst="rect">
            <a:avLst/>
          </a:prstGeom>
          <a:noFill/>
        </p:spPr>
        <p:txBody>
          <a:bodyPr wrap="square">
            <a:spAutoFit/>
          </a:bodyPr>
          <a:lstStyle/>
          <a:p>
            <a:pPr algn="ctr" rtl="1">
              <a:lnSpc>
                <a:spcPct val="150000"/>
              </a:lnSpc>
              <a:spcBef>
                <a:spcPct val="0"/>
              </a:spcBef>
              <a:buNone/>
            </a:pPr>
            <a:r>
              <a:rPr lang="fa-IR" altLang="en-US" sz="66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rPr>
              <a:t>بخش چهارم : تجزیه و تحــیل</a:t>
            </a:r>
            <a:endParaRPr lang="fa-IR" altLang="en-US" sz="44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35738231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randombar(horizontal)">
                                      <p:cBhvr>
                                        <p:cTn id="7"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73">
            <a:extLst>
              <a:ext uri="{FF2B5EF4-FFF2-40B4-BE49-F238E27FC236}">
                <a16:creationId xmlns:a16="http://schemas.microsoft.com/office/drawing/2014/main" id="{C37D92AD-00D5-7E50-1616-9A2D59A77D95}"/>
              </a:ext>
            </a:extLst>
          </p:cNvPr>
          <p:cNvGrpSpPr/>
          <p:nvPr/>
        </p:nvGrpSpPr>
        <p:grpSpPr>
          <a:xfrm>
            <a:off x="11440171" y="871306"/>
            <a:ext cx="336767" cy="5133860"/>
            <a:chOff x="11440171" y="871306"/>
            <a:chExt cx="336767" cy="5133860"/>
          </a:xfrm>
        </p:grpSpPr>
        <p:grpSp>
          <p:nvGrpSpPr>
            <p:cNvPr id="3" name="Graphic 2">
              <a:extLst>
                <a:ext uri="{FF2B5EF4-FFF2-40B4-BE49-F238E27FC236}">
                  <a16:creationId xmlns:a16="http://schemas.microsoft.com/office/drawing/2014/main" id="{70A7035A-A21E-4C83-145C-11A2F44B87FF}"/>
                </a:ext>
              </a:extLst>
            </p:cNvPr>
            <p:cNvGrpSpPr/>
            <p:nvPr/>
          </p:nvGrpSpPr>
          <p:grpSpPr>
            <a:xfrm>
              <a:off x="11449376" y="871306"/>
              <a:ext cx="327562" cy="283795"/>
              <a:chOff x="5756814" y="5631846"/>
              <a:chExt cx="846645" cy="733520"/>
            </a:xfrm>
            <a:solidFill>
              <a:srgbClr val="000000"/>
            </a:solidFill>
          </p:grpSpPr>
          <p:sp>
            <p:nvSpPr>
              <p:cNvPr id="61" name="Freeform: Shape 60">
                <a:extLst>
                  <a:ext uri="{FF2B5EF4-FFF2-40B4-BE49-F238E27FC236}">
                    <a16:creationId xmlns:a16="http://schemas.microsoft.com/office/drawing/2014/main" id="{2E400DAF-D5ED-F661-A848-A3FF59597BA5}"/>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4927D4A-8CDE-2228-1C7C-636C2D738847}"/>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16122B0-E137-8378-872C-76B89814FCD0}"/>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0D665EB3-CF6D-E957-7121-A32D295560E6}"/>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C80D1B9D-B8F9-FA53-196E-9F7BC0D50AFF}"/>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60115D1-5E2B-4CEC-4B6D-E8BC4D2BFB90}"/>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3B42ABA-B91C-600C-B1A9-F755809D2E17}"/>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E048FBAD-0456-9841-44C2-F503D04F82E9}"/>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D3C9B2D8-7FDC-0169-90E2-5A5835FBC32D}"/>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2A9B7A6A-089B-4247-CC44-EB7801DFBF34}"/>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5F56196-8FE2-E7A5-D1F1-E7B0F14BE83E}"/>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F5ECF0BD-8935-4CBF-97F5-CACBECA3AB9E}"/>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4EB55A3A-9E02-3D3E-D54B-3A5A30297F11}"/>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4" name="Graphic 2">
              <a:extLst>
                <a:ext uri="{FF2B5EF4-FFF2-40B4-BE49-F238E27FC236}">
                  <a16:creationId xmlns:a16="http://schemas.microsoft.com/office/drawing/2014/main" id="{F0F3ACB6-2935-EEC6-D2D2-F73669266585}"/>
                </a:ext>
              </a:extLst>
            </p:cNvPr>
            <p:cNvGrpSpPr/>
            <p:nvPr/>
          </p:nvGrpSpPr>
          <p:grpSpPr>
            <a:xfrm>
              <a:off x="11440171" y="3761744"/>
              <a:ext cx="327500" cy="288586"/>
              <a:chOff x="4485893" y="5625654"/>
              <a:chExt cx="846486" cy="745902"/>
            </a:xfrm>
            <a:solidFill>
              <a:srgbClr val="000000"/>
            </a:solidFill>
          </p:grpSpPr>
          <p:sp>
            <p:nvSpPr>
              <p:cNvPr id="49" name="Freeform: Shape 48">
                <a:extLst>
                  <a:ext uri="{FF2B5EF4-FFF2-40B4-BE49-F238E27FC236}">
                    <a16:creationId xmlns:a16="http://schemas.microsoft.com/office/drawing/2014/main" id="{48B8D8D5-2745-25F6-A945-0AAE4A58BEA8}"/>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041BE74-C868-E599-F934-7EF0AF369C47}"/>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F376100-2CED-63DA-825A-744808CA0164}"/>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E375836-EAF2-56B9-EB57-303484FBAC51}"/>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7C24ED3-9C3E-F98D-C0A9-A0102ACDDA37}"/>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F0CEC96-83E6-A8CD-644E-6FC842FF5D50}"/>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F3B79210-94A4-5DA2-3816-1A6741795014}"/>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DE88D2C-C2BD-610A-D8C8-C2BEFFCA6D95}"/>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782E6DE-0CF2-27E4-5CBD-4380E58FBE57}"/>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32E2E3B-8ABC-6779-442A-6DB4254BF35B}"/>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1DD3E26-D9FA-BF9E-A800-E8C7944633E3}"/>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8A3EC7-3E93-5FC2-2512-EE6230A2C8B4}"/>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5" name="Graphic 2">
              <a:extLst>
                <a:ext uri="{FF2B5EF4-FFF2-40B4-BE49-F238E27FC236}">
                  <a16:creationId xmlns:a16="http://schemas.microsoft.com/office/drawing/2014/main" id="{AD2CA7D0-2A27-C34B-1B9B-379F88BA9E2D}"/>
                </a:ext>
              </a:extLst>
            </p:cNvPr>
            <p:cNvGrpSpPr/>
            <p:nvPr/>
          </p:nvGrpSpPr>
          <p:grpSpPr>
            <a:xfrm>
              <a:off x="11449382" y="4700854"/>
              <a:ext cx="327551" cy="327809"/>
              <a:chOff x="3214687" y="4303930"/>
              <a:chExt cx="846617" cy="847284"/>
            </a:xfrm>
            <a:solidFill>
              <a:srgbClr val="000000"/>
            </a:solidFill>
          </p:grpSpPr>
          <p:sp>
            <p:nvSpPr>
              <p:cNvPr id="39" name="Freeform: Shape 38">
                <a:extLst>
                  <a:ext uri="{FF2B5EF4-FFF2-40B4-BE49-F238E27FC236}">
                    <a16:creationId xmlns:a16="http://schemas.microsoft.com/office/drawing/2014/main" id="{90C0462B-5763-CD49-4213-DF09F9D4995D}"/>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B8D4564-C9C0-0548-FCCD-ABA658DCE722}"/>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7EB81A4-FAA7-B66D-17D4-303866C2F4EB}"/>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76BBC99-9324-3E89-91EE-902445B460D1}"/>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D898319-816C-B976-43ED-3A3BD123926B}"/>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58E3248-21EE-5227-F81B-F180778EDC67}"/>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945E581-3EE1-8B80-E84C-531ECB5335EA}"/>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423E2931-3B2B-826E-DBAE-B85AE94420EA}"/>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E39FF22-2B5B-C741-9002-4FD3EC7D0FA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C6C8FAB-89F2-5ACF-657B-E0FC00E0A3CA}"/>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6" name="Graphic 2">
              <a:extLst>
                <a:ext uri="{FF2B5EF4-FFF2-40B4-BE49-F238E27FC236}">
                  <a16:creationId xmlns:a16="http://schemas.microsoft.com/office/drawing/2014/main" id="{AC082D39-A780-13AA-415C-295191D4A1A7}"/>
                </a:ext>
              </a:extLst>
            </p:cNvPr>
            <p:cNvGrpSpPr/>
            <p:nvPr/>
          </p:nvGrpSpPr>
          <p:grpSpPr>
            <a:xfrm>
              <a:off x="11449389" y="2794268"/>
              <a:ext cx="327537" cy="291718"/>
              <a:chOff x="3214687" y="3079431"/>
              <a:chExt cx="846581" cy="753999"/>
            </a:xfrm>
            <a:solidFill>
              <a:srgbClr val="000000"/>
            </a:solidFill>
          </p:grpSpPr>
          <p:sp>
            <p:nvSpPr>
              <p:cNvPr id="27" name="Freeform: Shape 26">
                <a:extLst>
                  <a:ext uri="{FF2B5EF4-FFF2-40B4-BE49-F238E27FC236}">
                    <a16:creationId xmlns:a16="http://schemas.microsoft.com/office/drawing/2014/main" id="{D8B0E3CC-A03B-427F-0897-E3A72BFF8791}"/>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7F02CB84-98EE-F650-72C7-7ACDEF2ADD7B}"/>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0477B42-38F6-7F96-86AD-D19F45E7073C}"/>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7DF6E0C-5071-4368-5FA0-35F199447AB5}"/>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FC3BC5F3-82EB-CF8D-81D6-40EEFCA8F51A}"/>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E65E55B-7BCF-E39F-1C9E-FEE34E1EB8BA}"/>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E1A5BF9-67CD-C97E-EC4A-2AE952B4D5AF}"/>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E6D6392-9D0F-AB17-2419-33C8FDC9E7A7}"/>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53818BF-EF8A-5513-A3F8-EE2DD13F7E5F}"/>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C72E948-E5C1-B0F9-091F-DF2239AC2D44}"/>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5541D71-ACAF-2A21-F807-871EDE78BEFA}"/>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7A087402-8822-AD33-20CD-CBAE15B762D3}"/>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7" name="Graphic 2">
              <a:extLst>
                <a:ext uri="{FF2B5EF4-FFF2-40B4-BE49-F238E27FC236}">
                  <a16:creationId xmlns:a16="http://schemas.microsoft.com/office/drawing/2014/main" id="{F1D983D4-6943-2D0B-B6C7-D7D0F93FD4D1}"/>
                </a:ext>
              </a:extLst>
            </p:cNvPr>
            <p:cNvGrpSpPr/>
            <p:nvPr/>
          </p:nvGrpSpPr>
          <p:grpSpPr>
            <a:xfrm>
              <a:off x="11514874" y="1822778"/>
              <a:ext cx="196566" cy="327832"/>
              <a:chOff x="8468295" y="490537"/>
              <a:chExt cx="508063" cy="847343"/>
            </a:xfrm>
            <a:solidFill>
              <a:srgbClr val="000000"/>
            </a:solidFill>
          </p:grpSpPr>
          <p:sp>
            <p:nvSpPr>
              <p:cNvPr id="19" name="Freeform: Shape 18">
                <a:extLst>
                  <a:ext uri="{FF2B5EF4-FFF2-40B4-BE49-F238E27FC236}">
                    <a16:creationId xmlns:a16="http://schemas.microsoft.com/office/drawing/2014/main" id="{75C3AC7C-599C-BA4D-01EC-2736541986A1}"/>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492DD0A-D335-DADB-6EB5-2D572B3CBAC0}"/>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F9FE218E-7684-E0D3-45D1-968E238E8C0F}"/>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14D7726-D82F-60FB-D5A4-BDDA3AAEB8C7}"/>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1146774-6647-6E5E-6D12-DFEF2818F99F}"/>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897F9D7-74DE-9536-F5FA-40210B972FAD}"/>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6B92BFE-1800-818A-054A-B1E3B5EE8FC5}"/>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785F012-8FB6-FC8F-3C95-8DD4E249802E}"/>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8" name="Graphic 2">
              <a:extLst>
                <a:ext uri="{FF2B5EF4-FFF2-40B4-BE49-F238E27FC236}">
                  <a16:creationId xmlns:a16="http://schemas.microsoft.com/office/drawing/2014/main" id="{FA0748CB-0303-669F-F034-D54DA64E003B}"/>
                </a:ext>
              </a:extLst>
            </p:cNvPr>
            <p:cNvGrpSpPr/>
            <p:nvPr/>
          </p:nvGrpSpPr>
          <p:grpSpPr>
            <a:xfrm>
              <a:off x="11495158" y="5677334"/>
              <a:ext cx="235999" cy="327832"/>
              <a:chOff x="3332892" y="490537"/>
              <a:chExt cx="609983" cy="847343"/>
            </a:xfrm>
            <a:solidFill>
              <a:srgbClr val="000000"/>
            </a:solidFill>
          </p:grpSpPr>
          <p:sp>
            <p:nvSpPr>
              <p:cNvPr id="9" name="Freeform: Shape 8">
                <a:extLst>
                  <a:ext uri="{FF2B5EF4-FFF2-40B4-BE49-F238E27FC236}">
                    <a16:creationId xmlns:a16="http://schemas.microsoft.com/office/drawing/2014/main" id="{3C161618-EFEE-25FF-FC2D-4E93281B3CC2}"/>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D5FF1DBA-9F7E-BF5F-E5A0-D86CCBDEF1A7}"/>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D717B23-D91A-F4CD-03E3-9F425E935102}"/>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5DE9CCB-38FD-1A19-03BC-A06FFBFD24DF}"/>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DC3C444-A30D-CD98-BE9A-74A9A2E7ED62}"/>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FF31504-5D45-59F6-F05E-55A60B994BE8}"/>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4A43982-CF31-D682-6F66-787269947094}"/>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5B777E0-796E-9514-B091-0AAE42718818}"/>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CF2E0C11-3114-F6D8-313B-930C289B352D}"/>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7E7A1FC-E017-1F59-42C1-11299B841901}"/>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
        <p:nvSpPr>
          <p:cNvPr id="2" name="TextBox 1">
            <a:extLst>
              <a:ext uri="{FF2B5EF4-FFF2-40B4-BE49-F238E27FC236}">
                <a16:creationId xmlns:a16="http://schemas.microsoft.com/office/drawing/2014/main" id="{89C6DFAF-7463-6467-2EB6-7D5B25FA2233}"/>
              </a:ext>
            </a:extLst>
          </p:cNvPr>
          <p:cNvSpPr txBox="1"/>
          <p:nvPr/>
        </p:nvSpPr>
        <p:spPr>
          <a:xfrm>
            <a:off x="7975915" y="1108779"/>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75" name="TextBox 74">
            <a:extLst>
              <a:ext uri="{FF2B5EF4-FFF2-40B4-BE49-F238E27FC236}">
                <a16:creationId xmlns:a16="http://schemas.microsoft.com/office/drawing/2014/main" id="{3C77A922-49E4-838E-8989-B4AFDF9238D9}"/>
              </a:ext>
            </a:extLst>
          </p:cNvPr>
          <p:cNvSpPr txBox="1"/>
          <p:nvPr/>
        </p:nvSpPr>
        <p:spPr>
          <a:xfrm>
            <a:off x="5853777" y="1543655"/>
            <a:ext cx="5132686" cy="4862870"/>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76" name="TextBox 75">
            <a:extLst>
              <a:ext uri="{FF2B5EF4-FFF2-40B4-BE49-F238E27FC236}">
                <a16:creationId xmlns:a16="http://schemas.microsoft.com/office/drawing/2014/main" id="{DB1526BF-EF55-87C8-32BF-C432FA3D8F6D}"/>
              </a:ext>
            </a:extLst>
          </p:cNvPr>
          <p:cNvSpPr txBox="1"/>
          <p:nvPr/>
        </p:nvSpPr>
        <p:spPr>
          <a:xfrm>
            <a:off x="8365287" y="451475"/>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
        <p:nvSpPr>
          <p:cNvPr id="77" name="Rectangle: Rounded Corners 76">
            <a:extLst>
              <a:ext uri="{FF2B5EF4-FFF2-40B4-BE49-F238E27FC236}">
                <a16:creationId xmlns:a16="http://schemas.microsoft.com/office/drawing/2014/main" id="{7F1E4A0F-F397-A722-8DFB-50067A45E0AD}"/>
              </a:ext>
            </a:extLst>
          </p:cNvPr>
          <p:cNvSpPr/>
          <p:nvPr/>
        </p:nvSpPr>
        <p:spPr>
          <a:xfrm>
            <a:off x="415062" y="503176"/>
            <a:ext cx="4729593" cy="988509"/>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Rounded Corners 77">
            <a:extLst>
              <a:ext uri="{FF2B5EF4-FFF2-40B4-BE49-F238E27FC236}">
                <a16:creationId xmlns:a16="http://schemas.microsoft.com/office/drawing/2014/main" id="{EA09729F-D2EA-6FCB-2E03-DDF82F23567A}"/>
              </a:ext>
            </a:extLst>
          </p:cNvPr>
          <p:cNvSpPr/>
          <p:nvPr/>
        </p:nvSpPr>
        <p:spPr>
          <a:xfrm>
            <a:off x="4278321" y="642012"/>
            <a:ext cx="733051" cy="73305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940BF165-CE99-CDA5-E83C-CFDD65A2D30F}"/>
              </a:ext>
            </a:extLst>
          </p:cNvPr>
          <p:cNvSpPr/>
          <p:nvPr/>
        </p:nvSpPr>
        <p:spPr>
          <a:xfrm>
            <a:off x="415062" y="1851412"/>
            <a:ext cx="4729593" cy="988509"/>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A7C63F25-30A7-906A-8B31-E5A12971326E}"/>
              </a:ext>
            </a:extLst>
          </p:cNvPr>
          <p:cNvSpPr/>
          <p:nvPr/>
        </p:nvSpPr>
        <p:spPr>
          <a:xfrm>
            <a:off x="4278321" y="1990248"/>
            <a:ext cx="733051" cy="73305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5" name="Chart 84">
            <a:extLst>
              <a:ext uri="{FF2B5EF4-FFF2-40B4-BE49-F238E27FC236}">
                <a16:creationId xmlns:a16="http://schemas.microsoft.com/office/drawing/2014/main" id="{714B92E4-0C0C-6DDA-25B3-C6B2A62A9459}"/>
              </a:ext>
            </a:extLst>
          </p:cNvPr>
          <p:cNvGraphicFramePr/>
          <p:nvPr>
            <p:extLst>
              <p:ext uri="{D42A27DB-BD31-4B8C-83A1-F6EECF244321}">
                <p14:modId xmlns:p14="http://schemas.microsoft.com/office/powerpoint/2010/main" val="2930180514"/>
              </p:ext>
            </p:extLst>
          </p:nvPr>
        </p:nvGraphicFramePr>
        <p:xfrm>
          <a:off x="327659" y="3183943"/>
          <a:ext cx="5017423" cy="3344949"/>
        </p:xfrm>
        <a:graphic>
          <a:graphicData uri="http://schemas.openxmlformats.org/drawingml/2006/chart">
            <c:chart xmlns:c="http://schemas.openxmlformats.org/drawingml/2006/chart" xmlns:r="http://schemas.openxmlformats.org/officeDocument/2006/relationships" r:id="rId2"/>
          </a:graphicData>
        </a:graphic>
      </p:graphicFrame>
      <p:sp>
        <p:nvSpPr>
          <p:cNvPr id="86" name="TextBox 85">
            <a:extLst>
              <a:ext uri="{FF2B5EF4-FFF2-40B4-BE49-F238E27FC236}">
                <a16:creationId xmlns:a16="http://schemas.microsoft.com/office/drawing/2014/main" id="{54A8B983-1AD8-0851-7270-B1F1D840A70C}"/>
              </a:ext>
            </a:extLst>
          </p:cNvPr>
          <p:cNvSpPr txBox="1"/>
          <p:nvPr/>
        </p:nvSpPr>
        <p:spPr>
          <a:xfrm>
            <a:off x="466078" y="498663"/>
            <a:ext cx="3779802" cy="946413"/>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chemeClr val="bg1"/>
              </a:solidFill>
            </a:endParaRPr>
          </a:p>
        </p:txBody>
      </p:sp>
      <p:sp>
        <p:nvSpPr>
          <p:cNvPr id="87" name="TextBox 86">
            <a:extLst>
              <a:ext uri="{FF2B5EF4-FFF2-40B4-BE49-F238E27FC236}">
                <a16:creationId xmlns:a16="http://schemas.microsoft.com/office/drawing/2014/main" id="{EA4BCA2D-00B4-2B0D-B0E3-9DED1BECED02}"/>
              </a:ext>
            </a:extLst>
          </p:cNvPr>
          <p:cNvSpPr txBox="1"/>
          <p:nvPr/>
        </p:nvSpPr>
        <p:spPr>
          <a:xfrm>
            <a:off x="452958" y="1831599"/>
            <a:ext cx="3779802" cy="946413"/>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solidFill>
                <a:schemeClr val="bg1"/>
              </a:solidFill>
            </a:endParaRPr>
          </a:p>
        </p:txBody>
      </p:sp>
      <p:sp>
        <p:nvSpPr>
          <p:cNvPr id="88" name="Freeform 108">
            <a:extLst>
              <a:ext uri="{FF2B5EF4-FFF2-40B4-BE49-F238E27FC236}">
                <a16:creationId xmlns:a16="http://schemas.microsoft.com/office/drawing/2014/main" id="{1E998800-E6D5-2E21-0CAA-95196F5FDEF5}"/>
              </a:ext>
            </a:extLst>
          </p:cNvPr>
          <p:cNvSpPr/>
          <p:nvPr/>
        </p:nvSpPr>
        <p:spPr>
          <a:xfrm>
            <a:off x="4387685" y="717629"/>
            <a:ext cx="494322" cy="582166"/>
          </a:xfrm>
          <a:custGeom>
            <a:avLst/>
            <a:gdLst>
              <a:gd name="f0" fmla="val w"/>
              <a:gd name="f1" fmla="val h"/>
              <a:gd name="f2" fmla="val 0"/>
              <a:gd name="f3" fmla="val 341005"/>
              <a:gd name="f4" fmla="val 376812"/>
              <a:gd name="f5" fmla="val 179590"/>
              <a:gd name="f6" fmla="val 105941"/>
              <a:gd name="f7" fmla="val 189466"/>
              <a:gd name="f8" fmla="val 103284"/>
              <a:gd name="f9" fmla="val 200229"/>
              <a:gd name="f10" fmla="val 106383"/>
              <a:gd name="f11" fmla="val 207502"/>
              <a:gd name="f12" fmla="val 113978"/>
              <a:gd name="f13" fmla="val 205155"/>
              <a:gd name="f14" fmla="val 116193"/>
              <a:gd name="f15" fmla="val 198727"/>
              <a:gd name="f16" fmla="val 109493"/>
              <a:gd name="f17" fmla="val 189244"/>
              <a:gd name="f18" fmla="val 106732"/>
              <a:gd name="f19" fmla="val 180543"/>
              <a:gd name="f20" fmla="val 109027"/>
              <a:gd name="f21" fmla="val 171284"/>
              <a:gd name="f22" fmla="val 111470"/>
              <a:gd name="f23" fmla="val 164597"/>
              <a:gd name="f24" fmla="val 119184"/>
              <a:gd name="f25" fmla="val 163491"/>
              <a:gd name="f26" fmla="val 128699"/>
              <a:gd name="f27" fmla="val 160301"/>
              <a:gd name="f28" fmla="val 128192"/>
              <a:gd name="f29" fmla="val 160626"/>
              <a:gd name="f30" fmla="val 125509"/>
              <a:gd name="f31" fmla="val 161343"/>
              <a:gd name="f32" fmla="val 122953"/>
              <a:gd name="f33" fmla="val 162397"/>
              <a:gd name="f34" fmla="val 120583"/>
              <a:gd name="f35" fmla="val 163188"/>
              <a:gd name="f36" fmla="val 118806"/>
              <a:gd name="f37" fmla="val 164168"/>
              <a:gd name="f38" fmla="val 117134"/>
              <a:gd name="f39" fmla="val 165317"/>
              <a:gd name="f40" fmla="val 115593"/>
              <a:gd name="f41" fmla="val 184774"/>
              <a:gd name="f42" fmla="val 76800"/>
              <a:gd name="f43" fmla="val 189722"/>
              <a:gd name="f44" fmla="val 75892"/>
              <a:gd name="f45" fmla="val 194950"/>
              <a:gd name="f46" fmla="val 76276"/>
              <a:gd name="f47" fmla="val 199898"/>
              <a:gd name="f48" fmla="val 78055"/>
              <a:gd name="f49" fmla="val 198784"/>
              <a:gd name="f50" fmla="val 81085"/>
              <a:gd name="f51" fmla="val 190044"/>
              <a:gd name="f52" fmla="val 77951"/>
              <a:gd name="f53" fmla="val 180324"/>
              <a:gd name="f54" fmla="val 79705"/>
              <a:gd name="f55" fmla="val 173557"/>
              <a:gd name="f56" fmla="val 85636"/>
              <a:gd name="f57" fmla="val 166357"/>
              <a:gd name="f58" fmla="val 91948"/>
              <a:gd name="f59" fmla="val 163808"/>
              <a:gd name="f60" fmla="val 101834"/>
              <a:gd name="f61" fmla="val 167057"/>
              <a:gd name="f62" fmla="val 110845"/>
              <a:gd name="f63" fmla="val 163976"/>
              <a:gd name="f64" fmla="val 111813"/>
              <a:gd name="f65" fmla="val 161264"/>
              <a:gd name="f66" fmla="val 104174"/>
              <a:gd name="f67" fmla="val 162206"/>
              <a:gd name="f68" fmla="val 95982"/>
              <a:gd name="f69" fmla="val 166259"/>
              <a:gd name="f70" fmla="val 89343"/>
              <a:gd name="f71" fmla="val 171329"/>
              <a:gd name="f72" fmla="val 83298"/>
              <a:gd name="f73" fmla="val 175158"/>
              <a:gd name="f74" fmla="val 79908"/>
              <a:gd name="f75" fmla="val 179826"/>
              <a:gd name="f76" fmla="val 77708"/>
              <a:gd name="f77" fmla="val 179076"/>
              <a:gd name="f78" fmla="val 24908"/>
              <a:gd name="f79" fmla="val 173882"/>
              <a:gd name="f80" fmla="val 25821"/>
              <a:gd name="f81" fmla="val 169065"/>
              <a:gd name="f82" fmla="val 28595"/>
              <a:gd name="f83" fmla="val 165693"/>
              <a:gd name="f84" fmla="val 33023"/>
              <a:gd name="f85" fmla="val 165081"/>
              <a:gd name="f86" fmla="val 32645"/>
              <a:gd name="f87" fmla="val 164343"/>
              <a:gd name="f88" fmla="val 33841"/>
              <a:gd name="f89" fmla="val 159156"/>
              <a:gd name="f90" fmla="val 28989"/>
              <a:gd name="f91" fmla="val 147650"/>
              <a:gd name="f92" fmla="val 21890"/>
              <a:gd name="f93" fmla="val 132568"/>
              <a:gd name="f94" fmla="val 25462"/>
              <a:gd name="f95" fmla="val 125468"/>
              <a:gd name="f96" fmla="val 36968"/>
              <a:gd name="f97" fmla="val 125028"/>
              <a:gd name="f98" fmla="val 37682"/>
              <a:gd name="f99" fmla="val 124628"/>
              <a:gd name="f100" fmla="val 38410"/>
              <a:gd name="f101" fmla="val 124607"/>
              <a:gd name="f102" fmla="val 39302"/>
              <a:gd name="f103" fmla="val 121192"/>
              <a:gd name="f104" fmla="val 53871"/>
              <a:gd name="f105" fmla="val 126621"/>
              <a:gd name="f106" fmla="val 67918"/>
              <a:gd name="f107" fmla="val 137512"/>
              <a:gd name="f108" fmla="val 72288"/>
              <a:gd name="f109" fmla="val 136408"/>
              <a:gd name="f110" fmla="val 75373"/>
              <a:gd name="f111" fmla="val 125065"/>
              <a:gd name="f112" fmla="val 70889"/>
              <a:gd name="f113" fmla="val 118824"/>
              <a:gd name="f114" fmla="val 57470"/>
              <a:gd name="f115" fmla="val 120792"/>
              <a:gd name="f116" fmla="val 42874"/>
              <a:gd name="f117" fmla="val 110219"/>
              <a:gd name="f118" fmla="val 38045"/>
              <a:gd name="f119" fmla="val 97555"/>
              <a:gd name="f120" fmla="val 41998"/>
              <a:gd name="f121" fmla="val 91229"/>
              <a:gd name="f122" fmla="val 52250"/>
              <a:gd name="f123" fmla="val 86215"/>
              <a:gd name="f124" fmla="val 60377"/>
              <a:gd name="f125" fmla="val 87164"/>
              <a:gd name="f126" fmla="val 68019"/>
              <a:gd name="f127" fmla="val 90995"/>
              <a:gd name="f128" fmla="val 75559"/>
              <a:gd name="f129" fmla="val 88405"/>
              <a:gd name="f130" fmla="val 77546"/>
              <a:gd name="f131" fmla="val 86197"/>
              <a:gd name="f132" fmla="val 80074"/>
              <a:gd name="f133" fmla="val 84391"/>
              <a:gd name="f134" fmla="val 83001"/>
              <a:gd name="f135" fmla="val 75261"/>
              <a:gd name="f136" fmla="val 97799"/>
              <a:gd name="f137" fmla="val 79855"/>
              <a:gd name="f138" fmla="val 117197"/>
              <a:gd name="f139" fmla="val 94653"/>
              <a:gd name="f140" fmla="val 126328"/>
              <a:gd name="f141" fmla="val 99603"/>
              <a:gd name="f142" fmla="val 129383"/>
              <a:gd name="f143" fmla="val 105068"/>
              <a:gd name="f144" fmla="val 130901"/>
              <a:gd name="f145" fmla="val 110449"/>
              <a:gd name="f146" fmla="val 130283"/>
              <a:gd name="f147" fmla="val 111461"/>
              <a:gd name="f148" fmla="val 121556"/>
              <a:gd name="f149" fmla="val 114239"/>
              <a:gd name="f150" fmla="val 112980"/>
              <a:gd name="f151" fmla="val 118788"/>
              <a:gd name="f152" fmla="val 105103"/>
              <a:gd name="f153" fmla="val 122060"/>
              <a:gd name="f154" fmla="val 106993"/>
              <a:gd name="f155" fmla="val 117549"/>
              <a:gd name="f156" fmla="val 114804"/>
              <a:gd name="f157" fmla="val 114885"/>
              <a:gd name="f158" fmla="val 123345"/>
              <a:gd name="f159" fmla="val 114602"/>
              <a:gd name="f160" fmla="val 132066"/>
              <a:gd name="f161" fmla="val 118189"/>
              <a:gd name="f162" fmla="val 142541"/>
              <a:gd name="f163" fmla="val 127538"/>
              <a:gd name="f164" fmla="val 149533"/>
              <a:gd name="f165" fmla="val 138054"/>
              <a:gd name="f166" fmla="val 150704"/>
              <a:gd name="f167" fmla="val 138622"/>
              <a:gd name="f168" fmla="val 157584"/>
              <a:gd name="f169" fmla="val 141809"/>
              <a:gd name="f170" fmla="val 168599"/>
              <a:gd name="f171" fmla="val 152592"/>
              <a:gd name="f172" fmla="val 175355"/>
              <a:gd name="f173" fmla="val 163536"/>
              <a:gd name="f174" fmla="val 173320"/>
              <a:gd name="f175" fmla="val 163736"/>
              <a:gd name="f176" fmla="val 174011"/>
              <a:gd name="f177" fmla="val 165086"/>
              <a:gd name="f178" fmla="val 173621"/>
              <a:gd name="f179" fmla="val 165671"/>
              <a:gd name="f180" fmla="val 180699"/>
              <a:gd name="f181" fmla="val 169429"/>
              <a:gd name="f182" fmla="val 193686"/>
              <a:gd name="f183" fmla="val 183003"/>
              <a:gd name="f184" fmla="val 201168"/>
              <a:gd name="f185" fmla="val 195990"/>
              <a:gd name="f186" fmla="val 197411"/>
              <a:gd name="f187" fmla="val 196796"/>
              <a:gd name="f188" fmla="val 197178"/>
              <a:gd name="f189" fmla="val 197581"/>
              <a:gd name="f190" fmla="val 196907"/>
              <a:gd name="f191" fmla="val 198196"/>
              <a:gd name="f192" fmla="val 196260"/>
              <a:gd name="f193" fmla="val 209934"/>
              <a:gd name="f194" fmla="val 188156"/>
              <a:gd name="f195" fmla="val 215400"/>
              <a:gd name="f196" fmla="val 175007"/>
              <a:gd name="f197" fmla="val 211155"/>
              <a:gd name="f198" fmla="val 164763"/>
              <a:gd name="f199" fmla="val 205121"/>
              <a:gd name="f200" fmla="val 170199"/>
              <a:gd name="f201" fmla="val 196738"/>
              <a:gd name="f202" fmla="val 172687"/>
              <a:gd name="f203" fmla="val 188343"/>
              <a:gd name="f204" fmla="val 171472"/>
              <a:gd name="f205" fmla="val 188829"/>
              <a:gd name="f206" fmla="val 168281"/>
              <a:gd name="f207" fmla="val 198020"/>
              <a:gd name="f208" fmla="val 169602"/>
              <a:gd name="f209" fmla="val 207192"/>
              <a:gd name="f210" fmla="val 165939"/>
              <a:gd name="f211" fmla="val 212635"/>
              <a:gd name="f212" fmla="val 158774"/>
              <a:gd name="f213" fmla="val 218427"/>
              <a:gd name="f214" fmla="val 151149"/>
              <a:gd name="f215" fmla="val 218946"/>
              <a:gd name="f216" fmla="val 140953"/>
              <a:gd name="f217" fmla="val 213960"/>
              <a:gd name="f218" fmla="val 132774"/>
              <a:gd name="f219" fmla="val 216785"/>
              <a:gd name="f220" fmla="val 131210"/>
              <a:gd name="f221" fmla="val 222366"/>
              <a:gd name="f222" fmla="val 140465"/>
              <a:gd name="f223" fmla="val 221779"/>
              <a:gd name="f224" fmla="val 151983"/>
              <a:gd name="f225" fmla="val 215286"/>
              <a:gd name="f226" fmla="val 160619"/>
              <a:gd name="f227" fmla="val 213805"/>
              <a:gd name="f228" fmla="val 162105"/>
              <a:gd name="f229" fmla="val 172938"/>
              <a:gd name="f230" fmla="val 214526"/>
              <a:gd name="f231" fmla="val 186813"/>
              <a:gd name="f232" fmla="val 203421"/>
              <a:gd name="f233" fmla="val 196175"/>
              <a:gd name="f234" fmla="val 208012"/>
              <a:gd name="f235" fmla="val 206854"/>
              <a:gd name="f236" fmla="val 220050"/>
              <a:gd name="f237" fmla="val 212429"/>
              <a:gd name="f238" fmla="val 231622"/>
              <a:gd name="f239" fmla="val 209082"/>
              <a:gd name="f240" fmla="val 239377"/>
              <a:gd name="f241" fmla="val 206838"/>
              <a:gd name="f242" fmla="val 243741"/>
              <a:gd name="f243" fmla="val 201989"/>
              <a:gd name="f244" fmla="val 246092"/>
              <a:gd name="f245" fmla="val 195539"/>
              <a:gd name="f246" fmla="val 255042"/>
              <a:gd name="f247" fmla="val 199507"/>
              <a:gd name="f248" fmla="val 265290"/>
              <a:gd name="f249" fmla="val 198199"/>
              <a:gd name="f250" fmla="val 272958"/>
              <a:gd name="f251" fmla="val 192601"/>
              <a:gd name="f252" fmla="val 276795"/>
              <a:gd name="f253" fmla="val 193971"/>
              <a:gd name="f254" fmla="val 289009"/>
              <a:gd name="f255" fmla="val 194016"/>
              <a:gd name="f256" fmla="val 298363"/>
              <a:gd name="f257" fmla="val 193248"/>
              <a:gd name="f258" fmla="val 304258"/>
              <a:gd name="f259" fmla="val 183694"/>
              <a:gd name="f260" fmla="val 309343"/>
              <a:gd name="f261" fmla="val 175453"/>
              <a:gd name="f262" fmla="val 308953"/>
              <a:gd name="f263" fmla="val 165378"/>
              <a:gd name="f264" fmla="val 303795"/>
              <a:gd name="f265" fmla="val 157923"/>
              <a:gd name="f266" fmla="val 298315"/>
              <a:gd name="f267" fmla="val 164420"/>
              <a:gd name="f268" fmla="val 291041"/>
              <a:gd name="f269" fmla="val 168177"/>
              <a:gd name="f270" fmla="val 283702"/>
              <a:gd name="f271" fmla="val 168174"/>
              <a:gd name="f272" fmla="val 283555"/>
              <a:gd name="f273" fmla="val 164527"/>
              <a:gd name="f274" fmla="val 293404"/>
              <a:gd name="f275" fmla="val 164978"/>
              <a:gd name="f276" fmla="val 303289"/>
              <a:gd name="f277" fmla="val 157339"/>
              <a:gd name="f278" fmla="val 308110"/>
              <a:gd name="f279" fmla="val 145450"/>
              <a:gd name="f280" fmla="val 311022"/>
              <a:gd name="f281" fmla="val 136198"/>
              <a:gd name="f282" fmla="val 308752"/>
              <a:gd name="f283" fmla="val 126109"/>
              <a:gd name="f284" fmla="val 302169"/>
              <a:gd name="f285" fmla="val 119023"/>
              <a:gd name="f286" fmla="val 296249"/>
              <a:gd name="f287" fmla="val 127191"/>
              <a:gd name="f288" fmla="val 286098"/>
              <a:gd name="f289" fmla="val 131525"/>
              <a:gd name="f290" fmla="val 275782"/>
              <a:gd name="f291" fmla="val 130309"/>
              <a:gd name="f292" fmla="val 276183"/>
              <a:gd name="f293" fmla="val 127106"/>
              <a:gd name="f294" fmla="val 285405"/>
              <a:gd name="f295" fmla="val 128184"/>
              <a:gd name="f296" fmla="val 294478"/>
              <a:gd name="f297" fmla="val 124281"/>
              <a:gd name="f298" fmla="val 299730"/>
              <a:gd name="f299" fmla="val 116974"/>
              <a:gd name="f300" fmla="val 300207"/>
              <a:gd name="f301" fmla="val 116045"/>
              <a:gd name="f302" fmla="val 300079"/>
              <a:gd name="f303" fmla="val 107222"/>
              <a:gd name="f304" fmla="val 295342"/>
              <a:gd name="f305" fmla="val 98867"/>
              <a:gd name="f306" fmla="val 287259"/>
              <a:gd name="f307" fmla="val 93880"/>
              <a:gd name="f308" fmla="val 284295"/>
              <a:gd name="f309" fmla="val 92051"/>
              <a:gd name="f310" fmla="val 281129"/>
              <a:gd name="f311" fmla="val 90828"/>
              <a:gd name="f312" fmla="val 277855"/>
              <a:gd name="f313" fmla="val 90561"/>
              <a:gd name="f314" fmla="val 271916"/>
              <a:gd name="f315" fmla="val 104194"/>
              <a:gd name="f316" fmla="val 259881"/>
              <a:gd name="f317" fmla="val 112708"/>
              <a:gd name="f318" fmla="val 248172"/>
              <a:gd name="f319" fmla="val 111695"/>
              <a:gd name="f320" fmla="val 248002"/>
              <a:gd name="f321" fmla="val 114741"/>
              <a:gd name="f322" fmla="val 246936"/>
              <a:gd name="f323" fmla="val 117719"/>
              <a:gd name="f324" fmla="val 245089"/>
              <a:gd name="f325" fmla="val 120348"/>
              <a:gd name="f326" fmla="val 241307"/>
              <a:gd name="f327" fmla="val 125729"/>
              <a:gd name="f328" fmla="val 234825"/>
              <a:gd name="f329" fmla="val 128827"/>
              <a:gd name="f330" fmla="val 228007"/>
              <a:gd name="f331" fmla="val 128511"/>
              <a:gd name="f332" fmla="val 228158"/>
              <a:gd name="f333" fmla="val 125380"/>
              <a:gd name="f334" fmla="val 233848"/>
              <a:gd name="f335" fmla="val 125642"/>
              <a:gd name="f336" fmla="val 239262"/>
              <a:gd name="f337" fmla="val 123097"/>
              <a:gd name="f338" fmla="val 242439"/>
              <a:gd name="f339" fmla="val 118667"/>
              <a:gd name="f340" fmla="val 244071"/>
              <a:gd name="f341" fmla="val 116391"/>
              <a:gd name="f342" fmla="val 244987"/>
              <a:gd name="f343" fmla="val 113796"/>
              <a:gd name="f344" fmla="val 245116"/>
              <a:gd name="f345" fmla="val 111152"/>
              <a:gd name="f346" fmla="val 243716"/>
              <a:gd name="f347" fmla="val 110904"/>
              <a:gd name="f348" fmla="val 244539"/>
              <a:gd name="f349" fmla="val 108155"/>
              <a:gd name="f350" fmla="val 244792"/>
              <a:gd name="f351" fmla="val 106166"/>
              <a:gd name="f352" fmla="val 244131"/>
              <a:gd name="f353" fmla="val 104285"/>
              <a:gd name="f354" fmla="val 243078"/>
              <a:gd name="f355" fmla="val 102544"/>
              <a:gd name="f356" fmla="val 240257"/>
              <a:gd name="f357" fmla="val 97875"/>
              <a:gd name="f358" fmla="val 235048"/>
              <a:gd name="f359" fmla="val 94922"/>
              <a:gd name="f360" fmla="val 229344"/>
              <a:gd name="f361" fmla="val 94755"/>
              <a:gd name="f362" fmla="val 229436"/>
              <a:gd name="f363" fmla="val 91621"/>
              <a:gd name="f364" fmla="val 236268"/>
              <a:gd name="f365" fmla="val 91821"/>
              <a:gd name="f366" fmla="val 242499"/>
              <a:gd name="f367" fmla="val 95409"/>
              <a:gd name="f368" fmla="val 245850"/>
              <a:gd name="f369" fmla="val 101072"/>
              <a:gd name="f370" fmla="val 247129"/>
              <a:gd name="f371" fmla="val 103235"/>
              <a:gd name="f372" fmla="val 247915"/>
              <a:gd name="f373" fmla="val 105575"/>
              <a:gd name="f374" fmla="val 248037"/>
              <a:gd name="f375" fmla="val 107973"/>
              <a:gd name="f376" fmla="val 258268"/>
              <a:gd name="f377" fmla="val 109553"/>
              <a:gd name="f378" fmla="val 268981"/>
              <a:gd name="f379" fmla="val 102051"/>
              <a:gd name="f380" fmla="val 274232"/>
              <a:gd name="f381" fmla="val 89778"/>
              <a:gd name="f382" fmla="val 278708"/>
              <a:gd name="f383" fmla="val 77339"/>
              <a:gd name="f384" fmla="val 274020"/>
              <a:gd name="f385" fmla="val 63056"/>
              <a:gd name="f386" fmla="val 262316"/>
              <a:gd name="f387" fmla="val 55834"/>
              <a:gd name="f388" fmla="val 257734"/>
              <a:gd name="f389" fmla="val 53007"/>
              <a:gd name="f390" fmla="val 252666"/>
              <a:gd name="f391" fmla="val 51626"/>
              <a:gd name="f392" fmla="val 247691"/>
              <a:gd name="f393" fmla="val 52231"/>
              <a:gd name="f394" fmla="val 248705"/>
              <a:gd name="f395" fmla="val 60913"/>
              <a:gd name="f396" fmla="val 245967"/>
              <a:gd name="f397" fmla="val 69020"/>
              <a:gd name="f398" fmla="val 239739"/>
              <a:gd name="f399" fmla="val 74185"/>
              <a:gd name="f400" fmla="val 237649"/>
              <a:gd name="f401" fmla="val 71664"/>
              <a:gd name="f402" fmla="val 244579"/>
              <a:gd name="f403" fmla="val 65918"/>
              <a:gd name="f404" fmla="val 246481"/>
              <a:gd name="f405" fmla="val 55888"/>
              <a:gd name="f406" fmla="val 243151"/>
              <a:gd name="f407" fmla="val 45920"/>
              <a:gd name="f408" fmla="val 241194"/>
              <a:gd name="f409" fmla="val 40124"/>
              <a:gd name="f410" fmla="val 237183"/>
              <a:gd name="f411" fmla="val 35004"/>
              <a:gd name="f412" fmla="val 231542"/>
              <a:gd name="f413" fmla="val 31523"/>
              <a:gd name="f414" fmla="val 221392"/>
              <a:gd name="f415" fmla="val 25261"/>
              <a:gd name="f416" fmla="val 208864"/>
              <a:gd name="f417" fmla="val 26095"/>
              <a:gd name="f418" fmla="val 199763"/>
              <a:gd name="f419" fmla="val 32668"/>
              <a:gd name="f420" fmla="val 194721"/>
              <a:gd name="f421" fmla="val 27952"/>
              <a:gd name="f422" fmla="val 189842"/>
              <a:gd name="f423" fmla="val 24941"/>
              <a:gd name="f424" fmla="val 184271"/>
              <a:gd name="f425" fmla="val 23995"/>
              <a:gd name="f426" fmla="val 190632"/>
              <a:gd name="f427" fmla="val 62"/>
              <a:gd name="f428" fmla="val 300121"/>
              <a:gd name="f429" fmla="val 2329"/>
              <a:gd name="f430" fmla="val 391248"/>
              <a:gd name="f431" fmla="val 125645"/>
              <a:gd name="f432" fmla="val 309641"/>
              <a:gd name="f433" fmla="val 225160"/>
              <a:gd name="f434" fmla="val 282892"/>
              <a:gd name="f435" fmla="val 251229"/>
              <a:gd name="f436" fmla="val 279266"/>
              <a:gd name="f437" fmla="val 288859"/>
              <a:gd name="f438" fmla="val 302841"/>
              <a:gd name="f439" fmla="val 374772"/>
              <a:gd name="f440" fmla="val 121266"/>
              <a:gd name="f441" fmla="val 109025"/>
              <a:gd name="f442" fmla="val 322355"/>
              <a:gd name="f443" fmla="val 76580"/>
              <a:gd name="f444" fmla="val 333165"/>
              <a:gd name="f445" fmla="val 40716"/>
              <a:gd name="f446" fmla="val 329924"/>
              <a:gd name="f447" fmla="val 28778"/>
              <a:gd name="f448" fmla="val 318327"/>
              <a:gd name="f449" fmla="val 22923"/>
              <a:gd name="f450" fmla="val 311868"/>
              <a:gd name="f451" fmla="val 25422"/>
              <a:gd name="f452" fmla="val 291738"/>
              <a:gd name="f453" fmla="val 32859"/>
              <a:gd name="f454" fmla="val 276164"/>
              <a:gd name="f455" fmla="val 35235"/>
              <a:gd name="f456" fmla="val 270344"/>
              <a:gd name="f457" fmla="val 23179"/>
              <a:gd name="f458" fmla="val 268321"/>
              <a:gd name="f459" fmla="val 20618"/>
              <a:gd name="f460" fmla="val 259843"/>
              <a:gd name="f461" fmla="val 19440"/>
              <a:gd name="f462" fmla="val 251965"/>
              <a:gd name="f463" fmla="val 27377"/>
              <a:gd name="f464" fmla="val 251682"/>
              <a:gd name="f465" fmla="val 30757"/>
              <a:gd name="f466" fmla="val 247602"/>
              <a:gd name="f467" fmla="val 18516"/>
              <a:gd name="f468" fmla="val 238938"/>
              <a:gd name="f469" fmla="val 12669"/>
              <a:gd name="f470" fmla="val 232923"/>
              <a:gd name="f471" fmla="val 25811"/>
              <a:gd name="f472" fmla="val 221592"/>
              <a:gd name="f473" fmla="val 29458"/>
              <a:gd name="f474" fmla="val 212919"/>
              <a:gd name="f475" fmla="val 16679"/>
              <a:gd name="f476" fmla="val 208924"/>
              <a:gd name="f477" fmla="val 7006"/>
              <a:gd name="f478" fmla="val 203466"/>
              <a:gd name="f479" fmla="val 307"/>
              <a:gd name="f480" fmla="val 196983"/>
              <a:gd name="f481" fmla="val -2572"/>
              <a:gd name="f482" fmla="val 186228"/>
              <a:gd name="f483" fmla="val 15339"/>
              <a:gd name="f484" fmla="val 171234"/>
              <a:gd name="f485" fmla="val 31089"/>
              <a:gd name="f486" fmla="val 151672"/>
              <a:gd name="f487" fmla="val 47602"/>
              <a:gd name="f488" fmla="val 132201"/>
              <a:gd name="f489" fmla="val 33821"/>
              <a:gd name="f490" fmla="val 117353"/>
              <a:gd name="f491" fmla="val 46470"/>
              <a:gd name="f492" fmla="val 75544"/>
              <a:gd name="f493" fmla="val 66559"/>
              <a:gd name="f494" fmla="val 23813"/>
              <a:gd name="f495" fmla="val 114124"/>
              <a:gd name="f496" fmla="val -1423"/>
              <a:gd name="f497" fmla="*/ f0 1 341005"/>
              <a:gd name="f498" fmla="*/ f1 1 376812"/>
              <a:gd name="f499" fmla="val f2"/>
              <a:gd name="f500" fmla="val f3"/>
              <a:gd name="f501" fmla="val f4"/>
              <a:gd name="f502" fmla="+- f501 0 f499"/>
              <a:gd name="f503" fmla="+- f500 0 f499"/>
              <a:gd name="f504" fmla="*/ f503 1 341005"/>
              <a:gd name="f505" fmla="*/ f502 1 376812"/>
              <a:gd name="f506" fmla="*/ f499 1 f504"/>
              <a:gd name="f507" fmla="*/ f500 1 f504"/>
              <a:gd name="f508" fmla="*/ f499 1 f505"/>
              <a:gd name="f509" fmla="*/ f501 1 f505"/>
              <a:gd name="f510" fmla="*/ f506 f497 1"/>
              <a:gd name="f511" fmla="*/ f507 f497 1"/>
              <a:gd name="f512" fmla="*/ f509 f498 1"/>
              <a:gd name="f513" fmla="*/ f508 f498 1"/>
            </a:gdLst>
            <a:ahLst/>
            <a:cxnLst>
              <a:cxn ang="3cd4">
                <a:pos x="hc" y="t"/>
              </a:cxn>
              <a:cxn ang="0">
                <a:pos x="r" y="vc"/>
              </a:cxn>
              <a:cxn ang="cd4">
                <a:pos x="hc" y="b"/>
              </a:cxn>
              <a:cxn ang="cd2">
                <a:pos x="l" y="vc"/>
              </a:cxn>
            </a:cxnLst>
            <a:rect l="f510" t="f513" r="f511" b="f512"/>
            <a:pathLst>
              <a:path w="341005" h="376812">
                <a:moveTo>
                  <a:pt x="f5" y="f6"/>
                </a:moveTo>
                <a:cubicBezTo>
                  <a:pt x="f7" y="f8"/>
                  <a:pt x="f9" y="f10"/>
                  <a:pt x="f11" y="f12"/>
                </a:cubicBezTo>
                <a:lnTo>
                  <a:pt x="f13" y="f14"/>
                </a:lnTo>
                <a:cubicBezTo>
                  <a:pt x="f15" y="f16"/>
                  <a:pt x="f17" y="f18"/>
                  <a:pt x="f19" y="f20"/>
                </a:cubicBezTo>
                <a:cubicBezTo>
                  <a:pt x="f21" y="f22"/>
                  <a:pt x="f23" y="f24"/>
                  <a:pt x="f25" y="f26"/>
                </a:cubicBezTo>
                <a:lnTo>
                  <a:pt x="f27" y="f28"/>
                </a:lnTo>
                <a:cubicBezTo>
                  <a:pt x="f29" y="f30"/>
                  <a:pt x="f31" y="f32"/>
                  <a:pt x="f33" y="f34"/>
                </a:cubicBezTo>
                <a:cubicBezTo>
                  <a:pt x="f35" y="f36"/>
                  <a:pt x="f37" y="f38"/>
                  <a:pt x="f39" y="f40"/>
                </a:cubicBezTo>
                <a:close/>
                <a:moveTo>
                  <a:pt x="f41" y="f42"/>
                </a:moveTo>
                <a:cubicBezTo>
                  <a:pt x="f43" y="f44"/>
                  <a:pt x="f45" y="f46"/>
                  <a:pt x="f47" y="f48"/>
                </a:cubicBezTo>
                <a:lnTo>
                  <a:pt x="f49" y="f50"/>
                </a:lnTo>
                <a:cubicBezTo>
                  <a:pt x="f51" y="f52"/>
                  <a:pt x="f53" y="f54"/>
                  <a:pt x="f55" y="f56"/>
                </a:cubicBezTo>
                <a:cubicBezTo>
                  <a:pt x="f57" y="f58"/>
                  <a:pt x="f59" y="f60"/>
                  <a:pt x="f61" y="f62"/>
                </a:cubicBezTo>
                <a:lnTo>
                  <a:pt x="f63" y="f64"/>
                </a:lnTo>
                <a:cubicBezTo>
                  <a:pt x="f65" y="f66"/>
                  <a:pt x="f67" y="f68"/>
                  <a:pt x="f69" y="f70"/>
                </a:cubicBezTo>
                <a:lnTo>
                  <a:pt x="f71" y="f72"/>
                </a:lnTo>
                <a:cubicBezTo>
                  <a:pt x="f73" y="f74"/>
                  <a:pt x="f75" y="f76"/>
                  <a:pt x="f41" y="f42"/>
                </a:cubicBezTo>
                <a:close/>
                <a:moveTo>
                  <a:pt x="f77" y="f78"/>
                </a:moveTo>
                <a:cubicBezTo>
                  <a:pt x="f79" y="f80"/>
                  <a:pt x="f81" y="f82"/>
                  <a:pt x="f83" y="f84"/>
                </a:cubicBezTo>
                <a:lnTo>
                  <a:pt x="f85" y="f86"/>
                </a:lnTo>
                <a:lnTo>
                  <a:pt x="f87" y="f88"/>
                </a:lnTo>
                <a:lnTo>
                  <a:pt x="f89" y="f90"/>
                </a:lnTo>
                <a:cubicBezTo>
                  <a:pt x="f91" y="f92"/>
                  <a:pt x="f93" y="f94"/>
                  <a:pt x="f95" y="f96"/>
                </a:cubicBezTo>
                <a:cubicBezTo>
                  <a:pt x="f97" y="f98"/>
                  <a:pt x="f99" y="f100"/>
                  <a:pt x="f101" y="f102"/>
                </a:cubicBezTo>
                <a:cubicBezTo>
                  <a:pt x="f103" y="f104"/>
                  <a:pt x="f105" y="f106"/>
                  <a:pt x="f107" y="f108"/>
                </a:cubicBezTo>
                <a:lnTo>
                  <a:pt x="f109" y="f110"/>
                </a:lnTo>
                <a:cubicBezTo>
                  <a:pt x="f111" y="f112"/>
                  <a:pt x="f113" y="f114"/>
                  <a:pt x="f115" y="f116"/>
                </a:cubicBezTo>
                <a:cubicBezTo>
                  <a:pt x="f117" y="f118"/>
                  <a:pt x="f119" y="f120"/>
                  <a:pt x="f121" y="f122"/>
                </a:cubicBezTo>
                <a:cubicBezTo>
                  <a:pt x="f123" y="f124"/>
                  <a:pt x="f125" y="f126"/>
                  <a:pt x="f127" y="f128"/>
                </a:cubicBezTo>
                <a:cubicBezTo>
                  <a:pt x="f129" y="f130"/>
                  <a:pt x="f131" y="f132"/>
                  <a:pt x="f133" y="f134"/>
                </a:cubicBezTo>
                <a:cubicBezTo>
                  <a:pt x="f135" y="f136"/>
                  <a:pt x="f137" y="f138"/>
                  <a:pt x="f139" y="f140"/>
                </a:cubicBezTo>
                <a:cubicBezTo>
                  <a:pt x="f141" y="f142"/>
                  <a:pt x="f143" y="f144"/>
                  <a:pt x="f145" y="f146"/>
                </a:cubicBezTo>
                <a:cubicBezTo>
                  <a:pt x="f147" y="f148"/>
                  <a:pt x="f149" y="f150"/>
                  <a:pt x="f151" y="f152"/>
                </a:cubicBezTo>
                <a:lnTo>
                  <a:pt x="f153" y="f154"/>
                </a:lnTo>
                <a:cubicBezTo>
                  <a:pt x="f155" y="f156"/>
                  <a:pt x="f157" y="f158"/>
                  <a:pt x="f159" y="f160"/>
                </a:cubicBezTo>
                <a:cubicBezTo>
                  <a:pt x="f161" y="f162"/>
                  <a:pt x="f163" y="f164"/>
                  <a:pt x="f165" y="f166"/>
                </a:cubicBezTo>
                <a:lnTo>
                  <a:pt x="f167" y="f168"/>
                </a:lnTo>
                <a:cubicBezTo>
                  <a:pt x="f169" y="f170"/>
                  <a:pt x="f171" y="f172"/>
                  <a:pt x="f173" y="f174"/>
                </a:cubicBezTo>
                <a:lnTo>
                  <a:pt x="f175" y="f176"/>
                </a:lnTo>
                <a:lnTo>
                  <a:pt x="f177" y="f178"/>
                </a:lnTo>
                <a:lnTo>
                  <a:pt x="f179" y="f180"/>
                </a:lnTo>
                <a:cubicBezTo>
                  <a:pt x="f181" y="f182"/>
                  <a:pt x="f183" y="f184"/>
                  <a:pt x="f185" y="f186"/>
                </a:cubicBezTo>
                <a:cubicBezTo>
                  <a:pt x="f187" y="f188"/>
                  <a:pt x="f189" y="f190"/>
                  <a:pt x="f191" y="f192"/>
                </a:cubicBezTo>
                <a:cubicBezTo>
                  <a:pt x="f193" y="f194"/>
                  <a:pt x="f195" y="f196"/>
                  <a:pt x="f197" y="f198"/>
                </a:cubicBezTo>
                <a:cubicBezTo>
                  <a:pt x="f199" y="f200"/>
                  <a:pt x="f201" y="f202"/>
                  <a:pt x="f203" y="f204"/>
                </a:cubicBezTo>
                <a:lnTo>
                  <a:pt x="f205" y="f206"/>
                </a:lnTo>
                <a:cubicBezTo>
                  <a:pt x="f207" y="f208"/>
                  <a:pt x="f209" y="f210"/>
                  <a:pt x="f211" y="f212"/>
                </a:cubicBezTo>
                <a:cubicBezTo>
                  <a:pt x="f213" y="f214"/>
                  <a:pt x="f215" y="f216"/>
                  <a:pt x="f217" y="f218"/>
                </a:cubicBezTo>
                <a:lnTo>
                  <a:pt x="f219" y="f220"/>
                </a:lnTo>
                <a:cubicBezTo>
                  <a:pt x="f221" y="f222"/>
                  <a:pt x="f223" y="f224"/>
                  <a:pt x="f225" y="f226"/>
                </a:cubicBezTo>
                <a:lnTo>
                  <a:pt x="f227" y="f228"/>
                </a:lnTo>
                <a:cubicBezTo>
                  <a:pt x="f215" y="f229"/>
                  <a:pt x="f230" y="f231"/>
                  <a:pt x="f232" y="f233"/>
                </a:cubicBezTo>
                <a:cubicBezTo>
                  <a:pt x="f234" y="f235"/>
                  <a:pt x="f236" y="f237"/>
                  <a:pt x="f238" y="f239"/>
                </a:cubicBezTo>
                <a:cubicBezTo>
                  <a:pt x="f240" y="f241"/>
                  <a:pt x="f242" y="f243"/>
                  <a:pt x="f244" y="f245"/>
                </a:cubicBezTo>
                <a:cubicBezTo>
                  <a:pt x="f246" y="f247"/>
                  <a:pt x="f248" y="f249"/>
                  <a:pt x="f250" y="f251"/>
                </a:cubicBezTo>
                <a:lnTo>
                  <a:pt x="f252" y="f253"/>
                </a:lnTo>
                <a:cubicBezTo>
                  <a:pt x="f254" y="f255"/>
                  <a:pt x="f256" y="f257"/>
                  <a:pt x="f258" y="f259"/>
                </a:cubicBezTo>
                <a:cubicBezTo>
                  <a:pt x="f260" y="f261"/>
                  <a:pt x="f262" y="f263"/>
                  <a:pt x="f264" y="f265"/>
                </a:cubicBezTo>
                <a:cubicBezTo>
                  <a:pt x="f266" y="f267"/>
                  <a:pt x="f268" y="f269"/>
                  <a:pt x="f270" y="f271"/>
                </a:cubicBezTo>
                <a:lnTo>
                  <a:pt x="f272" y="f273"/>
                </a:lnTo>
                <a:cubicBezTo>
                  <a:pt x="f274" y="f275"/>
                  <a:pt x="f276" y="f277"/>
                  <a:pt x="f278" y="f279"/>
                </a:cubicBezTo>
                <a:cubicBezTo>
                  <a:pt x="f280" y="f281"/>
                  <a:pt x="f282" y="f283"/>
                  <a:pt x="f284" y="f285"/>
                </a:cubicBezTo>
                <a:cubicBezTo>
                  <a:pt x="f286" y="f287"/>
                  <a:pt x="f288" y="f289"/>
                  <a:pt x="f290" y="f291"/>
                </a:cubicBezTo>
                <a:lnTo>
                  <a:pt x="f292" y="f293"/>
                </a:lnTo>
                <a:cubicBezTo>
                  <a:pt x="f294" y="f295"/>
                  <a:pt x="f296" y="f297"/>
                  <a:pt x="f298" y="f299"/>
                </a:cubicBezTo>
                <a:lnTo>
                  <a:pt x="f300" y="f301"/>
                </a:lnTo>
                <a:cubicBezTo>
                  <a:pt x="f302" y="f303"/>
                  <a:pt x="f304" y="f305"/>
                  <a:pt x="f306" y="f307"/>
                </a:cubicBezTo>
                <a:cubicBezTo>
                  <a:pt x="f308" y="f309"/>
                  <a:pt x="f310" y="f311"/>
                  <a:pt x="f312" y="f313"/>
                </a:cubicBezTo>
                <a:cubicBezTo>
                  <a:pt x="f314" y="f315"/>
                  <a:pt x="f316" y="f317"/>
                  <a:pt x="f318" y="f319"/>
                </a:cubicBezTo>
                <a:cubicBezTo>
                  <a:pt x="f320" y="f321"/>
                  <a:pt x="f322" y="f323"/>
                  <a:pt x="f324" y="f325"/>
                </a:cubicBezTo>
                <a:cubicBezTo>
                  <a:pt x="f326" y="f327"/>
                  <a:pt x="f328" y="f329"/>
                  <a:pt x="f330" y="f331"/>
                </a:cubicBezTo>
                <a:lnTo>
                  <a:pt x="f332" y="f333"/>
                </a:lnTo>
                <a:cubicBezTo>
                  <a:pt x="f334" y="f335"/>
                  <a:pt x="f336" y="f337"/>
                  <a:pt x="f338" y="f339"/>
                </a:cubicBezTo>
                <a:cubicBezTo>
                  <a:pt x="f340" y="f341"/>
                  <a:pt x="f342" y="f343"/>
                  <a:pt x="f344" y="f345"/>
                </a:cubicBezTo>
                <a:lnTo>
                  <a:pt x="f346" y="f347"/>
                </a:lnTo>
                <a:lnTo>
                  <a:pt x="f348" y="f349"/>
                </a:lnTo>
                <a:cubicBezTo>
                  <a:pt x="f350" y="f351"/>
                  <a:pt x="f352" y="f353"/>
                  <a:pt x="f354" y="f355"/>
                </a:cubicBezTo>
                <a:cubicBezTo>
                  <a:pt x="f356" y="f357"/>
                  <a:pt x="f358" y="f359"/>
                  <a:pt x="f360" y="f361"/>
                </a:cubicBezTo>
                <a:lnTo>
                  <a:pt x="f362" y="f363"/>
                </a:lnTo>
                <a:cubicBezTo>
                  <a:pt x="f364" y="f365"/>
                  <a:pt x="f366" y="f367"/>
                  <a:pt x="f368" y="f369"/>
                </a:cubicBezTo>
                <a:cubicBezTo>
                  <a:pt x="f370" y="f371"/>
                  <a:pt x="f372" y="f373"/>
                  <a:pt x="f374" y="f375"/>
                </a:cubicBezTo>
                <a:cubicBezTo>
                  <a:pt x="f376" y="f377"/>
                  <a:pt x="f378" y="f379"/>
                  <a:pt x="f380" y="f381"/>
                </a:cubicBezTo>
                <a:cubicBezTo>
                  <a:pt x="f382" y="f383"/>
                  <a:pt x="f384" y="f385"/>
                  <a:pt x="f386" y="f387"/>
                </a:cubicBezTo>
                <a:cubicBezTo>
                  <a:pt x="f388" y="f389"/>
                  <a:pt x="f390" y="f391"/>
                  <a:pt x="f392" y="f393"/>
                </a:cubicBezTo>
                <a:cubicBezTo>
                  <a:pt x="f394" y="f395"/>
                  <a:pt x="f396" y="f397"/>
                  <a:pt x="f398" y="f399"/>
                </a:cubicBezTo>
                <a:lnTo>
                  <a:pt x="f400" y="f401"/>
                </a:lnTo>
                <a:cubicBezTo>
                  <a:pt x="f402" y="f403"/>
                  <a:pt x="f404" y="f405"/>
                  <a:pt x="f406" y="f407"/>
                </a:cubicBezTo>
                <a:cubicBezTo>
                  <a:pt x="f408" y="f409"/>
                  <a:pt x="f410" y="f411"/>
                  <a:pt x="f412" y="f413"/>
                </a:cubicBezTo>
                <a:cubicBezTo>
                  <a:pt x="f414" y="f415"/>
                  <a:pt x="f416" y="f417"/>
                  <a:pt x="f418" y="f419"/>
                </a:cubicBezTo>
                <a:lnTo>
                  <a:pt x="f420" y="f421"/>
                </a:lnTo>
                <a:cubicBezTo>
                  <a:pt x="f422" y="f423"/>
                  <a:pt x="f424" y="f425"/>
                  <a:pt x="f77" y="f78"/>
                </a:cubicBezTo>
                <a:close/>
                <a:moveTo>
                  <a:pt x="f426" y="f427"/>
                </a:moveTo>
                <a:cubicBezTo>
                  <a:pt x="f428" y="f429"/>
                  <a:pt x="f430" y="f431"/>
                  <a:pt x="f432" y="f433"/>
                </a:cubicBezTo>
                <a:cubicBezTo>
                  <a:pt x="f434" y="f435"/>
                  <a:pt x="f436" y="f437"/>
                  <a:pt x="f438" y="f439"/>
                </a:cubicBezTo>
                <a:lnTo>
                  <a:pt x="f440" y="f4"/>
                </a:lnTo>
                <a:lnTo>
                  <a:pt x="f441" y="f442"/>
                </a:lnTo>
                <a:cubicBezTo>
                  <a:pt x="f443" y="f444"/>
                  <a:pt x="f445" y="f446"/>
                  <a:pt x="f447" y="f448"/>
                </a:cubicBezTo>
                <a:cubicBezTo>
                  <a:pt x="f449" y="f450"/>
                  <a:pt x="f451" y="f452"/>
                  <a:pt x="f453" y="f454"/>
                </a:cubicBezTo>
                <a:cubicBezTo>
                  <a:pt x="f455" y="f456"/>
                  <a:pt x="f457" y="f458"/>
                  <a:pt x="f459" y="f460"/>
                </a:cubicBezTo>
                <a:cubicBezTo>
                  <a:pt x="f461" y="f462"/>
                  <a:pt x="f463" y="f464"/>
                  <a:pt x="f465" y="f466"/>
                </a:cubicBezTo>
                <a:lnTo>
                  <a:pt x="f467" y="f468"/>
                </a:lnTo>
                <a:cubicBezTo>
                  <a:pt x="f469" y="f470"/>
                  <a:pt x="f471" y="f472"/>
                  <a:pt x="f473" y="f474"/>
                </a:cubicBezTo>
                <a:cubicBezTo>
                  <a:pt x="f475" y="f476"/>
                  <a:pt x="f477" y="f478"/>
                  <a:pt x="f479" y="f480"/>
                </a:cubicBezTo>
                <a:cubicBezTo>
                  <a:pt x="f481" y="f482"/>
                  <a:pt x="f483" y="f484"/>
                  <a:pt x="f485" y="f486"/>
                </a:cubicBezTo>
                <a:cubicBezTo>
                  <a:pt x="f487" y="f488"/>
                  <a:pt x="f489" y="f490"/>
                  <a:pt x="f491" y="f492"/>
                </a:cubicBezTo>
                <a:cubicBezTo>
                  <a:pt x="f493" y="f494"/>
                  <a:pt x="f495" y="f496"/>
                  <a:pt x="f426" y="f427"/>
                </a:cubicBezTo>
                <a:close/>
              </a:path>
            </a:pathLst>
          </a:custGeom>
          <a:solidFill>
            <a:srgbClr val="0A8CA2"/>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00" b="0" i="0" u="none" strike="noStrike" kern="1200" cap="none" spc="0" baseline="0">
              <a:solidFill>
                <a:srgbClr val="0599F1"/>
              </a:solidFill>
              <a:uFillTx/>
              <a:latin typeface="Arial"/>
              <a:ea typeface="굴림" pitchFamily="34"/>
            </a:endParaRPr>
          </a:p>
        </p:txBody>
      </p:sp>
      <p:grpSp>
        <p:nvGrpSpPr>
          <p:cNvPr id="95" name="Google Shape;10443;p74">
            <a:extLst>
              <a:ext uri="{FF2B5EF4-FFF2-40B4-BE49-F238E27FC236}">
                <a16:creationId xmlns:a16="http://schemas.microsoft.com/office/drawing/2014/main" id="{765128D9-7715-D9B3-1CCA-9D96ADAD40E3}"/>
              </a:ext>
            </a:extLst>
          </p:cNvPr>
          <p:cNvGrpSpPr/>
          <p:nvPr/>
        </p:nvGrpSpPr>
        <p:grpSpPr>
          <a:xfrm>
            <a:off x="4364902" y="2053714"/>
            <a:ext cx="539888" cy="575395"/>
            <a:chOff x="11314392" y="4449570"/>
            <a:chExt cx="551136" cy="587383"/>
          </a:xfrm>
          <a:solidFill>
            <a:srgbClr val="0A8CA2"/>
          </a:solidFill>
        </p:grpSpPr>
        <p:sp>
          <p:nvSpPr>
            <p:cNvPr id="96" name="Google Shape;10444;p74">
              <a:extLst>
                <a:ext uri="{FF2B5EF4-FFF2-40B4-BE49-F238E27FC236}">
                  <a16:creationId xmlns:a16="http://schemas.microsoft.com/office/drawing/2014/main" id="{785E1077-029F-12B8-ECC1-1FDDF11E4E25}"/>
                </a:ext>
              </a:extLst>
            </p:cNvPr>
            <p:cNvSpPr/>
            <p:nvPr/>
          </p:nvSpPr>
          <p:spPr>
            <a:xfrm>
              <a:off x="11362773" y="4449570"/>
              <a:ext cx="161291" cy="171898"/>
            </a:xfrm>
            <a:custGeom>
              <a:avLst/>
              <a:gdLst>
                <a:gd name="f0" fmla="val w"/>
                <a:gd name="f1" fmla="val h"/>
                <a:gd name="f2" fmla="val 0"/>
                <a:gd name="f3" fmla="val 3467"/>
                <a:gd name="f4" fmla="val 1733"/>
                <a:gd name="f5" fmla="val 1"/>
                <a:gd name="f6" fmla="val 788"/>
                <a:gd name="f7" fmla="val 2679"/>
                <a:gd name="f8" fmla="val 3466"/>
                <a:gd name="f9" fmla="val 2678"/>
                <a:gd name="f10" fmla="*/ f0 1 3467"/>
                <a:gd name="f11" fmla="*/ f1 1 3467"/>
                <a:gd name="f12" fmla="val f2"/>
                <a:gd name="f13" fmla="val f3"/>
                <a:gd name="f14" fmla="+- f13 0 f12"/>
                <a:gd name="f15" fmla="*/ f14 1 3467"/>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3467" h="3467">
                  <a:moveTo>
                    <a:pt x="f4" y="f5"/>
                  </a:moveTo>
                  <a:cubicBezTo>
                    <a:pt x="f6" y="f5"/>
                    <a:pt x="f5" y="f6"/>
                    <a:pt x="f5" y="f4"/>
                  </a:cubicBezTo>
                  <a:cubicBezTo>
                    <a:pt x="f5" y="f7"/>
                    <a:pt x="f6" y="f8"/>
                    <a:pt x="f4" y="f8"/>
                  </a:cubicBezTo>
                  <a:cubicBezTo>
                    <a:pt x="f9" y="f8"/>
                    <a:pt x="f8" y="f7"/>
                    <a:pt x="f8" y="f4"/>
                  </a:cubicBezTo>
                  <a:cubicBezTo>
                    <a:pt x="f8" y="f6"/>
                    <a:pt x="f9" y="f5"/>
                    <a:pt x="f4" y="f5"/>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97" name="Google Shape;10445;p74">
              <a:extLst>
                <a:ext uri="{FF2B5EF4-FFF2-40B4-BE49-F238E27FC236}">
                  <a16:creationId xmlns:a16="http://schemas.microsoft.com/office/drawing/2014/main" id="{25C67A46-D1C7-1237-09D3-F03B2DB75BE4}"/>
                </a:ext>
              </a:extLst>
            </p:cNvPr>
            <p:cNvSpPr/>
            <p:nvPr/>
          </p:nvSpPr>
          <p:spPr>
            <a:xfrm>
              <a:off x="11575279" y="4519879"/>
              <a:ext cx="193523" cy="134764"/>
            </a:xfrm>
            <a:custGeom>
              <a:avLst/>
              <a:gdLst>
                <a:gd name="f0" fmla="val w"/>
                <a:gd name="f1" fmla="val h"/>
                <a:gd name="f2" fmla="val 0"/>
                <a:gd name="f3" fmla="val 4160"/>
                <a:gd name="f4" fmla="val 2718"/>
                <a:gd name="f5" fmla="val 347"/>
                <a:gd name="f6" fmla="val 158"/>
                <a:gd name="f7" fmla="val 1"/>
                <a:gd name="f8" fmla="val 536"/>
                <a:gd name="f9" fmla="val 95"/>
                <a:gd name="f10" fmla="val 662"/>
                <a:gd name="f11" fmla="val 316"/>
                <a:gd name="f12" fmla="val 2395"/>
                <a:gd name="f13" fmla="val 2584"/>
                <a:gd name="f14" fmla="val 2742"/>
                <a:gd name="f15" fmla="val 820"/>
                <a:gd name="f16" fmla="val 1009"/>
                <a:gd name="f17" fmla="val 1576"/>
                <a:gd name="f18" fmla="val 2616"/>
                <a:gd name="f19" fmla="val 1450"/>
                <a:gd name="f20" fmla="val 2568"/>
                <a:gd name="f21" fmla="val 1387"/>
                <a:gd name="f22" fmla="val 2482"/>
                <a:gd name="f23" fmla="val 1355"/>
                <a:gd name="f24" fmla="val 2391"/>
                <a:gd name="f25" fmla="val 2301"/>
                <a:gd name="f26" fmla="val 2206"/>
                <a:gd name="f27" fmla="val 2143"/>
                <a:gd name="f28" fmla="val 2049"/>
                <a:gd name="f29" fmla="val 1796"/>
                <a:gd name="f30" fmla="val 1922"/>
                <a:gd name="f31" fmla="val 2868"/>
                <a:gd name="f32" fmla="val 2647"/>
                <a:gd name="f33" fmla="val 2931"/>
                <a:gd name="f34" fmla="val 2694"/>
                <a:gd name="f35" fmla="val 3017"/>
                <a:gd name="f36" fmla="val 3104"/>
                <a:gd name="f37" fmla="val 3191"/>
                <a:gd name="f38" fmla="val 3277"/>
                <a:gd name="f39" fmla="val 3340"/>
                <a:gd name="f40" fmla="val 4033"/>
                <a:gd name="f41" fmla="val 4159"/>
                <a:gd name="f42" fmla="val 3986"/>
                <a:gd name="f43" fmla="val 3899"/>
                <a:gd name="f44" fmla="val 3809"/>
                <a:gd name="f45" fmla="val 3718"/>
                <a:gd name="f46" fmla="val 3624"/>
                <a:gd name="f47" fmla="val 3561"/>
                <a:gd name="f48" fmla="val 3466"/>
                <a:gd name="f49" fmla="val 441"/>
                <a:gd name="f50" fmla="val 2994"/>
                <a:gd name="f51" fmla="val 2427"/>
                <a:gd name="f52" fmla="*/ f0 1 4160"/>
                <a:gd name="f53" fmla="*/ f1 1 2718"/>
                <a:gd name="f54" fmla="val f2"/>
                <a:gd name="f55" fmla="val f3"/>
                <a:gd name="f56" fmla="val f4"/>
                <a:gd name="f57" fmla="+- f56 0 f54"/>
                <a:gd name="f58" fmla="+- f55 0 f54"/>
                <a:gd name="f59" fmla="*/ f58 1 4160"/>
                <a:gd name="f60" fmla="*/ f57 1 2718"/>
                <a:gd name="f61" fmla="*/ f54 1 f59"/>
                <a:gd name="f62" fmla="*/ f55 1 f59"/>
                <a:gd name="f63" fmla="*/ f54 1 f60"/>
                <a:gd name="f64" fmla="*/ f56 1 f60"/>
                <a:gd name="f65" fmla="*/ f61 f52 1"/>
                <a:gd name="f66" fmla="*/ f62 f52 1"/>
                <a:gd name="f67" fmla="*/ f64 f53 1"/>
                <a:gd name="f68" fmla="*/ f63 f53 1"/>
              </a:gdLst>
              <a:ahLst/>
              <a:cxnLst>
                <a:cxn ang="3cd4">
                  <a:pos x="hc" y="t"/>
                </a:cxn>
                <a:cxn ang="0">
                  <a:pos x="r" y="vc"/>
                </a:cxn>
                <a:cxn ang="cd4">
                  <a:pos x="hc" y="b"/>
                </a:cxn>
                <a:cxn ang="cd2">
                  <a:pos x="l" y="vc"/>
                </a:cxn>
              </a:cxnLst>
              <a:rect l="f65" t="f68" r="f66" b="f67"/>
              <a:pathLst>
                <a:path w="4160" h="2718">
                  <a:moveTo>
                    <a:pt x="f5" y="f2"/>
                  </a:moveTo>
                  <a:cubicBezTo>
                    <a:pt x="f6" y="f2"/>
                    <a:pt x="f7" y="f6"/>
                    <a:pt x="f7" y="f5"/>
                  </a:cubicBezTo>
                  <a:cubicBezTo>
                    <a:pt x="f7" y="f8"/>
                    <a:pt x="f9" y="f10"/>
                    <a:pt x="f11" y="f10"/>
                  </a:cubicBezTo>
                  <a:lnTo>
                    <a:pt x="f12" y="f10"/>
                  </a:lnTo>
                  <a:cubicBezTo>
                    <a:pt x="f13" y="f10"/>
                    <a:pt x="f14" y="f15"/>
                    <a:pt x="f14" y="f16"/>
                  </a:cubicBezTo>
                  <a:lnTo>
                    <a:pt x="f14" y="f17"/>
                  </a:lnTo>
                  <a:lnTo>
                    <a:pt x="f18" y="f19"/>
                  </a:lnTo>
                  <a:cubicBezTo>
                    <a:pt x="f20" y="f21"/>
                    <a:pt x="f22" y="f23"/>
                    <a:pt x="f24" y="f23"/>
                  </a:cubicBezTo>
                  <a:cubicBezTo>
                    <a:pt x="f25" y="f23"/>
                    <a:pt x="f26" y="f21"/>
                    <a:pt x="f27" y="f19"/>
                  </a:cubicBezTo>
                  <a:cubicBezTo>
                    <a:pt x="f28" y="f17"/>
                    <a:pt x="f28" y="f29"/>
                    <a:pt x="f27" y="f30"/>
                  </a:cubicBezTo>
                  <a:lnTo>
                    <a:pt x="f31" y="f32"/>
                  </a:lnTo>
                  <a:cubicBezTo>
                    <a:pt x="f33" y="f34"/>
                    <a:pt x="f35" y="f4"/>
                    <a:pt x="f36" y="f4"/>
                  </a:cubicBezTo>
                  <a:cubicBezTo>
                    <a:pt x="f37" y="f4"/>
                    <a:pt x="f38" y="f34"/>
                    <a:pt x="f39" y="f32"/>
                  </a:cubicBezTo>
                  <a:lnTo>
                    <a:pt x="f40" y="f30"/>
                  </a:lnTo>
                  <a:cubicBezTo>
                    <a:pt x="f41" y="f29"/>
                    <a:pt x="f41" y="f17"/>
                    <a:pt x="f40" y="f19"/>
                  </a:cubicBezTo>
                  <a:cubicBezTo>
                    <a:pt x="f42" y="f21"/>
                    <a:pt x="f43" y="f23"/>
                    <a:pt x="f44" y="f23"/>
                  </a:cubicBezTo>
                  <a:cubicBezTo>
                    <a:pt x="f45" y="f23"/>
                    <a:pt x="f46" y="f21"/>
                    <a:pt x="f47" y="f19"/>
                  </a:cubicBezTo>
                  <a:lnTo>
                    <a:pt x="f48" y="f17"/>
                  </a:lnTo>
                  <a:lnTo>
                    <a:pt x="f48" y="f16"/>
                  </a:lnTo>
                  <a:cubicBezTo>
                    <a:pt x="f48" y="f49"/>
                    <a:pt x="f50" y="f2"/>
                    <a:pt x="f51"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98" name="Google Shape;10446;p74">
              <a:extLst>
                <a:ext uri="{FF2B5EF4-FFF2-40B4-BE49-F238E27FC236}">
                  <a16:creationId xmlns:a16="http://schemas.microsoft.com/office/drawing/2014/main" id="{90A2DDB6-E703-1FE5-D6B0-794014C48139}"/>
                </a:ext>
              </a:extLst>
            </p:cNvPr>
            <p:cNvSpPr/>
            <p:nvPr/>
          </p:nvSpPr>
          <p:spPr>
            <a:xfrm>
              <a:off x="11374495" y="4826733"/>
              <a:ext cx="197903" cy="136995"/>
            </a:xfrm>
            <a:custGeom>
              <a:avLst/>
              <a:gdLst>
                <a:gd name="f0" fmla="val w"/>
                <a:gd name="f1" fmla="val h"/>
                <a:gd name="f2" fmla="val 0"/>
                <a:gd name="f3" fmla="val 4254"/>
                <a:gd name="f4" fmla="val 2763"/>
                <a:gd name="f5" fmla="val 1095"/>
                <a:gd name="f6" fmla="val 1002"/>
                <a:gd name="f7" fmla="val 904"/>
                <a:gd name="f8" fmla="val 28"/>
                <a:gd name="f9" fmla="val 820"/>
                <a:gd name="f10" fmla="val 112"/>
                <a:gd name="f11" fmla="val 127"/>
                <a:gd name="f12" fmla="val 805"/>
                <a:gd name="f13" fmla="val 1"/>
                <a:gd name="f14" fmla="val 931"/>
                <a:gd name="f15" fmla="val 1184"/>
                <a:gd name="f16" fmla="val 1278"/>
                <a:gd name="f17" fmla="val 190"/>
                <a:gd name="f18" fmla="val 1341"/>
                <a:gd name="f19" fmla="val 276"/>
                <a:gd name="f20" fmla="val 1373"/>
                <a:gd name="f21" fmla="val 363"/>
                <a:gd name="f22" fmla="val 449"/>
                <a:gd name="f23" fmla="val 536"/>
                <a:gd name="f24" fmla="val 599"/>
                <a:gd name="f25" fmla="val 725"/>
                <a:gd name="f26" fmla="val 1719"/>
                <a:gd name="f27" fmla="val 2318"/>
                <a:gd name="f28" fmla="val 1198"/>
                <a:gd name="f29" fmla="val 2759"/>
                <a:gd name="f30" fmla="val 1733"/>
                <a:gd name="f31" fmla="val 3813"/>
                <a:gd name="f32" fmla="val 3837"/>
                <a:gd name="f33" fmla="val 2761"/>
                <a:gd name="f34" fmla="val 3861"/>
                <a:gd name="f35" fmla="val 3883"/>
                <a:gd name="f36" fmla="val 4122"/>
                <a:gd name="f37" fmla="val 2616"/>
                <a:gd name="f38" fmla="val 2444"/>
                <a:gd name="f39" fmla="val 2223"/>
                <a:gd name="f40" fmla="val 4096"/>
                <a:gd name="f41" fmla="val 2066"/>
                <a:gd name="f42" fmla="val 3907"/>
                <a:gd name="f43" fmla="val 1828"/>
                <a:gd name="f44" fmla="val 1639"/>
                <a:gd name="f45" fmla="val 1481"/>
                <a:gd name="f46" fmla="val 1908"/>
                <a:gd name="f47" fmla="val 1576"/>
                <a:gd name="f48" fmla="val 1824"/>
                <a:gd name="f49" fmla="val 1914"/>
                <a:gd name="f50" fmla="val 2001"/>
                <a:gd name="f51" fmla="val 2048"/>
                <a:gd name="f52" fmla="val 2174"/>
                <a:gd name="f53" fmla="val 1355"/>
                <a:gd name="f54" fmla="val 1292"/>
                <a:gd name="f55" fmla="val 81"/>
                <a:gd name="f56" fmla="val 1261"/>
                <a:gd name="f57" fmla="val 1229"/>
                <a:gd name="f58" fmla="val 18"/>
                <a:gd name="f59" fmla="val 1187"/>
                <a:gd name="f60" fmla="val 7"/>
                <a:gd name="f61" fmla="val 1142"/>
                <a:gd name="f62" fmla="*/ f0 1 4254"/>
                <a:gd name="f63" fmla="*/ f1 1 2763"/>
                <a:gd name="f64" fmla="val f2"/>
                <a:gd name="f65" fmla="val f3"/>
                <a:gd name="f66" fmla="val f4"/>
                <a:gd name="f67" fmla="+- f66 0 f64"/>
                <a:gd name="f68" fmla="+- f65 0 f64"/>
                <a:gd name="f69" fmla="*/ f68 1 4254"/>
                <a:gd name="f70" fmla="*/ f67 1 2763"/>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4254" h="2763">
                  <a:moveTo>
                    <a:pt x="f5" y="f2"/>
                  </a:moveTo>
                  <a:cubicBezTo>
                    <a:pt x="f6" y="f2"/>
                    <a:pt x="f7" y="f8"/>
                    <a:pt x="f9" y="f10"/>
                  </a:cubicBezTo>
                  <a:lnTo>
                    <a:pt x="f11" y="f12"/>
                  </a:lnTo>
                  <a:cubicBezTo>
                    <a:pt x="f13" y="f14"/>
                    <a:pt x="f13" y="f15"/>
                    <a:pt x="f11" y="f16"/>
                  </a:cubicBezTo>
                  <a:cubicBezTo>
                    <a:pt x="f17" y="f18"/>
                    <a:pt x="f19" y="f20"/>
                    <a:pt x="f21" y="f20"/>
                  </a:cubicBezTo>
                  <a:cubicBezTo>
                    <a:pt x="f22" y="f20"/>
                    <a:pt x="f23" y="f18"/>
                    <a:pt x="f24" y="f16"/>
                  </a:cubicBezTo>
                  <a:lnTo>
                    <a:pt x="f25" y="f15"/>
                  </a:lnTo>
                  <a:lnTo>
                    <a:pt x="f25" y="f26"/>
                  </a:lnTo>
                  <a:cubicBezTo>
                    <a:pt x="f25" y="f27"/>
                    <a:pt x="f28" y="f29"/>
                    <a:pt x="f30" y="f29"/>
                  </a:cubicBezTo>
                  <a:lnTo>
                    <a:pt x="f31" y="f29"/>
                  </a:lnTo>
                  <a:cubicBezTo>
                    <a:pt x="f32" y="f33"/>
                    <a:pt x="f34" y="f4"/>
                    <a:pt x="f35" y="f4"/>
                  </a:cubicBezTo>
                  <a:cubicBezTo>
                    <a:pt x="f36" y="f4"/>
                    <a:pt x="f3" y="f37"/>
                    <a:pt x="f3" y="f38"/>
                  </a:cubicBezTo>
                  <a:cubicBezTo>
                    <a:pt x="f3" y="f39"/>
                    <a:pt x="f40" y="f41"/>
                    <a:pt x="f42" y="f41"/>
                  </a:cubicBezTo>
                  <a:lnTo>
                    <a:pt x="f43" y="f41"/>
                  </a:lnTo>
                  <a:cubicBezTo>
                    <a:pt x="f44" y="f41"/>
                    <a:pt x="f45" y="f46"/>
                    <a:pt x="f45" y="f26"/>
                  </a:cubicBezTo>
                  <a:lnTo>
                    <a:pt x="f45" y="f15"/>
                  </a:lnTo>
                  <a:lnTo>
                    <a:pt x="f47" y="f16"/>
                  </a:lnTo>
                  <a:cubicBezTo>
                    <a:pt x="f44" y="f18"/>
                    <a:pt x="f30" y="f20"/>
                    <a:pt x="f48" y="f20"/>
                  </a:cubicBezTo>
                  <a:cubicBezTo>
                    <a:pt x="f49" y="f20"/>
                    <a:pt x="f50" y="f18"/>
                    <a:pt x="f51" y="f16"/>
                  </a:cubicBezTo>
                  <a:cubicBezTo>
                    <a:pt x="f52" y="f15"/>
                    <a:pt x="f52" y="f14"/>
                    <a:pt x="f51" y="f12"/>
                  </a:cubicBezTo>
                  <a:lnTo>
                    <a:pt x="f53" y="f10"/>
                  </a:lnTo>
                  <a:cubicBezTo>
                    <a:pt x="f54" y="f55"/>
                    <a:pt x="f56" y="f55"/>
                    <a:pt x="f57" y="f58"/>
                  </a:cubicBezTo>
                  <a:cubicBezTo>
                    <a:pt x="f59" y="f60"/>
                    <a:pt x="f61" y="f2"/>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99" name="Google Shape;10447;p74">
              <a:extLst>
                <a:ext uri="{FF2B5EF4-FFF2-40B4-BE49-F238E27FC236}">
                  <a16:creationId xmlns:a16="http://schemas.microsoft.com/office/drawing/2014/main" id="{758C1992-D4D0-E670-699F-9969A57DAC4B}"/>
                </a:ext>
              </a:extLst>
            </p:cNvPr>
            <p:cNvSpPr/>
            <p:nvPr/>
          </p:nvSpPr>
          <p:spPr>
            <a:xfrm>
              <a:off x="11652976" y="4690140"/>
              <a:ext cx="165661" cy="170316"/>
            </a:xfrm>
            <a:custGeom>
              <a:avLst/>
              <a:gdLst>
                <a:gd name="f0" fmla="val w"/>
                <a:gd name="f1" fmla="val h"/>
                <a:gd name="f2" fmla="val 0"/>
                <a:gd name="f3" fmla="val 3561"/>
                <a:gd name="f4" fmla="val 3435"/>
                <a:gd name="f5" fmla="val 1796"/>
                <a:gd name="f6" fmla="val 788"/>
                <a:gd name="f7" fmla="val 1733"/>
                <a:gd name="f8" fmla="val 2647"/>
                <a:gd name="f9" fmla="val 3434"/>
                <a:gd name="f10" fmla="val 2741"/>
                <a:gd name="f11" fmla="val 2773"/>
                <a:gd name="f12" fmla="*/ f0 1 3561"/>
                <a:gd name="f13" fmla="*/ f1 1 3435"/>
                <a:gd name="f14" fmla="val f2"/>
                <a:gd name="f15" fmla="val f3"/>
                <a:gd name="f16" fmla="val f4"/>
                <a:gd name="f17" fmla="+- f16 0 f14"/>
                <a:gd name="f18" fmla="+- f15 0 f14"/>
                <a:gd name="f19" fmla="*/ f18 1 3561"/>
                <a:gd name="f20" fmla="*/ f17 1 3435"/>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561" h="3435">
                  <a:moveTo>
                    <a:pt x="f5" y="f2"/>
                  </a:moveTo>
                  <a:cubicBezTo>
                    <a:pt x="f6" y="f2"/>
                    <a:pt x="f2" y="f6"/>
                    <a:pt x="f2" y="f7"/>
                  </a:cubicBezTo>
                  <a:cubicBezTo>
                    <a:pt x="f2" y="f8"/>
                    <a:pt x="f6" y="f9"/>
                    <a:pt x="f5" y="f9"/>
                  </a:cubicBezTo>
                  <a:cubicBezTo>
                    <a:pt x="f10" y="f9"/>
                    <a:pt x="f3" y="f8"/>
                    <a:pt x="f3" y="f7"/>
                  </a:cubicBezTo>
                  <a:cubicBezTo>
                    <a:pt x="f3" y="f6"/>
                    <a:pt x="f11" y="f2"/>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00" name="Google Shape;10448;p74">
              <a:extLst>
                <a:ext uri="{FF2B5EF4-FFF2-40B4-BE49-F238E27FC236}">
                  <a16:creationId xmlns:a16="http://schemas.microsoft.com/office/drawing/2014/main" id="{F9531F11-BE18-C838-173E-08CB27ED3E1F}"/>
                </a:ext>
              </a:extLst>
            </p:cNvPr>
            <p:cNvSpPr/>
            <p:nvPr/>
          </p:nvSpPr>
          <p:spPr>
            <a:xfrm>
              <a:off x="11314392" y="4618296"/>
              <a:ext cx="258007" cy="174970"/>
            </a:xfrm>
            <a:custGeom>
              <a:avLst/>
              <a:gdLst>
                <a:gd name="f0" fmla="val w"/>
                <a:gd name="f1" fmla="val h"/>
                <a:gd name="f2" fmla="val 0"/>
                <a:gd name="f3" fmla="val 5546"/>
                <a:gd name="f4" fmla="val 3529"/>
                <a:gd name="f5" fmla="val 1072"/>
                <a:gd name="f6" fmla="val 442"/>
                <a:gd name="f7" fmla="val 536"/>
                <a:gd name="f8" fmla="val 32"/>
                <a:gd name="f9" fmla="val 1292"/>
                <a:gd name="f10" fmla="val 2143"/>
                <a:gd name="f11" fmla="val 3182"/>
                <a:gd name="f12" fmla="val 1"/>
                <a:gd name="f13" fmla="val 3371"/>
                <a:gd name="f14" fmla="val 158"/>
                <a:gd name="f15" fmla="val 347"/>
                <a:gd name="f16" fmla="val 5199"/>
                <a:gd name="f17" fmla="val 5388"/>
                <a:gd name="f18" fmla="val 5168"/>
                <a:gd name="f19" fmla="val 4538"/>
                <a:gd name="f20" fmla="val 4096"/>
                <a:gd name="f21" fmla="val 473"/>
                <a:gd name="f22" fmla="val 3466"/>
                <a:gd name="f23" fmla="val 756"/>
                <a:gd name="f24" fmla="val 2805"/>
                <a:gd name="f25" fmla="val 1513"/>
                <a:gd name="f26" fmla="val 504"/>
                <a:gd name="f27" fmla="*/ f0 1 5546"/>
                <a:gd name="f28" fmla="*/ f1 1 3529"/>
                <a:gd name="f29" fmla="val f2"/>
                <a:gd name="f30" fmla="val f3"/>
                <a:gd name="f31" fmla="val f4"/>
                <a:gd name="f32" fmla="+- f31 0 f29"/>
                <a:gd name="f33" fmla="+- f30 0 f29"/>
                <a:gd name="f34" fmla="*/ f33 1 5546"/>
                <a:gd name="f35" fmla="*/ f32 1 3529"/>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5546" h="3529">
                  <a:moveTo>
                    <a:pt x="f5" y="f2"/>
                  </a:moveTo>
                  <a:cubicBezTo>
                    <a:pt x="f6" y="f7"/>
                    <a:pt x="f8" y="f9"/>
                    <a:pt x="f8" y="f10"/>
                  </a:cubicBezTo>
                  <a:lnTo>
                    <a:pt x="f8" y="f11"/>
                  </a:lnTo>
                  <a:cubicBezTo>
                    <a:pt x="f12" y="f13"/>
                    <a:pt x="f14" y="f4"/>
                    <a:pt x="f15" y="f4"/>
                  </a:cubicBezTo>
                  <a:lnTo>
                    <a:pt x="f16" y="f4"/>
                  </a:lnTo>
                  <a:cubicBezTo>
                    <a:pt x="f17" y="f4"/>
                    <a:pt x="f3" y="f13"/>
                    <a:pt x="f3" y="f11"/>
                  </a:cubicBezTo>
                  <a:lnTo>
                    <a:pt x="f3" y="f10"/>
                  </a:lnTo>
                  <a:cubicBezTo>
                    <a:pt x="f3" y="f9"/>
                    <a:pt x="f18" y="f7"/>
                    <a:pt x="f19" y="f2"/>
                  </a:cubicBezTo>
                  <a:cubicBezTo>
                    <a:pt x="f20" y="f21"/>
                    <a:pt x="f22" y="f23"/>
                    <a:pt x="f24" y="f23"/>
                  </a:cubicBezTo>
                  <a:cubicBezTo>
                    <a:pt x="f10" y="f23"/>
                    <a:pt x="f25" y="f26"/>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01" name="Google Shape;10449;p74">
              <a:extLst>
                <a:ext uri="{FF2B5EF4-FFF2-40B4-BE49-F238E27FC236}">
                  <a16:creationId xmlns:a16="http://schemas.microsoft.com/office/drawing/2014/main" id="{2A33EC0C-A865-323B-88B1-F0EEAEB7333C}"/>
                </a:ext>
              </a:extLst>
            </p:cNvPr>
            <p:cNvSpPr/>
            <p:nvPr/>
          </p:nvSpPr>
          <p:spPr>
            <a:xfrm>
              <a:off x="11604586" y="4858810"/>
              <a:ext cx="260942" cy="178143"/>
            </a:xfrm>
            <a:custGeom>
              <a:avLst/>
              <a:gdLst>
                <a:gd name="f0" fmla="val w"/>
                <a:gd name="f1" fmla="val h"/>
                <a:gd name="f2" fmla="val 0"/>
                <a:gd name="f3" fmla="val 5609"/>
                <a:gd name="f4" fmla="val 3593"/>
                <a:gd name="f5" fmla="val 1009"/>
                <a:gd name="f6" fmla="val 1"/>
                <a:gd name="f7" fmla="val 379"/>
                <a:gd name="f8" fmla="val 537"/>
                <a:gd name="f9" fmla="val 1261"/>
                <a:gd name="f10" fmla="val 2143"/>
                <a:gd name="f11" fmla="val 3246"/>
                <a:gd name="f12" fmla="val 3435"/>
                <a:gd name="f13" fmla="val 158"/>
                <a:gd name="f14" fmla="val 3592"/>
                <a:gd name="f15" fmla="val 347"/>
                <a:gd name="f16" fmla="val 5262"/>
                <a:gd name="f17" fmla="val 5451"/>
                <a:gd name="f18" fmla="val 5577"/>
                <a:gd name="f19" fmla="val 5199"/>
                <a:gd name="f20" fmla="val 4569"/>
                <a:gd name="f21" fmla="val 4128"/>
                <a:gd name="f22" fmla="val 474"/>
                <a:gd name="f23" fmla="val 3498"/>
                <a:gd name="f24" fmla="val 757"/>
                <a:gd name="f25" fmla="val 2773"/>
                <a:gd name="f26" fmla="val 2080"/>
                <a:gd name="f27" fmla="val 1450"/>
                <a:gd name="f28" fmla="*/ f0 1 5609"/>
                <a:gd name="f29" fmla="*/ f1 1 3593"/>
                <a:gd name="f30" fmla="val f2"/>
                <a:gd name="f31" fmla="val f3"/>
                <a:gd name="f32" fmla="val f4"/>
                <a:gd name="f33" fmla="+- f32 0 f30"/>
                <a:gd name="f34" fmla="+- f31 0 f30"/>
                <a:gd name="f35" fmla="*/ f34 1 5609"/>
                <a:gd name="f36" fmla="*/ f33 1 3593"/>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5609" h="3593">
                  <a:moveTo>
                    <a:pt x="f5" y="f6"/>
                  </a:moveTo>
                  <a:cubicBezTo>
                    <a:pt x="f7" y="f8"/>
                    <a:pt x="f6" y="f9"/>
                    <a:pt x="f6" y="f10"/>
                  </a:cubicBezTo>
                  <a:lnTo>
                    <a:pt x="f6" y="f11"/>
                  </a:lnTo>
                  <a:cubicBezTo>
                    <a:pt x="f6" y="f12"/>
                    <a:pt x="f13" y="f14"/>
                    <a:pt x="f15" y="f14"/>
                  </a:cubicBezTo>
                  <a:lnTo>
                    <a:pt x="f16" y="f14"/>
                  </a:lnTo>
                  <a:cubicBezTo>
                    <a:pt x="f17" y="f14"/>
                    <a:pt x="f3" y="f12"/>
                    <a:pt x="f3" y="f11"/>
                  </a:cubicBezTo>
                  <a:lnTo>
                    <a:pt x="f3" y="f10"/>
                  </a:lnTo>
                  <a:cubicBezTo>
                    <a:pt x="f18" y="f9"/>
                    <a:pt x="f19" y="f8"/>
                    <a:pt x="f20" y="f6"/>
                  </a:cubicBezTo>
                  <a:cubicBezTo>
                    <a:pt x="f21" y="f22"/>
                    <a:pt x="f23" y="f24"/>
                    <a:pt x="f25" y="f24"/>
                  </a:cubicBezTo>
                  <a:cubicBezTo>
                    <a:pt x="f26" y="f24"/>
                    <a:pt x="f27" y="f22"/>
                    <a:pt x="f5"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spTree>
    <p:extLst>
      <p:ext uri="{BB962C8B-B14F-4D97-AF65-F5344CB8AC3E}">
        <p14:creationId xmlns:p14="http://schemas.microsoft.com/office/powerpoint/2010/main" val="977687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down)">
                                      <p:cBhvr>
                                        <p:cTn id="7" dur="580">
                                          <p:stCondLst>
                                            <p:cond delay="0"/>
                                          </p:stCondLst>
                                        </p:cTn>
                                        <p:tgtEl>
                                          <p:spTgt spid="76"/>
                                        </p:tgtEl>
                                      </p:cBhvr>
                                    </p:animEffect>
                                    <p:anim calcmode="lin" valueType="num">
                                      <p:cBhvr>
                                        <p:cTn id="8" dur="1822" tmFilter="0,0; 0.14,0.36; 0.43,0.73; 0.71,0.91; 1.0,1.0">
                                          <p:stCondLst>
                                            <p:cond delay="0"/>
                                          </p:stCondLst>
                                        </p:cTn>
                                        <p:tgtEl>
                                          <p:spTgt spid="7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6"/>
                                        </p:tgtEl>
                                        <p:attrNameLst>
                                          <p:attrName>ppt_y</p:attrName>
                                        </p:attrNameLst>
                                      </p:cBhvr>
                                      <p:tavLst>
                                        <p:tav tm="0" fmla="#ppt_y-sin(pi*$)/81">
                                          <p:val>
                                            <p:fltVal val="0"/>
                                          </p:val>
                                        </p:tav>
                                        <p:tav tm="100000">
                                          <p:val>
                                            <p:fltVal val="1"/>
                                          </p:val>
                                        </p:tav>
                                      </p:tavLst>
                                    </p:anim>
                                    <p:animScale>
                                      <p:cBhvr>
                                        <p:cTn id="13" dur="26">
                                          <p:stCondLst>
                                            <p:cond delay="650"/>
                                          </p:stCondLst>
                                        </p:cTn>
                                        <p:tgtEl>
                                          <p:spTgt spid="76"/>
                                        </p:tgtEl>
                                      </p:cBhvr>
                                      <p:to x="100000" y="60000"/>
                                    </p:animScale>
                                    <p:animScale>
                                      <p:cBhvr>
                                        <p:cTn id="14" dur="166" decel="50000">
                                          <p:stCondLst>
                                            <p:cond delay="676"/>
                                          </p:stCondLst>
                                        </p:cTn>
                                        <p:tgtEl>
                                          <p:spTgt spid="76"/>
                                        </p:tgtEl>
                                      </p:cBhvr>
                                      <p:to x="100000" y="100000"/>
                                    </p:animScale>
                                    <p:animScale>
                                      <p:cBhvr>
                                        <p:cTn id="15" dur="26">
                                          <p:stCondLst>
                                            <p:cond delay="1312"/>
                                          </p:stCondLst>
                                        </p:cTn>
                                        <p:tgtEl>
                                          <p:spTgt spid="76"/>
                                        </p:tgtEl>
                                      </p:cBhvr>
                                      <p:to x="100000" y="80000"/>
                                    </p:animScale>
                                    <p:animScale>
                                      <p:cBhvr>
                                        <p:cTn id="16" dur="166" decel="50000">
                                          <p:stCondLst>
                                            <p:cond delay="1338"/>
                                          </p:stCondLst>
                                        </p:cTn>
                                        <p:tgtEl>
                                          <p:spTgt spid="76"/>
                                        </p:tgtEl>
                                      </p:cBhvr>
                                      <p:to x="100000" y="100000"/>
                                    </p:animScale>
                                    <p:animScale>
                                      <p:cBhvr>
                                        <p:cTn id="17" dur="26">
                                          <p:stCondLst>
                                            <p:cond delay="1642"/>
                                          </p:stCondLst>
                                        </p:cTn>
                                        <p:tgtEl>
                                          <p:spTgt spid="76"/>
                                        </p:tgtEl>
                                      </p:cBhvr>
                                      <p:to x="100000" y="90000"/>
                                    </p:animScale>
                                    <p:animScale>
                                      <p:cBhvr>
                                        <p:cTn id="18" dur="166" decel="50000">
                                          <p:stCondLst>
                                            <p:cond delay="1668"/>
                                          </p:stCondLst>
                                        </p:cTn>
                                        <p:tgtEl>
                                          <p:spTgt spid="76"/>
                                        </p:tgtEl>
                                      </p:cBhvr>
                                      <p:to x="100000" y="100000"/>
                                    </p:animScale>
                                    <p:animScale>
                                      <p:cBhvr>
                                        <p:cTn id="19" dur="26">
                                          <p:stCondLst>
                                            <p:cond delay="1808"/>
                                          </p:stCondLst>
                                        </p:cTn>
                                        <p:tgtEl>
                                          <p:spTgt spid="76"/>
                                        </p:tgtEl>
                                      </p:cBhvr>
                                      <p:to x="100000" y="95000"/>
                                    </p:animScale>
                                    <p:animScale>
                                      <p:cBhvr>
                                        <p:cTn id="20" dur="166" decel="50000">
                                          <p:stCondLst>
                                            <p:cond delay="1834"/>
                                          </p:stCondLst>
                                        </p:cTn>
                                        <p:tgtEl>
                                          <p:spTgt spid="76"/>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580">
                                          <p:stCondLst>
                                            <p:cond delay="0"/>
                                          </p:stCondLst>
                                        </p:cTn>
                                        <p:tgtEl>
                                          <p:spTgt spid="2"/>
                                        </p:tgtEl>
                                      </p:cBhvr>
                                    </p:animEffect>
                                    <p:anim calcmode="lin" valueType="num">
                                      <p:cBhvr>
                                        <p:cTn id="2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9" dur="26">
                                          <p:stCondLst>
                                            <p:cond delay="650"/>
                                          </p:stCondLst>
                                        </p:cTn>
                                        <p:tgtEl>
                                          <p:spTgt spid="2"/>
                                        </p:tgtEl>
                                      </p:cBhvr>
                                      <p:to x="100000" y="60000"/>
                                    </p:animScale>
                                    <p:animScale>
                                      <p:cBhvr>
                                        <p:cTn id="30" dur="166" decel="50000">
                                          <p:stCondLst>
                                            <p:cond delay="676"/>
                                          </p:stCondLst>
                                        </p:cTn>
                                        <p:tgtEl>
                                          <p:spTgt spid="2"/>
                                        </p:tgtEl>
                                      </p:cBhvr>
                                      <p:to x="100000" y="100000"/>
                                    </p:animScale>
                                    <p:animScale>
                                      <p:cBhvr>
                                        <p:cTn id="31" dur="26">
                                          <p:stCondLst>
                                            <p:cond delay="1312"/>
                                          </p:stCondLst>
                                        </p:cTn>
                                        <p:tgtEl>
                                          <p:spTgt spid="2"/>
                                        </p:tgtEl>
                                      </p:cBhvr>
                                      <p:to x="100000" y="80000"/>
                                    </p:animScale>
                                    <p:animScale>
                                      <p:cBhvr>
                                        <p:cTn id="32" dur="166" decel="50000">
                                          <p:stCondLst>
                                            <p:cond delay="1338"/>
                                          </p:stCondLst>
                                        </p:cTn>
                                        <p:tgtEl>
                                          <p:spTgt spid="2"/>
                                        </p:tgtEl>
                                      </p:cBhvr>
                                      <p:to x="100000" y="100000"/>
                                    </p:animScale>
                                    <p:animScale>
                                      <p:cBhvr>
                                        <p:cTn id="33" dur="26">
                                          <p:stCondLst>
                                            <p:cond delay="1642"/>
                                          </p:stCondLst>
                                        </p:cTn>
                                        <p:tgtEl>
                                          <p:spTgt spid="2"/>
                                        </p:tgtEl>
                                      </p:cBhvr>
                                      <p:to x="100000" y="90000"/>
                                    </p:animScale>
                                    <p:animScale>
                                      <p:cBhvr>
                                        <p:cTn id="34" dur="166" decel="50000">
                                          <p:stCondLst>
                                            <p:cond delay="1668"/>
                                          </p:stCondLst>
                                        </p:cTn>
                                        <p:tgtEl>
                                          <p:spTgt spid="2"/>
                                        </p:tgtEl>
                                      </p:cBhvr>
                                      <p:to x="100000" y="100000"/>
                                    </p:animScale>
                                    <p:animScale>
                                      <p:cBhvr>
                                        <p:cTn id="35" dur="26">
                                          <p:stCondLst>
                                            <p:cond delay="1808"/>
                                          </p:stCondLst>
                                        </p:cTn>
                                        <p:tgtEl>
                                          <p:spTgt spid="2"/>
                                        </p:tgtEl>
                                      </p:cBhvr>
                                      <p:to x="100000" y="95000"/>
                                    </p:animScale>
                                    <p:animScale>
                                      <p:cBhvr>
                                        <p:cTn id="36" dur="166" decel="50000">
                                          <p:stCondLst>
                                            <p:cond delay="1834"/>
                                          </p:stCondLst>
                                        </p:cTn>
                                        <p:tgtEl>
                                          <p:spTgt spid="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down)">
                                      <p:cBhvr>
                                        <p:cTn id="39" dur="580">
                                          <p:stCondLst>
                                            <p:cond delay="0"/>
                                          </p:stCondLst>
                                        </p:cTn>
                                        <p:tgtEl>
                                          <p:spTgt spid="75"/>
                                        </p:tgtEl>
                                      </p:cBhvr>
                                    </p:animEffect>
                                    <p:anim calcmode="lin" valueType="num">
                                      <p:cBhvr>
                                        <p:cTn id="40" dur="1822" tmFilter="0,0; 0.14,0.36; 0.43,0.73; 0.71,0.91; 1.0,1.0">
                                          <p:stCondLst>
                                            <p:cond delay="0"/>
                                          </p:stCondLst>
                                        </p:cTn>
                                        <p:tgtEl>
                                          <p:spTgt spid="75"/>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75"/>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75"/>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75"/>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75"/>
                                        </p:tgtEl>
                                        <p:attrNameLst>
                                          <p:attrName>ppt_y</p:attrName>
                                        </p:attrNameLst>
                                      </p:cBhvr>
                                      <p:tavLst>
                                        <p:tav tm="0" fmla="#ppt_y-sin(pi*$)/81">
                                          <p:val>
                                            <p:fltVal val="0"/>
                                          </p:val>
                                        </p:tav>
                                        <p:tav tm="100000">
                                          <p:val>
                                            <p:fltVal val="1"/>
                                          </p:val>
                                        </p:tav>
                                      </p:tavLst>
                                    </p:anim>
                                    <p:animScale>
                                      <p:cBhvr>
                                        <p:cTn id="45" dur="26">
                                          <p:stCondLst>
                                            <p:cond delay="650"/>
                                          </p:stCondLst>
                                        </p:cTn>
                                        <p:tgtEl>
                                          <p:spTgt spid="75"/>
                                        </p:tgtEl>
                                      </p:cBhvr>
                                      <p:to x="100000" y="60000"/>
                                    </p:animScale>
                                    <p:animScale>
                                      <p:cBhvr>
                                        <p:cTn id="46" dur="166" decel="50000">
                                          <p:stCondLst>
                                            <p:cond delay="676"/>
                                          </p:stCondLst>
                                        </p:cTn>
                                        <p:tgtEl>
                                          <p:spTgt spid="75"/>
                                        </p:tgtEl>
                                      </p:cBhvr>
                                      <p:to x="100000" y="100000"/>
                                    </p:animScale>
                                    <p:animScale>
                                      <p:cBhvr>
                                        <p:cTn id="47" dur="26">
                                          <p:stCondLst>
                                            <p:cond delay="1312"/>
                                          </p:stCondLst>
                                        </p:cTn>
                                        <p:tgtEl>
                                          <p:spTgt spid="75"/>
                                        </p:tgtEl>
                                      </p:cBhvr>
                                      <p:to x="100000" y="80000"/>
                                    </p:animScale>
                                    <p:animScale>
                                      <p:cBhvr>
                                        <p:cTn id="48" dur="166" decel="50000">
                                          <p:stCondLst>
                                            <p:cond delay="1338"/>
                                          </p:stCondLst>
                                        </p:cTn>
                                        <p:tgtEl>
                                          <p:spTgt spid="75"/>
                                        </p:tgtEl>
                                      </p:cBhvr>
                                      <p:to x="100000" y="100000"/>
                                    </p:animScale>
                                    <p:animScale>
                                      <p:cBhvr>
                                        <p:cTn id="49" dur="26">
                                          <p:stCondLst>
                                            <p:cond delay="1642"/>
                                          </p:stCondLst>
                                        </p:cTn>
                                        <p:tgtEl>
                                          <p:spTgt spid="75"/>
                                        </p:tgtEl>
                                      </p:cBhvr>
                                      <p:to x="100000" y="90000"/>
                                    </p:animScale>
                                    <p:animScale>
                                      <p:cBhvr>
                                        <p:cTn id="50" dur="166" decel="50000">
                                          <p:stCondLst>
                                            <p:cond delay="1668"/>
                                          </p:stCondLst>
                                        </p:cTn>
                                        <p:tgtEl>
                                          <p:spTgt spid="75"/>
                                        </p:tgtEl>
                                      </p:cBhvr>
                                      <p:to x="100000" y="100000"/>
                                    </p:animScale>
                                    <p:animScale>
                                      <p:cBhvr>
                                        <p:cTn id="51" dur="26">
                                          <p:stCondLst>
                                            <p:cond delay="1808"/>
                                          </p:stCondLst>
                                        </p:cTn>
                                        <p:tgtEl>
                                          <p:spTgt spid="75"/>
                                        </p:tgtEl>
                                      </p:cBhvr>
                                      <p:to x="100000" y="95000"/>
                                    </p:animScale>
                                    <p:animScale>
                                      <p:cBhvr>
                                        <p:cTn id="52" dur="166" decel="50000">
                                          <p:stCondLst>
                                            <p:cond delay="1834"/>
                                          </p:stCondLst>
                                        </p:cTn>
                                        <p:tgtEl>
                                          <p:spTgt spid="75"/>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down)">
                                      <p:cBhvr>
                                        <p:cTn id="57" dur="500"/>
                                        <p:tgtEl>
                                          <p:spTgt spid="85"/>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77"/>
                                        </p:tgtEl>
                                        <p:attrNameLst>
                                          <p:attrName>style.visibility</p:attrName>
                                        </p:attrNameLst>
                                      </p:cBhvr>
                                      <p:to>
                                        <p:strVal val="visible"/>
                                      </p:to>
                                    </p:set>
                                    <p:animEffect transition="in" filter="randombar(horizontal)">
                                      <p:cBhvr>
                                        <p:cTn id="62" dur="500"/>
                                        <p:tgtEl>
                                          <p:spTgt spid="77"/>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randombar(horizontal)">
                                      <p:cBhvr>
                                        <p:cTn id="65" dur="500"/>
                                        <p:tgtEl>
                                          <p:spTgt spid="78"/>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80"/>
                                        </p:tgtEl>
                                        <p:attrNameLst>
                                          <p:attrName>style.visibility</p:attrName>
                                        </p:attrNameLst>
                                      </p:cBhvr>
                                      <p:to>
                                        <p:strVal val="visible"/>
                                      </p:to>
                                    </p:set>
                                    <p:animEffect transition="in" filter="randombar(horizontal)">
                                      <p:cBhvr>
                                        <p:cTn id="68" dur="500"/>
                                        <p:tgtEl>
                                          <p:spTgt spid="80"/>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81"/>
                                        </p:tgtEl>
                                        <p:attrNameLst>
                                          <p:attrName>style.visibility</p:attrName>
                                        </p:attrNameLst>
                                      </p:cBhvr>
                                      <p:to>
                                        <p:strVal val="visible"/>
                                      </p:to>
                                    </p:set>
                                    <p:animEffect transition="in" filter="randombar(horizontal)">
                                      <p:cBhvr>
                                        <p:cTn id="71" dur="500"/>
                                        <p:tgtEl>
                                          <p:spTgt spid="81"/>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86"/>
                                        </p:tgtEl>
                                        <p:attrNameLst>
                                          <p:attrName>style.visibility</p:attrName>
                                        </p:attrNameLst>
                                      </p:cBhvr>
                                      <p:to>
                                        <p:strVal val="visible"/>
                                      </p:to>
                                    </p:set>
                                    <p:animEffect transition="in" filter="randombar(horizontal)">
                                      <p:cBhvr>
                                        <p:cTn id="74" dur="500"/>
                                        <p:tgtEl>
                                          <p:spTgt spid="86"/>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87"/>
                                        </p:tgtEl>
                                        <p:attrNameLst>
                                          <p:attrName>style.visibility</p:attrName>
                                        </p:attrNameLst>
                                      </p:cBhvr>
                                      <p:to>
                                        <p:strVal val="visible"/>
                                      </p:to>
                                    </p:set>
                                    <p:animEffect transition="in" filter="randombar(horizontal)">
                                      <p:cBhvr>
                                        <p:cTn id="77" dur="500"/>
                                        <p:tgtEl>
                                          <p:spTgt spid="8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88"/>
                                        </p:tgtEl>
                                        <p:attrNameLst>
                                          <p:attrName>style.visibility</p:attrName>
                                        </p:attrNameLst>
                                      </p:cBhvr>
                                      <p:to>
                                        <p:strVal val="visible"/>
                                      </p:to>
                                    </p:set>
                                    <p:animEffect transition="in" filter="randombar(horizontal)">
                                      <p:cBhvr>
                                        <p:cTn id="80" dur="500"/>
                                        <p:tgtEl>
                                          <p:spTgt spid="88"/>
                                        </p:tgtEl>
                                      </p:cBhvr>
                                    </p:animEffect>
                                  </p:childTnLst>
                                </p:cTn>
                              </p:par>
                              <p:par>
                                <p:cTn id="81" presetID="14" presetClass="entr" presetSubtype="10" fill="hold" nodeType="withEffect">
                                  <p:stCondLst>
                                    <p:cond delay="0"/>
                                  </p:stCondLst>
                                  <p:childTnLst>
                                    <p:set>
                                      <p:cBhvr>
                                        <p:cTn id="82" dur="1" fill="hold">
                                          <p:stCondLst>
                                            <p:cond delay="0"/>
                                          </p:stCondLst>
                                        </p:cTn>
                                        <p:tgtEl>
                                          <p:spTgt spid="95"/>
                                        </p:tgtEl>
                                        <p:attrNameLst>
                                          <p:attrName>style.visibility</p:attrName>
                                        </p:attrNameLst>
                                      </p:cBhvr>
                                      <p:to>
                                        <p:strVal val="visible"/>
                                      </p:to>
                                    </p:set>
                                    <p:animEffect transition="in" filter="randombar(horizontal)">
                                      <p:cBhvr>
                                        <p:cTn id="83"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5" grpId="0"/>
      <p:bldP spid="76" grpId="0"/>
      <p:bldP spid="77" grpId="0" animBg="1"/>
      <p:bldP spid="78" grpId="0" animBg="1"/>
      <p:bldP spid="80" grpId="0" animBg="1"/>
      <p:bldP spid="81" grpId="0" animBg="1"/>
      <p:bldGraphic spid="85" grpId="0">
        <p:bldAsOne/>
      </p:bldGraphic>
      <p:bldP spid="86" grpId="0"/>
      <p:bldP spid="87" grpId="0"/>
      <p:bldP spid="8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E029047C-47F2-EB62-2492-DAF883AA405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pic>
        <p:nvPicPr>
          <p:cNvPr id="8" name="Picture Placeholder 7">
            <a:extLst>
              <a:ext uri="{FF2B5EF4-FFF2-40B4-BE49-F238E27FC236}">
                <a16:creationId xmlns:a16="http://schemas.microsoft.com/office/drawing/2014/main" id="{A59462A0-8F13-B77E-3346-29D32030204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a:stretch>
            <a:fillRect/>
          </a:stretch>
        </p:blipFill>
        <p:spPr/>
      </p:pic>
      <p:sp>
        <p:nvSpPr>
          <p:cNvPr id="4" name="TextBox 3">
            <a:extLst>
              <a:ext uri="{FF2B5EF4-FFF2-40B4-BE49-F238E27FC236}">
                <a16:creationId xmlns:a16="http://schemas.microsoft.com/office/drawing/2014/main" id="{F2F323F0-BB11-06AA-F4E6-4A102A9CE5A6}"/>
              </a:ext>
            </a:extLst>
          </p:cNvPr>
          <p:cNvSpPr txBox="1"/>
          <p:nvPr/>
        </p:nvSpPr>
        <p:spPr>
          <a:xfrm>
            <a:off x="2471043" y="1184261"/>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5" name="TextBox 4">
            <a:extLst>
              <a:ext uri="{FF2B5EF4-FFF2-40B4-BE49-F238E27FC236}">
                <a16:creationId xmlns:a16="http://schemas.microsoft.com/office/drawing/2014/main" id="{BC2AD4C4-AE57-C7D1-A47D-1DE7A4548EB5}"/>
              </a:ext>
            </a:extLst>
          </p:cNvPr>
          <p:cNvSpPr txBox="1"/>
          <p:nvPr/>
        </p:nvSpPr>
        <p:spPr>
          <a:xfrm>
            <a:off x="348905" y="1619137"/>
            <a:ext cx="5132686" cy="4862870"/>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6" name="TextBox 5">
            <a:extLst>
              <a:ext uri="{FF2B5EF4-FFF2-40B4-BE49-F238E27FC236}">
                <a16:creationId xmlns:a16="http://schemas.microsoft.com/office/drawing/2014/main" id="{B035ED77-10C1-9248-95F6-1548B00BB5B0}"/>
              </a:ext>
            </a:extLst>
          </p:cNvPr>
          <p:cNvSpPr txBox="1"/>
          <p:nvPr/>
        </p:nvSpPr>
        <p:spPr>
          <a:xfrm>
            <a:off x="2860415" y="526957"/>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grpSp>
        <p:nvGrpSpPr>
          <p:cNvPr id="11" name="Group 10">
            <a:extLst>
              <a:ext uri="{FF2B5EF4-FFF2-40B4-BE49-F238E27FC236}">
                <a16:creationId xmlns:a16="http://schemas.microsoft.com/office/drawing/2014/main" id="{465F6AD2-820A-50A8-FF3C-F98E8AC4996A}"/>
              </a:ext>
            </a:extLst>
          </p:cNvPr>
          <p:cNvGrpSpPr/>
          <p:nvPr/>
        </p:nvGrpSpPr>
        <p:grpSpPr>
          <a:xfrm>
            <a:off x="11440171" y="871306"/>
            <a:ext cx="336767" cy="5133860"/>
            <a:chOff x="11440171" y="871306"/>
            <a:chExt cx="336767" cy="5133860"/>
          </a:xfrm>
        </p:grpSpPr>
        <p:grpSp>
          <p:nvGrpSpPr>
            <p:cNvPr id="12" name="Graphic 2">
              <a:extLst>
                <a:ext uri="{FF2B5EF4-FFF2-40B4-BE49-F238E27FC236}">
                  <a16:creationId xmlns:a16="http://schemas.microsoft.com/office/drawing/2014/main" id="{6EC39263-71B2-23C9-EE7C-06C56B572668}"/>
                </a:ext>
              </a:extLst>
            </p:cNvPr>
            <p:cNvGrpSpPr/>
            <p:nvPr/>
          </p:nvGrpSpPr>
          <p:grpSpPr>
            <a:xfrm>
              <a:off x="11449376" y="871306"/>
              <a:ext cx="327562" cy="283795"/>
              <a:chOff x="5756814" y="5631846"/>
              <a:chExt cx="846645" cy="733520"/>
            </a:xfrm>
            <a:solidFill>
              <a:srgbClr val="000000"/>
            </a:solidFill>
          </p:grpSpPr>
          <p:sp>
            <p:nvSpPr>
              <p:cNvPr id="70" name="Freeform: Shape 69">
                <a:extLst>
                  <a:ext uri="{FF2B5EF4-FFF2-40B4-BE49-F238E27FC236}">
                    <a16:creationId xmlns:a16="http://schemas.microsoft.com/office/drawing/2014/main" id="{0DFA6212-D259-5AAA-4B9D-659F7AC1FEC5}"/>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9281DFEE-4D2B-C1A2-4256-4A5749DAC60C}"/>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7E19A74-A362-52F4-0DAB-9F1AF18D500F}"/>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1FEC874-D889-ECB4-66BA-78C58EC6DC92}"/>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BCE4F729-8D42-8999-0349-2701585A77ED}"/>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146A2827-5052-C27E-92D5-DE4252E39A7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A0A8A4A1-78E1-B81E-1106-9F5B1F1CCC9F}"/>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B610F75-93CA-8DA4-F133-B788F893304F}"/>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7951D2A7-2520-8354-9E0E-00EECC6AFAF6}"/>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2A38B9B-5603-4217-21A0-509516B927EF}"/>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ED0A790E-B098-C582-A2E0-D9E197650699}"/>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C0CCC20-8347-1143-C914-13EF7CBF1DBD}"/>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5700B5F3-D4D8-040D-B29A-4B891D270653}"/>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13" name="Graphic 2">
              <a:extLst>
                <a:ext uri="{FF2B5EF4-FFF2-40B4-BE49-F238E27FC236}">
                  <a16:creationId xmlns:a16="http://schemas.microsoft.com/office/drawing/2014/main" id="{4B913D13-67EA-7E39-9F6C-75DDA44FA5F4}"/>
                </a:ext>
              </a:extLst>
            </p:cNvPr>
            <p:cNvGrpSpPr/>
            <p:nvPr/>
          </p:nvGrpSpPr>
          <p:grpSpPr>
            <a:xfrm>
              <a:off x="11440171" y="3761744"/>
              <a:ext cx="327500" cy="288586"/>
              <a:chOff x="4485893" y="5625654"/>
              <a:chExt cx="846486" cy="745902"/>
            </a:xfrm>
            <a:solidFill>
              <a:srgbClr val="000000"/>
            </a:solidFill>
          </p:grpSpPr>
          <p:sp>
            <p:nvSpPr>
              <p:cNvPr id="58" name="Freeform: Shape 57">
                <a:extLst>
                  <a:ext uri="{FF2B5EF4-FFF2-40B4-BE49-F238E27FC236}">
                    <a16:creationId xmlns:a16="http://schemas.microsoft.com/office/drawing/2014/main" id="{01179A2C-E809-9EFA-EA2A-D5ED9262DFB0}"/>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CFBCEB5C-2FC2-05AB-E751-9ED617C6FD10}"/>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0200554-37DD-2489-8818-FD6AD02D9FB3}"/>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BADBF82-6CC4-BD10-DCED-EC63DA4AC910}"/>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8458F571-4DB6-7E08-63B7-1157C8D00D4B}"/>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5DA83AB-7369-AC64-BE49-025626E3ADCF}"/>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AB8C38F-EB30-3DBA-8799-05CF32B47711}"/>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900E1A5-4BFE-4201-A3F1-6CF1259B6A8E}"/>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B2ED790-F6B7-33C3-D2A8-91374A87209D}"/>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277600A8-CCED-60B3-287F-F049DE6BBA60}"/>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82ECF49-D902-B322-6CB3-38E4CBE895A4}"/>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1019A792-32A8-4DB0-E49F-C82501AC209E}"/>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14" name="Graphic 2">
              <a:extLst>
                <a:ext uri="{FF2B5EF4-FFF2-40B4-BE49-F238E27FC236}">
                  <a16:creationId xmlns:a16="http://schemas.microsoft.com/office/drawing/2014/main" id="{90914413-1011-102E-51DA-E7DBB25E2EA9}"/>
                </a:ext>
              </a:extLst>
            </p:cNvPr>
            <p:cNvGrpSpPr/>
            <p:nvPr/>
          </p:nvGrpSpPr>
          <p:grpSpPr>
            <a:xfrm>
              <a:off x="11449382" y="4700854"/>
              <a:ext cx="327551" cy="327809"/>
              <a:chOff x="3214687" y="4303930"/>
              <a:chExt cx="846617" cy="847284"/>
            </a:xfrm>
            <a:solidFill>
              <a:srgbClr val="000000"/>
            </a:solidFill>
          </p:grpSpPr>
          <p:sp>
            <p:nvSpPr>
              <p:cNvPr id="48" name="Freeform: Shape 47">
                <a:extLst>
                  <a:ext uri="{FF2B5EF4-FFF2-40B4-BE49-F238E27FC236}">
                    <a16:creationId xmlns:a16="http://schemas.microsoft.com/office/drawing/2014/main" id="{723AC6A1-0FD6-041F-08A8-059741D5CDF4}"/>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165AFDC-A782-A348-846C-270B86214A8F}"/>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4F8E2DC-5FBE-69E9-29F5-63E800E77A7F}"/>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D5B9CFC-3A52-E0DF-78BE-F92F878B98FF}"/>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84E0008-EF53-0A85-2FB0-2C2F57D4F5E1}"/>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343ECC92-125A-2AB9-B5CF-977782382181}"/>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70A740D-A351-7914-5DBB-CE50080525ED}"/>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0707D9A-A3F4-431E-99A3-9B449F6D9348}"/>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E2509F0-1D11-DC3A-7EE3-E4ECEE39C7E9}"/>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66D2723-B689-6600-3883-BCD16EA28272}"/>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74230B0F-AB06-EE26-FA11-19426105804E}"/>
                </a:ext>
              </a:extLst>
            </p:cNvPr>
            <p:cNvGrpSpPr/>
            <p:nvPr/>
          </p:nvGrpSpPr>
          <p:grpSpPr>
            <a:xfrm>
              <a:off x="11449389" y="2794268"/>
              <a:ext cx="327537" cy="291718"/>
              <a:chOff x="3214687" y="3079431"/>
              <a:chExt cx="846581" cy="753999"/>
            </a:xfrm>
            <a:solidFill>
              <a:srgbClr val="000000"/>
            </a:solidFill>
          </p:grpSpPr>
          <p:sp>
            <p:nvSpPr>
              <p:cNvPr id="36" name="Freeform: Shape 35">
                <a:extLst>
                  <a:ext uri="{FF2B5EF4-FFF2-40B4-BE49-F238E27FC236}">
                    <a16:creationId xmlns:a16="http://schemas.microsoft.com/office/drawing/2014/main" id="{94810C41-A8A2-E09E-5FBE-0A388D8E7C45}"/>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28C79DA-382A-73F0-9A17-1841BC90595E}"/>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9596D515-F452-4CBB-1C99-550DD5A39F52}"/>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98C47408-B0BE-5B06-CD6C-63CB0F12376F}"/>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C1043FA-AE7E-F494-3EE3-EE6D3844478A}"/>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0BFE452-11A7-C9BE-F3F1-2C5E581FA036}"/>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E54606D-3A7B-E3E7-0905-2680D15D2C74}"/>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2099DFF-0458-CD00-93FE-E168F7128D75}"/>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CB768C1-60BB-318D-BB57-68DE13C4F885}"/>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28011FB-78BB-62A8-C210-17920CCA9E7E}"/>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5617A772-DA6A-2D8C-EC17-79A429A215DE}"/>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7DC206F0-B158-C114-74E6-FC5BE9D6D792}"/>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81272ED4-C818-1B9F-E861-6E61E72B99BD}"/>
                </a:ext>
              </a:extLst>
            </p:cNvPr>
            <p:cNvGrpSpPr/>
            <p:nvPr/>
          </p:nvGrpSpPr>
          <p:grpSpPr>
            <a:xfrm>
              <a:off x="11514874" y="1822778"/>
              <a:ext cx="196566" cy="327832"/>
              <a:chOff x="8468295" y="490537"/>
              <a:chExt cx="508063" cy="847343"/>
            </a:xfrm>
            <a:solidFill>
              <a:srgbClr val="000000"/>
            </a:solidFill>
          </p:grpSpPr>
          <p:sp>
            <p:nvSpPr>
              <p:cNvPr id="28" name="Freeform: Shape 27">
                <a:extLst>
                  <a:ext uri="{FF2B5EF4-FFF2-40B4-BE49-F238E27FC236}">
                    <a16:creationId xmlns:a16="http://schemas.microsoft.com/office/drawing/2014/main" id="{05C79DAB-1B90-D889-F8AA-DD1DFD98F86E}"/>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EFED980-F5C3-5E9B-E882-53E6C277088E}"/>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CF9B67C-F7B7-F496-CCAF-D7F0639AE204}"/>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EFDCA46-9466-3505-DA7B-8EECDECBB624}"/>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A6B403B-A135-1ED9-1953-6AC6AF02DF3C}"/>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1B203BB-150C-8041-7D41-79387223CCE7}"/>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3F8BA09-98DD-368E-F944-6F690C594398}"/>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B6919778-3A88-7D2F-A6C5-E4F3421143E0}"/>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93B60BFB-E425-0590-29AD-C290B5EE67D0}"/>
                </a:ext>
              </a:extLst>
            </p:cNvPr>
            <p:cNvGrpSpPr/>
            <p:nvPr/>
          </p:nvGrpSpPr>
          <p:grpSpPr>
            <a:xfrm>
              <a:off x="11495158" y="5677334"/>
              <a:ext cx="235999" cy="327832"/>
              <a:chOff x="3332892" y="490537"/>
              <a:chExt cx="609983" cy="847343"/>
            </a:xfrm>
            <a:solidFill>
              <a:srgbClr val="000000"/>
            </a:solidFill>
          </p:grpSpPr>
          <p:sp>
            <p:nvSpPr>
              <p:cNvPr id="18" name="Freeform: Shape 17">
                <a:extLst>
                  <a:ext uri="{FF2B5EF4-FFF2-40B4-BE49-F238E27FC236}">
                    <a16:creationId xmlns:a16="http://schemas.microsoft.com/office/drawing/2014/main" id="{E774DC16-927B-8BD5-E3C2-AD9914B90D66}"/>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C1316C2-AB49-35AA-88F7-D1ED630424A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4C94F56-1A23-270F-0F69-B11176CA8253}"/>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B1EA7D0-9F03-FD38-A376-17687DD04B81}"/>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36F068A-4EA0-0F0B-2666-88AE37DB4300}"/>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C9C2703-4E10-13EE-00C5-C46F327A6C3D}"/>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373E0AB-5CFD-9D17-8343-AA9330DA817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9BE30376-4F9F-A2F6-0BED-E056295D81E9}"/>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33E7D269-2AD4-3DF3-7C06-23AEA141CB05}"/>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3F1C60-F616-C2AA-AE6B-13C149DD202A}"/>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3842202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randombar(horizontal)">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32" presetClass="emph" presetSubtype="0" fill="hold" grpId="0" nodeType="clickEffect">
                                  <p:stCondLst>
                                    <p:cond delay="0"/>
                                  </p:stCondLst>
                                  <p:childTnLst>
                                    <p:animRot by="120000">
                                      <p:cBhvr>
                                        <p:cTn id="31" dur="100" fill="hold">
                                          <p:stCondLst>
                                            <p:cond delay="0"/>
                                          </p:stCondLst>
                                        </p:cTn>
                                        <p:tgtEl>
                                          <p:spTgt spid="5"/>
                                        </p:tgtEl>
                                        <p:attrNameLst>
                                          <p:attrName>r</p:attrName>
                                        </p:attrNameLst>
                                      </p:cBhvr>
                                    </p:animRot>
                                    <p:animRot by="-240000">
                                      <p:cBhvr>
                                        <p:cTn id="32" dur="200" fill="hold">
                                          <p:stCondLst>
                                            <p:cond delay="200"/>
                                          </p:stCondLst>
                                        </p:cTn>
                                        <p:tgtEl>
                                          <p:spTgt spid="5"/>
                                        </p:tgtEl>
                                        <p:attrNameLst>
                                          <p:attrName>r</p:attrName>
                                        </p:attrNameLst>
                                      </p:cBhvr>
                                    </p:animRot>
                                    <p:animRot by="240000">
                                      <p:cBhvr>
                                        <p:cTn id="33" dur="200" fill="hold">
                                          <p:stCondLst>
                                            <p:cond delay="400"/>
                                          </p:stCondLst>
                                        </p:cTn>
                                        <p:tgtEl>
                                          <p:spTgt spid="5"/>
                                        </p:tgtEl>
                                        <p:attrNameLst>
                                          <p:attrName>r</p:attrName>
                                        </p:attrNameLst>
                                      </p:cBhvr>
                                    </p:animRot>
                                    <p:animRot by="-240000">
                                      <p:cBhvr>
                                        <p:cTn id="34" dur="200" fill="hold">
                                          <p:stCondLst>
                                            <p:cond delay="600"/>
                                          </p:stCondLst>
                                        </p:cTn>
                                        <p:tgtEl>
                                          <p:spTgt spid="5"/>
                                        </p:tgtEl>
                                        <p:attrNameLst>
                                          <p:attrName>r</p:attrName>
                                        </p:attrNameLst>
                                      </p:cBhvr>
                                    </p:animRot>
                                    <p:animRot by="120000">
                                      <p:cBhvr>
                                        <p:cTn id="35"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38DAD1-A146-6298-1AF4-6C7AB5FDC722}"/>
              </a:ext>
            </a:extLst>
          </p:cNvPr>
          <p:cNvSpPr txBox="1"/>
          <p:nvPr/>
        </p:nvSpPr>
        <p:spPr>
          <a:xfrm>
            <a:off x="7968756" y="934854"/>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3" name="TextBox 2">
            <a:extLst>
              <a:ext uri="{FF2B5EF4-FFF2-40B4-BE49-F238E27FC236}">
                <a16:creationId xmlns:a16="http://schemas.microsoft.com/office/drawing/2014/main" id="{C2B22DC8-A833-899C-C7A8-7669F762B2E5}"/>
              </a:ext>
            </a:extLst>
          </p:cNvPr>
          <p:cNvSpPr txBox="1"/>
          <p:nvPr/>
        </p:nvSpPr>
        <p:spPr>
          <a:xfrm>
            <a:off x="184727" y="1369730"/>
            <a:ext cx="10794577" cy="5232202"/>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4" name="TextBox 3">
            <a:extLst>
              <a:ext uri="{FF2B5EF4-FFF2-40B4-BE49-F238E27FC236}">
                <a16:creationId xmlns:a16="http://schemas.microsoft.com/office/drawing/2014/main" id="{9AEFE33D-5EDE-5397-265A-79EB0BC4B4BF}"/>
              </a:ext>
            </a:extLst>
          </p:cNvPr>
          <p:cNvSpPr txBox="1"/>
          <p:nvPr/>
        </p:nvSpPr>
        <p:spPr>
          <a:xfrm>
            <a:off x="8358128" y="277550"/>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grpSp>
        <p:nvGrpSpPr>
          <p:cNvPr id="5" name="Group 4">
            <a:extLst>
              <a:ext uri="{FF2B5EF4-FFF2-40B4-BE49-F238E27FC236}">
                <a16:creationId xmlns:a16="http://schemas.microsoft.com/office/drawing/2014/main" id="{19BD16E8-1B9D-9688-2E71-F2DE20D1B794}"/>
              </a:ext>
            </a:extLst>
          </p:cNvPr>
          <p:cNvGrpSpPr/>
          <p:nvPr/>
        </p:nvGrpSpPr>
        <p:grpSpPr>
          <a:xfrm>
            <a:off x="11440171" y="871306"/>
            <a:ext cx="336767" cy="5133860"/>
            <a:chOff x="11440171" y="871306"/>
            <a:chExt cx="336767" cy="5133860"/>
          </a:xfrm>
        </p:grpSpPr>
        <p:grpSp>
          <p:nvGrpSpPr>
            <p:cNvPr id="6" name="Graphic 2">
              <a:extLst>
                <a:ext uri="{FF2B5EF4-FFF2-40B4-BE49-F238E27FC236}">
                  <a16:creationId xmlns:a16="http://schemas.microsoft.com/office/drawing/2014/main" id="{131DC936-7440-BCBE-467D-4DF7778CBA3D}"/>
                </a:ext>
              </a:extLst>
            </p:cNvPr>
            <p:cNvGrpSpPr/>
            <p:nvPr/>
          </p:nvGrpSpPr>
          <p:grpSpPr>
            <a:xfrm>
              <a:off x="11449376" y="871306"/>
              <a:ext cx="327562" cy="283795"/>
              <a:chOff x="5756814" y="5631846"/>
              <a:chExt cx="846645" cy="733520"/>
            </a:xfrm>
            <a:solidFill>
              <a:srgbClr val="000000"/>
            </a:solidFill>
          </p:grpSpPr>
          <p:sp>
            <p:nvSpPr>
              <p:cNvPr id="64" name="Freeform: Shape 63">
                <a:extLst>
                  <a:ext uri="{FF2B5EF4-FFF2-40B4-BE49-F238E27FC236}">
                    <a16:creationId xmlns:a16="http://schemas.microsoft.com/office/drawing/2014/main" id="{30EEBD6F-8E3D-9286-9CE0-D7CCEAD569CE}"/>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EC9979D-AAB3-064E-8B82-F7ABA977A0AC}"/>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B3563E17-AAD9-0B9D-F166-6E0ABBD000B1}"/>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D012610-5E06-45E7-E586-E0753B73B474}"/>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254C886-899A-FA74-8CCF-D0E94B98103B}"/>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04BCEE5-4346-B1CD-B229-AD1DC0492F86}"/>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8AFEBA0-E9D3-AB19-1530-12ACDE9DCAB2}"/>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D0B25E1A-C2DC-8378-80F0-B25D69C2F495}"/>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280B5B3-1140-5DC6-DBCB-3495B5164012}"/>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076AB7E-7C95-6B4A-B047-1553EA6F91EA}"/>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B6A5FE0D-965E-190B-BA92-48EE49C53285}"/>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FF45EB6-DEED-04B3-26B8-70AF45DC525E}"/>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88239CD-D292-AC72-A8BE-457DDE147C8A}"/>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7" name="Graphic 2">
              <a:extLst>
                <a:ext uri="{FF2B5EF4-FFF2-40B4-BE49-F238E27FC236}">
                  <a16:creationId xmlns:a16="http://schemas.microsoft.com/office/drawing/2014/main" id="{F5622937-7C29-A5B9-DBFA-F0A0546E0A61}"/>
                </a:ext>
              </a:extLst>
            </p:cNvPr>
            <p:cNvGrpSpPr/>
            <p:nvPr/>
          </p:nvGrpSpPr>
          <p:grpSpPr>
            <a:xfrm>
              <a:off x="11440171" y="3761744"/>
              <a:ext cx="327500" cy="288586"/>
              <a:chOff x="4485893" y="5625654"/>
              <a:chExt cx="846486" cy="745902"/>
            </a:xfrm>
            <a:solidFill>
              <a:srgbClr val="000000"/>
            </a:solidFill>
          </p:grpSpPr>
          <p:sp>
            <p:nvSpPr>
              <p:cNvPr id="52" name="Freeform: Shape 51">
                <a:extLst>
                  <a:ext uri="{FF2B5EF4-FFF2-40B4-BE49-F238E27FC236}">
                    <a16:creationId xmlns:a16="http://schemas.microsoft.com/office/drawing/2014/main" id="{8E63CFAD-21D8-477C-B5FE-7F79A2BD58F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534E27D-A7A6-6274-FD31-CB02B2C6AAB4}"/>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4A73B6FE-C4E0-19FB-1D4B-0F83610F84F3}"/>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4EDC238-594C-CF79-CA0E-E99036F8DDD4}"/>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CCA49BF-9052-D785-8729-B341FC67C351}"/>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79672F7-E369-AD59-C5AF-077ED98AB578}"/>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423A5B6-88FB-4D2A-6D94-CAA40447261B}"/>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1429421-77B1-1248-9B66-22286B2E6B3F}"/>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30A81B8A-D7F0-3F23-01E5-BD855B7205F1}"/>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353F9A-9ECF-7CC7-80B0-1AAAA71640AA}"/>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31BA8DE-1896-7249-119F-17EA964D3B87}"/>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B19DDAF-2541-62B0-2FAA-890078888BCC}"/>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8" name="Graphic 2">
              <a:extLst>
                <a:ext uri="{FF2B5EF4-FFF2-40B4-BE49-F238E27FC236}">
                  <a16:creationId xmlns:a16="http://schemas.microsoft.com/office/drawing/2014/main" id="{39F57407-8AFF-6EFC-AD7E-FF299B88CDD0}"/>
                </a:ext>
              </a:extLst>
            </p:cNvPr>
            <p:cNvGrpSpPr/>
            <p:nvPr/>
          </p:nvGrpSpPr>
          <p:grpSpPr>
            <a:xfrm>
              <a:off x="11449382" y="4700854"/>
              <a:ext cx="327551" cy="327809"/>
              <a:chOff x="3214687" y="4303930"/>
              <a:chExt cx="846617" cy="847284"/>
            </a:xfrm>
            <a:solidFill>
              <a:srgbClr val="000000"/>
            </a:solidFill>
          </p:grpSpPr>
          <p:sp>
            <p:nvSpPr>
              <p:cNvPr id="42" name="Freeform: Shape 41">
                <a:extLst>
                  <a:ext uri="{FF2B5EF4-FFF2-40B4-BE49-F238E27FC236}">
                    <a16:creationId xmlns:a16="http://schemas.microsoft.com/office/drawing/2014/main" id="{C1B80F30-50F7-7649-CAA3-85BD884E5454}"/>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9FF6B30D-FAC3-7681-34CF-E5A8514B1FE5}"/>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950CF38-2751-3765-5109-F4ED0815507D}"/>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A6ED616-8807-52FD-F16F-FCEB79B73931}"/>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CC7586B8-A343-EFD5-F387-89BC6EC114A4}"/>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4E7B8A7-B6A0-5FCA-7763-862AE3F9CCA2}"/>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BE6D6899-1379-8D81-AA8C-052818B78B2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0328229-EE5C-A3E6-34E7-3EC0E1345F93}"/>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504B82D-36A0-9CC6-A4DF-706680B7A206}"/>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DDB496F-36C8-308A-0810-E594F7FE998E}"/>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9" name="Graphic 2">
              <a:extLst>
                <a:ext uri="{FF2B5EF4-FFF2-40B4-BE49-F238E27FC236}">
                  <a16:creationId xmlns:a16="http://schemas.microsoft.com/office/drawing/2014/main" id="{9E5BCFF8-F3A3-13C4-379A-25D2F6A771F7}"/>
                </a:ext>
              </a:extLst>
            </p:cNvPr>
            <p:cNvGrpSpPr/>
            <p:nvPr/>
          </p:nvGrpSpPr>
          <p:grpSpPr>
            <a:xfrm>
              <a:off x="11449389" y="2794268"/>
              <a:ext cx="327537" cy="291718"/>
              <a:chOff x="3214687" y="3079431"/>
              <a:chExt cx="846581" cy="753999"/>
            </a:xfrm>
            <a:solidFill>
              <a:srgbClr val="000000"/>
            </a:solidFill>
          </p:grpSpPr>
          <p:sp>
            <p:nvSpPr>
              <p:cNvPr id="30" name="Freeform: Shape 29">
                <a:extLst>
                  <a:ext uri="{FF2B5EF4-FFF2-40B4-BE49-F238E27FC236}">
                    <a16:creationId xmlns:a16="http://schemas.microsoft.com/office/drawing/2014/main" id="{9DF066A4-69B7-3090-D9FF-3A3ECF2B990E}"/>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FF0661D-806D-566F-F6AA-3066FD1F1CF7}"/>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C7705BFD-CF9A-843D-7118-BC90B9FA2BC1}"/>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6F26F1D-C8FB-DF17-9A36-52130DBA284B}"/>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86D6B26-4072-F3B1-90B8-AE4071941527}"/>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241C5D7-4D78-F0C5-2DEA-B245986A7F51}"/>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5D0AC134-44A8-CC77-F984-77B4CDE952DB}"/>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85464A9-DF99-8651-F899-B8104E21F6EA}"/>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1FA83DA-DD59-391F-2716-A2EDCA873597}"/>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08432D-A7ED-D30F-9D2B-3D9EDD306E05}"/>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97ECF0B-FA6A-D399-BF67-1134CC087246}"/>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6DFBFDC-6460-DA94-9E92-404BBDAAC93C}"/>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10" name="Graphic 2">
              <a:extLst>
                <a:ext uri="{FF2B5EF4-FFF2-40B4-BE49-F238E27FC236}">
                  <a16:creationId xmlns:a16="http://schemas.microsoft.com/office/drawing/2014/main" id="{A1030DBE-F366-FAAA-0D44-8D486373FD6C}"/>
                </a:ext>
              </a:extLst>
            </p:cNvPr>
            <p:cNvGrpSpPr/>
            <p:nvPr/>
          </p:nvGrpSpPr>
          <p:grpSpPr>
            <a:xfrm>
              <a:off x="11514874" y="1822778"/>
              <a:ext cx="196566" cy="327832"/>
              <a:chOff x="8468295" y="490537"/>
              <a:chExt cx="508063" cy="847343"/>
            </a:xfrm>
            <a:solidFill>
              <a:srgbClr val="000000"/>
            </a:solidFill>
          </p:grpSpPr>
          <p:sp>
            <p:nvSpPr>
              <p:cNvPr id="22" name="Freeform: Shape 21">
                <a:extLst>
                  <a:ext uri="{FF2B5EF4-FFF2-40B4-BE49-F238E27FC236}">
                    <a16:creationId xmlns:a16="http://schemas.microsoft.com/office/drawing/2014/main" id="{2B0E9539-2010-AF2B-3847-86F23EE2632A}"/>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5727FBA3-E89C-528F-3691-6FFCF06BDB7E}"/>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0478D96-A968-5F22-4039-F2E62E364C7B}"/>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398794A2-66E0-1DE1-E4C7-2302DCD4430C}"/>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636871D-3B8A-8C89-8C8A-EE66D87982D6}"/>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E9BC4AA5-F409-FAAE-0EFA-CA73D8F32847}"/>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3E79A3-A4F9-C64C-39FE-7C6EB10F73A0}"/>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137C389B-FE5F-1478-0608-1E81D1C56EA3}"/>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11" name="Graphic 2">
              <a:extLst>
                <a:ext uri="{FF2B5EF4-FFF2-40B4-BE49-F238E27FC236}">
                  <a16:creationId xmlns:a16="http://schemas.microsoft.com/office/drawing/2014/main" id="{4ECE5FCA-C3FE-6F6E-8836-14D20C0EEE73}"/>
                </a:ext>
              </a:extLst>
            </p:cNvPr>
            <p:cNvGrpSpPr/>
            <p:nvPr/>
          </p:nvGrpSpPr>
          <p:grpSpPr>
            <a:xfrm>
              <a:off x="11495158" y="5677334"/>
              <a:ext cx="235999" cy="327832"/>
              <a:chOff x="3332892" y="490537"/>
              <a:chExt cx="609983" cy="847343"/>
            </a:xfrm>
            <a:solidFill>
              <a:srgbClr val="000000"/>
            </a:solidFill>
          </p:grpSpPr>
          <p:sp>
            <p:nvSpPr>
              <p:cNvPr id="12" name="Freeform: Shape 11">
                <a:extLst>
                  <a:ext uri="{FF2B5EF4-FFF2-40B4-BE49-F238E27FC236}">
                    <a16:creationId xmlns:a16="http://schemas.microsoft.com/office/drawing/2014/main" id="{3E4EF1BA-E620-F037-0203-50C031E76F75}"/>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33A40DF7-3442-F5A4-C670-65652FB134F2}"/>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2B3B6AC-8A8C-BCAB-F29C-A127FA36ABC2}"/>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A9D9E541-92E9-7622-DDA9-956E87AE2A01}"/>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86CFD04C-487F-EBDF-522E-2085FD2F6423}"/>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6E3EA4AE-19EB-8F74-9DA0-F9602A17E107}"/>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E901E24-16B7-A134-66A3-6B6A5C9C2A40}"/>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443682B-C89B-F33D-104A-62C5A757C12E}"/>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5E05B7-62CA-7105-96A8-6A4B5470E941}"/>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A1F93D9F-40F4-D3FB-8166-89217AA82FA0}"/>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3117586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aphic 2">
            <a:extLst>
              <a:ext uri="{FF2B5EF4-FFF2-40B4-BE49-F238E27FC236}">
                <a16:creationId xmlns:a16="http://schemas.microsoft.com/office/drawing/2014/main" id="{ABE55A92-90D0-8F61-032B-E9128FE48C47}"/>
              </a:ext>
            </a:extLst>
          </p:cNvPr>
          <p:cNvGrpSpPr/>
          <p:nvPr/>
        </p:nvGrpSpPr>
        <p:grpSpPr>
          <a:xfrm>
            <a:off x="8378767" y="271401"/>
            <a:ext cx="327562" cy="283795"/>
            <a:chOff x="5756814" y="5631846"/>
            <a:chExt cx="846645" cy="733520"/>
          </a:xfrm>
          <a:solidFill>
            <a:srgbClr val="000000"/>
          </a:solidFill>
        </p:grpSpPr>
        <p:sp>
          <p:nvSpPr>
            <p:cNvPr id="61" name="Freeform: Shape 60">
              <a:extLst>
                <a:ext uri="{FF2B5EF4-FFF2-40B4-BE49-F238E27FC236}">
                  <a16:creationId xmlns:a16="http://schemas.microsoft.com/office/drawing/2014/main" id="{AAC1851C-C2FC-3361-6427-75D9705D006C}"/>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CFFDCD3-930A-8BC6-3041-DF9A1D12D47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26AE8E9-755B-DFBE-6CA4-CD593F2A256E}"/>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EA1C788-CCD3-AE5F-4B19-774583530448}"/>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A04F9D3-BE2A-93D8-046A-41FAE0D02CDD}"/>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FF48838-FD63-503F-9735-F07B2ED3A4B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68CD5BD-B2AC-66FA-B7BB-E3A2AFD47BF9}"/>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B167E72-9B2D-38C9-7776-6A4C513537FA}"/>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4915C293-4207-FA7D-CD4A-559192C53A81}"/>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7592447-B653-FAF3-53A0-CD44607DB295}"/>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EF1E674-A05B-7EC5-1711-07ACAE158F7F}"/>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657D8E5-DFB6-F52B-12BE-4E61069FE953}"/>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40B44E0-9666-256F-6A77-F481E6B0A590}"/>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4" name="Graphic 2">
            <a:extLst>
              <a:ext uri="{FF2B5EF4-FFF2-40B4-BE49-F238E27FC236}">
                <a16:creationId xmlns:a16="http://schemas.microsoft.com/office/drawing/2014/main" id="{0E135CE3-D87C-896E-A523-BBDE901F69D5}"/>
              </a:ext>
            </a:extLst>
          </p:cNvPr>
          <p:cNvGrpSpPr/>
          <p:nvPr/>
        </p:nvGrpSpPr>
        <p:grpSpPr>
          <a:xfrm>
            <a:off x="5467493" y="269006"/>
            <a:ext cx="327500" cy="288586"/>
            <a:chOff x="4485893" y="5625654"/>
            <a:chExt cx="846486" cy="745902"/>
          </a:xfrm>
          <a:solidFill>
            <a:srgbClr val="000000"/>
          </a:solidFill>
        </p:grpSpPr>
        <p:sp>
          <p:nvSpPr>
            <p:cNvPr id="49" name="Freeform: Shape 48">
              <a:extLst>
                <a:ext uri="{FF2B5EF4-FFF2-40B4-BE49-F238E27FC236}">
                  <a16:creationId xmlns:a16="http://schemas.microsoft.com/office/drawing/2014/main" id="{3C91D1CB-ED07-E998-1653-76E1DD7D893B}"/>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7B683774-D9F8-A83F-1147-69109C7822DC}"/>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388C0632-86FD-D332-37B7-FA3247D571F0}"/>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5B93175-192A-8D26-1FDF-6A6AC4D9FE32}"/>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F99C6E72-64E1-1AF5-7BB6-397AEBA4E2E7}"/>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EA2DB6C-A863-37CE-1A50-489D3755D353}"/>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76D9A06-A472-6F2B-8D86-D72A0476D96F}"/>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B27AA0F-3D4D-0C06-2DB1-9A2776AEFE31}"/>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1362062-C4ED-C23F-39EF-FA23F8040ECE}"/>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6DB7A60-BA91-4E08-6B22-D791CD2CBB7F}"/>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F6422B2-697B-2C88-BA53-4755EA55888B}"/>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40BDF123-30B5-4AD1-757E-5F4E2824F811}"/>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5" name="Graphic 2">
            <a:extLst>
              <a:ext uri="{FF2B5EF4-FFF2-40B4-BE49-F238E27FC236}">
                <a16:creationId xmlns:a16="http://schemas.microsoft.com/office/drawing/2014/main" id="{5B07D763-C26E-8CAC-5C79-5C25A53BFD1A}"/>
              </a:ext>
            </a:extLst>
          </p:cNvPr>
          <p:cNvGrpSpPr/>
          <p:nvPr/>
        </p:nvGrpSpPr>
        <p:grpSpPr>
          <a:xfrm>
            <a:off x="4481038" y="249394"/>
            <a:ext cx="327551" cy="327809"/>
            <a:chOff x="3214687" y="4303930"/>
            <a:chExt cx="846617" cy="847284"/>
          </a:xfrm>
          <a:solidFill>
            <a:srgbClr val="000000"/>
          </a:solidFill>
        </p:grpSpPr>
        <p:sp>
          <p:nvSpPr>
            <p:cNvPr id="39" name="Freeform: Shape 38">
              <a:extLst>
                <a:ext uri="{FF2B5EF4-FFF2-40B4-BE49-F238E27FC236}">
                  <a16:creationId xmlns:a16="http://schemas.microsoft.com/office/drawing/2014/main" id="{D33CD2CA-DC1F-3FDB-E24F-BA79BBC4FEF4}"/>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55FDEF2-6359-615A-4130-5BAFE2A66EA2}"/>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6A7C469-C0B6-D592-6B6A-76A5A1FD00D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E61C3AE-2D34-87A9-788F-A39C96EC5D61}"/>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A5BE98-CD64-AEE9-E325-BDF54E771A3C}"/>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BAA4BA71-8787-CAD4-1E9B-38E5E809FC6B}"/>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FAD5334-5C57-4C14-0C81-DBA03B87CD18}"/>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4B668739-D9E6-B35B-008C-69E25D2EF0B9}"/>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0254B9A-4740-D952-FB65-10E9C46B40C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95DC877-68C4-A9AF-A9C8-C91541C34F0D}"/>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6" name="Graphic 2">
            <a:extLst>
              <a:ext uri="{FF2B5EF4-FFF2-40B4-BE49-F238E27FC236}">
                <a16:creationId xmlns:a16="http://schemas.microsoft.com/office/drawing/2014/main" id="{69D55297-D49B-8B83-B6A7-1104B67CB422}"/>
              </a:ext>
            </a:extLst>
          </p:cNvPr>
          <p:cNvGrpSpPr/>
          <p:nvPr/>
        </p:nvGrpSpPr>
        <p:grpSpPr>
          <a:xfrm>
            <a:off x="6424148" y="267440"/>
            <a:ext cx="327537" cy="291718"/>
            <a:chOff x="3214687" y="3079431"/>
            <a:chExt cx="846581" cy="753999"/>
          </a:xfrm>
          <a:solidFill>
            <a:srgbClr val="000000"/>
          </a:solidFill>
        </p:grpSpPr>
        <p:sp>
          <p:nvSpPr>
            <p:cNvPr id="27" name="Freeform: Shape 26">
              <a:extLst>
                <a:ext uri="{FF2B5EF4-FFF2-40B4-BE49-F238E27FC236}">
                  <a16:creationId xmlns:a16="http://schemas.microsoft.com/office/drawing/2014/main" id="{6E70EC5C-7DEB-2B33-5287-C367B1BA40A1}"/>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C3D265B-AA34-C96F-887B-FDDAF922BD36}"/>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6E21DBBB-7467-3A53-F013-593BCCCF2DDA}"/>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E6F0A4D4-46C0-80D5-F947-BB87B7DA26E9}"/>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59EBF78-12B4-5B81-6947-7AD783E2AC0E}"/>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7321DFD-41A8-515C-A972-EDABF5202BE4}"/>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0F5A7AF-4125-1469-E303-CA1626EBC8B4}"/>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1E5903E-71B3-DD40-CCF5-BFFC254140E4}"/>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2DA891D-F3C7-AC3B-45EB-6FD2529499C8}"/>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1DD7EA7-C47F-9AC3-ADC2-BA7688755A87}"/>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3B10C63A-E73B-6EC7-46A9-35BFC67F7C56}"/>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CEE17CA-853A-0EDD-76F1-B0668DAE9582}"/>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7" name="Graphic 2">
            <a:extLst>
              <a:ext uri="{FF2B5EF4-FFF2-40B4-BE49-F238E27FC236}">
                <a16:creationId xmlns:a16="http://schemas.microsoft.com/office/drawing/2014/main" id="{825B6CAE-E551-0B23-F4A2-D77BFC604E49}"/>
              </a:ext>
            </a:extLst>
          </p:cNvPr>
          <p:cNvGrpSpPr/>
          <p:nvPr/>
        </p:nvGrpSpPr>
        <p:grpSpPr>
          <a:xfrm>
            <a:off x="7452303" y="249383"/>
            <a:ext cx="196566" cy="327832"/>
            <a:chOff x="8468295" y="490537"/>
            <a:chExt cx="508063" cy="847343"/>
          </a:xfrm>
          <a:solidFill>
            <a:srgbClr val="000000"/>
          </a:solidFill>
        </p:grpSpPr>
        <p:sp>
          <p:nvSpPr>
            <p:cNvPr id="19" name="Freeform: Shape 18">
              <a:extLst>
                <a:ext uri="{FF2B5EF4-FFF2-40B4-BE49-F238E27FC236}">
                  <a16:creationId xmlns:a16="http://schemas.microsoft.com/office/drawing/2014/main" id="{5DE759BD-8141-FF29-F2DC-D7BD61A61A29}"/>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AE397E4-F48F-6B45-EB48-96027FEAD6EB}"/>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F60378BC-D54B-34B5-5A1C-828AFACC741A}"/>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B9C7A904-D003-B26F-321A-A220499C1B33}"/>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9F2246E-835F-5430-0842-6DF81876B22E}"/>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1214286-37E3-C164-9BD3-69B443F92AA0}"/>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36E8354A-7A75-F3C9-9DF1-F9E59E58A74C}"/>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C4286D5-ADDA-5F10-3FE3-638D674757A9}"/>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8" name="Graphic 2">
            <a:extLst>
              <a:ext uri="{FF2B5EF4-FFF2-40B4-BE49-F238E27FC236}">
                <a16:creationId xmlns:a16="http://schemas.microsoft.com/office/drawing/2014/main" id="{19D281CD-5A05-20ED-1CB2-D2241C6BC65F}"/>
              </a:ext>
            </a:extLst>
          </p:cNvPr>
          <p:cNvGrpSpPr/>
          <p:nvPr/>
        </p:nvGrpSpPr>
        <p:grpSpPr>
          <a:xfrm>
            <a:off x="3578030" y="249383"/>
            <a:ext cx="235999" cy="327832"/>
            <a:chOff x="3332892" y="490537"/>
            <a:chExt cx="609983" cy="847343"/>
          </a:xfrm>
          <a:solidFill>
            <a:srgbClr val="000000"/>
          </a:solidFill>
        </p:grpSpPr>
        <p:sp>
          <p:nvSpPr>
            <p:cNvPr id="9" name="Freeform: Shape 8">
              <a:extLst>
                <a:ext uri="{FF2B5EF4-FFF2-40B4-BE49-F238E27FC236}">
                  <a16:creationId xmlns:a16="http://schemas.microsoft.com/office/drawing/2014/main" id="{0BB76162-2BD0-4F6F-590C-30B5BA8BDB50}"/>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BDDACB89-F557-B7F4-05A7-148405DB0885}"/>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C8F050D-7C62-4AD3-AA94-FDE79244AD44}"/>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99AEE14-49C7-B95E-4920-2C18815D1AB0}"/>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898F6D7-8837-E3F1-955A-E1D0FFDE9A31}"/>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BD078D43-8A87-DC9F-8BC6-B69FA9930851}"/>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43691759-F9BA-C43D-BAE6-820EBA394C56}"/>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12E64F2-B976-2E52-2F29-2096F42FE101}"/>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9AF44CB-1E99-60BF-6EDA-C9A2CF853738}"/>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FBAFFAF-3F96-3793-B2A3-F2C835C6620A}"/>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BF7D3F3B-5398-0DF3-322D-7FD6597EAAF0}"/>
              </a:ext>
            </a:extLst>
          </p:cNvPr>
          <p:cNvSpPr txBox="1"/>
          <p:nvPr/>
        </p:nvSpPr>
        <p:spPr>
          <a:xfrm>
            <a:off x="1242291" y="2497357"/>
            <a:ext cx="9707417" cy="1488869"/>
          </a:xfrm>
          <a:prstGeom prst="rect">
            <a:avLst/>
          </a:prstGeom>
          <a:noFill/>
        </p:spPr>
        <p:txBody>
          <a:bodyPr wrap="square">
            <a:spAutoFit/>
          </a:bodyPr>
          <a:lstStyle/>
          <a:p>
            <a:pPr algn="ctr" rtl="1">
              <a:lnSpc>
                <a:spcPct val="150000"/>
              </a:lnSpc>
              <a:spcBef>
                <a:spcPct val="0"/>
              </a:spcBef>
              <a:buNone/>
            </a:pPr>
            <a:r>
              <a:rPr lang="fa-IR" altLang="en-US" sz="66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rPr>
              <a:t>بخش پنجم : نتیجه گــیری</a:t>
            </a:r>
            <a:endParaRPr lang="fa-IR" altLang="en-US" sz="44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40227345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randombar(horizontal)">
                                      <p:cBhvr>
                                        <p:cTn id="7"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D0C36E2F-B13E-4B17-90C0-14462301CF7E}"/>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a:stretch>
            <a:fillRect/>
          </a:stretch>
        </p:blipFill>
        <p:spPr/>
      </p:pic>
      <p:pic>
        <p:nvPicPr>
          <p:cNvPr id="11" name="Picture Placeholder 10">
            <a:extLst>
              <a:ext uri="{FF2B5EF4-FFF2-40B4-BE49-F238E27FC236}">
                <a16:creationId xmlns:a16="http://schemas.microsoft.com/office/drawing/2014/main" id="{F812CACB-7EC8-AEBB-9722-E7E5A192F8D5}"/>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4" b="34"/>
          <a:stretch>
            <a:fillRect/>
          </a:stretch>
        </p:blipFill>
        <p:spPr/>
      </p:pic>
      <p:grpSp>
        <p:nvGrpSpPr>
          <p:cNvPr id="12" name="Group 11">
            <a:extLst>
              <a:ext uri="{FF2B5EF4-FFF2-40B4-BE49-F238E27FC236}">
                <a16:creationId xmlns:a16="http://schemas.microsoft.com/office/drawing/2014/main" id="{B9CA0F55-FFBA-D576-A862-7E3D97CF7906}"/>
              </a:ext>
            </a:extLst>
          </p:cNvPr>
          <p:cNvGrpSpPr/>
          <p:nvPr/>
        </p:nvGrpSpPr>
        <p:grpSpPr>
          <a:xfrm>
            <a:off x="11430910" y="871306"/>
            <a:ext cx="346028" cy="5133860"/>
            <a:chOff x="11430910" y="871306"/>
            <a:chExt cx="346028" cy="5133860"/>
          </a:xfrm>
        </p:grpSpPr>
        <p:grpSp>
          <p:nvGrpSpPr>
            <p:cNvPr id="13" name="Graphic 2">
              <a:extLst>
                <a:ext uri="{FF2B5EF4-FFF2-40B4-BE49-F238E27FC236}">
                  <a16:creationId xmlns:a16="http://schemas.microsoft.com/office/drawing/2014/main" id="{F946AD7D-5EDB-44E0-8218-DB436753F33A}"/>
                </a:ext>
              </a:extLst>
            </p:cNvPr>
            <p:cNvGrpSpPr/>
            <p:nvPr/>
          </p:nvGrpSpPr>
          <p:grpSpPr>
            <a:xfrm>
              <a:off x="11449376" y="871306"/>
              <a:ext cx="327562" cy="283795"/>
              <a:chOff x="5756814" y="5631846"/>
              <a:chExt cx="846645" cy="733520"/>
            </a:xfrm>
            <a:solidFill>
              <a:srgbClr val="000000"/>
            </a:solidFill>
          </p:grpSpPr>
          <p:sp>
            <p:nvSpPr>
              <p:cNvPr id="71" name="Freeform: Shape 70">
                <a:extLst>
                  <a:ext uri="{FF2B5EF4-FFF2-40B4-BE49-F238E27FC236}">
                    <a16:creationId xmlns:a16="http://schemas.microsoft.com/office/drawing/2014/main" id="{A55DB61B-1890-A5BB-8C02-9EAE75726D24}"/>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39FB7B3-82AC-94AD-C543-EC2762B0FF11}"/>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EEB93C7-A0F7-738A-697F-A53C4EA2308B}"/>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EC86F704-8C94-865E-EE49-25E64CA38002}"/>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140A96F-0AA6-67A4-E007-0B08B614061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88EEFC9-897E-BDDF-4F22-1FD29221507A}"/>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43888A51-CAD1-6D66-3791-6D50D630C77B}"/>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A22BF43A-D925-E498-3383-1C42D2D1B620}"/>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BCFCC67-CAC1-022F-64A4-FAFDB528003A}"/>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1FDFE57-49A9-AC4B-41D2-2C3B5110484A}"/>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3A61A35-54DA-4318-C277-2EF7BAE574B0}"/>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DEE8BCBF-C2FA-5B99-5388-B51F008C2346}"/>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B0EBD2B5-8A04-A3B3-CD3B-A7C16BCC93C0}"/>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14" name="Graphic 2">
              <a:extLst>
                <a:ext uri="{FF2B5EF4-FFF2-40B4-BE49-F238E27FC236}">
                  <a16:creationId xmlns:a16="http://schemas.microsoft.com/office/drawing/2014/main" id="{5751F4B2-26EA-FEAF-0F29-2F5AEEB8EA1C}"/>
                </a:ext>
              </a:extLst>
            </p:cNvPr>
            <p:cNvGrpSpPr/>
            <p:nvPr/>
          </p:nvGrpSpPr>
          <p:grpSpPr>
            <a:xfrm>
              <a:off x="11449407" y="3761744"/>
              <a:ext cx="327500" cy="288586"/>
              <a:chOff x="4485893" y="5625654"/>
              <a:chExt cx="846486" cy="745902"/>
            </a:xfrm>
            <a:solidFill>
              <a:srgbClr val="000000"/>
            </a:solidFill>
          </p:grpSpPr>
          <p:sp>
            <p:nvSpPr>
              <p:cNvPr id="59" name="Freeform: Shape 58">
                <a:extLst>
                  <a:ext uri="{FF2B5EF4-FFF2-40B4-BE49-F238E27FC236}">
                    <a16:creationId xmlns:a16="http://schemas.microsoft.com/office/drawing/2014/main" id="{79327920-25F9-D0FC-3D60-1E22741F9C65}"/>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0B77E09A-57A6-44AE-D18C-160730A5E992}"/>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1B5F2E45-A641-794A-F1FC-C0DD8214F2D4}"/>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01B2AB7-53BB-36AB-52DA-750B681374D0}"/>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5D04550-48E7-D9DE-BD33-04E9DE73442D}"/>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BA0EDA4-3C44-2822-73D2-3D92DF51B95D}"/>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EF27631-BEB5-05CA-74D0-F25FB289C1DE}"/>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5EE087F-6DC9-CAB3-B0D3-51A451ACB203}"/>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BFD395D-3E78-2D14-3813-6D9059F4E263}"/>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882B274-F1CF-4DAA-E876-D29522E004D9}"/>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16BA2CC0-F01A-1386-729B-4D95397067F3}"/>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B815B31-654D-4419-2CD4-BA9F9A4DCE65}"/>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094468DA-1667-5F48-00E1-ED8676A30810}"/>
                </a:ext>
              </a:extLst>
            </p:cNvPr>
            <p:cNvGrpSpPr/>
            <p:nvPr/>
          </p:nvGrpSpPr>
          <p:grpSpPr>
            <a:xfrm>
              <a:off x="11430910" y="4700854"/>
              <a:ext cx="327551" cy="327809"/>
              <a:chOff x="3214687" y="4303930"/>
              <a:chExt cx="846617" cy="847284"/>
            </a:xfrm>
            <a:solidFill>
              <a:srgbClr val="000000"/>
            </a:solidFill>
          </p:grpSpPr>
          <p:sp>
            <p:nvSpPr>
              <p:cNvPr id="49" name="Freeform: Shape 48">
                <a:extLst>
                  <a:ext uri="{FF2B5EF4-FFF2-40B4-BE49-F238E27FC236}">
                    <a16:creationId xmlns:a16="http://schemas.microsoft.com/office/drawing/2014/main" id="{629A3509-F9E7-793C-A7EC-F4DFCBBFE26F}"/>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6F4FD21-727F-FC95-E08F-83A6E6068B3E}"/>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EE6DE58-61C8-CBFC-4658-D1FA23685886}"/>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3E6EEF6-B1D2-E164-ABBF-322EF857E065}"/>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680E9BB-ADCF-87D7-DCBC-5BC9F542603D}"/>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ACC036C-5431-2532-74FF-24A1CEFD71DC}"/>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580A43F-E990-6564-B43C-D3302AED8B02}"/>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874ACE6-BFC2-B26F-3E4F-5EF71E2CEDB8}"/>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563FE709-C0F0-79C1-B1ED-5BA3F058ED4F}"/>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353BD0DA-C0E1-269C-5446-D199C9B84309}"/>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D287C989-0979-8DF5-8E5A-8C1B107C92D9}"/>
                </a:ext>
              </a:extLst>
            </p:cNvPr>
            <p:cNvGrpSpPr/>
            <p:nvPr/>
          </p:nvGrpSpPr>
          <p:grpSpPr>
            <a:xfrm>
              <a:off x="11449389" y="2794268"/>
              <a:ext cx="327537" cy="291718"/>
              <a:chOff x="3214687" y="3079431"/>
              <a:chExt cx="846581" cy="753999"/>
            </a:xfrm>
            <a:solidFill>
              <a:srgbClr val="000000"/>
            </a:solidFill>
          </p:grpSpPr>
          <p:sp>
            <p:nvSpPr>
              <p:cNvPr id="37" name="Freeform: Shape 36">
                <a:extLst>
                  <a:ext uri="{FF2B5EF4-FFF2-40B4-BE49-F238E27FC236}">
                    <a16:creationId xmlns:a16="http://schemas.microsoft.com/office/drawing/2014/main" id="{FED1774F-6DA0-E845-E1EE-25F290AAA26F}"/>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7505FFD-9EE1-5F47-2D0A-55B517CC9075}"/>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72325A3-BA49-D97D-D815-2FEE4D51D3B1}"/>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AE85F19-1E9B-7635-3DE7-CD42EBC5859D}"/>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A4A7EC2-2CED-EB33-858D-DBF45CDF598A}"/>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BEC0A0A-D338-8F2B-A3FB-604AE25B1822}"/>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99FF8416-486A-B29C-21AF-9D3183369D21}"/>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1DE0D9CF-DEA3-27F8-770C-F8E43890E276}"/>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2FB3D07-D4BF-173D-E0E7-0E34EC9FFA54}"/>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2413F49-088F-E083-534D-9A24A53B0FA6}"/>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DE342C66-18FE-63DD-81DA-D6EFD8DC1388}"/>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AE933D36-174F-261C-BE63-9BDB97EB5DF4}"/>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E0B90C56-006C-3157-1DB2-9B8DC84FAC1B}"/>
                </a:ext>
              </a:extLst>
            </p:cNvPr>
            <p:cNvGrpSpPr/>
            <p:nvPr/>
          </p:nvGrpSpPr>
          <p:grpSpPr>
            <a:xfrm>
              <a:off x="11514874" y="1822778"/>
              <a:ext cx="196566" cy="327832"/>
              <a:chOff x="8468295" y="490537"/>
              <a:chExt cx="508063" cy="847343"/>
            </a:xfrm>
            <a:solidFill>
              <a:srgbClr val="000000"/>
            </a:solidFill>
          </p:grpSpPr>
          <p:sp>
            <p:nvSpPr>
              <p:cNvPr id="29" name="Freeform: Shape 28">
                <a:extLst>
                  <a:ext uri="{FF2B5EF4-FFF2-40B4-BE49-F238E27FC236}">
                    <a16:creationId xmlns:a16="http://schemas.microsoft.com/office/drawing/2014/main" id="{4D92F24E-605F-C451-6556-5386476B3CF7}"/>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7CE5918D-325A-F158-BDD6-AF61BFB00F0E}"/>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E21919B-8F1C-3AC7-34D7-125E9DBC4767}"/>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520333A-D368-1987-8E16-34328FA59BE2}"/>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1A2ED35C-407D-8710-34D1-099259C78B6A}"/>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DDD2213-B0F8-EBBC-38E3-D6896CB1570C}"/>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2F02F8B-1C30-F20C-C849-22B077A34D8A}"/>
                  </a:ext>
                </a:extLst>
              </p:cNvPr>
              <p:cNvSpPr/>
              <p:nvPr/>
            </p:nvSpPr>
            <p:spPr>
              <a:xfrm>
                <a:off x="8619838" y="750569"/>
                <a:ext cx="204979"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B801008-6138-306C-5DDF-6FE32A378283}"/>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18" name="Graphic 2">
              <a:extLst>
                <a:ext uri="{FF2B5EF4-FFF2-40B4-BE49-F238E27FC236}">
                  <a16:creationId xmlns:a16="http://schemas.microsoft.com/office/drawing/2014/main" id="{677F90C9-3064-1025-27CB-572D29955F87}"/>
                </a:ext>
              </a:extLst>
            </p:cNvPr>
            <p:cNvGrpSpPr/>
            <p:nvPr/>
          </p:nvGrpSpPr>
          <p:grpSpPr>
            <a:xfrm>
              <a:off x="11495158" y="5677334"/>
              <a:ext cx="235999" cy="327832"/>
              <a:chOff x="3332892" y="490537"/>
              <a:chExt cx="609983" cy="847343"/>
            </a:xfrm>
            <a:solidFill>
              <a:srgbClr val="000000"/>
            </a:solidFill>
          </p:grpSpPr>
          <p:sp>
            <p:nvSpPr>
              <p:cNvPr id="19" name="Freeform: Shape 18">
                <a:extLst>
                  <a:ext uri="{FF2B5EF4-FFF2-40B4-BE49-F238E27FC236}">
                    <a16:creationId xmlns:a16="http://schemas.microsoft.com/office/drawing/2014/main" id="{A8911B1F-F88A-30E5-3531-7A380A2544A7}"/>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5E7D8D23-9973-3CDC-957B-9DE0D22BA62E}"/>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8057CF6-1362-B49D-F4DE-B733669D3FEA}"/>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EC8BEB5-F4B4-3E3C-E1E8-5ABE107DBA62}"/>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CCF75EA-2208-400A-BBE1-39D6634DD941}"/>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65F6884-8FD6-2263-8821-BFC60799035E}"/>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5B75ED7-F853-2156-C679-7037DF66FEF2}"/>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368C036B-7E13-9E6A-68AE-189B17351908}"/>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AD1D79C-CBF4-A519-D86D-411B2593E6AF}"/>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204F7527-59EB-7C74-3F41-08AF582552F3}"/>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
        <p:nvSpPr>
          <p:cNvPr id="84" name="TextBox 83">
            <a:extLst>
              <a:ext uri="{FF2B5EF4-FFF2-40B4-BE49-F238E27FC236}">
                <a16:creationId xmlns:a16="http://schemas.microsoft.com/office/drawing/2014/main" id="{2CB3A78C-8097-40BC-2749-F24270FA326A}"/>
              </a:ext>
            </a:extLst>
          </p:cNvPr>
          <p:cNvSpPr txBox="1"/>
          <p:nvPr/>
        </p:nvSpPr>
        <p:spPr>
          <a:xfrm>
            <a:off x="1911292" y="1184616"/>
            <a:ext cx="3375698" cy="369332"/>
          </a:xfrm>
          <a:prstGeom prst="rect">
            <a:avLst/>
          </a:prstGeom>
          <a:noFill/>
          <a:ln>
            <a:noFill/>
          </a:ln>
        </p:spPr>
        <p:txBody>
          <a:bodyPr wrap="square" rtlCol="0">
            <a:spAutoFit/>
          </a:bodyPr>
          <a:lstStyle/>
          <a:p>
            <a:r>
              <a:rPr lang="fa-IR" dirty="0">
                <a:solidFill>
                  <a:schemeClr val="bg1"/>
                </a:solidFill>
                <a:cs typeface="B Titr" panose="00000700000000000000" pitchFamily="2" charset="-78"/>
              </a:rPr>
              <a:t>زیر عنـوان اصلــی را وارد کـنید</a:t>
            </a:r>
            <a:endParaRPr lang="en-US" dirty="0">
              <a:solidFill>
                <a:schemeClr val="bg1"/>
              </a:solidFill>
              <a:cs typeface="B Titr" panose="00000700000000000000" pitchFamily="2" charset="-78"/>
            </a:endParaRPr>
          </a:p>
        </p:txBody>
      </p:sp>
      <p:sp>
        <p:nvSpPr>
          <p:cNvPr id="85" name="TextBox 84">
            <a:extLst>
              <a:ext uri="{FF2B5EF4-FFF2-40B4-BE49-F238E27FC236}">
                <a16:creationId xmlns:a16="http://schemas.microsoft.com/office/drawing/2014/main" id="{2DBC7A53-9FAD-D8DF-F3EB-D11EDDBBEDB4}"/>
              </a:ext>
            </a:extLst>
          </p:cNvPr>
          <p:cNvSpPr txBox="1"/>
          <p:nvPr/>
        </p:nvSpPr>
        <p:spPr>
          <a:xfrm>
            <a:off x="422224" y="1613515"/>
            <a:ext cx="4624621" cy="4124206"/>
          </a:xfrm>
          <a:prstGeom prst="rect">
            <a:avLst/>
          </a:prstGeom>
          <a:noFill/>
        </p:spPr>
        <p:txBody>
          <a:bodyPr wrap="square">
            <a:spAutoFit/>
          </a:bodyPr>
          <a:lstStyle/>
          <a:p>
            <a:pPr algn="justLow" rtl="1">
              <a:lnSpc>
                <a:spcPct val="150000"/>
              </a:lnSpc>
            </a:pPr>
            <a:r>
              <a:rPr lang="fa-IR" sz="16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chemeClr val="bg1"/>
                </a:solidFill>
                <a:latin typeface="Kalameh" pitchFamily="2" charset="-78"/>
                <a:cs typeface="B Nazanin" panose="00000400000000000000" pitchFamily="2" charset="-78"/>
              </a:rPr>
              <a:t> </a:t>
            </a:r>
            <a:r>
              <a:rPr lang="fa-IR" sz="16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chemeClr val="bg1"/>
                </a:solidFill>
                <a:latin typeface="Kalameh" pitchFamily="2" charset="-78"/>
                <a:cs typeface="B Nazanin" panose="00000400000000000000" pitchFamily="2" charset="-78"/>
              </a:rPr>
              <a:t> </a:t>
            </a:r>
            <a:r>
              <a:rPr lang="fa-IR" sz="16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solidFill>
                  <a:schemeClr val="bg1"/>
                </a:solidFill>
                <a:latin typeface="Kalameh" pitchFamily="2" charset="-78"/>
                <a:cs typeface="B Nazanin" panose="00000400000000000000" pitchFamily="2" charset="-78"/>
              </a:rPr>
              <a:t> </a:t>
            </a:r>
            <a:r>
              <a:rPr lang="fa-IR" sz="16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600" dirty="0">
              <a:solidFill>
                <a:schemeClr val="bg1"/>
              </a:solidFill>
            </a:endParaRPr>
          </a:p>
        </p:txBody>
      </p:sp>
      <p:sp>
        <p:nvSpPr>
          <p:cNvPr id="86" name="TextBox 85">
            <a:extLst>
              <a:ext uri="{FF2B5EF4-FFF2-40B4-BE49-F238E27FC236}">
                <a16:creationId xmlns:a16="http://schemas.microsoft.com/office/drawing/2014/main" id="{7D5CA5BE-B857-77D4-5AFD-788465694F4F}"/>
              </a:ext>
            </a:extLst>
          </p:cNvPr>
          <p:cNvSpPr txBox="1"/>
          <p:nvPr/>
        </p:nvSpPr>
        <p:spPr>
          <a:xfrm>
            <a:off x="2503548" y="521335"/>
            <a:ext cx="2589477" cy="523220"/>
          </a:xfrm>
          <a:prstGeom prst="rect">
            <a:avLst/>
          </a:prstGeom>
          <a:noFill/>
        </p:spPr>
        <p:txBody>
          <a:bodyPr wrap="square" rtlCol="0">
            <a:spAutoFit/>
          </a:bodyPr>
          <a:lstStyle/>
          <a:p>
            <a:pPr algn="ctr" rtl="1"/>
            <a:r>
              <a:rPr lang="fa-IR" sz="2800" dirty="0">
                <a:solidFill>
                  <a:schemeClr val="bg1"/>
                </a:solidFill>
                <a:cs typeface="B Titr" panose="00000700000000000000" pitchFamily="2" charset="-78"/>
              </a:rPr>
              <a:t>تیتر عنوان موضوع</a:t>
            </a:r>
            <a:endParaRPr lang="en-US" sz="8000" dirty="0">
              <a:solidFill>
                <a:schemeClr val="bg1"/>
              </a:solidFill>
              <a:cs typeface="B Titr" panose="00000700000000000000" pitchFamily="2" charset="-78"/>
            </a:endParaRPr>
          </a:p>
        </p:txBody>
      </p:sp>
      <p:sp>
        <p:nvSpPr>
          <p:cNvPr id="87" name="TextBox 86">
            <a:extLst>
              <a:ext uri="{FF2B5EF4-FFF2-40B4-BE49-F238E27FC236}">
                <a16:creationId xmlns:a16="http://schemas.microsoft.com/office/drawing/2014/main" id="{789CA966-BAE1-148D-76A1-126BA45B3D97}"/>
              </a:ext>
            </a:extLst>
          </p:cNvPr>
          <p:cNvSpPr txBox="1"/>
          <p:nvPr/>
        </p:nvSpPr>
        <p:spPr>
          <a:xfrm>
            <a:off x="6922019" y="3830671"/>
            <a:ext cx="3375698" cy="369332"/>
          </a:xfrm>
          <a:prstGeom prst="rect">
            <a:avLst/>
          </a:prstGeom>
          <a:noFill/>
          <a:ln>
            <a:noFill/>
          </a:ln>
        </p:spPr>
        <p:txBody>
          <a:bodyPr wrap="square" rtlCol="0">
            <a:spAutoFit/>
          </a:bodyPr>
          <a:lstStyle/>
          <a:p>
            <a:r>
              <a:rPr lang="fa-IR" dirty="0">
                <a:solidFill>
                  <a:schemeClr val="bg1"/>
                </a:solidFill>
                <a:cs typeface="B Titr" panose="00000700000000000000" pitchFamily="2" charset="-78"/>
              </a:rPr>
              <a:t>زیر عنـوان اصلــی را وارد کـنید</a:t>
            </a:r>
            <a:endParaRPr lang="en-US" dirty="0">
              <a:solidFill>
                <a:schemeClr val="bg1"/>
              </a:solidFill>
              <a:cs typeface="B Titr" panose="00000700000000000000" pitchFamily="2" charset="-78"/>
            </a:endParaRPr>
          </a:p>
        </p:txBody>
      </p:sp>
      <p:sp>
        <p:nvSpPr>
          <p:cNvPr id="88" name="TextBox 87">
            <a:extLst>
              <a:ext uri="{FF2B5EF4-FFF2-40B4-BE49-F238E27FC236}">
                <a16:creationId xmlns:a16="http://schemas.microsoft.com/office/drawing/2014/main" id="{C8BC0757-5419-FC73-3263-02DA49464709}"/>
              </a:ext>
            </a:extLst>
          </p:cNvPr>
          <p:cNvSpPr txBox="1"/>
          <p:nvPr/>
        </p:nvSpPr>
        <p:spPr>
          <a:xfrm>
            <a:off x="5432951" y="4259570"/>
            <a:ext cx="4624621" cy="1908215"/>
          </a:xfrm>
          <a:prstGeom prst="rect">
            <a:avLst/>
          </a:prstGeom>
          <a:noFill/>
        </p:spPr>
        <p:txBody>
          <a:bodyPr wrap="square">
            <a:spAutoFit/>
          </a:bodyPr>
          <a:lstStyle/>
          <a:p>
            <a:pPr algn="justLow" rtl="1">
              <a:lnSpc>
                <a:spcPct val="150000"/>
              </a:lnSpc>
            </a:pPr>
            <a:r>
              <a:rPr lang="fa-IR" sz="16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chemeClr val="bg1"/>
                </a:solidFill>
                <a:latin typeface="Kalameh" pitchFamily="2" charset="-78"/>
                <a:cs typeface="B Nazanin" panose="00000400000000000000" pitchFamily="2" charset="-78"/>
              </a:rPr>
              <a:t> </a:t>
            </a:r>
            <a:r>
              <a:rPr lang="fa-IR" sz="16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600" dirty="0">
              <a:solidFill>
                <a:schemeClr val="bg1"/>
              </a:solidFill>
            </a:endParaRPr>
          </a:p>
        </p:txBody>
      </p:sp>
      <p:sp>
        <p:nvSpPr>
          <p:cNvPr id="89" name="TextBox 88">
            <a:extLst>
              <a:ext uri="{FF2B5EF4-FFF2-40B4-BE49-F238E27FC236}">
                <a16:creationId xmlns:a16="http://schemas.microsoft.com/office/drawing/2014/main" id="{BF3DF0EB-6BB0-42A2-44D5-2DBDE7631122}"/>
              </a:ext>
            </a:extLst>
          </p:cNvPr>
          <p:cNvSpPr txBox="1"/>
          <p:nvPr/>
        </p:nvSpPr>
        <p:spPr>
          <a:xfrm>
            <a:off x="7514275" y="3167390"/>
            <a:ext cx="2589477" cy="523220"/>
          </a:xfrm>
          <a:prstGeom prst="rect">
            <a:avLst/>
          </a:prstGeom>
          <a:noFill/>
        </p:spPr>
        <p:txBody>
          <a:bodyPr wrap="square" rtlCol="0">
            <a:spAutoFit/>
          </a:bodyPr>
          <a:lstStyle/>
          <a:p>
            <a:pPr algn="ctr" rtl="1"/>
            <a:r>
              <a:rPr lang="fa-IR" sz="2800" dirty="0">
                <a:solidFill>
                  <a:schemeClr val="bg1"/>
                </a:solidFill>
                <a:cs typeface="B Titr" panose="00000700000000000000" pitchFamily="2" charset="-78"/>
              </a:rPr>
              <a:t>تیتر عنوان موضوع</a:t>
            </a:r>
            <a:endParaRPr lang="en-US" sz="8000" dirty="0">
              <a:solidFill>
                <a:schemeClr val="bg1"/>
              </a:solidFill>
              <a:cs typeface="B Titr" panose="00000700000000000000" pitchFamily="2" charset="-78"/>
            </a:endParaRPr>
          </a:p>
        </p:txBody>
      </p:sp>
    </p:spTree>
    <p:extLst>
      <p:ext uri="{BB962C8B-B14F-4D97-AF65-F5344CB8AC3E}">
        <p14:creationId xmlns:p14="http://schemas.microsoft.com/office/powerpoint/2010/main" val="27771889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1000"/>
                                        <p:tgtEl>
                                          <p:spTgt spid="89"/>
                                        </p:tgtEl>
                                      </p:cBhvr>
                                    </p:animEffect>
                                    <p:anim calcmode="lin" valueType="num">
                                      <p:cBhvr>
                                        <p:cTn id="8" dur="1000" fill="hold"/>
                                        <p:tgtEl>
                                          <p:spTgt spid="89"/>
                                        </p:tgtEl>
                                        <p:attrNameLst>
                                          <p:attrName>ppt_x</p:attrName>
                                        </p:attrNameLst>
                                      </p:cBhvr>
                                      <p:tavLst>
                                        <p:tav tm="0">
                                          <p:val>
                                            <p:strVal val="#ppt_x"/>
                                          </p:val>
                                        </p:tav>
                                        <p:tav tm="100000">
                                          <p:val>
                                            <p:strVal val="#ppt_x"/>
                                          </p:val>
                                        </p:tav>
                                      </p:tavLst>
                                    </p:anim>
                                    <p:anim calcmode="lin" valueType="num">
                                      <p:cBhvr>
                                        <p:cTn id="9" dur="1000" fill="hold"/>
                                        <p:tgtEl>
                                          <p:spTgt spid="8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7"/>
                                        </p:tgtEl>
                                        <p:attrNameLst>
                                          <p:attrName>style.visibility</p:attrName>
                                        </p:attrNameLst>
                                      </p:cBhvr>
                                      <p:to>
                                        <p:strVal val="visible"/>
                                      </p:to>
                                    </p:set>
                                    <p:animEffect transition="in" filter="fade">
                                      <p:cBhvr>
                                        <p:cTn id="12" dur="1000"/>
                                        <p:tgtEl>
                                          <p:spTgt spid="87"/>
                                        </p:tgtEl>
                                      </p:cBhvr>
                                    </p:animEffect>
                                    <p:anim calcmode="lin" valueType="num">
                                      <p:cBhvr>
                                        <p:cTn id="13" dur="1000" fill="hold"/>
                                        <p:tgtEl>
                                          <p:spTgt spid="87"/>
                                        </p:tgtEl>
                                        <p:attrNameLst>
                                          <p:attrName>ppt_x</p:attrName>
                                        </p:attrNameLst>
                                      </p:cBhvr>
                                      <p:tavLst>
                                        <p:tav tm="0">
                                          <p:val>
                                            <p:strVal val="#ppt_x"/>
                                          </p:val>
                                        </p:tav>
                                        <p:tav tm="100000">
                                          <p:val>
                                            <p:strVal val="#ppt_x"/>
                                          </p:val>
                                        </p:tav>
                                      </p:tavLst>
                                    </p:anim>
                                    <p:anim calcmode="lin" valueType="num">
                                      <p:cBhvr>
                                        <p:cTn id="14" dur="1000" fill="hold"/>
                                        <p:tgtEl>
                                          <p:spTgt spid="8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8"/>
                                        </p:tgtEl>
                                        <p:attrNameLst>
                                          <p:attrName>style.visibility</p:attrName>
                                        </p:attrNameLst>
                                      </p:cBhvr>
                                      <p:to>
                                        <p:strVal val="visible"/>
                                      </p:to>
                                    </p:set>
                                    <p:animEffect transition="in" filter="fade">
                                      <p:cBhvr>
                                        <p:cTn id="17" dur="1000"/>
                                        <p:tgtEl>
                                          <p:spTgt spid="88"/>
                                        </p:tgtEl>
                                      </p:cBhvr>
                                    </p:animEffect>
                                    <p:anim calcmode="lin" valueType="num">
                                      <p:cBhvr>
                                        <p:cTn id="18" dur="1000" fill="hold"/>
                                        <p:tgtEl>
                                          <p:spTgt spid="88"/>
                                        </p:tgtEl>
                                        <p:attrNameLst>
                                          <p:attrName>ppt_x</p:attrName>
                                        </p:attrNameLst>
                                      </p:cBhvr>
                                      <p:tavLst>
                                        <p:tav tm="0">
                                          <p:val>
                                            <p:strVal val="#ppt_x"/>
                                          </p:val>
                                        </p:tav>
                                        <p:tav tm="100000">
                                          <p:val>
                                            <p:strVal val="#ppt_x"/>
                                          </p:val>
                                        </p:tav>
                                      </p:tavLst>
                                    </p:anim>
                                    <p:anim calcmode="lin" valueType="num">
                                      <p:cBhvr>
                                        <p:cTn id="19"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heel(1)">
                                      <p:cBhvr>
                                        <p:cTn id="24" dur="2000"/>
                                        <p:tgtEl>
                                          <p:spTgt spid="7"/>
                                        </p:tgtEl>
                                      </p:cBhvr>
                                    </p:animEffect>
                                  </p:childTnLst>
                                </p:cTn>
                              </p:par>
                              <p:par>
                                <p:cTn id="25" presetID="21" presetClass="entr" presetSubtype="1"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heel(1)">
                                      <p:cBhvr>
                                        <p:cTn id="27" dur="20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42" fill="hold" grpId="0" nodeType="clickEffect">
                                  <p:stCondLst>
                                    <p:cond delay="0"/>
                                  </p:stCondLst>
                                  <p:childTnLst>
                                    <p:set>
                                      <p:cBhvr>
                                        <p:cTn id="31" dur="1" fill="hold">
                                          <p:stCondLst>
                                            <p:cond delay="0"/>
                                          </p:stCondLst>
                                        </p:cTn>
                                        <p:tgtEl>
                                          <p:spTgt spid="86"/>
                                        </p:tgtEl>
                                        <p:attrNameLst>
                                          <p:attrName>style.visibility</p:attrName>
                                        </p:attrNameLst>
                                      </p:cBhvr>
                                      <p:to>
                                        <p:strVal val="visible"/>
                                      </p:to>
                                    </p:set>
                                    <p:animEffect transition="in" filter="barn(outHorizontal)">
                                      <p:cBhvr>
                                        <p:cTn id="32" dur="500"/>
                                        <p:tgtEl>
                                          <p:spTgt spid="86"/>
                                        </p:tgtEl>
                                      </p:cBhvr>
                                    </p:animEffect>
                                  </p:childTnLst>
                                </p:cTn>
                              </p:par>
                              <p:par>
                                <p:cTn id="33" presetID="16" presetClass="entr" presetSubtype="42" fill="hold" grpId="0" nodeType="with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barn(outHorizontal)">
                                      <p:cBhvr>
                                        <p:cTn id="35" dur="500"/>
                                        <p:tgtEl>
                                          <p:spTgt spid="84"/>
                                        </p:tgtEl>
                                      </p:cBhvr>
                                    </p:animEffect>
                                  </p:childTnLst>
                                </p:cTn>
                              </p:par>
                              <p:par>
                                <p:cTn id="36" presetID="16" presetClass="entr" presetSubtype="42" fill="hold" grpId="0" nodeType="withEffect">
                                  <p:stCondLst>
                                    <p:cond delay="0"/>
                                  </p:stCondLst>
                                  <p:childTnLst>
                                    <p:set>
                                      <p:cBhvr>
                                        <p:cTn id="37" dur="1" fill="hold">
                                          <p:stCondLst>
                                            <p:cond delay="0"/>
                                          </p:stCondLst>
                                        </p:cTn>
                                        <p:tgtEl>
                                          <p:spTgt spid="85"/>
                                        </p:tgtEl>
                                        <p:attrNameLst>
                                          <p:attrName>style.visibility</p:attrName>
                                        </p:attrNameLst>
                                      </p:cBhvr>
                                      <p:to>
                                        <p:strVal val="visible"/>
                                      </p:to>
                                    </p:set>
                                    <p:animEffect transition="in" filter="barn(outHorizontal)">
                                      <p:cBhvr>
                                        <p:cTn id="3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P spid="88" grpId="0"/>
      <p:bldP spid="8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73">
            <a:extLst>
              <a:ext uri="{FF2B5EF4-FFF2-40B4-BE49-F238E27FC236}">
                <a16:creationId xmlns:a16="http://schemas.microsoft.com/office/drawing/2014/main" id="{CB9E586D-033F-5C22-EC7D-F20DE1D43778}"/>
              </a:ext>
            </a:extLst>
          </p:cNvPr>
          <p:cNvGrpSpPr/>
          <p:nvPr/>
        </p:nvGrpSpPr>
        <p:grpSpPr>
          <a:xfrm>
            <a:off x="11430910" y="871306"/>
            <a:ext cx="346028" cy="5133860"/>
            <a:chOff x="11430910" y="871306"/>
            <a:chExt cx="346028" cy="5133860"/>
          </a:xfrm>
        </p:grpSpPr>
        <p:grpSp>
          <p:nvGrpSpPr>
            <p:cNvPr id="3" name="Graphic 2">
              <a:extLst>
                <a:ext uri="{FF2B5EF4-FFF2-40B4-BE49-F238E27FC236}">
                  <a16:creationId xmlns:a16="http://schemas.microsoft.com/office/drawing/2014/main" id="{9ABB18F9-A9AC-B483-9349-D3F62CB144F7}"/>
                </a:ext>
              </a:extLst>
            </p:cNvPr>
            <p:cNvGrpSpPr/>
            <p:nvPr/>
          </p:nvGrpSpPr>
          <p:grpSpPr>
            <a:xfrm>
              <a:off x="11449376" y="871306"/>
              <a:ext cx="327562" cy="283795"/>
              <a:chOff x="5756814" y="5631846"/>
              <a:chExt cx="846645" cy="733520"/>
            </a:xfrm>
            <a:solidFill>
              <a:srgbClr val="000000"/>
            </a:solidFill>
          </p:grpSpPr>
          <p:sp>
            <p:nvSpPr>
              <p:cNvPr id="61" name="Freeform: Shape 60">
                <a:extLst>
                  <a:ext uri="{FF2B5EF4-FFF2-40B4-BE49-F238E27FC236}">
                    <a16:creationId xmlns:a16="http://schemas.microsoft.com/office/drawing/2014/main" id="{48FF6145-DAFD-2BA3-CCBD-CB4ED94F8FAE}"/>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EC5783B-4E24-406D-5C2B-815E713FABA0}"/>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6132A00-C6AF-46CF-9154-CFDB5C849C74}"/>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03AF03F9-F6D1-15BF-F809-2B48F2AA0A96}"/>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38871D58-1846-DC87-065A-C2E9F6133C48}"/>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59F3035-83DE-3491-AAF3-23233DA559F1}"/>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15AFD08-C276-037A-F885-C2EB71E3671C}"/>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E49056C2-0CD9-53AE-3706-36DEE7D39EB8}"/>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CFBD5CE-394D-B019-D819-2557E857BE04}"/>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344A3F8-ED2D-5A8D-E6F6-D063844ED1EB}"/>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70963BA8-B812-72F2-BBFF-C26DB6834C9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E7E8D6B-1481-E52E-7499-D84776963505}"/>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94AB11C-6BE1-6B15-54E1-EBF37EB10BDE}"/>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4" name="Graphic 2">
              <a:extLst>
                <a:ext uri="{FF2B5EF4-FFF2-40B4-BE49-F238E27FC236}">
                  <a16:creationId xmlns:a16="http://schemas.microsoft.com/office/drawing/2014/main" id="{27F84301-11A1-16B8-550C-73C228DD7B13}"/>
                </a:ext>
              </a:extLst>
            </p:cNvPr>
            <p:cNvGrpSpPr/>
            <p:nvPr/>
          </p:nvGrpSpPr>
          <p:grpSpPr>
            <a:xfrm>
              <a:off x="11449407" y="3761744"/>
              <a:ext cx="327500" cy="288586"/>
              <a:chOff x="4485893" y="5625654"/>
              <a:chExt cx="846486" cy="745902"/>
            </a:xfrm>
            <a:solidFill>
              <a:srgbClr val="000000"/>
            </a:solidFill>
          </p:grpSpPr>
          <p:sp>
            <p:nvSpPr>
              <p:cNvPr id="49" name="Freeform: Shape 48">
                <a:extLst>
                  <a:ext uri="{FF2B5EF4-FFF2-40B4-BE49-F238E27FC236}">
                    <a16:creationId xmlns:a16="http://schemas.microsoft.com/office/drawing/2014/main" id="{80DD8334-DB3A-1D21-9F0B-39EA96ED5FEB}"/>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CC02DF5-5715-DC19-0080-082FC1D6E8DC}"/>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44672857-1914-AB6C-3B34-EEF513AE692A}"/>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8D1D523-729A-AFBA-0E5A-8D4413558B07}"/>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C69F2FF-8C8E-A277-8A91-03E565EE55E9}"/>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6E28677-9429-B9A4-7A1D-877239E4007E}"/>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4CB76B9-46D0-B987-35AF-9ED9A36DAE34}"/>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7B2312B-72D8-CCB4-F088-CB5A0CFD9D0D}"/>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424B0A3-8A59-877E-35D8-D8389FFE7EE3}"/>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F9268BE-1824-35D3-0D18-596E25B0EDCC}"/>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74F0921-FF5C-39A8-50D9-E03AD71240BA}"/>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226D06C6-A3B2-2537-A58C-DA49C0B89EFF}"/>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5" name="Graphic 2">
              <a:extLst>
                <a:ext uri="{FF2B5EF4-FFF2-40B4-BE49-F238E27FC236}">
                  <a16:creationId xmlns:a16="http://schemas.microsoft.com/office/drawing/2014/main" id="{19B41339-1204-F1AE-2D04-09E64FB6CCEB}"/>
                </a:ext>
              </a:extLst>
            </p:cNvPr>
            <p:cNvGrpSpPr/>
            <p:nvPr/>
          </p:nvGrpSpPr>
          <p:grpSpPr>
            <a:xfrm>
              <a:off x="11430910" y="4700854"/>
              <a:ext cx="327551" cy="327809"/>
              <a:chOff x="3214687" y="4303930"/>
              <a:chExt cx="846617" cy="847284"/>
            </a:xfrm>
            <a:solidFill>
              <a:srgbClr val="000000"/>
            </a:solidFill>
          </p:grpSpPr>
          <p:sp>
            <p:nvSpPr>
              <p:cNvPr id="39" name="Freeform: Shape 38">
                <a:extLst>
                  <a:ext uri="{FF2B5EF4-FFF2-40B4-BE49-F238E27FC236}">
                    <a16:creationId xmlns:a16="http://schemas.microsoft.com/office/drawing/2014/main" id="{38A876A9-FA52-9EED-84AD-714998559C73}"/>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4C1C9A84-1988-7E5F-3607-D233404A8E51}"/>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2304FF1-C56C-A892-E9D4-8E52CBBE7C91}"/>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D8EB7AE-8632-EBFE-E8F6-E567F7064284}"/>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38B0D0F9-0ABD-12A7-0A9B-805E09BEA968}"/>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179F0EB-A7EC-AEA1-C6F3-232AB565AF4E}"/>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BA908B7-6386-18AE-9A69-6893B00B3C04}"/>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34DD7CD-028A-F7D0-6F5E-71422CD19A01}"/>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B3292DCE-C1BF-A124-100C-8E09E25C2873}"/>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0C7F87A-7F50-9CF0-FC8C-A403B9909AB9}"/>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6" name="Graphic 2">
              <a:extLst>
                <a:ext uri="{FF2B5EF4-FFF2-40B4-BE49-F238E27FC236}">
                  <a16:creationId xmlns:a16="http://schemas.microsoft.com/office/drawing/2014/main" id="{243215AB-8449-7690-C444-48D358845149}"/>
                </a:ext>
              </a:extLst>
            </p:cNvPr>
            <p:cNvGrpSpPr/>
            <p:nvPr/>
          </p:nvGrpSpPr>
          <p:grpSpPr>
            <a:xfrm>
              <a:off x="11449389" y="2794268"/>
              <a:ext cx="327537" cy="291718"/>
              <a:chOff x="3214687" y="3079431"/>
              <a:chExt cx="846581" cy="753999"/>
            </a:xfrm>
            <a:solidFill>
              <a:srgbClr val="000000"/>
            </a:solidFill>
          </p:grpSpPr>
          <p:sp>
            <p:nvSpPr>
              <p:cNvPr id="27" name="Freeform: Shape 26">
                <a:extLst>
                  <a:ext uri="{FF2B5EF4-FFF2-40B4-BE49-F238E27FC236}">
                    <a16:creationId xmlns:a16="http://schemas.microsoft.com/office/drawing/2014/main" id="{C37F8C5B-3F66-7992-DB36-8FCCA3AFF4C4}"/>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743FB63-977F-CBB7-C776-086CC1887562}"/>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9D91DE5-D867-2E7A-D500-64E3035BF92D}"/>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72D007B0-8AAC-D978-C8E9-676043A0BA29}"/>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46E09A5-EF94-A1AC-E422-C24CD78A6FAB}"/>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153697D-7532-BAB5-E29B-744FF1C900FD}"/>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1C41F36-DB06-680B-8F48-513E226AEEBA}"/>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8180BFF-2B89-55C0-F551-FB3DE7F72EEB}"/>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B68507F-A847-AC98-29BD-A821747DB571}"/>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87D1775-9B0F-35BE-67BF-54A81A77FAE8}"/>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8F88657-D81D-DC69-7CC1-7A6994EFE56A}"/>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D342003-15BC-58DB-F94C-1F8FF52672BE}"/>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7" name="Graphic 2">
              <a:extLst>
                <a:ext uri="{FF2B5EF4-FFF2-40B4-BE49-F238E27FC236}">
                  <a16:creationId xmlns:a16="http://schemas.microsoft.com/office/drawing/2014/main" id="{2719E6E6-DCC3-7C7B-FD60-A075B0A15E96}"/>
                </a:ext>
              </a:extLst>
            </p:cNvPr>
            <p:cNvGrpSpPr/>
            <p:nvPr/>
          </p:nvGrpSpPr>
          <p:grpSpPr>
            <a:xfrm>
              <a:off x="11514874" y="1822778"/>
              <a:ext cx="196566" cy="327832"/>
              <a:chOff x="8468295" y="490537"/>
              <a:chExt cx="508063" cy="847343"/>
            </a:xfrm>
            <a:solidFill>
              <a:srgbClr val="000000"/>
            </a:solidFill>
          </p:grpSpPr>
          <p:sp>
            <p:nvSpPr>
              <p:cNvPr id="19" name="Freeform: Shape 18">
                <a:extLst>
                  <a:ext uri="{FF2B5EF4-FFF2-40B4-BE49-F238E27FC236}">
                    <a16:creationId xmlns:a16="http://schemas.microsoft.com/office/drawing/2014/main" id="{DE6B5F61-F4F9-7F4D-404E-42E0302F69B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5502964D-10B1-73BD-804C-2FD38BE35332}"/>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2E872449-C3EE-4AEB-5B37-108883CE7F20}"/>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E9723A3-A4CD-AFF4-4820-88B20C6D40CB}"/>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2129D7B0-7EBA-FE8C-C9BA-4BEB47DEB837}"/>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D15C330-AC8B-FE7A-CE82-502CAAD5A619}"/>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E1AA9448-FD7B-B4CB-060D-40D841D0455B}"/>
                  </a:ext>
                </a:extLst>
              </p:cNvPr>
              <p:cNvSpPr/>
              <p:nvPr/>
            </p:nvSpPr>
            <p:spPr>
              <a:xfrm>
                <a:off x="8619838" y="750569"/>
                <a:ext cx="204979"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4DF626C-012F-9BFD-3A1B-B5091CADC5E6}"/>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8" name="Graphic 2">
              <a:extLst>
                <a:ext uri="{FF2B5EF4-FFF2-40B4-BE49-F238E27FC236}">
                  <a16:creationId xmlns:a16="http://schemas.microsoft.com/office/drawing/2014/main" id="{4862B535-29A4-0773-C73D-B9B672A8FF35}"/>
                </a:ext>
              </a:extLst>
            </p:cNvPr>
            <p:cNvGrpSpPr/>
            <p:nvPr/>
          </p:nvGrpSpPr>
          <p:grpSpPr>
            <a:xfrm>
              <a:off x="11495158" y="5677334"/>
              <a:ext cx="235999" cy="327832"/>
              <a:chOff x="3332892" y="490537"/>
              <a:chExt cx="609983" cy="847343"/>
            </a:xfrm>
            <a:solidFill>
              <a:srgbClr val="000000"/>
            </a:solidFill>
          </p:grpSpPr>
          <p:sp>
            <p:nvSpPr>
              <p:cNvPr id="9" name="Freeform: Shape 8">
                <a:extLst>
                  <a:ext uri="{FF2B5EF4-FFF2-40B4-BE49-F238E27FC236}">
                    <a16:creationId xmlns:a16="http://schemas.microsoft.com/office/drawing/2014/main" id="{9F24596D-EF08-1C86-DFC4-389075A761B9}"/>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6C04612-5A13-FEB1-E4B5-FC313EBCEE7A}"/>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37BD2E3-0E70-DBC2-B52E-B0D3B7FF0A11}"/>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C5EF2DC7-37BB-9F4C-3608-D79E7726740A}"/>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845C677B-E92B-4343-A23E-AD95E71E09AA}"/>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E99D89E-1437-D10C-7337-799671667926}"/>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36E69A3-1DBE-373B-003A-54CE662A749B}"/>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676DE785-1078-F4A4-6E26-8D657472285D}"/>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A56C6BBF-D5D1-8224-5C09-3B0FE37DD710}"/>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5CC1AD33-F4FD-7CE4-BB04-A06ABE3EDBC6}"/>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
        <p:nvSpPr>
          <p:cNvPr id="2" name="Rectangle: Rounded Corners 1">
            <a:extLst>
              <a:ext uri="{FF2B5EF4-FFF2-40B4-BE49-F238E27FC236}">
                <a16:creationId xmlns:a16="http://schemas.microsoft.com/office/drawing/2014/main" id="{8A8CABC1-1F47-9E9C-B32D-BC0609B734B7}"/>
              </a:ext>
            </a:extLst>
          </p:cNvPr>
          <p:cNvSpPr/>
          <p:nvPr/>
        </p:nvSpPr>
        <p:spPr>
          <a:xfrm>
            <a:off x="616169" y="961910"/>
            <a:ext cx="2073891" cy="1343604"/>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1D4B8253-4A50-DAFF-7C7F-295AC5D7FECA}"/>
              </a:ext>
            </a:extLst>
          </p:cNvPr>
          <p:cNvSpPr/>
          <p:nvPr/>
        </p:nvSpPr>
        <p:spPr>
          <a:xfrm>
            <a:off x="1311029" y="618832"/>
            <a:ext cx="686156" cy="686156"/>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682A87E-804F-59A3-7637-2341F6DFEECB}"/>
              </a:ext>
            </a:extLst>
          </p:cNvPr>
          <p:cNvSpPr/>
          <p:nvPr/>
        </p:nvSpPr>
        <p:spPr>
          <a:xfrm>
            <a:off x="593136" y="2919345"/>
            <a:ext cx="2073891" cy="1343604"/>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a:extLst>
              <a:ext uri="{FF2B5EF4-FFF2-40B4-BE49-F238E27FC236}">
                <a16:creationId xmlns:a16="http://schemas.microsoft.com/office/drawing/2014/main" id="{AA14C614-7152-2B0E-2834-F7F14587FE2D}"/>
              </a:ext>
            </a:extLst>
          </p:cNvPr>
          <p:cNvSpPr/>
          <p:nvPr/>
        </p:nvSpPr>
        <p:spPr>
          <a:xfrm>
            <a:off x="1287995" y="2576267"/>
            <a:ext cx="686156" cy="686156"/>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42AC7DD2-DCCC-34FF-68FD-B30296914B25}"/>
              </a:ext>
            </a:extLst>
          </p:cNvPr>
          <p:cNvSpPr/>
          <p:nvPr/>
        </p:nvSpPr>
        <p:spPr>
          <a:xfrm>
            <a:off x="544694" y="4949105"/>
            <a:ext cx="2073891" cy="1343604"/>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id="{2CA9D67A-1A5E-A52F-BA99-35FE2381DE86}"/>
              </a:ext>
            </a:extLst>
          </p:cNvPr>
          <p:cNvSpPr/>
          <p:nvPr/>
        </p:nvSpPr>
        <p:spPr>
          <a:xfrm>
            <a:off x="1239553" y="4606027"/>
            <a:ext cx="686156" cy="686156"/>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a:extLst>
              <a:ext uri="{FF2B5EF4-FFF2-40B4-BE49-F238E27FC236}">
                <a16:creationId xmlns:a16="http://schemas.microsoft.com/office/drawing/2014/main" id="{0943336A-05EA-E4A9-BEA1-F14CE9359F21}"/>
              </a:ext>
            </a:extLst>
          </p:cNvPr>
          <p:cNvSpPr txBox="1"/>
          <p:nvPr/>
        </p:nvSpPr>
        <p:spPr>
          <a:xfrm>
            <a:off x="7975915" y="1108779"/>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88" name="TextBox 87">
            <a:extLst>
              <a:ext uri="{FF2B5EF4-FFF2-40B4-BE49-F238E27FC236}">
                <a16:creationId xmlns:a16="http://schemas.microsoft.com/office/drawing/2014/main" id="{4F3E131A-E3DE-D1A9-D37C-A5B4F3A25624}"/>
              </a:ext>
            </a:extLst>
          </p:cNvPr>
          <p:cNvSpPr txBox="1"/>
          <p:nvPr/>
        </p:nvSpPr>
        <p:spPr>
          <a:xfrm>
            <a:off x="3164216" y="1543655"/>
            <a:ext cx="7822247" cy="2277547"/>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89" name="TextBox 88">
            <a:extLst>
              <a:ext uri="{FF2B5EF4-FFF2-40B4-BE49-F238E27FC236}">
                <a16:creationId xmlns:a16="http://schemas.microsoft.com/office/drawing/2014/main" id="{5FDA3557-E539-D042-B4FE-5B78B5E4CA56}"/>
              </a:ext>
            </a:extLst>
          </p:cNvPr>
          <p:cNvSpPr txBox="1"/>
          <p:nvPr/>
        </p:nvSpPr>
        <p:spPr>
          <a:xfrm>
            <a:off x="8365287" y="451475"/>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graphicFrame>
        <p:nvGraphicFramePr>
          <p:cNvPr id="94" name="Chart 93">
            <a:extLst>
              <a:ext uri="{FF2B5EF4-FFF2-40B4-BE49-F238E27FC236}">
                <a16:creationId xmlns:a16="http://schemas.microsoft.com/office/drawing/2014/main" id="{04AC1395-B8D7-360A-9C8D-8CBF0538F0F1}"/>
              </a:ext>
            </a:extLst>
          </p:cNvPr>
          <p:cNvGraphicFramePr/>
          <p:nvPr>
            <p:extLst>
              <p:ext uri="{D42A27DB-BD31-4B8C-83A1-F6EECF244321}">
                <p14:modId xmlns:p14="http://schemas.microsoft.com/office/powerpoint/2010/main" val="1075490261"/>
              </p:ext>
            </p:extLst>
          </p:nvPr>
        </p:nvGraphicFramePr>
        <p:xfrm>
          <a:off x="3711915" y="3923291"/>
          <a:ext cx="6634120" cy="2592339"/>
        </p:xfrm>
        <a:graphic>
          <a:graphicData uri="http://schemas.openxmlformats.org/drawingml/2006/chart">
            <c:chart xmlns:c="http://schemas.openxmlformats.org/drawingml/2006/chart" xmlns:r="http://schemas.openxmlformats.org/officeDocument/2006/relationships" r:id="rId2"/>
          </a:graphicData>
        </a:graphic>
      </p:graphicFrame>
      <p:sp>
        <p:nvSpPr>
          <p:cNvPr id="95" name="TextBox 94">
            <a:extLst>
              <a:ext uri="{FF2B5EF4-FFF2-40B4-BE49-F238E27FC236}">
                <a16:creationId xmlns:a16="http://schemas.microsoft.com/office/drawing/2014/main" id="{8A7439ED-BE17-83B7-64A5-0F63CC2B9F38}"/>
              </a:ext>
            </a:extLst>
          </p:cNvPr>
          <p:cNvSpPr txBox="1"/>
          <p:nvPr/>
        </p:nvSpPr>
        <p:spPr>
          <a:xfrm>
            <a:off x="620468" y="1293445"/>
            <a:ext cx="2058711" cy="946413"/>
          </a:xfrm>
          <a:prstGeom prst="rect">
            <a:avLst/>
          </a:prstGeom>
          <a:noFill/>
        </p:spPr>
        <p:txBody>
          <a:bodyPr wrap="square">
            <a:spAutoFit/>
          </a:bodyPr>
          <a:lstStyle/>
          <a:p>
            <a:pPr algn="ctr" rtl="1">
              <a:lnSpc>
                <a:spcPct val="150000"/>
              </a:lnSpc>
            </a:pPr>
            <a:r>
              <a:rPr lang="fa-IR" sz="1400" b="1" dirty="0">
                <a:solidFill>
                  <a:schemeClr val="bg1"/>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a:t>
            </a:r>
            <a:endParaRPr lang="en-US" sz="1200" dirty="0">
              <a:solidFill>
                <a:schemeClr val="bg1"/>
              </a:solidFill>
            </a:endParaRPr>
          </a:p>
        </p:txBody>
      </p:sp>
      <p:sp>
        <p:nvSpPr>
          <p:cNvPr id="96" name="TextBox 95">
            <a:extLst>
              <a:ext uri="{FF2B5EF4-FFF2-40B4-BE49-F238E27FC236}">
                <a16:creationId xmlns:a16="http://schemas.microsoft.com/office/drawing/2014/main" id="{E05485B5-FDB2-A0DF-EC7E-57B7DFA6D704}"/>
              </a:ext>
            </a:extLst>
          </p:cNvPr>
          <p:cNvSpPr txBox="1"/>
          <p:nvPr/>
        </p:nvSpPr>
        <p:spPr>
          <a:xfrm>
            <a:off x="504081" y="5292755"/>
            <a:ext cx="2058711" cy="946413"/>
          </a:xfrm>
          <a:prstGeom prst="rect">
            <a:avLst/>
          </a:prstGeom>
          <a:noFill/>
        </p:spPr>
        <p:txBody>
          <a:bodyPr wrap="square">
            <a:spAutoFit/>
          </a:bodyPr>
          <a:lstStyle/>
          <a:p>
            <a:pPr algn="ctr" rtl="1">
              <a:lnSpc>
                <a:spcPct val="150000"/>
              </a:lnSpc>
            </a:pPr>
            <a:r>
              <a:rPr lang="fa-IR" sz="1400" b="1" dirty="0">
                <a:solidFill>
                  <a:schemeClr val="bg1"/>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a:t>
            </a:r>
            <a:endParaRPr lang="en-US" sz="1200" dirty="0">
              <a:solidFill>
                <a:schemeClr val="bg1"/>
              </a:solidFill>
            </a:endParaRPr>
          </a:p>
        </p:txBody>
      </p:sp>
      <p:sp>
        <p:nvSpPr>
          <p:cNvPr id="97" name="TextBox 96">
            <a:extLst>
              <a:ext uri="{FF2B5EF4-FFF2-40B4-BE49-F238E27FC236}">
                <a16:creationId xmlns:a16="http://schemas.microsoft.com/office/drawing/2014/main" id="{364EA9D0-E227-EC1D-B3A8-EED616E83638}"/>
              </a:ext>
            </a:extLst>
          </p:cNvPr>
          <p:cNvSpPr txBox="1"/>
          <p:nvPr/>
        </p:nvSpPr>
        <p:spPr>
          <a:xfrm>
            <a:off x="732311" y="3414823"/>
            <a:ext cx="2058711" cy="946413"/>
          </a:xfrm>
          <a:prstGeom prst="rect">
            <a:avLst/>
          </a:prstGeom>
          <a:noFill/>
        </p:spPr>
        <p:txBody>
          <a:bodyPr wrap="square">
            <a:spAutoFit/>
          </a:bodyPr>
          <a:lstStyle/>
          <a:p>
            <a:pPr algn="ctr" rtl="1">
              <a:lnSpc>
                <a:spcPct val="150000"/>
              </a:lnSpc>
            </a:pPr>
            <a:r>
              <a:rPr lang="fa-IR" sz="1400" b="1" dirty="0">
                <a:solidFill>
                  <a:schemeClr val="bg1"/>
                </a:solidFill>
                <a:latin typeface="Kalameh" pitchFamily="2" charset="-78"/>
                <a:cs typeface="B Titr" panose="00000700000000000000" pitchFamily="2" charset="-78"/>
              </a:rPr>
              <a:t>تیتر عنوان را وارد نمایید</a:t>
            </a:r>
          </a:p>
          <a:p>
            <a:pPr algn="ctr" rtl="1">
              <a:lnSpc>
                <a:spcPct val="150000"/>
              </a:lnSpc>
            </a:pPr>
            <a:r>
              <a:rPr lang="fa-IR" sz="12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a:t>
            </a:r>
            <a:endParaRPr lang="en-US" sz="1200" dirty="0">
              <a:solidFill>
                <a:schemeClr val="bg1"/>
              </a:solidFill>
            </a:endParaRPr>
          </a:p>
        </p:txBody>
      </p:sp>
      <p:sp>
        <p:nvSpPr>
          <p:cNvPr id="98" name="Freeform 108">
            <a:extLst>
              <a:ext uri="{FF2B5EF4-FFF2-40B4-BE49-F238E27FC236}">
                <a16:creationId xmlns:a16="http://schemas.microsoft.com/office/drawing/2014/main" id="{53D94424-5E57-7039-58A2-9205306FCBA3}"/>
              </a:ext>
            </a:extLst>
          </p:cNvPr>
          <p:cNvSpPr/>
          <p:nvPr/>
        </p:nvSpPr>
        <p:spPr>
          <a:xfrm>
            <a:off x="1392354" y="4700854"/>
            <a:ext cx="402794" cy="474373"/>
          </a:xfrm>
          <a:custGeom>
            <a:avLst/>
            <a:gdLst>
              <a:gd name="f0" fmla="val w"/>
              <a:gd name="f1" fmla="val h"/>
              <a:gd name="f2" fmla="val 0"/>
              <a:gd name="f3" fmla="val 341005"/>
              <a:gd name="f4" fmla="val 376812"/>
              <a:gd name="f5" fmla="val 179590"/>
              <a:gd name="f6" fmla="val 105941"/>
              <a:gd name="f7" fmla="val 189466"/>
              <a:gd name="f8" fmla="val 103284"/>
              <a:gd name="f9" fmla="val 200229"/>
              <a:gd name="f10" fmla="val 106383"/>
              <a:gd name="f11" fmla="val 207502"/>
              <a:gd name="f12" fmla="val 113978"/>
              <a:gd name="f13" fmla="val 205155"/>
              <a:gd name="f14" fmla="val 116193"/>
              <a:gd name="f15" fmla="val 198727"/>
              <a:gd name="f16" fmla="val 109493"/>
              <a:gd name="f17" fmla="val 189244"/>
              <a:gd name="f18" fmla="val 106732"/>
              <a:gd name="f19" fmla="val 180543"/>
              <a:gd name="f20" fmla="val 109027"/>
              <a:gd name="f21" fmla="val 171284"/>
              <a:gd name="f22" fmla="val 111470"/>
              <a:gd name="f23" fmla="val 164597"/>
              <a:gd name="f24" fmla="val 119184"/>
              <a:gd name="f25" fmla="val 163491"/>
              <a:gd name="f26" fmla="val 128699"/>
              <a:gd name="f27" fmla="val 160301"/>
              <a:gd name="f28" fmla="val 128192"/>
              <a:gd name="f29" fmla="val 160626"/>
              <a:gd name="f30" fmla="val 125509"/>
              <a:gd name="f31" fmla="val 161343"/>
              <a:gd name="f32" fmla="val 122953"/>
              <a:gd name="f33" fmla="val 162397"/>
              <a:gd name="f34" fmla="val 120583"/>
              <a:gd name="f35" fmla="val 163188"/>
              <a:gd name="f36" fmla="val 118806"/>
              <a:gd name="f37" fmla="val 164168"/>
              <a:gd name="f38" fmla="val 117134"/>
              <a:gd name="f39" fmla="val 165317"/>
              <a:gd name="f40" fmla="val 115593"/>
              <a:gd name="f41" fmla="val 184774"/>
              <a:gd name="f42" fmla="val 76800"/>
              <a:gd name="f43" fmla="val 189722"/>
              <a:gd name="f44" fmla="val 75892"/>
              <a:gd name="f45" fmla="val 194950"/>
              <a:gd name="f46" fmla="val 76276"/>
              <a:gd name="f47" fmla="val 199898"/>
              <a:gd name="f48" fmla="val 78055"/>
              <a:gd name="f49" fmla="val 198784"/>
              <a:gd name="f50" fmla="val 81085"/>
              <a:gd name="f51" fmla="val 190044"/>
              <a:gd name="f52" fmla="val 77951"/>
              <a:gd name="f53" fmla="val 180324"/>
              <a:gd name="f54" fmla="val 79705"/>
              <a:gd name="f55" fmla="val 173557"/>
              <a:gd name="f56" fmla="val 85636"/>
              <a:gd name="f57" fmla="val 166357"/>
              <a:gd name="f58" fmla="val 91948"/>
              <a:gd name="f59" fmla="val 163808"/>
              <a:gd name="f60" fmla="val 101834"/>
              <a:gd name="f61" fmla="val 167057"/>
              <a:gd name="f62" fmla="val 110845"/>
              <a:gd name="f63" fmla="val 163976"/>
              <a:gd name="f64" fmla="val 111813"/>
              <a:gd name="f65" fmla="val 161264"/>
              <a:gd name="f66" fmla="val 104174"/>
              <a:gd name="f67" fmla="val 162206"/>
              <a:gd name="f68" fmla="val 95982"/>
              <a:gd name="f69" fmla="val 166259"/>
              <a:gd name="f70" fmla="val 89343"/>
              <a:gd name="f71" fmla="val 171329"/>
              <a:gd name="f72" fmla="val 83298"/>
              <a:gd name="f73" fmla="val 175158"/>
              <a:gd name="f74" fmla="val 79908"/>
              <a:gd name="f75" fmla="val 179826"/>
              <a:gd name="f76" fmla="val 77708"/>
              <a:gd name="f77" fmla="val 179076"/>
              <a:gd name="f78" fmla="val 24908"/>
              <a:gd name="f79" fmla="val 173882"/>
              <a:gd name="f80" fmla="val 25821"/>
              <a:gd name="f81" fmla="val 169065"/>
              <a:gd name="f82" fmla="val 28595"/>
              <a:gd name="f83" fmla="val 165693"/>
              <a:gd name="f84" fmla="val 33023"/>
              <a:gd name="f85" fmla="val 165081"/>
              <a:gd name="f86" fmla="val 32645"/>
              <a:gd name="f87" fmla="val 164343"/>
              <a:gd name="f88" fmla="val 33841"/>
              <a:gd name="f89" fmla="val 159156"/>
              <a:gd name="f90" fmla="val 28989"/>
              <a:gd name="f91" fmla="val 147650"/>
              <a:gd name="f92" fmla="val 21890"/>
              <a:gd name="f93" fmla="val 132568"/>
              <a:gd name="f94" fmla="val 25462"/>
              <a:gd name="f95" fmla="val 125468"/>
              <a:gd name="f96" fmla="val 36968"/>
              <a:gd name="f97" fmla="val 125028"/>
              <a:gd name="f98" fmla="val 37682"/>
              <a:gd name="f99" fmla="val 124628"/>
              <a:gd name="f100" fmla="val 38410"/>
              <a:gd name="f101" fmla="val 124607"/>
              <a:gd name="f102" fmla="val 39302"/>
              <a:gd name="f103" fmla="val 121192"/>
              <a:gd name="f104" fmla="val 53871"/>
              <a:gd name="f105" fmla="val 126621"/>
              <a:gd name="f106" fmla="val 67918"/>
              <a:gd name="f107" fmla="val 137512"/>
              <a:gd name="f108" fmla="val 72288"/>
              <a:gd name="f109" fmla="val 136408"/>
              <a:gd name="f110" fmla="val 75373"/>
              <a:gd name="f111" fmla="val 125065"/>
              <a:gd name="f112" fmla="val 70889"/>
              <a:gd name="f113" fmla="val 118824"/>
              <a:gd name="f114" fmla="val 57470"/>
              <a:gd name="f115" fmla="val 120792"/>
              <a:gd name="f116" fmla="val 42874"/>
              <a:gd name="f117" fmla="val 110219"/>
              <a:gd name="f118" fmla="val 38045"/>
              <a:gd name="f119" fmla="val 97555"/>
              <a:gd name="f120" fmla="val 41998"/>
              <a:gd name="f121" fmla="val 91229"/>
              <a:gd name="f122" fmla="val 52250"/>
              <a:gd name="f123" fmla="val 86215"/>
              <a:gd name="f124" fmla="val 60377"/>
              <a:gd name="f125" fmla="val 87164"/>
              <a:gd name="f126" fmla="val 68019"/>
              <a:gd name="f127" fmla="val 90995"/>
              <a:gd name="f128" fmla="val 75559"/>
              <a:gd name="f129" fmla="val 88405"/>
              <a:gd name="f130" fmla="val 77546"/>
              <a:gd name="f131" fmla="val 86197"/>
              <a:gd name="f132" fmla="val 80074"/>
              <a:gd name="f133" fmla="val 84391"/>
              <a:gd name="f134" fmla="val 83001"/>
              <a:gd name="f135" fmla="val 75261"/>
              <a:gd name="f136" fmla="val 97799"/>
              <a:gd name="f137" fmla="val 79855"/>
              <a:gd name="f138" fmla="val 117197"/>
              <a:gd name="f139" fmla="val 94653"/>
              <a:gd name="f140" fmla="val 126328"/>
              <a:gd name="f141" fmla="val 99603"/>
              <a:gd name="f142" fmla="val 129383"/>
              <a:gd name="f143" fmla="val 105068"/>
              <a:gd name="f144" fmla="val 130901"/>
              <a:gd name="f145" fmla="val 110449"/>
              <a:gd name="f146" fmla="val 130283"/>
              <a:gd name="f147" fmla="val 111461"/>
              <a:gd name="f148" fmla="val 121556"/>
              <a:gd name="f149" fmla="val 114239"/>
              <a:gd name="f150" fmla="val 112980"/>
              <a:gd name="f151" fmla="val 118788"/>
              <a:gd name="f152" fmla="val 105103"/>
              <a:gd name="f153" fmla="val 122060"/>
              <a:gd name="f154" fmla="val 106993"/>
              <a:gd name="f155" fmla="val 117549"/>
              <a:gd name="f156" fmla="val 114804"/>
              <a:gd name="f157" fmla="val 114885"/>
              <a:gd name="f158" fmla="val 123345"/>
              <a:gd name="f159" fmla="val 114602"/>
              <a:gd name="f160" fmla="val 132066"/>
              <a:gd name="f161" fmla="val 118189"/>
              <a:gd name="f162" fmla="val 142541"/>
              <a:gd name="f163" fmla="val 127538"/>
              <a:gd name="f164" fmla="val 149533"/>
              <a:gd name="f165" fmla="val 138054"/>
              <a:gd name="f166" fmla="val 150704"/>
              <a:gd name="f167" fmla="val 138622"/>
              <a:gd name="f168" fmla="val 157584"/>
              <a:gd name="f169" fmla="val 141809"/>
              <a:gd name="f170" fmla="val 168599"/>
              <a:gd name="f171" fmla="val 152592"/>
              <a:gd name="f172" fmla="val 175355"/>
              <a:gd name="f173" fmla="val 163536"/>
              <a:gd name="f174" fmla="val 173320"/>
              <a:gd name="f175" fmla="val 163736"/>
              <a:gd name="f176" fmla="val 174011"/>
              <a:gd name="f177" fmla="val 165086"/>
              <a:gd name="f178" fmla="val 173621"/>
              <a:gd name="f179" fmla="val 165671"/>
              <a:gd name="f180" fmla="val 180699"/>
              <a:gd name="f181" fmla="val 169429"/>
              <a:gd name="f182" fmla="val 193686"/>
              <a:gd name="f183" fmla="val 183003"/>
              <a:gd name="f184" fmla="val 201168"/>
              <a:gd name="f185" fmla="val 195990"/>
              <a:gd name="f186" fmla="val 197411"/>
              <a:gd name="f187" fmla="val 196796"/>
              <a:gd name="f188" fmla="val 197178"/>
              <a:gd name="f189" fmla="val 197581"/>
              <a:gd name="f190" fmla="val 196907"/>
              <a:gd name="f191" fmla="val 198196"/>
              <a:gd name="f192" fmla="val 196260"/>
              <a:gd name="f193" fmla="val 209934"/>
              <a:gd name="f194" fmla="val 188156"/>
              <a:gd name="f195" fmla="val 215400"/>
              <a:gd name="f196" fmla="val 175007"/>
              <a:gd name="f197" fmla="val 211155"/>
              <a:gd name="f198" fmla="val 164763"/>
              <a:gd name="f199" fmla="val 205121"/>
              <a:gd name="f200" fmla="val 170199"/>
              <a:gd name="f201" fmla="val 196738"/>
              <a:gd name="f202" fmla="val 172687"/>
              <a:gd name="f203" fmla="val 188343"/>
              <a:gd name="f204" fmla="val 171472"/>
              <a:gd name="f205" fmla="val 188829"/>
              <a:gd name="f206" fmla="val 168281"/>
              <a:gd name="f207" fmla="val 198020"/>
              <a:gd name="f208" fmla="val 169602"/>
              <a:gd name="f209" fmla="val 207192"/>
              <a:gd name="f210" fmla="val 165939"/>
              <a:gd name="f211" fmla="val 212635"/>
              <a:gd name="f212" fmla="val 158774"/>
              <a:gd name="f213" fmla="val 218427"/>
              <a:gd name="f214" fmla="val 151149"/>
              <a:gd name="f215" fmla="val 218946"/>
              <a:gd name="f216" fmla="val 140953"/>
              <a:gd name="f217" fmla="val 213960"/>
              <a:gd name="f218" fmla="val 132774"/>
              <a:gd name="f219" fmla="val 216785"/>
              <a:gd name="f220" fmla="val 131210"/>
              <a:gd name="f221" fmla="val 222366"/>
              <a:gd name="f222" fmla="val 140465"/>
              <a:gd name="f223" fmla="val 221779"/>
              <a:gd name="f224" fmla="val 151983"/>
              <a:gd name="f225" fmla="val 215286"/>
              <a:gd name="f226" fmla="val 160619"/>
              <a:gd name="f227" fmla="val 213805"/>
              <a:gd name="f228" fmla="val 162105"/>
              <a:gd name="f229" fmla="val 172938"/>
              <a:gd name="f230" fmla="val 214526"/>
              <a:gd name="f231" fmla="val 186813"/>
              <a:gd name="f232" fmla="val 203421"/>
              <a:gd name="f233" fmla="val 196175"/>
              <a:gd name="f234" fmla="val 208012"/>
              <a:gd name="f235" fmla="val 206854"/>
              <a:gd name="f236" fmla="val 220050"/>
              <a:gd name="f237" fmla="val 212429"/>
              <a:gd name="f238" fmla="val 231622"/>
              <a:gd name="f239" fmla="val 209082"/>
              <a:gd name="f240" fmla="val 239377"/>
              <a:gd name="f241" fmla="val 206838"/>
              <a:gd name="f242" fmla="val 243741"/>
              <a:gd name="f243" fmla="val 201989"/>
              <a:gd name="f244" fmla="val 246092"/>
              <a:gd name="f245" fmla="val 195539"/>
              <a:gd name="f246" fmla="val 255042"/>
              <a:gd name="f247" fmla="val 199507"/>
              <a:gd name="f248" fmla="val 265290"/>
              <a:gd name="f249" fmla="val 198199"/>
              <a:gd name="f250" fmla="val 272958"/>
              <a:gd name="f251" fmla="val 192601"/>
              <a:gd name="f252" fmla="val 276795"/>
              <a:gd name="f253" fmla="val 193971"/>
              <a:gd name="f254" fmla="val 289009"/>
              <a:gd name="f255" fmla="val 194016"/>
              <a:gd name="f256" fmla="val 298363"/>
              <a:gd name="f257" fmla="val 193248"/>
              <a:gd name="f258" fmla="val 304258"/>
              <a:gd name="f259" fmla="val 183694"/>
              <a:gd name="f260" fmla="val 309343"/>
              <a:gd name="f261" fmla="val 175453"/>
              <a:gd name="f262" fmla="val 308953"/>
              <a:gd name="f263" fmla="val 165378"/>
              <a:gd name="f264" fmla="val 303795"/>
              <a:gd name="f265" fmla="val 157923"/>
              <a:gd name="f266" fmla="val 298315"/>
              <a:gd name="f267" fmla="val 164420"/>
              <a:gd name="f268" fmla="val 291041"/>
              <a:gd name="f269" fmla="val 168177"/>
              <a:gd name="f270" fmla="val 283702"/>
              <a:gd name="f271" fmla="val 168174"/>
              <a:gd name="f272" fmla="val 283555"/>
              <a:gd name="f273" fmla="val 164527"/>
              <a:gd name="f274" fmla="val 293404"/>
              <a:gd name="f275" fmla="val 164978"/>
              <a:gd name="f276" fmla="val 303289"/>
              <a:gd name="f277" fmla="val 157339"/>
              <a:gd name="f278" fmla="val 308110"/>
              <a:gd name="f279" fmla="val 145450"/>
              <a:gd name="f280" fmla="val 311022"/>
              <a:gd name="f281" fmla="val 136198"/>
              <a:gd name="f282" fmla="val 308752"/>
              <a:gd name="f283" fmla="val 126109"/>
              <a:gd name="f284" fmla="val 302169"/>
              <a:gd name="f285" fmla="val 119023"/>
              <a:gd name="f286" fmla="val 296249"/>
              <a:gd name="f287" fmla="val 127191"/>
              <a:gd name="f288" fmla="val 286098"/>
              <a:gd name="f289" fmla="val 131525"/>
              <a:gd name="f290" fmla="val 275782"/>
              <a:gd name="f291" fmla="val 130309"/>
              <a:gd name="f292" fmla="val 276183"/>
              <a:gd name="f293" fmla="val 127106"/>
              <a:gd name="f294" fmla="val 285405"/>
              <a:gd name="f295" fmla="val 128184"/>
              <a:gd name="f296" fmla="val 294478"/>
              <a:gd name="f297" fmla="val 124281"/>
              <a:gd name="f298" fmla="val 299730"/>
              <a:gd name="f299" fmla="val 116974"/>
              <a:gd name="f300" fmla="val 300207"/>
              <a:gd name="f301" fmla="val 116045"/>
              <a:gd name="f302" fmla="val 300079"/>
              <a:gd name="f303" fmla="val 107222"/>
              <a:gd name="f304" fmla="val 295342"/>
              <a:gd name="f305" fmla="val 98867"/>
              <a:gd name="f306" fmla="val 287259"/>
              <a:gd name="f307" fmla="val 93880"/>
              <a:gd name="f308" fmla="val 284295"/>
              <a:gd name="f309" fmla="val 92051"/>
              <a:gd name="f310" fmla="val 281129"/>
              <a:gd name="f311" fmla="val 90828"/>
              <a:gd name="f312" fmla="val 277855"/>
              <a:gd name="f313" fmla="val 90561"/>
              <a:gd name="f314" fmla="val 271916"/>
              <a:gd name="f315" fmla="val 104194"/>
              <a:gd name="f316" fmla="val 259881"/>
              <a:gd name="f317" fmla="val 112708"/>
              <a:gd name="f318" fmla="val 248172"/>
              <a:gd name="f319" fmla="val 111695"/>
              <a:gd name="f320" fmla="val 248002"/>
              <a:gd name="f321" fmla="val 114741"/>
              <a:gd name="f322" fmla="val 246936"/>
              <a:gd name="f323" fmla="val 117719"/>
              <a:gd name="f324" fmla="val 245089"/>
              <a:gd name="f325" fmla="val 120348"/>
              <a:gd name="f326" fmla="val 241307"/>
              <a:gd name="f327" fmla="val 125729"/>
              <a:gd name="f328" fmla="val 234825"/>
              <a:gd name="f329" fmla="val 128827"/>
              <a:gd name="f330" fmla="val 228007"/>
              <a:gd name="f331" fmla="val 128511"/>
              <a:gd name="f332" fmla="val 228158"/>
              <a:gd name="f333" fmla="val 125380"/>
              <a:gd name="f334" fmla="val 233848"/>
              <a:gd name="f335" fmla="val 125642"/>
              <a:gd name="f336" fmla="val 239262"/>
              <a:gd name="f337" fmla="val 123097"/>
              <a:gd name="f338" fmla="val 242439"/>
              <a:gd name="f339" fmla="val 118667"/>
              <a:gd name="f340" fmla="val 244071"/>
              <a:gd name="f341" fmla="val 116391"/>
              <a:gd name="f342" fmla="val 244987"/>
              <a:gd name="f343" fmla="val 113796"/>
              <a:gd name="f344" fmla="val 245116"/>
              <a:gd name="f345" fmla="val 111152"/>
              <a:gd name="f346" fmla="val 243716"/>
              <a:gd name="f347" fmla="val 110904"/>
              <a:gd name="f348" fmla="val 244539"/>
              <a:gd name="f349" fmla="val 108155"/>
              <a:gd name="f350" fmla="val 244792"/>
              <a:gd name="f351" fmla="val 106166"/>
              <a:gd name="f352" fmla="val 244131"/>
              <a:gd name="f353" fmla="val 104285"/>
              <a:gd name="f354" fmla="val 243078"/>
              <a:gd name="f355" fmla="val 102544"/>
              <a:gd name="f356" fmla="val 240257"/>
              <a:gd name="f357" fmla="val 97875"/>
              <a:gd name="f358" fmla="val 235048"/>
              <a:gd name="f359" fmla="val 94922"/>
              <a:gd name="f360" fmla="val 229344"/>
              <a:gd name="f361" fmla="val 94755"/>
              <a:gd name="f362" fmla="val 229436"/>
              <a:gd name="f363" fmla="val 91621"/>
              <a:gd name="f364" fmla="val 236268"/>
              <a:gd name="f365" fmla="val 91821"/>
              <a:gd name="f366" fmla="val 242499"/>
              <a:gd name="f367" fmla="val 95409"/>
              <a:gd name="f368" fmla="val 245850"/>
              <a:gd name="f369" fmla="val 101072"/>
              <a:gd name="f370" fmla="val 247129"/>
              <a:gd name="f371" fmla="val 103235"/>
              <a:gd name="f372" fmla="val 247915"/>
              <a:gd name="f373" fmla="val 105575"/>
              <a:gd name="f374" fmla="val 248037"/>
              <a:gd name="f375" fmla="val 107973"/>
              <a:gd name="f376" fmla="val 258268"/>
              <a:gd name="f377" fmla="val 109553"/>
              <a:gd name="f378" fmla="val 268981"/>
              <a:gd name="f379" fmla="val 102051"/>
              <a:gd name="f380" fmla="val 274232"/>
              <a:gd name="f381" fmla="val 89778"/>
              <a:gd name="f382" fmla="val 278708"/>
              <a:gd name="f383" fmla="val 77339"/>
              <a:gd name="f384" fmla="val 274020"/>
              <a:gd name="f385" fmla="val 63056"/>
              <a:gd name="f386" fmla="val 262316"/>
              <a:gd name="f387" fmla="val 55834"/>
              <a:gd name="f388" fmla="val 257734"/>
              <a:gd name="f389" fmla="val 53007"/>
              <a:gd name="f390" fmla="val 252666"/>
              <a:gd name="f391" fmla="val 51626"/>
              <a:gd name="f392" fmla="val 247691"/>
              <a:gd name="f393" fmla="val 52231"/>
              <a:gd name="f394" fmla="val 248705"/>
              <a:gd name="f395" fmla="val 60913"/>
              <a:gd name="f396" fmla="val 245967"/>
              <a:gd name="f397" fmla="val 69020"/>
              <a:gd name="f398" fmla="val 239739"/>
              <a:gd name="f399" fmla="val 74185"/>
              <a:gd name="f400" fmla="val 237649"/>
              <a:gd name="f401" fmla="val 71664"/>
              <a:gd name="f402" fmla="val 244579"/>
              <a:gd name="f403" fmla="val 65918"/>
              <a:gd name="f404" fmla="val 246481"/>
              <a:gd name="f405" fmla="val 55888"/>
              <a:gd name="f406" fmla="val 243151"/>
              <a:gd name="f407" fmla="val 45920"/>
              <a:gd name="f408" fmla="val 241194"/>
              <a:gd name="f409" fmla="val 40124"/>
              <a:gd name="f410" fmla="val 237183"/>
              <a:gd name="f411" fmla="val 35004"/>
              <a:gd name="f412" fmla="val 231542"/>
              <a:gd name="f413" fmla="val 31523"/>
              <a:gd name="f414" fmla="val 221392"/>
              <a:gd name="f415" fmla="val 25261"/>
              <a:gd name="f416" fmla="val 208864"/>
              <a:gd name="f417" fmla="val 26095"/>
              <a:gd name="f418" fmla="val 199763"/>
              <a:gd name="f419" fmla="val 32668"/>
              <a:gd name="f420" fmla="val 194721"/>
              <a:gd name="f421" fmla="val 27952"/>
              <a:gd name="f422" fmla="val 189842"/>
              <a:gd name="f423" fmla="val 24941"/>
              <a:gd name="f424" fmla="val 184271"/>
              <a:gd name="f425" fmla="val 23995"/>
              <a:gd name="f426" fmla="val 190632"/>
              <a:gd name="f427" fmla="val 62"/>
              <a:gd name="f428" fmla="val 300121"/>
              <a:gd name="f429" fmla="val 2329"/>
              <a:gd name="f430" fmla="val 391248"/>
              <a:gd name="f431" fmla="val 125645"/>
              <a:gd name="f432" fmla="val 309641"/>
              <a:gd name="f433" fmla="val 225160"/>
              <a:gd name="f434" fmla="val 282892"/>
              <a:gd name="f435" fmla="val 251229"/>
              <a:gd name="f436" fmla="val 279266"/>
              <a:gd name="f437" fmla="val 288859"/>
              <a:gd name="f438" fmla="val 302841"/>
              <a:gd name="f439" fmla="val 374772"/>
              <a:gd name="f440" fmla="val 121266"/>
              <a:gd name="f441" fmla="val 109025"/>
              <a:gd name="f442" fmla="val 322355"/>
              <a:gd name="f443" fmla="val 76580"/>
              <a:gd name="f444" fmla="val 333165"/>
              <a:gd name="f445" fmla="val 40716"/>
              <a:gd name="f446" fmla="val 329924"/>
              <a:gd name="f447" fmla="val 28778"/>
              <a:gd name="f448" fmla="val 318327"/>
              <a:gd name="f449" fmla="val 22923"/>
              <a:gd name="f450" fmla="val 311868"/>
              <a:gd name="f451" fmla="val 25422"/>
              <a:gd name="f452" fmla="val 291738"/>
              <a:gd name="f453" fmla="val 32859"/>
              <a:gd name="f454" fmla="val 276164"/>
              <a:gd name="f455" fmla="val 35235"/>
              <a:gd name="f456" fmla="val 270344"/>
              <a:gd name="f457" fmla="val 23179"/>
              <a:gd name="f458" fmla="val 268321"/>
              <a:gd name="f459" fmla="val 20618"/>
              <a:gd name="f460" fmla="val 259843"/>
              <a:gd name="f461" fmla="val 19440"/>
              <a:gd name="f462" fmla="val 251965"/>
              <a:gd name="f463" fmla="val 27377"/>
              <a:gd name="f464" fmla="val 251682"/>
              <a:gd name="f465" fmla="val 30757"/>
              <a:gd name="f466" fmla="val 247602"/>
              <a:gd name="f467" fmla="val 18516"/>
              <a:gd name="f468" fmla="val 238938"/>
              <a:gd name="f469" fmla="val 12669"/>
              <a:gd name="f470" fmla="val 232923"/>
              <a:gd name="f471" fmla="val 25811"/>
              <a:gd name="f472" fmla="val 221592"/>
              <a:gd name="f473" fmla="val 29458"/>
              <a:gd name="f474" fmla="val 212919"/>
              <a:gd name="f475" fmla="val 16679"/>
              <a:gd name="f476" fmla="val 208924"/>
              <a:gd name="f477" fmla="val 7006"/>
              <a:gd name="f478" fmla="val 203466"/>
              <a:gd name="f479" fmla="val 307"/>
              <a:gd name="f480" fmla="val 196983"/>
              <a:gd name="f481" fmla="val -2572"/>
              <a:gd name="f482" fmla="val 186228"/>
              <a:gd name="f483" fmla="val 15339"/>
              <a:gd name="f484" fmla="val 171234"/>
              <a:gd name="f485" fmla="val 31089"/>
              <a:gd name="f486" fmla="val 151672"/>
              <a:gd name="f487" fmla="val 47602"/>
              <a:gd name="f488" fmla="val 132201"/>
              <a:gd name="f489" fmla="val 33821"/>
              <a:gd name="f490" fmla="val 117353"/>
              <a:gd name="f491" fmla="val 46470"/>
              <a:gd name="f492" fmla="val 75544"/>
              <a:gd name="f493" fmla="val 66559"/>
              <a:gd name="f494" fmla="val 23813"/>
              <a:gd name="f495" fmla="val 114124"/>
              <a:gd name="f496" fmla="val -1423"/>
              <a:gd name="f497" fmla="*/ f0 1 341005"/>
              <a:gd name="f498" fmla="*/ f1 1 376812"/>
              <a:gd name="f499" fmla="val f2"/>
              <a:gd name="f500" fmla="val f3"/>
              <a:gd name="f501" fmla="val f4"/>
              <a:gd name="f502" fmla="+- f501 0 f499"/>
              <a:gd name="f503" fmla="+- f500 0 f499"/>
              <a:gd name="f504" fmla="*/ f503 1 341005"/>
              <a:gd name="f505" fmla="*/ f502 1 376812"/>
              <a:gd name="f506" fmla="*/ f499 1 f504"/>
              <a:gd name="f507" fmla="*/ f500 1 f504"/>
              <a:gd name="f508" fmla="*/ f499 1 f505"/>
              <a:gd name="f509" fmla="*/ f501 1 f505"/>
              <a:gd name="f510" fmla="*/ f506 f497 1"/>
              <a:gd name="f511" fmla="*/ f507 f497 1"/>
              <a:gd name="f512" fmla="*/ f509 f498 1"/>
              <a:gd name="f513" fmla="*/ f508 f498 1"/>
            </a:gdLst>
            <a:ahLst/>
            <a:cxnLst>
              <a:cxn ang="3cd4">
                <a:pos x="hc" y="t"/>
              </a:cxn>
              <a:cxn ang="0">
                <a:pos x="r" y="vc"/>
              </a:cxn>
              <a:cxn ang="cd4">
                <a:pos x="hc" y="b"/>
              </a:cxn>
              <a:cxn ang="cd2">
                <a:pos x="l" y="vc"/>
              </a:cxn>
            </a:cxnLst>
            <a:rect l="f510" t="f513" r="f511" b="f512"/>
            <a:pathLst>
              <a:path w="341005" h="376812">
                <a:moveTo>
                  <a:pt x="f5" y="f6"/>
                </a:moveTo>
                <a:cubicBezTo>
                  <a:pt x="f7" y="f8"/>
                  <a:pt x="f9" y="f10"/>
                  <a:pt x="f11" y="f12"/>
                </a:cubicBezTo>
                <a:lnTo>
                  <a:pt x="f13" y="f14"/>
                </a:lnTo>
                <a:cubicBezTo>
                  <a:pt x="f15" y="f16"/>
                  <a:pt x="f17" y="f18"/>
                  <a:pt x="f19" y="f20"/>
                </a:cubicBezTo>
                <a:cubicBezTo>
                  <a:pt x="f21" y="f22"/>
                  <a:pt x="f23" y="f24"/>
                  <a:pt x="f25" y="f26"/>
                </a:cubicBezTo>
                <a:lnTo>
                  <a:pt x="f27" y="f28"/>
                </a:lnTo>
                <a:cubicBezTo>
                  <a:pt x="f29" y="f30"/>
                  <a:pt x="f31" y="f32"/>
                  <a:pt x="f33" y="f34"/>
                </a:cubicBezTo>
                <a:cubicBezTo>
                  <a:pt x="f35" y="f36"/>
                  <a:pt x="f37" y="f38"/>
                  <a:pt x="f39" y="f40"/>
                </a:cubicBezTo>
                <a:close/>
                <a:moveTo>
                  <a:pt x="f41" y="f42"/>
                </a:moveTo>
                <a:cubicBezTo>
                  <a:pt x="f43" y="f44"/>
                  <a:pt x="f45" y="f46"/>
                  <a:pt x="f47" y="f48"/>
                </a:cubicBezTo>
                <a:lnTo>
                  <a:pt x="f49" y="f50"/>
                </a:lnTo>
                <a:cubicBezTo>
                  <a:pt x="f51" y="f52"/>
                  <a:pt x="f53" y="f54"/>
                  <a:pt x="f55" y="f56"/>
                </a:cubicBezTo>
                <a:cubicBezTo>
                  <a:pt x="f57" y="f58"/>
                  <a:pt x="f59" y="f60"/>
                  <a:pt x="f61" y="f62"/>
                </a:cubicBezTo>
                <a:lnTo>
                  <a:pt x="f63" y="f64"/>
                </a:lnTo>
                <a:cubicBezTo>
                  <a:pt x="f65" y="f66"/>
                  <a:pt x="f67" y="f68"/>
                  <a:pt x="f69" y="f70"/>
                </a:cubicBezTo>
                <a:lnTo>
                  <a:pt x="f71" y="f72"/>
                </a:lnTo>
                <a:cubicBezTo>
                  <a:pt x="f73" y="f74"/>
                  <a:pt x="f75" y="f76"/>
                  <a:pt x="f41" y="f42"/>
                </a:cubicBezTo>
                <a:close/>
                <a:moveTo>
                  <a:pt x="f77" y="f78"/>
                </a:moveTo>
                <a:cubicBezTo>
                  <a:pt x="f79" y="f80"/>
                  <a:pt x="f81" y="f82"/>
                  <a:pt x="f83" y="f84"/>
                </a:cubicBezTo>
                <a:lnTo>
                  <a:pt x="f85" y="f86"/>
                </a:lnTo>
                <a:lnTo>
                  <a:pt x="f87" y="f88"/>
                </a:lnTo>
                <a:lnTo>
                  <a:pt x="f89" y="f90"/>
                </a:lnTo>
                <a:cubicBezTo>
                  <a:pt x="f91" y="f92"/>
                  <a:pt x="f93" y="f94"/>
                  <a:pt x="f95" y="f96"/>
                </a:cubicBezTo>
                <a:cubicBezTo>
                  <a:pt x="f97" y="f98"/>
                  <a:pt x="f99" y="f100"/>
                  <a:pt x="f101" y="f102"/>
                </a:cubicBezTo>
                <a:cubicBezTo>
                  <a:pt x="f103" y="f104"/>
                  <a:pt x="f105" y="f106"/>
                  <a:pt x="f107" y="f108"/>
                </a:cubicBezTo>
                <a:lnTo>
                  <a:pt x="f109" y="f110"/>
                </a:lnTo>
                <a:cubicBezTo>
                  <a:pt x="f111" y="f112"/>
                  <a:pt x="f113" y="f114"/>
                  <a:pt x="f115" y="f116"/>
                </a:cubicBezTo>
                <a:cubicBezTo>
                  <a:pt x="f117" y="f118"/>
                  <a:pt x="f119" y="f120"/>
                  <a:pt x="f121" y="f122"/>
                </a:cubicBezTo>
                <a:cubicBezTo>
                  <a:pt x="f123" y="f124"/>
                  <a:pt x="f125" y="f126"/>
                  <a:pt x="f127" y="f128"/>
                </a:cubicBezTo>
                <a:cubicBezTo>
                  <a:pt x="f129" y="f130"/>
                  <a:pt x="f131" y="f132"/>
                  <a:pt x="f133" y="f134"/>
                </a:cubicBezTo>
                <a:cubicBezTo>
                  <a:pt x="f135" y="f136"/>
                  <a:pt x="f137" y="f138"/>
                  <a:pt x="f139" y="f140"/>
                </a:cubicBezTo>
                <a:cubicBezTo>
                  <a:pt x="f141" y="f142"/>
                  <a:pt x="f143" y="f144"/>
                  <a:pt x="f145" y="f146"/>
                </a:cubicBezTo>
                <a:cubicBezTo>
                  <a:pt x="f147" y="f148"/>
                  <a:pt x="f149" y="f150"/>
                  <a:pt x="f151" y="f152"/>
                </a:cubicBezTo>
                <a:lnTo>
                  <a:pt x="f153" y="f154"/>
                </a:lnTo>
                <a:cubicBezTo>
                  <a:pt x="f155" y="f156"/>
                  <a:pt x="f157" y="f158"/>
                  <a:pt x="f159" y="f160"/>
                </a:cubicBezTo>
                <a:cubicBezTo>
                  <a:pt x="f161" y="f162"/>
                  <a:pt x="f163" y="f164"/>
                  <a:pt x="f165" y="f166"/>
                </a:cubicBezTo>
                <a:lnTo>
                  <a:pt x="f167" y="f168"/>
                </a:lnTo>
                <a:cubicBezTo>
                  <a:pt x="f169" y="f170"/>
                  <a:pt x="f171" y="f172"/>
                  <a:pt x="f173" y="f174"/>
                </a:cubicBezTo>
                <a:lnTo>
                  <a:pt x="f175" y="f176"/>
                </a:lnTo>
                <a:lnTo>
                  <a:pt x="f177" y="f178"/>
                </a:lnTo>
                <a:lnTo>
                  <a:pt x="f179" y="f180"/>
                </a:lnTo>
                <a:cubicBezTo>
                  <a:pt x="f181" y="f182"/>
                  <a:pt x="f183" y="f184"/>
                  <a:pt x="f185" y="f186"/>
                </a:cubicBezTo>
                <a:cubicBezTo>
                  <a:pt x="f187" y="f188"/>
                  <a:pt x="f189" y="f190"/>
                  <a:pt x="f191" y="f192"/>
                </a:cubicBezTo>
                <a:cubicBezTo>
                  <a:pt x="f193" y="f194"/>
                  <a:pt x="f195" y="f196"/>
                  <a:pt x="f197" y="f198"/>
                </a:cubicBezTo>
                <a:cubicBezTo>
                  <a:pt x="f199" y="f200"/>
                  <a:pt x="f201" y="f202"/>
                  <a:pt x="f203" y="f204"/>
                </a:cubicBezTo>
                <a:lnTo>
                  <a:pt x="f205" y="f206"/>
                </a:lnTo>
                <a:cubicBezTo>
                  <a:pt x="f207" y="f208"/>
                  <a:pt x="f209" y="f210"/>
                  <a:pt x="f211" y="f212"/>
                </a:cubicBezTo>
                <a:cubicBezTo>
                  <a:pt x="f213" y="f214"/>
                  <a:pt x="f215" y="f216"/>
                  <a:pt x="f217" y="f218"/>
                </a:cubicBezTo>
                <a:lnTo>
                  <a:pt x="f219" y="f220"/>
                </a:lnTo>
                <a:cubicBezTo>
                  <a:pt x="f221" y="f222"/>
                  <a:pt x="f223" y="f224"/>
                  <a:pt x="f225" y="f226"/>
                </a:cubicBezTo>
                <a:lnTo>
                  <a:pt x="f227" y="f228"/>
                </a:lnTo>
                <a:cubicBezTo>
                  <a:pt x="f215" y="f229"/>
                  <a:pt x="f230" y="f231"/>
                  <a:pt x="f232" y="f233"/>
                </a:cubicBezTo>
                <a:cubicBezTo>
                  <a:pt x="f234" y="f235"/>
                  <a:pt x="f236" y="f237"/>
                  <a:pt x="f238" y="f239"/>
                </a:cubicBezTo>
                <a:cubicBezTo>
                  <a:pt x="f240" y="f241"/>
                  <a:pt x="f242" y="f243"/>
                  <a:pt x="f244" y="f245"/>
                </a:cubicBezTo>
                <a:cubicBezTo>
                  <a:pt x="f246" y="f247"/>
                  <a:pt x="f248" y="f249"/>
                  <a:pt x="f250" y="f251"/>
                </a:cubicBezTo>
                <a:lnTo>
                  <a:pt x="f252" y="f253"/>
                </a:lnTo>
                <a:cubicBezTo>
                  <a:pt x="f254" y="f255"/>
                  <a:pt x="f256" y="f257"/>
                  <a:pt x="f258" y="f259"/>
                </a:cubicBezTo>
                <a:cubicBezTo>
                  <a:pt x="f260" y="f261"/>
                  <a:pt x="f262" y="f263"/>
                  <a:pt x="f264" y="f265"/>
                </a:cubicBezTo>
                <a:cubicBezTo>
                  <a:pt x="f266" y="f267"/>
                  <a:pt x="f268" y="f269"/>
                  <a:pt x="f270" y="f271"/>
                </a:cubicBezTo>
                <a:lnTo>
                  <a:pt x="f272" y="f273"/>
                </a:lnTo>
                <a:cubicBezTo>
                  <a:pt x="f274" y="f275"/>
                  <a:pt x="f276" y="f277"/>
                  <a:pt x="f278" y="f279"/>
                </a:cubicBezTo>
                <a:cubicBezTo>
                  <a:pt x="f280" y="f281"/>
                  <a:pt x="f282" y="f283"/>
                  <a:pt x="f284" y="f285"/>
                </a:cubicBezTo>
                <a:cubicBezTo>
                  <a:pt x="f286" y="f287"/>
                  <a:pt x="f288" y="f289"/>
                  <a:pt x="f290" y="f291"/>
                </a:cubicBezTo>
                <a:lnTo>
                  <a:pt x="f292" y="f293"/>
                </a:lnTo>
                <a:cubicBezTo>
                  <a:pt x="f294" y="f295"/>
                  <a:pt x="f296" y="f297"/>
                  <a:pt x="f298" y="f299"/>
                </a:cubicBezTo>
                <a:lnTo>
                  <a:pt x="f300" y="f301"/>
                </a:lnTo>
                <a:cubicBezTo>
                  <a:pt x="f302" y="f303"/>
                  <a:pt x="f304" y="f305"/>
                  <a:pt x="f306" y="f307"/>
                </a:cubicBezTo>
                <a:cubicBezTo>
                  <a:pt x="f308" y="f309"/>
                  <a:pt x="f310" y="f311"/>
                  <a:pt x="f312" y="f313"/>
                </a:cubicBezTo>
                <a:cubicBezTo>
                  <a:pt x="f314" y="f315"/>
                  <a:pt x="f316" y="f317"/>
                  <a:pt x="f318" y="f319"/>
                </a:cubicBezTo>
                <a:cubicBezTo>
                  <a:pt x="f320" y="f321"/>
                  <a:pt x="f322" y="f323"/>
                  <a:pt x="f324" y="f325"/>
                </a:cubicBezTo>
                <a:cubicBezTo>
                  <a:pt x="f326" y="f327"/>
                  <a:pt x="f328" y="f329"/>
                  <a:pt x="f330" y="f331"/>
                </a:cubicBezTo>
                <a:lnTo>
                  <a:pt x="f332" y="f333"/>
                </a:lnTo>
                <a:cubicBezTo>
                  <a:pt x="f334" y="f335"/>
                  <a:pt x="f336" y="f337"/>
                  <a:pt x="f338" y="f339"/>
                </a:cubicBezTo>
                <a:cubicBezTo>
                  <a:pt x="f340" y="f341"/>
                  <a:pt x="f342" y="f343"/>
                  <a:pt x="f344" y="f345"/>
                </a:cubicBezTo>
                <a:lnTo>
                  <a:pt x="f346" y="f347"/>
                </a:lnTo>
                <a:lnTo>
                  <a:pt x="f348" y="f349"/>
                </a:lnTo>
                <a:cubicBezTo>
                  <a:pt x="f350" y="f351"/>
                  <a:pt x="f352" y="f353"/>
                  <a:pt x="f354" y="f355"/>
                </a:cubicBezTo>
                <a:cubicBezTo>
                  <a:pt x="f356" y="f357"/>
                  <a:pt x="f358" y="f359"/>
                  <a:pt x="f360" y="f361"/>
                </a:cubicBezTo>
                <a:lnTo>
                  <a:pt x="f362" y="f363"/>
                </a:lnTo>
                <a:cubicBezTo>
                  <a:pt x="f364" y="f365"/>
                  <a:pt x="f366" y="f367"/>
                  <a:pt x="f368" y="f369"/>
                </a:cubicBezTo>
                <a:cubicBezTo>
                  <a:pt x="f370" y="f371"/>
                  <a:pt x="f372" y="f373"/>
                  <a:pt x="f374" y="f375"/>
                </a:cubicBezTo>
                <a:cubicBezTo>
                  <a:pt x="f376" y="f377"/>
                  <a:pt x="f378" y="f379"/>
                  <a:pt x="f380" y="f381"/>
                </a:cubicBezTo>
                <a:cubicBezTo>
                  <a:pt x="f382" y="f383"/>
                  <a:pt x="f384" y="f385"/>
                  <a:pt x="f386" y="f387"/>
                </a:cubicBezTo>
                <a:cubicBezTo>
                  <a:pt x="f388" y="f389"/>
                  <a:pt x="f390" y="f391"/>
                  <a:pt x="f392" y="f393"/>
                </a:cubicBezTo>
                <a:cubicBezTo>
                  <a:pt x="f394" y="f395"/>
                  <a:pt x="f396" y="f397"/>
                  <a:pt x="f398" y="f399"/>
                </a:cubicBezTo>
                <a:lnTo>
                  <a:pt x="f400" y="f401"/>
                </a:lnTo>
                <a:cubicBezTo>
                  <a:pt x="f402" y="f403"/>
                  <a:pt x="f404" y="f405"/>
                  <a:pt x="f406" y="f407"/>
                </a:cubicBezTo>
                <a:cubicBezTo>
                  <a:pt x="f408" y="f409"/>
                  <a:pt x="f410" y="f411"/>
                  <a:pt x="f412" y="f413"/>
                </a:cubicBezTo>
                <a:cubicBezTo>
                  <a:pt x="f414" y="f415"/>
                  <a:pt x="f416" y="f417"/>
                  <a:pt x="f418" y="f419"/>
                </a:cubicBezTo>
                <a:lnTo>
                  <a:pt x="f420" y="f421"/>
                </a:lnTo>
                <a:cubicBezTo>
                  <a:pt x="f422" y="f423"/>
                  <a:pt x="f424" y="f425"/>
                  <a:pt x="f77" y="f78"/>
                </a:cubicBezTo>
                <a:close/>
                <a:moveTo>
                  <a:pt x="f426" y="f427"/>
                </a:moveTo>
                <a:cubicBezTo>
                  <a:pt x="f428" y="f429"/>
                  <a:pt x="f430" y="f431"/>
                  <a:pt x="f432" y="f433"/>
                </a:cubicBezTo>
                <a:cubicBezTo>
                  <a:pt x="f434" y="f435"/>
                  <a:pt x="f436" y="f437"/>
                  <a:pt x="f438" y="f439"/>
                </a:cubicBezTo>
                <a:lnTo>
                  <a:pt x="f440" y="f4"/>
                </a:lnTo>
                <a:lnTo>
                  <a:pt x="f441" y="f442"/>
                </a:lnTo>
                <a:cubicBezTo>
                  <a:pt x="f443" y="f444"/>
                  <a:pt x="f445" y="f446"/>
                  <a:pt x="f447" y="f448"/>
                </a:cubicBezTo>
                <a:cubicBezTo>
                  <a:pt x="f449" y="f450"/>
                  <a:pt x="f451" y="f452"/>
                  <a:pt x="f453" y="f454"/>
                </a:cubicBezTo>
                <a:cubicBezTo>
                  <a:pt x="f455" y="f456"/>
                  <a:pt x="f457" y="f458"/>
                  <a:pt x="f459" y="f460"/>
                </a:cubicBezTo>
                <a:cubicBezTo>
                  <a:pt x="f461" y="f462"/>
                  <a:pt x="f463" y="f464"/>
                  <a:pt x="f465" y="f466"/>
                </a:cubicBezTo>
                <a:lnTo>
                  <a:pt x="f467" y="f468"/>
                </a:lnTo>
                <a:cubicBezTo>
                  <a:pt x="f469" y="f470"/>
                  <a:pt x="f471" y="f472"/>
                  <a:pt x="f473" y="f474"/>
                </a:cubicBezTo>
                <a:cubicBezTo>
                  <a:pt x="f475" y="f476"/>
                  <a:pt x="f477" y="f478"/>
                  <a:pt x="f479" y="f480"/>
                </a:cubicBezTo>
                <a:cubicBezTo>
                  <a:pt x="f481" y="f482"/>
                  <a:pt x="f483" y="f484"/>
                  <a:pt x="f485" y="f486"/>
                </a:cubicBezTo>
                <a:cubicBezTo>
                  <a:pt x="f487" y="f488"/>
                  <a:pt x="f489" y="f490"/>
                  <a:pt x="f491" y="f492"/>
                </a:cubicBezTo>
                <a:cubicBezTo>
                  <a:pt x="f493" y="f494"/>
                  <a:pt x="f495" y="f496"/>
                  <a:pt x="f426" y="f427"/>
                </a:cubicBezTo>
                <a:close/>
              </a:path>
            </a:pathLst>
          </a:custGeom>
          <a:solidFill>
            <a:srgbClr val="0A8CA2"/>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00" b="0" i="0" u="none" strike="noStrike" kern="1200" cap="none" spc="0" baseline="0">
              <a:solidFill>
                <a:srgbClr val="0599F1"/>
              </a:solidFill>
              <a:uFillTx/>
              <a:latin typeface="Arial"/>
              <a:ea typeface="굴림" pitchFamily="34"/>
            </a:endParaRPr>
          </a:p>
        </p:txBody>
      </p:sp>
      <p:grpSp>
        <p:nvGrpSpPr>
          <p:cNvPr id="102" name="Google Shape;10240;p74">
            <a:extLst>
              <a:ext uri="{FF2B5EF4-FFF2-40B4-BE49-F238E27FC236}">
                <a16:creationId xmlns:a16="http://schemas.microsoft.com/office/drawing/2014/main" id="{BB9B5E23-5720-FB28-A04C-DA25E5549BD3}"/>
              </a:ext>
            </a:extLst>
          </p:cNvPr>
          <p:cNvGrpSpPr/>
          <p:nvPr/>
        </p:nvGrpSpPr>
        <p:grpSpPr>
          <a:xfrm>
            <a:off x="1449080" y="761311"/>
            <a:ext cx="405216" cy="400053"/>
            <a:chOff x="6965533" y="4627476"/>
            <a:chExt cx="486689" cy="480489"/>
          </a:xfrm>
          <a:solidFill>
            <a:srgbClr val="0A8CA2"/>
          </a:solidFill>
        </p:grpSpPr>
        <p:sp>
          <p:nvSpPr>
            <p:cNvPr id="103" name="Google Shape;10241;p74">
              <a:extLst>
                <a:ext uri="{FF2B5EF4-FFF2-40B4-BE49-F238E27FC236}">
                  <a16:creationId xmlns:a16="http://schemas.microsoft.com/office/drawing/2014/main" id="{6393903D-F045-9320-27D2-0866D6F497C2}"/>
                </a:ext>
              </a:extLst>
            </p:cNvPr>
            <p:cNvSpPr/>
            <p:nvPr/>
          </p:nvSpPr>
          <p:spPr>
            <a:xfrm>
              <a:off x="6965533" y="4627476"/>
              <a:ext cx="486689" cy="389040"/>
            </a:xfrm>
            <a:custGeom>
              <a:avLst/>
              <a:gdLst>
                <a:gd name="f0" fmla="val w"/>
                <a:gd name="f1" fmla="val h"/>
                <a:gd name="f2" fmla="val 0"/>
                <a:gd name="f3" fmla="val 11973"/>
                <a:gd name="f4" fmla="val 8980"/>
                <a:gd name="f5" fmla="val 2017"/>
                <a:gd name="f6" fmla="val 3749"/>
                <a:gd name="f7" fmla="val 3119"/>
                <a:gd name="f8" fmla="val 5514"/>
                <a:gd name="f9" fmla="val 914"/>
                <a:gd name="f10" fmla="val 9641"/>
                <a:gd name="f11" fmla="val 10744"/>
                <a:gd name="f12" fmla="val 8538"/>
                <a:gd name="f13" fmla="val 5892"/>
                <a:gd name="f14" fmla="val 5325"/>
                <a:gd name="f15" fmla="val 4852"/>
                <a:gd name="f16" fmla="val 473"/>
                <a:gd name="f17" fmla="val 1040"/>
                <a:gd name="f18" fmla="val 1166"/>
                <a:gd name="f19" fmla="val 4537"/>
                <a:gd name="f20" fmla="val 1324"/>
                <a:gd name="f21" fmla="val 3812"/>
                <a:gd name="f22" fmla="val 1733"/>
                <a:gd name="f23" fmla="val 3529"/>
                <a:gd name="f24" fmla="val 1891"/>
                <a:gd name="f25" fmla="val 3025"/>
                <a:gd name="f26" fmla="val 1954"/>
                <a:gd name="f27" fmla="val 2867"/>
                <a:gd name="f28" fmla="val 1607"/>
                <a:gd name="f29" fmla="val 2521"/>
                <a:gd name="f30" fmla="val 2080"/>
                <a:gd name="f31" fmla="val 1702"/>
                <a:gd name="f32" fmla="val 1576"/>
                <a:gd name="f33" fmla="val 1922"/>
                <a:gd name="f34" fmla="val 946"/>
                <a:gd name="f35" fmla="val 693"/>
                <a:gd name="f36" fmla="val 1796"/>
                <a:gd name="f37" fmla="val 504"/>
                <a:gd name="f38" fmla="val 454"/>
                <a:gd name="f39" fmla="val 1708"/>
                <a:gd name="f40" fmla="val 403"/>
                <a:gd name="f41" fmla="val 1696"/>
                <a:gd name="f42" fmla="val 355"/>
                <a:gd name="f43" fmla="val 223"/>
                <a:gd name="f44" fmla="val 110"/>
                <a:gd name="f45" fmla="val 1784"/>
                <a:gd name="f46" fmla="val 63"/>
                <a:gd name="f47" fmla="val 2111"/>
                <a:gd name="f48" fmla="val 2332"/>
                <a:gd name="f49" fmla="val 252"/>
                <a:gd name="f50" fmla="val 2363"/>
                <a:gd name="f51" fmla="val 536"/>
                <a:gd name="f52" fmla="val 2489"/>
                <a:gd name="f53" fmla="val 820"/>
                <a:gd name="f54" fmla="val 2552"/>
                <a:gd name="f55" fmla="val 1135"/>
                <a:gd name="f56" fmla="val 2615"/>
                <a:gd name="f57" fmla="val 1198"/>
                <a:gd name="f58" fmla="val 1387"/>
                <a:gd name="f59" fmla="val 3277"/>
                <a:gd name="f60" fmla="val 95"/>
                <a:gd name="f61" fmla="val 5671"/>
                <a:gd name="f62" fmla="val 5703"/>
                <a:gd name="f63" fmla="val 5829"/>
                <a:gd name="f64" fmla="val 5860"/>
                <a:gd name="f65" fmla="val 6238"/>
                <a:gd name="f66" fmla="val 7372"/>
                <a:gd name="f67" fmla="val 1009"/>
                <a:gd name="f68" fmla="val 8318"/>
                <a:gd name="f69" fmla="val 2143"/>
                <a:gd name="f70" fmla="val 3308"/>
                <a:gd name="f71" fmla="val 4254"/>
                <a:gd name="f72" fmla="val 4191"/>
                <a:gd name="f73" fmla="val 2710"/>
                <a:gd name="f74" fmla="val 2930"/>
                <a:gd name="f75" fmla="val 3151"/>
                <a:gd name="f76" fmla="val 3088"/>
                <a:gd name="f77" fmla="val 3182"/>
                <a:gd name="f78" fmla="val 2647"/>
                <a:gd name="f79" fmla="val 3844"/>
                <a:gd name="f80" fmla="val 4947"/>
                <a:gd name="f81" fmla="val 8979"/>
                <a:gd name="f82" fmla="val 7089"/>
                <a:gd name="f83" fmla="val 7814"/>
                <a:gd name="f84" fmla="val 8192"/>
                <a:gd name="f85" fmla="val 8853"/>
                <a:gd name="f86" fmla="val 8916"/>
                <a:gd name="f87" fmla="val 2899"/>
                <a:gd name="f88" fmla="val 9074"/>
                <a:gd name="f89" fmla="val 9326"/>
                <a:gd name="f90" fmla="val 7782"/>
                <a:gd name="f91" fmla="val 8727"/>
                <a:gd name="f92" fmla="val 9861"/>
                <a:gd name="f93" fmla="val 11027"/>
                <a:gd name="f94" fmla="val 11972"/>
                <a:gd name="f95" fmla="val 11909"/>
                <a:gd name="f96" fmla="val 10429"/>
                <a:gd name="f97" fmla="val 10618"/>
                <a:gd name="f98" fmla="val 10681"/>
                <a:gd name="f99" fmla="val 10933"/>
                <a:gd name="f100" fmla="val 11248"/>
                <a:gd name="f101" fmla="val 2458"/>
                <a:gd name="f102" fmla="val 11531"/>
                <a:gd name="f103" fmla="val 11720"/>
                <a:gd name="f104" fmla="val 2300"/>
                <a:gd name="f105" fmla="val 11815"/>
                <a:gd name="f106" fmla="val 11674"/>
                <a:gd name="f107" fmla="val 11560"/>
                <a:gd name="f108" fmla="val 11429"/>
                <a:gd name="f109" fmla="val 11380"/>
                <a:gd name="f110" fmla="val 11330"/>
                <a:gd name="f111" fmla="val 11279"/>
                <a:gd name="f112" fmla="val 11059"/>
                <a:gd name="f113" fmla="val 10870"/>
                <a:gd name="f114" fmla="val 10460"/>
                <a:gd name="f115" fmla="val 10113"/>
                <a:gd name="f116" fmla="val 9704"/>
                <a:gd name="f117" fmla="val 9294"/>
                <a:gd name="f118" fmla="val 8790"/>
                <a:gd name="f119" fmla="val 8255"/>
                <a:gd name="f120" fmla="val 8003"/>
                <a:gd name="f121" fmla="val 7278"/>
                <a:gd name="f122" fmla="val 6963"/>
                <a:gd name="f123" fmla="val 441"/>
                <a:gd name="f124" fmla="val 6490"/>
                <a:gd name="f125" fmla="*/ f0 1 11973"/>
                <a:gd name="f126" fmla="*/ f1 1 8980"/>
                <a:gd name="f127" fmla="val f2"/>
                <a:gd name="f128" fmla="val f3"/>
                <a:gd name="f129" fmla="val f4"/>
                <a:gd name="f130" fmla="+- f129 0 f127"/>
                <a:gd name="f131" fmla="+- f128 0 f127"/>
                <a:gd name="f132" fmla="*/ f131 1 11973"/>
                <a:gd name="f133" fmla="*/ f130 1 8980"/>
                <a:gd name="f134" fmla="*/ f127 1 f132"/>
                <a:gd name="f135" fmla="*/ f128 1 f132"/>
                <a:gd name="f136" fmla="*/ f127 1 f133"/>
                <a:gd name="f137" fmla="*/ f129 1 f133"/>
                <a:gd name="f138" fmla="*/ f134 f125 1"/>
                <a:gd name="f139" fmla="*/ f135 f125 1"/>
                <a:gd name="f140" fmla="*/ f137 f126 1"/>
                <a:gd name="f141" fmla="*/ f136 f126 1"/>
              </a:gdLst>
              <a:ahLst/>
              <a:cxnLst>
                <a:cxn ang="3cd4">
                  <a:pos x="hc" y="t"/>
                </a:cxn>
                <a:cxn ang="0">
                  <a:pos x="r" y="vc"/>
                </a:cxn>
                <a:cxn ang="cd4">
                  <a:pos x="hc" y="b"/>
                </a:cxn>
                <a:cxn ang="cd2">
                  <a:pos x="l" y="vc"/>
                </a:cxn>
              </a:cxnLst>
              <a:rect l="f138" t="f141" r="f139" b="f140"/>
              <a:pathLst>
                <a:path w="11973" h="8980">
                  <a:moveTo>
                    <a:pt x="f5" y="f6"/>
                  </a:moveTo>
                  <a:lnTo>
                    <a:pt x="f7" y="f8"/>
                  </a:lnTo>
                  <a:lnTo>
                    <a:pt x="f9" y="f8"/>
                  </a:lnTo>
                  <a:lnTo>
                    <a:pt x="f5" y="f6"/>
                  </a:lnTo>
                  <a:close/>
                  <a:moveTo>
                    <a:pt x="f10" y="f6"/>
                  </a:moveTo>
                  <a:lnTo>
                    <a:pt x="f11" y="f8"/>
                  </a:lnTo>
                  <a:lnTo>
                    <a:pt x="f12" y="f8"/>
                  </a:lnTo>
                  <a:lnTo>
                    <a:pt x="f10" y="f6"/>
                  </a:lnTo>
                  <a:close/>
                  <a:moveTo>
                    <a:pt x="f13" y="f2"/>
                  </a:moveTo>
                  <a:cubicBezTo>
                    <a:pt x="f14" y="f2"/>
                    <a:pt x="f15" y="f16"/>
                    <a:pt x="f15" y="f17"/>
                  </a:cubicBezTo>
                  <a:lnTo>
                    <a:pt x="f15" y="f18"/>
                  </a:lnTo>
                  <a:lnTo>
                    <a:pt x="f19" y="f20"/>
                  </a:lnTo>
                  <a:cubicBezTo>
                    <a:pt x="f21" y="f22"/>
                    <a:pt x="f23" y="f24"/>
                    <a:pt x="f25" y="f26"/>
                  </a:cubicBezTo>
                  <a:cubicBezTo>
                    <a:pt x="f27" y="f28"/>
                    <a:pt x="f29" y="f20"/>
                    <a:pt x="f30" y="f20"/>
                  </a:cubicBezTo>
                  <a:cubicBezTo>
                    <a:pt x="f31" y="f20"/>
                    <a:pt x="f20" y="f32"/>
                    <a:pt x="f18" y="f33"/>
                  </a:cubicBezTo>
                  <a:cubicBezTo>
                    <a:pt x="f34" y="f24"/>
                    <a:pt x="f35" y="f36"/>
                    <a:pt x="f37" y="f22"/>
                  </a:cubicBezTo>
                  <a:cubicBezTo>
                    <a:pt x="f38" y="f39"/>
                    <a:pt x="f40" y="f41"/>
                    <a:pt x="f42" y="f41"/>
                  </a:cubicBezTo>
                  <a:cubicBezTo>
                    <a:pt x="f43" y="f41"/>
                    <a:pt x="f44" y="f45"/>
                    <a:pt x="f46" y="f33"/>
                  </a:cubicBezTo>
                  <a:cubicBezTo>
                    <a:pt x="f2" y="f47"/>
                    <a:pt x="f46" y="f48"/>
                    <a:pt x="f49" y="f50"/>
                  </a:cubicBezTo>
                  <a:cubicBezTo>
                    <a:pt x="f51" y="f52"/>
                    <a:pt x="f53" y="f54"/>
                    <a:pt x="f55" y="f56"/>
                  </a:cubicBezTo>
                  <a:cubicBezTo>
                    <a:pt x="f57" y="f27"/>
                    <a:pt x="f58" y="f7"/>
                    <a:pt x="f28" y="f59"/>
                  </a:cubicBezTo>
                  <a:lnTo>
                    <a:pt x="f60" y="f61"/>
                  </a:lnTo>
                  <a:cubicBezTo>
                    <a:pt x="f60" y="f62"/>
                    <a:pt x="f46" y="f63"/>
                    <a:pt x="f46" y="f64"/>
                  </a:cubicBezTo>
                  <a:lnTo>
                    <a:pt x="f46" y="f65"/>
                  </a:lnTo>
                  <a:cubicBezTo>
                    <a:pt x="f46" y="f66"/>
                    <a:pt x="f67" y="f68"/>
                    <a:pt x="f69" y="f68"/>
                  </a:cubicBezTo>
                  <a:cubicBezTo>
                    <a:pt x="f70" y="f68"/>
                    <a:pt x="f71" y="f66"/>
                    <a:pt x="f71" y="f65"/>
                  </a:cubicBezTo>
                  <a:lnTo>
                    <a:pt x="f71" y="f64"/>
                  </a:lnTo>
                  <a:cubicBezTo>
                    <a:pt x="f71" y="f63"/>
                    <a:pt x="f72" y="f62"/>
                    <a:pt x="f72" y="f61"/>
                  </a:cubicBezTo>
                  <a:lnTo>
                    <a:pt x="f73" y="f59"/>
                  </a:lnTo>
                  <a:cubicBezTo>
                    <a:pt x="f74" y="f75"/>
                    <a:pt x="f76" y="f74"/>
                    <a:pt x="f77" y="f78"/>
                  </a:cubicBezTo>
                  <a:cubicBezTo>
                    <a:pt x="f79" y="f29"/>
                    <a:pt x="f72" y="f50"/>
                    <a:pt x="f80" y="f33"/>
                  </a:cubicBezTo>
                  <a:lnTo>
                    <a:pt x="f80" y="f81"/>
                  </a:lnTo>
                  <a:lnTo>
                    <a:pt x="f82" y="f81"/>
                  </a:lnTo>
                  <a:lnTo>
                    <a:pt x="f82" y="f33"/>
                  </a:lnTo>
                  <a:cubicBezTo>
                    <a:pt x="f83" y="f48"/>
                    <a:pt x="f84" y="f29"/>
                    <a:pt x="f85" y="f78"/>
                  </a:cubicBezTo>
                  <a:cubicBezTo>
                    <a:pt x="f86" y="f87"/>
                    <a:pt x="f88" y="f7"/>
                    <a:pt x="f89" y="f59"/>
                  </a:cubicBezTo>
                  <a:lnTo>
                    <a:pt x="f83" y="f61"/>
                  </a:lnTo>
                  <a:cubicBezTo>
                    <a:pt x="f83" y="f62"/>
                    <a:pt x="f90" y="f63"/>
                    <a:pt x="f90" y="f64"/>
                  </a:cubicBezTo>
                  <a:lnTo>
                    <a:pt x="f90" y="f65"/>
                  </a:lnTo>
                  <a:cubicBezTo>
                    <a:pt x="f90" y="f66"/>
                    <a:pt x="f91" y="f68"/>
                    <a:pt x="f92" y="f68"/>
                  </a:cubicBezTo>
                  <a:cubicBezTo>
                    <a:pt x="f93" y="f68"/>
                    <a:pt x="f94" y="f66"/>
                    <a:pt x="f94" y="f65"/>
                  </a:cubicBezTo>
                  <a:lnTo>
                    <a:pt x="f94" y="f64"/>
                  </a:lnTo>
                  <a:cubicBezTo>
                    <a:pt x="f94" y="f63"/>
                    <a:pt x="f95" y="f62"/>
                    <a:pt x="f95" y="f61"/>
                  </a:cubicBezTo>
                  <a:lnTo>
                    <a:pt x="f96" y="f59"/>
                  </a:lnTo>
                  <a:cubicBezTo>
                    <a:pt x="f96" y="f75"/>
                    <a:pt x="f97" y="f74"/>
                    <a:pt x="f98" y="f56"/>
                  </a:cubicBezTo>
                  <a:cubicBezTo>
                    <a:pt x="f99" y="f29"/>
                    <a:pt x="f100" y="f101"/>
                    <a:pt x="f102" y="f50"/>
                  </a:cubicBezTo>
                  <a:cubicBezTo>
                    <a:pt x="f103" y="f104"/>
                    <a:pt x="f105" y="f30"/>
                    <a:pt x="f103" y="f33"/>
                  </a:cubicBezTo>
                  <a:cubicBezTo>
                    <a:pt x="f106" y="f45"/>
                    <a:pt x="f107" y="f41"/>
                    <a:pt x="f108" y="f41"/>
                  </a:cubicBezTo>
                  <a:cubicBezTo>
                    <a:pt x="f109" y="f41"/>
                    <a:pt x="f110" y="f39"/>
                    <a:pt x="f111" y="f22"/>
                  </a:cubicBezTo>
                  <a:cubicBezTo>
                    <a:pt x="f112" y="f36"/>
                    <a:pt x="f113" y="f24"/>
                    <a:pt x="f97" y="f33"/>
                  </a:cubicBezTo>
                  <a:cubicBezTo>
                    <a:pt x="f114" y="f32"/>
                    <a:pt x="f115" y="f20"/>
                    <a:pt x="f116" y="f20"/>
                  </a:cubicBezTo>
                  <a:cubicBezTo>
                    <a:pt x="f117" y="f20"/>
                    <a:pt x="f86" y="f32"/>
                    <a:pt x="f118" y="f26"/>
                  </a:cubicBezTo>
                  <a:cubicBezTo>
                    <a:pt x="f119" y="f24"/>
                    <a:pt x="f120" y="f22"/>
                    <a:pt x="f121" y="f20"/>
                  </a:cubicBezTo>
                  <a:lnTo>
                    <a:pt x="f122" y="f18"/>
                  </a:lnTo>
                  <a:lnTo>
                    <a:pt x="f122" y="f17"/>
                  </a:lnTo>
                  <a:cubicBezTo>
                    <a:pt x="f122" y="f123"/>
                    <a:pt x="f124" y="f2"/>
                    <a:pt x="f13"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04" name="Google Shape;10242;p74">
              <a:extLst>
                <a:ext uri="{FF2B5EF4-FFF2-40B4-BE49-F238E27FC236}">
                  <a16:creationId xmlns:a16="http://schemas.microsoft.com/office/drawing/2014/main" id="{671E0BFE-8A5C-D35F-47CB-B7F5436327E9}"/>
                </a:ext>
              </a:extLst>
            </p:cNvPr>
            <p:cNvSpPr/>
            <p:nvPr/>
          </p:nvSpPr>
          <p:spPr>
            <a:xfrm>
              <a:off x="7074383" y="5047835"/>
              <a:ext cx="256169" cy="60130"/>
            </a:xfrm>
            <a:custGeom>
              <a:avLst/>
              <a:gdLst>
                <a:gd name="f0" fmla="val w"/>
                <a:gd name="f1" fmla="val h"/>
                <a:gd name="f2" fmla="val 0"/>
                <a:gd name="f3" fmla="val 6302"/>
                <a:gd name="f4" fmla="val 1388"/>
                <a:gd name="f5" fmla="val 693"/>
                <a:gd name="f6" fmla="val 1"/>
                <a:gd name="f7" fmla="val 315"/>
                <a:gd name="f8" fmla="val 316"/>
                <a:gd name="f9" fmla="val 694"/>
                <a:gd name="f10" fmla="val 1040"/>
                <a:gd name="f11" fmla="val 1261"/>
                <a:gd name="f12" fmla="val 158"/>
                <a:gd name="f13" fmla="val 1387"/>
                <a:gd name="f14" fmla="val 347"/>
                <a:gd name="f15" fmla="val 5955"/>
                <a:gd name="f16" fmla="val 6144"/>
                <a:gd name="f17" fmla="val 1356"/>
                <a:gd name="f18" fmla="val 6301"/>
                <a:gd name="f19" fmla="val 1198"/>
                <a:gd name="f20" fmla="val 5986"/>
                <a:gd name="f21" fmla="val 5577"/>
                <a:gd name="f22" fmla="*/ f0 1 6302"/>
                <a:gd name="f23" fmla="*/ f1 1 1388"/>
                <a:gd name="f24" fmla="val f2"/>
                <a:gd name="f25" fmla="val f3"/>
                <a:gd name="f26" fmla="val f4"/>
                <a:gd name="f27" fmla="+- f26 0 f24"/>
                <a:gd name="f28" fmla="+- f25 0 f24"/>
                <a:gd name="f29" fmla="*/ f28 1 6302"/>
                <a:gd name="f30" fmla="*/ f27 1 1388"/>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6302" h="1388">
                  <a:moveTo>
                    <a:pt x="f5" y="f6"/>
                  </a:moveTo>
                  <a:cubicBezTo>
                    <a:pt x="f7" y="f6"/>
                    <a:pt x="f2" y="f8"/>
                    <a:pt x="f2" y="f9"/>
                  </a:cubicBezTo>
                  <a:lnTo>
                    <a:pt x="f2" y="f10"/>
                  </a:lnTo>
                  <a:cubicBezTo>
                    <a:pt x="f2" y="f11"/>
                    <a:pt x="f12" y="f13"/>
                    <a:pt x="f14" y="f13"/>
                  </a:cubicBezTo>
                  <a:lnTo>
                    <a:pt x="f15" y="f13"/>
                  </a:lnTo>
                  <a:cubicBezTo>
                    <a:pt x="f16" y="f17"/>
                    <a:pt x="f18" y="f19"/>
                    <a:pt x="f18" y="f10"/>
                  </a:cubicBezTo>
                  <a:lnTo>
                    <a:pt x="f18" y="f9"/>
                  </a:lnTo>
                  <a:cubicBezTo>
                    <a:pt x="f18" y="f8"/>
                    <a:pt x="f20" y="f6"/>
                    <a:pt x="f21"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grpSp>
        <p:nvGrpSpPr>
          <p:cNvPr id="105" name="Google Shape;10443;p74">
            <a:extLst>
              <a:ext uri="{FF2B5EF4-FFF2-40B4-BE49-F238E27FC236}">
                <a16:creationId xmlns:a16="http://schemas.microsoft.com/office/drawing/2014/main" id="{2F113B85-F85D-7BA6-F978-FCC93F4BFB73}"/>
              </a:ext>
            </a:extLst>
          </p:cNvPr>
          <p:cNvGrpSpPr/>
          <p:nvPr/>
        </p:nvGrpSpPr>
        <p:grpSpPr>
          <a:xfrm>
            <a:off x="1426389" y="2698229"/>
            <a:ext cx="439923" cy="468855"/>
            <a:chOff x="11314392" y="4449570"/>
            <a:chExt cx="551136" cy="587383"/>
          </a:xfrm>
          <a:solidFill>
            <a:srgbClr val="0A8CA2"/>
          </a:solidFill>
        </p:grpSpPr>
        <p:sp>
          <p:nvSpPr>
            <p:cNvPr id="106" name="Google Shape;10444;p74">
              <a:extLst>
                <a:ext uri="{FF2B5EF4-FFF2-40B4-BE49-F238E27FC236}">
                  <a16:creationId xmlns:a16="http://schemas.microsoft.com/office/drawing/2014/main" id="{376D11BC-15EB-7170-27C5-21871A911673}"/>
                </a:ext>
              </a:extLst>
            </p:cNvPr>
            <p:cNvSpPr/>
            <p:nvPr/>
          </p:nvSpPr>
          <p:spPr>
            <a:xfrm>
              <a:off x="11362773" y="4449570"/>
              <a:ext cx="161291" cy="171898"/>
            </a:xfrm>
            <a:custGeom>
              <a:avLst/>
              <a:gdLst>
                <a:gd name="f0" fmla="val w"/>
                <a:gd name="f1" fmla="val h"/>
                <a:gd name="f2" fmla="val 0"/>
                <a:gd name="f3" fmla="val 3467"/>
                <a:gd name="f4" fmla="val 1733"/>
                <a:gd name="f5" fmla="val 1"/>
                <a:gd name="f6" fmla="val 788"/>
                <a:gd name="f7" fmla="val 2679"/>
                <a:gd name="f8" fmla="val 3466"/>
                <a:gd name="f9" fmla="val 2678"/>
                <a:gd name="f10" fmla="*/ f0 1 3467"/>
                <a:gd name="f11" fmla="*/ f1 1 3467"/>
                <a:gd name="f12" fmla="val f2"/>
                <a:gd name="f13" fmla="val f3"/>
                <a:gd name="f14" fmla="+- f13 0 f12"/>
                <a:gd name="f15" fmla="*/ f14 1 3467"/>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3467" h="3467">
                  <a:moveTo>
                    <a:pt x="f4" y="f5"/>
                  </a:moveTo>
                  <a:cubicBezTo>
                    <a:pt x="f6" y="f5"/>
                    <a:pt x="f5" y="f6"/>
                    <a:pt x="f5" y="f4"/>
                  </a:cubicBezTo>
                  <a:cubicBezTo>
                    <a:pt x="f5" y="f7"/>
                    <a:pt x="f6" y="f8"/>
                    <a:pt x="f4" y="f8"/>
                  </a:cubicBezTo>
                  <a:cubicBezTo>
                    <a:pt x="f9" y="f8"/>
                    <a:pt x="f8" y="f7"/>
                    <a:pt x="f8" y="f4"/>
                  </a:cubicBezTo>
                  <a:cubicBezTo>
                    <a:pt x="f8" y="f6"/>
                    <a:pt x="f9" y="f5"/>
                    <a:pt x="f4" y="f5"/>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07" name="Google Shape;10445;p74">
              <a:extLst>
                <a:ext uri="{FF2B5EF4-FFF2-40B4-BE49-F238E27FC236}">
                  <a16:creationId xmlns:a16="http://schemas.microsoft.com/office/drawing/2014/main" id="{19545A2E-DCDE-0F60-E1AD-FFB81629E795}"/>
                </a:ext>
              </a:extLst>
            </p:cNvPr>
            <p:cNvSpPr/>
            <p:nvPr/>
          </p:nvSpPr>
          <p:spPr>
            <a:xfrm>
              <a:off x="11575279" y="4519879"/>
              <a:ext cx="193523" cy="134764"/>
            </a:xfrm>
            <a:custGeom>
              <a:avLst/>
              <a:gdLst>
                <a:gd name="f0" fmla="val w"/>
                <a:gd name="f1" fmla="val h"/>
                <a:gd name="f2" fmla="val 0"/>
                <a:gd name="f3" fmla="val 4160"/>
                <a:gd name="f4" fmla="val 2718"/>
                <a:gd name="f5" fmla="val 347"/>
                <a:gd name="f6" fmla="val 158"/>
                <a:gd name="f7" fmla="val 1"/>
                <a:gd name="f8" fmla="val 536"/>
                <a:gd name="f9" fmla="val 95"/>
                <a:gd name="f10" fmla="val 662"/>
                <a:gd name="f11" fmla="val 316"/>
                <a:gd name="f12" fmla="val 2395"/>
                <a:gd name="f13" fmla="val 2584"/>
                <a:gd name="f14" fmla="val 2742"/>
                <a:gd name="f15" fmla="val 820"/>
                <a:gd name="f16" fmla="val 1009"/>
                <a:gd name="f17" fmla="val 1576"/>
                <a:gd name="f18" fmla="val 2616"/>
                <a:gd name="f19" fmla="val 1450"/>
                <a:gd name="f20" fmla="val 2568"/>
                <a:gd name="f21" fmla="val 1387"/>
                <a:gd name="f22" fmla="val 2482"/>
                <a:gd name="f23" fmla="val 1355"/>
                <a:gd name="f24" fmla="val 2391"/>
                <a:gd name="f25" fmla="val 2301"/>
                <a:gd name="f26" fmla="val 2206"/>
                <a:gd name="f27" fmla="val 2143"/>
                <a:gd name="f28" fmla="val 2049"/>
                <a:gd name="f29" fmla="val 1796"/>
                <a:gd name="f30" fmla="val 1922"/>
                <a:gd name="f31" fmla="val 2868"/>
                <a:gd name="f32" fmla="val 2647"/>
                <a:gd name="f33" fmla="val 2931"/>
                <a:gd name="f34" fmla="val 2694"/>
                <a:gd name="f35" fmla="val 3017"/>
                <a:gd name="f36" fmla="val 3104"/>
                <a:gd name="f37" fmla="val 3191"/>
                <a:gd name="f38" fmla="val 3277"/>
                <a:gd name="f39" fmla="val 3340"/>
                <a:gd name="f40" fmla="val 4033"/>
                <a:gd name="f41" fmla="val 4159"/>
                <a:gd name="f42" fmla="val 3986"/>
                <a:gd name="f43" fmla="val 3899"/>
                <a:gd name="f44" fmla="val 3809"/>
                <a:gd name="f45" fmla="val 3718"/>
                <a:gd name="f46" fmla="val 3624"/>
                <a:gd name="f47" fmla="val 3561"/>
                <a:gd name="f48" fmla="val 3466"/>
                <a:gd name="f49" fmla="val 441"/>
                <a:gd name="f50" fmla="val 2994"/>
                <a:gd name="f51" fmla="val 2427"/>
                <a:gd name="f52" fmla="*/ f0 1 4160"/>
                <a:gd name="f53" fmla="*/ f1 1 2718"/>
                <a:gd name="f54" fmla="val f2"/>
                <a:gd name="f55" fmla="val f3"/>
                <a:gd name="f56" fmla="val f4"/>
                <a:gd name="f57" fmla="+- f56 0 f54"/>
                <a:gd name="f58" fmla="+- f55 0 f54"/>
                <a:gd name="f59" fmla="*/ f58 1 4160"/>
                <a:gd name="f60" fmla="*/ f57 1 2718"/>
                <a:gd name="f61" fmla="*/ f54 1 f59"/>
                <a:gd name="f62" fmla="*/ f55 1 f59"/>
                <a:gd name="f63" fmla="*/ f54 1 f60"/>
                <a:gd name="f64" fmla="*/ f56 1 f60"/>
                <a:gd name="f65" fmla="*/ f61 f52 1"/>
                <a:gd name="f66" fmla="*/ f62 f52 1"/>
                <a:gd name="f67" fmla="*/ f64 f53 1"/>
                <a:gd name="f68" fmla="*/ f63 f53 1"/>
              </a:gdLst>
              <a:ahLst/>
              <a:cxnLst>
                <a:cxn ang="3cd4">
                  <a:pos x="hc" y="t"/>
                </a:cxn>
                <a:cxn ang="0">
                  <a:pos x="r" y="vc"/>
                </a:cxn>
                <a:cxn ang="cd4">
                  <a:pos x="hc" y="b"/>
                </a:cxn>
                <a:cxn ang="cd2">
                  <a:pos x="l" y="vc"/>
                </a:cxn>
              </a:cxnLst>
              <a:rect l="f65" t="f68" r="f66" b="f67"/>
              <a:pathLst>
                <a:path w="4160" h="2718">
                  <a:moveTo>
                    <a:pt x="f5" y="f2"/>
                  </a:moveTo>
                  <a:cubicBezTo>
                    <a:pt x="f6" y="f2"/>
                    <a:pt x="f7" y="f6"/>
                    <a:pt x="f7" y="f5"/>
                  </a:cubicBezTo>
                  <a:cubicBezTo>
                    <a:pt x="f7" y="f8"/>
                    <a:pt x="f9" y="f10"/>
                    <a:pt x="f11" y="f10"/>
                  </a:cubicBezTo>
                  <a:lnTo>
                    <a:pt x="f12" y="f10"/>
                  </a:lnTo>
                  <a:cubicBezTo>
                    <a:pt x="f13" y="f10"/>
                    <a:pt x="f14" y="f15"/>
                    <a:pt x="f14" y="f16"/>
                  </a:cubicBezTo>
                  <a:lnTo>
                    <a:pt x="f14" y="f17"/>
                  </a:lnTo>
                  <a:lnTo>
                    <a:pt x="f18" y="f19"/>
                  </a:lnTo>
                  <a:cubicBezTo>
                    <a:pt x="f20" y="f21"/>
                    <a:pt x="f22" y="f23"/>
                    <a:pt x="f24" y="f23"/>
                  </a:cubicBezTo>
                  <a:cubicBezTo>
                    <a:pt x="f25" y="f23"/>
                    <a:pt x="f26" y="f21"/>
                    <a:pt x="f27" y="f19"/>
                  </a:cubicBezTo>
                  <a:cubicBezTo>
                    <a:pt x="f28" y="f17"/>
                    <a:pt x="f28" y="f29"/>
                    <a:pt x="f27" y="f30"/>
                  </a:cubicBezTo>
                  <a:lnTo>
                    <a:pt x="f31" y="f32"/>
                  </a:lnTo>
                  <a:cubicBezTo>
                    <a:pt x="f33" y="f34"/>
                    <a:pt x="f35" y="f4"/>
                    <a:pt x="f36" y="f4"/>
                  </a:cubicBezTo>
                  <a:cubicBezTo>
                    <a:pt x="f37" y="f4"/>
                    <a:pt x="f38" y="f34"/>
                    <a:pt x="f39" y="f32"/>
                  </a:cubicBezTo>
                  <a:lnTo>
                    <a:pt x="f40" y="f30"/>
                  </a:lnTo>
                  <a:cubicBezTo>
                    <a:pt x="f41" y="f29"/>
                    <a:pt x="f41" y="f17"/>
                    <a:pt x="f40" y="f19"/>
                  </a:cubicBezTo>
                  <a:cubicBezTo>
                    <a:pt x="f42" y="f21"/>
                    <a:pt x="f43" y="f23"/>
                    <a:pt x="f44" y="f23"/>
                  </a:cubicBezTo>
                  <a:cubicBezTo>
                    <a:pt x="f45" y="f23"/>
                    <a:pt x="f46" y="f21"/>
                    <a:pt x="f47" y="f19"/>
                  </a:cubicBezTo>
                  <a:lnTo>
                    <a:pt x="f48" y="f17"/>
                  </a:lnTo>
                  <a:lnTo>
                    <a:pt x="f48" y="f16"/>
                  </a:lnTo>
                  <a:cubicBezTo>
                    <a:pt x="f48" y="f49"/>
                    <a:pt x="f50" y="f2"/>
                    <a:pt x="f51"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08" name="Google Shape;10446;p74">
              <a:extLst>
                <a:ext uri="{FF2B5EF4-FFF2-40B4-BE49-F238E27FC236}">
                  <a16:creationId xmlns:a16="http://schemas.microsoft.com/office/drawing/2014/main" id="{F1BEAE97-2E6B-5971-6EBF-1F68A13277D2}"/>
                </a:ext>
              </a:extLst>
            </p:cNvPr>
            <p:cNvSpPr/>
            <p:nvPr/>
          </p:nvSpPr>
          <p:spPr>
            <a:xfrm>
              <a:off x="11374495" y="4826733"/>
              <a:ext cx="197903" cy="136995"/>
            </a:xfrm>
            <a:custGeom>
              <a:avLst/>
              <a:gdLst>
                <a:gd name="f0" fmla="val w"/>
                <a:gd name="f1" fmla="val h"/>
                <a:gd name="f2" fmla="val 0"/>
                <a:gd name="f3" fmla="val 4254"/>
                <a:gd name="f4" fmla="val 2763"/>
                <a:gd name="f5" fmla="val 1095"/>
                <a:gd name="f6" fmla="val 1002"/>
                <a:gd name="f7" fmla="val 904"/>
                <a:gd name="f8" fmla="val 28"/>
                <a:gd name="f9" fmla="val 820"/>
                <a:gd name="f10" fmla="val 112"/>
                <a:gd name="f11" fmla="val 127"/>
                <a:gd name="f12" fmla="val 805"/>
                <a:gd name="f13" fmla="val 1"/>
                <a:gd name="f14" fmla="val 931"/>
                <a:gd name="f15" fmla="val 1184"/>
                <a:gd name="f16" fmla="val 1278"/>
                <a:gd name="f17" fmla="val 190"/>
                <a:gd name="f18" fmla="val 1341"/>
                <a:gd name="f19" fmla="val 276"/>
                <a:gd name="f20" fmla="val 1373"/>
                <a:gd name="f21" fmla="val 363"/>
                <a:gd name="f22" fmla="val 449"/>
                <a:gd name="f23" fmla="val 536"/>
                <a:gd name="f24" fmla="val 599"/>
                <a:gd name="f25" fmla="val 725"/>
                <a:gd name="f26" fmla="val 1719"/>
                <a:gd name="f27" fmla="val 2318"/>
                <a:gd name="f28" fmla="val 1198"/>
                <a:gd name="f29" fmla="val 2759"/>
                <a:gd name="f30" fmla="val 1733"/>
                <a:gd name="f31" fmla="val 3813"/>
                <a:gd name="f32" fmla="val 3837"/>
                <a:gd name="f33" fmla="val 2761"/>
                <a:gd name="f34" fmla="val 3861"/>
                <a:gd name="f35" fmla="val 3883"/>
                <a:gd name="f36" fmla="val 4122"/>
                <a:gd name="f37" fmla="val 2616"/>
                <a:gd name="f38" fmla="val 2444"/>
                <a:gd name="f39" fmla="val 2223"/>
                <a:gd name="f40" fmla="val 4096"/>
                <a:gd name="f41" fmla="val 2066"/>
                <a:gd name="f42" fmla="val 3907"/>
                <a:gd name="f43" fmla="val 1828"/>
                <a:gd name="f44" fmla="val 1639"/>
                <a:gd name="f45" fmla="val 1481"/>
                <a:gd name="f46" fmla="val 1908"/>
                <a:gd name="f47" fmla="val 1576"/>
                <a:gd name="f48" fmla="val 1824"/>
                <a:gd name="f49" fmla="val 1914"/>
                <a:gd name="f50" fmla="val 2001"/>
                <a:gd name="f51" fmla="val 2048"/>
                <a:gd name="f52" fmla="val 2174"/>
                <a:gd name="f53" fmla="val 1355"/>
                <a:gd name="f54" fmla="val 1292"/>
                <a:gd name="f55" fmla="val 81"/>
                <a:gd name="f56" fmla="val 1261"/>
                <a:gd name="f57" fmla="val 1229"/>
                <a:gd name="f58" fmla="val 18"/>
                <a:gd name="f59" fmla="val 1187"/>
                <a:gd name="f60" fmla="val 7"/>
                <a:gd name="f61" fmla="val 1142"/>
                <a:gd name="f62" fmla="*/ f0 1 4254"/>
                <a:gd name="f63" fmla="*/ f1 1 2763"/>
                <a:gd name="f64" fmla="val f2"/>
                <a:gd name="f65" fmla="val f3"/>
                <a:gd name="f66" fmla="val f4"/>
                <a:gd name="f67" fmla="+- f66 0 f64"/>
                <a:gd name="f68" fmla="+- f65 0 f64"/>
                <a:gd name="f69" fmla="*/ f68 1 4254"/>
                <a:gd name="f70" fmla="*/ f67 1 2763"/>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4254" h="2763">
                  <a:moveTo>
                    <a:pt x="f5" y="f2"/>
                  </a:moveTo>
                  <a:cubicBezTo>
                    <a:pt x="f6" y="f2"/>
                    <a:pt x="f7" y="f8"/>
                    <a:pt x="f9" y="f10"/>
                  </a:cubicBezTo>
                  <a:lnTo>
                    <a:pt x="f11" y="f12"/>
                  </a:lnTo>
                  <a:cubicBezTo>
                    <a:pt x="f13" y="f14"/>
                    <a:pt x="f13" y="f15"/>
                    <a:pt x="f11" y="f16"/>
                  </a:cubicBezTo>
                  <a:cubicBezTo>
                    <a:pt x="f17" y="f18"/>
                    <a:pt x="f19" y="f20"/>
                    <a:pt x="f21" y="f20"/>
                  </a:cubicBezTo>
                  <a:cubicBezTo>
                    <a:pt x="f22" y="f20"/>
                    <a:pt x="f23" y="f18"/>
                    <a:pt x="f24" y="f16"/>
                  </a:cubicBezTo>
                  <a:lnTo>
                    <a:pt x="f25" y="f15"/>
                  </a:lnTo>
                  <a:lnTo>
                    <a:pt x="f25" y="f26"/>
                  </a:lnTo>
                  <a:cubicBezTo>
                    <a:pt x="f25" y="f27"/>
                    <a:pt x="f28" y="f29"/>
                    <a:pt x="f30" y="f29"/>
                  </a:cubicBezTo>
                  <a:lnTo>
                    <a:pt x="f31" y="f29"/>
                  </a:lnTo>
                  <a:cubicBezTo>
                    <a:pt x="f32" y="f33"/>
                    <a:pt x="f34" y="f4"/>
                    <a:pt x="f35" y="f4"/>
                  </a:cubicBezTo>
                  <a:cubicBezTo>
                    <a:pt x="f36" y="f4"/>
                    <a:pt x="f3" y="f37"/>
                    <a:pt x="f3" y="f38"/>
                  </a:cubicBezTo>
                  <a:cubicBezTo>
                    <a:pt x="f3" y="f39"/>
                    <a:pt x="f40" y="f41"/>
                    <a:pt x="f42" y="f41"/>
                  </a:cubicBezTo>
                  <a:lnTo>
                    <a:pt x="f43" y="f41"/>
                  </a:lnTo>
                  <a:cubicBezTo>
                    <a:pt x="f44" y="f41"/>
                    <a:pt x="f45" y="f46"/>
                    <a:pt x="f45" y="f26"/>
                  </a:cubicBezTo>
                  <a:lnTo>
                    <a:pt x="f45" y="f15"/>
                  </a:lnTo>
                  <a:lnTo>
                    <a:pt x="f47" y="f16"/>
                  </a:lnTo>
                  <a:cubicBezTo>
                    <a:pt x="f44" y="f18"/>
                    <a:pt x="f30" y="f20"/>
                    <a:pt x="f48" y="f20"/>
                  </a:cubicBezTo>
                  <a:cubicBezTo>
                    <a:pt x="f49" y="f20"/>
                    <a:pt x="f50" y="f18"/>
                    <a:pt x="f51" y="f16"/>
                  </a:cubicBezTo>
                  <a:cubicBezTo>
                    <a:pt x="f52" y="f15"/>
                    <a:pt x="f52" y="f14"/>
                    <a:pt x="f51" y="f12"/>
                  </a:cubicBezTo>
                  <a:lnTo>
                    <a:pt x="f53" y="f10"/>
                  </a:lnTo>
                  <a:cubicBezTo>
                    <a:pt x="f54" y="f55"/>
                    <a:pt x="f56" y="f55"/>
                    <a:pt x="f57" y="f58"/>
                  </a:cubicBezTo>
                  <a:cubicBezTo>
                    <a:pt x="f59" y="f60"/>
                    <a:pt x="f61" y="f2"/>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09" name="Google Shape;10447;p74">
              <a:extLst>
                <a:ext uri="{FF2B5EF4-FFF2-40B4-BE49-F238E27FC236}">
                  <a16:creationId xmlns:a16="http://schemas.microsoft.com/office/drawing/2014/main" id="{4E61C09C-9039-D5F0-96D1-9E69A3FC31C0}"/>
                </a:ext>
              </a:extLst>
            </p:cNvPr>
            <p:cNvSpPr/>
            <p:nvPr/>
          </p:nvSpPr>
          <p:spPr>
            <a:xfrm>
              <a:off x="11652976" y="4690140"/>
              <a:ext cx="165661" cy="170316"/>
            </a:xfrm>
            <a:custGeom>
              <a:avLst/>
              <a:gdLst>
                <a:gd name="f0" fmla="val w"/>
                <a:gd name="f1" fmla="val h"/>
                <a:gd name="f2" fmla="val 0"/>
                <a:gd name="f3" fmla="val 3561"/>
                <a:gd name="f4" fmla="val 3435"/>
                <a:gd name="f5" fmla="val 1796"/>
                <a:gd name="f6" fmla="val 788"/>
                <a:gd name="f7" fmla="val 1733"/>
                <a:gd name="f8" fmla="val 2647"/>
                <a:gd name="f9" fmla="val 3434"/>
                <a:gd name="f10" fmla="val 2741"/>
                <a:gd name="f11" fmla="val 2773"/>
                <a:gd name="f12" fmla="*/ f0 1 3561"/>
                <a:gd name="f13" fmla="*/ f1 1 3435"/>
                <a:gd name="f14" fmla="val f2"/>
                <a:gd name="f15" fmla="val f3"/>
                <a:gd name="f16" fmla="val f4"/>
                <a:gd name="f17" fmla="+- f16 0 f14"/>
                <a:gd name="f18" fmla="+- f15 0 f14"/>
                <a:gd name="f19" fmla="*/ f18 1 3561"/>
                <a:gd name="f20" fmla="*/ f17 1 3435"/>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561" h="3435">
                  <a:moveTo>
                    <a:pt x="f5" y="f2"/>
                  </a:moveTo>
                  <a:cubicBezTo>
                    <a:pt x="f6" y="f2"/>
                    <a:pt x="f2" y="f6"/>
                    <a:pt x="f2" y="f7"/>
                  </a:cubicBezTo>
                  <a:cubicBezTo>
                    <a:pt x="f2" y="f8"/>
                    <a:pt x="f6" y="f9"/>
                    <a:pt x="f5" y="f9"/>
                  </a:cubicBezTo>
                  <a:cubicBezTo>
                    <a:pt x="f10" y="f9"/>
                    <a:pt x="f3" y="f8"/>
                    <a:pt x="f3" y="f7"/>
                  </a:cubicBezTo>
                  <a:cubicBezTo>
                    <a:pt x="f3" y="f6"/>
                    <a:pt x="f11" y="f2"/>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10" name="Google Shape;10448;p74">
              <a:extLst>
                <a:ext uri="{FF2B5EF4-FFF2-40B4-BE49-F238E27FC236}">
                  <a16:creationId xmlns:a16="http://schemas.microsoft.com/office/drawing/2014/main" id="{DEB55373-43F9-F2FD-7E79-CF6F8D6EC8D5}"/>
                </a:ext>
              </a:extLst>
            </p:cNvPr>
            <p:cNvSpPr/>
            <p:nvPr/>
          </p:nvSpPr>
          <p:spPr>
            <a:xfrm>
              <a:off x="11314392" y="4618296"/>
              <a:ext cx="258007" cy="174970"/>
            </a:xfrm>
            <a:custGeom>
              <a:avLst/>
              <a:gdLst>
                <a:gd name="f0" fmla="val w"/>
                <a:gd name="f1" fmla="val h"/>
                <a:gd name="f2" fmla="val 0"/>
                <a:gd name="f3" fmla="val 5546"/>
                <a:gd name="f4" fmla="val 3529"/>
                <a:gd name="f5" fmla="val 1072"/>
                <a:gd name="f6" fmla="val 442"/>
                <a:gd name="f7" fmla="val 536"/>
                <a:gd name="f8" fmla="val 32"/>
                <a:gd name="f9" fmla="val 1292"/>
                <a:gd name="f10" fmla="val 2143"/>
                <a:gd name="f11" fmla="val 3182"/>
                <a:gd name="f12" fmla="val 1"/>
                <a:gd name="f13" fmla="val 3371"/>
                <a:gd name="f14" fmla="val 158"/>
                <a:gd name="f15" fmla="val 347"/>
                <a:gd name="f16" fmla="val 5199"/>
                <a:gd name="f17" fmla="val 5388"/>
                <a:gd name="f18" fmla="val 5168"/>
                <a:gd name="f19" fmla="val 4538"/>
                <a:gd name="f20" fmla="val 4096"/>
                <a:gd name="f21" fmla="val 473"/>
                <a:gd name="f22" fmla="val 3466"/>
                <a:gd name="f23" fmla="val 756"/>
                <a:gd name="f24" fmla="val 2805"/>
                <a:gd name="f25" fmla="val 1513"/>
                <a:gd name="f26" fmla="val 504"/>
                <a:gd name="f27" fmla="*/ f0 1 5546"/>
                <a:gd name="f28" fmla="*/ f1 1 3529"/>
                <a:gd name="f29" fmla="val f2"/>
                <a:gd name="f30" fmla="val f3"/>
                <a:gd name="f31" fmla="val f4"/>
                <a:gd name="f32" fmla="+- f31 0 f29"/>
                <a:gd name="f33" fmla="+- f30 0 f29"/>
                <a:gd name="f34" fmla="*/ f33 1 5546"/>
                <a:gd name="f35" fmla="*/ f32 1 3529"/>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5546" h="3529">
                  <a:moveTo>
                    <a:pt x="f5" y="f2"/>
                  </a:moveTo>
                  <a:cubicBezTo>
                    <a:pt x="f6" y="f7"/>
                    <a:pt x="f8" y="f9"/>
                    <a:pt x="f8" y="f10"/>
                  </a:cubicBezTo>
                  <a:lnTo>
                    <a:pt x="f8" y="f11"/>
                  </a:lnTo>
                  <a:cubicBezTo>
                    <a:pt x="f12" y="f13"/>
                    <a:pt x="f14" y="f4"/>
                    <a:pt x="f15" y="f4"/>
                  </a:cubicBezTo>
                  <a:lnTo>
                    <a:pt x="f16" y="f4"/>
                  </a:lnTo>
                  <a:cubicBezTo>
                    <a:pt x="f17" y="f4"/>
                    <a:pt x="f3" y="f13"/>
                    <a:pt x="f3" y="f11"/>
                  </a:cubicBezTo>
                  <a:lnTo>
                    <a:pt x="f3" y="f10"/>
                  </a:lnTo>
                  <a:cubicBezTo>
                    <a:pt x="f3" y="f9"/>
                    <a:pt x="f18" y="f7"/>
                    <a:pt x="f19" y="f2"/>
                  </a:cubicBezTo>
                  <a:cubicBezTo>
                    <a:pt x="f20" y="f21"/>
                    <a:pt x="f22" y="f23"/>
                    <a:pt x="f24" y="f23"/>
                  </a:cubicBezTo>
                  <a:cubicBezTo>
                    <a:pt x="f10" y="f23"/>
                    <a:pt x="f25" y="f26"/>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11" name="Google Shape;10449;p74">
              <a:extLst>
                <a:ext uri="{FF2B5EF4-FFF2-40B4-BE49-F238E27FC236}">
                  <a16:creationId xmlns:a16="http://schemas.microsoft.com/office/drawing/2014/main" id="{D8092196-0114-DD59-BAFC-8D4185772436}"/>
                </a:ext>
              </a:extLst>
            </p:cNvPr>
            <p:cNvSpPr/>
            <p:nvPr/>
          </p:nvSpPr>
          <p:spPr>
            <a:xfrm>
              <a:off x="11604586" y="4858810"/>
              <a:ext cx="260942" cy="178143"/>
            </a:xfrm>
            <a:custGeom>
              <a:avLst/>
              <a:gdLst>
                <a:gd name="f0" fmla="val w"/>
                <a:gd name="f1" fmla="val h"/>
                <a:gd name="f2" fmla="val 0"/>
                <a:gd name="f3" fmla="val 5609"/>
                <a:gd name="f4" fmla="val 3593"/>
                <a:gd name="f5" fmla="val 1009"/>
                <a:gd name="f6" fmla="val 1"/>
                <a:gd name="f7" fmla="val 379"/>
                <a:gd name="f8" fmla="val 537"/>
                <a:gd name="f9" fmla="val 1261"/>
                <a:gd name="f10" fmla="val 2143"/>
                <a:gd name="f11" fmla="val 3246"/>
                <a:gd name="f12" fmla="val 3435"/>
                <a:gd name="f13" fmla="val 158"/>
                <a:gd name="f14" fmla="val 3592"/>
                <a:gd name="f15" fmla="val 347"/>
                <a:gd name="f16" fmla="val 5262"/>
                <a:gd name="f17" fmla="val 5451"/>
                <a:gd name="f18" fmla="val 5577"/>
                <a:gd name="f19" fmla="val 5199"/>
                <a:gd name="f20" fmla="val 4569"/>
                <a:gd name="f21" fmla="val 4128"/>
                <a:gd name="f22" fmla="val 474"/>
                <a:gd name="f23" fmla="val 3498"/>
                <a:gd name="f24" fmla="val 757"/>
                <a:gd name="f25" fmla="val 2773"/>
                <a:gd name="f26" fmla="val 2080"/>
                <a:gd name="f27" fmla="val 1450"/>
                <a:gd name="f28" fmla="*/ f0 1 5609"/>
                <a:gd name="f29" fmla="*/ f1 1 3593"/>
                <a:gd name="f30" fmla="val f2"/>
                <a:gd name="f31" fmla="val f3"/>
                <a:gd name="f32" fmla="val f4"/>
                <a:gd name="f33" fmla="+- f32 0 f30"/>
                <a:gd name="f34" fmla="+- f31 0 f30"/>
                <a:gd name="f35" fmla="*/ f34 1 5609"/>
                <a:gd name="f36" fmla="*/ f33 1 3593"/>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5609" h="3593">
                  <a:moveTo>
                    <a:pt x="f5" y="f6"/>
                  </a:moveTo>
                  <a:cubicBezTo>
                    <a:pt x="f7" y="f8"/>
                    <a:pt x="f6" y="f9"/>
                    <a:pt x="f6" y="f10"/>
                  </a:cubicBezTo>
                  <a:lnTo>
                    <a:pt x="f6" y="f11"/>
                  </a:lnTo>
                  <a:cubicBezTo>
                    <a:pt x="f6" y="f12"/>
                    <a:pt x="f13" y="f14"/>
                    <a:pt x="f15" y="f14"/>
                  </a:cubicBezTo>
                  <a:lnTo>
                    <a:pt x="f16" y="f14"/>
                  </a:lnTo>
                  <a:cubicBezTo>
                    <a:pt x="f17" y="f14"/>
                    <a:pt x="f3" y="f12"/>
                    <a:pt x="f3" y="f11"/>
                  </a:cubicBezTo>
                  <a:lnTo>
                    <a:pt x="f3" y="f10"/>
                  </a:lnTo>
                  <a:cubicBezTo>
                    <a:pt x="f18" y="f9"/>
                    <a:pt x="f19" y="f8"/>
                    <a:pt x="f20" y="f6"/>
                  </a:cubicBezTo>
                  <a:cubicBezTo>
                    <a:pt x="f21" y="f22"/>
                    <a:pt x="f23" y="f24"/>
                    <a:pt x="f25" y="f24"/>
                  </a:cubicBezTo>
                  <a:cubicBezTo>
                    <a:pt x="f26" y="f24"/>
                    <a:pt x="f27" y="f22"/>
                    <a:pt x="f5"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spTree>
    <p:extLst>
      <p:ext uri="{BB962C8B-B14F-4D97-AF65-F5344CB8AC3E}">
        <p14:creationId xmlns:p14="http://schemas.microsoft.com/office/powerpoint/2010/main" val="36821980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randombar(horizontal)">
                                      <p:cBhvr>
                                        <p:cTn id="7" dur="500"/>
                                        <p:tgtEl>
                                          <p:spTgt spid="8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7"/>
                                        </p:tgtEl>
                                        <p:attrNameLst>
                                          <p:attrName>style.visibility</p:attrName>
                                        </p:attrNameLst>
                                      </p:cBhvr>
                                      <p:to>
                                        <p:strVal val="visible"/>
                                      </p:to>
                                    </p:set>
                                    <p:animEffect transition="in" filter="randombar(horizontal)">
                                      <p:cBhvr>
                                        <p:cTn id="10" dur="500"/>
                                        <p:tgtEl>
                                          <p:spTgt spid="87"/>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88"/>
                                        </p:tgtEl>
                                        <p:attrNameLst>
                                          <p:attrName>style.visibility</p:attrName>
                                        </p:attrNameLst>
                                      </p:cBhvr>
                                      <p:to>
                                        <p:strVal val="visible"/>
                                      </p:to>
                                    </p:set>
                                    <p:anim calcmode="lin" valueType="num">
                                      <p:cBhvr>
                                        <p:cTn id="15" dur="500" fill="hold"/>
                                        <p:tgtEl>
                                          <p:spTgt spid="88"/>
                                        </p:tgtEl>
                                        <p:attrNameLst>
                                          <p:attrName>ppt_w</p:attrName>
                                        </p:attrNameLst>
                                      </p:cBhvr>
                                      <p:tavLst>
                                        <p:tav tm="0">
                                          <p:val>
                                            <p:fltVal val="0"/>
                                          </p:val>
                                        </p:tav>
                                        <p:tav tm="100000">
                                          <p:val>
                                            <p:strVal val="#ppt_w"/>
                                          </p:val>
                                        </p:tav>
                                      </p:tavLst>
                                    </p:anim>
                                    <p:anim calcmode="lin" valueType="num">
                                      <p:cBhvr>
                                        <p:cTn id="16" dur="500" fill="hold"/>
                                        <p:tgtEl>
                                          <p:spTgt spid="88"/>
                                        </p:tgtEl>
                                        <p:attrNameLst>
                                          <p:attrName>ppt_h</p:attrName>
                                        </p:attrNameLst>
                                      </p:cBhvr>
                                      <p:tavLst>
                                        <p:tav tm="0">
                                          <p:val>
                                            <p:fltVal val="0"/>
                                          </p:val>
                                        </p:tav>
                                        <p:tav tm="100000">
                                          <p:val>
                                            <p:strVal val="#ppt_h"/>
                                          </p:val>
                                        </p:tav>
                                      </p:tavLst>
                                    </p:anim>
                                    <p:animEffect transition="in" filter="fade">
                                      <p:cBhvr>
                                        <p:cTn id="17" dur="500"/>
                                        <p:tgtEl>
                                          <p:spTgt spid="88"/>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1000"/>
                                        <p:tgtEl>
                                          <p:spTgt spid="75"/>
                                        </p:tgtEl>
                                      </p:cBhvr>
                                    </p:animEffect>
                                    <p:anim calcmode="lin" valueType="num">
                                      <p:cBhvr>
                                        <p:cTn id="28" dur="1000" fill="hold"/>
                                        <p:tgtEl>
                                          <p:spTgt spid="75"/>
                                        </p:tgtEl>
                                        <p:attrNameLst>
                                          <p:attrName>ppt_x</p:attrName>
                                        </p:attrNameLst>
                                      </p:cBhvr>
                                      <p:tavLst>
                                        <p:tav tm="0">
                                          <p:val>
                                            <p:strVal val="#ppt_x"/>
                                          </p:val>
                                        </p:tav>
                                        <p:tav tm="100000">
                                          <p:val>
                                            <p:strVal val="#ppt_x"/>
                                          </p:val>
                                        </p:tav>
                                      </p:tavLst>
                                    </p:anim>
                                    <p:anim calcmode="lin" valueType="num">
                                      <p:cBhvr>
                                        <p:cTn id="29" dur="1000" fill="hold"/>
                                        <p:tgtEl>
                                          <p:spTgt spid="7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1000"/>
                                        <p:tgtEl>
                                          <p:spTgt spid="80"/>
                                        </p:tgtEl>
                                      </p:cBhvr>
                                    </p:animEffect>
                                    <p:anim calcmode="lin" valueType="num">
                                      <p:cBhvr>
                                        <p:cTn id="33" dur="1000" fill="hold"/>
                                        <p:tgtEl>
                                          <p:spTgt spid="80"/>
                                        </p:tgtEl>
                                        <p:attrNameLst>
                                          <p:attrName>ppt_x</p:attrName>
                                        </p:attrNameLst>
                                      </p:cBhvr>
                                      <p:tavLst>
                                        <p:tav tm="0">
                                          <p:val>
                                            <p:strVal val="#ppt_x"/>
                                          </p:val>
                                        </p:tav>
                                        <p:tav tm="100000">
                                          <p:val>
                                            <p:strVal val="#ppt_x"/>
                                          </p:val>
                                        </p:tav>
                                      </p:tavLst>
                                    </p:anim>
                                    <p:anim calcmode="lin" valueType="num">
                                      <p:cBhvr>
                                        <p:cTn id="34" dur="1000" fill="hold"/>
                                        <p:tgtEl>
                                          <p:spTgt spid="8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1000"/>
                                        <p:tgtEl>
                                          <p:spTgt spid="81"/>
                                        </p:tgtEl>
                                      </p:cBhvr>
                                    </p:animEffect>
                                    <p:anim calcmode="lin" valueType="num">
                                      <p:cBhvr>
                                        <p:cTn id="38" dur="1000" fill="hold"/>
                                        <p:tgtEl>
                                          <p:spTgt spid="81"/>
                                        </p:tgtEl>
                                        <p:attrNameLst>
                                          <p:attrName>ppt_x</p:attrName>
                                        </p:attrNameLst>
                                      </p:cBhvr>
                                      <p:tavLst>
                                        <p:tav tm="0">
                                          <p:val>
                                            <p:strVal val="#ppt_x"/>
                                          </p:val>
                                        </p:tav>
                                        <p:tav tm="100000">
                                          <p:val>
                                            <p:strVal val="#ppt_x"/>
                                          </p:val>
                                        </p:tav>
                                      </p:tavLst>
                                    </p:anim>
                                    <p:anim calcmode="lin" valueType="num">
                                      <p:cBhvr>
                                        <p:cTn id="39" dur="1000" fill="hold"/>
                                        <p:tgtEl>
                                          <p:spTgt spid="8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1000"/>
                                        <p:tgtEl>
                                          <p:spTgt spid="82"/>
                                        </p:tgtEl>
                                      </p:cBhvr>
                                    </p:animEffect>
                                    <p:anim calcmode="lin" valueType="num">
                                      <p:cBhvr>
                                        <p:cTn id="43" dur="1000" fill="hold"/>
                                        <p:tgtEl>
                                          <p:spTgt spid="82"/>
                                        </p:tgtEl>
                                        <p:attrNameLst>
                                          <p:attrName>ppt_x</p:attrName>
                                        </p:attrNameLst>
                                      </p:cBhvr>
                                      <p:tavLst>
                                        <p:tav tm="0">
                                          <p:val>
                                            <p:strVal val="#ppt_x"/>
                                          </p:val>
                                        </p:tav>
                                        <p:tav tm="100000">
                                          <p:val>
                                            <p:strVal val="#ppt_x"/>
                                          </p:val>
                                        </p:tav>
                                      </p:tavLst>
                                    </p:anim>
                                    <p:anim calcmode="lin" valueType="num">
                                      <p:cBhvr>
                                        <p:cTn id="44" dur="10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1000"/>
                                        <p:tgtEl>
                                          <p:spTgt spid="83"/>
                                        </p:tgtEl>
                                      </p:cBhvr>
                                    </p:animEffect>
                                    <p:anim calcmode="lin" valueType="num">
                                      <p:cBhvr>
                                        <p:cTn id="48" dur="1000" fill="hold"/>
                                        <p:tgtEl>
                                          <p:spTgt spid="83"/>
                                        </p:tgtEl>
                                        <p:attrNameLst>
                                          <p:attrName>ppt_x</p:attrName>
                                        </p:attrNameLst>
                                      </p:cBhvr>
                                      <p:tavLst>
                                        <p:tav tm="0">
                                          <p:val>
                                            <p:strVal val="#ppt_x"/>
                                          </p:val>
                                        </p:tav>
                                        <p:tav tm="100000">
                                          <p:val>
                                            <p:strVal val="#ppt_x"/>
                                          </p:val>
                                        </p:tav>
                                      </p:tavLst>
                                    </p:anim>
                                    <p:anim calcmode="lin" valueType="num">
                                      <p:cBhvr>
                                        <p:cTn id="49" dur="1000" fill="hold"/>
                                        <p:tgtEl>
                                          <p:spTgt spid="8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95"/>
                                        </p:tgtEl>
                                        <p:attrNameLst>
                                          <p:attrName>style.visibility</p:attrName>
                                        </p:attrNameLst>
                                      </p:cBhvr>
                                      <p:to>
                                        <p:strVal val="visible"/>
                                      </p:to>
                                    </p:set>
                                    <p:animEffect transition="in" filter="fade">
                                      <p:cBhvr>
                                        <p:cTn id="52" dur="1000"/>
                                        <p:tgtEl>
                                          <p:spTgt spid="95"/>
                                        </p:tgtEl>
                                      </p:cBhvr>
                                    </p:animEffect>
                                    <p:anim calcmode="lin" valueType="num">
                                      <p:cBhvr>
                                        <p:cTn id="53" dur="1000" fill="hold"/>
                                        <p:tgtEl>
                                          <p:spTgt spid="95"/>
                                        </p:tgtEl>
                                        <p:attrNameLst>
                                          <p:attrName>ppt_x</p:attrName>
                                        </p:attrNameLst>
                                      </p:cBhvr>
                                      <p:tavLst>
                                        <p:tav tm="0">
                                          <p:val>
                                            <p:strVal val="#ppt_x"/>
                                          </p:val>
                                        </p:tav>
                                        <p:tav tm="100000">
                                          <p:val>
                                            <p:strVal val="#ppt_x"/>
                                          </p:val>
                                        </p:tav>
                                      </p:tavLst>
                                    </p:anim>
                                    <p:anim calcmode="lin" valueType="num">
                                      <p:cBhvr>
                                        <p:cTn id="54" dur="1000" fill="hold"/>
                                        <p:tgtEl>
                                          <p:spTgt spid="9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96"/>
                                        </p:tgtEl>
                                        <p:attrNameLst>
                                          <p:attrName>style.visibility</p:attrName>
                                        </p:attrNameLst>
                                      </p:cBhvr>
                                      <p:to>
                                        <p:strVal val="visible"/>
                                      </p:to>
                                    </p:set>
                                    <p:animEffect transition="in" filter="fade">
                                      <p:cBhvr>
                                        <p:cTn id="57" dur="1000"/>
                                        <p:tgtEl>
                                          <p:spTgt spid="96"/>
                                        </p:tgtEl>
                                      </p:cBhvr>
                                    </p:animEffect>
                                    <p:anim calcmode="lin" valueType="num">
                                      <p:cBhvr>
                                        <p:cTn id="58" dur="1000" fill="hold"/>
                                        <p:tgtEl>
                                          <p:spTgt spid="96"/>
                                        </p:tgtEl>
                                        <p:attrNameLst>
                                          <p:attrName>ppt_x</p:attrName>
                                        </p:attrNameLst>
                                      </p:cBhvr>
                                      <p:tavLst>
                                        <p:tav tm="0">
                                          <p:val>
                                            <p:strVal val="#ppt_x"/>
                                          </p:val>
                                        </p:tav>
                                        <p:tav tm="100000">
                                          <p:val>
                                            <p:strVal val="#ppt_x"/>
                                          </p:val>
                                        </p:tav>
                                      </p:tavLst>
                                    </p:anim>
                                    <p:anim calcmode="lin" valueType="num">
                                      <p:cBhvr>
                                        <p:cTn id="59" dur="1000" fill="hold"/>
                                        <p:tgtEl>
                                          <p:spTgt spid="9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97"/>
                                        </p:tgtEl>
                                        <p:attrNameLst>
                                          <p:attrName>style.visibility</p:attrName>
                                        </p:attrNameLst>
                                      </p:cBhvr>
                                      <p:to>
                                        <p:strVal val="visible"/>
                                      </p:to>
                                    </p:set>
                                    <p:animEffect transition="in" filter="fade">
                                      <p:cBhvr>
                                        <p:cTn id="62" dur="1000"/>
                                        <p:tgtEl>
                                          <p:spTgt spid="97"/>
                                        </p:tgtEl>
                                      </p:cBhvr>
                                    </p:animEffect>
                                    <p:anim calcmode="lin" valueType="num">
                                      <p:cBhvr>
                                        <p:cTn id="63" dur="1000" fill="hold"/>
                                        <p:tgtEl>
                                          <p:spTgt spid="97"/>
                                        </p:tgtEl>
                                        <p:attrNameLst>
                                          <p:attrName>ppt_x</p:attrName>
                                        </p:attrNameLst>
                                      </p:cBhvr>
                                      <p:tavLst>
                                        <p:tav tm="0">
                                          <p:val>
                                            <p:strVal val="#ppt_x"/>
                                          </p:val>
                                        </p:tav>
                                        <p:tav tm="100000">
                                          <p:val>
                                            <p:strVal val="#ppt_x"/>
                                          </p:val>
                                        </p:tav>
                                      </p:tavLst>
                                    </p:anim>
                                    <p:anim calcmode="lin" valueType="num">
                                      <p:cBhvr>
                                        <p:cTn id="64" dur="1000" fill="hold"/>
                                        <p:tgtEl>
                                          <p:spTgt spid="9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98"/>
                                        </p:tgtEl>
                                        <p:attrNameLst>
                                          <p:attrName>style.visibility</p:attrName>
                                        </p:attrNameLst>
                                      </p:cBhvr>
                                      <p:to>
                                        <p:strVal val="visible"/>
                                      </p:to>
                                    </p:set>
                                    <p:animEffect transition="in" filter="fade">
                                      <p:cBhvr>
                                        <p:cTn id="67" dur="1000"/>
                                        <p:tgtEl>
                                          <p:spTgt spid="98"/>
                                        </p:tgtEl>
                                      </p:cBhvr>
                                    </p:animEffect>
                                    <p:anim calcmode="lin" valueType="num">
                                      <p:cBhvr>
                                        <p:cTn id="68" dur="1000" fill="hold"/>
                                        <p:tgtEl>
                                          <p:spTgt spid="98"/>
                                        </p:tgtEl>
                                        <p:attrNameLst>
                                          <p:attrName>ppt_x</p:attrName>
                                        </p:attrNameLst>
                                      </p:cBhvr>
                                      <p:tavLst>
                                        <p:tav tm="0">
                                          <p:val>
                                            <p:strVal val="#ppt_x"/>
                                          </p:val>
                                        </p:tav>
                                        <p:tav tm="100000">
                                          <p:val>
                                            <p:strVal val="#ppt_x"/>
                                          </p:val>
                                        </p:tav>
                                      </p:tavLst>
                                    </p:anim>
                                    <p:anim calcmode="lin" valueType="num">
                                      <p:cBhvr>
                                        <p:cTn id="69" dur="1000" fill="hold"/>
                                        <p:tgtEl>
                                          <p:spTgt spid="9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
                                        </p:tgtEl>
                                        <p:attrNameLst>
                                          <p:attrName>style.visibility</p:attrName>
                                        </p:attrNameLst>
                                      </p:cBhvr>
                                      <p:to>
                                        <p:strVal val="visible"/>
                                      </p:to>
                                    </p:set>
                                    <p:animEffect transition="in" filter="fade">
                                      <p:cBhvr>
                                        <p:cTn id="72" dur="1000"/>
                                        <p:tgtEl>
                                          <p:spTgt spid="102"/>
                                        </p:tgtEl>
                                      </p:cBhvr>
                                    </p:animEffect>
                                    <p:anim calcmode="lin" valueType="num">
                                      <p:cBhvr>
                                        <p:cTn id="73" dur="1000" fill="hold"/>
                                        <p:tgtEl>
                                          <p:spTgt spid="102"/>
                                        </p:tgtEl>
                                        <p:attrNameLst>
                                          <p:attrName>ppt_x</p:attrName>
                                        </p:attrNameLst>
                                      </p:cBhvr>
                                      <p:tavLst>
                                        <p:tav tm="0">
                                          <p:val>
                                            <p:strVal val="#ppt_x"/>
                                          </p:val>
                                        </p:tav>
                                        <p:tav tm="100000">
                                          <p:val>
                                            <p:strVal val="#ppt_x"/>
                                          </p:val>
                                        </p:tav>
                                      </p:tavLst>
                                    </p:anim>
                                    <p:anim calcmode="lin" valueType="num">
                                      <p:cBhvr>
                                        <p:cTn id="74" dur="1000" fill="hold"/>
                                        <p:tgtEl>
                                          <p:spTgt spid="10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5"/>
                                        </p:tgtEl>
                                        <p:attrNameLst>
                                          <p:attrName>style.visibility</p:attrName>
                                        </p:attrNameLst>
                                      </p:cBhvr>
                                      <p:to>
                                        <p:strVal val="visible"/>
                                      </p:to>
                                    </p:set>
                                    <p:animEffect transition="in" filter="fade">
                                      <p:cBhvr>
                                        <p:cTn id="77" dur="1000"/>
                                        <p:tgtEl>
                                          <p:spTgt spid="105"/>
                                        </p:tgtEl>
                                      </p:cBhvr>
                                    </p:animEffect>
                                    <p:anim calcmode="lin" valueType="num">
                                      <p:cBhvr>
                                        <p:cTn id="78" dur="1000" fill="hold"/>
                                        <p:tgtEl>
                                          <p:spTgt spid="105"/>
                                        </p:tgtEl>
                                        <p:attrNameLst>
                                          <p:attrName>ppt_x</p:attrName>
                                        </p:attrNameLst>
                                      </p:cBhvr>
                                      <p:tavLst>
                                        <p:tav tm="0">
                                          <p:val>
                                            <p:strVal val="#ppt_x"/>
                                          </p:val>
                                        </p:tav>
                                        <p:tav tm="100000">
                                          <p:val>
                                            <p:strVal val="#ppt_x"/>
                                          </p:val>
                                        </p:tav>
                                      </p:tavLst>
                                    </p:anim>
                                    <p:anim calcmode="lin" valueType="num">
                                      <p:cBhvr>
                                        <p:cTn id="79" dur="1000" fill="hold"/>
                                        <p:tgtEl>
                                          <p:spTgt spid="105"/>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94"/>
                                        </p:tgtEl>
                                        <p:attrNameLst>
                                          <p:attrName>style.visibility</p:attrName>
                                        </p:attrNameLst>
                                      </p:cBhvr>
                                      <p:to>
                                        <p:strVal val="visible"/>
                                      </p:to>
                                    </p:set>
                                    <p:animEffect transition="in" filter="wipe(left)">
                                      <p:cBhvr>
                                        <p:cTn id="84"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5" grpId="0" animBg="1"/>
      <p:bldP spid="80" grpId="0" animBg="1"/>
      <p:bldP spid="81" grpId="0" animBg="1"/>
      <p:bldP spid="82" grpId="0" animBg="1"/>
      <p:bldP spid="83" grpId="0" animBg="1"/>
      <p:bldP spid="87" grpId="0"/>
      <p:bldP spid="88" grpId="0"/>
      <p:bldP spid="89" grpId="0"/>
      <p:bldGraphic spid="94" grpId="0">
        <p:bldAsOne/>
      </p:bldGraphic>
      <p:bldP spid="95" grpId="0"/>
      <p:bldP spid="96" grpId="0"/>
      <p:bldP spid="97" grpId="0"/>
      <p:bldP spid="9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7206081-CAE1-FE53-195A-DBA077E48E87}"/>
              </a:ext>
            </a:extLst>
          </p:cNvPr>
          <p:cNvSpPr txBox="1"/>
          <p:nvPr/>
        </p:nvSpPr>
        <p:spPr>
          <a:xfrm rot="16200000">
            <a:off x="9709112" y="2959640"/>
            <a:ext cx="3491345" cy="938719"/>
          </a:xfrm>
          <a:prstGeom prst="rect">
            <a:avLst/>
          </a:prstGeom>
          <a:noFill/>
        </p:spPr>
        <p:txBody>
          <a:bodyPr wrap="square">
            <a:spAutoFit/>
          </a:bodyPr>
          <a:lstStyle/>
          <a:p>
            <a:pPr algn="ctr" rtl="1">
              <a:lnSpc>
                <a:spcPct val="150000"/>
              </a:lnSpc>
              <a:spcBef>
                <a:spcPct val="0"/>
              </a:spcBef>
              <a:buNone/>
            </a:pPr>
            <a:r>
              <a:rPr lang="fa-IR" altLang="en-US" sz="40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rPr>
              <a:t>فـهرست مطـالب</a:t>
            </a:r>
            <a:endParaRPr lang="fa-IR" altLang="en-US" sz="24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endParaRPr>
          </a:p>
        </p:txBody>
      </p:sp>
      <p:grpSp>
        <p:nvGrpSpPr>
          <p:cNvPr id="6" name="Graphic 2">
            <a:extLst>
              <a:ext uri="{FF2B5EF4-FFF2-40B4-BE49-F238E27FC236}">
                <a16:creationId xmlns:a16="http://schemas.microsoft.com/office/drawing/2014/main" id="{35657FCD-EFB2-EE99-EC93-B5E5262099B9}"/>
              </a:ext>
            </a:extLst>
          </p:cNvPr>
          <p:cNvGrpSpPr/>
          <p:nvPr/>
        </p:nvGrpSpPr>
        <p:grpSpPr>
          <a:xfrm>
            <a:off x="9116182" y="3214224"/>
            <a:ext cx="529257" cy="458540"/>
            <a:chOff x="5756814" y="5631846"/>
            <a:chExt cx="846645" cy="733520"/>
          </a:xfrm>
          <a:solidFill>
            <a:srgbClr val="000000"/>
          </a:solidFill>
        </p:grpSpPr>
        <p:sp>
          <p:nvSpPr>
            <p:cNvPr id="7" name="Freeform: Shape 6">
              <a:extLst>
                <a:ext uri="{FF2B5EF4-FFF2-40B4-BE49-F238E27FC236}">
                  <a16:creationId xmlns:a16="http://schemas.microsoft.com/office/drawing/2014/main" id="{3A10493A-53CE-04F2-A4E0-68AB002C5E6B}"/>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71B8A9BB-F19A-E733-01F4-94E6DFD97DD1}"/>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C2E95CD-1710-9AB0-C5E4-A073B7E0D9F0}"/>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533E6B6A-B108-44EA-AEEC-516ABD731303}"/>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A373B81F-24DB-ECF5-38F7-CDE8D8AC3BC0}"/>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72A76BC-D797-FFA0-58E0-FDD0C5D51F64}"/>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374760A2-3307-8B77-6553-39C444083669}"/>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8C2270D0-94DA-E219-F457-E1F79FC45B25}"/>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4A88D169-2698-A152-237E-B4E0D644A2AE}"/>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A41378B-F39F-2148-B00F-E2158E50CBB2}"/>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347CBEBC-FDC5-2D50-DF90-CE0DDC84E0D3}"/>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FE1EB10-034B-21AF-E7AA-20FE6DFF8FC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9B7C388-8FD9-E08D-2558-D5ECFFB74430}"/>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20" name="Graphic 2">
            <a:extLst>
              <a:ext uri="{FF2B5EF4-FFF2-40B4-BE49-F238E27FC236}">
                <a16:creationId xmlns:a16="http://schemas.microsoft.com/office/drawing/2014/main" id="{4A873852-76A5-D22F-B0C7-2A3FC63C2193}"/>
              </a:ext>
            </a:extLst>
          </p:cNvPr>
          <p:cNvGrpSpPr/>
          <p:nvPr/>
        </p:nvGrpSpPr>
        <p:grpSpPr>
          <a:xfrm>
            <a:off x="4412306" y="3210354"/>
            <a:ext cx="529157" cy="466281"/>
            <a:chOff x="4485893" y="5625654"/>
            <a:chExt cx="846486" cy="745902"/>
          </a:xfrm>
          <a:solidFill>
            <a:srgbClr val="000000"/>
          </a:solidFill>
        </p:grpSpPr>
        <p:sp>
          <p:nvSpPr>
            <p:cNvPr id="21" name="Freeform: Shape 20">
              <a:extLst>
                <a:ext uri="{FF2B5EF4-FFF2-40B4-BE49-F238E27FC236}">
                  <a16:creationId xmlns:a16="http://schemas.microsoft.com/office/drawing/2014/main" id="{1D1697D6-1EF1-B4A4-2942-F6DBDD21643D}"/>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883664A-05EE-DDA4-D253-01D5BCD5615D}"/>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CE7939E-783B-BB8A-ACBC-1898A139C14C}"/>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2234A2D6-E726-6096-D9E9-08D3882DF4F3}"/>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651FE44-6851-5F17-DDCE-B5FC8AA8A690}"/>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49D4A8D-0CBD-59D9-E35A-844E7EABDEA3}"/>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C0F14BB-D3FF-25FD-7AB5-817FB2276B91}"/>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7901FA0-4129-2665-3B97-3FFA93F05E1B}"/>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3493AECB-AF84-ADF2-3A85-32B708901916}"/>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9796CF2-A5D0-E910-F587-2B9E7BA5D011}"/>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4FC1201-F4F3-9718-06FC-0FF5E4D4C779}"/>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12E6E55-EFE3-D31B-D937-002129B3D338}"/>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1158D81F-214E-79E6-3471-E2EB025ECEE8}"/>
              </a:ext>
            </a:extLst>
          </p:cNvPr>
          <p:cNvGrpSpPr/>
          <p:nvPr/>
        </p:nvGrpSpPr>
        <p:grpSpPr>
          <a:xfrm>
            <a:off x="2818445" y="3178666"/>
            <a:ext cx="529239" cy="529656"/>
            <a:chOff x="3214687" y="4303930"/>
            <a:chExt cx="846617" cy="847284"/>
          </a:xfrm>
          <a:solidFill>
            <a:srgbClr val="000000"/>
          </a:solidFill>
        </p:grpSpPr>
        <p:sp>
          <p:nvSpPr>
            <p:cNvPr id="34" name="Freeform: Shape 33">
              <a:extLst>
                <a:ext uri="{FF2B5EF4-FFF2-40B4-BE49-F238E27FC236}">
                  <a16:creationId xmlns:a16="http://schemas.microsoft.com/office/drawing/2014/main" id="{C8FFA29D-EB0E-9537-4E34-596EB3D1ABBF}"/>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760876-31E1-0CC5-29EA-77B409BB94C7}"/>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CEA9762-1841-0CFA-897F-83F341CFCFC2}"/>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A0F4AA4-F026-5EE5-5785-F4E4E431ACDC}"/>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277BEEF-290C-C63C-FAA4-6983BA27255B}"/>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A00CFEC-A1A3-45C9-7DAB-AE2193445AF4}"/>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8B53B8F-7EE7-DED6-96EE-492DF6D05C74}"/>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8967A56-27D9-13EC-D8C3-ED5D8F20804A}"/>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A188C41-0CE2-C954-CE4D-AFB969E434C0}"/>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76B1183-197F-08C2-E0B2-BFE8CC203737}"/>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44" name="Graphic 2">
            <a:extLst>
              <a:ext uri="{FF2B5EF4-FFF2-40B4-BE49-F238E27FC236}">
                <a16:creationId xmlns:a16="http://schemas.microsoft.com/office/drawing/2014/main" id="{018A9768-B2FB-7204-A399-D84C66366B25}"/>
              </a:ext>
            </a:extLst>
          </p:cNvPr>
          <p:cNvGrpSpPr/>
          <p:nvPr/>
        </p:nvGrpSpPr>
        <p:grpSpPr>
          <a:xfrm>
            <a:off x="5958016" y="3207823"/>
            <a:ext cx="529217" cy="471342"/>
            <a:chOff x="3214687" y="3079431"/>
            <a:chExt cx="846581" cy="753999"/>
          </a:xfrm>
          <a:solidFill>
            <a:srgbClr val="000000"/>
          </a:solidFill>
        </p:grpSpPr>
        <p:sp>
          <p:nvSpPr>
            <p:cNvPr id="45" name="Freeform: Shape 44">
              <a:extLst>
                <a:ext uri="{FF2B5EF4-FFF2-40B4-BE49-F238E27FC236}">
                  <a16:creationId xmlns:a16="http://schemas.microsoft.com/office/drawing/2014/main" id="{52E5FF9A-B77A-7940-CDF4-39391093540E}"/>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96BFA9B-66B9-9ACB-E6E1-A9E54EF3FC12}"/>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62DA0BD9-F501-9FEE-5E86-15E99FA5693A}"/>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9F083A6-5780-AE65-9610-A694A32D2596}"/>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3CD79A6-7C38-D49A-AF64-1622660775C0}"/>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1D4B36B-E16D-71A0-8631-B6424924F4CB}"/>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491F02D2-369E-8278-A89F-F6B5B250F806}"/>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351AF3C-B4F1-D30F-8617-C1F4D21751F8}"/>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7615849-BAE6-AB69-D1E5-51C599F3281D}"/>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4796E93-6EC5-681D-2B32-085896D8484D}"/>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D36F14B-9716-547F-05B8-79117A159225}"/>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2D74721-E68B-CFC8-CA85-83C9D0CFD12C}"/>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57" name="Graphic 2">
            <a:extLst>
              <a:ext uri="{FF2B5EF4-FFF2-40B4-BE49-F238E27FC236}">
                <a16:creationId xmlns:a16="http://schemas.microsoft.com/office/drawing/2014/main" id="{E72E25F7-0D3B-B5F1-AF8A-6291E1102272}"/>
              </a:ext>
            </a:extLst>
          </p:cNvPr>
          <p:cNvGrpSpPr/>
          <p:nvPr/>
        </p:nvGrpSpPr>
        <p:grpSpPr>
          <a:xfrm>
            <a:off x="7619253" y="3178648"/>
            <a:ext cx="317601" cy="529693"/>
            <a:chOff x="8468295" y="490537"/>
            <a:chExt cx="508063" cy="847343"/>
          </a:xfrm>
          <a:solidFill>
            <a:srgbClr val="000000"/>
          </a:solidFill>
        </p:grpSpPr>
        <p:sp>
          <p:nvSpPr>
            <p:cNvPr id="58" name="Freeform: Shape 57">
              <a:extLst>
                <a:ext uri="{FF2B5EF4-FFF2-40B4-BE49-F238E27FC236}">
                  <a16:creationId xmlns:a16="http://schemas.microsoft.com/office/drawing/2014/main" id="{B0EBC12E-0790-0730-72D1-CC42C8E42C20}"/>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3E4EBF6-36FF-1BD8-456A-9E3D10171FF3}"/>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317B888F-043E-203E-48A7-D5350769FA05}"/>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781988BB-2D86-C936-6076-32E7E7E1FAF7}"/>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C91C03A-C520-86DB-AFBB-643A60ED752C}"/>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10105C45-51E7-2F69-A102-B4C9E92603DA}"/>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422B5395-A057-4C8E-4E9E-2F259545A4E7}"/>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EEFBFBA-C3D8-B4E5-58A7-31DFD72250EE}"/>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66" name="Graphic 2">
            <a:extLst>
              <a:ext uri="{FF2B5EF4-FFF2-40B4-BE49-F238E27FC236}">
                <a16:creationId xmlns:a16="http://schemas.microsoft.com/office/drawing/2014/main" id="{47B8A8BA-B23B-CF3F-A479-AB1F57FB71A2}"/>
              </a:ext>
            </a:extLst>
          </p:cNvPr>
          <p:cNvGrpSpPr/>
          <p:nvPr/>
        </p:nvGrpSpPr>
        <p:grpSpPr>
          <a:xfrm>
            <a:off x="1359415" y="3178648"/>
            <a:ext cx="381314" cy="529693"/>
            <a:chOff x="3332892" y="490537"/>
            <a:chExt cx="609983" cy="847343"/>
          </a:xfrm>
          <a:solidFill>
            <a:srgbClr val="000000"/>
          </a:solidFill>
        </p:grpSpPr>
        <p:sp>
          <p:nvSpPr>
            <p:cNvPr id="67" name="Freeform: Shape 66">
              <a:extLst>
                <a:ext uri="{FF2B5EF4-FFF2-40B4-BE49-F238E27FC236}">
                  <a16:creationId xmlns:a16="http://schemas.microsoft.com/office/drawing/2014/main" id="{618C6916-0516-F028-CCEA-3777B872DD74}"/>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2F02D7FF-3A84-405B-DA04-779F141A8B4B}"/>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9BA05D2-6605-FD76-A7AC-4091D2CA117A}"/>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4CF9D9D-E5F4-5850-98D0-F1D27586EDF7}"/>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EACC390-F62F-913E-CB6F-56401BFC2D92}"/>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6CA3145-ECF1-696E-D88A-3D13E6CDB561}"/>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5EFA314-D353-E5B6-403E-0D937D4970B8}"/>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C82FAEC0-6F11-68EA-C37D-FC68921C9CDA}"/>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0F91851-3A2D-C4C9-6426-52FC0A078DBA}"/>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E6261AB-DC79-18B2-E151-4D534A0882C1}"/>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sp>
        <p:nvSpPr>
          <p:cNvPr id="2" name="TextBox 1">
            <a:extLst>
              <a:ext uri="{FF2B5EF4-FFF2-40B4-BE49-F238E27FC236}">
                <a16:creationId xmlns:a16="http://schemas.microsoft.com/office/drawing/2014/main" id="{D433BF7C-CB44-1D7A-F9A4-594E54CE9999}"/>
              </a:ext>
            </a:extLst>
          </p:cNvPr>
          <p:cNvSpPr txBox="1"/>
          <p:nvPr/>
        </p:nvSpPr>
        <p:spPr>
          <a:xfrm>
            <a:off x="668793" y="4051900"/>
            <a:ext cx="1715515" cy="1815882"/>
          </a:xfrm>
          <a:prstGeom prst="rect">
            <a:avLst/>
          </a:prstGeom>
          <a:noFill/>
        </p:spPr>
        <p:txBody>
          <a:bodyPr wrap="square">
            <a:spAutoFit/>
          </a:bodyPr>
          <a:lstStyle/>
          <a:p>
            <a:pPr algn="ctr"/>
            <a:r>
              <a:rPr lang="fa-IR" sz="14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a:t>
            </a:r>
            <a:endParaRPr lang="en-US" sz="1400" dirty="0">
              <a:solidFill>
                <a:schemeClr val="bg1"/>
              </a:solidFill>
            </a:endParaRPr>
          </a:p>
        </p:txBody>
      </p:sp>
      <p:sp>
        <p:nvSpPr>
          <p:cNvPr id="3" name="TextBox 2">
            <a:extLst>
              <a:ext uri="{FF2B5EF4-FFF2-40B4-BE49-F238E27FC236}">
                <a16:creationId xmlns:a16="http://schemas.microsoft.com/office/drawing/2014/main" id="{3660A3AB-FAE3-A56E-FCF6-E82942460DE7}"/>
              </a:ext>
            </a:extLst>
          </p:cNvPr>
          <p:cNvSpPr txBox="1"/>
          <p:nvPr/>
        </p:nvSpPr>
        <p:spPr>
          <a:xfrm>
            <a:off x="2238693" y="1091636"/>
            <a:ext cx="1715515" cy="1815882"/>
          </a:xfrm>
          <a:prstGeom prst="rect">
            <a:avLst/>
          </a:prstGeom>
          <a:noFill/>
        </p:spPr>
        <p:txBody>
          <a:bodyPr wrap="square">
            <a:spAutoFit/>
          </a:bodyPr>
          <a:lstStyle/>
          <a:p>
            <a:pPr algn="ctr"/>
            <a:r>
              <a:rPr lang="fa-IR" sz="14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a:t>
            </a:r>
            <a:endParaRPr lang="en-US" sz="1400" dirty="0">
              <a:solidFill>
                <a:schemeClr val="bg1"/>
              </a:solidFill>
            </a:endParaRPr>
          </a:p>
        </p:txBody>
      </p:sp>
      <p:sp>
        <p:nvSpPr>
          <p:cNvPr id="4" name="TextBox 3">
            <a:extLst>
              <a:ext uri="{FF2B5EF4-FFF2-40B4-BE49-F238E27FC236}">
                <a16:creationId xmlns:a16="http://schemas.microsoft.com/office/drawing/2014/main" id="{75DC51D6-45E2-FE3D-4EBC-FB2CEFCE9EF5}"/>
              </a:ext>
            </a:extLst>
          </p:cNvPr>
          <p:cNvSpPr txBox="1"/>
          <p:nvPr/>
        </p:nvSpPr>
        <p:spPr>
          <a:xfrm>
            <a:off x="3749350" y="4051900"/>
            <a:ext cx="1715515" cy="1815882"/>
          </a:xfrm>
          <a:prstGeom prst="rect">
            <a:avLst/>
          </a:prstGeom>
          <a:noFill/>
        </p:spPr>
        <p:txBody>
          <a:bodyPr wrap="square">
            <a:spAutoFit/>
          </a:bodyPr>
          <a:lstStyle/>
          <a:p>
            <a:pPr algn="ctr"/>
            <a:r>
              <a:rPr lang="fa-IR" sz="14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a:t>
            </a:r>
            <a:endParaRPr lang="en-US" sz="1400" dirty="0">
              <a:solidFill>
                <a:schemeClr val="bg1"/>
              </a:solidFill>
            </a:endParaRPr>
          </a:p>
        </p:txBody>
      </p:sp>
      <p:sp>
        <p:nvSpPr>
          <p:cNvPr id="77" name="TextBox 76">
            <a:extLst>
              <a:ext uri="{FF2B5EF4-FFF2-40B4-BE49-F238E27FC236}">
                <a16:creationId xmlns:a16="http://schemas.microsoft.com/office/drawing/2014/main" id="{288A792F-E2DC-BBC2-CAC0-CBA61EE9F39F}"/>
              </a:ext>
            </a:extLst>
          </p:cNvPr>
          <p:cNvSpPr txBox="1"/>
          <p:nvPr/>
        </p:nvSpPr>
        <p:spPr>
          <a:xfrm>
            <a:off x="5319250" y="1091636"/>
            <a:ext cx="1715515" cy="1815882"/>
          </a:xfrm>
          <a:prstGeom prst="rect">
            <a:avLst/>
          </a:prstGeom>
          <a:noFill/>
        </p:spPr>
        <p:txBody>
          <a:bodyPr wrap="square">
            <a:spAutoFit/>
          </a:bodyPr>
          <a:lstStyle/>
          <a:p>
            <a:pPr algn="ctr"/>
            <a:r>
              <a:rPr lang="fa-IR" sz="14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a:t>
            </a:r>
            <a:endParaRPr lang="en-US" sz="1400" dirty="0">
              <a:solidFill>
                <a:schemeClr val="bg1"/>
              </a:solidFill>
            </a:endParaRPr>
          </a:p>
        </p:txBody>
      </p:sp>
      <p:sp>
        <p:nvSpPr>
          <p:cNvPr id="78" name="TextBox 77">
            <a:extLst>
              <a:ext uri="{FF2B5EF4-FFF2-40B4-BE49-F238E27FC236}">
                <a16:creationId xmlns:a16="http://schemas.microsoft.com/office/drawing/2014/main" id="{1DAA7F6D-DA3A-C10D-7F5E-5C28E6973A33}"/>
              </a:ext>
            </a:extLst>
          </p:cNvPr>
          <p:cNvSpPr txBox="1"/>
          <p:nvPr/>
        </p:nvSpPr>
        <p:spPr>
          <a:xfrm>
            <a:off x="6918815" y="4051900"/>
            <a:ext cx="1715515" cy="1815882"/>
          </a:xfrm>
          <a:prstGeom prst="rect">
            <a:avLst/>
          </a:prstGeom>
          <a:noFill/>
        </p:spPr>
        <p:txBody>
          <a:bodyPr wrap="square">
            <a:spAutoFit/>
          </a:bodyPr>
          <a:lstStyle/>
          <a:p>
            <a:pPr algn="ctr"/>
            <a:r>
              <a:rPr lang="fa-IR" sz="14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a:t>
            </a:r>
            <a:endParaRPr lang="en-US" sz="1400" dirty="0">
              <a:solidFill>
                <a:schemeClr val="bg1"/>
              </a:solidFill>
            </a:endParaRPr>
          </a:p>
        </p:txBody>
      </p:sp>
      <p:sp>
        <p:nvSpPr>
          <p:cNvPr id="79" name="TextBox 78">
            <a:extLst>
              <a:ext uri="{FF2B5EF4-FFF2-40B4-BE49-F238E27FC236}">
                <a16:creationId xmlns:a16="http://schemas.microsoft.com/office/drawing/2014/main" id="{B579A250-14D5-5F3A-B08C-A9164534DBD1}"/>
              </a:ext>
            </a:extLst>
          </p:cNvPr>
          <p:cNvSpPr txBox="1"/>
          <p:nvPr/>
        </p:nvSpPr>
        <p:spPr>
          <a:xfrm>
            <a:off x="8488715" y="1091636"/>
            <a:ext cx="1715515" cy="1815882"/>
          </a:xfrm>
          <a:prstGeom prst="rect">
            <a:avLst/>
          </a:prstGeom>
          <a:noFill/>
        </p:spPr>
        <p:txBody>
          <a:bodyPr wrap="square">
            <a:spAutoFit/>
          </a:bodyPr>
          <a:lstStyle/>
          <a:p>
            <a:pPr algn="ctr"/>
            <a:r>
              <a:rPr lang="fa-IR" sz="14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chemeClr val="bg1"/>
                </a:solidFill>
                <a:latin typeface="Kalameh" pitchFamily="2" charset="-78"/>
                <a:cs typeface="B Nazanin" panose="00000400000000000000" pitchFamily="2" charset="-78"/>
              </a:rPr>
              <a:t> </a:t>
            </a:r>
            <a:r>
              <a:rPr lang="fa-IR" sz="14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a:t>
            </a:r>
            <a:endParaRPr lang="en-US" sz="1400" dirty="0">
              <a:solidFill>
                <a:schemeClr val="bg1"/>
              </a:solidFill>
            </a:endParaRPr>
          </a:p>
        </p:txBody>
      </p:sp>
    </p:spTree>
    <p:extLst>
      <p:ext uri="{BB962C8B-B14F-4D97-AF65-F5344CB8AC3E}">
        <p14:creationId xmlns:p14="http://schemas.microsoft.com/office/powerpoint/2010/main" val="33203824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randombar(horizontal)">
                                      <p:cBhvr>
                                        <p:cTn id="7" dur="500"/>
                                        <p:tgtEl>
                                          <p:spTgt spid="66"/>
                                        </p:tgtEl>
                                      </p:cBhvr>
                                    </p:animEffect>
                                  </p:childTnLst>
                                </p:cTn>
                              </p:par>
                              <p:par>
                                <p:cTn id="8" presetID="14" presetClass="entr" presetSubtype="1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randombar(horizontal)">
                                      <p:cBhvr>
                                        <p:cTn id="10" dur="500"/>
                                        <p:tgtEl>
                                          <p:spTgt spid="33"/>
                                        </p:tgtEl>
                                      </p:cBhvr>
                                    </p:animEffect>
                                  </p:childTnLst>
                                </p:cTn>
                              </p:par>
                              <p:par>
                                <p:cTn id="11" presetID="14" presetClass="entr" presetSubtype="1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randombar(horizontal)">
                                      <p:cBhvr>
                                        <p:cTn id="13" dur="500"/>
                                        <p:tgtEl>
                                          <p:spTgt spid="20"/>
                                        </p:tgtEl>
                                      </p:cBhvr>
                                    </p:animEffect>
                                  </p:childTnLst>
                                </p:cTn>
                              </p:par>
                              <p:par>
                                <p:cTn id="14" presetID="14" presetClass="entr" presetSubtype="10" fill="hold" nodeType="with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randombar(horizontal)">
                                      <p:cBhvr>
                                        <p:cTn id="16" dur="500"/>
                                        <p:tgtEl>
                                          <p:spTgt spid="44"/>
                                        </p:tgtEl>
                                      </p:cBhvr>
                                    </p:animEffect>
                                  </p:childTnLst>
                                </p:cTn>
                              </p:par>
                              <p:par>
                                <p:cTn id="17" presetID="14" presetClass="entr" presetSubtype="1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randombar(horizontal)">
                                      <p:cBhvr>
                                        <p:cTn id="19" dur="500"/>
                                        <p:tgtEl>
                                          <p:spTgt spid="57"/>
                                        </p:tgtEl>
                                      </p:cBhvr>
                                    </p:animEffect>
                                  </p:childTnLst>
                                </p:cTn>
                              </p:par>
                              <p:par>
                                <p:cTn id="20" presetID="14" presetClass="entr" presetSubtype="1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1000"/>
                                        <p:tgtEl>
                                          <p:spTgt spid="77"/>
                                        </p:tgtEl>
                                      </p:cBhvr>
                                    </p:animEffec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fade">
                                      <p:cBhvr>
                                        <p:cTn id="47" dur="1000"/>
                                        <p:tgtEl>
                                          <p:spTgt spid="78"/>
                                        </p:tgtEl>
                                      </p:cBhvr>
                                    </p:animEffect>
                                    <p:anim calcmode="lin" valueType="num">
                                      <p:cBhvr>
                                        <p:cTn id="48" dur="1000" fill="hold"/>
                                        <p:tgtEl>
                                          <p:spTgt spid="78"/>
                                        </p:tgtEl>
                                        <p:attrNameLst>
                                          <p:attrName>ppt_x</p:attrName>
                                        </p:attrNameLst>
                                      </p:cBhvr>
                                      <p:tavLst>
                                        <p:tav tm="0">
                                          <p:val>
                                            <p:strVal val="#ppt_x"/>
                                          </p:val>
                                        </p:tav>
                                        <p:tav tm="100000">
                                          <p:val>
                                            <p:strVal val="#ppt_x"/>
                                          </p:val>
                                        </p:tav>
                                      </p:tavLst>
                                    </p:anim>
                                    <p:anim calcmode="lin" valueType="num">
                                      <p:cBhvr>
                                        <p:cTn id="49" dur="1000" fill="hold"/>
                                        <p:tgtEl>
                                          <p:spTgt spid="7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79"/>
                                        </p:tgtEl>
                                        <p:attrNameLst>
                                          <p:attrName>style.visibility</p:attrName>
                                        </p:attrNameLst>
                                      </p:cBhvr>
                                      <p:to>
                                        <p:strVal val="visible"/>
                                      </p:to>
                                    </p:set>
                                    <p:animEffect transition="in" filter="fade">
                                      <p:cBhvr>
                                        <p:cTn id="52" dur="1000"/>
                                        <p:tgtEl>
                                          <p:spTgt spid="79"/>
                                        </p:tgtEl>
                                      </p:cBhvr>
                                    </p:animEffect>
                                    <p:anim calcmode="lin" valueType="num">
                                      <p:cBhvr>
                                        <p:cTn id="53" dur="1000" fill="hold"/>
                                        <p:tgtEl>
                                          <p:spTgt spid="79"/>
                                        </p:tgtEl>
                                        <p:attrNameLst>
                                          <p:attrName>ppt_x</p:attrName>
                                        </p:attrNameLst>
                                      </p:cBhvr>
                                      <p:tavLst>
                                        <p:tav tm="0">
                                          <p:val>
                                            <p:strVal val="#ppt_x"/>
                                          </p:val>
                                        </p:tav>
                                        <p:tav tm="100000">
                                          <p:val>
                                            <p:strVal val="#ppt_x"/>
                                          </p:val>
                                        </p:tav>
                                      </p:tavLst>
                                    </p:anim>
                                    <p:anim calcmode="lin" valueType="num">
                                      <p:cBhvr>
                                        <p:cTn id="54"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7" grpId="0"/>
      <p:bldP spid="78" grpId="0"/>
      <p:bldP spid="7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aphic 2">
            <a:extLst>
              <a:ext uri="{FF2B5EF4-FFF2-40B4-BE49-F238E27FC236}">
                <a16:creationId xmlns:a16="http://schemas.microsoft.com/office/drawing/2014/main" id="{9CAC9F3E-00D5-1C8A-3214-57B8F5E09688}"/>
              </a:ext>
            </a:extLst>
          </p:cNvPr>
          <p:cNvGrpSpPr/>
          <p:nvPr/>
        </p:nvGrpSpPr>
        <p:grpSpPr>
          <a:xfrm>
            <a:off x="8415713" y="271401"/>
            <a:ext cx="327562" cy="283795"/>
            <a:chOff x="5756814" y="5631846"/>
            <a:chExt cx="846645" cy="733520"/>
          </a:xfrm>
          <a:solidFill>
            <a:srgbClr val="000000"/>
          </a:solidFill>
        </p:grpSpPr>
        <p:sp>
          <p:nvSpPr>
            <p:cNvPr id="61" name="Freeform: Shape 60">
              <a:extLst>
                <a:ext uri="{FF2B5EF4-FFF2-40B4-BE49-F238E27FC236}">
                  <a16:creationId xmlns:a16="http://schemas.microsoft.com/office/drawing/2014/main" id="{4CABDF35-266D-E954-75C8-56157D01B5BC}"/>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CD91E9A-B530-7DDA-2F94-C8D6FEE1F968}"/>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F9082BF-67B2-4B9F-17C5-698B5672E0BE}"/>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64684D7-597A-4A81-A53E-C3E39F65C8AD}"/>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D2C27FE-9257-713A-6700-6B3C288F95DD}"/>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4C3055C-D541-004A-75AD-721B0814AF3A}"/>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EF75757-65B7-1835-FAEE-5AB223B4FAFE}"/>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95BE1F72-9AC6-6730-D663-AC95F842067D}"/>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C1E94D67-23E0-7276-E837-413763EF0BEA}"/>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7E7DAAB-F666-750B-40C3-3A7E15EBDEB4}"/>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08391CC-F5D7-ADD3-A2B4-7AE8589284C8}"/>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CC0F7792-CD04-EE3A-6F61-AD42685C65AB}"/>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EA8F191A-6FFE-0602-C4FC-2BAEB36ACB99}"/>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4" name="Graphic 2">
            <a:extLst>
              <a:ext uri="{FF2B5EF4-FFF2-40B4-BE49-F238E27FC236}">
                <a16:creationId xmlns:a16="http://schemas.microsoft.com/office/drawing/2014/main" id="{515961D7-5FA9-5E01-43B4-6EA597426BC6}"/>
              </a:ext>
            </a:extLst>
          </p:cNvPr>
          <p:cNvGrpSpPr/>
          <p:nvPr/>
        </p:nvGrpSpPr>
        <p:grpSpPr>
          <a:xfrm>
            <a:off x="5504439" y="269006"/>
            <a:ext cx="327500" cy="288586"/>
            <a:chOff x="4485893" y="5625654"/>
            <a:chExt cx="846486" cy="745902"/>
          </a:xfrm>
          <a:solidFill>
            <a:srgbClr val="000000"/>
          </a:solidFill>
        </p:grpSpPr>
        <p:sp>
          <p:nvSpPr>
            <p:cNvPr id="49" name="Freeform: Shape 48">
              <a:extLst>
                <a:ext uri="{FF2B5EF4-FFF2-40B4-BE49-F238E27FC236}">
                  <a16:creationId xmlns:a16="http://schemas.microsoft.com/office/drawing/2014/main" id="{F21CCAFC-EA85-059C-8FBD-11E19DC8DF4F}"/>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A2118A7-8E41-E91B-30F7-A0F50E023DD8}"/>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D747B32-0CE7-BF46-6963-F10B55911F27}"/>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F18C16C-7BE3-9DB3-3A3B-238588F925F8}"/>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1841AC0-059E-A3AC-0C5B-3E1E23E0325D}"/>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9D02FC1-63A1-DF19-C6DA-02EA96FE03CF}"/>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A0050D6-7FC3-741A-A49E-0F4E15BCBD9A}"/>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8F1A598-CED4-EEBF-C2A4-CA199490B47D}"/>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8A2E64A-EF3E-79C5-3BE6-5662B1B88204}"/>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70A0437-A0D6-24E2-3DA9-30F0D39D4C17}"/>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7D060412-2A52-95DB-6D71-F747506F705E}"/>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DC2E39E-F484-1A06-FECD-A6E133142CF4}"/>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5" name="Graphic 2">
            <a:extLst>
              <a:ext uri="{FF2B5EF4-FFF2-40B4-BE49-F238E27FC236}">
                <a16:creationId xmlns:a16="http://schemas.microsoft.com/office/drawing/2014/main" id="{C6E319ED-DFFD-BA20-315C-B34E2A639F22}"/>
              </a:ext>
            </a:extLst>
          </p:cNvPr>
          <p:cNvGrpSpPr/>
          <p:nvPr/>
        </p:nvGrpSpPr>
        <p:grpSpPr>
          <a:xfrm>
            <a:off x="4517984" y="249394"/>
            <a:ext cx="327551" cy="327809"/>
            <a:chOff x="3214687" y="4303930"/>
            <a:chExt cx="846617" cy="847284"/>
          </a:xfrm>
          <a:solidFill>
            <a:srgbClr val="000000"/>
          </a:solidFill>
        </p:grpSpPr>
        <p:sp>
          <p:nvSpPr>
            <p:cNvPr id="39" name="Freeform: Shape 38">
              <a:extLst>
                <a:ext uri="{FF2B5EF4-FFF2-40B4-BE49-F238E27FC236}">
                  <a16:creationId xmlns:a16="http://schemas.microsoft.com/office/drawing/2014/main" id="{90C693C5-68A7-F731-2EA4-63BE410EB63C}"/>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116C39C-B138-1BE2-34DC-A2A33E839AC3}"/>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77FE22D-4240-9555-0DE5-1560575E6E1A}"/>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F377E22-D248-8830-7511-920C603E71BD}"/>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51484B7-6900-1D00-411F-3B17731C68AE}"/>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B527F528-7603-14A2-919D-90C0D6BD4D2B}"/>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CB87C9A-6B1F-5D83-4831-322219043D3C}"/>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507759CB-3E04-D811-2F0F-1EFD42C8D037}"/>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720AFE34-B961-BDDE-4D83-32ADA3F526C2}"/>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A6D0AEF3-1796-D872-7C78-38572635936F}"/>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6" name="Graphic 2">
            <a:extLst>
              <a:ext uri="{FF2B5EF4-FFF2-40B4-BE49-F238E27FC236}">
                <a16:creationId xmlns:a16="http://schemas.microsoft.com/office/drawing/2014/main" id="{B73AF7EA-337D-A65B-7C18-E19FC9B786B9}"/>
              </a:ext>
            </a:extLst>
          </p:cNvPr>
          <p:cNvGrpSpPr/>
          <p:nvPr/>
        </p:nvGrpSpPr>
        <p:grpSpPr>
          <a:xfrm>
            <a:off x="6461094" y="267440"/>
            <a:ext cx="327537" cy="291718"/>
            <a:chOff x="3214687" y="3079431"/>
            <a:chExt cx="846581" cy="753999"/>
          </a:xfrm>
          <a:solidFill>
            <a:srgbClr val="000000"/>
          </a:solidFill>
        </p:grpSpPr>
        <p:sp>
          <p:nvSpPr>
            <p:cNvPr id="27" name="Freeform: Shape 26">
              <a:extLst>
                <a:ext uri="{FF2B5EF4-FFF2-40B4-BE49-F238E27FC236}">
                  <a16:creationId xmlns:a16="http://schemas.microsoft.com/office/drawing/2014/main" id="{A906925D-6930-F553-2033-0EDE64441C61}"/>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27493B4F-CF5D-44F2-F926-238364040FDC}"/>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A1B17E3-CE92-E2D9-0BA3-996CBC4BE4D8}"/>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43710A1-0BCB-581D-BDE0-64ECAB46AF5E}"/>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88C4226-8BF1-12D0-6B64-57A392A0F5C6}"/>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FA6C281-C8FE-9162-57E4-BCC33FED5973}"/>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2FBB7BE-09D7-1573-85C5-86C4B7054375}"/>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966280B-29AF-AB39-DDC7-06EA0490F7BD}"/>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2EDB2A-4D3A-2A22-D1FC-86D0D98E34AF}"/>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03F6666-D10E-DC33-27EB-DC97AB83FE27}"/>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EAD4A32-96B3-48E2-3890-01FAFD951AEC}"/>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2900DE4-B384-73EE-0B34-ADF9427E5971}"/>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7" name="Graphic 2">
            <a:extLst>
              <a:ext uri="{FF2B5EF4-FFF2-40B4-BE49-F238E27FC236}">
                <a16:creationId xmlns:a16="http://schemas.microsoft.com/office/drawing/2014/main" id="{907EA361-B89A-31FB-D185-74D1014A538D}"/>
              </a:ext>
            </a:extLst>
          </p:cNvPr>
          <p:cNvGrpSpPr/>
          <p:nvPr/>
        </p:nvGrpSpPr>
        <p:grpSpPr>
          <a:xfrm>
            <a:off x="7489249" y="249383"/>
            <a:ext cx="196566" cy="327832"/>
            <a:chOff x="8468295" y="490537"/>
            <a:chExt cx="508063" cy="847343"/>
          </a:xfrm>
          <a:solidFill>
            <a:srgbClr val="000000"/>
          </a:solidFill>
        </p:grpSpPr>
        <p:sp>
          <p:nvSpPr>
            <p:cNvPr id="19" name="Freeform: Shape 18">
              <a:extLst>
                <a:ext uri="{FF2B5EF4-FFF2-40B4-BE49-F238E27FC236}">
                  <a16:creationId xmlns:a16="http://schemas.microsoft.com/office/drawing/2014/main" id="{753E2808-71C1-CAD1-71CA-002EAA9833BD}"/>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51179BF2-5F74-5234-3B3B-DC6B310D6D27}"/>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1A381BD-EEE5-AA3C-2811-6B108E37F17A}"/>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09B29CEC-7648-521F-87C8-D596EDFA544F}"/>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A20DF5-BCEA-D301-88F5-83C1BB5909C1}"/>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28125222-5A4C-5A99-F637-0437E0D25C6B}"/>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9781FB22-6145-8A82-DED0-7F073E3046B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3192AB1A-DEE0-049C-1922-5CB2EC9F08F3}"/>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8" name="Graphic 2">
            <a:extLst>
              <a:ext uri="{FF2B5EF4-FFF2-40B4-BE49-F238E27FC236}">
                <a16:creationId xmlns:a16="http://schemas.microsoft.com/office/drawing/2014/main" id="{68EF79B7-5D78-FAF5-F045-80B3D573ACBB}"/>
              </a:ext>
            </a:extLst>
          </p:cNvPr>
          <p:cNvGrpSpPr/>
          <p:nvPr/>
        </p:nvGrpSpPr>
        <p:grpSpPr>
          <a:xfrm>
            <a:off x="3614976" y="249383"/>
            <a:ext cx="235999" cy="327832"/>
            <a:chOff x="3332892" y="490537"/>
            <a:chExt cx="609983" cy="847343"/>
          </a:xfrm>
          <a:solidFill>
            <a:srgbClr val="000000"/>
          </a:solidFill>
        </p:grpSpPr>
        <p:sp>
          <p:nvSpPr>
            <p:cNvPr id="9" name="Freeform: Shape 8">
              <a:extLst>
                <a:ext uri="{FF2B5EF4-FFF2-40B4-BE49-F238E27FC236}">
                  <a16:creationId xmlns:a16="http://schemas.microsoft.com/office/drawing/2014/main" id="{B765F327-BDC3-C854-A693-AF5A5A0E08CB}"/>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5D62836F-1FAC-A453-48A0-EE37DCEED96F}"/>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9A816C0-4AFF-0021-1C0E-2DED4D9D553B}"/>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B3C0BBB5-B1F8-FD1F-DDA2-DA36977CEDF0}"/>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405302A-3249-6454-7DB3-BD499E04625E}"/>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88D1AFAC-6066-B4F1-750C-7ADD003DE2C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E1506DD-6005-8E24-F0B3-216EF334A428}"/>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D55446C-054B-0A55-3296-35470D5F8F50}"/>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BBCAE84-9963-68F3-2352-95A61EE7F56F}"/>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ECAECED-7262-638E-DC19-8709FB944257}"/>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43E69373-FFB2-8490-D709-D7F23ACD65B5}"/>
              </a:ext>
            </a:extLst>
          </p:cNvPr>
          <p:cNvSpPr txBox="1"/>
          <p:nvPr/>
        </p:nvSpPr>
        <p:spPr>
          <a:xfrm>
            <a:off x="1242291" y="2497357"/>
            <a:ext cx="9707417" cy="1488869"/>
          </a:xfrm>
          <a:prstGeom prst="rect">
            <a:avLst/>
          </a:prstGeom>
          <a:noFill/>
        </p:spPr>
        <p:txBody>
          <a:bodyPr wrap="square">
            <a:spAutoFit/>
          </a:bodyPr>
          <a:lstStyle/>
          <a:p>
            <a:pPr algn="ctr" rtl="1">
              <a:lnSpc>
                <a:spcPct val="150000"/>
              </a:lnSpc>
              <a:spcBef>
                <a:spcPct val="0"/>
              </a:spcBef>
              <a:buNone/>
            </a:pPr>
            <a:r>
              <a:rPr lang="fa-IR" altLang="en-US" sz="66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rPr>
              <a:t>بخش ششم : پیشنهادات و منابع</a:t>
            </a:r>
            <a:endParaRPr lang="fa-IR" altLang="en-US" sz="44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11253543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randombar(horizontal)">
                                      <p:cBhvr>
                                        <p:cTn id="7"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2961E581-EC5C-7509-BDDE-7F97D9B6EB7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9" name="TextBox 8">
            <a:extLst>
              <a:ext uri="{FF2B5EF4-FFF2-40B4-BE49-F238E27FC236}">
                <a16:creationId xmlns:a16="http://schemas.microsoft.com/office/drawing/2014/main" id="{8BD6AC34-C1D0-CB0C-5D53-C4766C8EC73A}"/>
              </a:ext>
            </a:extLst>
          </p:cNvPr>
          <p:cNvSpPr txBox="1"/>
          <p:nvPr/>
        </p:nvSpPr>
        <p:spPr>
          <a:xfrm>
            <a:off x="7850909" y="1114756"/>
            <a:ext cx="3375698"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10" name="TextBox 9">
            <a:extLst>
              <a:ext uri="{FF2B5EF4-FFF2-40B4-BE49-F238E27FC236}">
                <a16:creationId xmlns:a16="http://schemas.microsoft.com/office/drawing/2014/main" id="{BC39A0E0-42C4-75BB-CC0C-2EB66D5D91CE}"/>
              </a:ext>
            </a:extLst>
          </p:cNvPr>
          <p:cNvSpPr txBox="1"/>
          <p:nvPr/>
        </p:nvSpPr>
        <p:spPr>
          <a:xfrm>
            <a:off x="6003635" y="1543655"/>
            <a:ext cx="4982827" cy="4862870"/>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11" name="TextBox 10">
            <a:extLst>
              <a:ext uri="{FF2B5EF4-FFF2-40B4-BE49-F238E27FC236}">
                <a16:creationId xmlns:a16="http://schemas.microsoft.com/office/drawing/2014/main" id="{543B2BA4-5E5E-635A-968D-75B5E3CF0583}"/>
              </a:ext>
            </a:extLst>
          </p:cNvPr>
          <p:cNvSpPr txBox="1"/>
          <p:nvPr/>
        </p:nvSpPr>
        <p:spPr>
          <a:xfrm>
            <a:off x="8443165" y="451475"/>
            <a:ext cx="2589477"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grpSp>
        <p:nvGrpSpPr>
          <p:cNvPr id="85" name="Group 84">
            <a:extLst>
              <a:ext uri="{FF2B5EF4-FFF2-40B4-BE49-F238E27FC236}">
                <a16:creationId xmlns:a16="http://schemas.microsoft.com/office/drawing/2014/main" id="{11C93E26-9A18-3617-A0ED-97CEE836A272}"/>
              </a:ext>
            </a:extLst>
          </p:cNvPr>
          <p:cNvGrpSpPr/>
          <p:nvPr/>
        </p:nvGrpSpPr>
        <p:grpSpPr>
          <a:xfrm>
            <a:off x="11430910" y="871306"/>
            <a:ext cx="346028" cy="5133860"/>
            <a:chOff x="11430910" y="871306"/>
            <a:chExt cx="346028" cy="5133860"/>
          </a:xfrm>
        </p:grpSpPr>
        <p:grpSp>
          <p:nvGrpSpPr>
            <p:cNvPr id="86" name="Graphic 2">
              <a:extLst>
                <a:ext uri="{FF2B5EF4-FFF2-40B4-BE49-F238E27FC236}">
                  <a16:creationId xmlns:a16="http://schemas.microsoft.com/office/drawing/2014/main" id="{539416B8-D7CD-7147-8F41-B52E3B3A58FA}"/>
                </a:ext>
              </a:extLst>
            </p:cNvPr>
            <p:cNvGrpSpPr/>
            <p:nvPr/>
          </p:nvGrpSpPr>
          <p:grpSpPr>
            <a:xfrm>
              <a:off x="11449376" y="871306"/>
              <a:ext cx="327562" cy="283795"/>
              <a:chOff x="5756814" y="5631846"/>
              <a:chExt cx="846645" cy="733520"/>
            </a:xfrm>
            <a:solidFill>
              <a:srgbClr val="000000"/>
            </a:solidFill>
          </p:grpSpPr>
          <p:sp>
            <p:nvSpPr>
              <p:cNvPr id="144" name="Freeform: Shape 143">
                <a:extLst>
                  <a:ext uri="{FF2B5EF4-FFF2-40B4-BE49-F238E27FC236}">
                    <a16:creationId xmlns:a16="http://schemas.microsoft.com/office/drawing/2014/main" id="{E1CECCD9-E584-A6AC-5A9C-0D78D89C610D}"/>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75BFFAF-31E6-BA8D-57AF-EA419297DB6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BBB24D5-AB88-AC06-58FC-0E34D3AF055B}"/>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BA8894B6-C214-DE0A-1FD2-82F33AE92634}"/>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6AD18ECB-8A5E-169E-6668-1450B26737DD}"/>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452AFD11-24DE-0C7C-409C-FF6027FBB78B}"/>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FB3DA7D-4EB0-A495-1E06-280AE435B9EC}"/>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E9A90D9-C8B3-A0E5-8C91-7B504016F69A}"/>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C39ED3C-037D-858A-63B0-10721D0BC0AD}"/>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93152CD0-2D66-700B-00BE-0AA909B6E815}"/>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195E02E9-7D5F-AA95-007D-24D9E087B65E}"/>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44A3E0F6-8825-30C4-CC89-F8B98D406C59}"/>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74763ED3-5308-E6B9-1274-4819014A5F5E}"/>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87" name="Graphic 2">
              <a:extLst>
                <a:ext uri="{FF2B5EF4-FFF2-40B4-BE49-F238E27FC236}">
                  <a16:creationId xmlns:a16="http://schemas.microsoft.com/office/drawing/2014/main" id="{33647F47-6AB5-6036-0564-42EFA5ECEEDA}"/>
                </a:ext>
              </a:extLst>
            </p:cNvPr>
            <p:cNvGrpSpPr/>
            <p:nvPr/>
          </p:nvGrpSpPr>
          <p:grpSpPr>
            <a:xfrm>
              <a:off x="11449407" y="3761744"/>
              <a:ext cx="327500" cy="288586"/>
              <a:chOff x="4485893" y="5625654"/>
              <a:chExt cx="846486" cy="745902"/>
            </a:xfrm>
            <a:solidFill>
              <a:srgbClr val="000000"/>
            </a:solidFill>
          </p:grpSpPr>
          <p:sp>
            <p:nvSpPr>
              <p:cNvPr id="132" name="Freeform: Shape 131">
                <a:extLst>
                  <a:ext uri="{FF2B5EF4-FFF2-40B4-BE49-F238E27FC236}">
                    <a16:creationId xmlns:a16="http://schemas.microsoft.com/office/drawing/2014/main" id="{46BB89E3-43D2-58F2-654C-8350439833E0}"/>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6FCD295E-9821-F7E6-17D5-CCA121E736F7}"/>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069E3D27-310A-873F-E83F-281CB48DDE51}"/>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6837D02C-D3B5-4A46-7B78-3C09F30DAAE4}"/>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9356CC2D-A7D7-590F-3AFD-D9D061B0216C}"/>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FD178050-54D5-4CEF-9696-20752E0BAE07}"/>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9DC6DC4E-4915-742A-0025-EB9BE4230C02}"/>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0962DFEB-68DD-B6D5-94EC-1D61D368AAD1}"/>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1DCD5D41-8419-CA6D-F7AA-9B9C02925461}"/>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5A898E2-2C8B-1A1C-E7FC-08009F51F74D}"/>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8DFAAC2-1B24-D997-FE6C-BD8E6D521E98}"/>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B9830A2-6B3D-8479-8C08-99C6EFEF0003}"/>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88" name="Graphic 2">
              <a:extLst>
                <a:ext uri="{FF2B5EF4-FFF2-40B4-BE49-F238E27FC236}">
                  <a16:creationId xmlns:a16="http://schemas.microsoft.com/office/drawing/2014/main" id="{BF368F3E-A305-0B82-AFB5-FE155658A28C}"/>
                </a:ext>
              </a:extLst>
            </p:cNvPr>
            <p:cNvGrpSpPr/>
            <p:nvPr/>
          </p:nvGrpSpPr>
          <p:grpSpPr>
            <a:xfrm>
              <a:off x="11430910" y="4700854"/>
              <a:ext cx="327551" cy="327809"/>
              <a:chOff x="3214687" y="4303930"/>
              <a:chExt cx="846617" cy="847284"/>
            </a:xfrm>
            <a:solidFill>
              <a:srgbClr val="000000"/>
            </a:solidFill>
          </p:grpSpPr>
          <p:sp>
            <p:nvSpPr>
              <p:cNvPr id="122" name="Freeform: Shape 121">
                <a:extLst>
                  <a:ext uri="{FF2B5EF4-FFF2-40B4-BE49-F238E27FC236}">
                    <a16:creationId xmlns:a16="http://schemas.microsoft.com/office/drawing/2014/main" id="{E85CAABD-451F-EB38-B749-6C0E65EFDCFA}"/>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D65C02E-10EA-1947-25D6-123C346F5506}"/>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40AF8069-31F3-9353-E58B-B8F3568B2830}"/>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65C8633F-64D6-E90E-B617-523ACA180902}"/>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E69F1A6-8F83-E782-290E-E3366FDA3BF0}"/>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293417D9-B238-4E92-3046-6FB38CFC44FF}"/>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F0C9868-24C9-FB89-6BDB-0E63F27071A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DACF6A81-F5F7-0EF2-D9FA-0F702A3C705E}"/>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18F11254-92E8-4198-5B42-3DDA4177C4C2}"/>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CB3C8C00-85F4-F4CF-5406-3828AB66EC24}"/>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89" name="Graphic 2">
              <a:extLst>
                <a:ext uri="{FF2B5EF4-FFF2-40B4-BE49-F238E27FC236}">
                  <a16:creationId xmlns:a16="http://schemas.microsoft.com/office/drawing/2014/main" id="{399BC882-F3EB-EE3D-88E1-A282E794942B}"/>
                </a:ext>
              </a:extLst>
            </p:cNvPr>
            <p:cNvGrpSpPr/>
            <p:nvPr/>
          </p:nvGrpSpPr>
          <p:grpSpPr>
            <a:xfrm>
              <a:off x="11449389" y="2794268"/>
              <a:ext cx="327537" cy="291718"/>
              <a:chOff x="3214687" y="3079431"/>
              <a:chExt cx="846581" cy="753999"/>
            </a:xfrm>
            <a:solidFill>
              <a:srgbClr val="000000"/>
            </a:solidFill>
          </p:grpSpPr>
          <p:sp>
            <p:nvSpPr>
              <p:cNvPr id="110" name="Freeform: Shape 109">
                <a:extLst>
                  <a:ext uri="{FF2B5EF4-FFF2-40B4-BE49-F238E27FC236}">
                    <a16:creationId xmlns:a16="http://schemas.microsoft.com/office/drawing/2014/main" id="{2FC5B6AE-BC86-6FA9-B678-3907BA8EA668}"/>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134C8F2A-AF58-83CD-259C-AFF37F47CC89}"/>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C8A01FCC-7469-1B4C-1F94-A7446714E4AF}"/>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F10AFB9-63B8-86D1-5DBD-939598D25FF7}"/>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72AC44E1-8AED-81A6-867E-86009B280812}"/>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33C9BB73-5E8F-4D69-B93C-756E00A6EE29}"/>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54E16EA-9021-CD39-8E85-37BC09064DBF}"/>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D5C0EC9F-8186-249A-7279-03484B0B4086}"/>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0529B2E-7328-BA8B-4A83-482BB70AFA61}"/>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A8EE95B4-C7D9-7B34-306E-7979B27489D8}"/>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ADC6645-FC41-7D89-7DC8-1E5F68429593}"/>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62B01812-EA9D-0048-7FC2-57DF6E4EFADC}"/>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90" name="Graphic 2">
              <a:extLst>
                <a:ext uri="{FF2B5EF4-FFF2-40B4-BE49-F238E27FC236}">
                  <a16:creationId xmlns:a16="http://schemas.microsoft.com/office/drawing/2014/main" id="{B1234DE5-7267-49B2-3CA9-FD162D9A8CB3}"/>
                </a:ext>
              </a:extLst>
            </p:cNvPr>
            <p:cNvGrpSpPr/>
            <p:nvPr/>
          </p:nvGrpSpPr>
          <p:grpSpPr>
            <a:xfrm>
              <a:off x="11496402" y="1822778"/>
              <a:ext cx="196566" cy="327832"/>
              <a:chOff x="8468295" y="490537"/>
              <a:chExt cx="508063" cy="847343"/>
            </a:xfrm>
            <a:solidFill>
              <a:srgbClr val="000000"/>
            </a:solidFill>
          </p:grpSpPr>
          <p:sp>
            <p:nvSpPr>
              <p:cNvPr id="102" name="Freeform: Shape 101">
                <a:extLst>
                  <a:ext uri="{FF2B5EF4-FFF2-40B4-BE49-F238E27FC236}">
                    <a16:creationId xmlns:a16="http://schemas.microsoft.com/office/drawing/2014/main" id="{65DE34C3-B752-FE77-BA7E-909D021219AF}"/>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E3F69FA7-7D6C-B68D-6EF8-2C9631D5A2FC}"/>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3AC14371-0CE1-CC2E-10B1-9EB546D0801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AA04846C-BC4E-A680-DE1C-76D676A66F53}"/>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A7380723-3B11-ACB8-1F69-A7F37E0F8C23}"/>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43A4C74-3093-E688-7E93-A895B735A75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38F4150C-C378-B5CA-F68A-023E621B2990}"/>
                  </a:ext>
                </a:extLst>
              </p:cNvPr>
              <p:cNvSpPr/>
              <p:nvPr/>
            </p:nvSpPr>
            <p:spPr>
              <a:xfrm>
                <a:off x="8619838" y="750569"/>
                <a:ext cx="204979"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076AFDF-F90A-D706-8CA1-1FCC329DB152}"/>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91" name="Graphic 2">
              <a:extLst>
                <a:ext uri="{FF2B5EF4-FFF2-40B4-BE49-F238E27FC236}">
                  <a16:creationId xmlns:a16="http://schemas.microsoft.com/office/drawing/2014/main" id="{D923FFD0-D45C-3E46-E1BD-A4692B654EEF}"/>
                </a:ext>
              </a:extLst>
            </p:cNvPr>
            <p:cNvGrpSpPr/>
            <p:nvPr/>
          </p:nvGrpSpPr>
          <p:grpSpPr>
            <a:xfrm>
              <a:off x="11467450" y="5677334"/>
              <a:ext cx="235999" cy="327832"/>
              <a:chOff x="3332892" y="490537"/>
              <a:chExt cx="609983" cy="847343"/>
            </a:xfrm>
            <a:solidFill>
              <a:srgbClr val="000000"/>
            </a:solidFill>
          </p:grpSpPr>
          <p:sp>
            <p:nvSpPr>
              <p:cNvPr id="92" name="Freeform: Shape 91">
                <a:extLst>
                  <a:ext uri="{FF2B5EF4-FFF2-40B4-BE49-F238E27FC236}">
                    <a16:creationId xmlns:a16="http://schemas.microsoft.com/office/drawing/2014/main" id="{197EF578-5367-F011-E076-9549A395CB7C}"/>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F9027C94-954B-B2FE-C68D-A4B2783D89FA}"/>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C714B4E0-E4AA-C75D-B015-804942E8AD1F}"/>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75DBE3D-A53D-1003-52F5-B5CCFC5053CC}"/>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89BA059-915C-0E0C-9B16-80078B3E494F}"/>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488681E1-D1EB-1D2A-BE7E-F73A46A4A5B0}"/>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FAF0F6D3-9A43-9353-33CF-3ABAE2EB5AD8}"/>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4FFD92C-1FD4-05D9-9F5A-4A45A9CA0665}"/>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11B98ECB-7D6E-E8B8-01C1-AAF46B6A0219}"/>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9C9AF426-7762-D8DE-FDCF-53574A704299}"/>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216650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anim calcmode="lin" valueType="num">
                                      <p:cBhvr>
                                        <p:cTn id="13" dur="2000" fill="hold"/>
                                        <p:tgtEl>
                                          <p:spTgt spid="9"/>
                                        </p:tgtEl>
                                        <p:attrNameLst>
                                          <p:attrName>ppt_w</p:attrName>
                                        </p:attrNameLst>
                                      </p:cBhvr>
                                      <p:tavLst>
                                        <p:tav tm="0" fmla="#ppt_w*sin(2.5*pi*$)">
                                          <p:val>
                                            <p:fltVal val="0"/>
                                          </p:val>
                                        </p:tav>
                                        <p:tav tm="100000">
                                          <p:val>
                                            <p:fltVal val="1"/>
                                          </p:val>
                                        </p:tav>
                                      </p:tavLst>
                                    </p:anim>
                                    <p:anim calcmode="lin" valueType="num">
                                      <p:cBhvr>
                                        <p:cTn id="14" dur="2000" fill="hold"/>
                                        <p:tgtEl>
                                          <p:spTgt spid="9"/>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anim calcmode="lin" valueType="num">
                                      <p:cBhvr>
                                        <p:cTn id="18" dur="2000" fill="hold"/>
                                        <p:tgtEl>
                                          <p:spTgt spid="10"/>
                                        </p:tgtEl>
                                        <p:attrNameLst>
                                          <p:attrName>ppt_w</p:attrName>
                                        </p:attrNameLst>
                                      </p:cBhvr>
                                      <p:tavLst>
                                        <p:tav tm="0" fmla="#ppt_w*sin(2.5*pi*$)">
                                          <p:val>
                                            <p:fltVal val="0"/>
                                          </p:val>
                                        </p:tav>
                                        <p:tav tm="100000">
                                          <p:val>
                                            <p:fltVal val="1"/>
                                          </p:val>
                                        </p:tav>
                                      </p:tavLst>
                                    </p:anim>
                                    <p:anim calcmode="lin" valueType="num">
                                      <p:cBhvr>
                                        <p:cTn id="19" dur="2000" fill="hold"/>
                                        <p:tgtEl>
                                          <p:spTgt spid="10"/>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anim calcmode="lin" valueType="num">
                                      <p:cBhvr>
                                        <p:cTn id="23" dur="2000" fill="hold"/>
                                        <p:tgtEl>
                                          <p:spTgt spid="8"/>
                                        </p:tgtEl>
                                        <p:attrNameLst>
                                          <p:attrName>ppt_w</p:attrName>
                                        </p:attrNameLst>
                                      </p:cBhvr>
                                      <p:tavLst>
                                        <p:tav tm="0" fmla="#ppt_w*sin(2.5*pi*$)">
                                          <p:val>
                                            <p:fltVal val="0"/>
                                          </p:val>
                                        </p:tav>
                                        <p:tav tm="100000">
                                          <p:val>
                                            <p:fltVal val="1"/>
                                          </p:val>
                                        </p:tav>
                                      </p:tavLst>
                                    </p:anim>
                                    <p:anim calcmode="lin" valueType="num">
                                      <p:cBhvr>
                                        <p:cTn id="24"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1AE7F8-7329-FE86-5B2C-E88C7C1DAAF6}"/>
              </a:ext>
            </a:extLst>
          </p:cNvPr>
          <p:cNvSpPr txBox="1"/>
          <p:nvPr/>
        </p:nvSpPr>
        <p:spPr>
          <a:xfrm>
            <a:off x="7968756" y="934854"/>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3" name="TextBox 2">
            <a:extLst>
              <a:ext uri="{FF2B5EF4-FFF2-40B4-BE49-F238E27FC236}">
                <a16:creationId xmlns:a16="http://schemas.microsoft.com/office/drawing/2014/main" id="{B10BB9D8-E33F-592E-E71F-2D0B618C43CD}"/>
              </a:ext>
            </a:extLst>
          </p:cNvPr>
          <p:cNvSpPr txBox="1"/>
          <p:nvPr/>
        </p:nvSpPr>
        <p:spPr>
          <a:xfrm>
            <a:off x="184727" y="1369730"/>
            <a:ext cx="10794577" cy="5232202"/>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4" name="TextBox 3">
            <a:extLst>
              <a:ext uri="{FF2B5EF4-FFF2-40B4-BE49-F238E27FC236}">
                <a16:creationId xmlns:a16="http://schemas.microsoft.com/office/drawing/2014/main" id="{6197B5D9-F3CE-2C6A-B7D6-3A01C8D4F47F}"/>
              </a:ext>
            </a:extLst>
          </p:cNvPr>
          <p:cNvSpPr txBox="1"/>
          <p:nvPr/>
        </p:nvSpPr>
        <p:spPr>
          <a:xfrm>
            <a:off x="8358128" y="277550"/>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grpSp>
        <p:nvGrpSpPr>
          <p:cNvPr id="77" name="Group 76">
            <a:extLst>
              <a:ext uri="{FF2B5EF4-FFF2-40B4-BE49-F238E27FC236}">
                <a16:creationId xmlns:a16="http://schemas.microsoft.com/office/drawing/2014/main" id="{2CEA4706-26BA-7CA2-BB73-EE81D3FEE704}"/>
              </a:ext>
            </a:extLst>
          </p:cNvPr>
          <p:cNvGrpSpPr/>
          <p:nvPr/>
        </p:nvGrpSpPr>
        <p:grpSpPr>
          <a:xfrm>
            <a:off x="11430910" y="871306"/>
            <a:ext cx="346028" cy="5133860"/>
            <a:chOff x="11430910" y="871306"/>
            <a:chExt cx="346028" cy="5133860"/>
          </a:xfrm>
        </p:grpSpPr>
        <p:grpSp>
          <p:nvGrpSpPr>
            <p:cNvPr id="78" name="Graphic 2">
              <a:extLst>
                <a:ext uri="{FF2B5EF4-FFF2-40B4-BE49-F238E27FC236}">
                  <a16:creationId xmlns:a16="http://schemas.microsoft.com/office/drawing/2014/main" id="{C3298BCB-F6DD-CECA-99C8-89EA21CC5021}"/>
                </a:ext>
              </a:extLst>
            </p:cNvPr>
            <p:cNvGrpSpPr/>
            <p:nvPr/>
          </p:nvGrpSpPr>
          <p:grpSpPr>
            <a:xfrm>
              <a:off x="11449376" y="871306"/>
              <a:ext cx="327562" cy="283795"/>
              <a:chOff x="5756814" y="5631846"/>
              <a:chExt cx="846645" cy="733520"/>
            </a:xfrm>
            <a:solidFill>
              <a:srgbClr val="000000"/>
            </a:solidFill>
          </p:grpSpPr>
          <p:sp>
            <p:nvSpPr>
              <p:cNvPr id="136" name="Freeform: Shape 135">
                <a:extLst>
                  <a:ext uri="{FF2B5EF4-FFF2-40B4-BE49-F238E27FC236}">
                    <a16:creationId xmlns:a16="http://schemas.microsoft.com/office/drawing/2014/main" id="{2F14A475-E945-0E1F-2554-8A75347590A2}"/>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C7A89F11-25AC-762B-0027-F2B29667BA98}"/>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176403AB-B38F-308A-EE57-0D50801B2C2B}"/>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D07819A2-7D6C-6A2D-A3EC-17B3EFB744E1}"/>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4F13DF02-7B31-BBB3-6BA0-3A092E6FE499}"/>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EFAC8434-4195-D3B0-9053-39A30BB16928}"/>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17F6E500-211D-7D2E-12CB-C0E85E9969D6}"/>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4B7E1671-A94E-936A-69AB-786886B12CB0}"/>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251A6F9-951F-6EAB-8915-29E6652D2F8A}"/>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C8E4574E-843E-6ED7-444E-580EEBAEB885}"/>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A2469AB-5FF5-D179-5257-5E7AF4E3ED50}"/>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DDDDEFDC-AFCE-34EC-724A-2F55DE54A8B9}"/>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3E1EE240-C37D-74F4-4CCE-2D9F955DF9A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79" name="Graphic 2">
              <a:extLst>
                <a:ext uri="{FF2B5EF4-FFF2-40B4-BE49-F238E27FC236}">
                  <a16:creationId xmlns:a16="http://schemas.microsoft.com/office/drawing/2014/main" id="{3B883A90-2F44-E766-82DA-966C72F47CE6}"/>
                </a:ext>
              </a:extLst>
            </p:cNvPr>
            <p:cNvGrpSpPr/>
            <p:nvPr/>
          </p:nvGrpSpPr>
          <p:grpSpPr>
            <a:xfrm>
              <a:off x="11449407" y="3761744"/>
              <a:ext cx="327500" cy="288586"/>
              <a:chOff x="4485893" y="5625654"/>
              <a:chExt cx="846486" cy="745902"/>
            </a:xfrm>
            <a:solidFill>
              <a:srgbClr val="000000"/>
            </a:solidFill>
          </p:grpSpPr>
          <p:sp>
            <p:nvSpPr>
              <p:cNvPr id="124" name="Freeform: Shape 123">
                <a:extLst>
                  <a:ext uri="{FF2B5EF4-FFF2-40B4-BE49-F238E27FC236}">
                    <a16:creationId xmlns:a16="http://schemas.microsoft.com/office/drawing/2014/main" id="{0964EDB3-DCF3-3C42-8761-B24518893FAB}"/>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8C1D5A7-0A72-7D61-ED91-94CAFA454E5D}"/>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8607953-92F1-0F3D-EFD6-C5EA22FFC8BE}"/>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E68E03CB-8BA6-F0EF-6040-3A126C5F7356}"/>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76039A75-EF23-1500-696B-9999778BAAC6}"/>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B486546-5D14-41F2-57C4-7F0AD7D24042}"/>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77E141BA-271E-2865-4673-B32A106B3C50}"/>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DEE058BF-9673-B664-AD94-E6818F6D74DE}"/>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43EB64A-97E6-15F4-8806-E7B6194D4F67}"/>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D0021F89-23A3-C5D6-6AD0-487CD28588B1}"/>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87170CE5-0F0B-B5EC-236B-29418473D639}"/>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8AE37D1E-9067-6E3D-BB7E-7189762ECA0E}"/>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80" name="Graphic 2">
              <a:extLst>
                <a:ext uri="{FF2B5EF4-FFF2-40B4-BE49-F238E27FC236}">
                  <a16:creationId xmlns:a16="http://schemas.microsoft.com/office/drawing/2014/main" id="{2739A849-FE22-07D1-F15B-8F1DD1DADE8C}"/>
                </a:ext>
              </a:extLst>
            </p:cNvPr>
            <p:cNvGrpSpPr/>
            <p:nvPr/>
          </p:nvGrpSpPr>
          <p:grpSpPr>
            <a:xfrm>
              <a:off x="11430910" y="4700854"/>
              <a:ext cx="327551" cy="327809"/>
              <a:chOff x="3214687" y="4303930"/>
              <a:chExt cx="846617" cy="847284"/>
            </a:xfrm>
            <a:solidFill>
              <a:srgbClr val="000000"/>
            </a:solidFill>
          </p:grpSpPr>
          <p:sp>
            <p:nvSpPr>
              <p:cNvPr id="114" name="Freeform: Shape 113">
                <a:extLst>
                  <a:ext uri="{FF2B5EF4-FFF2-40B4-BE49-F238E27FC236}">
                    <a16:creationId xmlns:a16="http://schemas.microsoft.com/office/drawing/2014/main" id="{7BD6ACB9-7A9C-5C13-97D5-1D24855F4B66}"/>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040324F5-87F6-13A6-3E85-C87E2350BB72}"/>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8C78CE0E-D58B-B34C-AD5C-699FFBA36546}"/>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CF5F7BF6-0452-297C-CB9E-797C2A38F8C4}"/>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B7E25BA-AEA3-E480-F139-4467556F6A2E}"/>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A6CFE991-687C-86F3-CB1A-DB95C11A6FDD}"/>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50E62DF-F88E-C8CE-6A11-F768959CC054}"/>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267990FF-C00E-1454-A354-302D56C61EFA}"/>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D65C298F-1797-C5B3-57C5-34D6CBC0C610}"/>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BC9008BA-E8E6-3058-5D6A-8D6E20BA28B9}"/>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81" name="Graphic 2">
              <a:extLst>
                <a:ext uri="{FF2B5EF4-FFF2-40B4-BE49-F238E27FC236}">
                  <a16:creationId xmlns:a16="http://schemas.microsoft.com/office/drawing/2014/main" id="{E03DAAB2-903C-9F0F-4BFA-3A23DF64F730}"/>
                </a:ext>
              </a:extLst>
            </p:cNvPr>
            <p:cNvGrpSpPr/>
            <p:nvPr/>
          </p:nvGrpSpPr>
          <p:grpSpPr>
            <a:xfrm>
              <a:off x="11449389" y="2794268"/>
              <a:ext cx="327537" cy="291718"/>
              <a:chOff x="3214687" y="3079431"/>
              <a:chExt cx="846581" cy="753999"/>
            </a:xfrm>
            <a:solidFill>
              <a:srgbClr val="000000"/>
            </a:solidFill>
          </p:grpSpPr>
          <p:sp>
            <p:nvSpPr>
              <p:cNvPr id="102" name="Freeform: Shape 101">
                <a:extLst>
                  <a:ext uri="{FF2B5EF4-FFF2-40B4-BE49-F238E27FC236}">
                    <a16:creationId xmlns:a16="http://schemas.microsoft.com/office/drawing/2014/main" id="{4F970992-B3B0-DC05-9D25-72C413D22780}"/>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267399E0-A3E1-4FDB-A0A9-6D293F317204}"/>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2FC86468-072C-58F7-9DB2-2241817BA37D}"/>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EBA27348-65C9-ED96-5229-A206A8D65223}"/>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6E6F796-A4BB-637C-AF9F-4C0C059264CA}"/>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4294A044-2B3A-F858-1753-0D84C4C8C319}"/>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1277609-AD0E-F1DF-1BEF-B64DB1B2C707}"/>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B5F2E58-463B-EBA0-7DF2-33F6C736E231}"/>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2F1CA9F3-6717-ED0D-93ED-58DAE4D7F80F}"/>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C0537910-30D6-5777-0C10-F70A2ABE21B8}"/>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4271CAE-298F-4B3B-E0A5-2BA3221F5E45}"/>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7138E35-BDB2-176D-7EAF-C6496AEAE230}"/>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82" name="Graphic 2">
              <a:extLst>
                <a:ext uri="{FF2B5EF4-FFF2-40B4-BE49-F238E27FC236}">
                  <a16:creationId xmlns:a16="http://schemas.microsoft.com/office/drawing/2014/main" id="{8E4B56C2-E9F3-9D8C-9922-4F54AC687F10}"/>
                </a:ext>
              </a:extLst>
            </p:cNvPr>
            <p:cNvGrpSpPr/>
            <p:nvPr/>
          </p:nvGrpSpPr>
          <p:grpSpPr>
            <a:xfrm>
              <a:off x="11496402" y="1822778"/>
              <a:ext cx="196566" cy="327832"/>
              <a:chOff x="8468295" y="490537"/>
              <a:chExt cx="508063" cy="847343"/>
            </a:xfrm>
            <a:solidFill>
              <a:srgbClr val="000000"/>
            </a:solidFill>
          </p:grpSpPr>
          <p:sp>
            <p:nvSpPr>
              <p:cNvPr id="94" name="Freeform: Shape 93">
                <a:extLst>
                  <a:ext uri="{FF2B5EF4-FFF2-40B4-BE49-F238E27FC236}">
                    <a16:creationId xmlns:a16="http://schemas.microsoft.com/office/drawing/2014/main" id="{AEA6E36C-CCF2-5936-EBC8-3F6908FC9BE3}"/>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1479325C-2676-28B1-78A0-5A503FCC0C84}"/>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C43B0D57-01D2-98CE-1DD1-393DB099479E}"/>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F0CFDC85-89AD-9B79-2EF9-E7216BBC31C5}"/>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F660398D-B5FB-3DCA-CD8A-579AB8027851}"/>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B25B45F6-6A78-3F5B-2C4D-C41C31D75F26}"/>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2AB7859D-0257-F9FA-7703-8D2DC13C0E21}"/>
                  </a:ext>
                </a:extLst>
              </p:cNvPr>
              <p:cNvSpPr/>
              <p:nvPr/>
            </p:nvSpPr>
            <p:spPr>
              <a:xfrm>
                <a:off x="8619838" y="750569"/>
                <a:ext cx="204979"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E6E580CD-8311-1A7C-AABA-0039FBD51954}"/>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83" name="Graphic 2">
              <a:extLst>
                <a:ext uri="{FF2B5EF4-FFF2-40B4-BE49-F238E27FC236}">
                  <a16:creationId xmlns:a16="http://schemas.microsoft.com/office/drawing/2014/main" id="{0993D5E6-2E61-275B-457B-46E96E409B27}"/>
                </a:ext>
              </a:extLst>
            </p:cNvPr>
            <p:cNvGrpSpPr/>
            <p:nvPr/>
          </p:nvGrpSpPr>
          <p:grpSpPr>
            <a:xfrm>
              <a:off x="11467450" y="5677334"/>
              <a:ext cx="235999" cy="327832"/>
              <a:chOff x="3332892" y="490537"/>
              <a:chExt cx="609983" cy="847343"/>
            </a:xfrm>
            <a:solidFill>
              <a:srgbClr val="000000"/>
            </a:solidFill>
          </p:grpSpPr>
          <p:sp>
            <p:nvSpPr>
              <p:cNvPr id="84" name="Freeform: Shape 83">
                <a:extLst>
                  <a:ext uri="{FF2B5EF4-FFF2-40B4-BE49-F238E27FC236}">
                    <a16:creationId xmlns:a16="http://schemas.microsoft.com/office/drawing/2014/main" id="{7F0C996B-08C5-24E0-CCDD-6BC3196E0B9C}"/>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3D2C69F-001E-28AB-5FE2-DBCF94C11ED1}"/>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A06348A-DE2A-0752-F21D-3118AD012BE4}"/>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13BEE95-886B-3599-33DC-C8D331CA70CD}"/>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61A71FC4-61B5-21DD-41E8-9359A700DA42}"/>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82E14F10-CAFA-DA11-9E81-893587FDC36B}"/>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45527AD3-EA56-533B-A9CF-212CDC2B1666}"/>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8CEDECC-14A5-00E4-2C59-C7E0C3A0BE75}"/>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70CC310A-BCC5-8624-9762-21A09B5A9519}"/>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0F51C81-4E8D-76F0-7CFE-427441462DA6}"/>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8398475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D287EACC-9DC0-AFC7-387D-EA918D457885}"/>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4393" r="4393"/>
          <a:stretch>
            <a:fillRect/>
          </a:stretch>
        </p:blipFill>
        <p:spPr/>
      </p:pic>
      <p:sp>
        <p:nvSpPr>
          <p:cNvPr id="9" name="TextBox 8">
            <a:extLst>
              <a:ext uri="{FF2B5EF4-FFF2-40B4-BE49-F238E27FC236}">
                <a16:creationId xmlns:a16="http://schemas.microsoft.com/office/drawing/2014/main" id="{D75256AE-58A6-DA0D-423C-7A4A617D66BB}"/>
              </a:ext>
            </a:extLst>
          </p:cNvPr>
          <p:cNvSpPr txBox="1"/>
          <p:nvPr/>
        </p:nvSpPr>
        <p:spPr>
          <a:xfrm>
            <a:off x="1645203" y="359111"/>
            <a:ext cx="1513636" cy="523220"/>
          </a:xfrm>
          <a:prstGeom prst="rect">
            <a:avLst/>
          </a:prstGeom>
          <a:noFill/>
        </p:spPr>
        <p:txBody>
          <a:bodyPr wrap="square" rtlCol="0">
            <a:spAutoFit/>
          </a:bodyPr>
          <a:lstStyle/>
          <a:p>
            <a:pPr algn="ctr" rtl="1"/>
            <a:r>
              <a:rPr lang="fa-IR" sz="2800" dirty="0">
                <a:solidFill>
                  <a:schemeClr val="bg1"/>
                </a:solidFill>
                <a:cs typeface="B Titr" panose="00000700000000000000" pitchFamily="2" charset="-78"/>
              </a:rPr>
              <a:t>مــنابع</a:t>
            </a:r>
            <a:endParaRPr lang="en-US" sz="8000" dirty="0">
              <a:solidFill>
                <a:schemeClr val="bg1"/>
              </a:solidFill>
              <a:cs typeface="B Titr" panose="00000700000000000000" pitchFamily="2" charset="-78"/>
            </a:endParaRPr>
          </a:p>
        </p:txBody>
      </p:sp>
      <p:grpSp>
        <p:nvGrpSpPr>
          <p:cNvPr id="10" name="Group 9">
            <a:extLst>
              <a:ext uri="{FF2B5EF4-FFF2-40B4-BE49-F238E27FC236}">
                <a16:creationId xmlns:a16="http://schemas.microsoft.com/office/drawing/2014/main" id="{4D53EA27-01C3-FFF9-6FA2-7587E63B83DD}"/>
              </a:ext>
            </a:extLst>
          </p:cNvPr>
          <p:cNvGrpSpPr/>
          <p:nvPr/>
        </p:nvGrpSpPr>
        <p:grpSpPr>
          <a:xfrm>
            <a:off x="11430910" y="871306"/>
            <a:ext cx="346028" cy="5133860"/>
            <a:chOff x="11430910" y="871306"/>
            <a:chExt cx="346028" cy="5133860"/>
          </a:xfrm>
        </p:grpSpPr>
        <p:grpSp>
          <p:nvGrpSpPr>
            <p:cNvPr id="11" name="Graphic 2">
              <a:extLst>
                <a:ext uri="{FF2B5EF4-FFF2-40B4-BE49-F238E27FC236}">
                  <a16:creationId xmlns:a16="http://schemas.microsoft.com/office/drawing/2014/main" id="{8F857899-5628-AC80-3434-C607A6B81A7B}"/>
                </a:ext>
              </a:extLst>
            </p:cNvPr>
            <p:cNvGrpSpPr/>
            <p:nvPr/>
          </p:nvGrpSpPr>
          <p:grpSpPr>
            <a:xfrm>
              <a:off x="11449376" y="871306"/>
              <a:ext cx="327562" cy="283795"/>
              <a:chOff x="5756814" y="5631846"/>
              <a:chExt cx="846645" cy="733520"/>
            </a:xfrm>
            <a:solidFill>
              <a:srgbClr val="000000"/>
            </a:solidFill>
          </p:grpSpPr>
          <p:sp>
            <p:nvSpPr>
              <p:cNvPr id="69" name="Freeform: Shape 68">
                <a:extLst>
                  <a:ext uri="{FF2B5EF4-FFF2-40B4-BE49-F238E27FC236}">
                    <a16:creationId xmlns:a16="http://schemas.microsoft.com/office/drawing/2014/main" id="{9BCA14AA-70B5-9B38-FB20-2255BEBEDB50}"/>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46719328-C0F8-4A30-98B7-9170F54DDCEF}"/>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82FC5877-1986-1577-24CA-8AABBBF348C1}"/>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8EAB8EE-4725-FB2B-71FA-E22C79DE1F13}"/>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B03D7BC-C450-0998-E61B-CA4CE1F42EF1}"/>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F98EBFC-5050-1194-611B-5E016D3D01A5}"/>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6172DF69-10C2-46CC-7912-4D9B65D98CE9}"/>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09AF565-3CF7-F009-5029-72EC2A323A54}"/>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16F8C11-A10C-296A-E053-FDC157246B4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89BA71D1-A865-A812-9EDB-1FCD3FB245D8}"/>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956EF8B-F439-B14A-F3A4-4636DA9DFB25}"/>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B2F21B45-5A8E-3A42-E411-DD6F284B9730}"/>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48484340-3C55-7DD9-7C8E-43D26414EDB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12" name="Graphic 2">
              <a:extLst>
                <a:ext uri="{FF2B5EF4-FFF2-40B4-BE49-F238E27FC236}">
                  <a16:creationId xmlns:a16="http://schemas.microsoft.com/office/drawing/2014/main" id="{C3622851-35F5-D44B-C19E-CE481B32BCE2}"/>
                </a:ext>
              </a:extLst>
            </p:cNvPr>
            <p:cNvGrpSpPr/>
            <p:nvPr/>
          </p:nvGrpSpPr>
          <p:grpSpPr>
            <a:xfrm>
              <a:off x="11449407" y="3761744"/>
              <a:ext cx="327500" cy="288586"/>
              <a:chOff x="4485893" y="5625654"/>
              <a:chExt cx="846486" cy="745902"/>
            </a:xfrm>
            <a:solidFill>
              <a:srgbClr val="000000"/>
            </a:solidFill>
          </p:grpSpPr>
          <p:sp>
            <p:nvSpPr>
              <p:cNvPr id="57" name="Freeform: Shape 56">
                <a:extLst>
                  <a:ext uri="{FF2B5EF4-FFF2-40B4-BE49-F238E27FC236}">
                    <a16:creationId xmlns:a16="http://schemas.microsoft.com/office/drawing/2014/main" id="{72EBB10D-6A7C-A48F-262D-7D76B71D11E5}"/>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334C1D0-3CF4-11A0-4404-6E266B51E689}"/>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FCC256C-AC64-1EE8-6271-D89064A56E6D}"/>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23A6B1E-7B82-4141-F294-6297B9B839BF}"/>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5F70090-D205-AED5-7E80-8C8BA4E6B951}"/>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BCDCB08-D078-EA3A-6014-CCBF12899D47}"/>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59A27C6-0CB9-7B9F-9ECE-1CAF8D7193C5}"/>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55ED9B5-87E2-89B9-8C31-BF0A0E927CFE}"/>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44A6AAD-A84E-B5E6-8C5F-B35CEA3D057D}"/>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4109755-8930-B131-EC90-61300CDDB42B}"/>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2C496C0-0384-DCE8-D48C-3F2C7E2B0B78}"/>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3BA159B-4E81-3E59-4B4F-F5A54CB12507}"/>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13" name="Graphic 2">
              <a:extLst>
                <a:ext uri="{FF2B5EF4-FFF2-40B4-BE49-F238E27FC236}">
                  <a16:creationId xmlns:a16="http://schemas.microsoft.com/office/drawing/2014/main" id="{5C3A4917-2DBC-5369-5E9F-D3145D3E96B0}"/>
                </a:ext>
              </a:extLst>
            </p:cNvPr>
            <p:cNvGrpSpPr/>
            <p:nvPr/>
          </p:nvGrpSpPr>
          <p:grpSpPr>
            <a:xfrm>
              <a:off x="11430910" y="4700854"/>
              <a:ext cx="327551" cy="327809"/>
              <a:chOff x="3214687" y="4303930"/>
              <a:chExt cx="846617" cy="847284"/>
            </a:xfrm>
            <a:solidFill>
              <a:srgbClr val="000000"/>
            </a:solidFill>
          </p:grpSpPr>
          <p:sp>
            <p:nvSpPr>
              <p:cNvPr id="47" name="Freeform: Shape 46">
                <a:extLst>
                  <a:ext uri="{FF2B5EF4-FFF2-40B4-BE49-F238E27FC236}">
                    <a16:creationId xmlns:a16="http://schemas.microsoft.com/office/drawing/2014/main" id="{1E83C4FB-8AC6-547E-22A5-4C4896E7F880}"/>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B971136-0BDC-BA39-A881-754C00ECDE9A}"/>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E15265E-218A-974A-64D1-704FA83AD33C}"/>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851D66E-183E-B2C3-AE69-79B6FC6766CB}"/>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CB212EA-7584-8F0B-7F51-7F9E60CFAA61}"/>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E245FD2-00D4-606B-07D3-2718FE5564AE}"/>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1E31D4A-EB1A-ABDA-2B6F-0D17859ECC9B}"/>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DDD8BAFF-0C2B-15E6-24B5-46354F66CA1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6218B0C-FCA0-88E5-A9C7-C16E66B4A16F}"/>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38C2959-9897-5E7A-2D38-74C44FC9FB62}"/>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14" name="Graphic 2">
              <a:extLst>
                <a:ext uri="{FF2B5EF4-FFF2-40B4-BE49-F238E27FC236}">
                  <a16:creationId xmlns:a16="http://schemas.microsoft.com/office/drawing/2014/main" id="{E8CB170D-EA99-B29B-36AC-705C61E0FDF8}"/>
                </a:ext>
              </a:extLst>
            </p:cNvPr>
            <p:cNvGrpSpPr/>
            <p:nvPr/>
          </p:nvGrpSpPr>
          <p:grpSpPr>
            <a:xfrm>
              <a:off x="11449389" y="2794268"/>
              <a:ext cx="327537" cy="291718"/>
              <a:chOff x="3214687" y="3079431"/>
              <a:chExt cx="846581" cy="753999"/>
            </a:xfrm>
            <a:solidFill>
              <a:srgbClr val="000000"/>
            </a:solidFill>
          </p:grpSpPr>
          <p:sp>
            <p:nvSpPr>
              <p:cNvPr id="35" name="Freeform: Shape 34">
                <a:extLst>
                  <a:ext uri="{FF2B5EF4-FFF2-40B4-BE49-F238E27FC236}">
                    <a16:creationId xmlns:a16="http://schemas.microsoft.com/office/drawing/2014/main" id="{868B2A2E-DCE5-603D-8E21-E1ED19B41C33}"/>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D8A456F-29FB-2ADD-20EA-97E5209BD2E8}"/>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D59209F-2E56-A228-7BE3-CF7ADA0A6460}"/>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6EA716A-0B01-FDF4-7180-47418B0D2214}"/>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6C5F4F07-0584-C6FE-2A49-E1A53BA3B4B3}"/>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F418F3E-9DCE-BB9A-CE4F-93FB117F92DC}"/>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3E4C54D4-4761-8395-B65C-29C621E2D249}"/>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13BCCB7-C832-87C4-1932-940D1A0D2E8E}"/>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39912B9-9C16-DE9B-B1B4-5434174DA66B}"/>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86951BF-E3DF-20FF-FEF9-C25444D997E4}"/>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1ACB969-1199-1B79-4884-5693DDC0A577}"/>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FA6703F-D0F4-AA53-2FA9-39A0ABC3E03F}"/>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CE24EC04-FD8E-B2B7-0442-19B39D9B09A2}"/>
                </a:ext>
              </a:extLst>
            </p:cNvPr>
            <p:cNvGrpSpPr/>
            <p:nvPr/>
          </p:nvGrpSpPr>
          <p:grpSpPr>
            <a:xfrm>
              <a:off x="11514874" y="1822778"/>
              <a:ext cx="196566" cy="327832"/>
              <a:chOff x="8468295" y="490537"/>
              <a:chExt cx="508063" cy="847343"/>
            </a:xfrm>
            <a:solidFill>
              <a:srgbClr val="000000"/>
            </a:solidFill>
          </p:grpSpPr>
          <p:sp>
            <p:nvSpPr>
              <p:cNvPr id="27" name="Freeform: Shape 26">
                <a:extLst>
                  <a:ext uri="{FF2B5EF4-FFF2-40B4-BE49-F238E27FC236}">
                    <a16:creationId xmlns:a16="http://schemas.microsoft.com/office/drawing/2014/main" id="{58B47061-762F-564A-F76A-5569D1D8A5BF}"/>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546D919-FB7E-3BD5-68DC-E177EF9476EA}"/>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35609588-30BD-2A13-B550-73530E025B92}"/>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D23A1DF-595A-988E-2402-47D7E5016F69}"/>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2AE3885-808A-751E-BA02-22F32F9CC6D0}"/>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786173E-C294-363D-AB6C-83765DF6D138}"/>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C4DFBB1-AD8F-ECCE-D6F6-A2D60822D887}"/>
                  </a:ext>
                </a:extLst>
              </p:cNvPr>
              <p:cNvSpPr/>
              <p:nvPr/>
            </p:nvSpPr>
            <p:spPr>
              <a:xfrm>
                <a:off x="8619838" y="750569"/>
                <a:ext cx="204979"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B97F47A-49BB-6EE0-D575-5CAAD97FCF45}"/>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02E1F234-531B-A259-5F43-55CC51BDAF2B}"/>
                </a:ext>
              </a:extLst>
            </p:cNvPr>
            <p:cNvGrpSpPr/>
            <p:nvPr/>
          </p:nvGrpSpPr>
          <p:grpSpPr>
            <a:xfrm>
              <a:off x="11495158" y="5677334"/>
              <a:ext cx="235999" cy="327832"/>
              <a:chOff x="3332892" y="490537"/>
              <a:chExt cx="609983" cy="847343"/>
            </a:xfrm>
            <a:solidFill>
              <a:srgbClr val="000000"/>
            </a:solidFill>
          </p:grpSpPr>
          <p:sp>
            <p:nvSpPr>
              <p:cNvPr id="17" name="Freeform: Shape 16">
                <a:extLst>
                  <a:ext uri="{FF2B5EF4-FFF2-40B4-BE49-F238E27FC236}">
                    <a16:creationId xmlns:a16="http://schemas.microsoft.com/office/drawing/2014/main" id="{2CEC8FB2-4301-D281-C985-377A289D91DE}"/>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B643A430-BFB1-A2D9-B87A-D6EE615ADEDF}"/>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18B65AE-C0F1-130E-0946-C5BC538BFA39}"/>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FFC029F1-4B9C-B97C-2514-E707D7065472}"/>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C473B5F-2BE1-B4B7-3B68-7D8DC2E3A69B}"/>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B25ED12-C858-0078-BAEC-C1DF21883D2D}"/>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349C8B1-AE55-C9D9-BA54-87BB0C9AEB2E}"/>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23DCE94-3313-4AAE-C9CA-1AECE3563282}"/>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E966DFE4-51AB-F8BA-5743-D27478456CB7}"/>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A4F46CD0-359A-6A31-B9AB-F450904E2B75}"/>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
        <p:nvSpPr>
          <p:cNvPr id="82" name="TextBox 81">
            <a:extLst>
              <a:ext uri="{FF2B5EF4-FFF2-40B4-BE49-F238E27FC236}">
                <a16:creationId xmlns:a16="http://schemas.microsoft.com/office/drawing/2014/main" id="{AC96E262-9F4B-2EC0-D3C3-62FA55E1CD61}"/>
              </a:ext>
            </a:extLst>
          </p:cNvPr>
          <p:cNvSpPr txBox="1"/>
          <p:nvPr/>
        </p:nvSpPr>
        <p:spPr>
          <a:xfrm>
            <a:off x="126834" y="989371"/>
            <a:ext cx="3066472" cy="1217641"/>
          </a:xfrm>
          <a:prstGeom prst="rect">
            <a:avLst/>
          </a:prstGeom>
          <a:noFill/>
        </p:spPr>
        <p:txBody>
          <a:bodyPr wrap="square">
            <a:spAutoFit/>
          </a:bodyPr>
          <a:lstStyle/>
          <a:p>
            <a:pPr algn="justLow" rtl="1">
              <a:lnSpc>
                <a:spcPct val="250000"/>
              </a:lnSpc>
            </a:pPr>
            <a:r>
              <a:rPr lang="en-US" sz="1600" b="1" dirty="0">
                <a:solidFill>
                  <a:schemeClr val="bg1"/>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WWW.Minahttps://minaro.ir/</a:t>
            </a:r>
            <a:endParaRPr lang="en-US" sz="1600" b="1" dirty="0">
              <a:solidFill>
                <a:schemeClr val="bg1"/>
              </a:solidFill>
              <a:latin typeface="Times New Roman" panose="02020603050405020304" pitchFamily="18" charset="0"/>
              <a:cs typeface="Times New Roman" panose="02020603050405020304" pitchFamily="18" charset="0"/>
            </a:endParaRPr>
          </a:p>
          <a:p>
            <a:pPr algn="justLow" rtl="1">
              <a:lnSpc>
                <a:spcPct val="250000"/>
              </a:lnSpc>
            </a:pPr>
            <a:r>
              <a:rPr lang="en-US" sz="1600" b="1" dirty="0">
                <a:solidFill>
                  <a:schemeClr val="bg1"/>
                </a:solidFill>
                <a:latin typeface="Times New Roman" panose="02020603050405020304" pitchFamily="18" charset="0"/>
                <a:cs typeface="Times New Roman" panose="02020603050405020304" pitchFamily="18" charset="0"/>
              </a:rPr>
              <a:t>WWW.Minahttps://minaro.ir/</a:t>
            </a:r>
            <a:endParaRPr lang="en-US" sz="1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2625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D029F9-EDC2-69D4-82B5-36502B97FE4E}"/>
              </a:ext>
            </a:extLst>
          </p:cNvPr>
          <p:cNvSpPr txBox="1"/>
          <p:nvPr/>
        </p:nvSpPr>
        <p:spPr>
          <a:xfrm>
            <a:off x="1242291" y="1222739"/>
            <a:ext cx="9707417" cy="3985706"/>
          </a:xfrm>
          <a:prstGeom prst="rect">
            <a:avLst/>
          </a:prstGeom>
          <a:noFill/>
        </p:spPr>
        <p:txBody>
          <a:bodyPr wrap="square">
            <a:spAutoFit/>
          </a:bodyPr>
          <a:lstStyle/>
          <a:p>
            <a:pPr algn="ctr" rtl="1">
              <a:lnSpc>
                <a:spcPct val="150000"/>
              </a:lnSpc>
              <a:spcBef>
                <a:spcPct val="0"/>
              </a:spcBef>
              <a:buNone/>
            </a:pPr>
            <a:r>
              <a:rPr lang="fa-IR" altLang="en-US" sz="88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rPr>
              <a:t>باتـشکر از نگـاه</a:t>
            </a:r>
          </a:p>
          <a:p>
            <a:pPr algn="ctr" rtl="1">
              <a:lnSpc>
                <a:spcPct val="150000"/>
              </a:lnSpc>
              <a:spcBef>
                <a:spcPct val="0"/>
              </a:spcBef>
              <a:buNone/>
            </a:pPr>
            <a:r>
              <a:rPr lang="fa-IR" altLang="en-US" sz="88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rPr>
              <a:t>شما عزیزان</a:t>
            </a:r>
            <a:endParaRPr lang="fa-IR" altLang="en-US" sz="60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22202682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2">
            <a:extLst>
              <a:ext uri="{FF2B5EF4-FFF2-40B4-BE49-F238E27FC236}">
                <a16:creationId xmlns:a16="http://schemas.microsoft.com/office/drawing/2014/main" id="{A1B4C0E2-B6B1-A595-0748-D93C37C85C4E}"/>
              </a:ext>
            </a:extLst>
          </p:cNvPr>
          <p:cNvGrpSpPr/>
          <p:nvPr/>
        </p:nvGrpSpPr>
        <p:grpSpPr>
          <a:xfrm>
            <a:off x="8341823" y="271401"/>
            <a:ext cx="327562" cy="283795"/>
            <a:chOff x="5756814" y="5631846"/>
            <a:chExt cx="846645" cy="733520"/>
          </a:xfrm>
          <a:solidFill>
            <a:srgbClr val="000000"/>
          </a:solidFill>
        </p:grpSpPr>
        <p:sp>
          <p:nvSpPr>
            <p:cNvPr id="3" name="Freeform: Shape 2">
              <a:extLst>
                <a:ext uri="{FF2B5EF4-FFF2-40B4-BE49-F238E27FC236}">
                  <a16:creationId xmlns:a16="http://schemas.microsoft.com/office/drawing/2014/main" id="{7E65AED1-5376-5D45-753C-CD59642914AB}"/>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42FF59ED-2465-7A3C-F636-A58A81400DBC}"/>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7DD420FD-2426-8010-33F4-BED2B73CDDA4}"/>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17611DB1-1389-D265-529F-02E3BD410F10}"/>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26785F-DF67-5DEA-D3DC-2ADD5C4FE3C9}"/>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51D519E-7775-8C6A-7836-581C49CB6B75}"/>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8D470F8-EFE8-A226-E21E-78F97166EB2F}"/>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CF03B7A1-3799-A44A-6CDE-396A7A3A5754}"/>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148CD62-BC73-2238-ACC8-086EA4DFEF43}"/>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6B930251-D360-3FA7-268D-02E00BEA10E3}"/>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CB54FD6-7AEA-B3F3-03CF-00F7FD6E7DA2}"/>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411CDCDF-D3C4-AA1E-CAFC-2A34028EC9F2}"/>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C2DC55C-04FE-5A10-1AB8-9FD1647956B5}"/>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6DC49B9A-C20B-1CCA-516D-FD758DC5E3D9}"/>
              </a:ext>
            </a:extLst>
          </p:cNvPr>
          <p:cNvGrpSpPr/>
          <p:nvPr/>
        </p:nvGrpSpPr>
        <p:grpSpPr>
          <a:xfrm>
            <a:off x="5430549" y="269006"/>
            <a:ext cx="327500" cy="288586"/>
            <a:chOff x="4485893" y="5625654"/>
            <a:chExt cx="846486" cy="745902"/>
          </a:xfrm>
          <a:solidFill>
            <a:srgbClr val="000000"/>
          </a:solidFill>
        </p:grpSpPr>
        <p:sp>
          <p:nvSpPr>
            <p:cNvPr id="17" name="Freeform: Shape 16">
              <a:extLst>
                <a:ext uri="{FF2B5EF4-FFF2-40B4-BE49-F238E27FC236}">
                  <a16:creationId xmlns:a16="http://schemas.microsoft.com/office/drawing/2014/main" id="{502F562B-C923-0BF7-58E3-E6FF91A1063C}"/>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B087768B-7942-5C74-23D8-748FAA6FE0CA}"/>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A63CE55B-B43C-B680-6AF3-B69E6FE9DA68}"/>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0434E08E-4AC5-9688-05A8-E131E16BEFBB}"/>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16AD1DA3-9843-6669-8F8D-4F2B7E8198AA}"/>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8A2CCA2-3110-5CBA-0C7D-26C5D933A459}"/>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A847A7F-31A2-F6DF-44DB-D8E9F447E65E}"/>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22F99DA-65CC-970B-5A40-2783CB3F3190}"/>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9BBDB91-9F68-A129-CDC5-FDD6F7B4E950}"/>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F43422F-2392-F23E-7A27-F361D97537ED}"/>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6088548-C639-947B-E928-DD8CED633B8E}"/>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396C6A6-F708-3EA7-878D-608409232D51}"/>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29" name="Graphic 2">
            <a:extLst>
              <a:ext uri="{FF2B5EF4-FFF2-40B4-BE49-F238E27FC236}">
                <a16:creationId xmlns:a16="http://schemas.microsoft.com/office/drawing/2014/main" id="{CCDB92E5-EC2F-8573-E1EB-B5BAA4611B9B}"/>
              </a:ext>
            </a:extLst>
          </p:cNvPr>
          <p:cNvGrpSpPr/>
          <p:nvPr/>
        </p:nvGrpSpPr>
        <p:grpSpPr>
          <a:xfrm>
            <a:off x="4444094" y="249394"/>
            <a:ext cx="327551" cy="327809"/>
            <a:chOff x="3214687" y="4303930"/>
            <a:chExt cx="846617" cy="847284"/>
          </a:xfrm>
          <a:solidFill>
            <a:srgbClr val="000000"/>
          </a:solidFill>
        </p:grpSpPr>
        <p:sp>
          <p:nvSpPr>
            <p:cNvPr id="30" name="Freeform: Shape 29">
              <a:extLst>
                <a:ext uri="{FF2B5EF4-FFF2-40B4-BE49-F238E27FC236}">
                  <a16:creationId xmlns:a16="http://schemas.microsoft.com/office/drawing/2014/main" id="{792DEAB7-39E7-31A4-B033-C2FE6D3C5A4A}"/>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B3E1116C-FACC-7014-C5DF-8BEC5E561FA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CE50335-D1C9-8CE2-74D0-E5406AADF7F9}"/>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5CEC6AE-9A00-5824-6D23-2DD4A9243D41}"/>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81BFCDB-977D-7927-FCA2-1DE2A6110EC4}"/>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31ECF19-4B85-3021-0679-D0297449104F}"/>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27B4482-56BE-42F1-21E8-DE1951D012FB}"/>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8A5A14E-B907-BC92-6E08-5D2A2948B033}"/>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673AF8D-0913-A5C6-1F97-47C0F0B2EE3E}"/>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8600E07-CC9D-C99B-237E-2C45ACE666FE}"/>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40" name="Graphic 2">
            <a:extLst>
              <a:ext uri="{FF2B5EF4-FFF2-40B4-BE49-F238E27FC236}">
                <a16:creationId xmlns:a16="http://schemas.microsoft.com/office/drawing/2014/main" id="{58B9C0BD-1D22-BA0B-A4DD-DB11ADA8319A}"/>
              </a:ext>
            </a:extLst>
          </p:cNvPr>
          <p:cNvGrpSpPr/>
          <p:nvPr/>
        </p:nvGrpSpPr>
        <p:grpSpPr>
          <a:xfrm>
            <a:off x="6387204" y="267440"/>
            <a:ext cx="327537" cy="291718"/>
            <a:chOff x="3214687" y="3079431"/>
            <a:chExt cx="846581" cy="753999"/>
          </a:xfrm>
          <a:solidFill>
            <a:srgbClr val="000000"/>
          </a:solidFill>
        </p:grpSpPr>
        <p:sp>
          <p:nvSpPr>
            <p:cNvPr id="41" name="Freeform: Shape 40">
              <a:extLst>
                <a:ext uri="{FF2B5EF4-FFF2-40B4-BE49-F238E27FC236}">
                  <a16:creationId xmlns:a16="http://schemas.microsoft.com/office/drawing/2014/main" id="{F6FD8C18-5982-653D-DB50-DC63E49B046D}"/>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B68A7A0-1427-5B51-078D-7C1A1CD56640}"/>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9C93297-0376-D697-1E6C-776F433DB2B4}"/>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2AA9A49-771F-8A5E-1707-A1FC568A9A2B}"/>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EE68469-B194-2113-078B-4AE8C200EA20}"/>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E87211A-7B17-9C66-990F-AA1D109946A6}"/>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5F9169B-0AC0-B7EA-9981-6994B9232F14}"/>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36AAEDA-B20C-AF7C-3B85-49C90FF1FDA9}"/>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C41BAB6-D594-E1ED-397A-FE4859CE078A}"/>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29E3789-0162-2CCD-8F63-DA07946DA2BB}"/>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C40365C-E24F-A83A-3753-113DDC808F70}"/>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38DA515-73BC-7A1C-9D7E-7D04C1019C56}"/>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53" name="Graphic 2">
            <a:extLst>
              <a:ext uri="{FF2B5EF4-FFF2-40B4-BE49-F238E27FC236}">
                <a16:creationId xmlns:a16="http://schemas.microsoft.com/office/drawing/2014/main" id="{D377D4DE-A822-FFDD-3C1A-E44FBD1875AC}"/>
              </a:ext>
            </a:extLst>
          </p:cNvPr>
          <p:cNvGrpSpPr/>
          <p:nvPr/>
        </p:nvGrpSpPr>
        <p:grpSpPr>
          <a:xfrm>
            <a:off x="7415359" y="249383"/>
            <a:ext cx="196566" cy="327832"/>
            <a:chOff x="8468295" y="490537"/>
            <a:chExt cx="508063" cy="847343"/>
          </a:xfrm>
          <a:solidFill>
            <a:srgbClr val="000000"/>
          </a:solidFill>
        </p:grpSpPr>
        <p:sp>
          <p:nvSpPr>
            <p:cNvPr id="54" name="Freeform: Shape 53">
              <a:extLst>
                <a:ext uri="{FF2B5EF4-FFF2-40B4-BE49-F238E27FC236}">
                  <a16:creationId xmlns:a16="http://schemas.microsoft.com/office/drawing/2014/main" id="{F72AA371-E58D-0884-417D-00686370346D}"/>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1D8AD6F-8452-945C-928E-9A4572CCC244}"/>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B3E81F9-5DDE-4A39-60EF-4CCFAE3901DF}"/>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56771333-479B-9276-C50C-9C72B294C70B}"/>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767753E-96AE-427C-3526-59099D8C00F4}"/>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5FAD910-964A-56AF-9AE6-D82BD94901D1}"/>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05C0961-711E-B4C7-14AA-37117C96F826}"/>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A80F247-CFC0-46E7-61A6-6B465AA5DB70}"/>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62" name="Graphic 2">
            <a:extLst>
              <a:ext uri="{FF2B5EF4-FFF2-40B4-BE49-F238E27FC236}">
                <a16:creationId xmlns:a16="http://schemas.microsoft.com/office/drawing/2014/main" id="{2866A6DD-1099-FDFA-70B7-AE25C215747B}"/>
              </a:ext>
            </a:extLst>
          </p:cNvPr>
          <p:cNvGrpSpPr/>
          <p:nvPr/>
        </p:nvGrpSpPr>
        <p:grpSpPr>
          <a:xfrm>
            <a:off x="3541086" y="249383"/>
            <a:ext cx="235999" cy="327832"/>
            <a:chOff x="3332892" y="490537"/>
            <a:chExt cx="609983" cy="847343"/>
          </a:xfrm>
          <a:solidFill>
            <a:srgbClr val="000000"/>
          </a:solidFill>
        </p:grpSpPr>
        <p:sp>
          <p:nvSpPr>
            <p:cNvPr id="63" name="Freeform: Shape 62">
              <a:extLst>
                <a:ext uri="{FF2B5EF4-FFF2-40B4-BE49-F238E27FC236}">
                  <a16:creationId xmlns:a16="http://schemas.microsoft.com/office/drawing/2014/main" id="{B755E24E-F020-5615-7EF8-9A9E35C5E7EB}"/>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4675961A-C049-58BC-F830-483E83A3739C}"/>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DAFC0F1-8E88-8287-6782-AD03F5FE082F}"/>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E9CDD44-8D20-76A1-13A2-029D8637DE21}"/>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717BCE9D-3B9C-55DE-6A00-A9D94B0FB649}"/>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998F61C-2021-5D6F-18F1-65281BD4FEC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D2AE07B-29AE-6CE6-D7E3-1C2E7B3DAD00}"/>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7E28B07-9C7B-F26B-CEEC-9A5C816BB05C}"/>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A033FA5-6C0D-2C87-9C58-D8A90E4BA8B1}"/>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7663FF77-7A99-4196-A0F1-5B5DC6C7AD3C}"/>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sp>
        <p:nvSpPr>
          <p:cNvPr id="77" name="TextBox 76">
            <a:extLst>
              <a:ext uri="{FF2B5EF4-FFF2-40B4-BE49-F238E27FC236}">
                <a16:creationId xmlns:a16="http://schemas.microsoft.com/office/drawing/2014/main" id="{85BFCEF9-2CBB-CF24-3B51-697B7CC73250}"/>
              </a:ext>
            </a:extLst>
          </p:cNvPr>
          <p:cNvSpPr txBox="1"/>
          <p:nvPr/>
        </p:nvSpPr>
        <p:spPr>
          <a:xfrm>
            <a:off x="1242291" y="2494837"/>
            <a:ext cx="9707417" cy="1488869"/>
          </a:xfrm>
          <a:prstGeom prst="rect">
            <a:avLst/>
          </a:prstGeom>
          <a:noFill/>
        </p:spPr>
        <p:txBody>
          <a:bodyPr wrap="square">
            <a:spAutoFit/>
          </a:bodyPr>
          <a:lstStyle/>
          <a:p>
            <a:pPr algn="ctr" rtl="1">
              <a:lnSpc>
                <a:spcPct val="150000"/>
              </a:lnSpc>
              <a:spcBef>
                <a:spcPct val="0"/>
              </a:spcBef>
              <a:buNone/>
            </a:pPr>
            <a:r>
              <a:rPr lang="fa-IR" altLang="en-US" sz="66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rPr>
              <a:t>بخش اول : کلیات پــژوهش</a:t>
            </a:r>
            <a:endParaRPr lang="fa-IR" altLang="en-US" sz="44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39612085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randombar(horizontal)">
                                      <p:cBhvr>
                                        <p:cTn id="7"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Group 75">
            <a:extLst>
              <a:ext uri="{FF2B5EF4-FFF2-40B4-BE49-F238E27FC236}">
                <a16:creationId xmlns:a16="http://schemas.microsoft.com/office/drawing/2014/main" id="{6612AE9F-B2BD-EDFB-0D1E-B08F4F13D382}"/>
              </a:ext>
            </a:extLst>
          </p:cNvPr>
          <p:cNvGrpSpPr/>
          <p:nvPr/>
        </p:nvGrpSpPr>
        <p:grpSpPr>
          <a:xfrm>
            <a:off x="11449376" y="871306"/>
            <a:ext cx="327562" cy="5133860"/>
            <a:chOff x="11449376" y="871306"/>
            <a:chExt cx="327562" cy="5133860"/>
          </a:xfrm>
        </p:grpSpPr>
        <p:grpSp>
          <p:nvGrpSpPr>
            <p:cNvPr id="3" name="Graphic 2">
              <a:extLst>
                <a:ext uri="{FF2B5EF4-FFF2-40B4-BE49-F238E27FC236}">
                  <a16:creationId xmlns:a16="http://schemas.microsoft.com/office/drawing/2014/main" id="{0439FA02-4B2A-B525-280F-6D2975D8D693}"/>
                </a:ext>
              </a:extLst>
            </p:cNvPr>
            <p:cNvGrpSpPr/>
            <p:nvPr/>
          </p:nvGrpSpPr>
          <p:grpSpPr>
            <a:xfrm>
              <a:off x="11449376" y="871306"/>
              <a:ext cx="327562" cy="283795"/>
              <a:chOff x="5756814" y="5631846"/>
              <a:chExt cx="846645" cy="733520"/>
            </a:xfrm>
            <a:solidFill>
              <a:srgbClr val="000000"/>
            </a:solidFill>
          </p:grpSpPr>
          <p:sp>
            <p:nvSpPr>
              <p:cNvPr id="61" name="Freeform: Shape 60">
                <a:extLst>
                  <a:ext uri="{FF2B5EF4-FFF2-40B4-BE49-F238E27FC236}">
                    <a16:creationId xmlns:a16="http://schemas.microsoft.com/office/drawing/2014/main" id="{093F7519-803C-D186-6916-247410F75B36}"/>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58A76D1-214E-856B-B195-626A38DDEC33}"/>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1CBCB21E-A75C-6754-EFDE-DE4B2C568F6A}"/>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A2DADE1F-0A98-1783-1F1C-ACA3510EFED3}"/>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061DC81-A341-A0A9-A8AF-61F8C8255F9A}"/>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EF301B6-510D-10D9-E0A9-948F37731320}"/>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4612C75-AB45-FDEB-E342-A0520994624F}"/>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C231048-5FF7-83E0-F33D-99BEE94F1025}"/>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3D880E5-F154-A1DE-CA5E-4BDF4D07B239}"/>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289185E-D379-8BDA-ABDA-7B9E3C964BF4}"/>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D8242BA9-E4E9-F5FE-5D03-4BF4262C5262}"/>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58C6B3D-702E-BB00-C7C6-7901594A53FA}"/>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352196D7-90B2-BD40-8201-EAC71D966156}"/>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4" name="Graphic 2">
              <a:extLst>
                <a:ext uri="{FF2B5EF4-FFF2-40B4-BE49-F238E27FC236}">
                  <a16:creationId xmlns:a16="http://schemas.microsoft.com/office/drawing/2014/main" id="{D832FA71-B766-67BC-E020-F4C936C9D111}"/>
                </a:ext>
              </a:extLst>
            </p:cNvPr>
            <p:cNvGrpSpPr/>
            <p:nvPr/>
          </p:nvGrpSpPr>
          <p:grpSpPr>
            <a:xfrm>
              <a:off x="11449407" y="3761744"/>
              <a:ext cx="327500" cy="288586"/>
              <a:chOff x="4485893" y="5625654"/>
              <a:chExt cx="846486" cy="745902"/>
            </a:xfrm>
            <a:solidFill>
              <a:srgbClr val="000000"/>
            </a:solidFill>
          </p:grpSpPr>
          <p:sp>
            <p:nvSpPr>
              <p:cNvPr id="49" name="Freeform: Shape 48">
                <a:extLst>
                  <a:ext uri="{FF2B5EF4-FFF2-40B4-BE49-F238E27FC236}">
                    <a16:creationId xmlns:a16="http://schemas.microsoft.com/office/drawing/2014/main" id="{125B033F-16C8-78C9-4506-25D39911DC66}"/>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BE652AA-2EFC-052E-B709-3E69ABFBB4E9}"/>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D98BFD-0DD5-045A-861B-65D7BAA17659}"/>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F453394-C871-27D5-04DF-26454149B677}"/>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53BB2A7-23E3-2B3E-5BB3-EA5293CA56FA}"/>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BD46582-A904-FC02-3F0B-CAD018735A3F}"/>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1A88D6A-7024-BBF9-5F84-9D092EA333A6}"/>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D2E6740-9BE4-04E8-B68E-720C52C2AE5B}"/>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BA10A1D-EF18-8996-A18F-6DE3DA251822}"/>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E47DFA6-C47B-A569-78CE-10632BC67990}"/>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55FB6195-3C3E-A90B-619F-06CDD80C9DE9}"/>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2D0C8DA6-11F9-1E89-21A1-21849E3659AB}"/>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5" name="Graphic 2">
              <a:extLst>
                <a:ext uri="{FF2B5EF4-FFF2-40B4-BE49-F238E27FC236}">
                  <a16:creationId xmlns:a16="http://schemas.microsoft.com/office/drawing/2014/main" id="{3A1C68A1-1BA6-4F25-FECE-8FE7B7D9C2AB}"/>
                </a:ext>
              </a:extLst>
            </p:cNvPr>
            <p:cNvGrpSpPr/>
            <p:nvPr/>
          </p:nvGrpSpPr>
          <p:grpSpPr>
            <a:xfrm>
              <a:off x="11449382" y="4700854"/>
              <a:ext cx="327551" cy="327809"/>
              <a:chOff x="3214687" y="4303930"/>
              <a:chExt cx="846617" cy="847284"/>
            </a:xfrm>
            <a:solidFill>
              <a:srgbClr val="000000"/>
            </a:solidFill>
          </p:grpSpPr>
          <p:sp>
            <p:nvSpPr>
              <p:cNvPr id="39" name="Freeform: Shape 38">
                <a:extLst>
                  <a:ext uri="{FF2B5EF4-FFF2-40B4-BE49-F238E27FC236}">
                    <a16:creationId xmlns:a16="http://schemas.microsoft.com/office/drawing/2014/main" id="{109A6D55-1F76-CD3C-DE68-16D3A7A0988B}"/>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54A3DF7-3401-4BBF-8EE7-CBEF4B3B33E6}"/>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171CED1-3872-11C8-E19B-D7BD6A70A79D}"/>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3C27BEB-2089-2D28-FE18-60E8DBA1CADF}"/>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7197930-547D-0070-8819-6DAFEEC88955}"/>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438FD74-E327-A628-1448-CF17AA16417C}"/>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13F5A3F-8B66-EDA5-6D02-41EEA30C2718}"/>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8D75508-69E8-50C2-4191-B3EEB92E2818}"/>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BFC75E9-75F8-1D2D-27C4-C82F3775D8F5}"/>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2806D5C-2CE0-7BDA-2B33-7B67C8E0C29D}"/>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6" name="Graphic 2">
              <a:extLst>
                <a:ext uri="{FF2B5EF4-FFF2-40B4-BE49-F238E27FC236}">
                  <a16:creationId xmlns:a16="http://schemas.microsoft.com/office/drawing/2014/main" id="{706CE327-575A-5BE3-79EA-1DCC67327567}"/>
                </a:ext>
              </a:extLst>
            </p:cNvPr>
            <p:cNvGrpSpPr/>
            <p:nvPr/>
          </p:nvGrpSpPr>
          <p:grpSpPr>
            <a:xfrm>
              <a:off x="11449389" y="2794268"/>
              <a:ext cx="327537" cy="291718"/>
              <a:chOff x="3214687" y="3079431"/>
              <a:chExt cx="846581" cy="753999"/>
            </a:xfrm>
            <a:solidFill>
              <a:srgbClr val="000000"/>
            </a:solidFill>
          </p:grpSpPr>
          <p:sp>
            <p:nvSpPr>
              <p:cNvPr id="27" name="Freeform: Shape 26">
                <a:extLst>
                  <a:ext uri="{FF2B5EF4-FFF2-40B4-BE49-F238E27FC236}">
                    <a16:creationId xmlns:a16="http://schemas.microsoft.com/office/drawing/2014/main" id="{F96696CC-65C2-A37F-B8F5-7088D3CC9065}"/>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FF8AC21-5054-E41B-EC16-A996B08E8621}"/>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9F55B14-C42C-918D-4268-511A17834AEB}"/>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9E624AF-D0F3-3870-868A-67130422E1BB}"/>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1F6E407-14AE-2F07-0B35-C1478BBFA3E7}"/>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DA51627-9529-F9E5-107C-4C5B18FC1728}"/>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57F1FA0-CC17-680A-093A-D940D6782238}"/>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A5EC68A-FC2E-8003-5F91-5CFA7F229C56}"/>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2D348B9-1032-6604-58DC-92C47080464C}"/>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92942A3-72B2-DED0-912F-016D57F4B2AB}"/>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56AE944-300C-C7FF-76AD-8A43FDCE0280}"/>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1767B51-2E20-0AD8-D672-274D4E8D2F94}"/>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7" name="Graphic 2">
              <a:extLst>
                <a:ext uri="{FF2B5EF4-FFF2-40B4-BE49-F238E27FC236}">
                  <a16:creationId xmlns:a16="http://schemas.microsoft.com/office/drawing/2014/main" id="{CE60811C-7296-DAF8-6930-C644768A5085}"/>
                </a:ext>
              </a:extLst>
            </p:cNvPr>
            <p:cNvGrpSpPr/>
            <p:nvPr/>
          </p:nvGrpSpPr>
          <p:grpSpPr>
            <a:xfrm>
              <a:off x="11514874" y="1822778"/>
              <a:ext cx="196566" cy="327832"/>
              <a:chOff x="8468295" y="490537"/>
              <a:chExt cx="508063" cy="847343"/>
            </a:xfrm>
            <a:solidFill>
              <a:srgbClr val="000000"/>
            </a:solidFill>
          </p:grpSpPr>
          <p:sp>
            <p:nvSpPr>
              <p:cNvPr id="19" name="Freeform: Shape 18">
                <a:extLst>
                  <a:ext uri="{FF2B5EF4-FFF2-40B4-BE49-F238E27FC236}">
                    <a16:creationId xmlns:a16="http://schemas.microsoft.com/office/drawing/2014/main" id="{A424A33B-89A6-DB16-8304-A3B54B216B80}"/>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2F5E9D3-0506-7DF8-6811-91B77523F306}"/>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A5012F7-8F1B-6222-1CA2-19B5C5B82B36}"/>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210A704-84D3-3926-9A85-41D61B984EA2}"/>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307CB0F-163F-2EA7-8BF4-AA80A610664B}"/>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D7A49017-BB32-BA09-EC89-6A2A5CD47925}"/>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90D4737-174C-5713-6BF3-B946C0F9860F}"/>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40813E7-2D2E-24F4-8F68-FD32DE4E9B12}"/>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8" name="Graphic 2">
              <a:extLst>
                <a:ext uri="{FF2B5EF4-FFF2-40B4-BE49-F238E27FC236}">
                  <a16:creationId xmlns:a16="http://schemas.microsoft.com/office/drawing/2014/main" id="{4520635C-8548-E618-1340-26BF9770490F}"/>
                </a:ext>
              </a:extLst>
            </p:cNvPr>
            <p:cNvGrpSpPr/>
            <p:nvPr/>
          </p:nvGrpSpPr>
          <p:grpSpPr>
            <a:xfrm>
              <a:off x="11495158" y="5677334"/>
              <a:ext cx="235999" cy="327832"/>
              <a:chOff x="3332892" y="490537"/>
              <a:chExt cx="609983" cy="847343"/>
            </a:xfrm>
            <a:solidFill>
              <a:srgbClr val="000000"/>
            </a:solidFill>
          </p:grpSpPr>
          <p:sp>
            <p:nvSpPr>
              <p:cNvPr id="9" name="Freeform: Shape 8">
                <a:extLst>
                  <a:ext uri="{FF2B5EF4-FFF2-40B4-BE49-F238E27FC236}">
                    <a16:creationId xmlns:a16="http://schemas.microsoft.com/office/drawing/2014/main" id="{0FF51EB7-0CDF-D052-1AC4-461DA3A7AACE}"/>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55B5E432-7B22-4BE2-ECCC-D1BED1122A97}"/>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26DBD5F-DEAB-A160-A97F-11AA4DE4A7FB}"/>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5F245FF9-04AC-E2D2-6CAC-8091DBA2BACB}"/>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B470CFC-846C-DEE8-9F04-176E845496AD}"/>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8C365F8-2AC0-38F4-E32E-E34FB040E9F7}"/>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174FC1FA-F265-969D-B427-F3C4638250D2}"/>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522CF5E-C113-25CB-4DA1-BD8C821A0A4B}"/>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AF5C9EEE-C348-9C78-2419-74E0362B5E60}"/>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1A573C65-B616-EFE1-AFD1-374ADD912722}"/>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
        <p:nvSpPr>
          <p:cNvPr id="2" name="TextBox 1">
            <a:extLst>
              <a:ext uri="{FF2B5EF4-FFF2-40B4-BE49-F238E27FC236}">
                <a16:creationId xmlns:a16="http://schemas.microsoft.com/office/drawing/2014/main" id="{EE6F251C-7395-61A7-2729-23976DE09217}"/>
              </a:ext>
            </a:extLst>
          </p:cNvPr>
          <p:cNvSpPr txBox="1"/>
          <p:nvPr/>
        </p:nvSpPr>
        <p:spPr>
          <a:xfrm>
            <a:off x="7968756" y="934854"/>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74" name="TextBox 73">
            <a:extLst>
              <a:ext uri="{FF2B5EF4-FFF2-40B4-BE49-F238E27FC236}">
                <a16:creationId xmlns:a16="http://schemas.microsoft.com/office/drawing/2014/main" id="{D136C299-A007-1F13-F545-5C72D8D4CFF6}"/>
              </a:ext>
            </a:extLst>
          </p:cNvPr>
          <p:cNvSpPr txBox="1"/>
          <p:nvPr/>
        </p:nvSpPr>
        <p:spPr>
          <a:xfrm>
            <a:off x="184727" y="1369730"/>
            <a:ext cx="10794577" cy="5232202"/>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75" name="TextBox 74">
            <a:extLst>
              <a:ext uri="{FF2B5EF4-FFF2-40B4-BE49-F238E27FC236}">
                <a16:creationId xmlns:a16="http://schemas.microsoft.com/office/drawing/2014/main" id="{364D0816-9F36-A1BB-5780-32CFDE116654}"/>
              </a:ext>
            </a:extLst>
          </p:cNvPr>
          <p:cNvSpPr txBox="1"/>
          <p:nvPr/>
        </p:nvSpPr>
        <p:spPr>
          <a:xfrm>
            <a:off x="8358128" y="277550"/>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spTree>
    <p:extLst>
      <p:ext uri="{BB962C8B-B14F-4D97-AF65-F5344CB8AC3E}">
        <p14:creationId xmlns:p14="http://schemas.microsoft.com/office/powerpoint/2010/main" val="23084376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randombar(horizontal)">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74"/>
                                        </p:tgtEl>
                                        <p:attrNameLst>
                                          <p:attrName>style.visibility</p:attrName>
                                        </p:attrNameLst>
                                      </p:cBhvr>
                                      <p:to>
                                        <p:strVal val="visible"/>
                                      </p:to>
                                    </p:set>
                                    <p:anim calcmode="lin" valueType="num">
                                      <p:cBhvr>
                                        <p:cTn id="19" dur="500" fill="hold"/>
                                        <p:tgtEl>
                                          <p:spTgt spid="74"/>
                                        </p:tgtEl>
                                        <p:attrNameLst>
                                          <p:attrName>ppt_w</p:attrName>
                                        </p:attrNameLst>
                                      </p:cBhvr>
                                      <p:tavLst>
                                        <p:tav tm="0">
                                          <p:val>
                                            <p:fltVal val="0"/>
                                          </p:val>
                                        </p:tav>
                                        <p:tav tm="100000">
                                          <p:val>
                                            <p:strVal val="#ppt_w"/>
                                          </p:val>
                                        </p:tav>
                                      </p:tavLst>
                                    </p:anim>
                                    <p:anim calcmode="lin" valueType="num">
                                      <p:cBhvr>
                                        <p:cTn id="20" dur="500" fill="hold"/>
                                        <p:tgtEl>
                                          <p:spTgt spid="74"/>
                                        </p:tgtEl>
                                        <p:attrNameLst>
                                          <p:attrName>ppt_h</p:attrName>
                                        </p:attrNameLst>
                                      </p:cBhvr>
                                      <p:tavLst>
                                        <p:tav tm="0">
                                          <p:val>
                                            <p:fltVal val="0"/>
                                          </p:val>
                                        </p:tav>
                                        <p:tav tm="100000">
                                          <p:val>
                                            <p:strVal val="#ppt_h"/>
                                          </p:val>
                                        </p:tav>
                                      </p:tavLst>
                                    </p:anim>
                                    <p:animEffect transition="in" filter="fade">
                                      <p:cBhvr>
                                        <p:cTn id="21"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4" grpId="0"/>
      <p:bldP spid="7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FC190BD2-3420-6C24-D9F6-AD4B9334526F}"/>
              </a:ext>
            </a:extLst>
          </p:cNvPr>
          <p:cNvSpPr/>
          <p:nvPr/>
        </p:nvSpPr>
        <p:spPr>
          <a:xfrm>
            <a:off x="6429647" y="2961876"/>
            <a:ext cx="4478500" cy="1273440"/>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84F75764-6D4D-E75C-D57B-7867133A1217}"/>
              </a:ext>
            </a:extLst>
          </p:cNvPr>
          <p:cNvSpPr/>
          <p:nvPr/>
        </p:nvSpPr>
        <p:spPr>
          <a:xfrm>
            <a:off x="6429647" y="5115276"/>
            <a:ext cx="4478500" cy="1273440"/>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E81AB2E9-0F73-1886-4521-513B08A1D460}"/>
              </a:ext>
            </a:extLst>
          </p:cNvPr>
          <p:cNvSpPr/>
          <p:nvPr/>
        </p:nvSpPr>
        <p:spPr>
          <a:xfrm>
            <a:off x="377234" y="2965453"/>
            <a:ext cx="4478500" cy="1273440"/>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Rounded Corners 4">
            <a:extLst>
              <a:ext uri="{FF2B5EF4-FFF2-40B4-BE49-F238E27FC236}">
                <a16:creationId xmlns:a16="http://schemas.microsoft.com/office/drawing/2014/main" id="{CE9D724E-47A1-0A1B-B7D8-DDA80AF8BA48}"/>
              </a:ext>
            </a:extLst>
          </p:cNvPr>
          <p:cNvSpPr/>
          <p:nvPr/>
        </p:nvSpPr>
        <p:spPr>
          <a:xfrm>
            <a:off x="377233" y="5118852"/>
            <a:ext cx="4478500" cy="1273440"/>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Rounded Corners 5">
            <a:extLst>
              <a:ext uri="{FF2B5EF4-FFF2-40B4-BE49-F238E27FC236}">
                <a16:creationId xmlns:a16="http://schemas.microsoft.com/office/drawing/2014/main" id="{7D59F40C-97F7-AF7A-CC5F-156D82BDFE97}"/>
              </a:ext>
            </a:extLst>
          </p:cNvPr>
          <p:cNvSpPr/>
          <p:nvPr/>
        </p:nvSpPr>
        <p:spPr>
          <a:xfrm>
            <a:off x="9792098" y="3140730"/>
            <a:ext cx="944348" cy="9443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97823070-010A-26B5-E576-15EA187C0F6B}"/>
              </a:ext>
            </a:extLst>
          </p:cNvPr>
          <p:cNvSpPr/>
          <p:nvPr/>
        </p:nvSpPr>
        <p:spPr>
          <a:xfrm>
            <a:off x="9792097" y="5279821"/>
            <a:ext cx="944348" cy="9443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7B77FDB3-4E28-D3F2-9095-ED2AE5943827}"/>
              </a:ext>
            </a:extLst>
          </p:cNvPr>
          <p:cNvSpPr/>
          <p:nvPr/>
        </p:nvSpPr>
        <p:spPr>
          <a:xfrm>
            <a:off x="3732532" y="3140730"/>
            <a:ext cx="944348" cy="9443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AE5C0B80-23C0-1670-FDA9-DD36B5091433}"/>
              </a:ext>
            </a:extLst>
          </p:cNvPr>
          <p:cNvSpPr/>
          <p:nvPr/>
        </p:nvSpPr>
        <p:spPr>
          <a:xfrm>
            <a:off x="3732531" y="5279821"/>
            <a:ext cx="944348" cy="9443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896954B-5F22-D445-4727-B927AD578DAC}"/>
              </a:ext>
            </a:extLst>
          </p:cNvPr>
          <p:cNvSpPr txBox="1"/>
          <p:nvPr/>
        </p:nvSpPr>
        <p:spPr>
          <a:xfrm>
            <a:off x="6454360" y="2990338"/>
            <a:ext cx="3306899" cy="1223412"/>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chemeClr val="bg1"/>
                </a:solidFill>
                <a:latin typeface="Kalameh" pitchFamily="2" charset="-78"/>
                <a:cs typeface="B Nazanin" panose="00000400000000000000" pitchFamily="2" charset="-78"/>
              </a:rPr>
              <a:t> </a:t>
            </a:r>
            <a:r>
              <a:rPr lang="fa-IR" sz="12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chemeClr val="bg1"/>
              </a:solidFill>
            </a:endParaRPr>
          </a:p>
        </p:txBody>
      </p:sp>
      <p:sp>
        <p:nvSpPr>
          <p:cNvPr id="11" name="TextBox 10">
            <a:extLst>
              <a:ext uri="{FF2B5EF4-FFF2-40B4-BE49-F238E27FC236}">
                <a16:creationId xmlns:a16="http://schemas.microsoft.com/office/drawing/2014/main" id="{969F878E-5943-1AE1-85A2-546BF5C8B408}"/>
              </a:ext>
            </a:extLst>
          </p:cNvPr>
          <p:cNvSpPr txBox="1"/>
          <p:nvPr/>
        </p:nvSpPr>
        <p:spPr>
          <a:xfrm>
            <a:off x="6454359" y="5149077"/>
            <a:ext cx="3306899" cy="1223412"/>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chemeClr val="bg1"/>
                </a:solidFill>
                <a:latin typeface="Kalameh" pitchFamily="2" charset="-78"/>
                <a:cs typeface="B Nazanin" panose="00000400000000000000" pitchFamily="2" charset="-78"/>
              </a:rPr>
              <a:t> </a:t>
            </a:r>
            <a:r>
              <a:rPr lang="fa-IR" sz="12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chemeClr val="bg1"/>
              </a:solidFill>
            </a:endParaRPr>
          </a:p>
        </p:txBody>
      </p:sp>
      <p:sp>
        <p:nvSpPr>
          <p:cNvPr id="12" name="TextBox 11">
            <a:extLst>
              <a:ext uri="{FF2B5EF4-FFF2-40B4-BE49-F238E27FC236}">
                <a16:creationId xmlns:a16="http://schemas.microsoft.com/office/drawing/2014/main" id="{094D9B41-EAB9-DFC2-11EC-85E26FD984DA}"/>
              </a:ext>
            </a:extLst>
          </p:cNvPr>
          <p:cNvSpPr txBox="1"/>
          <p:nvPr/>
        </p:nvSpPr>
        <p:spPr>
          <a:xfrm>
            <a:off x="394793" y="2969430"/>
            <a:ext cx="3306899" cy="1223412"/>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chemeClr val="bg1"/>
                </a:solidFill>
                <a:latin typeface="Kalameh" pitchFamily="2" charset="-78"/>
                <a:cs typeface="B Nazanin" panose="00000400000000000000" pitchFamily="2" charset="-78"/>
              </a:rPr>
              <a:t> </a:t>
            </a:r>
            <a:r>
              <a:rPr lang="fa-IR" sz="12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chemeClr val="bg1"/>
              </a:solidFill>
            </a:endParaRPr>
          </a:p>
        </p:txBody>
      </p:sp>
      <p:sp>
        <p:nvSpPr>
          <p:cNvPr id="13" name="TextBox 12">
            <a:extLst>
              <a:ext uri="{FF2B5EF4-FFF2-40B4-BE49-F238E27FC236}">
                <a16:creationId xmlns:a16="http://schemas.microsoft.com/office/drawing/2014/main" id="{FBFB862A-A90F-03E8-91EA-3556AF4D0046}"/>
              </a:ext>
            </a:extLst>
          </p:cNvPr>
          <p:cNvSpPr txBox="1"/>
          <p:nvPr/>
        </p:nvSpPr>
        <p:spPr>
          <a:xfrm>
            <a:off x="394792" y="5143646"/>
            <a:ext cx="3306899" cy="1223412"/>
          </a:xfrm>
          <a:prstGeom prst="rect">
            <a:avLst/>
          </a:prstGeom>
          <a:noFill/>
        </p:spPr>
        <p:txBody>
          <a:bodyPr wrap="square">
            <a:spAutoFit/>
          </a:bodyPr>
          <a:lstStyle/>
          <a:p>
            <a:pPr algn="justLow" rtl="1">
              <a:lnSpc>
                <a:spcPct val="150000"/>
              </a:lnSpc>
            </a:pPr>
            <a:r>
              <a:rPr lang="fa-IR" sz="1400" b="1" dirty="0">
                <a:solidFill>
                  <a:schemeClr val="bg1"/>
                </a:solidFill>
                <a:latin typeface="Kalameh" pitchFamily="2" charset="-78"/>
                <a:cs typeface="B Titr" panose="00000700000000000000" pitchFamily="2" charset="-78"/>
              </a:rPr>
              <a:t>تیتر عنوان را وارد نمایید</a:t>
            </a:r>
          </a:p>
          <a:p>
            <a:pPr algn="justLow" rtl="1">
              <a:lnSpc>
                <a:spcPct val="150000"/>
              </a:lnSpc>
            </a:pPr>
            <a:r>
              <a:rPr lang="fa-IR" sz="12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solidFill>
                  <a:schemeClr val="bg1"/>
                </a:solidFill>
                <a:latin typeface="Kalameh" pitchFamily="2" charset="-78"/>
                <a:cs typeface="B Nazanin" panose="00000400000000000000" pitchFamily="2" charset="-78"/>
              </a:rPr>
              <a:t> </a:t>
            </a:r>
            <a:r>
              <a:rPr lang="fa-IR" sz="12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solidFill>
                <a:schemeClr val="bg1"/>
              </a:solidFill>
            </a:endParaRPr>
          </a:p>
        </p:txBody>
      </p:sp>
      <p:sp>
        <p:nvSpPr>
          <p:cNvPr id="15" name="TextBox 14">
            <a:extLst>
              <a:ext uri="{FF2B5EF4-FFF2-40B4-BE49-F238E27FC236}">
                <a16:creationId xmlns:a16="http://schemas.microsoft.com/office/drawing/2014/main" id="{1041779C-6CE0-94CF-D01D-7AC5F2775805}"/>
              </a:ext>
            </a:extLst>
          </p:cNvPr>
          <p:cNvSpPr txBox="1"/>
          <p:nvPr/>
        </p:nvSpPr>
        <p:spPr>
          <a:xfrm>
            <a:off x="7968756" y="934854"/>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16" name="TextBox 15">
            <a:extLst>
              <a:ext uri="{FF2B5EF4-FFF2-40B4-BE49-F238E27FC236}">
                <a16:creationId xmlns:a16="http://schemas.microsoft.com/office/drawing/2014/main" id="{FA579C49-F783-0EC8-3A34-633683A92C83}"/>
              </a:ext>
            </a:extLst>
          </p:cNvPr>
          <p:cNvSpPr txBox="1"/>
          <p:nvPr/>
        </p:nvSpPr>
        <p:spPr>
          <a:xfrm>
            <a:off x="184727" y="1369730"/>
            <a:ext cx="10794577" cy="1169551"/>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17" name="TextBox 16">
            <a:extLst>
              <a:ext uri="{FF2B5EF4-FFF2-40B4-BE49-F238E27FC236}">
                <a16:creationId xmlns:a16="http://schemas.microsoft.com/office/drawing/2014/main" id="{1BD56C0B-88F1-68D0-7B14-75A1972D8E89}"/>
              </a:ext>
            </a:extLst>
          </p:cNvPr>
          <p:cNvSpPr txBox="1"/>
          <p:nvPr/>
        </p:nvSpPr>
        <p:spPr>
          <a:xfrm>
            <a:off x="8358128" y="277550"/>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grpSp>
        <p:nvGrpSpPr>
          <p:cNvPr id="18" name="Group 17">
            <a:extLst>
              <a:ext uri="{FF2B5EF4-FFF2-40B4-BE49-F238E27FC236}">
                <a16:creationId xmlns:a16="http://schemas.microsoft.com/office/drawing/2014/main" id="{A77AD9C6-A945-39A3-7763-0A1AC6CEEDAE}"/>
              </a:ext>
            </a:extLst>
          </p:cNvPr>
          <p:cNvGrpSpPr/>
          <p:nvPr/>
        </p:nvGrpSpPr>
        <p:grpSpPr>
          <a:xfrm>
            <a:off x="11449376" y="871306"/>
            <a:ext cx="327562" cy="5133860"/>
            <a:chOff x="11449376" y="871306"/>
            <a:chExt cx="327562" cy="5133860"/>
          </a:xfrm>
        </p:grpSpPr>
        <p:grpSp>
          <p:nvGrpSpPr>
            <p:cNvPr id="19" name="Graphic 2">
              <a:extLst>
                <a:ext uri="{FF2B5EF4-FFF2-40B4-BE49-F238E27FC236}">
                  <a16:creationId xmlns:a16="http://schemas.microsoft.com/office/drawing/2014/main" id="{79F58029-C11C-E011-DEB2-6BAE0C99DC6B}"/>
                </a:ext>
              </a:extLst>
            </p:cNvPr>
            <p:cNvGrpSpPr/>
            <p:nvPr/>
          </p:nvGrpSpPr>
          <p:grpSpPr>
            <a:xfrm>
              <a:off x="11449376" y="871306"/>
              <a:ext cx="327562" cy="283795"/>
              <a:chOff x="5756814" y="5631846"/>
              <a:chExt cx="846645" cy="733520"/>
            </a:xfrm>
            <a:solidFill>
              <a:srgbClr val="000000"/>
            </a:solidFill>
          </p:grpSpPr>
          <p:sp>
            <p:nvSpPr>
              <p:cNvPr id="77" name="Freeform: Shape 76">
                <a:extLst>
                  <a:ext uri="{FF2B5EF4-FFF2-40B4-BE49-F238E27FC236}">
                    <a16:creationId xmlns:a16="http://schemas.microsoft.com/office/drawing/2014/main" id="{B5C07C25-8266-F84B-6F01-9AD61593F670}"/>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2510B84-B896-3058-39D8-1131B7D7F56A}"/>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FD7F5BC-A877-9D3C-C7D4-FF4349BC0452}"/>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8991C18D-47C8-BAC1-95DD-D86924DF651A}"/>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48823B70-7B06-FB9E-EC0C-8DC55B4EDA12}"/>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B8219AFC-6DAD-89AD-5CAD-8F93C3B88232}"/>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1493232-F4D4-74AA-03CB-2E5C5DB0EA7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3AFAA054-76AE-3B31-2A67-5C9DDA46100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6A6C4D4-EF7C-C364-CB51-20933CA537B4}"/>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F7FBACF8-4842-B3B4-41D0-F1F2A6ED161F}"/>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E84C1F81-58D4-CF27-BCFA-2873B35AE966}"/>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7447FA7-0830-B229-7070-FA991FECA723}"/>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32050FDC-5839-D676-B9E7-510025C44D2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20" name="Graphic 2">
              <a:extLst>
                <a:ext uri="{FF2B5EF4-FFF2-40B4-BE49-F238E27FC236}">
                  <a16:creationId xmlns:a16="http://schemas.microsoft.com/office/drawing/2014/main" id="{CF68506A-F1AB-28C8-0D31-494DE733976F}"/>
                </a:ext>
              </a:extLst>
            </p:cNvPr>
            <p:cNvGrpSpPr/>
            <p:nvPr/>
          </p:nvGrpSpPr>
          <p:grpSpPr>
            <a:xfrm>
              <a:off x="11449407" y="3761744"/>
              <a:ext cx="327500" cy="288586"/>
              <a:chOff x="4485893" y="5625654"/>
              <a:chExt cx="846486" cy="745902"/>
            </a:xfrm>
            <a:solidFill>
              <a:srgbClr val="000000"/>
            </a:solidFill>
          </p:grpSpPr>
          <p:sp>
            <p:nvSpPr>
              <p:cNvPr id="65" name="Freeform: Shape 64">
                <a:extLst>
                  <a:ext uri="{FF2B5EF4-FFF2-40B4-BE49-F238E27FC236}">
                    <a16:creationId xmlns:a16="http://schemas.microsoft.com/office/drawing/2014/main" id="{66DEC00D-376C-31C8-44BE-ED187D56C473}"/>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6C4525D-CB60-9EB8-3685-F3378F803BC0}"/>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459AE2E-F92A-8495-1C03-2E693795A1F4}"/>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2970FC68-F2D5-8E2C-CBDB-190F14FF0951}"/>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D60593C-6E76-D2E8-C7A2-C9D76F3C176D}"/>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310D3BF-8E5F-C621-2B03-DFEA0AD878CE}"/>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5BAD372-271A-1475-3D82-B0420A01CFFF}"/>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F2B59B0-B1B1-8760-8E11-B325CBC79608}"/>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CABD2D11-C3E9-BC39-D60F-7241035E0890}"/>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C62A6CC-5805-781A-6E4B-326A85674DD1}"/>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5D6521E-5A31-E355-006C-F06B0894D5C2}"/>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7460CE3-280D-A54C-DBE6-4C0F9A8E2D9D}"/>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21" name="Graphic 2">
              <a:extLst>
                <a:ext uri="{FF2B5EF4-FFF2-40B4-BE49-F238E27FC236}">
                  <a16:creationId xmlns:a16="http://schemas.microsoft.com/office/drawing/2014/main" id="{D30B5069-2AAB-CA6D-DA2F-97CE8053DF7B}"/>
                </a:ext>
              </a:extLst>
            </p:cNvPr>
            <p:cNvGrpSpPr/>
            <p:nvPr/>
          </p:nvGrpSpPr>
          <p:grpSpPr>
            <a:xfrm>
              <a:off x="11449382" y="4700854"/>
              <a:ext cx="327551" cy="327809"/>
              <a:chOff x="3214687" y="4303930"/>
              <a:chExt cx="846617" cy="847284"/>
            </a:xfrm>
            <a:solidFill>
              <a:srgbClr val="000000"/>
            </a:solidFill>
          </p:grpSpPr>
          <p:sp>
            <p:nvSpPr>
              <p:cNvPr id="55" name="Freeform: Shape 54">
                <a:extLst>
                  <a:ext uri="{FF2B5EF4-FFF2-40B4-BE49-F238E27FC236}">
                    <a16:creationId xmlns:a16="http://schemas.microsoft.com/office/drawing/2014/main" id="{D22A44BC-B035-4E0C-AC18-BD4970E4EE7C}"/>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2A8CA69-1205-F0CA-71D5-26C2DE58B7D4}"/>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930398E-33BB-886A-AB9B-510AF7ECCFD0}"/>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A80EC6F9-BC8F-F360-DC87-484599F82BC8}"/>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AED310A7-7FE6-8B88-5352-912622DF32BB}"/>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9AEC8BB-734D-EC70-B8B0-35454256FBB7}"/>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9CABE8-B20F-D077-2846-A879584D6087}"/>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BF26272-1A8E-24EF-C219-B56FFEFBAA50}"/>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629FE66-2539-F48C-528A-8CC328622785}"/>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45A3C64-0B2C-6F50-01C8-167681A11628}"/>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22" name="Graphic 2">
              <a:extLst>
                <a:ext uri="{FF2B5EF4-FFF2-40B4-BE49-F238E27FC236}">
                  <a16:creationId xmlns:a16="http://schemas.microsoft.com/office/drawing/2014/main" id="{257F7B2A-60F7-AA04-D454-F63592EA18C2}"/>
                </a:ext>
              </a:extLst>
            </p:cNvPr>
            <p:cNvGrpSpPr/>
            <p:nvPr/>
          </p:nvGrpSpPr>
          <p:grpSpPr>
            <a:xfrm>
              <a:off x="11449389" y="2794268"/>
              <a:ext cx="327537" cy="291718"/>
              <a:chOff x="3214687" y="3079431"/>
              <a:chExt cx="846581" cy="753999"/>
            </a:xfrm>
            <a:solidFill>
              <a:srgbClr val="000000"/>
            </a:solidFill>
          </p:grpSpPr>
          <p:sp>
            <p:nvSpPr>
              <p:cNvPr id="43" name="Freeform: Shape 42">
                <a:extLst>
                  <a:ext uri="{FF2B5EF4-FFF2-40B4-BE49-F238E27FC236}">
                    <a16:creationId xmlns:a16="http://schemas.microsoft.com/office/drawing/2014/main" id="{47E3CCAA-BF00-3AFE-86EC-07C770657F25}"/>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DE7D169-A7F7-D2D1-ED74-FC1BC97A79EB}"/>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C3A2A2B-5604-342E-DDA2-AD026803FAF5}"/>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C41C397-EF44-D035-3978-EADE2A901C7E}"/>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BD43D174-D993-BE8A-2A90-1F0720BDA87B}"/>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C1FA36E-0F71-217B-5FCC-B34554D8C258}"/>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1471921-4063-A1FC-4840-17B84E2733F1}"/>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546FFFA-CD92-6B12-E3F9-8133ACCB0BF0}"/>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36602767-80E6-7AA0-9CEC-643E49257AEA}"/>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3894DED-FE5A-2A7B-DF54-2D4AD56C6B98}"/>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3614A16-8E15-C42F-8E01-DC19D9A2B5A9}"/>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A88C739-146B-DB38-E03F-BCFAA23AF7CF}"/>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23" name="Graphic 2">
              <a:extLst>
                <a:ext uri="{FF2B5EF4-FFF2-40B4-BE49-F238E27FC236}">
                  <a16:creationId xmlns:a16="http://schemas.microsoft.com/office/drawing/2014/main" id="{742132FD-0F19-BB32-0E66-0D1AFAAC0B46}"/>
                </a:ext>
              </a:extLst>
            </p:cNvPr>
            <p:cNvGrpSpPr/>
            <p:nvPr/>
          </p:nvGrpSpPr>
          <p:grpSpPr>
            <a:xfrm>
              <a:off x="11514874" y="1822778"/>
              <a:ext cx="196566" cy="327832"/>
              <a:chOff x="8468295" y="490537"/>
              <a:chExt cx="508063" cy="847343"/>
            </a:xfrm>
            <a:solidFill>
              <a:srgbClr val="000000"/>
            </a:solidFill>
          </p:grpSpPr>
          <p:sp>
            <p:nvSpPr>
              <p:cNvPr id="35" name="Freeform: Shape 34">
                <a:extLst>
                  <a:ext uri="{FF2B5EF4-FFF2-40B4-BE49-F238E27FC236}">
                    <a16:creationId xmlns:a16="http://schemas.microsoft.com/office/drawing/2014/main" id="{2759F545-E1C5-A53F-A14A-2D8EA0AE7E56}"/>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5B0D2FB-8F78-D0A1-EFFB-678683BB8C1A}"/>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09351FC-FF8D-5C4A-8D64-EB2ED944709A}"/>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55B0CF2-5506-4737-47D2-0A3A5FF08609}"/>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D3F6239-5E1D-F35F-A0B8-92140E8D90DC}"/>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EF8C8510-BE09-A821-39DA-376E94083228}"/>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DA77E6F-539A-4A63-0961-9EB9E897D392}"/>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9DA781E-4DCA-74C1-A49E-D1E14FEC1139}"/>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24" name="Graphic 2">
              <a:extLst>
                <a:ext uri="{FF2B5EF4-FFF2-40B4-BE49-F238E27FC236}">
                  <a16:creationId xmlns:a16="http://schemas.microsoft.com/office/drawing/2014/main" id="{762E8E6C-B9AE-65DA-1308-556A0DF32593}"/>
                </a:ext>
              </a:extLst>
            </p:cNvPr>
            <p:cNvGrpSpPr/>
            <p:nvPr/>
          </p:nvGrpSpPr>
          <p:grpSpPr>
            <a:xfrm>
              <a:off x="11495158" y="5677334"/>
              <a:ext cx="235999" cy="327832"/>
              <a:chOff x="3332892" y="490537"/>
              <a:chExt cx="609983" cy="847343"/>
            </a:xfrm>
            <a:solidFill>
              <a:srgbClr val="000000"/>
            </a:solidFill>
          </p:grpSpPr>
          <p:sp>
            <p:nvSpPr>
              <p:cNvPr id="25" name="Freeform: Shape 24">
                <a:extLst>
                  <a:ext uri="{FF2B5EF4-FFF2-40B4-BE49-F238E27FC236}">
                    <a16:creationId xmlns:a16="http://schemas.microsoft.com/office/drawing/2014/main" id="{45363497-FF18-4406-B9C4-DFA3B01F72D5}"/>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EC90EF5-6C42-C2B0-BBE2-E7986A9D4C5D}"/>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60F5FDA-AF49-84B7-2467-9C52D6C5F0A0}"/>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FAC3714-D253-3177-DB3D-435F23DDAACE}"/>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D4736D79-7797-0DA3-9C05-3A754461E228}"/>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504ED49-E063-833F-B592-ABEAA5EA5682}"/>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52D0AF5-5A0E-F557-5422-914B5ED84479}"/>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AD86216-0011-15A4-3E55-D016C27EE24C}"/>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2BBF3F8-C8D4-3C3F-EE4B-81F31A0F0769}"/>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3F277604-10EB-AF8F-0AEF-E9CC4F6A5042}"/>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
        <p:nvSpPr>
          <p:cNvPr id="162" name="Freeform 108">
            <a:extLst>
              <a:ext uri="{FF2B5EF4-FFF2-40B4-BE49-F238E27FC236}">
                <a16:creationId xmlns:a16="http://schemas.microsoft.com/office/drawing/2014/main" id="{8CACBFF2-B33E-59A9-FC22-98DB75349081}"/>
              </a:ext>
            </a:extLst>
          </p:cNvPr>
          <p:cNvSpPr/>
          <p:nvPr/>
        </p:nvSpPr>
        <p:spPr>
          <a:xfrm>
            <a:off x="3966843" y="3282898"/>
            <a:ext cx="494322" cy="582166"/>
          </a:xfrm>
          <a:custGeom>
            <a:avLst/>
            <a:gdLst>
              <a:gd name="f0" fmla="val w"/>
              <a:gd name="f1" fmla="val h"/>
              <a:gd name="f2" fmla="val 0"/>
              <a:gd name="f3" fmla="val 341005"/>
              <a:gd name="f4" fmla="val 376812"/>
              <a:gd name="f5" fmla="val 179590"/>
              <a:gd name="f6" fmla="val 105941"/>
              <a:gd name="f7" fmla="val 189466"/>
              <a:gd name="f8" fmla="val 103284"/>
              <a:gd name="f9" fmla="val 200229"/>
              <a:gd name="f10" fmla="val 106383"/>
              <a:gd name="f11" fmla="val 207502"/>
              <a:gd name="f12" fmla="val 113978"/>
              <a:gd name="f13" fmla="val 205155"/>
              <a:gd name="f14" fmla="val 116193"/>
              <a:gd name="f15" fmla="val 198727"/>
              <a:gd name="f16" fmla="val 109493"/>
              <a:gd name="f17" fmla="val 189244"/>
              <a:gd name="f18" fmla="val 106732"/>
              <a:gd name="f19" fmla="val 180543"/>
              <a:gd name="f20" fmla="val 109027"/>
              <a:gd name="f21" fmla="val 171284"/>
              <a:gd name="f22" fmla="val 111470"/>
              <a:gd name="f23" fmla="val 164597"/>
              <a:gd name="f24" fmla="val 119184"/>
              <a:gd name="f25" fmla="val 163491"/>
              <a:gd name="f26" fmla="val 128699"/>
              <a:gd name="f27" fmla="val 160301"/>
              <a:gd name="f28" fmla="val 128192"/>
              <a:gd name="f29" fmla="val 160626"/>
              <a:gd name="f30" fmla="val 125509"/>
              <a:gd name="f31" fmla="val 161343"/>
              <a:gd name="f32" fmla="val 122953"/>
              <a:gd name="f33" fmla="val 162397"/>
              <a:gd name="f34" fmla="val 120583"/>
              <a:gd name="f35" fmla="val 163188"/>
              <a:gd name="f36" fmla="val 118806"/>
              <a:gd name="f37" fmla="val 164168"/>
              <a:gd name="f38" fmla="val 117134"/>
              <a:gd name="f39" fmla="val 165317"/>
              <a:gd name="f40" fmla="val 115593"/>
              <a:gd name="f41" fmla="val 184774"/>
              <a:gd name="f42" fmla="val 76800"/>
              <a:gd name="f43" fmla="val 189722"/>
              <a:gd name="f44" fmla="val 75892"/>
              <a:gd name="f45" fmla="val 194950"/>
              <a:gd name="f46" fmla="val 76276"/>
              <a:gd name="f47" fmla="val 199898"/>
              <a:gd name="f48" fmla="val 78055"/>
              <a:gd name="f49" fmla="val 198784"/>
              <a:gd name="f50" fmla="val 81085"/>
              <a:gd name="f51" fmla="val 190044"/>
              <a:gd name="f52" fmla="val 77951"/>
              <a:gd name="f53" fmla="val 180324"/>
              <a:gd name="f54" fmla="val 79705"/>
              <a:gd name="f55" fmla="val 173557"/>
              <a:gd name="f56" fmla="val 85636"/>
              <a:gd name="f57" fmla="val 166357"/>
              <a:gd name="f58" fmla="val 91948"/>
              <a:gd name="f59" fmla="val 163808"/>
              <a:gd name="f60" fmla="val 101834"/>
              <a:gd name="f61" fmla="val 167057"/>
              <a:gd name="f62" fmla="val 110845"/>
              <a:gd name="f63" fmla="val 163976"/>
              <a:gd name="f64" fmla="val 111813"/>
              <a:gd name="f65" fmla="val 161264"/>
              <a:gd name="f66" fmla="val 104174"/>
              <a:gd name="f67" fmla="val 162206"/>
              <a:gd name="f68" fmla="val 95982"/>
              <a:gd name="f69" fmla="val 166259"/>
              <a:gd name="f70" fmla="val 89343"/>
              <a:gd name="f71" fmla="val 171329"/>
              <a:gd name="f72" fmla="val 83298"/>
              <a:gd name="f73" fmla="val 175158"/>
              <a:gd name="f74" fmla="val 79908"/>
              <a:gd name="f75" fmla="val 179826"/>
              <a:gd name="f76" fmla="val 77708"/>
              <a:gd name="f77" fmla="val 179076"/>
              <a:gd name="f78" fmla="val 24908"/>
              <a:gd name="f79" fmla="val 173882"/>
              <a:gd name="f80" fmla="val 25821"/>
              <a:gd name="f81" fmla="val 169065"/>
              <a:gd name="f82" fmla="val 28595"/>
              <a:gd name="f83" fmla="val 165693"/>
              <a:gd name="f84" fmla="val 33023"/>
              <a:gd name="f85" fmla="val 165081"/>
              <a:gd name="f86" fmla="val 32645"/>
              <a:gd name="f87" fmla="val 164343"/>
              <a:gd name="f88" fmla="val 33841"/>
              <a:gd name="f89" fmla="val 159156"/>
              <a:gd name="f90" fmla="val 28989"/>
              <a:gd name="f91" fmla="val 147650"/>
              <a:gd name="f92" fmla="val 21890"/>
              <a:gd name="f93" fmla="val 132568"/>
              <a:gd name="f94" fmla="val 25462"/>
              <a:gd name="f95" fmla="val 125468"/>
              <a:gd name="f96" fmla="val 36968"/>
              <a:gd name="f97" fmla="val 125028"/>
              <a:gd name="f98" fmla="val 37682"/>
              <a:gd name="f99" fmla="val 124628"/>
              <a:gd name="f100" fmla="val 38410"/>
              <a:gd name="f101" fmla="val 124607"/>
              <a:gd name="f102" fmla="val 39302"/>
              <a:gd name="f103" fmla="val 121192"/>
              <a:gd name="f104" fmla="val 53871"/>
              <a:gd name="f105" fmla="val 126621"/>
              <a:gd name="f106" fmla="val 67918"/>
              <a:gd name="f107" fmla="val 137512"/>
              <a:gd name="f108" fmla="val 72288"/>
              <a:gd name="f109" fmla="val 136408"/>
              <a:gd name="f110" fmla="val 75373"/>
              <a:gd name="f111" fmla="val 125065"/>
              <a:gd name="f112" fmla="val 70889"/>
              <a:gd name="f113" fmla="val 118824"/>
              <a:gd name="f114" fmla="val 57470"/>
              <a:gd name="f115" fmla="val 120792"/>
              <a:gd name="f116" fmla="val 42874"/>
              <a:gd name="f117" fmla="val 110219"/>
              <a:gd name="f118" fmla="val 38045"/>
              <a:gd name="f119" fmla="val 97555"/>
              <a:gd name="f120" fmla="val 41998"/>
              <a:gd name="f121" fmla="val 91229"/>
              <a:gd name="f122" fmla="val 52250"/>
              <a:gd name="f123" fmla="val 86215"/>
              <a:gd name="f124" fmla="val 60377"/>
              <a:gd name="f125" fmla="val 87164"/>
              <a:gd name="f126" fmla="val 68019"/>
              <a:gd name="f127" fmla="val 90995"/>
              <a:gd name="f128" fmla="val 75559"/>
              <a:gd name="f129" fmla="val 88405"/>
              <a:gd name="f130" fmla="val 77546"/>
              <a:gd name="f131" fmla="val 86197"/>
              <a:gd name="f132" fmla="val 80074"/>
              <a:gd name="f133" fmla="val 84391"/>
              <a:gd name="f134" fmla="val 83001"/>
              <a:gd name="f135" fmla="val 75261"/>
              <a:gd name="f136" fmla="val 97799"/>
              <a:gd name="f137" fmla="val 79855"/>
              <a:gd name="f138" fmla="val 117197"/>
              <a:gd name="f139" fmla="val 94653"/>
              <a:gd name="f140" fmla="val 126328"/>
              <a:gd name="f141" fmla="val 99603"/>
              <a:gd name="f142" fmla="val 129383"/>
              <a:gd name="f143" fmla="val 105068"/>
              <a:gd name="f144" fmla="val 130901"/>
              <a:gd name="f145" fmla="val 110449"/>
              <a:gd name="f146" fmla="val 130283"/>
              <a:gd name="f147" fmla="val 111461"/>
              <a:gd name="f148" fmla="val 121556"/>
              <a:gd name="f149" fmla="val 114239"/>
              <a:gd name="f150" fmla="val 112980"/>
              <a:gd name="f151" fmla="val 118788"/>
              <a:gd name="f152" fmla="val 105103"/>
              <a:gd name="f153" fmla="val 122060"/>
              <a:gd name="f154" fmla="val 106993"/>
              <a:gd name="f155" fmla="val 117549"/>
              <a:gd name="f156" fmla="val 114804"/>
              <a:gd name="f157" fmla="val 114885"/>
              <a:gd name="f158" fmla="val 123345"/>
              <a:gd name="f159" fmla="val 114602"/>
              <a:gd name="f160" fmla="val 132066"/>
              <a:gd name="f161" fmla="val 118189"/>
              <a:gd name="f162" fmla="val 142541"/>
              <a:gd name="f163" fmla="val 127538"/>
              <a:gd name="f164" fmla="val 149533"/>
              <a:gd name="f165" fmla="val 138054"/>
              <a:gd name="f166" fmla="val 150704"/>
              <a:gd name="f167" fmla="val 138622"/>
              <a:gd name="f168" fmla="val 157584"/>
              <a:gd name="f169" fmla="val 141809"/>
              <a:gd name="f170" fmla="val 168599"/>
              <a:gd name="f171" fmla="val 152592"/>
              <a:gd name="f172" fmla="val 175355"/>
              <a:gd name="f173" fmla="val 163536"/>
              <a:gd name="f174" fmla="val 173320"/>
              <a:gd name="f175" fmla="val 163736"/>
              <a:gd name="f176" fmla="val 174011"/>
              <a:gd name="f177" fmla="val 165086"/>
              <a:gd name="f178" fmla="val 173621"/>
              <a:gd name="f179" fmla="val 165671"/>
              <a:gd name="f180" fmla="val 180699"/>
              <a:gd name="f181" fmla="val 169429"/>
              <a:gd name="f182" fmla="val 193686"/>
              <a:gd name="f183" fmla="val 183003"/>
              <a:gd name="f184" fmla="val 201168"/>
              <a:gd name="f185" fmla="val 195990"/>
              <a:gd name="f186" fmla="val 197411"/>
              <a:gd name="f187" fmla="val 196796"/>
              <a:gd name="f188" fmla="val 197178"/>
              <a:gd name="f189" fmla="val 197581"/>
              <a:gd name="f190" fmla="val 196907"/>
              <a:gd name="f191" fmla="val 198196"/>
              <a:gd name="f192" fmla="val 196260"/>
              <a:gd name="f193" fmla="val 209934"/>
              <a:gd name="f194" fmla="val 188156"/>
              <a:gd name="f195" fmla="val 215400"/>
              <a:gd name="f196" fmla="val 175007"/>
              <a:gd name="f197" fmla="val 211155"/>
              <a:gd name="f198" fmla="val 164763"/>
              <a:gd name="f199" fmla="val 205121"/>
              <a:gd name="f200" fmla="val 170199"/>
              <a:gd name="f201" fmla="val 196738"/>
              <a:gd name="f202" fmla="val 172687"/>
              <a:gd name="f203" fmla="val 188343"/>
              <a:gd name="f204" fmla="val 171472"/>
              <a:gd name="f205" fmla="val 188829"/>
              <a:gd name="f206" fmla="val 168281"/>
              <a:gd name="f207" fmla="val 198020"/>
              <a:gd name="f208" fmla="val 169602"/>
              <a:gd name="f209" fmla="val 207192"/>
              <a:gd name="f210" fmla="val 165939"/>
              <a:gd name="f211" fmla="val 212635"/>
              <a:gd name="f212" fmla="val 158774"/>
              <a:gd name="f213" fmla="val 218427"/>
              <a:gd name="f214" fmla="val 151149"/>
              <a:gd name="f215" fmla="val 218946"/>
              <a:gd name="f216" fmla="val 140953"/>
              <a:gd name="f217" fmla="val 213960"/>
              <a:gd name="f218" fmla="val 132774"/>
              <a:gd name="f219" fmla="val 216785"/>
              <a:gd name="f220" fmla="val 131210"/>
              <a:gd name="f221" fmla="val 222366"/>
              <a:gd name="f222" fmla="val 140465"/>
              <a:gd name="f223" fmla="val 221779"/>
              <a:gd name="f224" fmla="val 151983"/>
              <a:gd name="f225" fmla="val 215286"/>
              <a:gd name="f226" fmla="val 160619"/>
              <a:gd name="f227" fmla="val 213805"/>
              <a:gd name="f228" fmla="val 162105"/>
              <a:gd name="f229" fmla="val 172938"/>
              <a:gd name="f230" fmla="val 214526"/>
              <a:gd name="f231" fmla="val 186813"/>
              <a:gd name="f232" fmla="val 203421"/>
              <a:gd name="f233" fmla="val 196175"/>
              <a:gd name="f234" fmla="val 208012"/>
              <a:gd name="f235" fmla="val 206854"/>
              <a:gd name="f236" fmla="val 220050"/>
              <a:gd name="f237" fmla="val 212429"/>
              <a:gd name="f238" fmla="val 231622"/>
              <a:gd name="f239" fmla="val 209082"/>
              <a:gd name="f240" fmla="val 239377"/>
              <a:gd name="f241" fmla="val 206838"/>
              <a:gd name="f242" fmla="val 243741"/>
              <a:gd name="f243" fmla="val 201989"/>
              <a:gd name="f244" fmla="val 246092"/>
              <a:gd name="f245" fmla="val 195539"/>
              <a:gd name="f246" fmla="val 255042"/>
              <a:gd name="f247" fmla="val 199507"/>
              <a:gd name="f248" fmla="val 265290"/>
              <a:gd name="f249" fmla="val 198199"/>
              <a:gd name="f250" fmla="val 272958"/>
              <a:gd name="f251" fmla="val 192601"/>
              <a:gd name="f252" fmla="val 276795"/>
              <a:gd name="f253" fmla="val 193971"/>
              <a:gd name="f254" fmla="val 289009"/>
              <a:gd name="f255" fmla="val 194016"/>
              <a:gd name="f256" fmla="val 298363"/>
              <a:gd name="f257" fmla="val 193248"/>
              <a:gd name="f258" fmla="val 304258"/>
              <a:gd name="f259" fmla="val 183694"/>
              <a:gd name="f260" fmla="val 309343"/>
              <a:gd name="f261" fmla="val 175453"/>
              <a:gd name="f262" fmla="val 308953"/>
              <a:gd name="f263" fmla="val 165378"/>
              <a:gd name="f264" fmla="val 303795"/>
              <a:gd name="f265" fmla="val 157923"/>
              <a:gd name="f266" fmla="val 298315"/>
              <a:gd name="f267" fmla="val 164420"/>
              <a:gd name="f268" fmla="val 291041"/>
              <a:gd name="f269" fmla="val 168177"/>
              <a:gd name="f270" fmla="val 283702"/>
              <a:gd name="f271" fmla="val 168174"/>
              <a:gd name="f272" fmla="val 283555"/>
              <a:gd name="f273" fmla="val 164527"/>
              <a:gd name="f274" fmla="val 293404"/>
              <a:gd name="f275" fmla="val 164978"/>
              <a:gd name="f276" fmla="val 303289"/>
              <a:gd name="f277" fmla="val 157339"/>
              <a:gd name="f278" fmla="val 308110"/>
              <a:gd name="f279" fmla="val 145450"/>
              <a:gd name="f280" fmla="val 311022"/>
              <a:gd name="f281" fmla="val 136198"/>
              <a:gd name="f282" fmla="val 308752"/>
              <a:gd name="f283" fmla="val 126109"/>
              <a:gd name="f284" fmla="val 302169"/>
              <a:gd name="f285" fmla="val 119023"/>
              <a:gd name="f286" fmla="val 296249"/>
              <a:gd name="f287" fmla="val 127191"/>
              <a:gd name="f288" fmla="val 286098"/>
              <a:gd name="f289" fmla="val 131525"/>
              <a:gd name="f290" fmla="val 275782"/>
              <a:gd name="f291" fmla="val 130309"/>
              <a:gd name="f292" fmla="val 276183"/>
              <a:gd name="f293" fmla="val 127106"/>
              <a:gd name="f294" fmla="val 285405"/>
              <a:gd name="f295" fmla="val 128184"/>
              <a:gd name="f296" fmla="val 294478"/>
              <a:gd name="f297" fmla="val 124281"/>
              <a:gd name="f298" fmla="val 299730"/>
              <a:gd name="f299" fmla="val 116974"/>
              <a:gd name="f300" fmla="val 300207"/>
              <a:gd name="f301" fmla="val 116045"/>
              <a:gd name="f302" fmla="val 300079"/>
              <a:gd name="f303" fmla="val 107222"/>
              <a:gd name="f304" fmla="val 295342"/>
              <a:gd name="f305" fmla="val 98867"/>
              <a:gd name="f306" fmla="val 287259"/>
              <a:gd name="f307" fmla="val 93880"/>
              <a:gd name="f308" fmla="val 284295"/>
              <a:gd name="f309" fmla="val 92051"/>
              <a:gd name="f310" fmla="val 281129"/>
              <a:gd name="f311" fmla="val 90828"/>
              <a:gd name="f312" fmla="val 277855"/>
              <a:gd name="f313" fmla="val 90561"/>
              <a:gd name="f314" fmla="val 271916"/>
              <a:gd name="f315" fmla="val 104194"/>
              <a:gd name="f316" fmla="val 259881"/>
              <a:gd name="f317" fmla="val 112708"/>
              <a:gd name="f318" fmla="val 248172"/>
              <a:gd name="f319" fmla="val 111695"/>
              <a:gd name="f320" fmla="val 248002"/>
              <a:gd name="f321" fmla="val 114741"/>
              <a:gd name="f322" fmla="val 246936"/>
              <a:gd name="f323" fmla="val 117719"/>
              <a:gd name="f324" fmla="val 245089"/>
              <a:gd name="f325" fmla="val 120348"/>
              <a:gd name="f326" fmla="val 241307"/>
              <a:gd name="f327" fmla="val 125729"/>
              <a:gd name="f328" fmla="val 234825"/>
              <a:gd name="f329" fmla="val 128827"/>
              <a:gd name="f330" fmla="val 228007"/>
              <a:gd name="f331" fmla="val 128511"/>
              <a:gd name="f332" fmla="val 228158"/>
              <a:gd name="f333" fmla="val 125380"/>
              <a:gd name="f334" fmla="val 233848"/>
              <a:gd name="f335" fmla="val 125642"/>
              <a:gd name="f336" fmla="val 239262"/>
              <a:gd name="f337" fmla="val 123097"/>
              <a:gd name="f338" fmla="val 242439"/>
              <a:gd name="f339" fmla="val 118667"/>
              <a:gd name="f340" fmla="val 244071"/>
              <a:gd name="f341" fmla="val 116391"/>
              <a:gd name="f342" fmla="val 244987"/>
              <a:gd name="f343" fmla="val 113796"/>
              <a:gd name="f344" fmla="val 245116"/>
              <a:gd name="f345" fmla="val 111152"/>
              <a:gd name="f346" fmla="val 243716"/>
              <a:gd name="f347" fmla="val 110904"/>
              <a:gd name="f348" fmla="val 244539"/>
              <a:gd name="f349" fmla="val 108155"/>
              <a:gd name="f350" fmla="val 244792"/>
              <a:gd name="f351" fmla="val 106166"/>
              <a:gd name="f352" fmla="val 244131"/>
              <a:gd name="f353" fmla="val 104285"/>
              <a:gd name="f354" fmla="val 243078"/>
              <a:gd name="f355" fmla="val 102544"/>
              <a:gd name="f356" fmla="val 240257"/>
              <a:gd name="f357" fmla="val 97875"/>
              <a:gd name="f358" fmla="val 235048"/>
              <a:gd name="f359" fmla="val 94922"/>
              <a:gd name="f360" fmla="val 229344"/>
              <a:gd name="f361" fmla="val 94755"/>
              <a:gd name="f362" fmla="val 229436"/>
              <a:gd name="f363" fmla="val 91621"/>
              <a:gd name="f364" fmla="val 236268"/>
              <a:gd name="f365" fmla="val 91821"/>
              <a:gd name="f366" fmla="val 242499"/>
              <a:gd name="f367" fmla="val 95409"/>
              <a:gd name="f368" fmla="val 245850"/>
              <a:gd name="f369" fmla="val 101072"/>
              <a:gd name="f370" fmla="val 247129"/>
              <a:gd name="f371" fmla="val 103235"/>
              <a:gd name="f372" fmla="val 247915"/>
              <a:gd name="f373" fmla="val 105575"/>
              <a:gd name="f374" fmla="val 248037"/>
              <a:gd name="f375" fmla="val 107973"/>
              <a:gd name="f376" fmla="val 258268"/>
              <a:gd name="f377" fmla="val 109553"/>
              <a:gd name="f378" fmla="val 268981"/>
              <a:gd name="f379" fmla="val 102051"/>
              <a:gd name="f380" fmla="val 274232"/>
              <a:gd name="f381" fmla="val 89778"/>
              <a:gd name="f382" fmla="val 278708"/>
              <a:gd name="f383" fmla="val 77339"/>
              <a:gd name="f384" fmla="val 274020"/>
              <a:gd name="f385" fmla="val 63056"/>
              <a:gd name="f386" fmla="val 262316"/>
              <a:gd name="f387" fmla="val 55834"/>
              <a:gd name="f388" fmla="val 257734"/>
              <a:gd name="f389" fmla="val 53007"/>
              <a:gd name="f390" fmla="val 252666"/>
              <a:gd name="f391" fmla="val 51626"/>
              <a:gd name="f392" fmla="val 247691"/>
              <a:gd name="f393" fmla="val 52231"/>
              <a:gd name="f394" fmla="val 248705"/>
              <a:gd name="f395" fmla="val 60913"/>
              <a:gd name="f396" fmla="val 245967"/>
              <a:gd name="f397" fmla="val 69020"/>
              <a:gd name="f398" fmla="val 239739"/>
              <a:gd name="f399" fmla="val 74185"/>
              <a:gd name="f400" fmla="val 237649"/>
              <a:gd name="f401" fmla="val 71664"/>
              <a:gd name="f402" fmla="val 244579"/>
              <a:gd name="f403" fmla="val 65918"/>
              <a:gd name="f404" fmla="val 246481"/>
              <a:gd name="f405" fmla="val 55888"/>
              <a:gd name="f406" fmla="val 243151"/>
              <a:gd name="f407" fmla="val 45920"/>
              <a:gd name="f408" fmla="val 241194"/>
              <a:gd name="f409" fmla="val 40124"/>
              <a:gd name="f410" fmla="val 237183"/>
              <a:gd name="f411" fmla="val 35004"/>
              <a:gd name="f412" fmla="val 231542"/>
              <a:gd name="f413" fmla="val 31523"/>
              <a:gd name="f414" fmla="val 221392"/>
              <a:gd name="f415" fmla="val 25261"/>
              <a:gd name="f416" fmla="val 208864"/>
              <a:gd name="f417" fmla="val 26095"/>
              <a:gd name="f418" fmla="val 199763"/>
              <a:gd name="f419" fmla="val 32668"/>
              <a:gd name="f420" fmla="val 194721"/>
              <a:gd name="f421" fmla="val 27952"/>
              <a:gd name="f422" fmla="val 189842"/>
              <a:gd name="f423" fmla="val 24941"/>
              <a:gd name="f424" fmla="val 184271"/>
              <a:gd name="f425" fmla="val 23995"/>
              <a:gd name="f426" fmla="val 190632"/>
              <a:gd name="f427" fmla="val 62"/>
              <a:gd name="f428" fmla="val 300121"/>
              <a:gd name="f429" fmla="val 2329"/>
              <a:gd name="f430" fmla="val 391248"/>
              <a:gd name="f431" fmla="val 125645"/>
              <a:gd name="f432" fmla="val 309641"/>
              <a:gd name="f433" fmla="val 225160"/>
              <a:gd name="f434" fmla="val 282892"/>
              <a:gd name="f435" fmla="val 251229"/>
              <a:gd name="f436" fmla="val 279266"/>
              <a:gd name="f437" fmla="val 288859"/>
              <a:gd name="f438" fmla="val 302841"/>
              <a:gd name="f439" fmla="val 374772"/>
              <a:gd name="f440" fmla="val 121266"/>
              <a:gd name="f441" fmla="val 109025"/>
              <a:gd name="f442" fmla="val 322355"/>
              <a:gd name="f443" fmla="val 76580"/>
              <a:gd name="f444" fmla="val 333165"/>
              <a:gd name="f445" fmla="val 40716"/>
              <a:gd name="f446" fmla="val 329924"/>
              <a:gd name="f447" fmla="val 28778"/>
              <a:gd name="f448" fmla="val 318327"/>
              <a:gd name="f449" fmla="val 22923"/>
              <a:gd name="f450" fmla="val 311868"/>
              <a:gd name="f451" fmla="val 25422"/>
              <a:gd name="f452" fmla="val 291738"/>
              <a:gd name="f453" fmla="val 32859"/>
              <a:gd name="f454" fmla="val 276164"/>
              <a:gd name="f455" fmla="val 35235"/>
              <a:gd name="f456" fmla="val 270344"/>
              <a:gd name="f457" fmla="val 23179"/>
              <a:gd name="f458" fmla="val 268321"/>
              <a:gd name="f459" fmla="val 20618"/>
              <a:gd name="f460" fmla="val 259843"/>
              <a:gd name="f461" fmla="val 19440"/>
              <a:gd name="f462" fmla="val 251965"/>
              <a:gd name="f463" fmla="val 27377"/>
              <a:gd name="f464" fmla="val 251682"/>
              <a:gd name="f465" fmla="val 30757"/>
              <a:gd name="f466" fmla="val 247602"/>
              <a:gd name="f467" fmla="val 18516"/>
              <a:gd name="f468" fmla="val 238938"/>
              <a:gd name="f469" fmla="val 12669"/>
              <a:gd name="f470" fmla="val 232923"/>
              <a:gd name="f471" fmla="val 25811"/>
              <a:gd name="f472" fmla="val 221592"/>
              <a:gd name="f473" fmla="val 29458"/>
              <a:gd name="f474" fmla="val 212919"/>
              <a:gd name="f475" fmla="val 16679"/>
              <a:gd name="f476" fmla="val 208924"/>
              <a:gd name="f477" fmla="val 7006"/>
              <a:gd name="f478" fmla="val 203466"/>
              <a:gd name="f479" fmla="val 307"/>
              <a:gd name="f480" fmla="val 196983"/>
              <a:gd name="f481" fmla="val -2572"/>
              <a:gd name="f482" fmla="val 186228"/>
              <a:gd name="f483" fmla="val 15339"/>
              <a:gd name="f484" fmla="val 171234"/>
              <a:gd name="f485" fmla="val 31089"/>
              <a:gd name="f486" fmla="val 151672"/>
              <a:gd name="f487" fmla="val 47602"/>
              <a:gd name="f488" fmla="val 132201"/>
              <a:gd name="f489" fmla="val 33821"/>
              <a:gd name="f490" fmla="val 117353"/>
              <a:gd name="f491" fmla="val 46470"/>
              <a:gd name="f492" fmla="val 75544"/>
              <a:gd name="f493" fmla="val 66559"/>
              <a:gd name="f494" fmla="val 23813"/>
              <a:gd name="f495" fmla="val 114124"/>
              <a:gd name="f496" fmla="val -1423"/>
              <a:gd name="f497" fmla="*/ f0 1 341005"/>
              <a:gd name="f498" fmla="*/ f1 1 376812"/>
              <a:gd name="f499" fmla="val f2"/>
              <a:gd name="f500" fmla="val f3"/>
              <a:gd name="f501" fmla="val f4"/>
              <a:gd name="f502" fmla="+- f501 0 f499"/>
              <a:gd name="f503" fmla="+- f500 0 f499"/>
              <a:gd name="f504" fmla="*/ f503 1 341005"/>
              <a:gd name="f505" fmla="*/ f502 1 376812"/>
              <a:gd name="f506" fmla="*/ f499 1 f504"/>
              <a:gd name="f507" fmla="*/ f500 1 f504"/>
              <a:gd name="f508" fmla="*/ f499 1 f505"/>
              <a:gd name="f509" fmla="*/ f501 1 f505"/>
              <a:gd name="f510" fmla="*/ f506 f497 1"/>
              <a:gd name="f511" fmla="*/ f507 f497 1"/>
              <a:gd name="f512" fmla="*/ f509 f498 1"/>
              <a:gd name="f513" fmla="*/ f508 f498 1"/>
            </a:gdLst>
            <a:ahLst/>
            <a:cxnLst>
              <a:cxn ang="3cd4">
                <a:pos x="hc" y="t"/>
              </a:cxn>
              <a:cxn ang="0">
                <a:pos x="r" y="vc"/>
              </a:cxn>
              <a:cxn ang="cd4">
                <a:pos x="hc" y="b"/>
              </a:cxn>
              <a:cxn ang="cd2">
                <a:pos x="l" y="vc"/>
              </a:cxn>
            </a:cxnLst>
            <a:rect l="f510" t="f513" r="f511" b="f512"/>
            <a:pathLst>
              <a:path w="341005" h="376812">
                <a:moveTo>
                  <a:pt x="f5" y="f6"/>
                </a:moveTo>
                <a:cubicBezTo>
                  <a:pt x="f7" y="f8"/>
                  <a:pt x="f9" y="f10"/>
                  <a:pt x="f11" y="f12"/>
                </a:cubicBezTo>
                <a:lnTo>
                  <a:pt x="f13" y="f14"/>
                </a:lnTo>
                <a:cubicBezTo>
                  <a:pt x="f15" y="f16"/>
                  <a:pt x="f17" y="f18"/>
                  <a:pt x="f19" y="f20"/>
                </a:cubicBezTo>
                <a:cubicBezTo>
                  <a:pt x="f21" y="f22"/>
                  <a:pt x="f23" y="f24"/>
                  <a:pt x="f25" y="f26"/>
                </a:cubicBezTo>
                <a:lnTo>
                  <a:pt x="f27" y="f28"/>
                </a:lnTo>
                <a:cubicBezTo>
                  <a:pt x="f29" y="f30"/>
                  <a:pt x="f31" y="f32"/>
                  <a:pt x="f33" y="f34"/>
                </a:cubicBezTo>
                <a:cubicBezTo>
                  <a:pt x="f35" y="f36"/>
                  <a:pt x="f37" y="f38"/>
                  <a:pt x="f39" y="f40"/>
                </a:cubicBezTo>
                <a:close/>
                <a:moveTo>
                  <a:pt x="f41" y="f42"/>
                </a:moveTo>
                <a:cubicBezTo>
                  <a:pt x="f43" y="f44"/>
                  <a:pt x="f45" y="f46"/>
                  <a:pt x="f47" y="f48"/>
                </a:cubicBezTo>
                <a:lnTo>
                  <a:pt x="f49" y="f50"/>
                </a:lnTo>
                <a:cubicBezTo>
                  <a:pt x="f51" y="f52"/>
                  <a:pt x="f53" y="f54"/>
                  <a:pt x="f55" y="f56"/>
                </a:cubicBezTo>
                <a:cubicBezTo>
                  <a:pt x="f57" y="f58"/>
                  <a:pt x="f59" y="f60"/>
                  <a:pt x="f61" y="f62"/>
                </a:cubicBezTo>
                <a:lnTo>
                  <a:pt x="f63" y="f64"/>
                </a:lnTo>
                <a:cubicBezTo>
                  <a:pt x="f65" y="f66"/>
                  <a:pt x="f67" y="f68"/>
                  <a:pt x="f69" y="f70"/>
                </a:cubicBezTo>
                <a:lnTo>
                  <a:pt x="f71" y="f72"/>
                </a:lnTo>
                <a:cubicBezTo>
                  <a:pt x="f73" y="f74"/>
                  <a:pt x="f75" y="f76"/>
                  <a:pt x="f41" y="f42"/>
                </a:cubicBezTo>
                <a:close/>
                <a:moveTo>
                  <a:pt x="f77" y="f78"/>
                </a:moveTo>
                <a:cubicBezTo>
                  <a:pt x="f79" y="f80"/>
                  <a:pt x="f81" y="f82"/>
                  <a:pt x="f83" y="f84"/>
                </a:cubicBezTo>
                <a:lnTo>
                  <a:pt x="f85" y="f86"/>
                </a:lnTo>
                <a:lnTo>
                  <a:pt x="f87" y="f88"/>
                </a:lnTo>
                <a:lnTo>
                  <a:pt x="f89" y="f90"/>
                </a:lnTo>
                <a:cubicBezTo>
                  <a:pt x="f91" y="f92"/>
                  <a:pt x="f93" y="f94"/>
                  <a:pt x="f95" y="f96"/>
                </a:cubicBezTo>
                <a:cubicBezTo>
                  <a:pt x="f97" y="f98"/>
                  <a:pt x="f99" y="f100"/>
                  <a:pt x="f101" y="f102"/>
                </a:cubicBezTo>
                <a:cubicBezTo>
                  <a:pt x="f103" y="f104"/>
                  <a:pt x="f105" y="f106"/>
                  <a:pt x="f107" y="f108"/>
                </a:cubicBezTo>
                <a:lnTo>
                  <a:pt x="f109" y="f110"/>
                </a:lnTo>
                <a:cubicBezTo>
                  <a:pt x="f111" y="f112"/>
                  <a:pt x="f113" y="f114"/>
                  <a:pt x="f115" y="f116"/>
                </a:cubicBezTo>
                <a:cubicBezTo>
                  <a:pt x="f117" y="f118"/>
                  <a:pt x="f119" y="f120"/>
                  <a:pt x="f121" y="f122"/>
                </a:cubicBezTo>
                <a:cubicBezTo>
                  <a:pt x="f123" y="f124"/>
                  <a:pt x="f125" y="f126"/>
                  <a:pt x="f127" y="f128"/>
                </a:cubicBezTo>
                <a:cubicBezTo>
                  <a:pt x="f129" y="f130"/>
                  <a:pt x="f131" y="f132"/>
                  <a:pt x="f133" y="f134"/>
                </a:cubicBezTo>
                <a:cubicBezTo>
                  <a:pt x="f135" y="f136"/>
                  <a:pt x="f137" y="f138"/>
                  <a:pt x="f139" y="f140"/>
                </a:cubicBezTo>
                <a:cubicBezTo>
                  <a:pt x="f141" y="f142"/>
                  <a:pt x="f143" y="f144"/>
                  <a:pt x="f145" y="f146"/>
                </a:cubicBezTo>
                <a:cubicBezTo>
                  <a:pt x="f147" y="f148"/>
                  <a:pt x="f149" y="f150"/>
                  <a:pt x="f151" y="f152"/>
                </a:cubicBezTo>
                <a:lnTo>
                  <a:pt x="f153" y="f154"/>
                </a:lnTo>
                <a:cubicBezTo>
                  <a:pt x="f155" y="f156"/>
                  <a:pt x="f157" y="f158"/>
                  <a:pt x="f159" y="f160"/>
                </a:cubicBezTo>
                <a:cubicBezTo>
                  <a:pt x="f161" y="f162"/>
                  <a:pt x="f163" y="f164"/>
                  <a:pt x="f165" y="f166"/>
                </a:cubicBezTo>
                <a:lnTo>
                  <a:pt x="f167" y="f168"/>
                </a:lnTo>
                <a:cubicBezTo>
                  <a:pt x="f169" y="f170"/>
                  <a:pt x="f171" y="f172"/>
                  <a:pt x="f173" y="f174"/>
                </a:cubicBezTo>
                <a:lnTo>
                  <a:pt x="f175" y="f176"/>
                </a:lnTo>
                <a:lnTo>
                  <a:pt x="f177" y="f178"/>
                </a:lnTo>
                <a:lnTo>
                  <a:pt x="f179" y="f180"/>
                </a:lnTo>
                <a:cubicBezTo>
                  <a:pt x="f181" y="f182"/>
                  <a:pt x="f183" y="f184"/>
                  <a:pt x="f185" y="f186"/>
                </a:cubicBezTo>
                <a:cubicBezTo>
                  <a:pt x="f187" y="f188"/>
                  <a:pt x="f189" y="f190"/>
                  <a:pt x="f191" y="f192"/>
                </a:cubicBezTo>
                <a:cubicBezTo>
                  <a:pt x="f193" y="f194"/>
                  <a:pt x="f195" y="f196"/>
                  <a:pt x="f197" y="f198"/>
                </a:cubicBezTo>
                <a:cubicBezTo>
                  <a:pt x="f199" y="f200"/>
                  <a:pt x="f201" y="f202"/>
                  <a:pt x="f203" y="f204"/>
                </a:cubicBezTo>
                <a:lnTo>
                  <a:pt x="f205" y="f206"/>
                </a:lnTo>
                <a:cubicBezTo>
                  <a:pt x="f207" y="f208"/>
                  <a:pt x="f209" y="f210"/>
                  <a:pt x="f211" y="f212"/>
                </a:cubicBezTo>
                <a:cubicBezTo>
                  <a:pt x="f213" y="f214"/>
                  <a:pt x="f215" y="f216"/>
                  <a:pt x="f217" y="f218"/>
                </a:cubicBezTo>
                <a:lnTo>
                  <a:pt x="f219" y="f220"/>
                </a:lnTo>
                <a:cubicBezTo>
                  <a:pt x="f221" y="f222"/>
                  <a:pt x="f223" y="f224"/>
                  <a:pt x="f225" y="f226"/>
                </a:cubicBezTo>
                <a:lnTo>
                  <a:pt x="f227" y="f228"/>
                </a:lnTo>
                <a:cubicBezTo>
                  <a:pt x="f215" y="f229"/>
                  <a:pt x="f230" y="f231"/>
                  <a:pt x="f232" y="f233"/>
                </a:cubicBezTo>
                <a:cubicBezTo>
                  <a:pt x="f234" y="f235"/>
                  <a:pt x="f236" y="f237"/>
                  <a:pt x="f238" y="f239"/>
                </a:cubicBezTo>
                <a:cubicBezTo>
                  <a:pt x="f240" y="f241"/>
                  <a:pt x="f242" y="f243"/>
                  <a:pt x="f244" y="f245"/>
                </a:cubicBezTo>
                <a:cubicBezTo>
                  <a:pt x="f246" y="f247"/>
                  <a:pt x="f248" y="f249"/>
                  <a:pt x="f250" y="f251"/>
                </a:cubicBezTo>
                <a:lnTo>
                  <a:pt x="f252" y="f253"/>
                </a:lnTo>
                <a:cubicBezTo>
                  <a:pt x="f254" y="f255"/>
                  <a:pt x="f256" y="f257"/>
                  <a:pt x="f258" y="f259"/>
                </a:cubicBezTo>
                <a:cubicBezTo>
                  <a:pt x="f260" y="f261"/>
                  <a:pt x="f262" y="f263"/>
                  <a:pt x="f264" y="f265"/>
                </a:cubicBezTo>
                <a:cubicBezTo>
                  <a:pt x="f266" y="f267"/>
                  <a:pt x="f268" y="f269"/>
                  <a:pt x="f270" y="f271"/>
                </a:cubicBezTo>
                <a:lnTo>
                  <a:pt x="f272" y="f273"/>
                </a:lnTo>
                <a:cubicBezTo>
                  <a:pt x="f274" y="f275"/>
                  <a:pt x="f276" y="f277"/>
                  <a:pt x="f278" y="f279"/>
                </a:cubicBezTo>
                <a:cubicBezTo>
                  <a:pt x="f280" y="f281"/>
                  <a:pt x="f282" y="f283"/>
                  <a:pt x="f284" y="f285"/>
                </a:cubicBezTo>
                <a:cubicBezTo>
                  <a:pt x="f286" y="f287"/>
                  <a:pt x="f288" y="f289"/>
                  <a:pt x="f290" y="f291"/>
                </a:cubicBezTo>
                <a:lnTo>
                  <a:pt x="f292" y="f293"/>
                </a:lnTo>
                <a:cubicBezTo>
                  <a:pt x="f294" y="f295"/>
                  <a:pt x="f296" y="f297"/>
                  <a:pt x="f298" y="f299"/>
                </a:cubicBezTo>
                <a:lnTo>
                  <a:pt x="f300" y="f301"/>
                </a:lnTo>
                <a:cubicBezTo>
                  <a:pt x="f302" y="f303"/>
                  <a:pt x="f304" y="f305"/>
                  <a:pt x="f306" y="f307"/>
                </a:cubicBezTo>
                <a:cubicBezTo>
                  <a:pt x="f308" y="f309"/>
                  <a:pt x="f310" y="f311"/>
                  <a:pt x="f312" y="f313"/>
                </a:cubicBezTo>
                <a:cubicBezTo>
                  <a:pt x="f314" y="f315"/>
                  <a:pt x="f316" y="f317"/>
                  <a:pt x="f318" y="f319"/>
                </a:cubicBezTo>
                <a:cubicBezTo>
                  <a:pt x="f320" y="f321"/>
                  <a:pt x="f322" y="f323"/>
                  <a:pt x="f324" y="f325"/>
                </a:cubicBezTo>
                <a:cubicBezTo>
                  <a:pt x="f326" y="f327"/>
                  <a:pt x="f328" y="f329"/>
                  <a:pt x="f330" y="f331"/>
                </a:cubicBezTo>
                <a:lnTo>
                  <a:pt x="f332" y="f333"/>
                </a:lnTo>
                <a:cubicBezTo>
                  <a:pt x="f334" y="f335"/>
                  <a:pt x="f336" y="f337"/>
                  <a:pt x="f338" y="f339"/>
                </a:cubicBezTo>
                <a:cubicBezTo>
                  <a:pt x="f340" y="f341"/>
                  <a:pt x="f342" y="f343"/>
                  <a:pt x="f344" y="f345"/>
                </a:cubicBezTo>
                <a:lnTo>
                  <a:pt x="f346" y="f347"/>
                </a:lnTo>
                <a:lnTo>
                  <a:pt x="f348" y="f349"/>
                </a:lnTo>
                <a:cubicBezTo>
                  <a:pt x="f350" y="f351"/>
                  <a:pt x="f352" y="f353"/>
                  <a:pt x="f354" y="f355"/>
                </a:cubicBezTo>
                <a:cubicBezTo>
                  <a:pt x="f356" y="f357"/>
                  <a:pt x="f358" y="f359"/>
                  <a:pt x="f360" y="f361"/>
                </a:cubicBezTo>
                <a:lnTo>
                  <a:pt x="f362" y="f363"/>
                </a:lnTo>
                <a:cubicBezTo>
                  <a:pt x="f364" y="f365"/>
                  <a:pt x="f366" y="f367"/>
                  <a:pt x="f368" y="f369"/>
                </a:cubicBezTo>
                <a:cubicBezTo>
                  <a:pt x="f370" y="f371"/>
                  <a:pt x="f372" y="f373"/>
                  <a:pt x="f374" y="f375"/>
                </a:cubicBezTo>
                <a:cubicBezTo>
                  <a:pt x="f376" y="f377"/>
                  <a:pt x="f378" y="f379"/>
                  <a:pt x="f380" y="f381"/>
                </a:cubicBezTo>
                <a:cubicBezTo>
                  <a:pt x="f382" y="f383"/>
                  <a:pt x="f384" y="f385"/>
                  <a:pt x="f386" y="f387"/>
                </a:cubicBezTo>
                <a:cubicBezTo>
                  <a:pt x="f388" y="f389"/>
                  <a:pt x="f390" y="f391"/>
                  <a:pt x="f392" y="f393"/>
                </a:cubicBezTo>
                <a:cubicBezTo>
                  <a:pt x="f394" y="f395"/>
                  <a:pt x="f396" y="f397"/>
                  <a:pt x="f398" y="f399"/>
                </a:cubicBezTo>
                <a:lnTo>
                  <a:pt x="f400" y="f401"/>
                </a:lnTo>
                <a:cubicBezTo>
                  <a:pt x="f402" y="f403"/>
                  <a:pt x="f404" y="f405"/>
                  <a:pt x="f406" y="f407"/>
                </a:cubicBezTo>
                <a:cubicBezTo>
                  <a:pt x="f408" y="f409"/>
                  <a:pt x="f410" y="f411"/>
                  <a:pt x="f412" y="f413"/>
                </a:cubicBezTo>
                <a:cubicBezTo>
                  <a:pt x="f414" y="f415"/>
                  <a:pt x="f416" y="f417"/>
                  <a:pt x="f418" y="f419"/>
                </a:cubicBezTo>
                <a:lnTo>
                  <a:pt x="f420" y="f421"/>
                </a:lnTo>
                <a:cubicBezTo>
                  <a:pt x="f422" y="f423"/>
                  <a:pt x="f424" y="f425"/>
                  <a:pt x="f77" y="f78"/>
                </a:cubicBezTo>
                <a:close/>
                <a:moveTo>
                  <a:pt x="f426" y="f427"/>
                </a:moveTo>
                <a:cubicBezTo>
                  <a:pt x="f428" y="f429"/>
                  <a:pt x="f430" y="f431"/>
                  <a:pt x="f432" y="f433"/>
                </a:cubicBezTo>
                <a:cubicBezTo>
                  <a:pt x="f434" y="f435"/>
                  <a:pt x="f436" y="f437"/>
                  <a:pt x="f438" y="f439"/>
                </a:cubicBezTo>
                <a:lnTo>
                  <a:pt x="f440" y="f4"/>
                </a:lnTo>
                <a:lnTo>
                  <a:pt x="f441" y="f442"/>
                </a:lnTo>
                <a:cubicBezTo>
                  <a:pt x="f443" y="f444"/>
                  <a:pt x="f445" y="f446"/>
                  <a:pt x="f447" y="f448"/>
                </a:cubicBezTo>
                <a:cubicBezTo>
                  <a:pt x="f449" y="f450"/>
                  <a:pt x="f451" y="f452"/>
                  <a:pt x="f453" y="f454"/>
                </a:cubicBezTo>
                <a:cubicBezTo>
                  <a:pt x="f455" y="f456"/>
                  <a:pt x="f457" y="f458"/>
                  <a:pt x="f459" y="f460"/>
                </a:cubicBezTo>
                <a:cubicBezTo>
                  <a:pt x="f461" y="f462"/>
                  <a:pt x="f463" y="f464"/>
                  <a:pt x="f465" y="f466"/>
                </a:cubicBezTo>
                <a:lnTo>
                  <a:pt x="f467" y="f468"/>
                </a:lnTo>
                <a:cubicBezTo>
                  <a:pt x="f469" y="f470"/>
                  <a:pt x="f471" y="f472"/>
                  <a:pt x="f473" y="f474"/>
                </a:cubicBezTo>
                <a:cubicBezTo>
                  <a:pt x="f475" y="f476"/>
                  <a:pt x="f477" y="f478"/>
                  <a:pt x="f479" y="f480"/>
                </a:cubicBezTo>
                <a:cubicBezTo>
                  <a:pt x="f481" y="f482"/>
                  <a:pt x="f483" y="f484"/>
                  <a:pt x="f485" y="f486"/>
                </a:cubicBezTo>
                <a:cubicBezTo>
                  <a:pt x="f487" y="f488"/>
                  <a:pt x="f489" y="f490"/>
                  <a:pt x="f491" y="f492"/>
                </a:cubicBezTo>
                <a:cubicBezTo>
                  <a:pt x="f493" y="f494"/>
                  <a:pt x="f495" y="f496"/>
                  <a:pt x="f426" y="f427"/>
                </a:cubicBezTo>
                <a:close/>
              </a:path>
            </a:pathLst>
          </a:custGeom>
          <a:solidFill>
            <a:srgbClr val="0A8CA2"/>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00" b="0" i="0" u="none" strike="noStrike" kern="1200" cap="none" spc="0" baseline="0">
              <a:solidFill>
                <a:srgbClr val="0599F1"/>
              </a:solidFill>
              <a:uFillTx/>
              <a:latin typeface="Arial"/>
              <a:ea typeface="굴림" pitchFamily="34"/>
            </a:endParaRPr>
          </a:p>
        </p:txBody>
      </p:sp>
      <p:grpSp>
        <p:nvGrpSpPr>
          <p:cNvPr id="163" name="Google Shape;10089;p74">
            <a:extLst>
              <a:ext uri="{FF2B5EF4-FFF2-40B4-BE49-F238E27FC236}">
                <a16:creationId xmlns:a16="http://schemas.microsoft.com/office/drawing/2014/main" id="{66E382D5-321A-BE1A-880C-CDDAA33F1179}"/>
              </a:ext>
            </a:extLst>
          </p:cNvPr>
          <p:cNvGrpSpPr/>
          <p:nvPr/>
        </p:nvGrpSpPr>
        <p:grpSpPr>
          <a:xfrm>
            <a:off x="3898586" y="5425216"/>
            <a:ext cx="637432" cy="672046"/>
            <a:chOff x="8538027" y="1572832"/>
            <a:chExt cx="687345" cy="724670"/>
          </a:xfrm>
          <a:solidFill>
            <a:srgbClr val="0A8CA2"/>
          </a:solidFill>
        </p:grpSpPr>
        <p:sp>
          <p:nvSpPr>
            <p:cNvPr id="164" name="Google Shape;10090;p74">
              <a:extLst>
                <a:ext uri="{FF2B5EF4-FFF2-40B4-BE49-F238E27FC236}">
                  <a16:creationId xmlns:a16="http://schemas.microsoft.com/office/drawing/2014/main" id="{33C181D7-4E17-B48D-DC67-A1692A9E7E2B}"/>
                </a:ext>
              </a:extLst>
            </p:cNvPr>
            <p:cNvSpPr/>
            <p:nvPr/>
          </p:nvSpPr>
          <p:spPr>
            <a:xfrm>
              <a:off x="8697909" y="1572832"/>
              <a:ext cx="367515" cy="458160"/>
            </a:xfrm>
            <a:custGeom>
              <a:avLst/>
              <a:gdLst>
                <a:gd name="f0" fmla="val w"/>
                <a:gd name="f1" fmla="val h"/>
                <a:gd name="f2" fmla="val 0"/>
                <a:gd name="f3" fmla="val 6806"/>
                <a:gd name="f4" fmla="val 7961"/>
                <a:gd name="f5" fmla="val 4506"/>
                <a:gd name="f6" fmla="val 3266"/>
                <a:gd name="f7" fmla="val 4569"/>
                <a:gd name="f8" fmla="val 4601"/>
                <a:gd name="f9" fmla="val 3298"/>
                <a:gd name="f10" fmla="val 4632"/>
                <a:gd name="f11" fmla="val 5577"/>
                <a:gd name="f12" fmla="val 4621"/>
                <a:gd name="f13" fmla="val 5420"/>
                <a:gd name="f14" fmla="val 5881"/>
                <a:gd name="f15" fmla="val 4664"/>
                <a:gd name="f16" fmla="val 7110"/>
                <a:gd name="f17" fmla="val 3403"/>
                <a:gd name="f18" fmla="val 2206"/>
                <a:gd name="f19" fmla="val 1419"/>
                <a:gd name="f20" fmla="val 5944"/>
                <a:gd name="f21" fmla="val 1261"/>
                <a:gd name="f22" fmla="val 2238"/>
                <a:gd name="f23" fmla="val 2269"/>
                <a:gd name="f24" fmla="val 2301"/>
                <a:gd name="f25" fmla="val 4055"/>
                <a:gd name="f26" fmla="val 1"/>
                <a:gd name="f27" fmla="val 3400"/>
                <a:gd name="f28" fmla="val 2703"/>
                <a:gd name="f29" fmla="val 167"/>
                <a:gd name="f30" fmla="val 2049"/>
                <a:gd name="f31" fmla="val 494"/>
                <a:gd name="f32" fmla="val 1957"/>
                <a:gd name="f33" fmla="val 483"/>
                <a:gd name="f34" fmla="val 1867"/>
                <a:gd name="f35" fmla="val 478"/>
                <a:gd name="f36" fmla="val 1779"/>
                <a:gd name="f37" fmla="val 1354"/>
                <a:gd name="f38" fmla="val 976"/>
                <a:gd name="f39" fmla="val 600"/>
                <a:gd name="f40" fmla="val 662"/>
                <a:gd name="f41" fmla="val 809"/>
                <a:gd name="f42" fmla="val 347"/>
                <a:gd name="f43" fmla="val 1061"/>
                <a:gd name="f44" fmla="val 1534"/>
                <a:gd name="f45" fmla="val 2384"/>
                <a:gd name="f46" fmla="val 2857"/>
                <a:gd name="f47" fmla="val 95"/>
                <a:gd name="f48" fmla="val 3613"/>
                <a:gd name="f49" fmla="val 473"/>
                <a:gd name="f50" fmla="val 4810"/>
                <a:gd name="f51" fmla="val 536"/>
                <a:gd name="f52" fmla="val 6070"/>
                <a:gd name="f53" fmla="val 1482"/>
                <a:gd name="f54" fmla="val 7078"/>
                <a:gd name="f55" fmla="val 7646"/>
                <a:gd name="f56" fmla="val 2710"/>
                <a:gd name="f57" fmla="val 5136"/>
                <a:gd name="f58" fmla="val 6207"/>
                <a:gd name="f59" fmla="val 6417"/>
                <a:gd name="f60" fmla="val 6396"/>
                <a:gd name="f61" fmla="val 6554"/>
                <a:gd name="f62" fmla="val 4085"/>
                <a:gd name="f63" fmla="val 6774"/>
                <a:gd name="f64" fmla="val 3046"/>
                <a:gd name="f65" fmla="val 2447"/>
                <a:gd name="f66" fmla="val 1565"/>
                <a:gd name="f67" fmla="val 6459"/>
                <a:gd name="f68" fmla="val 872"/>
                <a:gd name="f69" fmla="val 5703"/>
                <a:gd name="f70" fmla="val 431"/>
                <a:gd name="f71" fmla="val 5234"/>
                <a:gd name="f72" fmla="val 143"/>
                <a:gd name="f73" fmla="val 4662"/>
                <a:gd name="f74" fmla="*/ f0 1 6806"/>
                <a:gd name="f75" fmla="*/ f1 1 7961"/>
                <a:gd name="f76" fmla="val f2"/>
                <a:gd name="f77" fmla="val f3"/>
                <a:gd name="f78" fmla="val f4"/>
                <a:gd name="f79" fmla="+- f78 0 f76"/>
                <a:gd name="f80" fmla="+- f77 0 f76"/>
                <a:gd name="f81" fmla="*/ f80 1 6806"/>
                <a:gd name="f82" fmla="*/ f79 1 7961"/>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6806" h="7961">
                  <a:moveTo>
                    <a:pt x="f5" y="f6"/>
                  </a:moveTo>
                  <a:cubicBezTo>
                    <a:pt x="f7" y="f6"/>
                    <a:pt x="f8" y="f9"/>
                    <a:pt x="f10" y="f9"/>
                  </a:cubicBezTo>
                  <a:lnTo>
                    <a:pt x="f11" y="f12"/>
                  </a:lnTo>
                  <a:cubicBezTo>
                    <a:pt x="f13" y="f14"/>
                    <a:pt x="f15" y="f16"/>
                    <a:pt x="f17" y="f16"/>
                  </a:cubicBezTo>
                  <a:cubicBezTo>
                    <a:pt x="f18" y="f16"/>
                    <a:pt x="f19" y="f20"/>
                    <a:pt x="f21" y="f12"/>
                  </a:cubicBezTo>
                  <a:lnTo>
                    <a:pt x="f18" y="f9"/>
                  </a:lnTo>
                  <a:cubicBezTo>
                    <a:pt x="f22" y="f6"/>
                    <a:pt x="f23" y="f6"/>
                    <a:pt x="f24" y="f6"/>
                  </a:cubicBezTo>
                  <a:close/>
                  <a:moveTo>
                    <a:pt x="f25" y="f26"/>
                  </a:moveTo>
                  <a:cubicBezTo>
                    <a:pt x="f27" y="f26"/>
                    <a:pt x="f28" y="f29"/>
                    <a:pt x="f30" y="f31"/>
                  </a:cubicBezTo>
                  <a:cubicBezTo>
                    <a:pt x="f32" y="f33"/>
                    <a:pt x="f34" y="f35"/>
                    <a:pt x="f36" y="f35"/>
                  </a:cubicBezTo>
                  <a:cubicBezTo>
                    <a:pt x="f37" y="f35"/>
                    <a:pt x="f38" y="f39"/>
                    <a:pt x="f40" y="f41"/>
                  </a:cubicBezTo>
                  <a:cubicBezTo>
                    <a:pt x="f42" y="f43"/>
                    <a:pt x="f26" y="f44"/>
                    <a:pt x="f26" y="f45"/>
                  </a:cubicBezTo>
                  <a:cubicBezTo>
                    <a:pt x="f26" y="f46"/>
                    <a:pt x="f47" y="f48"/>
                    <a:pt x="f42" y="f12"/>
                  </a:cubicBezTo>
                  <a:cubicBezTo>
                    <a:pt x="f49" y="f50"/>
                    <a:pt x="f51" y="f52"/>
                    <a:pt x="f53" y="f54"/>
                  </a:cubicBezTo>
                  <a:cubicBezTo>
                    <a:pt x="f30" y="f55"/>
                    <a:pt x="f56" y="f4"/>
                    <a:pt x="f17" y="f4"/>
                  </a:cubicBezTo>
                  <a:cubicBezTo>
                    <a:pt x="f57" y="f4"/>
                    <a:pt x="f58" y="f59"/>
                    <a:pt x="f60" y="f12"/>
                  </a:cubicBezTo>
                  <a:cubicBezTo>
                    <a:pt x="f61" y="f62"/>
                    <a:pt x="f63" y="f64"/>
                    <a:pt x="f3" y="f65"/>
                  </a:cubicBezTo>
                  <a:cubicBezTo>
                    <a:pt x="f3" y="f66"/>
                    <a:pt x="f67" y="f68"/>
                    <a:pt x="f69" y="f70"/>
                  </a:cubicBezTo>
                  <a:cubicBezTo>
                    <a:pt x="f71" y="f72"/>
                    <a:pt x="f73" y="f26"/>
                    <a:pt x="f25" y="f2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65" name="Google Shape;10091;p74">
              <a:extLst>
                <a:ext uri="{FF2B5EF4-FFF2-40B4-BE49-F238E27FC236}">
                  <a16:creationId xmlns:a16="http://schemas.microsoft.com/office/drawing/2014/main" id="{C0C7BC13-2580-98CC-9886-6FAFA8FBCF0A}"/>
                </a:ext>
              </a:extLst>
            </p:cNvPr>
            <p:cNvSpPr/>
            <p:nvPr/>
          </p:nvSpPr>
          <p:spPr>
            <a:xfrm>
              <a:off x="8538027" y="2025926"/>
              <a:ext cx="687345" cy="271576"/>
            </a:xfrm>
            <a:custGeom>
              <a:avLst/>
              <a:gdLst>
                <a:gd name="f0" fmla="val w"/>
                <a:gd name="f1" fmla="val h"/>
                <a:gd name="f2" fmla="val 0"/>
                <a:gd name="f3" fmla="val 12729"/>
                <a:gd name="f4" fmla="val 4719"/>
                <a:gd name="f5" fmla="val 4474"/>
                <a:gd name="f6" fmla="val 1001"/>
                <a:gd name="f7" fmla="val 5797"/>
                <a:gd name="f8" fmla="val 2293"/>
                <a:gd name="f9" fmla="val 5199"/>
                <a:gd name="f10" fmla="val 2891"/>
                <a:gd name="f11" fmla="val 4002"/>
                <a:gd name="f12" fmla="val 1159"/>
                <a:gd name="f13" fmla="val 4159"/>
                <a:gd name="f14" fmla="val 1096"/>
                <a:gd name="f15" fmla="val 4380"/>
                <a:gd name="f16" fmla="val 1064"/>
                <a:gd name="f17" fmla="val 8318"/>
                <a:gd name="f18" fmla="val 8475"/>
                <a:gd name="f19" fmla="val 8633"/>
                <a:gd name="f20" fmla="val 8790"/>
                <a:gd name="f21" fmla="val 1190"/>
                <a:gd name="f22" fmla="val 7593"/>
                <a:gd name="f23" fmla="val 6995"/>
                <a:gd name="f24" fmla="val 10681"/>
                <a:gd name="f25" fmla="val 3112"/>
                <a:gd name="f26" fmla="val 10901"/>
                <a:gd name="f27" fmla="val 11059"/>
                <a:gd name="f28" fmla="val 3301"/>
                <a:gd name="f29" fmla="val 3553"/>
                <a:gd name="f30" fmla="val 3742"/>
                <a:gd name="f31" fmla="val 10870"/>
                <a:gd name="f32" fmla="val 3931"/>
                <a:gd name="f33" fmla="val 9578"/>
                <a:gd name="f34" fmla="val 9326"/>
                <a:gd name="f35" fmla="val 9137"/>
                <a:gd name="f36" fmla="val 4458"/>
                <a:gd name="f37" fmla="val 1"/>
                <a:gd name="f38" fmla="val 4348"/>
                <a:gd name="f39" fmla="val 4238"/>
                <a:gd name="f40" fmla="val 40"/>
                <a:gd name="f41" fmla="val 119"/>
                <a:gd name="f42" fmla="val 4065"/>
                <a:gd name="f43" fmla="val 245"/>
                <a:gd name="f44" fmla="val 3939"/>
                <a:gd name="f45" fmla="val 308"/>
                <a:gd name="f46" fmla="val 3781"/>
                <a:gd name="f47" fmla="val 2395"/>
                <a:gd name="f48" fmla="val 914"/>
                <a:gd name="f49" fmla="val 1442"/>
                <a:gd name="f50" fmla="val 2639"/>
                <a:gd name="f51" fmla="val 4341"/>
                <a:gd name="f52" fmla="val 4561"/>
                <a:gd name="f53" fmla="val 189"/>
                <a:gd name="f54" fmla="val 441"/>
                <a:gd name="f55" fmla="val 12287"/>
                <a:gd name="f56" fmla="val 12508"/>
                <a:gd name="f57" fmla="val 12665"/>
                <a:gd name="f58" fmla="val 4530"/>
                <a:gd name="f59" fmla="val 12728"/>
                <a:gd name="f60" fmla="val 1474"/>
                <a:gd name="f61" fmla="val 11783"/>
                <a:gd name="f62" fmla="val 371"/>
                <a:gd name="f63" fmla="val 10303"/>
                <a:gd name="f64" fmla="val 8948"/>
                <a:gd name="f65" fmla="val 8727"/>
                <a:gd name="f66" fmla="val 8664"/>
                <a:gd name="f67" fmla="val 277"/>
                <a:gd name="f68" fmla="val 8538"/>
                <a:gd name="f69" fmla="val 151"/>
                <a:gd name="f70" fmla="val 8456"/>
                <a:gd name="f71" fmla="val 52"/>
                <a:gd name="f72" fmla="val 8339"/>
                <a:gd name="f73" fmla="val 5"/>
                <a:gd name="f74" fmla="val 8219"/>
                <a:gd name="f75" fmla="val 8110"/>
                <a:gd name="f76" fmla="val 7998"/>
                <a:gd name="f77" fmla="val 44"/>
                <a:gd name="f78" fmla="val 7908"/>
                <a:gd name="f79" fmla="val 6333"/>
                <a:gd name="f80" fmla="val 1694"/>
                <a:gd name="f81" fmla="val 4758"/>
                <a:gd name="f82" fmla="val 4679"/>
                <a:gd name="f83" fmla="val 4569"/>
                <a:gd name="f84" fmla="*/ f0 1 12729"/>
                <a:gd name="f85" fmla="*/ f1 1 4719"/>
                <a:gd name="f86" fmla="val f2"/>
                <a:gd name="f87" fmla="val f3"/>
                <a:gd name="f88" fmla="val f4"/>
                <a:gd name="f89" fmla="+- f88 0 f86"/>
                <a:gd name="f90" fmla="+- f87 0 f86"/>
                <a:gd name="f91" fmla="*/ f90 1 12729"/>
                <a:gd name="f92" fmla="*/ f89 1 4719"/>
                <a:gd name="f93" fmla="*/ f86 1 f91"/>
                <a:gd name="f94" fmla="*/ f87 1 f91"/>
                <a:gd name="f95" fmla="*/ f86 1 f92"/>
                <a:gd name="f96" fmla="*/ f88 1 f92"/>
                <a:gd name="f97" fmla="*/ f93 f84 1"/>
                <a:gd name="f98" fmla="*/ f94 f84 1"/>
                <a:gd name="f99" fmla="*/ f96 f85 1"/>
                <a:gd name="f100" fmla="*/ f95 f85 1"/>
              </a:gdLst>
              <a:ahLst/>
              <a:cxnLst>
                <a:cxn ang="3cd4">
                  <a:pos x="hc" y="t"/>
                </a:cxn>
                <a:cxn ang="0">
                  <a:pos x="r" y="vc"/>
                </a:cxn>
                <a:cxn ang="cd4">
                  <a:pos x="hc" y="b"/>
                </a:cxn>
                <a:cxn ang="cd2">
                  <a:pos x="l" y="vc"/>
                </a:cxn>
              </a:cxnLst>
              <a:rect l="f97" t="f100" r="f98" b="f99"/>
              <a:pathLst>
                <a:path w="12729" h="4719">
                  <a:moveTo>
                    <a:pt x="f5" y="f6"/>
                  </a:moveTo>
                  <a:lnTo>
                    <a:pt x="f7" y="f8"/>
                  </a:lnTo>
                  <a:lnTo>
                    <a:pt x="f9" y="f10"/>
                  </a:lnTo>
                  <a:lnTo>
                    <a:pt x="f11" y="f12"/>
                  </a:lnTo>
                  <a:cubicBezTo>
                    <a:pt x="f13" y="f14"/>
                    <a:pt x="f15" y="f16"/>
                    <a:pt x="f5" y="f6"/>
                  </a:cubicBezTo>
                  <a:close/>
                  <a:moveTo>
                    <a:pt x="f17" y="f6"/>
                  </a:moveTo>
                  <a:cubicBezTo>
                    <a:pt x="f18" y="f16"/>
                    <a:pt x="f19" y="f12"/>
                    <a:pt x="f20" y="f21"/>
                  </a:cubicBezTo>
                  <a:lnTo>
                    <a:pt x="f22" y="f10"/>
                  </a:lnTo>
                  <a:lnTo>
                    <a:pt x="f23" y="f8"/>
                  </a:lnTo>
                  <a:lnTo>
                    <a:pt x="f17" y="f6"/>
                  </a:lnTo>
                  <a:close/>
                  <a:moveTo>
                    <a:pt x="f24" y="f25"/>
                  </a:moveTo>
                  <a:cubicBezTo>
                    <a:pt x="f26" y="f25"/>
                    <a:pt x="f27" y="f28"/>
                    <a:pt x="f27" y="f29"/>
                  </a:cubicBezTo>
                  <a:cubicBezTo>
                    <a:pt x="f27" y="f30"/>
                    <a:pt x="f31" y="f32"/>
                    <a:pt x="f24" y="f32"/>
                  </a:cubicBezTo>
                  <a:lnTo>
                    <a:pt x="f33" y="f32"/>
                  </a:lnTo>
                  <a:cubicBezTo>
                    <a:pt x="f34" y="f32"/>
                    <a:pt x="f35" y="f30"/>
                    <a:pt x="f35" y="f29"/>
                  </a:cubicBezTo>
                  <a:cubicBezTo>
                    <a:pt x="f35" y="f28"/>
                    <a:pt x="f34" y="f25"/>
                    <a:pt x="f33" y="f25"/>
                  </a:cubicBezTo>
                  <a:close/>
                  <a:moveTo>
                    <a:pt x="f36" y="f37"/>
                  </a:moveTo>
                  <a:cubicBezTo>
                    <a:pt x="f38" y="f37"/>
                    <a:pt x="f39" y="f40"/>
                    <a:pt x="f13" y="f41"/>
                  </a:cubicBezTo>
                  <a:cubicBezTo>
                    <a:pt x="f42" y="f43"/>
                    <a:pt x="f44" y="f45"/>
                    <a:pt x="f46" y="f45"/>
                  </a:cubicBezTo>
                  <a:lnTo>
                    <a:pt x="f47" y="f45"/>
                  </a:lnTo>
                  <a:cubicBezTo>
                    <a:pt x="f48" y="f45"/>
                    <a:pt x="f2" y="f49"/>
                    <a:pt x="f2" y="f50"/>
                  </a:cubicBezTo>
                  <a:lnTo>
                    <a:pt x="f2" y="f51"/>
                  </a:lnTo>
                  <a:cubicBezTo>
                    <a:pt x="f2" y="f52"/>
                    <a:pt x="f53" y="f4"/>
                    <a:pt x="f54" y="f4"/>
                  </a:cubicBezTo>
                  <a:lnTo>
                    <a:pt x="f55" y="f4"/>
                  </a:lnTo>
                  <a:cubicBezTo>
                    <a:pt x="f56" y="f4"/>
                    <a:pt x="f57" y="f58"/>
                    <a:pt x="f57" y="f51"/>
                  </a:cubicBezTo>
                  <a:lnTo>
                    <a:pt x="f57" y="f50"/>
                  </a:lnTo>
                  <a:cubicBezTo>
                    <a:pt x="f59" y="f60"/>
                    <a:pt x="f61" y="f62"/>
                    <a:pt x="f63" y="f62"/>
                  </a:cubicBezTo>
                  <a:lnTo>
                    <a:pt x="f64" y="f62"/>
                  </a:lnTo>
                  <a:cubicBezTo>
                    <a:pt x="f65" y="f62"/>
                    <a:pt x="f66" y="f67"/>
                    <a:pt x="f68" y="f69"/>
                  </a:cubicBezTo>
                  <a:cubicBezTo>
                    <a:pt x="f70" y="f71"/>
                    <a:pt x="f72" y="f73"/>
                    <a:pt x="f74" y="f73"/>
                  </a:cubicBezTo>
                  <a:cubicBezTo>
                    <a:pt x="f75" y="f73"/>
                    <a:pt x="f76" y="f77"/>
                    <a:pt x="f78" y="f41"/>
                  </a:cubicBezTo>
                  <a:lnTo>
                    <a:pt x="f79" y="f80"/>
                  </a:lnTo>
                  <a:lnTo>
                    <a:pt x="f81" y="f41"/>
                  </a:lnTo>
                  <a:cubicBezTo>
                    <a:pt x="f82" y="f40"/>
                    <a:pt x="f83" y="f37"/>
                    <a:pt x="f36" y="f37"/>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grpSp>
        <p:nvGrpSpPr>
          <p:cNvPr id="166" name="Google Shape;10240;p74">
            <a:extLst>
              <a:ext uri="{FF2B5EF4-FFF2-40B4-BE49-F238E27FC236}">
                <a16:creationId xmlns:a16="http://schemas.microsoft.com/office/drawing/2014/main" id="{E80BDFDE-DB63-1B6E-E46B-1D2A248982F9}"/>
              </a:ext>
            </a:extLst>
          </p:cNvPr>
          <p:cNvGrpSpPr/>
          <p:nvPr/>
        </p:nvGrpSpPr>
        <p:grpSpPr>
          <a:xfrm>
            <a:off x="10035085" y="3328804"/>
            <a:ext cx="497295" cy="490959"/>
            <a:chOff x="6965533" y="4627476"/>
            <a:chExt cx="486689" cy="480489"/>
          </a:xfrm>
          <a:solidFill>
            <a:srgbClr val="0A8CA2"/>
          </a:solidFill>
        </p:grpSpPr>
        <p:sp>
          <p:nvSpPr>
            <p:cNvPr id="167" name="Google Shape;10241;p74">
              <a:extLst>
                <a:ext uri="{FF2B5EF4-FFF2-40B4-BE49-F238E27FC236}">
                  <a16:creationId xmlns:a16="http://schemas.microsoft.com/office/drawing/2014/main" id="{80FADACB-A331-E368-A673-EFC944201253}"/>
                </a:ext>
              </a:extLst>
            </p:cNvPr>
            <p:cNvSpPr/>
            <p:nvPr/>
          </p:nvSpPr>
          <p:spPr>
            <a:xfrm>
              <a:off x="6965533" y="4627476"/>
              <a:ext cx="486689" cy="389040"/>
            </a:xfrm>
            <a:custGeom>
              <a:avLst/>
              <a:gdLst>
                <a:gd name="f0" fmla="val w"/>
                <a:gd name="f1" fmla="val h"/>
                <a:gd name="f2" fmla="val 0"/>
                <a:gd name="f3" fmla="val 11973"/>
                <a:gd name="f4" fmla="val 8980"/>
                <a:gd name="f5" fmla="val 2017"/>
                <a:gd name="f6" fmla="val 3749"/>
                <a:gd name="f7" fmla="val 3119"/>
                <a:gd name="f8" fmla="val 5514"/>
                <a:gd name="f9" fmla="val 914"/>
                <a:gd name="f10" fmla="val 9641"/>
                <a:gd name="f11" fmla="val 10744"/>
                <a:gd name="f12" fmla="val 8538"/>
                <a:gd name="f13" fmla="val 5892"/>
                <a:gd name="f14" fmla="val 5325"/>
                <a:gd name="f15" fmla="val 4852"/>
                <a:gd name="f16" fmla="val 473"/>
                <a:gd name="f17" fmla="val 1040"/>
                <a:gd name="f18" fmla="val 1166"/>
                <a:gd name="f19" fmla="val 4537"/>
                <a:gd name="f20" fmla="val 1324"/>
                <a:gd name="f21" fmla="val 3812"/>
                <a:gd name="f22" fmla="val 1733"/>
                <a:gd name="f23" fmla="val 3529"/>
                <a:gd name="f24" fmla="val 1891"/>
                <a:gd name="f25" fmla="val 3025"/>
                <a:gd name="f26" fmla="val 1954"/>
                <a:gd name="f27" fmla="val 2867"/>
                <a:gd name="f28" fmla="val 1607"/>
                <a:gd name="f29" fmla="val 2521"/>
                <a:gd name="f30" fmla="val 2080"/>
                <a:gd name="f31" fmla="val 1702"/>
                <a:gd name="f32" fmla="val 1576"/>
                <a:gd name="f33" fmla="val 1922"/>
                <a:gd name="f34" fmla="val 946"/>
                <a:gd name="f35" fmla="val 693"/>
                <a:gd name="f36" fmla="val 1796"/>
                <a:gd name="f37" fmla="val 504"/>
                <a:gd name="f38" fmla="val 454"/>
                <a:gd name="f39" fmla="val 1708"/>
                <a:gd name="f40" fmla="val 403"/>
                <a:gd name="f41" fmla="val 1696"/>
                <a:gd name="f42" fmla="val 355"/>
                <a:gd name="f43" fmla="val 223"/>
                <a:gd name="f44" fmla="val 110"/>
                <a:gd name="f45" fmla="val 1784"/>
                <a:gd name="f46" fmla="val 63"/>
                <a:gd name="f47" fmla="val 2111"/>
                <a:gd name="f48" fmla="val 2332"/>
                <a:gd name="f49" fmla="val 252"/>
                <a:gd name="f50" fmla="val 2363"/>
                <a:gd name="f51" fmla="val 536"/>
                <a:gd name="f52" fmla="val 2489"/>
                <a:gd name="f53" fmla="val 820"/>
                <a:gd name="f54" fmla="val 2552"/>
                <a:gd name="f55" fmla="val 1135"/>
                <a:gd name="f56" fmla="val 2615"/>
                <a:gd name="f57" fmla="val 1198"/>
                <a:gd name="f58" fmla="val 1387"/>
                <a:gd name="f59" fmla="val 3277"/>
                <a:gd name="f60" fmla="val 95"/>
                <a:gd name="f61" fmla="val 5671"/>
                <a:gd name="f62" fmla="val 5703"/>
                <a:gd name="f63" fmla="val 5829"/>
                <a:gd name="f64" fmla="val 5860"/>
                <a:gd name="f65" fmla="val 6238"/>
                <a:gd name="f66" fmla="val 7372"/>
                <a:gd name="f67" fmla="val 1009"/>
                <a:gd name="f68" fmla="val 8318"/>
                <a:gd name="f69" fmla="val 2143"/>
                <a:gd name="f70" fmla="val 3308"/>
                <a:gd name="f71" fmla="val 4254"/>
                <a:gd name="f72" fmla="val 4191"/>
                <a:gd name="f73" fmla="val 2710"/>
                <a:gd name="f74" fmla="val 2930"/>
                <a:gd name="f75" fmla="val 3151"/>
                <a:gd name="f76" fmla="val 3088"/>
                <a:gd name="f77" fmla="val 3182"/>
                <a:gd name="f78" fmla="val 2647"/>
                <a:gd name="f79" fmla="val 3844"/>
                <a:gd name="f80" fmla="val 4947"/>
                <a:gd name="f81" fmla="val 8979"/>
                <a:gd name="f82" fmla="val 7089"/>
                <a:gd name="f83" fmla="val 7814"/>
                <a:gd name="f84" fmla="val 8192"/>
                <a:gd name="f85" fmla="val 8853"/>
                <a:gd name="f86" fmla="val 8916"/>
                <a:gd name="f87" fmla="val 2899"/>
                <a:gd name="f88" fmla="val 9074"/>
                <a:gd name="f89" fmla="val 9326"/>
                <a:gd name="f90" fmla="val 7782"/>
                <a:gd name="f91" fmla="val 8727"/>
                <a:gd name="f92" fmla="val 9861"/>
                <a:gd name="f93" fmla="val 11027"/>
                <a:gd name="f94" fmla="val 11972"/>
                <a:gd name="f95" fmla="val 11909"/>
                <a:gd name="f96" fmla="val 10429"/>
                <a:gd name="f97" fmla="val 10618"/>
                <a:gd name="f98" fmla="val 10681"/>
                <a:gd name="f99" fmla="val 10933"/>
                <a:gd name="f100" fmla="val 11248"/>
                <a:gd name="f101" fmla="val 2458"/>
                <a:gd name="f102" fmla="val 11531"/>
                <a:gd name="f103" fmla="val 11720"/>
                <a:gd name="f104" fmla="val 2300"/>
                <a:gd name="f105" fmla="val 11815"/>
                <a:gd name="f106" fmla="val 11674"/>
                <a:gd name="f107" fmla="val 11560"/>
                <a:gd name="f108" fmla="val 11429"/>
                <a:gd name="f109" fmla="val 11380"/>
                <a:gd name="f110" fmla="val 11330"/>
                <a:gd name="f111" fmla="val 11279"/>
                <a:gd name="f112" fmla="val 11059"/>
                <a:gd name="f113" fmla="val 10870"/>
                <a:gd name="f114" fmla="val 10460"/>
                <a:gd name="f115" fmla="val 10113"/>
                <a:gd name="f116" fmla="val 9704"/>
                <a:gd name="f117" fmla="val 9294"/>
                <a:gd name="f118" fmla="val 8790"/>
                <a:gd name="f119" fmla="val 8255"/>
                <a:gd name="f120" fmla="val 8003"/>
                <a:gd name="f121" fmla="val 7278"/>
                <a:gd name="f122" fmla="val 6963"/>
                <a:gd name="f123" fmla="val 441"/>
                <a:gd name="f124" fmla="val 6490"/>
                <a:gd name="f125" fmla="*/ f0 1 11973"/>
                <a:gd name="f126" fmla="*/ f1 1 8980"/>
                <a:gd name="f127" fmla="val f2"/>
                <a:gd name="f128" fmla="val f3"/>
                <a:gd name="f129" fmla="val f4"/>
                <a:gd name="f130" fmla="+- f129 0 f127"/>
                <a:gd name="f131" fmla="+- f128 0 f127"/>
                <a:gd name="f132" fmla="*/ f131 1 11973"/>
                <a:gd name="f133" fmla="*/ f130 1 8980"/>
                <a:gd name="f134" fmla="*/ f127 1 f132"/>
                <a:gd name="f135" fmla="*/ f128 1 f132"/>
                <a:gd name="f136" fmla="*/ f127 1 f133"/>
                <a:gd name="f137" fmla="*/ f129 1 f133"/>
                <a:gd name="f138" fmla="*/ f134 f125 1"/>
                <a:gd name="f139" fmla="*/ f135 f125 1"/>
                <a:gd name="f140" fmla="*/ f137 f126 1"/>
                <a:gd name="f141" fmla="*/ f136 f126 1"/>
              </a:gdLst>
              <a:ahLst/>
              <a:cxnLst>
                <a:cxn ang="3cd4">
                  <a:pos x="hc" y="t"/>
                </a:cxn>
                <a:cxn ang="0">
                  <a:pos x="r" y="vc"/>
                </a:cxn>
                <a:cxn ang="cd4">
                  <a:pos x="hc" y="b"/>
                </a:cxn>
                <a:cxn ang="cd2">
                  <a:pos x="l" y="vc"/>
                </a:cxn>
              </a:cxnLst>
              <a:rect l="f138" t="f141" r="f139" b="f140"/>
              <a:pathLst>
                <a:path w="11973" h="8980">
                  <a:moveTo>
                    <a:pt x="f5" y="f6"/>
                  </a:moveTo>
                  <a:lnTo>
                    <a:pt x="f7" y="f8"/>
                  </a:lnTo>
                  <a:lnTo>
                    <a:pt x="f9" y="f8"/>
                  </a:lnTo>
                  <a:lnTo>
                    <a:pt x="f5" y="f6"/>
                  </a:lnTo>
                  <a:close/>
                  <a:moveTo>
                    <a:pt x="f10" y="f6"/>
                  </a:moveTo>
                  <a:lnTo>
                    <a:pt x="f11" y="f8"/>
                  </a:lnTo>
                  <a:lnTo>
                    <a:pt x="f12" y="f8"/>
                  </a:lnTo>
                  <a:lnTo>
                    <a:pt x="f10" y="f6"/>
                  </a:lnTo>
                  <a:close/>
                  <a:moveTo>
                    <a:pt x="f13" y="f2"/>
                  </a:moveTo>
                  <a:cubicBezTo>
                    <a:pt x="f14" y="f2"/>
                    <a:pt x="f15" y="f16"/>
                    <a:pt x="f15" y="f17"/>
                  </a:cubicBezTo>
                  <a:lnTo>
                    <a:pt x="f15" y="f18"/>
                  </a:lnTo>
                  <a:lnTo>
                    <a:pt x="f19" y="f20"/>
                  </a:lnTo>
                  <a:cubicBezTo>
                    <a:pt x="f21" y="f22"/>
                    <a:pt x="f23" y="f24"/>
                    <a:pt x="f25" y="f26"/>
                  </a:cubicBezTo>
                  <a:cubicBezTo>
                    <a:pt x="f27" y="f28"/>
                    <a:pt x="f29" y="f20"/>
                    <a:pt x="f30" y="f20"/>
                  </a:cubicBezTo>
                  <a:cubicBezTo>
                    <a:pt x="f31" y="f20"/>
                    <a:pt x="f20" y="f32"/>
                    <a:pt x="f18" y="f33"/>
                  </a:cubicBezTo>
                  <a:cubicBezTo>
                    <a:pt x="f34" y="f24"/>
                    <a:pt x="f35" y="f36"/>
                    <a:pt x="f37" y="f22"/>
                  </a:cubicBezTo>
                  <a:cubicBezTo>
                    <a:pt x="f38" y="f39"/>
                    <a:pt x="f40" y="f41"/>
                    <a:pt x="f42" y="f41"/>
                  </a:cubicBezTo>
                  <a:cubicBezTo>
                    <a:pt x="f43" y="f41"/>
                    <a:pt x="f44" y="f45"/>
                    <a:pt x="f46" y="f33"/>
                  </a:cubicBezTo>
                  <a:cubicBezTo>
                    <a:pt x="f2" y="f47"/>
                    <a:pt x="f46" y="f48"/>
                    <a:pt x="f49" y="f50"/>
                  </a:cubicBezTo>
                  <a:cubicBezTo>
                    <a:pt x="f51" y="f52"/>
                    <a:pt x="f53" y="f54"/>
                    <a:pt x="f55" y="f56"/>
                  </a:cubicBezTo>
                  <a:cubicBezTo>
                    <a:pt x="f57" y="f27"/>
                    <a:pt x="f58" y="f7"/>
                    <a:pt x="f28" y="f59"/>
                  </a:cubicBezTo>
                  <a:lnTo>
                    <a:pt x="f60" y="f61"/>
                  </a:lnTo>
                  <a:cubicBezTo>
                    <a:pt x="f60" y="f62"/>
                    <a:pt x="f46" y="f63"/>
                    <a:pt x="f46" y="f64"/>
                  </a:cubicBezTo>
                  <a:lnTo>
                    <a:pt x="f46" y="f65"/>
                  </a:lnTo>
                  <a:cubicBezTo>
                    <a:pt x="f46" y="f66"/>
                    <a:pt x="f67" y="f68"/>
                    <a:pt x="f69" y="f68"/>
                  </a:cubicBezTo>
                  <a:cubicBezTo>
                    <a:pt x="f70" y="f68"/>
                    <a:pt x="f71" y="f66"/>
                    <a:pt x="f71" y="f65"/>
                  </a:cubicBezTo>
                  <a:lnTo>
                    <a:pt x="f71" y="f64"/>
                  </a:lnTo>
                  <a:cubicBezTo>
                    <a:pt x="f71" y="f63"/>
                    <a:pt x="f72" y="f62"/>
                    <a:pt x="f72" y="f61"/>
                  </a:cubicBezTo>
                  <a:lnTo>
                    <a:pt x="f73" y="f59"/>
                  </a:lnTo>
                  <a:cubicBezTo>
                    <a:pt x="f74" y="f75"/>
                    <a:pt x="f76" y="f74"/>
                    <a:pt x="f77" y="f78"/>
                  </a:cubicBezTo>
                  <a:cubicBezTo>
                    <a:pt x="f79" y="f29"/>
                    <a:pt x="f72" y="f50"/>
                    <a:pt x="f80" y="f33"/>
                  </a:cubicBezTo>
                  <a:lnTo>
                    <a:pt x="f80" y="f81"/>
                  </a:lnTo>
                  <a:lnTo>
                    <a:pt x="f82" y="f81"/>
                  </a:lnTo>
                  <a:lnTo>
                    <a:pt x="f82" y="f33"/>
                  </a:lnTo>
                  <a:cubicBezTo>
                    <a:pt x="f83" y="f48"/>
                    <a:pt x="f84" y="f29"/>
                    <a:pt x="f85" y="f78"/>
                  </a:cubicBezTo>
                  <a:cubicBezTo>
                    <a:pt x="f86" y="f87"/>
                    <a:pt x="f88" y="f7"/>
                    <a:pt x="f89" y="f59"/>
                  </a:cubicBezTo>
                  <a:lnTo>
                    <a:pt x="f83" y="f61"/>
                  </a:lnTo>
                  <a:cubicBezTo>
                    <a:pt x="f83" y="f62"/>
                    <a:pt x="f90" y="f63"/>
                    <a:pt x="f90" y="f64"/>
                  </a:cubicBezTo>
                  <a:lnTo>
                    <a:pt x="f90" y="f65"/>
                  </a:lnTo>
                  <a:cubicBezTo>
                    <a:pt x="f90" y="f66"/>
                    <a:pt x="f91" y="f68"/>
                    <a:pt x="f92" y="f68"/>
                  </a:cubicBezTo>
                  <a:cubicBezTo>
                    <a:pt x="f93" y="f68"/>
                    <a:pt x="f94" y="f66"/>
                    <a:pt x="f94" y="f65"/>
                  </a:cubicBezTo>
                  <a:lnTo>
                    <a:pt x="f94" y="f64"/>
                  </a:lnTo>
                  <a:cubicBezTo>
                    <a:pt x="f94" y="f63"/>
                    <a:pt x="f95" y="f62"/>
                    <a:pt x="f95" y="f61"/>
                  </a:cubicBezTo>
                  <a:lnTo>
                    <a:pt x="f96" y="f59"/>
                  </a:lnTo>
                  <a:cubicBezTo>
                    <a:pt x="f96" y="f75"/>
                    <a:pt x="f97" y="f74"/>
                    <a:pt x="f98" y="f56"/>
                  </a:cubicBezTo>
                  <a:cubicBezTo>
                    <a:pt x="f99" y="f29"/>
                    <a:pt x="f100" y="f101"/>
                    <a:pt x="f102" y="f50"/>
                  </a:cubicBezTo>
                  <a:cubicBezTo>
                    <a:pt x="f103" y="f104"/>
                    <a:pt x="f105" y="f30"/>
                    <a:pt x="f103" y="f33"/>
                  </a:cubicBezTo>
                  <a:cubicBezTo>
                    <a:pt x="f106" y="f45"/>
                    <a:pt x="f107" y="f41"/>
                    <a:pt x="f108" y="f41"/>
                  </a:cubicBezTo>
                  <a:cubicBezTo>
                    <a:pt x="f109" y="f41"/>
                    <a:pt x="f110" y="f39"/>
                    <a:pt x="f111" y="f22"/>
                  </a:cubicBezTo>
                  <a:cubicBezTo>
                    <a:pt x="f112" y="f36"/>
                    <a:pt x="f113" y="f24"/>
                    <a:pt x="f97" y="f33"/>
                  </a:cubicBezTo>
                  <a:cubicBezTo>
                    <a:pt x="f114" y="f32"/>
                    <a:pt x="f115" y="f20"/>
                    <a:pt x="f116" y="f20"/>
                  </a:cubicBezTo>
                  <a:cubicBezTo>
                    <a:pt x="f117" y="f20"/>
                    <a:pt x="f86" y="f32"/>
                    <a:pt x="f118" y="f26"/>
                  </a:cubicBezTo>
                  <a:cubicBezTo>
                    <a:pt x="f119" y="f24"/>
                    <a:pt x="f120" y="f22"/>
                    <a:pt x="f121" y="f20"/>
                  </a:cubicBezTo>
                  <a:lnTo>
                    <a:pt x="f122" y="f18"/>
                  </a:lnTo>
                  <a:lnTo>
                    <a:pt x="f122" y="f17"/>
                  </a:lnTo>
                  <a:cubicBezTo>
                    <a:pt x="f122" y="f123"/>
                    <a:pt x="f124" y="f2"/>
                    <a:pt x="f13"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68" name="Google Shape;10242;p74">
              <a:extLst>
                <a:ext uri="{FF2B5EF4-FFF2-40B4-BE49-F238E27FC236}">
                  <a16:creationId xmlns:a16="http://schemas.microsoft.com/office/drawing/2014/main" id="{2F68B47E-C159-D325-8B2E-8A7BCC08143A}"/>
                </a:ext>
              </a:extLst>
            </p:cNvPr>
            <p:cNvSpPr/>
            <p:nvPr/>
          </p:nvSpPr>
          <p:spPr>
            <a:xfrm>
              <a:off x="7074383" y="5047835"/>
              <a:ext cx="256169" cy="60130"/>
            </a:xfrm>
            <a:custGeom>
              <a:avLst/>
              <a:gdLst>
                <a:gd name="f0" fmla="val w"/>
                <a:gd name="f1" fmla="val h"/>
                <a:gd name="f2" fmla="val 0"/>
                <a:gd name="f3" fmla="val 6302"/>
                <a:gd name="f4" fmla="val 1388"/>
                <a:gd name="f5" fmla="val 693"/>
                <a:gd name="f6" fmla="val 1"/>
                <a:gd name="f7" fmla="val 315"/>
                <a:gd name="f8" fmla="val 316"/>
                <a:gd name="f9" fmla="val 694"/>
                <a:gd name="f10" fmla="val 1040"/>
                <a:gd name="f11" fmla="val 1261"/>
                <a:gd name="f12" fmla="val 158"/>
                <a:gd name="f13" fmla="val 1387"/>
                <a:gd name="f14" fmla="val 347"/>
                <a:gd name="f15" fmla="val 5955"/>
                <a:gd name="f16" fmla="val 6144"/>
                <a:gd name="f17" fmla="val 1356"/>
                <a:gd name="f18" fmla="val 6301"/>
                <a:gd name="f19" fmla="val 1198"/>
                <a:gd name="f20" fmla="val 5986"/>
                <a:gd name="f21" fmla="val 5577"/>
                <a:gd name="f22" fmla="*/ f0 1 6302"/>
                <a:gd name="f23" fmla="*/ f1 1 1388"/>
                <a:gd name="f24" fmla="val f2"/>
                <a:gd name="f25" fmla="val f3"/>
                <a:gd name="f26" fmla="val f4"/>
                <a:gd name="f27" fmla="+- f26 0 f24"/>
                <a:gd name="f28" fmla="+- f25 0 f24"/>
                <a:gd name="f29" fmla="*/ f28 1 6302"/>
                <a:gd name="f30" fmla="*/ f27 1 1388"/>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6302" h="1388">
                  <a:moveTo>
                    <a:pt x="f5" y="f6"/>
                  </a:moveTo>
                  <a:cubicBezTo>
                    <a:pt x="f7" y="f6"/>
                    <a:pt x="f2" y="f8"/>
                    <a:pt x="f2" y="f9"/>
                  </a:cubicBezTo>
                  <a:lnTo>
                    <a:pt x="f2" y="f10"/>
                  </a:lnTo>
                  <a:cubicBezTo>
                    <a:pt x="f2" y="f11"/>
                    <a:pt x="f12" y="f13"/>
                    <a:pt x="f14" y="f13"/>
                  </a:cubicBezTo>
                  <a:lnTo>
                    <a:pt x="f15" y="f13"/>
                  </a:lnTo>
                  <a:cubicBezTo>
                    <a:pt x="f16" y="f17"/>
                    <a:pt x="f18" y="f19"/>
                    <a:pt x="f18" y="f10"/>
                  </a:cubicBezTo>
                  <a:lnTo>
                    <a:pt x="f18" y="f9"/>
                  </a:lnTo>
                  <a:cubicBezTo>
                    <a:pt x="f18" y="f8"/>
                    <a:pt x="f20" y="f6"/>
                    <a:pt x="f21"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grpSp>
        <p:nvGrpSpPr>
          <p:cNvPr id="169" name="Google Shape;10443;p74">
            <a:extLst>
              <a:ext uri="{FF2B5EF4-FFF2-40B4-BE49-F238E27FC236}">
                <a16:creationId xmlns:a16="http://schemas.microsoft.com/office/drawing/2014/main" id="{BB116BCE-2998-AC37-C23F-2243F55315B5}"/>
              </a:ext>
            </a:extLst>
          </p:cNvPr>
          <p:cNvGrpSpPr/>
          <p:nvPr/>
        </p:nvGrpSpPr>
        <p:grpSpPr>
          <a:xfrm>
            <a:off x="10007238" y="5443350"/>
            <a:ext cx="539888" cy="575395"/>
            <a:chOff x="11314392" y="4449570"/>
            <a:chExt cx="551136" cy="587383"/>
          </a:xfrm>
          <a:solidFill>
            <a:srgbClr val="0A8CA2"/>
          </a:solidFill>
        </p:grpSpPr>
        <p:sp>
          <p:nvSpPr>
            <p:cNvPr id="170" name="Google Shape;10444;p74">
              <a:extLst>
                <a:ext uri="{FF2B5EF4-FFF2-40B4-BE49-F238E27FC236}">
                  <a16:creationId xmlns:a16="http://schemas.microsoft.com/office/drawing/2014/main" id="{02D2229D-B875-B4AD-05F0-2D2A002A2A9C}"/>
                </a:ext>
              </a:extLst>
            </p:cNvPr>
            <p:cNvSpPr/>
            <p:nvPr/>
          </p:nvSpPr>
          <p:spPr>
            <a:xfrm>
              <a:off x="11362773" y="4449570"/>
              <a:ext cx="161291" cy="171898"/>
            </a:xfrm>
            <a:custGeom>
              <a:avLst/>
              <a:gdLst>
                <a:gd name="f0" fmla="val w"/>
                <a:gd name="f1" fmla="val h"/>
                <a:gd name="f2" fmla="val 0"/>
                <a:gd name="f3" fmla="val 3467"/>
                <a:gd name="f4" fmla="val 1733"/>
                <a:gd name="f5" fmla="val 1"/>
                <a:gd name="f6" fmla="val 788"/>
                <a:gd name="f7" fmla="val 2679"/>
                <a:gd name="f8" fmla="val 3466"/>
                <a:gd name="f9" fmla="val 2678"/>
                <a:gd name="f10" fmla="*/ f0 1 3467"/>
                <a:gd name="f11" fmla="*/ f1 1 3467"/>
                <a:gd name="f12" fmla="val f2"/>
                <a:gd name="f13" fmla="val f3"/>
                <a:gd name="f14" fmla="+- f13 0 f12"/>
                <a:gd name="f15" fmla="*/ f14 1 3467"/>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3467" h="3467">
                  <a:moveTo>
                    <a:pt x="f4" y="f5"/>
                  </a:moveTo>
                  <a:cubicBezTo>
                    <a:pt x="f6" y="f5"/>
                    <a:pt x="f5" y="f6"/>
                    <a:pt x="f5" y="f4"/>
                  </a:cubicBezTo>
                  <a:cubicBezTo>
                    <a:pt x="f5" y="f7"/>
                    <a:pt x="f6" y="f8"/>
                    <a:pt x="f4" y="f8"/>
                  </a:cubicBezTo>
                  <a:cubicBezTo>
                    <a:pt x="f9" y="f8"/>
                    <a:pt x="f8" y="f7"/>
                    <a:pt x="f8" y="f4"/>
                  </a:cubicBezTo>
                  <a:cubicBezTo>
                    <a:pt x="f8" y="f6"/>
                    <a:pt x="f9" y="f5"/>
                    <a:pt x="f4" y="f5"/>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71" name="Google Shape;10445;p74">
              <a:extLst>
                <a:ext uri="{FF2B5EF4-FFF2-40B4-BE49-F238E27FC236}">
                  <a16:creationId xmlns:a16="http://schemas.microsoft.com/office/drawing/2014/main" id="{1F7069E5-F830-394B-E7B0-15B37AEC6F95}"/>
                </a:ext>
              </a:extLst>
            </p:cNvPr>
            <p:cNvSpPr/>
            <p:nvPr/>
          </p:nvSpPr>
          <p:spPr>
            <a:xfrm>
              <a:off x="11575279" y="4519879"/>
              <a:ext cx="193523" cy="134764"/>
            </a:xfrm>
            <a:custGeom>
              <a:avLst/>
              <a:gdLst>
                <a:gd name="f0" fmla="val w"/>
                <a:gd name="f1" fmla="val h"/>
                <a:gd name="f2" fmla="val 0"/>
                <a:gd name="f3" fmla="val 4160"/>
                <a:gd name="f4" fmla="val 2718"/>
                <a:gd name="f5" fmla="val 347"/>
                <a:gd name="f6" fmla="val 158"/>
                <a:gd name="f7" fmla="val 1"/>
                <a:gd name="f8" fmla="val 536"/>
                <a:gd name="f9" fmla="val 95"/>
                <a:gd name="f10" fmla="val 662"/>
                <a:gd name="f11" fmla="val 316"/>
                <a:gd name="f12" fmla="val 2395"/>
                <a:gd name="f13" fmla="val 2584"/>
                <a:gd name="f14" fmla="val 2742"/>
                <a:gd name="f15" fmla="val 820"/>
                <a:gd name="f16" fmla="val 1009"/>
                <a:gd name="f17" fmla="val 1576"/>
                <a:gd name="f18" fmla="val 2616"/>
                <a:gd name="f19" fmla="val 1450"/>
                <a:gd name="f20" fmla="val 2568"/>
                <a:gd name="f21" fmla="val 1387"/>
                <a:gd name="f22" fmla="val 2482"/>
                <a:gd name="f23" fmla="val 1355"/>
                <a:gd name="f24" fmla="val 2391"/>
                <a:gd name="f25" fmla="val 2301"/>
                <a:gd name="f26" fmla="val 2206"/>
                <a:gd name="f27" fmla="val 2143"/>
                <a:gd name="f28" fmla="val 2049"/>
                <a:gd name="f29" fmla="val 1796"/>
                <a:gd name="f30" fmla="val 1922"/>
                <a:gd name="f31" fmla="val 2868"/>
                <a:gd name="f32" fmla="val 2647"/>
                <a:gd name="f33" fmla="val 2931"/>
                <a:gd name="f34" fmla="val 2694"/>
                <a:gd name="f35" fmla="val 3017"/>
                <a:gd name="f36" fmla="val 3104"/>
                <a:gd name="f37" fmla="val 3191"/>
                <a:gd name="f38" fmla="val 3277"/>
                <a:gd name="f39" fmla="val 3340"/>
                <a:gd name="f40" fmla="val 4033"/>
                <a:gd name="f41" fmla="val 4159"/>
                <a:gd name="f42" fmla="val 3986"/>
                <a:gd name="f43" fmla="val 3899"/>
                <a:gd name="f44" fmla="val 3809"/>
                <a:gd name="f45" fmla="val 3718"/>
                <a:gd name="f46" fmla="val 3624"/>
                <a:gd name="f47" fmla="val 3561"/>
                <a:gd name="f48" fmla="val 3466"/>
                <a:gd name="f49" fmla="val 441"/>
                <a:gd name="f50" fmla="val 2994"/>
                <a:gd name="f51" fmla="val 2427"/>
                <a:gd name="f52" fmla="*/ f0 1 4160"/>
                <a:gd name="f53" fmla="*/ f1 1 2718"/>
                <a:gd name="f54" fmla="val f2"/>
                <a:gd name="f55" fmla="val f3"/>
                <a:gd name="f56" fmla="val f4"/>
                <a:gd name="f57" fmla="+- f56 0 f54"/>
                <a:gd name="f58" fmla="+- f55 0 f54"/>
                <a:gd name="f59" fmla="*/ f58 1 4160"/>
                <a:gd name="f60" fmla="*/ f57 1 2718"/>
                <a:gd name="f61" fmla="*/ f54 1 f59"/>
                <a:gd name="f62" fmla="*/ f55 1 f59"/>
                <a:gd name="f63" fmla="*/ f54 1 f60"/>
                <a:gd name="f64" fmla="*/ f56 1 f60"/>
                <a:gd name="f65" fmla="*/ f61 f52 1"/>
                <a:gd name="f66" fmla="*/ f62 f52 1"/>
                <a:gd name="f67" fmla="*/ f64 f53 1"/>
                <a:gd name="f68" fmla="*/ f63 f53 1"/>
              </a:gdLst>
              <a:ahLst/>
              <a:cxnLst>
                <a:cxn ang="3cd4">
                  <a:pos x="hc" y="t"/>
                </a:cxn>
                <a:cxn ang="0">
                  <a:pos x="r" y="vc"/>
                </a:cxn>
                <a:cxn ang="cd4">
                  <a:pos x="hc" y="b"/>
                </a:cxn>
                <a:cxn ang="cd2">
                  <a:pos x="l" y="vc"/>
                </a:cxn>
              </a:cxnLst>
              <a:rect l="f65" t="f68" r="f66" b="f67"/>
              <a:pathLst>
                <a:path w="4160" h="2718">
                  <a:moveTo>
                    <a:pt x="f5" y="f2"/>
                  </a:moveTo>
                  <a:cubicBezTo>
                    <a:pt x="f6" y="f2"/>
                    <a:pt x="f7" y="f6"/>
                    <a:pt x="f7" y="f5"/>
                  </a:cubicBezTo>
                  <a:cubicBezTo>
                    <a:pt x="f7" y="f8"/>
                    <a:pt x="f9" y="f10"/>
                    <a:pt x="f11" y="f10"/>
                  </a:cubicBezTo>
                  <a:lnTo>
                    <a:pt x="f12" y="f10"/>
                  </a:lnTo>
                  <a:cubicBezTo>
                    <a:pt x="f13" y="f10"/>
                    <a:pt x="f14" y="f15"/>
                    <a:pt x="f14" y="f16"/>
                  </a:cubicBezTo>
                  <a:lnTo>
                    <a:pt x="f14" y="f17"/>
                  </a:lnTo>
                  <a:lnTo>
                    <a:pt x="f18" y="f19"/>
                  </a:lnTo>
                  <a:cubicBezTo>
                    <a:pt x="f20" y="f21"/>
                    <a:pt x="f22" y="f23"/>
                    <a:pt x="f24" y="f23"/>
                  </a:cubicBezTo>
                  <a:cubicBezTo>
                    <a:pt x="f25" y="f23"/>
                    <a:pt x="f26" y="f21"/>
                    <a:pt x="f27" y="f19"/>
                  </a:cubicBezTo>
                  <a:cubicBezTo>
                    <a:pt x="f28" y="f17"/>
                    <a:pt x="f28" y="f29"/>
                    <a:pt x="f27" y="f30"/>
                  </a:cubicBezTo>
                  <a:lnTo>
                    <a:pt x="f31" y="f32"/>
                  </a:lnTo>
                  <a:cubicBezTo>
                    <a:pt x="f33" y="f34"/>
                    <a:pt x="f35" y="f4"/>
                    <a:pt x="f36" y="f4"/>
                  </a:cubicBezTo>
                  <a:cubicBezTo>
                    <a:pt x="f37" y="f4"/>
                    <a:pt x="f38" y="f34"/>
                    <a:pt x="f39" y="f32"/>
                  </a:cubicBezTo>
                  <a:lnTo>
                    <a:pt x="f40" y="f30"/>
                  </a:lnTo>
                  <a:cubicBezTo>
                    <a:pt x="f41" y="f29"/>
                    <a:pt x="f41" y="f17"/>
                    <a:pt x="f40" y="f19"/>
                  </a:cubicBezTo>
                  <a:cubicBezTo>
                    <a:pt x="f42" y="f21"/>
                    <a:pt x="f43" y="f23"/>
                    <a:pt x="f44" y="f23"/>
                  </a:cubicBezTo>
                  <a:cubicBezTo>
                    <a:pt x="f45" y="f23"/>
                    <a:pt x="f46" y="f21"/>
                    <a:pt x="f47" y="f19"/>
                  </a:cubicBezTo>
                  <a:lnTo>
                    <a:pt x="f48" y="f17"/>
                  </a:lnTo>
                  <a:lnTo>
                    <a:pt x="f48" y="f16"/>
                  </a:lnTo>
                  <a:cubicBezTo>
                    <a:pt x="f48" y="f49"/>
                    <a:pt x="f50" y="f2"/>
                    <a:pt x="f51"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72" name="Google Shape;10446;p74">
              <a:extLst>
                <a:ext uri="{FF2B5EF4-FFF2-40B4-BE49-F238E27FC236}">
                  <a16:creationId xmlns:a16="http://schemas.microsoft.com/office/drawing/2014/main" id="{54A66899-C7FE-2344-0C67-9237EC6919FA}"/>
                </a:ext>
              </a:extLst>
            </p:cNvPr>
            <p:cNvSpPr/>
            <p:nvPr/>
          </p:nvSpPr>
          <p:spPr>
            <a:xfrm>
              <a:off x="11374495" y="4826733"/>
              <a:ext cx="197903" cy="136995"/>
            </a:xfrm>
            <a:custGeom>
              <a:avLst/>
              <a:gdLst>
                <a:gd name="f0" fmla="val w"/>
                <a:gd name="f1" fmla="val h"/>
                <a:gd name="f2" fmla="val 0"/>
                <a:gd name="f3" fmla="val 4254"/>
                <a:gd name="f4" fmla="val 2763"/>
                <a:gd name="f5" fmla="val 1095"/>
                <a:gd name="f6" fmla="val 1002"/>
                <a:gd name="f7" fmla="val 904"/>
                <a:gd name="f8" fmla="val 28"/>
                <a:gd name="f9" fmla="val 820"/>
                <a:gd name="f10" fmla="val 112"/>
                <a:gd name="f11" fmla="val 127"/>
                <a:gd name="f12" fmla="val 805"/>
                <a:gd name="f13" fmla="val 1"/>
                <a:gd name="f14" fmla="val 931"/>
                <a:gd name="f15" fmla="val 1184"/>
                <a:gd name="f16" fmla="val 1278"/>
                <a:gd name="f17" fmla="val 190"/>
                <a:gd name="f18" fmla="val 1341"/>
                <a:gd name="f19" fmla="val 276"/>
                <a:gd name="f20" fmla="val 1373"/>
                <a:gd name="f21" fmla="val 363"/>
                <a:gd name="f22" fmla="val 449"/>
                <a:gd name="f23" fmla="val 536"/>
                <a:gd name="f24" fmla="val 599"/>
                <a:gd name="f25" fmla="val 725"/>
                <a:gd name="f26" fmla="val 1719"/>
                <a:gd name="f27" fmla="val 2318"/>
                <a:gd name="f28" fmla="val 1198"/>
                <a:gd name="f29" fmla="val 2759"/>
                <a:gd name="f30" fmla="val 1733"/>
                <a:gd name="f31" fmla="val 3813"/>
                <a:gd name="f32" fmla="val 3837"/>
                <a:gd name="f33" fmla="val 2761"/>
                <a:gd name="f34" fmla="val 3861"/>
                <a:gd name="f35" fmla="val 3883"/>
                <a:gd name="f36" fmla="val 4122"/>
                <a:gd name="f37" fmla="val 2616"/>
                <a:gd name="f38" fmla="val 2444"/>
                <a:gd name="f39" fmla="val 2223"/>
                <a:gd name="f40" fmla="val 4096"/>
                <a:gd name="f41" fmla="val 2066"/>
                <a:gd name="f42" fmla="val 3907"/>
                <a:gd name="f43" fmla="val 1828"/>
                <a:gd name="f44" fmla="val 1639"/>
                <a:gd name="f45" fmla="val 1481"/>
                <a:gd name="f46" fmla="val 1908"/>
                <a:gd name="f47" fmla="val 1576"/>
                <a:gd name="f48" fmla="val 1824"/>
                <a:gd name="f49" fmla="val 1914"/>
                <a:gd name="f50" fmla="val 2001"/>
                <a:gd name="f51" fmla="val 2048"/>
                <a:gd name="f52" fmla="val 2174"/>
                <a:gd name="f53" fmla="val 1355"/>
                <a:gd name="f54" fmla="val 1292"/>
                <a:gd name="f55" fmla="val 81"/>
                <a:gd name="f56" fmla="val 1261"/>
                <a:gd name="f57" fmla="val 1229"/>
                <a:gd name="f58" fmla="val 18"/>
                <a:gd name="f59" fmla="val 1187"/>
                <a:gd name="f60" fmla="val 7"/>
                <a:gd name="f61" fmla="val 1142"/>
                <a:gd name="f62" fmla="*/ f0 1 4254"/>
                <a:gd name="f63" fmla="*/ f1 1 2763"/>
                <a:gd name="f64" fmla="val f2"/>
                <a:gd name="f65" fmla="val f3"/>
                <a:gd name="f66" fmla="val f4"/>
                <a:gd name="f67" fmla="+- f66 0 f64"/>
                <a:gd name="f68" fmla="+- f65 0 f64"/>
                <a:gd name="f69" fmla="*/ f68 1 4254"/>
                <a:gd name="f70" fmla="*/ f67 1 2763"/>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4254" h="2763">
                  <a:moveTo>
                    <a:pt x="f5" y="f2"/>
                  </a:moveTo>
                  <a:cubicBezTo>
                    <a:pt x="f6" y="f2"/>
                    <a:pt x="f7" y="f8"/>
                    <a:pt x="f9" y="f10"/>
                  </a:cubicBezTo>
                  <a:lnTo>
                    <a:pt x="f11" y="f12"/>
                  </a:lnTo>
                  <a:cubicBezTo>
                    <a:pt x="f13" y="f14"/>
                    <a:pt x="f13" y="f15"/>
                    <a:pt x="f11" y="f16"/>
                  </a:cubicBezTo>
                  <a:cubicBezTo>
                    <a:pt x="f17" y="f18"/>
                    <a:pt x="f19" y="f20"/>
                    <a:pt x="f21" y="f20"/>
                  </a:cubicBezTo>
                  <a:cubicBezTo>
                    <a:pt x="f22" y="f20"/>
                    <a:pt x="f23" y="f18"/>
                    <a:pt x="f24" y="f16"/>
                  </a:cubicBezTo>
                  <a:lnTo>
                    <a:pt x="f25" y="f15"/>
                  </a:lnTo>
                  <a:lnTo>
                    <a:pt x="f25" y="f26"/>
                  </a:lnTo>
                  <a:cubicBezTo>
                    <a:pt x="f25" y="f27"/>
                    <a:pt x="f28" y="f29"/>
                    <a:pt x="f30" y="f29"/>
                  </a:cubicBezTo>
                  <a:lnTo>
                    <a:pt x="f31" y="f29"/>
                  </a:lnTo>
                  <a:cubicBezTo>
                    <a:pt x="f32" y="f33"/>
                    <a:pt x="f34" y="f4"/>
                    <a:pt x="f35" y="f4"/>
                  </a:cubicBezTo>
                  <a:cubicBezTo>
                    <a:pt x="f36" y="f4"/>
                    <a:pt x="f3" y="f37"/>
                    <a:pt x="f3" y="f38"/>
                  </a:cubicBezTo>
                  <a:cubicBezTo>
                    <a:pt x="f3" y="f39"/>
                    <a:pt x="f40" y="f41"/>
                    <a:pt x="f42" y="f41"/>
                  </a:cubicBezTo>
                  <a:lnTo>
                    <a:pt x="f43" y="f41"/>
                  </a:lnTo>
                  <a:cubicBezTo>
                    <a:pt x="f44" y="f41"/>
                    <a:pt x="f45" y="f46"/>
                    <a:pt x="f45" y="f26"/>
                  </a:cubicBezTo>
                  <a:lnTo>
                    <a:pt x="f45" y="f15"/>
                  </a:lnTo>
                  <a:lnTo>
                    <a:pt x="f47" y="f16"/>
                  </a:lnTo>
                  <a:cubicBezTo>
                    <a:pt x="f44" y="f18"/>
                    <a:pt x="f30" y="f20"/>
                    <a:pt x="f48" y="f20"/>
                  </a:cubicBezTo>
                  <a:cubicBezTo>
                    <a:pt x="f49" y="f20"/>
                    <a:pt x="f50" y="f18"/>
                    <a:pt x="f51" y="f16"/>
                  </a:cubicBezTo>
                  <a:cubicBezTo>
                    <a:pt x="f52" y="f15"/>
                    <a:pt x="f52" y="f14"/>
                    <a:pt x="f51" y="f12"/>
                  </a:cubicBezTo>
                  <a:lnTo>
                    <a:pt x="f53" y="f10"/>
                  </a:lnTo>
                  <a:cubicBezTo>
                    <a:pt x="f54" y="f55"/>
                    <a:pt x="f56" y="f55"/>
                    <a:pt x="f57" y="f58"/>
                  </a:cubicBezTo>
                  <a:cubicBezTo>
                    <a:pt x="f59" y="f60"/>
                    <a:pt x="f61" y="f2"/>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73" name="Google Shape;10447;p74">
              <a:extLst>
                <a:ext uri="{FF2B5EF4-FFF2-40B4-BE49-F238E27FC236}">
                  <a16:creationId xmlns:a16="http://schemas.microsoft.com/office/drawing/2014/main" id="{FACA27CB-B938-8EB2-693B-6965407E48AF}"/>
                </a:ext>
              </a:extLst>
            </p:cNvPr>
            <p:cNvSpPr/>
            <p:nvPr/>
          </p:nvSpPr>
          <p:spPr>
            <a:xfrm>
              <a:off x="11652976" y="4690140"/>
              <a:ext cx="165661" cy="170316"/>
            </a:xfrm>
            <a:custGeom>
              <a:avLst/>
              <a:gdLst>
                <a:gd name="f0" fmla="val w"/>
                <a:gd name="f1" fmla="val h"/>
                <a:gd name="f2" fmla="val 0"/>
                <a:gd name="f3" fmla="val 3561"/>
                <a:gd name="f4" fmla="val 3435"/>
                <a:gd name="f5" fmla="val 1796"/>
                <a:gd name="f6" fmla="val 788"/>
                <a:gd name="f7" fmla="val 1733"/>
                <a:gd name="f8" fmla="val 2647"/>
                <a:gd name="f9" fmla="val 3434"/>
                <a:gd name="f10" fmla="val 2741"/>
                <a:gd name="f11" fmla="val 2773"/>
                <a:gd name="f12" fmla="*/ f0 1 3561"/>
                <a:gd name="f13" fmla="*/ f1 1 3435"/>
                <a:gd name="f14" fmla="val f2"/>
                <a:gd name="f15" fmla="val f3"/>
                <a:gd name="f16" fmla="val f4"/>
                <a:gd name="f17" fmla="+- f16 0 f14"/>
                <a:gd name="f18" fmla="+- f15 0 f14"/>
                <a:gd name="f19" fmla="*/ f18 1 3561"/>
                <a:gd name="f20" fmla="*/ f17 1 3435"/>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561" h="3435">
                  <a:moveTo>
                    <a:pt x="f5" y="f2"/>
                  </a:moveTo>
                  <a:cubicBezTo>
                    <a:pt x="f6" y="f2"/>
                    <a:pt x="f2" y="f6"/>
                    <a:pt x="f2" y="f7"/>
                  </a:cubicBezTo>
                  <a:cubicBezTo>
                    <a:pt x="f2" y="f8"/>
                    <a:pt x="f6" y="f9"/>
                    <a:pt x="f5" y="f9"/>
                  </a:cubicBezTo>
                  <a:cubicBezTo>
                    <a:pt x="f10" y="f9"/>
                    <a:pt x="f3" y="f8"/>
                    <a:pt x="f3" y="f7"/>
                  </a:cubicBezTo>
                  <a:cubicBezTo>
                    <a:pt x="f3" y="f6"/>
                    <a:pt x="f11" y="f2"/>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74" name="Google Shape;10448;p74">
              <a:extLst>
                <a:ext uri="{FF2B5EF4-FFF2-40B4-BE49-F238E27FC236}">
                  <a16:creationId xmlns:a16="http://schemas.microsoft.com/office/drawing/2014/main" id="{12B2FD8B-BD7A-C048-0266-D7CF0ABFAFE0}"/>
                </a:ext>
              </a:extLst>
            </p:cNvPr>
            <p:cNvSpPr/>
            <p:nvPr/>
          </p:nvSpPr>
          <p:spPr>
            <a:xfrm>
              <a:off x="11314392" y="4618296"/>
              <a:ext cx="258007" cy="174970"/>
            </a:xfrm>
            <a:custGeom>
              <a:avLst/>
              <a:gdLst>
                <a:gd name="f0" fmla="val w"/>
                <a:gd name="f1" fmla="val h"/>
                <a:gd name="f2" fmla="val 0"/>
                <a:gd name="f3" fmla="val 5546"/>
                <a:gd name="f4" fmla="val 3529"/>
                <a:gd name="f5" fmla="val 1072"/>
                <a:gd name="f6" fmla="val 442"/>
                <a:gd name="f7" fmla="val 536"/>
                <a:gd name="f8" fmla="val 32"/>
                <a:gd name="f9" fmla="val 1292"/>
                <a:gd name="f10" fmla="val 2143"/>
                <a:gd name="f11" fmla="val 3182"/>
                <a:gd name="f12" fmla="val 1"/>
                <a:gd name="f13" fmla="val 3371"/>
                <a:gd name="f14" fmla="val 158"/>
                <a:gd name="f15" fmla="val 347"/>
                <a:gd name="f16" fmla="val 5199"/>
                <a:gd name="f17" fmla="val 5388"/>
                <a:gd name="f18" fmla="val 5168"/>
                <a:gd name="f19" fmla="val 4538"/>
                <a:gd name="f20" fmla="val 4096"/>
                <a:gd name="f21" fmla="val 473"/>
                <a:gd name="f22" fmla="val 3466"/>
                <a:gd name="f23" fmla="val 756"/>
                <a:gd name="f24" fmla="val 2805"/>
                <a:gd name="f25" fmla="val 1513"/>
                <a:gd name="f26" fmla="val 504"/>
                <a:gd name="f27" fmla="*/ f0 1 5546"/>
                <a:gd name="f28" fmla="*/ f1 1 3529"/>
                <a:gd name="f29" fmla="val f2"/>
                <a:gd name="f30" fmla="val f3"/>
                <a:gd name="f31" fmla="val f4"/>
                <a:gd name="f32" fmla="+- f31 0 f29"/>
                <a:gd name="f33" fmla="+- f30 0 f29"/>
                <a:gd name="f34" fmla="*/ f33 1 5546"/>
                <a:gd name="f35" fmla="*/ f32 1 3529"/>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5546" h="3529">
                  <a:moveTo>
                    <a:pt x="f5" y="f2"/>
                  </a:moveTo>
                  <a:cubicBezTo>
                    <a:pt x="f6" y="f7"/>
                    <a:pt x="f8" y="f9"/>
                    <a:pt x="f8" y="f10"/>
                  </a:cubicBezTo>
                  <a:lnTo>
                    <a:pt x="f8" y="f11"/>
                  </a:lnTo>
                  <a:cubicBezTo>
                    <a:pt x="f12" y="f13"/>
                    <a:pt x="f14" y="f4"/>
                    <a:pt x="f15" y="f4"/>
                  </a:cubicBezTo>
                  <a:lnTo>
                    <a:pt x="f16" y="f4"/>
                  </a:lnTo>
                  <a:cubicBezTo>
                    <a:pt x="f17" y="f4"/>
                    <a:pt x="f3" y="f13"/>
                    <a:pt x="f3" y="f11"/>
                  </a:cubicBezTo>
                  <a:lnTo>
                    <a:pt x="f3" y="f10"/>
                  </a:lnTo>
                  <a:cubicBezTo>
                    <a:pt x="f3" y="f9"/>
                    <a:pt x="f18" y="f7"/>
                    <a:pt x="f19" y="f2"/>
                  </a:cubicBezTo>
                  <a:cubicBezTo>
                    <a:pt x="f20" y="f21"/>
                    <a:pt x="f22" y="f23"/>
                    <a:pt x="f24" y="f23"/>
                  </a:cubicBezTo>
                  <a:cubicBezTo>
                    <a:pt x="f10" y="f23"/>
                    <a:pt x="f25" y="f26"/>
                    <a:pt x="f5" y="f2"/>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sp>
          <p:nvSpPr>
            <p:cNvPr id="175" name="Google Shape;10449;p74">
              <a:extLst>
                <a:ext uri="{FF2B5EF4-FFF2-40B4-BE49-F238E27FC236}">
                  <a16:creationId xmlns:a16="http://schemas.microsoft.com/office/drawing/2014/main" id="{B404D862-56B3-733D-54EC-DDBE034111F0}"/>
                </a:ext>
              </a:extLst>
            </p:cNvPr>
            <p:cNvSpPr/>
            <p:nvPr/>
          </p:nvSpPr>
          <p:spPr>
            <a:xfrm>
              <a:off x="11604586" y="4858810"/>
              <a:ext cx="260942" cy="178143"/>
            </a:xfrm>
            <a:custGeom>
              <a:avLst/>
              <a:gdLst>
                <a:gd name="f0" fmla="val w"/>
                <a:gd name="f1" fmla="val h"/>
                <a:gd name="f2" fmla="val 0"/>
                <a:gd name="f3" fmla="val 5609"/>
                <a:gd name="f4" fmla="val 3593"/>
                <a:gd name="f5" fmla="val 1009"/>
                <a:gd name="f6" fmla="val 1"/>
                <a:gd name="f7" fmla="val 379"/>
                <a:gd name="f8" fmla="val 537"/>
                <a:gd name="f9" fmla="val 1261"/>
                <a:gd name="f10" fmla="val 2143"/>
                <a:gd name="f11" fmla="val 3246"/>
                <a:gd name="f12" fmla="val 3435"/>
                <a:gd name="f13" fmla="val 158"/>
                <a:gd name="f14" fmla="val 3592"/>
                <a:gd name="f15" fmla="val 347"/>
                <a:gd name="f16" fmla="val 5262"/>
                <a:gd name="f17" fmla="val 5451"/>
                <a:gd name="f18" fmla="val 5577"/>
                <a:gd name="f19" fmla="val 5199"/>
                <a:gd name="f20" fmla="val 4569"/>
                <a:gd name="f21" fmla="val 4128"/>
                <a:gd name="f22" fmla="val 474"/>
                <a:gd name="f23" fmla="val 3498"/>
                <a:gd name="f24" fmla="val 757"/>
                <a:gd name="f25" fmla="val 2773"/>
                <a:gd name="f26" fmla="val 2080"/>
                <a:gd name="f27" fmla="val 1450"/>
                <a:gd name="f28" fmla="*/ f0 1 5609"/>
                <a:gd name="f29" fmla="*/ f1 1 3593"/>
                <a:gd name="f30" fmla="val f2"/>
                <a:gd name="f31" fmla="val f3"/>
                <a:gd name="f32" fmla="val f4"/>
                <a:gd name="f33" fmla="+- f32 0 f30"/>
                <a:gd name="f34" fmla="+- f31 0 f30"/>
                <a:gd name="f35" fmla="*/ f34 1 5609"/>
                <a:gd name="f36" fmla="*/ f33 1 3593"/>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5609" h="3593">
                  <a:moveTo>
                    <a:pt x="f5" y="f6"/>
                  </a:moveTo>
                  <a:cubicBezTo>
                    <a:pt x="f7" y="f8"/>
                    <a:pt x="f6" y="f9"/>
                    <a:pt x="f6" y="f10"/>
                  </a:cubicBezTo>
                  <a:lnTo>
                    <a:pt x="f6" y="f11"/>
                  </a:lnTo>
                  <a:cubicBezTo>
                    <a:pt x="f6" y="f12"/>
                    <a:pt x="f13" y="f14"/>
                    <a:pt x="f15" y="f14"/>
                  </a:cubicBezTo>
                  <a:lnTo>
                    <a:pt x="f16" y="f14"/>
                  </a:lnTo>
                  <a:cubicBezTo>
                    <a:pt x="f17" y="f14"/>
                    <a:pt x="f3" y="f12"/>
                    <a:pt x="f3" y="f11"/>
                  </a:cubicBezTo>
                  <a:lnTo>
                    <a:pt x="f3" y="f10"/>
                  </a:lnTo>
                  <a:cubicBezTo>
                    <a:pt x="f18" y="f9"/>
                    <a:pt x="f19" y="f8"/>
                    <a:pt x="f20" y="f6"/>
                  </a:cubicBezTo>
                  <a:cubicBezTo>
                    <a:pt x="f21" y="f22"/>
                    <a:pt x="f23" y="f24"/>
                    <a:pt x="f25" y="f24"/>
                  </a:cubicBezTo>
                  <a:cubicBezTo>
                    <a:pt x="f26" y="f24"/>
                    <a:pt x="f27" y="f22"/>
                    <a:pt x="f5" y="f6"/>
                  </a:cubicBezTo>
                  <a:close/>
                </a:path>
              </a:pathLst>
            </a:custGeom>
            <a:grp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232323"/>
                </a:solidFill>
                <a:uFillTx/>
                <a:latin typeface="Arial"/>
              </a:endParaRPr>
            </a:p>
          </p:txBody>
        </p:sp>
      </p:grpSp>
    </p:spTree>
    <p:extLst>
      <p:ext uri="{BB962C8B-B14F-4D97-AF65-F5344CB8AC3E}">
        <p14:creationId xmlns:p14="http://schemas.microsoft.com/office/powerpoint/2010/main" val="29779352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arn(inVertical)">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66"/>
                                        </p:tgtEl>
                                        <p:attrNameLst>
                                          <p:attrName>style.visibility</p:attrName>
                                        </p:attrNameLst>
                                      </p:cBhvr>
                                      <p:to>
                                        <p:strVal val="visible"/>
                                      </p:to>
                                    </p:set>
                                    <p:animEffect transition="in" filter="wipe(down)">
                                      <p:cBhvr>
                                        <p:cTn id="30" dur="500"/>
                                        <p:tgtEl>
                                          <p:spTgt spid="16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500" fill="hold"/>
                                        <p:tgtEl>
                                          <p:spTgt spid="4"/>
                                        </p:tgtEl>
                                        <p:attrNameLst>
                                          <p:attrName>ppt_x</p:attrName>
                                        </p:attrNameLst>
                                      </p:cBhvr>
                                      <p:tavLst>
                                        <p:tav tm="0">
                                          <p:val>
                                            <p:strVal val="#ppt_x"/>
                                          </p:val>
                                        </p:tav>
                                        <p:tav tm="100000">
                                          <p:val>
                                            <p:strVal val="#ppt_x"/>
                                          </p:val>
                                        </p:tav>
                                      </p:tavLst>
                                    </p:anim>
                                    <p:anim calcmode="lin" valueType="num">
                                      <p:cBhvr additive="base">
                                        <p:cTn id="39" dur="500" fill="hold"/>
                                        <p:tgtEl>
                                          <p:spTgt spid="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ppt_x"/>
                                          </p:val>
                                        </p:tav>
                                        <p:tav tm="100000">
                                          <p:val>
                                            <p:strVal val="#ppt_x"/>
                                          </p:val>
                                        </p:tav>
                                      </p:tavLst>
                                    </p:anim>
                                    <p:anim calcmode="lin" valueType="num">
                                      <p:cBhvr additive="base">
                                        <p:cTn id="4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62"/>
                                        </p:tgtEl>
                                        <p:attrNameLst>
                                          <p:attrName>style.visibility</p:attrName>
                                        </p:attrNameLst>
                                      </p:cBhvr>
                                      <p:to>
                                        <p:strVal val="visible"/>
                                      </p:to>
                                    </p:set>
                                    <p:animEffect transition="in" filter="wipe(down)">
                                      <p:cBhvr>
                                        <p:cTn id="48" dur="500"/>
                                        <p:tgtEl>
                                          <p:spTgt spid="16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down)">
                                      <p:cBhvr>
                                        <p:cTn id="51" dur="5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500" fill="hold"/>
                                        <p:tgtEl>
                                          <p:spTgt spid="3"/>
                                        </p:tgtEl>
                                        <p:attrNameLst>
                                          <p:attrName>ppt_x</p:attrName>
                                        </p:attrNameLst>
                                      </p:cBhvr>
                                      <p:tavLst>
                                        <p:tav tm="0">
                                          <p:val>
                                            <p:strVal val="#ppt_x"/>
                                          </p:val>
                                        </p:tav>
                                        <p:tav tm="100000">
                                          <p:val>
                                            <p:strVal val="#ppt_x"/>
                                          </p:val>
                                        </p:tav>
                                      </p:tavLst>
                                    </p:anim>
                                    <p:anim calcmode="lin" valueType="num">
                                      <p:cBhvr additive="base">
                                        <p:cTn id="5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down)">
                                      <p:cBhvr>
                                        <p:cTn id="62" dur="500"/>
                                        <p:tgtEl>
                                          <p:spTgt spid="7"/>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wipe(down)">
                                      <p:cBhvr>
                                        <p:cTn id="65" dur="500"/>
                                        <p:tgtEl>
                                          <p:spTgt spid="11"/>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additive="base">
                                        <p:cTn id="70" dur="500" fill="hold"/>
                                        <p:tgtEl>
                                          <p:spTgt spid="5"/>
                                        </p:tgtEl>
                                        <p:attrNameLst>
                                          <p:attrName>ppt_x</p:attrName>
                                        </p:attrNameLst>
                                      </p:cBhvr>
                                      <p:tavLst>
                                        <p:tav tm="0">
                                          <p:val>
                                            <p:strVal val="#ppt_x"/>
                                          </p:val>
                                        </p:tav>
                                        <p:tav tm="100000">
                                          <p:val>
                                            <p:strVal val="#ppt_x"/>
                                          </p:val>
                                        </p:tav>
                                      </p:tavLst>
                                    </p:anim>
                                    <p:anim calcmode="lin" valueType="num">
                                      <p:cBhvr additive="base">
                                        <p:cTn id="71" dur="500" fill="hold"/>
                                        <p:tgtEl>
                                          <p:spTgt spid="5"/>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additive="base">
                                        <p:cTn id="74" dur="500" fill="hold"/>
                                        <p:tgtEl>
                                          <p:spTgt spid="9"/>
                                        </p:tgtEl>
                                        <p:attrNameLst>
                                          <p:attrName>ppt_x</p:attrName>
                                        </p:attrNameLst>
                                      </p:cBhvr>
                                      <p:tavLst>
                                        <p:tav tm="0">
                                          <p:val>
                                            <p:strVal val="#ppt_x"/>
                                          </p:val>
                                        </p:tav>
                                        <p:tav tm="100000">
                                          <p:val>
                                            <p:strVal val="#ppt_x"/>
                                          </p:val>
                                        </p:tav>
                                      </p:tavLst>
                                    </p:anim>
                                    <p:anim calcmode="lin" valueType="num">
                                      <p:cBhvr additive="base">
                                        <p:cTn id="7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163"/>
                                        </p:tgtEl>
                                        <p:attrNameLst>
                                          <p:attrName>style.visibility</p:attrName>
                                        </p:attrNameLst>
                                      </p:cBhvr>
                                      <p:to>
                                        <p:strVal val="visible"/>
                                      </p:to>
                                    </p:set>
                                    <p:animEffect transition="in" filter="wipe(down)">
                                      <p:cBhvr>
                                        <p:cTn id="80" dur="500"/>
                                        <p:tgtEl>
                                          <p:spTgt spid="163"/>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down)">
                                      <p:cBhvr>
                                        <p:cTn id="8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5" grpId="0"/>
      <p:bldP spid="16" grpId="0"/>
      <p:bldP spid="17" grpId="0"/>
      <p:bldP spid="16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aphic 2">
            <a:extLst>
              <a:ext uri="{FF2B5EF4-FFF2-40B4-BE49-F238E27FC236}">
                <a16:creationId xmlns:a16="http://schemas.microsoft.com/office/drawing/2014/main" id="{E5869BC0-9D4A-F5C6-71EE-2B28FC2A8B15}"/>
              </a:ext>
            </a:extLst>
          </p:cNvPr>
          <p:cNvGrpSpPr/>
          <p:nvPr/>
        </p:nvGrpSpPr>
        <p:grpSpPr>
          <a:xfrm>
            <a:off x="8369531" y="271401"/>
            <a:ext cx="327562" cy="283795"/>
            <a:chOff x="5756814" y="5631846"/>
            <a:chExt cx="846645" cy="733520"/>
          </a:xfrm>
          <a:solidFill>
            <a:srgbClr val="000000"/>
          </a:solidFill>
        </p:grpSpPr>
        <p:sp>
          <p:nvSpPr>
            <p:cNvPr id="61" name="Freeform: Shape 60">
              <a:extLst>
                <a:ext uri="{FF2B5EF4-FFF2-40B4-BE49-F238E27FC236}">
                  <a16:creationId xmlns:a16="http://schemas.microsoft.com/office/drawing/2014/main" id="{D84A61E4-2650-DC01-7721-45D0A8946CDB}"/>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E751541-7714-BA75-BAD7-C9EBE144A1C8}"/>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C63927C-A45E-F56C-7373-9413A9BDBE56}"/>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10E2495-47E6-B833-7E75-3884DB53FB7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9A1A468-6915-33FC-71A4-C4305C83565C}"/>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A2FD2E9-3ACA-56F4-FC5C-224BE7519A9D}"/>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33B756BF-3978-AD5A-3C40-7B5C79DBA8D0}"/>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A74BF49-8940-C664-765C-E99D9C573E00}"/>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FA9962D-7754-DCD2-3EC8-6C1E9C9FB6AB}"/>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B4F03E2-4E1F-6BBF-43BF-47F2963B88DE}"/>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12102CD-946F-EED9-3C70-FB7637A95E91}"/>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D9CA134-D15D-DECB-EDF2-B78112F47AF9}"/>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42C598E3-C04A-95D2-A9C0-4810F695AD22}"/>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4" name="Graphic 2">
            <a:extLst>
              <a:ext uri="{FF2B5EF4-FFF2-40B4-BE49-F238E27FC236}">
                <a16:creationId xmlns:a16="http://schemas.microsoft.com/office/drawing/2014/main" id="{777CE530-9CC7-CCEB-9A2B-B2C38D7F7C64}"/>
              </a:ext>
            </a:extLst>
          </p:cNvPr>
          <p:cNvGrpSpPr/>
          <p:nvPr/>
        </p:nvGrpSpPr>
        <p:grpSpPr>
          <a:xfrm>
            <a:off x="5458257" y="269006"/>
            <a:ext cx="327500" cy="288586"/>
            <a:chOff x="4485893" y="5625654"/>
            <a:chExt cx="846486" cy="745902"/>
          </a:xfrm>
          <a:solidFill>
            <a:srgbClr val="000000"/>
          </a:solidFill>
        </p:grpSpPr>
        <p:sp>
          <p:nvSpPr>
            <p:cNvPr id="49" name="Freeform: Shape 48">
              <a:extLst>
                <a:ext uri="{FF2B5EF4-FFF2-40B4-BE49-F238E27FC236}">
                  <a16:creationId xmlns:a16="http://schemas.microsoft.com/office/drawing/2014/main" id="{4D6DDFAC-19FB-B448-D5AC-C27E7A8420DE}"/>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2CADF12-2F9E-E1FC-0D6F-D2EAEE82DD49}"/>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D389EF99-0FE1-52AA-309B-6602BC8DF270}"/>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F504774-8075-58D4-59DC-EAACEB91BBAA}"/>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51874A8-7C3E-B3F8-99FD-A6B47631D893}"/>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EB04362-6A7C-D016-1289-7CB5FC4F40F1}"/>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2A3642E-6AEA-60C2-AB67-B95993D13C86}"/>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E68D99F-6D08-2BBE-8D73-1179CB296FEB}"/>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9ECB489-6355-C8CF-2EC5-4E847DBE9FBB}"/>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A6E9DC83-6F79-C260-4D69-711E0521D444}"/>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7B85BB8-E080-8B9C-1D57-F05A84F76E18}"/>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1E5490A-90D5-9C2E-6F03-162EA5AE18FC}"/>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5" name="Graphic 2">
            <a:extLst>
              <a:ext uri="{FF2B5EF4-FFF2-40B4-BE49-F238E27FC236}">
                <a16:creationId xmlns:a16="http://schemas.microsoft.com/office/drawing/2014/main" id="{FD41E5D3-4877-FA67-533D-9CE53DBA7C31}"/>
              </a:ext>
            </a:extLst>
          </p:cNvPr>
          <p:cNvGrpSpPr/>
          <p:nvPr/>
        </p:nvGrpSpPr>
        <p:grpSpPr>
          <a:xfrm>
            <a:off x="4471802" y="249394"/>
            <a:ext cx="327551" cy="327809"/>
            <a:chOff x="3214687" y="4303930"/>
            <a:chExt cx="846617" cy="847284"/>
          </a:xfrm>
          <a:solidFill>
            <a:srgbClr val="000000"/>
          </a:solidFill>
        </p:grpSpPr>
        <p:sp>
          <p:nvSpPr>
            <p:cNvPr id="39" name="Freeform: Shape 38">
              <a:extLst>
                <a:ext uri="{FF2B5EF4-FFF2-40B4-BE49-F238E27FC236}">
                  <a16:creationId xmlns:a16="http://schemas.microsoft.com/office/drawing/2014/main" id="{52362E44-4AAD-8B3C-D64E-E5A50757F18E}"/>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9EF49E1-C572-C6F9-4B4D-896BDECD6F26}"/>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A399BB8-C4D9-3115-9ACE-8F8FC17DD7FD}"/>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0A08344-A041-40F5-E19D-FF002F603613}"/>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991ECE49-93CF-A03E-9604-DD44FD8F322B}"/>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419EED4-B73A-2AC9-AB9B-31CCDA0E5D47}"/>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FB88CED-B206-C7B0-743F-ACFEAB718F97}"/>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1EA77D91-6745-6666-BAF9-FE8AF3A73F97}"/>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7B18D1-006D-73D8-6627-B16847CF8BA1}"/>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0B5A60EB-A80E-8191-0D6B-EA6670E7DBEF}"/>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6" name="Graphic 2">
            <a:extLst>
              <a:ext uri="{FF2B5EF4-FFF2-40B4-BE49-F238E27FC236}">
                <a16:creationId xmlns:a16="http://schemas.microsoft.com/office/drawing/2014/main" id="{DA517016-6437-CC59-7EAB-81616CA654DE}"/>
              </a:ext>
            </a:extLst>
          </p:cNvPr>
          <p:cNvGrpSpPr/>
          <p:nvPr/>
        </p:nvGrpSpPr>
        <p:grpSpPr>
          <a:xfrm>
            <a:off x="6414912" y="267440"/>
            <a:ext cx="327537" cy="291718"/>
            <a:chOff x="3214687" y="3079431"/>
            <a:chExt cx="846581" cy="753999"/>
          </a:xfrm>
          <a:solidFill>
            <a:srgbClr val="000000"/>
          </a:solidFill>
        </p:grpSpPr>
        <p:sp>
          <p:nvSpPr>
            <p:cNvPr id="27" name="Freeform: Shape 26">
              <a:extLst>
                <a:ext uri="{FF2B5EF4-FFF2-40B4-BE49-F238E27FC236}">
                  <a16:creationId xmlns:a16="http://schemas.microsoft.com/office/drawing/2014/main" id="{C2754777-BCEE-60A6-715B-4D844D64E825}"/>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9432E4A-A978-EDC1-650F-81C181BE3965}"/>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BAF7493-8C18-BC68-9FFE-40E4C7375DA2}"/>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508DF9B-9DF8-980F-F0C1-32207E95D88E}"/>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B680E97-117B-47E5-D990-EEADB34B6D83}"/>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FF98C7B3-3A40-DF7D-7EA1-6CE864CF0969}"/>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8AC19AC-E190-8670-8F63-C672F83D1DDE}"/>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1BFDAEA-D2B4-7C62-F676-E04E4F7C9265}"/>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34488E6F-30AC-BF69-9CE2-9B95FD853461}"/>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38E52F4-4CE6-7E16-82C5-373E32DBB224}"/>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08FF1160-7D26-8840-1273-8FEB243254E5}"/>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39DFD268-6B57-99A6-B060-A36451E98D50}"/>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7" name="Graphic 2">
            <a:extLst>
              <a:ext uri="{FF2B5EF4-FFF2-40B4-BE49-F238E27FC236}">
                <a16:creationId xmlns:a16="http://schemas.microsoft.com/office/drawing/2014/main" id="{3EA2CDC5-E764-FE51-7266-FA99682FA9AB}"/>
              </a:ext>
            </a:extLst>
          </p:cNvPr>
          <p:cNvGrpSpPr/>
          <p:nvPr/>
        </p:nvGrpSpPr>
        <p:grpSpPr>
          <a:xfrm>
            <a:off x="7443067" y="249383"/>
            <a:ext cx="196566" cy="327832"/>
            <a:chOff x="8468295" y="490537"/>
            <a:chExt cx="508063" cy="847343"/>
          </a:xfrm>
          <a:solidFill>
            <a:srgbClr val="000000"/>
          </a:solidFill>
        </p:grpSpPr>
        <p:sp>
          <p:nvSpPr>
            <p:cNvPr id="19" name="Freeform: Shape 18">
              <a:extLst>
                <a:ext uri="{FF2B5EF4-FFF2-40B4-BE49-F238E27FC236}">
                  <a16:creationId xmlns:a16="http://schemas.microsoft.com/office/drawing/2014/main" id="{F780D25C-84E2-CEE2-6882-3996C147A686}"/>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90E347DD-F840-A7B5-E3A7-AAC61BCFAC29}"/>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93AEF98-1DA2-B841-515F-04621B668EAC}"/>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3679A1B-3A29-25A9-6DE7-44E58AB1EC1F}"/>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5D7E302C-EFE2-4595-17D9-2B0365B468B1}"/>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8B7AE50-564A-A29B-4F62-1C02B7380A44}"/>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D68ED383-D66C-180E-15E2-B2171617609C}"/>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F77718F-22DD-03ED-95BD-8006B1900E47}"/>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8" name="Graphic 2">
            <a:extLst>
              <a:ext uri="{FF2B5EF4-FFF2-40B4-BE49-F238E27FC236}">
                <a16:creationId xmlns:a16="http://schemas.microsoft.com/office/drawing/2014/main" id="{E702FC31-129C-B180-C35A-B632ACC51F8C}"/>
              </a:ext>
            </a:extLst>
          </p:cNvPr>
          <p:cNvGrpSpPr/>
          <p:nvPr/>
        </p:nvGrpSpPr>
        <p:grpSpPr>
          <a:xfrm>
            <a:off x="3568794" y="249383"/>
            <a:ext cx="235999" cy="327832"/>
            <a:chOff x="3332892" y="490537"/>
            <a:chExt cx="609983" cy="847343"/>
          </a:xfrm>
          <a:solidFill>
            <a:srgbClr val="000000"/>
          </a:solidFill>
        </p:grpSpPr>
        <p:sp>
          <p:nvSpPr>
            <p:cNvPr id="9" name="Freeform: Shape 8">
              <a:extLst>
                <a:ext uri="{FF2B5EF4-FFF2-40B4-BE49-F238E27FC236}">
                  <a16:creationId xmlns:a16="http://schemas.microsoft.com/office/drawing/2014/main" id="{6C6323F5-5FA1-243A-0D1C-5C8F2C07A493}"/>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35BC98A9-510C-B5E7-A872-5C1317CAB871}"/>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E6042734-C83B-2C2C-27A0-7C0A23F036BB}"/>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E998E2CE-759F-98B1-62E0-B96066ED96A2}"/>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AC2BE40C-F2FA-8773-9531-403DF84233EF}"/>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B9ED1261-56FC-F9B5-88EC-13892E9BA52B}"/>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1887FDDD-F486-4EE4-BAA5-08E76D1B4C5F}"/>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D6A5F13-4647-AFC8-330A-C65B361D346C}"/>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5665F6D-284B-D8BA-A71D-75A88D5EF4DC}"/>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C7F5B397-EA66-F654-B3FE-1F710E82B593}"/>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sp>
        <p:nvSpPr>
          <p:cNvPr id="76" name="TextBox 75">
            <a:extLst>
              <a:ext uri="{FF2B5EF4-FFF2-40B4-BE49-F238E27FC236}">
                <a16:creationId xmlns:a16="http://schemas.microsoft.com/office/drawing/2014/main" id="{C9DFD0D0-C445-C5CE-161D-E8C2A475AAA8}"/>
              </a:ext>
            </a:extLst>
          </p:cNvPr>
          <p:cNvSpPr txBox="1"/>
          <p:nvPr/>
        </p:nvSpPr>
        <p:spPr>
          <a:xfrm>
            <a:off x="1242291" y="2494837"/>
            <a:ext cx="9707417" cy="1488869"/>
          </a:xfrm>
          <a:prstGeom prst="rect">
            <a:avLst/>
          </a:prstGeom>
          <a:noFill/>
        </p:spPr>
        <p:txBody>
          <a:bodyPr wrap="square">
            <a:spAutoFit/>
          </a:bodyPr>
          <a:lstStyle/>
          <a:p>
            <a:pPr algn="ctr" rtl="1">
              <a:lnSpc>
                <a:spcPct val="150000"/>
              </a:lnSpc>
              <a:spcBef>
                <a:spcPct val="0"/>
              </a:spcBef>
              <a:buNone/>
            </a:pPr>
            <a:r>
              <a:rPr lang="fa-IR" altLang="en-US" sz="66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rPr>
              <a:t>بخش دوم : پیشینه پــژوهش</a:t>
            </a:r>
            <a:endParaRPr lang="fa-IR" altLang="en-US" sz="4400" b="1" dirty="0">
              <a:solidFill>
                <a:schemeClr val="bg1"/>
              </a:solidFill>
              <a:effectLst>
                <a:outerShdw dist="38100" dir="13500000" sx="101000" sy="101000" algn="br" rotWithShape="0">
                  <a:prstClr val="black"/>
                </a:outerShdw>
              </a:effectLst>
              <a:latin typeface="Damavand ExtraBold" panose="00000900000000000000" pitchFamily="2" charset="-78"/>
              <a:cs typeface="B Titr" panose="00000700000000000000" pitchFamily="2" charset="-78"/>
            </a:endParaRPr>
          </a:p>
        </p:txBody>
      </p:sp>
    </p:spTree>
    <p:extLst>
      <p:ext uri="{BB962C8B-B14F-4D97-AF65-F5344CB8AC3E}">
        <p14:creationId xmlns:p14="http://schemas.microsoft.com/office/powerpoint/2010/main" val="41401278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randombar(horizontal)">
                                      <p:cBhvr>
                                        <p:cTn id="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B20708CC-E55D-8A0F-51CA-91192EB3A99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3983" b="3983"/>
          <a:stretch>
            <a:fillRect/>
          </a:stretch>
        </p:blipFill>
        <p:spPr/>
      </p:pic>
      <p:pic>
        <p:nvPicPr>
          <p:cNvPr id="12" name="Picture Placeholder 11">
            <a:extLst>
              <a:ext uri="{FF2B5EF4-FFF2-40B4-BE49-F238E27FC236}">
                <a16:creationId xmlns:a16="http://schemas.microsoft.com/office/drawing/2014/main" id="{2229BDA5-B3F8-1D03-61C7-90153024589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3941" b="3941"/>
          <a:stretch>
            <a:fillRect/>
          </a:stretch>
        </p:blipFill>
        <p:spPr/>
      </p:pic>
      <p:sp>
        <p:nvSpPr>
          <p:cNvPr id="4" name="TextBox 3">
            <a:extLst>
              <a:ext uri="{FF2B5EF4-FFF2-40B4-BE49-F238E27FC236}">
                <a16:creationId xmlns:a16="http://schemas.microsoft.com/office/drawing/2014/main" id="{07D81A82-B1AE-1285-7D71-2DF3ED8DD1B1}"/>
              </a:ext>
            </a:extLst>
          </p:cNvPr>
          <p:cNvSpPr txBox="1"/>
          <p:nvPr/>
        </p:nvSpPr>
        <p:spPr>
          <a:xfrm>
            <a:off x="3735443" y="1225183"/>
            <a:ext cx="1364752" cy="473206"/>
          </a:xfrm>
          <a:prstGeom prst="rect">
            <a:avLst/>
          </a:prstGeom>
          <a:noFill/>
        </p:spPr>
        <p:txBody>
          <a:bodyPr wrap="square">
            <a:spAutoFit/>
          </a:bodyPr>
          <a:lstStyle/>
          <a:p>
            <a:pPr algn="ctr" rtl="1" eaLnBrk="1" hangingPunct="1">
              <a:lnSpc>
                <a:spcPct val="150000"/>
              </a:lnSpc>
              <a:spcBef>
                <a:spcPct val="0"/>
              </a:spcBef>
              <a:buFontTx/>
              <a:buNone/>
            </a:pPr>
            <a:r>
              <a:rPr lang="fa-IR" altLang="en-US" b="1" dirty="0">
                <a:latin typeface="Kalameh Black" pitchFamily="2" charset="-78"/>
                <a:cs typeface="B Titr" panose="00000700000000000000" pitchFamily="2" charset="-78"/>
              </a:rPr>
              <a:t>عــنوان تیتر</a:t>
            </a:r>
          </a:p>
        </p:txBody>
      </p:sp>
      <p:sp>
        <p:nvSpPr>
          <p:cNvPr id="5" name="TextBox 4">
            <a:extLst>
              <a:ext uri="{FF2B5EF4-FFF2-40B4-BE49-F238E27FC236}">
                <a16:creationId xmlns:a16="http://schemas.microsoft.com/office/drawing/2014/main" id="{DF383678-F7B5-B0C0-8AFD-03FA2BBA3CBD}"/>
              </a:ext>
            </a:extLst>
          </p:cNvPr>
          <p:cNvSpPr txBox="1"/>
          <p:nvPr/>
        </p:nvSpPr>
        <p:spPr>
          <a:xfrm>
            <a:off x="893970" y="1231928"/>
            <a:ext cx="1364752" cy="473206"/>
          </a:xfrm>
          <a:prstGeom prst="rect">
            <a:avLst/>
          </a:prstGeom>
          <a:noFill/>
        </p:spPr>
        <p:txBody>
          <a:bodyPr wrap="square">
            <a:spAutoFit/>
          </a:bodyPr>
          <a:lstStyle/>
          <a:p>
            <a:pPr algn="ctr" rtl="1" eaLnBrk="1" hangingPunct="1">
              <a:lnSpc>
                <a:spcPct val="150000"/>
              </a:lnSpc>
              <a:spcBef>
                <a:spcPct val="0"/>
              </a:spcBef>
              <a:buFontTx/>
              <a:buNone/>
            </a:pPr>
            <a:r>
              <a:rPr lang="fa-IR" altLang="en-US" b="1" dirty="0">
                <a:latin typeface="Kalameh Black" pitchFamily="2" charset="-78"/>
                <a:cs typeface="B Titr" panose="00000700000000000000" pitchFamily="2" charset="-78"/>
              </a:rPr>
              <a:t>عــنوان تیتر</a:t>
            </a:r>
          </a:p>
        </p:txBody>
      </p:sp>
      <p:sp>
        <p:nvSpPr>
          <p:cNvPr id="6" name="TextBox 5">
            <a:extLst>
              <a:ext uri="{FF2B5EF4-FFF2-40B4-BE49-F238E27FC236}">
                <a16:creationId xmlns:a16="http://schemas.microsoft.com/office/drawing/2014/main" id="{276B8224-0A4D-41FC-1291-4466DAF558CF}"/>
              </a:ext>
            </a:extLst>
          </p:cNvPr>
          <p:cNvSpPr txBox="1"/>
          <p:nvPr/>
        </p:nvSpPr>
        <p:spPr>
          <a:xfrm>
            <a:off x="3405918" y="1784684"/>
            <a:ext cx="2043566" cy="2008242"/>
          </a:xfrm>
          <a:prstGeom prst="rect">
            <a:avLst/>
          </a:prstGeom>
          <a:noFill/>
        </p:spPr>
        <p:txBody>
          <a:bodyPr wrap="square">
            <a:spAutoFit/>
          </a:bodyPr>
          <a:lstStyle/>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p>
        </p:txBody>
      </p:sp>
      <p:sp>
        <p:nvSpPr>
          <p:cNvPr id="7" name="TextBox 6">
            <a:extLst>
              <a:ext uri="{FF2B5EF4-FFF2-40B4-BE49-F238E27FC236}">
                <a16:creationId xmlns:a16="http://schemas.microsoft.com/office/drawing/2014/main" id="{9904A609-C38D-35A2-750F-C0E9EF406F7E}"/>
              </a:ext>
            </a:extLst>
          </p:cNvPr>
          <p:cNvSpPr txBox="1"/>
          <p:nvPr/>
        </p:nvSpPr>
        <p:spPr>
          <a:xfrm>
            <a:off x="530931" y="1796541"/>
            <a:ext cx="2043566" cy="2008242"/>
          </a:xfrm>
          <a:prstGeom prst="rect">
            <a:avLst/>
          </a:prstGeom>
          <a:noFill/>
        </p:spPr>
        <p:txBody>
          <a:bodyPr wrap="square">
            <a:spAutoFit/>
          </a:bodyPr>
          <a:lstStyle/>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p>
        </p:txBody>
      </p:sp>
      <p:sp>
        <p:nvSpPr>
          <p:cNvPr id="8" name="TextBox 7">
            <a:extLst>
              <a:ext uri="{FF2B5EF4-FFF2-40B4-BE49-F238E27FC236}">
                <a16:creationId xmlns:a16="http://schemas.microsoft.com/office/drawing/2014/main" id="{A6477F8C-9EF1-7F50-A251-C06DBB16FA81}"/>
              </a:ext>
            </a:extLst>
          </p:cNvPr>
          <p:cNvSpPr txBox="1"/>
          <p:nvPr/>
        </p:nvSpPr>
        <p:spPr>
          <a:xfrm>
            <a:off x="7975915" y="1108779"/>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9" name="TextBox 8">
            <a:extLst>
              <a:ext uri="{FF2B5EF4-FFF2-40B4-BE49-F238E27FC236}">
                <a16:creationId xmlns:a16="http://schemas.microsoft.com/office/drawing/2014/main" id="{D9C0EBCE-5DA5-F9C3-4C4F-8086976136E8}"/>
              </a:ext>
            </a:extLst>
          </p:cNvPr>
          <p:cNvSpPr txBox="1"/>
          <p:nvPr/>
        </p:nvSpPr>
        <p:spPr>
          <a:xfrm>
            <a:off x="5853777" y="1543655"/>
            <a:ext cx="5132686" cy="4862870"/>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10" name="TextBox 9">
            <a:extLst>
              <a:ext uri="{FF2B5EF4-FFF2-40B4-BE49-F238E27FC236}">
                <a16:creationId xmlns:a16="http://schemas.microsoft.com/office/drawing/2014/main" id="{A0256571-E208-AAA3-EC55-3654F7F902D4}"/>
              </a:ext>
            </a:extLst>
          </p:cNvPr>
          <p:cNvSpPr txBox="1"/>
          <p:nvPr/>
        </p:nvSpPr>
        <p:spPr>
          <a:xfrm>
            <a:off x="8365287" y="451475"/>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grpSp>
        <p:nvGrpSpPr>
          <p:cNvPr id="87" name="Group 86">
            <a:extLst>
              <a:ext uri="{FF2B5EF4-FFF2-40B4-BE49-F238E27FC236}">
                <a16:creationId xmlns:a16="http://schemas.microsoft.com/office/drawing/2014/main" id="{02AB64C1-BA17-E831-CEAE-AEBE4C15098B}"/>
              </a:ext>
            </a:extLst>
          </p:cNvPr>
          <p:cNvGrpSpPr/>
          <p:nvPr/>
        </p:nvGrpSpPr>
        <p:grpSpPr>
          <a:xfrm>
            <a:off x="11449376" y="871306"/>
            <a:ext cx="327562" cy="5133860"/>
            <a:chOff x="11449376" y="871306"/>
            <a:chExt cx="327562" cy="5133860"/>
          </a:xfrm>
        </p:grpSpPr>
        <p:grpSp>
          <p:nvGrpSpPr>
            <p:cNvPr id="88" name="Graphic 2">
              <a:extLst>
                <a:ext uri="{FF2B5EF4-FFF2-40B4-BE49-F238E27FC236}">
                  <a16:creationId xmlns:a16="http://schemas.microsoft.com/office/drawing/2014/main" id="{2F40AEBD-6228-2E4A-877B-964A2CC3D01B}"/>
                </a:ext>
              </a:extLst>
            </p:cNvPr>
            <p:cNvGrpSpPr/>
            <p:nvPr/>
          </p:nvGrpSpPr>
          <p:grpSpPr>
            <a:xfrm>
              <a:off x="11449376" y="871306"/>
              <a:ext cx="327562" cy="283795"/>
              <a:chOff x="5756814" y="5631846"/>
              <a:chExt cx="846645" cy="733520"/>
            </a:xfrm>
            <a:solidFill>
              <a:srgbClr val="000000"/>
            </a:solidFill>
          </p:grpSpPr>
          <p:sp>
            <p:nvSpPr>
              <p:cNvPr id="146" name="Freeform: Shape 145">
                <a:extLst>
                  <a:ext uri="{FF2B5EF4-FFF2-40B4-BE49-F238E27FC236}">
                    <a16:creationId xmlns:a16="http://schemas.microsoft.com/office/drawing/2014/main" id="{F1CCF021-8D87-5494-7A9A-A69431616C30}"/>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2BE51E99-74B3-C882-52E0-2FB9DE83EB0B}"/>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EEFA8514-C2F8-270A-2FF3-2F9526AC5EFC}"/>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EA0B6B1D-1A48-4D98-5908-97D10B6968A6}"/>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74325311-7134-8510-00EB-FC945D8F9030}"/>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B19AECD-2028-0349-1448-985D5354C05D}"/>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EA728EBD-03DE-E0D6-58E7-FA05D94C9CAD}"/>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F389B958-0422-98A0-C6EF-6526B4C2AE2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8D1BE84-C30E-8D73-AAA5-913FF598EB9D}"/>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84341C43-407F-0445-7320-8ACF5DA175A3}"/>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F27FD47-4177-6F8A-8B37-0B4DAF204A73}"/>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451842D8-417A-DA33-ADDF-E63E1414D7BD}"/>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96480E2-6B66-6115-DC09-20665B6CD33C}"/>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89" name="Graphic 2">
              <a:extLst>
                <a:ext uri="{FF2B5EF4-FFF2-40B4-BE49-F238E27FC236}">
                  <a16:creationId xmlns:a16="http://schemas.microsoft.com/office/drawing/2014/main" id="{64085B6E-D5C3-4AB7-FA76-8DCF4E115E81}"/>
                </a:ext>
              </a:extLst>
            </p:cNvPr>
            <p:cNvGrpSpPr/>
            <p:nvPr/>
          </p:nvGrpSpPr>
          <p:grpSpPr>
            <a:xfrm>
              <a:off x="11449407" y="3761744"/>
              <a:ext cx="327500" cy="288586"/>
              <a:chOff x="4485893" y="5625654"/>
              <a:chExt cx="846486" cy="745902"/>
            </a:xfrm>
            <a:solidFill>
              <a:srgbClr val="000000"/>
            </a:solidFill>
          </p:grpSpPr>
          <p:sp>
            <p:nvSpPr>
              <p:cNvPr id="134" name="Freeform: Shape 133">
                <a:extLst>
                  <a:ext uri="{FF2B5EF4-FFF2-40B4-BE49-F238E27FC236}">
                    <a16:creationId xmlns:a16="http://schemas.microsoft.com/office/drawing/2014/main" id="{14264CC2-7E8B-1856-5CFC-543094BEDC6B}"/>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3B999E47-69E9-2900-6BCB-6E978453D82D}"/>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E9BE4795-A193-E3AB-2738-ED7E27AC5D1B}"/>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A49D9AD9-78E4-073F-BC3E-55CF0FC408CD}"/>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F1963FF8-10FD-CA7B-12E1-CE9797E8EBC8}"/>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0CF4E72-97AD-6EA2-D83D-CB0BA2AB0E67}"/>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2B4F76E7-D80E-9DA2-3C9B-C39B41B0320F}"/>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0B99CEB4-270A-F73B-90F9-7F29EB5E816F}"/>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B48DDDFB-1F00-7FB7-59A3-E363B88B6D4E}"/>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8F341A60-F712-A829-7D5D-681F46C03D95}"/>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BC757CE9-1E6A-05FD-9EC7-6DF7E384FC9A}"/>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8F05051F-291A-285A-5425-5FF6521D5702}"/>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90" name="Graphic 2">
              <a:extLst>
                <a:ext uri="{FF2B5EF4-FFF2-40B4-BE49-F238E27FC236}">
                  <a16:creationId xmlns:a16="http://schemas.microsoft.com/office/drawing/2014/main" id="{7D00120D-2184-4FD6-68C6-73CD2FFFA07A}"/>
                </a:ext>
              </a:extLst>
            </p:cNvPr>
            <p:cNvGrpSpPr/>
            <p:nvPr/>
          </p:nvGrpSpPr>
          <p:grpSpPr>
            <a:xfrm>
              <a:off x="11449382" y="4700854"/>
              <a:ext cx="327551" cy="327809"/>
              <a:chOff x="3214687" y="4303930"/>
              <a:chExt cx="846617" cy="847284"/>
            </a:xfrm>
            <a:solidFill>
              <a:srgbClr val="000000"/>
            </a:solidFill>
          </p:grpSpPr>
          <p:sp>
            <p:nvSpPr>
              <p:cNvPr id="124" name="Freeform: Shape 123">
                <a:extLst>
                  <a:ext uri="{FF2B5EF4-FFF2-40B4-BE49-F238E27FC236}">
                    <a16:creationId xmlns:a16="http://schemas.microsoft.com/office/drawing/2014/main" id="{4347D052-7CA2-ED20-6675-97C1D4D80A18}"/>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7DF64021-4DD9-C8D0-61F4-7526E256C720}"/>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BB0C6F9-82F6-0878-4FFF-34BB93F87401}"/>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A05D79BD-6FBD-2496-F999-CBF93264DD2C}"/>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88A83993-4E96-7E59-B381-CA825C44624B}"/>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BD23204D-277C-6093-B004-E6E94F346097}"/>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28B0B2D-BF9C-BCC0-6A92-3E9364B60A93}"/>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948BDF02-367C-9795-EB80-268D17AF5BEC}"/>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CD6B40C-63E8-D8A7-F444-B569CE243044}"/>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4F4CA80-C2BE-3E78-E06F-EED8118EAA08}"/>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91" name="Graphic 2">
              <a:extLst>
                <a:ext uri="{FF2B5EF4-FFF2-40B4-BE49-F238E27FC236}">
                  <a16:creationId xmlns:a16="http://schemas.microsoft.com/office/drawing/2014/main" id="{1D539308-88E4-0D58-FD7E-D4A54E222A39}"/>
                </a:ext>
              </a:extLst>
            </p:cNvPr>
            <p:cNvGrpSpPr/>
            <p:nvPr/>
          </p:nvGrpSpPr>
          <p:grpSpPr>
            <a:xfrm>
              <a:off x="11449389" y="2794268"/>
              <a:ext cx="327537" cy="291718"/>
              <a:chOff x="3214687" y="3079431"/>
              <a:chExt cx="846581" cy="753999"/>
            </a:xfrm>
            <a:solidFill>
              <a:srgbClr val="000000"/>
            </a:solidFill>
          </p:grpSpPr>
          <p:sp>
            <p:nvSpPr>
              <p:cNvPr id="112" name="Freeform: Shape 111">
                <a:extLst>
                  <a:ext uri="{FF2B5EF4-FFF2-40B4-BE49-F238E27FC236}">
                    <a16:creationId xmlns:a16="http://schemas.microsoft.com/office/drawing/2014/main" id="{FB1E0170-60B2-86E9-2598-54DD20F8402D}"/>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0D5B2A91-FE16-0229-131E-A8ABF016DE95}"/>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47C4F0A6-E754-BE1A-9B29-1F674FAAE521}"/>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29A25B29-8FF5-4F81-5B2A-9F717129A905}"/>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B48970D7-F71C-240D-43D0-EE5FB47C1ADD}"/>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6BAF6075-19D5-DD63-D585-8F0C4E0D7803}"/>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24B414F-3E4D-4281-649D-860C4C22D834}"/>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69DCB66-D386-82D5-F444-31C0F6B42332}"/>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523C99AE-4BE8-3928-B26F-4053E81BBD7A}"/>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B26FE9B1-6A53-C1E1-713E-A36647B6B924}"/>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9E680D5-D590-0B2E-93A7-AB3B625DA7FF}"/>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F2C9FBA3-9E9A-6D60-00A2-CE3831C176C2}"/>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92" name="Graphic 2">
              <a:extLst>
                <a:ext uri="{FF2B5EF4-FFF2-40B4-BE49-F238E27FC236}">
                  <a16:creationId xmlns:a16="http://schemas.microsoft.com/office/drawing/2014/main" id="{82224930-5F8E-086B-92E7-584964C824AA}"/>
                </a:ext>
              </a:extLst>
            </p:cNvPr>
            <p:cNvGrpSpPr/>
            <p:nvPr/>
          </p:nvGrpSpPr>
          <p:grpSpPr>
            <a:xfrm>
              <a:off x="11487166" y="1822778"/>
              <a:ext cx="196566" cy="327832"/>
              <a:chOff x="8468295" y="490537"/>
              <a:chExt cx="508063" cy="847343"/>
            </a:xfrm>
            <a:solidFill>
              <a:srgbClr val="000000"/>
            </a:solidFill>
          </p:grpSpPr>
          <p:sp>
            <p:nvSpPr>
              <p:cNvPr id="104" name="Freeform: Shape 103">
                <a:extLst>
                  <a:ext uri="{FF2B5EF4-FFF2-40B4-BE49-F238E27FC236}">
                    <a16:creationId xmlns:a16="http://schemas.microsoft.com/office/drawing/2014/main" id="{13E8FC3C-A360-9840-3273-17885FA25764}"/>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17E9211-06B0-6469-8D50-1E3AD764823F}"/>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73347860-B107-F410-5DC8-DB8F9AAA0AA4}"/>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62FECED-FA35-4847-B970-FECE9A9A3C5C}"/>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7899700-365F-D863-CA40-A1339927E924}"/>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37A042A-6A4C-B0A6-BAF9-90AA7B095C76}"/>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3A869CBA-0181-563F-EF3A-1B4340F1ABC8}"/>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7C6CBD8-E5FE-0E2B-9D8E-4EDA6478D59B}"/>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93" name="Graphic 2">
              <a:extLst>
                <a:ext uri="{FF2B5EF4-FFF2-40B4-BE49-F238E27FC236}">
                  <a16:creationId xmlns:a16="http://schemas.microsoft.com/office/drawing/2014/main" id="{6B448A10-D231-A6D2-2EAF-DC5BE44E80F2}"/>
                </a:ext>
              </a:extLst>
            </p:cNvPr>
            <p:cNvGrpSpPr/>
            <p:nvPr/>
          </p:nvGrpSpPr>
          <p:grpSpPr>
            <a:xfrm>
              <a:off x="11495158" y="5677334"/>
              <a:ext cx="235999" cy="327832"/>
              <a:chOff x="3332892" y="490537"/>
              <a:chExt cx="609983" cy="847343"/>
            </a:xfrm>
            <a:solidFill>
              <a:srgbClr val="000000"/>
            </a:solidFill>
          </p:grpSpPr>
          <p:sp>
            <p:nvSpPr>
              <p:cNvPr id="94" name="Freeform: Shape 93">
                <a:extLst>
                  <a:ext uri="{FF2B5EF4-FFF2-40B4-BE49-F238E27FC236}">
                    <a16:creationId xmlns:a16="http://schemas.microsoft.com/office/drawing/2014/main" id="{306D4232-AC37-EF2E-4783-64265EDCB9F5}"/>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473D241-6308-078F-736D-AE7EE0E2B6BD}"/>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1A347C3D-7A3D-2965-5BA9-E6851688F375}"/>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788C18C3-67F6-506A-923F-E4E9E8FB086D}"/>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0C4AB3D-CEC3-9074-CBA0-112DF947014B}"/>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38349298-3F72-65D8-6ADD-FD84B85031CD}"/>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73F43FF1-8799-C368-1E5A-36DFCD4D6DAC}"/>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334F0B6-04ED-33FB-35EF-B7833C5DD8EF}"/>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5320B4C9-28A5-257B-AEE8-150366685386}"/>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3F83AAB9-457A-5F30-AF35-4C094B434BE9}"/>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8298116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1000" fill="hold"/>
                                        <p:tgtEl>
                                          <p:spTgt spid="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FA78668-CF0F-3FCD-A55B-C775F6867826}"/>
              </a:ext>
            </a:extLst>
          </p:cNvPr>
          <p:cNvGrpSpPr/>
          <p:nvPr/>
        </p:nvGrpSpPr>
        <p:grpSpPr>
          <a:xfrm>
            <a:off x="1480131" y="2235461"/>
            <a:ext cx="8590106" cy="3688819"/>
            <a:chOff x="1637149" y="2235461"/>
            <a:chExt cx="8590106" cy="3688819"/>
          </a:xfrm>
        </p:grpSpPr>
        <p:sp>
          <p:nvSpPr>
            <p:cNvPr id="2" name="Rectangle: Rounded Corners 1">
              <a:extLst>
                <a:ext uri="{FF2B5EF4-FFF2-40B4-BE49-F238E27FC236}">
                  <a16:creationId xmlns:a16="http://schemas.microsoft.com/office/drawing/2014/main" id="{8F73254D-75D6-40A2-EB62-63C17CED2D6A}"/>
                </a:ext>
              </a:extLst>
            </p:cNvPr>
            <p:cNvSpPr/>
            <p:nvPr/>
          </p:nvSpPr>
          <p:spPr>
            <a:xfrm>
              <a:off x="1637149" y="2269840"/>
              <a:ext cx="2650836" cy="3654440"/>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8629EBBA-10A8-AAB1-A207-CA3DA3079E74}"/>
                </a:ext>
              </a:extLst>
            </p:cNvPr>
            <p:cNvSpPr/>
            <p:nvPr/>
          </p:nvSpPr>
          <p:spPr>
            <a:xfrm>
              <a:off x="4592923" y="2269840"/>
              <a:ext cx="2650836" cy="3654440"/>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EF2F712C-DF21-C33D-091B-6DCA7EF87BF6}"/>
                </a:ext>
              </a:extLst>
            </p:cNvPr>
            <p:cNvSpPr/>
            <p:nvPr/>
          </p:nvSpPr>
          <p:spPr>
            <a:xfrm>
              <a:off x="7576419" y="2235461"/>
              <a:ext cx="2650836" cy="3654440"/>
            </a:xfrm>
            <a:prstGeom prst="roundRect">
              <a:avLst/>
            </a:prstGeom>
            <a:solidFill>
              <a:srgbClr val="0A8C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ectangle: Rounded Corners 7">
            <a:extLst>
              <a:ext uri="{FF2B5EF4-FFF2-40B4-BE49-F238E27FC236}">
                <a16:creationId xmlns:a16="http://schemas.microsoft.com/office/drawing/2014/main" id="{755185E0-F08C-D4BB-9988-2AB1B4D8FB63}"/>
              </a:ext>
            </a:extLst>
          </p:cNvPr>
          <p:cNvSpPr/>
          <p:nvPr/>
        </p:nvSpPr>
        <p:spPr>
          <a:xfrm>
            <a:off x="4639104" y="2499171"/>
            <a:ext cx="2244437" cy="1551709"/>
          </a:xfrm>
          <a:prstGeom prst="roundRect">
            <a:avLst>
              <a:gd name="adj" fmla="val 208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F551B6B5-4E77-1A98-96C9-0A4645B34DF9}"/>
              </a:ext>
            </a:extLst>
          </p:cNvPr>
          <p:cNvSpPr/>
          <p:nvPr/>
        </p:nvSpPr>
        <p:spPr>
          <a:xfrm>
            <a:off x="7622600" y="2458703"/>
            <a:ext cx="2244437" cy="1551709"/>
          </a:xfrm>
          <a:prstGeom prst="roundRect">
            <a:avLst>
              <a:gd name="adj" fmla="val 208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044E15F3-E32F-96D4-A10E-11E5D896E3E2}"/>
              </a:ext>
            </a:extLst>
          </p:cNvPr>
          <p:cNvSpPr/>
          <p:nvPr/>
        </p:nvSpPr>
        <p:spPr>
          <a:xfrm>
            <a:off x="1681017" y="2493815"/>
            <a:ext cx="2244437" cy="1551709"/>
          </a:xfrm>
          <a:prstGeom prst="roundRect">
            <a:avLst>
              <a:gd name="adj" fmla="val 208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Placeholder 13">
            <a:extLst>
              <a:ext uri="{FF2B5EF4-FFF2-40B4-BE49-F238E27FC236}">
                <a16:creationId xmlns:a16="http://schemas.microsoft.com/office/drawing/2014/main" id="{F4BA5A6C-EE72-0950-8815-806AAE18B1BB}"/>
              </a:ext>
            </a:extLst>
          </p:cNvPr>
          <p:cNvPicPr>
            <a:picLocks noChangeAspect="1"/>
          </p:cNvPicPr>
          <p:nvPr/>
        </p:nvPicPr>
        <p:blipFill>
          <a:blip r:embed="rId3">
            <a:extLst>
              <a:ext uri="{28A0092B-C50C-407E-A947-70E740481C1C}">
                <a14:useLocalDpi xmlns:a14="http://schemas.microsoft.com/office/drawing/2010/main" val="0"/>
              </a:ext>
            </a:extLst>
          </a:blip>
          <a:srcRect t="3983" b="3983"/>
          <a:stretch>
            <a:fillRect/>
          </a:stretch>
        </p:blipFill>
        <p:spPr>
          <a:xfrm>
            <a:off x="1866781" y="2407167"/>
            <a:ext cx="1872908" cy="1725003"/>
          </a:xfrm>
          <a:prstGeom prst="roundRect">
            <a:avLst>
              <a:gd name="adj" fmla="val 18229"/>
            </a:avLst>
          </a:prstGeom>
        </p:spPr>
      </p:pic>
      <p:pic>
        <p:nvPicPr>
          <p:cNvPr id="12" name="Picture Placeholder 13">
            <a:extLst>
              <a:ext uri="{FF2B5EF4-FFF2-40B4-BE49-F238E27FC236}">
                <a16:creationId xmlns:a16="http://schemas.microsoft.com/office/drawing/2014/main" id="{8BCD3EB5-DE45-CA79-37CF-26E885AC38AC}"/>
              </a:ext>
            </a:extLst>
          </p:cNvPr>
          <p:cNvPicPr>
            <a:picLocks noChangeAspect="1"/>
          </p:cNvPicPr>
          <p:nvPr/>
        </p:nvPicPr>
        <p:blipFill>
          <a:blip r:embed="rId3">
            <a:extLst>
              <a:ext uri="{28A0092B-C50C-407E-A947-70E740481C1C}">
                <a14:useLocalDpi xmlns:a14="http://schemas.microsoft.com/office/drawing/2010/main" val="0"/>
              </a:ext>
            </a:extLst>
          </a:blip>
          <a:srcRect t="3983" b="3983"/>
          <a:stretch>
            <a:fillRect/>
          </a:stretch>
        </p:blipFill>
        <p:spPr>
          <a:xfrm>
            <a:off x="4824868" y="2444771"/>
            <a:ext cx="1872908" cy="1725003"/>
          </a:xfrm>
          <a:prstGeom prst="roundRect">
            <a:avLst>
              <a:gd name="adj" fmla="val 18229"/>
            </a:avLst>
          </a:prstGeom>
        </p:spPr>
      </p:pic>
      <p:pic>
        <p:nvPicPr>
          <p:cNvPr id="13" name="Picture Placeholder 13">
            <a:extLst>
              <a:ext uri="{FF2B5EF4-FFF2-40B4-BE49-F238E27FC236}">
                <a16:creationId xmlns:a16="http://schemas.microsoft.com/office/drawing/2014/main" id="{E64E0D5A-ABB6-7AE3-8590-255A2090FB7E}"/>
              </a:ext>
            </a:extLst>
          </p:cNvPr>
          <p:cNvPicPr>
            <a:picLocks noChangeAspect="1"/>
          </p:cNvPicPr>
          <p:nvPr/>
        </p:nvPicPr>
        <p:blipFill>
          <a:blip r:embed="rId3">
            <a:extLst>
              <a:ext uri="{28A0092B-C50C-407E-A947-70E740481C1C}">
                <a14:useLocalDpi xmlns:a14="http://schemas.microsoft.com/office/drawing/2010/main" val="0"/>
              </a:ext>
            </a:extLst>
          </a:blip>
          <a:srcRect t="3983" b="3983"/>
          <a:stretch>
            <a:fillRect/>
          </a:stretch>
        </p:blipFill>
        <p:spPr>
          <a:xfrm>
            <a:off x="7808364" y="2407166"/>
            <a:ext cx="1872908" cy="1725003"/>
          </a:xfrm>
          <a:prstGeom prst="roundRect">
            <a:avLst>
              <a:gd name="adj" fmla="val 18229"/>
            </a:avLst>
          </a:prstGeom>
        </p:spPr>
      </p:pic>
      <p:sp>
        <p:nvSpPr>
          <p:cNvPr id="17" name="TextBox 16">
            <a:extLst>
              <a:ext uri="{FF2B5EF4-FFF2-40B4-BE49-F238E27FC236}">
                <a16:creationId xmlns:a16="http://schemas.microsoft.com/office/drawing/2014/main" id="{B7E476C0-B90B-ECF6-74AC-1C6910356374}"/>
              </a:ext>
            </a:extLst>
          </p:cNvPr>
          <p:cNvSpPr txBox="1"/>
          <p:nvPr/>
        </p:nvSpPr>
        <p:spPr>
          <a:xfrm>
            <a:off x="1501058" y="4227391"/>
            <a:ext cx="2623114" cy="1569660"/>
          </a:xfrm>
          <a:prstGeom prst="rect">
            <a:avLst/>
          </a:prstGeom>
          <a:noFill/>
        </p:spPr>
        <p:txBody>
          <a:bodyPr wrap="square">
            <a:spAutoFit/>
          </a:bodyPr>
          <a:lstStyle/>
          <a:p>
            <a:pPr algn="ctr"/>
            <a:r>
              <a:rPr lang="fa-IR" sz="1600" b="1" dirty="0">
                <a:solidFill>
                  <a:schemeClr val="bg1"/>
                </a:solidFill>
                <a:latin typeface="Kalameh" pitchFamily="2" charset="-78"/>
                <a:cs typeface="B Titr" panose="00000700000000000000" pitchFamily="2" charset="-78"/>
              </a:rPr>
              <a:t>تیتر عنوان موضوع</a:t>
            </a:r>
          </a:p>
          <a:p>
            <a:pPr algn="ctr"/>
            <a:r>
              <a:rPr lang="fa-IR" sz="16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chemeClr val="bg1"/>
                </a:solidFill>
                <a:latin typeface="Kalameh" pitchFamily="2" charset="-78"/>
                <a:cs typeface="B Nazanin" panose="00000400000000000000" pitchFamily="2" charset="-78"/>
              </a:rPr>
              <a:t> </a:t>
            </a:r>
            <a:r>
              <a:rPr lang="fa-IR" sz="16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a:t>
            </a:r>
            <a:endParaRPr lang="en-US" sz="1600" dirty="0">
              <a:solidFill>
                <a:schemeClr val="bg1"/>
              </a:solidFill>
            </a:endParaRPr>
          </a:p>
        </p:txBody>
      </p:sp>
      <p:sp>
        <p:nvSpPr>
          <p:cNvPr id="18" name="TextBox 17">
            <a:extLst>
              <a:ext uri="{FF2B5EF4-FFF2-40B4-BE49-F238E27FC236}">
                <a16:creationId xmlns:a16="http://schemas.microsoft.com/office/drawing/2014/main" id="{00DAAC3F-DC3B-553E-E33E-6E2EB5E9CB01}"/>
              </a:ext>
            </a:extLst>
          </p:cNvPr>
          <p:cNvSpPr txBox="1"/>
          <p:nvPr/>
        </p:nvSpPr>
        <p:spPr>
          <a:xfrm>
            <a:off x="4435905" y="4169774"/>
            <a:ext cx="2623114" cy="1569660"/>
          </a:xfrm>
          <a:prstGeom prst="rect">
            <a:avLst/>
          </a:prstGeom>
          <a:noFill/>
        </p:spPr>
        <p:txBody>
          <a:bodyPr wrap="square">
            <a:spAutoFit/>
          </a:bodyPr>
          <a:lstStyle/>
          <a:p>
            <a:pPr algn="ctr"/>
            <a:r>
              <a:rPr lang="fa-IR" sz="1600" b="1" dirty="0">
                <a:solidFill>
                  <a:schemeClr val="bg1"/>
                </a:solidFill>
                <a:latin typeface="Kalameh" pitchFamily="2" charset="-78"/>
                <a:cs typeface="B Titr" panose="00000700000000000000" pitchFamily="2" charset="-78"/>
              </a:rPr>
              <a:t>تیتر عنوان موضوع</a:t>
            </a:r>
          </a:p>
          <a:p>
            <a:pPr algn="ctr"/>
            <a:r>
              <a:rPr lang="fa-IR" sz="16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chemeClr val="bg1"/>
                </a:solidFill>
                <a:latin typeface="Kalameh" pitchFamily="2" charset="-78"/>
                <a:cs typeface="B Nazanin" panose="00000400000000000000" pitchFamily="2" charset="-78"/>
              </a:rPr>
              <a:t> </a:t>
            </a:r>
            <a:r>
              <a:rPr lang="fa-IR" sz="16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a:t>
            </a:r>
            <a:endParaRPr lang="en-US" sz="1600" dirty="0">
              <a:solidFill>
                <a:schemeClr val="bg1"/>
              </a:solidFill>
            </a:endParaRPr>
          </a:p>
        </p:txBody>
      </p:sp>
      <p:sp>
        <p:nvSpPr>
          <p:cNvPr id="19" name="TextBox 18">
            <a:extLst>
              <a:ext uri="{FF2B5EF4-FFF2-40B4-BE49-F238E27FC236}">
                <a16:creationId xmlns:a16="http://schemas.microsoft.com/office/drawing/2014/main" id="{CC752A3B-7A7A-3325-A2A0-B0CFA67090DD}"/>
              </a:ext>
            </a:extLst>
          </p:cNvPr>
          <p:cNvSpPr txBox="1"/>
          <p:nvPr/>
        </p:nvSpPr>
        <p:spPr>
          <a:xfrm>
            <a:off x="7357184" y="4097060"/>
            <a:ext cx="2623114" cy="1569660"/>
          </a:xfrm>
          <a:prstGeom prst="rect">
            <a:avLst/>
          </a:prstGeom>
          <a:noFill/>
        </p:spPr>
        <p:txBody>
          <a:bodyPr wrap="square">
            <a:spAutoFit/>
          </a:bodyPr>
          <a:lstStyle/>
          <a:p>
            <a:pPr algn="ctr"/>
            <a:r>
              <a:rPr lang="fa-IR" sz="1600" b="1" dirty="0">
                <a:solidFill>
                  <a:schemeClr val="bg1"/>
                </a:solidFill>
                <a:latin typeface="Kalameh" pitchFamily="2" charset="-78"/>
                <a:cs typeface="B Titr" panose="00000700000000000000" pitchFamily="2" charset="-78"/>
              </a:rPr>
              <a:t>تیتر عنوان موضوع</a:t>
            </a:r>
          </a:p>
          <a:p>
            <a:pPr algn="ctr"/>
            <a:r>
              <a:rPr lang="fa-IR" sz="1600" b="1" dirty="0">
                <a:solidFill>
                  <a:schemeClr val="bg1"/>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solidFill>
                  <a:schemeClr val="bg1"/>
                </a:solidFill>
                <a:latin typeface="Kalameh" pitchFamily="2" charset="-78"/>
                <a:cs typeface="B Nazanin" panose="00000400000000000000" pitchFamily="2" charset="-78"/>
              </a:rPr>
              <a:t> </a:t>
            </a:r>
            <a:r>
              <a:rPr lang="fa-IR" sz="1600" b="1" dirty="0">
                <a:solidFill>
                  <a:schemeClr val="bg1"/>
                </a:solidFill>
                <a:latin typeface="Kalameh" pitchFamily="2" charset="-78"/>
                <a:cs typeface="B Nazanin" panose="00000400000000000000" pitchFamily="2" charset="-78"/>
              </a:rPr>
              <a:t> که شما به راحتی میتوانید بعد از خرید فایل آن را به راحتی تغییر داده</a:t>
            </a:r>
            <a:endParaRPr lang="en-US" sz="1600" dirty="0">
              <a:solidFill>
                <a:schemeClr val="bg1"/>
              </a:solidFill>
            </a:endParaRPr>
          </a:p>
        </p:txBody>
      </p:sp>
      <p:sp>
        <p:nvSpPr>
          <p:cNvPr id="20" name="TextBox 19">
            <a:extLst>
              <a:ext uri="{FF2B5EF4-FFF2-40B4-BE49-F238E27FC236}">
                <a16:creationId xmlns:a16="http://schemas.microsoft.com/office/drawing/2014/main" id="{E76D9B7F-AFEF-E120-8009-30044F422E70}"/>
              </a:ext>
            </a:extLst>
          </p:cNvPr>
          <p:cNvSpPr txBox="1"/>
          <p:nvPr/>
        </p:nvSpPr>
        <p:spPr>
          <a:xfrm>
            <a:off x="4251194" y="756404"/>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21" name="TextBox 20">
            <a:extLst>
              <a:ext uri="{FF2B5EF4-FFF2-40B4-BE49-F238E27FC236}">
                <a16:creationId xmlns:a16="http://schemas.microsoft.com/office/drawing/2014/main" id="{ADC16D0B-18BD-84FC-2F1C-C6378D65AAC1}"/>
              </a:ext>
            </a:extLst>
          </p:cNvPr>
          <p:cNvSpPr txBox="1"/>
          <p:nvPr/>
        </p:nvSpPr>
        <p:spPr>
          <a:xfrm>
            <a:off x="568036" y="1191280"/>
            <a:ext cx="10413808" cy="800219"/>
          </a:xfrm>
          <a:prstGeom prst="rect">
            <a:avLst/>
          </a:prstGeom>
          <a:noFill/>
        </p:spPr>
        <p:txBody>
          <a:bodyPr wrap="square">
            <a:spAutoFit/>
          </a:bodyPr>
          <a:lstStyle/>
          <a:p>
            <a:pPr algn="ctr"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22" name="TextBox 21">
            <a:extLst>
              <a:ext uri="{FF2B5EF4-FFF2-40B4-BE49-F238E27FC236}">
                <a16:creationId xmlns:a16="http://schemas.microsoft.com/office/drawing/2014/main" id="{E5747808-C496-82F2-3449-C325CF8650DB}"/>
              </a:ext>
            </a:extLst>
          </p:cNvPr>
          <p:cNvSpPr txBox="1"/>
          <p:nvPr/>
        </p:nvSpPr>
        <p:spPr>
          <a:xfrm>
            <a:off x="4441262" y="99100"/>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grpSp>
        <p:nvGrpSpPr>
          <p:cNvPr id="95" name="Group 94">
            <a:extLst>
              <a:ext uri="{FF2B5EF4-FFF2-40B4-BE49-F238E27FC236}">
                <a16:creationId xmlns:a16="http://schemas.microsoft.com/office/drawing/2014/main" id="{047A32E6-A1B7-EC66-531F-A108A0C88C9B}"/>
              </a:ext>
            </a:extLst>
          </p:cNvPr>
          <p:cNvGrpSpPr/>
          <p:nvPr/>
        </p:nvGrpSpPr>
        <p:grpSpPr>
          <a:xfrm>
            <a:off x="11449376" y="871306"/>
            <a:ext cx="327562" cy="5133860"/>
            <a:chOff x="11449376" y="871306"/>
            <a:chExt cx="327562" cy="5133860"/>
          </a:xfrm>
        </p:grpSpPr>
        <p:grpSp>
          <p:nvGrpSpPr>
            <p:cNvPr id="96" name="Graphic 2">
              <a:extLst>
                <a:ext uri="{FF2B5EF4-FFF2-40B4-BE49-F238E27FC236}">
                  <a16:creationId xmlns:a16="http://schemas.microsoft.com/office/drawing/2014/main" id="{E123DD08-98B5-EACA-FA10-1C2994B6D2CE}"/>
                </a:ext>
              </a:extLst>
            </p:cNvPr>
            <p:cNvGrpSpPr/>
            <p:nvPr/>
          </p:nvGrpSpPr>
          <p:grpSpPr>
            <a:xfrm>
              <a:off x="11449376" y="871306"/>
              <a:ext cx="327562" cy="283795"/>
              <a:chOff x="5756814" y="5631846"/>
              <a:chExt cx="846645" cy="733520"/>
            </a:xfrm>
            <a:solidFill>
              <a:srgbClr val="000000"/>
            </a:solidFill>
          </p:grpSpPr>
          <p:sp>
            <p:nvSpPr>
              <p:cNvPr id="154" name="Freeform: Shape 153">
                <a:extLst>
                  <a:ext uri="{FF2B5EF4-FFF2-40B4-BE49-F238E27FC236}">
                    <a16:creationId xmlns:a16="http://schemas.microsoft.com/office/drawing/2014/main" id="{3F5D43B8-C11E-5004-ABAD-461B25341F37}"/>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7FE9BF32-49B0-7CD9-4C09-CC54A7CD8A50}"/>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B4CB24A1-2FFE-35C3-263A-3CC22966B668}"/>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6B969732-F216-EC9F-6C12-AEFAE1DA391B}"/>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E420295F-9BD7-275F-A902-E22F07918A2F}"/>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C15FEDAC-884E-CA02-C9C2-C20883E03A8F}"/>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C4254C71-F632-3FC7-AC8E-58D5FF28D9B9}"/>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2A40B924-BDC4-305A-C77C-D9FA1811C751}"/>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581E9F18-002F-89C8-D83E-A2B7130A616C}"/>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CD5DE9D0-5097-F772-6851-24270ADC26C9}"/>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1BBA6E8-0D7A-A5A7-702E-C9C7C2DF7292}"/>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22A0A97-EFE0-C26A-C590-440A94D8D2EF}"/>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8CAB5385-3755-546F-5EFF-57354D06BCF4}"/>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97" name="Graphic 2">
              <a:extLst>
                <a:ext uri="{FF2B5EF4-FFF2-40B4-BE49-F238E27FC236}">
                  <a16:creationId xmlns:a16="http://schemas.microsoft.com/office/drawing/2014/main" id="{EB601860-F4A7-D7FF-27CC-B9A764476DFE}"/>
                </a:ext>
              </a:extLst>
            </p:cNvPr>
            <p:cNvGrpSpPr/>
            <p:nvPr/>
          </p:nvGrpSpPr>
          <p:grpSpPr>
            <a:xfrm>
              <a:off x="11449407" y="3761744"/>
              <a:ext cx="327500" cy="288586"/>
              <a:chOff x="4485893" y="5625654"/>
              <a:chExt cx="846486" cy="745902"/>
            </a:xfrm>
            <a:solidFill>
              <a:srgbClr val="000000"/>
            </a:solidFill>
          </p:grpSpPr>
          <p:sp>
            <p:nvSpPr>
              <p:cNvPr id="142" name="Freeform: Shape 141">
                <a:extLst>
                  <a:ext uri="{FF2B5EF4-FFF2-40B4-BE49-F238E27FC236}">
                    <a16:creationId xmlns:a16="http://schemas.microsoft.com/office/drawing/2014/main" id="{E171B9D3-6C5A-7289-57DA-7EB143446F6D}"/>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0AB79ACC-6E23-5508-96B7-449087A689BB}"/>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AA86228-0A8F-A2F0-E370-4B0CCBEBA179}"/>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4E01DE4E-0EF1-C12B-8EDE-148A80B08BF5}"/>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1B10514-140B-2492-64F0-CBC5BF6B8659}"/>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A11A908-BFEF-9316-4330-6E84C7B6ECA3}"/>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586D6F37-0E38-B1EE-3C17-6DB3AEABAB3D}"/>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A11C19D8-B3A3-E059-F8FC-3C0F9A765A75}"/>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556F03FF-DF03-8EA3-B66A-5AF579FB0A0D}"/>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479A4140-6157-9CDD-C45A-EF40C9178569}"/>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972FCD3A-4EED-AB15-C95E-A88474BC07F7}"/>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9BDAF72-EFBB-25CE-305F-EAED0FF589EC}"/>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98" name="Graphic 2">
              <a:extLst>
                <a:ext uri="{FF2B5EF4-FFF2-40B4-BE49-F238E27FC236}">
                  <a16:creationId xmlns:a16="http://schemas.microsoft.com/office/drawing/2014/main" id="{57C3D01E-4CDC-89BD-1DD9-80005E184D04}"/>
                </a:ext>
              </a:extLst>
            </p:cNvPr>
            <p:cNvGrpSpPr/>
            <p:nvPr/>
          </p:nvGrpSpPr>
          <p:grpSpPr>
            <a:xfrm>
              <a:off x="11449382" y="4700854"/>
              <a:ext cx="327551" cy="327809"/>
              <a:chOff x="3214687" y="4303930"/>
              <a:chExt cx="846617" cy="847284"/>
            </a:xfrm>
            <a:solidFill>
              <a:srgbClr val="000000"/>
            </a:solidFill>
          </p:grpSpPr>
          <p:sp>
            <p:nvSpPr>
              <p:cNvPr id="132" name="Freeform: Shape 131">
                <a:extLst>
                  <a:ext uri="{FF2B5EF4-FFF2-40B4-BE49-F238E27FC236}">
                    <a16:creationId xmlns:a16="http://schemas.microsoft.com/office/drawing/2014/main" id="{F62338D9-0634-51A2-4D26-7ECDEE664C7F}"/>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602E4E05-E745-D5D3-8F06-5489750ECCE4}"/>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0DE4D853-514B-1E39-8474-045D1AC5987F}"/>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BB8660F-2F5C-8AA4-2D8A-A396D9DADB99}"/>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D21DA461-E38F-F61C-4399-53C4731670AF}"/>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E9184ACC-10D5-951D-7950-A975FE9F8CFD}"/>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85203B10-FBB8-E6A2-1ABB-BE2763489781}"/>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5F872DAE-6A3B-2C0C-0F2D-4302232BEA33}"/>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57BD534-9A20-0E92-6E8D-2D17E50E4E7A}"/>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F24C2BD6-4BA7-8EBB-2C9A-0CD4F2D28D70}"/>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99" name="Graphic 2">
              <a:extLst>
                <a:ext uri="{FF2B5EF4-FFF2-40B4-BE49-F238E27FC236}">
                  <a16:creationId xmlns:a16="http://schemas.microsoft.com/office/drawing/2014/main" id="{510645B8-28A8-0A48-3B8D-7B73E4CB03B7}"/>
                </a:ext>
              </a:extLst>
            </p:cNvPr>
            <p:cNvGrpSpPr/>
            <p:nvPr/>
          </p:nvGrpSpPr>
          <p:grpSpPr>
            <a:xfrm>
              <a:off x="11449389" y="2794268"/>
              <a:ext cx="327537" cy="291718"/>
              <a:chOff x="3214687" y="3079431"/>
              <a:chExt cx="846581" cy="753999"/>
            </a:xfrm>
            <a:solidFill>
              <a:srgbClr val="000000"/>
            </a:solidFill>
          </p:grpSpPr>
          <p:sp>
            <p:nvSpPr>
              <p:cNvPr id="120" name="Freeform: Shape 119">
                <a:extLst>
                  <a:ext uri="{FF2B5EF4-FFF2-40B4-BE49-F238E27FC236}">
                    <a16:creationId xmlns:a16="http://schemas.microsoft.com/office/drawing/2014/main" id="{9C3F05DE-BCE7-556B-5893-48E1121501A3}"/>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C3E58AFF-A4EB-74BB-D505-AACAEF6DB997}"/>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6B5C41F-25D0-A0B3-D990-962164B2729D}"/>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274692F-3799-FD03-1C48-683793A1EA7A}"/>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64BDC46E-3639-4BF8-160A-7CB885152DB6}"/>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459CA57-DB56-ABAB-B844-ECED4EE03011}"/>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2DFFED9-D648-7985-A7F5-E94958C1273D}"/>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8E60B38B-9DC9-C36D-3175-5D7AAFE43699}"/>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EB41902-DB7D-5734-2A5B-F8E5F5502281}"/>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4AF2A2B7-3904-8BE4-E009-D6AB1D12EA1D}"/>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868C19E-4EA6-FFDA-1D47-8499F95D5CCD}"/>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458A5545-12E7-A9D9-F549-BDEA4609B5D7}"/>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100" name="Graphic 2">
              <a:extLst>
                <a:ext uri="{FF2B5EF4-FFF2-40B4-BE49-F238E27FC236}">
                  <a16:creationId xmlns:a16="http://schemas.microsoft.com/office/drawing/2014/main" id="{E4F16716-3DCA-71F2-4477-0358528F0925}"/>
                </a:ext>
              </a:extLst>
            </p:cNvPr>
            <p:cNvGrpSpPr/>
            <p:nvPr/>
          </p:nvGrpSpPr>
          <p:grpSpPr>
            <a:xfrm>
              <a:off x="11487166" y="1822778"/>
              <a:ext cx="196566" cy="327832"/>
              <a:chOff x="8468295" y="490537"/>
              <a:chExt cx="508063" cy="847343"/>
            </a:xfrm>
            <a:solidFill>
              <a:srgbClr val="000000"/>
            </a:solidFill>
          </p:grpSpPr>
          <p:sp>
            <p:nvSpPr>
              <p:cNvPr id="112" name="Freeform: Shape 111">
                <a:extLst>
                  <a:ext uri="{FF2B5EF4-FFF2-40B4-BE49-F238E27FC236}">
                    <a16:creationId xmlns:a16="http://schemas.microsoft.com/office/drawing/2014/main" id="{7E6555B6-7658-0028-F4E2-BD834075C82B}"/>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F6FDC1C-625F-2B4C-F498-7F21FAF67746}"/>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5558A4E-6346-A844-E0A2-EB1342F9BA1D}"/>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05E1B779-A809-406C-7E8F-F904F02430A2}"/>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CB5232C5-B984-02E6-2D12-C4B50E40DD05}"/>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4316ED9D-C5EC-64F2-CFB7-12F3F37011EF}"/>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060044B-623C-2B82-5112-423553A3EEFA}"/>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CCE0B38-2768-2FF6-DE2E-4691ECCA192B}"/>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101" name="Graphic 2">
              <a:extLst>
                <a:ext uri="{FF2B5EF4-FFF2-40B4-BE49-F238E27FC236}">
                  <a16:creationId xmlns:a16="http://schemas.microsoft.com/office/drawing/2014/main" id="{FB389B8E-D5A7-5731-25A3-DEC440BD70CA}"/>
                </a:ext>
              </a:extLst>
            </p:cNvPr>
            <p:cNvGrpSpPr/>
            <p:nvPr/>
          </p:nvGrpSpPr>
          <p:grpSpPr>
            <a:xfrm>
              <a:off x="11495158" y="5677334"/>
              <a:ext cx="235999" cy="327832"/>
              <a:chOff x="3332892" y="490537"/>
              <a:chExt cx="609983" cy="847343"/>
            </a:xfrm>
            <a:solidFill>
              <a:srgbClr val="000000"/>
            </a:solidFill>
          </p:grpSpPr>
          <p:sp>
            <p:nvSpPr>
              <p:cNvPr id="102" name="Freeform: Shape 101">
                <a:extLst>
                  <a:ext uri="{FF2B5EF4-FFF2-40B4-BE49-F238E27FC236}">
                    <a16:creationId xmlns:a16="http://schemas.microsoft.com/office/drawing/2014/main" id="{8551C3C3-0B7F-CBC3-634F-610C7A4DC6F6}"/>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38F0A347-427E-D3F2-0AB8-18391B1A5BF1}"/>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A9F4A29A-93A6-D1BF-3720-725B7B82403C}"/>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379FFD70-FBC6-E010-2531-84BC86B58EDF}"/>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9BAEAA9C-D159-1B01-CA44-E3050257E6D6}"/>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40118AA-F41F-7125-2F53-CB5F9EB5AFC8}"/>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DF8B260-FEDE-BB6C-89E5-82BB02B02F10}"/>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939AD8BB-FE35-F383-AEE1-7B522FB836BA}"/>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94C6288-0DD1-54E9-15B4-CF14060905DC}"/>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7E16F398-1DC4-177A-C4A8-EA8D7810DF75}"/>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4446392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80">
                                          <p:stCondLst>
                                            <p:cond delay="0"/>
                                          </p:stCondLst>
                                        </p:cTn>
                                        <p:tgtEl>
                                          <p:spTgt spid="13"/>
                                        </p:tgtEl>
                                      </p:cBhvr>
                                    </p:animEffect>
                                    <p:anim calcmode="lin" valueType="num">
                                      <p:cBhvr>
                                        <p:cTn id="19"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24" dur="26">
                                          <p:stCondLst>
                                            <p:cond delay="650"/>
                                          </p:stCondLst>
                                        </p:cTn>
                                        <p:tgtEl>
                                          <p:spTgt spid="13"/>
                                        </p:tgtEl>
                                      </p:cBhvr>
                                      <p:to x="100000" y="60000"/>
                                    </p:animScale>
                                    <p:animScale>
                                      <p:cBhvr>
                                        <p:cTn id="25" dur="166" decel="50000">
                                          <p:stCondLst>
                                            <p:cond delay="676"/>
                                          </p:stCondLst>
                                        </p:cTn>
                                        <p:tgtEl>
                                          <p:spTgt spid="13"/>
                                        </p:tgtEl>
                                      </p:cBhvr>
                                      <p:to x="100000" y="100000"/>
                                    </p:animScale>
                                    <p:animScale>
                                      <p:cBhvr>
                                        <p:cTn id="26" dur="26">
                                          <p:stCondLst>
                                            <p:cond delay="1312"/>
                                          </p:stCondLst>
                                        </p:cTn>
                                        <p:tgtEl>
                                          <p:spTgt spid="13"/>
                                        </p:tgtEl>
                                      </p:cBhvr>
                                      <p:to x="100000" y="80000"/>
                                    </p:animScale>
                                    <p:animScale>
                                      <p:cBhvr>
                                        <p:cTn id="27" dur="166" decel="50000">
                                          <p:stCondLst>
                                            <p:cond delay="1338"/>
                                          </p:stCondLst>
                                        </p:cTn>
                                        <p:tgtEl>
                                          <p:spTgt spid="13"/>
                                        </p:tgtEl>
                                      </p:cBhvr>
                                      <p:to x="100000" y="100000"/>
                                    </p:animScale>
                                    <p:animScale>
                                      <p:cBhvr>
                                        <p:cTn id="28" dur="26">
                                          <p:stCondLst>
                                            <p:cond delay="1642"/>
                                          </p:stCondLst>
                                        </p:cTn>
                                        <p:tgtEl>
                                          <p:spTgt spid="13"/>
                                        </p:tgtEl>
                                      </p:cBhvr>
                                      <p:to x="100000" y="90000"/>
                                    </p:animScale>
                                    <p:animScale>
                                      <p:cBhvr>
                                        <p:cTn id="29" dur="166" decel="50000">
                                          <p:stCondLst>
                                            <p:cond delay="1668"/>
                                          </p:stCondLst>
                                        </p:cTn>
                                        <p:tgtEl>
                                          <p:spTgt spid="13"/>
                                        </p:tgtEl>
                                      </p:cBhvr>
                                      <p:to x="100000" y="100000"/>
                                    </p:animScale>
                                    <p:animScale>
                                      <p:cBhvr>
                                        <p:cTn id="30" dur="26">
                                          <p:stCondLst>
                                            <p:cond delay="1808"/>
                                          </p:stCondLst>
                                        </p:cTn>
                                        <p:tgtEl>
                                          <p:spTgt spid="13"/>
                                        </p:tgtEl>
                                      </p:cBhvr>
                                      <p:to x="100000" y="95000"/>
                                    </p:animScale>
                                    <p:animScale>
                                      <p:cBhvr>
                                        <p:cTn id="31" dur="166" decel="50000">
                                          <p:stCondLst>
                                            <p:cond delay="1834"/>
                                          </p:stCondLst>
                                        </p:cTn>
                                        <p:tgtEl>
                                          <p:spTgt spid="13"/>
                                        </p:tgtEl>
                                      </p:cBhvr>
                                      <p:to x="100000" y="100000"/>
                                    </p:animScale>
                                  </p:childTnLst>
                                </p:cTn>
                              </p:par>
                              <p:par>
                                <p:cTn id="32" presetID="26"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down)">
                                      <p:cBhvr>
                                        <p:cTn id="34" dur="580">
                                          <p:stCondLst>
                                            <p:cond delay="0"/>
                                          </p:stCondLst>
                                        </p:cTn>
                                        <p:tgtEl>
                                          <p:spTgt spid="12"/>
                                        </p:tgtEl>
                                      </p:cBhvr>
                                    </p:animEffect>
                                    <p:anim calcmode="lin" valueType="num">
                                      <p:cBhvr>
                                        <p:cTn id="35"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40" dur="26">
                                          <p:stCondLst>
                                            <p:cond delay="650"/>
                                          </p:stCondLst>
                                        </p:cTn>
                                        <p:tgtEl>
                                          <p:spTgt spid="12"/>
                                        </p:tgtEl>
                                      </p:cBhvr>
                                      <p:to x="100000" y="60000"/>
                                    </p:animScale>
                                    <p:animScale>
                                      <p:cBhvr>
                                        <p:cTn id="41" dur="166" decel="50000">
                                          <p:stCondLst>
                                            <p:cond delay="676"/>
                                          </p:stCondLst>
                                        </p:cTn>
                                        <p:tgtEl>
                                          <p:spTgt spid="12"/>
                                        </p:tgtEl>
                                      </p:cBhvr>
                                      <p:to x="100000" y="100000"/>
                                    </p:animScale>
                                    <p:animScale>
                                      <p:cBhvr>
                                        <p:cTn id="42" dur="26">
                                          <p:stCondLst>
                                            <p:cond delay="1312"/>
                                          </p:stCondLst>
                                        </p:cTn>
                                        <p:tgtEl>
                                          <p:spTgt spid="12"/>
                                        </p:tgtEl>
                                      </p:cBhvr>
                                      <p:to x="100000" y="80000"/>
                                    </p:animScale>
                                    <p:animScale>
                                      <p:cBhvr>
                                        <p:cTn id="43" dur="166" decel="50000">
                                          <p:stCondLst>
                                            <p:cond delay="1338"/>
                                          </p:stCondLst>
                                        </p:cTn>
                                        <p:tgtEl>
                                          <p:spTgt spid="12"/>
                                        </p:tgtEl>
                                      </p:cBhvr>
                                      <p:to x="100000" y="100000"/>
                                    </p:animScale>
                                    <p:animScale>
                                      <p:cBhvr>
                                        <p:cTn id="44" dur="26">
                                          <p:stCondLst>
                                            <p:cond delay="1642"/>
                                          </p:stCondLst>
                                        </p:cTn>
                                        <p:tgtEl>
                                          <p:spTgt spid="12"/>
                                        </p:tgtEl>
                                      </p:cBhvr>
                                      <p:to x="100000" y="90000"/>
                                    </p:animScale>
                                    <p:animScale>
                                      <p:cBhvr>
                                        <p:cTn id="45" dur="166" decel="50000">
                                          <p:stCondLst>
                                            <p:cond delay="1668"/>
                                          </p:stCondLst>
                                        </p:cTn>
                                        <p:tgtEl>
                                          <p:spTgt spid="12"/>
                                        </p:tgtEl>
                                      </p:cBhvr>
                                      <p:to x="100000" y="100000"/>
                                    </p:animScale>
                                    <p:animScale>
                                      <p:cBhvr>
                                        <p:cTn id="46" dur="26">
                                          <p:stCondLst>
                                            <p:cond delay="1808"/>
                                          </p:stCondLst>
                                        </p:cTn>
                                        <p:tgtEl>
                                          <p:spTgt spid="12"/>
                                        </p:tgtEl>
                                      </p:cBhvr>
                                      <p:to x="100000" y="95000"/>
                                    </p:animScale>
                                    <p:animScale>
                                      <p:cBhvr>
                                        <p:cTn id="47" dur="166" decel="50000">
                                          <p:stCondLst>
                                            <p:cond delay="1834"/>
                                          </p:stCondLst>
                                        </p:cTn>
                                        <p:tgtEl>
                                          <p:spTgt spid="12"/>
                                        </p:tgtEl>
                                      </p:cBhvr>
                                      <p:to x="100000" y="100000"/>
                                    </p:animScale>
                                  </p:childTnLst>
                                </p:cTn>
                              </p:par>
                              <p:par>
                                <p:cTn id="48" presetID="26" presetClass="entr" presetSubtype="0"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80">
                                          <p:stCondLst>
                                            <p:cond delay="0"/>
                                          </p:stCondLst>
                                        </p:cTn>
                                        <p:tgtEl>
                                          <p:spTgt spid="11"/>
                                        </p:tgtEl>
                                      </p:cBhvr>
                                    </p:animEffect>
                                    <p:anim calcmode="lin" valueType="num">
                                      <p:cBhvr>
                                        <p:cTn id="51"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56" dur="26">
                                          <p:stCondLst>
                                            <p:cond delay="650"/>
                                          </p:stCondLst>
                                        </p:cTn>
                                        <p:tgtEl>
                                          <p:spTgt spid="11"/>
                                        </p:tgtEl>
                                      </p:cBhvr>
                                      <p:to x="100000" y="60000"/>
                                    </p:animScale>
                                    <p:animScale>
                                      <p:cBhvr>
                                        <p:cTn id="57" dur="166" decel="50000">
                                          <p:stCondLst>
                                            <p:cond delay="676"/>
                                          </p:stCondLst>
                                        </p:cTn>
                                        <p:tgtEl>
                                          <p:spTgt spid="11"/>
                                        </p:tgtEl>
                                      </p:cBhvr>
                                      <p:to x="100000" y="100000"/>
                                    </p:animScale>
                                    <p:animScale>
                                      <p:cBhvr>
                                        <p:cTn id="58" dur="26">
                                          <p:stCondLst>
                                            <p:cond delay="1312"/>
                                          </p:stCondLst>
                                        </p:cTn>
                                        <p:tgtEl>
                                          <p:spTgt spid="11"/>
                                        </p:tgtEl>
                                      </p:cBhvr>
                                      <p:to x="100000" y="80000"/>
                                    </p:animScale>
                                    <p:animScale>
                                      <p:cBhvr>
                                        <p:cTn id="59" dur="166" decel="50000">
                                          <p:stCondLst>
                                            <p:cond delay="1338"/>
                                          </p:stCondLst>
                                        </p:cTn>
                                        <p:tgtEl>
                                          <p:spTgt spid="11"/>
                                        </p:tgtEl>
                                      </p:cBhvr>
                                      <p:to x="100000" y="100000"/>
                                    </p:animScale>
                                    <p:animScale>
                                      <p:cBhvr>
                                        <p:cTn id="60" dur="26">
                                          <p:stCondLst>
                                            <p:cond delay="1642"/>
                                          </p:stCondLst>
                                        </p:cTn>
                                        <p:tgtEl>
                                          <p:spTgt spid="11"/>
                                        </p:tgtEl>
                                      </p:cBhvr>
                                      <p:to x="100000" y="90000"/>
                                    </p:animScale>
                                    <p:animScale>
                                      <p:cBhvr>
                                        <p:cTn id="61" dur="166" decel="50000">
                                          <p:stCondLst>
                                            <p:cond delay="1668"/>
                                          </p:stCondLst>
                                        </p:cTn>
                                        <p:tgtEl>
                                          <p:spTgt spid="11"/>
                                        </p:tgtEl>
                                      </p:cBhvr>
                                      <p:to x="100000" y="100000"/>
                                    </p:animScale>
                                    <p:animScale>
                                      <p:cBhvr>
                                        <p:cTn id="62" dur="26">
                                          <p:stCondLst>
                                            <p:cond delay="1808"/>
                                          </p:stCondLst>
                                        </p:cTn>
                                        <p:tgtEl>
                                          <p:spTgt spid="11"/>
                                        </p:tgtEl>
                                      </p:cBhvr>
                                      <p:to x="100000" y="95000"/>
                                    </p:animScale>
                                    <p:animScale>
                                      <p:cBhvr>
                                        <p:cTn id="63" dur="166" decel="50000">
                                          <p:stCondLst>
                                            <p:cond delay="1834"/>
                                          </p:stCondLst>
                                        </p:cTn>
                                        <p:tgtEl>
                                          <p:spTgt spid="11"/>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grpId="0" nodeType="click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p:cTn id="68" dur="500" fill="hold"/>
                                        <p:tgtEl>
                                          <p:spTgt spid="19"/>
                                        </p:tgtEl>
                                        <p:attrNameLst>
                                          <p:attrName>ppt_w</p:attrName>
                                        </p:attrNameLst>
                                      </p:cBhvr>
                                      <p:tavLst>
                                        <p:tav tm="0">
                                          <p:val>
                                            <p:fltVal val="0"/>
                                          </p:val>
                                        </p:tav>
                                        <p:tav tm="100000">
                                          <p:val>
                                            <p:strVal val="#ppt_w"/>
                                          </p:val>
                                        </p:tav>
                                      </p:tavLst>
                                    </p:anim>
                                    <p:anim calcmode="lin" valueType="num">
                                      <p:cBhvr>
                                        <p:cTn id="69" dur="500" fill="hold"/>
                                        <p:tgtEl>
                                          <p:spTgt spid="19"/>
                                        </p:tgtEl>
                                        <p:attrNameLst>
                                          <p:attrName>ppt_h</p:attrName>
                                        </p:attrNameLst>
                                      </p:cBhvr>
                                      <p:tavLst>
                                        <p:tav tm="0">
                                          <p:val>
                                            <p:fltVal val="0"/>
                                          </p:val>
                                        </p:tav>
                                        <p:tav tm="100000">
                                          <p:val>
                                            <p:strVal val="#ppt_h"/>
                                          </p:val>
                                        </p:tav>
                                      </p:tavLst>
                                    </p:anim>
                                    <p:animEffect transition="in" filter="fade">
                                      <p:cBhvr>
                                        <p:cTn id="70" dur="500"/>
                                        <p:tgtEl>
                                          <p:spTgt spid="19"/>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p:cTn id="78" dur="500" fill="hold"/>
                                        <p:tgtEl>
                                          <p:spTgt spid="17"/>
                                        </p:tgtEl>
                                        <p:attrNameLst>
                                          <p:attrName>ppt_w</p:attrName>
                                        </p:attrNameLst>
                                      </p:cBhvr>
                                      <p:tavLst>
                                        <p:tav tm="0">
                                          <p:val>
                                            <p:fltVal val="0"/>
                                          </p:val>
                                        </p:tav>
                                        <p:tav tm="100000">
                                          <p:val>
                                            <p:strVal val="#ppt_w"/>
                                          </p:val>
                                        </p:tav>
                                      </p:tavLst>
                                    </p:anim>
                                    <p:anim calcmode="lin" valueType="num">
                                      <p:cBhvr>
                                        <p:cTn id="79" dur="500" fill="hold"/>
                                        <p:tgtEl>
                                          <p:spTgt spid="17"/>
                                        </p:tgtEl>
                                        <p:attrNameLst>
                                          <p:attrName>ppt_h</p:attrName>
                                        </p:attrNameLst>
                                      </p:cBhvr>
                                      <p:tavLst>
                                        <p:tav tm="0">
                                          <p:val>
                                            <p:fltVal val="0"/>
                                          </p:val>
                                        </p:tav>
                                        <p:tav tm="100000">
                                          <p:val>
                                            <p:strVal val="#ppt_h"/>
                                          </p:val>
                                        </p:tav>
                                      </p:tavLst>
                                    </p:anim>
                                    <p:animEffect transition="in" filter="fade">
                                      <p:cBhvr>
                                        <p:cTn id="8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538F137-E731-E0FE-28CC-CFE48BDAC301}"/>
              </a:ext>
            </a:extLst>
          </p:cNvPr>
          <p:cNvSpPr txBox="1"/>
          <p:nvPr/>
        </p:nvSpPr>
        <p:spPr>
          <a:xfrm>
            <a:off x="7975915" y="1108779"/>
            <a:ext cx="3047492" cy="369332"/>
          </a:xfrm>
          <a:prstGeom prst="rect">
            <a:avLst/>
          </a:prstGeom>
          <a:noFill/>
          <a:ln>
            <a:noFill/>
          </a:ln>
        </p:spPr>
        <p:txBody>
          <a:bodyPr wrap="square" rtlCol="0">
            <a:spAutoFit/>
          </a:bodyPr>
          <a:lstStyle/>
          <a:p>
            <a:r>
              <a:rPr lang="fa-IR" dirty="0">
                <a:cs typeface="B Titr" panose="00000700000000000000" pitchFamily="2" charset="-78"/>
              </a:rPr>
              <a:t>زیر عنـوان اصلــی را وارد کـنید</a:t>
            </a:r>
            <a:endParaRPr lang="en-US" dirty="0">
              <a:cs typeface="B Titr" panose="00000700000000000000" pitchFamily="2" charset="-78"/>
            </a:endParaRPr>
          </a:p>
        </p:txBody>
      </p:sp>
      <p:sp>
        <p:nvSpPr>
          <p:cNvPr id="4" name="TextBox 3">
            <a:extLst>
              <a:ext uri="{FF2B5EF4-FFF2-40B4-BE49-F238E27FC236}">
                <a16:creationId xmlns:a16="http://schemas.microsoft.com/office/drawing/2014/main" id="{A5201981-B02F-059B-AA52-2EDC62A0C953}"/>
              </a:ext>
            </a:extLst>
          </p:cNvPr>
          <p:cNvSpPr txBox="1"/>
          <p:nvPr/>
        </p:nvSpPr>
        <p:spPr>
          <a:xfrm>
            <a:off x="5853777" y="1543655"/>
            <a:ext cx="5132686" cy="4862870"/>
          </a:xfrm>
          <a:prstGeom prst="rect">
            <a:avLst/>
          </a:prstGeom>
          <a:noFill/>
        </p:spPr>
        <p:txBody>
          <a:bodyPr wrap="square">
            <a:spAutoFit/>
          </a:bodyPr>
          <a:lstStyle/>
          <a:p>
            <a:pPr algn="justLow" rtl="1">
              <a:lnSpc>
                <a:spcPct val="15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endParaRPr lang="en-US" sz="1600" dirty="0"/>
          </a:p>
        </p:txBody>
      </p:sp>
      <p:sp>
        <p:nvSpPr>
          <p:cNvPr id="5" name="TextBox 4">
            <a:extLst>
              <a:ext uri="{FF2B5EF4-FFF2-40B4-BE49-F238E27FC236}">
                <a16:creationId xmlns:a16="http://schemas.microsoft.com/office/drawing/2014/main" id="{42F547DD-59B8-F710-41E8-6EA12F7353E0}"/>
              </a:ext>
            </a:extLst>
          </p:cNvPr>
          <p:cNvSpPr txBox="1"/>
          <p:nvPr/>
        </p:nvSpPr>
        <p:spPr>
          <a:xfrm>
            <a:off x="8365287" y="451475"/>
            <a:ext cx="2667356" cy="523220"/>
          </a:xfrm>
          <a:prstGeom prst="rect">
            <a:avLst/>
          </a:prstGeom>
          <a:noFill/>
        </p:spPr>
        <p:txBody>
          <a:bodyPr wrap="square" rtlCol="0">
            <a:spAutoFit/>
          </a:bodyPr>
          <a:lstStyle/>
          <a:p>
            <a:pPr algn="ctr" rtl="1"/>
            <a:r>
              <a:rPr lang="fa-IR" sz="2800" dirty="0">
                <a:cs typeface="B Titr" panose="00000700000000000000" pitchFamily="2" charset="-78"/>
              </a:rPr>
              <a:t>تیتر عنوان موضوع</a:t>
            </a:r>
            <a:endParaRPr lang="en-US" sz="8000" dirty="0">
              <a:cs typeface="B Titr" panose="00000700000000000000" pitchFamily="2" charset="-78"/>
            </a:endParaRPr>
          </a:p>
        </p:txBody>
      </p:sp>
      <p:graphicFrame>
        <p:nvGraphicFramePr>
          <p:cNvPr id="8" name="Chart 7">
            <a:extLst>
              <a:ext uri="{FF2B5EF4-FFF2-40B4-BE49-F238E27FC236}">
                <a16:creationId xmlns:a16="http://schemas.microsoft.com/office/drawing/2014/main" id="{6C2CCB43-3672-52F4-44C1-F723C5FD31F8}"/>
              </a:ext>
            </a:extLst>
          </p:cNvPr>
          <p:cNvGraphicFramePr/>
          <p:nvPr>
            <p:extLst>
              <p:ext uri="{D42A27DB-BD31-4B8C-83A1-F6EECF244321}">
                <p14:modId xmlns:p14="http://schemas.microsoft.com/office/powerpoint/2010/main" val="3644209720"/>
              </p:ext>
            </p:extLst>
          </p:nvPr>
        </p:nvGraphicFramePr>
        <p:xfrm>
          <a:off x="107373" y="1634837"/>
          <a:ext cx="5896263" cy="3930842"/>
        </p:xfrm>
        <a:graphic>
          <a:graphicData uri="http://schemas.openxmlformats.org/drawingml/2006/chart">
            <c:chart xmlns:c="http://schemas.openxmlformats.org/drawingml/2006/chart" xmlns:r="http://schemas.openxmlformats.org/officeDocument/2006/relationships" r:id="rId2"/>
          </a:graphicData>
        </a:graphic>
      </p:graphicFrame>
      <p:grpSp>
        <p:nvGrpSpPr>
          <p:cNvPr id="81" name="Group 80">
            <a:extLst>
              <a:ext uri="{FF2B5EF4-FFF2-40B4-BE49-F238E27FC236}">
                <a16:creationId xmlns:a16="http://schemas.microsoft.com/office/drawing/2014/main" id="{C76A10CE-C57B-7C5E-9EB2-9F028DFFC194}"/>
              </a:ext>
            </a:extLst>
          </p:cNvPr>
          <p:cNvGrpSpPr/>
          <p:nvPr/>
        </p:nvGrpSpPr>
        <p:grpSpPr>
          <a:xfrm>
            <a:off x="11449376" y="871306"/>
            <a:ext cx="327562" cy="5133860"/>
            <a:chOff x="11449376" y="871306"/>
            <a:chExt cx="327562" cy="5133860"/>
          </a:xfrm>
        </p:grpSpPr>
        <p:grpSp>
          <p:nvGrpSpPr>
            <p:cNvPr id="10" name="Graphic 2">
              <a:extLst>
                <a:ext uri="{FF2B5EF4-FFF2-40B4-BE49-F238E27FC236}">
                  <a16:creationId xmlns:a16="http://schemas.microsoft.com/office/drawing/2014/main" id="{08D24CF4-10F1-6AB6-A7A6-E26D48AA9CB0}"/>
                </a:ext>
              </a:extLst>
            </p:cNvPr>
            <p:cNvGrpSpPr/>
            <p:nvPr/>
          </p:nvGrpSpPr>
          <p:grpSpPr>
            <a:xfrm>
              <a:off x="11449376" y="871306"/>
              <a:ext cx="327562" cy="283795"/>
              <a:chOff x="5756814" y="5631846"/>
              <a:chExt cx="846645" cy="733520"/>
            </a:xfrm>
            <a:solidFill>
              <a:srgbClr val="000000"/>
            </a:solidFill>
          </p:grpSpPr>
          <p:sp>
            <p:nvSpPr>
              <p:cNvPr id="68" name="Freeform: Shape 67">
                <a:extLst>
                  <a:ext uri="{FF2B5EF4-FFF2-40B4-BE49-F238E27FC236}">
                    <a16:creationId xmlns:a16="http://schemas.microsoft.com/office/drawing/2014/main" id="{0598CB91-B53C-A80F-C3D7-77FAE734E706}"/>
                  </a:ext>
                </a:extLst>
              </p:cNvPr>
              <p:cNvSpPr/>
              <p:nvPr/>
            </p:nvSpPr>
            <p:spPr>
              <a:xfrm>
                <a:off x="5863875" y="5631846"/>
                <a:ext cx="523875" cy="651985"/>
              </a:xfrm>
              <a:custGeom>
                <a:avLst/>
                <a:gdLst>
                  <a:gd name="connsiteX0" fmla="*/ 516922 w 523875"/>
                  <a:gd name="connsiteY0" fmla="*/ 651986 h 651985"/>
                  <a:gd name="connsiteX1" fmla="*/ 6953 w 523875"/>
                  <a:gd name="connsiteY1" fmla="*/ 651986 h 651985"/>
                  <a:gd name="connsiteX2" fmla="*/ 0 w 523875"/>
                  <a:gd name="connsiteY2" fmla="*/ 645033 h 651985"/>
                  <a:gd name="connsiteX3" fmla="*/ 0 w 523875"/>
                  <a:gd name="connsiteY3" fmla="*/ 6953 h 651985"/>
                  <a:gd name="connsiteX4" fmla="*/ 6953 w 523875"/>
                  <a:gd name="connsiteY4" fmla="*/ 0 h 651985"/>
                  <a:gd name="connsiteX5" fmla="*/ 387191 w 523875"/>
                  <a:gd name="connsiteY5" fmla="*/ 0 h 651985"/>
                  <a:gd name="connsiteX6" fmla="*/ 392144 w 523875"/>
                  <a:gd name="connsiteY6" fmla="*/ 2000 h 651985"/>
                  <a:gd name="connsiteX7" fmla="*/ 521875 w 523875"/>
                  <a:gd name="connsiteY7" fmla="*/ 131826 h 651985"/>
                  <a:gd name="connsiteX8" fmla="*/ 523875 w 523875"/>
                  <a:gd name="connsiteY8" fmla="*/ 136684 h 651985"/>
                  <a:gd name="connsiteX9" fmla="*/ 523875 w 523875"/>
                  <a:gd name="connsiteY9" fmla="*/ 324517 h 651985"/>
                  <a:gd name="connsiteX10" fmla="*/ 522922 w 523875"/>
                  <a:gd name="connsiteY10" fmla="*/ 327946 h 651985"/>
                  <a:gd name="connsiteX11" fmla="*/ 478441 w 523875"/>
                  <a:gd name="connsiteY11" fmla="*/ 405098 h 651985"/>
                  <a:gd name="connsiteX12" fmla="*/ 467868 w 523875"/>
                  <a:gd name="connsiteY12" fmla="*/ 503587 h 651985"/>
                  <a:gd name="connsiteX13" fmla="*/ 512826 w 523875"/>
                  <a:gd name="connsiteY13" fmla="*/ 470725 h 651985"/>
                  <a:gd name="connsiteX14" fmla="*/ 520065 w 523875"/>
                  <a:gd name="connsiteY14" fmla="*/ 470154 h 651985"/>
                  <a:gd name="connsiteX15" fmla="*/ 523875 w 523875"/>
                  <a:gd name="connsiteY15" fmla="*/ 476345 h 651985"/>
                  <a:gd name="connsiteX16" fmla="*/ 523875 w 523875"/>
                  <a:gd name="connsiteY16" fmla="*/ 644937 h 651985"/>
                  <a:gd name="connsiteX17" fmla="*/ 516922 w 523875"/>
                  <a:gd name="connsiteY17" fmla="*/ 651986 h 651985"/>
                  <a:gd name="connsiteX18" fmla="*/ 13906 w 523875"/>
                  <a:gd name="connsiteY18" fmla="*/ 638175 h 651985"/>
                  <a:gd name="connsiteX19" fmla="*/ 509969 w 523875"/>
                  <a:gd name="connsiteY19" fmla="*/ 638175 h 651985"/>
                  <a:gd name="connsiteX20" fmla="*/ 509969 w 523875"/>
                  <a:gd name="connsiteY20" fmla="*/ 490156 h 651985"/>
                  <a:gd name="connsiteX21" fmla="*/ 463296 w 523875"/>
                  <a:gd name="connsiteY21" fmla="*/ 524256 h 651985"/>
                  <a:gd name="connsiteX22" fmla="*/ 455771 w 523875"/>
                  <a:gd name="connsiteY22" fmla="*/ 524637 h 651985"/>
                  <a:gd name="connsiteX23" fmla="*/ 452342 w 523875"/>
                  <a:gd name="connsiteY23" fmla="*/ 517874 h 651985"/>
                  <a:gd name="connsiteX24" fmla="*/ 459867 w 523875"/>
                  <a:gd name="connsiteY24" fmla="*/ 448532 h 651985"/>
                  <a:gd name="connsiteX25" fmla="*/ 464820 w 523875"/>
                  <a:gd name="connsiteY25" fmla="*/ 402336 h 651985"/>
                  <a:gd name="connsiteX26" fmla="*/ 465677 w 523875"/>
                  <a:gd name="connsiteY26" fmla="*/ 399573 h 651985"/>
                  <a:gd name="connsiteX27" fmla="*/ 509969 w 523875"/>
                  <a:gd name="connsiteY27" fmla="*/ 322802 h 651985"/>
                  <a:gd name="connsiteX28" fmla="*/ 509969 w 523875"/>
                  <a:gd name="connsiteY28" fmla="*/ 139732 h 651985"/>
                  <a:gd name="connsiteX29" fmla="*/ 384334 w 523875"/>
                  <a:gd name="connsiteY29" fmla="*/ 13906 h 651985"/>
                  <a:gd name="connsiteX30" fmla="*/ 13906 w 523875"/>
                  <a:gd name="connsiteY30" fmla="*/ 13906 h 651985"/>
                  <a:gd name="connsiteX31" fmla="*/ 13906 w 523875"/>
                  <a:gd name="connsiteY31" fmla="*/ 638175 h 65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3875" h="651985">
                    <a:moveTo>
                      <a:pt x="516922" y="651986"/>
                    </a:moveTo>
                    <a:lnTo>
                      <a:pt x="6953" y="651986"/>
                    </a:lnTo>
                    <a:cubicBezTo>
                      <a:pt x="3143" y="651986"/>
                      <a:pt x="0" y="648843"/>
                      <a:pt x="0" y="645033"/>
                    </a:cubicBezTo>
                    <a:lnTo>
                      <a:pt x="0" y="6953"/>
                    </a:lnTo>
                    <a:cubicBezTo>
                      <a:pt x="0" y="3143"/>
                      <a:pt x="3143" y="0"/>
                      <a:pt x="6953" y="0"/>
                    </a:cubicBezTo>
                    <a:lnTo>
                      <a:pt x="387191" y="0"/>
                    </a:lnTo>
                    <a:cubicBezTo>
                      <a:pt x="389001" y="0"/>
                      <a:pt x="390811" y="762"/>
                      <a:pt x="392144" y="2000"/>
                    </a:cubicBezTo>
                    <a:lnTo>
                      <a:pt x="521875" y="131826"/>
                    </a:lnTo>
                    <a:cubicBezTo>
                      <a:pt x="523208" y="133159"/>
                      <a:pt x="523875" y="134874"/>
                      <a:pt x="523875" y="136684"/>
                    </a:cubicBezTo>
                    <a:lnTo>
                      <a:pt x="523875" y="324517"/>
                    </a:lnTo>
                    <a:cubicBezTo>
                      <a:pt x="523875" y="325755"/>
                      <a:pt x="523589" y="326898"/>
                      <a:pt x="522922" y="327946"/>
                    </a:cubicBezTo>
                    <a:lnTo>
                      <a:pt x="478441" y="405098"/>
                    </a:lnTo>
                    <a:lnTo>
                      <a:pt x="467868" y="503587"/>
                    </a:lnTo>
                    <a:lnTo>
                      <a:pt x="512826" y="470725"/>
                    </a:lnTo>
                    <a:cubicBezTo>
                      <a:pt x="514921" y="469202"/>
                      <a:pt x="517684" y="468916"/>
                      <a:pt x="520065" y="470154"/>
                    </a:cubicBezTo>
                    <a:cubicBezTo>
                      <a:pt x="522351" y="471297"/>
                      <a:pt x="523875" y="473773"/>
                      <a:pt x="523875" y="476345"/>
                    </a:cubicBezTo>
                    <a:lnTo>
                      <a:pt x="523875" y="644937"/>
                    </a:lnTo>
                    <a:cubicBezTo>
                      <a:pt x="523875" y="648938"/>
                      <a:pt x="520732" y="651986"/>
                      <a:pt x="516922" y="651986"/>
                    </a:cubicBezTo>
                    <a:close/>
                    <a:moveTo>
                      <a:pt x="13906" y="638175"/>
                    </a:moveTo>
                    <a:lnTo>
                      <a:pt x="509969" y="638175"/>
                    </a:lnTo>
                    <a:lnTo>
                      <a:pt x="509969" y="490156"/>
                    </a:lnTo>
                    <a:lnTo>
                      <a:pt x="463296" y="524256"/>
                    </a:lnTo>
                    <a:cubicBezTo>
                      <a:pt x="461105" y="525875"/>
                      <a:pt x="458153" y="526066"/>
                      <a:pt x="455771" y="524637"/>
                    </a:cubicBezTo>
                    <a:cubicBezTo>
                      <a:pt x="453390" y="523304"/>
                      <a:pt x="452056" y="520636"/>
                      <a:pt x="452342" y="517874"/>
                    </a:cubicBezTo>
                    <a:lnTo>
                      <a:pt x="459867" y="448532"/>
                    </a:lnTo>
                    <a:lnTo>
                      <a:pt x="464820" y="402336"/>
                    </a:lnTo>
                    <a:cubicBezTo>
                      <a:pt x="464915" y="401383"/>
                      <a:pt x="465201" y="400431"/>
                      <a:pt x="465677" y="399573"/>
                    </a:cubicBezTo>
                    <a:lnTo>
                      <a:pt x="509969" y="322802"/>
                    </a:lnTo>
                    <a:lnTo>
                      <a:pt x="509969" y="139732"/>
                    </a:lnTo>
                    <a:lnTo>
                      <a:pt x="384334" y="13906"/>
                    </a:lnTo>
                    <a:lnTo>
                      <a:pt x="13906" y="13906"/>
                    </a:lnTo>
                    <a:lnTo>
                      <a:pt x="13906" y="638175"/>
                    </a:lnTo>
                    <a:close/>
                  </a:path>
                </a:pathLst>
              </a:custGeom>
              <a:solidFill>
                <a:srgbClr val="000000"/>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0C6B38C-76E0-E14A-C6C5-68BE6D625ADD}"/>
                  </a:ext>
                </a:extLst>
              </p:cNvPr>
              <p:cNvSpPr/>
              <p:nvPr/>
            </p:nvSpPr>
            <p:spPr>
              <a:xfrm>
                <a:off x="5938170" y="584787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0BD4FE2-51A0-AF5F-512D-34FC38BD29F4}"/>
                  </a:ext>
                </a:extLst>
              </p:cNvPr>
              <p:cNvSpPr/>
              <p:nvPr/>
            </p:nvSpPr>
            <p:spPr>
              <a:xfrm>
                <a:off x="5938170" y="5950933"/>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100E632-DAC0-C791-10D6-782587DE1A13}"/>
                  </a:ext>
                </a:extLst>
              </p:cNvPr>
              <p:cNvSpPr/>
              <p:nvPr/>
            </p:nvSpPr>
            <p:spPr>
              <a:xfrm>
                <a:off x="5938170" y="6053899"/>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763"/>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355EAD9-4FB8-424C-134A-9647AF2B78C1}"/>
                  </a:ext>
                </a:extLst>
              </p:cNvPr>
              <p:cNvSpPr/>
              <p:nvPr/>
            </p:nvSpPr>
            <p:spPr>
              <a:xfrm>
                <a:off x="5938170" y="6156864"/>
                <a:ext cx="347281" cy="13906"/>
              </a:xfrm>
              <a:custGeom>
                <a:avLst/>
                <a:gdLst>
                  <a:gd name="connsiteX0" fmla="*/ 340328 w 347281"/>
                  <a:gd name="connsiteY0" fmla="*/ 13906 h 13906"/>
                  <a:gd name="connsiteX1" fmla="*/ 6953 w 347281"/>
                  <a:gd name="connsiteY1" fmla="*/ 13906 h 13906"/>
                  <a:gd name="connsiteX2" fmla="*/ 0 w 347281"/>
                  <a:gd name="connsiteY2" fmla="*/ 6953 h 13906"/>
                  <a:gd name="connsiteX3" fmla="*/ 6953 w 347281"/>
                  <a:gd name="connsiteY3" fmla="*/ 0 h 13906"/>
                  <a:gd name="connsiteX4" fmla="*/ 340328 w 347281"/>
                  <a:gd name="connsiteY4" fmla="*/ 0 h 13906"/>
                  <a:gd name="connsiteX5" fmla="*/ 347282 w 347281"/>
                  <a:gd name="connsiteY5" fmla="*/ 6953 h 13906"/>
                  <a:gd name="connsiteX6" fmla="*/ 340328 w 3472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81" h="13906">
                    <a:moveTo>
                      <a:pt x="340328" y="13906"/>
                    </a:moveTo>
                    <a:lnTo>
                      <a:pt x="6953" y="13906"/>
                    </a:lnTo>
                    <a:cubicBezTo>
                      <a:pt x="3143" y="13906"/>
                      <a:pt x="0" y="10763"/>
                      <a:pt x="0" y="6953"/>
                    </a:cubicBezTo>
                    <a:cubicBezTo>
                      <a:pt x="0" y="3143"/>
                      <a:pt x="3143" y="0"/>
                      <a:pt x="6953" y="0"/>
                    </a:cubicBezTo>
                    <a:lnTo>
                      <a:pt x="340328" y="0"/>
                    </a:lnTo>
                    <a:cubicBezTo>
                      <a:pt x="344138" y="0"/>
                      <a:pt x="347282" y="3143"/>
                      <a:pt x="347282" y="6953"/>
                    </a:cubicBezTo>
                    <a:cubicBezTo>
                      <a:pt x="347282" y="10859"/>
                      <a:pt x="344138" y="13906"/>
                      <a:pt x="340328" y="13906"/>
                    </a:cubicBezTo>
                    <a:close/>
                  </a:path>
                </a:pathLst>
              </a:custGeom>
              <a:solidFill>
                <a:srgbClr val="000000"/>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9FA8E73C-2DEC-29A8-8B8A-79F933B88319}"/>
                  </a:ext>
                </a:extLst>
              </p:cNvPr>
              <p:cNvSpPr/>
              <p:nvPr/>
            </p:nvSpPr>
            <p:spPr>
              <a:xfrm>
                <a:off x="6244113" y="5631902"/>
                <a:ext cx="143543" cy="145961"/>
              </a:xfrm>
              <a:custGeom>
                <a:avLst/>
                <a:gdLst>
                  <a:gd name="connsiteX0" fmla="*/ 136684 w 143543"/>
                  <a:gd name="connsiteY0" fmla="*/ 145962 h 145961"/>
                  <a:gd name="connsiteX1" fmla="*/ 6953 w 143543"/>
                  <a:gd name="connsiteY1" fmla="*/ 145962 h 145961"/>
                  <a:gd name="connsiteX2" fmla="*/ 0 w 143543"/>
                  <a:gd name="connsiteY2" fmla="*/ 139009 h 145961"/>
                  <a:gd name="connsiteX3" fmla="*/ 0 w 143543"/>
                  <a:gd name="connsiteY3" fmla="*/ 6897 h 145961"/>
                  <a:gd name="connsiteX4" fmla="*/ 4286 w 143543"/>
                  <a:gd name="connsiteY4" fmla="*/ 515 h 145961"/>
                  <a:gd name="connsiteX5" fmla="*/ 11811 w 143543"/>
                  <a:gd name="connsiteY5" fmla="*/ 2039 h 145961"/>
                  <a:gd name="connsiteX6" fmla="*/ 141542 w 143543"/>
                  <a:gd name="connsiteY6" fmla="*/ 131865 h 145961"/>
                  <a:gd name="connsiteX7" fmla="*/ 143542 w 143543"/>
                  <a:gd name="connsiteY7" fmla="*/ 136723 h 145961"/>
                  <a:gd name="connsiteX8" fmla="*/ 143542 w 143543"/>
                  <a:gd name="connsiteY8" fmla="*/ 139009 h 145961"/>
                  <a:gd name="connsiteX9" fmla="*/ 136684 w 143543"/>
                  <a:gd name="connsiteY9" fmla="*/ 145962 h 145961"/>
                  <a:gd name="connsiteX10" fmla="*/ 13907 w 143543"/>
                  <a:gd name="connsiteY10" fmla="*/ 132056 h 145961"/>
                  <a:gd name="connsiteX11" fmla="*/ 122206 w 143543"/>
                  <a:gd name="connsiteY11" fmla="*/ 132056 h 145961"/>
                  <a:gd name="connsiteX12" fmla="*/ 13907 w 143543"/>
                  <a:gd name="connsiteY12" fmla="*/ 23661 h 145961"/>
                  <a:gd name="connsiteX13" fmla="*/ 13907 w 143543"/>
                  <a:gd name="connsiteY13" fmla="*/ 132056 h 14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43" h="145961">
                    <a:moveTo>
                      <a:pt x="136684" y="145962"/>
                    </a:moveTo>
                    <a:lnTo>
                      <a:pt x="6953" y="145962"/>
                    </a:lnTo>
                    <a:cubicBezTo>
                      <a:pt x="3143" y="145962"/>
                      <a:pt x="0" y="142819"/>
                      <a:pt x="0" y="139009"/>
                    </a:cubicBezTo>
                    <a:lnTo>
                      <a:pt x="0" y="6897"/>
                    </a:lnTo>
                    <a:cubicBezTo>
                      <a:pt x="0" y="4135"/>
                      <a:pt x="1715" y="1563"/>
                      <a:pt x="4286" y="515"/>
                    </a:cubicBezTo>
                    <a:cubicBezTo>
                      <a:pt x="6858" y="-533"/>
                      <a:pt x="9906" y="39"/>
                      <a:pt x="11811" y="2039"/>
                    </a:cubicBezTo>
                    <a:lnTo>
                      <a:pt x="141542" y="131865"/>
                    </a:lnTo>
                    <a:cubicBezTo>
                      <a:pt x="142875" y="133198"/>
                      <a:pt x="143542" y="134913"/>
                      <a:pt x="143542" y="136723"/>
                    </a:cubicBezTo>
                    <a:lnTo>
                      <a:pt x="143542" y="139009"/>
                    </a:lnTo>
                    <a:cubicBezTo>
                      <a:pt x="143637" y="142819"/>
                      <a:pt x="140494" y="145962"/>
                      <a:pt x="136684" y="145962"/>
                    </a:cubicBezTo>
                    <a:close/>
                    <a:moveTo>
                      <a:pt x="13907" y="132056"/>
                    </a:moveTo>
                    <a:lnTo>
                      <a:pt x="122206" y="132056"/>
                    </a:lnTo>
                    <a:lnTo>
                      <a:pt x="13907" y="23661"/>
                    </a:lnTo>
                    <a:lnTo>
                      <a:pt x="13907" y="132056"/>
                    </a:lnTo>
                    <a:close/>
                  </a:path>
                </a:pathLst>
              </a:custGeom>
              <a:solidFill>
                <a:srgbClr val="000000"/>
              </a:solid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CBC7D93-CDC7-B17B-D1B1-8924C1FD8833}"/>
                  </a:ext>
                </a:extLst>
              </p:cNvPr>
              <p:cNvSpPr/>
              <p:nvPr/>
            </p:nvSpPr>
            <p:spPr>
              <a:xfrm>
                <a:off x="5756814" y="5713380"/>
                <a:ext cx="523877" cy="651986"/>
              </a:xfrm>
              <a:custGeom>
                <a:avLst/>
                <a:gdLst>
                  <a:gd name="connsiteX0" fmla="*/ 517017 w 523877"/>
                  <a:gd name="connsiteY0" fmla="*/ 651986 h 651986"/>
                  <a:gd name="connsiteX1" fmla="*/ 6953 w 523877"/>
                  <a:gd name="connsiteY1" fmla="*/ 651986 h 651986"/>
                  <a:gd name="connsiteX2" fmla="*/ 0 w 523877"/>
                  <a:gd name="connsiteY2" fmla="*/ 645033 h 651986"/>
                  <a:gd name="connsiteX3" fmla="*/ 0 w 523877"/>
                  <a:gd name="connsiteY3" fmla="*/ 6953 h 651986"/>
                  <a:gd name="connsiteX4" fmla="*/ 6953 w 523877"/>
                  <a:gd name="connsiteY4" fmla="*/ 0 h 651986"/>
                  <a:gd name="connsiteX5" fmla="*/ 113919 w 523877"/>
                  <a:gd name="connsiteY5" fmla="*/ 0 h 651986"/>
                  <a:gd name="connsiteX6" fmla="*/ 120872 w 523877"/>
                  <a:gd name="connsiteY6" fmla="*/ 6953 h 651986"/>
                  <a:gd name="connsiteX7" fmla="*/ 120872 w 523877"/>
                  <a:gd name="connsiteY7" fmla="*/ 556546 h 651986"/>
                  <a:gd name="connsiteX8" fmla="*/ 516922 w 523877"/>
                  <a:gd name="connsiteY8" fmla="*/ 556546 h 651986"/>
                  <a:gd name="connsiteX9" fmla="*/ 523875 w 523877"/>
                  <a:gd name="connsiteY9" fmla="*/ 563499 h 651986"/>
                  <a:gd name="connsiteX10" fmla="*/ 523875 w 523877"/>
                  <a:gd name="connsiteY10" fmla="*/ 645033 h 651986"/>
                  <a:gd name="connsiteX11" fmla="*/ 517017 w 523877"/>
                  <a:gd name="connsiteY11" fmla="*/ 651986 h 651986"/>
                  <a:gd name="connsiteX12" fmla="*/ 13906 w 523877"/>
                  <a:gd name="connsiteY12" fmla="*/ 638080 h 651986"/>
                  <a:gd name="connsiteX13" fmla="*/ 510064 w 523877"/>
                  <a:gd name="connsiteY13" fmla="*/ 638080 h 651986"/>
                  <a:gd name="connsiteX14" fmla="*/ 510064 w 523877"/>
                  <a:gd name="connsiteY14" fmla="*/ 570452 h 651986"/>
                  <a:gd name="connsiteX15" fmla="*/ 114014 w 523877"/>
                  <a:gd name="connsiteY15" fmla="*/ 570452 h 651986"/>
                  <a:gd name="connsiteX16" fmla="*/ 107061 w 523877"/>
                  <a:gd name="connsiteY16" fmla="*/ 563499 h 651986"/>
                  <a:gd name="connsiteX17" fmla="*/ 107061 w 523877"/>
                  <a:gd name="connsiteY17" fmla="*/ 13906 h 651986"/>
                  <a:gd name="connsiteX18" fmla="*/ 13906 w 523877"/>
                  <a:gd name="connsiteY18" fmla="*/ 13906 h 651986"/>
                  <a:gd name="connsiteX19" fmla="*/ 13906 w 523877"/>
                  <a:gd name="connsiteY19" fmla="*/ 638080 h 65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3877" h="651986">
                    <a:moveTo>
                      <a:pt x="517017" y="651986"/>
                    </a:moveTo>
                    <a:lnTo>
                      <a:pt x="6953" y="651986"/>
                    </a:lnTo>
                    <a:cubicBezTo>
                      <a:pt x="3143" y="651986"/>
                      <a:pt x="0" y="648843"/>
                      <a:pt x="0" y="645033"/>
                    </a:cubicBezTo>
                    <a:lnTo>
                      <a:pt x="0" y="6953"/>
                    </a:lnTo>
                    <a:cubicBezTo>
                      <a:pt x="0" y="3143"/>
                      <a:pt x="3143" y="0"/>
                      <a:pt x="6953" y="0"/>
                    </a:cubicBezTo>
                    <a:lnTo>
                      <a:pt x="113919" y="0"/>
                    </a:lnTo>
                    <a:cubicBezTo>
                      <a:pt x="117729" y="0"/>
                      <a:pt x="120872" y="3143"/>
                      <a:pt x="120872" y="6953"/>
                    </a:cubicBezTo>
                    <a:lnTo>
                      <a:pt x="120872" y="556546"/>
                    </a:lnTo>
                    <a:lnTo>
                      <a:pt x="516922" y="556546"/>
                    </a:lnTo>
                    <a:cubicBezTo>
                      <a:pt x="520732" y="556546"/>
                      <a:pt x="523875" y="559689"/>
                      <a:pt x="523875" y="563499"/>
                    </a:cubicBezTo>
                    <a:lnTo>
                      <a:pt x="523875" y="645033"/>
                    </a:lnTo>
                    <a:cubicBezTo>
                      <a:pt x="523970" y="648843"/>
                      <a:pt x="520922" y="651986"/>
                      <a:pt x="517017" y="651986"/>
                    </a:cubicBezTo>
                    <a:close/>
                    <a:moveTo>
                      <a:pt x="13906" y="638080"/>
                    </a:moveTo>
                    <a:lnTo>
                      <a:pt x="510064" y="638080"/>
                    </a:lnTo>
                    <a:lnTo>
                      <a:pt x="510064" y="570452"/>
                    </a:lnTo>
                    <a:lnTo>
                      <a:pt x="114014" y="570452"/>
                    </a:lnTo>
                    <a:cubicBezTo>
                      <a:pt x="110204" y="570452"/>
                      <a:pt x="107061" y="567309"/>
                      <a:pt x="107061" y="563499"/>
                    </a:cubicBezTo>
                    <a:lnTo>
                      <a:pt x="107061" y="13906"/>
                    </a:lnTo>
                    <a:lnTo>
                      <a:pt x="13906" y="13906"/>
                    </a:lnTo>
                    <a:lnTo>
                      <a:pt x="13906" y="638080"/>
                    </a:lnTo>
                    <a:close/>
                  </a:path>
                </a:pathLst>
              </a:custGeom>
              <a:solidFill>
                <a:srgbClr val="000000"/>
              </a:solid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C46A9DC-A87A-DC06-6AB8-A2FC676CC7A8}"/>
                  </a:ext>
                </a:extLst>
              </p:cNvPr>
              <p:cNvSpPr/>
              <p:nvPr/>
            </p:nvSpPr>
            <p:spPr>
              <a:xfrm>
                <a:off x="5938170" y="5768053"/>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763"/>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B411BE9-55D1-26F7-5800-8BD5999A3F1D}"/>
                  </a:ext>
                </a:extLst>
              </p:cNvPr>
              <p:cNvSpPr/>
              <p:nvPr/>
            </p:nvSpPr>
            <p:spPr>
              <a:xfrm>
                <a:off x="5938170" y="5688138"/>
                <a:ext cx="202787" cy="13906"/>
              </a:xfrm>
              <a:custGeom>
                <a:avLst/>
                <a:gdLst>
                  <a:gd name="connsiteX0" fmla="*/ 195834 w 202787"/>
                  <a:gd name="connsiteY0" fmla="*/ 13907 h 13906"/>
                  <a:gd name="connsiteX1" fmla="*/ 6953 w 202787"/>
                  <a:gd name="connsiteY1" fmla="*/ 13907 h 13906"/>
                  <a:gd name="connsiteX2" fmla="*/ 0 w 202787"/>
                  <a:gd name="connsiteY2" fmla="*/ 6953 h 13906"/>
                  <a:gd name="connsiteX3" fmla="*/ 6953 w 202787"/>
                  <a:gd name="connsiteY3" fmla="*/ 0 h 13906"/>
                  <a:gd name="connsiteX4" fmla="*/ 195834 w 202787"/>
                  <a:gd name="connsiteY4" fmla="*/ 0 h 13906"/>
                  <a:gd name="connsiteX5" fmla="*/ 202787 w 202787"/>
                  <a:gd name="connsiteY5" fmla="*/ 6953 h 13906"/>
                  <a:gd name="connsiteX6" fmla="*/ 195834 w 202787"/>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787" h="13906">
                    <a:moveTo>
                      <a:pt x="195834" y="13907"/>
                    </a:moveTo>
                    <a:lnTo>
                      <a:pt x="6953" y="13907"/>
                    </a:lnTo>
                    <a:cubicBezTo>
                      <a:pt x="3143" y="13907"/>
                      <a:pt x="0" y="10763"/>
                      <a:pt x="0" y="6953"/>
                    </a:cubicBezTo>
                    <a:cubicBezTo>
                      <a:pt x="0" y="3143"/>
                      <a:pt x="3143" y="0"/>
                      <a:pt x="6953" y="0"/>
                    </a:cubicBezTo>
                    <a:lnTo>
                      <a:pt x="195834" y="0"/>
                    </a:lnTo>
                    <a:cubicBezTo>
                      <a:pt x="199644" y="0"/>
                      <a:pt x="202787" y="3143"/>
                      <a:pt x="202787" y="6953"/>
                    </a:cubicBezTo>
                    <a:cubicBezTo>
                      <a:pt x="202787" y="10859"/>
                      <a:pt x="199739" y="13907"/>
                      <a:pt x="195834" y="13907"/>
                    </a:cubicBezTo>
                    <a:close/>
                  </a:path>
                </a:pathLst>
              </a:custGeom>
              <a:solidFill>
                <a:srgbClr val="000000"/>
              </a:solid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94752BD-028C-CAFF-4D13-625FDF2EFCB7}"/>
                  </a:ext>
                </a:extLst>
              </p:cNvPr>
              <p:cNvSpPr/>
              <p:nvPr/>
            </p:nvSpPr>
            <p:spPr>
              <a:xfrm>
                <a:off x="6316274" y="5716579"/>
                <a:ext cx="287185" cy="440856"/>
              </a:xfrm>
              <a:custGeom>
                <a:avLst/>
                <a:gdLst>
                  <a:gd name="connsiteX0" fmla="*/ 6896 w 287185"/>
                  <a:gd name="connsiteY0" fmla="*/ 440856 h 440856"/>
                  <a:gd name="connsiteX1" fmla="*/ 3467 w 287185"/>
                  <a:gd name="connsiteY1" fmla="*/ 439903 h 440856"/>
                  <a:gd name="connsiteX2" fmla="*/ 38 w 287185"/>
                  <a:gd name="connsiteY2" fmla="*/ 433141 h 440856"/>
                  <a:gd name="connsiteX3" fmla="*/ 12516 w 287185"/>
                  <a:gd name="connsiteY3" fmla="*/ 317507 h 440856"/>
                  <a:gd name="connsiteX4" fmla="*/ 13373 w 287185"/>
                  <a:gd name="connsiteY4" fmla="*/ 314745 h 440856"/>
                  <a:gd name="connsiteX5" fmla="*/ 192919 w 287185"/>
                  <a:gd name="connsiteY5" fmla="*/ 3468 h 440856"/>
                  <a:gd name="connsiteX6" fmla="*/ 197111 w 287185"/>
                  <a:gd name="connsiteY6" fmla="*/ 229 h 440856"/>
                  <a:gd name="connsiteX7" fmla="*/ 202349 w 287185"/>
                  <a:gd name="connsiteY7" fmla="*/ 896 h 440856"/>
                  <a:gd name="connsiteX8" fmla="*/ 283693 w 287185"/>
                  <a:gd name="connsiteY8" fmla="*/ 47950 h 440856"/>
                  <a:gd name="connsiteX9" fmla="*/ 286264 w 287185"/>
                  <a:gd name="connsiteY9" fmla="*/ 57379 h 440856"/>
                  <a:gd name="connsiteX10" fmla="*/ 106718 w 287185"/>
                  <a:gd name="connsiteY10" fmla="*/ 368561 h 440856"/>
                  <a:gd name="connsiteX11" fmla="*/ 104813 w 287185"/>
                  <a:gd name="connsiteY11" fmla="*/ 370657 h 440856"/>
                  <a:gd name="connsiteX12" fmla="*/ 10992 w 287185"/>
                  <a:gd name="connsiteY12" fmla="*/ 439237 h 440856"/>
                  <a:gd name="connsiteX13" fmla="*/ 6896 w 287185"/>
                  <a:gd name="connsiteY13" fmla="*/ 440856 h 440856"/>
                  <a:gd name="connsiteX14" fmla="*/ 26041 w 287185"/>
                  <a:gd name="connsiteY14" fmla="*/ 320460 h 440856"/>
                  <a:gd name="connsiteX15" fmla="*/ 15469 w 287185"/>
                  <a:gd name="connsiteY15" fmla="*/ 418949 h 440856"/>
                  <a:gd name="connsiteX16" fmla="*/ 95384 w 287185"/>
                  <a:gd name="connsiteY16" fmla="*/ 360560 h 440856"/>
                  <a:gd name="connsiteX17" fmla="*/ 270739 w 287185"/>
                  <a:gd name="connsiteY17" fmla="*/ 56617 h 440856"/>
                  <a:gd name="connsiteX18" fmla="*/ 201397 w 287185"/>
                  <a:gd name="connsiteY18" fmla="*/ 16517 h 440856"/>
                  <a:gd name="connsiteX19" fmla="*/ 26041 w 287185"/>
                  <a:gd name="connsiteY19" fmla="*/ 320460 h 44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7185" h="440856">
                    <a:moveTo>
                      <a:pt x="6896" y="440856"/>
                    </a:moveTo>
                    <a:cubicBezTo>
                      <a:pt x="5658" y="440856"/>
                      <a:pt x="4515" y="440570"/>
                      <a:pt x="3467" y="439903"/>
                    </a:cubicBezTo>
                    <a:cubicBezTo>
                      <a:pt x="1086" y="438570"/>
                      <a:pt x="-248" y="435903"/>
                      <a:pt x="38" y="433141"/>
                    </a:cubicBezTo>
                    <a:lnTo>
                      <a:pt x="12516" y="317507"/>
                    </a:lnTo>
                    <a:cubicBezTo>
                      <a:pt x="12611" y="316555"/>
                      <a:pt x="12897" y="315602"/>
                      <a:pt x="13373" y="314745"/>
                    </a:cubicBezTo>
                    <a:lnTo>
                      <a:pt x="192919" y="3468"/>
                    </a:lnTo>
                    <a:cubicBezTo>
                      <a:pt x="193872" y="1848"/>
                      <a:pt x="195396" y="706"/>
                      <a:pt x="197111" y="229"/>
                    </a:cubicBezTo>
                    <a:cubicBezTo>
                      <a:pt x="198920" y="-247"/>
                      <a:pt x="200730" y="39"/>
                      <a:pt x="202349" y="896"/>
                    </a:cubicBezTo>
                    <a:lnTo>
                      <a:pt x="283693" y="47950"/>
                    </a:lnTo>
                    <a:cubicBezTo>
                      <a:pt x="287027" y="49855"/>
                      <a:pt x="288169" y="54141"/>
                      <a:pt x="286264" y="57379"/>
                    </a:cubicBezTo>
                    <a:lnTo>
                      <a:pt x="106718" y="368561"/>
                    </a:lnTo>
                    <a:cubicBezTo>
                      <a:pt x="106242" y="369419"/>
                      <a:pt x="105575" y="370181"/>
                      <a:pt x="104813" y="370657"/>
                    </a:cubicBezTo>
                    <a:lnTo>
                      <a:pt x="10992" y="439237"/>
                    </a:lnTo>
                    <a:cubicBezTo>
                      <a:pt x="9754" y="440380"/>
                      <a:pt x="8325" y="440856"/>
                      <a:pt x="6896" y="440856"/>
                    </a:cubicBezTo>
                    <a:close/>
                    <a:moveTo>
                      <a:pt x="26041" y="320460"/>
                    </a:moveTo>
                    <a:lnTo>
                      <a:pt x="15469" y="418949"/>
                    </a:lnTo>
                    <a:lnTo>
                      <a:pt x="95384" y="360560"/>
                    </a:lnTo>
                    <a:lnTo>
                      <a:pt x="270739" y="56617"/>
                    </a:lnTo>
                    <a:lnTo>
                      <a:pt x="201397" y="16517"/>
                    </a:lnTo>
                    <a:lnTo>
                      <a:pt x="26041" y="320460"/>
                    </a:lnTo>
                    <a:close/>
                  </a:path>
                </a:pathLst>
              </a:custGeom>
              <a:solidFill>
                <a:srgbClr val="000000"/>
              </a:solid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1234AB0-1C8C-655F-B94F-81059410C85D}"/>
                  </a:ext>
                </a:extLst>
              </p:cNvPr>
              <p:cNvSpPr/>
              <p:nvPr/>
            </p:nvSpPr>
            <p:spPr>
              <a:xfrm>
                <a:off x="6483603" y="5716579"/>
                <a:ext cx="119761" cy="103575"/>
              </a:xfrm>
              <a:custGeom>
                <a:avLst/>
                <a:gdLst>
                  <a:gd name="connsiteX0" fmla="*/ 88265 w 119761"/>
                  <a:gd name="connsiteY0" fmla="*/ 103575 h 103575"/>
                  <a:gd name="connsiteX1" fmla="*/ 84836 w 119761"/>
                  <a:gd name="connsiteY1" fmla="*/ 102623 h 103575"/>
                  <a:gd name="connsiteX2" fmla="*/ 3493 w 119761"/>
                  <a:gd name="connsiteY2" fmla="*/ 55665 h 103575"/>
                  <a:gd name="connsiteX3" fmla="*/ 921 w 119761"/>
                  <a:gd name="connsiteY3" fmla="*/ 46140 h 103575"/>
                  <a:gd name="connsiteX4" fmla="*/ 25495 w 119761"/>
                  <a:gd name="connsiteY4" fmla="*/ 3468 h 103575"/>
                  <a:gd name="connsiteX5" fmla="*/ 29687 w 119761"/>
                  <a:gd name="connsiteY5" fmla="*/ 229 h 103575"/>
                  <a:gd name="connsiteX6" fmla="*/ 34925 w 119761"/>
                  <a:gd name="connsiteY6" fmla="*/ 896 h 103575"/>
                  <a:gd name="connsiteX7" fmla="*/ 116269 w 119761"/>
                  <a:gd name="connsiteY7" fmla="*/ 47950 h 103575"/>
                  <a:gd name="connsiteX8" fmla="*/ 118841 w 119761"/>
                  <a:gd name="connsiteY8" fmla="*/ 57475 h 103575"/>
                  <a:gd name="connsiteX9" fmla="*/ 94266 w 119761"/>
                  <a:gd name="connsiteY9" fmla="*/ 100051 h 103575"/>
                  <a:gd name="connsiteX10" fmla="*/ 90075 w 119761"/>
                  <a:gd name="connsiteY10" fmla="*/ 103290 h 103575"/>
                  <a:gd name="connsiteX11" fmla="*/ 88265 w 119761"/>
                  <a:gd name="connsiteY11" fmla="*/ 103575 h 103575"/>
                  <a:gd name="connsiteX12" fmla="*/ 16352 w 119761"/>
                  <a:gd name="connsiteY12" fmla="*/ 47092 h 103575"/>
                  <a:gd name="connsiteX13" fmla="*/ 85694 w 119761"/>
                  <a:gd name="connsiteY13" fmla="*/ 87193 h 103575"/>
                  <a:gd name="connsiteX14" fmla="*/ 103315 w 119761"/>
                  <a:gd name="connsiteY14" fmla="*/ 56617 h 103575"/>
                  <a:gd name="connsiteX15" fmla="*/ 33973 w 119761"/>
                  <a:gd name="connsiteY15" fmla="*/ 16517 h 103575"/>
                  <a:gd name="connsiteX16" fmla="*/ 16352 w 119761"/>
                  <a:gd name="connsiteY16" fmla="*/ 47092 h 10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761" h="103575">
                    <a:moveTo>
                      <a:pt x="88265" y="103575"/>
                    </a:moveTo>
                    <a:cubicBezTo>
                      <a:pt x="87027" y="103575"/>
                      <a:pt x="85884" y="103290"/>
                      <a:pt x="84836" y="102623"/>
                    </a:cubicBezTo>
                    <a:lnTo>
                      <a:pt x="3493" y="55665"/>
                    </a:lnTo>
                    <a:cubicBezTo>
                      <a:pt x="159" y="53760"/>
                      <a:pt x="-984" y="49474"/>
                      <a:pt x="921" y="46140"/>
                    </a:cubicBezTo>
                    <a:lnTo>
                      <a:pt x="25495" y="3468"/>
                    </a:lnTo>
                    <a:cubicBezTo>
                      <a:pt x="26448" y="1848"/>
                      <a:pt x="27972" y="706"/>
                      <a:pt x="29687" y="229"/>
                    </a:cubicBezTo>
                    <a:cubicBezTo>
                      <a:pt x="31496" y="-247"/>
                      <a:pt x="33306" y="39"/>
                      <a:pt x="34925" y="896"/>
                    </a:cubicBezTo>
                    <a:lnTo>
                      <a:pt x="116269" y="47950"/>
                    </a:lnTo>
                    <a:cubicBezTo>
                      <a:pt x="119603" y="49855"/>
                      <a:pt x="120745" y="54141"/>
                      <a:pt x="118841" y="57475"/>
                    </a:cubicBezTo>
                    <a:lnTo>
                      <a:pt x="94266" y="100051"/>
                    </a:lnTo>
                    <a:cubicBezTo>
                      <a:pt x="93313" y="101671"/>
                      <a:pt x="91789" y="102814"/>
                      <a:pt x="90075" y="103290"/>
                    </a:cubicBezTo>
                    <a:cubicBezTo>
                      <a:pt x="89504" y="103575"/>
                      <a:pt x="88932" y="103575"/>
                      <a:pt x="88265" y="103575"/>
                    </a:cubicBezTo>
                    <a:close/>
                    <a:moveTo>
                      <a:pt x="16352" y="47092"/>
                    </a:moveTo>
                    <a:lnTo>
                      <a:pt x="85694" y="87193"/>
                    </a:lnTo>
                    <a:lnTo>
                      <a:pt x="103315" y="56617"/>
                    </a:lnTo>
                    <a:lnTo>
                      <a:pt x="33973" y="16517"/>
                    </a:lnTo>
                    <a:lnTo>
                      <a:pt x="16352" y="47092"/>
                    </a:lnTo>
                    <a:close/>
                  </a:path>
                </a:pathLst>
              </a:custGeom>
              <a:solidFill>
                <a:srgbClr val="000000"/>
              </a:solid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EDE3C7C8-EEF6-0BB5-C60A-D8D0AF7A6007}"/>
                  </a:ext>
                </a:extLst>
              </p:cNvPr>
              <p:cNvSpPr/>
              <p:nvPr/>
            </p:nvSpPr>
            <p:spPr>
              <a:xfrm>
                <a:off x="6316274" y="6027894"/>
                <a:ext cx="107581" cy="129541"/>
              </a:xfrm>
              <a:custGeom>
                <a:avLst/>
                <a:gdLst>
                  <a:gd name="connsiteX0" fmla="*/ 6896 w 107581"/>
                  <a:gd name="connsiteY0" fmla="*/ 129542 h 129541"/>
                  <a:gd name="connsiteX1" fmla="*/ 3467 w 107581"/>
                  <a:gd name="connsiteY1" fmla="*/ 128589 h 129541"/>
                  <a:gd name="connsiteX2" fmla="*/ 38 w 107581"/>
                  <a:gd name="connsiteY2" fmla="*/ 121826 h 129541"/>
                  <a:gd name="connsiteX3" fmla="*/ 12516 w 107581"/>
                  <a:gd name="connsiteY3" fmla="*/ 6193 h 129541"/>
                  <a:gd name="connsiteX4" fmla="*/ 16231 w 107581"/>
                  <a:gd name="connsiteY4" fmla="*/ 763 h 129541"/>
                  <a:gd name="connsiteX5" fmla="*/ 22803 w 107581"/>
                  <a:gd name="connsiteY5" fmla="*/ 954 h 129541"/>
                  <a:gd name="connsiteX6" fmla="*/ 104146 w 107581"/>
                  <a:gd name="connsiteY6" fmla="*/ 48008 h 129541"/>
                  <a:gd name="connsiteX7" fmla="*/ 107576 w 107581"/>
                  <a:gd name="connsiteY7" fmla="*/ 53627 h 129541"/>
                  <a:gd name="connsiteX8" fmla="*/ 104718 w 107581"/>
                  <a:gd name="connsiteY8" fmla="*/ 59628 h 129541"/>
                  <a:gd name="connsiteX9" fmla="*/ 10897 w 107581"/>
                  <a:gd name="connsiteY9" fmla="*/ 128208 h 129541"/>
                  <a:gd name="connsiteX10" fmla="*/ 6896 w 107581"/>
                  <a:gd name="connsiteY10" fmla="*/ 129542 h 129541"/>
                  <a:gd name="connsiteX11" fmla="*/ 25089 w 107581"/>
                  <a:gd name="connsiteY11" fmla="*/ 18290 h 129541"/>
                  <a:gd name="connsiteX12" fmla="*/ 15469 w 107581"/>
                  <a:gd name="connsiteY12" fmla="*/ 107634 h 129541"/>
                  <a:gd name="connsiteX13" fmla="*/ 88049 w 107581"/>
                  <a:gd name="connsiteY13" fmla="*/ 54580 h 129541"/>
                  <a:gd name="connsiteX14" fmla="*/ 25089 w 107581"/>
                  <a:gd name="connsiteY14" fmla="*/ 18290 h 12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581" h="129541">
                    <a:moveTo>
                      <a:pt x="6896" y="129542"/>
                    </a:moveTo>
                    <a:cubicBezTo>
                      <a:pt x="5658" y="129542"/>
                      <a:pt x="4515" y="129256"/>
                      <a:pt x="3467" y="128589"/>
                    </a:cubicBezTo>
                    <a:cubicBezTo>
                      <a:pt x="1086" y="127256"/>
                      <a:pt x="-248" y="124588"/>
                      <a:pt x="38" y="121826"/>
                    </a:cubicBezTo>
                    <a:lnTo>
                      <a:pt x="12516" y="6193"/>
                    </a:lnTo>
                    <a:cubicBezTo>
                      <a:pt x="12802" y="3907"/>
                      <a:pt x="14135" y="1811"/>
                      <a:pt x="16231" y="763"/>
                    </a:cubicBezTo>
                    <a:cubicBezTo>
                      <a:pt x="18326" y="-284"/>
                      <a:pt x="20803" y="-284"/>
                      <a:pt x="22803" y="954"/>
                    </a:cubicBezTo>
                    <a:lnTo>
                      <a:pt x="104146" y="48008"/>
                    </a:lnTo>
                    <a:cubicBezTo>
                      <a:pt x="106147" y="49151"/>
                      <a:pt x="107480" y="51341"/>
                      <a:pt x="107576" y="53627"/>
                    </a:cubicBezTo>
                    <a:cubicBezTo>
                      <a:pt x="107671" y="56008"/>
                      <a:pt x="106623" y="58199"/>
                      <a:pt x="104718" y="59628"/>
                    </a:cubicBezTo>
                    <a:lnTo>
                      <a:pt x="10897" y="128208"/>
                    </a:lnTo>
                    <a:cubicBezTo>
                      <a:pt x="9754" y="129065"/>
                      <a:pt x="8325" y="129542"/>
                      <a:pt x="6896" y="129542"/>
                    </a:cubicBezTo>
                    <a:close/>
                    <a:moveTo>
                      <a:pt x="25089" y="18290"/>
                    </a:moveTo>
                    <a:lnTo>
                      <a:pt x="15469" y="107634"/>
                    </a:lnTo>
                    <a:lnTo>
                      <a:pt x="88049" y="54580"/>
                    </a:lnTo>
                    <a:lnTo>
                      <a:pt x="25089" y="18290"/>
                    </a:lnTo>
                    <a:close/>
                  </a:path>
                </a:pathLst>
              </a:custGeom>
              <a:solidFill>
                <a:srgbClr val="000000"/>
              </a:solid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CEBB61B-A428-6571-8FC6-299C7FF366ED}"/>
                  </a:ext>
                </a:extLst>
              </p:cNvPr>
              <p:cNvSpPr/>
              <p:nvPr/>
            </p:nvSpPr>
            <p:spPr>
              <a:xfrm>
                <a:off x="6316274" y="6074188"/>
                <a:ext cx="70237" cy="83247"/>
              </a:xfrm>
              <a:custGeom>
                <a:avLst/>
                <a:gdLst>
                  <a:gd name="connsiteX0" fmla="*/ 6896 w 70237"/>
                  <a:gd name="connsiteY0" fmla="*/ 83247 h 83247"/>
                  <a:gd name="connsiteX1" fmla="*/ 3467 w 70237"/>
                  <a:gd name="connsiteY1" fmla="*/ 82295 h 83247"/>
                  <a:gd name="connsiteX2" fmla="*/ 38 w 70237"/>
                  <a:gd name="connsiteY2" fmla="*/ 75532 h 83247"/>
                  <a:gd name="connsiteX3" fmla="*/ 7563 w 70237"/>
                  <a:gd name="connsiteY3" fmla="*/ 6190 h 83247"/>
                  <a:gd name="connsiteX4" fmla="*/ 10992 w 70237"/>
                  <a:gd name="connsiteY4" fmla="*/ 951 h 83247"/>
                  <a:gd name="connsiteX5" fmla="*/ 17278 w 70237"/>
                  <a:gd name="connsiteY5" fmla="*/ 570 h 83247"/>
                  <a:gd name="connsiteX6" fmla="*/ 43186 w 70237"/>
                  <a:gd name="connsiteY6" fmla="*/ 13715 h 83247"/>
                  <a:gd name="connsiteX7" fmla="*/ 67475 w 70237"/>
                  <a:gd name="connsiteY7" fmla="*/ 29622 h 83247"/>
                  <a:gd name="connsiteX8" fmla="*/ 70237 w 70237"/>
                  <a:gd name="connsiteY8" fmla="*/ 35241 h 83247"/>
                  <a:gd name="connsiteX9" fmla="*/ 67380 w 70237"/>
                  <a:gd name="connsiteY9" fmla="*/ 40861 h 83247"/>
                  <a:gd name="connsiteX10" fmla="*/ 11087 w 70237"/>
                  <a:gd name="connsiteY10" fmla="*/ 82009 h 83247"/>
                  <a:gd name="connsiteX11" fmla="*/ 6896 w 70237"/>
                  <a:gd name="connsiteY11" fmla="*/ 83247 h 83247"/>
                  <a:gd name="connsiteX12" fmla="*/ 20231 w 70237"/>
                  <a:gd name="connsiteY12" fmla="*/ 17239 h 83247"/>
                  <a:gd name="connsiteX13" fmla="*/ 15469 w 70237"/>
                  <a:gd name="connsiteY13" fmla="*/ 61435 h 83247"/>
                  <a:gd name="connsiteX14" fmla="*/ 51283 w 70237"/>
                  <a:gd name="connsiteY14" fmla="*/ 35241 h 83247"/>
                  <a:gd name="connsiteX15" fmla="*/ 36043 w 70237"/>
                  <a:gd name="connsiteY15" fmla="*/ 25716 h 83247"/>
                  <a:gd name="connsiteX16" fmla="*/ 20231 w 70237"/>
                  <a:gd name="connsiteY16" fmla="*/ 17239 h 83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37" h="83247">
                    <a:moveTo>
                      <a:pt x="6896" y="83247"/>
                    </a:moveTo>
                    <a:cubicBezTo>
                      <a:pt x="5658" y="83247"/>
                      <a:pt x="4515" y="82961"/>
                      <a:pt x="3467" y="82295"/>
                    </a:cubicBezTo>
                    <a:cubicBezTo>
                      <a:pt x="1086" y="80961"/>
                      <a:pt x="-248" y="78294"/>
                      <a:pt x="38" y="75532"/>
                    </a:cubicBezTo>
                    <a:lnTo>
                      <a:pt x="7563" y="6190"/>
                    </a:lnTo>
                    <a:cubicBezTo>
                      <a:pt x="7849" y="3999"/>
                      <a:pt x="9087" y="1999"/>
                      <a:pt x="10992" y="951"/>
                    </a:cubicBezTo>
                    <a:cubicBezTo>
                      <a:pt x="12897" y="-192"/>
                      <a:pt x="15278" y="-287"/>
                      <a:pt x="17278" y="570"/>
                    </a:cubicBezTo>
                    <a:cubicBezTo>
                      <a:pt x="25946" y="4285"/>
                      <a:pt x="34614" y="8762"/>
                      <a:pt x="43186" y="13715"/>
                    </a:cubicBezTo>
                    <a:cubicBezTo>
                      <a:pt x="51569" y="18572"/>
                      <a:pt x="59760" y="23906"/>
                      <a:pt x="67475" y="29622"/>
                    </a:cubicBezTo>
                    <a:cubicBezTo>
                      <a:pt x="69285" y="30955"/>
                      <a:pt x="70237" y="33050"/>
                      <a:pt x="70237" y="35241"/>
                    </a:cubicBezTo>
                    <a:cubicBezTo>
                      <a:pt x="70237" y="37432"/>
                      <a:pt x="69190" y="39527"/>
                      <a:pt x="67380" y="40861"/>
                    </a:cubicBezTo>
                    <a:lnTo>
                      <a:pt x="11087" y="82009"/>
                    </a:lnTo>
                    <a:cubicBezTo>
                      <a:pt x="9754" y="82771"/>
                      <a:pt x="8325" y="83247"/>
                      <a:pt x="6896" y="83247"/>
                    </a:cubicBezTo>
                    <a:close/>
                    <a:moveTo>
                      <a:pt x="20231" y="17239"/>
                    </a:moveTo>
                    <a:lnTo>
                      <a:pt x="15469" y="61435"/>
                    </a:lnTo>
                    <a:lnTo>
                      <a:pt x="51283" y="35241"/>
                    </a:lnTo>
                    <a:cubicBezTo>
                      <a:pt x="46425" y="31907"/>
                      <a:pt x="41281" y="28764"/>
                      <a:pt x="36043" y="25716"/>
                    </a:cubicBezTo>
                    <a:cubicBezTo>
                      <a:pt x="30804" y="22668"/>
                      <a:pt x="25565" y="19811"/>
                      <a:pt x="20231" y="17239"/>
                    </a:cubicBezTo>
                    <a:close/>
                  </a:path>
                </a:pathLst>
              </a:custGeom>
              <a:solidFill>
                <a:srgbClr val="000000"/>
              </a:solidFill>
              <a:ln w="9525" cap="flat">
                <a:noFill/>
                <a:prstDash val="solid"/>
                <a:miter/>
              </a:ln>
            </p:spPr>
            <p:txBody>
              <a:bodyPr rtlCol="0" anchor="ctr"/>
              <a:lstStyle/>
              <a:p>
                <a:endParaRPr lang="en-US"/>
              </a:p>
            </p:txBody>
          </p:sp>
        </p:grpSp>
        <p:grpSp>
          <p:nvGrpSpPr>
            <p:cNvPr id="11" name="Graphic 2">
              <a:extLst>
                <a:ext uri="{FF2B5EF4-FFF2-40B4-BE49-F238E27FC236}">
                  <a16:creationId xmlns:a16="http://schemas.microsoft.com/office/drawing/2014/main" id="{F1E7C51B-235C-BA5F-E74A-185A51B79EA1}"/>
                </a:ext>
              </a:extLst>
            </p:cNvPr>
            <p:cNvGrpSpPr/>
            <p:nvPr/>
          </p:nvGrpSpPr>
          <p:grpSpPr>
            <a:xfrm>
              <a:off x="11449407" y="3761744"/>
              <a:ext cx="327500" cy="288586"/>
              <a:chOff x="4485893" y="5625654"/>
              <a:chExt cx="846486" cy="745902"/>
            </a:xfrm>
            <a:solidFill>
              <a:srgbClr val="000000"/>
            </a:solidFill>
          </p:grpSpPr>
          <p:sp>
            <p:nvSpPr>
              <p:cNvPr id="56" name="Freeform: Shape 55">
                <a:extLst>
                  <a:ext uri="{FF2B5EF4-FFF2-40B4-BE49-F238E27FC236}">
                    <a16:creationId xmlns:a16="http://schemas.microsoft.com/office/drawing/2014/main" id="{74B8E81A-BE24-8BE4-47CB-3C575711468A}"/>
                  </a:ext>
                </a:extLst>
              </p:cNvPr>
              <p:cNvSpPr/>
              <p:nvPr/>
            </p:nvSpPr>
            <p:spPr>
              <a:xfrm>
                <a:off x="4485893" y="5625654"/>
                <a:ext cx="846486" cy="643128"/>
              </a:xfrm>
              <a:custGeom>
                <a:avLst/>
                <a:gdLst>
                  <a:gd name="connsiteX0" fmla="*/ 809244 w 846486"/>
                  <a:gd name="connsiteY0" fmla="*/ 643128 h 643128"/>
                  <a:gd name="connsiteX1" fmla="*/ 37243 w 846486"/>
                  <a:gd name="connsiteY1" fmla="*/ 643128 h 643128"/>
                  <a:gd name="connsiteX2" fmla="*/ 0 w 846486"/>
                  <a:gd name="connsiteY2" fmla="*/ 605885 h 643128"/>
                  <a:gd name="connsiteX3" fmla="*/ 0 w 846486"/>
                  <a:gd name="connsiteY3" fmla="*/ 37338 h 643128"/>
                  <a:gd name="connsiteX4" fmla="*/ 37243 w 846486"/>
                  <a:gd name="connsiteY4" fmla="*/ 0 h 643128"/>
                  <a:gd name="connsiteX5" fmla="*/ 809244 w 846486"/>
                  <a:gd name="connsiteY5" fmla="*/ 0 h 643128"/>
                  <a:gd name="connsiteX6" fmla="*/ 846487 w 846486"/>
                  <a:gd name="connsiteY6" fmla="*/ 37338 h 643128"/>
                  <a:gd name="connsiteX7" fmla="*/ 846487 w 846486"/>
                  <a:gd name="connsiteY7" fmla="*/ 605885 h 643128"/>
                  <a:gd name="connsiteX8" fmla="*/ 809244 w 846486"/>
                  <a:gd name="connsiteY8" fmla="*/ 643128 h 643128"/>
                  <a:gd name="connsiteX9" fmla="*/ 37147 w 846486"/>
                  <a:gd name="connsiteY9" fmla="*/ 13907 h 643128"/>
                  <a:gd name="connsiteX10" fmla="*/ 13811 w 846486"/>
                  <a:gd name="connsiteY10" fmla="*/ 37338 h 643128"/>
                  <a:gd name="connsiteX11" fmla="*/ 13811 w 846486"/>
                  <a:gd name="connsiteY11" fmla="*/ 605885 h 643128"/>
                  <a:gd name="connsiteX12" fmla="*/ 37147 w 846486"/>
                  <a:gd name="connsiteY12" fmla="*/ 629222 h 643128"/>
                  <a:gd name="connsiteX13" fmla="*/ 809149 w 846486"/>
                  <a:gd name="connsiteY13" fmla="*/ 629222 h 643128"/>
                  <a:gd name="connsiteX14" fmla="*/ 832485 w 846486"/>
                  <a:gd name="connsiteY14" fmla="*/ 605885 h 643128"/>
                  <a:gd name="connsiteX15" fmla="*/ 832485 w 846486"/>
                  <a:gd name="connsiteY15" fmla="*/ 37338 h 643128"/>
                  <a:gd name="connsiteX16" fmla="*/ 809149 w 846486"/>
                  <a:gd name="connsiteY16" fmla="*/ 13907 h 643128"/>
                  <a:gd name="connsiteX17" fmla="*/ 37147 w 846486"/>
                  <a:gd name="connsiteY17" fmla="*/ 13907 h 6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6486" h="643128">
                    <a:moveTo>
                      <a:pt x="809244" y="643128"/>
                    </a:moveTo>
                    <a:lnTo>
                      <a:pt x="37243" y="643128"/>
                    </a:lnTo>
                    <a:cubicBezTo>
                      <a:pt x="16669" y="643128"/>
                      <a:pt x="0" y="626459"/>
                      <a:pt x="0" y="605885"/>
                    </a:cubicBezTo>
                    <a:lnTo>
                      <a:pt x="0" y="37338"/>
                    </a:lnTo>
                    <a:cubicBezTo>
                      <a:pt x="0" y="16764"/>
                      <a:pt x="16764" y="0"/>
                      <a:pt x="37243" y="0"/>
                    </a:cubicBezTo>
                    <a:lnTo>
                      <a:pt x="809244" y="0"/>
                    </a:lnTo>
                    <a:cubicBezTo>
                      <a:pt x="829818" y="0"/>
                      <a:pt x="846487" y="16764"/>
                      <a:pt x="846487" y="37338"/>
                    </a:cubicBezTo>
                    <a:lnTo>
                      <a:pt x="846487" y="605885"/>
                    </a:lnTo>
                    <a:cubicBezTo>
                      <a:pt x="846487" y="626364"/>
                      <a:pt x="829723" y="643128"/>
                      <a:pt x="809244" y="643128"/>
                    </a:cubicBezTo>
                    <a:close/>
                    <a:moveTo>
                      <a:pt x="37147" y="13907"/>
                    </a:moveTo>
                    <a:cubicBezTo>
                      <a:pt x="24289" y="13907"/>
                      <a:pt x="13811" y="24384"/>
                      <a:pt x="13811" y="37338"/>
                    </a:cubicBezTo>
                    <a:lnTo>
                      <a:pt x="13811" y="605885"/>
                    </a:lnTo>
                    <a:cubicBezTo>
                      <a:pt x="13811" y="618744"/>
                      <a:pt x="24289" y="629222"/>
                      <a:pt x="37147" y="629222"/>
                    </a:cubicBezTo>
                    <a:lnTo>
                      <a:pt x="809149" y="629222"/>
                    </a:lnTo>
                    <a:cubicBezTo>
                      <a:pt x="822007" y="629222"/>
                      <a:pt x="832485" y="618744"/>
                      <a:pt x="832485" y="605885"/>
                    </a:cubicBezTo>
                    <a:lnTo>
                      <a:pt x="832485" y="37338"/>
                    </a:lnTo>
                    <a:cubicBezTo>
                      <a:pt x="832485" y="24384"/>
                      <a:pt x="822007" y="13907"/>
                      <a:pt x="809149" y="13907"/>
                    </a:cubicBezTo>
                    <a:lnTo>
                      <a:pt x="37147" y="13907"/>
                    </a:lnTo>
                    <a:close/>
                  </a:path>
                </a:pathLst>
              </a:custGeom>
              <a:solidFill>
                <a:srgbClr val="000000"/>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A97DA13-F8AA-A102-0034-D77E8AA62840}"/>
                  </a:ext>
                </a:extLst>
              </p:cNvPr>
              <p:cNvSpPr/>
              <p:nvPr/>
            </p:nvSpPr>
            <p:spPr>
              <a:xfrm>
                <a:off x="4801105" y="6254781"/>
                <a:ext cx="215997" cy="116776"/>
              </a:xfrm>
              <a:custGeom>
                <a:avLst/>
                <a:gdLst>
                  <a:gd name="connsiteX0" fmla="*/ 209139 w 215997"/>
                  <a:gd name="connsiteY0" fmla="*/ 116777 h 116776"/>
                  <a:gd name="connsiteX1" fmla="*/ 209139 w 215997"/>
                  <a:gd name="connsiteY1" fmla="*/ 116777 h 116776"/>
                  <a:gd name="connsiteX2" fmla="*/ 6924 w 215997"/>
                  <a:gd name="connsiteY2" fmla="*/ 116777 h 116776"/>
                  <a:gd name="connsiteX3" fmla="*/ 1685 w 215997"/>
                  <a:gd name="connsiteY3" fmla="*/ 114300 h 116776"/>
                  <a:gd name="connsiteX4" fmla="*/ 66 w 215997"/>
                  <a:gd name="connsiteY4" fmla="*/ 108681 h 116776"/>
                  <a:gd name="connsiteX5" fmla="*/ 16353 w 215997"/>
                  <a:gd name="connsiteY5" fmla="*/ 5905 h 116776"/>
                  <a:gd name="connsiteX6" fmla="*/ 23211 w 215997"/>
                  <a:gd name="connsiteY6" fmla="*/ 0 h 116776"/>
                  <a:gd name="connsiteX7" fmla="*/ 192756 w 215997"/>
                  <a:gd name="connsiteY7" fmla="*/ 0 h 116776"/>
                  <a:gd name="connsiteX8" fmla="*/ 199614 w 215997"/>
                  <a:gd name="connsiteY8" fmla="*/ 5905 h 116776"/>
                  <a:gd name="connsiteX9" fmla="*/ 215807 w 215997"/>
                  <a:gd name="connsiteY9" fmla="*/ 108014 h 116776"/>
                  <a:gd name="connsiteX10" fmla="*/ 215997 w 215997"/>
                  <a:gd name="connsiteY10" fmla="*/ 109824 h 116776"/>
                  <a:gd name="connsiteX11" fmla="*/ 209139 w 215997"/>
                  <a:gd name="connsiteY11" fmla="*/ 116777 h 116776"/>
                  <a:gd name="connsiteX12" fmla="*/ 15020 w 215997"/>
                  <a:gd name="connsiteY12" fmla="*/ 102870 h 116776"/>
                  <a:gd name="connsiteX13" fmla="*/ 200948 w 215997"/>
                  <a:gd name="connsiteY13" fmla="*/ 102870 h 116776"/>
                  <a:gd name="connsiteX14" fmla="*/ 186851 w 215997"/>
                  <a:gd name="connsiteY14" fmla="*/ 13907 h 116776"/>
                  <a:gd name="connsiteX15" fmla="*/ 29117 w 215997"/>
                  <a:gd name="connsiteY15" fmla="*/ 13907 h 116776"/>
                  <a:gd name="connsiteX16" fmla="*/ 15020 w 215997"/>
                  <a:gd name="connsiteY16" fmla="*/ 102870 h 11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97" h="116776">
                    <a:moveTo>
                      <a:pt x="209139" y="116777"/>
                    </a:moveTo>
                    <a:cubicBezTo>
                      <a:pt x="209044" y="116777"/>
                      <a:pt x="209044" y="116777"/>
                      <a:pt x="209139" y="116777"/>
                    </a:cubicBezTo>
                    <a:lnTo>
                      <a:pt x="6924" y="116777"/>
                    </a:lnTo>
                    <a:cubicBezTo>
                      <a:pt x="4923" y="116777"/>
                      <a:pt x="2923" y="115920"/>
                      <a:pt x="1685" y="114300"/>
                    </a:cubicBezTo>
                    <a:cubicBezTo>
                      <a:pt x="447" y="112681"/>
                      <a:pt x="-220" y="110680"/>
                      <a:pt x="66" y="108681"/>
                    </a:cubicBezTo>
                    <a:lnTo>
                      <a:pt x="16353" y="5905"/>
                    </a:lnTo>
                    <a:cubicBezTo>
                      <a:pt x="16925" y="2572"/>
                      <a:pt x="19782" y="0"/>
                      <a:pt x="23211" y="0"/>
                    </a:cubicBezTo>
                    <a:lnTo>
                      <a:pt x="192756" y="0"/>
                    </a:lnTo>
                    <a:cubicBezTo>
                      <a:pt x="196185" y="0"/>
                      <a:pt x="199043" y="2477"/>
                      <a:pt x="199614" y="5905"/>
                    </a:cubicBezTo>
                    <a:lnTo>
                      <a:pt x="215807" y="108014"/>
                    </a:lnTo>
                    <a:cubicBezTo>
                      <a:pt x="215997" y="108585"/>
                      <a:pt x="215997" y="109157"/>
                      <a:pt x="215997" y="109824"/>
                    </a:cubicBezTo>
                    <a:cubicBezTo>
                      <a:pt x="215997" y="113633"/>
                      <a:pt x="212949" y="116777"/>
                      <a:pt x="209139" y="116777"/>
                    </a:cubicBezTo>
                    <a:close/>
                    <a:moveTo>
                      <a:pt x="15020" y="102870"/>
                    </a:moveTo>
                    <a:lnTo>
                      <a:pt x="200948" y="102870"/>
                    </a:lnTo>
                    <a:lnTo>
                      <a:pt x="186851" y="13907"/>
                    </a:lnTo>
                    <a:lnTo>
                      <a:pt x="29117" y="13907"/>
                    </a:lnTo>
                    <a:lnTo>
                      <a:pt x="15020" y="102870"/>
                    </a:lnTo>
                    <a:close/>
                  </a:path>
                </a:pathLst>
              </a:custGeom>
              <a:solidFill>
                <a:srgbClr val="000000"/>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DA8778B-69E2-26C4-1486-50FC14BFE406}"/>
                  </a:ext>
                </a:extLst>
              </p:cNvPr>
              <p:cNvSpPr/>
              <p:nvPr/>
            </p:nvSpPr>
            <p:spPr>
              <a:xfrm>
                <a:off x="4674488" y="6357650"/>
                <a:ext cx="469201" cy="13906"/>
              </a:xfrm>
              <a:custGeom>
                <a:avLst/>
                <a:gdLst>
                  <a:gd name="connsiteX0" fmla="*/ 462248 w 469201"/>
                  <a:gd name="connsiteY0" fmla="*/ 13907 h 13906"/>
                  <a:gd name="connsiteX1" fmla="*/ 6953 w 469201"/>
                  <a:gd name="connsiteY1" fmla="*/ 13907 h 13906"/>
                  <a:gd name="connsiteX2" fmla="*/ 0 w 469201"/>
                  <a:gd name="connsiteY2" fmla="*/ 6954 h 13906"/>
                  <a:gd name="connsiteX3" fmla="*/ 6953 w 469201"/>
                  <a:gd name="connsiteY3" fmla="*/ 0 h 13906"/>
                  <a:gd name="connsiteX4" fmla="*/ 462248 w 469201"/>
                  <a:gd name="connsiteY4" fmla="*/ 0 h 13906"/>
                  <a:gd name="connsiteX5" fmla="*/ 469202 w 469201"/>
                  <a:gd name="connsiteY5" fmla="*/ 6954 h 13906"/>
                  <a:gd name="connsiteX6" fmla="*/ 462248 w 469201"/>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01" h="13906">
                    <a:moveTo>
                      <a:pt x="462248" y="13907"/>
                    </a:moveTo>
                    <a:lnTo>
                      <a:pt x="6953" y="13907"/>
                    </a:lnTo>
                    <a:cubicBezTo>
                      <a:pt x="3143" y="13907"/>
                      <a:pt x="0" y="10763"/>
                      <a:pt x="0" y="6954"/>
                    </a:cubicBezTo>
                    <a:cubicBezTo>
                      <a:pt x="0" y="3143"/>
                      <a:pt x="3143" y="0"/>
                      <a:pt x="6953" y="0"/>
                    </a:cubicBezTo>
                    <a:lnTo>
                      <a:pt x="462248" y="0"/>
                    </a:lnTo>
                    <a:cubicBezTo>
                      <a:pt x="466058" y="0"/>
                      <a:pt x="469202" y="3143"/>
                      <a:pt x="469202" y="6954"/>
                    </a:cubicBezTo>
                    <a:cubicBezTo>
                      <a:pt x="469202" y="10763"/>
                      <a:pt x="466058" y="13907"/>
                      <a:pt x="462248" y="13907"/>
                    </a:cubicBezTo>
                    <a:close/>
                  </a:path>
                </a:pathLst>
              </a:custGeom>
              <a:solidFill>
                <a:srgbClr val="000000"/>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3BAFF44-B239-B080-DEE0-926B686DA586}"/>
                  </a:ext>
                </a:extLst>
              </p:cNvPr>
              <p:cNvSpPr/>
              <p:nvPr/>
            </p:nvSpPr>
            <p:spPr>
              <a:xfrm>
                <a:off x="4871941" y="6159817"/>
                <a:ext cx="74294" cy="74390"/>
              </a:xfrm>
              <a:custGeom>
                <a:avLst/>
                <a:gdLst>
                  <a:gd name="connsiteX0" fmla="*/ 37147 w 74294"/>
                  <a:gd name="connsiteY0" fmla="*/ 74390 h 74390"/>
                  <a:gd name="connsiteX1" fmla="*/ 0 w 74294"/>
                  <a:gd name="connsiteY1" fmla="*/ 37242 h 74390"/>
                  <a:gd name="connsiteX2" fmla="*/ 37147 w 74294"/>
                  <a:gd name="connsiteY2" fmla="*/ 0 h 74390"/>
                  <a:gd name="connsiteX3" fmla="*/ 74295 w 74294"/>
                  <a:gd name="connsiteY3" fmla="*/ 37242 h 74390"/>
                  <a:gd name="connsiteX4" fmla="*/ 37147 w 74294"/>
                  <a:gd name="connsiteY4" fmla="*/ 74390 h 74390"/>
                  <a:gd name="connsiteX5" fmla="*/ 37147 w 74294"/>
                  <a:gd name="connsiteY5" fmla="*/ 14001 h 74390"/>
                  <a:gd name="connsiteX6" fmla="*/ 13906 w 74294"/>
                  <a:gd name="connsiteY6" fmla="*/ 37338 h 74390"/>
                  <a:gd name="connsiteX7" fmla="*/ 37147 w 74294"/>
                  <a:gd name="connsiteY7" fmla="*/ 60579 h 74390"/>
                  <a:gd name="connsiteX8" fmla="*/ 60388 w 74294"/>
                  <a:gd name="connsiteY8" fmla="*/ 37338 h 74390"/>
                  <a:gd name="connsiteX9" fmla="*/ 37147 w 74294"/>
                  <a:gd name="connsiteY9" fmla="*/ 14001 h 7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294" h="74390">
                    <a:moveTo>
                      <a:pt x="37147" y="74390"/>
                    </a:moveTo>
                    <a:cubicBezTo>
                      <a:pt x="16669" y="74390"/>
                      <a:pt x="0" y="57721"/>
                      <a:pt x="0" y="37242"/>
                    </a:cubicBezTo>
                    <a:cubicBezTo>
                      <a:pt x="0" y="16764"/>
                      <a:pt x="16669" y="0"/>
                      <a:pt x="37147" y="0"/>
                    </a:cubicBezTo>
                    <a:cubicBezTo>
                      <a:pt x="57626" y="0"/>
                      <a:pt x="74295" y="16669"/>
                      <a:pt x="74295" y="37242"/>
                    </a:cubicBezTo>
                    <a:cubicBezTo>
                      <a:pt x="74295" y="57721"/>
                      <a:pt x="57626" y="74390"/>
                      <a:pt x="37147" y="74390"/>
                    </a:cubicBezTo>
                    <a:close/>
                    <a:moveTo>
                      <a:pt x="37147" y="14001"/>
                    </a:moveTo>
                    <a:cubicBezTo>
                      <a:pt x="24289" y="14001"/>
                      <a:pt x="13906" y="24479"/>
                      <a:pt x="13906" y="37338"/>
                    </a:cubicBezTo>
                    <a:cubicBezTo>
                      <a:pt x="13906" y="50102"/>
                      <a:pt x="24289" y="60579"/>
                      <a:pt x="37147" y="60579"/>
                    </a:cubicBezTo>
                    <a:cubicBezTo>
                      <a:pt x="50006" y="60579"/>
                      <a:pt x="60388" y="50196"/>
                      <a:pt x="60388" y="37338"/>
                    </a:cubicBezTo>
                    <a:cubicBezTo>
                      <a:pt x="60388" y="24384"/>
                      <a:pt x="50006" y="14001"/>
                      <a:pt x="37147" y="14001"/>
                    </a:cubicBezTo>
                    <a:close/>
                  </a:path>
                </a:pathLst>
              </a:custGeom>
              <a:solidFill>
                <a:srgbClr val="000000"/>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240BB8C3-3853-8115-DB61-096E0974272A}"/>
                  </a:ext>
                </a:extLst>
              </p:cNvPr>
              <p:cNvSpPr/>
              <p:nvPr/>
            </p:nvSpPr>
            <p:spPr>
              <a:xfrm>
                <a:off x="4485893" y="6125432"/>
                <a:ext cx="846486" cy="143351"/>
              </a:xfrm>
              <a:custGeom>
                <a:avLst/>
                <a:gdLst>
                  <a:gd name="connsiteX0" fmla="*/ 809244 w 846486"/>
                  <a:gd name="connsiteY0" fmla="*/ 143351 h 143351"/>
                  <a:gd name="connsiteX1" fmla="*/ 37243 w 846486"/>
                  <a:gd name="connsiteY1" fmla="*/ 143351 h 143351"/>
                  <a:gd name="connsiteX2" fmla="*/ 0 w 846486"/>
                  <a:gd name="connsiteY2" fmla="*/ 106108 h 143351"/>
                  <a:gd name="connsiteX3" fmla="*/ 0 w 846486"/>
                  <a:gd name="connsiteY3" fmla="*/ 6953 h 143351"/>
                  <a:gd name="connsiteX4" fmla="*/ 6953 w 846486"/>
                  <a:gd name="connsiteY4" fmla="*/ 0 h 143351"/>
                  <a:gd name="connsiteX5" fmla="*/ 839534 w 846486"/>
                  <a:gd name="connsiteY5" fmla="*/ 0 h 143351"/>
                  <a:gd name="connsiteX6" fmla="*/ 846487 w 846486"/>
                  <a:gd name="connsiteY6" fmla="*/ 6953 h 143351"/>
                  <a:gd name="connsiteX7" fmla="*/ 846487 w 846486"/>
                  <a:gd name="connsiteY7" fmla="*/ 106108 h 143351"/>
                  <a:gd name="connsiteX8" fmla="*/ 809244 w 846486"/>
                  <a:gd name="connsiteY8" fmla="*/ 143351 h 143351"/>
                  <a:gd name="connsiteX9" fmla="*/ 13811 w 846486"/>
                  <a:gd name="connsiteY9" fmla="*/ 13811 h 143351"/>
                  <a:gd name="connsiteX10" fmla="*/ 13811 w 846486"/>
                  <a:gd name="connsiteY10" fmla="*/ 106013 h 143351"/>
                  <a:gd name="connsiteX11" fmla="*/ 37147 w 846486"/>
                  <a:gd name="connsiteY11" fmla="*/ 129349 h 143351"/>
                  <a:gd name="connsiteX12" fmla="*/ 809149 w 846486"/>
                  <a:gd name="connsiteY12" fmla="*/ 129349 h 143351"/>
                  <a:gd name="connsiteX13" fmla="*/ 832485 w 846486"/>
                  <a:gd name="connsiteY13" fmla="*/ 106013 h 143351"/>
                  <a:gd name="connsiteX14" fmla="*/ 832485 w 846486"/>
                  <a:gd name="connsiteY14" fmla="*/ 13811 h 143351"/>
                  <a:gd name="connsiteX15" fmla="*/ 13811 w 846486"/>
                  <a:gd name="connsiteY15" fmla="*/ 13811 h 14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6486" h="143351">
                    <a:moveTo>
                      <a:pt x="809244" y="143351"/>
                    </a:moveTo>
                    <a:lnTo>
                      <a:pt x="37243" y="143351"/>
                    </a:lnTo>
                    <a:cubicBezTo>
                      <a:pt x="16669" y="143351"/>
                      <a:pt x="0" y="126682"/>
                      <a:pt x="0" y="106108"/>
                    </a:cubicBezTo>
                    <a:lnTo>
                      <a:pt x="0" y="6953"/>
                    </a:lnTo>
                    <a:cubicBezTo>
                      <a:pt x="0" y="3143"/>
                      <a:pt x="3143" y="0"/>
                      <a:pt x="6953" y="0"/>
                    </a:cubicBezTo>
                    <a:lnTo>
                      <a:pt x="839534" y="0"/>
                    </a:lnTo>
                    <a:cubicBezTo>
                      <a:pt x="843343" y="0"/>
                      <a:pt x="846487" y="3143"/>
                      <a:pt x="846487" y="6953"/>
                    </a:cubicBezTo>
                    <a:lnTo>
                      <a:pt x="846487" y="106108"/>
                    </a:lnTo>
                    <a:cubicBezTo>
                      <a:pt x="846487" y="126587"/>
                      <a:pt x="829723" y="143351"/>
                      <a:pt x="809244" y="143351"/>
                    </a:cubicBezTo>
                    <a:close/>
                    <a:moveTo>
                      <a:pt x="13811" y="13811"/>
                    </a:moveTo>
                    <a:lnTo>
                      <a:pt x="13811" y="106013"/>
                    </a:lnTo>
                    <a:cubicBezTo>
                      <a:pt x="13811" y="118872"/>
                      <a:pt x="24289" y="129349"/>
                      <a:pt x="37147" y="129349"/>
                    </a:cubicBezTo>
                    <a:lnTo>
                      <a:pt x="809149" y="129349"/>
                    </a:lnTo>
                    <a:cubicBezTo>
                      <a:pt x="822007" y="129349"/>
                      <a:pt x="832485" y="118872"/>
                      <a:pt x="832485" y="106013"/>
                    </a:cubicBezTo>
                    <a:lnTo>
                      <a:pt x="832485" y="13811"/>
                    </a:lnTo>
                    <a:lnTo>
                      <a:pt x="13811" y="13811"/>
                    </a:lnTo>
                    <a:close/>
                  </a:path>
                </a:pathLst>
              </a:custGeom>
              <a:solidFill>
                <a:srgbClr val="000000"/>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9FABE45-4DD0-A466-0730-47E69D79AF53}"/>
                  </a:ext>
                </a:extLst>
              </p:cNvPr>
              <p:cNvSpPr/>
              <p:nvPr/>
            </p:nvSpPr>
            <p:spPr>
              <a:xfrm>
                <a:off x="5064942" y="5726771"/>
                <a:ext cx="146058" cy="111862"/>
              </a:xfrm>
              <a:custGeom>
                <a:avLst/>
                <a:gdLst>
                  <a:gd name="connsiteX0" fmla="*/ 109704 w 146058"/>
                  <a:gd name="connsiteY0" fmla="*/ 111862 h 111862"/>
                  <a:gd name="connsiteX1" fmla="*/ 95512 w 146058"/>
                  <a:gd name="connsiteY1" fmla="*/ 108052 h 111862"/>
                  <a:gd name="connsiteX2" fmla="*/ 14168 w 146058"/>
                  <a:gd name="connsiteY2" fmla="*/ 61094 h 111862"/>
                  <a:gd name="connsiteX3" fmla="*/ 3786 w 146058"/>
                  <a:gd name="connsiteY3" fmla="*/ 22137 h 111862"/>
                  <a:gd name="connsiteX4" fmla="*/ 14549 w 146058"/>
                  <a:gd name="connsiteY4" fmla="*/ 3468 h 111862"/>
                  <a:gd name="connsiteX5" fmla="*/ 18740 w 146058"/>
                  <a:gd name="connsiteY5" fmla="*/ 229 h 111862"/>
                  <a:gd name="connsiteX6" fmla="*/ 23979 w 146058"/>
                  <a:gd name="connsiteY6" fmla="*/ 896 h 111862"/>
                  <a:gd name="connsiteX7" fmla="*/ 142565 w 146058"/>
                  <a:gd name="connsiteY7" fmla="*/ 69476 h 111862"/>
                  <a:gd name="connsiteX8" fmla="*/ 145137 w 146058"/>
                  <a:gd name="connsiteY8" fmla="*/ 79001 h 111862"/>
                  <a:gd name="connsiteX9" fmla="*/ 134374 w 146058"/>
                  <a:gd name="connsiteY9" fmla="*/ 97670 h 111862"/>
                  <a:gd name="connsiteX10" fmla="*/ 109704 w 146058"/>
                  <a:gd name="connsiteY10" fmla="*/ 111862 h 111862"/>
                  <a:gd name="connsiteX11" fmla="*/ 23122 w 146058"/>
                  <a:gd name="connsiteY11" fmla="*/ 16422 h 111862"/>
                  <a:gd name="connsiteX12" fmla="*/ 15788 w 146058"/>
                  <a:gd name="connsiteY12" fmla="*/ 29090 h 111862"/>
                  <a:gd name="connsiteX13" fmla="*/ 21122 w 146058"/>
                  <a:gd name="connsiteY13" fmla="*/ 49093 h 111862"/>
                  <a:gd name="connsiteX14" fmla="*/ 102465 w 146058"/>
                  <a:gd name="connsiteY14" fmla="*/ 96051 h 111862"/>
                  <a:gd name="connsiteX15" fmla="*/ 109704 w 146058"/>
                  <a:gd name="connsiteY15" fmla="*/ 98051 h 111862"/>
                  <a:gd name="connsiteX16" fmla="*/ 122372 w 146058"/>
                  <a:gd name="connsiteY16" fmla="*/ 90812 h 111862"/>
                  <a:gd name="connsiteX17" fmla="*/ 129707 w 146058"/>
                  <a:gd name="connsiteY17" fmla="*/ 78144 h 111862"/>
                  <a:gd name="connsiteX18" fmla="*/ 23122 w 146058"/>
                  <a:gd name="connsiteY18" fmla="*/ 16422 h 111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058" h="111862">
                    <a:moveTo>
                      <a:pt x="109704" y="111862"/>
                    </a:moveTo>
                    <a:cubicBezTo>
                      <a:pt x="104751" y="111862"/>
                      <a:pt x="99798" y="110529"/>
                      <a:pt x="95512" y="108052"/>
                    </a:cubicBezTo>
                    <a:lnTo>
                      <a:pt x="14168" y="61094"/>
                    </a:lnTo>
                    <a:cubicBezTo>
                      <a:pt x="643" y="53188"/>
                      <a:pt x="-4024" y="35662"/>
                      <a:pt x="3786" y="22137"/>
                    </a:cubicBezTo>
                    <a:lnTo>
                      <a:pt x="14549" y="3468"/>
                    </a:lnTo>
                    <a:cubicBezTo>
                      <a:pt x="15502" y="1848"/>
                      <a:pt x="17026" y="706"/>
                      <a:pt x="18740" y="229"/>
                    </a:cubicBezTo>
                    <a:cubicBezTo>
                      <a:pt x="20550" y="-247"/>
                      <a:pt x="22455" y="39"/>
                      <a:pt x="23979" y="896"/>
                    </a:cubicBezTo>
                    <a:lnTo>
                      <a:pt x="142565" y="69476"/>
                    </a:lnTo>
                    <a:cubicBezTo>
                      <a:pt x="145899" y="71381"/>
                      <a:pt x="147042" y="75667"/>
                      <a:pt x="145137" y="79001"/>
                    </a:cubicBezTo>
                    <a:lnTo>
                      <a:pt x="134374" y="97670"/>
                    </a:lnTo>
                    <a:cubicBezTo>
                      <a:pt x="129326" y="106433"/>
                      <a:pt x="119896" y="111862"/>
                      <a:pt x="109704" y="111862"/>
                    </a:cubicBezTo>
                    <a:close/>
                    <a:moveTo>
                      <a:pt x="23122" y="16422"/>
                    </a:moveTo>
                    <a:lnTo>
                      <a:pt x="15788" y="29090"/>
                    </a:lnTo>
                    <a:cubicBezTo>
                      <a:pt x="11787" y="36044"/>
                      <a:pt x="14168" y="45092"/>
                      <a:pt x="21122" y="49093"/>
                    </a:cubicBezTo>
                    <a:lnTo>
                      <a:pt x="102465" y="96051"/>
                    </a:lnTo>
                    <a:cubicBezTo>
                      <a:pt x="104656" y="97289"/>
                      <a:pt x="107132" y="98051"/>
                      <a:pt x="109704" y="98051"/>
                    </a:cubicBezTo>
                    <a:cubicBezTo>
                      <a:pt x="114943" y="98051"/>
                      <a:pt x="119801" y="95289"/>
                      <a:pt x="122372" y="90812"/>
                    </a:cubicBezTo>
                    <a:lnTo>
                      <a:pt x="129707" y="78144"/>
                    </a:lnTo>
                    <a:lnTo>
                      <a:pt x="23122" y="16422"/>
                    </a:lnTo>
                    <a:close/>
                  </a:path>
                </a:pathLst>
              </a:custGeom>
              <a:solidFill>
                <a:srgbClr val="000000"/>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8E6B6027-6E04-4186-B085-B96D4A4A5204}"/>
                  </a:ext>
                </a:extLst>
              </p:cNvPr>
              <p:cNvSpPr/>
              <p:nvPr/>
            </p:nvSpPr>
            <p:spPr>
              <a:xfrm>
                <a:off x="5004020" y="5775615"/>
                <a:ext cx="165428" cy="168745"/>
              </a:xfrm>
              <a:custGeom>
                <a:avLst/>
                <a:gdLst>
                  <a:gd name="connsiteX0" fmla="*/ 115285 w 165428"/>
                  <a:gd name="connsiteY0" fmla="*/ 168746 h 168745"/>
                  <a:gd name="connsiteX1" fmla="*/ 111761 w 165428"/>
                  <a:gd name="connsiteY1" fmla="*/ 167793 h 168745"/>
                  <a:gd name="connsiteX2" fmla="*/ 3462 w 165428"/>
                  <a:gd name="connsiteY2" fmla="*/ 105214 h 168745"/>
                  <a:gd name="connsiteX3" fmla="*/ 128 w 165428"/>
                  <a:gd name="connsiteY3" fmla="*/ 100451 h 168745"/>
                  <a:gd name="connsiteX4" fmla="*/ 1462 w 165428"/>
                  <a:gd name="connsiteY4" fmla="*/ 94832 h 168745"/>
                  <a:gd name="connsiteX5" fmla="*/ 74518 w 165428"/>
                  <a:gd name="connsiteY5" fmla="*/ 2630 h 168745"/>
                  <a:gd name="connsiteX6" fmla="*/ 83472 w 165428"/>
                  <a:gd name="connsiteY6" fmla="*/ 916 h 168745"/>
                  <a:gd name="connsiteX7" fmla="*/ 161958 w 165428"/>
                  <a:gd name="connsiteY7" fmla="*/ 46254 h 168745"/>
                  <a:gd name="connsiteX8" fmla="*/ 164911 w 165428"/>
                  <a:gd name="connsiteY8" fmla="*/ 54827 h 168745"/>
                  <a:gd name="connsiteX9" fmla="*/ 121667 w 165428"/>
                  <a:gd name="connsiteY9" fmla="*/ 164269 h 168745"/>
                  <a:gd name="connsiteX10" fmla="*/ 117476 w 165428"/>
                  <a:gd name="connsiteY10" fmla="*/ 168270 h 168745"/>
                  <a:gd name="connsiteX11" fmla="*/ 115285 w 165428"/>
                  <a:gd name="connsiteY11" fmla="*/ 168746 h 168745"/>
                  <a:gd name="connsiteX12" fmla="*/ 17368 w 165428"/>
                  <a:gd name="connsiteY12" fmla="*/ 97213 h 168745"/>
                  <a:gd name="connsiteX13" fmla="*/ 111761 w 165428"/>
                  <a:gd name="connsiteY13" fmla="*/ 151791 h 168745"/>
                  <a:gd name="connsiteX14" fmla="*/ 149861 w 165428"/>
                  <a:gd name="connsiteY14" fmla="*/ 55398 h 168745"/>
                  <a:gd name="connsiteX15" fmla="*/ 81757 w 165428"/>
                  <a:gd name="connsiteY15" fmla="*/ 16060 h 168745"/>
                  <a:gd name="connsiteX16" fmla="*/ 17368 w 165428"/>
                  <a:gd name="connsiteY16" fmla="*/ 97213 h 1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428" h="168745">
                    <a:moveTo>
                      <a:pt x="115285" y="168746"/>
                    </a:moveTo>
                    <a:cubicBezTo>
                      <a:pt x="114047" y="168746"/>
                      <a:pt x="112904" y="168460"/>
                      <a:pt x="111761" y="167793"/>
                    </a:cubicBezTo>
                    <a:lnTo>
                      <a:pt x="3462" y="105214"/>
                    </a:lnTo>
                    <a:cubicBezTo>
                      <a:pt x="1747" y="104166"/>
                      <a:pt x="509" y="102452"/>
                      <a:pt x="128" y="100451"/>
                    </a:cubicBezTo>
                    <a:cubicBezTo>
                      <a:pt x="-253" y="98451"/>
                      <a:pt x="223" y="96451"/>
                      <a:pt x="1462" y="94832"/>
                    </a:cubicBezTo>
                    <a:lnTo>
                      <a:pt x="74518" y="2630"/>
                    </a:lnTo>
                    <a:cubicBezTo>
                      <a:pt x="76614" y="-37"/>
                      <a:pt x="80424" y="-799"/>
                      <a:pt x="83472" y="916"/>
                    </a:cubicBezTo>
                    <a:lnTo>
                      <a:pt x="161958" y="46254"/>
                    </a:lnTo>
                    <a:cubicBezTo>
                      <a:pt x="164911" y="47969"/>
                      <a:pt x="166244" y="51589"/>
                      <a:pt x="164911" y="54827"/>
                    </a:cubicBezTo>
                    <a:lnTo>
                      <a:pt x="121667" y="164269"/>
                    </a:lnTo>
                    <a:cubicBezTo>
                      <a:pt x="120905" y="166174"/>
                      <a:pt x="119381" y="167603"/>
                      <a:pt x="117476" y="168270"/>
                    </a:cubicBezTo>
                    <a:cubicBezTo>
                      <a:pt x="116809" y="168651"/>
                      <a:pt x="116047" y="168746"/>
                      <a:pt x="115285" y="168746"/>
                    </a:cubicBezTo>
                    <a:close/>
                    <a:moveTo>
                      <a:pt x="17368" y="97213"/>
                    </a:moveTo>
                    <a:lnTo>
                      <a:pt x="111761" y="151791"/>
                    </a:lnTo>
                    <a:lnTo>
                      <a:pt x="149861" y="55398"/>
                    </a:lnTo>
                    <a:lnTo>
                      <a:pt x="81757" y="16060"/>
                    </a:lnTo>
                    <a:lnTo>
                      <a:pt x="17368" y="97213"/>
                    </a:lnTo>
                    <a:close/>
                  </a:path>
                </a:pathLst>
              </a:custGeom>
              <a:solidFill>
                <a:srgbClr val="000000"/>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9035DE3-BD65-5974-2044-E12466BA2B11}"/>
                  </a:ext>
                </a:extLst>
              </p:cNvPr>
              <p:cNvSpPr/>
              <p:nvPr/>
            </p:nvSpPr>
            <p:spPr>
              <a:xfrm>
                <a:off x="4956459" y="5860731"/>
                <a:ext cx="187942" cy="136017"/>
              </a:xfrm>
              <a:custGeom>
                <a:avLst/>
                <a:gdLst>
                  <a:gd name="connsiteX0" fmla="*/ 167323 w 187942"/>
                  <a:gd name="connsiteY0" fmla="*/ 136017 h 136017"/>
                  <a:gd name="connsiteX1" fmla="*/ 163894 w 187942"/>
                  <a:gd name="connsiteY1" fmla="*/ 135064 h 136017"/>
                  <a:gd name="connsiteX2" fmla="*/ 3493 w 187942"/>
                  <a:gd name="connsiteY2" fmla="*/ 42386 h 136017"/>
                  <a:gd name="connsiteX3" fmla="*/ 921 w 187942"/>
                  <a:gd name="connsiteY3" fmla="*/ 32861 h 136017"/>
                  <a:gd name="connsiteX4" fmla="*/ 11684 w 187942"/>
                  <a:gd name="connsiteY4" fmla="*/ 14192 h 136017"/>
                  <a:gd name="connsiteX5" fmla="*/ 36449 w 187942"/>
                  <a:gd name="connsiteY5" fmla="*/ 0 h 136017"/>
                  <a:gd name="connsiteX6" fmla="*/ 50641 w 187942"/>
                  <a:gd name="connsiteY6" fmla="*/ 3810 h 136017"/>
                  <a:gd name="connsiteX7" fmla="*/ 173705 w 187942"/>
                  <a:gd name="connsiteY7" fmla="*/ 74962 h 136017"/>
                  <a:gd name="connsiteX8" fmla="*/ 186944 w 187942"/>
                  <a:gd name="connsiteY8" fmla="*/ 92297 h 136017"/>
                  <a:gd name="connsiteX9" fmla="*/ 184182 w 187942"/>
                  <a:gd name="connsiteY9" fmla="*/ 113919 h 136017"/>
                  <a:gd name="connsiteX10" fmla="*/ 173419 w 187942"/>
                  <a:gd name="connsiteY10" fmla="*/ 132588 h 136017"/>
                  <a:gd name="connsiteX11" fmla="*/ 169228 w 187942"/>
                  <a:gd name="connsiteY11" fmla="*/ 135827 h 136017"/>
                  <a:gd name="connsiteX12" fmla="*/ 167323 w 187942"/>
                  <a:gd name="connsiteY12" fmla="*/ 136017 h 136017"/>
                  <a:gd name="connsiteX13" fmla="*/ 16447 w 187942"/>
                  <a:gd name="connsiteY13" fmla="*/ 33814 h 136017"/>
                  <a:gd name="connsiteX14" fmla="*/ 164846 w 187942"/>
                  <a:gd name="connsiteY14" fmla="*/ 119539 h 136017"/>
                  <a:gd name="connsiteX15" fmla="*/ 172181 w 187942"/>
                  <a:gd name="connsiteY15" fmla="*/ 106871 h 136017"/>
                  <a:gd name="connsiteX16" fmla="*/ 173609 w 187942"/>
                  <a:gd name="connsiteY16" fmla="*/ 95821 h 136017"/>
                  <a:gd name="connsiteX17" fmla="*/ 166847 w 187942"/>
                  <a:gd name="connsiteY17" fmla="*/ 86963 h 136017"/>
                  <a:gd name="connsiteX18" fmla="*/ 43688 w 187942"/>
                  <a:gd name="connsiteY18" fmla="*/ 15812 h 136017"/>
                  <a:gd name="connsiteX19" fmla="*/ 36449 w 187942"/>
                  <a:gd name="connsiteY19" fmla="*/ 13811 h 136017"/>
                  <a:gd name="connsiteX20" fmla="*/ 23781 w 187942"/>
                  <a:gd name="connsiteY20" fmla="*/ 21146 h 136017"/>
                  <a:gd name="connsiteX21" fmla="*/ 16447 w 187942"/>
                  <a:gd name="connsiteY21" fmla="*/ 33814 h 1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42" h="136017">
                    <a:moveTo>
                      <a:pt x="167323" y="136017"/>
                    </a:moveTo>
                    <a:cubicBezTo>
                      <a:pt x="166085" y="136017"/>
                      <a:pt x="164941" y="135731"/>
                      <a:pt x="163894" y="135064"/>
                    </a:cubicBezTo>
                    <a:lnTo>
                      <a:pt x="3493" y="42386"/>
                    </a:lnTo>
                    <a:cubicBezTo>
                      <a:pt x="159" y="40481"/>
                      <a:pt x="-984" y="36195"/>
                      <a:pt x="921" y="32861"/>
                    </a:cubicBezTo>
                    <a:lnTo>
                      <a:pt x="11684" y="14192"/>
                    </a:lnTo>
                    <a:cubicBezTo>
                      <a:pt x="16732" y="5429"/>
                      <a:pt x="26257" y="0"/>
                      <a:pt x="36449" y="0"/>
                    </a:cubicBezTo>
                    <a:cubicBezTo>
                      <a:pt x="41402" y="0"/>
                      <a:pt x="46355" y="1334"/>
                      <a:pt x="50641" y="3810"/>
                    </a:cubicBezTo>
                    <a:lnTo>
                      <a:pt x="173705" y="74962"/>
                    </a:lnTo>
                    <a:cubicBezTo>
                      <a:pt x="180277" y="78772"/>
                      <a:pt x="184944" y="84868"/>
                      <a:pt x="186944" y="92297"/>
                    </a:cubicBezTo>
                    <a:cubicBezTo>
                      <a:pt x="188944" y="99632"/>
                      <a:pt x="187897" y="107347"/>
                      <a:pt x="184182" y="113919"/>
                    </a:cubicBezTo>
                    <a:lnTo>
                      <a:pt x="173419" y="132588"/>
                    </a:lnTo>
                    <a:cubicBezTo>
                      <a:pt x="172466" y="134208"/>
                      <a:pt x="170942" y="135350"/>
                      <a:pt x="169228" y="135827"/>
                    </a:cubicBezTo>
                    <a:cubicBezTo>
                      <a:pt x="168561" y="135922"/>
                      <a:pt x="167990" y="136017"/>
                      <a:pt x="167323" y="136017"/>
                    </a:cubicBezTo>
                    <a:close/>
                    <a:moveTo>
                      <a:pt x="16447" y="33814"/>
                    </a:moveTo>
                    <a:lnTo>
                      <a:pt x="164846" y="119539"/>
                    </a:lnTo>
                    <a:lnTo>
                      <a:pt x="172181" y="106871"/>
                    </a:lnTo>
                    <a:cubicBezTo>
                      <a:pt x="174086" y="103537"/>
                      <a:pt x="174657" y="99536"/>
                      <a:pt x="173609" y="95821"/>
                    </a:cubicBezTo>
                    <a:cubicBezTo>
                      <a:pt x="172561" y="92012"/>
                      <a:pt x="170180" y="88868"/>
                      <a:pt x="166847" y="86963"/>
                    </a:cubicBezTo>
                    <a:lnTo>
                      <a:pt x="43688" y="15812"/>
                    </a:lnTo>
                    <a:cubicBezTo>
                      <a:pt x="41498" y="14574"/>
                      <a:pt x="39021" y="13811"/>
                      <a:pt x="36449" y="13811"/>
                    </a:cubicBezTo>
                    <a:cubicBezTo>
                      <a:pt x="31211" y="13811"/>
                      <a:pt x="26353" y="16573"/>
                      <a:pt x="23781" y="21146"/>
                    </a:cubicBezTo>
                    <a:lnTo>
                      <a:pt x="16447" y="33814"/>
                    </a:lnTo>
                    <a:close/>
                  </a:path>
                </a:pathLst>
              </a:custGeom>
              <a:solidFill>
                <a:srgbClr val="000000"/>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076F2F04-F532-3595-449F-780B60721694}"/>
                  </a:ext>
                </a:extLst>
              </p:cNvPr>
              <p:cNvSpPr/>
              <p:nvPr/>
            </p:nvSpPr>
            <p:spPr>
              <a:xfrm>
                <a:off x="4986082" y="5936487"/>
                <a:ext cx="64516" cy="101695"/>
              </a:xfrm>
              <a:custGeom>
                <a:avLst/>
                <a:gdLst>
                  <a:gd name="connsiteX0" fmla="*/ 6922 w 64516"/>
                  <a:gd name="connsiteY0" fmla="*/ 101695 h 101695"/>
                  <a:gd name="connsiteX1" fmla="*/ 3493 w 64516"/>
                  <a:gd name="connsiteY1" fmla="*/ 100743 h 101695"/>
                  <a:gd name="connsiteX2" fmla="*/ 921 w 64516"/>
                  <a:gd name="connsiteY2" fmla="*/ 91218 h 101695"/>
                  <a:gd name="connsiteX3" fmla="*/ 51499 w 64516"/>
                  <a:gd name="connsiteY3" fmla="*/ 3493 h 101695"/>
                  <a:gd name="connsiteX4" fmla="*/ 61024 w 64516"/>
                  <a:gd name="connsiteY4" fmla="*/ 921 h 101695"/>
                  <a:gd name="connsiteX5" fmla="*/ 63595 w 64516"/>
                  <a:gd name="connsiteY5" fmla="*/ 10446 h 101695"/>
                  <a:gd name="connsiteX6" fmla="*/ 13018 w 64516"/>
                  <a:gd name="connsiteY6" fmla="*/ 98171 h 101695"/>
                  <a:gd name="connsiteX7" fmla="*/ 6922 w 64516"/>
                  <a:gd name="connsiteY7" fmla="*/ 101695 h 10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16" h="101695">
                    <a:moveTo>
                      <a:pt x="6922" y="101695"/>
                    </a:moveTo>
                    <a:cubicBezTo>
                      <a:pt x="5779" y="101695"/>
                      <a:pt x="4540" y="101410"/>
                      <a:pt x="3493" y="100743"/>
                    </a:cubicBezTo>
                    <a:cubicBezTo>
                      <a:pt x="159" y="98838"/>
                      <a:pt x="-984" y="94552"/>
                      <a:pt x="921" y="91218"/>
                    </a:cubicBezTo>
                    <a:lnTo>
                      <a:pt x="51499" y="3493"/>
                    </a:lnTo>
                    <a:cubicBezTo>
                      <a:pt x="53404" y="159"/>
                      <a:pt x="57690" y="-984"/>
                      <a:pt x="61024" y="921"/>
                    </a:cubicBezTo>
                    <a:cubicBezTo>
                      <a:pt x="64357" y="2826"/>
                      <a:pt x="65501" y="7112"/>
                      <a:pt x="63595" y="10446"/>
                    </a:cubicBezTo>
                    <a:lnTo>
                      <a:pt x="13018" y="98171"/>
                    </a:lnTo>
                    <a:cubicBezTo>
                      <a:pt x="11684" y="100457"/>
                      <a:pt x="9303" y="101695"/>
                      <a:pt x="6922" y="101695"/>
                    </a:cubicBezTo>
                    <a:close/>
                  </a:path>
                </a:pathLst>
              </a:custGeom>
              <a:solidFill>
                <a:srgbClr val="000000"/>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8B1766C6-892B-20D3-4FDE-54F54502D066}"/>
                  </a:ext>
                </a:extLst>
              </p:cNvPr>
              <p:cNvSpPr/>
              <p:nvPr/>
            </p:nvSpPr>
            <p:spPr>
              <a:xfrm>
                <a:off x="4607051" y="5779483"/>
                <a:ext cx="280606" cy="13906"/>
              </a:xfrm>
              <a:custGeom>
                <a:avLst/>
                <a:gdLst>
                  <a:gd name="connsiteX0" fmla="*/ 273653 w 280606"/>
                  <a:gd name="connsiteY0" fmla="*/ 13906 h 13906"/>
                  <a:gd name="connsiteX1" fmla="*/ 6953 w 280606"/>
                  <a:gd name="connsiteY1" fmla="*/ 13906 h 13906"/>
                  <a:gd name="connsiteX2" fmla="*/ 0 w 280606"/>
                  <a:gd name="connsiteY2" fmla="*/ 6953 h 13906"/>
                  <a:gd name="connsiteX3" fmla="*/ 6953 w 280606"/>
                  <a:gd name="connsiteY3" fmla="*/ 0 h 13906"/>
                  <a:gd name="connsiteX4" fmla="*/ 273653 w 280606"/>
                  <a:gd name="connsiteY4" fmla="*/ 0 h 13906"/>
                  <a:gd name="connsiteX5" fmla="*/ 280607 w 280606"/>
                  <a:gd name="connsiteY5" fmla="*/ 6953 h 13906"/>
                  <a:gd name="connsiteX6" fmla="*/ 273653 w 280606"/>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6"/>
                    </a:moveTo>
                    <a:lnTo>
                      <a:pt x="6953" y="13906"/>
                    </a:lnTo>
                    <a:cubicBezTo>
                      <a:pt x="3143" y="13906"/>
                      <a:pt x="0" y="10763"/>
                      <a:pt x="0" y="6953"/>
                    </a:cubicBezTo>
                    <a:cubicBezTo>
                      <a:pt x="0" y="3143"/>
                      <a:pt x="3143" y="0"/>
                      <a:pt x="6953" y="0"/>
                    </a:cubicBezTo>
                    <a:lnTo>
                      <a:pt x="273653" y="0"/>
                    </a:lnTo>
                    <a:cubicBezTo>
                      <a:pt x="277463" y="0"/>
                      <a:pt x="280607" y="3143"/>
                      <a:pt x="280607" y="6953"/>
                    </a:cubicBezTo>
                    <a:cubicBezTo>
                      <a:pt x="280607" y="10763"/>
                      <a:pt x="277559" y="13906"/>
                      <a:pt x="273653" y="13906"/>
                    </a:cubicBezTo>
                    <a:close/>
                  </a:path>
                </a:pathLst>
              </a:custGeom>
              <a:solidFill>
                <a:srgbClr val="000000"/>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2B79A59-E424-B99A-BE56-743CC16B3DC1}"/>
                  </a:ext>
                </a:extLst>
              </p:cNvPr>
              <p:cNvSpPr/>
              <p:nvPr/>
            </p:nvSpPr>
            <p:spPr>
              <a:xfrm>
                <a:off x="4607051" y="5879305"/>
                <a:ext cx="209073" cy="13906"/>
              </a:xfrm>
              <a:custGeom>
                <a:avLst/>
                <a:gdLst>
                  <a:gd name="connsiteX0" fmla="*/ 202121 w 209073"/>
                  <a:gd name="connsiteY0" fmla="*/ 13907 h 13906"/>
                  <a:gd name="connsiteX1" fmla="*/ 6953 w 209073"/>
                  <a:gd name="connsiteY1" fmla="*/ 13907 h 13906"/>
                  <a:gd name="connsiteX2" fmla="*/ 0 w 209073"/>
                  <a:gd name="connsiteY2" fmla="*/ 6953 h 13906"/>
                  <a:gd name="connsiteX3" fmla="*/ 6953 w 209073"/>
                  <a:gd name="connsiteY3" fmla="*/ 0 h 13906"/>
                  <a:gd name="connsiteX4" fmla="*/ 202121 w 209073"/>
                  <a:gd name="connsiteY4" fmla="*/ 0 h 13906"/>
                  <a:gd name="connsiteX5" fmla="*/ 209074 w 209073"/>
                  <a:gd name="connsiteY5" fmla="*/ 6953 h 13906"/>
                  <a:gd name="connsiteX6" fmla="*/ 202121 w 209073"/>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73" h="13906">
                    <a:moveTo>
                      <a:pt x="202121" y="13907"/>
                    </a:moveTo>
                    <a:lnTo>
                      <a:pt x="6953" y="13907"/>
                    </a:lnTo>
                    <a:cubicBezTo>
                      <a:pt x="3143" y="13907"/>
                      <a:pt x="0" y="10763"/>
                      <a:pt x="0" y="6953"/>
                    </a:cubicBezTo>
                    <a:cubicBezTo>
                      <a:pt x="0" y="3143"/>
                      <a:pt x="3143" y="0"/>
                      <a:pt x="6953" y="0"/>
                    </a:cubicBezTo>
                    <a:lnTo>
                      <a:pt x="202121" y="0"/>
                    </a:lnTo>
                    <a:cubicBezTo>
                      <a:pt x="205931" y="0"/>
                      <a:pt x="209074" y="3143"/>
                      <a:pt x="209074" y="6953"/>
                    </a:cubicBezTo>
                    <a:cubicBezTo>
                      <a:pt x="209074" y="10763"/>
                      <a:pt x="205931" y="13907"/>
                      <a:pt x="202121" y="13907"/>
                    </a:cubicBezTo>
                    <a:close/>
                  </a:path>
                </a:pathLst>
              </a:custGeom>
              <a:solidFill>
                <a:srgbClr val="000000"/>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A00CB8B-34D5-8447-5F67-A0C86F99818F}"/>
                  </a:ext>
                </a:extLst>
              </p:cNvPr>
              <p:cNvSpPr/>
              <p:nvPr/>
            </p:nvSpPr>
            <p:spPr>
              <a:xfrm>
                <a:off x="4607051" y="5979127"/>
                <a:ext cx="280606" cy="13906"/>
              </a:xfrm>
              <a:custGeom>
                <a:avLst/>
                <a:gdLst>
                  <a:gd name="connsiteX0" fmla="*/ 273653 w 280606"/>
                  <a:gd name="connsiteY0" fmla="*/ 13907 h 13906"/>
                  <a:gd name="connsiteX1" fmla="*/ 6953 w 280606"/>
                  <a:gd name="connsiteY1" fmla="*/ 13907 h 13906"/>
                  <a:gd name="connsiteX2" fmla="*/ 0 w 280606"/>
                  <a:gd name="connsiteY2" fmla="*/ 6954 h 13906"/>
                  <a:gd name="connsiteX3" fmla="*/ 6953 w 280606"/>
                  <a:gd name="connsiteY3" fmla="*/ 0 h 13906"/>
                  <a:gd name="connsiteX4" fmla="*/ 273653 w 280606"/>
                  <a:gd name="connsiteY4" fmla="*/ 0 h 13906"/>
                  <a:gd name="connsiteX5" fmla="*/ 280607 w 280606"/>
                  <a:gd name="connsiteY5" fmla="*/ 6954 h 13906"/>
                  <a:gd name="connsiteX6" fmla="*/ 273653 w 280606"/>
                  <a:gd name="connsiteY6" fmla="*/ 13907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606" h="13906">
                    <a:moveTo>
                      <a:pt x="273653" y="13907"/>
                    </a:moveTo>
                    <a:lnTo>
                      <a:pt x="6953" y="13907"/>
                    </a:lnTo>
                    <a:cubicBezTo>
                      <a:pt x="3143" y="13907"/>
                      <a:pt x="0" y="10763"/>
                      <a:pt x="0" y="6954"/>
                    </a:cubicBezTo>
                    <a:cubicBezTo>
                      <a:pt x="0" y="3143"/>
                      <a:pt x="3143" y="0"/>
                      <a:pt x="6953" y="0"/>
                    </a:cubicBezTo>
                    <a:lnTo>
                      <a:pt x="273653" y="0"/>
                    </a:lnTo>
                    <a:cubicBezTo>
                      <a:pt x="277463" y="0"/>
                      <a:pt x="280607" y="3143"/>
                      <a:pt x="280607" y="6954"/>
                    </a:cubicBezTo>
                    <a:cubicBezTo>
                      <a:pt x="280607" y="10763"/>
                      <a:pt x="277559" y="13907"/>
                      <a:pt x="273653" y="13907"/>
                    </a:cubicBezTo>
                    <a:close/>
                  </a:path>
                </a:pathLst>
              </a:custGeom>
              <a:solidFill>
                <a:srgbClr val="000000"/>
              </a:solidFill>
              <a:ln w="9525" cap="flat">
                <a:noFill/>
                <a:prstDash val="solid"/>
                <a:miter/>
              </a:ln>
            </p:spPr>
            <p:txBody>
              <a:bodyPr rtlCol="0" anchor="ctr"/>
              <a:lstStyle/>
              <a:p>
                <a:endParaRPr lang="en-US"/>
              </a:p>
            </p:txBody>
          </p:sp>
        </p:grpSp>
        <p:grpSp>
          <p:nvGrpSpPr>
            <p:cNvPr id="12" name="Graphic 2">
              <a:extLst>
                <a:ext uri="{FF2B5EF4-FFF2-40B4-BE49-F238E27FC236}">
                  <a16:creationId xmlns:a16="http://schemas.microsoft.com/office/drawing/2014/main" id="{9D49B27C-C084-1932-E89A-D6F9F8999CAE}"/>
                </a:ext>
              </a:extLst>
            </p:cNvPr>
            <p:cNvGrpSpPr/>
            <p:nvPr/>
          </p:nvGrpSpPr>
          <p:grpSpPr>
            <a:xfrm>
              <a:off x="11449382" y="4700854"/>
              <a:ext cx="327551" cy="327809"/>
              <a:chOff x="3214687" y="4303930"/>
              <a:chExt cx="846617" cy="847284"/>
            </a:xfrm>
            <a:solidFill>
              <a:srgbClr val="000000"/>
            </a:solidFill>
          </p:grpSpPr>
          <p:sp>
            <p:nvSpPr>
              <p:cNvPr id="46" name="Freeform: Shape 45">
                <a:extLst>
                  <a:ext uri="{FF2B5EF4-FFF2-40B4-BE49-F238E27FC236}">
                    <a16:creationId xmlns:a16="http://schemas.microsoft.com/office/drawing/2014/main" id="{B166DBE9-927D-9D36-2956-B527EEABFE68}"/>
                  </a:ext>
                </a:extLst>
              </p:cNvPr>
              <p:cNvSpPr/>
              <p:nvPr/>
            </p:nvSpPr>
            <p:spPr>
              <a:xfrm>
                <a:off x="3300888" y="4419504"/>
                <a:ext cx="644842" cy="645414"/>
              </a:xfrm>
              <a:custGeom>
                <a:avLst/>
                <a:gdLst>
                  <a:gd name="connsiteX0" fmla="*/ 322421 w 644842"/>
                  <a:gd name="connsiteY0" fmla="*/ 645414 h 645414"/>
                  <a:gd name="connsiteX1" fmla="*/ 0 w 644842"/>
                  <a:gd name="connsiteY1" fmla="*/ 322707 h 645414"/>
                  <a:gd name="connsiteX2" fmla="*/ 322421 w 644842"/>
                  <a:gd name="connsiteY2" fmla="*/ 0 h 645414"/>
                  <a:gd name="connsiteX3" fmla="*/ 644843 w 644842"/>
                  <a:gd name="connsiteY3" fmla="*/ 322707 h 645414"/>
                  <a:gd name="connsiteX4" fmla="*/ 322421 w 644842"/>
                  <a:gd name="connsiteY4" fmla="*/ 645414 h 645414"/>
                  <a:gd name="connsiteX5" fmla="*/ 322421 w 644842"/>
                  <a:gd name="connsiteY5" fmla="*/ 13907 h 645414"/>
                  <a:gd name="connsiteX6" fmla="*/ 13907 w 644842"/>
                  <a:gd name="connsiteY6" fmla="*/ 322707 h 645414"/>
                  <a:gd name="connsiteX7" fmla="*/ 322421 w 644842"/>
                  <a:gd name="connsiteY7" fmla="*/ 631508 h 645414"/>
                  <a:gd name="connsiteX8" fmla="*/ 630936 w 644842"/>
                  <a:gd name="connsiteY8" fmla="*/ 322707 h 645414"/>
                  <a:gd name="connsiteX9" fmla="*/ 322421 w 644842"/>
                  <a:gd name="connsiteY9" fmla="*/ 13907 h 64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4842" h="645414">
                    <a:moveTo>
                      <a:pt x="322421" y="645414"/>
                    </a:moveTo>
                    <a:cubicBezTo>
                      <a:pt x="144685" y="645414"/>
                      <a:pt x="0" y="500634"/>
                      <a:pt x="0" y="322707"/>
                    </a:cubicBezTo>
                    <a:cubicBezTo>
                      <a:pt x="0" y="144780"/>
                      <a:pt x="144590" y="0"/>
                      <a:pt x="322421" y="0"/>
                    </a:cubicBezTo>
                    <a:cubicBezTo>
                      <a:pt x="500158" y="0"/>
                      <a:pt x="644843" y="144780"/>
                      <a:pt x="644843" y="322707"/>
                    </a:cubicBezTo>
                    <a:cubicBezTo>
                      <a:pt x="644747" y="500634"/>
                      <a:pt x="500158" y="645414"/>
                      <a:pt x="322421" y="645414"/>
                    </a:cubicBezTo>
                    <a:close/>
                    <a:moveTo>
                      <a:pt x="322421" y="13907"/>
                    </a:moveTo>
                    <a:cubicBezTo>
                      <a:pt x="152305" y="13907"/>
                      <a:pt x="13907" y="152400"/>
                      <a:pt x="13907" y="322707"/>
                    </a:cubicBezTo>
                    <a:cubicBezTo>
                      <a:pt x="13907" y="493014"/>
                      <a:pt x="152305" y="631508"/>
                      <a:pt x="322421" y="631508"/>
                    </a:cubicBezTo>
                    <a:cubicBezTo>
                      <a:pt x="492538" y="631508"/>
                      <a:pt x="630936" y="493014"/>
                      <a:pt x="630936" y="322707"/>
                    </a:cubicBezTo>
                    <a:cubicBezTo>
                      <a:pt x="630841" y="152495"/>
                      <a:pt x="492443" y="13907"/>
                      <a:pt x="322421" y="13907"/>
                    </a:cubicBezTo>
                    <a:close/>
                  </a:path>
                </a:pathLst>
              </a:custGeom>
              <a:solidFill>
                <a:srgbClr val="000000"/>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EDDF8D58-5ECA-1519-81D0-711F6988F9E9}"/>
                  </a:ext>
                </a:extLst>
              </p:cNvPr>
              <p:cNvSpPr/>
              <p:nvPr/>
            </p:nvSpPr>
            <p:spPr>
              <a:xfrm>
                <a:off x="3504723" y="4623625"/>
                <a:ext cx="237172" cy="237362"/>
              </a:xfrm>
              <a:custGeom>
                <a:avLst/>
                <a:gdLst>
                  <a:gd name="connsiteX0" fmla="*/ 118586 w 237172"/>
                  <a:gd name="connsiteY0" fmla="*/ 237363 h 237362"/>
                  <a:gd name="connsiteX1" fmla="*/ 0 w 237172"/>
                  <a:gd name="connsiteY1" fmla="*/ 118681 h 237362"/>
                  <a:gd name="connsiteX2" fmla="*/ 118586 w 237172"/>
                  <a:gd name="connsiteY2" fmla="*/ 0 h 237362"/>
                  <a:gd name="connsiteX3" fmla="*/ 237172 w 237172"/>
                  <a:gd name="connsiteY3" fmla="*/ 118681 h 237362"/>
                  <a:gd name="connsiteX4" fmla="*/ 118586 w 237172"/>
                  <a:gd name="connsiteY4" fmla="*/ 237363 h 237362"/>
                  <a:gd name="connsiteX5" fmla="*/ 118586 w 237172"/>
                  <a:gd name="connsiteY5" fmla="*/ 13811 h 237362"/>
                  <a:gd name="connsiteX6" fmla="*/ 13811 w 237172"/>
                  <a:gd name="connsiteY6" fmla="*/ 118681 h 237362"/>
                  <a:gd name="connsiteX7" fmla="*/ 118586 w 237172"/>
                  <a:gd name="connsiteY7" fmla="*/ 223552 h 237362"/>
                  <a:gd name="connsiteX8" fmla="*/ 223361 w 237172"/>
                  <a:gd name="connsiteY8" fmla="*/ 118681 h 237362"/>
                  <a:gd name="connsiteX9" fmla="*/ 118586 w 237172"/>
                  <a:gd name="connsiteY9" fmla="*/ 13811 h 237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172" h="237362">
                    <a:moveTo>
                      <a:pt x="118586" y="237363"/>
                    </a:moveTo>
                    <a:cubicBezTo>
                      <a:pt x="53149" y="237363"/>
                      <a:pt x="0" y="184118"/>
                      <a:pt x="0" y="118681"/>
                    </a:cubicBezTo>
                    <a:cubicBezTo>
                      <a:pt x="0" y="53245"/>
                      <a:pt x="53245" y="0"/>
                      <a:pt x="118586" y="0"/>
                    </a:cubicBezTo>
                    <a:cubicBezTo>
                      <a:pt x="184023" y="0"/>
                      <a:pt x="237172" y="53245"/>
                      <a:pt x="237172" y="118681"/>
                    </a:cubicBezTo>
                    <a:cubicBezTo>
                      <a:pt x="237172" y="184118"/>
                      <a:pt x="183928" y="237363"/>
                      <a:pt x="118586" y="237363"/>
                    </a:cubicBezTo>
                    <a:close/>
                    <a:moveTo>
                      <a:pt x="118586" y="13811"/>
                    </a:moveTo>
                    <a:cubicBezTo>
                      <a:pt x="60865" y="13811"/>
                      <a:pt x="13811" y="60865"/>
                      <a:pt x="13811" y="118681"/>
                    </a:cubicBezTo>
                    <a:cubicBezTo>
                      <a:pt x="13811" y="176498"/>
                      <a:pt x="60770" y="223552"/>
                      <a:pt x="118586" y="223552"/>
                    </a:cubicBezTo>
                    <a:cubicBezTo>
                      <a:pt x="176308" y="223552"/>
                      <a:pt x="223361" y="176498"/>
                      <a:pt x="223361" y="118681"/>
                    </a:cubicBezTo>
                    <a:cubicBezTo>
                      <a:pt x="223266" y="60769"/>
                      <a:pt x="176308" y="13811"/>
                      <a:pt x="118586" y="13811"/>
                    </a:cubicBezTo>
                    <a:close/>
                  </a:path>
                </a:pathLst>
              </a:custGeom>
              <a:solidFill>
                <a:srgbClr val="000000"/>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525CE22D-8CBB-8974-3687-62F6621EBE2A}"/>
                  </a:ext>
                </a:extLst>
              </p:cNvPr>
              <p:cNvSpPr/>
              <p:nvPr/>
            </p:nvSpPr>
            <p:spPr>
              <a:xfrm>
                <a:off x="3375373" y="4493989"/>
                <a:ext cx="495871" cy="496347"/>
              </a:xfrm>
              <a:custGeom>
                <a:avLst/>
                <a:gdLst>
                  <a:gd name="connsiteX0" fmla="*/ 247936 w 495871"/>
                  <a:gd name="connsiteY0" fmla="*/ 496348 h 496347"/>
                  <a:gd name="connsiteX1" fmla="*/ 0 w 495871"/>
                  <a:gd name="connsiteY1" fmla="*/ 248221 h 496347"/>
                  <a:gd name="connsiteX2" fmla="*/ 247936 w 495871"/>
                  <a:gd name="connsiteY2" fmla="*/ 0 h 496347"/>
                  <a:gd name="connsiteX3" fmla="*/ 495872 w 495871"/>
                  <a:gd name="connsiteY3" fmla="*/ 248221 h 496347"/>
                  <a:gd name="connsiteX4" fmla="*/ 247936 w 495871"/>
                  <a:gd name="connsiteY4" fmla="*/ 496348 h 496347"/>
                  <a:gd name="connsiteX5" fmla="*/ 247936 w 495871"/>
                  <a:gd name="connsiteY5" fmla="*/ 13906 h 496347"/>
                  <a:gd name="connsiteX6" fmla="*/ 13906 w 495871"/>
                  <a:gd name="connsiteY6" fmla="*/ 248221 h 496347"/>
                  <a:gd name="connsiteX7" fmla="*/ 247936 w 495871"/>
                  <a:gd name="connsiteY7" fmla="*/ 482441 h 496347"/>
                  <a:gd name="connsiteX8" fmla="*/ 481965 w 495871"/>
                  <a:gd name="connsiteY8" fmla="*/ 248221 h 496347"/>
                  <a:gd name="connsiteX9" fmla="*/ 247936 w 495871"/>
                  <a:gd name="connsiteY9" fmla="*/ 13906 h 49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5871" h="496347">
                    <a:moveTo>
                      <a:pt x="247936" y="496348"/>
                    </a:moveTo>
                    <a:cubicBezTo>
                      <a:pt x="111252" y="496348"/>
                      <a:pt x="0" y="385001"/>
                      <a:pt x="0" y="248221"/>
                    </a:cubicBezTo>
                    <a:cubicBezTo>
                      <a:pt x="0" y="111347"/>
                      <a:pt x="111252" y="0"/>
                      <a:pt x="247936" y="0"/>
                    </a:cubicBezTo>
                    <a:cubicBezTo>
                      <a:pt x="384620" y="0"/>
                      <a:pt x="495872" y="111347"/>
                      <a:pt x="495872" y="248221"/>
                    </a:cubicBezTo>
                    <a:cubicBezTo>
                      <a:pt x="495872" y="385096"/>
                      <a:pt x="384620" y="496348"/>
                      <a:pt x="247936" y="496348"/>
                    </a:cubicBezTo>
                    <a:close/>
                    <a:moveTo>
                      <a:pt x="247936" y="13906"/>
                    </a:moveTo>
                    <a:cubicBezTo>
                      <a:pt x="118872" y="13906"/>
                      <a:pt x="13906" y="119063"/>
                      <a:pt x="13906" y="248221"/>
                    </a:cubicBezTo>
                    <a:cubicBezTo>
                      <a:pt x="13906" y="377380"/>
                      <a:pt x="118872" y="482441"/>
                      <a:pt x="247936" y="482441"/>
                    </a:cubicBezTo>
                    <a:cubicBezTo>
                      <a:pt x="377000" y="482441"/>
                      <a:pt x="481965" y="377380"/>
                      <a:pt x="481965" y="248221"/>
                    </a:cubicBezTo>
                    <a:cubicBezTo>
                      <a:pt x="481965" y="119063"/>
                      <a:pt x="377000" y="13906"/>
                      <a:pt x="247936" y="13906"/>
                    </a:cubicBezTo>
                    <a:close/>
                  </a:path>
                </a:pathLst>
              </a:custGeom>
              <a:solidFill>
                <a:srgbClr val="000000"/>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B9F764D7-293C-0654-14EB-77BAEDF08B8E}"/>
                  </a:ext>
                </a:extLst>
              </p:cNvPr>
              <p:cNvSpPr/>
              <p:nvPr/>
            </p:nvSpPr>
            <p:spPr>
              <a:xfrm>
                <a:off x="3616356" y="4333207"/>
                <a:ext cx="13906" cy="372808"/>
              </a:xfrm>
              <a:custGeom>
                <a:avLst/>
                <a:gdLst>
                  <a:gd name="connsiteX0" fmla="*/ 6953 w 13906"/>
                  <a:gd name="connsiteY0" fmla="*/ 372809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9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9"/>
                    </a:moveTo>
                    <a:cubicBezTo>
                      <a:pt x="3143" y="372809"/>
                      <a:pt x="0" y="369665"/>
                      <a:pt x="0" y="365855"/>
                    </a:cubicBezTo>
                    <a:lnTo>
                      <a:pt x="0" y="6953"/>
                    </a:lnTo>
                    <a:cubicBezTo>
                      <a:pt x="0" y="3143"/>
                      <a:pt x="3143" y="0"/>
                      <a:pt x="6953" y="0"/>
                    </a:cubicBezTo>
                    <a:cubicBezTo>
                      <a:pt x="10763" y="0"/>
                      <a:pt x="13907" y="3143"/>
                      <a:pt x="13907" y="6953"/>
                    </a:cubicBezTo>
                    <a:lnTo>
                      <a:pt x="13907" y="365855"/>
                    </a:lnTo>
                    <a:cubicBezTo>
                      <a:pt x="13811" y="369761"/>
                      <a:pt x="10763" y="372809"/>
                      <a:pt x="6953" y="372809"/>
                    </a:cubicBezTo>
                    <a:close/>
                  </a:path>
                </a:pathLst>
              </a:custGeom>
              <a:solidFill>
                <a:srgbClr val="000000"/>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62A6105-3E44-F429-08AC-A3C3C962ED37}"/>
                  </a:ext>
                </a:extLst>
              </p:cNvPr>
              <p:cNvSpPr/>
              <p:nvPr/>
            </p:nvSpPr>
            <p:spPr>
              <a:xfrm>
                <a:off x="3659409"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8F44500-5132-4952-3F18-041F9BEA07BE}"/>
                  </a:ext>
                </a:extLst>
              </p:cNvPr>
              <p:cNvSpPr/>
              <p:nvPr/>
            </p:nvSpPr>
            <p:spPr>
              <a:xfrm>
                <a:off x="3616356" y="4778406"/>
                <a:ext cx="13906" cy="372808"/>
              </a:xfrm>
              <a:custGeom>
                <a:avLst/>
                <a:gdLst>
                  <a:gd name="connsiteX0" fmla="*/ 6953 w 13906"/>
                  <a:gd name="connsiteY0" fmla="*/ 372808 h 372808"/>
                  <a:gd name="connsiteX1" fmla="*/ 0 w 13906"/>
                  <a:gd name="connsiteY1" fmla="*/ 365855 h 372808"/>
                  <a:gd name="connsiteX2" fmla="*/ 0 w 13906"/>
                  <a:gd name="connsiteY2" fmla="*/ 6953 h 372808"/>
                  <a:gd name="connsiteX3" fmla="*/ 6953 w 13906"/>
                  <a:gd name="connsiteY3" fmla="*/ 0 h 372808"/>
                  <a:gd name="connsiteX4" fmla="*/ 13907 w 13906"/>
                  <a:gd name="connsiteY4" fmla="*/ 6953 h 372808"/>
                  <a:gd name="connsiteX5" fmla="*/ 13907 w 13906"/>
                  <a:gd name="connsiteY5" fmla="*/ 365855 h 372808"/>
                  <a:gd name="connsiteX6" fmla="*/ 6953 w 13906"/>
                  <a:gd name="connsiteY6" fmla="*/ 372808 h 37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06" h="372808">
                    <a:moveTo>
                      <a:pt x="6953" y="372808"/>
                    </a:moveTo>
                    <a:cubicBezTo>
                      <a:pt x="3143" y="372808"/>
                      <a:pt x="0" y="369665"/>
                      <a:pt x="0" y="365855"/>
                    </a:cubicBezTo>
                    <a:lnTo>
                      <a:pt x="0" y="6953"/>
                    </a:lnTo>
                    <a:cubicBezTo>
                      <a:pt x="0" y="3143"/>
                      <a:pt x="3143" y="0"/>
                      <a:pt x="6953" y="0"/>
                    </a:cubicBezTo>
                    <a:cubicBezTo>
                      <a:pt x="10763" y="0"/>
                      <a:pt x="13907" y="3143"/>
                      <a:pt x="13907" y="6953"/>
                    </a:cubicBezTo>
                    <a:lnTo>
                      <a:pt x="13907" y="365855"/>
                    </a:lnTo>
                    <a:cubicBezTo>
                      <a:pt x="13811" y="369665"/>
                      <a:pt x="10763" y="372808"/>
                      <a:pt x="6953" y="372808"/>
                    </a:cubicBezTo>
                    <a:close/>
                  </a:path>
                </a:pathLst>
              </a:custGeom>
              <a:solidFill>
                <a:srgbClr val="000000"/>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9F7B9BD-9413-F82B-814E-CFF4C72F0FD0}"/>
                  </a:ext>
                </a:extLst>
              </p:cNvPr>
              <p:cNvSpPr/>
              <p:nvPr/>
            </p:nvSpPr>
            <p:spPr>
              <a:xfrm>
                <a:off x="3214687" y="4735258"/>
                <a:ext cx="372427" cy="13906"/>
              </a:xfrm>
              <a:custGeom>
                <a:avLst/>
                <a:gdLst>
                  <a:gd name="connsiteX0" fmla="*/ 365474 w 372427"/>
                  <a:gd name="connsiteY0" fmla="*/ 13906 h 13906"/>
                  <a:gd name="connsiteX1" fmla="*/ 6953 w 372427"/>
                  <a:gd name="connsiteY1" fmla="*/ 13906 h 13906"/>
                  <a:gd name="connsiteX2" fmla="*/ 0 w 372427"/>
                  <a:gd name="connsiteY2" fmla="*/ 6953 h 13906"/>
                  <a:gd name="connsiteX3" fmla="*/ 6953 w 372427"/>
                  <a:gd name="connsiteY3" fmla="*/ 0 h 13906"/>
                  <a:gd name="connsiteX4" fmla="*/ 365474 w 372427"/>
                  <a:gd name="connsiteY4" fmla="*/ 0 h 13906"/>
                  <a:gd name="connsiteX5" fmla="*/ 372428 w 372427"/>
                  <a:gd name="connsiteY5" fmla="*/ 6953 h 13906"/>
                  <a:gd name="connsiteX6" fmla="*/ 365474 w 372427"/>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 h="13906">
                    <a:moveTo>
                      <a:pt x="365474" y="13906"/>
                    </a:moveTo>
                    <a:lnTo>
                      <a:pt x="6953" y="13906"/>
                    </a:lnTo>
                    <a:cubicBezTo>
                      <a:pt x="3143" y="13906"/>
                      <a:pt x="0" y="10763"/>
                      <a:pt x="0" y="6953"/>
                    </a:cubicBezTo>
                    <a:cubicBezTo>
                      <a:pt x="0" y="3143"/>
                      <a:pt x="3143" y="0"/>
                      <a:pt x="6953" y="0"/>
                    </a:cubicBezTo>
                    <a:lnTo>
                      <a:pt x="365474" y="0"/>
                    </a:lnTo>
                    <a:cubicBezTo>
                      <a:pt x="369284" y="0"/>
                      <a:pt x="372428" y="3143"/>
                      <a:pt x="372428" y="6953"/>
                    </a:cubicBezTo>
                    <a:cubicBezTo>
                      <a:pt x="372428" y="10858"/>
                      <a:pt x="369284" y="13906"/>
                      <a:pt x="365474" y="13906"/>
                    </a:cubicBezTo>
                    <a:close/>
                  </a:path>
                </a:pathLst>
              </a:custGeom>
              <a:solidFill>
                <a:srgbClr val="000000"/>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A8EA593-F587-8A4D-A2DE-A85A161EF952}"/>
                  </a:ext>
                </a:extLst>
              </p:cNvPr>
              <p:cNvSpPr/>
              <p:nvPr/>
            </p:nvSpPr>
            <p:spPr>
              <a:xfrm>
                <a:off x="3616356" y="4390988"/>
                <a:ext cx="357759" cy="358175"/>
              </a:xfrm>
              <a:custGeom>
                <a:avLst/>
                <a:gdLst>
                  <a:gd name="connsiteX0" fmla="*/ 6953 w 357759"/>
                  <a:gd name="connsiteY0" fmla="*/ 358176 h 358175"/>
                  <a:gd name="connsiteX1" fmla="*/ 2000 w 357759"/>
                  <a:gd name="connsiteY1" fmla="*/ 356176 h 358175"/>
                  <a:gd name="connsiteX2" fmla="*/ 2000 w 357759"/>
                  <a:gd name="connsiteY2" fmla="*/ 346365 h 358175"/>
                  <a:gd name="connsiteX3" fmla="*/ 345948 w 357759"/>
                  <a:gd name="connsiteY3" fmla="*/ 2036 h 358175"/>
                  <a:gd name="connsiteX4" fmla="*/ 355759 w 357759"/>
                  <a:gd name="connsiteY4" fmla="*/ 2036 h 358175"/>
                  <a:gd name="connsiteX5" fmla="*/ 355759 w 357759"/>
                  <a:gd name="connsiteY5" fmla="*/ 11847 h 358175"/>
                  <a:gd name="connsiteX6" fmla="*/ 11811 w 357759"/>
                  <a:gd name="connsiteY6" fmla="*/ 356176 h 358175"/>
                  <a:gd name="connsiteX7" fmla="*/ 6953 w 357759"/>
                  <a:gd name="connsiteY7" fmla="*/ 358176 h 35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759" h="358175">
                    <a:moveTo>
                      <a:pt x="6953" y="358176"/>
                    </a:moveTo>
                    <a:cubicBezTo>
                      <a:pt x="5143" y="358176"/>
                      <a:pt x="3429" y="357509"/>
                      <a:pt x="2000" y="356176"/>
                    </a:cubicBezTo>
                    <a:cubicBezTo>
                      <a:pt x="-667" y="353508"/>
                      <a:pt x="-667" y="349032"/>
                      <a:pt x="2000" y="346365"/>
                    </a:cubicBezTo>
                    <a:lnTo>
                      <a:pt x="345948" y="2036"/>
                    </a:lnTo>
                    <a:cubicBezTo>
                      <a:pt x="348615" y="-631"/>
                      <a:pt x="353092" y="-726"/>
                      <a:pt x="355759" y="2036"/>
                    </a:cubicBezTo>
                    <a:cubicBezTo>
                      <a:pt x="358426" y="4798"/>
                      <a:pt x="358426" y="9180"/>
                      <a:pt x="355759" y="11847"/>
                    </a:cubicBezTo>
                    <a:lnTo>
                      <a:pt x="11811" y="356176"/>
                    </a:lnTo>
                    <a:cubicBezTo>
                      <a:pt x="10478" y="357509"/>
                      <a:pt x="8668" y="358176"/>
                      <a:pt x="6953" y="358176"/>
                    </a:cubicBezTo>
                    <a:close/>
                  </a:path>
                </a:pathLst>
              </a:custGeom>
              <a:solidFill>
                <a:srgbClr val="000000"/>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1F625625-FACF-C8C6-EC7C-469D5F56B1F2}"/>
                  </a:ext>
                </a:extLst>
              </p:cNvPr>
              <p:cNvSpPr/>
              <p:nvPr/>
            </p:nvSpPr>
            <p:spPr>
              <a:xfrm>
                <a:off x="3941082" y="4303930"/>
                <a:ext cx="87809" cy="101000"/>
              </a:xfrm>
              <a:custGeom>
                <a:avLst/>
                <a:gdLst>
                  <a:gd name="connsiteX0" fmla="*/ 26175 w 87809"/>
                  <a:gd name="connsiteY0" fmla="*/ 101001 h 101000"/>
                  <a:gd name="connsiteX1" fmla="*/ 25317 w 87809"/>
                  <a:gd name="connsiteY1" fmla="*/ 100906 h 101000"/>
                  <a:gd name="connsiteX2" fmla="*/ 20174 w 87809"/>
                  <a:gd name="connsiteY2" fmla="*/ 97572 h 101000"/>
                  <a:gd name="connsiteX3" fmla="*/ 933 w 87809"/>
                  <a:gd name="connsiteY3" fmla="*/ 64806 h 101000"/>
                  <a:gd name="connsiteX4" fmla="*/ 1219 w 87809"/>
                  <a:gd name="connsiteY4" fmla="*/ 57376 h 101000"/>
                  <a:gd name="connsiteX5" fmla="*/ 38938 w 87809"/>
                  <a:gd name="connsiteY5" fmla="*/ 2989 h 101000"/>
                  <a:gd name="connsiteX6" fmla="*/ 43796 w 87809"/>
                  <a:gd name="connsiteY6" fmla="*/ 36 h 101000"/>
                  <a:gd name="connsiteX7" fmla="*/ 49225 w 87809"/>
                  <a:gd name="connsiteY7" fmla="*/ 1750 h 101000"/>
                  <a:gd name="connsiteX8" fmla="*/ 85515 w 87809"/>
                  <a:gd name="connsiteY8" fmla="*/ 34135 h 101000"/>
                  <a:gd name="connsiteX9" fmla="*/ 87801 w 87809"/>
                  <a:gd name="connsiteY9" fmla="*/ 39088 h 101000"/>
                  <a:gd name="connsiteX10" fmla="*/ 85801 w 87809"/>
                  <a:gd name="connsiteY10" fmla="*/ 44232 h 101000"/>
                  <a:gd name="connsiteX11" fmla="*/ 31032 w 87809"/>
                  <a:gd name="connsiteY11" fmla="*/ 99001 h 101000"/>
                  <a:gd name="connsiteX12" fmla="*/ 26175 w 87809"/>
                  <a:gd name="connsiteY12" fmla="*/ 101001 h 101000"/>
                  <a:gd name="connsiteX13" fmla="*/ 15221 w 87809"/>
                  <a:gd name="connsiteY13" fmla="*/ 61567 h 101000"/>
                  <a:gd name="connsiteX14" fmla="*/ 27603 w 87809"/>
                  <a:gd name="connsiteY14" fmla="*/ 82713 h 101000"/>
                  <a:gd name="connsiteX15" fmla="*/ 70847 w 87809"/>
                  <a:gd name="connsiteY15" fmla="*/ 39469 h 101000"/>
                  <a:gd name="connsiteX16" fmla="*/ 45891 w 87809"/>
                  <a:gd name="connsiteY16" fmla="*/ 17276 h 101000"/>
                  <a:gd name="connsiteX17" fmla="*/ 15221 w 87809"/>
                  <a:gd name="connsiteY17" fmla="*/ 61567 h 1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09" h="101000">
                    <a:moveTo>
                      <a:pt x="26175" y="101001"/>
                    </a:moveTo>
                    <a:cubicBezTo>
                      <a:pt x="25889" y="101001"/>
                      <a:pt x="25603" y="101001"/>
                      <a:pt x="25317" y="100906"/>
                    </a:cubicBezTo>
                    <a:cubicBezTo>
                      <a:pt x="23222" y="100620"/>
                      <a:pt x="21317" y="99382"/>
                      <a:pt x="20174" y="97572"/>
                    </a:cubicBezTo>
                    <a:lnTo>
                      <a:pt x="933" y="64806"/>
                    </a:lnTo>
                    <a:cubicBezTo>
                      <a:pt x="-400" y="62520"/>
                      <a:pt x="-305" y="59567"/>
                      <a:pt x="1219" y="57376"/>
                    </a:cubicBezTo>
                    <a:lnTo>
                      <a:pt x="38938" y="2989"/>
                    </a:lnTo>
                    <a:cubicBezTo>
                      <a:pt x="40081" y="1369"/>
                      <a:pt x="41891" y="322"/>
                      <a:pt x="43796" y="36"/>
                    </a:cubicBezTo>
                    <a:cubicBezTo>
                      <a:pt x="45796" y="-155"/>
                      <a:pt x="47796" y="417"/>
                      <a:pt x="49225" y="1750"/>
                    </a:cubicBezTo>
                    <a:lnTo>
                      <a:pt x="85515" y="34135"/>
                    </a:lnTo>
                    <a:cubicBezTo>
                      <a:pt x="86944" y="35374"/>
                      <a:pt x="87801" y="37183"/>
                      <a:pt x="87801" y="39088"/>
                    </a:cubicBezTo>
                    <a:cubicBezTo>
                      <a:pt x="87897" y="40993"/>
                      <a:pt x="87135" y="42898"/>
                      <a:pt x="85801" y="44232"/>
                    </a:cubicBezTo>
                    <a:lnTo>
                      <a:pt x="31032" y="99001"/>
                    </a:lnTo>
                    <a:cubicBezTo>
                      <a:pt x="29794" y="100239"/>
                      <a:pt x="27984" y="101001"/>
                      <a:pt x="26175" y="101001"/>
                    </a:cubicBezTo>
                    <a:close/>
                    <a:moveTo>
                      <a:pt x="15221" y="61567"/>
                    </a:moveTo>
                    <a:lnTo>
                      <a:pt x="27603" y="82713"/>
                    </a:lnTo>
                    <a:lnTo>
                      <a:pt x="70847" y="39469"/>
                    </a:lnTo>
                    <a:lnTo>
                      <a:pt x="45891" y="17276"/>
                    </a:lnTo>
                    <a:lnTo>
                      <a:pt x="15221" y="61567"/>
                    </a:lnTo>
                    <a:close/>
                  </a:path>
                </a:pathLst>
              </a:custGeom>
              <a:solidFill>
                <a:srgbClr val="000000"/>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5D9154F2-EFC4-B307-6715-7F8ADD741092}"/>
                  </a:ext>
                </a:extLst>
              </p:cNvPr>
              <p:cNvSpPr/>
              <p:nvPr/>
            </p:nvSpPr>
            <p:spPr>
              <a:xfrm>
                <a:off x="3960340" y="4336247"/>
                <a:ext cx="100964" cy="87828"/>
              </a:xfrm>
              <a:custGeom>
                <a:avLst/>
                <a:gdLst>
                  <a:gd name="connsiteX0" fmla="*/ 39588 w 100964"/>
                  <a:gd name="connsiteY0" fmla="*/ 87829 h 87828"/>
                  <a:gd name="connsiteX1" fmla="*/ 36064 w 100964"/>
                  <a:gd name="connsiteY1" fmla="*/ 86876 h 87828"/>
                  <a:gd name="connsiteX2" fmla="*/ 3393 w 100964"/>
                  <a:gd name="connsiteY2" fmla="*/ 67731 h 87828"/>
                  <a:gd name="connsiteX3" fmla="*/ 59 w 100964"/>
                  <a:gd name="connsiteY3" fmla="*/ 62587 h 87828"/>
                  <a:gd name="connsiteX4" fmla="*/ 2059 w 100964"/>
                  <a:gd name="connsiteY4" fmla="*/ 56777 h 87828"/>
                  <a:gd name="connsiteX5" fmla="*/ 56828 w 100964"/>
                  <a:gd name="connsiteY5" fmla="*/ 2008 h 87828"/>
                  <a:gd name="connsiteX6" fmla="*/ 61972 w 100964"/>
                  <a:gd name="connsiteY6" fmla="*/ 8 h 87828"/>
                  <a:gd name="connsiteX7" fmla="*/ 66925 w 100964"/>
                  <a:gd name="connsiteY7" fmla="*/ 2294 h 87828"/>
                  <a:gd name="connsiteX8" fmla="*/ 99214 w 100964"/>
                  <a:gd name="connsiteY8" fmla="*/ 38584 h 87828"/>
                  <a:gd name="connsiteX9" fmla="*/ 100929 w 100964"/>
                  <a:gd name="connsiteY9" fmla="*/ 44013 h 87828"/>
                  <a:gd name="connsiteX10" fmla="*/ 97976 w 100964"/>
                  <a:gd name="connsiteY10" fmla="*/ 48871 h 87828"/>
                  <a:gd name="connsiteX11" fmla="*/ 43588 w 100964"/>
                  <a:gd name="connsiteY11" fmla="*/ 86590 h 87828"/>
                  <a:gd name="connsiteX12" fmla="*/ 39588 w 100964"/>
                  <a:gd name="connsiteY12" fmla="*/ 87829 h 87828"/>
                  <a:gd name="connsiteX13" fmla="*/ 18157 w 100964"/>
                  <a:gd name="connsiteY13" fmla="*/ 60301 h 87828"/>
                  <a:gd name="connsiteX14" fmla="*/ 39302 w 100964"/>
                  <a:gd name="connsiteY14" fmla="*/ 72684 h 87828"/>
                  <a:gd name="connsiteX15" fmla="*/ 83593 w 100964"/>
                  <a:gd name="connsiteY15" fmla="*/ 42013 h 87828"/>
                  <a:gd name="connsiteX16" fmla="*/ 61400 w 100964"/>
                  <a:gd name="connsiteY16" fmla="*/ 17058 h 87828"/>
                  <a:gd name="connsiteX17" fmla="*/ 18157 w 100964"/>
                  <a:gd name="connsiteY17" fmla="*/ 60301 h 8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964" h="87828">
                    <a:moveTo>
                      <a:pt x="39588" y="87829"/>
                    </a:moveTo>
                    <a:cubicBezTo>
                      <a:pt x="38350" y="87829"/>
                      <a:pt x="37111" y="87543"/>
                      <a:pt x="36064" y="86876"/>
                    </a:cubicBezTo>
                    <a:lnTo>
                      <a:pt x="3393" y="67731"/>
                    </a:lnTo>
                    <a:cubicBezTo>
                      <a:pt x="1583" y="66683"/>
                      <a:pt x="250" y="64778"/>
                      <a:pt x="59" y="62587"/>
                    </a:cubicBezTo>
                    <a:cubicBezTo>
                      <a:pt x="-227" y="60492"/>
                      <a:pt x="535" y="58301"/>
                      <a:pt x="2059" y="56777"/>
                    </a:cubicBezTo>
                    <a:lnTo>
                      <a:pt x="56828" y="2008"/>
                    </a:lnTo>
                    <a:cubicBezTo>
                      <a:pt x="58162" y="675"/>
                      <a:pt x="60067" y="-87"/>
                      <a:pt x="61972" y="8"/>
                    </a:cubicBezTo>
                    <a:cubicBezTo>
                      <a:pt x="63877" y="103"/>
                      <a:pt x="65686" y="865"/>
                      <a:pt x="66925" y="2294"/>
                    </a:cubicBezTo>
                    <a:lnTo>
                      <a:pt x="99214" y="38584"/>
                    </a:lnTo>
                    <a:cubicBezTo>
                      <a:pt x="100548" y="40108"/>
                      <a:pt x="101119" y="42013"/>
                      <a:pt x="100929" y="44013"/>
                    </a:cubicBezTo>
                    <a:cubicBezTo>
                      <a:pt x="100643" y="46014"/>
                      <a:pt x="99595" y="47728"/>
                      <a:pt x="97976" y="48871"/>
                    </a:cubicBezTo>
                    <a:lnTo>
                      <a:pt x="43588" y="86590"/>
                    </a:lnTo>
                    <a:cubicBezTo>
                      <a:pt x="42350" y="87447"/>
                      <a:pt x="41017" y="87829"/>
                      <a:pt x="39588" y="87829"/>
                    </a:cubicBezTo>
                    <a:close/>
                    <a:moveTo>
                      <a:pt x="18157" y="60301"/>
                    </a:moveTo>
                    <a:lnTo>
                      <a:pt x="39302" y="72684"/>
                    </a:lnTo>
                    <a:lnTo>
                      <a:pt x="83593" y="42013"/>
                    </a:lnTo>
                    <a:lnTo>
                      <a:pt x="61400" y="17058"/>
                    </a:lnTo>
                    <a:lnTo>
                      <a:pt x="18157" y="60301"/>
                    </a:lnTo>
                    <a:close/>
                  </a:path>
                </a:pathLst>
              </a:custGeom>
              <a:solidFill>
                <a:srgbClr val="000000"/>
              </a:solidFill>
              <a:ln w="9525" cap="flat">
                <a:noFill/>
                <a:prstDash val="solid"/>
                <a:miter/>
              </a:ln>
            </p:spPr>
            <p:txBody>
              <a:bodyPr rtlCol="0" anchor="ctr"/>
              <a:lstStyle/>
              <a:p>
                <a:endParaRPr lang="en-US"/>
              </a:p>
            </p:txBody>
          </p:sp>
        </p:grpSp>
        <p:grpSp>
          <p:nvGrpSpPr>
            <p:cNvPr id="13" name="Graphic 2">
              <a:extLst>
                <a:ext uri="{FF2B5EF4-FFF2-40B4-BE49-F238E27FC236}">
                  <a16:creationId xmlns:a16="http://schemas.microsoft.com/office/drawing/2014/main" id="{1D783278-BC3A-382E-3666-3C49674598A7}"/>
                </a:ext>
              </a:extLst>
            </p:cNvPr>
            <p:cNvGrpSpPr/>
            <p:nvPr/>
          </p:nvGrpSpPr>
          <p:grpSpPr>
            <a:xfrm>
              <a:off x="11449389" y="2794268"/>
              <a:ext cx="327537" cy="291718"/>
              <a:chOff x="3214687" y="3079431"/>
              <a:chExt cx="846581" cy="753999"/>
            </a:xfrm>
            <a:solidFill>
              <a:srgbClr val="000000"/>
            </a:solidFill>
          </p:grpSpPr>
          <p:sp>
            <p:nvSpPr>
              <p:cNvPr id="34" name="Freeform: Shape 33">
                <a:extLst>
                  <a:ext uri="{FF2B5EF4-FFF2-40B4-BE49-F238E27FC236}">
                    <a16:creationId xmlns:a16="http://schemas.microsoft.com/office/drawing/2014/main" id="{E829CFF7-CC36-DCEE-D102-D2CC0AF4CA18}"/>
                  </a:ext>
                </a:extLst>
              </p:cNvPr>
              <p:cNvSpPr/>
              <p:nvPr/>
            </p:nvSpPr>
            <p:spPr>
              <a:xfrm>
                <a:off x="3271837" y="3626357"/>
                <a:ext cx="123063" cy="207073"/>
              </a:xfrm>
              <a:custGeom>
                <a:avLst/>
                <a:gdLst>
                  <a:gd name="connsiteX0" fmla="*/ 116015 w 123063"/>
                  <a:gd name="connsiteY0" fmla="*/ 207073 h 207073"/>
                  <a:gd name="connsiteX1" fmla="*/ 6953 w 123063"/>
                  <a:gd name="connsiteY1" fmla="*/ 207073 h 207073"/>
                  <a:gd name="connsiteX2" fmla="*/ 0 w 123063"/>
                  <a:gd name="connsiteY2" fmla="*/ 200120 h 207073"/>
                  <a:gd name="connsiteX3" fmla="*/ 0 w 123063"/>
                  <a:gd name="connsiteY3" fmla="*/ 6953 h 207073"/>
                  <a:gd name="connsiteX4" fmla="*/ 6953 w 123063"/>
                  <a:gd name="connsiteY4" fmla="*/ 0 h 207073"/>
                  <a:gd name="connsiteX5" fmla="*/ 116110 w 123063"/>
                  <a:gd name="connsiteY5" fmla="*/ 0 h 207073"/>
                  <a:gd name="connsiteX6" fmla="*/ 123063 w 123063"/>
                  <a:gd name="connsiteY6" fmla="*/ 6953 h 207073"/>
                  <a:gd name="connsiteX7" fmla="*/ 123063 w 123063"/>
                  <a:gd name="connsiteY7" fmla="*/ 200120 h 207073"/>
                  <a:gd name="connsiteX8" fmla="*/ 116015 w 123063"/>
                  <a:gd name="connsiteY8" fmla="*/ 207073 h 207073"/>
                  <a:gd name="connsiteX9" fmla="*/ 13907 w 123063"/>
                  <a:gd name="connsiteY9" fmla="*/ 193167 h 207073"/>
                  <a:gd name="connsiteX10" fmla="*/ 109156 w 123063"/>
                  <a:gd name="connsiteY10" fmla="*/ 193167 h 207073"/>
                  <a:gd name="connsiteX11" fmla="*/ 109156 w 123063"/>
                  <a:gd name="connsiteY11" fmla="*/ 13906 h 207073"/>
                  <a:gd name="connsiteX12" fmla="*/ 13907 w 123063"/>
                  <a:gd name="connsiteY12" fmla="*/ 13906 h 207073"/>
                  <a:gd name="connsiteX13" fmla="*/ 13907 w 123063"/>
                  <a:gd name="connsiteY13" fmla="*/ 193167 h 20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207073">
                    <a:moveTo>
                      <a:pt x="116015" y="207073"/>
                    </a:moveTo>
                    <a:lnTo>
                      <a:pt x="6953" y="207073"/>
                    </a:lnTo>
                    <a:cubicBezTo>
                      <a:pt x="3143" y="207073"/>
                      <a:pt x="0" y="203930"/>
                      <a:pt x="0" y="200120"/>
                    </a:cubicBezTo>
                    <a:lnTo>
                      <a:pt x="0" y="6953"/>
                    </a:lnTo>
                    <a:cubicBezTo>
                      <a:pt x="0" y="3143"/>
                      <a:pt x="3143" y="0"/>
                      <a:pt x="6953" y="0"/>
                    </a:cubicBezTo>
                    <a:lnTo>
                      <a:pt x="116110" y="0"/>
                    </a:lnTo>
                    <a:cubicBezTo>
                      <a:pt x="119920" y="0"/>
                      <a:pt x="123063" y="3143"/>
                      <a:pt x="123063" y="6953"/>
                    </a:cubicBezTo>
                    <a:lnTo>
                      <a:pt x="123063" y="200120"/>
                    </a:lnTo>
                    <a:cubicBezTo>
                      <a:pt x="122968" y="203930"/>
                      <a:pt x="119920" y="207073"/>
                      <a:pt x="116015" y="207073"/>
                    </a:cubicBezTo>
                    <a:close/>
                    <a:moveTo>
                      <a:pt x="13907" y="193167"/>
                    </a:moveTo>
                    <a:lnTo>
                      <a:pt x="109156" y="193167"/>
                    </a:lnTo>
                    <a:lnTo>
                      <a:pt x="109156" y="13906"/>
                    </a:lnTo>
                    <a:lnTo>
                      <a:pt x="13907" y="13906"/>
                    </a:lnTo>
                    <a:lnTo>
                      <a:pt x="13907" y="193167"/>
                    </a:lnTo>
                    <a:close/>
                  </a:path>
                </a:pathLst>
              </a:custGeom>
              <a:solidFill>
                <a:srgbClr val="00000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DD78FA8-3BF3-23BA-1255-88F73F3CAE01}"/>
                  </a:ext>
                </a:extLst>
              </p:cNvPr>
              <p:cNvSpPr/>
              <p:nvPr/>
            </p:nvSpPr>
            <p:spPr>
              <a:xfrm>
                <a:off x="3474909" y="3351942"/>
                <a:ext cx="123063" cy="481488"/>
              </a:xfrm>
              <a:custGeom>
                <a:avLst/>
                <a:gdLst>
                  <a:gd name="connsiteX0" fmla="*/ 116110 w 123063"/>
                  <a:gd name="connsiteY0" fmla="*/ 481489 h 481488"/>
                  <a:gd name="connsiteX1" fmla="*/ 6953 w 123063"/>
                  <a:gd name="connsiteY1" fmla="*/ 481489 h 481488"/>
                  <a:gd name="connsiteX2" fmla="*/ 0 w 123063"/>
                  <a:gd name="connsiteY2" fmla="*/ 474536 h 481488"/>
                  <a:gd name="connsiteX3" fmla="*/ 0 w 123063"/>
                  <a:gd name="connsiteY3" fmla="*/ 6953 h 481488"/>
                  <a:gd name="connsiteX4" fmla="*/ 6953 w 123063"/>
                  <a:gd name="connsiteY4" fmla="*/ 0 h 481488"/>
                  <a:gd name="connsiteX5" fmla="*/ 116110 w 123063"/>
                  <a:gd name="connsiteY5" fmla="*/ 0 h 481488"/>
                  <a:gd name="connsiteX6" fmla="*/ 123063 w 123063"/>
                  <a:gd name="connsiteY6" fmla="*/ 6953 h 481488"/>
                  <a:gd name="connsiteX7" fmla="*/ 123063 w 123063"/>
                  <a:gd name="connsiteY7" fmla="*/ 474536 h 481488"/>
                  <a:gd name="connsiteX8" fmla="*/ 116110 w 123063"/>
                  <a:gd name="connsiteY8" fmla="*/ 481489 h 481488"/>
                  <a:gd name="connsiteX9" fmla="*/ 13907 w 123063"/>
                  <a:gd name="connsiteY9" fmla="*/ 467582 h 481488"/>
                  <a:gd name="connsiteX10" fmla="*/ 109156 w 123063"/>
                  <a:gd name="connsiteY10" fmla="*/ 467582 h 481488"/>
                  <a:gd name="connsiteX11" fmla="*/ 109156 w 123063"/>
                  <a:gd name="connsiteY11" fmla="*/ 13906 h 481488"/>
                  <a:gd name="connsiteX12" fmla="*/ 13907 w 123063"/>
                  <a:gd name="connsiteY12" fmla="*/ 13906 h 481488"/>
                  <a:gd name="connsiteX13" fmla="*/ 13907 w 123063"/>
                  <a:gd name="connsiteY13" fmla="*/ 467582 h 4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81488">
                    <a:moveTo>
                      <a:pt x="116110" y="481489"/>
                    </a:moveTo>
                    <a:lnTo>
                      <a:pt x="6953" y="481489"/>
                    </a:lnTo>
                    <a:cubicBezTo>
                      <a:pt x="3143" y="481489"/>
                      <a:pt x="0" y="478346"/>
                      <a:pt x="0" y="474536"/>
                    </a:cubicBezTo>
                    <a:lnTo>
                      <a:pt x="0" y="6953"/>
                    </a:lnTo>
                    <a:cubicBezTo>
                      <a:pt x="0" y="3143"/>
                      <a:pt x="3143" y="0"/>
                      <a:pt x="6953" y="0"/>
                    </a:cubicBezTo>
                    <a:lnTo>
                      <a:pt x="116110" y="0"/>
                    </a:lnTo>
                    <a:cubicBezTo>
                      <a:pt x="119920" y="0"/>
                      <a:pt x="123063" y="3143"/>
                      <a:pt x="123063" y="6953"/>
                    </a:cubicBezTo>
                    <a:lnTo>
                      <a:pt x="123063" y="474536"/>
                    </a:lnTo>
                    <a:cubicBezTo>
                      <a:pt x="123063" y="478346"/>
                      <a:pt x="119920" y="481489"/>
                      <a:pt x="116110" y="481489"/>
                    </a:cubicBezTo>
                    <a:close/>
                    <a:moveTo>
                      <a:pt x="13907" y="467582"/>
                    </a:moveTo>
                    <a:lnTo>
                      <a:pt x="109156" y="467582"/>
                    </a:lnTo>
                    <a:lnTo>
                      <a:pt x="109156" y="13906"/>
                    </a:lnTo>
                    <a:lnTo>
                      <a:pt x="13907" y="13906"/>
                    </a:lnTo>
                    <a:lnTo>
                      <a:pt x="13907" y="467582"/>
                    </a:lnTo>
                    <a:close/>
                  </a:path>
                </a:pathLst>
              </a:custGeom>
              <a:solidFill>
                <a:srgbClr val="000000"/>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4BC88C9-1959-0452-C169-186E3FCC46EB}"/>
                  </a:ext>
                </a:extLst>
              </p:cNvPr>
              <p:cNvSpPr/>
              <p:nvPr/>
            </p:nvSpPr>
            <p:spPr>
              <a:xfrm>
                <a:off x="3677982" y="3407853"/>
                <a:ext cx="123063" cy="425576"/>
              </a:xfrm>
              <a:custGeom>
                <a:avLst/>
                <a:gdLst>
                  <a:gd name="connsiteX0" fmla="*/ 116110 w 123063"/>
                  <a:gd name="connsiteY0" fmla="*/ 425577 h 425576"/>
                  <a:gd name="connsiteX1" fmla="*/ 6953 w 123063"/>
                  <a:gd name="connsiteY1" fmla="*/ 425577 h 425576"/>
                  <a:gd name="connsiteX2" fmla="*/ 0 w 123063"/>
                  <a:gd name="connsiteY2" fmla="*/ 418624 h 425576"/>
                  <a:gd name="connsiteX3" fmla="*/ 0 w 123063"/>
                  <a:gd name="connsiteY3" fmla="*/ 6953 h 425576"/>
                  <a:gd name="connsiteX4" fmla="*/ 6953 w 123063"/>
                  <a:gd name="connsiteY4" fmla="*/ 0 h 425576"/>
                  <a:gd name="connsiteX5" fmla="*/ 116110 w 123063"/>
                  <a:gd name="connsiteY5" fmla="*/ 0 h 425576"/>
                  <a:gd name="connsiteX6" fmla="*/ 123063 w 123063"/>
                  <a:gd name="connsiteY6" fmla="*/ 6953 h 425576"/>
                  <a:gd name="connsiteX7" fmla="*/ 123063 w 123063"/>
                  <a:gd name="connsiteY7" fmla="*/ 418624 h 425576"/>
                  <a:gd name="connsiteX8" fmla="*/ 116110 w 123063"/>
                  <a:gd name="connsiteY8" fmla="*/ 425577 h 425576"/>
                  <a:gd name="connsiteX9" fmla="*/ 13906 w 123063"/>
                  <a:gd name="connsiteY9" fmla="*/ 411671 h 425576"/>
                  <a:gd name="connsiteX10" fmla="*/ 109156 w 123063"/>
                  <a:gd name="connsiteY10" fmla="*/ 411671 h 425576"/>
                  <a:gd name="connsiteX11" fmla="*/ 109156 w 123063"/>
                  <a:gd name="connsiteY11" fmla="*/ 13906 h 425576"/>
                  <a:gd name="connsiteX12" fmla="*/ 13906 w 123063"/>
                  <a:gd name="connsiteY12" fmla="*/ 13906 h 425576"/>
                  <a:gd name="connsiteX13" fmla="*/ 13906 w 123063"/>
                  <a:gd name="connsiteY13" fmla="*/ 411671 h 425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3" h="425576">
                    <a:moveTo>
                      <a:pt x="116110" y="425577"/>
                    </a:moveTo>
                    <a:lnTo>
                      <a:pt x="6953" y="425577"/>
                    </a:lnTo>
                    <a:cubicBezTo>
                      <a:pt x="3143" y="425577"/>
                      <a:pt x="0" y="422434"/>
                      <a:pt x="0" y="418624"/>
                    </a:cubicBezTo>
                    <a:lnTo>
                      <a:pt x="0" y="6953"/>
                    </a:lnTo>
                    <a:cubicBezTo>
                      <a:pt x="0" y="3143"/>
                      <a:pt x="3143" y="0"/>
                      <a:pt x="6953" y="0"/>
                    </a:cubicBezTo>
                    <a:lnTo>
                      <a:pt x="116110" y="0"/>
                    </a:lnTo>
                    <a:cubicBezTo>
                      <a:pt x="119920" y="0"/>
                      <a:pt x="123063" y="3143"/>
                      <a:pt x="123063" y="6953"/>
                    </a:cubicBezTo>
                    <a:lnTo>
                      <a:pt x="123063" y="418624"/>
                    </a:lnTo>
                    <a:cubicBezTo>
                      <a:pt x="123063" y="422434"/>
                      <a:pt x="119920" y="425577"/>
                      <a:pt x="116110" y="425577"/>
                    </a:cubicBezTo>
                    <a:close/>
                    <a:moveTo>
                      <a:pt x="13906" y="411671"/>
                    </a:moveTo>
                    <a:lnTo>
                      <a:pt x="109156" y="411671"/>
                    </a:lnTo>
                    <a:lnTo>
                      <a:pt x="109156" y="13906"/>
                    </a:lnTo>
                    <a:lnTo>
                      <a:pt x="13906" y="13906"/>
                    </a:lnTo>
                    <a:lnTo>
                      <a:pt x="13906" y="411671"/>
                    </a:lnTo>
                    <a:close/>
                  </a:path>
                </a:pathLst>
              </a:custGeom>
              <a:solidFill>
                <a:srgbClr val="00000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5DD3500-4C6A-E9EF-46F4-E9F62994C692}"/>
                  </a:ext>
                </a:extLst>
              </p:cNvPr>
              <p:cNvSpPr/>
              <p:nvPr/>
            </p:nvSpPr>
            <p:spPr>
              <a:xfrm>
                <a:off x="3881055" y="3278218"/>
                <a:ext cx="123062" cy="555212"/>
              </a:xfrm>
              <a:custGeom>
                <a:avLst/>
                <a:gdLst>
                  <a:gd name="connsiteX0" fmla="*/ 116110 w 123062"/>
                  <a:gd name="connsiteY0" fmla="*/ 555212 h 555212"/>
                  <a:gd name="connsiteX1" fmla="*/ 6953 w 123062"/>
                  <a:gd name="connsiteY1" fmla="*/ 555212 h 555212"/>
                  <a:gd name="connsiteX2" fmla="*/ 0 w 123062"/>
                  <a:gd name="connsiteY2" fmla="*/ 548259 h 555212"/>
                  <a:gd name="connsiteX3" fmla="*/ 0 w 123062"/>
                  <a:gd name="connsiteY3" fmla="*/ 6953 h 555212"/>
                  <a:gd name="connsiteX4" fmla="*/ 6953 w 123062"/>
                  <a:gd name="connsiteY4" fmla="*/ 0 h 555212"/>
                  <a:gd name="connsiteX5" fmla="*/ 116110 w 123062"/>
                  <a:gd name="connsiteY5" fmla="*/ 0 h 555212"/>
                  <a:gd name="connsiteX6" fmla="*/ 123063 w 123062"/>
                  <a:gd name="connsiteY6" fmla="*/ 6953 h 555212"/>
                  <a:gd name="connsiteX7" fmla="*/ 123063 w 123062"/>
                  <a:gd name="connsiteY7" fmla="*/ 548259 h 555212"/>
                  <a:gd name="connsiteX8" fmla="*/ 116110 w 123062"/>
                  <a:gd name="connsiteY8" fmla="*/ 555212 h 555212"/>
                  <a:gd name="connsiteX9" fmla="*/ 13906 w 123062"/>
                  <a:gd name="connsiteY9" fmla="*/ 541306 h 555212"/>
                  <a:gd name="connsiteX10" fmla="*/ 109156 w 123062"/>
                  <a:gd name="connsiteY10" fmla="*/ 541306 h 555212"/>
                  <a:gd name="connsiteX11" fmla="*/ 109156 w 123062"/>
                  <a:gd name="connsiteY11" fmla="*/ 13906 h 555212"/>
                  <a:gd name="connsiteX12" fmla="*/ 13906 w 123062"/>
                  <a:gd name="connsiteY12" fmla="*/ 13906 h 555212"/>
                  <a:gd name="connsiteX13" fmla="*/ 13906 w 123062"/>
                  <a:gd name="connsiteY13" fmla="*/ 541306 h 55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62" h="555212">
                    <a:moveTo>
                      <a:pt x="116110" y="555212"/>
                    </a:moveTo>
                    <a:lnTo>
                      <a:pt x="6953" y="555212"/>
                    </a:lnTo>
                    <a:cubicBezTo>
                      <a:pt x="3143" y="555212"/>
                      <a:pt x="0" y="552069"/>
                      <a:pt x="0" y="548259"/>
                    </a:cubicBezTo>
                    <a:lnTo>
                      <a:pt x="0" y="6953"/>
                    </a:lnTo>
                    <a:cubicBezTo>
                      <a:pt x="0" y="3143"/>
                      <a:pt x="3143" y="0"/>
                      <a:pt x="6953" y="0"/>
                    </a:cubicBezTo>
                    <a:lnTo>
                      <a:pt x="116110" y="0"/>
                    </a:lnTo>
                    <a:cubicBezTo>
                      <a:pt x="119920" y="0"/>
                      <a:pt x="123063" y="3143"/>
                      <a:pt x="123063" y="6953"/>
                    </a:cubicBezTo>
                    <a:lnTo>
                      <a:pt x="123063" y="548259"/>
                    </a:lnTo>
                    <a:cubicBezTo>
                      <a:pt x="123063" y="552069"/>
                      <a:pt x="120015" y="555212"/>
                      <a:pt x="116110" y="555212"/>
                    </a:cubicBezTo>
                    <a:close/>
                    <a:moveTo>
                      <a:pt x="13906" y="541306"/>
                    </a:moveTo>
                    <a:lnTo>
                      <a:pt x="109156" y="541306"/>
                    </a:lnTo>
                    <a:lnTo>
                      <a:pt x="109156" y="13906"/>
                    </a:lnTo>
                    <a:lnTo>
                      <a:pt x="13906" y="13906"/>
                    </a:lnTo>
                    <a:lnTo>
                      <a:pt x="13906" y="541306"/>
                    </a:lnTo>
                    <a:close/>
                  </a:path>
                </a:pathLst>
              </a:custGeom>
              <a:solidFill>
                <a:srgbClr val="000000"/>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D7C81E6-976C-7AF1-51FE-D209BDE6A5A2}"/>
                  </a:ext>
                </a:extLst>
              </p:cNvPr>
              <p:cNvSpPr/>
              <p:nvPr/>
            </p:nvSpPr>
            <p:spPr>
              <a:xfrm>
                <a:off x="3770459" y="3132373"/>
                <a:ext cx="211383" cy="153083"/>
              </a:xfrm>
              <a:custGeom>
                <a:avLst/>
                <a:gdLst>
                  <a:gd name="connsiteX0" fmla="*/ 6965 w 211383"/>
                  <a:gd name="connsiteY0" fmla="*/ 153084 h 153083"/>
                  <a:gd name="connsiteX1" fmla="*/ 1250 w 211383"/>
                  <a:gd name="connsiteY1" fmla="*/ 150131 h 153083"/>
                  <a:gd name="connsiteX2" fmla="*/ 2964 w 211383"/>
                  <a:gd name="connsiteY2" fmla="*/ 140416 h 153083"/>
                  <a:gd name="connsiteX3" fmla="*/ 200418 w 211383"/>
                  <a:gd name="connsiteY3" fmla="*/ 1255 h 153083"/>
                  <a:gd name="connsiteX4" fmla="*/ 210133 w 211383"/>
                  <a:gd name="connsiteY4" fmla="*/ 2875 h 153083"/>
                  <a:gd name="connsiteX5" fmla="*/ 208419 w 211383"/>
                  <a:gd name="connsiteY5" fmla="*/ 12590 h 153083"/>
                  <a:gd name="connsiteX6" fmla="*/ 10965 w 211383"/>
                  <a:gd name="connsiteY6" fmla="*/ 151846 h 153083"/>
                  <a:gd name="connsiteX7" fmla="*/ 6965 w 211383"/>
                  <a:gd name="connsiteY7" fmla="*/ 153084 h 15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383" h="153083">
                    <a:moveTo>
                      <a:pt x="6965" y="153084"/>
                    </a:moveTo>
                    <a:cubicBezTo>
                      <a:pt x="4774" y="153084"/>
                      <a:pt x="2583" y="152036"/>
                      <a:pt x="1250" y="150131"/>
                    </a:cubicBezTo>
                    <a:cubicBezTo>
                      <a:pt x="-941" y="146988"/>
                      <a:pt x="-179" y="142702"/>
                      <a:pt x="2964" y="140416"/>
                    </a:cubicBezTo>
                    <a:lnTo>
                      <a:pt x="200418" y="1255"/>
                    </a:lnTo>
                    <a:cubicBezTo>
                      <a:pt x="203561" y="-935"/>
                      <a:pt x="207847" y="-173"/>
                      <a:pt x="210133" y="2875"/>
                    </a:cubicBezTo>
                    <a:cubicBezTo>
                      <a:pt x="212324" y="6018"/>
                      <a:pt x="211562" y="10304"/>
                      <a:pt x="208419" y="12590"/>
                    </a:cubicBezTo>
                    <a:lnTo>
                      <a:pt x="10965" y="151846"/>
                    </a:lnTo>
                    <a:cubicBezTo>
                      <a:pt x="9727" y="152703"/>
                      <a:pt x="8298" y="153084"/>
                      <a:pt x="6965" y="153084"/>
                    </a:cubicBezTo>
                    <a:close/>
                  </a:path>
                </a:pathLst>
              </a:custGeom>
              <a:solidFill>
                <a:srgbClr val="00000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26A697A-6663-726F-BD35-B1DF5B21E598}"/>
                  </a:ext>
                </a:extLst>
              </p:cNvPr>
              <p:cNvSpPr/>
              <p:nvPr/>
            </p:nvSpPr>
            <p:spPr>
              <a:xfrm>
                <a:off x="3546401" y="3196357"/>
                <a:ext cx="180104" cy="93862"/>
              </a:xfrm>
              <a:custGeom>
                <a:avLst/>
                <a:gdLst>
                  <a:gd name="connsiteX0" fmla="*/ 173301 w 180104"/>
                  <a:gd name="connsiteY0" fmla="*/ 93862 h 93862"/>
                  <a:gd name="connsiteX1" fmla="*/ 170253 w 180104"/>
                  <a:gd name="connsiteY1" fmla="*/ 93195 h 93862"/>
                  <a:gd name="connsiteX2" fmla="*/ 3946 w 180104"/>
                  <a:gd name="connsiteY2" fmla="*/ 13185 h 93862"/>
                  <a:gd name="connsiteX3" fmla="*/ 708 w 180104"/>
                  <a:gd name="connsiteY3" fmla="*/ 3946 h 93862"/>
                  <a:gd name="connsiteX4" fmla="*/ 9947 w 180104"/>
                  <a:gd name="connsiteY4" fmla="*/ 708 h 93862"/>
                  <a:gd name="connsiteX5" fmla="*/ 176158 w 180104"/>
                  <a:gd name="connsiteY5" fmla="*/ 80718 h 93862"/>
                  <a:gd name="connsiteX6" fmla="*/ 179397 w 180104"/>
                  <a:gd name="connsiteY6" fmla="*/ 89957 h 93862"/>
                  <a:gd name="connsiteX7" fmla="*/ 173301 w 180104"/>
                  <a:gd name="connsiteY7" fmla="*/ 93862 h 9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104" h="93862">
                    <a:moveTo>
                      <a:pt x="173301" y="93862"/>
                    </a:moveTo>
                    <a:cubicBezTo>
                      <a:pt x="172253" y="93862"/>
                      <a:pt x="171301" y="93672"/>
                      <a:pt x="170253" y="93195"/>
                    </a:cubicBezTo>
                    <a:lnTo>
                      <a:pt x="3946" y="13185"/>
                    </a:lnTo>
                    <a:cubicBezTo>
                      <a:pt x="517" y="11566"/>
                      <a:pt x="-1007" y="7375"/>
                      <a:pt x="708" y="3946"/>
                    </a:cubicBezTo>
                    <a:cubicBezTo>
                      <a:pt x="2327" y="517"/>
                      <a:pt x="6518" y="-1007"/>
                      <a:pt x="9947" y="708"/>
                    </a:cubicBezTo>
                    <a:lnTo>
                      <a:pt x="176158" y="80718"/>
                    </a:lnTo>
                    <a:cubicBezTo>
                      <a:pt x="179587" y="82432"/>
                      <a:pt x="181111" y="86528"/>
                      <a:pt x="179397" y="89957"/>
                    </a:cubicBezTo>
                    <a:cubicBezTo>
                      <a:pt x="178349" y="92434"/>
                      <a:pt x="175873" y="93862"/>
                      <a:pt x="173301" y="93862"/>
                    </a:cubicBezTo>
                    <a:close/>
                  </a:path>
                </a:pathLst>
              </a:custGeom>
              <a:solidFill>
                <a:srgbClr val="000000"/>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11CFF69-31E4-5CBA-3226-527BC9E2A875}"/>
                  </a:ext>
                </a:extLst>
              </p:cNvPr>
              <p:cNvSpPr/>
              <p:nvPr/>
            </p:nvSpPr>
            <p:spPr>
              <a:xfrm>
                <a:off x="3292996" y="3202509"/>
                <a:ext cx="210759" cy="170292"/>
              </a:xfrm>
              <a:custGeom>
                <a:avLst/>
                <a:gdLst>
                  <a:gd name="connsiteX0" fmla="*/ 6939 w 210759"/>
                  <a:gd name="connsiteY0" fmla="*/ 170293 h 170292"/>
                  <a:gd name="connsiteX1" fmla="*/ 1510 w 210759"/>
                  <a:gd name="connsiteY1" fmla="*/ 167626 h 170292"/>
                  <a:gd name="connsiteX2" fmla="*/ 2653 w 210759"/>
                  <a:gd name="connsiteY2" fmla="*/ 157815 h 170292"/>
                  <a:gd name="connsiteX3" fmla="*/ 199534 w 210759"/>
                  <a:gd name="connsiteY3" fmla="*/ 1510 h 170292"/>
                  <a:gd name="connsiteX4" fmla="*/ 209250 w 210759"/>
                  <a:gd name="connsiteY4" fmla="*/ 2653 h 170292"/>
                  <a:gd name="connsiteX5" fmla="*/ 208107 w 210759"/>
                  <a:gd name="connsiteY5" fmla="*/ 12463 h 170292"/>
                  <a:gd name="connsiteX6" fmla="*/ 11320 w 210759"/>
                  <a:gd name="connsiteY6" fmla="*/ 168864 h 170292"/>
                  <a:gd name="connsiteX7" fmla="*/ 6939 w 210759"/>
                  <a:gd name="connsiteY7" fmla="*/ 170293 h 17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759" h="170292">
                    <a:moveTo>
                      <a:pt x="6939" y="170293"/>
                    </a:moveTo>
                    <a:cubicBezTo>
                      <a:pt x="4939" y="170293"/>
                      <a:pt x="2843" y="169435"/>
                      <a:pt x="1510" y="167626"/>
                    </a:cubicBezTo>
                    <a:cubicBezTo>
                      <a:pt x="-872" y="164578"/>
                      <a:pt x="-395" y="160291"/>
                      <a:pt x="2653" y="157815"/>
                    </a:cubicBezTo>
                    <a:lnTo>
                      <a:pt x="199534" y="1510"/>
                    </a:lnTo>
                    <a:cubicBezTo>
                      <a:pt x="202582" y="-872"/>
                      <a:pt x="206869" y="-395"/>
                      <a:pt x="209250" y="2653"/>
                    </a:cubicBezTo>
                    <a:cubicBezTo>
                      <a:pt x="211631" y="5701"/>
                      <a:pt x="211155" y="9987"/>
                      <a:pt x="208107" y="12463"/>
                    </a:cubicBezTo>
                    <a:lnTo>
                      <a:pt x="11320" y="168864"/>
                    </a:lnTo>
                    <a:cubicBezTo>
                      <a:pt x="9987" y="169816"/>
                      <a:pt x="8463" y="170293"/>
                      <a:pt x="6939" y="170293"/>
                    </a:cubicBezTo>
                    <a:close/>
                  </a:path>
                </a:pathLst>
              </a:custGeom>
              <a:solidFill>
                <a:srgbClr val="0000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C99940E7-73B8-30EA-109C-52554C9641B2}"/>
                  </a:ext>
                </a:extLst>
              </p:cNvPr>
              <p:cNvSpPr/>
              <p:nvPr/>
            </p:nvSpPr>
            <p:spPr>
              <a:xfrm>
                <a:off x="3233070" y="3346227"/>
                <a:ext cx="81058" cy="81152"/>
              </a:xfrm>
              <a:custGeom>
                <a:avLst/>
                <a:gdLst>
                  <a:gd name="connsiteX0" fmla="*/ 40577 w 81058"/>
                  <a:gd name="connsiteY0" fmla="*/ 81153 h 81152"/>
                  <a:gd name="connsiteX1" fmla="*/ 0 w 81058"/>
                  <a:gd name="connsiteY1" fmla="*/ 40577 h 81152"/>
                  <a:gd name="connsiteX2" fmla="*/ 40577 w 81058"/>
                  <a:gd name="connsiteY2" fmla="*/ 0 h 81152"/>
                  <a:gd name="connsiteX3" fmla="*/ 81058 w 81058"/>
                  <a:gd name="connsiteY3" fmla="*/ 40577 h 81152"/>
                  <a:gd name="connsiteX4" fmla="*/ 40577 w 81058"/>
                  <a:gd name="connsiteY4" fmla="*/ 81153 h 81152"/>
                  <a:gd name="connsiteX5" fmla="*/ 40577 w 81058"/>
                  <a:gd name="connsiteY5" fmla="*/ 13906 h 81152"/>
                  <a:gd name="connsiteX6" fmla="*/ 13907 w 81058"/>
                  <a:gd name="connsiteY6" fmla="*/ 40577 h 81152"/>
                  <a:gd name="connsiteX7" fmla="*/ 40577 w 81058"/>
                  <a:gd name="connsiteY7" fmla="*/ 67246 h 81152"/>
                  <a:gd name="connsiteX8" fmla="*/ 67247 w 81058"/>
                  <a:gd name="connsiteY8" fmla="*/ 40577 h 81152"/>
                  <a:gd name="connsiteX9" fmla="*/ 40577 w 81058"/>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8" h="81152">
                    <a:moveTo>
                      <a:pt x="40577" y="81153"/>
                    </a:moveTo>
                    <a:cubicBezTo>
                      <a:pt x="18193" y="81153"/>
                      <a:pt x="0" y="62960"/>
                      <a:pt x="0" y="40577"/>
                    </a:cubicBezTo>
                    <a:cubicBezTo>
                      <a:pt x="0" y="18193"/>
                      <a:pt x="18193" y="0"/>
                      <a:pt x="40577" y="0"/>
                    </a:cubicBezTo>
                    <a:cubicBezTo>
                      <a:pt x="62960" y="0"/>
                      <a:pt x="81058" y="18193"/>
                      <a:pt x="81058" y="40577"/>
                    </a:cubicBezTo>
                    <a:cubicBezTo>
                      <a:pt x="81153" y="62960"/>
                      <a:pt x="62960" y="81153"/>
                      <a:pt x="40577" y="81153"/>
                    </a:cubicBezTo>
                    <a:close/>
                    <a:moveTo>
                      <a:pt x="40577" y="13906"/>
                    </a:moveTo>
                    <a:cubicBezTo>
                      <a:pt x="25908" y="13906"/>
                      <a:pt x="13907" y="25908"/>
                      <a:pt x="13907" y="40577"/>
                    </a:cubicBezTo>
                    <a:cubicBezTo>
                      <a:pt x="13907" y="55245"/>
                      <a:pt x="25908" y="67246"/>
                      <a:pt x="40577" y="67246"/>
                    </a:cubicBezTo>
                    <a:cubicBezTo>
                      <a:pt x="55245" y="67246"/>
                      <a:pt x="67247" y="55340"/>
                      <a:pt x="67247" y="40577"/>
                    </a:cubicBezTo>
                    <a:cubicBezTo>
                      <a:pt x="67247" y="25908"/>
                      <a:pt x="55245" y="13906"/>
                      <a:pt x="40577" y="13906"/>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8615C93-1977-7060-1D7F-2B0C3B0D5D02}"/>
                  </a:ext>
                </a:extLst>
              </p:cNvPr>
              <p:cNvSpPr/>
              <p:nvPr/>
            </p:nvSpPr>
            <p:spPr>
              <a:xfrm>
                <a:off x="3482625" y="3148012"/>
                <a:ext cx="80962" cy="81152"/>
              </a:xfrm>
              <a:custGeom>
                <a:avLst/>
                <a:gdLst>
                  <a:gd name="connsiteX0" fmla="*/ 40481 w 80962"/>
                  <a:gd name="connsiteY0" fmla="*/ 81153 h 81152"/>
                  <a:gd name="connsiteX1" fmla="*/ 0 w 80962"/>
                  <a:gd name="connsiteY1" fmla="*/ 40577 h 81152"/>
                  <a:gd name="connsiteX2" fmla="*/ 40481 w 80962"/>
                  <a:gd name="connsiteY2" fmla="*/ 0 h 81152"/>
                  <a:gd name="connsiteX3" fmla="*/ 80963 w 80962"/>
                  <a:gd name="connsiteY3" fmla="*/ 40577 h 81152"/>
                  <a:gd name="connsiteX4" fmla="*/ 40481 w 80962"/>
                  <a:gd name="connsiteY4" fmla="*/ 81153 h 81152"/>
                  <a:gd name="connsiteX5" fmla="*/ 40481 w 80962"/>
                  <a:gd name="connsiteY5" fmla="*/ 13906 h 81152"/>
                  <a:gd name="connsiteX6" fmla="*/ 13811 w 80962"/>
                  <a:gd name="connsiteY6" fmla="*/ 40577 h 81152"/>
                  <a:gd name="connsiteX7" fmla="*/ 40481 w 80962"/>
                  <a:gd name="connsiteY7" fmla="*/ 67246 h 81152"/>
                  <a:gd name="connsiteX8" fmla="*/ 67151 w 80962"/>
                  <a:gd name="connsiteY8" fmla="*/ 40577 h 81152"/>
                  <a:gd name="connsiteX9" fmla="*/ 40481 w 80962"/>
                  <a:gd name="connsiteY9" fmla="*/ 13906 h 8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152">
                    <a:moveTo>
                      <a:pt x="40481" y="81153"/>
                    </a:moveTo>
                    <a:cubicBezTo>
                      <a:pt x="18098" y="81153"/>
                      <a:pt x="0" y="62960"/>
                      <a:pt x="0" y="40577"/>
                    </a:cubicBezTo>
                    <a:cubicBezTo>
                      <a:pt x="0" y="18193"/>
                      <a:pt x="18193" y="0"/>
                      <a:pt x="40481" y="0"/>
                    </a:cubicBezTo>
                    <a:cubicBezTo>
                      <a:pt x="62770" y="0"/>
                      <a:pt x="80963" y="18193"/>
                      <a:pt x="80963" y="40577"/>
                    </a:cubicBezTo>
                    <a:cubicBezTo>
                      <a:pt x="81058" y="62960"/>
                      <a:pt x="62865" y="81153"/>
                      <a:pt x="40481" y="81153"/>
                    </a:cubicBezTo>
                    <a:close/>
                    <a:moveTo>
                      <a:pt x="40481" y="13906"/>
                    </a:moveTo>
                    <a:cubicBezTo>
                      <a:pt x="25813" y="13906"/>
                      <a:pt x="13811" y="25813"/>
                      <a:pt x="13811" y="40577"/>
                    </a:cubicBezTo>
                    <a:cubicBezTo>
                      <a:pt x="13811" y="55245"/>
                      <a:pt x="25718" y="67246"/>
                      <a:pt x="40481" y="67246"/>
                    </a:cubicBezTo>
                    <a:cubicBezTo>
                      <a:pt x="55150" y="67246"/>
                      <a:pt x="67151" y="55245"/>
                      <a:pt x="67151" y="40577"/>
                    </a:cubicBezTo>
                    <a:cubicBezTo>
                      <a:pt x="67151" y="25908"/>
                      <a:pt x="55245" y="13906"/>
                      <a:pt x="40481" y="13906"/>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ADE4B37-E24A-8AB6-4A3F-C49235D01DBA}"/>
                  </a:ext>
                </a:extLst>
              </p:cNvPr>
              <p:cNvSpPr/>
              <p:nvPr/>
            </p:nvSpPr>
            <p:spPr>
              <a:xfrm>
                <a:off x="3709510" y="3257359"/>
                <a:ext cx="80962" cy="81057"/>
              </a:xfrm>
              <a:custGeom>
                <a:avLst/>
                <a:gdLst>
                  <a:gd name="connsiteX0" fmla="*/ 40481 w 80962"/>
                  <a:gd name="connsiteY0" fmla="*/ 81058 h 81057"/>
                  <a:gd name="connsiteX1" fmla="*/ 0 w 80962"/>
                  <a:gd name="connsiteY1" fmla="*/ 40481 h 81057"/>
                  <a:gd name="connsiteX2" fmla="*/ 40481 w 80962"/>
                  <a:gd name="connsiteY2" fmla="*/ 0 h 81057"/>
                  <a:gd name="connsiteX3" fmla="*/ 80963 w 80962"/>
                  <a:gd name="connsiteY3" fmla="*/ 40481 h 81057"/>
                  <a:gd name="connsiteX4" fmla="*/ 40481 w 80962"/>
                  <a:gd name="connsiteY4" fmla="*/ 81058 h 81057"/>
                  <a:gd name="connsiteX5" fmla="*/ 40481 w 80962"/>
                  <a:gd name="connsiteY5" fmla="*/ 13906 h 81057"/>
                  <a:gd name="connsiteX6" fmla="*/ 13811 w 80962"/>
                  <a:gd name="connsiteY6" fmla="*/ 40481 h 81057"/>
                  <a:gd name="connsiteX7" fmla="*/ 40481 w 80962"/>
                  <a:gd name="connsiteY7" fmla="*/ 67151 h 81057"/>
                  <a:gd name="connsiteX8" fmla="*/ 67151 w 80962"/>
                  <a:gd name="connsiteY8" fmla="*/ 40481 h 81057"/>
                  <a:gd name="connsiteX9" fmla="*/ 40481 w 80962"/>
                  <a:gd name="connsiteY9" fmla="*/ 13906 h 8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81057">
                    <a:moveTo>
                      <a:pt x="40481" y="81058"/>
                    </a:moveTo>
                    <a:cubicBezTo>
                      <a:pt x="18097" y="81058"/>
                      <a:pt x="0" y="62865"/>
                      <a:pt x="0" y="40481"/>
                    </a:cubicBezTo>
                    <a:cubicBezTo>
                      <a:pt x="0" y="18097"/>
                      <a:pt x="18193" y="0"/>
                      <a:pt x="40481" y="0"/>
                    </a:cubicBezTo>
                    <a:cubicBezTo>
                      <a:pt x="62865" y="0"/>
                      <a:pt x="80963" y="18193"/>
                      <a:pt x="80963" y="40481"/>
                    </a:cubicBezTo>
                    <a:cubicBezTo>
                      <a:pt x="80963" y="62865"/>
                      <a:pt x="62770" y="81058"/>
                      <a:pt x="40481" y="81058"/>
                    </a:cubicBezTo>
                    <a:close/>
                    <a:moveTo>
                      <a:pt x="40481" y="13906"/>
                    </a:moveTo>
                    <a:cubicBezTo>
                      <a:pt x="25813" y="13906"/>
                      <a:pt x="13811" y="25813"/>
                      <a:pt x="13811" y="40481"/>
                    </a:cubicBezTo>
                    <a:cubicBezTo>
                      <a:pt x="13811" y="55245"/>
                      <a:pt x="25718" y="67151"/>
                      <a:pt x="40481" y="67151"/>
                    </a:cubicBezTo>
                    <a:cubicBezTo>
                      <a:pt x="55150" y="67151"/>
                      <a:pt x="67151" y="55150"/>
                      <a:pt x="67151" y="40481"/>
                    </a:cubicBezTo>
                    <a:cubicBezTo>
                      <a:pt x="67056" y="25813"/>
                      <a:pt x="55150" y="13906"/>
                      <a:pt x="40481" y="13906"/>
                    </a:cubicBezTo>
                    <a:close/>
                  </a:path>
                </a:pathLst>
              </a:custGeom>
              <a:solidFill>
                <a:srgbClr val="000000"/>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4FE4D65-1D1B-9A54-E52C-018D21D1E6D4}"/>
                  </a:ext>
                </a:extLst>
              </p:cNvPr>
              <p:cNvSpPr/>
              <p:nvPr/>
            </p:nvSpPr>
            <p:spPr>
              <a:xfrm>
                <a:off x="3961732" y="3079431"/>
                <a:ext cx="81057" cy="81153"/>
              </a:xfrm>
              <a:custGeom>
                <a:avLst/>
                <a:gdLst>
                  <a:gd name="connsiteX0" fmla="*/ 40577 w 81057"/>
                  <a:gd name="connsiteY0" fmla="*/ 81153 h 81153"/>
                  <a:gd name="connsiteX1" fmla="*/ 0 w 81057"/>
                  <a:gd name="connsiteY1" fmla="*/ 40577 h 81153"/>
                  <a:gd name="connsiteX2" fmla="*/ 40577 w 81057"/>
                  <a:gd name="connsiteY2" fmla="*/ 0 h 81153"/>
                  <a:gd name="connsiteX3" fmla="*/ 81058 w 81057"/>
                  <a:gd name="connsiteY3" fmla="*/ 40577 h 81153"/>
                  <a:gd name="connsiteX4" fmla="*/ 40577 w 81057"/>
                  <a:gd name="connsiteY4" fmla="*/ 81153 h 81153"/>
                  <a:gd name="connsiteX5" fmla="*/ 40577 w 81057"/>
                  <a:gd name="connsiteY5" fmla="*/ 13907 h 81153"/>
                  <a:gd name="connsiteX6" fmla="*/ 13906 w 81057"/>
                  <a:gd name="connsiteY6" fmla="*/ 40577 h 81153"/>
                  <a:gd name="connsiteX7" fmla="*/ 40577 w 81057"/>
                  <a:gd name="connsiteY7" fmla="*/ 67246 h 81153"/>
                  <a:gd name="connsiteX8" fmla="*/ 67246 w 81057"/>
                  <a:gd name="connsiteY8" fmla="*/ 40577 h 81153"/>
                  <a:gd name="connsiteX9" fmla="*/ 40577 w 81057"/>
                  <a:gd name="connsiteY9" fmla="*/ 13907 h 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57" h="81153">
                    <a:moveTo>
                      <a:pt x="40577" y="81153"/>
                    </a:moveTo>
                    <a:cubicBezTo>
                      <a:pt x="18193" y="81153"/>
                      <a:pt x="0" y="62960"/>
                      <a:pt x="0" y="40577"/>
                    </a:cubicBezTo>
                    <a:cubicBezTo>
                      <a:pt x="0" y="18193"/>
                      <a:pt x="18193" y="0"/>
                      <a:pt x="40577" y="0"/>
                    </a:cubicBezTo>
                    <a:cubicBezTo>
                      <a:pt x="62960" y="0"/>
                      <a:pt x="81058" y="18193"/>
                      <a:pt x="81058" y="40577"/>
                    </a:cubicBezTo>
                    <a:cubicBezTo>
                      <a:pt x="81058" y="62960"/>
                      <a:pt x="62865" y="81153"/>
                      <a:pt x="40577" y="81153"/>
                    </a:cubicBezTo>
                    <a:close/>
                    <a:moveTo>
                      <a:pt x="40577" y="13907"/>
                    </a:moveTo>
                    <a:cubicBezTo>
                      <a:pt x="25908" y="13907"/>
                      <a:pt x="13906" y="25908"/>
                      <a:pt x="13906" y="40577"/>
                    </a:cubicBezTo>
                    <a:cubicBezTo>
                      <a:pt x="13906" y="55245"/>
                      <a:pt x="25908" y="67246"/>
                      <a:pt x="40577" y="67246"/>
                    </a:cubicBezTo>
                    <a:cubicBezTo>
                      <a:pt x="55245" y="67246"/>
                      <a:pt x="67246" y="55245"/>
                      <a:pt x="67246" y="40577"/>
                    </a:cubicBezTo>
                    <a:cubicBezTo>
                      <a:pt x="67151" y="25813"/>
                      <a:pt x="55245" y="13907"/>
                      <a:pt x="40577" y="13907"/>
                    </a:cubicBezTo>
                    <a:close/>
                  </a:path>
                </a:pathLst>
              </a:custGeom>
              <a:solidFill>
                <a:srgbClr val="000000"/>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E924048-AFCE-A72C-A3C3-3C69457200EA}"/>
                  </a:ext>
                </a:extLst>
              </p:cNvPr>
              <p:cNvSpPr/>
              <p:nvPr/>
            </p:nvSpPr>
            <p:spPr>
              <a:xfrm>
                <a:off x="3214687" y="3819524"/>
                <a:ext cx="846581" cy="13906"/>
              </a:xfrm>
              <a:custGeom>
                <a:avLst/>
                <a:gdLst>
                  <a:gd name="connsiteX0" fmla="*/ 839629 w 846581"/>
                  <a:gd name="connsiteY0" fmla="*/ 13906 h 13906"/>
                  <a:gd name="connsiteX1" fmla="*/ 6953 w 846581"/>
                  <a:gd name="connsiteY1" fmla="*/ 13906 h 13906"/>
                  <a:gd name="connsiteX2" fmla="*/ 0 w 846581"/>
                  <a:gd name="connsiteY2" fmla="*/ 6953 h 13906"/>
                  <a:gd name="connsiteX3" fmla="*/ 6953 w 846581"/>
                  <a:gd name="connsiteY3" fmla="*/ 0 h 13906"/>
                  <a:gd name="connsiteX4" fmla="*/ 839629 w 846581"/>
                  <a:gd name="connsiteY4" fmla="*/ 0 h 13906"/>
                  <a:gd name="connsiteX5" fmla="*/ 846582 w 846581"/>
                  <a:gd name="connsiteY5" fmla="*/ 6953 h 13906"/>
                  <a:gd name="connsiteX6" fmla="*/ 839629 w 84658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581" h="13906">
                    <a:moveTo>
                      <a:pt x="839629" y="13906"/>
                    </a:moveTo>
                    <a:lnTo>
                      <a:pt x="6953" y="13906"/>
                    </a:lnTo>
                    <a:cubicBezTo>
                      <a:pt x="3143" y="13906"/>
                      <a:pt x="0" y="10763"/>
                      <a:pt x="0" y="6953"/>
                    </a:cubicBezTo>
                    <a:cubicBezTo>
                      <a:pt x="0" y="3143"/>
                      <a:pt x="3143" y="0"/>
                      <a:pt x="6953" y="0"/>
                    </a:cubicBezTo>
                    <a:lnTo>
                      <a:pt x="839629" y="0"/>
                    </a:lnTo>
                    <a:cubicBezTo>
                      <a:pt x="843439" y="0"/>
                      <a:pt x="846582" y="3143"/>
                      <a:pt x="846582" y="6953"/>
                    </a:cubicBezTo>
                    <a:cubicBezTo>
                      <a:pt x="846582" y="10763"/>
                      <a:pt x="843439" y="13906"/>
                      <a:pt x="839629" y="13906"/>
                    </a:cubicBezTo>
                    <a:close/>
                  </a:path>
                </a:pathLst>
              </a:custGeom>
              <a:solidFill>
                <a:srgbClr val="000000"/>
              </a:solidFill>
              <a:ln w="9525" cap="flat">
                <a:noFill/>
                <a:prstDash val="solid"/>
                <a:miter/>
              </a:ln>
            </p:spPr>
            <p:txBody>
              <a:bodyPr rtlCol="0" anchor="ctr"/>
              <a:lstStyle/>
              <a:p>
                <a:endParaRPr lang="en-US"/>
              </a:p>
            </p:txBody>
          </p:sp>
        </p:grpSp>
        <p:grpSp>
          <p:nvGrpSpPr>
            <p:cNvPr id="14" name="Graphic 2">
              <a:extLst>
                <a:ext uri="{FF2B5EF4-FFF2-40B4-BE49-F238E27FC236}">
                  <a16:creationId xmlns:a16="http://schemas.microsoft.com/office/drawing/2014/main" id="{D6061A4F-694B-8C22-6EB8-4F4C263AE3EE}"/>
                </a:ext>
              </a:extLst>
            </p:cNvPr>
            <p:cNvGrpSpPr/>
            <p:nvPr/>
          </p:nvGrpSpPr>
          <p:grpSpPr>
            <a:xfrm>
              <a:off x="11487166" y="1822778"/>
              <a:ext cx="196566" cy="327832"/>
              <a:chOff x="8468295" y="490537"/>
              <a:chExt cx="508063" cy="847343"/>
            </a:xfrm>
            <a:solidFill>
              <a:srgbClr val="000000"/>
            </a:solidFill>
          </p:grpSpPr>
          <p:sp>
            <p:nvSpPr>
              <p:cNvPr id="26" name="Freeform: Shape 25">
                <a:extLst>
                  <a:ext uri="{FF2B5EF4-FFF2-40B4-BE49-F238E27FC236}">
                    <a16:creationId xmlns:a16="http://schemas.microsoft.com/office/drawing/2014/main" id="{8091730A-DC52-5BE6-54CD-E6D3C01212B5}"/>
                  </a:ext>
                </a:extLst>
              </p:cNvPr>
              <p:cNvSpPr/>
              <p:nvPr/>
            </p:nvSpPr>
            <p:spPr>
              <a:xfrm>
                <a:off x="8643174" y="1103184"/>
                <a:ext cx="158400" cy="234695"/>
              </a:xfrm>
              <a:custGeom>
                <a:avLst/>
                <a:gdLst>
                  <a:gd name="connsiteX0" fmla="*/ 151448 w 158400"/>
                  <a:gd name="connsiteY0" fmla="*/ 234696 h 234695"/>
                  <a:gd name="connsiteX1" fmla="*/ 6954 w 158400"/>
                  <a:gd name="connsiteY1" fmla="*/ 234696 h 234695"/>
                  <a:gd name="connsiteX2" fmla="*/ 0 w 158400"/>
                  <a:gd name="connsiteY2" fmla="*/ 227743 h 234695"/>
                  <a:gd name="connsiteX3" fmla="*/ 0 w 158400"/>
                  <a:gd name="connsiteY3" fmla="*/ 6953 h 234695"/>
                  <a:gd name="connsiteX4" fmla="*/ 6954 w 158400"/>
                  <a:gd name="connsiteY4" fmla="*/ 0 h 234695"/>
                  <a:gd name="connsiteX5" fmla="*/ 151448 w 158400"/>
                  <a:gd name="connsiteY5" fmla="*/ 0 h 234695"/>
                  <a:gd name="connsiteX6" fmla="*/ 158401 w 158400"/>
                  <a:gd name="connsiteY6" fmla="*/ 6953 h 234695"/>
                  <a:gd name="connsiteX7" fmla="*/ 158401 w 158400"/>
                  <a:gd name="connsiteY7" fmla="*/ 227743 h 234695"/>
                  <a:gd name="connsiteX8" fmla="*/ 151448 w 158400"/>
                  <a:gd name="connsiteY8" fmla="*/ 234696 h 234695"/>
                  <a:gd name="connsiteX9" fmla="*/ 13907 w 158400"/>
                  <a:gd name="connsiteY9" fmla="*/ 220790 h 234695"/>
                  <a:gd name="connsiteX10" fmla="*/ 144495 w 158400"/>
                  <a:gd name="connsiteY10" fmla="*/ 220790 h 234695"/>
                  <a:gd name="connsiteX11" fmla="*/ 144495 w 158400"/>
                  <a:gd name="connsiteY11" fmla="*/ 13906 h 234695"/>
                  <a:gd name="connsiteX12" fmla="*/ 13907 w 158400"/>
                  <a:gd name="connsiteY12" fmla="*/ 13906 h 234695"/>
                  <a:gd name="connsiteX13" fmla="*/ 13907 w 158400"/>
                  <a:gd name="connsiteY13" fmla="*/ 220790 h 2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400" h="234695">
                    <a:moveTo>
                      <a:pt x="151448" y="234696"/>
                    </a:moveTo>
                    <a:lnTo>
                      <a:pt x="6954" y="234696"/>
                    </a:lnTo>
                    <a:cubicBezTo>
                      <a:pt x="3143" y="234696"/>
                      <a:pt x="0" y="231553"/>
                      <a:pt x="0" y="227743"/>
                    </a:cubicBezTo>
                    <a:lnTo>
                      <a:pt x="0" y="6953"/>
                    </a:lnTo>
                    <a:cubicBezTo>
                      <a:pt x="0" y="3143"/>
                      <a:pt x="3143" y="0"/>
                      <a:pt x="6954" y="0"/>
                    </a:cubicBezTo>
                    <a:lnTo>
                      <a:pt x="151448" y="0"/>
                    </a:lnTo>
                    <a:cubicBezTo>
                      <a:pt x="155257" y="0"/>
                      <a:pt x="158401" y="3143"/>
                      <a:pt x="158401" y="6953"/>
                    </a:cubicBezTo>
                    <a:lnTo>
                      <a:pt x="158401" y="227743"/>
                    </a:lnTo>
                    <a:cubicBezTo>
                      <a:pt x="158401" y="231648"/>
                      <a:pt x="155257" y="234696"/>
                      <a:pt x="151448" y="234696"/>
                    </a:cubicBezTo>
                    <a:close/>
                    <a:moveTo>
                      <a:pt x="13907" y="220790"/>
                    </a:moveTo>
                    <a:lnTo>
                      <a:pt x="144495" y="220790"/>
                    </a:lnTo>
                    <a:lnTo>
                      <a:pt x="144495" y="13906"/>
                    </a:lnTo>
                    <a:lnTo>
                      <a:pt x="13907" y="13906"/>
                    </a:lnTo>
                    <a:lnTo>
                      <a:pt x="13907" y="220790"/>
                    </a:lnTo>
                    <a:close/>
                  </a:path>
                </a:pathLst>
              </a:custGeom>
              <a:solidFill>
                <a:srgbClr val="000000"/>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8602A94-48B2-F553-7954-FDF57638913C}"/>
                  </a:ext>
                </a:extLst>
              </p:cNvPr>
              <p:cNvSpPr/>
              <p:nvPr/>
            </p:nvSpPr>
            <p:spPr>
              <a:xfrm>
                <a:off x="8596025" y="1055845"/>
                <a:ext cx="252698" cy="61245"/>
              </a:xfrm>
              <a:custGeom>
                <a:avLst/>
                <a:gdLst>
                  <a:gd name="connsiteX0" fmla="*/ 245745 w 252698"/>
                  <a:gd name="connsiteY0" fmla="*/ 61246 h 61245"/>
                  <a:gd name="connsiteX1" fmla="*/ 6954 w 252698"/>
                  <a:gd name="connsiteY1" fmla="*/ 61246 h 61245"/>
                  <a:gd name="connsiteX2" fmla="*/ 0 w 252698"/>
                  <a:gd name="connsiteY2" fmla="*/ 54293 h 61245"/>
                  <a:gd name="connsiteX3" fmla="*/ 0 w 252698"/>
                  <a:gd name="connsiteY3" fmla="*/ 6953 h 61245"/>
                  <a:gd name="connsiteX4" fmla="*/ 6954 w 252698"/>
                  <a:gd name="connsiteY4" fmla="*/ 0 h 61245"/>
                  <a:gd name="connsiteX5" fmla="*/ 245745 w 252698"/>
                  <a:gd name="connsiteY5" fmla="*/ 0 h 61245"/>
                  <a:gd name="connsiteX6" fmla="*/ 252699 w 252698"/>
                  <a:gd name="connsiteY6" fmla="*/ 6953 h 61245"/>
                  <a:gd name="connsiteX7" fmla="*/ 252699 w 252698"/>
                  <a:gd name="connsiteY7" fmla="*/ 54293 h 61245"/>
                  <a:gd name="connsiteX8" fmla="*/ 245745 w 252698"/>
                  <a:gd name="connsiteY8" fmla="*/ 61246 h 61245"/>
                  <a:gd name="connsiteX9" fmla="*/ 13907 w 252698"/>
                  <a:gd name="connsiteY9" fmla="*/ 47339 h 61245"/>
                  <a:gd name="connsiteX10" fmla="*/ 238792 w 252698"/>
                  <a:gd name="connsiteY10" fmla="*/ 47339 h 61245"/>
                  <a:gd name="connsiteX11" fmla="*/ 238792 w 252698"/>
                  <a:gd name="connsiteY11" fmla="*/ 13907 h 61245"/>
                  <a:gd name="connsiteX12" fmla="*/ 13907 w 252698"/>
                  <a:gd name="connsiteY12" fmla="*/ 13907 h 61245"/>
                  <a:gd name="connsiteX13" fmla="*/ 13907 w 252698"/>
                  <a:gd name="connsiteY13" fmla="*/ 47339 h 6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98" h="61245">
                    <a:moveTo>
                      <a:pt x="245745" y="61246"/>
                    </a:moveTo>
                    <a:lnTo>
                      <a:pt x="6954" y="61246"/>
                    </a:lnTo>
                    <a:cubicBezTo>
                      <a:pt x="3143" y="61246"/>
                      <a:pt x="0" y="58102"/>
                      <a:pt x="0" y="54293"/>
                    </a:cubicBezTo>
                    <a:lnTo>
                      <a:pt x="0" y="6953"/>
                    </a:lnTo>
                    <a:cubicBezTo>
                      <a:pt x="0" y="3143"/>
                      <a:pt x="3143" y="0"/>
                      <a:pt x="6954" y="0"/>
                    </a:cubicBezTo>
                    <a:lnTo>
                      <a:pt x="245745" y="0"/>
                    </a:lnTo>
                    <a:cubicBezTo>
                      <a:pt x="249555" y="0"/>
                      <a:pt x="252699" y="3143"/>
                      <a:pt x="252699" y="6953"/>
                    </a:cubicBezTo>
                    <a:lnTo>
                      <a:pt x="252699" y="54293"/>
                    </a:lnTo>
                    <a:cubicBezTo>
                      <a:pt x="252699" y="58102"/>
                      <a:pt x="249555" y="61246"/>
                      <a:pt x="245745" y="61246"/>
                    </a:cubicBezTo>
                    <a:close/>
                    <a:moveTo>
                      <a:pt x="13907" y="47339"/>
                    </a:moveTo>
                    <a:lnTo>
                      <a:pt x="238792" y="47339"/>
                    </a:lnTo>
                    <a:lnTo>
                      <a:pt x="238792" y="13907"/>
                    </a:lnTo>
                    <a:lnTo>
                      <a:pt x="13907" y="13907"/>
                    </a:lnTo>
                    <a:lnTo>
                      <a:pt x="13907" y="47339"/>
                    </a:lnTo>
                    <a:close/>
                  </a:path>
                </a:pathLst>
              </a:custGeom>
              <a:solidFill>
                <a:srgbClr val="000000"/>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CB1A7F0-2C4E-A097-CA4D-E3BF7BA8C647}"/>
                  </a:ext>
                </a:extLst>
              </p:cNvPr>
              <p:cNvSpPr/>
              <p:nvPr/>
            </p:nvSpPr>
            <p:spPr>
              <a:xfrm>
                <a:off x="8678417" y="982526"/>
                <a:ext cx="88010" cy="87225"/>
              </a:xfrm>
              <a:custGeom>
                <a:avLst/>
                <a:gdLst>
                  <a:gd name="connsiteX0" fmla="*/ 81058 w 88010"/>
                  <a:gd name="connsiteY0" fmla="*/ 87226 h 87225"/>
                  <a:gd name="connsiteX1" fmla="*/ 6953 w 88010"/>
                  <a:gd name="connsiteY1" fmla="*/ 87226 h 87225"/>
                  <a:gd name="connsiteX2" fmla="*/ 0 w 88010"/>
                  <a:gd name="connsiteY2" fmla="*/ 80272 h 87225"/>
                  <a:gd name="connsiteX3" fmla="*/ 0 w 88010"/>
                  <a:gd name="connsiteY3" fmla="*/ 6930 h 87225"/>
                  <a:gd name="connsiteX4" fmla="*/ 2381 w 88010"/>
                  <a:gd name="connsiteY4" fmla="*/ 1691 h 87225"/>
                  <a:gd name="connsiteX5" fmla="*/ 8001 w 88010"/>
                  <a:gd name="connsiteY5" fmla="*/ 72 h 87225"/>
                  <a:gd name="connsiteX6" fmla="*/ 80010 w 88010"/>
                  <a:gd name="connsiteY6" fmla="*/ 72 h 87225"/>
                  <a:gd name="connsiteX7" fmla="*/ 85630 w 88010"/>
                  <a:gd name="connsiteY7" fmla="*/ 1691 h 87225"/>
                  <a:gd name="connsiteX8" fmla="*/ 88011 w 88010"/>
                  <a:gd name="connsiteY8" fmla="*/ 6930 h 87225"/>
                  <a:gd name="connsiteX9" fmla="*/ 88011 w 88010"/>
                  <a:gd name="connsiteY9" fmla="*/ 80272 h 87225"/>
                  <a:gd name="connsiteX10" fmla="*/ 81058 w 88010"/>
                  <a:gd name="connsiteY10" fmla="*/ 87226 h 87225"/>
                  <a:gd name="connsiteX11" fmla="*/ 13811 w 88010"/>
                  <a:gd name="connsiteY11" fmla="*/ 73319 h 87225"/>
                  <a:gd name="connsiteX12" fmla="*/ 74009 w 88010"/>
                  <a:gd name="connsiteY12" fmla="*/ 73319 h 87225"/>
                  <a:gd name="connsiteX13" fmla="*/ 74009 w 88010"/>
                  <a:gd name="connsiteY13" fmla="*/ 14931 h 87225"/>
                  <a:gd name="connsiteX14" fmla="*/ 13811 w 88010"/>
                  <a:gd name="connsiteY14" fmla="*/ 14931 h 87225"/>
                  <a:gd name="connsiteX15" fmla="*/ 13811 w 88010"/>
                  <a:gd name="connsiteY15" fmla="*/ 73319 h 8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8010" h="87225">
                    <a:moveTo>
                      <a:pt x="81058" y="87226"/>
                    </a:moveTo>
                    <a:lnTo>
                      <a:pt x="6953" y="87226"/>
                    </a:lnTo>
                    <a:cubicBezTo>
                      <a:pt x="3143" y="87226"/>
                      <a:pt x="0" y="84082"/>
                      <a:pt x="0" y="80272"/>
                    </a:cubicBezTo>
                    <a:lnTo>
                      <a:pt x="0" y="6930"/>
                    </a:lnTo>
                    <a:cubicBezTo>
                      <a:pt x="0" y="4930"/>
                      <a:pt x="858" y="3025"/>
                      <a:pt x="2381" y="1691"/>
                    </a:cubicBezTo>
                    <a:cubicBezTo>
                      <a:pt x="3906" y="358"/>
                      <a:pt x="6001" y="-214"/>
                      <a:pt x="8001" y="72"/>
                    </a:cubicBezTo>
                    <a:cubicBezTo>
                      <a:pt x="31623" y="3691"/>
                      <a:pt x="56293" y="3691"/>
                      <a:pt x="80010" y="72"/>
                    </a:cubicBezTo>
                    <a:cubicBezTo>
                      <a:pt x="82010" y="-214"/>
                      <a:pt x="84011" y="358"/>
                      <a:pt x="85630" y="1691"/>
                    </a:cubicBezTo>
                    <a:cubicBezTo>
                      <a:pt x="87154" y="3025"/>
                      <a:pt x="88011" y="4930"/>
                      <a:pt x="88011" y="6930"/>
                    </a:cubicBezTo>
                    <a:lnTo>
                      <a:pt x="88011" y="80272"/>
                    </a:lnTo>
                    <a:cubicBezTo>
                      <a:pt x="87916" y="84082"/>
                      <a:pt x="84868" y="87226"/>
                      <a:pt x="81058" y="87226"/>
                    </a:cubicBezTo>
                    <a:close/>
                    <a:moveTo>
                      <a:pt x="13811" y="73319"/>
                    </a:moveTo>
                    <a:lnTo>
                      <a:pt x="74009" y="73319"/>
                    </a:lnTo>
                    <a:lnTo>
                      <a:pt x="74009" y="14931"/>
                    </a:lnTo>
                    <a:cubicBezTo>
                      <a:pt x="54102" y="17312"/>
                      <a:pt x="33624" y="17312"/>
                      <a:pt x="13811" y="14931"/>
                    </a:cubicBezTo>
                    <a:lnTo>
                      <a:pt x="13811" y="73319"/>
                    </a:lnTo>
                    <a:close/>
                  </a:path>
                </a:pathLst>
              </a:custGeom>
              <a:solidFill>
                <a:srgbClr val="00000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BA4D12F-B765-F998-D7EE-647E48BE24CD}"/>
                  </a:ext>
                </a:extLst>
              </p:cNvPr>
              <p:cNvSpPr/>
              <p:nvPr/>
            </p:nvSpPr>
            <p:spPr>
              <a:xfrm>
                <a:off x="8468295" y="490537"/>
                <a:ext cx="508063" cy="508635"/>
              </a:xfrm>
              <a:custGeom>
                <a:avLst/>
                <a:gdLst>
                  <a:gd name="connsiteX0" fmla="*/ 254032 w 508063"/>
                  <a:gd name="connsiteY0" fmla="*/ 508635 h 508635"/>
                  <a:gd name="connsiteX1" fmla="*/ 0 w 508063"/>
                  <a:gd name="connsiteY1" fmla="*/ 254318 h 508635"/>
                  <a:gd name="connsiteX2" fmla="*/ 254032 w 508063"/>
                  <a:gd name="connsiteY2" fmla="*/ 0 h 508635"/>
                  <a:gd name="connsiteX3" fmla="*/ 508064 w 508063"/>
                  <a:gd name="connsiteY3" fmla="*/ 254318 h 508635"/>
                  <a:gd name="connsiteX4" fmla="*/ 254032 w 508063"/>
                  <a:gd name="connsiteY4" fmla="*/ 508635 h 508635"/>
                  <a:gd name="connsiteX5" fmla="*/ 254032 w 508063"/>
                  <a:gd name="connsiteY5" fmla="*/ 13907 h 508635"/>
                  <a:gd name="connsiteX6" fmla="*/ 13811 w 508063"/>
                  <a:gd name="connsiteY6" fmla="*/ 254318 h 508635"/>
                  <a:gd name="connsiteX7" fmla="*/ 254032 w 508063"/>
                  <a:gd name="connsiteY7" fmla="*/ 494729 h 508635"/>
                  <a:gd name="connsiteX8" fmla="*/ 494252 w 508063"/>
                  <a:gd name="connsiteY8" fmla="*/ 254318 h 508635"/>
                  <a:gd name="connsiteX9" fmla="*/ 254032 w 508063"/>
                  <a:gd name="connsiteY9" fmla="*/ 13907 h 50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063" h="508635">
                    <a:moveTo>
                      <a:pt x="254032" y="508635"/>
                    </a:moveTo>
                    <a:cubicBezTo>
                      <a:pt x="113919" y="508635"/>
                      <a:pt x="0" y="394525"/>
                      <a:pt x="0" y="254318"/>
                    </a:cubicBezTo>
                    <a:cubicBezTo>
                      <a:pt x="0" y="114109"/>
                      <a:pt x="113919" y="0"/>
                      <a:pt x="254032" y="0"/>
                    </a:cubicBezTo>
                    <a:cubicBezTo>
                      <a:pt x="394145" y="0"/>
                      <a:pt x="508064" y="114109"/>
                      <a:pt x="508064" y="254318"/>
                    </a:cubicBezTo>
                    <a:cubicBezTo>
                      <a:pt x="508159" y="394525"/>
                      <a:pt x="394145" y="508635"/>
                      <a:pt x="254032" y="508635"/>
                    </a:cubicBezTo>
                    <a:close/>
                    <a:moveTo>
                      <a:pt x="254032" y="13907"/>
                    </a:moveTo>
                    <a:cubicBezTo>
                      <a:pt x="121634" y="13907"/>
                      <a:pt x="13811" y="121730"/>
                      <a:pt x="13811" y="254318"/>
                    </a:cubicBezTo>
                    <a:cubicBezTo>
                      <a:pt x="13811" y="386906"/>
                      <a:pt x="121539" y="494729"/>
                      <a:pt x="254032" y="494729"/>
                    </a:cubicBezTo>
                    <a:cubicBezTo>
                      <a:pt x="386525" y="494729"/>
                      <a:pt x="494252" y="386906"/>
                      <a:pt x="494252" y="254318"/>
                    </a:cubicBezTo>
                    <a:cubicBezTo>
                      <a:pt x="494252" y="121730"/>
                      <a:pt x="386525" y="13907"/>
                      <a:pt x="254032" y="13907"/>
                    </a:cubicBezTo>
                    <a:close/>
                  </a:path>
                </a:pathLst>
              </a:custGeom>
              <a:solidFill>
                <a:srgbClr val="000000"/>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4165B2F-6B36-ED20-2996-B589622E7B4A}"/>
                  </a:ext>
                </a:extLst>
              </p:cNvPr>
              <p:cNvSpPr/>
              <p:nvPr/>
            </p:nvSpPr>
            <p:spPr>
              <a:xfrm>
                <a:off x="8527922" y="550258"/>
                <a:ext cx="388810" cy="389191"/>
              </a:xfrm>
              <a:custGeom>
                <a:avLst/>
                <a:gdLst>
                  <a:gd name="connsiteX0" fmla="*/ 194405 w 388810"/>
                  <a:gd name="connsiteY0" fmla="*/ 389192 h 389191"/>
                  <a:gd name="connsiteX1" fmla="*/ 0 w 388810"/>
                  <a:gd name="connsiteY1" fmla="*/ 194596 h 389191"/>
                  <a:gd name="connsiteX2" fmla="*/ 194405 w 388810"/>
                  <a:gd name="connsiteY2" fmla="*/ 0 h 389191"/>
                  <a:gd name="connsiteX3" fmla="*/ 388811 w 388810"/>
                  <a:gd name="connsiteY3" fmla="*/ 194596 h 389191"/>
                  <a:gd name="connsiteX4" fmla="*/ 194405 w 388810"/>
                  <a:gd name="connsiteY4" fmla="*/ 389192 h 389191"/>
                  <a:gd name="connsiteX5" fmla="*/ 194405 w 388810"/>
                  <a:gd name="connsiteY5" fmla="*/ 14002 h 389191"/>
                  <a:gd name="connsiteX6" fmla="*/ 13907 w 388810"/>
                  <a:gd name="connsiteY6" fmla="*/ 194691 h 389191"/>
                  <a:gd name="connsiteX7" fmla="*/ 194405 w 388810"/>
                  <a:gd name="connsiteY7" fmla="*/ 375380 h 389191"/>
                  <a:gd name="connsiteX8" fmla="*/ 374904 w 388810"/>
                  <a:gd name="connsiteY8" fmla="*/ 194691 h 389191"/>
                  <a:gd name="connsiteX9" fmla="*/ 194405 w 388810"/>
                  <a:gd name="connsiteY9" fmla="*/ 14002 h 38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810" h="389191">
                    <a:moveTo>
                      <a:pt x="194405" y="389192"/>
                    </a:moveTo>
                    <a:cubicBezTo>
                      <a:pt x="87249" y="389192"/>
                      <a:pt x="0" y="301943"/>
                      <a:pt x="0" y="194596"/>
                    </a:cubicBezTo>
                    <a:cubicBezTo>
                      <a:pt x="0" y="87344"/>
                      <a:pt x="87153" y="0"/>
                      <a:pt x="194405" y="0"/>
                    </a:cubicBezTo>
                    <a:cubicBezTo>
                      <a:pt x="301561" y="0"/>
                      <a:pt x="388811" y="87249"/>
                      <a:pt x="388811" y="194596"/>
                    </a:cubicBezTo>
                    <a:cubicBezTo>
                      <a:pt x="388811" y="301943"/>
                      <a:pt x="301657" y="389192"/>
                      <a:pt x="194405" y="389192"/>
                    </a:cubicBezTo>
                    <a:close/>
                    <a:moveTo>
                      <a:pt x="194405" y="14002"/>
                    </a:moveTo>
                    <a:cubicBezTo>
                      <a:pt x="94869" y="14002"/>
                      <a:pt x="13907" y="95060"/>
                      <a:pt x="13907" y="194691"/>
                    </a:cubicBezTo>
                    <a:cubicBezTo>
                      <a:pt x="13907" y="294322"/>
                      <a:pt x="94869" y="375380"/>
                      <a:pt x="194405" y="375380"/>
                    </a:cubicBezTo>
                    <a:cubicBezTo>
                      <a:pt x="293941" y="375380"/>
                      <a:pt x="374904" y="294322"/>
                      <a:pt x="374904" y="194691"/>
                    </a:cubicBezTo>
                    <a:cubicBezTo>
                      <a:pt x="374904" y="94964"/>
                      <a:pt x="293941" y="14002"/>
                      <a:pt x="194405" y="14002"/>
                    </a:cubicBez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9DACF7B-9A57-5BF5-04FB-E789D6722F19}"/>
                  </a:ext>
                </a:extLst>
              </p:cNvPr>
              <p:cNvSpPr/>
              <p:nvPr/>
            </p:nvSpPr>
            <p:spPr>
              <a:xfrm>
                <a:off x="8669559" y="630078"/>
                <a:ext cx="105537" cy="105727"/>
              </a:xfrm>
              <a:custGeom>
                <a:avLst/>
                <a:gdLst>
                  <a:gd name="connsiteX0" fmla="*/ 52768 w 105537"/>
                  <a:gd name="connsiteY0" fmla="*/ 105728 h 105727"/>
                  <a:gd name="connsiteX1" fmla="*/ 0 w 105537"/>
                  <a:gd name="connsiteY1" fmla="*/ 52864 h 105727"/>
                  <a:gd name="connsiteX2" fmla="*/ 52768 w 105537"/>
                  <a:gd name="connsiteY2" fmla="*/ 0 h 105727"/>
                  <a:gd name="connsiteX3" fmla="*/ 105537 w 105537"/>
                  <a:gd name="connsiteY3" fmla="*/ 52864 h 105727"/>
                  <a:gd name="connsiteX4" fmla="*/ 52768 w 105537"/>
                  <a:gd name="connsiteY4" fmla="*/ 105728 h 105727"/>
                  <a:gd name="connsiteX5" fmla="*/ 52768 w 105537"/>
                  <a:gd name="connsiteY5" fmla="*/ 13907 h 105727"/>
                  <a:gd name="connsiteX6" fmla="*/ 13811 w 105537"/>
                  <a:gd name="connsiteY6" fmla="*/ 52864 h 105727"/>
                  <a:gd name="connsiteX7" fmla="*/ 52768 w 105537"/>
                  <a:gd name="connsiteY7" fmla="*/ 91821 h 105727"/>
                  <a:gd name="connsiteX8" fmla="*/ 91630 w 105537"/>
                  <a:gd name="connsiteY8" fmla="*/ 52864 h 105727"/>
                  <a:gd name="connsiteX9" fmla="*/ 52768 w 105537"/>
                  <a:gd name="connsiteY9" fmla="*/ 13907 h 10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37" h="105727">
                    <a:moveTo>
                      <a:pt x="52768" y="105728"/>
                    </a:moveTo>
                    <a:cubicBezTo>
                      <a:pt x="23622" y="105728"/>
                      <a:pt x="0" y="82010"/>
                      <a:pt x="0" y="52864"/>
                    </a:cubicBezTo>
                    <a:cubicBezTo>
                      <a:pt x="0" y="23717"/>
                      <a:pt x="23717" y="0"/>
                      <a:pt x="52768" y="0"/>
                    </a:cubicBezTo>
                    <a:cubicBezTo>
                      <a:pt x="81915" y="0"/>
                      <a:pt x="105537" y="23717"/>
                      <a:pt x="105537" y="52864"/>
                    </a:cubicBezTo>
                    <a:cubicBezTo>
                      <a:pt x="105633" y="82010"/>
                      <a:pt x="81915" y="105728"/>
                      <a:pt x="52768" y="105728"/>
                    </a:cubicBezTo>
                    <a:close/>
                    <a:moveTo>
                      <a:pt x="52768" y="13907"/>
                    </a:moveTo>
                    <a:cubicBezTo>
                      <a:pt x="31337" y="13907"/>
                      <a:pt x="13811" y="31433"/>
                      <a:pt x="13811" y="52864"/>
                    </a:cubicBezTo>
                    <a:cubicBezTo>
                      <a:pt x="13811" y="74390"/>
                      <a:pt x="31242" y="91821"/>
                      <a:pt x="52768" y="91821"/>
                    </a:cubicBezTo>
                    <a:cubicBezTo>
                      <a:pt x="74200" y="91821"/>
                      <a:pt x="91630" y="74390"/>
                      <a:pt x="91630" y="52864"/>
                    </a:cubicBezTo>
                    <a:cubicBezTo>
                      <a:pt x="91726" y="31337"/>
                      <a:pt x="74200" y="13907"/>
                      <a:pt x="52768" y="13907"/>
                    </a:cubicBezTo>
                    <a:close/>
                  </a:path>
                </a:pathLst>
              </a:custGeom>
              <a:solidFill>
                <a:srgbClr val="00000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FA1A88DE-B3DE-8DB1-B9A2-21BCDDB5BC41}"/>
                  </a:ext>
                </a:extLst>
              </p:cNvPr>
              <p:cNvSpPr/>
              <p:nvPr/>
            </p:nvSpPr>
            <p:spPr>
              <a:xfrm>
                <a:off x="8619838" y="750569"/>
                <a:ext cx="204980" cy="109061"/>
              </a:xfrm>
              <a:custGeom>
                <a:avLst/>
                <a:gdLst>
                  <a:gd name="connsiteX0" fmla="*/ 198120 w 204980"/>
                  <a:gd name="connsiteY0" fmla="*/ 109061 h 109061"/>
                  <a:gd name="connsiteX1" fmla="*/ 198120 w 204980"/>
                  <a:gd name="connsiteY1" fmla="*/ 109061 h 109061"/>
                  <a:gd name="connsiteX2" fmla="*/ 6954 w 204980"/>
                  <a:gd name="connsiteY2" fmla="*/ 109061 h 109061"/>
                  <a:gd name="connsiteX3" fmla="*/ 0 w 204980"/>
                  <a:gd name="connsiteY3" fmla="*/ 102108 h 109061"/>
                  <a:gd name="connsiteX4" fmla="*/ 32195 w 204980"/>
                  <a:gd name="connsiteY4" fmla="*/ 25527 h 109061"/>
                  <a:gd name="connsiteX5" fmla="*/ 102489 w 204980"/>
                  <a:gd name="connsiteY5" fmla="*/ 0 h 109061"/>
                  <a:gd name="connsiteX6" fmla="*/ 172784 w 204980"/>
                  <a:gd name="connsiteY6" fmla="*/ 25527 h 109061"/>
                  <a:gd name="connsiteX7" fmla="*/ 204978 w 204980"/>
                  <a:gd name="connsiteY7" fmla="*/ 101346 h 109061"/>
                  <a:gd name="connsiteX8" fmla="*/ 204978 w 204980"/>
                  <a:gd name="connsiteY8" fmla="*/ 102013 h 109061"/>
                  <a:gd name="connsiteX9" fmla="*/ 198120 w 204980"/>
                  <a:gd name="connsiteY9" fmla="*/ 109061 h 109061"/>
                  <a:gd name="connsiteX10" fmla="*/ 14097 w 204980"/>
                  <a:gd name="connsiteY10" fmla="*/ 95250 h 109061"/>
                  <a:gd name="connsiteX11" fmla="*/ 190881 w 204980"/>
                  <a:gd name="connsiteY11" fmla="*/ 95250 h 109061"/>
                  <a:gd name="connsiteX12" fmla="*/ 102489 w 204980"/>
                  <a:gd name="connsiteY12" fmla="*/ 14002 h 109061"/>
                  <a:gd name="connsiteX13" fmla="*/ 14097 w 204980"/>
                  <a:gd name="connsiteY13" fmla="*/ 95250 h 10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980" h="109061">
                    <a:moveTo>
                      <a:pt x="198120" y="109061"/>
                    </a:moveTo>
                    <a:cubicBezTo>
                      <a:pt x="198120" y="109061"/>
                      <a:pt x="198025" y="109061"/>
                      <a:pt x="198120" y="109061"/>
                    </a:cubicBezTo>
                    <a:lnTo>
                      <a:pt x="6954" y="109061"/>
                    </a:lnTo>
                    <a:cubicBezTo>
                      <a:pt x="3143" y="109061"/>
                      <a:pt x="0" y="105918"/>
                      <a:pt x="0" y="102108"/>
                    </a:cubicBezTo>
                    <a:cubicBezTo>
                      <a:pt x="0" y="70676"/>
                      <a:pt x="11145" y="44196"/>
                      <a:pt x="32195" y="25527"/>
                    </a:cubicBezTo>
                    <a:cubicBezTo>
                      <a:pt x="50768" y="9049"/>
                      <a:pt x="75724" y="0"/>
                      <a:pt x="102489" y="0"/>
                    </a:cubicBezTo>
                    <a:cubicBezTo>
                      <a:pt x="129254" y="0"/>
                      <a:pt x="154210" y="9049"/>
                      <a:pt x="172784" y="25527"/>
                    </a:cubicBezTo>
                    <a:cubicBezTo>
                      <a:pt x="193643" y="44006"/>
                      <a:pt x="204788" y="70295"/>
                      <a:pt x="204978" y="101346"/>
                    </a:cubicBezTo>
                    <a:cubicBezTo>
                      <a:pt x="204978" y="101537"/>
                      <a:pt x="204978" y="101822"/>
                      <a:pt x="204978" y="102013"/>
                    </a:cubicBezTo>
                    <a:cubicBezTo>
                      <a:pt x="205074" y="106013"/>
                      <a:pt x="201930" y="109061"/>
                      <a:pt x="198120" y="109061"/>
                    </a:cubicBezTo>
                    <a:close/>
                    <a:moveTo>
                      <a:pt x="14097" y="95250"/>
                    </a:moveTo>
                    <a:lnTo>
                      <a:pt x="190881" y="95250"/>
                    </a:lnTo>
                    <a:cubicBezTo>
                      <a:pt x="187547" y="39434"/>
                      <a:pt x="143447" y="14002"/>
                      <a:pt x="102489" y="14002"/>
                    </a:cubicBezTo>
                    <a:cubicBezTo>
                      <a:pt x="61532" y="13907"/>
                      <a:pt x="17431" y="39434"/>
                      <a:pt x="14097" y="95250"/>
                    </a:cubicBezTo>
                    <a:close/>
                  </a:path>
                </a:pathLst>
              </a:custGeom>
              <a:solidFill>
                <a:srgbClr val="00000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E1DEF5B-5A3D-7284-C8F5-312474A9FCBC}"/>
                  </a:ext>
                </a:extLst>
              </p:cNvPr>
              <p:cNvSpPr/>
              <p:nvPr/>
            </p:nvSpPr>
            <p:spPr>
              <a:xfrm>
                <a:off x="8526969" y="1323974"/>
                <a:ext cx="390811" cy="13906"/>
              </a:xfrm>
              <a:custGeom>
                <a:avLst/>
                <a:gdLst>
                  <a:gd name="connsiteX0" fmla="*/ 383858 w 390811"/>
                  <a:gd name="connsiteY0" fmla="*/ 13906 h 13906"/>
                  <a:gd name="connsiteX1" fmla="*/ 6954 w 390811"/>
                  <a:gd name="connsiteY1" fmla="*/ 13906 h 13906"/>
                  <a:gd name="connsiteX2" fmla="*/ 0 w 390811"/>
                  <a:gd name="connsiteY2" fmla="*/ 6953 h 13906"/>
                  <a:gd name="connsiteX3" fmla="*/ 6954 w 390811"/>
                  <a:gd name="connsiteY3" fmla="*/ 0 h 13906"/>
                  <a:gd name="connsiteX4" fmla="*/ 383858 w 390811"/>
                  <a:gd name="connsiteY4" fmla="*/ 0 h 13906"/>
                  <a:gd name="connsiteX5" fmla="*/ 390811 w 390811"/>
                  <a:gd name="connsiteY5" fmla="*/ 6953 h 13906"/>
                  <a:gd name="connsiteX6" fmla="*/ 383858 w 390811"/>
                  <a:gd name="connsiteY6" fmla="*/ 13906 h 1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811" h="13906">
                    <a:moveTo>
                      <a:pt x="383858" y="13906"/>
                    </a:moveTo>
                    <a:lnTo>
                      <a:pt x="6954" y="13906"/>
                    </a:lnTo>
                    <a:cubicBezTo>
                      <a:pt x="3143" y="13906"/>
                      <a:pt x="0" y="10763"/>
                      <a:pt x="0" y="6953"/>
                    </a:cubicBezTo>
                    <a:cubicBezTo>
                      <a:pt x="0" y="3143"/>
                      <a:pt x="3143" y="0"/>
                      <a:pt x="6954" y="0"/>
                    </a:cubicBezTo>
                    <a:lnTo>
                      <a:pt x="383858" y="0"/>
                    </a:lnTo>
                    <a:cubicBezTo>
                      <a:pt x="387668" y="0"/>
                      <a:pt x="390811" y="3143"/>
                      <a:pt x="390811" y="6953"/>
                    </a:cubicBezTo>
                    <a:cubicBezTo>
                      <a:pt x="390811" y="10763"/>
                      <a:pt x="387668" y="13906"/>
                      <a:pt x="383858" y="13906"/>
                    </a:cubicBezTo>
                    <a:close/>
                  </a:path>
                </a:pathLst>
              </a:custGeom>
              <a:solidFill>
                <a:srgbClr val="000000"/>
              </a:solidFill>
              <a:ln w="9525" cap="flat">
                <a:no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C7EBCDA2-4963-3B98-6CC0-BA6F0B55557B}"/>
                </a:ext>
              </a:extLst>
            </p:cNvPr>
            <p:cNvGrpSpPr/>
            <p:nvPr/>
          </p:nvGrpSpPr>
          <p:grpSpPr>
            <a:xfrm>
              <a:off x="11495158" y="5677334"/>
              <a:ext cx="235999" cy="327832"/>
              <a:chOff x="3332892" y="490537"/>
              <a:chExt cx="609983" cy="847343"/>
            </a:xfrm>
            <a:solidFill>
              <a:srgbClr val="000000"/>
            </a:solidFill>
          </p:grpSpPr>
          <p:sp>
            <p:nvSpPr>
              <p:cNvPr id="16" name="Freeform: Shape 15">
                <a:extLst>
                  <a:ext uri="{FF2B5EF4-FFF2-40B4-BE49-F238E27FC236}">
                    <a16:creationId xmlns:a16="http://schemas.microsoft.com/office/drawing/2014/main" id="{3C634323-4DF5-3A7A-1779-D5C383C31AA7}"/>
                  </a:ext>
                </a:extLst>
              </p:cNvPr>
              <p:cNvSpPr/>
              <p:nvPr/>
            </p:nvSpPr>
            <p:spPr>
              <a:xfrm>
                <a:off x="3332892" y="559212"/>
                <a:ext cx="609983" cy="778668"/>
              </a:xfrm>
              <a:custGeom>
                <a:avLst/>
                <a:gdLst>
                  <a:gd name="connsiteX0" fmla="*/ 603123 w 609983"/>
                  <a:gd name="connsiteY0" fmla="*/ 778669 h 778668"/>
                  <a:gd name="connsiteX1" fmla="*/ 6953 w 609983"/>
                  <a:gd name="connsiteY1" fmla="*/ 778669 h 778668"/>
                  <a:gd name="connsiteX2" fmla="*/ 0 w 609983"/>
                  <a:gd name="connsiteY2" fmla="*/ 771716 h 778668"/>
                  <a:gd name="connsiteX3" fmla="*/ 0 w 609983"/>
                  <a:gd name="connsiteY3" fmla="*/ 6953 h 778668"/>
                  <a:gd name="connsiteX4" fmla="*/ 6953 w 609983"/>
                  <a:gd name="connsiteY4" fmla="*/ 0 h 778668"/>
                  <a:gd name="connsiteX5" fmla="*/ 151067 w 609983"/>
                  <a:gd name="connsiteY5" fmla="*/ 0 h 778668"/>
                  <a:gd name="connsiteX6" fmla="*/ 158020 w 609983"/>
                  <a:gd name="connsiteY6" fmla="*/ 6953 h 778668"/>
                  <a:gd name="connsiteX7" fmla="*/ 158020 w 609983"/>
                  <a:gd name="connsiteY7" fmla="*/ 96679 h 778668"/>
                  <a:gd name="connsiteX8" fmla="*/ 451961 w 609983"/>
                  <a:gd name="connsiteY8" fmla="*/ 96679 h 778668"/>
                  <a:gd name="connsiteX9" fmla="*/ 451961 w 609983"/>
                  <a:gd name="connsiteY9" fmla="*/ 6953 h 778668"/>
                  <a:gd name="connsiteX10" fmla="*/ 458915 w 609983"/>
                  <a:gd name="connsiteY10" fmla="*/ 0 h 778668"/>
                  <a:gd name="connsiteX11" fmla="*/ 603028 w 609983"/>
                  <a:gd name="connsiteY11" fmla="*/ 0 h 778668"/>
                  <a:gd name="connsiteX12" fmla="*/ 609981 w 609983"/>
                  <a:gd name="connsiteY12" fmla="*/ 6953 h 778668"/>
                  <a:gd name="connsiteX13" fmla="*/ 609981 w 609983"/>
                  <a:gd name="connsiteY13" fmla="*/ 771811 h 778668"/>
                  <a:gd name="connsiteX14" fmla="*/ 603123 w 609983"/>
                  <a:gd name="connsiteY14" fmla="*/ 778669 h 778668"/>
                  <a:gd name="connsiteX15" fmla="*/ 13907 w 609983"/>
                  <a:gd name="connsiteY15" fmla="*/ 764762 h 778668"/>
                  <a:gd name="connsiteX16" fmla="*/ 596170 w 609983"/>
                  <a:gd name="connsiteY16" fmla="*/ 764762 h 778668"/>
                  <a:gd name="connsiteX17" fmla="*/ 596170 w 609983"/>
                  <a:gd name="connsiteY17" fmla="*/ 13907 h 778668"/>
                  <a:gd name="connsiteX18" fmla="*/ 465963 w 609983"/>
                  <a:gd name="connsiteY18" fmla="*/ 13907 h 778668"/>
                  <a:gd name="connsiteX19" fmla="*/ 465963 w 609983"/>
                  <a:gd name="connsiteY19" fmla="*/ 103632 h 778668"/>
                  <a:gd name="connsiteX20" fmla="*/ 459010 w 609983"/>
                  <a:gd name="connsiteY20" fmla="*/ 110585 h 778668"/>
                  <a:gd name="connsiteX21" fmla="*/ 151162 w 609983"/>
                  <a:gd name="connsiteY21" fmla="*/ 110585 h 778668"/>
                  <a:gd name="connsiteX22" fmla="*/ 144209 w 609983"/>
                  <a:gd name="connsiteY22" fmla="*/ 103632 h 778668"/>
                  <a:gd name="connsiteX23" fmla="*/ 144209 w 609983"/>
                  <a:gd name="connsiteY23" fmla="*/ 13907 h 778668"/>
                  <a:gd name="connsiteX24" fmla="*/ 13907 w 609983"/>
                  <a:gd name="connsiteY24" fmla="*/ 13907 h 778668"/>
                  <a:gd name="connsiteX25" fmla="*/ 13907 w 609983"/>
                  <a:gd name="connsiteY25" fmla="*/ 764762 h 77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9983" h="778668">
                    <a:moveTo>
                      <a:pt x="603123" y="778669"/>
                    </a:moveTo>
                    <a:lnTo>
                      <a:pt x="6953" y="778669"/>
                    </a:lnTo>
                    <a:cubicBezTo>
                      <a:pt x="3143" y="778669"/>
                      <a:pt x="0" y="775526"/>
                      <a:pt x="0" y="771716"/>
                    </a:cubicBezTo>
                    <a:lnTo>
                      <a:pt x="0" y="6953"/>
                    </a:lnTo>
                    <a:cubicBezTo>
                      <a:pt x="0" y="3143"/>
                      <a:pt x="3143" y="0"/>
                      <a:pt x="6953" y="0"/>
                    </a:cubicBezTo>
                    <a:lnTo>
                      <a:pt x="151067" y="0"/>
                    </a:lnTo>
                    <a:cubicBezTo>
                      <a:pt x="154877" y="0"/>
                      <a:pt x="158020" y="3143"/>
                      <a:pt x="158020" y="6953"/>
                    </a:cubicBezTo>
                    <a:lnTo>
                      <a:pt x="158020" y="96679"/>
                    </a:lnTo>
                    <a:lnTo>
                      <a:pt x="451961" y="96679"/>
                    </a:lnTo>
                    <a:lnTo>
                      <a:pt x="451961" y="6953"/>
                    </a:lnTo>
                    <a:cubicBezTo>
                      <a:pt x="451961" y="3143"/>
                      <a:pt x="455105" y="0"/>
                      <a:pt x="458915" y="0"/>
                    </a:cubicBezTo>
                    <a:lnTo>
                      <a:pt x="603028" y="0"/>
                    </a:lnTo>
                    <a:cubicBezTo>
                      <a:pt x="606838" y="0"/>
                      <a:pt x="609981" y="3143"/>
                      <a:pt x="609981" y="6953"/>
                    </a:cubicBezTo>
                    <a:lnTo>
                      <a:pt x="609981" y="771811"/>
                    </a:lnTo>
                    <a:cubicBezTo>
                      <a:pt x="610076" y="775621"/>
                      <a:pt x="607028" y="778669"/>
                      <a:pt x="603123" y="778669"/>
                    </a:cubicBezTo>
                    <a:close/>
                    <a:moveTo>
                      <a:pt x="13907" y="764762"/>
                    </a:moveTo>
                    <a:lnTo>
                      <a:pt x="596170" y="764762"/>
                    </a:lnTo>
                    <a:lnTo>
                      <a:pt x="596170" y="13907"/>
                    </a:lnTo>
                    <a:lnTo>
                      <a:pt x="465963" y="13907"/>
                    </a:lnTo>
                    <a:lnTo>
                      <a:pt x="465963" y="103632"/>
                    </a:lnTo>
                    <a:cubicBezTo>
                      <a:pt x="465963" y="107442"/>
                      <a:pt x="462820" y="110585"/>
                      <a:pt x="459010" y="110585"/>
                    </a:cubicBezTo>
                    <a:lnTo>
                      <a:pt x="151162" y="110585"/>
                    </a:lnTo>
                    <a:cubicBezTo>
                      <a:pt x="147352" y="110585"/>
                      <a:pt x="144209" y="107442"/>
                      <a:pt x="144209" y="103632"/>
                    </a:cubicBezTo>
                    <a:lnTo>
                      <a:pt x="144209" y="13907"/>
                    </a:lnTo>
                    <a:lnTo>
                      <a:pt x="13907" y="13907"/>
                    </a:lnTo>
                    <a:lnTo>
                      <a:pt x="13907" y="764762"/>
                    </a:lnTo>
                    <a:close/>
                  </a:path>
                </a:pathLst>
              </a:custGeom>
              <a:solidFill>
                <a:srgbClr val="000000"/>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FA14148-BAA2-6BF8-FA6C-904A291B8057}"/>
                  </a:ext>
                </a:extLst>
              </p:cNvPr>
              <p:cNvSpPr/>
              <p:nvPr/>
            </p:nvSpPr>
            <p:spPr>
              <a:xfrm>
                <a:off x="3386708" y="613028"/>
                <a:ext cx="502539" cy="671131"/>
              </a:xfrm>
              <a:custGeom>
                <a:avLst/>
                <a:gdLst>
                  <a:gd name="connsiteX0" fmla="*/ 495586 w 502539"/>
                  <a:gd name="connsiteY0" fmla="*/ 671132 h 671131"/>
                  <a:gd name="connsiteX1" fmla="*/ 6953 w 502539"/>
                  <a:gd name="connsiteY1" fmla="*/ 671132 h 671131"/>
                  <a:gd name="connsiteX2" fmla="*/ 0 w 502539"/>
                  <a:gd name="connsiteY2" fmla="*/ 664178 h 671131"/>
                  <a:gd name="connsiteX3" fmla="*/ 0 w 502539"/>
                  <a:gd name="connsiteY3" fmla="*/ 6953 h 671131"/>
                  <a:gd name="connsiteX4" fmla="*/ 6953 w 502539"/>
                  <a:gd name="connsiteY4" fmla="*/ 0 h 671131"/>
                  <a:gd name="connsiteX5" fmla="*/ 97346 w 502539"/>
                  <a:gd name="connsiteY5" fmla="*/ 0 h 671131"/>
                  <a:gd name="connsiteX6" fmla="*/ 104299 w 502539"/>
                  <a:gd name="connsiteY6" fmla="*/ 6953 h 671131"/>
                  <a:gd name="connsiteX7" fmla="*/ 104299 w 502539"/>
                  <a:gd name="connsiteY7" fmla="*/ 42863 h 671131"/>
                  <a:gd name="connsiteX8" fmla="*/ 398240 w 502539"/>
                  <a:gd name="connsiteY8" fmla="*/ 42863 h 671131"/>
                  <a:gd name="connsiteX9" fmla="*/ 398240 w 502539"/>
                  <a:gd name="connsiteY9" fmla="*/ 6953 h 671131"/>
                  <a:gd name="connsiteX10" fmla="*/ 405194 w 502539"/>
                  <a:gd name="connsiteY10" fmla="*/ 0 h 671131"/>
                  <a:gd name="connsiteX11" fmla="*/ 495586 w 502539"/>
                  <a:gd name="connsiteY11" fmla="*/ 0 h 671131"/>
                  <a:gd name="connsiteX12" fmla="*/ 502539 w 502539"/>
                  <a:gd name="connsiteY12" fmla="*/ 6953 h 671131"/>
                  <a:gd name="connsiteX13" fmla="*/ 502539 w 502539"/>
                  <a:gd name="connsiteY13" fmla="*/ 664178 h 671131"/>
                  <a:gd name="connsiteX14" fmla="*/ 495586 w 502539"/>
                  <a:gd name="connsiteY14" fmla="*/ 671132 h 671131"/>
                  <a:gd name="connsiteX15" fmla="*/ 13907 w 502539"/>
                  <a:gd name="connsiteY15" fmla="*/ 657225 h 671131"/>
                  <a:gd name="connsiteX16" fmla="*/ 488728 w 502539"/>
                  <a:gd name="connsiteY16" fmla="*/ 657225 h 671131"/>
                  <a:gd name="connsiteX17" fmla="*/ 488728 w 502539"/>
                  <a:gd name="connsiteY17" fmla="*/ 13811 h 671131"/>
                  <a:gd name="connsiteX18" fmla="*/ 412147 w 502539"/>
                  <a:gd name="connsiteY18" fmla="*/ 13811 h 671131"/>
                  <a:gd name="connsiteX19" fmla="*/ 412147 w 502539"/>
                  <a:gd name="connsiteY19" fmla="*/ 49721 h 671131"/>
                  <a:gd name="connsiteX20" fmla="*/ 405194 w 502539"/>
                  <a:gd name="connsiteY20" fmla="*/ 56674 h 671131"/>
                  <a:gd name="connsiteX21" fmla="*/ 97346 w 502539"/>
                  <a:gd name="connsiteY21" fmla="*/ 56674 h 671131"/>
                  <a:gd name="connsiteX22" fmla="*/ 90392 w 502539"/>
                  <a:gd name="connsiteY22" fmla="*/ 49721 h 671131"/>
                  <a:gd name="connsiteX23" fmla="*/ 90392 w 502539"/>
                  <a:gd name="connsiteY23" fmla="*/ 13811 h 671131"/>
                  <a:gd name="connsiteX24" fmla="*/ 13907 w 502539"/>
                  <a:gd name="connsiteY24" fmla="*/ 13811 h 671131"/>
                  <a:gd name="connsiteX25" fmla="*/ 13907 w 502539"/>
                  <a:gd name="connsiteY25" fmla="*/ 657225 h 67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2539" h="671131">
                    <a:moveTo>
                      <a:pt x="495586" y="671132"/>
                    </a:moveTo>
                    <a:lnTo>
                      <a:pt x="6953" y="671132"/>
                    </a:lnTo>
                    <a:cubicBezTo>
                      <a:pt x="3143" y="671132"/>
                      <a:pt x="0" y="667988"/>
                      <a:pt x="0" y="664178"/>
                    </a:cubicBezTo>
                    <a:lnTo>
                      <a:pt x="0" y="6953"/>
                    </a:lnTo>
                    <a:cubicBezTo>
                      <a:pt x="0" y="3143"/>
                      <a:pt x="3143" y="0"/>
                      <a:pt x="6953" y="0"/>
                    </a:cubicBezTo>
                    <a:lnTo>
                      <a:pt x="97346" y="0"/>
                    </a:lnTo>
                    <a:cubicBezTo>
                      <a:pt x="101156" y="0"/>
                      <a:pt x="104299" y="3143"/>
                      <a:pt x="104299" y="6953"/>
                    </a:cubicBezTo>
                    <a:lnTo>
                      <a:pt x="104299" y="42863"/>
                    </a:lnTo>
                    <a:lnTo>
                      <a:pt x="398240" y="42863"/>
                    </a:lnTo>
                    <a:lnTo>
                      <a:pt x="398240" y="6953"/>
                    </a:lnTo>
                    <a:cubicBezTo>
                      <a:pt x="398240" y="3143"/>
                      <a:pt x="401384" y="0"/>
                      <a:pt x="405194" y="0"/>
                    </a:cubicBezTo>
                    <a:lnTo>
                      <a:pt x="495586" y="0"/>
                    </a:lnTo>
                    <a:cubicBezTo>
                      <a:pt x="499396" y="0"/>
                      <a:pt x="502539" y="3143"/>
                      <a:pt x="502539" y="6953"/>
                    </a:cubicBezTo>
                    <a:lnTo>
                      <a:pt x="502539" y="664178"/>
                    </a:lnTo>
                    <a:cubicBezTo>
                      <a:pt x="502539" y="667988"/>
                      <a:pt x="499396" y="671132"/>
                      <a:pt x="495586" y="671132"/>
                    </a:cubicBezTo>
                    <a:close/>
                    <a:moveTo>
                      <a:pt x="13907" y="657225"/>
                    </a:moveTo>
                    <a:lnTo>
                      <a:pt x="488728" y="657225"/>
                    </a:lnTo>
                    <a:lnTo>
                      <a:pt x="488728" y="13811"/>
                    </a:lnTo>
                    <a:lnTo>
                      <a:pt x="412147" y="13811"/>
                    </a:lnTo>
                    <a:lnTo>
                      <a:pt x="412147" y="49721"/>
                    </a:lnTo>
                    <a:cubicBezTo>
                      <a:pt x="412147" y="53531"/>
                      <a:pt x="409004" y="56674"/>
                      <a:pt x="405194" y="56674"/>
                    </a:cubicBezTo>
                    <a:lnTo>
                      <a:pt x="97346" y="56674"/>
                    </a:lnTo>
                    <a:cubicBezTo>
                      <a:pt x="93536" y="56674"/>
                      <a:pt x="90392" y="53531"/>
                      <a:pt x="90392" y="49721"/>
                    </a:cubicBezTo>
                    <a:lnTo>
                      <a:pt x="90392" y="13811"/>
                    </a:lnTo>
                    <a:lnTo>
                      <a:pt x="13907" y="13811"/>
                    </a:lnTo>
                    <a:lnTo>
                      <a:pt x="13907" y="657225"/>
                    </a:ln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8F47212-D2B4-A73B-2BA1-C968DC703BA2}"/>
                  </a:ext>
                </a:extLst>
              </p:cNvPr>
              <p:cNvSpPr/>
              <p:nvPr/>
            </p:nvSpPr>
            <p:spPr>
              <a:xfrm>
                <a:off x="3477100" y="490537"/>
                <a:ext cx="321754" cy="179165"/>
              </a:xfrm>
              <a:custGeom>
                <a:avLst/>
                <a:gdLst>
                  <a:gd name="connsiteX0" fmla="*/ 314801 w 321754"/>
                  <a:gd name="connsiteY0" fmla="*/ 179165 h 179165"/>
                  <a:gd name="connsiteX1" fmla="*/ 6953 w 321754"/>
                  <a:gd name="connsiteY1" fmla="*/ 179165 h 179165"/>
                  <a:gd name="connsiteX2" fmla="*/ 0 w 321754"/>
                  <a:gd name="connsiteY2" fmla="*/ 172212 h 179165"/>
                  <a:gd name="connsiteX3" fmla="*/ 0 w 321754"/>
                  <a:gd name="connsiteY3" fmla="*/ 61532 h 179165"/>
                  <a:gd name="connsiteX4" fmla="*/ 6953 w 321754"/>
                  <a:gd name="connsiteY4" fmla="*/ 54578 h 179165"/>
                  <a:gd name="connsiteX5" fmla="*/ 48958 w 321754"/>
                  <a:gd name="connsiteY5" fmla="*/ 54578 h 179165"/>
                  <a:gd name="connsiteX6" fmla="*/ 48958 w 321754"/>
                  <a:gd name="connsiteY6" fmla="*/ 6953 h 179165"/>
                  <a:gd name="connsiteX7" fmla="*/ 55912 w 321754"/>
                  <a:gd name="connsiteY7" fmla="*/ 0 h 179165"/>
                  <a:gd name="connsiteX8" fmla="*/ 265843 w 321754"/>
                  <a:gd name="connsiteY8" fmla="*/ 0 h 179165"/>
                  <a:gd name="connsiteX9" fmla="*/ 272796 w 321754"/>
                  <a:gd name="connsiteY9" fmla="*/ 6953 h 179165"/>
                  <a:gd name="connsiteX10" fmla="*/ 272796 w 321754"/>
                  <a:gd name="connsiteY10" fmla="*/ 54578 h 179165"/>
                  <a:gd name="connsiteX11" fmla="*/ 314801 w 321754"/>
                  <a:gd name="connsiteY11" fmla="*/ 54578 h 179165"/>
                  <a:gd name="connsiteX12" fmla="*/ 321755 w 321754"/>
                  <a:gd name="connsiteY12" fmla="*/ 61532 h 179165"/>
                  <a:gd name="connsiteX13" fmla="*/ 321755 w 321754"/>
                  <a:gd name="connsiteY13" fmla="*/ 172212 h 179165"/>
                  <a:gd name="connsiteX14" fmla="*/ 314801 w 321754"/>
                  <a:gd name="connsiteY14" fmla="*/ 179165 h 179165"/>
                  <a:gd name="connsiteX15" fmla="*/ 13907 w 321754"/>
                  <a:gd name="connsiteY15" fmla="*/ 165259 h 179165"/>
                  <a:gd name="connsiteX16" fmla="*/ 307848 w 321754"/>
                  <a:gd name="connsiteY16" fmla="*/ 165259 h 179165"/>
                  <a:gd name="connsiteX17" fmla="*/ 307848 w 321754"/>
                  <a:gd name="connsiteY17" fmla="*/ 68485 h 179165"/>
                  <a:gd name="connsiteX18" fmla="*/ 265843 w 321754"/>
                  <a:gd name="connsiteY18" fmla="*/ 68485 h 179165"/>
                  <a:gd name="connsiteX19" fmla="*/ 258890 w 321754"/>
                  <a:gd name="connsiteY19" fmla="*/ 61532 h 179165"/>
                  <a:gd name="connsiteX20" fmla="*/ 258890 w 321754"/>
                  <a:gd name="connsiteY20" fmla="*/ 13907 h 179165"/>
                  <a:gd name="connsiteX21" fmla="*/ 62865 w 321754"/>
                  <a:gd name="connsiteY21" fmla="*/ 13907 h 179165"/>
                  <a:gd name="connsiteX22" fmla="*/ 62865 w 321754"/>
                  <a:gd name="connsiteY22" fmla="*/ 61532 h 179165"/>
                  <a:gd name="connsiteX23" fmla="*/ 55912 w 321754"/>
                  <a:gd name="connsiteY23" fmla="*/ 68485 h 179165"/>
                  <a:gd name="connsiteX24" fmla="*/ 13907 w 321754"/>
                  <a:gd name="connsiteY24" fmla="*/ 68485 h 179165"/>
                  <a:gd name="connsiteX25" fmla="*/ 13907 w 321754"/>
                  <a:gd name="connsiteY25" fmla="*/ 165259 h 179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1754" h="179165">
                    <a:moveTo>
                      <a:pt x="314801" y="179165"/>
                    </a:moveTo>
                    <a:lnTo>
                      <a:pt x="6953" y="179165"/>
                    </a:lnTo>
                    <a:cubicBezTo>
                      <a:pt x="3143" y="179165"/>
                      <a:pt x="0" y="176022"/>
                      <a:pt x="0" y="172212"/>
                    </a:cubicBezTo>
                    <a:lnTo>
                      <a:pt x="0" y="61532"/>
                    </a:lnTo>
                    <a:cubicBezTo>
                      <a:pt x="0" y="57722"/>
                      <a:pt x="3143" y="54578"/>
                      <a:pt x="6953" y="54578"/>
                    </a:cubicBezTo>
                    <a:lnTo>
                      <a:pt x="48958" y="54578"/>
                    </a:lnTo>
                    <a:lnTo>
                      <a:pt x="48958" y="6953"/>
                    </a:lnTo>
                    <a:cubicBezTo>
                      <a:pt x="48958" y="3143"/>
                      <a:pt x="52102" y="0"/>
                      <a:pt x="55912" y="0"/>
                    </a:cubicBezTo>
                    <a:lnTo>
                      <a:pt x="265843" y="0"/>
                    </a:lnTo>
                    <a:cubicBezTo>
                      <a:pt x="269653" y="0"/>
                      <a:pt x="272796" y="3143"/>
                      <a:pt x="272796" y="6953"/>
                    </a:cubicBezTo>
                    <a:lnTo>
                      <a:pt x="272796" y="54578"/>
                    </a:lnTo>
                    <a:lnTo>
                      <a:pt x="314801" y="54578"/>
                    </a:lnTo>
                    <a:cubicBezTo>
                      <a:pt x="318611" y="54578"/>
                      <a:pt x="321755" y="57722"/>
                      <a:pt x="321755" y="61532"/>
                    </a:cubicBezTo>
                    <a:lnTo>
                      <a:pt x="321755" y="172212"/>
                    </a:lnTo>
                    <a:cubicBezTo>
                      <a:pt x="321755" y="176117"/>
                      <a:pt x="318611" y="179165"/>
                      <a:pt x="314801" y="179165"/>
                    </a:cubicBezTo>
                    <a:close/>
                    <a:moveTo>
                      <a:pt x="13907" y="165259"/>
                    </a:moveTo>
                    <a:lnTo>
                      <a:pt x="307848" y="165259"/>
                    </a:lnTo>
                    <a:lnTo>
                      <a:pt x="307848" y="68485"/>
                    </a:lnTo>
                    <a:lnTo>
                      <a:pt x="265843" y="68485"/>
                    </a:lnTo>
                    <a:cubicBezTo>
                      <a:pt x="262033" y="68485"/>
                      <a:pt x="258890" y="65342"/>
                      <a:pt x="258890" y="61532"/>
                    </a:cubicBezTo>
                    <a:lnTo>
                      <a:pt x="258890" y="13907"/>
                    </a:lnTo>
                    <a:lnTo>
                      <a:pt x="62865" y="13907"/>
                    </a:lnTo>
                    <a:lnTo>
                      <a:pt x="62865" y="61532"/>
                    </a:lnTo>
                    <a:cubicBezTo>
                      <a:pt x="62865" y="65342"/>
                      <a:pt x="59722" y="68485"/>
                      <a:pt x="55912" y="68485"/>
                    </a:cubicBezTo>
                    <a:lnTo>
                      <a:pt x="13907" y="68485"/>
                    </a:lnTo>
                    <a:lnTo>
                      <a:pt x="13907" y="165259"/>
                    </a:lnTo>
                    <a:close/>
                  </a:path>
                </a:pathLst>
              </a:custGeom>
              <a:solidFill>
                <a:srgbClr val="000000"/>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FCDB55A-4F33-155E-E57F-51EED1F5FE62}"/>
                  </a:ext>
                </a:extLst>
              </p:cNvPr>
              <p:cNvSpPr/>
              <p:nvPr/>
            </p:nvSpPr>
            <p:spPr>
              <a:xfrm>
                <a:off x="3600258" y="538162"/>
                <a:ext cx="75438" cy="75533"/>
              </a:xfrm>
              <a:custGeom>
                <a:avLst/>
                <a:gdLst>
                  <a:gd name="connsiteX0" fmla="*/ 37719 w 75438"/>
                  <a:gd name="connsiteY0" fmla="*/ 75533 h 75533"/>
                  <a:gd name="connsiteX1" fmla="*/ 0 w 75438"/>
                  <a:gd name="connsiteY1" fmla="*/ 37719 h 75533"/>
                  <a:gd name="connsiteX2" fmla="*/ 37719 w 75438"/>
                  <a:gd name="connsiteY2" fmla="*/ 0 h 75533"/>
                  <a:gd name="connsiteX3" fmla="*/ 75438 w 75438"/>
                  <a:gd name="connsiteY3" fmla="*/ 37719 h 75533"/>
                  <a:gd name="connsiteX4" fmla="*/ 37719 w 75438"/>
                  <a:gd name="connsiteY4" fmla="*/ 75533 h 75533"/>
                  <a:gd name="connsiteX5" fmla="*/ 37719 w 75438"/>
                  <a:gd name="connsiteY5" fmla="*/ 13907 h 75533"/>
                  <a:gd name="connsiteX6" fmla="*/ 13906 w 75438"/>
                  <a:gd name="connsiteY6" fmla="*/ 37719 h 75533"/>
                  <a:gd name="connsiteX7" fmla="*/ 37719 w 75438"/>
                  <a:gd name="connsiteY7" fmla="*/ 61627 h 75533"/>
                  <a:gd name="connsiteX8" fmla="*/ 61627 w 75438"/>
                  <a:gd name="connsiteY8" fmla="*/ 37719 h 75533"/>
                  <a:gd name="connsiteX9" fmla="*/ 37719 w 75438"/>
                  <a:gd name="connsiteY9" fmla="*/ 13907 h 75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438" h="75533">
                    <a:moveTo>
                      <a:pt x="37719" y="75533"/>
                    </a:moveTo>
                    <a:cubicBezTo>
                      <a:pt x="16859" y="75533"/>
                      <a:pt x="0" y="58579"/>
                      <a:pt x="0" y="37719"/>
                    </a:cubicBezTo>
                    <a:cubicBezTo>
                      <a:pt x="0" y="16955"/>
                      <a:pt x="16954" y="0"/>
                      <a:pt x="37719" y="0"/>
                    </a:cubicBezTo>
                    <a:cubicBezTo>
                      <a:pt x="58579" y="0"/>
                      <a:pt x="75438" y="16955"/>
                      <a:pt x="75438" y="37719"/>
                    </a:cubicBezTo>
                    <a:cubicBezTo>
                      <a:pt x="75438" y="58579"/>
                      <a:pt x="58483" y="75533"/>
                      <a:pt x="37719" y="75533"/>
                    </a:cubicBezTo>
                    <a:close/>
                    <a:moveTo>
                      <a:pt x="37719" y="13907"/>
                    </a:moveTo>
                    <a:cubicBezTo>
                      <a:pt x="24575" y="13907"/>
                      <a:pt x="13906" y="24575"/>
                      <a:pt x="13906" y="37719"/>
                    </a:cubicBezTo>
                    <a:cubicBezTo>
                      <a:pt x="13906" y="50959"/>
                      <a:pt x="24575" y="61627"/>
                      <a:pt x="37719" y="61627"/>
                    </a:cubicBezTo>
                    <a:cubicBezTo>
                      <a:pt x="50864" y="61627"/>
                      <a:pt x="61627" y="50864"/>
                      <a:pt x="61627" y="37719"/>
                    </a:cubicBezTo>
                    <a:cubicBezTo>
                      <a:pt x="61531" y="24575"/>
                      <a:pt x="50864" y="13907"/>
                      <a:pt x="37719" y="13907"/>
                    </a:cubicBez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F5A2C904-9B9E-9EDA-DF6E-37DFB8E7CD17}"/>
                  </a:ext>
                </a:extLst>
              </p:cNvPr>
              <p:cNvSpPr/>
              <p:nvPr/>
            </p:nvSpPr>
            <p:spPr>
              <a:xfrm>
                <a:off x="3495103" y="805909"/>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C65D3C7-20FC-86CA-4903-B82DC7D83F34}"/>
                  </a:ext>
                </a:extLst>
              </p:cNvPr>
              <p:cNvSpPr/>
              <p:nvPr/>
            </p:nvSpPr>
            <p:spPr>
              <a:xfrm>
                <a:off x="3495103" y="941831"/>
                <a:ext cx="82867" cy="77723"/>
              </a:xfrm>
              <a:custGeom>
                <a:avLst/>
                <a:gdLst>
                  <a:gd name="connsiteX0" fmla="*/ 75914 w 82867"/>
                  <a:gd name="connsiteY0" fmla="*/ 77724 h 77723"/>
                  <a:gd name="connsiteX1" fmla="*/ 6953 w 82867"/>
                  <a:gd name="connsiteY1" fmla="*/ 77724 h 77723"/>
                  <a:gd name="connsiteX2" fmla="*/ 0 w 82867"/>
                  <a:gd name="connsiteY2" fmla="*/ 70771 h 77723"/>
                  <a:gd name="connsiteX3" fmla="*/ 0 w 82867"/>
                  <a:gd name="connsiteY3" fmla="*/ 6953 h 77723"/>
                  <a:gd name="connsiteX4" fmla="*/ 6953 w 82867"/>
                  <a:gd name="connsiteY4" fmla="*/ 0 h 77723"/>
                  <a:gd name="connsiteX5" fmla="*/ 75914 w 82867"/>
                  <a:gd name="connsiteY5" fmla="*/ 0 h 77723"/>
                  <a:gd name="connsiteX6" fmla="*/ 82867 w 82867"/>
                  <a:gd name="connsiteY6" fmla="*/ 6953 h 77723"/>
                  <a:gd name="connsiteX7" fmla="*/ 82867 w 82867"/>
                  <a:gd name="connsiteY7" fmla="*/ 70771 h 77723"/>
                  <a:gd name="connsiteX8" fmla="*/ 75914 w 82867"/>
                  <a:gd name="connsiteY8" fmla="*/ 77724 h 77723"/>
                  <a:gd name="connsiteX9" fmla="*/ 14002 w 82867"/>
                  <a:gd name="connsiteY9" fmla="*/ 63818 h 77723"/>
                  <a:gd name="connsiteX10" fmla="*/ 69056 w 82867"/>
                  <a:gd name="connsiteY10" fmla="*/ 63818 h 77723"/>
                  <a:gd name="connsiteX11" fmla="*/ 69056 w 82867"/>
                  <a:gd name="connsiteY11" fmla="*/ 13906 h 77723"/>
                  <a:gd name="connsiteX12" fmla="*/ 14002 w 82867"/>
                  <a:gd name="connsiteY12" fmla="*/ 13906 h 77723"/>
                  <a:gd name="connsiteX13" fmla="*/ 14002 w 82867"/>
                  <a:gd name="connsiteY13" fmla="*/ 63818 h 7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723">
                    <a:moveTo>
                      <a:pt x="75914" y="77724"/>
                    </a:moveTo>
                    <a:lnTo>
                      <a:pt x="6953" y="77724"/>
                    </a:lnTo>
                    <a:cubicBezTo>
                      <a:pt x="3143" y="77724"/>
                      <a:pt x="0" y="74581"/>
                      <a:pt x="0" y="70771"/>
                    </a:cubicBezTo>
                    <a:lnTo>
                      <a:pt x="0" y="6953"/>
                    </a:lnTo>
                    <a:cubicBezTo>
                      <a:pt x="0" y="3143"/>
                      <a:pt x="3143" y="0"/>
                      <a:pt x="6953" y="0"/>
                    </a:cubicBezTo>
                    <a:lnTo>
                      <a:pt x="75914" y="0"/>
                    </a:lnTo>
                    <a:cubicBezTo>
                      <a:pt x="79724" y="0"/>
                      <a:pt x="82867" y="3143"/>
                      <a:pt x="82867" y="6953"/>
                    </a:cubicBezTo>
                    <a:lnTo>
                      <a:pt x="82867" y="70771"/>
                    </a:lnTo>
                    <a:cubicBezTo>
                      <a:pt x="82867" y="74676"/>
                      <a:pt x="79724" y="77724"/>
                      <a:pt x="75914" y="77724"/>
                    </a:cubicBezTo>
                    <a:close/>
                    <a:moveTo>
                      <a:pt x="14002" y="63818"/>
                    </a:moveTo>
                    <a:lnTo>
                      <a:pt x="69056" y="63818"/>
                    </a:lnTo>
                    <a:lnTo>
                      <a:pt x="69056" y="13906"/>
                    </a:lnTo>
                    <a:lnTo>
                      <a:pt x="14002" y="13906"/>
                    </a:lnTo>
                    <a:lnTo>
                      <a:pt x="14002" y="63818"/>
                    </a:ln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75C2892-3641-56C4-C8E4-A18FC328FB1D}"/>
                  </a:ext>
                </a:extLst>
              </p:cNvPr>
              <p:cNvSpPr/>
              <p:nvPr/>
            </p:nvSpPr>
            <p:spPr>
              <a:xfrm>
                <a:off x="3495103" y="1077848"/>
                <a:ext cx="82867" cy="77628"/>
              </a:xfrm>
              <a:custGeom>
                <a:avLst/>
                <a:gdLst>
                  <a:gd name="connsiteX0" fmla="*/ 75914 w 82867"/>
                  <a:gd name="connsiteY0" fmla="*/ 77629 h 77628"/>
                  <a:gd name="connsiteX1" fmla="*/ 6953 w 82867"/>
                  <a:gd name="connsiteY1" fmla="*/ 77629 h 77628"/>
                  <a:gd name="connsiteX2" fmla="*/ 0 w 82867"/>
                  <a:gd name="connsiteY2" fmla="*/ 70676 h 77628"/>
                  <a:gd name="connsiteX3" fmla="*/ 0 w 82867"/>
                  <a:gd name="connsiteY3" fmla="*/ 6953 h 77628"/>
                  <a:gd name="connsiteX4" fmla="*/ 6953 w 82867"/>
                  <a:gd name="connsiteY4" fmla="*/ 0 h 77628"/>
                  <a:gd name="connsiteX5" fmla="*/ 75914 w 82867"/>
                  <a:gd name="connsiteY5" fmla="*/ 0 h 77628"/>
                  <a:gd name="connsiteX6" fmla="*/ 82867 w 82867"/>
                  <a:gd name="connsiteY6" fmla="*/ 6953 h 77628"/>
                  <a:gd name="connsiteX7" fmla="*/ 82867 w 82867"/>
                  <a:gd name="connsiteY7" fmla="*/ 70676 h 77628"/>
                  <a:gd name="connsiteX8" fmla="*/ 75914 w 82867"/>
                  <a:gd name="connsiteY8" fmla="*/ 77629 h 77628"/>
                  <a:gd name="connsiteX9" fmla="*/ 14002 w 82867"/>
                  <a:gd name="connsiteY9" fmla="*/ 63722 h 77628"/>
                  <a:gd name="connsiteX10" fmla="*/ 69056 w 82867"/>
                  <a:gd name="connsiteY10" fmla="*/ 63722 h 77628"/>
                  <a:gd name="connsiteX11" fmla="*/ 69056 w 82867"/>
                  <a:gd name="connsiteY11" fmla="*/ 13811 h 77628"/>
                  <a:gd name="connsiteX12" fmla="*/ 14002 w 82867"/>
                  <a:gd name="connsiteY12" fmla="*/ 13811 h 77628"/>
                  <a:gd name="connsiteX13" fmla="*/ 14002 w 82867"/>
                  <a:gd name="connsiteY13" fmla="*/ 63722 h 7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77628">
                    <a:moveTo>
                      <a:pt x="75914" y="77629"/>
                    </a:moveTo>
                    <a:lnTo>
                      <a:pt x="6953" y="77629"/>
                    </a:lnTo>
                    <a:cubicBezTo>
                      <a:pt x="3143" y="77629"/>
                      <a:pt x="0" y="74486"/>
                      <a:pt x="0" y="70676"/>
                    </a:cubicBezTo>
                    <a:lnTo>
                      <a:pt x="0" y="6953"/>
                    </a:lnTo>
                    <a:cubicBezTo>
                      <a:pt x="0" y="3143"/>
                      <a:pt x="3143" y="0"/>
                      <a:pt x="6953" y="0"/>
                    </a:cubicBezTo>
                    <a:lnTo>
                      <a:pt x="75914" y="0"/>
                    </a:lnTo>
                    <a:cubicBezTo>
                      <a:pt x="79724" y="0"/>
                      <a:pt x="82867" y="3143"/>
                      <a:pt x="82867" y="6953"/>
                    </a:cubicBezTo>
                    <a:lnTo>
                      <a:pt x="82867" y="70676"/>
                    </a:lnTo>
                    <a:cubicBezTo>
                      <a:pt x="82867" y="74486"/>
                      <a:pt x="79724" y="77629"/>
                      <a:pt x="75914" y="77629"/>
                    </a:cubicBezTo>
                    <a:close/>
                    <a:moveTo>
                      <a:pt x="14002" y="63722"/>
                    </a:moveTo>
                    <a:lnTo>
                      <a:pt x="69056" y="63722"/>
                    </a:lnTo>
                    <a:lnTo>
                      <a:pt x="69056" y="13811"/>
                    </a:lnTo>
                    <a:lnTo>
                      <a:pt x="14002" y="13811"/>
                    </a:lnTo>
                    <a:lnTo>
                      <a:pt x="14002" y="63722"/>
                    </a:lnTo>
                    <a:close/>
                  </a:path>
                </a:pathLst>
              </a:custGeom>
              <a:solidFill>
                <a:srgbClr val="000000"/>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28A3F524-02CF-B5B8-F3AB-400771ACA993}"/>
                  </a:ext>
                </a:extLst>
              </p:cNvPr>
              <p:cNvSpPr/>
              <p:nvPr/>
            </p:nvSpPr>
            <p:spPr>
              <a:xfrm>
                <a:off x="3667533" y="799301"/>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631"/>
                      <a:pt x="108271" y="-726"/>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5E0F2B47-7933-7213-F890-95A4BFF20BCC}"/>
                  </a:ext>
                </a:extLst>
              </p:cNvPr>
              <p:cNvSpPr/>
              <p:nvPr/>
            </p:nvSpPr>
            <p:spPr>
              <a:xfrm>
                <a:off x="3667533" y="931984"/>
                <a:ext cx="113009" cy="97476"/>
              </a:xfrm>
              <a:custGeom>
                <a:avLst/>
                <a:gdLst>
                  <a:gd name="connsiteX0" fmla="*/ 22737 w 113009"/>
                  <a:gd name="connsiteY0" fmla="*/ 97477 h 97476"/>
                  <a:gd name="connsiteX1" fmla="*/ 21784 w 113009"/>
                  <a:gd name="connsiteY1" fmla="*/ 97381 h 97476"/>
                  <a:gd name="connsiteX2" fmla="*/ 16641 w 113009"/>
                  <a:gd name="connsiteY2" fmla="*/ 93952 h 97476"/>
                  <a:gd name="connsiteX3" fmla="*/ 924 w 113009"/>
                  <a:gd name="connsiteY3" fmla="*/ 66806 h 97476"/>
                  <a:gd name="connsiteX4" fmla="*/ 3401 w 113009"/>
                  <a:gd name="connsiteY4" fmla="*/ 57281 h 97476"/>
                  <a:gd name="connsiteX5" fmla="*/ 12926 w 113009"/>
                  <a:gd name="connsiteY5" fmla="*/ 59853 h 97476"/>
                  <a:gd name="connsiteX6" fmla="*/ 24070 w 113009"/>
                  <a:gd name="connsiteY6" fmla="*/ 79189 h 97476"/>
                  <a:gd name="connsiteX7" fmla="*/ 101127 w 113009"/>
                  <a:gd name="connsiteY7" fmla="*/ 2036 h 97476"/>
                  <a:gd name="connsiteX8" fmla="*/ 110938 w 113009"/>
                  <a:gd name="connsiteY8" fmla="*/ 2036 h 97476"/>
                  <a:gd name="connsiteX9" fmla="*/ 110938 w 113009"/>
                  <a:gd name="connsiteY9" fmla="*/ 11847 h 97476"/>
                  <a:gd name="connsiteX10" fmla="*/ 27404 w 113009"/>
                  <a:gd name="connsiteY10" fmla="*/ 95381 h 97476"/>
                  <a:gd name="connsiteX11" fmla="*/ 22737 w 113009"/>
                  <a:gd name="connsiteY11" fmla="*/ 97477 h 97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9" h="97476">
                    <a:moveTo>
                      <a:pt x="22737" y="97477"/>
                    </a:moveTo>
                    <a:cubicBezTo>
                      <a:pt x="22451" y="97477"/>
                      <a:pt x="22165" y="97477"/>
                      <a:pt x="21784" y="97381"/>
                    </a:cubicBezTo>
                    <a:cubicBezTo>
                      <a:pt x="19689" y="97096"/>
                      <a:pt x="17784" y="95857"/>
                      <a:pt x="16641" y="93952"/>
                    </a:cubicBezTo>
                    <a:lnTo>
                      <a:pt x="924" y="66806"/>
                    </a:lnTo>
                    <a:cubicBezTo>
                      <a:pt x="-981" y="63472"/>
                      <a:pt x="162" y="59281"/>
                      <a:pt x="3401" y="57281"/>
                    </a:cubicBezTo>
                    <a:cubicBezTo>
                      <a:pt x="6735" y="55376"/>
                      <a:pt x="10926" y="56519"/>
                      <a:pt x="12926" y="59853"/>
                    </a:cubicBezTo>
                    <a:lnTo>
                      <a:pt x="24070" y="79189"/>
                    </a:lnTo>
                    <a:lnTo>
                      <a:pt x="101127" y="2036"/>
                    </a:lnTo>
                    <a:cubicBezTo>
                      <a:pt x="103794" y="-726"/>
                      <a:pt x="108271" y="-631"/>
                      <a:pt x="110938" y="2036"/>
                    </a:cubicBezTo>
                    <a:cubicBezTo>
                      <a:pt x="113700" y="4703"/>
                      <a:pt x="113700" y="9180"/>
                      <a:pt x="110938" y="11847"/>
                    </a:cubicBezTo>
                    <a:lnTo>
                      <a:pt x="27404" y="95381"/>
                    </a:lnTo>
                    <a:cubicBezTo>
                      <a:pt x="26356" y="96715"/>
                      <a:pt x="24642" y="97477"/>
                      <a:pt x="22737" y="97477"/>
                    </a:cubicBezTo>
                    <a:close/>
                  </a:path>
                </a:pathLst>
              </a:custGeom>
              <a:solidFill>
                <a:srgbClr val="000000"/>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6A837E-BB81-606F-1B89-90D20E5766A9}"/>
                  </a:ext>
                </a:extLst>
              </p:cNvPr>
              <p:cNvSpPr/>
              <p:nvPr/>
            </p:nvSpPr>
            <p:spPr>
              <a:xfrm>
                <a:off x="3667536" y="1064477"/>
                <a:ext cx="113006" cy="97667"/>
              </a:xfrm>
              <a:custGeom>
                <a:avLst/>
                <a:gdLst>
                  <a:gd name="connsiteX0" fmla="*/ 22733 w 113006"/>
                  <a:gd name="connsiteY0" fmla="*/ 97667 h 97667"/>
                  <a:gd name="connsiteX1" fmla="*/ 21781 w 113006"/>
                  <a:gd name="connsiteY1" fmla="*/ 97572 h 97667"/>
                  <a:gd name="connsiteX2" fmla="*/ 16637 w 113006"/>
                  <a:gd name="connsiteY2" fmla="*/ 94143 h 97667"/>
                  <a:gd name="connsiteX3" fmla="*/ 921 w 113006"/>
                  <a:gd name="connsiteY3" fmla="*/ 66901 h 97667"/>
                  <a:gd name="connsiteX4" fmla="*/ 3493 w 113006"/>
                  <a:gd name="connsiteY4" fmla="*/ 57376 h 97667"/>
                  <a:gd name="connsiteX5" fmla="*/ 12923 w 113006"/>
                  <a:gd name="connsiteY5" fmla="*/ 59948 h 97667"/>
                  <a:gd name="connsiteX6" fmla="*/ 24067 w 113006"/>
                  <a:gd name="connsiteY6" fmla="*/ 79284 h 97667"/>
                  <a:gd name="connsiteX7" fmla="*/ 101124 w 113006"/>
                  <a:gd name="connsiteY7" fmla="*/ 2036 h 97667"/>
                  <a:gd name="connsiteX8" fmla="*/ 110935 w 113006"/>
                  <a:gd name="connsiteY8" fmla="*/ 2036 h 97667"/>
                  <a:gd name="connsiteX9" fmla="*/ 110935 w 113006"/>
                  <a:gd name="connsiteY9" fmla="*/ 11847 h 97667"/>
                  <a:gd name="connsiteX10" fmla="*/ 27401 w 113006"/>
                  <a:gd name="connsiteY10" fmla="*/ 95476 h 97667"/>
                  <a:gd name="connsiteX11" fmla="*/ 22733 w 113006"/>
                  <a:gd name="connsiteY11" fmla="*/ 97667 h 9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006" h="97667">
                    <a:moveTo>
                      <a:pt x="22733" y="97667"/>
                    </a:moveTo>
                    <a:cubicBezTo>
                      <a:pt x="22448" y="97667"/>
                      <a:pt x="22162" y="97667"/>
                      <a:pt x="21781" y="97572"/>
                    </a:cubicBezTo>
                    <a:cubicBezTo>
                      <a:pt x="19685" y="97286"/>
                      <a:pt x="17780" y="96048"/>
                      <a:pt x="16637" y="94143"/>
                    </a:cubicBezTo>
                    <a:lnTo>
                      <a:pt x="921" y="66901"/>
                    </a:lnTo>
                    <a:cubicBezTo>
                      <a:pt x="-984" y="63568"/>
                      <a:pt x="159" y="59377"/>
                      <a:pt x="3493" y="57376"/>
                    </a:cubicBezTo>
                    <a:cubicBezTo>
                      <a:pt x="6827" y="55471"/>
                      <a:pt x="11018" y="56614"/>
                      <a:pt x="12923" y="59948"/>
                    </a:cubicBezTo>
                    <a:lnTo>
                      <a:pt x="24067" y="79284"/>
                    </a:lnTo>
                    <a:lnTo>
                      <a:pt x="101124" y="2036"/>
                    </a:lnTo>
                    <a:cubicBezTo>
                      <a:pt x="103791" y="-631"/>
                      <a:pt x="108268" y="-726"/>
                      <a:pt x="110935" y="2036"/>
                    </a:cubicBezTo>
                    <a:cubicBezTo>
                      <a:pt x="113697" y="4703"/>
                      <a:pt x="113697" y="9180"/>
                      <a:pt x="110935" y="11847"/>
                    </a:cubicBezTo>
                    <a:lnTo>
                      <a:pt x="27401" y="95476"/>
                    </a:lnTo>
                    <a:cubicBezTo>
                      <a:pt x="26353" y="97000"/>
                      <a:pt x="24638" y="97667"/>
                      <a:pt x="22733" y="97667"/>
                    </a:cubicBezTo>
                    <a:close/>
                  </a:path>
                </a:pathLst>
              </a:custGeom>
              <a:solidFill>
                <a:srgbClr val="000000"/>
              </a:solid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53358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heel(1)">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Graphic spid="8" grpId="0">
        <p:bldAsOne/>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208</TotalTime>
  <Words>3695</Words>
  <Application>Microsoft Office PowerPoint</Application>
  <PresentationFormat>Widescreen</PresentationFormat>
  <Paragraphs>108</Paragraphs>
  <Slides>24</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Damavand ExtraBold</vt:lpstr>
      <vt:lpstr>IranNastaliq</vt:lpstr>
      <vt:lpstr>Kalameh</vt:lpstr>
      <vt:lpstr>Kalameh Black</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44</cp:revision>
  <dcterms:created xsi:type="dcterms:W3CDTF">2022-12-25T18:24:02Z</dcterms:created>
  <dcterms:modified xsi:type="dcterms:W3CDTF">2022-12-26T12:20:20Z</dcterms:modified>
</cp:coreProperties>
</file>