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68" r:id="rId3"/>
    <p:sldId id="262" r:id="rId4"/>
    <p:sldId id="256" r:id="rId5"/>
    <p:sldId id="270" r:id="rId6"/>
    <p:sldId id="271" r:id="rId7"/>
    <p:sldId id="263" r:id="rId8"/>
    <p:sldId id="257" r:id="rId9"/>
    <p:sldId id="272" r:id="rId10"/>
    <p:sldId id="273" r:id="rId11"/>
    <p:sldId id="264" r:id="rId12"/>
    <p:sldId id="258" r:id="rId13"/>
    <p:sldId id="274" r:id="rId14"/>
    <p:sldId id="275" r:id="rId15"/>
    <p:sldId id="265" r:id="rId16"/>
    <p:sldId id="259" r:id="rId17"/>
    <p:sldId id="276" r:id="rId18"/>
    <p:sldId id="277" r:id="rId19"/>
    <p:sldId id="266" r:id="rId20"/>
    <p:sldId id="260" r:id="rId21"/>
    <p:sldId id="278" r:id="rId22"/>
    <p:sldId id="279" r:id="rId23"/>
    <p:sldId id="267" r:id="rId24"/>
    <p:sldId id="261" r:id="rId25"/>
    <p:sldId id="280" r:id="rId26"/>
    <p:sldId id="281" r:id="rId27"/>
    <p:sldId id="26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6CFF"/>
    <a:srgbClr val="D0CECE"/>
    <a:srgbClr val="F0F0F1"/>
    <a:srgbClr val="74757C"/>
    <a:srgbClr val="FFFFFF"/>
    <a:srgbClr val="A66B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108" d="100"/>
          <a:sy n="108" d="100"/>
        </p:scale>
        <p:origin x="120"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6F86DF0-FAD4-D699-111B-CACC78677E77}"/>
              </a:ext>
            </a:extLst>
          </p:cNvPr>
          <p:cNvSpPr/>
          <p:nvPr userDrawn="1"/>
        </p:nvSpPr>
        <p:spPr>
          <a:xfrm>
            <a:off x="0" y="0"/>
            <a:ext cx="12192000" cy="844731"/>
          </a:xfrm>
          <a:prstGeom prst="rect">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E66882E-E25F-B4E1-864F-3F59B6772D05}"/>
              </a:ext>
            </a:extLst>
          </p:cNvPr>
          <p:cNvSpPr/>
          <p:nvPr userDrawn="1"/>
        </p:nvSpPr>
        <p:spPr>
          <a:xfrm>
            <a:off x="0" y="0"/>
            <a:ext cx="12192000" cy="49170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71709B84-985B-69E9-D985-B66405B9FA80}"/>
              </a:ext>
            </a:extLst>
          </p:cNvPr>
          <p:cNvSpPr/>
          <p:nvPr userDrawn="1"/>
        </p:nvSpPr>
        <p:spPr>
          <a:xfrm>
            <a:off x="4284126" y="70143"/>
            <a:ext cx="3623747" cy="338662"/>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099AEF5F-F75D-4E49-FA5F-15D5932825A0}"/>
              </a:ext>
            </a:extLst>
          </p:cNvPr>
          <p:cNvSpPr/>
          <p:nvPr userDrawn="1"/>
        </p:nvSpPr>
        <p:spPr>
          <a:xfrm>
            <a:off x="261545" y="70143"/>
            <a:ext cx="1943036" cy="338662"/>
          </a:xfrm>
          <a:prstGeom prst="roundRect">
            <a:avLst>
              <a:gd name="adj" fmla="val 17008"/>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1128053"/>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6F86DF0-FAD4-D699-111B-CACC78677E77}"/>
              </a:ext>
            </a:extLst>
          </p:cNvPr>
          <p:cNvSpPr/>
          <p:nvPr userDrawn="1"/>
        </p:nvSpPr>
        <p:spPr>
          <a:xfrm>
            <a:off x="0" y="0"/>
            <a:ext cx="12192000" cy="844731"/>
          </a:xfrm>
          <a:prstGeom prst="rect">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E66882E-E25F-B4E1-864F-3F59B6772D05}"/>
              </a:ext>
            </a:extLst>
          </p:cNvPr>
          <p:cNvSpPr/>
          <p:nvPr userDrawn="1"/>
        </p:nvSpPr>
        <p:spPr>
          <a:xfrm>
            <a:off x="0" y="0"/>
            <a:ext cx="12192000" cy="49170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71709B84-985B-69E9-D985-B66405B9FA80}"/>
              </a:ext>
            </a:extLst>
          </p:cNvPr>
          <p:cNvSpPr/>
          <p:nvPr userDrawn="1"/>
        </p:nvSpPr>
        <p:spPr>
          <a:xfrm>
            <a:off x="4284126" y="70143"/>
            <a:ext cx="3623747" cy="338662"/>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099AEF5F-F75D-4E49-FA5F-15D5932825A0}"/>
              </a:ext>
            </a:extLst>
          </p:cNvPr>
          <p:cNvSpPr/>
          <p:nvPr userDrawn="1"/>
        </p:nvSpPr>
        <p:spPr>
          <a:xfrm>
            <a:off x="261545" y="70143"/>
            <a:ext cx="1943036" cy="338662"/>
          </a:xfrm>
          <a:prstGeom prst="roundRect">
            <a:avLst>
              <a:gd name="adj" fmla="val 17008"/>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35F95522-2AAD-085B-748D-1A06BA428C18}"/>
              </a:ext>
            </a:extLst>
          </p:cNvPr>
          <p:cNvSpPr/>
          <p:nvPr userDrawn="1"/>
        </p:nvSpPr>
        <p:spPr>
          <a:xfrm rot="5400000" flipV="1">
            <a:off x="8118556" y="2872798"/>
            <a:ext cx="5576216" cy="1955320"/>
          </a:xfrm>
          <a:prstGeom prst="roundRect">
            <a:avLst>
              <a:gd name="adj" fmla="val 11534"/>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742252"/>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6F86DF0-FAD4-D699-111B-CACC78677E77}"/>
              </a:ext>
            </a:extLst>
          </p:cNvPr>
          <p:cNvSpPr/>
          <p:nvPr userDrawn="1"/>
        </p:nvSpPr>
        <p:spPr>
          <a:xfrm>
            <a:off x="-1" y="408805"/>
            <a:ext cx="12192000" cy="4019909"/>
          </a:xfrm>
          <a:prstGeom prst="rect">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1E66882E-E25F-B4E1-864F-3F59B6772D05}"/>
              </a:ext>
            </a:extLst>
          </p:cNvPr>
          <p:cNvSpPr/>
          <p:nvPr userDrawn="1"/>
        </p:nvSpPr>
        <p:spPr>
          <a:xfrm>
            <a:off x="0" y="0"/>
            <a:ext cx="12192000" cy="49170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71709B84-985B-69E9-D985-B66405B9FA80}"/>
              </a:ext>
            </a:extLst>
          </p:cNvPr>
          <p:cNvSpPr/>
          <p:nvPr userDrawn="1"/>
        </p:nvSpPr>
        <p:spPr>
          <a:xfrm>
            <a:off x="4284126" y="70143"/>
            <a:ext cx="3623747" cy="338662"/>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099AEF5F-F75D-4E49-FA5F-15D5932825A0}"/>
              </a:ext>
            </a:extLst>
          </p:cNvPr>
          <p:cNvSpPr/>
          <p:nvPr userDrawn="1"/>
        </p:nvSpPr>
        <p:spPr>
          <a:xfrm>
            <a:off x="261545" y="70143"/>
            <a:ext cx="1943036" cy="338662"/>
          </a:xfrm>
          <a:prstGeom prst="roundRect">
            <a:avLst>
              <a:gd name="adj" fmla="val 17008"/>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1132479"/>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6F86DF0-FAD4-D699-111B-CACC78677E77}"/>
              </a:ext>
            </a:extLst>
          </p:cNvPr>
          <p:cNvSpPr/>
          <p:nvPr userDrawn="1"/>
        </p:nvSpPr>
        <p:spPr>
          <a:xfrm>
            <a:off x="-1" y="0"/>
            <a:ext cx="12192000" cy="6857999"/>
          </a:xfrm>
          <a:prstGeom prst="rect">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Rounded Corners 1">
            <a:extLst>
              <a:ext uri="{FF2B5EF4-FFF2-40B4-BE49-F238E27FC236}">
                <a16:creationId xmlns:a16="http://schemas.microsoft.com/office/drawing/2014/main" id="{498C1C72-9AEA-A6CA-95AA-24308AB16300}"/>
              </a:ext>
            </a:extLst>
          </p:cNvPr>
          <p:cNvSpPr/>
          <p:nvPr userDrawn="1"/>
        </p:nvSpPr>
        <p:spPr>
          <a:xfrm rot="5400000" flipV="1">
            <a:off x="5303808" y="31629"/>
            <a:ext cx="6435305" cy="6794739"/>
          </a:xfrm>
          <a:prstGeom prst="roundRect">
            <a:avLst>
              <a:gd name="adj" fmla="val 274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9330A962-1DEB-57C6-1385-5BC779FEFA9F}"/>
              </a:ext>
            </a:extLst>
          </p:cNvPr>
          <p:cNvSpPr/>
          <p:nvPr userDrawn="1"/>
        </p:nvSpPr>
        <p:spPr>
          <a:xfrm rot="5400000" flipV="1">
            <a:off x="-655607" y="1140124"/>
            <a:ext cx="6435305" cy="4577752"/>
          </a:xfrm>
          <a:prstGeom prst="roundRect">
            <a:avLst>
              <a:gd name="adj" fmla="val 34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8482816"/>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14D59F9-9BD1-160F-24D5-45AC155E3FF7}"/>
              </a:ext>
            </a:extLst>
          </p:cNvPr>
          <p:cNvSpPr/>
          <p:nvPr userDrawn="1"/>
        </p:nvSpPr>
        <p:spPr>
          <a:xfrm>
            <a:off x="0" y="1635784"/>
            <a:ext cx="12192000" cy="3586432"/>
          </a:xfrm>
          <a:prstGeom prst="rect">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BB4A0D6B-0494-C2C6-4DF6-FF3B435748EA}"/>
              </a:ext>
            </a:extLst>
          </p:cNvPr>
          <p:cNvSpPr/>
          <p:nvPr userDrawn="1"/>
        </p:nvSpPr>
        <p:spPr>
          <a:xfrm flipV="1">
            <a:off x="227134" y="1824404"/>
            <a:ext cx="11737731" cy="3209192"/>
          </a:xfrm>
          <a:prstGeom prst="roundRect">
            <a:avLst>
              <a:gd name="adj" fmla="val 7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3780997"/>
      </p:ext>
    </p:extLst>
  </p:cSld>
  <p:clrMapOvr>
    <a:masterClrMapping/>
  </p:clrMapOvr>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6755726"/>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0" r:id="rId3"/>
    <p:sldLayoutId id="2147483654" r:id="rId4"/>
    <p:sldLayoutId id="2147483653" r:id="rId5"/>
  </p:sldLayoutIdLst>
  <mc:AlternateContent xmlns:mc="http://schemas.openxmlformats.org/markup-compatibility/2006" xmlns:p159="http://schemas.microsoft.com/office/powerpoint/2015/09/main">
    <mc:Choice Requires="p159">
      <p:transition spd="med">
        <p159:morph option="byChar"/>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6.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2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7.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1820DA7-9987-3197-12F2-F993F96EFD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8686" y="1031966"/>
            <a:ext cx="6392091" cy="4794068"/>
          </a:xfrm>
          <a:prstGeom prst="rect">
            <a:avLst/>
          </a:prstGeom>
        </p:spPr>
      </p:pic>
      <p:sp>
        <p:nvSpPr>
          <p:cNvPr id="6" name="TextBox 5">
            <a:extLst>
              <a:ext uri="{FF2B5EF4-FFF2-40B4-BE49-F238E27FC236}">
                <a16:creationId xmlns:a16="http://schemas.microsoft.com/office/drawing/2014/main" id="{AD71DDDE-1FB3-B9D9-ED0A-92A98C8E48DF}"/>
              </a:ext>
            </a:extLst>
          </p:cNvPr>
          <p:cNvSpPr txBox="1">
            <a:spLocks noChangeArrowheads="1"/>
          </p:cNvSpPr>
          <p:nvPr/>
        </p:nvSpPr>
        <p:spPr bwMode="auto">
          <a:xfrm>
            <a:off x="418024" y="1370070"/>
            <a:ext cx="4293315" cy="4885953"/>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200000"/>
              </a:lnSpc>
              <a:spcBef>
                <a:spcPct val="0"/>
              </a:spcBef>
              <a:buNone/>
            </a:pPr>
            <a:endParaRPr lang="fa-IR" altLang="en-US" sz="2400" dirty="0">
              <a:solidFill>
                <a:srgbClr val="74757C"/>
              </a:solidFill>
              <a:latin typeface="Damavand ExtraBold" panose="00000900000000000000" pitchFamily="2" charset="-78"/>
              <a:cs typeface="B Yekan" panose="00000400000000000000" pitchFamily="2" charset="-78"/>
            </a:endParaRPr>
          </a:p>
          <a:p>
            <a:pPr algn="ctr" rtl="1">
              <a:lnSpc>
                <a:spcPct val="200000"/>
              </a:lnSpc>
              <a:spcBef>
                <a:spcPct val="0"/>
              </a:spcBef>
              <a:buNone/>
            </a:pPr>
            <a:r>
              <a:rPr lang="fa-IR" altLang="en-US" sz="2000" dirty="0">
                <a:solidFill>
                  <a:srgbClr val="74757C"/>
                </a:solidFill>
                <a:latin typeface="Damavand ExtraBold" panose="00000900000000000000" pitchFamily="2" charset="-78"/>
                <a:cs typeface="B Yekan" panose="00000400000000000000" pitchFamily="2" charset="-78"/>
              </a:rPr>
              <a:t>عــــنوان</a:t>
            </a:r>
          </a:p>
          <a:p>
            <a:pPr algn="ctr" rtl="1">
              <a:lnSpc>
                <a:spcPct val="200000"/>
              </a:lnSpc>
              <a:spcBef>
                <a:spcPct val="0"/>
              </a:spcBef>
              <a:buNone/>
            </a:pPr>
            <a:r>
              <a:rPr lang="fa-IR" altLang="en-US" sz="1600" b="1" dirty="0">
                <a:solidFill>
                  <a:srgbClr val="74757C"/>
                </a:solidFill>
                <a:latin typeface="Damavand ExtraBold" panose="00000900000000000000" pitchFamily="2" charset="-78"/>
                <a:cs typeface="B Yekan" panose="00000400000000000000" pitchFamily="2" charset="-78"/>
              </a:rPr>
              <a:t>قالب پاورپوینت</a:t>
            </a:r>
            <a:r>
              <a:rPr lang="en-US" altLang="en-US" sz="1600" b="1" dirty="0">
                <a:solidFill>
                  <a:srgbClr val="74757C"/>
                </a:solidFill>
                <a:latin typeface="Damavand ExtraBold" panose="00000900000000000000" pitchFamily="2" charset="-78"/>
                <a:cs typeface="B Yekan" panose="00000400000000000000" pitchFamily="2" charset="-78"/>
              </a:rPr>
              <a:t> </a:t>
            </a:r>
            <a:r>
              <a:rPr lang="fa-IR" altLang="en-US" sz="1600" b="1" dirty="0">
                <a:solidFill>
                  <a:srgbClr val="74757C"/>
                </a:solidFill>
                <a:latin typeface="Damavand ExtraBold" panose="00000900000000000000" pitchFamily="2" charset="-78"/>
                <a:cs typeface="B Yekan" panose="00000400000000000000" pitchFamily="2" charset="-78"/>
              </a:rPr>
              <a:t> جلسه دفاع پایان نامه | تمامی رشته ها</a:t>
            </a:r>
          </a:p>
          <a:p>
            <a:pPr algn="ctr" rtl="1">
              <a:lnSpc>
                <a:spcPct val="200000"/>
              </a:lnSpc>
              <a:spcBef>
                <a:spcPct val="0"/>
              </a:spcBef>
              <a:buNone/>
            </a:pPr>
            <a:r>
              <a:rPr lang="fa-IR" altLang="en-US" sz="2000" dirty="0">
                <a:solidFill>
                  <a:srgbClr val="74757C"/>
                </a:solidFill>
                <a:latin typeface="Damavand ExtraBold" panose="00000900000000000000" pitchFamily="2" charset="-78"/>
                <a:cs typeface="B Yekan" panose="00000400000000000000" pitchFamily="2" charset="-78"/>
              </a:rPr>
              <a:t>استاد راهنما:</a:t>
            </a:r>
          </a:p>
          <a:p>
            <a:pPr algn="ctr" rtl="1">
              <a:lnSpc>
                <a:spcPct val="200000"/>
              </a:lnSpc>
              <a:spcBef>
                <a:spcPct val="0"/>
              </a:spcBef>
              <a:buNone/>
            </a:pPr>
            <a:r>
              <a:rPr lang="fa-IR" altLang="en-US" sz="2000" dirty="0">
                <a:solidFill>
                  <a:srgbClr val="74757C"/>
                </a:solidFill>
                <a:latin typeface="Damavand ExtraBold" panose="00000900000000000000" pitchFamily="2" charset="-78"/>
                <a:cs typeface="B Yekan" panose="00000400000000000000" pitchFamily="2" charset="-78"/>
              </a:rPr>
              <a:t>...........................</a:t>
            </a:r>
          </a:p>
          <a:p>
            <a:pPr algn="ctr" rtl="1">
              <a:lnSpc>
                <a:spcPct val="200000"/>
              </a:lnSpc>
              <a:spcBef>
                <a:spcPct val="0"/>
              </a:spcBef>
              <a:buNone/>
            </a:pPr>
            <a:r>
              <a:rPr lang="fa-IR" altLang="en-US" sz="2000" dirty="0">
                <a:solidFill>
                  <a:srgbClr val="74757C"/>
                </a:solidFill>
                <a:latin typeface="Damavand ExtraBold" panose="00000900000000000000" pitchFamily="2" charset="-78"/>
                <a:cs typeface="B Yekan" panose="00000400000000000000" pitchFamily="2" charset="-78"/>
              </a:rPr>
              <a:t>پژوهشگــــران:</a:t>
            </a:r>
          </a:p>
          <a:p>
            <a:pPr algn="ctr" rtl="1">
              <a:lnSpc>
                <a:spcPct val="200000"/>
              </a:lnSpc>
              <a:spcBef>
                <a:spcPct val="0"/>
              </a:spcBef>
              <a:buNone/>
            </a:pPr>
            <a:r>
              <a:rPr lang="fa-IR" altLang="en-US" sz="2000" dirty="0">
                <a:solidFill>
                  <a:srgbClr val="74757C"/>
                </a:solidFill>
                <a:latin typeface="Damavand ExtraBold" panose="00000900000000000000" pitchFamily="2" charset="-78"/>
                <a:cs typeface="B Yekan" panose="00000400000000000000" pitchFamily="2" charset="-78"/>
              </a:rPr>
              <a:t>..........................</a:t>
            </a:r>
          </a:p>
          <a:p>
            <a:pPr algn="ctr" rtl="1" eaLnBrk="1" hangingPunct="1">
              <a:lnSpc>
                <a:spcPct val="200000"/>
              </a:lnSpc>
              <a:spcBef>
                <a:spcPct val="0"/>
              </a:spcBef>
              <a:buFontTx/>
              <a:buNone/>
            </a:pPr>
            <a:r>
              <a:rPr lang="fa-IR" altLang="en-US" sz="1800" dirty="0">
                <a:solidFill>
                  <a:srgbClr val="74757C"/>
                </a:solidFill>
                <a:latin typeface="Damavand ExtraBold" panose="00000900000000000000" pitchFamily="2" charset="-78"/>
                <a:cs typeface="B Yekan" panose="00000400000000000000" pitchFamily="2" charset="-78"/>
              </a:rPr>
              <a:t>زمستان 1401</a:t>
            </a:r>
          </a:p>
        </p:txBody>
      </p:sp>
      <p:pic>
        <p:nvPicPr>
          <p:cNvPr id="11" name="Graphic 10">
            <a:extLst>
              <a:ext uri="{FF2B5EF4-FFF2-40B4-BE49-F238E27FC236}">
                <a16:creationId xmlns:a16="http://schemas.microsoft.com/office/drawing/2014/main" id="{E5402366-2E01-B747-C167-4A1E5A4DCC3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8451" y="761909"/>
            <a:ext cx="972460" cy="1197660"/>
          </a:xfrm>
          <a:prstGeom prst="rect">
            <a:avLst/>
          </a:prstGeom>
        </p:spPr>
      </p:pic>
      <p:cxnSp>
        <p:nvCxnSpPr>
          <p:cNvPr id="13" name="Straight Connector 12">
            <a:extLst>
              <a:ext uri="{FF2B5EF4-FFF2-40B4-BE49-F238E27FC236}">
                <a16:creationId xmlns:a16="http://schemas.microsoft.com/office/drawing/2014/main" id="{1A051D4C-4707-DBC1-1F98-D9A3A4FB322D}"/>
              </a:ext>
            </a:extLst>
          </p:cNvPr>
          <p:cNvCxnSpPr/>
          <p:nvPr/>
        </p:nvCxnSpPr>
        <p:spPr>
          <a:xfrm>
            <a:off x="4981303" y="1562182"/>
            <a:ext cx="0" cy="3985178"/>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88148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6366CEF4-C227-23F8-1B97-F2D84EC7B65A}"/>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31" name="Freeform: Shape 30">
            <a:extLst>
              <a:ext uri="{FF2B5EF4-FFF2-40B4-BE49-F238E27FC236}">
                <a16:creationId xmlns:a16="http://schemas.microsoft.com/office/drawing/2014/main" id="{538157F6-30C2-8539-8A0F-B02FC7648548}"/>
              </a:ext>
            </a:extLst>
          </p:cNvPr>
          <p:cNvSpPr/>
          <p:nvPr/>
        </p:nvSpPr>
        <p:spPr>
          <a:xfrm>
            <a:off x="5199747" y="2472316"/>
            <a:ext cx="1328206" cy="689784"/>
          </a:xfrm>
          <a:custGeom>
            <a:avLst/>
            <a:gdLst>
              <a:gd name="connsiteX0" fmla="*/ 0 w 1328206"/>
              <a:gd name="connsiteY0" fmla="*/ 165183 h 689784"/>
              <a:gd name="connsiteX1" fmla="*/ 1328206 w 1328206"/>
              <a:gd name="connsiteY1" fmla="*/ 166455 h 689784"/>
              <a:gd name="connsiteX2" fmla="*/ 1028086 w 1328206"/>
              <a:gd name="connsiteY2" fmla="*/ 689785 h 689784"/>
              <a:gd name="connsiteX3" fmla="*/ 300191 w 1328206"/>
              <a:gd name="connsiteY3" fmla="*/ 688549 h 689784"/>
              <a:gd name="connsiteX4" fmla="*/ 0 w 1328206"/>
              <a:gd name="connsiteY4" fmla="*/ 165183 h 689784"/>
              <a:gd name="connsiteX5" fmla="*/ 0 w 1328206"/>
              <a:gd name="connsiteY5" fmla="*/ 165183 h 689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8206" h="689784">
                <a:moveTo>
                  <a:pt x="0" y="165183"/>
                </a:moveTo>
                <a:cubicBezTo>
                  <a:pt x="412273" y="-55484"/>
                  <a:pt x="916287" y="-55060"/>
                  <a:pt x="1328206" y="166455"/>
                </a:cubicBezTo>
                <a:lnTo>
                  <a:pt x="1028086" y="689785"/>
                </a:lnTo>
                <a:cubicBezTo>
                  <a:pt x="800956" y="573783"/>
                  <a:pt x="527674" y="573360"/>
                  <a:pt x="300191" y="688549"/>
                </a:cubicBezTo>
                <a:lnTo>
                  <a:pt x="0" y="165183"/>
                </a:lnTo>
                <a:lnTo>
                  <a:pt x="0" y="165183"/>
                </a:lnTo>
                <a:close/>
              </a:path>
            </a:pathLst>
          </a:custGeom>
          <a:solidFill>
            <a:schemeClr val="tx2">
              <a:lumMod val="20000"/>
              <a:lumOff val="80000"/>
            </a:schemeClr>
          </a:solidFill>
          <a:ln w="352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0CC4268-ADA7-7008-88F5-0175B17674C3}"/>
              </a:ext>
            </a:extLst>
          </p:cNvPr>
          <p:cNvSpPr/>
          <p:nvPr/>
        </p:nvSpPr>
        <p:spPr>
          <a:xfrm>
            <a:off x="6302590" y="2682135"/>
            <a:ext cx="964417" cy="1146029"/>
          </a:xfrm>
          <a:custGeom>
            <a:avLst/>
            <a:gdLst>
              <a:gd name="connsiteX0" fmla="*/ 300262 w 964417"/>
              <a:gd name="connsiteY0" fmla="*/ 0 h 1146029"/>
              <a:gd name="connsiteX1" fmla="*/ 964418 w 964417"/>
              <a:gd name="connsiteY1" fmla="*/ 1145783 h 1146029"/>
              <a:gd name="connsiteX2" fmla="*/ 360999 w 964417"/>
              <a:gd name="connsiteY2" fmla="*/ 1146030 h 1146029"/>
              <a:gd name="connsiteX3" fmla="*/ 0 w 964417"/>
              <a:gd name="connsiteY3" fmla="*/ 523507 h 1146029"/>
              <a:gd name="connsiteX4" fmla="*/ 300262 w 964417"/>
              <a:gd name="connsiteY4" fmla="*/ 0 h 1146029"/>
              <a:gd name="connsiteX5" fmla="*/ 300262 w 964417"/>
              <a:gd name="connsiteY5" fmla="*/ 0 h 1146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4417" h="1146029">
                <a:moveTo>
                  <a:pt x="300262" y="0"/>
                </a:moveTo>
                <a:cubicBezTo>
                  <a:pt x="686509" y="239842"/>
                  <a:pt x="947891" y="661720"/>
                  <a:pt x="964418" y="1145783"/>
                </a:cubicBezTo>
                <a:lnTo>
                  <a:pt x="360999" y="1146030"/>
                </a:lnTo>
                <a:cubicBezTo>
                  <a:pt x="345426" y="885565"/>
                  <a:pt x="205589" y="658577"/>
                  <a:pt x="0" y="523507"/>
                </a:cubicBezTo>
                <a:lnTo>
                  <a:pt x="300262" y="0"/>
                </a:lnTo>
                <a:lnTo>
                  <a:pt x="300262" y="0"/>
                </a:lnTo>
                <a:close/>
              </a:path>
            </a:pathLst>
          </a:custGeom>
          <a:solidFill>
            <a:srgbClr val="3A6CFF"/>
          </a:solidFill>
          <a:ln w="352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CECDC58-627E-D4C7-F5FC-3E1F7677F952}"/>
              </a:ext>
            </a:extLst>
          </p:cNvPr>
          <p:cNvSpPr/>
          <p:nvPr/>
        </p:nvSpPr>
        <p:spPr>
          <a:xfrm>
            <a:off x="6297328" y="3914468"/>
            <a:ext cx="969961" cy="1160189"/>
          </a:xfrm>
          <a:custGeom>
            <a:avLst/>
            <a:gdLst>
              <a:gd name="connsiteX0" fmla="*/ 969962 w 969961"/>
              <a:gd name="connsiteY0" fmla="*/ 0 h 1160189"/>
              <a:gd name="connsiteX1" fmla="*/ 300121 w 969961"/>
              <a:gd name="connsiteY1" fmla="*/ 1160190 h 1160189"/>
              <a:gd name="connsiteX2" fmla="*/ 0 w 969961"/>
              <a:gd name="connsiteY2" fmla="*/ 636824 h 1160189"/>
              <a:gd name="connsiteX3" fmla="*/ 366826 w 969961"/>
              <a:gd name="connsiteY3" fmla="*/ 247 h 1160189"/>
              <a:gd name="connsiteX4" fmla="*/ 969962 w 969961"/>
              <a:gd name="connsiteY4" fmla="*/ 0 h 1160189"/>
              <a:gd name="connsiteX5" fmla="*/ 969962 w 969961"/>
              <a:gd name="connsiteY5" fmla="*/ 0 h 116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9961" h="1160189">
                <a:moveTo>
                  <a:pt x="969962" y="0"/>
                </a:moveTo>
                <a:cubicBezTo>
                  <a:pt x="957002" y="490949"/>
                  <a:pt x="692265" y="919112"/>
                  <a:pt x="300121" y="1160190"/>
                </a:cubicBezTo>
                <a:lnTo>
                  <a:pt x="0" y="636824"/>
                </a:lnTo>
                <a:cubicBezTo>
                  <a:pt x="211310" y="500412"/>
                  <a:pt x="354360" y="267386"/>
                  <a:pt x="366826" y="247"/>
                </a:cubicBezTo>
                <a:lnTo>
                  <a:pt x="969962" y="0"/>
                </a:lnTo>
                <a:lnTo>
                  <a:pt x="969962" y="0"/>
                </a:lnTo>
                <a:close/>
              </a:path>
            </a:pathLst>
          </a:custGeom>
          <a:solidFill>
            <a:schemeClr val="bg2">
              <a:lumMod val="90000"/>
            </a:schemeClr>
          </a:solidFill>
          <a:ln w="352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5227AF9-EF31-9CA7-6FEA-07BC3EB52DB2}"/>
              </a:ext>
            </a:extLst>
          </p:cNvPr>
          <p:cNvSpPr/>
          <p:nvPr/>
        </p:nvSpPr>
        <p:spPr>
          <a:xfrm>
            <a:off x="4458010" y="3915280"/>
            <a:ext cx="972221" cy="1160754"/>
          </a:xfrm>
          <a:custGeom>
            <a:avLst/>
            <a:gdLst>
              <a:gd name="connsiteX0" fmla="*/ 672137 w 972221"/>
              <a:gd name="connsiteY0" fmla="*/ 1160755 h 1160754"/>
              <a:gd name="connsiteX1" fmla="*/ 0 w 972221"/>
              <a:gd name="connsiteY1" fmla="*/ 212 h 1160754"/>
              <a:gd name="connsiteX2" fmla="*/ 603136 w 972221"/>
              <a:gd name="connsiteY2" fmla="*/ 0 h 1160754"/>
              <a:gd name="connsiteX3" fmla="*/ 972222 w 972221"/>
              <a:gd name="connsiteY3" fmla="*/ 637460 h 1160754"/>
              <a:gd name="connsiteX4" fmla="*/ 672137 w 972221"/>
              <a:gd name="connsiteY4" fmla="*/ 1160755 h 1160754"/>
              <a:gd name="connsiteX5" fmla="*/ 672137 w 972221"/>
              <a:gd name="connsiteY5" fmla="*/ 1160755 h 1160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2221" h="1160754">
                <a:moveTo>
                  <a:pt x="672137" y="1160755"/>
                </a:moveTo>
                <a:cubicBezTo>
                  <a:pt x="279003" y="920136"/>
                  <a:pt x="13313" y="491655"/>
                  <a:pt x="0" y="212"/>
                </a:cubicBezTo>
                <a:lnTo>
                  <a:pt x="603136" y="0"/>
                </a:lnTo>
                <a:cubicBezTo>
                  <a:pt x="615813" y="267880"/>
                  <a:pt x="759818" y="501331"/>
                  <a:pt x="972222" y="637460"/>
                </a:cubicBezTo>
                <a:lnTo>
                  <a:pt x="672137" y="1160755"/>
                </a:lnTo>
                <a:lnTo>
                  <a:pt x="672137" y="1160755"/>
                </a:lnTo>
                <a:close/>
              </a:path>
            </a:pathLst>
          </a:custGeom>
          <a:solidFill>
            <a:srgbClr val="3A6CFF"/>
          </a:solidFill>
          <a:ln w="352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FA40998-CE88-793D-527E-342622F691C2}"/>
              </a:ext>
            </a:extLst>
          </p:cNvPr>
          <p:cNvSpPr/>
          <p:nvPr/>
        </p:nvSpPr>
        <p:spPr>
          <a:xfrm>
            <a:off x="4458257" y="2680722"/>
            <a:ext cx="966713" cy="1148254"/>
          </a:xfrm>
          <a:custGeom>
            <a:avLst/>
            <a:gdLst>
              <a:gd name="connsiteX0" fmla="*/ 0 w 966713"/>
              <a:gd name="connsiteY0" fmla="*/ 1148254 h 1148254"/>
              <a:gd name="connsiteX1" fmla="*/ 666522 w 966713"/>
              <a:gd name="connsiteY1" fmla="*/ 0 h 1148254"/>
              <a:gd name="connsiteX2" fmla="*/ 966713 w 966713"/>
              <a:gd name="connsiteY2" fmla="*/ 523436 h 1148254"/>
              <a:gd name="connsiteX3" fmla="*/ 603419 w 966713"/>
              <a:gd name="connsiteY3" fmla="*/ 1148007 h 1148254"/>
              <a:gd name="connsiteX4" fmla="*/ 0 w 966713"/>
              <a:gd name="connsiteY4" fmla="*/ 1148254 h 1148254"/>
              <a:gd name="connsiteX5" fmla="*/ 0 w 966713"/>
              <a:gd name="connsiteY5" fmla="*/ 1148254 h 1148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6713" h="1148254">
                <a:moveTo>
                  <a:pt x="0" y="1148254"/>
                </a:moveTo>
                <a:cubicBezTo>
                  <a:pt x="16209" y="662779"/>
                  <a:pt x="278721" y="239771"/>
                  <a:pt x="666522" y="0"/>
                </a:cubicBezTo>
                <a:lnTo>
                  <a:pt x="966713" y="523436"/>
                </a:lnTo>
                <a:cubicBezTo>
                  <a:pt x="759712" y="658400"/>
                  <a:pt x="618886" y="886342"/>
                  <a:pt x="603419" y="1148007"/>
                </a:cubicBezTo>
                <a:lnTo>
                  <a:pt x="0" y="1148254"/>
                </a:lnTo>
                <a:lnTo>
                  <a:pt x="0" y="1148254"/>
                </a:lnTo>
                <a:close/>
              </a:path>
            </a:pathLst>
          </a:custGeom>
          <a:solidFill>
            <a:schemeClr val="bg2">
              <a:lumMod val="90000"/>
            </a:schemeClr>
          </a:solidFill>
          <a:ln w="352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F4AED8B-8B85-6003-C38B-759C71A37580}"/>
              </a:ext>
            </a:extLst>
          </p:cNvPr>
          <p:cNvSpPr/>
          <p:nvPr/>
        </p:nvSpPr>
        <p:spPr>
          <a:xfrm>
            <a:off x="5205291" y="4594162"/>
            <a:ext cx="1317083" cy="686977"/>
          </a:xfrm>
          <a:custGeom>
            <a:avLst/>
            <a:gdLst>
              <a:gd name="connsiteX0" fmla="*/ 1317083 w 1317083"/>
              <a:gd name="connsiteY0" fmla="*/ 523507 h 686977"/>
              <a:gd name="connsiteX1" fmla="*/ 0 w 1317083"/>
              <a:gd name="connsiteY1" fmla="*/ 524743 h 686977"/>
              <a:gd name="connsiteX2" fmla="*/ 300226 w 1317083"/>
              <a:gd name="connsiteY2" fmla="*/ 1236 h 686977"/>
              <a:gd name="connsiteX3" fmla="*/ 1016857 w 1317083"/>
              <a:gd name="connsiteY3" fmla="*/ 0 h 686977"/>
              <a:gd name="connsiteX4" fmla="*/ 1317083 w 1317083"/>
              <a:gd name="connsiteY4" fmla="*/ 523507 h 686977"/>
              <a:gd name="connsiteX5" fmla="*/ 1317083 w 1317083"/>
              <a:gd name="connsiteY5" fmla="*/ 523507 h 68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7083" h="686977">
                <a:moveTo>
                  <a:pt x="1317083" y="523507"/>
                </a:moveTo>
                <a:cubicBezTo>
                  <a:pt x="908024" y="741067"/>
                  <a:pt x="409412" y="741455"/>
                  <a:pt x="0" y="524743"/>
                </a:cubicBezTo>
                <a:lnTo>
                  <a:pt x="300226" y="1236"/>
                </a:lnTo>
                <a:cubicBezTo>
                  <a:pt x="524672" y="112682"/>
                  <a:pt x="792729" y="112258"/>
                  <a:pt x="1016857" y="0"/>
                </a:cubicBezTo>
                <a:lnTo>
                  <a:pt x="1317083" y="523507"/>
                </a:lnTo>
                <a:lnTo>
                  <a:pt x="1317083" y="523507"/>
                </a:lnTo>
                <a:close/>
              </a:path>
            </a:pathLst>
          </a:custGeom>
          <a:solidFill>
            <a:schemeClr val="tx2">
              <a:lumMod val="20000"/>
              <a:lumOff val="80000"/>
            </a:schemeClr>
          </a:solidFill>
          <a:ln w="352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7B9EAE6-6E6B-2A15-1D58-A9F5DC909F59}"/>
              </a:ext>
            </a:extLst>
          </p:cNvPr>
          <p:cNvSpPr/>
          <p:nvPr/>
        </p:nvSpPr>
        <p:spPr>
          <a:xfrm>
            <a:off x="4959940" y="1107907"/>
            <a:ext cx="1807819" cy="1434470"/>
          </a:xfrm>
          <a:custGeom>
            <a:avLst/>
            <a:gdLst>
              <a:gd name="connsiteX0" fmla="*/ 884365 w 1807819"/>
              <a:gd name="connsiteY0" fmla="*/ 43540 h 1434470"/>
              <a:gd name="connsiteX1" fmla="*/ 884188 w 1807819"/>
              <a:gd name="connsiteY1" fmla="*/ 43540 h 1434470"/>
              <a:gd name="connsiteX2" fmla="*/ 884153 w 1807819"/>
              <a:gd name="connsiteY2" fmla="*/ 43540 h 1434470"/>
              <a:gd name="connsiteX3" fmla="*/ 882775 w 1807819"/>
              <a:gd name="connsiteY3" fmla="*/ 43576 h 1434470"/>
              <a:gd name="connsiteX4" fmla="*/ 860529 w 1807819"/>
              <a:gd name="connsiteY4" fmla="*/ 22565 h 1434470"/>
              <a:gd name="connsiteX5" fmla="*/ 881540 w 1807819"/>
              <a:gd name="connsiteY5" fmla="*/ 282 h 1434470"/>
              <a:gd name="connsiteX6" fmla="*/ 882917 w 1807819"/>
              <a:gd name="connsiteY6" fmla="*/ 247 h 1434470"/>
              <a:gd name="connsiteX7" fmla="*/ 882987 w 1807819"/>
              <a:gd name="connsiteY7" fmla="*/ 247 h 1434470"/>
              <a:gd name="connsiteX8" fmla="*/ 883058 w 1807819"/>
              <a:gd name="connsiteY8" fmla="*/ 247 h 1434470"/>
              <a:gd name="connsiteX9" fmla="*/ 883199 w 1807819"/>
              <a:gd name="connsiteY9" fmla="*/ 247 h 1434470"/>
              <a:gd name="connsiteX10" fmla="*/ 883235 w 1807819"/>
              <a:gd name="connsiteY10" fmla="*/ 247 h 1434470"/>
              <a:gd name="connsiteX11" fmla="*/ 883411 w 1807819"/>
              <a:gd name="connsiteY11" fmla="*/ 247 h 1434470"/>
              <a:gd name="connsiteX12" fmla="*/ 889238 w 1807819"/>
              <a:gd name="connsiteY12" fmla="*/ 141 h 1434470"/>
              <a:gd name="connsiteX13" fmla="*/ 895064 w 1807819"/>
              <a:gd name="connsiteY13" fmla="*/ 71 h 1434470"/>
              <a:gd name="connsiteX14" fmla="*/ 900891 w 1807819"/>
              <a:gd name="connsiteY14" fmla="*/ 0 h 1434470"/>
              <a:gd name="connsiteX15" fmla="*/ 906717 w 1807819"/>
              <a:gd name="connsiteY15" fmla="*/ 0 h 1434470"/>
              <a:gd name="connsiteX16" fmla="*/ 912509 w 1807819"/>
              <a:gd name="connsiteY16" fmla="*/ 35 h 1434470"/>
              <a:gd name="connsiteX17" fmla="*/ 918300 w 1807819"/>
              <a:gd name="connsiteY17" fmla="*/ 106 h 1434470"/>
              <a:gd name="connsiteX18" fmla="*/ 924126 w 1807819"/>
              <a:gd name="connsiteY18" fmla="*/ 212 h 1434470"/>
              <a:gd name="connsiteX19" fmla="*/ 927622 w 1807819"/>
              <a:gd name="connsiteY19" fmla="*/ 282 h 1434470"/>
              <a:gd name="connsiteX20" fmla="*/ 948810 w 1807819"/>
              <a:gd name="connsiteY20" fmla="*/ 22388 h 1434470"/>
              <a:gd name="connsiteX21" fmla="*/ 926704 w 1807819"/>
              <a:gd name="connsiteY21" fmla="*/ 43576 h 1434470"/>
              <a:gd name="connsiteX22" fmla="*/ 923208 w 1807819"/>
              <a:gd name="connsiteY22" fmla="*/ 43505 h 1434470"/>
              <a:gd name="connsiteX23" fmla="*/ 917664 w 1807819"/>
              <a:gd name="connsiteY23" fmla="*/ 43399 h 1434470"/>
              <a:gd name="connsiteX24" fmla="*/ 912120 w 1807819"/>
              <a:gd name="connsiteY24" fmla="*/ 43328 h 1434470"/>
              <a:gd name="connsiteX25" fmla="*/ 906576 w 1807819"/>
              <a:gd name="connsiteY25" fmla="*/ 43293 h 1434470"/>
              <a:gd name="connsiteX26" fmla="*/ 901032 w 1807819"/>
              <a:gd name="connsiteY26" fmla="*/ 43293 h 1434470"/>
              <a:gd name="connsiteX27" fmla="*/ 895453 w 1807819"/>
              <a:gd name="connsiteY27" fmla="*/ 43328 h 1434470"/>
              <a:gd name="connsiteX28" fmla="*/ 889909 w 1807819"/>
              <a:gd name="connsiteY28" fmla="*/ 43399 h 1434470"/>
              <a:gd name="connsiteX29" fmla="*/ 884365 w 1807819"/>
              <a:gd name="connsiteY29" fmla="*/ 43540 h 1434470"/>
              <a:gd name="connsiteX30" fmla="*/ 884365 w 1807819"/>
              <a:gd name="connsiteY30" fmla="*/ 43540 h 1434470"/>
              <a:gd name="connsiteX31" fmla="*/ 749224 w 1807819"/>
              <a:gd name="connsiteY31" fmla="*/ 13207 h 1434470"/>
              <a:gd name="connsiteX32" fmla="*/ 774296 w 1807819"/>
              <a:gd name="connsiteY32" fmla="*/ 30757 h 1434470"/>
              <a:gd name="connsiteX33" fmla="*/ 756745 w 1807819"/>
              <a:gd name="connsiteY33" fmla="*/ 55829 h 1434470"/>
              <a:gd name="connsiteX34" fmla="*/ 753567 w 1807819"/>
              <a:gd name="connsiteY34" fmla="*/ 56394 h 1434470"/>
              <a:gd name="connsiteX35" fmla="*/ 748235 w 1807819"/>
              <a:gd name="connsiteY35" fmla="*/ 57347 h 1434470"/>
              <a:gd name="connsiteX36" fmla="*/ 742903 w 1807819"/>
              <a:gd name="connsiteY36" fmla="*/ 58336 h 1434470"/>
              <a:gd name="connsiteX37" fmla="*/ 737606 w 1807819"/>
              <a:gd name="connsiteY37" fmla="*/ 59360 h 1434470"/>
              <a:gd name="connsiteX38" fmla="*/ 732309 w 1807819"/>
              <a:gd name="connsiteY38" fmla="*/ 60420 h 1434470"/>
              <a:gd name="connsiteX39" fmla="*/ 727048 w 1807819"/>
              <a:gd name="connsiteY39" fmla="*/ 61514 h 1434470"/>
              <a:gd name="connsiteX40" fmla="*/ 721786 w 1807819"/>
              <a:gd name="connsiteY40" fmla="*/ 62644 h 1434470"/>
              <a:gd name="connsiteX41" fmla="*/ 716525 w 1807819"/>
              <a:gd name="connsiteY41" fmla="*/ 63774 h 1434470"/>
              <a:gd name="connsiteX42" fmla="*/ 715289 w 1807819"/>
              <a:gd name="connsiteY42" fmla="*/ 64057 h 1434470"/>
              <a:gd name="connsiteX43" fmla="*/ 689369 w 1807819"/>
              <a:gd name="connsiteY43" fmla="*/ 47778 h 1434470"/>
              <a:gd name="connsiteX44" fmla="*/ 705648 w 1807819"/>
              <a:gd name="connsiteY44" fmla="*/ 21858 h 1434470"/>
              <a:gd name="connsiteX45" fmla="*/ 707167 w 1807819"/>
              <a:gd name="connsiteY45" fmla="*/ 21505 h 1434470"/>
              <a:gd name="connsiteX46" fmla="*/ 712676 w 1807819"/>
              <a:gd name="connsiteY46" fmla="*/ 20305 h 1434470"/>
              <a:gd name="connsiteX47" fmla="*/ 718184 w 1807819"/>
              <a:gd name="connsiteY47" fmla="*/ 19139 h 1434470"/>
              <a:gd name="connsiteX48" fmla="*/ 723728 w 1807819"/>
              <a:gd name="connsiteY48" fmla="*/ 18009 h 1434470"/>
              <a:gd name="connsiteX49" fmla="*/ 729272 w 1807819"/>
              <a:gd name="connsiteY49" fmla="*/ 16915 h 1434470"/>
              <a:gd name="connsiteX50" fmla="*/ 734852 w 1807819"/>
              <a:gd name="connsiteY50" fmla="*/ 15855 h 1434470"/>
              <a:gd name="connsiteX51" fmla="*/ 740396 w 1807819"/>
              <a:gd name="connsiteY51" fmla="*/ 14831 h 1434470"/>
              <a:gd name="connsiteX52" fmla="*/ 746010 w 1807819"/>
              <a:gd name="connsiteY52" fmla="*/ 13842 h 1434470"/>
              <a:gd name="connsiteX53" fmla="*/ 749224 w 1807819"/>
              <a:gd name="connsiteY53" fmla="*/ 13207 h 1434470"/>
              <a:gd name="connsiteX54" fmla="*/ 749224 w 1807819"/>
              <a:gd name="connsiteY54" fmla="*/ 13207 h 1434470"/>
              <a:gd name="connsiteX55" fmla="*/ 578382 w 1807819"/>
              <a:gd name="connsiteY55" fmla="*/ 60384 h 1434470"/>
              <a:gd name="connsiteX56" fmla="*/ 606456 w 1807819"/>
              <a:gd name="connsiteY56" fmla="*/ 72638 h 1434470"/>
              <a:gd name="connsiteX57" fmla="*/ 594202 w 1807819"/>
              <a:gd name="connsiteY57" fmla="*/ 100711 h 1434470"/>
              <a:gd name="connsiteX58" fmla="*/ 589718 w 1807819"/>
              <a:gd name="connsiteY58" fmla="*/ 102441 h 1434470"/>
              <a:gd name="connsiteX59" fmla="*/ 584845 w 1807819"/>
              <a:gd name="connsiteY59" fmla="*/ 104348 h 1434470"/>
              <a:gd name="connsiteX60" fmla="*/ 579971 w 1807819"/>
              <a:gd name="connsiteY60" fmla="*/ 106326 h 1434470"/>
              <a:gd name="connsiteX61" fmla="*/ 575098 w 1807819"/>
              <a:gd name="connsiteY61" fmla="*/ 108303 h 1434470"/>
              <a:gd name="connsiteX62" fmla="*/ 570260 w 1807819"/>
              <a:gd name="connsiteY62" fmla="*/ 110316 h 1434470"/>
              <a:gd name="connsiteX63" fmla="*/ 565423 w 1807819"/>
              <a:gd name="connsiteY63" fmla="*/ 112364 h 1434470"/>
              <a:gd name="connsiteX64" fmla="*/ 560585 w 1807819"/>
              <a:gd name="connsiteY64" fmla="*/ 114448 h 1434470"/>
              <a:gd name="connsiteX65" fmla="*/ 555782 w 1807819"/>
              <a:gd name="connsiteY65" fmla="*/ 116531 h 1434470"/>
              <a:gd name="connsiteX66" fmla="*/ 555182 w 1807819"/>
              <a:gd name="connsiteY66" fmla="*/ 116814 h 1434470"/>
              <a:gd name="connsiteX67" fmla="*/ 526544 w 1807819"/>
              <a:gd name="connsiteY67" fmla="*/ 105973 h 1434470"/>
              <a:gd name="connsiteX68" fmla="*/ 537385 w 1807819"/>
              <a:gd name="connsiteY68" fmla="*/ 77334 h 1434470"/>
              <a:gd name="connsiteX69" fmla="*/ 538232 w 1807819"/>
              <a:gd name="connsiteY69" fmla="*/ 76946 h 1434470"/>
              <a:gd name="connsiteX70" fmla="*/ 543282 w 1807819"/>
              <a:gd name="connsiteY70" fmla="*/ 74721 h 1434470"/>
              <a:gd name="connsiteX71" fmla="*/ 548332 w 1807819"/>
              <a:gd name="connsiteY71" fmla="*/ 72532 h 1434470"/>
              <a:gd name="connsiteX72" fmla="*/ 553417 w 1807819"/>
              <a:gd name="connsiteY72" fmla="*/ 70378 h 1434470"/>
              <a:gd name="connsiteX73" fmla="*/ 558502 w 1807819"/>
              <a:gd name="connsiteY73" fmla="*/ 68259 h 1434470"/>
              <a:gd name="connsiteX74" fmla="*/ 563622 w 1807819"/>
              <a:gd name="connsiteY74" fmla="*/ 66175 h 1434470"/>
              <a:gd name="connsiteX75" fmla="*/ 568742 w 1807819"/>
              <a:gd name="connsiteY75" fmla="*/ 64127 h 1434470"/>
              <a:gd name="connsiteX76" fmla="*/ 573898 w 1807819"/>
              <a:gd name="connsiteY76" fmla="*/ 62079 h 1434470"/>
              <a:gd name="connsiteX77" fmla="*/ 578382 w 1807819"/>
              <a:gd name="connsiteY77" fmla="*/ 60384 h 1434470"/>
              <a:gd name="connsiteX78" fmla="*/ 578382 w 1807819"/>
              <a:gd name="connsiteY78" fmla="*/ 60384 h 1434470"/>
              <a:gd name="connsiteX79" fmla="*/ 420183 w 1807819"/>
              <a:gd name="connsiteY79" fmla="*/ 140155 h 1434470"/>
              <a:gd name="connsiteX80" fmla="*/ 450092 w 1807819"/>
              <a:gd name="connsiteY80" fmla="*/ 146723 h 1434470"/>
              <a:gd name="connsiteX81" fmla="*/ 443524 w 1807819"/>
              <a:gd name="connsiteY81" fmla="*/ 176633 h 1434470"/>
              <a:gd name="connsiteX82" fmla="*/ 441052 w 1807819"/>
              <a:gd name="connsiteY82" fmla="*/ 178187 h 1434470"/>
              <a:gd name="connsiteX83" fmla="*/ 436674 w 1807819"/>
              <a:gd name="connsiteY83" fmla="*/ 181012 h 1434470"/>
              <a:gd name="connsiteX84" fmla="*/ 432330 w 1807819"/>
              <a:gd name="connsiteY84" fmla="*/ 183837 h 1434470"/>
              <a:gd name="connsiteX85" fmla="*/ 427987 w 1807819"/>
              <a:gd name="connsiteY85" fmla="*/ 186697 h 1434470"/>
              <a:gd name="connsiteX86" fmla="*/ 423678 w 1807819"/>
              <a:gd name="connsiteY86" fmla="*/ 189592 h 1434470"/>
              <a:gd name="connsiteX87" fmla="*/ 419406 w 1807819"/>
              <a:gd name="connsiteY87" fmla="*/ 192488 h 1434470"/>
              <a:gd name="connsiteX88" fmla="*/ 415168 w 1807819"/>
              <a:gd name="connsiteY88" fmla="*/ 195419 h 1434470"/>
              <a:gd name="connsiteX89" fmla="*/ 410895 w 1807819"/>
              <a:gd name="connsiteY89" fmla="*/ 198385 h 1434470"/>
              <a:gd name="connsiteX90" fmla="*/ 408424 w 1807819"/>
              <a:gd name="connsiteY90" fmla="*/ 200151 h 1434470"/>
              <a:gd name="connsiteX91" fmla="*/ 378231 w 1807819"/>
              <a:gd name="connsiteY91" fmla="*/ 195031 h 1434470"/>
              <a:gd name="connsiteX92" fmla="*/ 383387 w 1807819"/>
              <a:gd name="connsiteY92" fmla="*/ 164838 h 1434470"/>
              <a:gd name="connsiteX93" fmla="*/ 386071 w 1807819"/>
              <a:gd name="connsiteY93" fmla="*/ 162932 h 1434470"/>
              <a:gd name="connsiteX94" fmla="*/ 390520 w 1807819"/>
              <a:gd name="connsiteY94" fmla="*/ 159824 h 1434470"/>
              <a:gd name="connsiteX95" fmla="*/ 395005 w 1807819"/>
              <a:gd name="connsiteY95" fmla="*/ 156752 h 1434470"/>
              <a:gd name="connsiteX96" fmla="*/ 399525 w 1807819"/>
              <a:gd name="connsiteY96" fmla="*/ 153680 h 1434470"/>
              <a:gd name="connsiteX97" fmla="*/ 404045 w 1807819"/>
              <a:gd name="connsiteY97" fmla="*/ 150678 h 1434470"/>
              <a:gd name="connsiteX98" fmla="*/ 408600 w 1807819"/>
              <a:gd name="connsiteY98" fmla="*/ 147677 h 1434470"/>
              <a:gd name="connsiteX99" fmla="*/ 413155 w 1807819"/>
              <a:gd name="connsiteY99" fmla="*/ 144710 h 1434470"/>
              <a:gd name="connsiteX100" fmla="*/ 417746 w 1807819"/>
              <a:gd name="connsiteY100" fmla="*/ 141779 h 1434470"/>
              <a:gd name="connsiteX101" fmla="*/ 420183 w 1807819"/>
              <a:gd name="connsiteY101" fmla="*/ 140155 h 1434470"/>
              <a:gd name="connsiteX102" fmla="*/ 420183 w 1807819"/>
              <a:gd name="connsiteY102" fmla="*/ 140155 h 1434470"/>
              <a:gd name="connsiteX103" fmla="*/ 280593 w 1807819"/>
              <a:gd name="connsiteY103" fmla="*/ 249270 h 1434470"/>
              <a:gd name="connsiteX104" fmla="*/ 311208 w 1807819"/>
              <a:gd name="connsiteY104" fmla="*/ 249835 h 1434470"/>
              <a:gd name="connsiteX105" fmla="*/ 310644 w 1807819"/>
              <a:gd name="connsiteY105" fmla="*/ 280451 h 1434470"/>
              <a:gd name="connsiteX106" fmla="*/ 307218 w 1807819"/>
              <a:gd name="connsiteY106" fmla="*/ 283735 h 1434470"/>
              <a:gd name="connsiteX107" fmla="*/ 303510 w 1807819"/>
              <a:gd name="connsiteY107" fmla="*/ 287337 h 1434470"/>
              <a:gd name="connsiteX108" fmla="*/ 299838 w 1807819"/>
              <a:gd name="connsiteY108" fmla="*/ 290939 h 1434470"/>
              <a:gd name="connsiteX109" fmla="*/ 296165 w 1807819"/>
              <a:gd name="connsiteY109" fmla="*/ 294576 h 1434470"/>
              <a:gd name="connsiteX110" fmla="*/ 292528 w 1807819"/>
              <a:gd name="connsiteY110" fmla="*/ 298249 h 1434470"/>
              <a:gd name="connsiteX111" fmla="*/ 288891 w 1807819"/>
              <a:gd name="connsiteY111" fmla="*/ 301921 h 1434470"/>
              <a:gd name="connsiteX112" fmla="*/ 285289 w 1807819"/>
              <a:gd name="connsiteY112" fmla="*/ 305594 h 1434470"/>
              <a:gd name="connsiteX113" fmla="*/ 281723 w 1807819"/>
              <a:gd name="connsiteY113" fmla="*/ 309302 h 1434470"/>
              <a:gd name="connsiteX114" fmla="*/ 280769 w 1807819"/>
              <a:gd name="connsiteY114" fmla="*/ 310326 h 1434470"/>
              <a:gd name="connsiteX115" fmla="*/ 250153 w 1807819"/>
              <a:gd name="connsiteY115" fmla="*/ 311208 h 1434470"/>
              <a:gd name="connsiteX116" fmla="*/ 249271 w 1807819"/>
              <a:gd name="connsiteY116" fmla="*/ 280593 h 1434470"/>
              <a:gd name="connsiteX117" fmla="*/ 250401 w 1807819"/>
              <a:gd name="connsiteY117" fmla="*/ 279392 h 1434470"/>
              <a:gd name="connsiteX118" fmla="*/ 254179 w 1807819"/>
              <a:gd name="connsiteY118" fmla="*/ 275472 h 1434470"/>
              <a:gd name="connsiteX119" fmla="*/ 257957 w 1807819"/>
              <a:gd name="connsiteY119" fmla="*/ 271588 h 1434470"/>
              <a:gd name="connsiteX120" fmla="*/ 261771 w 1807819"/>
              <a:gd name="connsiteY120" fmla="*/ 267739 h 1434470"/>
              <a:gd name="connsiteX121" fmla="*/ 265585 w 1807819"/>
              <a:gd name="connsiteY121" fmla="*/ 263890 h 1434470"/>
              <a:gd name="connsiteX122" fmla="*/ 269434 w 1807819"/>
              <a:gd name="connsiteY122" fmla="*/ 260076 h 1434470"/>
              <a:gd name="connsiteX123" fmla="*/ 273318 w 1807819"/>
              <a:gd name="connsiteY123" fmla="*/ 256298 h 1434470"/>
              <a:gd name="connsiteX124" fmla="*/ 277203 w 1807819"/>
              <a:gd name="connsiteY124" fmla="*/ 252519 h 1434470"/>
              <a:gd name="connsiteX125" fmla="*/ 280593 w 1807819"/>
              <a:gd name="connsiteY125" fmla="*/ 249270 h 1434470"/>
              <a:gd name="connsiteX126" fmla="*/ 280593 w 1807819"/>
              <a:gd name="connsiteY126" fmla="*/ 249270 h 1434470"/>
              <a:gd name="connsiteX127" fmla="*/ 164909 w 1807819"/>
              <a:gd name="connsiteY127" fmla="*/ 383281 h 1434470"/>
              <a:gd name="connsiteX128" fmla="*/ 195066 w 1807819"/>
              <a:gd name="connsiteY128" fmla="*/ 378055 h 1434470"/>
              <a:gd name="connsiteX129" fmla="*/ 200292 w 1807819"/>
              <a:gd name="connsiteY129" fmla="*/ 408212 h 1434470"/>
              <a:gd name="connsiteX130" fmla="*/ 199727 w 1807819"/>
              <a:gd name="connsiteY130" fmla="*/ 408989 h 1434470"/>
              <a:gd name="connsiteX131" fmla="*/ 196761 w 1807819"/>
              <a:gd name="connsiteY131" fmla="*/ 413226 h 1434470"/>
              <a:gd name="connsiteX132" fmla="*/ 193830 w 1807819"/>
              <a:gd name="connsiteY132" fmla="*/ 417464 h 1434470"/>
              <a:gd name="connsiteX133" fmla="*/ 190899 w 1807819"/>
              <a:gd name="connsiteY133" fmla="*/ 421736 h 1434470"/>
              <a:gd name="connsiteX134" fmla="*/ 188003 w 1807819"/>
              <a:gd name="connsiteY134" fmla="*/ 426045 h 1434470"/>
              <a:gd name="connsiteX135" fmla="*/ 185143 w 1807819"/>
              <a:gd name="connsiteY135" fmla="*/ 430353 h 1434470"/>
              <a:gd name="connsiteX136" fmla="*/ 182318 w 1807819"/>
              <a:gd name="connsiteY136" fmla="*/ 434696 h 1434470"/>
              <a:gd name="connsiteX137" fmla="*/ 179493 w 1807819"/>
              <a:gd name="connsiteY137" fmla="*/ 439039 h 1434470"/>
              <a:gd name="connsiteX138" fmla="*/ 176774 w 1807819"/>
              <a:gd name="connsiteY138" fmla="*/ 443312 h 1434470"/>
              <a:gd name="connsiteX139" fmla="*/ 146900 w 1807819"/>
              <a:gd name="connsiteY139" fmla="*/ 449986 h 1434470"/>
              <a:gd name="connsiteX140" fmla="*/ 140226 w 1807819"/>
              <a:gd name="connsiteY140" fmla="*/ 420112 h 1434470"/>
              <a:gd name="connsiteX141" fmla="*/ 143086 w 1807819"/>
              <a:gd name="connsiteY141" fmla="*/ 415627 h 1434470"/>
              <a:gd name="connsiteX142" fmla="*/ 146052 w 1807819"/>
              <a:gd name="connsiteY142" fmla="*/ 411072 h 1434470"/>
              <a:gd name="connsiteX143" fmla="*/ 149019 w 1807819"/>
              <a:gd name="connsiteY143" fmla="*/ 406517 h 1434470"/>
              <a:gd name="connsiteX144" fmla="*/ 152020 w 1807819"/>
              <a:gd name="connsiteY144" fmla="*/ 401997 h 1434470"/>
              <a:gd name="connsiteX145" fmla="*/ 155057 w 1807819"/>
              <a:gd name="connsiteY145" fmla="*/ 397477 h 1434470"/>
              <a:gd name="connsiteX146" fmla="*/ 158129 w 1807819"/>
              <a:gd name="connsiteY146" fmla="*/ 392992 h 1434470"/>
              <a:gd name="connsiteX147" fmla="*/ 161237 w 1807819"/>
              <a:gd name="connsiteY147" fmla="*/ 388507 h 1434470"/>
              <a:gd name="connsiteX148" fmla="*/ 164344 w 1807819"/>
              <a:gd name="connsiteY148" fmla="*/ 384058 h 1434470"/>
              <a:gd name="connsiteX149" fmla="*/ 164909 w 1807819"/>
              <a:gd name="connsiteY149" fmla="*/ 383281 h 1434470"/>
              <a:gd name="connsiteX150" fmla="*/ 164909 w 1807819"/>
              <a:gd name="connsiteY150" fmla="*/ 383281 h 1434470"/>
              <a:gd name="connsiteX151" fmla="*/ 77370 w 1807819"/>
              <a:gd name="connsiteY151" fmla="*/ 537420 h 1434470"/>
              <a:gd name="connsiteX152" fmla="*/ 105902 w 1807819"/>
              <a:gd name="connsiteY152" fmla="*/ 526296 h 1434470"/>
              <a:gd name="connsiteX153" fmla="*/ 117025 w 1807819"/>
              <a:gd name="connsiteY153" fmla="*/ 554829 h 1434470"/>
              <a:gd name="connsiteX154" fmla="*/ 115613 w 1807819"/>
              <a:gd name="connsiteY154" fmla="*/ 558042 h 1434470"/>
              <a:gd name="connsiteX155" fmla="*/ 113529 w 1807819"/>
              <a:gd name="connsiteY155" fmla="*/ 562845 h 1434470"/>
              <a:gd name="connsiteX156" fmla="*/ 111481 w 1807819"/>
              <a:gd name="connsiteY156" fmla="*/ 567647 h 1434470"/>
              <a:gd name="connsiteX157" fmla="*/ 109469 w 1807819"/>
              <a:gd name="connsiteY157" fmla="*/ 572450 h 1434470"/>
              <a:gd name="connsiteX158" fmla="*/ 107456 w 1807819"/>
              <a:gd name="connsiteY158" fmla="*/ 577288 h 1434470"/>
              <a:gd name="connsiteX159" fmla="*/ 105478 w 1807819"/>
              <a:gd name="connsiteY159" fmla="*/ 582125 h 1434470"/>
              <a:gd name="connsiteX160" fmla="*/ 103536 w 1807819"/>
              <a:gd name="connsiteY160" fmla="*/ 586999 h 1434470"/>
              <a:gd name="connsiteX161" fmla="*/ 101629 w 1807819"/>
              <a:gd name="connsiteY161" fmla="*/ 591872 h 1434470"/>
              <a:gd name="connsiteX162" fmla="*/ 100888 w 1807819"/>
              <a:gd name="connsiteY162" fmla="*/ 593814 h 1434470"/>
              <a:gd name="connsiteX163" fmla="*/ 72920 w 1807819"/>
              <a:gd name="connsiteY163" fmla="*/ 606314 h 1434470"/>
              <a:gd name="connsiteX164" fmla="*/ 60420 w 1807819"/>
              <a:gd name="connsiteY164" fmla="*/ 578347 h 1434470"/>
              <a:gd name="connsiteX165" fmla="*/ 61267 w 1807819"/>
              <a:gd name="connsiteY165" fmla="*/ 576122 h 1434470"/>
              <a:gd name="connsiteX166" fmla="*/ 63280 w 1807819"/>
              <a:gd name="connsiteY166" fmla="*/ 571002 h 1434470"/>
              <a:gd name="connsiteX167" fmla="*/ 65328 w 1807819"/>
              <a:gd name="connsiteY167" fmla="*/ 565882 h 1434470"/>
              <a:gd name="connsiteX168" fmla="*/ 67411 w 1807819"/>
              <a:gd name="connsiteY168" fmla="*/ 560797 h 1434470"/>
              <a:gd name="connsiteX169" fmla="*/ 69495 w 1807819"/>
              <a:gd name="connsiteY169" fmla="*/ 555712 h 1434470"/>
              <a:gd name="connsiteX170" fmla="*/ 71649 w 1807819"/>
              <a:gd name="connsiteY170" fmla="*/ 550627 h 1434470"/>
              <a:gd name="connsiteX171" fmla="*/ 73838 w 1807819"/>
              <a:gd name="connsiteY171" fmla="*/ 545577 h 1434470"/>
              <a:gd name="connsiteX172" fmla="*/ 76028 w 1807819"/>
              <a:gd name="connsiteY172" fmla="*/ 540563 h 1434470"/>
              <a:gd name="connsiteX173" fmla="*/ 77370 w 1807819"/>
              <a:gd name="connsiteY173" fmla="*/ 537420 h 1434470"/>
              <a:gd name="connsiteX174" fmla="*/ 77370 w 1807819"/>
              <a:gd name="connsiteY174" fmla="*/ 537420 h 1434470"/>
              <a:gd name="connsiteX175" fmla="*/ 21788 w 1807819"/>
              <a:gd name="connsiteY175" fmla="*/ 705684 h 1434470"/>
              <a:gd name="connsiteX176" fmla="*/ 47601 w 1807819"/>
              <a:gd name="connsiteY176" fmla="*/ 689193 h 1434470"/>
              <a:gd name="connsiteX177" fmla="*/ 64092 w 1807819"/>
              <a:gd name="connsiteY177" fmla="*/ 715006 h 1434470"/>
              <a:gd name="connsiteX178" fmla="*/ 63386 w 1807819"/>
              <a:gd name="connsiteY178" fmla="*/ 718220 h 1434470"/>
              <a:gd name="connsiteX179" fmla="*/ 62256 w 1807819"/>
              <a:gd name="connsiteY179" fmla="*/ 723446 h 1434470"/>
              <a:gd name="connsiteX180" fmla="*/ 61161 w 1807819"/>
              <a:gd name="connsiteY180" fmla="*/ 728672 h 1434470"/>
              <a:gd name="connsiteX181" fmla="*/ 60102 w 1807819"/>
              <a:gd name="connsiteY181" fmla="*/ 733898 h 1434470"/>
              <a:gd name="connsiteX182" fmla="*/ 59078 w 1807819"/>
              <a:gd name="connsiteY182" fmla="*/ 739160 h 1434470"/>
              <a:gd name="connsiteX183" fmla="*/ 58089 w 1807819"/>
              <a:gd name="connsiteY183" fmla="*/ 744421 h 1434470"/>
              <a:gd name="connsiteX184" fmla="*/ 57100 w 1807819"/>
              <a:gd name="connsiteY184" fmla="*/ 749683 h 1434470"/>
              <a:gd name="connsiteX185" fmla="*/ 56147 w 1807819"/>
              <a:gd name="connsiteY185" fmla="*/ 754980 h 1434470"/>
              <a:gd name="connsiteX186" fmla="*/ 55900 w 1807819"/>
              <a:gd name="connsiteY186" fmla="*/ 756428 h 1434470"/>
              <a:gd name="connsiteX187" fmla="*/ 30969 w 1807819"/>
              <a:gd name="connsiteY187" fmla="*/ 774190 h 1434470"/>
              <a:gd name="connsiteX188" fmla="*/ 13207 w 1807819"/>
              <a:gd name="connsiteY188" fmla="*/ 749224 h 1434470"/>
              <a:gd name="connsiteX189" fmla="*/ 13525 w 1807819"/>
              <a:gd name="connsiteY189" fmla="*/ 747494 h 1434470"/>
              <a:gd name="connsiteX190" fmla="*/ 14513 w 1807819"/>
              <a:gd name="connsiteY190" fmla="*/ 741950 h 1434470"/>
              <a:gd name="connsiteX191" fmla="*/ 15537 w 1807819"/>
              <a:gd name="connsiteY191" fmla="*/ 736405 h 1434470"/>
              <a:gd name="connsiteX192" fmla="*/ 16597 w 1807819"/>
              <a:gd name="connsiteY192" fmla="*/ 730897 h 1434470"/>
              <a:gd name="connsiteX193" fmla="*/ 17692 w 1807819"/>
              <a:gd name="connsiteY193" fmla="*/ 725388 h 1434470"/>
              <a:gd name="connsiteX194" fmla="*/ 18822 w 1807819"/>
              <a:gd name="connsiteY194" fmla="*/ 719879 h 1434470"/>
              <a:gd name="connsiteX195" fmla="*/ 19987 w 1807819"/>
              <a:gd name="connsiteY195" fmla="*/ 714371 h 1434470"/>
              <a:gd name="connsiteX196" fmla="*/ 21187 w 1807819"/>
              <a:gd name="connsiteY196" fmla="*/ 708862 h 1434470"/>
              <a:gd name="connsiteX197" fmla="*/ 21788 w 1807819"/>
              <a:gd name="connsiteY197" fmla="*/ 705684 h 1434470"/>
              <a:gd name="connsiteX198" fmla="*/ 21788 w 1807819"/>
              <a:gd name="connsiteY198" fmla="*/ 705684 h 1434470"/>
              <a:gd name="connsiteX199" fmla="*/ 212 w 1807819"/>
              <a:gd name="connsiteY199" fmla="*/ 881504 h 1434470"/>
              <a:gd name="connsiteX200" fmla="*/ 22317 w 1807819"/>
              <a:gd name="connsiteY200" fmla="*/ 860317 h 1434470"/>
              <a:gd name="connsiteX201" fmla="*/ 43505 w 1807819"/>
              <a:gd name="connsiteY201" fmla="*/ 882422 h 1434470"/>
              <a:gd name="connsiteX202" fmla="*/ 43470 w 1807819"/>
              <a:gd name="connsiteY202" fmla="*/ 884647 h 1434470"/>
              <a:gd name="connsiteX203" fmla="*/ 43364 w 1807819"/>
              <a:gd name="connsiteY203" fmla="*/ 890191 h 1434470"/>
              <a:gd name="connsiteX204" fmla="*/ 43293 w 1807819"/>
              <a:gd name="connsiteY204" fmla="*/ 895700 h 1434470"/>
              <a:gd name="connsiteX205" fmla="*/ 43258 w 1807819"/>
              <a:gd name="connsiteY205" fmla="*/ 901244 h 1434470"/>
              <a:gd name="connsiteX206" fmla="*/ 43258 w 1807819"/>
              <a:gd name="connsiteY206" fmla="*/ 906788 h 1434470"/>
              <a:gd name="connsiteX207" fmla="*/ 43293 w 1807819"/>
              <a:gd name="connsiteY207" fmla="*/ 912332 h 1434470"/>
              <a:gd name="connsiteX208" fmla="*/ 43364 w 1807819"/>
              <a:gd name="connsiteY208" fmla="*/ 917911 h 1434470"/>
              <a:gd name="connsiteX209" fmla="*/ 43470 w 1807819"/>
              <a:gd name="connsiteY209" fmla="*/ 923491 h 1434470"/>
              <a:gd name="connsiteX210" fmla="*/ 43505 w 1807819"/>
              <a:gd name="connsiteY210" fmla="*/ 924656 h 1434470"/>
              <a:gd name="connsiteX211" fmla="*/ 22494 w 1807819"/>
              <a:gd name="connsiteY211" fmla="*/ 946903 h 1434470"/>
              <a:gd name="connsiteX212" fmla="*/ 247 w 1807819"/>
              <a:gd name="connsiteY212" fmla="*/ 925892 h 1434470"/>
              <a:gd name="connsiteX213" fmla="*/ 212 w 1807819"/>
              <a:gd name="connsiteY213" fmla="*/ 924444 h 1434470"/>
              <a:gd name="connsiteX214" fmla="*/ 106 w 1807819"/>
              <a:gd name="connsiteY214" fmla="*/ 918618 h 1434470"/>
              <a:gd name="connsiteX215" fmla="*/ 35 w 1807819"/>
              <a:gd name="connsiteY215" fmla="*/ 912791 h 1434470"/>
              <a:gd name="connsiteX216" fmla="*/ 0 w 1807819"/>
              <a:gd name="connsiteY216" fmla="*/ 906965 h 1434470"/>
              <a:gd name="connsiteX217" fmla="*/ 0 w 1807819"/>
              <a:gd name="connsiteY217" fmla="*/ 901138 h 1434470"/>
              <a:gd name="connsiteX218" fmla="*/ 35 w 1807819"/>
              <a:gd name="connsiteY218" fmla="*/ 895311 h 1434470"/>
              <a:gd name="connsiteX219" fmla="*/ 106 w 1807819"/>
              <a:gd name="connsiteY219" fmla="*/ 889520 h 1434470"/>
              <a:gd name="connsiteX220" fmla="*/ 212 w 1807819"/>
              <a:gd name="connsiteY220" fmla="*/ 883729 h 1434470"/>
              <a:gd name="connsiteX221" fmla="*/ 212 w 1807819"/>
              <a:gd name="connsiteY221" fmla="*/ 881504 h 1434470"/>
              <a:gd name="connsiteX222" fmla="*/ 212 w 1807819"/>
              <a:gd name="connsiteY222" fmla="*/ 881504 h 1434470"/>
              <a:gd name="connsiteX223" fmla="*/ 13101 w 1807819"/>
              <a:gd name="connsiteY223" fmla="*/ 1058208 h 1434470"/>
              <a:gd name="connsiteX224" fmla="*/ 30651 w 1807819"/>
              <a:gd name="connsiteY224" fmla="*/ 1033136 h 1434470"/>
              <a:gd name="connsiteX225" fmla="*/ 55723 w 1807819"/>
              <a:gd name="connsiteY225" fmla="*/ 1050686 h 1434470"/>
              <a:gd name="connsiteX226" fmla="*/ 56359 w 1807819"/>
              <a:gd name="connsiteY226" fmla="*/ 1054288 h 1434470"/>
              <a:gd name="connsiteX227" fmla="*/ 57312 w 1807819"/>
              <a:gd name="connsiteY227" fmla="*/ 1059620 h 1434470"/>
              <a:gd name="connsiteX228" fmla="*/ 58301 w 1807819"/>
              <a:gd name="connsiteY228" fmla="*/ 1064952 h 1434470"/>
              <a:gd name="connsiteX229" fmla="*/ 59325 w 1807819"/>
              <a:gd name="connsiteY229" fmla="*/ 1070249 h 1434470"/>
              <a:gd name="connsiteX230" fmla="*/ 60384 w 1807819"/>
              <a:gd name="connsiteY230" fmla="*/ 1075511 h 1434470"/>
              <a:gd name="connsiteX231" fmla="*/ 61479 w 1807819"/>
              <a:gd name="connsiteY231" fmla="*/ 1080772 h 1434470"/>
              <a:gd name="connsiteX232" fmla="*/ 62609 w 1807819"/>
              <a:gd name="connsiteY232" fmla="*/ 1086034 h 1434470"/>
              <a:gd name="connsiteX233" fmla="*/ 63739 w 1807819"/>
              <a:gd name="connsiteY233" fmla="*/ 1091260 h 1434470"/>
              <a:gd name="connsiteX234" fmla="*/ 63951 w 1807819"/>
              <a:gd name="connsiteY234" fmla="*/ 1092108 h 1434470"/>
              <a:gd name="connsiteX235" fmla="*/ 47672 w 1807819"/>
              <a:gd name="connsiteY235" fmla="*/ 1118027 h 1434470"/>
              <a:gd name="connsiteX236" fmla="*/ 21752 w 1807819"/>
              <a:gd name="connsiteY236" fmla="*/ 1101748 h 1434470"/>
              <a:gd name="connsiteX237" fmla="*/ 21505 w 1807819"/>
              <a:gd name="connsiteY237" fmla="*/ 1100653 h 1434470"/>
              <a:gd name="connsiteX238" fmla="*/ 20305 w 1807819"/>
              <a:gd name="connsiteY238" fmla="*/ 1095145 h 1434470"/>
              <a:gd name="connsiteX239" fmla="*/ 19139 w 1807819"/>
              <a:gd name="connsiteY239" fmla="*/ 1089636 h 1434470"/>
              <a:gd name="connsiteX240" fmla="*/ 18009 w 1807819"/>
              <a:gd name="connsiteY240" fmla="*/ 1084092 h 1434470"/>
              <a:gd name="connsiteX241" fmla="*/ 16915 w 1807819"/>
              <a:gd name="connsiteY241" fmla="*/ 1078548 h 1434470"/>
              <a:gd name="connsiteX242" fmla="*/ 15855 w 1807819"/>
              <a:gd name="connsiteY242" fmla="*/ 1072968 h 1434470"/>
              <a:gd name="connsiteX243" fmla="*/ 14831 w 1807819"/>
              <a:gd name="connsiteY243" fmla="*/ 1067424 h 1434470"/>
              <a:gd name="connsiteX244" fmla="*/ 13843 w 1807819"/>
              <a:gd name="connsiteY244" fmla="*/ 1061845 h 1434470"/>
              <a:gd name="connsiteX245" fmla="*/ 13101 w 1807819"/>
              <a:gd name="connsiteY245" fmla="*/ 1058208 h 1434470"/>
              <a:gd name="connsiteX246" fmla="*/ 13101 w 1807819"/>
              <a:gd name="connsiteY246" fmla="*/ 1058208 h 1434470"/>
              <a:gd name="connsiteX247" fmla="*/ 60208 w 1807819"/>
              <a:gd name="connsiteY247" fmla="*/ 1229049 h 1434470"/>
              <a:gd name="connsiteX248" fmla="*/ 72461 w 1807819"/>
              <a:gd name="connsiteY248" fmla="*/ 1201011 h 1434470"/>
              <a:gd name="connsiteX249" fmla="*/ 100499 w 1807819"/>
              <a:gd name="connsiteY249" fmla="*/ 1213265 h 1434470"/>
              <a:gd name="connsiteX250" fmla="*/ 102371 w 1807819"/>
              <a:gd name="connsiteY250" fmla="*/ 1218138 h 1434470"/>
              <a:gd name="connsiteX251" fmla="*/ 104313 w 1807819"/>
              <a:gd name="connsiteY251" fmla="*/ 1223011 h 1434470"/>
              <a:gd name="connsiteX252" fmla="*/ 106290 w 1807819"/>
              <a:gd name="connsiteY252" fmla="*/ 1227884 h 1434470"/>
              <a:gd name="connsiteX253" fmla="*/ 108268 w 1807819"/>
              <a:gd name="connsiteY253" fmla="*/ 1232757 h 1434470"/>
              <a:gd name="connsiteX254" fmla="*/ 110281 w 1807819"/>
              <a:gd name="connsiteY254" fmla="*/ 1237595 h 1434470"/>
              <a:gd name="connsiteX255" fmla="*/ 112329 w 1807819"/>
              <a:gd name="connsiteY255" fmla="*/ 1242433 h 1434470"/>
              <a:gd name="connsiteX256" fmla="*/ 114412 w 1807819"/>
              <a:gd name="connsiteY256" fmla="*/ 1247235 h 1434470"/>
              <a:gd name="connsiteX257" fmla="*/ 116531 w 1807819"/>
              <a:gd name="connsiteY257" fmla="*/ 1252073 h 1434470"/>
              <a:gd name="connsiteX258" fmla="*/ 116637 w 1807819"/>
              <a:gd name="connsiteY258" fmla="*/ 1252285 h 1434470"/>
              <a:gd name="connsiteX259" fmla="*/ 105796 w 1807819"/>
              <a:gd name="connsiteY259" fmla="*/ 1280923 h 1434470"/>
              <a:gd name="connsiteX260" fmla="*/ 77193 w 1807819"/>
              <a:gd name="connsiteY260" fmla="*/ 1270082 h 1434470"/>
              <a:gd name="connsiteX261" fmla="*/ 76981 w 1807819"/>
              <a:gd name="connsiteY261" fmla="*/ 1269588 h 1434470"/>
              <a:gd name="connsiteX262" fmla="*/ 74792 w 1807819"/>
              <a:gd name="connsiteY262" fmla="*/ 1264573 h 1434470"/>
              <a:gd name="connsiteX263" fmla="*/ 72602 w 1807819"/>
              <a:gd name="connsiteY263" fmla="*/ 1259524 h 1434470"/>
              <a:gd name="connsiteX264" fmla="*/ 70448 w 1807819"/>
              <a:gd name="connsiteY264" fmla="*/ 1254439 h 1434470"/>
              <a:gd name="connsiteX265" fmla="*/ 68330 w 1807819"/>
              <a:gd name="connsiteY265" fmla="*/ 1249354 h 1434470"/>
              <a:gd name="connsiteX266" fmla="*/ 66246 w 1807819"/>
              <a:gd name="connsiteY266" fmla="*/ 1244234 h 1434470"/>
              <a:gd name="connsiteX267" fmla="*/ 64198 w 1807819"/>
              <a:gd name="connsiteY267" fmla="*/ 1239113 h 1434470"/>
              <a:gd name="connsiteX268" fmla="*/ 62150 w 1807819"/>
              <a:gd name="connsiteY268" fmla="*/ 1233958 h 1434470"/>
              <a:gd name="connsiteX269" fmla="*/ 60208 w 1807819"/>
              <a:gd name="connsiteY269" fmla="*/ 1229049 h 1434470"/>
              <a:gd name="connsiteX270" fmla="*/ 60208 w 1807819"/>
              <a:gd name="connsiteY270" fmla="*/ 1229049 h 1434470"/>
              <a:gd name="connsiteX271" fmla="*/ 139873 w 1807819"/>
              <a:gd name="connsiteY271" fmla="*/ 1387284 h 1434470"/>
              <a:gd name="connsiteX272" fmla="*/ 146441 w 1807819"/>
              <a:gd name="connsiteY272" fmla="*/ 1357375 h 1434470"/>
              <a:gd name="connsiteX273" fmla="*/ 176350 w 1807819"/>
              <a:gd name="connsiteY273" fmla="*/ 1363943 h 1434470"/>
              <a:gd name="connsiteX274" fmla="*/ 178151 w 1807819"/>
              <a:gd name="connsiteY274" fmla="*/ 1366768 h 1434470"/>
              <a:gd name="connsiteX275" fmla="*/ 180941 w 1807819"/>
              <a:gd name="connsiteY275" fmla="*/ 1371111 h 1434470"/>
              <a:gd name="connsiteX276" fmla="*/ 183766 w 1807819"/>
              <a:gd name="connsiteY276" fmla="*/ 1375455 h 1434470"/>
              <a:gd name="connsiteX277" fmla="*/ 186626 w 1807819"/>
              <a:gd name="connsiteY277" fmla="*/ 1379763 h 1434470"/>
              <a:gd name="connsiteX278" fmla="*/ 189522 w 1807819"/>
              <a:gd name="connsiteY278" fmla="*/ 1384071 h 1434470"/>
              <a:gd name="connsiteX279" fmla="*/ 192418 w 1807819"/>
              <a:gd name="connsiteY279" fmla="*/ 1388379 h 1434470"/>
              <a:gd name="connsiteX280" fmla="*/ 195348 w 1807819"/>
              <a:gd name="connsiteY280" fmla="*/ 1392652 h 1434470"/>
              <a:gd name="connsiteX281" fmla="*/ 198315 w 1807819"/>
              <a:gd name="connsiteY281" fmla="*/ 1396889 h 1434470"/>
              <a:gd name="connsiteX282" fmla="*/ 199833 w 1807819"/>
              <a:gd name="connsiteY282" fmla="*/ 1399043 h 1434470"/>
              <a:gd name="connsiteX283" fmla="*/ 194713 w 1807819"/>
              <a:gd name="connsiteY283" fmla="*/ 1429235 h 1434470"/>
              <a:gd name="connsiteX284" fmla="*/ 164521 w 1807819"/>
              <a:gd name="connsiteY284" fmla="*/ 1424115 h 1434470"/>
              <a:gd name="connsiteX285" fmla="*/ 162861 w 1807819"/>
              <a:gd name="connsiteY285" fmla="*/ 1421785 h 1434470"/>
              <a:gd name="connsiteX286" fmla="*/ 159754 w 1807819"/>
              <a:gd name="connsiteY286" fmla="*/ 1417335 h 1434470"/>
              <a:gd name="connsiteX287" fmla="*/ 156681 w 1807819"/>
              <a:gd name="connsiteY287" fmla="*/ 1412815 h 1434470"/>
              <a:gd name="connsiteX288" fmla="*/ 153609 w 1807819"/>
              <a:gd name="connsiteY288" fmla="*/ 1408295 h 1434470"/>
              <a:gd name="connsiteX289" fmla="*/ 150608 w 1807819"/>
              <a:gd name="connsiteY289" fmla="*/ 1403775 h 1434470"/>
              <a:gd name="connsiteX290" fmla="*/ 147606 w 1807819"/>
              <a:gd name="connsiteY290" fmla="*/ 1399220 h 1434470"/>
              <a:gd name="connsiteX291" fmla="*/ 144640 w 1807819"/>
              <a:gd name="connsiteY291" fmla="*/ 1394665 h 1434470"/>
              <a:gd name="connsiteX292" fmla="*/ 141673 w 1807819"/>
              <a:gd name="connsiteY292" fmla="*/ 1390074 h 1434470"/>
              <a:gd name="connsiteX293" fmla="*/ 139873 w 1807819"/>
              <a:gd name="connsiteY293" fmla="*/ 1387284 h 1434470"/>
              <a:gd name="connsiteX294" fmla="*/ 139873 w 1807819"/>
              <a:gd name="connsiteY294" fmla="*/ 1387284 h 1434470"/>
              <a:gd name="connsiteX295" fmla="*/ 1642417 w 1807819"/>
              <a:gd name="connsiteY295" fmla="*/ 1425280 h 1434470"/>
              <a:gd name="connsiteX296" fmla="*/ 1612260 w 1807819"/>
              <a:gd name="connsiteY296" fmla="*/ 1430542 h 1434470"/>
              <a:gd name="connsiteX297" fmla="*/ 1607034 w 1807819"/>
              <a:gd name="connsiteY297" fmla="*/ 1400385 h 1434470"/>
              <a:gd name="connsiteX298" fmla="*/ 1608058 w 1807819"/>
              <a:gd name="connsiteY298" fmla="*/ 1398902 h 1434470"/>
              <a:gd name="connsiteX299" fmla="*/ 1611059 w 1807819"/>
              <a:gd name="connsiteY299" fmla="*/ 1394665 h 1434470"/>
              <a:gd name="connsiteX300" fmla="*/ 1613990 w 1807819"/>
              <a:gd name="connsiteY300" fmla="*/ 1390427 h 1434470"/>
              <a:gd name="connsiteX301" fmla="*/ 1616886 w 1807819"/>
              <a:gd name="connsiteY301" fmla="*/ 1386154 h 1434470"/>
              <a:gd name="connsiteX302" fmla="*/ 1619781 w 1807819"/>
              <a:gd name="connsiteY302" fmla="*/ 1381846 h 1434470"/>
              <a:gd name="connsiteX303" fmla="*/ 1622642 w 1807819"/>
              <a:gd name="connsiteY303" fmla="*/ 1377538 h 1434470"/>
              <a:gd name="connsiteX304" fmla="*/ 1625502 w 1807819"/>
              <a:gd name="connsiteY304" fmla="*/ 1373195 h 1434470"/>
              <a:gd name="connsiteX305" fmla="*/ 1628327 w 1807819"/>
              <a:gd name="connsiteY305" fmla="*/ 1368851 h 1434470"/>
              <a:gd name="connsiteX306" fmla="*/ 1630552 w 1807819"/>
              <a:gd name="connsiteY306" fmla="*/ 1365320 h 1434470"/>
              <a:gd name="connsiteX307" fmla="*/ 1660461 w 1807819"/>
              <a:gd name="connsiteY307" fmla="*/ 1358646 h 1434470"/>
              <a:gd name="connsiteX308" fmla="*/ 1667135 w 1807819"/>
              <a:gd name="connsiteY308" fmla="*/ 1388520 h 1434470"/>
              <a:gd name="connsiteX309" fmla="*/ 1664699 w 1807819"/>
              <a:gd name="connsiteY309" fmla="*/ 1392263 h 1434470"/>
              <a:gd name="connsiteX310" fmla="*/ 1661768 w 1807819"/>
              <a:gd name="connsiteY310" fmla="*/ 1396819 h 1434470"/>
              <a:gd name="connsiteX311" fmla="*/ 1658766 w 1807819"/>
              <a:gd name="connsiteY311" fmla="*/ 1401374 h 1434470"/>
              <a:gd name="connsiteX312" fmla="*/ 1655765 w 1807819"/>
              <a:gd name="connsiteY312" fmla="*/ 1405894 h 1434470"/>
              <a:gd name="connsiteX313" fmla="*/ 1652728 w 1807819"/>
              <a:gd name="connsiteY313" fmla="*/ 1410379 h 1434470"/>
              <a:gd name="connsiteX314" fmla="*/ 1649691 w 1807819"/>
              <a:gd name="connsiteY314" fmla="*/ 1414863 h 1434470"/>
              <a:gd name="connsiteX315" fmla="*/ 1646583 w 1807819"/>
              <a:gd name="connsiteY315" fmla="*/ 1419348 h 1434470"/>
              <a:gd name="connsiteX316" fmla="*/ 1643476 w 1807819"/>
              <a:gd name="connsiteY316" fmla="*/ 1423797 h 1434470"/>
              <a:gd name="connsiteX317" fmla="*/ 1642417 w 1807819"/>
              <a:gd name="connsiteY317" fmla="*/ 1425280 h 1434470"/>
              <a:gd name="connsiteX318" fmla="*/ 1642417 w 1807819"/>
              <a:gd name="connsiteY318" fmla="*/ 1425280 h 1434470"/>
              <a:gd name="connsiteX319" fmla="*/ 1730062 w 1807819"/>
              <a:gd name="connsiteY319" fmla="*/ 1271248 h 1434470"/>
              <a:gd name="connsiteX320" fmla="*/ 1701530 w 1807819"/>
              <a:gd name="connsiteY320" fmla="*/ 1282371 h 1434470"/>
              <a:gd name="connsiteX321" fmla="*/ 1690442 w 1807819"/>
              <a:gd name="connsiteY321" fmla="*/ 1253839 h 1434470"/>
              <a:gd name="connsiteX322" fmla="*/ 1692243 w 1807819"/>
              <a:gd name="connsiteY322" fmla="*/ 1249848 h 1434470"/>
              <a:gd name="connsiteX323" fmla="*/ 1694326 w 1807819"/>
              <a:gd name="connsiteY323" fmla="*/ 1245046 h 1434470"/>
              <a:gd name="connsiteX324" fmla="*/ 1696409 w 1807819"/>
              <a:gd name="connsiteY324" fmla="*/ 1240243 h 1434470"/>
              <a:gd name="connsiteX325" fmla="*/ 1698422 w 1807819"/>
              <a:gd name="connsiteY325" fmla="*/ 1235406 h 1434470"/>
              <a:gd name="connsiteX326" fmla="*/ 1700435 w 1807819"/>
              <a:gd name="connsiteY326" fmla="*/ 1230568 h 1434470"/>
              <a:gd name="connsiteX327" fmla="*/ 1702413 w 1807819"/>
              <a:gd name="connsiteY327" fmla="*/ 1225730 h 1434470"/>
              <a:gd name="connsiteX328" fmla="*/ 1704355 w 1807819"/>
              <a:gd name="connsiteY328" fmla="*/ 1220857 h 1434470"/>
              <a:gd name="connsiteX329" fmla="*/ 1706261 w 1807819"/>
              <a:gd name="connsiteY329" fmla="*/ 1215984 h 1434470"/>
              <a:gd name="connsiteX330" fmla="*/ 1706721 w 1807819"/>
              <a:gd name="connsiteY330" fmla="*/ 1214818 h 1434470"/>
              <a:gd name="connsiteX331" fmla="*/ 1734653 w 1807819"/>
              <a:gd name="connsiteY331" fmla="*/ 1202353 h 1434470"/>
              <a:gd name="connsiteX332" fmla="*/ 1747153 w 1807819"/>
              <a:gd name="connsiteY332" fmla="*/ 1230321 h 1434470"/>
              <a:gd name="connsiteX333" fmla="*/ 1746624 w 1807819"/>
              <a:gd name="connsiteY333" fmla="*/ 1231733 h 1434470"/>
              <a:gd name="connsiteX334" fmla="*/ 1744646 w 1807819"/>
              <a:gd name="connsiteY334" fmla="*/ 1236853 h 1434470"/>
              <a:gd name="connsiteX335" fmla="*/ 1742563 w 1807819"/>
              <a:gd name="connsiteY335" fmla="*/ 1241974 h 1434470"/>
              <a:gd name="connsiteX336" fmla="*/ 1740479 w 1807819"/>
              <a:gd name="connsiteY336" fmla="*/ 1247094 h 1434470"/>
              <a:gd name="connsiteX337" fmla="*/ 1738361 w 1807819"/>
              <a:gd name="connsiteY337" fmla="*/ 1252179 h 1434470"/>
              <a:gd name="connsiteX338" fmla="*/ 1736242 w 1807819"/>
              <a:gd name="connsiteY338" fmla="*/ 1257229 h 1434470"/>
              <a:gd name="connsiteX339" fmla="*/ 1734088 w 1807819"/>
              <a:gd name="connsiteY339" fmla="*/ 1262278 h 1434470"/>
              <a:gd name="connsiteX340" fmla="*/ 1731898 w 1807819"/>
              <a:gd name="connsiteY340" fmla="*/ 1267328 h 1434470"/>
              <a:gd name="connsiteX341" fmla="*/ 1730062 w 1807819"/>
              <a:gd name="connsiteY341" fmla="*/ 1271248 h 1434470"/>
              <a:gd name="connsiteX342" fmla="*/ 1730062 w 1807819"/>
              <a:gd name="connsiteY342" fmla="*/ 1271248 h 1434470"/>
              <a:gd name="connsiteX343" fmla="*/ 1785856 w 1807819"/>
              <a:gd name="connsiteY343" fmla="*/ 1103054 h 1434470"/>
              <a:gd name="connsiteX344" fmla="*/ 1760042 w 1807819"/>
              <a:gd name="connsiteY344" fmla="*/ 1119545 h 1434470"/>
              <a:gd name="connsiteX345" fmla="*/ 1743551 w 1807819"/>
              <a:gd name="connsiteY345" fmla="*/ 1093767 h 1434470"/>
              <a:gd name="connsiteX346" fmla="*/ 1744470 w 1807819"/>
              <a:gd name="connsiteY346" fmla="*/ 1089706 h 1434470"/>
              <a:gd name="connsiteX347" fmla="*/ 1745600 w 1807819"/>
              <a:gd name="connsiteY347" fmla="*/ 1084515 h 1434470"/>
              <a:gd name="connsiteX348" fmla="*/ 1746694 w 1807819"/>
              <a:gd name="connsiteY348" fmla="*/ 1079289 h 1434470"/>
              <a:gd name="connsiteX349" fmla="*/ 1747754 w 1807819"/>
              <a:gd name="connsiteY349" fmla="*/ 1074028 h 1434470"/>
              <a:gd name="connsiteX350" fmla="*/ 1748813 w 1807819"/>
              <a:gd name="connsiteY350" fmla="*/ 1068801 h 1434470"/>
              <a:gd name="connsiteX351" fmla="*/ 1749802 w 1807819"/>
              <a:gd name="connsiteY351" fmla="*/ 1063540 h 1434470"/>
              <a:gd name="connsiteX352" fmla="*/ 1750790 w 1807819"/>
              <a:gd name="connsiteY352" fmla="*/ 1058278 h 1434470"/>
              <a:gd name="connsiteX353" fmla="*/ 1751744 w 1807819"/>
              <a:gd name="connsiteY353" fmla="*/ 1052981 h 1434470"/>
              <a:gd name="connsiteX354" fmla="*/ 1751815 w 1807819"/>
              <a:gd name="connsiteY354" fmla="*/ 1052381 h 1434470"/>
              <a:gd name="connsiteX355" fmla="*/ 1776780 w 1807819"/>
              <a:gd name="connsiteY355" fmla="*/ 1034619 h 1434470"/>
              <a:gd name="connsiteX356" fmla="*/ 1794543 w 1807819"/>
              <a:gd name="connsiteY356" fmla="*/ 1059550 h 1434470"/>
              <a:gd name="connsiteX357" fmla="*/ 1794401 w 1807819"/>
              <a:gd name="connsiteY357" fmla="*/ 1060432 h 1434470"/>
              <a:gd name="connsiteX358" fmla="*/ 1793413 w 1807819"/>
              <a:gd name="connsiteY358" fmla="*/ 1065976 h 1434470"/>
              <a:gd name="connsiteX359" fmla="*/ 1792389 w 1807819"/>
              <a:gd name="connsiteY359" fmla="*/ 1071485 h 1434470"/>
              <a:gd name="connsiteX360" fmla="*/ 1791329 w 1807819"/>
              <a:gd name="connsiteY360" fmla="*/ 1077029 h 1434470"/>
              <a:gd name="connsiteX361" fmla="*/ 1790235 w 1807819"/>
              <a:gd name="connsiteY361" fmla="*/ 1082538 h 1434470"/>
              <a:gd name="connsiteX362" fmla="*/ 1789104 w 1807819"/>
              <a:gd name="connsiteY362" fmla="*/ 1088047 h 1434470"/>
              <a:gd name="connsiteX363" fmla="*/ 1787939 w 1807819"/>
              <a:gd name="connsiteY363" fmla="*/ 1093520 h 1434470"/>
              <a:gd name="connsiteX364" fmla="*/ 1786774 w 1807819"/>
              <a:gd name="connsiteY364" fmla="*/ 1098994 h 1434470"/>
              <a:gd name="connsiteX365" fmla="*/ 1785856 w 1807819"/>
              <a:gd name="connsiteY365" fmla="*/ 1103054 h 1434470"/>
              <a:gd name="connsiteX366" fmla="*/ 1785856 w 1807819"/>
              <a:gd name="connsiteY366" fmla="*/ 1103054 h 1434470"/>
              <a:gd name="connsiteX367" fmla="*/ 1807573 w 1807819"/>
              <a:gd name="connsiteY367" fmla="*/ 927269 h 1434470"/>
              <a:gd name="connsiteX368" fmla="*/ 1785432 w 1807819"/>
              <a:gd name="connsiteY368" fmla="*/ 948421 h 1434470"/>
              <a:gd name="connsiteX369" fmla="*/ 1764244 w 1807819"/>
              <a:gd name="connsiteY369" fmla="*/ 926316 h 1434470"/>
              <a:gd name="connsiteX370" fmla="*/ 1764315 w 1807819"/>
              <a:gd name="connsiteY370" fmla="*/ 923208 h 1434470"/>
              <a:gd name="connsiteX371" fmla="*/ 1764386 w 1807819"/>
              <a:gd name="connsiteY371" fmla="*/ 917700 h 1434470"/>
              <a:gd name="connsiteX372" fmla="*/ 1764456 w 1807819"/>
              <a:gd name="connsiteY372" fmla="*/ 912155 h 1434470"/>
              <a:gd name="connsiteX373" fmla="*/ 1764492 w 1807819"/>
              <a:gd name="connsiteY373" fmla="*/ 906611 h 1434470"/>
              <a:gd name="connsiteX374" fmla="*/ 1764492 w 1807819"/>
              <a:gd name="connsiteY374" fmla="*/ 901067 h 1434470"/>
              <a:gd name="connsiteX375" fmla="*/ 1764421 w 1807819"/>
              <a:gd name="connsiteY375" fmla="*/ 895523 h 1434470"/>
              <a:gd name="connsiteX376" fmla="*/ 1764350 w 1807819"/>
              <a:gd name="connsiteY376" fmla="*/ 889944 h 1434470"/>
              <a:gd name="connsiteX377" fmla="*/ 1764244 w 1807819"/>
              <a:gd name="connsiteY377" fmla="*/ 884365 h 1434470"/>
              <a:gd name="connsiteX378" fmla="*/ 1764244 w 1807819"/>
              <a:gd name="connsiteY378" fmla="*/ 884082 h 1434470"/>
              <a:gd name="connsiteX379" fmla="*/ 1785255 w 1807819"/>
              <a:gd name="connsiteY379" fmla="*/ 861800 h 1434470"/>
              <a:gd name="connsiteX380" fmla="*/ 1807537 w 1807819"/>
              <a:gd name="connsiteY380" fmla="*/ 882811 h 1434470"/>
              <a:gd name="connsiteX381" fmla="*/ 1807573 w 1807819"/>
              <a:gd name="connsiteY381" fmla="*/ 883376 h 1434470"/>
              <a:gd name="connsiteX382" fmla="*/ 1807679 w 1807819"/>
              <a:gd name="connsiteY382" fmla="*/ 889202 h 1434470"/>
              <a:gd name="connsiteX383" fmla="*/ 1807749 w 1807819"/>
              <a:gd name="connsiteY383" fmla="*/ 895029 h 1434470"/>
              <a:gd name="connsiteX384" fmla="*/ 1807785 w 1807819"/>
              <a:gd name="connsiteY384" fmla="*/ 900855 h 1434470"/>
              <a:gd name="connsiteX385" fmla="*/ 1807820 w 1807819"/>
              <a:gd name="connsiteY385" fmla="*/ 906682 h 1434470"/>
              <a:gd name="connsiteX386" fmla="*/ 1807749 w 1807819"/>
              <a:gd name="connsiteY386" fmla="*/ 912509 h 1434470"/>
              <a:gd name="connsiteX387" fmla="*/ 1807679 w 1807819"/>
              <a:gd name="connsiteY387" fmla="*/ 918300 h 1434470"/>
              <a:gd name="connsiteX388" fmla="*/ 1807573 w 1807819"/>
              <a:gd name="connsiteY388" fmla="*/ 924091 h 1434470"/>
              <a:gd name="connsiteX389" fmla="*/ 1807573 w 1807819"/>
              <a:gd name="connsiteY389" fmla="*/ 927269 h 1434470"/>
              <a:gd name="connsiteX390" fmla="*/ 1807573 w 1807819"/>
              <a:gd name="connsiteY390" fmla="*/ 927269 h 1434470"/>
              <a:gd name="connsiteX391" fmla="*/ 1794860 w 1807819"/>
              <a:gd name="connsiteY391" fmla="*/ 750530 h 1434470"/>
              <a:gd name="connsiteX392" fmla="*/ 1777275 w 1807819"/>
              <a:gd name="connsiteY392" fmla="*/ 775602 h 1434470"/>
              <a:gd name="connsiteX393" fmla="*/ 1752203 w 1807819"/>
              <a:gd name="connsiteY393" fmla="*/ 758052 h 1434470"/>
              <a:gd name="connsiteX394" fmla="*/ 1751426 w 1807819"/>
              <a:gd name="connsiteY394" fmla="*/ 753567 h 1434470"/>
              <a:gd name="connsiteX395" fmla="*/ 1750473 w 1807819"/>
              <a:gd name="connsiteY395" fmla="*/ 748235 h 1434470"/>
              <a:gd name="connsiteX396" fmla="*/ 1749484 w 1807819"/>
              <a:gd name="connsiteY396" fmla="*/ 742938 h 1434470"/>
              <a:gd name="connsiteX397" fmla="*/ 1748460 w 1807819"/>
              <a:gd name="connsiteY397" fmla="*/ 737641 h 1434470"/>
              <a:gd name="connsiteX398" fmla="*/ 1747436 w 1807819"/>
              <a:gd name="connsiteY398" fmla="*/ 732345 h 1434470"/>
              <a:gd name="connsiteX399" fmla="*/ 1746341 w 1807819"/>
              <a:gd name="connsiteY399" fmla="*/ 727083 h 1434470"/>
              <a:gd name="connsiteX400" fmla="*/ 1745211 w 1807819"/>
              <a:gd name="connsiteY400" fmla="*/ 721821 h 1434470"/>
              <a:gd name="connsiteX401" fmla="*/ 1744046 w 1807819"/>
              <a:gd name="connsiteY401" fmla="*/ 716595 h 1434470"/>
              <a:gd name="connsiteX402" fmla="*/ 1760325 w 1807819"/>
              <a:gd name="connsiteY402" fmla="*/ 690676 h 1434470"/>
              <a:gd name="connsiteX403" fmla="*/ 1786280 w 1807819"/>
              <a:gd name="connsiteY403" fmla="*/ 706955 h 1434470"/>
              <a:gd name="connsiteX404" fmla="*/ 1786350 w 1807819"/>
              <a:gd name="connsiteY404" fmla="*/ 707202 h 1434470"/>
              <a:gd name="connsiteX405" fmla="*/ 1787551 w 1807819"/>
              <a:gd name="connsiteY405" fmla="*/ 712711 h 1434470"/>
              <a:gd name="connsiteX406" fmla="*/ 1788716 w 1807819"/>
              <a:gd name="connsiteY406" fmla="*/ 718255 h 1434470"/>
              <a:gd name="connsiteX407" fmla="*/ 1789881 w 1807819"/>
              <a:gd name="connsiteY407" fmla="*/ 723799 h 1434470"/>
              <a:gd name="connsiteX408" fmla="*/ 1790976 w 1807819"/>
              <a:gd name="connsiteY408" fmla="*/ 729343 h 1434470"/>
              <a:gd name="connsiteX409" fmla="*/ 1792035 w 1807819"/>
              <a:gd name="connsiteY409" fmla="*/ 734887 h 1434470"/>
              <a:gd name="connsiteX410" fmla="*/ 1793059 w 1807819"/>
              <a:gd name="connsiteY410" fmla="*/ 740466 h 1434470"/>
              <a:gd name="connsiteX411" fmla="*/ 1794083 w 1807819"/>
              <a:gd name="connsiteY411" fmla="*/ 746046 h 1434470"/>
              <a:gd name="connsiteX412" fmla="*/ 1794860 w 1807819"/>
              <a:gd name="connsiteY412" fmla="*/ 750530 h 1434470"/>
              <a:gd name="connsiteX413" fmla="*/ 1794860 w 1807819"/>
              <a:gd name="connsiteY413" fmla="*/ 750530 h 1434470"/>
              <a:gd name="connsiteX414" fmla="*/ 1786315 w 1807819"/>
              <a:gd name="connsiteY414" fmla="*/ 706990 h 1434470"/>
              <a:gd name="connsiteX415" fmla="*/ 1744081 w 1807819"/>
              <a:gd name="connsiteY415" fmla="*/ 716631 h 1434470"/>
              <a:gd name="connsiteX416" fmla="*/ 1786315 w 1807819"/>
              <a:gd name="connsiteY416" fmla="*/ 706990 h 1434470"/>
              <a:gd name="connsiteX417" fmla="*/ 1786315 w 1807819"/>
              <a:gd name="connsiteY417" fmla="*/ 706990 h 1434470"/>
              <a:gd name="connsiteX418" fmla="*/ 1747965 w 1807819"/>
              <a:gd name="connsiteY418" fmla="*/ 579760 h 1434470"/>
              <a:gd name="connsiteX419" fmla="*/ 1735535 w 1807819"/>
              <a:gd name="connsiteY419" fmla="*/ 607727 h 1434470"/>
              <a:gd name="connsiteX420" fmla="*/ 1707533 w 1807819"/>
              <a:gd name="connsiteY420" fmla="*/ 595297 h 1434470"/>
              <a:gd name="connsiteX421" fmla="*/ 1707321 w 1807819"/>
              <a:gd name="connsiteY421" fmla="*/ 594661 h 1434470"/>
              <a:gd name="connsiteX422" fmla="*/ 1705379 w 1807819"/>
              <a:gd name="connsiteY422" fmla="*/ 589753 h 1434470"/>
              <a:gd name="connsiteX423" fmla="*/ 1703436 w 1807819"/>
              <a:gd name="connsiteY423" fmla="*/ 584845 h 1434470"/>
              <a:gd name="connsiteX424" fmla="*/ 1701494 w 1807819"/>
              <a:gd name="connsiteY424" fmla="*/ 579971 h 1434470"/>
              <a:gd name="connsiteX425" fmla="*/ 1699517 w 1807819"/>
              <a:gd name="connsiteY425" fmla="*/ 575134 h 1434470"/>
              <a:gd name="connsiteX426" fmla="*/ 1697469 w 1807819"/>
              <a:gd name="connsiteY426" fmla="*/ 570296 h 1434470"/>
              <a:gd name="connsiteX427" fmla="*/ 1695421 w 1807819"/>
              <a:gd name="connsiteY427" fmla="*/ 565458 h 1434470"/>
              <a:gd name="connsiteX428" fmla="*/ 1693337 w 1807819"/>
              <a:gd name="connsiteY428" fmla="*/ 560620 h 1434470"/>
              <a:gd name="connsiteX429" fmla="*/ 1691395 w 1807819"/>
              <a:gd name="connsiteY429" fmla="*/ 556277 h 1434470"/>
              <a:gd name="connsiteX430" fmla="*/ 1702448 w 1807819"/>
              <a:gd name="connsiteY430" fmla="*/ 527709 h 1434470"/>
              <a:gd name="connsiteX431" fmla="*/ 1730980 w 1807819"/>
              <a:gd name="connsiteY431" fmla="*/ 538762 h 1434470"/>
              <a:gd name="connsiteX432" fmla="*/ 1733028 w 1807819"/>
              <a:gd name="connsiteY432" fmla="*/ 543388 h 1434470"/>
              <a:gd name="connsiteX433" fmla="*/ 1735182 w 1807819"/>
              <a:gd name="connsiteY433" fmla="*/ 548437 h 1434470"/>
              <a:gd name="connsiteX434" fmla="*/ 1737336 w 1807819"/>
              <a:gd name="connsiteY434" fmla="*/ 553487 h 1434470"/>
              <a:gd name="connsiteX435" fmla="*/ 1739455 w 1807819"/>
              <a:gd name="connsiteY435" fmla="*/ 558572 h 1434470"/>
              <a:gd name="connsiteX436" fmla="*/ 1741574 w 1807819"/>
              <a:gd name="connsiteY436" fmla="*/ 563728 h 1434470"/>
              <a:gd name="connsiteX437" fmla="*/ 1743657 w 1807819"/>
              <a:gd name="connsiteY437" fmla="*/ 568848 h 1434470"/>
              <a:gd name="connsiteX438" fmla="*/ 1745670 w 1807819"/>
              <a:gd name="connsiteY438" fmla="*/ 573968 h 1434470"/>
              <a:gd name="connsiteX439" fmla="*/ 1747683 w 1807819"/>
              <a:gd name="connsiteY439" fmla="*/ 579124 h 1434470"/>
              <a:gd name="connsiteX440" fmla="*/ 1747965 w 1807819"/>
              <a:gd name="connsiteY440" fmla="*/ 579760 h 1434470"/>
              <a:gd name="connsiteX441" fmla="*/ 1747965 w 1807819"/>
              <a:gd name="connsiteY441" fmla="*/ 579760 h 1434470"/>
              <a:gd name="connsiteX442" fmla="*/ 1668371 w 1807819"/>
              <a:gd name="connsiteY442" fmla="*/ 421348 h 1434470"/>
              <a:gd name="connsiteX443" fmla="*/ 1661768 w 1807819"/>
              <a:gd name="connsiteY443" fmla="*/ 451258 h 1434470"/>
              <a:gd name="connsiteX444" fmla="*/ 1631858 w 1807819"/>
              <a:gd name="connsiteY444" fmla="*/ 444654 h 1434470"/>
              <a:gd name="connsiteX445" fmla="*/ 1629598 w 1807819"/>
              <a:gd name="connsiteY445" fmla="*/ 441088 h 1434470"/>
              <a:gd name="connsiteX446" fmla="*/ 1626808 w 1807819"/>
              <a:gd name="connsiteY446" fmla="*/ 436709 h 1434470"/>
              <a:gd name="connsiteX447" fmla="*/ 1623948 w 1807819"/>
              <a:gd name="connsiteY447" fmla="*/ 432365 h 1434470"/>
              <a:gd name="connsiteX448" fmla="*/ 1621088 w 1807819"/>
              <a:gd name="connsiteY448" fmla="*/ 428022 h 1434470"/>
              <a:gd name="connsiteX449" fmla="*/ 1618228 w 1807819"/>
              <a:gd name="connsiteY449" fmla="*/ 423714 h 1434470"/>
              <a:gd name="connsiteX450" fmla="*/ 1615332 w 1807819"/>
              <a:gd name="connsiteY450" fmla="*/ 419441 h 1434470"/>
              <a:gd name="connsiteX451" fmla="*/ 1612401 w 1807819"/>
              <a:gd name="connsiteY451" fmla="*/ 415168 h 1434470"/>
              <a:gd name="connsiteX452" fmla="*/ 1609435 w 1807819"/>
              <a:gd name="connsiteY452" fmla="*/ 410931 h 1434470"/>
              <a:gd name="connsiteX453" fmla="*/ 1608411 w 1807819"/>
              <a:gd name="connsiteY453" fmla="*/ 409518 h 1434470"/>
              <a:gd name="connsiteX454" fmla="*/ 1613531 w 1807819"/>
              <a:gd name="connsiteY454" fmla="*/ 379326 h 1434470"/>
              <a:gd name="connsiteX455" fmla="*/ 1643723 w 1807819"/>
              <a:gd name="connsiteY455" fmla="*/ 384446 h 1434470"/>
              <a:gd name="connsiteX456" fmla="*/ 1644888 w 1807819"/>
              <a:gd name="connsiteY456" fmla="*/ 386106 h 1434470"/>
              <a:gd name="connsiteX457" fmla="*/ 1647996 w 1807819"/>
              <a:gd name="connsiteY457" fmla="*/ 390556 h 1434470"/>
              <a:gd name="connsiteX458" fmla="*/ 1651033 w 1807819"/>
              <a:gd name="connsiteY458" fmla="*/ 395040 h 1434470"/>
              <a:gd name="connsiteX459" fmla="*/ 1654105 w 1807819"/>
              <a:gd name="connsiteY459" fmla="*/ 399560 h 1434470"/>
              <a:gd name="connsiteX460" fmla="*/ 1657142 w 1807819"/>
              <a:gd name="connsiteY460" fmla="*/ 404080 h 1434470"/>
              <a:gd name="connsiteX461" fmla="*/ 1660143 w 1807819"/>
              <a:gd name="connsiteY461" fmla="*/ 408635 h 1434470"/>
              <a:gd name="connsiteX462" fmla="*/ 1663145 w 1807819"/>
              <a:gd name="connsiteY462" fmla="*/ 413191 h 1434470"/>
              <a:gd name="connsiteX463" fmla="*/ 1666076 w 1807819"/>
              <a:gd name="connsiteY463" fmla="*/ 417781 h 1434470"/>
              <a:gd name="connsiteX464" fmla="*/ 1668371 w 1807819"/>
              <a:gd name="connsiteY464" fmla="*/ 421348 h 1434470"/>
              <a:gd name="connsiteX465" fmla="*/ 1668371 w 1807819"/>
              <a:gd name="connsiteY465" fmla="*/ 421348 h 1434470"/>
              <a:gd name="connsiteX466" fmla="*/ 1559538 w 1807819"/>
              <a:gd name="connsiteY466" fmla="*/ 281652 h 1434470"/>
              <a:gd name="connsiteX467" fmla="*/ 1558797 w 1807819"/>
              <a:gd name="connsiteY467" fmla="*/ 312268 h 1434470"/>
              <a:gd name="connsiteX468" fmla="*/ 1528181 w 1807819"/>
              <a:gd name="connsiteY468" fmla="*/ 311491 h 1434470"/>
              <a:gd name="connsiteX469" fmla="*/ 1527651 w 1807819"/>
              <a:gd name="connsiteY469" fmla="*/ 310961 h 1434470"/>
              <a:gd name="connsiteX470" fmla="*/ 1524085 w 1807819"/>
              <a:gd name="connsiteY470" fmla="*/ 307218 h 1434470"/>
              <a:gd name="connsiteX471" fmla="*/ 1520518 w 1807819"/>
              <a:gd name="connsiteY471" fmla="*/ 303510 h 1434470"/>
              <a:gd name="connsiteX472" fmla="*/ 1516881 w 1807819"/>
              <a:gd name="connsiteY472" fmla="*/ 299803 h 1434470"/>
              <a:gd name="connsiteX473" fmla="*/ 1513244 w 1807819"/>
              <a:gd name="connsiteY473" fmla="*/ 296130 h 1434470"/>
              <a:gd name="connsiteX474" fmla="*/ 1509571 w 1807819"/>
              <a:gd name="connsiteY474" fmla="*/ 292493 h 1434470"/>
              <a:gd name="connsiteX475" fmla="*/ 1505899 w 1807819"/>
              <a:gd name="connsiteY475" fmla="*/ 288856 h 1434470"/>
              <a:gd name="connsiteX476" fmla="*/ 1502191 w 1807819"/>
              <a:gd name="connsiteY476" fmla="*/ 285254 h 1434470"/>
              <a:gd name="connsiteX477" fmla="*/ 1498483 w 1807819"/>
              <a:gd name="connsiteY477" fmla="*/ 281687 h 1434470"/>
              <a:gd name="connsiteX478" fmla="*/ 1498413 w 1807819"/>
              <a:gd name="connsiteY478" fmla="*/ 281617 h 1434470"/>
              <a:gd name="connsiteX479" fmla="*/ 1497565 w 1807819"/>
              <a:gd name="connsiteY479" fmla="*/ 251001 h 1434470"/>
              <a:gd name="connsiteX480" fmla="*/ 1528146 w 1807819"/>
              <a:gd name="connsiteY480" fmla="*/ 250118 h 1434470"/>
              <a:gd name="connsiteX481" fmla="*/ 1528393 w 1807819"/>
              <a:gd name="connsiteY481" fmla="*/ 250365 h 1434470"/>
              <a:gd name="connsiteX482" fmla="*/ 1532312 w 1807819"/>
              <a:gd name="connsiteY482" fmla="*/ 254108 h 1434470"/>
              <a:gd name="connsiteX483" fmla="*/ 1536197 w 1807819"/>
              <a:gd name="connsiteY483" fmla="*/ 257887 h 1434470"/>
              <a:gd name="connsiteX484" fmla="*/ 1540046 w 1807819"/>
              <a:gd name="connsiteY484" fmla="*/ 261700 h 1434470"/>
              <a:gd name="connsiteX485" fmla="*/ 1543895 w 1807819"/>
              <a:gd name="connsiteY485" fmla="*/ 265514 h 1434470"/>
              <a:gd name="connsiteX486" fmla="*/ 1547709 w 1807819"/>
              <a:gd name="connsiteY486" fmla="*/ 269363 h 1434470"/>
              <a:gd name="connsiteX487" fmla="*/ 1551487 w 1807819"/>
              <a:gd name="connsiteY487" fmla="*/ 273212 h 1434470"/>
              <a:gd name="connsiteX488" fmla="*/ 1555301 w 1807819"/>
              <a:gd name="connsiteY488" fmla="*/ 277132 h 1434470"/>
              <a:gd name="connsiteX489" fmla="*/ 1559044 w 1807819"/>
              <a:gd name="connsiteY489" fmla="*/ 281052 h 1434470"/>
              <a:gd name="connsiteX490" fmla="*/ 1559538 w 1807819"/>
              <a:gd name="connsiteY490" fmla="*/ 281652 h 1434470"/>
              <a:gd name="connsiteX491" fmla="*/ 1559538 w 1807819"/>
              <a:gd name="connsiteY491" fmla="*/ 281652 h 1434470"/>
              <a:gd name="connsiteX492" fmla="*/ 1425598 w 1807819"/>
              <a:gd name="connsiteY492" fmla="*/ 165686 h 1434470"/>
              <a:gd name="connsiteX493" fmla="*/ 1430824 w 1807819"/>
              <a:gd name="connsiteY493" fmla="*/ 195843 h 1434470"/>
              <a:gd name="connsiteX494" fmla="*/ 1400632 w 1807819"/>
              <a:gd name="connsiteY494" fmla="*/ 201069 h 1434470"/>
              <a:gd name="connsiteX495" fmla="*/ 1398796 w 1807819"/>
              <a:gd name="connsiteY495" fmla="*/ 199762 h 1434470"/>
              <a:gd name="connsiteX496" fmla="*/ 1394559 w 1807819"/>
              <a:gd name="connsiteY496" fmla="*/ 196796 h 1434470"/>
              <a:gd name="connsiteX497" fmla="*/ 1390286 w 1807819"/>
              <a:gd name="connsiteY497" fmla="*/ 193865 h 1434470"/>
              <a:gd name="connsiteX498" fmla="*/ 1386013 w 1807819"/>
              <a:gd name="connsiteY498" fmla="*/ 190934 h 1434470"/>
              <a:gd name="connsiteX499" fmla="*/ 1381705 w 1807819"/>
              <a:gd name="connsiteY499" fmla="*/ 188039 h 1434470"/>
              <a:gd name="connsiteX500" fmla="*/ 1377397 w 1807819"/>
              <a:gd name="connsiteY500" fmla="*/ 185178 h 1434470"/>
              <a:gd name="connsiteX501" fmla="*/ 1373089 w 1807819"/>
              <a:gd name="connsiteY501" fmla="*/ 182353 h 1434470"/>
              <a:gd name="connsiteX502" fmla="*/ 1368745 w 1807819"/>
              <a:gd name="connsiteY502" fmla="*/ 179528 h 1434470"/>
              <a:gd name="connsiteX503" fmla="*/ 1365567 w 1807819"/>
              <a:gd name="connsiteY503" fmla="*/ 177480 h 1434470"/>
              <a:gd name="connsiteX504" fmla="*/ 1358893 w 1807819"/>
              <a:gd name="connsiteY504" fmla="*/ 147606 h 1434470"/>
              <a:gd name="connsiteX505" fmla="*/ 1388767 w 1807819"/>
              <a:gd name="connsiteY505" fmla="*/ 140932 h 1434470"/>
              <a:gd name="connsiteX506" fmla="*/ 1392157 w 1807819"/>
              <a:gd name="connsiteY506" fmla="*/ 143121 h 1434470"/>
              <a:gd name="connsiteX507" fmla="*/ 1396713 w 1807819"/>
              <a:gd name="connsiteY507" fmla="*/ 146088 h 1434470"/>
              <a:gd name="connsiteX508" fmla="*/ 1401268 w 1807819"/>
              <a:gd name="connsiteY508" fmla="*/ 149089 h 1434470"/>
              <a:gd name="connsiteX509" fmla="*/ 1405823 w 1807819"/>
              <a:gd name="connsiteY509" fmla="*/ 152091 h 1434470"/>
              <a:gd name="connsiteX510" fmla="*/ 1410308 w 1807819"/>
              <a:gd name="connsiteY510" fmla="*/ 155128 h 1434470"/>
              <a:gd name="connsiteX511" fmla="*/ 1414828 w 1807819"/>
              <a:gd name="connsiteY511" fmla="*/ 158200 h 1434470"/>
              <a:gd name="connsiteX512" fmla="*/ 1419277 w 1807819"/>
              <a:gd name="connsiteY512" fmla="*/ 161307 h 1434470"/>
              <a:gd name="connsiteX513" fmla="*/ 1423727 w 1807819"/>
              <a:gd name="connsiteY513" fmla="*/ 164415 h 1434470"/>
              <a:gd name="connsiteX514" fmla="*/ 1425598 w 1807819"/>
              <a:gd name="connsiteY514" fmla="*/ 165686 h 1434470"/>
              <a:gd name="connsiteX515" fmla="*/ 1425598 w 1807819"/>
              <a:gd name="connsiteY515" fmla="*/ 165686 h 1434470"/>
              <a:gd name="connsiteX516" fmla="*/ 1271601 w 1807819"/>
              <a:gd name="connsiteY516" fmla="*/ 77935 h 1434470"/>
              <a:gd name="connsiteX517" fmla="*/ 1282689 w 1807819"/>
              <a:gd name="connsiteY517" fmla="*/ 106467 h 1434470"/>
              <a:gd name="connsiteX518" fmla="*/ 1254156 w 1807819"/>
              <a:gd name="connsiteY518" fmla="*/ 117590 h 1434470"/>
              <a:gd name="connsiteX519" fmla="*/ 1249742 w 1807819"/>
              <a:gd name="connsiteY519" fmla="*/ 115648 h 1434470"/>
              <a:gd name="connsiteX520" fmla="*/ 1244975 w 1807819"/>
              <a:gd name="connsiteY520" fmla="*/ 113565 h 1434470"/>
              <a:gd name="connsiteX521" fmla="*/ 1240173 w 1807819"/>
              <a:gd name="connsiteY521" fmla="*/ 111517 h 1434470"/>
              <a:gd name="connsiteX522" fmla="*/ 1235370 w 1807819"/>
              <a:gd name="connsiteY522" fmla="*/ 109469 h 1434470"/>
              <a:gd name="connsiteX523" fmla="*/ 1230532 w 1807819"/>
              <a:gd name="connsiteY523" fmla="*/ 107456 h 1434470"/>
              <a:gd name="connsiteX524" fmla="*/ 1225659 w 1807819"/>
              <a:gd name="connsiteY524" fmla="*/ 105478 h 1434470"/>
              <a:gd name="connsiteX525" fmla="*/ 1220822 w 1807819"/>
              <a:gd name="connsiteY525" fmla="*/ 103536 h 1434470"/>
              <a:gd name="connsiteX526" fmla="*/ 1215913 w 1807819"/>
              <a:gd name="connsiteY526" fmla="*/ 101629 h 1434470"/>
              <a:gd name="connsiteX527" fmla="*/ 1215171 w 1807819"/>
              <a:gd name="connsiteY527" fmla="*/ 101311 h 1434470"/>
              <a:gd name="connsiteX528" fmla="*/ 1202671 w 1807819"/>
              <a:gd name="connsiteY528" fmla="*/ 73379 h 1434470"/>
              <a:gd name="connsiteX529" fmla="*/ 1230638 w 1807819"/>
              <a:gd name="connsiteY529" fmla="*/ 60879 h 1434470"/>
              <a:gd name="connsiteX530" fmla="*/ 1231627 w 1807819"/>
              <a:gd name="connsiteY530" fmla="*/ 61267 h 1434470"/>
              <a:gd name="connsiteX531" fmla="*/ 1236747 w 1807819"/>
              <a:gd name="connsiteY531" fmla="*/ 63280 h 1434470"/>
              <a:gd name="connsiteX532" fmla="*/ 1241868 w 1807819"/>
              <a:gd name="connsiteY532" fmla="*/ 65328 h 1434470"/>
              <a:gd name="connsiteX533" fmla="*/ 1246953 w 1807819"/>
              <a:gd name="connsiteY533" fmla="*/ 67411 h 1434470"/>
              <a:gd name="connsiteX534" fmla="*/ 1252002 w 1807819"/>
              <a:gd name="connsiteY534" fmla="*/ 69530 h 1434470"/>
              <a:gd name="connsiteX535" fmla="*/ 1257087 w 1807819"/>
              <a:gd name="connsiteY535" fmla="*/ 71649 h 1434470"/>
              <a:gd name="connsiteX536" fmla="*/ 1262137 w 1807819"/>
              <a:gd name="connsiteY536" fmla="*/ 73838 h 1434470"/>
              <a:gd name="connsiteX537" fmla="*/ 1267187 w 1807819"/>
              <a:gd name="connsiteY537" fmla="*/ 76028 h 1434470"/>
              <a:gd name="connsiteX538" fmla="*/ 1271601 w 1807819"/>
              <a:gd name="connsiteY538" fmla="*/ 77935 h 1434470"/>
              <a:gd name="connsiteX539" fmla="*/ 1271601 w 1807819"/>
              <a:gd name="connsiteY539" fmla="*/ 77935 h 1434470"/>
              <a:gd name="connsiteX540" fmla="*/ 1103443 w 1807819"/>
              <a:gd name="connsiteY540" fmla="*/ 22106 h 1434470"/>
              <a:gd name="connsiteX541" fmla="*/ 1119899 w 1807819"/>
              <a:gd name="connsiteY541" fmla="*/ 47919 h 1434470"/>
              <a:gd name="connsiteX542" fmla="*/ 1094085 w 1807819"/>
              <a:gd name="connsiteY542" fmla="*/ 64410 h 1434470"/>
              <a:gd name="connsiteX543" fmla="*/ 1089600 w 1807819"/>
              <a:gd name="connsiteY543" fmla="*/ 63386 h 1434470"/>
              <a:gd name="connsiteX544" fmla="*/ 1084410 w 1807819"/>
              <a:gd name="connsiteY544" fmla="*/ 62256 h 1434470"/>
              <a:gd name="connsiteX545" fmla="*/ 1079219 w 1807819"/>
              <a:gd name="connsiteY545" fmla="*/ 61161 h 1434470"/>
              <a:gd name="connsiteX546" fmla="*/ 1073957 w 1807819"/>
              <a:gd name="connsiteY546" fmla="*/ 60102 h 1434470"/>
              <a:gd name="connsiteX547" fmla="*/ 1068731 w 1807819"/>
              <a:gd name="connsiteY547" fmla="*/ 59042 h 1434470"/>
              <a:gd name="connsiteX548" fmla="*/ 1063469 w 1807819"/>
              <a:gd name="connsiteY548" fmla="*/ 58054 h 1434470"/>
              <a:gd name="connsiteX549" fmla="*/ 1058208 w 1807819"/>
              <a:gd name="connsiteY549" fmla="*/ 57100 h 1434470"/>
              <a:gd name="connsiteX550" fmla="*/ 1052911 w 1807819"/>
              <a:gd name="connsiteY550" fmla="*/ 56147 h 1434470"/>
              <a:gd name="connsiteX551" fmla="*/ 1052734 w 1807819"/>
              <a:gd name="connsiteY551" fmla="*/ 56111 h 1434470"/>
              <a:gd name="connsiteX552" fmla="*/ 1034972 w 1807819"/>
              <a:gd name="connsiteY552" fmla="*/ 31181 h 1434470"/>
              <a:gd name="connsiteX553" fmla="*/ 1059938 w 1807819"/>
              <a:gd name="connsiteY553" fmla="*/ 13419 h 1434470"/>
              <a:gd name="connsiteX554" fmla="*/ 1060397 w 1807819"/>
              <a:gd name="connsiteY554" fmla="*/ 13489 h 1434470"/>
              <a:gd name="connsiteX555" fmla="*/ 1065906 w 1807819"/>
              <a:gd name="connsiteY555" fmla="*/ 14478 h 1434470"/>
              <a:gd name="connsiteX556" fmla="*/ 1071450 w 1807819"/>
              <a:gd name="connsiteY556" fmla="*/ 15502 h 1434470"/>
              <a:gd name="connsiteX557" fmla="*/ 1076959 w 1807819"/>
              <a:gd name="connsiteY557" fmla="*/ 16562 h 1434470"/>
              <a:gd name="connsiteX558" fmla="*/ 1082467 w 1807819"/>
              <a:gd name="connsiteY558" fmla="*/ 17656 h 1434470"/>
              <a:gd name="connsiteX559" fmla="*/ 1087976 w 1807819"/>
              <a:gd name="connsiteY559" fmla="*/ 18786 h 1434470"/>
              <a:gd name="connsiteX560" fmla="*/ 1093485 w 1807819"/>
              <a:gd name="connsiteY560" fmla="*/ 19952 h 1434470"/>
              <a:gd name="connsiteX561" fmla="*/ 1098994 w 1807819"/>
              <a:gd name="connsiteY561" fmla="*/ 21152 h 1434470"/>
              <a:gd name="connsiteX562" fmla="*/ 1103443 w 1807819"/>
              <a:gd name="connsiteY562" fmla="*/ 22106 h 1434470"/>
              <a:gd name="connsiteX563" fmla="*/ 1103443 w 1807819"/>
              <a:gd name="connsiteY563" fmla="*/ 22106 h 143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Lst>
            <a:rect l="l" t="t" r="r" b="b"/>
            <a:pathLst>
              <a:path w="1807819" h="1434470">
                <a:moveTo>
                  <a:pt x="884365" y="43540"/>
                </a:moveTo>
                <a:lnTo>
                  <a:pt x="884188" y="43540"/>
                </a:lnTo>
                <a:lnTo>
                  <a:pt x="884153" y="43540"/>
                </a:lnTo>
                <a:lnTo>
                  <a:pt x="882775" y="43576"/>
                </a:lnTo>
                <a:cubicBezTo>
                  <a:pt x="870840" y="43929"/>
                  <a:pt x="860847" y="34500"/>
                  <a:pt x="860529" y="22565"/>
                </a:cubicBezTo>
                <a:cubicBezTo>
                  <a:pt x="860176" y="10629"/>
                  <a:pt x="869604" y="636"/>
                  <a:pt x="881540" y="282"/>
                </a:cubicBezTo>
                <a:lnTo>
                  <a:pt x="882917" y="247"/>
                </a:lnTo>
                <a:lnTo>
                  <a:pt x="882987" y="247"/>
                </a:lnTo>
                <a:lnTo>
                  <a:pt x="883058" y="247"/>
                </a:lnTo>
                <a:lnTo>
                  <a:pt x="883199" y="247"/>
                </a:lnTo>
                <a:lnTo>
                  <a:pt x="883235" y="247"/>
                </a:lnTo>
                <a:lnTo>
                  <a:pt x="883411" y="247"/>
                </a:lnTo>
                <a:lnTo>
                  <a:pt x="889238" y="141"/>
                </a:lnTo>
                <a:lnTo>
                  <a:pt x="895064" y="71"/>
                </a:lnTo>
                <a:lnTo>
                  <a:pt x="900891" y="0"/>
                </a:lnTo>
                <a:lnTo>
                  <a:pt x="906717" y="0"/>
                </a:lnTo>
                <a:lnTo>
                  <a:pt x="912509" y="35"/>
                </a:lnTo>
                <a:lnTo>
                  <a:pt x="918300" y="106"/>
                </a:lnTo>
                <a:lnTo>
                  <a:pt x="924126" y="212"/>
                </a:lnTo>
                <a:lnTo>
                  <a:pt x="927622" y="282"/>
                </a:lnTo>
                <a:cubicBezTo>
                  <a:pt x="939593" y="530"/>
                  <a:pt x="949057" y="10452"/>
                  <a:pt x="948810" y="22388"/>
                </a:cubicBezTo>
                <a:cubicBezTo>
                  <a:pt x="948563" y="34324"/>
                  <a:pt x="938640" y="43823"/>
                  <a:pt x="926704" y="43576"/>
                </a:cubicBezTo>
                <a:lnTo>
                  <a:pt x="923208" y="43505"/>
                </a:lnTo>
                <a:lnTo>
                  <a:pt x="917664" y="43399"/>
                </a:lnTo>
                <a:lnTo>
                  <a:pt x="912120" y="43328"/>
                </a:lnTo>
                <a:lnTo>
                  <a:pt x="906576" y="43293"/>
                </a:lnTo>
                <a:lnTo>
                  <a:pt x="901032" y="43293"/>
                </a:lnTo>
                <a:lnTo>
                  <a:pt x="895453" y="43328"/>
                </a:lnTo>
                <a:lnTo>
                  <a:pt x="889909" y="43399"/>
                </a:lnTo>
                <a:lnTo>
                  <a:pt x="884365" y="43540"/>
                </a:lnTo>
                <a:lnTo>
                  <a:pt x="884365" y="43540"/>
                </a:lnTo>
                <a:close/>
                <a:moveTo>
                  <a:pt x="749224" y="13207"/>
                </a:moveTo>
                <a:cubicBezTo>
                  <a:pt x="760983" y="11123"/>
                  <a:pt x="772248" y="18998"/>
                  <a:pt x="774296" y="30757"/>
                </a:cubicBezTo>
                <a:cubicBezTo>
                  <a:pt x="776379" y="42551"/>
                  <a:pt x="768504" y="53781"/>
                  <a:pt x="756745" y="55829"/>
                </a:cubicBezTo>
                <a:lnTo>
                  <a:pt x="753567" y="56394"/>
                </a:lnTo>
                <a:lnTo>
                  <a:pt x="748235" y="57347"/>
                </a:lnTo>
                <a:lnTo>
                  <a:pt x="742903" y="58336"/>
                </a:lnTo>
                <a:lnTo>
                  <a:pt x="737606" y="59360"/>
                </a:lnTo>
                <a:lnTo>
                  <a:pt x="732309" y="60420"/>
                </a:lnTo>
                <a:lnTo>
                  <a:pt x="727048" y="61514"/>
                </a:lnTo>
                <a:lnTo>
                  <a:pt x="721786" y="62644"/>
                </a:lnTo>
                <a:lnTo>
                  <a:pt x="716525" y="63774"/>
                </a:lnTo>
                <a:lnTo>
                  <a:pt x="715289" y="64057"/>
                </a:lnTo>
                <a:cubicBezTo>
                  <a:pt x="703636" y="66705"/>
                  <a:pt x="692018" y="59431"/>
                  <a:pt x="689369" y="47778"/>
                </a:cubicBezTo>
                <a:cubicBezTo>
                  <a:pt x="686721" y="36125"/>
                  <a:pt x="693995" y="24507"/>
                  <a:pt x="705648" y="21858"/>
                </a:cubicBezTo>
                <a:lnTo>
                  <a:pt x="707167" y="21505"/>
                </a:lnTo>
                <a:lnTo>
                  <a:pt x="712676" y="20305"/>
                </a:lnTo>
                <a:lnTo>
                  <a:pt x="718184" y="19139"/>
                </a:lnTo>
                <a:lnTo>
                  <a:pt x="723728" y="18009"/>
                </a:lnTo>
                <a:lnTo>
                  <a:pt x="729272" y="16915"/>
                </a:lnTo>
                <a:lnTo>
                  <a:pt x="734852" y="15855"/>
                </a:lnTo>
                <a:lnTo>
                  <a:pt x="740396" y="14831"/>
                </a:lnTo>
                <a:lnTo>
                  <a:pt x="746010" y="13842"/>
                </a:lnTo>
                <a:lnTo>
                  <a:pt x="749224" y="13207"/>
                </a:lnTo>
                <a:lnTo>
                  <a:pt x="749224" y="13207"/>
                </a:lnTo>
                <a:close/>
                <a:moveTo>
                  <a:pt x="578382" y="60384"/>
                </a:moveTo>
                <a:cubicBezTo>
                  <a:pt x="589506" y="56041"/>
                  <a:pt x="602077" y="61514"/>
                  <a:pt x="606456" y="72638"/>
                </a:cubicBezTo>
                <a:cubicBezTo>
                  <a:pt x="610799" y="83761"/>
                  <a:pt x="605326" y="96332"/>
                  <a:pt x="594202" y="100711"/>
                </a:cubicBezTo>
                <a:lnTo>
                  <a:pt x="589718" y="102441"/>
                </a:lnTo>
                <a:lnTo>
                  <a:pt x="584845" y="104348"/>
                </a:lnTo>
                <a:lnTo>
                  <a:pt x="579971" y="106326"/>
                </a:lnTo>
                <a:lnTo>
                  <a:pt x="575098" y="108303"/>
                </a:lnTo>
                <a:lnTo>
                  <a:pt x="570260" y="110316"/>
                </a:lnTo>
                <a:lnTo>
                  <a:pt x="565423" y="112364"/>
                </a:lnTo>
                <a:lnTo>
                  <a:pt x="560585" y="114448"/>
                </a:lnTo>
                <a:lnTo>
                  <a:pt x="555782" y="116531"/>
                </a:lnTo>
                <a:lnTo>
                  <a:pt x="555182" y="116814"/>
                </a:lnTo>
                <a:cubicBezTo>
                  <a:pt x="544271" y="121722"/>
                  <a:pt x="531452" y="116849"/>
                  <a:pt x="526544" y="105973"/>
                </a:cubicBezTo>
                <a:cubicBezTo>
                  <a:pt x="521635" y="95061"/>
                  <a:pt x="526509" y="82243"/>
                  <a:pt x="537385" y="77334"/>
                </a:cubicBezTo>
                <a:lnTo>
                  <a:pt x="538232" y="76946"/>
                </a:lnTo>
                <a:lnTo>
                  <a:pt x="543282" y="74721"/>
                </a:lnTo>
                <a:lnTo>
                  <a:pt x="548332" y="72532"/>
                </a:lnTo>
                <a:lnTo>
                  <a:pt x="553417" y="70378"/>
                </a:lnTo>
                <a:lnTo>
                  <a:pt x="558502" y="68259"/>
                </a:lnTo>
                <a:lnTo>
                  <a:pt x="563622" y="66175"/>
                </a:lnTo>
                <a:lnTo>
                  <a:pt x="568742" y="64127"/>
                </a:lnTo>
                <a:lnTo>
                  <a:pt x="573898" y="62079"/>
                </a:lnTo>
                <a:lnTo>
                  <a:pt x="578382" y="60384"/>
                </a:lnTo>
                <a:lnTo>
                  <a:pt x="578382" y="60384"/>
                </a:lnTo>
                <a:close/>
                <a:moveTo>
                  <a:pt x="420183" y="140155"/>
                </a:moveTo>
                <a:cubicBezTo>
                  <a:pt x="430247" y="133728"/>
                  <a:pt x="443665" y="136659"/>
                  <a:pt x="450092" y="146723"/>
                </a:cubicBezTo>
                <a:cubicBezTo>
                  <a:pt x="456519" y="156787"/>
                  <a:pt x="453588" y="170171"/>
                  <a:pt x="443524" y="176633"/>
                </a:cubicBezTo>
                <a:lnTo>
                  <a:pt x="441052" y="178187"/>
                </a:lnTo>
                <a:lnTo>
                  <a:pt x="436674" y="181012"/>
                </a:lnTo>
                <a:lnTo>
                  <a:pt x="432330" y="183837"/>
                </a:lnTo>
                <a:lnTo>
                  <a:pt x="427987" y="186697"/>
                </a:lnTo>
                <a:lnTo>
                  <a:pt x="423678" y="189592"/>
                </a:lnTo>
                <a:lnTo>
                  <a:pt x="419406" y="192488"/>
                </a:lnTo>
                <a:lnTo>
                  <a:pt x="415168" y="195419"/>
                </a:lnTo>
                <a:lnTo>
                  <a:pt x="410895" y="198385"/>
                </a:lnTo>
                <a:lnTo>
                  <a:pt x="408424" y="200151"/>
                </a:lnTo>
                <a:cubicBezTo>
                  <a:pt x="398677" y="207072"/>
                  <a:pt x="385153" y="204777"/>
                  <a:pt x="378231" y="195031"/>
                </a:cubicBezTo>
                <a:cubicBezTo>
                  <a:pt x="371310" y="185284"/>
                  <a:pt x="373605" y="171760"/>
                  <a:pt x="383387" y="164838"/>
                </a:cubicBezTo>
                <a:lnTo>
                  <a:pt x="386071" y="162932"/>
                </a:lnTo>
                <a:lnTo>
                  <a:pt x="390520" y="159824"/>
                </a:lnTo>
                <a:lnTo>
                  <a:pt x="395005" y="156752"/>
                </a:lnTo>
                <a:lnTo>
                  <a:pt x="399525" y="153680"/>
                </a:lnTo>
                <a:lnTo>
                  <a:pt x="404045" y="150678"/>
                </a:lnTo>
                <a:lnTo>
                  <a:pt x="408600" y="147677"/>
                </a:lnTo>
                <a:lnTo>
                  <a:pt x="413155" y="144710"/>
                </a:lnTo>
                <a:lnTo>
                  <a:pt x="417746" y="141779"/>
                </a:lnTo>
                <a:lnTo>
                  <a:pt x="420183" y="140155"/>
                </a:lnTo>
                <a:lnTo>
                  <a:pt x="420183" y="140155"/>
                </a:lnTo>
                <a:close/>
                <a:moveTo>
                  <a:pt x="280593" y="249270"/>
                </a:moveTo>
                <a:cubicBezTo>
                  <a:pt x="289209" y="240972"/>
                  <a:pt x="302910" y="241219"/>
                  <a:pt x="311208" y="249835"/>
                </a:cubicBezTo>
                <a:cubicBezTo>
                  <a:pt x="319507" y="258452"/>
                  <a:pt x="319260" y="272153"/>
                  <a:pt x="310644" y="280451"/>
                </a:cubicBezTo>
                <a:lnTo>
                  <a:pt x="307218" y="283735"/>
                </a:lnTo>
                <a:lnTo>
                  <a:pt x="303510" y="287337"/>
                </a:lnTo>
                <a:lnTo>
                  <a:pt x="299838" y="290939"/>
                </a:lnTo>
                <a:lnTo>
                  <a:pt x="296165" y="294576"/>
                </a:lnTo>
                <a:lnTo>
                  <a:pt x="292528" y="298249"/>
                </a:lnTo>
                <a:lnTo>
                  <a:pt x="288891" y="301921"/>
                </a:lnTo>
                <a:lnTo>
                  <a:pt x="285289" y="305594"/>
                </a:lnTo>
                <a:lnTo>
                  <a:pt x="281723" y="309302"/>
                </a:lnTo>
                <a:lnTo>
                  <a:pt x="280769" y="310326"/>
                </a:lnTo>
                <a:cubicBezTo>
                  <a:pt x="272541" y="319013"/>
                  <a:pt x="258840" y="319401"/>
                  <a:pt x="250153" y="311208"/>
                </a:cubicBezTo>
                <a:cubicBezTo>
                  <a:pt x="241466" y="303016"/>
                  <a:pt x="241078" y="289279"/>
                  <a:pt x="249271" y="280593"/>
                </a:cubicBezTo>
                <a:lnTo>
                  <a:pt x="250401" y="279392"/>
                </a:lnTo>
                <a:lnTo>
                  <a:pt x="254179" y="275472"/>
                </a:lnTo>
                <a:lnTo>
                  <a:pt x="257957" y="271588"/>
                </a:lnTo>
                <a:lnTo>
                  <a:pt x="261771" y="267739"/>
                </a:lnTo>
                <a:lnTo>
                  <a:pt x="265585" y="263890"/>
                </a:lnTo>
                <a:lnTo>
                  <a:pt x="269434" y="260076"/>
                </a:lnTo>
                <a:lnTo>
                  <a:pt x="273318" y="256298"/>
                </a:lnTo>
                <a:lnTo>
                  <a:pt x="277203" y="252519"/>
                </a:lnTo>
                <a:lnTo>
                  <a:pt x="280593" y="249270"/>
                </a:lnTo>
                <a:lnTo>
                  <a:pt x="280593" y="249270"/>
                </a:lnTo>
                <a:close/>
                <a:moveTo>
                  <a:pt x="164909" y="383281"/>
                </a:moveTo>
                <a:cubicBezTo>
                  <a:pt x="171795" y="373500"/>
                  <a:pt x="185320" y="371169"/>
                  <a:pt x="195066" y="378055"/>
                </a:cubicBezTo>
                <a:cubicBezTo>
                  <a:pt x="204847" y="384941"/>
                  <a:pt x="207178" y="398430"/>
                  <a:pt x="200292" y="408212"/>
                </a:cubicBezTo>
                <a:lnTo>
                  <a:pt x="199727" y="408989"/>
                </a:lnTo>
                <a:lnTo>
                  <a:pt x="196761" y="413226"/>
                </a:lnTo>
                <a:lnTo>
                  <a:pt x="193830" y="417464"/>
                </a:lnTo>
                <a:lnTo>
                  <a:pt x="190899" y="421736"/>
                </a:lnTo>
                <a:lnTo>
                  <a:pt x="188003" y="426045"/>
                </a:lnTo>
                <a:lnTo>
                  <a:pt x="185143" y="430353"/>
                </a:lnTo>
                <a:lnTo>
                  <a:pt x="182318" y="434696"/>
                </a:lnTo>
                <a:lnTo>
                  <a:pt x="179493" y="439039"/>
                </a:lnTo>
                <a:lnTo>
                  <a:pt x="176774" y="443312"/>
                </a:lnTo>
                <a:cubicBezTo>
                  <a:pt x="170382" y="453412"/>
                  <a:pt x="156964" y="456413"/>
                  <a:pt x="146900" y="449986"/>
                </a:cubicBezTo>
                <a:cubicBezTo>
                  <a:pt x="136800" y="443595"/>
                  <a:pt x="133799" y="430176"/>
                  <a:pt x="140226" y="420112"/>
                </a:cubicBezTo>
                <a:lnTo>
                  <a:pt x="143086" y="415627"/>
                </a:lnTo>
                <a:lnTo>
                  <a:pt x="146052" y="411072"/>
                </a:lnTo>
                <a:lnTo>
                  <a:pt x="149019" y="406517"/>
                </a:lnTo>
                <a:lnTo>
                  <a:pt x="152020" y="401997"/>
                </a:lnTo>
                <a:lnTo>
                  <a:pt x="155057" y="397477"/>
                </a:lnTo>
                <a:lnTo>
                  <a:pt x="158129" y="392992"/>
                </a:lnTo>
                <a:lnTo>
                  <a:pt x="161237" y="388507"/>
                </a:lnTo>
                <a:lnTo>
                  <a:pt x="164344" y="384058"/>
                </a:lnTo>
                <a:lnTo>
                  <a:pt x="164909" y="383281"/>
                </a:lnTo>
                <a:lnTo>
                  <a:pt x="164909" y="383281"/>
                </a:lnTo>
                <a:close/>
                <a:moveTo>
                  <a:pt x="77370" y="537420"/>
                </a:moveTo>
                <a:cubicBezTo>
                  <a:pt x="82172" y="526473"/>
                  <a:pt x="94955" y="521494"/>
                  <a:pt x="105902" y="526296"/>
                </a:cubicBezTo>
                <a:cubicBezTo>
                  <a:pt x="116849" y="531099"/>
                  <a:pt x="121828" y="543882"/>
                  <a:pt x="117025" y="554829"/>
                </a:cubicBezTo>
                <a:lnTo>
                  <a:pt x="115613" y="558042"/>
                </a:lnTo>
                <a:lnTo>
                  <a:pt x="113529" y="562845"/>
                </a:lnTo>
                <a:lnTo>
                  <a:pt x="111481" y="567647"/>
                </a:lnTo>
                <a:lnTo>
                  <a:pt x="109469" y="572450"/>
                </a:lnTo>
                <a:lnTo>
                  <a:pt x="107456" y="577288"/>
                </a:lnTo>
                <a:lnTo>
                  <a:pt x="105478" y="582125"/>
                </a:lnTo>
                <a:lnTo>
                  <a:pt x="103536" y="586999"/>
                </a:lnTo>
                <a:lnTo>
                  <a:pt x="101629" y="591872"/>
                </a:lnTo>
                <a:lnTo>
                  <a:pt x="100888" y="593814"/>
                </a:lnTo>
                <a:cubicBezTo>
                  <a:pt x="96615" y="604973"/>
                  <a:pt x="84114" y="610552"/>
                  <a:pt x="72920" y="606314"/>
                </a:cubicBezTo>
                <a:cubicBezTo>
                  <a:pt x="61762" y="602042"/>
                  <a:pt x="56147" y="589541"/>
                  <a:pt x="60420" y="578347"/>
                </a:cubicBezTo>
                <a:lnTo>
                  <a:pt x="61267" y="576122"/>
                </a:lnTo>
                <a:lnTo>
                  <a:pt x="63280" y="571002"/>
                </a:lnTo>
                <a:lnTo>
                  <a:pt x="65328" y="565882"/>
                </a:lnTo>
                <a:lnTo>
                  <a:pt x="67411" y="560797"/>
                </a:lnTo>
                <a:lnTo>
                  <a:pt x="69495" y="555712"/>
                </a:lnTo>
                <a:lnTo>
                  <a:pt x="71649" y="550627"/>
                </a:lnTo>
                <a:lnTo>
                  <a:pt x="73838" y="545577"/>
                </a:lnTo>
                <a:lnTo>
                  <a:pt x="76028" y="540563"/>
                </a:lnTo>
                <a:lnTo>
                  <a:pt x="77370" y="537420"/>
                </a:lnTo>
                <a:lnTo>
                  <a:pt x="77370" y="537420"/>
                </a:lnTo>
                <a:close/>
                <a:moveTo>
                  <a:pt x="21788" y="705684"/>
                </a:moveTo>
                <a:cubicBezTo>
                  <a:pt x="24366" y="693995"/>
                  <a:pt x="35913" y="686615"/>
                  <a:pt x="47601" y="689193"/>
                </a:cubicBezTo>
                <a:cubicBezTo>
                  <a:pt x="59254" y="691771"/>
                  <a:pt x="66635" y="703318"/>
                  <a:pt x="64092" y="715006"/>
                </a:cubicBezTo>
                <a:lnTo>
                  <a:pt x="63386" y="718220"/>
                </a:lnTo>
                <a:lnTo>
                  <a:pt x="62256" y="723446"/>
                </a:lnTo>
                <a:lnTo>
                  <a:pt x="61161" y="728672"/>
                </a:lnTo>
                <a:lnTo>
                  <a:pt x="60102" y="733898"/>
                </a:lnTo>
                <a:lnTo>
                  <a:pt x="59078" y="739160"/>
                </a:lnTo>
                <a:lnTo>
                  <a:pt x="58089" y="744421"/>
                </a:lnTo>
                <a:lnTo>
                  <a:pt x="57100" y="749683"/>
                </a:lnTo>
                <a:lnTo>
                  <a:pt x="56147" y="754980"/>
                </a:lnTo>
                <a:lnTo>
                  <a:pt x="55900" y="756428"/>
                </a:lnTo>
                <a:cubicBezTo>
                  <a:pt x="53922" y="768222"/>
                  <a:pt x="42728" y="776167"/>
                  <a:pt x="30969" y="774190"/>
                </a:cubicBezTo>
                <a:cubicBezTo>
                  <a:pt x="19175" y="772212"/>
                  <a:pt x="11229" y="761018"/>
                  <a:pt x="13207" y="749224"/>
                </a:cubicBezTo>
                <a:lnTo>
                  <a:pt x="13525" y="747494"/>
                </a:lnTo>
                <a:lnTo>
                  <a:pt x="14513" y="741950"/>
                </a:lnTo>
                <a:lnTo>
                  <a:pt x="15537" y="736405"/>
                </a:lnTo>
                <a:lnTo>
                  <a:pt x="16597" y="730897"/>
                </a:lnTo>
                <a:lnTo>
                  <a:pt x="17692" y="725388"/>
                </a:lnTo>
                <a:lnTo>
                  <a:pt x="18822" y="719879"/>
                </a:lnTo>
                <a:lnTo>
                  <a:pt x="19987" y="714371"/>
                </a:lnTo>
                <a:lnTo>
                  <a:pt x="21187" y="708862"/>
                </a:lnTo>
                <a:lnTo>
                  <a:pt x="21788" y="705684"/>
                </a:lnTo>
                <a:lnTo>
                  <a:pt x="21788" y="705684"/>
                </a:lnTo>
                <a:close/>
                <a:moveTo>
                  <a:pt x="212" y="881504"/>
                </a:moveTo>
                <a:cubicBezTo>
                  <a:pt x="459" y="869569"/>
                  <a:pt x="10382" y="860070"/>
                  <a:pt x="22317" y="860317"/>
                </a:cubicBezTo>
                <a:cubicBezTo>
                  <a:pt x="34253" y="860564"/>
                  <a:pt x="43752" y="870451"/>
                  <a:pt x="43505" y="882422"/>
                </a:cubicBezTo>
                <a:lnTo>
                  <a:pt x="43470" y="884647"/>
                </a:lnTo>
                <a:lnTo>
                  <a:pt x="43364" y="890191"/>
                </a:lnTo>
                <a:lnTo>
                  <a:pt x="43293" y="895700"/>
                </a:lnTo>
                <a:lnTo>
                  <a:pt x="43258" y="901244"/>
                </a:lnTo>
                <a:lnTo>
                  <a:pt x="43258" y="906788"/>
                </a:lnTo>
                <a:lnTo>
                  <a:pt x="43293" y="912332"/>
                </a:lnTo>
                <a:lnTo>
                  <a:pt x="43364" y="917911"/>
                </a:lnTo>
                <a:lnTo>
                  <a:pt x="43470" y="923491"/>
                </a:lnTo>
                <a:lnTo>
                  <a:pt x="43505" y="924656"/>
                </a:lnTo>
                <a:cubicBezTo>
                  <a:pt x="43858" y="936592"/>
                  <a:pt x="34430" y="946585"/>
                  <a:pt x="22494" y="946903"/>
                </a:cubicBezTo>
                <a:cubicBezTo>
                  <a:pt x="10558" y="947256"/>
                  <a:pt x="565" y="937828"/>
                  <a:pt x="247" y="925892"/>
                </a:cubicBezTo>
                <a:lnTo>
                  <a:pt x="212" y="924444"/>
                </a:lnTo>
                <a:lnTo>
                  <a:pt x="106" y="918618"/>
                </a:lnTo>
                <a:lnTo>
                  <a:pt x="35" y="912791"/>
                </a:lnTo>
                <a:lnTo>
                  <a:pt x="0" y="906965"/>
                </a:lnTo>
                <a:lnTo>
                  <a:pt x="0" y="901138"/>
                </a:lnTo>
                <a:lnTo>
                  <a:pt x="35" y="895311"/>
                </a:lnTo>
                <a:lnTo>
                  <a:pt x="106" y="889520"/>
                </a:lnTo>
                <a:lnTo>
                  <a:pt x="212" y="883729"/>
                </a:lnTo>
                <a:lnTo>
                  <a:pt x="212" y="881504"/>
                </a:lnTo>
                <a:lnTo>
                  <a:pt x="212" y="881504"/>
                </a:lnTo>
                <a:close/>
                <a:moveTo>
                  <a:pt x="13101" y="1058208"/>
                </a:moveTo>
                <a:cubicBezTo>
                  <a:pt x="11017" y="1046413"/>
                  <a:pt x="18892" y="1035184"/>
                  <a:pt x="30651" y="1033136"/>
                </a:cubicBezTo>
                <a:cubicBezTo>
                  <a:pt x="42410" y="1031052"/>
                  <a:pt x="53675" y="1038927"/>
                  <a:pt x="55723" y="1050686"/>
                </a:cubicBezTo>
                <a:lnTo>
                  <a:pt x="56359" y="1054288"/>
                </a:lnTo>
                <a:lnTo>
                  <a:pt x="57312" y="1059620"/>
                </a:lnTo>
                <a:lnTo>
                  <a:pt x="58301" y="1064952"/>
                </a:lnTo>
                <a:lnTo>
                  <a:pt x="59325" y="1070249"/>
                </a:lnTo>
                <a:lnTo>
                  <a:pt x="60384" y="1075511"/>
                </a:lnTo>
                <a:lnTo>
                  <a:pt x="61479" y="1080772"/>
                </a:lnTo>
                <a:lnTo>
                  <a:pt x="62609" y="1086034"/>
                </a:lnTo>
                <a:lnTo>
                  <a:pt x="63739" y="1091260"/>
                </a:lnTo>
                <a:lnTo>
                  <a:pt x="63951" y="1092108"/>
                </a:lnTo>
                <a:cubicBezTo>
                  <a:pt x="66599" y="1103761"/>
                  <a:pt x="59325" y="1115378"/>
                  <a:pt x="47672" y="1118027"/>
                </a:cubicBezTo>
                <a:cubicBezTo>
                  <a:pt x="36019" y="1120675"/>
                  <a:pt x="24401" y="1113401"/>
                  <a:pt x="21752" y="1101748"/>
                </a:cubicBezTo>
                <a:lnTo>
                  <a:pt x="21505" y="1100653"/>
                </a:lnTo>
                <a:lnTo>
                  <a:pt x="20305" y="1095145"/>
                </a:lnTo>
                <a:lnTo>
                  <a:pt x="19139" y="1089636"/>
                </a:lnTo>
                <a:lnTo>
                  <a:pt x="18009" y="1084092"/>
                </a:lnTo>
                <a:lnTo>
                  <a:pt x="16915" y="1078548"/>
                </a:lnTo>
                <a:lnTo>
                  <a:pt x="15855" y="1072968"/>
                </a:lnTo>
                <a:lnTo>
                  <a:pt x="14831" y="1067424"/>
                </a:lnTo>
                <a:lnTo>
                  <a:pt x="13843" y="1061845"/>
                </a:lnTo>
                <a:lnTo>
                  <a:pt x="13101" y="1058208"/>
                </a:lnTo>
                <a:lnTo>
                  <a:pt x="13101" y="1058208"/>
                </a:lnTo>
                <a:close/>
                <a:moveTo>
                  <a:pt x="60208" y="1229049"/>
                </a:moveTo>
                <a:cubicBezTo>
                  <a:pt x="55864" y="1217926"/>
                  <a:pt x="61338" y="1205355"/>
                  <a:pt x="72461" y="1201011"/>
                </a:cubicBezTo>
                <a:cubicBezTo>
                  <a:pt x="83585" y="1196668"/>
                  <a:pt x="96156" y="1202141"/>
                  <a:pt x="100499" y="1213265"/>
                </a:cubicBezTo>
                <a:lnTo>
                  <a:pt x="102371" y="1218138"/>
                </a:lnTo>
                <a:lnTo>
                  <a:pt x="104313" y="1223011"/>
                </a:lnTo>
                <a:lnTo>
                  <a:pt x="106290" y="1227884"/>
                </a:lnTo>
                <a:lnTo>
                  <a:pt x="108268" y="1232757"/>
                </a:lnTo>
                <a:lnTo>
                  <a:pt x="110281" y="1237595"/>
                </a:lnTo>
                <a:lnTo>
                  <a:pt x="112329" y="1242433"/>
                </a:lnTo>
                <a:lnTo>
                  <a:pt x="114412" y="1247235"/>
                </a:lnTo>
                <a:lnTo>
                  <a:pt x="116531" y="1252073"/>
                </a:lnTo>
                <a:lnTo>
                  <a:pt x="116637" y="1252285"/>
                </a:lnTo>
                <a:cubicBezTo>
                  <a:pt x="121545" y="1263196"/>
                  <a:pt x="116672" y="1276015"/>
                  <a:pt x="105796" y="1280923"/>
                </a:cubicBezTo>
                <a:cubicBezTo>
                  <a:pt x="94884" y="1285832"/>
                  <a:pt x="82066" y="1280959"/>
                  <a:pt x="77193" y="1270082"/>
                </a:cubicBezTo>
                <a:lnTo>
                  <a:pt x="76981" y="1269588"/>
                </a:lnTo>
                <a:lnTo>
                  <a:pt x="74792" y="1264573"/>
                </a:lnTo>
                <a:lnTo>
                  <a:pt x="72602" y="1259524"/>
                </a:lnTo>
                <a:lnTo>
                  <a:pt x="70448" y="1254439"/>
                </a:lnTo>
                <a:lnTo>
                  <a:pt x="68330" y="1249354"/>
                </a:lnTo>
                <a:lnTo>
                  <a:pt x="66246" y="1244234"/>
                </a:lnTo>
                <a:lnTo>
                  <a:pt x="64198" y="1239113"/>
                </a:lnTo>
                <a:lnTo>
                  <a:pt x="62150" y="1233958"/>
                </a:lnTo>
                <a:lnTo>
                  <a:pt x="60208" y="1229049"/>
                </a:lnTo>
                <a:lnTo>
                  <a:pt x="60208" y="1229049"/>
                </a:lnTo>
                <a:close/>
                <a:moveTo>
                  <a:pt x="139873" y="1387284"/>
                </a:moveTo>
                <a:cubicBezTo>
                  <a:pt x="133446" y="1377220"/>
                  <a:pt x="136377" y="1363837"/>
                  <a:pt x="146441" y="1357375"/>
                </a:cubicBezTo>
                <a:cubicBezTo>
                  <a:pt x="156505" y="1350948"/>
                  <a:pt x="169888" y="1353879"/>
                  <a:pt x="176350" y="1363943"/>
                </a:cubicBezTo>
                <a:lnTo>
                  <a:pt x="178151" y="1366768"/>
                </a:lnTo>
                <a:lnTo>
                  <a:pt x="180941" y="1371111"/>
                </a:lnTo>
                <a:lnTo>
                  <a:pt x="183766" y="1375455"/>
                </a:lnTo>
                <a:lnTo>
                  <a:pt x="186626" y="1379763"/>
                </a:lnTo>
                <a:lnTo>
                  <a:pt x="189522" y="1384071"/>
                </a:lnTo>
                <a:lnTo>
                  <a:pt x="192418" y="1388379"/>
                </a:lnTo>
                <a:lnTo>
                  <a:pt x="195348" y="1392652"/>
                </a:lnTo>
                <a:lnTo>
                  <a:pt x="198315" y="1396889"/>
                </a:lnTo>
                <a:lnTo>
                  <a:pt x="199833" y="1399043"/>
                </a:lnTo>
                <a:cubicBezTo>
                  <a:pt x="206754" y="1408790"/>
                  <a:pt x="204459" y="1422314"/>
                  <a:pt x="194713" y="1429235"/>
                </a:cubicBezTo>
                <a:cubicBezTo>
                  <a:pt x="184967" y="1436157"/>
                  <a:pt x="171442" y="1433861"/>
                  <a:pt x="164521" y="1424115"/>
                </a:cubicBezTo>
                <a:lnTo>
                  <a:pt x="162861" y="1421785"/>
                </a:lnTo>
                <a:lnTo>
                  <a:pt x="159754" y="1417335"/>
                </a:lnTo>
                <a:lnTo>
                  <a:pt x="156681" y="1412815"/>
                </a:lnTo>
                <a:lnTo>
                  <a:pt x="153609" y="1408295"/>
                </a:lnTo>
                <a:lnTo>
                  <a:pt x="150608" y="1403775"/>
                </a:lnTo>
                <a:lnTo>
                  <a:pt x="147606" y="1399220"/>
                </a:lnTo>
                <a:lnTo>
                  <a:pt x="144640" y="1394665"/>
                </a:lnTo>
                <a:lnTo>
                  <a:pt x="141673" y="1390074"/>
                </a:lnTo>
                <a:lnTo>
                  <a:pt x="139873" y="1387284"/>
                </a:lnTo>
                <a:lnTo>
                  <a:pt x="139873" y="1387284"/>
                </a:lnTo>
                <a:close/>
                <a:moveTo>
                  <a:pt x="1642417" y="1425280"/>
                </a:moveTo>
                <a:cubicBezTo>
                  <a:pt x="1635566" y="1435062"/>
                  <a:pt x="1622041" y="1437393"/>
                  <a:pt x="1612260" y="1430542"/>
                </a:cubicBezTo>
                <a:cubicBezTo>
                  <a:pt x="1602478" y="1423656"/>
                  <a:pt x="1600148" y="1410167"/>
                  <a:pt x="1607034" y="1400385"/>
                </a:cubicBezTo>
                <a:lnTo>
                  <a:pt x="1608058" y="1398902"/>
                </a:lnTo>
                <a:lnTo>
                  <a:pt x="1611059" y="1394665"/>
                </a:lnTo>
                <a:lnTo>
                  <a:pt x="1613990" y="1390427"/>
                </a:lnTo>
                <a:lnTo>
                  <a:pt x="1616886" y="1386154"/>
                </a:lnTo>
                <a:lnTo>
                  <a:pt x="1619781" y="1381846"/>
                </a:lnTo>
                <a:lnTo>
                  <a:pt x="1622642" y="1377538"/>
                </a:lnTo>
                <a:lnTo>
                  <a:pt x="1625502" y="1373195"/>
                </a:lnTo>
                <a:lnTo>
                  <a:pt x="1628327" y="1368851"/>
                </a:lnTo>
                <a:lnTo>
                  <a:pt x="1630552" y="1365320"/>
                </a:lnTo>
                <a:cubicBezTo>
                  <a:pt x="1636978" y="1355221"/>
                  <a:pt x="1650362" y="1352219"/>
                  <a:pt x="1660461" y="1358646"/>
                </a:cubicBezTo>
                <a:cubicBezTo>
                  <a:pt x="1670561" y="1365037"/>
                  <a:pt x="1673562" y="1378456"/>
                  <a:pt x="1667135" y="1388520"/>
                </a:cubicBezTo>
                <a:lnTo>
                  <a:pt x="1664699" y="1392263"/>
                </a:lnTo>
                <a:lnTo>
                  <a:pt x="1661768" y="1396819"/>
                </a:lnTo>
                <a:lnTo>
                  <a:pt x="1658766" y="1401374"/>
                </a:lnTo>
                <a:lnTo>
                  <a:pt x="1655765" y="1405894"/>
                </a:lnTo>
                <a:lnTo>
                  <a:pt x="1652728" y="1410379"/>
                </a:lnTo>
                <a:lnTo>
                  <a:pt x="1649691" y="1414863"/>
                </a:lnTo>
                <a:lnTo>
                  <a:pt x="1646583" y="1419348"/>
                </a:lnTo>
                <a:lnTo>
                  <a:pt x="1643476" y="1423797"/>
                </a:lnTo>
                <a:lnTo>
                  <a:pt x="1642417" y="1425280"/>
                </a:lnTo>
                <a:lnTo>
                  <a:pt x="1642417" y="1425280"/>
                </a:lnTo>
                <a:close/>
                <a:moveTo>
                  <a:pt x="1730062" y="1271248"/>
                </a:moveTo>
                <a:cubicBezTo>
                  <a:pt x="1725260" y="1282194"/>
                  <a:pt x="1712476" y="1287174"/>
                  <a:pt x="1701530" y="1282371"/>
                </a:cubicBezTo>
                <a:cubicBezTo>
                  <a:pt x="1690583" y="1277569"/>
                  <a:pt x="1685604" y="1264785"/>
                  <a:pt x="1690442" y="1253839"/>
                </a:cubicBezTo>
                <a:lnTo>
                  <a:pt x="1692243" y="1249848"/>
                </a:lnTo>
                <a:lnTo>
                  <a:pt x="1694326" y="1245046"/>
                </a:lnTo>
                <a:lnTo>
                  <a:pt x="1696409" y="1240243"/>
                </a:lnTo>
                <a:lnTo>
                  <a:pt x="1698422" y="1235406"/>
                </a:lnTo>
                <a:lnTo>
                  <a:pt x="1700435" y="1230568"/>
                </a:lnTo>
                <a:lnTo>
                  <a:pt x="1702413" y="1225730"/>
                </a:lnTo>
                <a:lnTo>
                  <a:pt x="1704355" y="1220857"/>
                </a:lnTo>
                <a:lnTo>
                  <a:pt x="1706261" y="1215984"/>
                </a:lnTo>
                <a:lnTo>
                  <a:pt x="1706721" y="1214818"/>
                </a:lnTo>
                <a:cubicBezTo>
                  <a:pt x="1710993" y="1203660"/>
                  <a:pt x="1723494" y="1198080"/>
                  <a:pt x="1734653" y="1202353"/>
                </a:cubicBezTo>
                <a:cubicBezTo>
                  <a:pt x="1745811" y="1206626"/>
                  <a:pt x="1751391" y="1219162"/>
                  <a:pt x="1747153" y="1230321"/>
                </a:cubicBezTo>
                <a:lnTo>
                  <a:pt x="1746624" y="1231733"/>
                </a:lnTo>
                <a:lnTo>
                  <a:pt x="1744646" y="1236853"/>
                </a:lnTo>
                <a:lnTo>
                  <a:pt x="1742563" y="1241974"/>
                </a:lnTo>
                <a:lnTo>
                  <a:pt x="1740479" y="1247094"/>
                </a:lnTo>
                <a:lnTo>
                  <a:pt x="1738361" y="1252179"/>
                </a:lnTo>
                <a:lnTo>
                  <a:pt x="1736242" y="1257229"/>
                </a:lnTo>
                <a:lnTo>
                  <a:pt x="1734088" y="1262278"/>
                </a:lnTo>
                <a:lnTo>
                  <a:pt x="1731898" y="1267328"/>
                </a:lnTo>
                <a:lnTo>
                  <a:pt x="1730062" y="1271248"/>
                </a:lnTo>
                <a:lnTo>
                  <a:pt x="1730062" y="1271248"/>
                </a:lnTo>
                <a:close/>
                <a:moveTo>
                  <a:pt x="1785856" y="1103054"/>
                </a:moveTo>
                <a:cubicBezTo>
                  <a:pt x="1783313" y="1114708"/>
                  <a:pt x="1771731" y="1122123"/>
                  <a:pt x="1760042" y="1119545"/>
                </a:cubicBezTo>
                <a:cubicBezTo>
                  <a:pt x="1748389" y="1116968"/>
                  <a:pt x="1741009" y="1105420"/>
                  <a:pt x="1743551" y="1093767"/>
                </a:cubicBezTo>
                <a:lnTo>
                  <a:pt x="1744470" y="1089706"/>
                </a:lnTo>
                <a:lnTo>
                  <a:pt x="1745600" y="1084515"/>
                </a:lnTo>
                <a:lnTo>
                  <a:pt x="1746694" y="1079289"/>
                </a:lnTo>
                <a:lnTo>
                  <a:pt x="1747754" y="1074028"/>
                </a:lnTo>
                <a:lnTo>
                  <a:pt x="1748813" y="1068801"/>
                </a:lnTo>
                <a:lnTo>
                  <a:pt x="1749802" y="1063540"/>
                </a:lnTo>
                <a:lnTo>
                  <a:pt x="1750790" y="1058278"/>
                </a:lnTo>
                <a:lnTo>
                  <a:pt x="1751744" y="1052981"/>
                </a:lnTo>
                <a:lnTo>
                  <a:pt x="1751815" y="1052381"/>
                </a:lnTo>
                <a:cubicBezTo>
                  <a:pt x="1753792" y="1040587"/>
                  <a:pt x="1764986" y="1032641"/>
                  <a:pt x="1776780" y="1034619"/>
                </a:cubicBezTo>
                <a:cubicBezTo>
                  <a:pt x="1788575" y="1036596"/>
                  <a:pt x="1796520" y="1047791"/>
                  <a:pt x="1794543" y="1059550"/>
                </a:cubicBezTo>
                <a:lnTo>
                  <a:pt x="1794401" y="1060432"/>
                </a:lnTo>
                <a:lnTo>
                  <a:pt x="1793413" y="1065976"/>
                </a:lnTo>
                <a:lnTo>
                  <a:pt x="1792389" y="1071485"/>
                </a:lnTo>
                <a:lnTo>
                  <a:pt x="1791329" y="1077029"/>
                </a:lnTo>
                <a:lnTo>
                  <a:pt x="1790235" y="1082538"/>
                </a:lnTo>
                <a:lnTo>
                  <a:pt x="1789104" y="1088047"/>
                </a:lnTo>
                <a:lnTo>
                  <a:pt x="1787939" y="1093520"/>
                </a:lnTo>
                <a:lnTo>
                  <a:pt x="1786774" y="1098994"/>
                </a:lnTo>
                <a:lnTo>
                  <a:pt x="1785856" y="1103054"/>
                </a:lnTo>
                <a:lnTo>
                  <a:pt x="1785856" y="1103054"/>
                </a:lnTo>
                <a:close/>
                <a:moveTo>
                  <a:pt x="1807573" y="927269"/>
                </a:moveTo>
                <a:cubicBezTo>
                  <a:pt x="1807326" y="939205"/>
                  <a:pt x="1797403" y="948704"/>
                  <a:pt x="1785432" y="948421"/>
                </a:cubicBezTo>
                <a:cubicBezTo>
                  <a:pt x="1773496" y="948174"/>
                  <a:pt x="1763997" y="938251"/>
                  <a:pt x="1764244" y="926316"/>
                </a:cubicBezTo>
                <a:lnTo>
                  <a:pt x="1764315" y="923208"/>
                </a:lnTo>
                <a:lnTo>
                  <a:pt x="1764386" y="917700"/>
                </a:lnTo>
                <a:lnTo>
                  <a:pt x="1764456" y="912155"/>
                </a:lnTo>
                <a:lnTo>
                  <a:pt x="1764492" y="906611"/>
                </a:lnTo>
                <a:lnTo>
                  <a:pt x="1764492" y="901067"/>
                </a:lnTo>
                <a:lnTo>
                  <a:pt x="1764421" y="895523"/>
                </a:lnTo>
                <a:lnTo>
                  <a:pt x="1764350" y="889944"/>
                </a:lnTo>
                <a:lnTo>
                  <a:pt x="1764244" y="884365"/>
                </a:lnTo>
                <a:lnTo>
                  <a:pt x="1764244" y="884082"/>
                </a:lnTo>
                <a:cubicBezTo>
                  <a:pt x="1763891" y="872146"/>
                  <a:pt x="1773320" y="862153"/>
                  <a:pt x="1785255" y="861800"/>
                </a:cubicBezTo>
                <a:cubicBezTo>
                  <a:pt x="1797191" y="861447"/>
                  <a:pt x="1807184" y="870875"/>
                  <a:pt x="1807537" y="882811"/>
                </a:cubicBezTo>
                <a:lnTo>
                  <a:pt x="1807573" y="883376"/>
                </a:lnTo>
                <a:lnTo>
                  <a:pt x="1807679" y="889202"/>
                </a:lnTo>
                <a:lnTo>
                  <a:pt x="1807749" y="895029"/>
                </a:lnTo>
                <a:lnTo>
                  <a:pt x="1807785" y="900855"/>
                </a:lnTo>
                <a:lnTo>
                  <a:pt x="1807820" y="906682"/>
                </a:lnTo>
                <a:lnTo>
                  <a:pt x="1807749" y="912509"/>
                </a:lnTo>
                <a:lnTo>
                  <a:pt x="1807679" y="918300"/>
                </a:lnTo>
                <a:lnTo>
                  <a:pt x="1807573" y="924091"/>
                </a:lnTo>
                <a:lnTo>
                  <a:pt x="1807573" y="927269"/>
                </a:lnTo>
                <a:lnTo>
                  <a:pt x="1807573" y="927269"/>
                </a:lnTo>
                <a:close/>
                <a:moveTo>
                  <a:pt x="1794860" y="750530"/>
                </a:moveTo>
                <a:cubicBezTo>
                  <a:pt x="1796944" y="762289"/>
                  <a:pt x="1789069" y="773519"/>
                  <a:pt x="1777275" y="775602"/>
                </a:cubicBezTo>
                <a:cubicBezTo>
                  <a:pt x="1765516" y="777686"/>
                  <a:pt x="1754286" y="769811"/>
                  <a:pt x="1752203" y="758052"/>
                </a:cubicBezTo>
                <a:lnTo>
                  <a:pt x="1751426" y="753567"/>
                </a:lnTo>
                <a:lnTo>
                  <a:pt x="1750473" y="748235"/>
                </a:lnTo>
                <a:lnTo>
                  <a:pt x="1749484" y="742938"/>
                </a:lnTo>
                <a:lnTo>
                  <a:pt x="1748460" y="737641"/>
                </a:lnTo>
                <a:lnTo>
                  <a:pt x="1747436" y="732345"/>
                </a:lnTo>
                <a:lnTo>
                  <a:pt x="1746341" y="727083"/>
                </a:lnTo>
                <a:lnTo>
                  <a:pt x="1745211" y="721821"/>
                </a:lnTo>
                <a:lnTo>
                  <a:pt x="1744046" y="716595"/>
                </a:lnTo>
                <a:cubicBezTo>
                  <a:pt x="1741397" y="704942"/>
                  <a:pt x="1748672" y="693324"/>
                  <a:pt x="1760325" y="690676"/>
                </a:cubicBezTo>
                <a:cubicBezTo>
                  <a:pt x="1772013" y="688027"/>
                  <a:pt x="1783596" y="695302"/>
                  <a:pt x="1786280" y="706955"/>
                </a:cubicBezTo>
                <a:lnTo>
                  <a:pt x="1786350" y="707202"/>
                </a:lnTo>
                <a:lnTo>
                  <a:pt x="1787551" y="712711"/>
                </a:lnTo>
                <a:lnTo>
                  <a:pt x="1788716" y="718255"/>
                </a:lnTo>
                <a:lnTo>
                  <a:pt x="1789881" y="723799"/>
                </a:lnTo>
                <a:lnTo>
                  <a:pt x="1790976" y="729343"/>
                </a:lnTo>
                <a:lnTo>
                  <a:pt x="1792035" y="734887"/>
                </a:lnTo>
                <a:lnTo>
                  <a:pt x="1793059" y="740466"/>
                </a:lnTo>
                <a:lnTo>
                  <a:pt x="1794083" y="746046"/>
                </a:lnTo>
                <a:lnTo>
                  <a:pt x="1794860" y="750530"/>
                </a:lnTo>
                <a:lnTo>
                  <a:pt x="1794860" y="750530"/>
                </a:lnTo>
                <a:close/>
                <a:moveTo>
                  <a:pt x="1786315" y="706990"/>
                </a:moveTo>
                <a:lnTo>
                  <a:pt x="1744081" y="716631"/>
                </a:lnTo>
                <a:lnTo>
                  <a:pt x="1786315" y="706990"/>
                </a:lnTo>
                <a:lnTo>
                  <a:pt x="1786315" y="706990"/>
                </a:lnTo>
                <a:close/>
                <a:moveTo>
                  <a:pt x="1747965" y="579760"/>
                </a:moveTo>
                <a:cubicBezTo>
                  <a:pt x="1752238" y="590918"/>
                  <a:pt x="1746659" y="603454"/>
                  <a:pt x="1735535" y="607727"/>
                </a:cubicBezTo>
                <a:cubicBezTo>
                  <a:pt x="1724377" y="612000"/>
                  <a:pt x="1711841" y="606456"/>
                  <a:pt x="1707533" y="595297"/>
                </a:cubicBezTo>
                <a:lnTo>
                  <a:pt x="1707321" y="594661"/>
                </a:lnTo>
                <a:lnTo>
                  <a:pt x="1705379" y="589753"/>
                </a:lnTo>
                <a:lnTo>
                  <a:pt x="1703436" y="584845"/>
                </a:lnTo>
                <a:lnTo>
                  <a:pt x="1701494" y="579971"/>
                </a:lnTo>
                <a:lnTo>
                  <a:pt x="1699517" y="575134"/>
                </a:lnTo>
                <a:lnTo>
                  <a:pt x="1697469" y="570296"/>
                </a:lnTo>
                <a:lnTo>
                  <a:pt x="1695421" y="565458"/>
                </a:lnTo>
                <a:lnTo>
                  <a:pt x="1693337" y="560620"/>
                </a:lnTo>
                <a:lnTo>
                  <a:pt x="1691395" y="556277"/>
                </a:lnTo>
                <a:cubicBezTo>
                  <a:pt x="1686557" y="545330"/>
                  <a:pt x="1691501" y="532547"/>
                  <a:pt x="1702448" y="527709"/>
                </a:cubicBezTo>
                <a:cubicBezTo>
                  <a:pt x="1713395" y="522871"/>
                  <a:pt x="1726142" y="527815"/>
                  <a:pt x="1730980" y="538762"/>
                </a:cubicBezTo>
                <a:lnTo>
                  <a:pt x="1733028" y="543388"/>
                </a:lnTo>
                <a:lnTo>
                  <a:pt x="1735182" y="548437"/>
                </a:lnTo>
                <a:lnTo>
                  <a:pt x="1737336" y="553487"/>
                </a:lnTo>
                <a:lnTo>
                  <a:pt x="1739455" y="558572"/>
                </a:lnTo>
                <a:lnTo>
                  <a:pt x="1741574" y="563728"/>
                </a:lnTo>
                <a:lnTo>
                  <a:pt x="1743657" y="568848"/>
                </a:lnTo>
                <a:lnTo>
                  <a:pt x="1745670" y="573968"/>
                </a:lnTo>
                <a:lnTo>
                  <a:pt x="1747683" y="579124"/>
                </a:lnTo>
                <a:lnTo>
                  <a:pt x="1747965" y="579760"/>
                </a:lnTo>
                <a:lnTo>
                  <a:pt x="1747965" y="579760"/>
                </a:lnTo>
                <a:close/>
                <a:moveTo>
                  <a:pt x="1668371" y="421348"/>
                </a:moveTo>
                <a:cubicBezTo>
                  <a:pt x="1674833" y="431412"/>
                  <a:pt x="1671867" y="444831"/>
                  <a:pt x="1661768" y="451258"/>
                </a:cubicBezTo>
                <a:cubicBezTo>
                  <a:pt x="1651704" y="457684"/>
                  <a:pt x="1638285" y="454754"/>
                  <a:pt x="1631858" y="444654"/>
                </a:cubicBezTo>
                <a:lnTo>
                  <a:pt x="1629598" y="441088"/>
                </a:lnTo>
                <a:lnTo>
                  <a:pt x="1626808" y="436709"/>
                </a:lnTo>
                <a:lnTo>
                  <a:pt x="1623948" y="432365"/>
                </a:lnTo>
                <a:lnTo>
                  <a:pt x="1621088" y="428022"/>
                </a:lnTo>
                <a:lnTo>
                  <a:pt x="1618228" y="423714"/>
                </a:lnTo>
                <a:lnTo>
                  <a:pt x="1615332" y="419441"/>
                </a:lnTo>
                <a:lnTo>
                  <a:pt x="1612401" y="415168"/>
                </a:lnTo>
                <a:lnTo>
                  <a:pt x="1609435" y="410931"/>
                </a:lnTo>
                <a:lnTo>
                  <a:pt x="1608411" y="409518"/>
                </a:lnTo>
                <a:cubicBezTo>
                  <a:pt x="1601490" y="399772"/>
                  <a:pt x="1603820" y="386247"/>
                  <a:pt x="1613531" y="379326"/>
                </a:cubicBezTo>
                <a:cubicBezTo>
                  <a:pt x="1623277" y="372405"/>
                  <a:pt x="1636802" y="374700"/>
                  <a:pt x="1643723" y="384446"/>
                </a:cubicBezTo>
                <a:lnTo>
                  <a:pt x="1644888" y="386106"/>
                </a:lnTo>
                <a:lnTo>
                  <a:pt x="1647996" y="390556"/>
                </a:lnTo>
                <a:lnTo>
                  <a:pt x="1651033" y="395040"/>
                </a:lnTo>
                <a:lnTo>
                  <a:pt x="1654105" y="399560"/>
                </a:lnTo>
                <a:lnTo>
                  <a:pt x="1657142" y="404080"/>
                </a:lnTo>
                <a:lnTo>
                  <a:pt x="1660143" y="408635"/>
                </a:lnTo>
                <a:lnTo>
                  <a:pt x="1663145" y="413191"/>
                </a:lnTo>
                <a:lnTo>
                  <a:pt x="1666076" y="417781"/>
                </a:lnTo>
                <a:lnTo>
                  <a:pt x="1668371" y="421348"/>
                </a:lnTo>
                <a:lnTo>
                  <a:pt x="1668371" y="421348"/>
                </a:lnTo>
                <a:close/>
                <a:moveTo>
                  <a:pt x="1559538" y="281652"/>
                </a:moveTo>
                <a:cubicBezTo>
                  <a:pt x="1567801" y="290304"/>
                  <a:pt x="1567448" y="304005"/>
                  <a:pt x="1558797" y="312268"/>
                </a:cubicBezTo>
                <a:cubicBezTo>
                  <a:pt x="1550145" y="320496"/>
                  <a:pt x="1536409" y="320178"/>
                  <a:pt x="1528181" y="311491"/>
                </a:cubicBezTo>
                <a:lnTo>
                  <a:pt x="1527651" y="310961"/>
                </a:lnTo>
                <a:lnTo>
                  <a:pt x="1524085" y="307218"/>
                </a:lnTo>
                <a:lnTo>
                  <a:pt x="1520518" y="303510"/>
                </a:lnTo>
                <a:lnTo>
                  <a:pt x="1516881" y="299803"/>
                </a:lnTo>
                <a:lnTo>
                  <a:pt x="1513244" y="296130"/>
                </a:lnTo>
                <a:lnTo>
                  <a:pt x="1509571" y="292493"/>
                </a:lnTo>
                <a:lnTo>
                  <a:pt x="1505899" y="288856"/>
                </a:lnTo>
                <a:lnTo>
                  <a:pt x="1502191" y="285254"/>
                </a:lnTo>
                <a:lnTo>
                  <a:pt x="1498483" y="281687"/>
                </a:lnTo>
                <a:lnTo>
                  <a:pt x="1498413" y="281617"/>
                </a:lnTo>
                <a:cubicBezTo>
                  <a:pt x="1489726" y="273424"/>
                  <a:pt x="1489337" y="259688"/>
                  <a:pt x="1497565" y="251001"/>
                </a:cubicBezTo>
                <a:cubicBezTo>
                  <a:pt x="1505758" y="242314"/>
                  <a:pt x="1519459" y="241925"/>
                  <a:pt x="1528146" y="250118"/>
                </a:cubicBezTo>
                <a:lnTo>
                  <a:pt x="1528393" y="250365"/>
                </a:lnTo>
                <a:lnTo>
                  <a:pt x="1532312" y="254108"/>
                </a:lnTo>
                <a:lnTo>
                  <a:pt x="1536197" y="257887"/>
                </a:lnTo>
                <a:lnTo>
                  <a:pt x="1540046" y="261700"/>
                </a:lnTo>
                <a:lnTo>
                  <a:pt x="1543895" y="265514"/>
                </a:lnTo>
                <a:lnTo>
                  <a:pt x="1547709" y="269363"/>
                </a:lnTo>
                <a:lnTo>
                  <a:pt x="1551487" y="273212"/>
                </a:lnTo>
                <a:lnTo>
                  <a:pt x="1555301" y="277132"/>
                </a:lnTo>
                <a:lnTo>
                  <a:pt x="1559044" y="281052"/>
                </a:lnTo>
                <a:lnTo>
                  <a:pt x="1559538" y="281652"/>
                </a:lnTo>
                <a:lnTo>
                  <a:pt x="1559538" y="281652"/>
                </a:lnTo>
                <a:close/>
                <a:moveTo>
                  <a:pt x="1425598" y="165686"/>
                </a:moveTo>
                <a:cubicBezTo>
                  <a:pt x="1435380" y="172572"/>
                  <a:pt x="1437710" y="186097"/>
                  <a:pt x="1430824" y="195843"/>
                </a:cubicBezTo>
                <a:cubicBezTo>
                  <a:pt x="1423939" y="205624"/>
                  <a:pt x="1410414" y="207955"/>
                  <a:pt x="1400632" y="201069"/>
                </a:cubicBezTo>
                <a:lnTo>
                  <a:pt x="1398796" y="199762"/>
                </a:lnTo>
                <a:lnTo>
                  <a:pt x="1394559" y="196796"/>
                </a:lnTo>
                <a:lnTo>
                  <a:pt x="1390286" y="193865"/>
                </a:lnTo>
                <a:lnTo>
                  <a:pt x="1386013" y="190934"/>
                </a:lnTo>
                <a:lnTo>
                  <a:pt x="1381705" y="188039"/>
                </a:lnTo>
                <a:lnTo>
                  <a:pt x="1377397" y="185178"/>
                </a:lnTo>
                <a:lnTo>
                  <a:pt x="1373089" y="182353"/>
                </a:lnTo>
                <a:lnTo>
                  <a:pt x="1368745" y="179528"/>
                </a:lnTo>
                <a:lnTo>
                  <a:pt x="1365567" y="177480"/>
                </a:lnTo>
                <a:cubicBezTo>
                  <a:pt x="1355503" y="171089"/>
                  <a:pt x="1352502" y="157705"/>
                  <a:pt x="1358893" y="147606"/>
                </a:cubicBezTo>
                <a:cubicBezTo>
                  <a:pt x="1365320" y="137507"/>
                  <a:pt x="1378703" y="134505"/>
                  <a:pt x="1388767" y="140932"/>
                </a:cubicBezTo>
                <a:lnTo>
                  <a:pt x="1392157" y="143121"/>
                </a:lnTo>
                <a:lnTo>
                  <a:pt x="1396713" y="146088"/>
                </a:lnTo>
                <a:lnTo>
                  <a:pt x="1401268" y="149089"/>
                </a:lnTo>
                <a:lnTo>
                  <a:pt x="1405823" y="152091"/>
                </a:lnTo>
                <a:lnTo>
                  <a:pt x="1410308" y="155128"/>
                </a:lnTo>
                <a:lnTo>
                  <a:pt x="1414828" y="158200"/>
                </a:lnTo>
                <a:lnTo>
                  <a:pt x="1419277" y="161307"/>
                </a:lnTo>
                <a:lnTo>
                  <a:pt x="1423727" y="164415"/>
                </a:lnTo>
                <a:lnTo>
                  <a:pt x="1425598" y="165686"/>
                </a:lnTo>
                <a:lnTo>
                  <a:pt x="1425598" y="165686"/>
                </a:lnTo>
                <a:close/>
                <a:moveTo>
                  <a:pt x="1271601" y="77935"/>
                </a:moveTo>
                <a:cubicBezTo>
                  <a:pt x="1282548" y="82737"/>
                  <a:pt x="1287527" y="95520"/>
                  <a:pt x="1282689" y="106467"/>
                </a:cubicBezTo>
                <a:cubicBezTo>
                  <a:pt x="1277886" y="117414"/>
                  <a:pt x="1265068" y="122393"/>
                  <a:pt x="1254156" y="117590"/>
                </a:cubicBezTo>
                <a:lnTo>
                  <a:pt x="1249742" y="115648"/>
                </a:lnTo>
                <a:lnTo>
                  <a:pt x="1244975" y="113565"/>
                </a:lnTo>
                <a:lnTo>
                  <a:pt x="1240173" y="111517"/>
                </a:lnTo>
                <a:lnTo>
                  <a:pt x="1235370" y="109469"/>
                </a:lnTo>
                <a:lnTo>
                  <a:pt x="1230532" y="107456"/>
                </a:lnTo>
                <a:lnTo>
                  <a:pt x="1225659" y="105478"/>
                </a:lnTo>
                <a:lnTo>
                  <a:pt x="1220822" y="103536"/>
                </a:lnTo>
                <a:lnTo>
                  <a:pt x="1215913" y="101629"/>
                </a:lnTo>
                <a:lnTo>
                  <a:pt x="1215171" y="101311"/>
                </a:lnTo>
                <a:cubicBezTo>
                  <a:pt x="1204013" y="97039"/>
                  <a:pt x="1198433" y="84538"/>
                  <a:pt x="1202671" y="73379"/>
                </a:cubicBezTo>
                <a:cubicBezTo>
                  <a:pt x="1206944" y="62221"/>
                  <a:pt x="1219444" y="56606"/>
                  <a:pt x="1230638" y="60879"/>
                </a:cubicBezTo>
                <a:lnTo>
                  <a:pt x="1231627" y="61267"/>
                </a:lnTo>
                <a:lnTo>
                  <a:pt x="1236747" y="63280"/>
                </a:lnTo>
                <a:lnTo>
                  <a:pt x="1241868" y="65328"/>
                </a:lnTo>
                <a:lnTo>
                  <a:pt x="1246953" y="67411"/>
                </a:lnTo>
                <a:lnTo>
                  <a:pt x="1252002" y="69530"/>
                </a:lnTo>
                <a:lnTo>
                  <a:pt x="1257087" y="71649"/>
                </a:lnTo>
                <a:lnTo>
                  <a:pt x="1262137" y="73838"/>
                </a:lnTo>
                <a:lnTo>
                  <a:pt x="1267187" y="76028"/>
                </a:lnTo>
                <a:lnTo>
                  <a:pt x="1271601" y="77935"/>
                </a:lnTo>
                <a:lnTo>
                  <a:pt x="1271601" y="77935"/>
                </a:lnTo>
                <a:close/>
                <a:moveTo>
                  <a:pt x="1103443" y="22106"/>
                </a:moveTo>
                <a:cubicBezTo>
                  <a:pt x="1115096" y="24683"/>
                  <a:pt x="1122476" y="36231"/>
                  <a:pt x="1119899" y="47919"/>
                </a:cubicBezTo>
                <a:cubicBezTo>
                  <a:pt x="1117356" y="59607"/>
                  <a:pt x="1105774" y="66988"/>
                  <a:pt x="1094085" y="64410"/>
                </a:cubicBezTo>
                <a:lnTo>
                  <a:pt x="1089600" y="63386"/>
                </a:lnTo>
                <a:lnTo>
                  <a:pt x="1084410" y="62256"/>
                </a:lnTo>
                <a:lnTo>
                  <a:pt x="1079219" y="61161"/>
                </a:lnTo>
                <a:lnTo>
                  <a:pt x="1073957" y="60102"/>
                </a:lnTo>
                <a:lnTo>
                  <a:pt x="1068731" y="59042"/>
                </a:lnTo>
                <a:lnTo>
                  <a:pt x="1063469" y="58054"/>
                </a:lnTo>
                <a:lnTo>
                  <a:pt x="1058208" y="57100"/>
                </a:lnTo>
                <a:lnTo>
                  <a:pt x="1052911" y="56147"/>
                </a:lnTo>
                <a:lnTo>
                  <a:pt x="1052734" y="56111"/>
                </a:lnTo>
                <a:cubicBezTo>
                  <a:pt x="1040940" y="54134"/>
                  <a:pt x="1032995" y="42940"/>
                  <a:pt x="1034972" y="31181"/>
                </a:cubicBezTo>
                <a:cubicBezTo>
                  <a:pt x="1036950" y="19387"/>
                  <a:pt x="1048108" y="11441"/>
                  <a:pt x="1059938" y="13419"/>
                </a:cubicBezTo>
                <a:lnTo>
                  <a:pt x="1060397" y="13489"/>
                </a:lnTo>
                <a:lnTo>
                  <a:pt x="1065906" y="14478"/>
                </a:lnTo>
                <a:lnTo>
                  <a:pt x="1071450" y="15502"/>
                </a:lnTo>
                <a:lnTo>
                  <a:pt x="1076959" y="16562"/>
                </a:lnTo>
                <a:lnTo>
                  <a:pt x="1082467" y="17656"/>
                </a:lnTo>
                <a:lnTo>
                  <a:pt x="1087976" y="18786"/>
                </a:lnTo>
                <a:lnTo>
                  <a:pt x="1093485" y="19952"/>
                </a:lnTo>
                <a:lnTo>
                  <a:pt x="1098994" y="21152"/>
                </a:lnTo>
                <a:lnTo>
                  <a:pt x="1103443" y="22106"/>
                </a:lnTo>
                <a:lnTo>
                  <a:pt x="1103443" y="22106"/>
                </a:lnTo>
                <a:close/>
              </a:path>
            </a:pathLst>
          </a:custGeom>
          <a:solidFill>
            <a:srgbClr val="3A6CFF"/>
          </a:solidFill>
          <a:ln w="352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516B640-3BEB-FDC5-2AA6-C4C3B7F9E3BA}"/>
              </a:ext>
            </a:extLst>
          </p:cNvPr>
          <p:cNvSpPr/>
          <p:nvPr/>
        </p:nvSpPr>
        <p:spPr>
          <a:xfrm>
            <a:off x="4959940" y="5221760"/>
            <a:ext cx="1807819" cy="1434435"/>
          </a:xfrm>
          <a:custGeom>
            <a:avLst/>
            <a:gdLst>
              <a:gd name="connsiteX0" fmla="*/ 884365 w 1807819"/>
              <a:gd name="connsiteY0" fmla="*/ 1390930 h 1434435"/>
              <a:gd name="connsiteX1" fmla="*/ 884188 w 1807819"/>
              <a:gd name="connsiteY1" fmla="*/ 1390930 h 1434435"/>
              <a:gd name="connsiteX2" fmla="*/ 884153 w 1807819"/>
              <a:gd name="connsiteY2" fmla="*/ 1390930 h 1434435"/>
              <a:gd name="connsiteX3" fmla="*/ 882775 w 1807819"/>
              <a:gd name="connsiteY3" fmla="*/ 1390895 h 1434435"/>
              <a:gd name="connsiteX4" fmla="*/ 860529 w 1807819"/>
              <a:gd name="connsiteY4" fmla="*/ 1411906 h 1434435"/>
              <a:gd name="connsiteX5" fmla="*/ 881540 w 1807819"/>
              <a:gd name="connsiteY5" fmla="*/ 1434153 h 1434435"/>
              <a:gd name="connsiteX6" fmla="*/ 882917 w 1807819"/>
              <a:gd name="connsiteY6" fmla="*/ 1434188 h 1434435"/>
              <a:gd name="connsiteX7" fmla="*/ 882987 w 1807819"/>
              <a:gd name="connsiteY7" fmla="*/ 1434188 h 1434435"/>
              <a:gd name="connsiteX8" fmla="*/ 883058 w 1807819"/>
              <a:gd name="connsiteY8" fmla="*/ 1434188 h 1434435"/>
              <a:gd name="connsiteX9" fmla="*/ 883199 w 1807819"/>
              <a:gd name="connsiteY9" fmla="*/ 1434224 h 1434435"/>
              <a:gd name="connsiteX10" fmla="*/ 883235 w 1807819"/>
              <a:gd name="connsiteY10" fmla="*/ 1434224 h 1434435"/>
              <a:gd name="connsiteX11" fmla="*/ 883411 w 1807819"/>
              <a:gd name="connsiteY11" fmla="*/ 1434224 h 1434435"/>
              <a:gd name="connsiteX12" fmla="*/ 889238 w 1807819"/>
              <a:gd name="connsiteY12" fmla="*/ 1434330 h 1434435"/>
              <a:gd name="connsiteX13" fmla="*/ 895064 w 1807819"/>
              <a:gd name="connsiteY13" fmla="*/ 1434400 h 1434435"/>
              <a:gd name="connsiteX14" fmla="*/ 900891 w 1807819"/>
              <a:gd name="connsiteY14" fmla="*/ 1434435 h 1434435"/>
              <a:gd name="connsiteX15" fmla="*/ 906717 w 1807819"/>
              <a:gd name="connsiteY15" fmla="*/ 1434435 h 1434435"/>
              <a:gd name="connsiteX16" fmla="*/ 912509 w 1807819"/>
              <a:gd name="connsiteY16" fmla="*/ 1434400 h 1434435"/>
              <a:gd name="connsiteX17" fmla="*/ 918300 w 1807819"/>
              <a:gd name="connsiteY17" fmla="*/ 1434330 h 1434435"/>
              <a:gd name="connsiteX18" fmla="*/ 924126 w 1807819"/>
              <a:gd name="connsiteY18" fmla="*/ 1434224 h 1434435"/>
              <a:gd name="connsiteX19" fmla="*/ 927622 w 1807819"/>
              <a:gd name="connsiteY19" fmla="*/ 1434117 h 1434435"/>
              <a:gd name="connsiteX20" fmla="*/ 948810 w 1807819"/>
              <a:gd name="connsiteY20" fmla="*/ 1412012 h 1434435"/>
              <a:gd name="connsiteX21" fmla="*/ 926704 w 1807819"/>
              <a:gd name="connsiteY21" fmla="*/ 1390824 h 1434435"/>
              <a:gd name="connsiteX22" fmla="*/ 923208 w 1807819"/>
              <a:gd name="connsiteY22" fmla="*/ 1390895 h 1434435"/>
              <a:gd name="connsiteX23" fmla="*/ 917664 w 1807819"/>
              <a:gd name="connsiteY23" fmla="*/ 1391001 h 1434435"/>
              <a:gd name="connsiteX24" fmla="*/ 912120 w 1807819"/>
              <a:gd name="connsiteY24" fmla="*/ 1391072 h 1434435"/>
              <a:gd name="connsiteX25" fmla="*/ 906576 w 1807819"/>
              <a:gd name="connsiteY25" fmla="*/ 1391107 h 1434435"/>
              <a:gd name="connsiteX26" fmla="*/ 901032 w 1807819"/>
              <a:gd name="connsiteY26" fmla="*/ 1391107 h 1434435"/>
              <a:gd name="connsiteX27" fmla="*/ 895453 w 1807819"/>
              <a:gd name="connsiteY27" fmla="*/ 1391072 h 1434435"/>
              <a:gd name="connsiteX28" fmla="*/ 889909 w 1807819"/>
              <a:gd name="connsiteY28" fmla="*/ 1391001 h 1434435"/>
              <a:gd name="connsiteX29" fmla="*/ 884365 w 1807819"/>
              <a:gd name="connsiteY29" fmla="*/ 1390930 h 1434435"/>
              <a:gd name="connsiteX30" fmla="*/ 884365 w 1807819"/>
              <a:gd name="connsiteY30" fmla="*/ 1390930 h 1434435"/>
              <a:gd name="connsiteX31" fmla="*/ 749224 w 1807819"/>
              <a:gd name="connsiteY31" fmla="*/ 1421228 h 1434435"/>
              <a:gd name="connsiteX32" fmla="*/ 774296 w 1807819"/>
              <a:gd name="connsiteY32" fmla="*/ 1403678 h 1434435"/>
              <a:gd name="connsiteX33" fmla="*/ 756745 w 1807819"/>
              <a:gd name="connsiteY33" fmla="*/ 1378606 h 1434435"/>
              <a:gd name="connsiteX34" fmla="*/ 753567 w 1807819"/>
              <a:gd name="connsiteY34" fmla="*/ 1378041 h 1434435"/>
              <a:gd name="connsiteX35" fmla="*/ 748235 w 1807819"/>
              <a:gd name="connsiteY35" fmla="*/ 1377088 h 1434435"/>
              <a:gd name="connsiteX36" fmla="*/ 742903 w 1807819"/>
              <a:gd name="connsiteY36" fmla="*/ 1376099 h 1434435"/>
              <a:gd name="connsiteX37" fmla="*/ 737606 w 1807819"/>
              <a:gd name="connsiteY37" fmla="*/ 1375111 h 1434435"/>
              <a:gd name="connsiteX38" fmla="*/ 732309 w 1807819"/>
              <a:gd name="connsiteY38" fmla="*/ 1374051 h 1434435"/>
              <a:gd name="connsiteX39" fmla="*/ 727048 w 1807819"/>
              <a:gd name="connsiteY39" fmla="*/ 1372957 h 1434435"/>
              <a:gd name="connsiteX40" fmla="*/ 721786 w 1807819"/>
              <a:gd name="connsiteY40" fmla="*/ 1371862 h 1434435"/>
              <a:gd name="connsiteX41" fmla="*/ 716525 w 1807819"/>
              <a:gd name="connsiteY41" fmla="*/ 1370696 h 1434435"/>
              <a:gd name="connsiteX42" fmla="*/ 715289 w 1807819"/>
              <a:gd name="connsiteY42" fmla="*/ 1370414 h 1434435"/>
              <a:gd name="connsiteX43" fmla="*/ 689369 w 1807819"/>
              <a:gd name="connsiteY43" fmla="*/ 1386693 h 1434435"/>
              <a:gd name="connsiteX44" fmla="*/ 705648 w 1807819"/>
              <a:gd name="connsiteY44" fmla="*/ 1412612 h 1434435"/>
              <a:gd name="connsiteX45" fmla="*/ 707167 w 1807819"/>
              <a:gd name="connsiteY45" fmla="*/ 1412965 h 1434435"/>
              <a:gd name="connsiteX46" fmla="*/ 712676 w 1807819"/>
              <a:gd name="connsiteY46" fmla="*/ 1414166 h 1434435"/>
              <a:gd name="connsiteX47" fmla="*/ 718184 w 1807819"/>
              <a:gd name="connsiteY47" fmla="*/ 1415331 h 1434435"/>
              <a:gd name="connsiteX48" fmla="*/ 723728 w 1807819"/>
              <a:gd name="connsiteY48" fmla="*/ 1416461 h 1434435"/>
              <a:gd name="connsiteX49" fmla="*/ 729272 w 1807819"/>
              <a:gd name="connsiteY49" fmla="*/ 1417556 h 1434435"/>
              <a:gd name="connsiteX50" fmla="*/ 734852 w 1807819"/>
              <a:gd name="connsiteY50" fmla="*/ 1418651 h 1434435"/>
              <a:gd name="connsiteX51" fmla="*/ 740396 w 1807819"/>
              <a:gd name="connsiteY51" fmla="*/ 1419675 h 1434435"/>
              <a:gd name="connsiteX52" fmla="*/ 746010 w 1807819"/>
              <a:gd name="connsiteY52" fmla="*/ 1420664 h 1434435"/>
              <a:gd name="connsiteX53" fmla="*/ 749224 w 1807819"/>
              <a:gd name="connsiteY53" fmla="*/ 1421228 h 1434435"/>
              <a:gd name="connsiteX54" fmla="*/ 749224 w 1807819"/>
              <a:gd name="connsiteY54" fmla="*/ 1421228 h 1434435"/>
              <a:gd name="connsiteX55" fmla="*/ 578382 w 1807819"/>
              <a:gd name="connsiteY55" fmla="*/ 1374086 h 1434435"/>
              <a:gd name="connsiteX56" fmla="*/ 606456 w 1807819"/>
              <a:gd name="connsiteY56" fmla="*/ 1361833 h 1434435"/>
              <a:gd name="connsiteX57" fmla="*/ 594202 w 1807819"/>
              <a:gd name="connsiteY57" fmla="*/ 1333759 h 1434435"/>
              <a:gd name="connsiteX58" fmla="*/ 589718 w 1807819"/>
              <a:gd name="connsiteY58" fmla="*/ 1332029 h 1434435"/>
              <a:gd name="connsiteX59" fmla="*/ 584845 w 1807819"/>
              <a:gd name="connsiteY59" fmla="*/ 1330087 h 1434435"/>
              <a:gd name="connsiteX60" fmla="*/ 579971 w 1807819"/>
              <a:gd name="connsiteY60" fmla="*/ 1328109 h 1434435"/>
              <a:gd name="connsiteX61" fmla="*/ 575098 w 1807819"/>
              <a:gd name="connsiteY61" fmla="*/ 1326097 h 1434435"/>
              <a:gd name="connsiteX62" fmla="*/ 570260 w 1807819"/>
              <a:gd name="connsiteY62" fmla="*/ 1324084 h 1434435"/>
              <a:gd name="connsiteX63" fmla="*/ 565423 w 1807819"/>
              <a:gd name="connsiteY63" fmla="*/ 1322036 h 1434435"/>
              <a:gd name="connsiteX64" fmla="*/ 560585 w 1807819"/>
              <a:gd name="connsiteY64" fmla="*/ 1319953 h 1434435"/>
              <a:gd name="connsiteX65" fmla="*/ 555782 w 1807819"/>
              <a:gd name="connsiteY65" fmla="*/ 1317834 h 1434435"/>
              <a:gd name="connsiteX66" fmla="*/ 555182 w 1807819"/>
              <a:gd name="connsiteY66" fmla="*/ 1317551 h 1434435"/>
              <a:gd name="connsiteX67" fmla="*/ 526544 w 1807819"/>
              <a:gd name="connsiteY67" fmla="*/ 1328428 h 1434435"/>
              <a:gd name="connsiteX68" fmla="*/ 537385 w 1807819"/>
              <a:gd name="connsiteY68" fmla="*/ 1357031 h 1434435"/>
              <a:gd name="connsiteX69" fmla="*/ 538232 w 1807819"/>
              <a:gd name="connsiteY69" fmla="*/ 1357419 h 1434435"/>
              <a:gd name="connsiteX70" fmla="*/ 543282 w 1807819"/>
              <a:gd name="connsiteY70" fmla="*/ 1359644 h 1434435"/>
              <a:gd name="connsiteX71" fmla="*/ 548332 w 1807819"/>
              <a:gd name="connsiteY71" fmla="*/ 1361833 h 1434435"/>
              <a:gd name="connsiteX72" fmla="*/ 553417 w 1807819"/>
              <a:gd name="connsiteY72" fmla="*/ 1363987 h 1434435"/>
              <a:gd name="connsiteX73" fmla="*/ 558502 w 1807819"/>
              <a:gd name="connsiteY73" fmla="*/ 1366106 h 1434435"/>
              <a:gd name="connsiteX74" fmla="*/ 563622 w 1807819"/>
              <a:gd name="connsiteY74" fmla="*/ 1368189 h 1434435"/>
              <a:gd name="connsiteX75" fmla="*/ 568742 w 1807819"/>
              <a:gd name="connsiteY75" fmla="*/ 1370273 h 1434435"/>
              <a:gd name="connsiteX76" fmla="*/ 573898 w 1807819"/>
              <a:gd name="connsiteY76" fmla="*/ 1372285 h 1434435"/>
              <a:gd name="connsiteX77" fmla="*/ 578382 w 1807819"/>
              <a:gd name="connsiteY77" fmla="*/ 1374086 h 1434435"/>
              <a:gd name="connsiteX78" fmla="*/ 578382 w 1807819"/>
              <a:gd name="connsiteY78" fmla="*/ 1374086 h 1434435"/>
              <a:gd name="connsiteX79" fmla="*/ 420183 w 1807819"/>
              <a:gd name="connsiteY79" fmla="*/ 1294316 h 1434435"/>
              <a:gd name="connsiteX80" fmla="*/ 450092 w 1807819"/>
              <a:gd name="connsiteY80" fmla="*/ 1287748 h 1434435"/>
              <a:gd name="connsiteX81" fmla="*/ 443524 w 1807819"/>
              <a:gd name="connsiteY81" fmla="*/ 1257838 h 1434435"/>
              <a:gd name="connsiteX82" fmla="*/ 441052 w 1807819"/>
              <a:gd name="connsiteY82" fmla="*/ 1256284 h 1434435"/>
              <a:gd name="connsiteX83" fmla="*/ 436674 w 1807819"/>
              <a:gd name="connsiteY83" fmla="*/ 1253494 h 1434435"/>
              <a:gd name="connsiteX84" fmla="*/ 432330 w 1807819"/>
              <a:gd name="connsiteY84" fmla="*/ 1250670 h 1434435"/>
              <a:gd name="connsiteX85" fmla="*/ 427987 w 1807819"/>
              <a:gd name="connsiteY85" fmla="*/ 1247809 h 1434435"/>
              <a:gd name="connsiteX86" fmla="*/ 423678 w 1807819"/>
              <a:gd name="connsiteY86" fmla="*/ 1244914 h 1434435"/>
              <a:gd name="connsiteX87" fmla="*/ 419406 w 1807819"/>
              <a:gd name="connsiteY87" fmla="*/ 1242018 h 1434435"/>
              <a:gd name="connsiteX88" fmla="*/ 415168 w 1807819"/>
              <a:gd name="connsiteY88" fmla="*/ 1239087 h 1434435"/>
              <a:gd name="connsiteX89" fmla="*/ 410895 w 1807819"/>
              <a:gd name="connsiteY89" fmla="*/ 1236121 h 1434435"/>
              <a:gd name="connsiteX90" fmla="*/ 408424 w 1807819"/>
              <a:gd name="connsiteY90" fmla="*/ 1234355 h 1434435"/>
              <a:gd name="connsiteX91" fmla="*/ 378231 w 1807819"/>
              <a:gd name="connsiteY91" fmla="*/ 1239475 h 1434435"/>
              <a:gd name="connsiteX92" fmla="*/ 383387 w 1807819"/>
              <a:gd name="connsiteY92" fmla="*/ 1269668 h 1434435"/>
              <a:gd name="connsiteX93" fmla="*/ 386071 w 1807819"/>
              <a:gd name="connsiteY93" fmla="*/ 1271574 h 1434435"/>
              <a:gd name="connsiteX94" fmla="*/ 390520 w 1807819"/>
              <a:gd name="connsiteY94" fmla="*/ 1274682 h 1434435"/>
              <a:gd name="connsiteX95" fmla="*/ 395005 w 1807819"/>
              <a:gd name="connsiteY95" fmla="*/ 1277789 h 1434435"/>
              <a:gd name="connsiteX96" fmla="*/ 399525 w 1807819"/>
              <a:gd name="connsiteY96" fmla="*/ 1280826 h 1434435"/>
              <a:gd name="connsiteX97" fmla="*/ 404045 w 1807819"/>
              <a:gd name="connsiteY97" fmla="*/ 1283863 h 1434435"/>
              <a:gd name="connsiteX98" fmla="*/ 408600 w 1807819"/>
              <a:gd name="connsiteY98" fmla="*/ 1286865 h 1434435"/>
              <a:gd name="connsiteX99" fmla="*/ 413155 w 1807819"/>
              <a:gd name="connsiteY99" fmla="*/ 1289831 h 1434435"/>
              <a:gd name="connsiteX100" fmla="*/ 417746 w 1807819"/>
              <a:gd name="connsiteY100" fmla="*/ 1292762 h 1434435"/>
              <a:gd name="connsiteX101" fmla="*/ 420183 w 1807819"/>
              <a:gd name="connsiteY101" fmla="*/ 1294316 h 1434435"/>
              <a:gd name="connsiteX102" fmla="*/ 420183 w 1807819"/>
              <a:gd name="connsiteY102" fmla="*/ 1294316 h 1434435"/>
              <a:gd name="connsiteX103" fmla="*/ 280593 w 1807819"/>
              <a:gd name="connsiteY103" fmla="*/ 1185200 h 1434435"/>
              <a:gd name="connsiteX104" fmla="*/ 311208 w 1807819"/>
              <a:gd name="connsiteY104" fmla="*/ 1184635 h 1434435"/>
              <a:gd name="connsiteX105" fmla="*/ 310644 w 1807819"/>
              <a:gd name="connsiteY105" fmla="*/ 1154019 h 1434435"/>
              <a:gd name="connsiteX106" fmla="*/ 307218 w 1807819"/>
              <a:gd name="connsiteY106" fmla="*/ 1150735 h 1434435"/>
              <a:gd name="connsiteX107" fmla="*/ 303510 w 1807819"/>
              <a:gd name="connsiteY107" fmla="*/ 1147133 h 1434435"/>
              <a:gd name="connsiteX108" fmla="*/ 299838 w 1807819"/>
              <a:gd name="connsiteY108" fmla="*/ 1143531 h 1434435"/>
              <a:gd name="connsiteX109" fmla="*/ 296165 w 1807819"/>
              <a:gd name="connsiteY109" fmla="*/ 1139894 h 1434435"/>
              <a:gd name="connsiteX110" fmla="*/ 292528 w 1807819"/>
              <a:gd name="connsiteY110" fmla="*/ 1136257 h 1434435"/>
              <a:gd name="connsiteX111" fmla="*/ 288891 w 1807819"/>
              <a:gd name="connsiteY111" fmla="*/ 1132585 h 1434435"/>
              <a:gd name="connsiteX112" fmla="*/ 285289 w 1807819"/>
              <a:gd name="connsiteY112" fmla="*/ 1128877 h 1434435"/>
              <a:gd name="connsiteX113" fmla="*/ 281723 w 1807819"/>
              <a:gd name="connsiteY113" fmla="*/ 1125169 h 1434435"/>
              <a:gd name="connsiteX114" fmla="*/ 280769 w 1807819"/>
              <a:gd name="connsiteY114" fmla="*/ 1124145 h 1434435"/>
              <a:gd name="connsiteX115" fmla="*/ 250153 w 1807819"/>
              <a:gd name="connsiteY115" fmla="*/ 1123297 h 1434435"/>
              <a:gd name="connsiteX116" fmla="*/ 249271 w 1807819"/>
              <a:gd name="connsiteY116" fmla="*/ 1153913 h 1434435"/>
              <a:gd name="connsiteX117" fmla="*/ 250401 w 1807819"/>
              <a:gd name="connsiteY117" fmla="*/ 1155114 h 1434435"/>
              <a:gd name="connsiteX118" fmla="*/ 254179 w 1807819"/>
              <a:gd name="connsiteY118" fmla="*/ 1158998 h 1434435"/>
              <a:gd name="connsiteX119" fmla="*/ 257957 w 1807819"/>
              <a:gd name="connsiteY119" fmla="*/ 1162883 h 1434435"/>
              <a:gd name="connsiteX120" fmla="*/ 261771 w 1807819"/>
              <a:gd name="connsiteY120" fmla="*/ 1166767 h 1434435"/>
              <a:gd name="connsiteX121" fmla="*/ 265585 w 1807819"/>
              <a:gd name="connsiteY121" fmla="*/ 1170581 h 1434435"/>
              <a:gd name="connsiteX122" fmla="*/ 269434 w 1807819"/>
              <a:gd name="connsiteY122" fmla="*/ 1174395 h 1434435"/>
              <a:gd name="connsiteX123" fmla="*/ 273318 w 1807819"/>
              <a:gd name="connsiteY123" fmla="*/ 1178208 h 1434435"/>
              <a:gd name="connsiteX124" fmla="*/ 277203 w 1807819"/>
              <a:gd name="connsiteY124" fmla="*/ 1181951 h 1434435"/>
              <a:gd name="connsiteX125" fmla="*/ 280593 w 1807819"/>
              <a:gd name="connsiteY125" fmla="*/ 1185200 h 1434435"/>
              <a:gd name="connsiteX126" fmla="*/ 280593 w 1807819"/>
              <a:gd name="connsiteY126" fmla="*/ 1185200 h 1434435"/>
              <a:gd name="connsiteX127" fmla="*/ 164909 w 1807819"/>
              <a:gd name="connsiteY127" fmla="*/ 1051154 h 1434435"/>
              <a:gd name="connsiteX128" fmla="*/ 195066 w 1807819"/>
              <a:gd name="connsiteY128" fmla="*/ 1056381 h 1434435"/>
              <a:gd name="connsiteX129" fmla="*/ 200292 w 1807819"/>
              <a:gd name="connsiteY129" fmla="*/ 1026224 h 1434435"/>
              <a:gd name="connsiteX130" fmla="*/ 199727 w 1807819"/>
              <a:gd name="connsiteY130" fmla="*/ 1025411 h 1434435"/>
              <a:gd name="connsiteX131" fmla="*/ 196761 w 1807819"/>
              <a:gd name="connsiteY131" fmla="*/ 1021174 h 1434435"/>
              <a:gd name="connsiteX132" fmla="*/ 193830 w 1807819"/>
              <a:gd name="connsiteY132" fmla="*/ 1016936 h 1434435"/>
              <a:gd name="connsiteX133" fmla="*/ 190899 w 1807819"/>
              <a:gd name="connsiteY133" fmla="*/ 1012664 h 1434435"/>
              <a:gd name="connsiteX134" fmla="*/ 188003 w 1807819"/>
              <a:gd name="connsiteY134" fmla="*/ 1008391 h 1434435"/>
              <a:gd name="connsiteX135" fmla="*/ 185143 w 1807819"/>
              <a:gd name="connsiteY135" fmla="*/ 1004083 h 1434435"/>
              <a:gd name="connsiteX136" fmla="*/ 182318 w 1807819"/>
              <a:gd name="connsiteY136" fmla="*/ 999739 h 1434435"/>
              <a:gd name="connsiteX137" fmla="*/ 179493 w 1807819"/>
              <a:gd name="connsiteY137" fmla="*/ 995396 h 1434435"/>
              <a:gd name="connsiteX138" fmla="*/ 176774 w 1807819"/>
              <a:gd name="connsiteY138" fmla="*/ 991123 h 1434435"/>
              <a:gd name="connsiteX139" fmla="*/ 146900 w 1807819"/>
              <a:gd name="connsiteY139" fmla="*/ 984449 h 1434435"/>
              <a:gd name="connsiteX140" fmla="*/ 140226 w 1807819"/>
              <a:gd name="connsiteY140" fmla="*/ 1014323 h 1434435"/>
              <a:gd name="connsiteX141" fmla="*/ 143086 w 1807819"/>
              <a:gd name="connsiteY141" fmla="*/ 1018808 h 1434435"/>
              <a:gd name="connsiteX142" fmla="*/ 146052 w 1807819"/>
              <a:gd name="connsiteY142" fmla="*/ 1023363 h 1434435"/>
              <a:gd name="connsiteX143" fmla="*/ 149019 w 1807819"/>
              <a:gd name="connsiteY143" fmla="*/ 1027918 h 1434435"/>
              <a:gd name="connsiteX144" fmla="*/ 152020 w 1807819"/>
              <a:gd name="connsiteY144" fmla="*/ 1032439 h 1434435"/>
              <a:gd name="connsiteX145" fmla="*/ 155057 w 1807819"/>
              <a:gd name="connsiteY145" fmla="*/ 1036923 h 1434435"/>
              <a:gd name="connsiteX146" fmla="*/ 158129 w 1807819"/>
              <a:gd name="connsiteY146" fmla="*/ 1041408 h 1434435"/>
              <a:gd name="connsiteX147" fmla="*/ 161237 w 1807819"/>
              <a:gd name="connsiteY147" fmla="*/ 1045893 h 1434435"/>
              <a:gd name="connsiteX148" fmla="*/ 164344 w 1807819"/>
              <a:gd name="connsiteY148" fmla="*/ 1050342 h 1434435"/>
              <a:gd name="connsiteX149" fmla="*/ 164909 w 1807819"/>
              <a:gd name="connsiteY149" fmla="*/ 1051154 h 1434435"/>
              <a:gd name="connsiteX150" fmla="*/ 164909 w 1807819"/>
              <a:gd name="connsiteY150" fmla="*/ 1051154 h 1434435"/>
              <a:gd name="connsiteX151" fmla="*/ 77370 w 1807819"/>
              <a:gd name="connsiteY151" fmla="*/ 897015 h 1434435"/>
              <a:gd name="connsiteX152" fmla="*/ 105902 w 1807819"/>
              <a:gd name="connsiteY152" fmla="*/ 908139 h 1434435"/>
              <a:gd name="connsiteX153" fmla="*/ 117025 w 1807819"/>
              <a:gd name="connsiteY153" fmla="*/ 879606 h 1434435"/>
              <a:gd name="connsiteX154" fmla="*/ 115613 w 1807819"/>
              <a:gd name="connsiteY154" fmla="*/ 876393 h 1434435"/>
              <a:gd name="connsiteX155" fmla="*/ 113529 w 1807819"/>
              <a:gd name="connsiteY155" fmla="*/ 871591 h 1434435"/>
              <a:gd name="connsiteX156" fmla="*/ 111481 w 1807819"/>
              <a:gd name="connsiteY156" fmla="*/ 866788 h 1434435"/>
              <a:gd name="connsiteX157" fmla="*/ 109469 w 1807819"/>
              <a:gd name="connsiteY157" fmla="*/ 861985 h 1434435"/>
              <a:gd name="connsiteX158" fmla="*/ 107456 w 1807819"/>
              <a:gd name="connsiteY158" fmla="*/ 857148 h 1434435"/>
              <a:gd name="connsiteX159" fmla="*/ 105478 w 1807819"/>
              <a:gd name="connsiteY159" fmla="*/ 852310 h 1434435"/>
              <a:gd name="connsiteX160" fmla="*/ 103536 w 1807819"/>
              <a:gd name="connsiteY160" fmla="*/ 847437 h 1434435"/>
              <a:gd name="connsiteX161" fmla="*/ 101629 w 1807819"/>
              <a:gd name="connsiteY161" fmla="*/ 842564 h 1434435"/>
              <a:gd name="connsiteX162" fmla="*/ 100888 w 1807819"/>
              <a:gd name="connsiteY162" fmla="*/ 840622 h 1434435"/>
              <a:gd name="connsiteX163" fmla="*/ 72920 w 1807819"/>
              <a:gd name="connsiteY163" fmla="*/ 828121 h 1434435"/>
              <a:gd name="connsiteX164" fmla="*/ 60420 w 1807819"/>
              <a:gd name="connsiteY164" fmla="*/ 856088 h 1434435"/>
              <a:gd name="connsiteX165" fmla="*/ 61267 w 1807819"/>
              <a:gd name="connsiteY165" fmla="*/ 858278 h 1434435"/>
              <a:gd name="connsiteX166" fmla="*/ 63280 w 1807819"/>
              <a:gd name="connsiteY166" fmla="*/ 863398 h 1434435"/>
              <a:gd name="connsiteX167" fmla="*/ 65328 w 1807819"/>
              <a:gd name="connsiteY167" fmla="*/ 868518 h 1434435"/>
              <a:gd name="connsiteX168" fmla="*/ 67411 w 1807819"/>
              <a:gd name="connsiteY168" fmla="*/ 873603 h 1434435"/>
              <a:gd name="connsiteX169" fmla="*/ 69495 w 1807819"/>
              <a:gd name="connsiteY169" fmla="*/ 878688 h 1434435"/>
              <a:gd name="connsiteX170" fmla="*/ 71649 w 1807819"/>
              <a:gd name="connsiteY170" fmla="*/ 883773 h 1434435"/>
              <a:gd name="connsiteX171" fmla="*/ 73838 w 1807819"/>
              <a:gd name="connsiteY171" fmla="*/ 888823 h 1434435"/>
              <a:gd name="connsiteX172" fmla="*/ 76028 w 1807819"/>
              <a:gd name="connsiteY172" fmla="*/ 893873 h 1434435"/>
              <a:gd name="connsiteX173" fmla="*/ 77370 w 1807819"/>
              <a:gd name="connsiteY173" fmla="*/ 897015 h 1434435"/>
              <a:gd name="connsiteX174" fmla="*/ 77370 w 1807819"/>
              <a:gd name="connsiteY174" fmla="*/ 897015 h 1434435"/>
              <a:gd name="connsiteX175" fmla="*/ 21788 w 1807819"/>
              <a:gd name="connsiteY175" fmla="*/ 728822 h 1434435"/>
              <a:gd name="connsiteX176" fmla="*/ 47601 w 1807819"/>
              <a:gd name="connsiteY176" fmla="*/ 745278 h 1434435"/>
              <a:gd name="connsiteX177" fmla="*/ 64092 w 1807819"/>
              <a:gd name="connsiteY177" fmla="*/ 719500 h 1434435"/>
              <a:gd name="connsiteX178" fmla="*/ 63386 w 1807819"/>
              <a:gd name="connsiteY178" fmla="*/ 716286 h 1434435"/>
              <a:gd name="connsiteX179" fmla="*/ 62256 w 1807819"/>
              <a:gd name="connsiteY179" fmla="*/ 711095 h 1434435"/>
              <a:gd name="connsiteX180" fmla="*/ 61161 w 1807819"/>
              <a:gd name="connsiteY180" fmla="*/ 705869 h 1434435"/>
              <a:gd name="connsiteX181" fmla="*/ 60102 w 1807819"/>
              <a:gd name="connsiteY181" fmla="*/ 700643 h 1434435"/>
              <a:gd name="connsiteX182" fmla="*/ 59078 w 1807819"/>
              <a:gd name="connsiteY182" fmla="*/ 695382 h 1434435"/>
              <a:gd name="connsiteX183" fmla="*/ 58089 w 1807819"/>
              <a:gd name="connsiteY183" fmla="*/ 690120 h 1434435"/>
              <a:gd name="connsiteX184" fmla="*/ 57100 w 1807819"/>
              <a:gd name="connsiteY184" fmla="*/ 684859 h 1434435"/>
              <a:gd name="connsiteX185" fmla="*/ 56147 w 1807819"/>
              <a:gd name="connsiteY185" fmla="*/ 679562 h 1434435"/>
              <a:gd name="connsiteX186" fmla="*/ 55900 w 1807819"/>
              <a:gd name="connsiteY186" fmla="*/ 678114 h 1434435"/>
              <a:gd name="connsiteX187" fmla="*/ 30969 w 1807819"/>
              <a:gd name="connsiteY187" fmla="*/ 660351 h 1434435"/>
              <a:gd name="connsiteX188" fmla="*/ 13207 w 1807819"/>
              <a:gd name="connsiteY188" fmla="*/ 685282 h 1434435"/>
              <a:gd name="connsiteX189" fmla="*/ 13525 w 1807819"/>
              <a:gd name="connsiteY189" fmla="*/ 686977 h 1434435"/>
              <a:gd name="connsiteX190" fmla="*/ 14513 w 1807819"/>
              <a:gd name="connsiteY190" fmla="*/ 692521 h 1434435"/>
              <a:gd name="connsiteX191" fmla="*/ 15537 w 1807819"/>
              <a:gd name="connsiteY191" fmla="*/ 698065 h 1434435"/>
              <a:gd name="connsiteX192" fmla="*/ 16597 w 1807819"/>
              <a:gd name="connsiteY192" fmla="*/ 703574 h 1434435"/>
              <a:gd name="connsiteX193" fmla="*/ 17692 w 1807819"/>
              <a:gd name="connsiteY193" fmla="*/ 709083 h 1434435"/>
              <a:gd name="connsiteX194" fmla="*/ 18822 w 1807819"/>
              <a:gd name="connsiteY194" fmla="*/ 714591 h 1434435"/>
              <a:gd name="connsiteX195" fmla="*/ 19987 w 1807819"/>
              <a:gd name="connsiteY195" fmla="*/ 720100 h 1434435"/>
              <a:gd name="connsiteX196" fmla="*/ 21187 w 1807819"/>
              <a:gd name="connsiteY196" fmla="*/ 725573 h 1434435"/>
              <a:gd name="connsiteX197" fmla="*/ 21788 w 1807819"/>
              <a:gd name="connsiteY197" fmla="*/ 728822 h 1434435"/>
              <a:gd name="connsiteX198" fmla="*/ 21788 w 1807819"/>
              <a:gd name="connsiteY198" fmla="*/ 728822 h 1434435"/>
              <a:gd name="connsiteX199" fmla="*/ 212 w 1807819"/>
              <a:gd name="connsiteY199" fmla="*/ 552966 h 1434435"/>
              <a:gd name="connsiteX200" fmla="*/ 22317 w 1807819"/>
              <a:gd name="connsiteY200" fmla="*/ 574154 h 1434435"/>
              <a:gd name="connsiteX201" fmla="*/ 43505 w 1807819"/>
              <a:gd name="connsiteY201" fmla="*/ 552048 h 1434435"/>
              <a:gd name="connsiteX202" fmla="*/ 43470 w 1807819"/>
              <a:gd name="connsiteY202" fmla="*/ 549823 h 1434435"/>
              <a:gd name="connsiteX203" fmla="*/ 43364 w 1807819"/>
              <a:gd name="connsiteY203" fmla="*/ 544315 h 1434435"/>
              <a:gd name="connsiteX204" fmla="*/ 43293 w 1807819"/>
              <a:gd name="connsiteY204" fmla="*/ 538771 h 1434435"/>
              <a:gd name="connsiteX205" fmla="*/ 43258 w 1807819"/>
              <a:gd name="connsiteY205" fmla="*/ 533227 h 1434435"/>
              <a:gd name="connsiteX206" fmla="*/ 43258 w 1807819"/>
              <a:gd name="connsiteY206" fmla="*/ 527683 h 1434435"/>
              <a:gd name="connsiteX207" fmla="*/ 43293 w 1807819"/>
              <a:gd name="connsiteY207" fmla="*/ 522139 h 1434435"/>
              <a:gd name="connsiteX208" fmla="*/ 43364 w 1807819"/>
              <a:gd name="connsiteY208" fmla="*/ 516595 h 1434435"/>
              <a:gd name="connsiteX209" fmla="*/ 43470 w 1807819"/>
              <a:gd name="connsiteY209" fmla="*/ 511015 h 1434435"/>
              <a:gd name="connsiteX210" fmla="*/ 43505 w 1807819"/>
              <a:gd name="connsiteY210" fmla="*/ 509850 h 1434435"/>
              <a:gd name="connsiteX211" fmla="*/ 22494 w 1807819"/>
              <a:gd name="connsiteY211" fmla="*/ 487568 h 1434435"/>
              <a:gd name="connsiteX212" fmla="*/ 247 w 1807819"/>
              <a:gd name="connsiteY212" fmla="*/ 508579 h 1434435"/>
              <a:gd name="connsiteX213" fmla="*/ 212 w 1807819"/>
              <a:gd name="connsiteY213" fmla="*/ 509991 h 1434435"/>
              <a:gd name="connsiteX214" fmla="*/ 106 w 1807819"/>
              <a:gd name="connsiteY214" fmla="*/ 515853 h 1434435"/>
              <a:gd name="connsiteX215" fmla="*/ 35 w 1807819"/>
              <a:gd name="connsiteY215" fmla="*/ 521679 h 1434435"/>
              <a:gd name="connsiteX216" fmla="*/ 0 w 1807819"/>
              <a:gd name="connsiteY216" fmla="*/ 527471 h 1434435"/>
              <a:gd name="connsiteX217" fmla="*/ 0 w 1807819"/>
              <a:gd name="connsiteY217" fmla="*/ 533297 h 1434435"/>
              <a:gd name="connsiteX218" fmla="*/ 35 w 1807819"/>
              <a:gd name="connsiteY218" fmla="*/ 539124 h 1434435"/>
              <a:gd name="connsiteX219" fmla="*/ 106 w 1807819"/>
              <a:gd name="connsiteY219" fmla="*/ 544915 h 1434435"/>
              <a:gd name="connsiteX220" fmla="*/ 212 w 1807819"/>
              <a:gd name="connsiteY220" fmla="*/ 550706 h 1434435"/>
              <a:gd name="connsiteX221" fmla="*/ 212 w 1807819"/>
              <a:gd name="connsiteY221" fmla="*/ 552966 h 1434435"/>
              <a:gd name="connsiteX222" fmla="*/ 212 w 1807819"/>
              <a:gd name="connsiteY222" fmla="*/ 552966 h 1434435"/>
              <a:gd name="connsiteX223" fmla="*/ 13101 w 1807819"/>
              <a:gd name="connsiteY223" fmla="*/ 376263 h 1434435"/>
              <a:gd name="connsiteX224" fmla="*/ 30651 w 1807819"/>
              <a:gd name="connsiteY224" fmla="*/ 401335 h 1434435"/>
              <a:gd name="connsiteX225" fmla="*/ 55723 w 1807819"/>
              <a:gd name="connsiteY225" fmla="*/ 383785 h 1434435"/>
              <a:gd name="connsiteX226" fmla="*/ 56359 w 1807819"/>
              <a:gd name="connsiteY226" fmla="*/ 380147 h 1434435"/>
              <a:gd name="connsiteX227" fmla="*/ 57312 w 1807819"/>
              <a:gd name="connsiteY227" fmla="*/ 374851 h 1434435"/>
              <a:gd name="connsiteX228" fmla="*/ 58301 w 1807819"/>
              <a:gd name="connsiteY228" fmla="*/ 369518 h 1434435"/>
              <a:gd name="connsiteX229" fmla="*/ 59325 w 1807819"/>
              <a:gd name="connsiteY229" fmla="*/ 364221 h 1434435"/>
              <a:gd name="connsiteX230" fmla="*/ 60384 w 1807819"/>
              <a:gd name="connsiteY230" fmla="*/ 358960 h 1434435"/>
              <a:gd name="connsiteX231" fmla="*/ 61479 w 1807819"/>
              <a:gd name="connsiteY231" fmla="*/ 353663 h 1434435"/>
              <a:gd name="connsiteX232" fmla="*/ 62609 w 1807819"/>
              <a:gd name="connsiteY232" fmla="*/ 348402 h 1434435"/>
              <a:gd name="connsiteX233" fmla="*/ 63739 w 1807819"/>
              <a:gd name="connsiteY233" fmla="*/ 343140 h 1434435"/>
              <a:gd name="connsiteX234" fmla="*/ 63951 w 1807819"/>
              <a:gd name="connsiteY234" fmla="*/ 342293 h 1434435"/>
              <a:gd name="connsiteX235" fmla="*/ 47672 w 1807819"/>
              <a:gd name="connsiteY235" fmla="*/ 316373 h 1434435"/>
              <a:gd name="connsiteX236" fmla="*/ 21752 w 1807819"/>
              <a:gd name="connsiteY236" fmla="*/ 332652 h 1434435"/>
              <a:gd name="connsiteX237" fmla="*/ 21505 w 1807819"/>
              <a:gd name="connsiteY237" fmla="*/ 333747 h 1434435"/>
              <a:gd name="connsiteX238" fmla="*/ 20305 w 1807819"/>
              <a:gd name="connsiteY238" fmla="*/ 339256 h 1434435"/>
              <a:gd name="connsiteX239" fmla="*/ 19139 w 1807819"/>
              <a:gd name="connsiteY239" fmla="*/ 344764 h 1434435"/>
              <a:gd name="connsiteX240" fmla="*/ 18009 w 1807819"/>
              <a:gd name="connsiteY240" fmla="*/ 350308 h 1434435"/>
              <a:gd name="connsiteX241" fmla="*/ 16915 w 1807819"/>
              <a:gd name="connsiteY241" fmla="*/ 355852 h 1434435"/>
              <a:gd name="connsiteX242" fmla="*/ 15855 w 1807819"/>
              <a:gd name="connsiteY242" fmla="*/ 361432 h 1434435"/>
              <a:gd name="connsiteX243" fmla="*/ 14831 w 1807819"/>
              <a:gd name="connsiteY243" fmla="*/ 366976 h 1434435"/>
              <a:gd name="connsiteX244" fmla="*/ 13843 w 1807819"/>
              <a:gd name="connsiteY244" fmla="*/ 372555 h 1434435"/>
              <a:gd name="connsiteX245" fmla="*/ 13101 w 1807819"/>
              <a:gd name="connsiteY245" fmla="*/ 376263 h 1434435"/>
              <a:gd name="connsiteX246" fmla="*/ 13101 w 1807819"/>
              <a:gd name="connsiteY246" fmla="*/ 376263 h 1434435"/>
              <a:gd name="connsiteX247" fmla="*/ 60208 w 1807819"/>
              <a:gd name="connsiteY247" fmla="*/ 205422 h 1434435"/>
              <a:gd name="connsiteX248" fmla="*/ 72461 w 1807819"/>
              <a:gd name="connsiteY248" fmla="*/ 233495 h 1434435"/>
              <a:gd name="connsiteX249" fmla="*/ 100499 w 1807819"/>
              <a:gd name="connsiteY249" fmla="*/ 221241 h 1434435"/>
              <a:gd name="connsiteX250" fmla="*/ 102371 w 1807819"/>
              <a:gd name="connsiteY250" fmla="*/ 216368 h 1434435"/>
              <a:gd name="connsiteX251" fmla="*/ 104313 w 1807819"/>
              <a:gd name="connsiteY251" fmla="*/ 211460 h 1434435"/>
              <a:gd name="connsiteX252" fmla="*/ 106290 w 1807819"/>
              <a:gd name="connsiteY252" fmla="*/ 206587 h 1434435"/>
              <a:gd name="connsiteX253" fmla="*/ 108268 w 1807819"/>
              <a:gd name="connsiteY253" fmla="*/ 201749 h 1434435"/>
              <a:gd name="connsiteX254" fmla="*/ 110281 w 1807819"/>
              <a:gd name="connsiteY254" fmla="*/ 196911 h 1434435"/>
              <a:gd name="connsiteX255" fmla="*/ 112329 w 1807819"/>
              <a:gd name="connsiteY255" fmla="*/ 192073 h 1434435"/>
              <a:gd name="connsiteX256" fmla="*/ 114412 w 1807819"/>
              <a:gd name="connsiteY256" fmla="*/ 187271 h 1434435"/>
              <a:gd name="connsiteX257" fmla="*/ 116531 w 1807819"/>
              <a:gd name="connsiteY257" fmla="*/ 182468 h 1434435"/>
              <a:gd name="connsiteX258" fmla="*/ 116637 w 1807819"/>
              <a:gd name="connsiteY258" fmla="*/ 182256 h 1434435"/>
              <a:gd name="connsiteX259" fmla="*/ 105796 w 1807819"/>
              <a:gd name="connsiteY259" fmla="*/ 153618 h 1434435"/>
              <a:gd name="connsiteX260" fmla="*/ 77193 w 1807819"/>
              <a:gd name="connsiteY260" fmla="*/ 164459 h 1434435"/>
              <a:gd name="connsiteX261" fmla="*/ 76981 w 1807819"/>
              <a:gd name="connsiteY261" fmla="*/ 164953 h 1434435"/>
              <a:gd name="connsiteX262" fmla="*/ 74792 w 1807819"/>
              <a:gd name="connsiteY262" fmla="*/ 169968 h 1434435"/>
              <a:gd name="connsiteX263" fmla="*/ 72602 w 1807819"/>
              <a:gd name="connsiteY263" fmla="*/ 175018 h 1434435"/>
              <a:gd name="connsiteX264" fmla="*/ 70448 w 1807819"/>
              <a:gd name="connsiteY264" fmla="*/ 180102 h 1434435"/>
              <a:gd name="connsiteX265" fmla="*/ 68330 w 1807819"/>
              <a:gd name="connsiteY265" fmla="*/ 185223 h 1434435"/>
              <a:gd name="connsiteX266" fmla="*/ 66246 w 1807819"/>
              <a:gd name="connsiteY266" fmla="*/ 190308 h 1434435"/>
              <a:gd name="connsiteX267" fmla="*/ 64198 w 1807819"/>
              <a:gd name="connsiteY267" fmla="*/ 195428 h 1434435"/>
              <a:gd name="connsiteX268" fmla="*/ 62150 w 1807819"/>
              <a:gd name="connsiteY268" fmla="*/ 200584 h 1434435"/>
              <a:gd name="connsiteX269" fmla="*/ 60208 w 1807819"/>
              <a:gd name="connsiteY269" fmla="*/ 205422 h 1434435"/>
              <a:gd name="connsiteX270" fmla="*/ 60208 w 1807819"/>
              <a:gd name="connsiteY270" fmla="*/ 205422 h 1434435"/>
              <a:gd name="connsiteX271" fmla="*/ 139873 w 1807819"/>
              <a:gd name="connsiteY271" fmla="*/ 47186 h 1434435"/>
              <a:gd name="connsiteX272" fmla="*/ 146441 w 1807819"/>
              <a:gd name="connsiteY272" fmla="*/ 77096 h 1434435"/>
              <a:gd name="connsiteX273" fmla="*/ 176350 w 1807819"/>
              <a:gd name="connsiteY273" fmla="*/ 70528 h 1434435"/>
              <a:gd name="connsiteX274" fmla="*/ 178151 w 1807819"/>
              <a:gd name="connsiteY274" fmla="*/ 67703 h 1434435"/>
              <a:gd name="connsiteX275" fmla="*/ 180941 w 1807819"/>
              <a:gd name="connsiteY275" fmla="*/ 63324 h 1434435"/>
              <a:gd name="connsiteX276" fmla="*/ 183766 w 1807819"/>
              <a:gd name="connsiteY276" fmla="*/ 58981 h 1434435"/>
              <a:gd name="connsiteX277" fmla="*/ 186626 w 1807819"/>
              <a:gd name="connsiteY277" fmla="*/ 54673 h 1434435"/>
              <a:gd name="connsiteX278" fmla="*/ 189522 w 1807819"/>
              <a:gd name="connsiteY278" fmla="*/ 50329 h 1434435"/>
              <a:gd name="connsiteX279" fmla="*/ 192418 w 1807819"/>
              <a:gd name="connsiteY279" fmla="*/ 46057 h 1434435"/>
              <a:gd name="connsiteX280" fmla="*/ 195348 w 1807819"/>
              <a:gd name="connsiteY280" fmla="*/ 41783 h 1434435"/>
              <a:gd name="connsiteX281" fmla="*/ 198315 w 1807819"/>
              <a:gd name="connsiteY281" fmla="*/ 37511 h 1434435"/>
              <a:gd name="connsiteX282" fmla="*/ 199833 w 1807819"/>
              <a:gd name="connsiteY282" fmla="*/ 35392 h 1434435"/>
              <a:gd name="connsiteX283" fmla="*/ 194713 w 1807819"/>
              <a:gd name="connsiteY283" fmla="*/ 5200 h 1434435"/>
              <a:gd name="connsiteX284" fmla="*/ 164521 w 1807819"/>
              <a:gd name="connsiteY284" fmla="*/ 10320 h 1434435"/>
              <a:gd name="connsiteX285" fmla="*/ 162861 w 1807819"/>
              <a:gd name="connsiteY285" fmla="*/ 12651 h 1434435"/>
              <a:gd name="connsiteX286" fmla="*/ 159754 w 1807819"/>
              <a:gd name="connsiteY286" fmla="*/ 17135 h 1434435"/>
              <a:gd name="connsiteX287" fmla="*/ 156681 w 1807819"/>
              <a:gd name="connsiteY287" fmla="*/ 21620 h 1434435"/>
              <a:gd name="connsiteX288" fmla="*/ 153609 w 1807819"/>
              <a:gd name="connsiteY288" fmla="*/ 26105 h 1434435"/>
              <a:gd name="connsiteX289" fmla="*/ 150608 w 1807819"/>
              <a:gd name="connsiteY289" fmla="*/ 30625 h 1434435"/>
              <a:gd name="connsiteX290" fmla="*/ 147606 w 1807819"/>
              <a:gd name="connsiteY290" fmla="*/ 35180 h 1434435"/>
              <a:gd name="connsiteX291" fmla="*/ 144640 w 1807819"/>
              <a:gd name="connsiteY291" fmla="*/ 39771 h 1434435"/>
              <a:gd name="connsiteX292" fmla="*/ 141673 w 1807819"/>
              <a:gd name="connsiteY292" fmla="*/ 44362 h 1434435"/>
              <a:gd name="connsiteX293" fmla="*/ 139873 w 1807819"/>
              <a:gd name="connsiteY293" fmla="*/ 47186 h 1434435"/>
              <a:gd name="connsiteX294" fmla="*/ 139873 w 1807819"/>
              <a:gd name="connsiteY294" fmla="*/ 47186 h 1434435"/>
              <a:gd name="connsiteX295" fmla="*/ 1642417 w 1807819"/>
              <a:gd name="connsiteY295" fmla="*/ 9190 h 1434435"/>
              <a:gd name="connsiteX296" fmla="*/ 1612260 w 1807819"/>
              <a:gd name="connsiteY296" fmla="*/ 3929 h 1434435"/>
              <a:gd name="connsiteX297" fmla="*/ 1607034 w 1807819"/>
              <a:gd name="connsiteY297" fmla="*/ 34086 h 1434435"/>
              <a:gd name="connsiteX298" fmla="*/ 1608058 w 1807819"/>
              <a:gd name="connsiteY298" fmla="*/ 35569 h 1434435"/>
              <a:gd name="connsiteX299" fmla="*/ 1611059 w 1807819"/>
              <a:gd name="connsiteY299" fmla="*/ 39806 h 1434435"/>
              <a:gd name="connsiteX300" fmla="*/ 1613990 w 1807819"/>
              <a:gd name="connsiteY300" fmla="*/ 44043 h 1434435"/>
              <a:gd name="connsiteX301" fmla="*/ 1616886 w 1807819"/>
              <a:gd name="connsiteY301" fmla="*/ 48317 h 1434435"/>
              <a:gd name="connsiteX302" fmla="*/ 1619781 w 1807819"/>
              <a:gd name="connsiteY302" fmla="*/ 52589 h 1434435"/>
              <a:gd name="connsiteX303" fmla="*/ 1622642 w 1807819"/>
              <a:gd name="connsiteY303" fmla="*/ 56897 h 1434435"/>
              <a:gd name="connsiteX304" fmla="*/ 1625502 w 1807819"/>
              <a:gd name="connsiteY304" fmla="*/ 61241 h 1434435"/>
              <a:gd name="connsiteX305" fmla="*/ 1628327 w 1807819"/>
              <a:gd name="connsiteY305" fmla="*/ 65584 h 1434435"/>
              <a:gd name="connsiteX306" fmla="*/ 1630552 w 1807819"/>
              <a:gd name="connsiteY306" fmla="*/ 69116 h 1434435"/>
              <a:gd name="connsiteX307" fmla="*/ 1660461 w 1807819"/>
              <a:gd name="connsiteY307" fmla="*/ 75789 h 1434435"/>
              <a:gd name="connsiteX308" fmla="*/ 1667135 w 1807819"/>
              <a:gd name="connsiteY308" fmla="*/ 45915 h 1434435"/>
              <a:gd name="connsiteX309" fmla="*/ 1664699 w 1807819"/>
              <a:gd name="connsiteY309" fmla="*/ 42172 h 1434435"/>
              <a:gd name="connsiteX310" fmla="*/ 1661768 w 1807819"/>
              <a:gd name="connsiteY310" fmla="*/ 37617 h 1434435"/>
              <a:gd name="connsiteX311" fmla="*/ 1658766 w 1807819"/>
              <a:gd name="connsiteY311" fmla="*/ 33061 h 1434435"/>
              <a:gd name="connsiteX312" fmla="*/ 1655765 w 1807819"/>
              <a:gd name="connsiteY312" fmla="*/ 28541 h 1434435"/>
              <a:gd name="connsiteX313" fmla="*/ 1652728 w 1807819"/>
              <a:gd name="connsiteY313" fmla="*/ 24022 h 1434435"/>
              <a:gd name="connsiteX314" fmla="*/ 1649691 w 1807819"/>
              <a:gd name="connsiteY314" fmla="*/ 19537 h 1434435"/>
              <a:gd name="connsiteX315" fmla="*/ 1646583 w 1807819"/>
              <a:gd name="connsiteY315" fmla="*/ 15052 h 1434435"/>
              <a:gd name="connsiteX316" fmla="*/ 1643476 w 1807819"/>
              <a:gd name="connsiteY316" fmla="*/ 10638 h 1434435"/>
              <a:gd name="connsiteX317" fmla="*/ 1642417 w 1807819"/>
              <a:gd name="connsiteY317" fmla="*/ 9190 h 1434435"/>
              <a:gd name="connsiteX318" fmla="*/ 1642417 w 1807819"/>
              <a:gd name="connsiteY318" fmla="*/ 9190 h 1434435"/>
              <a:gd name="connsiteX319" fmla="*/ 1730062 w 1807819"/>
              <a:gd name="connsiteY319" fmla="*/ 163223 h 1434435"/>
              <a:gd name="connsiteX320" fmla="*/ 1701530 w 1807819"/>
              <a:gd name="connsiteY320" fmla="*/ 152135 h 1434435"/>
              <a:gd name="connsiteX321" fmla="*/ 1690442 w 1807819"/>
              <a:gd name="connsiteY321" fmla="*/ 180667 h 1434435"/>
              <a:gd name="connsiteX322" fmla="*/ 1692243 w 1807819"/>
              <a:gd name="connsiteY322" fmla="*/ 184658 h 1434435"/>
              <a:gd name="connsiteX323" fmla="*/ 1694326 w 1807819"/>
              <a:gd name="connsiteY323" fmla="*/ 189460 h 1434435"/>
              <a:gd name="connsiteX324" fmla="*/ 1696409 w 1807819"/>
              <a:gd name="connsiteY324" fmla="*/ 194263 h 1434435"/>
              <a:gd name="connsiteX325" fmla="*/ 1698422 w 1807819"/>
              <a:gd name="connsiteY325" fmla="*/ 199065 h 1434435"/>
              <a:gd name="connsiteX326" fmla="*/ 1700435 w 1807819"/>
              <a:gd name="connsiteY326" fmla="*/ 203938 h 1434435"/>
              <a:gd name="connsiteX327" fmla="*/ 1702413 w 1807819"/>
              <a:gd name="connsiteY327" fmla="*/ 208776 h 1434435"/>
              <a:gd name="connsiteX328" fmla="*/ 1704355 w 1807819"/>
              <a:gd name="connsiteY328" fmla="*/ 213649 h 1434435"/>
              <a:gd name="connsiteX329" fmla="*/ 1706261 w 1807819"/>
              <a:gd name="connsiteY329" fmla="*/ 218522 h 1434435"/>
              <a:gd name="connsiteX330" fmla="*/ 1706721 w 1807819"/>
              <a:gd name="connsiteY330" fmla="*/ 219687 h 1434435"/>
              <a:gd name="connsiteX331" fmla="*/ 1734653 w 1807819"/>
              <a:gd name="connsiteY331" fmla="*/ 232153 h 1434435"/>
              <a:gd name="connsiteX332" fmla="*/ 1747153 w 1807819"/>
              <a:gd name="connsiteY332" fmla="*/ 204186 h 1434435"/>
              <a:gd name="connsiteX333" fmla="*/ 1746624 w 1807819"/>
              <a:gd name="connsiteY333" fmla="*/ 202773 h 1434435"/>
              <a:gd name="connsiteX334" fmla="*/ 1744646 w 1807819"/>
              <a:gd name="connsiteY334" fmla="*/ 197653 h 1434435"/>
              <a:gd name="connsiteX335" fmla="*/ 1742563 w 1807819"/>
              <a:gd name="connsiteY335" fmla="*/ 192532 h 1434435"/>
              <a:gd name="connsiteX336" fmla="*/ 1740479 w 1807819"/>
              <a:gd name="connsiteY336" fmla="*/ 187412 h 1434435"/>
              <a:gd name="connsiteX337" fmla="*/ 1738361 w 1807819"/>
              <a:gd name="connsiteY337" fmla="*/ 182362 h 1434435"/>
              <a:gd name="connsiteX338" fmla="*/ 1736242 w 1807819"/>
              <a:gd name="connsiteY338" fmla="*/ 177313 h 1434435"/>
              <a:gd name="connsiteX339" fmla="*/ 1734088 w 1807819"/>
              <a:gd name="connsiteY339" fmla="*/ 172263 h 1434435"/>
              <a:gd name="connsiteX340" fmla="*/ 1731898 w 1807819"/>
              <a:gd name="connsiteY340" fmla="*/ 167249 h 1434435"/>
              <a:gd name="connsiteX341" fmla="*/ 1730062 w 1807819"/>
              <a:gd name="connsiteY341" fmla="*/ 163223 h 1434435"/>
              <a:gd name="connsiteX342" fmla="*/ 1730062 w 1807819"/>
              <a:gd name="connsiteY342" fmla="*/ 163223 h 1434435"/>
              <a:gd name="connsiteX343" fmla="*/ 1785856 w 1807819"/>
              <a:gd name="connsiteY343" fmla="*/ 331416 h 1434435"/>
              <a:gd name="connsiteX344" fmla="*/ 1760042 w 1807819"/>
              <a:gd name="connsiteY344" fmla="*/ 314925 h 1434435"/>
              <a:gd name="connsiteX345" fmla="*/ 1743551 w 1807819"/>
              <a:gd name="connsiteY345" fmla="*/ 340739 h 1434435"/>
              <a:gd name="connsiteX346" fmla="*/ 1744470 w 1807819"/>
              <a:gd name="connsiteY346" fmla="*/ 344764 h 1434435"/>
              <a:gd name="connsiteX347" fmla="*/ 1745600 w 1807819"/>
              <a:gd name="connsiteY347" fmla="*/ 349990 h 1434435"/>
              <a:gd name="connsiteX348" fmla="*/ 1746694 w 1807819"/>
              <a:gd name="connsiteY348" fmla="*/ 355217 h 1434435"/>
              <a:gd name="connsiteX349" fmla="*/ 1747754 w 1807819"/>
              <a:gd name="connsiteY349" fmla="*/ 360443 h 1434435"/>
              <a:gd name="connsiteX350" fmla="*/ 1748813 w 1807819"/>
              <a:gd name="connsiteY350" fmla="*/ 365669 h 1434435"/>
              <a:gd name="connsiteX351" fmla="*/ 1749802 w 1807819"/>
              <a:gd name="connsiteY351" fmla="*/ 370931 h 1434435"/>
              <a:gd name="connsiteX352" fmla="*/ 1750790 w 1807819"/>
              <a:gd name="connsiteY352" fmla="*/ 376192 h 1434435"/>
              <a:gd name="connsiteX353" fmla="*/ 1751744 w 1807819"/>
              <a:gd name="connsiteY353" fmla="*/ 381489 h 1434435"/>
              <a:gd name="connsiteX354" fmla="*/ 1751815 w 1807819"/>
              <a:gd name="connsiteY354" fmla="*/ 382125 h 1434435"/>
              <a:gd name="connsiteX355" fmla="*/ 1776780 w 1807819"/>
              <a:gd name="connsiteY355" fmla="*/ 399887 h 1434435"/>
              <a:gd name="connsiteX356" fmla="*/ 1794543 w 1807819"/>
              <a:gd name="connsiteY356" fmla="*/ 374957 h 1434435"/>
              <a:gd name="connsiteX357" fmla="*/ 1794401 w 1807819"/>
              <a:gd name="connsiteY357" fmla="*/ 374074 h 1434435"/>
              <a:gd name="connsiteX358" fmla="*/ 1793413 w 1807819"/>
              <a:gd name="connsiteY358" fmla="*/ 368529 h 1434435"/>
              <a:gd name="connsiteX359" fmla="*/ 1792389 w 1807819"/>
              <a:gd name="connsiteY359" fmla="*/ 363021 h 1434435"/>
              <a:gd name="connsiteX360" fmla="*/ 1791329 w 1807819"/>
              <a:gd name="connsiteY360" fmla="*/ 357512 h 1434435"/>
              <a:gd name="connsiteX361" fmla="*/ 1790235 w 1807819"/>
              <a:gd name="connsiteY361" fmla="*/ 352003 h 1434435"/>
              <a:gd name="connsiteX362" fmla="*/ 1789104 w 1807819"/>
              <a:gd name="connsiteY362" fmla="*/ 346495 h 1434435"/>
              <a:gd name="connsiteX363" fmla="*/ 1787939 w 1807819"/>
              <a:gd name="connsiteY363" fmla="*/ 341021 h 1434435"/>
              <a:gd name="connsiteX364" fmla="*/ 1786774 w 1807819"/>
              <a:gd name="connsiteY364" fmla="*/ 335548 h 1434435"/>
              <a:gd name="connsiteX365" fmla="*/ 1785856 w 1807819"/>
              <a:gd name="connsiteY365" fmla="*/ 331416 h 1434435"/>
              <a:gd name="connsiteX366" fmla="*/ 1785856 w 1807819"/>
              <a:gd name="connsiteY366" fmla="*/ 331416 h 1434435"/>
              <a:gd name="connsiteX367" fmla="*/ 1807573 w 1807819"/>
              <a:gd name="connsiteY367" fmla="*/ 507237 h 1434435"/>
              <a:gd name="connsiteX368" fmla="*/ 1785432 w 1807819"/>
              <a:gd name="connsiteY368" fmla="*/ 486049 h 1434435"/>
              <a:gd name="connsiteX369" fmla="*/ 1764244 w 1807819"/>
              <a:gd name="connsiteY369" fmla="*/ 508155 h 1434435"/>
              <a:gd name="connsiteX370" fmla="*/ 1764315 w 1807819"/>
              <a:gd name="connsiteY370" fmla="*/ 511262 h 1434435"/>
              <a:gd name="connsiteX371" fmla="*/ 1764386 w 1807819"/>
              <a:gd name="connsiteY371" fmla="*/ 516771 h 1434435"/>
              <a:gd name="connsiteX372" fmla="*/ 1764456 w 1807819"/>
              <a:gd name="connsiteY372" fmla="*/ 522315 h 1434435"/>
              <a:gd name="connsiteX373" fmla="*/ 1764492 w 1807819"/>
              <a:gd name="connsiteY373" fmla="*/ 527859 h 1434435"/>
              <a:gd name="connsiteX374" fmla="*/ 1764492 w 1807819"/>
              <a:gd name="connsiteY374" fmla="*/ 533403 h 1434435"/>
              <a:gd name="connsiteX375" fmla="*/ 1764421 w 1807819"/>
              <a:gd name="connsiteY375" fmla="*/ 538947 h 1434435"/>
              <a:gd name="connsiteX376" fmla="*/ 1764350 w 1807819"/>
              <a:gd name="connsiteY376" fmla="*/ 544527 h 1434435"/>
              <a:gd name="connsiteX377" fmla="*/ 1764244 w 1807819"/>
              <a:gd name="connsiteY377" fmla="*/ 550106 h 1434435"/>
              <a:gd name="connsiteX378" fmla="*/ 1764244 w 1807819"/>
              <a:gd name="connsiteY378" fmla="*/ 550424 h 1434435"/>
              <a:gd name="connsiteX379" fmla="*/ 1785255 w 1807819"/>
              <a:gd name="connsiteY379" fmla="*/ 572671 h 1434435"/>
              <a:gd name="connsiteX380" fmla="*/ 1807537 w 1807819"/>
              <a:gd name="connsiteY380" fmla="*/ 551660 h 1434435"/>
              <a:gd name="connsiteX381" fmla="*/ 1807573 w 1807819"/>
              <a:gd name="connsiteY381" fmla="*/ 551095 h 1434435"/>
              <a:gd name="connsiteX382" fmla="*/ 1807679 w 1807819"/>
              <a:gd name="connsiteY382" fmla="*/ 545268 h 1434435"/>
              <a:gd name="connsiteX383" fmla="*/ 1807749 w 1807819"/>
              <a:gd name="connsiteY383" fmla="*/ 539442 h 1434435"/>
              <a:gd name="connsiteX384" fmla="*/ 1807785 w 1807819"/>
              <a:gd name="connsiteY384" fmla="*/ 533615 h 1434435"/>
              <a:gd name="connsiteX385" fmla="*/ 1807820 w 1807819"/>
              <a:gd name="connsiteY385" fmla="*/ 527788 h 1434435"/>
              <a:gd name="connsiteX386" fmla="*/ 1807749 w 1807819"/>
              <a:gd name="connsiteY386" fmla="*/ 521962 h 1434435"/>
              <a:gd name="connsiteX387" fmla="*/ 1807679 w 1807819"/>
              <a:gd name="connsiteY387" fmla="*/ 516171 h 1434435"/>
              <a:gd name="connsiteX388" fmla="*/ 1807573 w 1807819"/>
              <a:gd name="connsiteY388" fmla="*/ 510380 h 1434435"/>
              <a:gd name="connsiteX389" fmla="*/ 1807573 w 1807819"/>
              <a:gd name="connsiteY389" fmla="*/ 507237 h 1434435"/>
              <a:gd name="connsiteX390" fmla="*/ 1807573 w 1807819"/>
              <a:gd name="connsiteY390" fmla="*/ 507237 h 1434435"/>
              <a:gd name="connsiteX391" fmla="*/ 1794860 w 1807819"/>
              <a:gd name="connsiteY391" fmla="*/ 683940 h 1434435"/>
              <a:gd name="connsiteX392" fmla="*/ 1777275 w 1807819"/>
              <a:gd name="connsiteY392" fmla="*/ 658868 h 1434435"/>
              <a:gd name="connsiteX393" fmla="*/ 1752203 w 1807819"/>
              <a:gd name="connsiteY393" fmla="*/ 676419 h 1434435"/>
              <a:gd name="connsiteX394" fmla="*/ 1751426 w 1807819"/>
              <a:gd name="connsiteY394" fmla="*/ 680904 h 1434435"/>
              <a:gd name="connsiteX395" fmla="*/ 1750473 w 1807819"/>
              <a:gd name="connsiteY395" fmla="*/ 686235 h 1434435"/>
              <a:gd name="connsiteX396" fmla="*/ 1749484 w 1807819"/>
              <a:gd name="connsiteY396" fmla="*/ 691532 h 1434435"/>
              <a:gd name="connsiteX397" fmla="*/ 1748460 w 1807819"/>
              <a:gd name="connsiteY397" fmla="*/ 696794 h 1434435"/>
              <a:gd name="connsiteX398" fmla="*/ 1747436 w 1807819"/>
              <a:gd name="connsiteY398" fmla="*/ 702091 h 1434435"/>
              <a:gd name="connsiteX399" fmla="*/ 1746341 w 1807819"/>
              <a:gd name="connsiteY399" fmla="*/ 707353 h 1434435"/>
              <a:gd name="connsiteX400" fmla="*/ 1745211 w 1807819"/>
              <a:gd name="connsiteY400" fmla="*/ 712614 h 1434435"/>
              <a:gd name="connsiteX401" fmla="*/ 1744046 w 1807819"/>
              <a:gd name="connsiteY401" fmla="*/ 717840 h 1434435"/>
              <a:gd name="connsiteX402" fmla="*/ 1760325 w 1807819"/>
              <a:gd name="connsiteY402" fmla="*/ 743759 h 1434435"/>
              <a:gd name="connsiteX403" fmla="*/ 1786280 w 1807819"/>
              <a:gd name="connsiteY403" fmla="*/ 727480 h 1434435"/>
              <a:gd name="connsiteX404" fmla="*/ 1786350 w 1807819"/>
              <a:gd name="connsiteY404" fmla="*/ 727233 h 1434435"/>
              <a:gd name="connsiteX405" fmla="*/ 1787551 w 1807819"/>
              <a:gd name="connsiteY405" fmla="*/ 721724 h 1434435"/>
              <a:gd name="connsiteX406" fmla="*/ 1788716 w 1807819"/>
              <a:gd name="connsiteY406" fmla="*/ 716216 h 1434435"/>
              <a:gd name="connsiteX407" fmla="*/ 1789881 w 1807819"/>
              <a:gd name="connsiteY407" fmla="*/ 710672 h 1434435"/>
              <a:gd name="connsiteX408" fmla="*/ 1790976 w 1807819"/>
              <a:gd name="connsiteY408" fmla="*/ 705128 h 1434435"/>
              <a:gd name="connsiteX409" fmla="*/ 1792035 w 1807819"/>
              <a:gd name="connsiteY409" fmla="*/ 699584 h 1434435"/>
              <a:gd name="connsiteX410" fmla="*/ 1793059 w 1807819"/>
              <a:gd name="connsiteY410" fmla="*/ 694004 h 1434435"/>
              <a:gd name="connsiteX411" fmla="*/ 1794083 w 1807819"/>
              <a:gd name="connsiteY411" fmla="*/ 688425 h 1434435"/>
              <a:gd name="connsiteX412" fmla="*/ 1794860 w 1807819"/>
              <a:gd name="connsiteY412" fmla="*/ 683940 h 1434435"/>
              <a:gd name="connsiteX413" fmla="*/ 1794860 w 1807819"/>
              <a:gd name="connsiteY413" fmla="*/ 683940 h 1434435"/>
              <a:gd name="connsiteX414" fmla="*/ 1786315 w 1807819"/>
              <a:gd name="connsiteY414" fmla="*/ 727480 h 1434435"/>
              <a:gd name="connsiteX415" fmla="*/ 1744081 w 1807819"/>
              <a:gd name="connsiteY415" fmla="*/ 717840 h 1434435"/>
              <a:gd name="connsiteX416" fmla="*/ 1786315 w 1807819"/>
              <a:gd name="connsiteY416" fmla="*/ 727480 h 1434435"/>
              <a:gd name="connsiteX417" fmla="*/ 1786315 w 1807819"/>
              <a:gd name="connsiteY417" fmla="*/ 727480 h 1434435"/>
              <a:gd name="connsiteX418" fmla="*/ 1747965 w 1807819"/>
              <a:gd name="connsiteY418" fmla="*/ 854711 h 1434435"/>
              <a:gd name="connsiteX419" fmla="*/ 1735535 w 1807819"/>
              <a:gd name="connsiteY419" fmla="*/ 826744 h 1434435"/>
              <a:gd name="connsiteX420" fmla="*/ 1707533 w 1807819"/>
              <a:gd name="connsiteY420" fmla="*/ 839174 h 1434435"/>
              <a:gd name="connsiteX421" fmla="*/ 1707321 w 1807819"/>
              <a:gd name="connsiteY421" fmla="*/ 839809 h 1434435"/>
              <a:gd name="connsiteX422" fmla="*/ 1705379 w 1807819"/>
              <a:gd name="connsiteY422" fmla="*/ 844718 h 1434435"/>
              <a:gd name="connsiteX423" fmla="*/ 1703436 w 1807819"/>
              <a:gd name="connsiteY423" fmla="*/ 849626 h 1434435"/>
              <a:gd name="connsiteX424" fmla="*/ 1701494 w 1807819"/>
              <a:gd name="connsiteY424" fmla="*/ 854499 h 1434435"/>
              <a:gd name="connsiteX425" fmla="*/ 1699517 w 1807819"/>
              <a:gd name="connsiteY425" fmla="*/ 859337 h 1434435"/>
              <a:gd name="connsiteX426" fmla="*/ 1697469 w 1807819"/>
              <a:gd name="connsiteY426" fmla="*/ 864175 h 1434435"/>
              <a:gd name="connsiteX427" fmla="*/ 1695421 w 1807819"/>
              <a:gd name="connsiteY427" fmla="*/ 869013 h 1434435"/>
              <a:gd name="connsiteX428" fmla="*/ 1693337 w 1807819"/>
              <a:gd name="connsiteY428" fmla="*/ 873850 h 1434435"/>
              <a:gd name="connsiteX429" fmla="*/ 1691395 w 1807819"/>
              <a:gd name="connsiteY429" fmla="*/ 878194 h 1434435"/>
              <a:gd name="connsiteX430" fmla="*/ 1702448 w 1807819"/>
              <a:gd name="connsiteY430" fmla="*/ 906762 h 1434435"/>
              <a:gd name="connsiteX431" fmla="*/ 1730980 w 1807819"/>
              <a:gd name="connsiteY431" fmla="*/ 895709 h 1434435"/>
              <a:gd name="connsiteX432" fmla="*/ 1733028 w 1807819"/>
              <a:gd name="connsiteY432" fmla="*/ 891118 h 1434435"/>
              <a:gd name="connsiteX433" fmla="*/ 1735182 w 1807819"/>
              <a:gd name="connsiteY433" fmla="*/ 886069 h 1434435"/>
              <a:gd name="connsiteX434" fmla="*/ 1737336 w 1807819"/>
              <a:gd name="connsiteY434" fmla="*/ 881019 h 1434435"/>
              <a:gd name="connsiteX435" fmla="*/ 1739455 w 1807819"/>
              <a:gd name="connsiteY435" fmla="*/ 875934 h 1434435"/>
              <a:gd name="connsiteX436" fmla="*/ 1741574 w 1807819"/>
              <a:gd name="connsiteY436" fmla="*/ 870813 h 1434435"/>
              <a:gd name="connsiteX437" fmla="*/ 1743657 w 1807819"/>
              <a:gd name="connsiteY437" fmla="*/ 865693 h 1434435"/>
              <a:gd name="connsiteX438" fmla="*/ 1745670 w 1807819"/>
              <a:gd name="connsiteY438" fmla="*/ 860573 h 1434435"/>
              <a:gd name="connsiteX439" fmla="*/ 1747683 w 1807819"/>
              <a:gd name="connsiteY439" fmla="*/ 855417 h 1434435"/>
              <a:gd name="connsiteX440" fmla="*/ 1747965 w 1807819"/>
              <a:gd name="connsiteY440" fmla="*/ 854711 h 1434435"/>
              <a:gd name="connsiteX441" fmla="*/ 1747965 w 1807819"/>
              <a:gd name="connsiteY441" fmla="*/ 854711 h 1434435"/>
              <a:gd name="connsiteX442" fmla="*/ 1668371 w 1807819"/>
              <a:gd name="connsiteY442" fmla="*/ 1013123 h 1434435"/>
              <a:gd name="connsiteX443" fmla="*/ 1661768 w 1807819"/>
              <a:gd name="connsiteY443" fmla="*/ 983213 h 1434435"/>
              <a:gd name="connsiteX444" fmla="*/ 1631858 w 1807819"/>
              <a:gd name="connsiteY444" fmla="*/ 989817 h 1434435"/>
              <a:gd name="connsiteX445" fmla="*/ 1629598 w 1807819"/>
              <a:gd name="connsiteY445" fmla="*/ 993383 h 1434435"/>
              <a:gd name="connsiteX446" fmla="*/ 1626808 w 1807819"/>
              <a:gd name="connsiteY446" fmla="*/ 997727 h 1434435"/>
              <a:gd name="connsiteX447" fmla="*/ 1623948 w 1807819"/>
              <a:gd name="connsiteY447" fmla="*/ 1002070 h 1434435"/>
              <a:gd name="connsiteX448" fmla="*/ 1621088 w 1807819"/>
              <a:gd name="connsiteY448" fmla="*/ 1006413 h 1434435"/>
              <a:gd name="connsiteX449" fmla="*/ 1618228 w 1807819"/>
              <a:gd name="connsiteY449" fmla="*/ 1010721 h 1434435"/>
              <a:gd name="connsiteX450" fmla="*/ 1615332 w 1807819"/>
              <a:gd name="connsiteY450" fmla="*/ 1014994 h 1434435"/>
              <a:gd name="connsiteX451" fmla="*/ 1612401 w 1807819"/>
              <a:gd name="connsiteY451" fmla="*/ 1019267 h 1434435"/>
              <a:gd name="connsiteX452" fmla="*/ 1609435 w 1807819"/>
              <a:gd name="connsiteY452" fmla="*/ 1023504 h 1434435"/>
              <a:gd name="connsiteX453" fmla="*/ 1608411 w 1807819"/>
              <a:gd name="connsiteY453" fmla="*/ 1024917 h 1434435"/>
              <a:gd name="connsiteX454" fmla="*/ 1613531 w 1807819"/>
              <a:gd name="connsiteY454" fmla="*/ 1055109 h 1434435"/>
              <a:gd name="connsiteX455" fmla="*/ 1643723 w 1807819"/>
              <a:gd name="connsiteY455" fmla="*/ 1049989 h 1434435"/>
              <a:gd name="connsiteX456" fmla="*/ 1644888 w 1807819"/>
              <a:gd name="connsiteY456" fmla="*/ 1048329 h 1434435"/>
              <a:gd name="connsiteX457" fmla="*/ 1647996 w 1807819"/>
              <a:gd name="connsiteY457" fmla="*/ 1043880 h 1434435"/>
              <a:gd name="connsiteX458" fmla="*/ 1651033 w 1807819"/>
              <a:gd name="connsiteY458" fmla="*/ 1039395 h 1434435"/>
              <a:gd name="connsiteX459" fmla="*/ 1654105 w 1807819"/>
              <a:gd name="connsiteY459" fmla="*/ 1034875 h 1434435"/>
              <a:gd name="connsiteX460" fmla="*/ 1657142 w 1807819"/>
              <a:gd name="connsiteY460" fmla="*/ 1030320 h 1434435"/>
              <a:gd name="connsiteX461" fmla="*/ 1660143 w 1807819"/>
              <a:gd name="connsiteY461" fmla="*/ 1025800 h 1434435"/>
              <a:gd name="connsiteX462" fmla="*/ 1663145 w 1807819"/>
              <a:gd name="connsiteY462" fmla="*/ 1021244 h 1434435"/>
              <a:gd name="connsiteX463" fmla="*/ 1666076 w 1807819"/>
              <a:gd name="connsiteY463" fmla="*/ 1016654 h 1434435"/>
              <a:gd name="connsiteX464" fmla="*/ 1668371 w 1807819"/>
              <a:gd name="connsiteY464" fmla="*/ 1013123 h 1434435"/>
              <a:gd name="connsiteX465" fmla="*/ 1668371 w 1807819"/>
              <a:gd name="connsiteY465" fmla="*/ 1013123 h 1434435"/>
              <a:gd name="connsiteX466" fmla="*/ 1559538 w 1807819"/>
              <a:gd name="connsiteY466" fmla="*/ 1152819 h 1434435"/>
              <a:gd name="connsiteX467" fmla="*/ 1558797 w 1807819"/>
              <a:gd name="connsiteY467" fmla="*/ 1122203 h 1434435"/>
              <a:gd name="connsiteX468" fmla="*/ 1528181 w 1807819"/>
              <a:gd name="connsiteY468" fmla="*/ 1122980 h 1434435"/>
              <a:gd name="connsiteX469" fmla="*/ 1527651 w 1807819"/>
              <a:gd name="connsiteY469" fmla="*/ 1123509 h 1434435"/>
              <a:gd name="connsiteX470" fmla="*/ 1524085 w 1807819"/>
              <a:gd name="connsiteY470" fmla="*/ 1127252 h 1434435"/>
              <a:gd name="connsiteX471" fmla="*/ 1520518 w 1807819"/>
              <a:gd name="connsiteY471" fmla="*/ 1130960 h 1434435"/>
              <a:gd name="connsiteX472" fmla="*/ 1516881 w 1807819"/>
              <a:gd name="connsiteY472" fmla="*/ 1134668 h 1434435"/>
              <a:gd name="connsiteX473" fmla="*/ 1513244 w 1807819"/>
              <a:gd name="connsiteY473" fmla="*/ 1138341 h 1434435"/>
              <a:gd name="connsiteX474" fmla="*/ 1509571 w 1807819"/>
              <a:gd name="connsiteY474" fmla="*/ 1141978 h 1434435"/>
              <a:gd name="connsiteX475" fmla="*/ 1505899 w 1807819"/>
              <a:gd name="connsiteY475" fmla="*/ 1145615 h 1434435"/>
              <a:gd name="connsiteX476" fmla="*/ 1502191 w 1807819"/>
              <a:gd name="connsiteY476" fmla="*/ 1149217 h 1434435"/>
              <a:gd name="connsiteX477" fmla="*/ 1498483 w 1807819"/>
              <a:gd name="connsiteY477" fmla="*/ 1152783 h 1434435"/>
              <a:gd name="connsiteX478" fmla="*/ 1498413 w 1807819"/>
              <a:gd name="connsiteY478" fmla="*/ 1152854 h 1434435"/>
              <a:gd name="connsiteX479" fmla="*/ 1497565 w 1807819"/>
              <a:gd name="connsiteY479" fmla="*/ 1183470 h 1434435"/>
              <a:gd name="connsiteX480" fmla="*/ 1528146 w 1807819"/>
              <a:gd name="connsiteY480" fmla="*/ 1184317 h 1434435"/>
              <a:gd name="connsiteX481" fmla="*/ 1528393 w 1807819"/>
              <a:gd name="connsiteY481" fmla="*/ 1184070 h 1434435"/>
              <a:gd name="connsiteX482" fmla="*/ 1532312 w 1807819"/>
              <a:gd name="connsiteY482" fmla="*/ 1180327 h 1434435"/>
              <a:gd name="connsiteX483" fmla="*/ 1536197 w 1807819"/>
              <a:gd name="connsiteY483" fmla="*/ 1176549 h 1434435"/>
              <a:gd name="connsiteX484" fmla="*/ 1540046 w 1807819"/>
              <a:gd name="connsiteY484" fmla="*/ 1172735 h 1434435"/>
              <a:gd name="connsiteX485" fmla="*/ 1543895 w 1807819"/>
              <a:gd name="connsiteY485" fmla="*/ 1168921 h 1434435"/>
              <a:gd name="connsiteX486" fmla="*/ 1547709 w 1807819"/>
              <a:gd name="connsiteY486" fmla="*/ 1165072 h 1434435"/>
              <a:gd name="connsiteX487" fmla="*/ 1551487 w 1807819"/>
              <a:gd name="connsiteY487" fmla="*/ 1161188 h 1434435"/>
              <a:gd name="connsiteX488" fmla="*/ 1555301 w 1807819"/>
              <a:gd name="connsiteY488" fmla="*/ 1157303 h 1434435"/>
              <a:gd name="connsiteX489" fmla="*/ 1559044 w 1807819"/>
              <a:gd name="connsiteY489" fmla="*/ 1153384 h 1434435"/>
              <a:gd name="connsiteX490" fmla="*/ 1559538 w 1807819"/>
              <a:gd name="connsiteY490" fmla="*/ 1152819 h 1434435"/>
              <a:gd name="connsiteX491" fmla="*/ 1559538 w 1807819"/>
              <a:gd name="connsiteY491" fmla="*/ 1152819 h 1434435"/>
              <a:gd name="connsiteX492" fmla="*/ 1425598 w 1807819"/>
              <a:gd name="connsiteY492" fmla="*/ 1268785 h 1434435"/>
              <a:gd name="connsiteX493" fmla="*/ 1430824 w 1807819"/>
              <a:gd name="connsiteY493" fmla="*/ 1238628 h 1434435"/>
              <a:gd name="connsiteX494" fmla="*/ 1400632 w 1807819"/>
              <a:gd name="connsiteY494" fmla="*/ 1233402 h 1434435"/>
              <a:gd name="connsiteX495" fmla="*/ 1398796 w 1807819"/>
              <a:gd name="connsiteY495" fmla="*/ 1234708 h 1434435"/>
              <a:gd name="connsiteX496" fmla="*/ 1394559 w 1807819"/>
              <a:gd name="connsiteY496" fmla="*/ 1237674 h 1434435"/>
              <a:gd name="connsiteX497" fmla="*/ 1390286 w 1807819"/>
              <a:gd name="connsiteY497" fmla="*/ 1240641 h 1434435"/>
              <a:gd name="connsiteX498" fmla="*/ 1386013 w 1807819"/>
              <a:gd name="connsiteY498" fmla="*/ 1243536 h 1434435"/>
              <a:gd name="connsiteX499" fmla="*/ 1381705 w 1807819"/>
              <a:gd name="connsiteY499" fmla="*/ 1246432 h 1434435"/>
              <a:gd name="connsiteX500" fmla="*/ 1377397 w 1807819"/>
              <a:gd name="connsiteY500" fmla="*/ 1249292 h 1434435"/>
              <a:gd name="connsiteX501" fmla="*/ 1373089 w 1807819"/>
              <a:gd name="connsiteY501" fmla="*/ 1252117 h 1434435"/>
              <a:gd name="connsiteX502" fmla="*/ 1368745 w 1807819"/>
              <a:gd name="connsiteY502" fmla="*/ 1254942 h 1434435"/>
              <a:gd name="connsiteX503" fmla="*/ 1365567 w 1807819"/>
              <a:gd name="connsiteY503" fmla="*/ 1256955 h 1434435"/>
              <a:gd name="connsiteX504" fmla="*/ 1358893 w 1807819"/>
              <a:gd name="connsiteY504" fmla="*/ 1286829 h 1434435"/>
              <a:gd name="connsiteX505" fmla="*/ 1388767 w 1807819"/>
              <a:gd name="connsiteY505" fmla="*/ 1293504 h 1434435"/>
              <a:gd name="connsiteX506" fmla="*/ 1392157 w 1807819"/>
              <a:gd name="connsiteY506" fmla="*/ 1291314 h 1434435"/>
              <a:gd name="connsiteX507" fmla="*/ 1396713 w 1807819"/>
              <a:gd name="connsiteY507" fmla="*/ 1288348 h 1434435"/>
              <a:gd name="connsiteX508" fmla="*/ 1401268 w 1807819"/>
              <a:gd name="connsiteY508" fmla="*/ 1285346 h 1434435"/>
              <a:gd name="connsiteX509" fmla="*/ 1405823 w 1807819"/>
              <a:gd name="connsiteY509" fmla="*/ 1282345 h 1434435"/>
              <a:gd name="connsiteX510" fmla="*/ 1410308 w 1807819"/>
              <a:gd name="connsiteY510" fmla="*/ 1279308 h 1434435"/>
              <a:gd name="connsiteX511" fmla="*/ 1414828 w 1807819"/>
              <a:gd name="connsiteY511" fmla="*/ 1276236 h 1434435"/>
              <a:gd name="connsiteX512" fmla="*/ 1419277 w 1807819"/>
              <a:gd name="connsiteY512" fmla="*/ 1273128 h 1434435"/>
              <a:gd name="connsiteX513" fmla="*/ 1423727 w 1807819"/>
              <a:gd name="connsiteY513" fmla="*/ 1270021 h 1434435"/>
              <a:gd name="connsiteX514" fmla="*/ 1425598 w 1807819"/>
              <a:gd name="connsiteY514" fmla="*/ 1268785 h 1434435"/>
              <a:gd name="connsiteX515" fmla="*/ 1425598 w 1807819"/>
              <a:gd name="connsiteY515" fmla="*/ 1268785 h 1434435"/>
              <a:gd name="connsiteX516" fmla="*/ 1271601 w 1807819"/>
              <a:gd name="connsiteY516" fmla="*/ 1356536 h 1434435"/>
              <a:gd name="connsiteX517" fmla="*/ 1282689 w 1807819"/>
              <a:gd name="connsiteY517" fmla="*/ 1328004 h 1434435"/>
              <a:gd name="connsiteX518" fmla="*/ 1254156 w 1807819"/>
              <a:gd name="connsiteY518" fmla="*/ 1316880 h 1434435"/>
              <a:gd name="connsiteX519" fmla="*/ 1249742 w 1807819"/>
              <a:gd name="connsiteY519" fmla="*/ 1318822 h 1434435"/>
              <a:gd name="connsiteX520" fmla="*/ 1244975 w 1807819"/>
              <a:gd name="connsiteY520" fmla="*/ 1320906 h 1434435"/>
              <a:gd name="connsiteX521" fmla="*/ 1240173 w 1807819"/>
              <a:gd name="connsiteY521" fmla="*/ 1322954 h 1434435"/>
              <a:gd name="connsiteX522" fmla="*/ 1235370 w 1807819"/>
              <a:gd name="connsiteY522" fmla="*/ 1325002 h 1434435"/>
              <a:gd name="connsiteX523" fmla="*/ 1230532 w 1807819"/>
              <a:gd name="connsiteY523" fmla="*/ 1326980 h 1434435"/>
              <a:gd name="connsiteX524" fmla="*/ 1225659 w 1807819"/>
              <a:gd name="connsiteY524" fmla="*/ 1328957 h 1434435"/>
              <a:gd name="connsiteX525" fmla="*/ 1220822 w 1807819"/>
              <a:gd name="connsiteY525" fmla="*/ 1330899 h 1434435"/>
              <a:gd name="connsiteX526" fmla="*/ 1215913 w 1807819"/>
              <a:gd name="connsiteY526" fmla="*/ 1332806 h 1434435"/>
              <a:gd name="connsiteX527" fmla="*/ 1215171 w 1807819"/>
              <a:gd name="connsiteY527" fmla="*/ 1333089 h 1434435"/>
              <a:gd name="connsiteX528" fmla="*/ 1202671 w 1807819"/>
              <a:gd name="connsiteY528" fmla="*/ 1361056 h 1434435"/>
              <a:gd name="connsiteX529" fmla="*/ 1230638 w 1807819"/>
              <a:gd name="connsiteY529" fmla="*/ 1373557 h 1434435"/>
              <a:gd name="connsiteX530" fmla="*/ 1231627 w 1807819"/>
              <a:gd name="connsiteY530" fmla="*/ 1373168 h 1434435"/>
              <a:gd name="connsiteX531" fmla="*/ 1236747 w 1807819"/>
              <a:gd name="connsiteY531" fmla="*/ 1371156 h 1434435"/>
              <a:gd name="connsiteX532" fmla="*/ 1241868 w 1807819"/>
              <a:gd name="connsiteY532" fmla="*/ 1369107 h 1434435"/>
              <a:gd name="connsiteX533" fmla="*/ 1246953 w 1807819"/>
              <a:gd name="connsiteY533" fmla="*/ 1367024 h 1434435"/>
              <a:gd name="connsiteX534" fmla="*/ 1252002 w 1807819"/>
              <a:gd name="connsiteY534" fmla="*/ 1364941 h 1434435"/>
              <a:gd name="connsiteX535" fmla="*/ 1257087 w 1807819"/>
              <a:gd name="connsiteY535" fmla="*/ 1362787 h 1434435"/>
              <a:gd name="connsiteX536" fmla="*/ 1262137 w 1807819"/>
              <a:gd name="connsiteY536" fmla="*/ 1360633 h 1434435"/>
              <a:gd name="connsiteX537" fmla="*/ 1267187 w 1807819"/>
              <a:gd name="connsiteY537" fmla="*/ 1358443 h 1434435"/>
              <a:gd name="connsiteX538" fmla="*/ 1271601 w 1807819"/>
              <a:gd name="connsiteY538" fmla="*/ 1356536 h 1434435"/>
              <a:gd name="connsiteX539" fmla="*/ 1271601 w 1807819"/>
              <a:gd name="connsiteY539" fmla="*/ 1356536 h 1434435"/>
              <a:gd name="connsiteX540" fmla="*/ 1103443 w 1807819"/>
              <a:gd name="connsiteY540" fmla="*/ 1412365 h 1434435"/>
              <a:gd name="connsiteX541" fmla="*/ 1119899 w 1807819"/>
              <a:gd name="connsiteY541" fmla="*/ 1386552 h 1434435"/>
              <a:gd name="connsiteX542" fmla="*/ 1094085 w 1807819"/>
              <a:gd name="connsiteY542" fmla="*/ 1370061 h 1434435"/>
              <a:gd name="connsiteX543" fmla="*/ 1089600 w 1807819"/>
              <a:gd name="connsiteY543" fmla="*/ 1371085 h 1434435"/>
              <a:gd name="connsiteX544" fmla="*/ 1084410 w 1807819"/>
              <a:gd name="connsiteY544" fmla="*/ 1372215 h 1434435"/>
              <a:gd name="connsiteX545" fmla="*/ 1079219 w 1807819"/>
              <a:gd name="connsiteY545" fmla="*/ 1373310 h 1434435"/>
              <a:gd name="connsiteX546" fmla="*/ 1073957 w 1807819"/>
              <a:gd name="connsiteY546" fmla="*/ 1374369 h 1434435"/>
              <a:gd name="connsiteX547" fmla="*/ 1068731 w 1807819"/>
              <a:gd name="connsiteY547" fmla="*/ 1375393 h 1434435"/>
              <a:gd name="connsiteX548" fmla="*/ 1063469 w 1807819"/>
              <a:gd name="connsiteY548" fmla="*/ 1376417 h 1434435"/>
              <a:gd name="connsiteX549" fmla="*/ 1058208 w 1807819"/>
              <a:gd name="connsiteY549" fmla="*/ 1377406 h 1434435"/>
              <a:gd name="connsiteX550" fmla="*/ 1052911 w 1807819"/>
              <a:gd name="connsiteY550" fmla="*/ 1378359 h 1434435"/>
              <a:gd name="connsiteX551" fmla="*/ 1052734 w 1807819"/>
              <a:gd name="connsiteY551" fmla="*/ 1378394 h 1434435"/>
              <a:gd name="connsiteX552" fmla="*/ 1034972 w 1807819"/>
              <a:gd name="connsiteY552" fmla="*/ 1403325 h 1434435"/>
              <a:gd name="connsiteX553" fmla="*/ 1059938 w 1807819"/>
              <a:gd name="connsiteY553" fmla="*/ 1421087 h 1434435"/>
              <a:gd name="connsiteX554" fmla="*/ 1060397 w 1807819"/>
              <a:gd name="connsiteY554" fmla="*/ 1420981 h 1434435"/>
              <a:gd name="connsiteX555" fmla="*/ 1065906 w 1807819"/>
              <a:gd name="connsiteY555" fmla="*/ 1419993 h 1434435"/>
              <a:gd name="connsiteX556" fmla="*/ 1071450 w 1807819"/>
              <a:gd name="connsiteY556" fmla="*/ 1418968 h 1434435"/>
              <a:gd name="connsiteX557" fmla="*/ 1076959 w 1807819"/>
              <a:gd name="connsiteY557" fmla="*/ 1417909 h 1434435"/>
              <a:gd name="connsiteX558" fmla="*/ 1082467 w 1807819"/>
              <a:gd name="connsiteY558" fmla="*/ 1416814 h 1434435"/>
              <a:gd name="connsiteX559" fmla="*/ 1087976 w 1807819"/>
              <a:gd name="connsiteY559" fmla="*/ 1415685 h 1434435"/>
              <a:gd name="connsiteX560" fmla="*/ 1093485 w 1807819"/>
              <a:gd name="connsiteY560" fmla="*/ 1414519 h 1434435"/>
              <a:gd name="connsiteX561" fmla="*/ 1098994 w 1807819"/>
              <a:gd name="connsiteY561" fmla="*/ 1413354 h 1434435"/>
              <a:gd name="connsiteX562" fmla="*/ 1103443 w 1807819"/>
              <a:gd name="connsiteY562" fmla="*/ 1412365 h 1434435"/>
              <a:gd name="connsiteX563" fmla="*/ 1103443 w 1807819"/>
              <a:gd name="connsiteY563" fmla="*/ 1412365 h 143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Lst>
            <a:rect l="l" t="t" r="r" b="b"/>
            <a:pathLst>
              <a:path w="1807819" h="1434435">
                <a:moveTo>
                  <a:pt x="884365" y="1390930"/>
                </a:moveTo>
                <a:lnTo>
                  <a:pt x="884188" y="1390930"/>
                </a:lnTo>
                <a:lnTo>
                  <a:pt x="884153" y="1390930"/>
                </a:lnTo>
                <a:lnTo>
                  <a:pt x="882775" y="1390895"/>
                </a:lnTo>
                <a:cubicBezTo>
                  <a:pt x="870840" y="1390577"/>
                  <a:pt x="860847" y="1399970"/>
                  <a:pt x="860529" y="1411906"/>
                </a:cubicBezTo>
                <a:cubicBezTo>
                  <a:pt x="860176" y="1423841"/>
                  <a:pt x="869604" y="1433835"/>
                  <a:pt x="881540" y="1434153"/>
                </a:cubicBezTo>
                <a:lnTo>
                  <a:pt x="882917" y="1434188"/>
                </a:lnTo>
                <a:lnTo>
                  <a:pt x="882987" y="1434188"/>
                </a:lnTo>
                <a:lnTo>
                  <a:pt x="883058" y="1434188"/>
                </a:lnTo>
                <a:lnTo>
                  <a:pt x="883199" y="1434224"/>
                </a:lnTo>
                <a:lnTo>
                  <a:pt x="883235" y="1434224"/>
                </a:lnTo>
                <a:lnTo>
                  <a:pt x="883411" y="1434224"/>
                </a:lnTo>
                <a:lnTo>
                  <a:pt x="889238" y="1434330"/>
                </a:lnTo>
                <a:lnTo>
                  <a:pt x="895064" y="1434400"/>
                </a:lnTo>
                <a:lnTo>
                  <a:pt x="900891" y="1434435"/>
                </a:lnTo>
                <a:lnTo>
                  <a:pt x="906717" y="1434435"/>
                </a:lnTo>
                <a:lnTo>
                  <a:pt x="912509" y="1434400"/>
                </a:lnTo>
                <a:lnTo>
                  <a:pt x="918300" y="1434330"/>
                </a:lnTo>
                <a:lnTo>
                  <a:pt x="924126" y="1434224"/>
                </a:lnTo>
                <a:lnTo>
                  <a:pt x="927622" y="1434117"/>
                </a:lnTo>
                <a:cubicBezTo>
                  <a:pt x="939593" y="1433870"/>
                  <a:pt x="949057" y="1423947"/>
                  <a:pt x="948810" y="1412012"/>
                </a:cubicBezTo>
                <a:cubicBezTo>
                  <a:pt x="948563" y="1400076"/>
                  <a:pt x="938640" y="1390577"/>
                  <a:pt x="926704" y="1390824"/>
                </a:cubicBezTo>
                <a:lnTo>
                  <a:pt x="923208" y="1390895"/>
                </a:lnTo>
                <a:lnTo>
                  <a:pt x="917664" y="1391001"/>
                </a:lnTo>
                <a:lnTo>
                  <a:pt x="912120" y="1391072"/>
                </a:lnTo>
                <a:lnTo>
                  <a:pt x="906576" y="1391107"/>
                </a:lnTo>
                <a:lnTo>
                  <a:pt x="901032" y="1391107"/>
                </a:lnTo>
                <a:lnTo>
                  <a:pt x="895453" y="1391072"/>
                </a:lnTo>
                <a:lnTo>
                  <a:pt x="889909" y="1391001"/>
                </a:lnTo>
                <a:lnTo>
                  <a:pt x="884365" y="1390930"/>
                </a:lnTo>
                <a:lnTo>
                  <a:pt x="884365" y="1390930"/>
                </a:lnTo>
                <a:close/>
                <a:moveTo>
                  <a:pt x="749224" y="1421228"/>
                </a:moveTo>
                <a:cubicBezTo>
                  <a:pt x="760983" y="1423312"/>
                  <a:pt x="772248" y="1415437"/>
                  <a:pt x="774296" y="1403678"/>
                </a:cubicBezTo>
                <a:cubicBezTo>
                  <a:pt x="776379" y="1391884"/>
                  <a:pt x="768504" y="1380690"/>
                  <a:pt x="756745" y="1378606"/>
                </a:cubicBezTo>
                <a:lnTo>
                  <a:pt x="753567" y="1378041"/>
                </a:lnTo>
                <a:lnTo>
                  <a:pt x="748235" y="1377088"/>
                </a:lnTo>
                <a:lnTo>
                  <a:pt x="742903" y="1376099"/>
                </a:lnTo>
                <a:lnTo>
                  <a:pt x="737606" y="1375111"/>
                </a:lnTo>
                <a:lnTo>
                  <a:pt x="732309" y="1374051"/>
                </a:lnTo>
                <a:lnTo>
                  <a:pt x="727048" y="1372957"/>
                </a:lnTo>
                <a:lnTo>
                  <a:pt x="721786" y="1371862"/>
                </a:lnTo>
                <a:lnTo>
                  <a:pt x="716525" y="1370696"/>
                </a:lnTo>
                <a:lnTo>
                  <a:pt x="715289" y="1370414"/>
                </a:lnTo>
                <a:cubicBezTo>
                  <a:pt x="703636" y="1367765"/>
                  <a:pt x="692018" y="1375040"/>
                  <a:pt x="689369" y="1386693"/>
                </a:cubicBezTo>
                <a:cubicBezTo>
                  <a:pt x="686721" y="1398346"/>
                  <a:pt x="693995" y="1409964"/>
                  <a:pt x="705648" y="1412612"/>
                </a:cubicBezTo>
                <a:lnTo>
                  <a:pt x="707167" y="1412965"/>
                </a:lnTo>
                <a:lnTo>
                  <a:pt x="712676" y="1414166"/>
                </a:lnTo>
                <a:lnTo>
                  <a:pt x="718184" y="1415331"/>
                </a:lnTo>
                <a:lnTo>
                  <a:pt x="723728" y="1416461"/>
                </a:lnTo>
                <a:lnTo>
                  <a:pt x="729272" y="1417556"/>
                </a:lnTo>
                <a:lnTo>
                  <a:pt x="734852" y="1418651"/>
                </a:lnTo>
                <a:lnTo>
                  <a:pt x="740396" y="1419675"/>
                </a:lnTo>
                <a:lnTo>
                  <a:pt x="746010" y="1420664"/>
                </a:lnTo>
                <a:lnTo>
                  <a:pt x="749224" y="1421228"/>
                </a:lnTo>
                <a:lnTo>
                  <a:pt x="749224" y="1421228"/>
                </a:lnTo>
                <a:close/>
                <a:moveTo>
                  <a:pt x="578382" y="1374086"/>
                </a:moveTo>
                <a:cubicBezTo>
                  <a:pt x="589506" y="1378430"/>
                  <a:pt x="602077" y="1372957"/>
                  <a:pt x="606456" y="1361833"/>
                </a:cubicBezTo>
                <a:cubicBezTo>
                  <a:pt x="610799" y="1350710"/>
                  <a:pt x="605326" y="1338139"/>
                  <a:pt x="594202" y="1333759"/>
                </a:cubicBezTo>
                <a:lnTo>
                  <a:pt x="589718" y="1332029"/>
                </a:lnTo>
                <a:lnTo>
                  <a:pt x="584845" y="1330087"/>
                </a:lnTo>
                <a:lnTo>
                  <a:pt x="579971" y="1328109"/>
                </a:lnTo>
                <a:lnTo>
                  <a:pt x="575098" y="1326097"/>
                </a:lnTo>
                <a:lnTo>
                  <a:pt x="570260" y="1324084"/>
                </a:lnTo>
                <a:lnTo>
                  <a:pt x="565423" y="1322036"/>
                </a:lnTo>
                <a:lnTo>
                  <a:pt x="560585" y="1319953"/>
                </a:lnTo>
                <a:lnTo>
                  <a:pt x="555782" y="1317834"/>
                </a:lnTo>
                <a:lnTo>
                  <a:pt x="555182" y="1317551"/>
                </a:lnTo>
                <a:cubicBezTo>
                  <a:pt x="544271" y="1312643"/>
                  <a:pt x="531452" y="1317516"/>
                  <a:pt x="526544" y="1328428"/>
                </a:cubicBezTo>
                <a:cubicBezTo>
                  <a:pt x="521635" y="1339304"/>
                  <a:pt x="526509" y="1352157"/>
                  <a:pt x="537385" y="1357031"/>
                </a:cubicBezTo>
                <a:lnTo>
                  <a:pt x="538232" y="1357419"/>
                </a:lnTo>
                <a:lnTo>
                  <a:pt x="543282" y="1359644"/>
                </a:lnTo>
                <a:lnTo>
                  <a:pt x="548332" y="1361833"/>
                </a:lnTo>
                <a:lnTo>
                  <a:pt x="553417" y="1363987"/>
                </a:lnTo>
                <a:lnTo>
                  <a:pt x="558502" y="1366106"/>
                </a:lnTo>
                <a:lnTo>
                  <a:pt x="563622" y="1368189"/>
                </a:lnTo>
                <a:lnTo>
                  <a:pt x="568742" y="1370273"/>
                </a:lnTo>
                <a:lnTo>
                  <a:pt x="573898" y="1372285"/>
                </a:lnTo>
                <a:lnTo>
                  <a:pt x="578382" y="1374086"/>
                </a:lnTo>
                <a:lnTo>
                  <a:pt x="578382" y="1374086"/>
                </a:lnTo>
                <a:close/>
                <a:moveTo>
                  <a:pt x="420183" y="1294316"/>
                </a:moveTo>
                <a:cubicBezTo>
                  <a:pt x="430247" y="1300742"/>
                  <a:pt x="443665" y="1297812"/>
                  <a:pt x="450092" y="1287748"/>
                </a:cubicBezTo>
                <a:cubicBezTo>
                  <a:pt x="456519" y="1277684"/>
                  <a:pt x="453588" y="1264265"/>
                  <a:pt x="443524" y="1257838"/>
                </a:cubicBezTo>
                <a:lnTo>
                  <a:pt x="441052" y="1256284"/>
                </a:lnTo>
                <a:lnTo>
                  <a:pt x="436674" y="1253494"/>
                </a:lnTo>
                <a:lnTo>
                  <a:pt x="432330" y="1250670"/>
                </a:lnTo>
                <a:lnTo>
                  <a:pt x="427987" y="1247809"/>
                </a:lnTo>
                <a:lnTo>
                  <a:pt x="423678" y="1244914"/>
                </a:lnTo>
                <a:lnTo>
                  <a:pt x="419406" y="1242018"/>
                </a:lnTo>
                <a:lnTo>
                  <a:pt x="415168" y="1239087"/>
                </a:lnTo>
                <a:lnTo>
                  <a:pt x="410895" y="1236121"/>
                </a:lnTo>
                <a:lnTo>
                  <a:pt x="408424" y="1234355"/>
                </a:lnTo>
                <a:cubicBezTo>
                  <a:pt x="398677" y="1227434"/>
                  <a:pt x="385153" y="1229729"/>
                  <a:pt x="378231" y="1239475"/>
                </a:cubicBezTo>
                <a:cubicBezTo>
                  <a:pt x="371310" y="1249222"/>
                  <a:pt x="373605" y="1262746"/>
                  <a:pt x="383387" y="1269668"/>
                </a:cubicBezTo>
                <a:lnTo>
                  <a:pt x="386071" y="1271574"/>
                </a:lnTo>
                <a:lnTo>
                  <a:pt x="390520" y="1274682"/>
                </a:lnTo>
                <a:lnTo>
                  <a:pt x="395005" y="1277789"/>
                </a:lnTo>
                <a:lnTo>
                  <a:pt x="399525" y="1280826"/>
                </a:lnTo>
                <a:lnTo>
                  <a:pt x="404045" y="1283863"/>
                </a:lnTo>
                <a:lnTo>
                  <a:pt x="408600" y="1286865"/>
                </a:lnTo>
                <a:lnTo>
                  <a:pt x="413155" y="1289831"/>
                </a:lnTo>
                <a:lnTo>
                  <a:pt x="417746" y="1292762"/>
                </a:lnTo>
                <a:lnTo>
                  <a:pt x="420183" y="1294316"/>
                </a:lnTo>
                <a:lnTo>
                  <a:pt x="420183" y="1294316"/>
                </a:lnTo>
                <a:close/>
                <a:moveTo>
                  <a:pt x="280593" y="1185200"/>
                </a:moveTo>
                <a:cubicBezTo>
                  <a:pt x="289209" y="1193499"/>
                  <a:pt x="302910" y="1193216"/>
                  <a:pt x="311208" y="1184635"/>
                </a:cubicBezTo>
                <a:cubicBezTo>
                  <a:pt x="319507" y="1176019"/>
                  <a:pt x="319260" y="1162318"/>
                  <a:pt x="310644" y="1154019"/>
                </a:cubicBezTo>
                <a:lnTo>
                  <a:pt x="307218" y="1150735"/>
                </a:lnTo>
                <a:lnTo>
                  <a:pt x="303510" y="1147133"/>
                </a:lnTo>
                <a:lnTo>
                  <a:pt x="299838" y="1143531"/>
                </a:lnTo>
                <a:lnTo>
                  <a:pt x="296165" y="1139894"/>
                </a:lnTo>
                <a:lnTo>
                  <a:pt x="292528" y="1136257"/>
                </a:lnTo>
                <a:lnTo>
                  <a:pt x="288891" y="1132585"/>
                </a:lnTo>
                <a:lnTo>
                  <a:pt x="285289" y="1128877"/>
                </a:lnTo>
                <a:lnTo>
                  <a:pt x="281723" y="1125169"/>
                </a:lnTo>
                <a:lnTo>
                  <a:pt x="280769" y="1124145"/>
                </a:lnTo>
                <a:cubicBezTo>
                  <a:pt x="272541" y="1115458"/>
                  <a:pt x="258840" y="1115070"/>
                  <a:pt x="250153" y="1123297"/>
                </a:cubicBezTo>
                <a:cubicBezTo>
                  <a:pt x="241466" y="1131490"/>
                  <a:pt x="241078" y="1145227"/>
                  <a:pt x="249271" y="1153913"/>
                </a:cubicBezTo>
                <a:lnTo>
                  <a:pt x="250401" y="1155114"/>
                </a:lnTo>
                <a:lnTo>
                  <a:pt x="254179" y="1158998"/>
                </a:lnTo>
                <a:lnTo>
                  <a:pt x="257957" y="1162883"/>
                </a:lnTo>
                <a:lnTo>
                  <a:pt x="261771" y="1166767"/>
                </a:lnTo>
                <a:lnTo>
                  <a:pt x="265585" y="1170581"/>
                </a:lnTo>
                <a:lnTo>
                  <a:pt x="269434" y="1174395"/>
                </a:lnTo>
                <a:lnTo>
                  <a:pt x="273318" y="1178208"/>
                </a:lnTo>
                <a:lnTo>
                  <a:pt x="277203" y="1181951"/>
                </a:lnTo>
                <a:lnTo>
                  <a:pt x="280593" y="1185200"/>
                </a:lnTo>
                <a:lnTo>
                  <a:pt x="280593" y="1185200"/>
                </a:lnTo>
                <a:close/>
                <a:moveTo>
                  <a:pt x="164909" y="1051154"/>
                </a:moveTo>
                <a:cubicBezTo>
                  <a:pt x="171795" y="1060936"/>
                  <a:pt x="185320" y="1063266"/>
                  <a:pt x="195066" y="1056381"/>
                </a:cubicBezTo>
                <a:cubicBezTo>
                  <a:pt x="204847" y="1049494"/>
                  <a:pt x="207178" y="1035970"/>
                  <a:pt x="200292" y="1026224"/>
                </a:cubicBezTo>
                <a:lnTo>
                  <a:pt x="199727" y="1025411"/>
                </a:lnTo>
                <a:lnTo>
                  <a:pt x="196761" y="1021174"/>
                </a:lnTo>
                <a:lnTo>
                  <a:pt x="193830" y="1016936"/>
                </a:lnTo>
                <a:lnTo>
                  <a:pt x="190899" y="1012664"/>
                </a:lnTo>
                <a:lnTo>
                  <a:pt x="188003" y="1008391"/>
                </a:lnTo>
                <a:lnTo>
                  <a:pt x="185143" y="1004083"/>
                </a:lnTo>
                <a:lnTo>
                  <a:pt x="182318" y="999739"/>
                </a:lnTo>
                <a:lnTo>
                  <a:pt x="179493" y="995396"/>
                </a:lnTo>
                <a:lnTo>
                  <a:pt x="176774" y="991123"/>
                </a:lnTo>
                <a:cubicBezTo>
                  <a:pt x="170382" y="981024"/>
                  <a:pt x="156964" y="978057"/>
                  <a:pt x="146900" y="984449"/>
                </a:cubicBezTo>
                <a:cubicBezTo>
                  <a:pt x="136800" y="990876"/>
                  <a:pt x="133799" y="1004259"/>
                  <a:pt x="140226" y="1014323"/>
                </a:cubicBezTo>
                <a:lnTo>
                  <a:pt x="143086" y="1018808"/>
                </a:lnTo>
                <a:lnTo>
                  <a:pt x="146052" y="1023363"/>
                </a:lnTo>
                <a:lnTo>
                  <a:pt x="149019" y="1027918"/>
                </a:lnTo>
                <a:lnTo>
                  <a:pt x="152020" y="1032439"/>
                </a:lnTo>
                <a:lnTo>
                  <a:pt x="155057" y="1036923"/>
                </a:lnTo>
                <a:lnTo>
                  <a:pt x="158129" y="1041408"/>
                </a:lnTo>
                <a:lnTo>
                  <a:pt x="161237" y="1045893"/>
                </a:lnTo>
                <a:lnTo>
                  <a:pt x="164344" y="1050342"/>
                </a:lnTo>
                <a:lnTo>
                  <a:pt x="164909" y="1051154"/>
                </a:lnTo>
                <a:lnTo>
                  <a:pt x="164909" y="1051154"/>
                </a:lnTo>
                <a:close/>
                <a:moveTo>
                  <a:pt x="77370" y="897015"/>
                </a:moveTo>
                <a:cubicBezTo>
                  <a:pt x="82172" y="907962"/>
                  <a:pt x="94955" y="912941"/>
                  <a:pt x="105902" y="908139"/>
                </a:cubicBezTo>
                <a:cubicBezTo>
                  <a:pt x="116849" y="903301"/>
                  <a:pt x="121828" y="890553"/>
                  <a:pt x="117025" y="879606"/>
                </a:cubicBezTo>
                <a:lnTo>
                  <a:pt x="115613" y="876393"/>
                </a:lnTo>
                <a:lnTo>
                  <a:pt x="113529" y="871591"/>
                </a:lnTo>
                <a:lnTo>
                  <a:pt x="111481" y="866788"/>
                </a:lnTo>
                <a:lnTo>
                  <a:pt x="109469" y="861985"/>
                </a:lnTo>
                <a:lnTo>
                  <a:pt x="107456" y="857148"/>
                </a:lnTo>
                <a:lnTo>
                  <a:pt x="105478" y="852310"/>
                </a:lnTo>
                <a:lnTo>
                  <a:pt x="103536" y="847437"/>
                </a:lnTo>
                <a:lnTo>
                  <a:pt x="101629" y="842564"/>
                </a:lnTo>
                <a:lnTo>
                  <a:pt x="100888" y="840622"/>
                </a:lnTo>
                <a:cubicBezTo>
                  <a:pt x="96615" y="829463"/>
                  <a:pt x="84114" y="823848"/>
                  <a:pt x="72920" y="828121"/>
                </a:cubicBezTo>
                <a:cubicBezTo>
                  <a:pt x="61762" y="832394"/>
                  <a:pt x="56147" y="844894"/>
                  <a:pt x="60420" y="856088"/>
                </a:cubicBezTo>
                <a:lnTo>
                  <a:pt x="61267" y="858278"/>
                </a:lnTo>
                <a:lnTo>
                  <a:pt x="63280" y="863398"/>
                </a:lnTo>
                <a:lnTo>
                  <a:pt x="65328" y="868518"/>
                </a:lnTo>
                <a:lnTo>
                  <a:pt x="67411" y="873603"/>
                </a:lnTo>
                <a:lnTo>
                  <a:pt x="69495" y="878688"/>
                </a:lnTo>
                <a:lnTo>
                  <a:pt x="71649" y="883773"/>
                </a:lnTo>
                <a:lnTo>
                  <a:pt x="73838" y="888823"/>
                </a:lnTo>
                <a:lnTo>
                  <a:pt x="76028" y="893873"/>
                </a:lnTo>
                <a:lnTo>
                  <a:pt x="77370" y="897015"/>
                </a:lnTo>
                <a:lnTo>
                  <a:pt x="77370" y="897015"/>
                </a:lnTo>
                <a:close/>
                <a:moveTo>
                  <a:pt x="21788" y="728822"/>
                </a:moveTo>
                <a:cubicBezTo>
                  <a:pt x="24366" y="740511"/>
                  <a:pt x="35913" y="747891"/>
                  <a:pt x="47601" y="745278"/>
                </a:cubicBezTo>
                <a:cubicBezTo>
                  <a:pt x="59254" y="742700"/>
                  <a:pt x="66635" y="731153"/>
                  <a:pt x="64092" y="719500"/>
                </a:cubicBezTo>
                <a:lnTo>
                  <a:pt x="63386" y="716286"/>
                </a:lnTo>
                <a:lnTo>
                  <a:pt x="62256" y="711095"/>
                </a:lnTo>
                <a:lnTo>
                  <a:pt x="61161" y="705869"/>
                </a:lnTo>
                <a:lnTo>
                  <a:pt x="60102" y="700643"/>
                </a:lnTo>
                <a:lnTo>
                  <a:pt x="59078" y="695382"/>
                </a:lnTo>
                <a:lnTo>
                  <a:pt x="58089" y="690120"/>
                </a:lnTo>
                <a:lnTo>
                  <a:pt x="57100" y="684859"/>
                </a:lnTo>
                <a:lnTo>
                  <a:pt x="56147" y="679562"/>
                </a:lnTo>
                <a:lnTo>
                  <a:pt x="55900" y="678114"/>
                </a:lnTo>
                <a:cubicBezTo>
                  <a:pt x="53922" y="666319"/>
                  <a:pt x="42728" y="658374"/>
                  <a:pt x="30969" y="660351"/>
                </a:cubicBezTo>
                <a:cubicBezTo>
                  <a:pt x="19175" y="662329"/>
                  <a:pt x="11229" y="673488"/>
                  <a:pt x="13207" y="685282"/>
                </a:cubicBezTo>
                <a:lnTo>
                  <a:pt x="13525" y="686977"/>
                </a:lnTo>
                <a:lnTo>
                  <a:pt x="14513" y="692521"/>
                </a:lnTo>
                <a:lnTo>
                  <a:pt x="15537" y="698065"/>
                </a:lnTo>
                <a:lnTo>
                  <a:pt x="16597" y="703574"/>
                </a:lnTo>
                <a:lnTo>
                  <a:pt x="17692" y="709083"/>
                </a:lnTo>
                <a:lnTo>
                  <a:pt x="18822" y="714591"/>
                </a:lnTo>
                <a:lnTo>
                  <a:pt x="19987" y="720100"/>
                </a:lnTo>
                <a:lnTo>
                  <a:pt x="21187" y="725573"/>
                </a:lnTo>
                <a:lnTo>
                  <a:pt x="21788" y="728822"/>
                </a:lnTo>
                <a:lnTo>
                  <a:pt x="21788" y="728822"/>
                </a:lnTo>
                <a:close/>
                <a:moveTo>
                  <a:pt x="212" y="552966"/>
                </a:moveTo>
                <a:cubicBezTo>
                  <a:pt x="459" y="564937"/>
                  <a:pt x="10382" y="574401"/>
                  <a:pt x="22317" y="574154"/>
                </a:cubicBezTo>
                <a:cubicBezTo>
                  <a:pt x="34253" y="573907"/>
                  <a:pt x="43752" y="563984"/>
                  <a:pt x="43505" y="552048"/>
                </a:cubicBezTo>
                <a:lnTo>
                  <a:pt x="43470" y="549823"/>
                </a:lnTo>
                <a:lnTo>
                  <a:pt x="43364" y="544315"/>
                </a:lnTo>
                <a:lnTo>
                  <a:pt x="43293" y="538771"/>
                </a:lnTo>
                <a:lnTo>
                  <a:pt x="43258" y="533227"/>
                </a:lnTo>
                <a:lnTo>
                  <a:pt x="43258" y="527683"/>
                </a:lnTo>
                <a:lnTo>
                  <a:pt x="43293" y="522139"/>
                </a:lnTo>
                <a:lnTo>
                  <a:pt x="43364" y="516595"/>
                </a:lnTo>
                <a:lnTo>
                  <a:pt x="43470" y="511015"/>
                </a:lnTo>
                <a:lnTo>
                  <a:pt x="43505" y="509850"/>
                </a:lnTo>
                <a:cubicBezTo>
                  <a:pt x="43858" y="497879"/>
                  <a:pt x="34430" y="487921"/>
                  <a:pt x="22494" y="487568"/>
                </a:cubicBezTo>
                <a:cubicBezTo>
                  <a:pt x="10558" y="487215"/>
                  <a:pt x="565" y="496643"/>
                  <a:pt x="247" y="508579"/>
                </a:cubicBezTo>
                <a:lnTo>
                  <a:pt x="212" y="509991"/>
                </a:lnTo>
                <a:lnTo>
                  <a:pt x="106" y="515853"/>
                </a:lnTo>
                <a:lnTo>
                  <a:pt x="35" y="521679"/>
                </a:lnTo>
                <a:lnTo>
                  <a:pt x="0" y="527471"/>
                </a:lnTo>
                <a:lnTo>
                  <a:pt x="0" y="533297"/>
                </a:lnTo>
                <a:lnTo>
                  <a:pt x="35" y="539124"/>
                </a:lnTo>
                <a:lnTo>
                  <a:pt x="106" y="544915"/>
                </a:lnTo>
                <a:lnTo>
                  <a:pt x="212" y="550706"/>
                </a:lnTo>
                <a:lnTo>
                  <a:pt x="212" y="552966"/>
                </a:lnTo>
                <a:lnTo>
                  <a:pt x="212" y="552966"/>
                </a:lnTo>
                <a:close/>
                <a:moveTo>
                  <a:pt x="13101" y="376263"/>
                </a:moveTo>
                <a:cubicBezTo>
                  <a:pt x="11017" y="388022"/>
                  <a:pt x="18892" y="399252"/>
                  <a:pt x="30651" y="401335"/>
                </a:cubicBezTo>
                <a:cubicBezTo>
                  <a:pt x="42410" y="403418"/>
                  <a:pt x="53675" y="395544"/>
                  <a:pt x="55723" y="383785"/>
                </a:cubicBezTo>
                <a:lnTo>
                  <a:pt x="56359" y="380147"/>
                </a:lnTo>
                <a:lnTo>
                  <a:pt x="57312" y="374851"/>
                </a:lnTo>
                <a:lnTo>
                  <a:pt x="58301" y="369518"/>
                </a:lnTo>
                <a:lnTo>
                  <a:pt x="59325" y="364221"/>
                </a:lnTo>
                <a:lnTo>
                  <a:pt x="60384" y="358960"/>
                </a:lnTo>
                <a:lnTo>
                  <a:pt x="61479" y="353663"/>
                </a:lnTo>
                <a:lnTo>
                  <a:pt x="62609" y="348402"/>
                </a:lnTo>
                <a:lnTo>
                  <a:pt x="63739" y="343140"/>
                </a:lnTo>
                <a:lnTo>
                  <a:pt x="63951" y="342293"/>
                </a:lnTo>
                <a:cubicBezTo>
                  <a:pt x="66599" y="330639"/>
                  <a:pt x="59325" y="319021"/>
                  <a:pt x="47672" y="316373"/>
                </a:cubicBezTo>
                <a:cubicBezTo>
                  <a:pt x="36019" y="313725"/>
                  <a:pt x="24401" y="320999"/>
                  <a:pt x="21752" y="332652"/>
                </a:cubicBezTo>
                <a:lnTo>
                  <a:pt x="21505" y="333747"/>
                </a:lnTo>
                <a:lnTo>
                  <a:pt x="20305" y="339256"/>
                </a:lnTo>
                <a:lnTo>
                  <a:pt x="19139" y="344764"/>
                </a:lnTo>
                <a:lnTo>
                  <a:pt x="18009" y="350308"/>
                </a:lnTo>
                <a:lnTo>
                  <a:pt x="16915" y="355852"/>
                </a:lnTo>
                <a:lnTo>
                  <a:pt x="15855" y="361432"/>
                </a:lnTo>
                <a:lnTo>
                  <a:pt x="14831" y="366976"/>
                </a:lnTo>
                <a:lnTo>
                  <a:pt x="13843" y="372555"/>
                </a:lnTo>
                <a:lnTo>
                  <a:pt x="13101" y="376263"/>
                </a:lnTo>
                <a:lnTo>
                  <a:pt x="13101" y="376263"/>
                </a:lnTo>
                <a:close/>
                <a:moveTo>
                  <a:pt x="60208" y="205422"/>
                </a:moveTo>
                <a:cubicBezTo>
                  <a:pt x="55864" y="216545"/>
                  <a:pt x="61338" y="229116"/>
                  <a:pt x="72461" y="233495"/>
                </a:cubicBezTo>
                <a:cubicBezTo>
                  <a:pt x="83585" y="237838"/>
                  <a:pt x="96156" y="232365"/>
                  <a:pt x="100499" y="221241"/>
                </a:cubicBezTo>
                <a:lnTo>
                  <a:pt x="102371" y="216368"/>
                </a:lnTo>
                <a:lnTo>
                  <a:pt x="104313" y="211460"/>
                </a:lnTo>
                <a:lnTo>
                  <a:pt x="106290" y="206587"/>
                </a:lnTo>
                <a:lnTo>
                  <a:pt x="108268" y="201749"/>
                </a:lnTo>
                <a:lnTo>
                  <a:pt x="110281" y="196911"/>
                </a:lnTo>
                <a:lnTo>
                  <a:pt x="112329" y="192073"/>
                </a:lnTo>
                <a:lnTo>
                  <a:pt x="114412" y="187271"/>
                </a:lnTo>
                <a:lnTo>
                  <a:pt x="116531" y="182468"/>
                </a:lnTo>
                <a:lnTo>
                  <a:pt x="116637" y="182256"/>
                </a:lnTo>
                <a:cubicBezTo>
                  <a:pt x="121545" y="171345"/>
                  <a:pt x="116672" y="158527"/>
                  <a:pt x="105796" y="153618"/>
                </a:cubicBezTo>
                <a:cubicBezTo>
                  <a:pt x="94884" y="148710"/>
                  <a:pt x="82066" y="153583"/>
                  <a:pt x="77193" y="164459"/>
                </a:cubicBezTo>
                <a:lnTo>
                  <a:pt x="76981" y="164953"/>
                </a:lnTo>
                <a:lnTo>
                  <a:pt x="74792" y="169968"/>
                </a:lnTo>
                <a:lnTo>
                  <a:pt x="72602" y="175018"/>
                </a:lnTo>
                <a:lnTo>
                  <a:pt x="70448" y="180102"/>
                </a:lnTo>
                <a:lnTo>
                  <a:pt x="68330" y="185223"/>
                </a:lnTo>
                <a:lnTo>
                  <a:pt x="66246" y="190308"/>
                </a:lnTo>
                <a:lnTo>
                  <a:pt x="64198" y="195428"/>
                </a:lnTo>
                <a:lnTo>
                  <a:pt x="62150" y="200584"/>
                </a:lnTo>
                <a:lnTo>
                  <a:pt x="60208" y="205422"/>
                </a:lnTo>
                <a:lnTo>
                  <a:pt x="60208" y="205422"/>
                </a:lnTo>
                <a:close/>
                <a:moveTo>
                  <a:pt x="139873" y="47186"/>
                </a:moveTo>
                <a:cubicBezTo>
                  <a:pt x="133446" y="57250"/>
                  <a:pt x="136377" y="70669"/>
                  <a:pt x="146441" y="77096"/>
                </a:cubicBezTo>
                <a:cubicBezTo>
                  <a:pt x="156505" y="83523"/>
                  <a:pt x="169888" y="80592"/>
                  <a:pt x="176350" y="70528"/>
                </a:cubicBezTo>
                <a:lnTo>
                  <a:pt x="178151" y="67703"/>
                </a:lnTo>
                <a:lnTo>
                  <a:pt x="180941" y="63324"/>
                </a:lnTo>
                <a:lnTo>
                  <a:pt x="183766" y="58981"/>
                </a:lnTo>
                <a:lnTo>
                  <a:pt x="186626" y="54673"/>
                </a:lnTo>
                <a:lnTo>
                  <a:pt x="189522" y="50329"/>
                </a:lnTo>
                <a:lnTo>
                  <a:pt x="192418" y="46057"/>
                </a:lnTo>
                <a:lnTo>
                  <a:pt x="195348" y="41783"/>
                </a:lnTo>
                <a:lnTo>
                  <a:pt x="198315" y="37511"/>
                </a:lnTo>
                <a:lnTo>
                  <a:pt x="199833" y="35392"/>
                </a:lnTo>
                <a:cubicBezTo>
                  <a:pt x="206754" y="25646"/>
                  <a:pt x="204459" y="12121"/>
                  <a:pt x="194713" y="5200"/>
                </a:cubicBezTo>
                <a:cubicBezTo>
                  <a:pt x="184967" y="-1721"/>
                  <a:pt x="171442" y="574"/>
                  <a:pt x="164521" y="10320"/>
                </a:cubicBezTo>
                <a:lnTo>
                  <a:pt x="162861" y="12651"/>
                </a:lnTo>
                <a:lnTo>
                  <a:pt x="159754" y="17135"/>
                </a:lnTo>
                <a:lnTo>
                  <a:pt x="156681" y="21620"/>
                </a:lnTo>
                <a:lnTo>
                  <a:pt x="153609" y="26105"/>
                </a:lnTo>
                <a:lnTo>
                  <a:pt x="150608" y="30625"/>
                </a:lnTo>
                <a:lnTo>
                  <a:pt x="147606" y="35180"/>
                </a:lnTo>
                <a:lnTo>
                  <a:pt x="144640" y="39771"/>
                </a:lnTo>
                <a:lnTo>
                  <a:pt x="141673" y="44362"/>
                </a:lnTo>
                <a:lnTo>
                  <a:pt x="139873" y="47186"/>
                </a:lnTo>
                <a:lnTo>
                  <a:pt x="139873" y="47186"/>
                </a:lnTo>
                <a:close/>
                <a:moveTo>
                  <a:pt x="1642417" y="9190"/>
                </a:moveTo>
                <a:cubicBezTo>
                  <a:pt x="1635566" y="-591"/>
                  <a:pt x="1622041" y="-2922"/>
                  <a:pt x="1612260" y="3929"/>
                </a:cubicBezTo>
                <a:cubicBezTo>
                  <a:pt x="1602478" y="10815"/>
                  <a:pt x="1600148" y="24339"/>
                  <a:pt x="1607034" y="34086"/>
                </a:cubicBezTo>
                <a:lnTo>
                  <a:pt x="1608058" y="35569"/>
                </a:lnTo>
                <a:lnTo>
                  <a:pt x="1611059" y="39806"/>
                </a:lnTo>
                <a:lnTo>
                  <a:pt x="1613990" y="44043"/>
                </a:lnTo>
                <a:lnTo>
                  <a:pt x="1616886" y="48317"/>
                </a:lnTo>
                <a:lnTo>
                  <a:pt x="1619781" y="52589"/>
                </a:lnTo>
                <a:lnTo>
                  <a:pt x="1622642" y="56897"/>
                </a:lnTo>
                <a:lnTo>
                  <a:pt x="1625502" y="61241"/>
                </a:lnTo>
                <a:lnTo>
                  <a:pt x="1628327" y="65584"/>
                </a:lnTo>
                <a:lnTo>
                  <a:pt x="1630552" y="69116"/>
                </a:lnTo>
                <a:cubicBezTo>
                  <a:pt x="1636978" y="79215"/>
                  <a:pt x="1650362" y="82216"/>
                  <a:pt x="1660461" y="75789"/>
                </a:cubicBezTo>
                <a:cubicBezTo>
                  <a:pt x="1670561" y="69398"/>
                  <a:pt x="1673562" y="56014"/>
                  <a:pt x="1667135" y="45915"/>
                </a:cubicBezTo>
                <a:lnTo>
                  <a:pt x="1664699" y="42172"/>
                </a:lnTo>
                <a:lnTo>
                  <a:pt x="1661768" y="37617"/>
                </a:lnTo>
                <a:lnTo>
                  <a:pt x="1658766" y="33061"/>
                </a:lnTo>
                <a:lnTo>
                  <a:pt x="1655765" y="28541"/>
                </a:lnTo>
                <a:lnTo>
                  <a:pt x="1652728" y="24022"/>
                </a:lnTo>
                <a:lnTo>
                  <a:pt x="1649691" y="19537"/>
                </a:lnTo>
                <a:lnTo>
                  <a:pt x="1646583" y="15052"/>
                </a:lnTo>
                <a:lnTo>
                  <a:pt x="1643476" y="10638"/>
                </a:lnTo>
                <a:lnTo>
                  <a:pt x="1642417" y="9190"/>
                </a:lnTo>
                <a:lnTo>
                  <a:pt x="1642417" y="9190"/>
                </a:lnTo>
                <a:close/>
                <a:moveTo>
                  <a:pt x="1730062" y="163223"/>
                </a:moveTo>
                <a:cubicBezTo>
                  <a:pt x="1725260" y="152276"/>
                  <a:pt x="1712476" y="147297"/>
                  <a:pt x="1701530" y="152135"/>
                </a:cubicBezTo>
                <a:cubicBezTo>
                  <a:pt x="1690583" y="156938"/>
                  <a:pt x="1685604" y="169721"/>
                  <a:pt x="1690442" y="180667"/>
                </a:cubicBezTo>
                <a:lnTo>
                  <a:pt x="1692243" y="184658"/>
                </a:lnTo>
                <a:lnTo>
                  <a:pt x="1694326" y="189460"/>
                </a:lnTo>
                <a:lnTo>
                  <a:pt x="1696409" y="194263"/>
                </a:lnTo>
                <a:lnTo>
                  <a:pt x="1698422" y="199065"/>
                </a:lnTo>
                <a:lnTo>
                  <a:pt x="1700435" y="203938"/>
                </a:lnTo>
                <a:lnTo>
                  <a:pt x="1702413" y="208776"/>
                </a:lnTo>
                <a:lnTo>
                  <a:pt x="1704355" y="213649"/>
                </a:lnTo>
                <a:lnTo>
                  <a:pt x="1706261" y="218522"/>
                </a:lnTo>
                <a:lnTo>
                  <a:pt x="1706721" y="219687"/>
                </a:lnTo>
                <a:cubicBezTo>
                  <a:pt x="1710993" y="230846"/>
                  <a:pt x="1723494" y="236426"/>
                  <a:pt x="1734653" y="232153"/>
                </a:cubicBezTo>
                <a:cubicBezTo>
                  <a:pt x="1745811" y="227880"/>
                  <a:pt x="1751391" y="215379"/>
                  <a:pt x="1747153" y="204186"/>
                </a:cubicBezTo>
                <a:lnTo>
                  <a:pt x="1746624" y="202773"/>
                </a:lnTo>
                <a:lnTo>
                  <a:pt x="1744646" y="197653"/>
                </a:lnTo>
                <a:lnTo>
                  <a:pt x="1742563" y="192532"/>
                </a:lnTo>
                <a:lnTo>
                  <a:pt x="1740479" y="187412"/>
                </a:lnTo>
                <a:lnTo>
                  <a:pt x="1738361" y="182362"/>
                </a:lnTo>
                <a:lnTo>
                  <a:pt x="1736242" y="177313"/>
                </a:lnTo>
                <a:lnTo>
                  <a:pt x="1734088" y="172263"/>
                </a:lnTo>
                <a:lnTo>
                  <a:pt x="1731898" y="167249"/>
                </a:lnTo>
                <a:lnTo>
                  <a:pt x="1730062" y="163223"/>
                </a:lnTo>
                <a:lnTo>
                  <a:pt x="1730062" y="163223"/>
                </a:lnTo>
                <a:close/>
                <a:moveTo>
                  <a:pt x="1785856" y="331416"/>
                </a:moveTo>
                <a:cubicBezTo>
                  <a:pt x="1783313" y="319728"/>
                  <a:pt x="1771731" y="312347"/>
                  <a:pt x="1760042" y="314925"/>
                </a:cubicBezTo>
                <a:cubicBezTo>
                  <a:pt x="1748389" y="317503"/>
                  <a:pt x="1741009" y="329050"/>
                  <a:pt x="1743551" y="340739"/>
                </a:cubicBezTo>
                <a:lnTo>
                  <a:pt x="1744470" y="344764"/>
                </a:lnTo>
                <a:lnTo>
                  <a:pt x="1745600" y="349990"/>
                </a:lnTo>
                <a:lnTo>
                  <a:pt x="1746694" y="355217"/>
                </a:lnTo>
                <a:lnTo>
                  <a:pt x="1747754" y="360443"/>
                </a:lnTo>
                <a:lnTo>
                  <a:pt x="1748813" y="365669"/>
                </a:lnTo>
                <a:lnTo>
                  <a:pt x="1749802" y="370931"/>
                </a:lnTo>
                <a:lnTo>
                  <a:pt x="1750790" y="376192"/>
                </a:lnTo>
                <a:lnTo>
                  <a:pt x="1751744" y="381489"/>
                </a:lnTo>
                <a:lnTo>
                  <a:pt x="1751815" y="382125"/>
                </a:lnTo>
                <a:cubicBezTo>
                  <a:pt x="1753792" y="393919"/>
                  <a:pt x="1764986" y="401865"/>
                  <a:pt x="1776780" y="399887"/>
                </a:cubicBezTo>
                <a:cubicBezTo>
                  <a:pt x="1788575" y="397910"/>
                  <a:pt x="1796520" y="386715"/>
                  <a:pt x="1794543" y="374957"/>
                </a:cubicBezTo>
                <a:lnTo>
                  <a:pt x="1794401" y="374074"/>
                </a:lnTo>
                <a:lnTo>
                  <a:pt x="1793413" y="368529"/>
                </a:lnTo>
                <a:lnTo>
                  <a:pt x="1792389" y="363021"/>
                </a:lnTo>
                <a:lnTo>
                  <a:pt x="1791329" y="357512"/>
                </a:lnTo>
                <a:lnTo>
                  <a:pt x="1790235" y="352003"/>
                </a:lnTo>
                <a:lnTo>
                  <a:pt x="1789104" y="346495"/>
                </a:lnTo>
                <a:lnTo>
                  <a:pt x="1787939" y="341021"/>
                </a:lnTo>
                <a:lnTo>
                  <a:pt x="1786774" y="335548"/>
                </a:lnTo>
                <a:lnTo>
                  <a:pt x="1785856" y="331416"/>
                </a:lnTo>
                <a:lnTo>
                  <a:pt x="1785856" y="331416"/>
                </a:lnTo>
                <a:close/>
                <a:moveTo>
                  <a:pt x="1807573" y="507237"/>
                </a:moveTo>
                <a:cubicBezTo>
                  <a:pt x="1807326" y="495301"/>
                  <a:pt x="1797403" y="485802"/>
                  <a:pt x="1785432" y="486049"/>
                </a:cubicBezTo>
                <a:cubicBezTo>
                  <a:pt x="1773496" y="486296"/>
                  <a:pt x="1763997" y="496219"/>
                  <a:pt x="1764244" y="508155"/>
                </a:cubicBezTo>
                <a:lnTo>
                  <a:pt x="1764315" y="511262"/>
                </a:lnTo>
                <a:lnTo>
                  <a:pt x="1764386" y="516771"/>
                </a:lnTo>
                <a:lnTo>
                  <a:pt x="1764456" y="522315"/>
                </a:lnTo>
                <a:lnTo>
                  <a:pt x="1764492" y="527859"/>
                </a:lnTo>
                <a:lnTo>
                  <a:pt x="1764492" y="533403"/>
                </a:lnTo>
                <a:lnTo>
                  <a:pt x="1764421" y="538947"/>
                </a:lnTo>
                <a:lnTo>
                  <a:pt x="1764350" y="544527"/>
                </a:lnTo>
                <a:lnTo>
                  <a:pt x="1764244" y="550106"/>
                </a:lnTo>
                <a:lnTo>
                  <a:pt x="1764244" y="550424"/>
                </a:lnTo>
                <a:cubicBezTo>
                  <a:pt x="1763891" y="562359"/>
                  <a:pt x="1773320" y="572353"/>
                  <a:pt x="1785255" y="572671"/>
                </a:cubicBezTo>
                <a:cubicBezTo>
                  <a:pt x="1797191" y="573024"/>
                  <a:pt x="1807184" y="563595"/>
                  <a:pt x="1807537" y="551660"/>
                </a:cubicBezTo>
                <a:lnTo>
                  <a:pt x="1807573" y="551095"/>
                </a:lnTo>
                <a:lnTo>
                  <a:pt x="1807679" y="545268"/>
                </a:lnTo>
                <a:lnTo>
                  <a:pt x="1807749" y="539442"/>
                </a:lnTo>
                <a:lnTo>
                  <a:pt x="1807785" y="533615"/>
                </a:lnTo>
                <a:lnTo>
                  <a:pt x="1807820" y="527788"/>
                </a:lnTo>
                <a:lnTo>
                  <a:pt x="1807749" y="521962"/>
                </a:lnTo>
                <a:lnTo>
                  <a:pt x="1807679" y="516171"/>
                </a:lnTo>
                <a:lnTo>
                  <a:pt x="1807573" y="510380"/>
                </a:lnTo>
                <a:lnTo>
                  <a:pt x="1807573" y="507237"/>
                </a:lnTo>
                <a:lnTo>
                  <a:pt x="1807573" y="507237"/>
                </a:lnTo>
                <a:close/>
                <a:moveTo>
                  <a:pt x="1794860" y="683940"/>
                </a:moveTo>
                <a:cubicBezTo>
                  <a:pt x="1796944" y="672181"/>
                  <a:pt x="1789069" y="660952"/>
                  <a:pt x="1777275" y="658868"/>
                </a:cubicBezTo>
                <a:cubicBezTo>
                  <a:pt x="1765516" y="656785"/>
                  <a:pt x="1754286" y="664659"/>
                  <a:pt x="1752203" y="676419"/>
                </a:cubicBezTo>
                <a:lnTo>
                  <a:pt x="1751426" y="680904"/>
                </a:lnTo>
                <a:lnTo>
                  <a:pt x="1750473" y="686235"/>
                </a:lnTo>
                <a:lnTo>
                  <a:pt x="1749484" y="691532"/>
                </a:lnTo>
                <a:lnTo>
                  <a:pt x="1748460" y="696794"/>
                </a:lnTo>
                <a:lnTo>
                  <a:pt x="1747436" y="702091"/>
                </a:lnTo>
                <a:lnTo>
                  <a:pt x="1746341" y="707353"/>
                </a:lnTo>
                <a:lnTo>
                  <a:pt x="1745211" y="712614"/>
                </a:lnTo>
                <a:lnTo>
                  <a:pt x="1744046" y="717840"/>
                </a:lnTo>
                <a:cubicBezTo>
                  <a:pt x="1741397" y="729493"/>
                  <a:pt x="1748672" y="741111"/>
                  <a:pt x="1760325" y="743759"/>
                </a:cubicBezTo>
                <a:cubicBezTo>
                  <a:pt x="1772013" y="746408"/>
                  <a:pt x="1783596" y="739134"/>
                  <a:pt x="1786280" y="727480"/>
                </a:cubicBezTo>
                <a:lnTo>
                  <a:pt x="1786350" y="727233"/>
                </a:lnTo>
                <a:lnTo>
                  <a:pt x="1787551" y="721724"/>
                </a:lnTo>
                <a:lnTo>
                  <a:pt x="1788716" y="716216"/>
                </a:lnTo>
                <a:lnTo>
                  <a:pt x="1789881" y="710672"/>
                </a:lnTo>
                <a:lnTo>
                  <a:pt x="1790976" y="705128"/>
                </a:lnTo>
                <a:lnTo>
                  <a:pt x="1792035" y="699584"/>
                </a:lnTo>
                <a:lnTo>
                  <a:pt x="1793059" y="694004"/>
                </a:lnTo>
                <a:lnTo>
                  <a:pt x="1794083" y="688425"/>
                </a:lnTo>
                <a:lnTo>
                  <a:pt x="1794860" y="683940"/>
                </a:lnTo>
                <a:lnTo>
                  <a:pt x="1794860" y="683940"/>
                </a:lnTo>
                <a:close/>
                <a:moveTo>
                  <a:pt x="1786315" y="727480"/>
                </a:moveTo>
                <a:lnTo>
                  <a:pt x="1744081" y="717840"/>
                </a:lnTo>
                <a:lnTo>
                  <a:pt x="1786315" y="727480"/>
                </a:lnTo>
                <a:lnTo>
                  <a:pt x="1786315" y="727480"/>
                </a:lnTo>
                <a:close/>
                <a:moveTo>
                  <a:pt x="1747965" y="854711"/>
                </a:moveTo>
                <a:cubicBezTo>
                  <a:pt x="1752238" y="843552"/>
                  <a:pt x="1746659" y="831016"/>
                  <a:pt x="1735535" y="826744"/>
                </a:cubicBezTo>
                <a:cubicBezTo>
                  <a:pt x="1724377" y="822471"/>
                  <a:pt x="1711841" y="828015"/>
                  <a:pt x="1707533" y="839174"/>
                </a:cubicBezTo>
                <a:lnTo>
                  <a:pt x="1707321" y="839809"/>
                </a:lnTo>
                <a:lnTo>
                  <a:pt x="1705379" y="844718"/>
                </a:lnTo>
                <a:lnTo>
                  <a:pt x="1703436" y="849626"/>
                </a:lnTo>
                <a:lnTo>
                  <a:pt x="1701494" y="854499"/>
                </a:lnTo>
                <a:lnTo>
                  <a:pt x="1699517" y="859337"/>
                </a:lnTo>
                <a:lnTo>
                  <a:pt x="1697469" y="864175"/>
                </a:lnTo>
                <a:lnTo>
                  <a:pt x="1695421" y="869013"/>
                </a:lnTo>
                <a:lnTo>
                  <a:pt x="1693337" y="873850"/>
                </a:lnTo>
                <a:lnTo>
                  <a:pt x="1691395" y="878194"/>
                </a:lnTo>
                <a:cubicBezTo>
                  <a:pt x="1686557" y="889141"/>
                  <a:pt x="1691501" y="901924"/>
                  <a:pt x="1702448" y="906762"/>
                </a:cubicBezTo>
                <a:cubicBezTo>
                  <a:pt x="1713395" y="911600"/>
                  <a:pt x="1726142" y="906656"/>
                  <a:pt x="1730980" y="895709"/>
                </a:cubicBezTo>
                <a:lnTo>
                  <a:pt x="1733028" y="891118"/>
                </a:lnTo>
                <a:lnTo>
                  <a:pt x="1735182" y="886069"/>
                </a:lnTo>
                <a:lnTo>
                  <a:pt x="1737336" y="881019"/>
                </a:lnTo>
                <a:lnTo>
                  <a:pt x="1739455" y="875934"/>
                </a:lnTo>
                <a:lnTo>
                  <a:pt x="1741574" y="870813"/>
                </a:lnTo>
                <a:lnTo>
                  <a:pt x="1743657" y="865693"/>
                </a:lnTo>
                <a:lnTo>
                  <a:pt x="1745670" y="860573"/>
                </a:lnTo>
                <a:lnTo>
                  <a:pt x="1747683" y="855417"/>
                </a:lnTo>
                <a:lnTo>
                  <a:pt x="1747965" y="854711"/>
                </a:lnTo>
                <a:lnTo>
                  <a:pt x="1747965" y="854711"/>
                </a:lnTo>
                <a:close/>
                <a:moveTo>
                  <a:pt x="1668371" y="1013123"/>
                </a:moveTo>
                <a:cubicBezTo>
                  <a:pt x="1674833" y="1003023"/>
                  <a:pt x="1671867" y="989675"/>
                  <a:pt x="1661768" y="983213"/>
                </a:cubicBezTo>
                <a:cubicBezTo>
                  <a:pt x="1651704" y="976786"/>
                  <a:pt x="1638285" y="979717"/>
                  <a:pt x="1631858" y="989817"/>
                </a:cubicBezTo>
                <a:lnTo>
                  <a:pt x="1629598" y="993383"/>
                </a:lnTo>
                <a:lnTo>
                  <a:pt x="1626808" y="997727"/>
                </a:lnTo>
                <a:lnTo>
                  <a:pt x="1623948" y="1002070"/>
                </a:lnTo>
                <a:lnTo>
                  <a:pt x="1621088" y="1006413"/>
                </a:lnTo>
                <a:lnTo>
                  <a:pt x="1618228" y="1010721"/>
                </a:lnTo>
                <a:lnTo>
                  <a:pt x="1615332" y="1014994"/>
                </a:lnTo>
                <a:lnTo>
                  <a:pt x="1612401" y="1019267"/>
                </a:lnTo>
                <a:lnTo>
                  <a:pt x="1609435" y="1023504"/>
                </a:lnTo>
                <a:lnTo>
                  <a:pt x="1608411" y="1024917"/>
                </a:lnTo>
                <a:cubicBezTo>
                  <a:pt x="1601490" y="1034663"/>
                  <a:pt x="1603820" y="1048188"/>
                  <a:pt x="1613531" y="1055109"/>
                </a:cubicBezTo>
                <a:cubicBezTo>
                  <a:pt x="1623277" y="1062030"/>
                  <a:pt x="1636802" y="1059735"/>
                  <a:pt x="1643723" y="1049989"/>
                </a:cubicBezTo>
                <a:lnTo>
                  <a:pt x="1644888" y="1048329"/>
                </a:lnTo>
                <a:lnTo>
                  <a:pt x="1647996" y="1043880"/>
                </a:lnTo>
                <a:lnTo>
                  <a:pt x="1651033" y="1039395"/>
                </a:lnTo>
                <a:lnTo>
                  <a:pt x="1654105" y="1034875"/>
                </a:lnTo>
                <a:lnTo>
                  <a:pt x="1657142" y="1030320"/>
                </a:lnTo>
                <a:lnTo>
                  <a:pt x="1660143" y="1025800"/>
                </a:lnTo>
                <a:lnTo>
                  <a:pt x="1663145" y="1021244"/>
                </a:lnTo>
                <a:lnTo>
                  <a:pt x="1666076" y="1016654"/>
                </a:lnTo>
                <a:lnTo>
                  <a:pt x="1668371" y="1013123"/>
                </a:lnTo>
                <a:lnTo>
                  <a:pt x="1668371" y="1013123"/>
                </a:lnTo>
                <a:close/>
                <a:moveTo>
                  <a:pt x="1559538" y="1152819"/>
                </a:moveTo>
                <a:cubicBezTo>
                  <a:pt x="1567801" y="1144167"/>
                  <a:pt x="1567448" y="1130466"/>
                  <a:pt x="1558797" y="1122203"/>
                </a:cubicBezTo>
                <a:cubicBezTo>
                  <a:pt x="1550145" y="1113975"/>
                  <a:pt x="1536409" y="1114328"/>
                  <a:pt x="1528181" y="1122980"/>
                </a:cubicBezTo>
                <a:lnTo>
                  <a:pt x="1527651" y="1123509"/>
                </a:lnTo>
                <a:lnTo>
                  <a:pt x="1524085" y="1127252"/>
                </a:lnTo>
                <a:lnTo>
                  <a:pt x="1520518" y="1130960"/>
                </a:lnTo>
                <a:lnTo>
                  <a:pt x="1516881" y="1134668"/>
                </a:lnTo>
                <a:lnTo>
                  <a:pt x="1513244" y="1138341"/>
                </a:lnTo>
                <a:lnTo>
                  <a:pt x="1509571" y="1141978"/>
                </a:lnTo>
                <a:lnTo>
                  <a:pt x="1505899" y="1145615"/>
                </a:lnTo>
                <a:lnTo>
                  <a:pt x="1502191" y="1149217"/>
                </a:lnTo>
                <a:lnTo>
                  <a:pt x="1498483" y="1152783"/>
                </a:lnTo>
                <a:lnTo>
                  <a:pt x="1498413" y="1152854"/>
                </a:lnTo>
                <a:cubicBezTo>
                  <a:pt x="1489726" y="1161082"/>
                  <a:pt x="1489337" y="1174783"/>
                  <a:pt x="1497565" y="1183470"/>
                </a:cubicBezTo>
                <a:cubicBezTo>
                  <a:pt x="1505758" y="1192157"/>
                  <a:pt x="1519459" y="1192545"/>
                  <a:pt x="1528146" y="1184317"/>
                </a:cubicBezTo>
                <a:lnTo>
                  <a:pt x="1528393" y="1184070"/>
                </a:lnTo>
                <a:lnTo>
                  <a:pt x="1532312" y="1180327"/>
                </a:lnTo>
                <a:lnTo>
                  <a:pt x="1536197" y="1176549"/>
                </a:lnTo>
                <a:lnTo>
                  <a:pt x="1540046" y="1172735"/>
                </a:lnTo>
                <a:lnTo>
                  <a:pt x="1543895" y="1168921"/>
                </a:lnTo>
                <a:lnTo>
                  <a:pt x="1547709" y="1165072"/>
                </a:lnTo>
                <a:lnTo>
                  <a:pt x="1551487" y="1161188"/>
                </a:lnTo>
                <a:lnTo>
                  <a:pt x="1555301" y="1157303"/>
                </a:lnTo>
                <a:lnTo>
                  <a:pt x="1559044" y="1153384"/>
                </a:lnTo>
                <a:lnTo>
                  <a:pt x="1559538" y="1152819"/>
                </a:lnTo>
                <a:lnTo>
                  <a:pt x="1559538" y="1152819"/>
                </a:lnTo>
                <a:close/>
                <a:moveTo>
                  <a:pt x="1425598" y="1268785"/>
                </a:moveTo>
                <a:cubicBezTo>
                  <a:pt x="1435380" y="1261899"/>
                  <a:pt x="1437710" y="1248410"/>
                  <a:pt x="1430824" y="1238628"/>
                </a:cubicBezTo>
                <a:cubicBezTo>
                  <a:pt x="1423939" y="1228846"/>
                  <a:pt x="1410414" y="1226516"/>
                  <a:pt x="1400632" y="1233402"/>
                </a:cubicBezTo>
                <a:lnTo>
                  <a:pt x="1398796" y="1234708"/>
                </a:lnTo>
                <a:lnTo>
                  <a:pt x="1394559" y="1237674"/>
                </a:lnTo>
                <a:lnTo>
                  <a:pt x="1390286" y="1240641"/>
                </a:lnTo>
                <a:lnTo>
                  <a:pt x="1386013" y="1243536"/>
                </a:lnTo>
                <a:lnTo>
                  <a:pt x="1381705" y="1246432"/>
                </a:lnTo>
                <a:lnTo>
                  <a:pt x="1377397" y="1249292"/>
                </a:lnTo>
                <a:lnTo>
                  <a:pt x="1373089" y="1252117"/>
                </a:lnTo>
                <a:lnTo>
                  <a:pt x="1368745" y="1254942"/>
                </a:lnTo>
                <a:lnTo>
                  <a:pt x="1365567" y="1256955"/>
                </a:lnTo>
                <a:cubicBezTo>
                  <a:pt x="1355503" y="1263347"/>
                  <a:pt x="1352502" y="1276730"/>
                  <a:pt x="1358893" y="1286829"/>
                </a:cubicBezTo>
                <a:cubicBezTo>
                  <a:pt x="1365320" y="1296929"/>
                  <a:pt x="1378703" y="1299895"/>
                  <a:pt x="1388767" y="1293504"/>
                </a:cubicBezTo>
                <a:lnTo>
                  <a:pt x="1392157" y="1291314"/>
                </a:lnTo>
                <a:lnTo>
                  <a:pt x="1396713" y="1288348"/>
                </a:lnTo>
                <a:lnTo>
                  <a:pt x="1401268" y="1285346"/>
                </a:lnTo>
                <a:lnTo>
                  <a:pt x="1405823" y="1282345"/>
                </a:lnTo>
                <a:lnTo>
                  <a:pt x="1410308" y="1279308"/>
                </a:lnTo>
                <a:lnTo>
                  <a:pt x="1414828" y="1276236"/>
                </a:lnTo>
                <a:lnTo>
                  <a:pt x="1419277" y="1273128"/>
                </a:lnTo>
                <a:lnTo>
                  <a:pt x="1423727" y="1270021"/>
                </a:lnTo>
                <a:lnTo>
                  <a:pt x="1425598" y="1268785"/>
                </a:lnTo>
                <a:lnTo>
                  <a:pt x="1425598" y="1268785"/>
                </a:lnTo>
                <a:close/>
                <a:moveTo>
                  <a:pt x="1271601" y="1356536"/>
                </a:moveTo>
                <a:cubicBezTo>
                  <a:pt x="1282548" y="1351734"/>
                  <a:pt x="1287527" y="1338951"/>
                  <a:pt x="1282689" y="1328004"/>
                </a:cubicBezTo>
                <a:cubicBezTo>
                  <a:pt x="1277886" y="1317057"/>
                  <a:pt x="1265068" y="1312078"/>
                  <a:pt x="1254156" y="1316880"/>
                </a:cubicBezTo>
                <a:lnTo>
                  <a:pt x="1249742" y="1318822"/>
                </a:lnTo>
                <a:lnTo>
                  <a:pt x="1244975" y="1320906"/>
                </a:lnTo>
                <a:lnTo>
                  <a:pt x="1240173" y="1322954"/>
                </a:lnTo>
                <a:lnTo>
                  <a:pt x="1235370" y="1325002"/>
                </a:lnTo>
                <a:lnTo>
                  <a:pt x="1230532" y="1326980"/>
                </a:lnTo>
                <a:lnTo>
                  <a:pt x="1225659" y="1328957"/>
                </a:lnTo>
                <a:lnTo>
                  <a:pt x="1220822" y="1330899"/>
                </a:lnTo>
                <a:lnTo>
                  <a:pt x="1215913" y="1332806"/>
                </a:lnTo>
                <a:lnTo>
                  <a:pt x="1215171" y="1333089"/>
                </a:lnTo>
                <a:cubicBezTo>
                  <a:pt x="1204013" y="1337361"/>
                  <a:pt x="1198433" y="1349897"/>
                  <a:pt x="1202671" y="1361056"/>
                </a:cubicBezTo>
                <a:cubicBezTo>
                  <a:pt x="1206944" y="1372215"/>
                  <a:pt x="1219444" y="1377830"/>
                  <a:pt x="1230638" y="1373557"/>
                </a:cubicBezTo>
                <a:lnTo>
                  <a:pt x="1231627" y="1373168"/>
                </a:lnTo>
                <a:lnTo>
                  <a:pt x="1236747" y="1371156"/>
                </a:lnTo>
                <a:lnTo>
                  <a:pt x="1241868" y="1369107"/>
                </a:lnTo>
                <a:lnTo>
                  <a:pt x="1246953" y="1367024"/>
                </a:lnTo>
                <a:lnTo>
                  <a:pt x="1252002" y="1364941"/>
                </a:lnTo>
                <a:lnTo>
                  <a:pt x="1257087" y="1362787"/>
                </a:lnTo>
                <a:lnTo>
                  <a:pt x="1262137" y="1360633"/>
                </a:lnTo>
                <a:lnTo>
                  <a:pt x="1267187" y="1358443"/>
                </a:lnTo>
                <a:lnTo>
                  <a:pt x="1271601" y="1356536"/>
                </a:lnTo>
                <a:lnTo>
                  <a:pt x="1271601" y="1356536"/>
                </a:lnTo>
                <a:close/>
                <a:moveTo>
                  <a:pt x="1103443" y="1412365"/>
                </a:moveTo>
                <a:cubicBezTo>
                  <a:pt x="1115096" y="1409787"/>
                  <a:pt x="1122476" y="1398240"/>
                  <a:pt x="1119899" y="1386552"/>
                </a:cubicBezTo>
                <a:cubicBezTo>
                  <a:pt x="1117356" y="1374898"/>
                  <a:pt x="1105774" y="1367518"/>
                  <a:pt x="1094085" y="1370061"/>
                </a:cubicBezTo>
                <a:lnTo>
                  <a:pt x="1089600" y="1371085"/>
                </a:lnTo>
                <a:lnTo>
                  <a:pt x="1084410" y="1372215"/>
                </a:lnTo>
                <a:lnTo>
                  <a:pt x="1079219" y="1373310"/>
                </a:lnTo>
                <a:lnTo>
                  <a:pt x="1073957" y="1374369"/>
                </a:lnTo>
                <a:lnTo>
                  <a:pt x="1068731" y="1375393"/>
                </a:lnTo>
                <a:lnTo>
                  <a:pt x="1063469" y="1376417"/>
                </a:lnTo>
                <a:lnTo>
                  <a:pt x="1058208" y="1377406"/>
                </a:lnTo>
                <a:lnTo>
                  <a:pt x="1052911" y="1378359"/>
                </a:lnTo>
                <a:lnTo>
                  <a:pt x="1052734" y="1378394"/>
                </a:lnTo>
                <a:cubicBezTo>
                  <a:pt x="1040940" y="1380372"/>
                  <a:pt x="1032995" y="1391566"/>
                  <a:pt x="1034972" y="1403325"/>
                </a:cubicBezTo>
                <a:cubicBezTo>
                  <a:pt x="1036950" y="1415119"/>
                  <a:pt x="1048108" y="1423065"/>
                  <a:pt x="1059938" y="1421087"/>
                </a:cubicBezTo>
                <a:lnTo>
                  <a:pt x="1060397" y="1420981"/>
                </a:lnTo>
                <a:lnTo>
                  <a:pt x="1065906" y="1419993"/>
                </a:lnTo>
                <a:lnTo>
                  <a:pt x="1071450" y="1418968"/>
                </a:lnTo>
                <a:lnTo>
                  <a:pt x="1076959" y="1417909"/>
                </a:lnTo>
                <a:lnTo>
                  <a:pt x="1082467" y="1416814"/>
                </a:lnTo>
                <a:lnTo>
                  <a:pt x="1087976" y="1415685"/>
                </a:lnTo>
                <a:lnTo>
                  <a:pt x="1093485" y="1414519"/>
                </a:lnTo>
                <a:lnTo>
                  <a:pt x="1098994" y="1413354"/>
                </a:lnTo>
                <a:lnTo>
                  <a:pt x="1103443" y="1412365"/>
                </a:lnTo>
                <a:lnTo>
                  <a:pt x="1103443" y="1412365"/>
                </a:lnTo>
                <a:close/>
              </a:path>
            </a:pathLst>
          </a:custGeom>
          <a:solidFill>
            <a:srgbClr val="3A6CFF"/>
          </a:solidFill>
          <a:ln w="352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394A599-940B-EDC3-9DAE-58D7355DC9D8}"/>
              </a:ext>
            </a:extLst>
          </p:cNvPr>
          <p:cNvSpPr/>
          <p:nvPr/>
        </p:nvSpPr>
        <p:spPr>
          <a:xfrm>
            <a:off x="6646395" y="3913037"/>
            <a:ext cx="1725380" cy="1806550"/>
          </a:xfrm>
          <a:custGeom>
            <a:avLst/>
            <a:gdLst>
              <a:gd name="connsiteX0" fmla="*/ 1557486 w 1725380"/>
              <a:gd name="connsiteY0" fmla="*/ 1350402 h 1806550"/>
              <a:gd name="connsiteX1" fmla="*/ 1557381 w 1725380"/>
              <a:gd name="connsiteY1" fmla="*/ 1350543 h 1806550"/>
              <a:gd name="connsiteX2" fmla="*/ 1557345 w 1725380"/>
              <a:gd name="connsiteY2" fmla="*/ 1350578 h 1806550"/>
              <a:gd name="connsiteX3" fmla="*/ 1556639 w 1725380"/>
              <a:gd name="connsiteY3" fmla="*/ 1351744 h 1806550"/>
              <a:gd name="connsiteX4" fmla="*/ 1563701 w 1725380"/>
              <a:gd name="connsiteY4" fmla="*/ 1381547 h 1806550"/>
              <a:gd name="connsiteX5" fmla="*/ 1593505 w 1725380"/>
              <a:gd name="connsiteY5" fmla="*/ 1374485 h 1806550"/>
              <a:gd name="connsiteX6" fmla="*/ 1594211 w 1725380"/>
              <a:gd name="connsiteY6" fmla="*/ 1373319 h 1806550"/>
              <a:gd name="connsiteX7" fmla="*/ 1594282 w 1725380"/>
              <a:gd name="connsiteY7" fmla="*/ 1373249 h 1806550"/>
              <a:gd name="connsiteX8" fmla="*/ 1594317 w 1725380"/>
              <a:gd name="connsiteY8" fmla="*/ 1373178 h 1806550"/>
              <a:gd name="connsiteX9" fmla="*/ 1594388 w 1725380"/>
              <a:gd name="connsiteY9" fmla="*/ 1373072 h 1806550"/>
              <a:gd name="connsiteX10" fmla="*/ 1594388 w 1725380"/>
              <a:gd name="connsiteY10" fmla="*/ 1373037 h 1806550"/>
              <a:gd name="connsiteX11" fmla="*/ 1594494 w 1725380"/>
              <a:gd name="connsiteY11" fmla="*/ 1372896 h 1806550"/>
              <a:gd name="connsiteX12" fmla="*/ 1597531 w 1725380"/>
              <a:gd name="connsiteY12" fmla="*/ 1367917 h 1806550"/>
              <a:gd name="connsiteX13" fmla="*/ 1600532 w 1725380"/>
              <a:gd name="connsiteY13" fmla="*/ 1362902 h 1806550"/>
              <a:gd name="connsiteX14" fmla="*/ 1603463 w 1725380"/>
              <a:gd name="connsiteY14" fmla="*/ 1357888 h 1806550"/>
              <a:gd name="connsiteX15" fmla="*/ 1606394 w 1725380"/>
              <a:gd name="connsiteY15" fmla="*/ 1352838 h 1806550"/>
              <a:gd name="connsiteX16" fmla="*/ 1609254 w 1725380"/>
              <a:gd name="connsiteY16" fmla="*/ 1347789 h 1806550"/>
              <a:gd name="connsiteX17" fmla="*/ 1612080 w 1725380"/>
              <a:gd name="connsiteY17" fmla="*/ 1342739 h 1806550"/>
              <a:gd name="connsiteX18" fmla="*/ 1614904 w 1725380"/>
              <a:gd name="connsiteY18" fmla="*/ 1337689 h 1806550"/>
              <a:gd name="connsiteX19" fmla="*/ 1616600 w 1725380"/>
              <a:gd name="connsiteY19" fmla="*/ 1334582 h 1806550"/>
              <a:gd name="connsiteX20" fmla="*/ 1608019 w 1725380"/>
              <a:gd name="connsiteY20" fmla="*/ 1305166 h 1806550"/>
              <a:gd name="connsiteX21" fmla="*/ 1578639 w 1725380"/>
              <a:gd name="connsiteY21" fmla="*/ 1313712 h 1806550"/>
              <a:gd name="connsiteX22" fmla="*/ 1576944 w 1725380"/>
              <a:gd name="connsiteY22" fmla="*/ 1316820 h 1806550"/>
              <a:gd name="connsiteX23" fmla="*/ 1574260 w 1725380"/>
              <a:gd name="connsiteY23" fmla="*/ 1321657 h 1806550"/>
              <a:gd name="connsiteX24" fmla="*/ 1571541 w 1725380"/>
              <a:gd name="connsiteY24" fmla="*/ 1326495 h 1806550"/>
              <a:gd name="connsiteX25" fmla="*/ 1568787 w 1725380"/>
              <a:gd name="connsiteY25" fmla="*/ 1331298 h 1806550"/>
              <a:gd name="connsiteX26" fmla="*/ 1566032 w 1725380"/>
              <a:gd name="connsiteY26" fmla="*/ 1336100 h 1806550"/>
              <a:gd name="connsiteX27" fmla="*/ 1563207 w 1725380"/>
              <a:gd name="connsiteY27" fmla="*/ 1340902 h 1806550"/>
              <a:gd name="connsiteX28" fmla="*/ 1560347 w 1725380"/>
              <a:gd name="connsiteY28" fmla="*/ 1345705 h 1806550"/>
              <a:gd name="connsiteX29" fmla="*/ 1557486 w 1725380"/>
              <a:gd name="connsiteY29" fmla="*/ 1350402 h 1806550"/>
              <a:gd name="connsiteX30" fmla="*/ 1557486 w 1725380"/>
              <a:gd name="connsiteY30" fmla="*/ 1350402 h 1806550"/>
              <a:gd name="connsiteX31" fmla="*/ 1516136 w 1725380"/>
              <a:gd name="connsiteY31" fmla="*/ 1482611 h 1806550"/>
              <a:gd name="connsiteX32" fmla="*/ 1513452 w 1725380"/>
              <a:gd name="connsiteY32" fmla="*/ 1452101 h 1806550"/>
              <a:gd name="connsiteX33" fmla="*/ 1482942 w 1725380"/>
              <a:gd name="connsiteY33" fmla="*/ 1454785 h 1806550"/>
              <a:gd name="connsiteX34" fmla="*/ 1480859 w 1725380"/>
              <a:gd name="connsiteY34" fmla="*/ 1457257 h 1806550"/>
              <a:gd name="connsiteX35" fmla="*/ 1477398 w 1725380"/>
              <a:gd name="connsiteY35" fmla="*/ 1461388 h 1806550"/>
              <a:gd name="connsiteX36" fmla="*/ 1473867 w 1725380"/>
              <a:gd name="connsiteY36" fmla="*/ 1465520 h 1806550"/>
              <a:gd name="connsiteX37" fmla="*/ 1470371 w 1725380"/>
              <a:gd name="connsiteY37" fmla="*/ 1469581 h 1806550"/>
              <a:gd name="connsiteX38" fmla="*/ 1466804 w 1725380"/>
              <a:gd name="connsiteY38" fmla="*/ 1473607 h 1806550"/>
              <a:gd name="connsiteX39" fmla="*/ 1463238 w 1725380"/>
              <a:gd name="connsiteY39" fmla="*/ 1477632 h 1806550"/>
              <a:gd name="connsiteX40" fmla="*/ 1459636 w 1725380"/>
              <a:gd name="connsiteY40" fmla="*/ 1481622 h 1806550"/>
              <a:gd name="connsiteX41" fmla="*/ 1456034 w 1725380"/>
              <a:gd name="connsiteY41" fmla="*/ 1485613 h 1806550"/>
              <a:gd name="connsiteX42" fmla="*/ 1455151 w 1725380"/>
              <a:gd name="connsiteY42" fmla="*/ 1486566 h 1806550"/>
              <a:gd name="connsiteX43" fmla="*/ 1456317 w 1725380"/>
              <a:gd name="connsiteY43" fmla="*/ 1517182 h 1806550"/>
              <a:gd name="connsiteX44" fmla="*/ 1486897 w 1725380"/>
              <a:gd name="connsiteY44" fmla="*/ 1516017 h 1806550"/>
              <a:gd name="connsiteX45" fmla="*/ 1487956 w 1725380"/>
              <a:gd name="connsiteY45" fmla="*/ 1514887 h 1806550"/>
              <a:gd name="connsiteX46" fmla="*/ 1491770 w 1725380"/>
              <a:gd name="connsiteY46" fmla="*/ 1510720 h 1806550"/>
              <a:gd name="connsiteX47" fmla="*/ 1495549 w 1725380"/>
              <a:gd name="connsiteY47" fmla="*/ 1506518 h 1806550"/>
              <a:gd name="connsiteX48" fmla="*/ 1499327 w 1725380"/>
              <a:gd name="connsiteY48" fmla="*/ 1502281 h 1806550"/>
              <a:gd name="connsiteX49" fmla="*/ 1503035 w 1725380"/>
              <a:gd name="connsiteY49" fmla="*/ 1498007 h 1806550"/>
              <a:gd name="connsiteX50" fmla="*/ 1506742 w 1725380"/>
              <a:gd name="connsiteY50" fmla="*/ 1493735 h 1806550"/>
              <a:gd name="connsiteX51" fmla="*/ 1510415 w 1725380"/>
              <a:gd name="connsiteY51" fmla="*/ 1489462 h 1806550"/>
              <a:gd name="connsiteX52" fmla="*/ 1514052 w 1725380"/>
              <a:gd name="connsiteY52" fmla="*/ 1485118 h 1806550"/>
              <a:gd name="connsiteX53" fmla="*/ 1516136 w 1725380"/>
              <a:gd name="connsiteY53" fmla="*/ 1482611 h 1806550"/>
              <a:gd name="connsiteX54" fmla="*/ 1516136 w 1725380"/>
              <a:gd name="connsiteY54" fmla="*/ 1482611 h 1806550"/>
              <a:gd name="connsiteX55" fmla="*/ 1389894 w 1725380"/>
              <a:gd name="connsiteY55" fmla="*/ 1606982 h 1806550"/>
              <a:gd name="connsiteX56" fmla="*/ 1393284 w 1725380"/>
              <a:gd name="connsiteY56" fmla="*/ 1576542 h 1806550"/>
              <a:gd name="connsiteX57" fmla="*/ 1362880 w 1725380"/>
              <a:gd name="connsiteY57" fmla="*/ 1573117 h 1806550"/>
              <a:gd name="connsiteX58" fmla="*/ 1359137 w 1725380"/>
              <a:gd name="connsiteY58" fmla="*/ 1576119 h 1806550"/>
              <a:gd name="connsiteX59" fmla="*/ 1355005 w 1725380"/>
              <a:gd name="connsiteY59" fmla="*/ 1579367 h 1806550"/>
              <a:gd name="connsiteX60" fmla="*/ 1350874 w 1725380"/>
              <a:gd name="connsiteY60" fmla="*/ 1582616 h 1806550"/>
              <a:gd name="connsiteX61" fmla="*/ 1346707 w 1725380"/>
              <a:gd name="connsiteY61" fmla="*/ 1585829 h 1806550"/>
              <a:gd name="connsiteX62" fmla="*/ 1342540 w 1725380"/>
              <a:gd name="connsiteY62" fmla="*/ 1589008 h 1806550"/>
              <a:gd name="connsiteX63" fmla="*/ 1338373 w 1725380"/>
              <a:gd name="connsiteY63" fmla="*/ 1592151 h 1806550"/>
              <a:gd name="connsiteX64" fmla="*/ 1334135 w 1725380"/>
              <a:gd name="connsiteY64" fmla="*/ 1595293 h 1806550"/>
              <a:gd name="connsiteX65" fmla="*/ 1329898 w 1725380"/>
              <a:gd name="connsiteY65" fmla="*/ 1598401 h 1806550"/>
              <a:gd name="connsiteX66" fmla="*/ 1329368 w 1725380"/>
              <a:gd name="connsiteY66" fmla="*/ 1598789 h 1806550"/>
              <a:gd name="connsiteX67" fmla="*/ 1324460 w 1725380"/>
              <a:gd name="connsiteY67" fmla="*/ 1629016 h 1806550"/>
              <a:gd name="connsiteX68" fmla="*/ 1354652 w 1725380"/>
              <a:gd name="connsiteY68" fmla="*/ 1633925 h 1806550"/>
              <a:gd name="connsiteX69" fmla="*/ 1355429 w 1725380"/>
              <a:gd name="connsiteY69" fmla="*/ 1633396 h 1806550"/>
              <a:gd name="connsiteX70" fmla="*/ 1359843 w 1725380"/>
              <a:gd name="connsiteY70" fmla="*/ 1630111 h 1806550"/>
              <a:gd name="connsiteX71" fmla="*/ 1364292 w 1725380"/>
              <a:gd name="connsiteY71" fmla="*/ 1626827 h 1806550"/>
              <a:gd name="connsiteX72" fmla="*/ 1368706 w 1725380"/>
              <a:gd name="connsiteY72" fmla="*/ 1623508 h 1806550"/>
              <a:gd name="connsiteX73" fmla="*/ 1373085 w 1725380"/>
              <a:gd name="connsiteY73" fmla="*/ 1620153 h 1806550"/>
              <a:gd name="connsiteX74" fmla="*/ 1377464 w 1725380"/>
              <a:gd name="connsiteY74" fmla="*/ 1616763 h 1806550"/>
              <a:gd name="connsiteX75" fmla="*/ 1381807 w 1725380"/>
              <a:gd name="connsiteY75" fmla="*/ 1613373 h 1806550"/>
              <a:gd name="connsiteX76" fmla="*/ 1386151 w 1725380"/>
              <a:gd name="connsiteY76" fmla="*/ 1609948 h 1806550"/>
              <a:gd name="connsiteX77" fmla="*/ 1389894 w 1725380"/>
              <a:gd name="connsiteY77" fmla="*/ 1606982 h 1806550"/>
              <a:gd name="connsiteX78" fmla="*/ 1389894 w 1725380"/>
              <a:gd name="connsiteY78" fmla="*/ 1606982 h 1806550"/>
              <a:gd name="connsiteX79" fmla="*/ 1241723 w 1725380"/>
              <a:gd name="connsiteY79" fmla="*/ 1704091 h 1806550"/>
              <a:gd name="connsiteX80" fmla="*/ 1250975 w 1725380"/>
              <a:gd name="connsiteY80" fmla="*/ 1674888 h 1806550"/>
              <a:gd name="connsiteX81" fmla="*/ 1221807 w 1725380"/>
              <a:gd name="connsiteY81" fmla="*/ 1665636 h 1806550"/>
              <a:gd name="connsiteX82" fmla="*/ 1219229 w 1725380"/>
              <a:gd name="connsiteY82" fmla="*/ 1666977 h 1806550"/>
              <a:gd name="connsiteX83" fmla="*/ 1214603 w 1725380"/>
              <a:gd name="connsiteY83" fmla="*/ 1669343 h 1806550"/>
              <a:gd name="connsiteX84" fmla="*/ 1209977 w 1725380"/>
              <a:gd name="connsiteY84" fmla="*/ 1671674 h 1806550"/>
              <a:gd name="connsiteX85" fmla="*/ 1205351 w 1725380"/>
              <a:gd name="connsiteY85" fmla="*/ 1674005 h 1806550"/>
              <a:gd name="connsiteX86" fmla="*/ 1200690 w 1725380"/>
              <a:gd name="connsiteY86" fmla="*/ 1676300 h 1806550"/>
              <a:gd name="connsiteX87" fmla="*/ 1196028 w 1725380"/>
              <a:gd name="connsiteY87" fmla="*/ 1678560 h 1806550"/>
              <a:gd name="connsiteX88" fmla="*/ 1191367 w 1725380"/>
              <a:gd name="connsiteY88" fmla="*/ 1680785 h 1806550"/>
              <a:gd name="connsiteX89" fmla="*/ 1186671 w 1725380"/>
              <a:gd name="connsiteY89" fmla="*/ 1683009 h 1806550"/>
              <a:gd name="connsiteX90" fmla="*/ 1183916 w 1725380"/>
              <a:gd name="connsiteY90" fmla="*/ 1684281 h 1806550"/>
              <a:gd name="connsiteX91" fmla="*/ 1173287 w 1725380"/>
              <a:gd name="connsiteY91" fmla="*/ 1712990 h 1806550"/>
              <a:gd name="connsiteX92" fmla="*/ 1201996 w 1725380"/>
              <a:gd name="connsiteY92" fmla="*/ 1723654 h 1806550"/>
              <a:gd name="connsiteX93" fmla="*/ 1204998 w 1725380"/>
              <a:gd name="connsiteY93" fmla="*/ 1722277 h 1806550"/>
              <a:gd name="connsiteX94" fmla="*/ 1209906 w 1725380"/>
              <a:gd name="connsiteY94" fmla="*/ 1719946 h 1806550"/>
              <a:gd name="connsiteX95" fmla="*/ 1214815 w 1725380"/>
              <a:gd name="connsiteY95" fmla="*/ 1717616 h 1806550"/>
              <a:gd name="connsiteX96" fmla="*/ 1219723 w 1725380"/>
              <a:gd name="connsiteY96" fmla="*/ 1715250 h 1806550"/>
              <a:gd name="connsiteX97" fmla="*/ 1224596 w 1725380"/>
              <a:gd name="connsiteY97" fmla="*/ 1712849 h 1806550"/>
              <a:gd name="connsiteX98" fmla="*/ 1229470 w 1725380"/>
              <a:gd name="connsiteY98" fmla="*/ 1710447 h 1806550"/>
              <a:gd name="connsiteX99" fmla="*/ 1234343 w 1725380"/>
              <a:gd name="connsiteY99" fmla="*/ 1707975 h 1806550"/>
              <a:gd name="connsiteX100" fmla="*/ 1239180 w 1725380"/>
              <a:gd name="connsiteY100" fmla="*/ 1705468 h 1806550"/>
              <a:gd name="connsiteX101" fmla="*/ 1241723 w 1725380"/>
              <a:gd name="connsiteY101" fmla="*/ 1704091 h 1806550"/>
              <a:gd name="connsiteX102" fmla="*/ 1241723 w 1725380"/>
              <a:gd name="connsiteY102" fmla="*/ 1704091 h 1806550"/>
              <a:gd name="connsiteX103" fmla="*/ 1077414 w 1725380"/>
              <a:gd name="connsiteY103" fmla="*/ 1770443 h 1806550"/>
              <a:gd name="connsiteX104" fmla="*/ 1092210 w 1725380"/>
              <a:gd name="connsiteY104" fmla="*/ 1743641 h 1806550"/>
              <a:gd name="connsiteX105" fmla="*/ 1065408 w 1725380"/>
              <a:gd name="connsiteY105" fmla="*/ 1728845 h 1806550"/>
              <a:gd name="connsiteX106" fmla="*/ 1060853 w 1725380"/>
              <a:gd name="connsiteY106" fmla="*/ 1730151 h 1806550"/>
              <a:gd name="connsiteX107" fmla="*/ 1055874 w 1725380"/>
              <a:gd name="connsiteY107" fmla="*/ 1731564 h 1806550"/>
              <a:gd name="connsiteX108" fmla="*/ 1050894 w 1725380"/>
              <a:gd name="connsiteY108" fmla="*/ 1732941 h 1806550"/>
              <a:gd name="connsiteX109" fmla="*/ 1045915 w 1725380"/>
              <a:gd name="connsiteY109" fmla="*/ 1734283 h 1806550"/>
              <a:gd name="connsiteX110" fmla="*/ 1040936 w 1725380"/>
              <a:gd name="connsiteY110" fmla="*/ 1735625 h 1806550"/>
              <a:gd name="connsiteX111" fmla="*/ 1035922 w 1725380"/>
              <a:gd name="connsiteY111" fmla="*/ 1736931 h 1806550"/>
              <a:gd name="connsiteX112" fmla="*/ 1030943 w 1725380"/>
              <a:gd name="connsiteY112" fmla="*/ 1738203 h 1806550"/>
              <a:gd name="connsiteX113" fmla="*/ 1025893 w 1725380"/>
              <a:gd name="connsiteY113" fmla="*/ 1739439 h 1806550"/>
              <a:gd name="connsiteX114" fmla="*/ 1024551 w 1725380"/>
              <a:gd name="connsiteY114" fmla="*/ 1739757 h 1806550"/>
              <a:gd name="connsiteX115" fmla="*/ 1008484 w 1725380"/>
              <a:gd name="connsiteY115" fmla="*/ 1765817 h 1806550"/>
              <a:gd name="connsiteX116" fmla="*/ 1034545 w 1725380"/>
              <a:gd name="connsiteY116" fmla="*/ 1781884 h 1806550"/>
              <a:gd name="connsiteX117" fmla="*/ 1036134 w 1725380"/>
              <a:gd name="connsiteY117" fmla="*/ 1781496 h 1806550"/>
              <a:gd name="connsiteX118" fmla="*/ 1041395 w 1725380"/>
              <a:gd name="connsiteY118" fmla="*/ 1780189 h 1806550"/>
              <a:gd name="connsiteX119" fmla="*/ 1046657 w 1725380"/>
              <a:gd name="connsiteY119" fmla="*/ 1778847 h 1806550"/>
              <a:gd name="connsiteX120" fmla="*/ 1051883 w 1725380"/>
              <a:gd name="connsiteY120" fmla="*/ 1777505 h 1806550"/>
              <a:gd name="connsiteX121" fmla="*/ 1057109 w 1725380"/>
              <a:gd name="connsiteY121" fmla="*/ 1776093 h 1806550"/>
              <a:gd name="connsiteX122" fmla="*/ 1062371 w 1725380"/>
              <a:gd name="connsiteY122" fmla="*/ 1774645 h 1806550"/>
              <a:gd name="connsiteX123" fmla="*/ 1067562 w 1725380"/>
              <a:gd name="connsiteY123" fmla="*/ 1773197 h 1806550"/>
              <a:gd name="connsiteX124" fmla="*/ 1072753 w 1725380"/>
              <a:gd name="connsiteY124" fmla="*/ 1771714 h 1806550"/>
              <a:gd name="connsiteX125" fmla="*/ 1077414 w 1725380"/>
              <a:gd name="connsiteY125" fmla="*/ 1770443 h 1806550"/>
              <a:gd name="connsiteX126" fmla="*/ 1077414 w 1725380"/>
              <a:gd name="connsiteY126" fmla="*/ 1770443 h 1806550"/>
              <a:gd name="connsiteX127" fmla="*/ 903500 w 1725380"/>
              <a:gd name="connsiteY127" fmla="*/ 1803601 h 1806550"/>
              <a:gd name="connsiteX128" fmla="*/ 923099 w 1725380"/>
              <a:gd name="connsiteY128" fmla="*/ 1780083 h 1806550"/>
              <a:gd name="connsiteX129" fmla="*/ 899581 w 1725380"/>
              <a:gd name="connsiteY129" fmla="*/ 1760450 h 1806550"/>
              <a:gd name="connsiteX130" fmla="*/ 898627 w 1725380"/>
              <a:gd name="connsiteY130" fmla="*/ 1760520 h 1806550"/>
              <a:gd name="connsiteX131" fmla="*/ 893472 w 1725380"/>
              <a:gd name="connsiteY131" fmla="*/ 1760979 h 1806550"/>
              <a:gd name="connsiteX132" fmla="*/ 888316 w 1725380"/>
              <a:gd name="connsiteY132" fmla="*/ 1761403 h 1806550"/>
              <a:gd name="connsiteX133" fmla="*/ 883125 w 1725380"/>
              <a:gd name="connsiteY133" fmla="*/ 1761792 h 1806550"/>
              <a:gd name="connsiteX134" fmla="*/ 877969 w 1725380"/>
              <a:gd name="connsiteY134" fmla="*/ 1762145 h 1806550"/>
              <a:gd name="connsiteX135" fmla="*/ 872779 w 1725380"/>
              <a:gd name="connsiteY135" fmla="*/ 1762462 h 1806550"/>
              <a:gd name="connsiteX136" fmla="*/ 867587 w 1725380"/>
              <a:gd name="connsiteY136" fmla="*/ 1762745 h 1806550"/>
              <a:gd name="connsiteX137" fmla="*/ 862397 w 1725380"/>
              <a:gd name="connsiteY137" fmla="*/ 1763027 h 1806550"/>
              <a:gd name="connsiteX138" fmla="*/ 857347 w 1725380"/>
              <a:gd name="connsiteY138" fmla="*/ 1763274 h 1806550"/>
              <a:gd name="connsiteX139" fmla="*/ 836619 w 1725380"/>
              <a:gd name="connsiteY139" fmla="*/ 1785804 h 1806550"/>
              <a:gd name="connsiteX140" fmla="*/ 859183 w 1725380"/>
              <a:gd name="connsiteY140" fmla="*/ 1806532 h 1806550"/>
              <a:gd name="connsiteX141" fmla="*/ 864515 w 1725380"/>
              <a:gd name="connsiteY141" fmla="*/ 1806285 h 1806550"/>
              <a:gd name="connsiteX142" fmla="*/ 869918 w 1725380"/>
              <a:gd name="connsiteY142" fmla="*/ 1806003 h 1806550"/>
              <a:gd name="connsiteX143" fmla="*/ 875356 w 1725380"/>
              <a:gd name="connsiteY143" fmla="*/ 1805685 h 1806550"/>
              <a:gd name="connsiteX144" fmla="*/ 880794 w 1725380"/>
              <a:gd name="connsiteY144" fmla="*/ 1805332 h 1806550"/>
              <a:gd name="connsiteX145" fmla="*/ 886197 w 1725380"/>
              <a:gd name="connsiteY145" fmla="*/ 1804943 h 1806550"/>
              <a:gd name="connsiteX146" fmla="*/ 891600 w 1725380"/>
              <a:gd name="connsiteY146" fmla="*/ 1804555 h 1806550"/>
              <a:gd name="connsiteX147" fmla="*/ 897038 w 1725380"/>
              <a:gd name="connsiteY147" fmla="*/ 1804096 h 1806550"/>
              <a:gd name="connsiteX148" fmla="*/ 902441 w 1725380"/>
              <a:gd name="connsiteY148" fmla="*/ 1803637 h 1806550"/>
              <a:gd name="connsiteX149" fmla="*/ 903500 w 1725380"/>
              <a:gd name="connsiteY149" fmla="*/ 1803601 h 1806550"/>
              <a:gd name="connsiteX150" fmla="*/ 903500 w 1725380"/>
              <a:gd name="connsiteY150" fmla="*/ 1803601 h 1806550"/>
              <a:gd name="connsiteX151" fmla="*/ 726267 w 1725380"/>
              <a:gd name="connsiteY151" fmla="*/ 1802330 h 1806550"/>
              <a:gd name="connsiteX152" fmla="*/ 750138 w 1725380"/>
              <a:gd name="connsiteY152" fmla="*/ 1783191 h 1806550"/>
              <a:gd name="connsiteX153" fmla="*/ 730964 w 1725380"/>
              <a:gd name="connsiteY153" fmla="*/ 1759319 h 1806550"/>
              <a:gd name="connsiteX154" fmla="*/ 727468 w 1725380"/>
              <a:gd name="connsiteY154" fmla="*/ 1758931 h 1806550"/>
              <a:gd name="connsiteX155" fmla="*/ 722277 w 1725380"/>
              <a:gd name="connsiteY155" fmla="*/ 1758331 h 1806550"/>
              <a:gd name="connsiteX156" fmla="*/ 717086 w 1725380"/>
              <a:gd name="connsiteY156" fmla="*/ 1757731 h 1806550"/>
              <a:gd name="connsiteX157" fmla="*/ 711895 w 1725380"/>
              <a:gd name="connsiteY157" fmla="*/ 1757095 h 1806550"/>
              <a:gd name="connsiteX158" fmla="*/ 706704 w 1725380"/>
              <a:gd name="connsiteY158" fmla="*/ 1756389 h 1806550"/>
              <a:gd name="connsiteX159" fmla="*/ 701513 w 1725380"/>
              <a:gd name="connsiteY159" fmla="*/ 1755683 h 1806550"/>
              <a:gd name="connsiteX160" fmla="*/ 696322 w 1725380"/>
              <a:gd name="connsiteY160" fmla="*/ 1754941 h 1806550"/>
              <a:gd name="connsiteX161" fmla="*/ 691131 w 1725380"/>
              <a:gd name="connsiteY161" fmla="*/ 1754164 h 1806550"/>
              <a:gd name="connsiteX162" fmla="*/ 689048 w 1725380"/>
              <a:gd name="connsiteY162" fmla="*/ 1753846 h 1806550"/>
              <a:gd name="connsiteX163" fmla="*/ 664259 w 1725380"/>
              <a:gd name="connsiteY163" fmla="*/ 1771785 h 1806550"/>
              <a:gd name="connsiteX164" fmla="*/ 682197 w 1725380"/>
              <a:gd name="connsiteY164" fmla="*/ 1796574 h 1806550"/>
              <a:gd name="connsiteX165" fmla="*/ 684528 w 1725380"/>
              <a:gd name="connsiteY165" fmla="*/ 1796927 h 1806550"/>
              <a:gd name="connsiteX166" fmla="*/ 690001 w 1725380"/>
              <a:gd name="connsiteY166" fmla="*/ 1797739 h 1806550"/>
              <a:gd name="connsiteX167" fmla="*/ 695439 w 1725380"/>
              <a:gd name="connsiteY167" fmla="*/ 1798516 h 1806550"/>
              <a:gd name="connsiteX168" fmla="*/ 700878 w 1725380"/>
              <a:gd name="connsiteY168" fmla="*/ 1799258 h 1806550"/>
              <a:gd name="connsiteX169" fmla="*/ 706316 w 1725380"/>
              <a:gd name="connsiteY169" fmla="*/ 1799964 h 1806550"/>
              <a:gd name="connsiteX170" fmla="*/ 711789 w 1725380"/>
              <a:gd name="connsiteY170" fmla="*/ 1800671 h 1806550"/>
              <a:gd name="connsiteX171" fmla="*/ 717263 w 1725380"/>
              <a:gd name="connsiteY171" fmla="*/ 1801306 h 1806550"/>
              <a:gd name="connsiteX172" fmla="*/ 722736 w 1725380"/>
              <a:gd name="connsiteY172" fmla="*/ 1801906 h 1806550"/>
              <a:gd name="connsiteX173" fmla="*/ 726267 w 1725380"/>
              <a:gd name="connsiteY173" fmla="*/ 1802330 h 1806550"/>
              <a:gd name="connsiteX174" fmla="*/ 726267 w 1725380"/>
              <a:gd name="connsiteY174" fmla="*/ 1802330 h 1806550"/>
              <a:gd name="connsiteX175" fmla="*/ 552777 w 1725380"/>
              <a:gd name="connsiteY175" fmla="*/ 1766382 h 1806550"/>
              <a:gd name="connsiteX176" fmla="*/ 579968 w 1725380"/>
              <a:gd name="connsiteY176" fmla="*/ 1752257 h 1806550"/>
              <a:gd name="connsiteX177" fmla="*/ 565843 w 1725380"/>
              <a:gd name="connsiteY177" fmla="*/ 1725067 h 1806550"/>
              <a:gd name="connsiteX178" fmla="*/ 562700 w 1725380"/>
              <a:gd name="connsiteY178" fmla="*/ 1724078 h 1806550"/>
              <a:gd name="connsiteX179" fmla="*/ 557615 w 1725380"/>
              <a:gd name="connsiteY179" fmla="*/ 1722453 h 1806550"/>
              <a:gd name="connsiteX180" fmla="*/ 552565 w 1725380"/>
              <a:gd name="connsiteY180" fmla="*/ 1720794 h 1806550"/>
              <a:gd name="connsiteX181" fmla="*/ 547516 w 1725380"/>
              <a:gd name="connsiteY181" fmla="*/ 1719099 h 1806550"/>
              <a:gd name="connsiteX182" fmla="*/ 542466 w 1725380"/>
              <a:gd name="connsiteY182" fmla="*/ 1717368 h 1806550"/>
              <a:gd name="connsiteX183" fmla="*/ 537416 w 1725380"/>
              <a:gd name="connsiteY183" fmla="*/ 1715603 h 1806550"/>
              <a:gd name="connsiteX184" fmla="*/ 532367 w 1725380"/>
              <a:gd name="connsiteY184" fmla="*/ 1713802 h 1806550"/>
              <a:gd name="connsiteX185" fmla="*/ 527317 w 1725380"/>
              <a:gd name="connsiteY185" fmla="*/ 1711966 h 1806550"/>
              <a:gd name="connsiteX186" fmla="*/ 525940 w 1725380"/>
              <a:gd name="connsiteY186" fmla="*/ 1711471 h 1806550"/>
              <a:gd name="connsiteX187" fmla="*/ 498078 w 1725380"/>
              <a:gd name="connsiteY187" fmla="*/ 1724184 h 1806550"/>
              <a:gd name="connsiteX188" fmla="*/ 510826 w 1725380"/>
              <a:gd name="connsiteY188" fmla="*/ 1752045 h 1806550"/>
              <a:gd name="connsiteX189" fmla="*/ 512450 w 1725380"/>
              <a:gd name="connsiteY189" fmla="*/ 1752645 h 1806550"/>
              <a:gd name="connsiteX190" fmla="*/ 517747 w 1725380"/>
              <a:gd name="connsiteY190" fmla="*/ 1754588 h 1806550"/>
              <a:gd name="connsiteX191" fmla="*/ 523044 w 1725380"/>
              <a:gd name="connsiteY191" fmla="*/ 1756459 h 1806550"/>
              <a:gd name="connsiteX192" fmla="*/ 528376 w 1725380"/>
              <a:gd name="connsiteY192" fmla="*/ 1758296 h 1806550"/>
              <a:gd name="connsiteX193" fmla="*/ 533673 w 1725380"/>
              <a:gd name="connsiteY193" fmla="*/ 1760097 h 1806550"/>
              <a:gd name="connsiteX194" fmla="*/ 539005 w 1725380"/>
              <a:gd name="connsiteY194" fmla="*/ 1761897 h 1806550"/>
              <a:gd name="connsiteX195" fmla="*/ 544373 w 1725380"/>
              <a:gd name="connsiteY195" fmla="*/ 1763628 h 1806550"/>
              <a:gd name="connsiteX196" fmla="*/ 549705 w 1725380"/>
              <a:gd name="connsiteY196" fmla="*/ 1765323 h 1806550"/>
              <a:gd name="connsiteX197" fmla="*/ 552777 w 1725380"/>
              <a:gd name="connsiteY197" fmla="*/ 1766382 h 1806550"/>
              <a:gd name="connsiteX198" fmla="*/ 552777 w 1725380"/>
              <a:gd name="connsiteY198" fmla="*/ 1766382 h 1806550"/>
              <a:gd name="connsiteX199" fmla="*/ 389704 w 1725380"/>
              <a:gd name="connsiteY199" fmla="*/ 1697099 h 1806550"/>
              <a:gd name="connsiteX200" fmla="*/ 419119 w 1725380"/>
              <a:gd name="connsiteY200" fmla="*/ 1688554 h 1806550"/>
              <a:gd name="connsiteX201" fmla="*/ 410539 w 1725380"/>
              <a:gd name="connsiteY201" fmla="*/ 1659138 h 1806550"/>
              <a:gd name="connsiteX202" fmla="*/ 408596 w 1725380"/>
              <a:gd name="connsiteY202" fmla="*/ 1658079 h 1806550"/>
              <a:gd name="connsiteX203" fmla="*/ 403759 w 1725380"/>
              <a:gd name="connsiteY203" fmla="*/ 1655395 h 1806550"/>
              <a:gd name="connsiteX204" fmla="*/ 398956 w 1725380"/>
              <a:gd name="connsiteY204" fmla="*/ 1652676 h 1806550"/>
              <a:gd name="connsiteX205" fmla="*/ 394118 w 1725380"/>
              <a:gd name="connsiteY205" fmla="*/ 1649922 h 1806550"/>
              <a:gd name="connsiteX206" fmla="*/ 389351 w 1725380"/>
              <a:gd name="connsiteY206" fmla="*/ 1647167 h 1806550"/>
              <a:gd name="connsiteX207" fmla="*/ 384549 w 1725380"/>
              <a:gd name="connsiteY207" fmla="*/ 1644342 h 1806550"/>
              <a:gd name="connsiteX208" fmla="*/ 379782 w 1725380"/>
              <a:gd name="connsiteY208" fmla="*/ 1641482 h 1806550"/>
              <a:gd name="connsiteX209" fmla="*/ 375014 w 1725380"/>
              <a:gd name="connsiteY209" fmla="*/ 1638622 h 1806550"/>
              <a:gd name="connsiteX210" fmla="*/ 374026 w 1725380"/>
              <a:gd name="connsiteY210" fmla="*/ 1637986 h 1806550"/>
              <a:gd name="connsiteX211" fmla="*/ 344257 w 1725380"/>
              <a:gd name="connsiteY211" fmla="*/ 1645084 h 1806550"/>
              <a:gd name="connsiteX212" fmla="*/ 351320 w 1725380"/>
              <a:gd name="connsiteY212" fmla="*/ 1674852 h 1806550"/>
              <a:gd name="connsiteX213" fmla="*/ 352556 w 1725380"/>
              <a:gd name="connsiteY213" fmla="*/ 1675594 h 1806550"/>
              <a:gd name="connsiteX214" fmla="*/ 357570 w 1725380"/>
              <a:gd name="connsiteY214" fmla="*/ 1678631 h 1806550"/>
              <a:gd name="connsiteX215" fmla="*/ 362584 w 1725380"/>
              <a:gd name="connsiteY215" fmla="*/ 1681597 h 1806550"/>
              <a:gd name="connsiteX216" fmla="*/ 367599 w 1725380"/>
              <a:gd name="connsiteY216" fmla="*/ 1684528 h 1806550"/>
              <a:gd name="connsiteX217" fmla="*/ 372649 w 1725380"/>
              <a:gd name="connsiteY217" fmla="*/ 1687459 h 1806550"/>
              <a:gd name="connsiteX218" fmla="*/ 377698 w 1725380"/>
              <a:gd name="connsiteY218" fmla="*/ 1690319 h 1806550"/>
              <a:gd name="connsiteX219" fmla="*/ 382748 w 1725380"/>
              <a:gd name="connsiteY219" fmla="*/ 1693144 h 1806550"/>
              <a:gd name="connsiteX220" fmla="*/ 387797 w 1725380"/>
              <a:gd name="connsiteY220" fmla="*/ 1695934 h 1806550"/>
              <a:gd name="connsiteX221" fmla="*/ 389704 w 1725380"/>
              <a:gd name="connsiteY221" fmla="*/ 1697099 h 1806550"/>
              <a:gd name="connsiteX222" fmla="*/ 389704 w 1725380"/>
              <a:gd name="connsiteY222" fmla="*/ 1697099 h 1806550"/>
              <a:gd name="connsiteX223" fmla="*/ 243122 w 1725380"/>
              <a:gd name="connsiteY223" fmla="*/ 1597589 h 1806550"/>
              <a:gd name="connsiteX224" fmla="*/ 273632 w 1725380"/>
              <a:gd name="connsiteY224" fmla="*/ 1594905 h 1806550"/>
              <a:gd name="connsiteX225" fmla="*/ 270984 w 1725380"/>
              <a:gd name="connsiteY225" fmla="*/ 1564395 h 1806550"/>
              <a:gd name="connsiteX226" fmla="*/ 268159 w 1725380"/>
              <a:gd name="connsiteY226" fmla="*/ 1562064 h 1806550"/>
              <a:gd name="connsiteX227" fmla="*/ 264028 w 1725380"/>
              <a:gd name="connsiteY227" fmla="*/ 1558568 h 1806550"/>
              <a:gd name="connsiteX228" fmla="*/ 259931 w 1725380"/>
              <a:gd name="connsiteY228" fmla="*/ 1555037 h 1806550"/>
              <a:gd name="connsiteX229" fmla="*/ 255870 w 1725380"/>
              <a:gd name="connsiteY229" fmla="*/ 1551541 h 1806550"/>
              <a:gd name="connsiteX230" fmla="*/ 251845 w 1725380"/>
              <a:gd name="connsiteY230" fmla="*/ 1547975 h 1806550"/>
              <a:gd name="connsiteX231" fmla="*/ 247819 w 1725380"/>
              <a:gd name="connsiteY231" fmla="*/ 1544408 h 1806550"/>
              <a:gd name="connsiteX232" fmla="*/ 243829 w 1725380"/>
              <a:gd name="connsiteY232" fmla="*/ 1540806 h 1806550"/>
              <a:gd name="connsiteX233" fmla="*/ 239874 w 1725380"/>
              <a:gd name="connsiteY233" fmla="*/ 1537204 h 1806550"/>
              <a:gd name="connsiteX234" fmla="*/ 239238 w 1725380"/>
              <a:gd name="connsiteY234" fmla="*/ 1536604 h 1806550"/>
              <a:gd name="connsiteX235" fmla="*/ 208622 w 1725380"/>
              <a:gd name="connsiteY235" fmla="*/ 1537769 h 1806550"/>
              <a:gd name="connsiteX236" fmla="*/ 209787 w 1725380"/>
              <a:gd name="connsiteY236" fmla="*/ 1568350 h 1806550"/>
              <a:gd name="connsiteX237" fmla="*/ 210635 w 1725380"/>
              <a:gd name="connsiteY237" fmla="*/ 1569127 h 1806550"/>
              <a:gd name="connsiteX238" fmla="*/ 214802 w 1725380"/>
              <a:gd name="connsiteY238" fmla="*/ 1572941 h 1806550"/>
              <a:gd name="connsiteX239" fmla="*/ 219004 w 1725380"/>
              <a:gd name="connsiteY239" fmla="*/ 1576719 h 1806550"/>
              <a:gd name="connsiteX240" fmla="*/ 223206 w 1725380"/>
              <a:gd name="connsiteY240" fmla="*/ 1580462 h 1806550"/>
              <a:gd name="connsiteX241" fmla="*/ 227479 w 1725380"/>
              <a:gd name="connsiteY241" fmla="*/ 1584205 h 1806550"/>
              <a:gd name="connsiteX242" fmla="*/ 231752 w 1725380"/>
              <a:gd name="connsiteY242" fmla="*/ 1587913 h 1806550"/>
              <a:gd name="connsiteX243" fmla="*/ 236060 w 1725380"/>
              <a:gd name="connsiteY243" fmla="*/ 1591585 h 1806550"/>
              <a:gd name="connsiteX244" fmla="*/ 240368 w 1725380"/>
              <a:gd name="connsiteY244" fmla="*/ 1595258 h 1806550"/>
              <a:gd name="connsiteX245" fmla="*/ 243122 w 1725380"/>
              <a:gd name="connsiteY245" fmla="*/ 1597589 h 1806550"/>
              <a:gd name="connsiteX246" fmla="*/ 243122 w 1725380"/>
              <a:gd name="connsiteY246" fmla="*/ 1597589 h 1806550"/>
              <a:gd name="connsiteX247" fmla="*/ 118681 w 1725380"/>
              <a:gd name="connsiteY247" fmla="*/ 1471382 h 1806550"/>
              <a:gd name="connsiteX248" fmla="*/ 149121 w 1725380"/>
              <a:gd name="connsiteY248" fmla="*/ 1474772 h 1806550"/>
              <a:gd name="connsiteX249" fmla="*/ 152511 w 1725380"/>
              <a:gd name="connsiteY249" fmla="*/ 1444333 h 1806550"/>
              <a:gd name="connsiteX250" fmla="*/ 149262 w 1725380"/>
              <a:gd name="connsiteY250" fmla="*/ 1440272 h 1806550"/>
              <a:gd name="connsiteX251" fmla="*/ 145978 w 1725380"/>
              <a:gd name="connsiteY251" fmla="*/ 1436140 h 1806550"/>
              <a:gd name="connsiteX252" fmla="*/ 142729 w 1725380"/>
              <a:gd name="connsiteY252" fmla="*/ 1432009 h 1806550"/>
              <a:gd name="connsiteX253" fmla="*/ 139551 w 1725380"/>
              <a:gd name="connsiteY253" fmla="*/ 1427842 h 1806550"/>
              <a:gd name="connsiteX254" fmla="*/ 136373 w 1725380"/>
              <a:gd name="connsiteY254" fmla="*/ 1423675 h 1806550"/>
              <a:gd name="connsiteX255" fmla="*/ 133195 w 1725380"/>
              <a:gd name="connsiteY255" fmla="*/ 1419473 h 1806550"/>
              <a:gd name="connsiteX256" fmla="*/ 130087 w 1725380"/>
              <a:gd name="connsiteY256" fmla="*/ 1415271 h 1806550"/>
              <a:gd name="connsiteX257" fmla="*/ 126945 w 1725380"/>
              <a:gd name="connsiteY257" fmla="*/ 1411033 h 1806550"/>
              <a:gd name="connsiteX258" fmla="*/ 126803 w 1725380"/>
              <a:gd name="connsiteY258" fmla="*/ 1410821 h 1806550"/>
              <a:gd name="connsiteX259" fmla="*/ 96576 w 1725380"/>
              <a:gd name="connsiteY259" fmla="*/ 1405913 h 1806550"/>
              <a:gd name="connsiteX260" fmla="*/ 91667 w 1725380"/>
              <a:gd name="connsiteY260" fmla="*/ 1436140 h 1806550"/>
              <a:gd name="connsiteX261" fmla="*/ 91985 w 1725380"/>
              <a:gd name="connsiteY261" fmla="*/ 1436564 h 1806550"/>
              <a:gd name="connsiteX262" fmla="*/ 95234 w 1725380"/>
              <a:gd name="connsiteY262" fmla="*/ 1441013 h 1806550"/>
              <a:gd name="connsiteX263" fmla="*/ 98518 w 1725380"/>
              <a:gd name="connsiteY263" fmla="*/ 1445427 h 1806550"/>
              <a:gd name="connsiteX264" fmla="*/ 101837 w 1725380"/>
              <a:gd name="connsiteY264" fmla="*/ 1449841 h 1806550"/>
              <a:gd name="connsiteX265" fmla="*/ 105192 w 1725380"/>
              <a:gd name="connsiteY265" fmla="*/ 1454220 h 1806550"/>
              <a:gd name="connsiteX266" fmla="*/ 108582 w 1725380"/>
              <a:gd name="connsiteY266" fmla="*/ 1458564 h 1806550"/>
              <a:gd name="connsiteX267" fmla="*/ 111972 w 1725380"/>
              <a:gd name="connsiteY267" fmla="*/ 1462942 h 1806550"/>
              <a:gd name="connsiteX268" fmla="*/ 115433 w 1725380"/>
              <a:gd name="connsiteY268" fmla="*/ 1467286 h 1806550"/>
              <a:gd name="connsiteX269" fmla="*/ 118681 w 1725380"/>
              <a:gd name="connsiteY269" fmla="*/ 1471382 h 1806550"/>
              <a:gd name="connsiteX270" fmla="*/ 118681 w 1725380"/>
              <a:gd name="connsiteY270" fmla="*/ 1471382 h 1806550"/>
              <a:gd name="connsiteX271" fmla="*/ 21537 w 1725380"/>
              <a:gd name="connsiteY271" fmla="*/ 1323282 h 1806550"/>
              <a:gd name="connsiteX272" fmla="*/ 50705 w 1725380"/>
              <a:gd name="connsiteY272" fmla="*/ 1332533 h 1806550"/>
              <a:gd name="connsiteX273" fmla="*/ 59992 w 1725380"/>
              <a:gd name="connsiteY273" fmla="*/ 1303330 h 1806550"/>
              <a:gd name="connsiteX274" fmla="*/ 58438 w 1725380"/>
              <a:gd name="connsiteY274" fmla="*/ 1300364 h 1806550"/>
              <a:gd name="connsiteX275" fmla="*/ 56037 w 1725380"/>
              <a:gd name="connsiteY275" fmla="*/ 1295738 h 1806550"/>
              <a:gd name="connsiteX276" fmla="*/ 53706 w 1725380"/>
              <a:gd name="connsiteY276" fmla="*/ 1291112 h 1806550"/>
              <a:gd name="connsiteX277" fmla="*/ 51376 w 1725380"/>
              <a:gd name="connsiteY277" fmla="*/ 1286486 h 1806550"/>
              <a:gd name="connsiteX278" fmla="*/ 49116 w 1725380"/>
              <a:gd name="connsiteY278" fmla="*/ 1281825 h 1806550"/>
              <a:gd name="connsiteX279" fmla="*/ 46856 w 1725380"/>
              <a:gd name="connsiteY279" fmla="*/ 1277164 h 1806550"/>
              <a:gd name="connsiteX280" fmla="*/ 44596 w 1725380"/>
              <a:gd name="connsiteY280" fmla="*/ 1272502 h 1806550"/>
              <a:gd name="connsiteX281" fmla="*/ 42407 w 1725380"/>
              <a:gd name="connsiteY281" fmla="*/ 1267806 h 1806550"/>
              <a:gd name="connsiteX282" fmla="*/ 41312 w 1725380"/>
              <a:gd name="connsiteY282" fmla="*/ 1265440 h 1806550"/>
              <a:gd name="connsiteX283" fmla="*/ 12603 w 1725380"/>
              <a:gd name="connsiteY283" fmla="*/ 1254811 h 1806550"/>
              <a:gd name="connsiteX284" fmla="*/ 1974 w 1725380"/>
              <a:gd name="connsiteY284" fmla="*/ 1283520 h 1806550"/>
              <a:gd name="connsiteX285" fmla="*/ 3174 w 1725380"/>
              <a:gd name="connsiteY285" fmla="*/ 1286098 h 1806550"/>
              <a:gd name="connsiteX286" fmla="*/ 5470 w 1725380"/>
              <a:gd name="connsiteY286" fmla="*/ 1291041 h 1806550"/>
              <a:gd name="connsiteX287" fmla="*/ 7836 w 1725380"/>
              <a:gd name="connsiteY287" fmla="*/ 1295950 h 1806550"/>
              <a:gd name="connsiteX288" fmla="*/ 10202 w 1725380"/>
              <a:gd name="connsiteY288" fmla="*/ 1300858 h 1806550"/>
              <a:gd name="connsiteX289" fmla="*/ 12603 w 1725380"/>
              <a:gd name="connsiteY289" fmla="*/ 1305731 h 1806550"/>
              <a:gd name="connsiteX290" fmla="*/ 15004 w 1725380"/>
              <a:gd name="connsiteY290" fmla="*/ 1310605 h 1806550"/>
              <a:gd name="connsiteX291" fmla="*/ 17476 w 1725380"/>
              <a:gd name="connsiteY291" fmla="*/ 1315442 h 1806550"/>
              <a:gd name="connsiteX292" fmla="*/ 19983 w 1725380"/>
              <a:gd name="connsiteY292" fmla="*/ 1320280 h 1806550"/>
              <a:gd name="connsiteX293" fmla="*/ 21537 w 1725380"/>
              <a:gd name="connsiteY293" fmla="*/ 1323282 h 1806550"/>
              <a:gd name="connsiteX294" fmla="*/ 21537 w 1725380"/>
              <a:gd name="connsiteY294" fmla="*/ 1323282 h 1806550"/>
              <a:gd name="connsiteX295" fmla="*/ 739863 w 1725380"/>
              <a:gd name="connsiteY295" fmla="*/ 3056 h 1806550"/>
              <a:gd name="connsiteX296" fmla="*/ 720229 w 1725380"/>
              <a:gd name="connsiteY296" fmla="*/ 26539 h 1806550"/>
              <a:gd name="connsiteX297" fmla="*/ 743747 w 1725380"/>
              <a:gd name="connsiteY297" fmla="*/ 46172 h 1806550"/>
              <a:gd name="connsiteX298" fmla="*/ 745548 w 1725380"/>
              <a:gd name="connsiteY298" fmla="*/ 45996 h 1806550"/>
              <a:gd name="connsiteX299" fmla="*/ 750703 w 1725380"/>
              <a:gd name="connsiteY299" fmla="*/ 45537 h 1806550"/>
              <a:gd name="connsiteX300" fmla="*/ 755859 w 1725380"/>
              <a:gd name="connsiteY300" fmla="*/ 45113 h 1806550"/>
              <a:gd name="connsiteX301" fmla="*/ 761050 w 1725380"/>
              <a:gd name="connsiteY301" fmla="*/ 44724 h 1806550"/>
              <a:gd name="connsiteX302" fmla="*/ 766206 w 1725380"/>
              <a:gd name="connsiteY302" fmla="*/ 44336 h 1806550"/>
              <a:gd name="connsiteX303" fmla="*/ 771396 w 1725380"/>
              <a:gd name="connsiteY303" fmla="*/ 44018 h 1806550"/>
              <a:gd name="connsiteX304" fmla="*/ 776588 w 1725380"/>
              <a:gd name="connsiteY304" fmla="*/ 43736 h 1806550"/>
              <a:gd name="connsiteX305" fmla="*/ 781778 w 1725380"/>
              <a:gd name="connsiteY305" fmla="*/ 43488 h 1806550"/>
              <a:gd name="connsiteX306" fmla="*/ 785945 w 1725380"/>
              <a:gd name="connsiteY306" fmla="*/ 43277 h 1806550"/>
              <a:gd name="connsiteX307" fmla="*/ 806709 w 1725380"/>
              <a:gd name="connsiteY307" fmla="*/ 20747 h 1806550"/>
              <a:gd name="connsiteX308" fmla="*/ 784144 w 1725380"/>
              <a:gd name="connsiteY308" fmla="*/ 19 h 1806550"/>
              <a:gd name="connsiteX309" fmla="*/ 779695 w 1725380"/>
              <a:gd name="connsiteY309" fmla="*/ 231 h 1806550"/>
              <a:gd name="connsiteX310" fmla="*/ 774292 w 1725380"/>
              <a:gd name="connsiteY310" fmla="*/ 513 h 1806550"/>
              <a:gd name="connsiteX311" fmla="*/ 768854 w 1725380"/>
              <a:gd name="connsiteY311" fmla="*/ 831 h 1806550"/>
              <a:gd name="connsiteX312" fmla="*/ 763416 w 1725380"/>
              <a:gd name="connsiteY312" fmla="*/ 1149 h 1806550"/>
              <a:gd name="connsiteX313" fmla="*/ 758013 w 1725380"/>
              <a:gd name="connsiteY313" fmla="*/ 1537 h 1806550"/>
              <a:gd name="connsiteX314" fmla="*/ 752610 w 1725380"/>
              <a:gd name="connsiteY314" fmla="*/ 1926 h 1806550"/>
              <a:gd name="connsiteX315" fmla="*/ 747172 w 1725380"/>
              <a:gd name="connsiteY315" fmla="*/ 2385 h 1806550"/>
              <a:gd name="connsiteX316" fmla="*/ 741769 w 1725380"/>
              <a:gd name="connsiteY316" fmla="*/ 2844 h 1806550"/>
              <a:gd name="connsiteX317" fmla="*/ 739863 w 1725380"/>
              <a:gd name="connsiteY317" fmla="*/ 3056 h 1806550"/>
              <a:gd name="connsiteX318" fmla="*/ 739863 w 1725380"/>
              <a:gd name="connsiteY318" fmla="*/ 3056 h 1806550"/>
              <a:gd name="connsiteX319" fmla="*/ 917095 w 1725380"/>
              <a:gd name="connsiteY319" fmla="*/ 4150 h 1806550"/>
              <a:gd name="connsiteX320" fmla="*/ 893224 w 1725380"/>
              <a:gd name="connsiteY320" fmla="*/ 23325 h 1806550"/>
              <a:gd name="connsiteX321" fmla="*/ 912399 w 1725380"/>
              <a:gd name="connsiteY321" fmla="*/ 47196 h 1806550"/>
              <a:gd name="connsiteX322" fmla="*/ 916742 w 1725380"/>
              <a:gd name="connsiteY322" fmla="*/ 47655 h 1806550"/>
              <a:gd name="connsiteX323" fmla="*/ 921933 w 1725380"/>
              <a:gd name="connsiteY323" fmla="*/ 48256 h 1806550"/>
              <a:gd name="connsiteX324" fmla="*/ 927124 w 1725380"/>
              <a:gd name="connsiteY324" fmla="*/ 48856 h 1806550"/>
              <a:gd name="connsiteX325" fmla="*/ 932315 w 1725380"/>
              <a:gd name="connsiteY325" fmla="*/ 49527 h 1806550"/>
              <a:gd name="connsiteX326" fmla="*/ 937506 w 1725380"/>
              <a:gd name="connsiteY326" fmla="*/ 50198 h 1806550"/>
              <a:gd name="connsiteX327" fmla="*/ 942697 w 1725380"/>
              <a:gd name="connsiteY327" fmla="*/ 50904 h 1806550"/>
              <a:gd name="connsiteX328" fmla="*/ 947888 w 1725380"/>
              <a:gd name="connsiteY328" fmla="*/ 51646 h 1806550"/>
              <a:gd name="connsiteX329" fmla="*/ 953079 w 1725380"/>
              <a:gd name="connsiteY329" fmla="*/ 52422 h 1806550"/>
              <a:gd name="connsiteX330" fmla="*/ 954315 w 1725380"/>
              <a:gd name="connsiteY330" fmla="*/ 52599 h 1806550"/>
              <a:gd name="connsiteX331" fmla="*/ 979104 w 1725380"/>
              <a:gd name="connsiteY331" fmla="*/ 34625 h 1806550"/>
              <a:gd name="connsiteX332" fmla="*/ 961130 w 1725380"/>
              <a:gd name="connsiteY332" fmla="*/ 9836 h 1806550"/>
              <a:gd name="connsiteX333" fmla="*/ 959647 w 1725380"/>
              <a:gd name="connsiteY333" fmla="*/ 9589 h 1806550"/>
              <a:gd name="connsiteX334" fmla="*/ 954244 w 1725380"/>
              <a:gd name="connsiteY334" fmla="*/ 8776 h 1806550"/>
              <a:gd name="connsiteX335" fmla="*/ 948771 w 1725380"/>
              <a:gd name="connsiteY335" fmla="*/ 8000 h 1806550"/>
              <a:gd name="connsiteX336" fmla="*/ 943297 w 1725380"/>
              <a:gd name="connsiteY336" fmla="*/ 7258 h 1806550"/>
              <a:gd name="connsiteX337" fmla="*/ 937859 w 1725380"/>
              <a:gd name="connsiteY337" fmla="*/ 6552 h 1806550"/>
              <a:gd name="connsiteX338" fmla="*/ 932421 w 1725380"/>
              <a:gd name="connsiteY338" fmla="*/ 5881 h 1806550"/>
              <a:gd name="connsiteX339" fmla="*/ 926948 w 1725380"/>
              <a:gd name="connsiteY339" fmla="*/ 5210 h 1806550"/>
              <a:gd name="connsiteX340" fmla="*/ 921510 w 1725380"/>
              <a:gd name="connsiteY340" fmla="*/ 4609 h 1806550"/>
              <a:gd name="connsiteX341" fmla="*/ 917095 w 1725380"/>
              <a:gd name="connsiteY341" fmla="*/ 4150 h 1806550"/>
              <a:gd name="connsiteX342" fmla="*/ 917095 w 1725380"/>
              <a:gd name="connsiteY342" fmla="*/ 4150 h 1806550"/>
              <a:gd name="connsiteX343" fmla="*/ 1090656 w 1725380"/>
              <a:gd name="connsiteY343" fmla="*/ 39957 h 1806550"/>
              <a:gd name="connsiteX344" fmla="*/ 1063466 w 1725380"/>
              <a:gd name="connsiteY344" fmla="*/ 54047 h 1806550"/>
              <a:gd name="connsiteX345" fmla="*/ 1077555 w 1725380"/>
              <a:gd name="connsiteY345" fmla="*/ 81237 h 1806550"/>
              <a:gd name="connsiteX346" fmla="*/ 1081510 w 1725380"/>
              <a:gd name="connsiteY346" fmla="*/ 82473 h 1806550"/>
              <a:gd name="connsiteX347" fmla="*/ 1086595 w 1725380"/>
              <a:gd name="connsiteY347" fmla="*/ 84098 h 1806550"/>
              <a:gd name="connsiteX348" fmla="*/ 1091645 w 1725380"/>
              <a:gd name="connsiteY348" fmla="*/ 85757 h 1806550"/>
              <a:gd name="connsiteX349" fmla="*/ 1096694 w 1725380"/>
              <a:gd name="connsiteY349" fmla="*/ 87452 h 1806550"/>
              <a:gd name="connsiteX350" fmla="*/ 1101744 w 1725380"/>
              <a:gd name="connsiteY350" fmla="*/ 89183 h 1806550"/>
              <a:gd name="connsiteX351" fmla="*/ 1106794 w 1725380"/>
              <a:gd name="connsiteY351" fmla="*/ 90948 h 1806550"/>
              <a:gd name="connsiteX352" fmla="*/ 1111844 w 1725380"/>
              <a:gd name="connsiteY352" fmla="*/ 92749 h 1806550"/>
              <a:gd name="connsiteX353" fmla="*/ 1116929 w 1725380"/>
              <a:gd name="connsiteY353" fmla="*/ 94550 h 1806550"/>
              <a:gd name="connsiteX354" fmla="*/ 1117494 w 1725380"/>
              <a:gd name="connsiteY354" fmla="*/ 94797 h 1806550"/>
              <a:gd name="connsiteX355" fmla="*/ 1145355 w 1725380"/>
              <a:gd name="connsiteY355" fmla="*/ 82050 h 1806550"/>
              <a:gd name="connsiteX356" fmla="*/ 1132607 w 1725380"/>
              <a:gd name="connsiteY356" fmla="*/ 54188 h 1806550"/>
              <a:gd name="connsiteX357" fmla="*/ 1131795 w 1725380"/>
              <a:gd name="connsiteY357" fmla="*/ 53870 h 1806550"/>
              <a:gd name="connsiteX358" fmla="*/ 1126463 w 1725380"/>
              <a:gd name="connsiteY358" fmla="*/ 51964 h 1806550"/>
              <a:gd name="connsiteX359" fmla="*/ 1121166 w 1725380"/>
              <a:gd name="connsiteY359" fmla="*/ 50092 h 1806550"/>
              <a:gd name="connsiteX360" fmla="*/ 1115869 w 1725380"/>
              <a:gd name="connsiteY360" fmla="*/ 48220 h 1806550"/>
              <a:gd name="connsiteX361" fmla="*/ 1110537 w 1725380"/>
              <a:gd name="connsiteY361" fmla="*/ 46419 h 1806550"/>
              <a:gd name="connsiteX362" fmla="*/ 1105205 w 1725380"/>
              <a:gd name="connsiteY362" fmla="*/ 44654 h 1806550"/>
              <a:gd name="connsiteX363" fmla="*/ 1099873 w 1725380"/>
              <a:gd name="connsiteY363" fmla="*/ 42924 h 1806550"/>
              <a:gd name="connsiteX364" fmla="*/ 1094540 w 1725380"/>
              <a:gd name="connsiteY364" fmla="*/ 41193 h 1806550"/>
              <a:gd name="connsiteX365" fmla="*/ 1090656 w 1725380"/>
              <a:gd name="connsiteY365" fmla="*/ 39957 h 1806550"/>
              <a:gd name="connsiteX366" fmla="*/ 1090656 w 1725380"/>
              <a:gd name="connsiteY366" fmla="*/ 39957 h 1806550"/>
              <a:gd name="connsiteX367" fmla="*/ 1253765 w 1725380"/>
              <a:gd name="connsiteY367" fmla="*/ 109028 h 1806550"/>
              <a:gd name="connsiteX368" fmla="*/ 1224349 w 1725380"/>
              <a:gd name="connsiteY368" fmla="*/ 117574 h 1806550"/>
              <a:gd name="connsiteX369" fmla="*/ 1232930 w 1725380"/>
              <a:gd name="connsiteY369" fmla="*/ 146954 h 1806550"/>
              <a:gd name="connsiteX370" fmla="*/ 1235649 w 1725380"/>
              <a:gd name="connsiteY370" fmla="*/ 148437 h 1806550"/>
              <a:gd name="connsiteX371" fmla="*/ 1240487 w 1725380"/>
              <a:gd name="connsiteY371" fmla="*/ 151085 h 1806550"/>
              <a:gd name="connsiteX372" fmla="*/ 1245325 w 1725380"/>
              <a:gd name="connsiteY372" fmla="*/ 153804 h 1806550"/>
              <a:gd name="connsiteX373" fmla="*/ 1250127 w 1725380"/>
              <a:gd name="connsiteY373" fmla="*/ 156559 h 1806550"/>
              <a:gd name="connsiteX374" fmla="*/ 1254894 w 1725380"/>
              <a:gd name="connsiteY374" fmla="*/ 159313 h 1806550"/>
              <a:gd name="connsiteX375" fmla="*/ 1259697 w 1725380"/>
              <a:gd name="connsiteY375" fmla="*/ 162138 h 1806550"/>
              <a:gd name="connsiteX376" fmla="*/ 1264464 w 1725380"/>
              <a:gd name="connsiteY376" fmla="*/ 164998 h 1806550"/>
              <a:gd name="connsiteX377" fmla="*/ 1269231 w 1725380"/>
              <a:gd name="connsiteY377" fmla="*/ 167894 h 1806550"/>
              <a:gd name="connsiteX378" fmla="*/ 1269478 w 1725380"/>
              <a:gd name="connsiteY378" fmla="*/ 168035 h 1806550"/>
              <a:gd name="connsiteX379" fmla="*/ 1299247 w 1725380"/>
              <a:gd name="connsiteY379" fmla="*/ 160973 h 1806550"/>
              <a:gd name="connsiteX380" fmla="*/ 1292184 w 1725380"/>
              <a:gd name="connsiteY380" fmla="*/ 131169 h 1806550"/>
              <a:gd name="connsiteX381" fmla="*/ 1291725 w 1725380"/>
              <a:gd name="connsiteY381" fmla="*/ 130887 h 1806550"/>
              <a:gd name="connsiteX382" fmla="*/ 1286711 w 1725380"/>
              <a:gd name="connsiteY382" fmla="*/ 127885 h 1806550"/>
              <a:gd name="connsiteX383" fmla="*/ 1281696 w 1725380"/>
              <a:gd name="connsiteY383" fmla="*/ 124884 h 1806550"/>
              <a:gd name="connsiteX384" fmla="*/ 1276647 w 1725380"/>
              <a:gd name="connsiteY384" fmla="*/ 121953 h 1806550"/>
              <a:gd name="connsiteX385" fmla="*/ 1271597 w 1725380"/>
              <a:gd name="connsiteY385" fmla="*/ 119022 h 1806550"/>
              <a:gd name="connsiteX386" fmla="*/ 1266548 w 1725380"/>
              <a:gd name="connsiteY386" fmla="*/ 116162 h 1806550"/>
              <a:gd name="connsiteX387" fmla="*/ 1261498 w 1725380"/>
              <a:gd name="connsiteY387" fmla="*/ 113301 h 1806550"/>
              <a:gd name="connsiteX388" fmla="*/ 1256448 w 1725380"/>
              <a:gd name="connsiteY388" fmla="*/ 110511 h 1806550"/>
              <a:gd name="connsiteX389" fmla="*/ 1253765 w 1725380"/>
              <a:gd name="connsiteY389" fmla="*/ 109028 h 1806550"/>
              <a:gd name="connsiteX390" fmla="*/ 1253765 w 1725380"/>
              <a:gd name="connsiteY390" fmla="*/ 109028 h 1806550"/>
              <a:gd name="connsiteX391" fmla="*/ 1400452 w 1725380"/>
              <a:gd name="connsiteY391" fmla="*/ 208433 h 1806550"/>
              <a:gd name="connsiteX392" fmla="*/ 1369942 w 1725380"/>
              <a:gd name="connsiteY392" fmla="*/ 211081 h 1806550"/>
              <a:gd name="connsiteX393" fmla="*/ 1372626 w 1725380"/>
              <a:gd name="connsiteY393" fmla="*/ 241591 h 1806550"/>
              <a:gd name="connsiteX394" fmla="*/ 1376157 w 1725380"/>
              <a:gd name="connsiteY394" fmla="*/ 244522 h 1806550"/>
              <a:gd name="connsiteX395" fmla="*/ 1380289 w 1725380"/>
              <a:gd name="connsiteY395" fmla="*/ 248018 h 1806550"/>
              <a:gd name="connsiteX396" fmla="*/ 1384385 w 1725380"/>
              <a:gd name="connsiteY396" fmla="*/ 251514 h 1806550"/>
              <a:gd name="connsiteX397" fmla="*/ 1388481 w 1725380"/>
              <a:gd name="connsiteY397" fmla="*/ 255045 h 1806550"/>
              <a:gd name="connsiteX398" fmla="*/ 1392542 w 1725380"/>
              <a:gd name="connsiteY398" fmla="*/ 258612 h 1806550"/>
              <a:gd name="connsiteX399" fmla="*/ 1396568 w 1725380"/>
              <a:gd name="connsiteY399" fmla="*/ 262178 h 1806550"/>
              <a:gd name="connsiteX400" fmla="*/ 1400523 w 1725380"/>
              <a:gd name="connsiteY400" fmla="*/ 265745 h 1806550"/>
              <a:gd name="connsiteX401" fmla="*/ 1404513 w 1725380"/>
              <a:gd name="connsiteY401" fmla="*/ 269347 h 1806550"/>
              <a:gd name="connsiteX402" fmla="*/ 1435094 w 1725380"/>
              <a:gd name="connsiteY402" fmla="*/ 268217 h 1806550"/>
              <a:gd name="connsiteX403" fmla="*/ 1433964 w 1725380"/>
              <a:gd name="connsiteY403" fmla="*/ 237601 h 1806550"/>
              <a:gd name="connsiteX404" fmla="*/ 1433752 w 1725380"/>
              <a:gd name="connsiteY404" fmla="*/ 237424 h 1806550"/>
              <a:gd name="connsiteX405" fmla="*/ 1429620 w 1725380"/>
              <a:gd name="connsiteY405" fmla="*/ 233611 h 1806550"/>
              <a:gd name="connsiteX406" fmla="*/ 1425418 w 1725380"/>
              <a:gd name="connsiteY406" fmla="*/ 229832 h 1806550"/>
              <a:gd name="connsiteX407" fmla="*/ 1421145 w 1725380"/>
              <a:gd name="connsiteY407" fmla="*/ 226089 h 1806550"/>
              <a:gd name="connsiteX408" fmla="*/ 1416908 w 1725380"/>
              <a:gd name="connsiteY408" fmla="*/ 222381 h 1806550"/>
              <a:gd name="connsiteX409" fmla="*/ 1412635 w 1725380"/>
              <a:gd name="connsiteY409" fmla="*/ 218673 h 1806550"/>
              <a:gd name="connsiteX410" fmla="*/ 1408327 w 1725380"/>
              <a:gd name="connsiteY410" fmla="*/ 215001 h 1806550"/>
              <a:gd name="connsiteX411" fmla="*/ 1404019 w 1725380"/>
              <a:gd name="connsiteY411" fmla="*/ 211328 h 1806550"/>
              <a:gd name="connsiteX412" fmla="*/ 1400452 w 1725380"/>
              <a:gd name="connsiteY412" fmla="*/ 208433 h 1806550"/>
              <a:gd name="connsiteX413" fmla="*/ 1400452 w 1725380"/>
              <a:gd name="connsiteY413" fmla="*/ 208433 h 1806550"/>
              <a:gd name="connsiteX414" fmla="*/ 1433893 w 1725380"/>
              <a:gd name="connsiteY414" fmla="*/ 237601 h 1806550"/>
              <a:gd name="connsiteX415" fmla="*/ 1404442 w 1725380"/>
              <a:gd name="connsiteY415" fmla="*/ 269347 h 1806550"/>
              <a:gd name="connsiteX416" fmla="*/ 1433893 w 1725380"/>
              <a:gd name="connsiteY416" fmla="*/ 237601 h 1806550"/>
              <a:gd name="connsiteX417" fmla="*/ 1433893 w 1725380"/>
              <a:gd name="connsiteY417" fmla="*/ 237601 h 1806550"/>
              <a:gd name="connsiteX418" fmla="*/ 1524893 w 1725380"/>
              <a:gd name="connsiteY418" fmla="*/ 334392 h 1806550"/>
              <a:gd name="connsiteX419" fmla="*/ 1494454 w 1725380"/>
              <a:gd name="connsiteY419" fmla="*/ 331179 h 1806550"/>
              <a:gd name="connsiteX420" fmla="*/ 1491241 w 1725380"/>
              <a:gd name="connsiteY420" fmla="*/ 361653 h 1806550"/>
              <a:gd name="connsiteX421" fmla="*/ 1491664 w 1725380"/>
              <a:gd name="connsiteY421" fmla="*/ 362183 h 1806550"/>
              <a:gd name="connsiteX422" fmla="*/ 1494948 w 1725380"/>
              <a:gd name="connsiteY422" fmla="*/ 366279 h 1806550"/>
              <a:gd name="connsiteX423" fmla="*/ 1498232 w 1725380"/>
              <a:gd name="connsiteY423" fmla="*/ 370411 h 1806550"/>
              <a:gd name="connsiteX424" fmla="*/ 1501481 w 1725380"/>
              <a:gd name="connsiteY424" fmla="*/ 374543 h 1806550"/>
              <a:gd name="connsiteX425" fmla="*/ 1504659 w 1725380"/>
              <a:gd name="connsiteY425" fmla="*/ 378674 h 1806550"/>
              <a:gd name="connsiteX426" fmla="*/ 1507837 w 1725380"/>
              <a:gd name="connsiteY426" fmla="*/ 382876 h 1806550"/>
              <a:gd name="connsiteX427" fmla="*/ 1511015 w 1725380"/>
              <a:gd name="connsiteY427" fmla="*/ 387078 h 1806550"/>
              <a:gd name="connsiteX428" fmla="*/ 1514158 w 1725380"/>
              <a:gd name="connsiteY428" fmla="*/ 391281 h 1806550"/>
              <a:gd name="connsiteX429" fmla="*/ 1516983 w 1725380"/>
              <a:gd name="connsiteY429" fmla="*/ 395094 h 1806550"/>
              <a:gd name="connsiteX430" fmla="*/ 1547211 w 1725380"/>
              <a:gd name="connsiteY430" fmla="*/ 399826 h 1806550"/>
              <a:gd name="connsiteX431" fmla="*/ 1551942 w 1725380"/>
              <a:gd name="connsiteY431" fmla="*/ 369564 h 1806550"/>
              <a:gd name="connsiteX432" fmla="*/ 1548976 w 1725380"/>
              <a:gd name="connsiteY432" fmla="*/ 365503 h 1806550"/>
              <a:gd name="connsiteX433" fmla="*/ 1545657 w 1725380"/>
              <a:gd name="connsiteY433" fmla="*/ 361088 h 1806550"/>
              <a:gd name="connsiteX434" fmla="*/ 1542338 w 1725380"/>
              <a:gd name="connsiteY434" fmla="*/ 356710 h 1806550"/>
              <a:gd name="connsiteX435" fmla="*/ 1539018 w 1725380"/>
              <a:gd name="connsiteY435" fmla="*/ 352331 h 1806550"/>
              <a:gd name="connsiteX436" fmla="*/ 1535628 w 1725380"/>
              <a:gd name="connsiteY436" fmla="*/ 347952 h 1806550"/>
              <a:gd name="connsiteX437" fmla="*/ 1532238 w 1725380"/>
              <a:gd name="connsiteY437" fmla="*/ 343609 h 1806550"/>
              <a:gd name="connsiteX438" fmla="*/ 1528813 w 1725380"/>
              <a:gd name="connsiteY438" fmla="*/ 339301 h 1806550"/>
              <a:gd name="connsiteX439" fmla="*/ 1525317 w 1725380"/>
              <a:gd name="connsiteY439" fmla="*/ 334957 h 1806550"/>
              <a:gd name="connsiteX440" fmla="*/ 1524893 w 1725380"/>
              <a:gd name="connsiteY440" fmla="*/ 334392 h 1806550"/>
              <a:gd name="connsiteX441" fmla="*/ 1524893 w 1725380"/>
              <a:gd name="connsiteY441" fmla="*/ 334392 h 1806550"/>
              <a:gd name="connsiteX442" fmla="*/ 1622285 w 1725380"/>
              <a:gd name="connsiteY442" fmla="*/ 482528 h 1806550"/>
              <a:gd name="connsiteX443" fmla="*/ 1593117 w 1725380"/>
              <a:gd name="connsiteY443" fmla="*/ 473276 h 1806550"/>
              <a:gd name="connsiteX444" fmla="*/ 1583830 w 1725380"/>
              <a:gd name="connsiteY444" fmla="*/ 502479 h 1806550"/>
              <a:gd name="connsiteX445" fmla="*/ 1585772 w 1725380"/>
              <a:gd name="connsiteY445" fmla="*/ 506222 h 1806550"/>
              <a:gd name="connsiteX446" fmla="*/ 1588173 w 1725380"/>
              <a:gd name="connsiteY446" fmla="*/ 510813 h 1806550"/>
              <a:gd name="connsiteX447" fmla="*/ 1590504 w 1725380"/>
              <a:gd name="connsiteY447" fmla="*/ 515439 h 1806550"/>
              <a:gd name="connsiteX448" fmla="*/ 1592834 w 1725380"/>
              <a:gd name="connsiteY448" fmla="*/ 520100 h 1806550"/>
              <a:gd name="connsiteX449" fmla="*/ 1595130 w 1725380"/>
              <a:gd name="connsiteY449" fmla="*/ 524762 h 1806550"/>
              <a:gd name="connsiteX450" fmla="*/ 1597354 w 1725380"/>
              <a:gd name="connsiteY450" fmla="*/ 529423 h 1806550"/>
              <a:gd name="connsiteX451" fmla="*/ 1599614 w 1725380"/>
              <a:gd name="connsiteY451" fmla="*/ 534084 h 1806550"/>
              <a:gd name="connsiteX452" fmla="*/ 1601804 w 1725380"/>
              <a:gd name="connsiteY452" fmla="*/ 538781 h 1806550"/>
              <a:gd name="connsiteX453" fmla="*/ 1602545 w 1725380"/>
              <a:gd name="connsiteY453" fmla="*/ 540370 h 1806550"/>
              <a:gd name="connsiteX454" fmla="*/ 1631219 w 1725380"/>
              <a:gd name="connsiteY454" fmla="*/ 550999 h 1806550"/>
              <a:gd name="connsiteX455" fmla="*/ 1641883 w 1725380"/>
              <a:gd name="connsiteY455" fmla="*/ 522290 h 1806550"/>
              <a:gd name="connsiteX456" fmla="*/ 1641036 w 1725380"/>
              <a:gd name="connsiteY456" fmla="*/ 520454 h 1806550"/>
              <a:gd name="connsiteX457" fmla="*/ 1638740 w 1725380"/>
              <a:gd name="connsiteY457" fmla="*/ 515545 h 1806550"/>
              <a:gd name="connsiteX458" fmla="*/ 1636410 w 1725380"/>
              <a:gd name="connsiteY458" fmla="*/ 510637 h 1806550"/>
              <a:gd name="connsiteX459" fmla="*/ 1634009 w 1725380"/>
              <a:gd name="connsiteY459" fmla="*/ 505728 h 1806550"/>
              <a:gd name="connsiteX460" fmla="*/ 1631608 w 1725380"/>
              <a:gd name="connsiteY460" fmla="*/ 500820 h 1806550"/>
              <a:gd name="connsiteX461" fmla="*/ 1629171 w 1725380"/>
              <a:gd name="connsiteY461" fmla="*/ 495982 h 1806550"/>
              <a:gd name="connsiteX462" fmla="*/ 1626699 w 1725380"/>
              <a:gd name="connsiteY462" fmla="*/ 491109 h 1806550"/>
              <a:gd name="connsiteX463" fmla="*/ 1624192 w 1725380"/>
              <a:gd name="connsiteY463" fmla="*/ 486271 h 1806550"/>
              <a:gd name="connsiteX464" fmla="*/ 1622285 w 1725380"/>
              <a:gd name="connsiteY464" fmla="*/ 482528 h 1806550"/>
              <a:gd name="connsiteX465" fmla="*/ 1622285 w 1725380"/>
              <a:gd name="connsiteY465" fmla="*/ 482528 h 1806550"/>
              <a:gd name="connsiteX466" fmla="*/ 1688849 w 1725380"/>
              <a:gd name="connsiteY466" fmla="*/ 646625 h 1806550"/>
              <a:gd name="connsiteX467" fmla="*/ 1661941 w 1725380"/>
              <a:gd name="connsiteY467" fmla="*/ 632005 h 1806550"/>
              <a:gd name="connsiteX468" fmla="*/ 1647321 w 1725380"/>
              <a:gd name="connsiteY468" fmla="*/ 658878 h 1806550"/>
              <a:gd name="connsiteX469" fmla="*/ 1647533 w 1725380"/>
              <a:gd name="connsiteY469" fmla="*/ 659584 h 1806550"/>
              <a:gd name="connsiteX470" fmla="*/ 1648981 w 1725380"/>
              <a:gd name="connsiteY470" fmla="*/ 664564 h 1806550"/>
              <a:gd name="connsiteX471" fmla="*/ 1650394 w 1725380"/>
              <a:gd name="connsiteY471" fmla="*/ 669543 h 1806550"/>
              <a:gd name="connsiteX472" fmla="*/ 1651806 w 1725380"/>
              <a:gd name="connsiteY472" fmla="*/ 674522 h 1806550"/>
              <a:gd name="connsiteX473" fmla="*/ 1653148 w 1725380"/>
              <a:gd name="connsiteY473" fmla="*/ 679501 h 1806550"/>
              <a:gd name="connsiteX474" fmla="*/ 1654490 w 1725380"/>
              <a:gd name="connsiteY474" fmla="*/ 684480 h 1806550"/>
              <a:gd name="connsiteX475" fmla="*/ 1655796 w 1725380"/>
              <a:gd name="connsiteY475" fmla="*/ 689494 h 1806550"/>
              <a:gd name="connsiteX476" fmla="*/ 1657068 w 1725380"/>
              <a:gd name="connsiteY476" fmla="*/ 694508 h 1806550"/>
              <a:gd name="connsiteX477" fmla="*/ 1658304 w 1725380"/>
              <a:gd name="connsiteY477" fmla="*/ 699523 h 1806550"/>
              <a:gd name="connsiteX478" fmla="*/ 1658339 w 1725380"/>
              <a:gd name="connsiteY478" fmla="*/ 699629 h 1806550"/>
              <a:gd name="connsiteX479" fmla="*/ 1684399 w 1725380"/>
              <a:gd name="connsiteY479" fmla="*/ 715696 h 1806550"/>
              <a:gd name="connsiteX480" fmla="*/ 1700467 w 1725380"/>
              <a:gd name="connsiteY480" fmla="*/ 689600 h 1806550"/>
              <a:gd name="connsiteX481" fmla="*/ 1700361 w 1725380"/>
              <a:gd name="connsiteY481" fmla="*/ 689247 h 1806550"/>
              <a:gd name="connsiteX482" fmla="*/ 1699054 w 1725380"/>
              <a:gd name="connsiteY482" fmla="*/ 683985 h 1806550"/>
              <a:gd name="connsiteX483" fmla="*/ 1697748 w 1725380"/>
              <a:gd name="connsiteY483" fmla="*/ 678724 h 1806550"/>
              <a:gd name="connsiteX484" fmla="*/ 1696370 w 1725380"/>
              <a:gd name="connsiteY484" fmla="*/ 673497 h 1806550"/>
              <a:gd name="connsiteX485" fmla="*/ 1694993 w 1725380"/>
              <a:gd name="connsiteY485" fmla="*/ 668236 h 1806550"/>
              <a:gd name="connsiteX486" fmla="*/ 1693545 w 1725380"/>
              <a:gd name="connsiteY486" fmla="*/ 663010 h 1806550"/>
              <a:gd name="connsiteX487" fmla="*/ 1692097 w 1725380"/>
              <a:gd name="connsiteY487" fmla="*/ 657784 h 1806550"/>
              <a:gd name="connsiteX488" fmla="*/ 1690614 w 1725380"/>
              <a:gd name="connsiteY488" fmla="*/ 652557 h 1806550"/>
              <a:gd name="connsiteX489" fmla="*/ 1689096 w 1725380"/>
              <a:gd name="connsiteY489" fmla="*/ 647366 h 1806550"/>
              <a:gd name="connsiteX490" fmla="*/ 1688849 w 1725380"/>
              <a:gd name="connsiteY490" fmla="*/ 646625 h 1806550"/>
              <a:gd name="connsiteX491" fmla="*/ 1688849 w 1725380"/>
              <a:gd name="connsiteY491" fmla="*/ 646625 h 1806550"/>
              <a:gd name="connsiteX492" fmla="*/ 1722325 w 1725380"/>
              <a:gd name="connsiteY492" fmla="*/ 820609 h 1806550"/>
              <a:gd name="connsiteX493" fmla="*/ 1698807 w 1725380"/>
              <a:gd name="connsiteY493" fmla="*/ 800975 h 1806550"/>
              <a:gd name="connsiteX494" fmla="*/ 1679173 w 1725380"/>
              <a:gd name="connsiteY494" fmla="*/ 824493 h 1806550"/>
              <a:gd name="connsiteX495" fmla="*/ 1679385 w 1725380"/>
              <a:gd name="connsiteY495" fmla="*/ 826718 h 1806550"/>
              <a:gd name="connsiteX496" fmla="*/ 1679844 w 1725380"/>
              <a:gd name="connsiteY496" fmla="*/ 831874 h 1806550"/>
              <a:gd name="connsiteX497" fmla="*/ 1680268 w 1725380"/>
              <a:gd name="connsiteY497" fmla="*/ 837030 h 1806550"/>
              <a:gd name="connsiteX498" fmla="*/ 1680656 w 1725380"/>
              <a:gd name="connsiteY498" fmla="*/ 842185 h 1806550"/>
              <a:gd name="connsiteX499" fmla="*/ 1681010 w 1725380"/>
              <a:gd name="connsiteY499" fmla="*/ 847376 h 1806550"/>
              <a:gd name="connsiteX500" fmla="*/ 1681363 w 1725380"/>
              <a:gd name="connsiteY500" fmla="*/ 852532 h 1806550"/>
              <a:gd name="connsiteX501" fmla="*/ 1681645 w 1725380"/>
              <a:gd name="connsiteY501" fmla="*/ 857687 h 1806550"/>
              <a:gd name="connsiteX502" fmla="*/ 1681892 w 1725380"/>
              <a:gd name="connsiteY502" fmla="*/ 862878 h 1806550"/>
              <a:gd name="connsiteX503" fmla="*/ 1682069 w 1725380"/>
              <a:gd name="connsiteY503" fmla="*/ 866621 h 1806550"/>
              <a:gd name="connsiteX504" fmla="*/ 1704633 w 1725380"/>
              <a:gd name="connsiteY504" fmla="*/ 887350 h 1806550"/>
              <a:gd name="connsiteX505" fmla="*/ 1725362 w 1725380"/>
              <a:gd name="connsiteY505" fmla="*/ 864820 h 1806550"/>
              <a:gd name="connsiteX506" fmla="*/ 1725150 w 1725380"/>
              <a:gd name="connsiteY506" fmla="*/ 860759 h 1806550"/>
              <a:gd name="connsiteX507" fmla="*/ 1724903 w 1725380"/>
              <a:gd name="connsiteY507" fmla="*/ 855321 h 1806550"/>
              <a:gd name="connsiteX508" fmla="*/ 1724585 w 1725380"/>
              <a:gd name="connsiteY508" fmla="*/ 849883 h 1806550"/>
              <a:gd name="connsiteX509" fmla="*/ 1724232 w 1725380"/>
              <a:gd name="connsiteY509" fmla="*/ 844445 h 1806550"/>
              <a:gd name="connsiteX510" fmla="*/ 1723844 w 1725380"/>
              <a:gd name="connsiteY510" fmla="*/ 839042 h 1806550"/>
              <a:gd name="connsiteX511" fmla="*/ 1723455 w 1725380"/>
              <a:gd name="connsiteY511" fmla="*/ 833604 h 1806550"/>
              <a:gd name="connsiteX512" fmla="*/ 1723031 w 1725380"/>
              <a:gd name="connsiteY512" fmla="*/ 828166 h 1806550"/>
              <a:gd name="connsiteX513" fmla="*/ 1722537 w 1725380"/>
              <a:gd name="connsiteY513" fmla="*/ 822728 h 1806550"/>
              <a:gd name="connsiteX514" fmla="*/ 1722325 w 1725380"/>
              <a:gd name="connsiteY514" fmla="*/ 820609 h 1806550"/>
              <a:gd name="connsiteX515" fmla="*/ 1722325 w 1725380"/>
              <a:gd name="connsiteY515" fmla="*/ 820609 h 1806550"/>
              <a:gd name="connsiteX516" fmla="*/ 1721301 w 1725380"/>
              <a:gd name="connsiteY516" fmla="*/ 997842 h 1806550"/>
              <a:gd name="connsiteX517" fmla="*/ 1702126 w 1725380"/>
              <a:gd name="connsiteY517" fmla="*/ 973936 h 1806550"/>
              <a:gd name="connsiteX518" fmla="*/ 1678255 w 1725380"/>
              <a:gd name="connsiteY518" fmla="*/ 993110 h 1806550"/>
              <a:gd name="connsiteX519" fmla="*/ 1677725 w 1725380"/>
              <a:gd name="connsiteY519" fmla="*/ 997877 h 1806550"/>
              <a:gd name="connsiteX520" fmla="*/ 1677125 w 1725380"/>
              <a:gd name="connsiteY520" fmla="*/ 1003069 h 1806550"/>
              <a:gd name="connsiteX521" fmla="*/ 1676525 w 1725380"/>
              <a:gd name="connsiteY521" fmla="*/ 1008260 h 1806550"/>
              <a:gd name="connsiteX522" fmla="*/ 1675889 w 1725380"/>
              <a:gd name="connsiteY522" fmla="*/ 1013450 h 1806550"/>
              <a:gd name="connsiteX523" fmla="*/ 1675183 w 1725380"/>
              <a:gd name="connsiteY523" fmla="*/ 1018641 h 1806550"/>
              <a:gd name="connsiteX524" fmla="*/ 1674476 w 1725380"/>
              <a:gd name="connsiteY524" fmla="*/ 1023832 h 1806550"/>
              <a:gd name="connsiteX525" fmla="*/ 1673735 w 1725380"/>
              <a:gd name="connsiteY525" fmla="*/ 1029023 h 1806550"/>
              <a:gd name="connsiteX526" fmla="*/ 1672958 w 1725380"/>
              <a:gd name="connsiteY526" fmla="*/ 1034214 h 1806550"/>
              <a:gd name="connsiteX527" fmla="*/ 1672852 w 1725380"/>
              <a:gd name="connsiteY527" fmla="*/ 1035026 h 1806550"/>
              <a:gd name="connsiteX528" fmla="*/ 1690791 w 1725380"/>
              <a:gd name="connsiteY528" fmla="*/ 1059816 h 1806550"/>
              <a:gd name="connsiteX529" fmla="*/ 1715580 w 1725380"/>
              <a:gd name="connsiteY529" fmla="*/ 1041877 h 1806550"/>
              <a:gd name="connsiteX530" fmla="*/ 1715722 w 1725380"/>
              <a:gd name="connsiteY530" fmla="*/ 1040817 h 1806550"/>
              <a:gd name="connsiteX531" fmla="*/ 1716569 w 1725380"/>
              <a:gd name="connsiteY531" fmla="*/ 1035379 h 1806550"/>
              <a:gd name="connsiteX532" fmla="*/ 1717346 w 1725380"/>
              <a:gd name="connsiteY532" fmla="*/ 1029941 h 1806550"/>
              <a:gd name="connsiteX533" fmla="*/ 1718088 w 1725380"/>
              <a:gd name="connsiteY533" fmla="*/ 1024503 h 1806550"/>
              <a:gd name="connsiteX534" fmla="*/ 1718794 w 1725380"/>
              <a:gd name="connsiteY534" fmla="*/ 1019065 h 1806550"/>
              <a:gd name="connsiteX535" fmla="*/ 1719500 w 1725380"/>
              <a:gd name="connsiteY535" fmla="*/ 1013592 h 1806550"/>
              <a:gd name="connsiteX536" fmla="*/ 1720171 w 1725380"/>
              <a:gd name="connsiteY536" fmla="*/ 1008153 h 1806550"/>
              <a:gd name="connsiteX537" fmla="*/ 1720771 w 1725380"/>
              <a:gd name="connsiteY537" fmla="*/ 1002715 h 1806550"/>
              <a:gd name="connsiteX538" fmla="*/ 1721301 w 1725380"/>
              <a:gd name="connsiteY538" fmla="*/ 997842 h 1806550"/>
              <a:gd name="connsiteX539" fmla="*/ 1721301 w 1725380"/>
              <a:gd name="connsiteY539" fmla="*/ 997842 h 1806550"/>
              <a:gd name="connsiteX540" fmla="*/ 1685600 w 1725380"/>
              <a:gd name="connsiteY540" fmla="*/ 1171403 h 1806550"/>
              <a:gd name="connsiteX541" fmla="*/ 1671475 w 1725380"/>
              <a:gd name="connsiteY541" fmla="*/ 1144212 h 1806550"/>
              <a:gd name="connsiteX542" fmla="*/ 1644320 w 1725380"/>
              <a:gd name="connsiteY542" fmla="*/ 1158337 h 1806550"/>
              <a:gd name="connsiteX543" fmla="*/ 1642943 w 1725380"/>
              <a:gd name="connsiteY543" fmla="*/ 1162716 h 1806550"/>
              <a:gd name="connsiteX544" fmla="*/ 1641318 w 1725380"/>
              <a:gd name="connsiteY544" fmla="*/ 1167766 h 1806550"/>
              <a:gd name="connsiteX545" fmla="*/ 1639658 w 1725380"/>
              <a:gd name="connsiteY545" fmla="*/ 1172815 h 1806550"/>
              <a:gd name="connsiteX546" fmla="*/ 1637964 w 1725380"/>
              <a:gd name="connsiteY546" fmla="*/ 1177900 h 1806550"/>
              <a:gd name="connsiteX547" fmla="*/ 1636233 w 1725380"/>
              <a:gd name="connsiteY547" fmla="*/ 1182950 h 1806550"/>
              <a:gd name="connsiteX548" fmla="*/ 1634468 w 1725380"/>
              <a:gd name="connsiteY548" fmla="*/ 1188000 h 1806550"/>
              <a:gd name="connsiteX549" fmla="*/ 1632667 w 1725380"/>
              <a:gd name="connsiteY549" fmla="*/ 1193049 h 1806550"/>
              <a:gd name="connsiteX550" fmla="*/ 1630866 w 1725380"/>
              <a:gd name="connsiteY550" fmla="*/ 1198099 h 1806550"/>
              <a:gd name="connsiteX551" fmla="*/ 1630795 w 1725380"/>
              <a:gd name="connsiteY551" fmla="*/ 1198276 h 1806550"/>
              <a:gd name="connsiteX552" fmla="*/ 1643508 w 1725380"/>
              <a:gd name="connsiteY552" fmla="*/ 1226137 h 1806550"/>
              <a:gd name="connsiteX553" fmla="*/ 1671369 w 1725380"/>
              <a:gd name="connsiteY553" fmla="*/ 1213389 h 1806550"/>
              <a:gd name="connsiteX554" fmla="*/ 1671510 w 1725380"/>
              <a:gd name="connsiteY554" fmla="*/ 1212966 h 1806550"/>
              <a:gd name="connsiteX555" fmla="*/ 1673417 w 1725380"/>
              <a:gd name="connsiteY555" fmla="*/ 1207669 h 1806550"/>
              <a:gd name="connsiteX556" fmla="*/ 1675324 w 1725380"/>
              <a:gd name="connsiteY556" fmla="*/ 1202372 h 1806550"/>
              <a:gd name="connsiteX557" fmla="*/ 1677160 w 1725380"/>
              <a:gd name="connsiteY557" fmla="*/ 1197040 h 1806550"/>
              <a:gd name="connsiteX558" fmla="*/ 1678961 w 1725380"/>
              <a:gd name="connsiteY558" fmla="*/ 1191743 h 1806550"/>
              <a:gd name="connsiteX559" fmla="*/ 1680727 w 1725380"/>
              <a:gd name="connsiteY559" fmla="*/ 1186411 h 1806550"/>
              <a:gd name="connsiteX560" fmla="*/ 1682457 w 1725380"/>
              <a:gd name="connsiteY560" fmla="*/ 1181078 h 1806550"/>
              <a:gd name="connsiteX561" fmla="*/ 1684187 w 1725380"/>
              <a:gd name="connsiteY561" fmla="*/ 1175746 h 1806550"/>
              <a:gd name="connsiteX562" fmla="*/ 1685600 w 1725380"/>
              <a:gd name="connsiteY562" fmla="*/ 1171403 h 1806550"/>
              <a:gd name="connsiteX563" fmla="*/ 1685600 w 1725380"/>
              <a:gd name="connsiteY563" fmla="*/ 1171403 h 180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Lst>
            <a:rect l="l" t="t" r="r" b="b"/>
            <a:pathLst>
              <a:path w="1725380" h="1806550">
                <a:moveTo>
                  <a:pt x="1557486" y="1350402"/>
                </a:moveTo>
                <a:lnTo>
                  <a:pt x="1557381" y="1350543"/>
                </a:lnTo>
                <a:lnTo>
                  <a:pt x="1557345" y="1350578"/>
                </a:lnTo>
                <a:lnTo>
                  <a:pt x="1556639" y="1351744"/>
                </a:lnTo>
                <a:cubicBezTo>
                  <a:pt x="1550354" y="1361914"/>
                  <a:pt x="1553531" y="1375261"/>
                  <a:pt x="1563701" y="1381547"/>
                </a:cubicBezTo>
                <a:cubicBezTo>
                  <a:pt x="1573871" y="1387797"/>
                  <a:pt x="1587255" y="1384655"/>
                  <a:pt x="1593505" y="1374485"/>
                </a:cubicBezTo>
                <a:lnTo>
                  <a:pt x="1594211" y="1373319"/>
                </a:lnTo>
                <a:lnTo>
                  <a:pt x="1594282" y="1373249"/>
                </a:lnTo>
                <a:lnTo>
                  <a:pt x="1594317" y="1373178"/>
                </a:lnTo>
                <a:lnTo>
                  <a:pt x="1594388" y="1373072"/>
                </a:lnTo>
                <a:lnTo>
                  <a:pt x="1594388" y="1373037"/>
                </a:lnTo>
                <a:lnTo>
                  <a:pt x="1594494" y="1372896"/>
                </a:lnTo>
                <a:lnTo>
                  <a:pt x="1597531" y="1367917"/>
                </a:lnTo>
                <a:lnTo>
                  <a:pt x="1600532" y="1362902"/>
                </a:lnTo>
                <a:lnTo>
                  <a:pt x="1603463" y="1357888"/>
                </a:lnTo>
                <a:lnTo>
                  <a:pt x="1606394" y="1352838"/>
                </a:lnTo>
                <a:lnTo>
                  <a:pt x="1609254" y="1347789"/>
                </a:lnTo>
                <a:lnTo>
                  <a:pt x="1612080" y="1342739"/>
                </a:lnTo>
                <a:lnTo>
                  <a:pt x="1614904" y="1337689"/>
                </a:lnTo>
                <a:lnTo>
                  <a:pt x="1616600" y="1334582"/>
                </a:lnTo>
                <a:cubicBezTo>
                  <a:pt x="1622355" y="1324094"/>
                  <a:pt x="1618506" y="1310922"/>
                  <a:pt x="1608019" y="1305166"/>
                </a:cubicBezTo>
                <a:cubicBezTo>
                  <a:pt x="1597531" y="1299410"/>
                  <a:pt x="1584394" y="1303259"/>
                  <a:pt x="1578639" y="1313712"/>
                </a:cubicBezTo>
                <a:lnTo>
                  <a:pt x="1576944" y="1316820"/>
                </a:lnTo>
                <a:lnTo>
                  <a:pt x="1574260" y="1321657"/>
                </a:lnTo>
                <a:lnTo>
                  <a:pt x="1571541" y="1326495"/>
                </a:lnTo>
                <a:lnTo>
                  <a:pt x="1568787" y="1331298"/>
                </a:lnTo>
                <a:lnTo>
                  <a:pt x="1566032" y="1336100"/>
                </a:lnTo>
                <a:lnTo>
                  <a:pt x="1563207" y="1340902"/>
                </a:lnTo>
                <a:lnTo>
                  <a:pt x="1560347" y="1345705"/>
                </a:lnTo>
                <a:lnTo>
                  <a:pt x="1557486" y="1350402"/>
                </a:lnTo>
                <a:lnTo>
                  <a:pt x="1557486" y="1350402"/>
                </a:lnTo>
                <a:close/>
                <a:moveTo>
                  <a:pt x="1516136" y="1482611"/>
                </a:moveTo>
                <a:cubicBezTo>
                  <a:pt x="1523799" y="1473430"/>
                  <a:pt x="1522633" y="1459800"/>
                  <a:pt x="1513452" y="1452101"/>
                </a:cubicBezTo>
                <a:cubicBezTo>
                  <a:pt x="1504306" y="1444439"/>
                  <a:pt x="1490640" y="1445639"/>
                  <a:pt x="1482942" y="1454785"/>
                </a:cubicBezTo>
                <a:lnTo>
                  <a:pt x="1480859" y="1457257"/>
                </a:lnTo>
                <a:lnTo>
                  <a:pt x="1477398" y="1461388"/>
                </a:lnTo>
                <a:lnTo>
                  <a:pt x="1473867" y="1465520"/>
                </a:lnTo>
                <a:lnTo>
                  <a:pt x="1470371" y="1469581"/>
                </a:lnTo>
                <a:lnTo>
                  <a:pt x="1466804" y="1473607"/>
                </a:lnTo>
                <a:lnTo>
                  <a:pt x="1463238" y="1477632"/>
                </a:lnTo>
                <a:lnTo>
                  <a:pt x="1459636" y="1481622"/>
                </a:lnTo>
                <a:lnTo>
                  <a:pt x="1456034" y="1485613"/>
                </a:lnTo>
                <a:lnTo>
                  <a:pt x="1455151" y="1486566"/>
                </a:lnTo>
                <a:cubicBezTo>
                  <a:pt x="1447029" y="1495324"/>
                  <a:pt x="1447524" y="1509025"/>
                  <a:pt x="1456317" y="1517182"/>
                </a:cubicBezTo>
                <a:cubicBezTo>
                  <a:pt x="1465109" y="1525304"/>
                  <a:pt x="1478775" y="1524810"/>
                  <a:pt x="1486897" y="1516017"/>
                </a:cubicBezTo>
                <a:lnTo>
                  <a:pt x="1487956" y="1514887"/>
                </a:lnTo>
                <a:lnTo>
                  <a:pt x="1491770" y="1510720"/>
                </a:lnTo>
                <a:lnTo>
                  <a:pt x="1495549" y="1506518"/>
                </a:lnTo>
                <a:lnTo>
                  <a:pt x="1499327" y="1502281"/>
                </a:lnTo>
                <a:lnTo>
                  <a:pt x="1503035" y="1498007"/>
                </a:lnTo>
                <a:lnTo>
                  <a:pt x="1506742" y="1493735"/>
                </a:lnTo>
                <a:lnTo>
                  <a:pt x="1510415" y="1489462"/>
                </a:lnTo>
                <a:lnTo>
                  <a:pt x="1514052" y="1485118"/>
                </a:lnTo>
                <a:lnTo>
                  <a:pt x="1516136" y="1482611"/>
                </a:lnTo>
                <a:lnTo>
                  <a:pt x="1516136" y="1482611"/>
                </a:lnTo>
                <a:close/>
                <a:moveTo>
                  <a:pt x="1389894" y="1606982"/>
                </a:moveTo>
                <a:cubicBezTo>
                  <a:pt x="1399216" y="1599495"/>
                  <a:pt x="1400770" y="1585900"/>
                  <a:pt x="1393284" y="1576542"/>
                </a:cubicBezTo>
                <a:cubicBezTo>
                  <a:pt x="1385833" y="1567220"/>
                  <a:pt x="1372202" y="1565666"/>
                  <a:pt x="1362880" y="1573117"/>
                </a:cubicBezTo>
                <a:lnTo>
                  <a:pt x="1359137" y="1576119"/>
                </a:lnTo>
                <a:lnTo>
                  <a:pt x="1355005" y="1579367"/>
                </a:lnTo>
                <a:lnTo>
                  <a:pt x="1350874" y="1582616"/>
                </a:lnTo>
                <a:lnTo>
                  <a:pt x="1346707" y="1585829"/>
                </a:lnTo>
                <a:lnTo>
                  <a:pt x="1342540" y="1589008"/>
                </a:lnTo>
                <a:lnTo>
                  <a:pt x="1338373" y="1592151"/>
                </a:lnTo>
                <a:lnTo>
                  <a:pt x="1334135" y="1595293"/>
                </a:lnTo>
                <a:lnTo>
                  <a:pt x="1329898" y="1598401"/>
                </a:lnTo>
                <a:lnTo>
                  <a:pt x="1329368" y="1598789"/>
                </a:lnTo>
                <a:cubicBezTo>
                  <a:pt x="1319657" y="1605781"/>
                  <a:pt x="1317468" y="1619306"/>
                  <a:pt x="1324460" y="1629016"/>
                </a:cubicBezTo>
                <a:cubicBezTo>
                  <a:pt x="1331452" y="1638727"/>
                  <a:pt x="1344976" y="1640917"/>
                  <a:pt x="1354652" y="1633925"/>
                </a:cubicBezTo>
                <a:lnTo>
                  <a:pt x="1355429" y="1633396"/>
                </a:lnTo>
                <a:lnTo>
                  <a:pt x="1359843" y="1630111"/>
                </a:lnTo>
                <a:lnTo>
                  <a:pt x="1364292" y="1626827"/>
                </a:lnTo>
                <a:lnTo>
                  <a:pt x="1368706" y="1623508"/>
                </a:lnTo>
                <a:lnTo>
                  <a:pt x="1373085" y="1620153"/>
                </a:lnTo>
                <a:lnTo>
                  <a:pt x="1377464" y="1616763"/>
                </a:lnTo>
                <a:lnTo>
                  <a:pt x="1381807" y="1613373"/>
                </a:lnTo>
                <a:lnTo>
                  <a:pt x="1386151" y="1609948"/>
                </a:lnTo>
                <a:lnTo>
                  <a:pt x="1389894" y="1606982"/>
                </a:lnTo>
                <a:lnTo>
                  <a:pt x="1389894" y="1606982"/>
                </a:lnTo>
                <a:close/>
                <a:moveTo>
                  <a:pt x="1241723" y="1704091"/>
                </a:moveTo>
                <a:cubicBezTo>
                  <a:pt x="1252352" y="1698582"/>
                  <a:pt x="1256483" y="1685516"/>
                  <a:pt x="1250975" y="1674888"/>
                </a:cubicBezTo>
                <a:cubicBezTo>
                  <a:pt x="1245466" y="1664294"/>
                  <a:pt x="1232400" y="1660127"/>
                  <a:pt x="1221807" y="1665636"/>
                </a:cubicBezTo>
                <a:lnTo>
                  <a:pt x="1219229" y="1666977"/>
                </a:lnTo>
                <a:lnTo>
                  <a:pt x="1214603" y="1669343"/>
                </a:lnTo>
                <a:lnTo>
                  <a:pt x="1209977" y="1671674"/>
                </a:lnTo>
                <a:lnTo>
                  <a:pt x="1205351" y="1674005"/>
                </a:lnTo>
                <a:lnTo>
                  <a:pt x="1200690" y="1676300"/>
                </a:lnTo>
                <a:lnTo>
                  <a:pt x="1196028" y="1678560"/>
                </a:lnTo>
                <a:lnTo>
                  <a:pt x="1191367" y="1680785"/>
                </a:lnTo>
                <a:lnTo>
                  <a:pt x="1186671" y="1683009"/>
                </a:lnTo>
                <a:lnTo>
                  <a:pt x="1183916" y="1684281"/>
                </a:lnTo>
                <a:cubicBezTo>
                  <a:pt x="1173075" y="1689260"/>
                  <a:pt x="1168308" y="1702113"/>
                  <a:pt x="1173287" y="1712990"/>
                </a:cubicBezTo>
                <a:cubicBezTo>
                  <a:pt x="1178301" y="1723866"/>
                  <a:pt x="1191120" y="1728633"/>
                  <a:pt x="1201996" y="1723654"/>
                </a:cubicBezTo>
                <a:lnTo>
                  <a:pt x="1204998" y="1722277"/>
                </a:lnTo>
                <a:lnTo>
                  <a:pt x="1209906" y="1719946"/>
                </a:lnTo>
                <a:lnTo>
                  <a:pt x="1214815" y="1717616"/>
                </a:lnTo>
                <a:lnTo>
                  <a:pt x="1219723" y="1715250"/>
                </a:lnTo>
                <a:lnTo>
                  <a:pt x="1224596" y="1712849"/>
                </a:lnTo>
                <a:lnTo>
                  <a:pt x="1229470" y="1710447"/>
                </a:lnTo>
                <a:lnTo>
                  <a:pt x="1234343" y="1707975"/>
                </a:lnTo>
                <a:lnTo>
                  <a:pt x="1239180" y="1705468"/>
                </a:lnTo>
                <a:lnTo>
                  <a:pt x="1241723" y="1704091"/>
                </a:lnTo>
                <a:lnTo>
                  <a:pt x="1241723" y="1704091"/>
                </a:lnTo>
                <a:close/>
                <a:moveTo>
                  <a:pt x="1077414" y="1770443"/>
                </a:moveTo>
                <a:cubicBezTo>
                  <a:pt x="1088891" y="1767124"/>
                  <a:pt x="1095529" y="1755117"/>
                  <a:pt x="1092210" y="1743641"/>
                </a:cubicBezTo>
                <a:cubicBezTo>
                  <a:pt x="1088891" y="1732164"/>
                  <a:pt x="1076920" y="1725526"/>
                  <a:pt x="1065408" y="1728845"/>
                </a:cubicBezTo>
                <a:lnTo>
                  <a:pt x="1060853" y="1730151"/>
                </a:lnTo>
                <a:lnTo>
                  <a:pt x="1055874" y="1731564"/>
                </a:lnTo>
                <a:lnTo>
                  <a:pt x="1050894" y="1732941"/>
                </a:lnTo>
                <a:lnTo>
                  <a:pt x="1045915" y="1734283"/>
                </a:lnTo>
                <a:lnTo>
                  <a:pt x="1040936" y="1735625"/>
                </a:lnTo>
                <a:lnTo>
                  <a:pt x="1035922" y="1736931"/>
                </a:lnTo>
                <a:lnTo>
                  <a:pt x="1030943" y="1738203"/>
                </a:lnTo>
                <a:lnTo>
                  <a:pt x="1025893" y="1739439"/>
                </a:lnTo>
                <a:lnTo>
                  <a:pt x="1024551" y="1739757"/>
                </a:lnTo>
                <a:cubicBezTo>
                  <a:pt x="1012933" y="1742511"/>
                  <a:pt x="1005730" y="1754199"/>
                  <a:pt x="1008484" y="1765817"/>
                </a:cubicBezTo>
                <a:cubicBezTo>
                  <a:pt x="1011239" y="1777435"/>
                  <a:pt x="1022927" y="1784639"/>
                  <a:pt x="1034545" y="1781884"/>
                </a:cubicBezTo>
                <a:lnTo>
                  <a:pt x="1036134" y="1781496"/>
                </a:lnTo>
                <a:lnTo>
                  <a:pt x="1041395" y="1780189"/>
                </a:lnTo>
                <a:lnTo>
                  <a:pt x="1046657" y="1778847"/>
                </a:lnTo>
                <a:lnTo>
                  <a:pt x="1051883" y="1777505"/>
                </a:lnTo>
                <a:lnTo>
                  <a:pt x="1057109" y="1776093"/>
                </a:lnTo>
                <a:lnTo>
                  <a:pt x="1062371" y="1774645"/>
                </a:lnTo>
                <a:lnTo>
                  <a:pt x="1067562" y="1773197"/>
                </a:lnTo>
                <a:lnTo>
                  <a:pt x="1072753" y="1771714"/>
                </a:lnTo>
                <a:lnTo>
                  <a:pt x="1077414" y="1770443"/>
                </a:lnTo>
                <a:lnTo>
                  <a:pt x="1077414" y="1770443"/>
                </a:lnTo>
                <a:close/>
                <a:moveTo>
                  <a:pt x="903500" y="1803601"/>
                </a:moveTo>
                <a:cubicBezTo>
                  <a:pt x="915401" y="1802542"/>
                  <a:pt x="924193" y="1791983"/>
                  <a:pt x="923099" y="1780083"/>
                </a:cubicBezTo>
                <a:cubicBezTo>
                  <a:pt x="922039" y="1768183"/>
                  <a:pt x="911516" y="1759390"/>
                  <a:pt x="899581" y="1760450"/>
                </a:cubicBezTo>
                <a:lnTo>
                  <a:pt x="898627" y="1760520"/>
                </a:lnTo>
                <a:lnTo>
                  <a:pt x="893472" y="1760979"/>
                </a:lnTo>
                <a:lnTo>
                  <a:pt x="888316" y="1761403"/>
                </a:lnTo>
                <a:lnTo>
                  <a:pt x="883125" y="1761792"/>
                </a:lnTo>
                <a:lnTo>
                  <a:pt x="877969" y="1762145"/>
                </a:lnTo>
                <a:lnTo>
                  <a:pt x="872779" y="1762462"/>
                </a:lnTo>
                <a:lnTo>
                  <a:pt x="867587" y="1762745"/>
                </a:lnTo>
                <a:lnTo>
                  <a:pt x="862397" y="1763027"/>
                </a:lnTo>
                <a:lnTo>
                  <a:pt x="857347" y="1763274"/>
                </a:lnTo>
                <a:cubicBezTo>
                  <a:pt x="845411" y="1763769"/>
                  <a:pt x="836124" y="1773868"/>
                  <a:pt x="836619" y="1785804"/>
                </a:cubicBezTo>
                <a:cubicBezTo>
                  <a:pt x="837148" y="1797739"/>
                  <a:pt x="847247" y="1807027"/>
                  <a:pt x="859183" y="1806532"/>
                </a:cubicBezTo>
                <a:lnTo>
                  <a:pt x="864515" y="1806285"/>
                </a:lnTo>
                <a:lnTo>
                  <a:pt x="869918" y="1806003"/>
                </a:lnTo>
                <a:lnTo>
                  <a:pt x="875356" y="1805685"/>
                </a:lnTo>
                <a:lnTo>
                  <a:pt x="880794" y="1805332"/>
                </a:lnTo>
                <a:lnTo>
                  <a:pt x="886197" y="1804943"/>
                </a:lnTo>
                <a:lnTo>
                  <a:pt x="891600" y="1804555"/>
                </a:lnTo>
                <a:lnTo>
                  <a:pt x="897038" y="1804096"/>
                </a:lnTo>
                <a:lnTo>
                  <a:pt x="902441" y="1803637"/>
                </a:lnTo>
                <a:lnTo>
                  <a:pt x="903500" y="1803601"/>
                </a:lnTo>
                <a:lnTo>
                  <a:pt x="903500" y="1803601"/>
                </a:lnTo>
                <a:close/>
                <a:moveTo>
                  <a:pt x="726267" y="1802330"/>
                </a:moveTo>
                <a:cubicBezTo>
                  <a:pt x="738168" y="1803637"/>
                  <a:pt x="748867" y="1795056"/>
                  <a:pt x="750138" y="1783191"/>
                </a:cubicBezTo>
                <a:cubicBezTo>
                  <a:pt x="751445" y="1771326"/>
                  <a:pt x="742864" y="1760591"/>
                  <a:pt x="730964" y="1759319"/>
                </a:cubicBezTo>
                <a:lnTo>
                  <a:pt x="727468" y="1758931"/>
                </a:lnTo>
                <a:lnTo>
                  <a:pt x="722277" y="1758331"/>
                </a:lnTo>
                <a:lnTo>
                  <a:pt x="717086" y="1757731"/>
                </a:lnTo>
                <a:lnTo>
                  <a:pt x="711895" y="1757095"/>
                </a:lnTo>
                <a:lnTo>
                  <a:pt x="706704" y="1756389"/>
                </a:lnTo>
                <a:lnTo>
                  <a:pt x="701513" y="1755683"/>
                </a:lnTo>
                <a:lnTo>
                  <a:pt x="696322" y="1754941"/>
                </a:lnTo>
                <a:lnTo>
                  <a:pt x="691131" y="1754164"/>
                </a:lnTo>
                <a:lnTo>
                  <a:pt x="689048" y="1753846"/>
                </a:lnTo>
                <a:cubicBezTo>
                  <a:pt x="677218" y="1751939"/>
                  <a:pt x="666130" y="1759991"/>
                  <a:pt x="664259" y="1771785"/>
                </a:cubicBezTo>
                <a:cubicBezTo>
                  <a:pt x="662352" y="1783614"/>
                  <a:pt x="670403" y="1794703"/>
                  <a:pt x="682197" y="1796574"/>
                </a:cubicBezTo>
                <a:lnTo>
                  <a:pt x="684528" y="1796927"/>
                </a:lnTo>
                <a:lnTo>
                  <a:pt x="690001" y="1797739"/>
                </a:lnTo>
                <a:lnTo>
                  <a:pt x="695439" y="1798516"/>
                </a:lnTo>
                <a:lnTo>
                  <a:pt x="700878" y="1799258"/>
                </a:lnTo>
                <a:lnTo>
                  <a:pt x="706316" y="1799964"/>
                </a:lnTo>
                <a:lnTo>
                  <a:pt x="711789" y="1800671"/>
                </a:lnTo>
                <a:lnTo>
                  <a:pt x="717263" y="1801306"/>
                </a:lnTo>
                <a:lnTo>
                  <a:pt x="722736" y="1801906"/>
                </a:lnTo>
                <a:lnTo>
                  <a:pt x="726267" y="1802330"/>
                </a:lnTo>
                <a:lnTo>
                  <a:pt x="726267" y="1802330"/>
                </a:lnTo>
                <a:close/>
                <a:moveTo>
                  <a:pt x="552777" y="1766382"/>
                </a:moveTo>
                <a:cubicBezTo>
                  <a:pt x="564183" y="1769984"/>
                  <a:pt x="576330" y="1763663"/>
                  <a:pt x="579968" y="1752257"/>
                </a:cubicBezTo>
                <a:cubicBezTo>
                  <a:pt x="583570" y="1740851"/>
                  <a:pt x="577249" y="1728704"/>
                  <a:pt x="565843" y="1725067"/>
                </a:cubicBezTo>
                <a:lnTo>
                  <a:pt x="562700" y="1724078"/>
                </a:lnTo>
                <a:lnTo>
                  <a:pt x="557615" y="1722453"/>
                </a:lnTo>
                <a:lnTo>
                  <a:pt x="552565" y="1720794"/>
                </a:lnTo>
                <a:lnTo>
                  <a:pt x="547516" y="1719099"/>
                </a:lnTo>
                <a:lnTo>
                  <a:pt x="542466" y="1717368"/>
                </a:lnTo>
                <a:lnTo>
                  <a:pt x="537416" y="1715603"/>
                </a:lnTo>
                <a:lnTo>
                  <a:pt x="532367" y="1713802"/>
                </a:lnTo>
                <a:lnTo>
                  <a:pt x="527317" y="1711966"/>
                </a:lnTo>
                <a:lnTo>
                  <a:pt x="525940" y="1711471"/>
                </a:lnTo>
                <a:cubicBezTo>
                  <a:pt x="514746" y="1707304"/>
                  <a:pt x="502245" y="1712990"/>
                  <a:pt x="498078" y="1724184"/>
                </a:cubicBezTo>
                <a:cubicBezTo>
                  <a:pt x="493911" y="1735378"/>
                  <a:pt x="499597" y="1747878"/>
                  <a:pt x="510826" y="1752045"/>
                </a:cubicBezTo>
                <a:lnTo>
                  <a:pt x="512450" y="1752645"/>
                </a:lnTo>
                <a:lnTo>
                  <a:pt x="517747" y="1754588"/>
                </a:lnTo>
                <a:lnTo>
                  <a:pt x="523044" y="1756459"/>
                </a:lnTo>
                <a:lnTo>
                  <a:pt x="528376" y="1758296"/>
                </a:lnTo>
                <a:lnTo>
                  <a:pt x="533673" y="1760097"/>
                </a:lnTo>
                <a:lnTo>
                  <a:pt x="539005" y="1761897"/>
                </a:lnTo>
                <a:lnTo>
                  <a:pt x="544373" y="1763628"/>
                </a:lnTo>
                <a:lnTo>
                  <a:pt x="549705" y="1765323"/>
                </a:lnTo>
                <a:lnTo>
                  <a:pt x="552777" y="1766382"/>
                </a:lnTo>
                <a:lnTo>
                  <a:pt x="552777" y="1766382"/>
                </a:lnTo>
                <a:close/>
                <a:moveTo>
                  <a:pt x="389704" y="1697099"/>
                </a:moveTo>
                <a:cubicBezTo>
                  <a:pt x="400192" y="1702855"/>
                  <a:pt x="413364" y="1699041"/>
                  <a:pt x="419119" y="1688554"/>
                </a:cubicBezTo>
                <a:cubicBezTo>
                  <a:pt x="424875" y="1678065"/>
                  <a:pt x="421062" y="1664894"/>
                  <a:pt x="410539" y="1659138"/>
                </a:cubicBezTo>
                <a:lnTo>
                  <a:pt x="408596" y="1658079"/>
                </a:lnTo>
                <a:lnTo>
                  <a:pt x="403759" y="1655395"/>
                </a:lnTo>
                <a:lnTo>
                  <a:pt x="398956" y="1652676"/>
                </a:lnTo>
                <a:lnTo>
                  <a:pt x="394118" y="1649922"/>
                </a:lnTo>
                <a:lnTo>
                  <a:pt x="389351" y="1647167"/>
                </a:lnTo>
                <a:lnTo>
                  <a:pt x="384549" y="1644342"/>
                </a:lnTo>
                <a:lnTo>
                  <a:pt x="379782" y="1641482"/>
                </a:lnTo>
                <a:lnTo>
                  <a:pt x="375014" y="1638622"/>
                </a:lnTo>
                <a:lnTo>
                  <a:pt x="374026" y="1637986"/>
                </a:lnTo>
                <a:cubicBezTo>
                  <a:pt x="363856" y="1631700"/>
                  <a:pt x="350472" y="1634878"/>
                  <a:pt x="344257" y="1645084"/>
                </a:cubicBezTo>
                <a:cubicBezTo>
                  <a:pt x="337972" y="1655254"/>
                  <a:pt x="341150" y="1668602"/>
                  <a:pt x="351320" y="1674852"/>
                </a:cubicBezTo>
                <a:lnTo>
                  <a:pt x="352556" y="1675594"/>
                </a:lnTo>
                <a:lnTo>
                  <a:pt x="357570" y="1678631"/>
                </a:lnTo>
                <a:lnTo>
                  <a:pt x="362584" y="1681597"/>
                </a:lnTo>
                <a:lnTo>
                  <a:pt x="367599" y="1684528"/>
                </a:lnTo>
                <a:lnTo>
                  <a:pt x="372649" y="1687459"/>
                </a:lnTo>
                <a:lnTo>
                  <a:pt x="377698" y="1690319"/>
                </a:lnTo>
                <a:lnTo>
                  <a:pt x="382748" y="1693144"/>
                </a:lnTo>
                <a:lnTo>
                  <a:pt x="387797" y="1695934"/>
                </a:lnTo>
                <a:lnTo>
                  <a:pt x="389704" y="1697099"/>
                </a:lnTo>
                <a:lnTo>
                  <a:pt x="389704" y="1697099"/>
                </a:lnTo>
                <a:close/>
                <a:moveTo>
                  <a:pt x="243122" y="1597589"/>
                </a:moveTo>
                <a:cubicBezTo>
                  <a:pt x="252304" y="1605287"/>
                  <a:pt x="265970" y="1604086"/>
                  <a:pt x="273632" y="1594905"/>
                </a:cubicBezTo>
                <a:cubicBezTo>
                  <a:pt x="281330" y="1585759"/>
                  <a:pt x="280130" y="1572093"/>
                  <a:pt x="270984" y="1564395"/>
                </a:cubicBezTo>
                <a:lnTo>
                  <a:pt x="268159" y="1562064"/>
                </a:lnTo>
                <a:lnTo>
                  <a:pt x="264028" y="1558568"/>
                </a:lnTo>
                <a:lnTo>
                  <a:pt x="259931" y="1555037"/>
                </a:lnTo>
                <a:lnTo>
                  <a:pt x="255870" y="1551541"/>
                </a:lnTo>
                <a:lnTo>
                  <a:pt x="251845" y="1547975"/>
                </a:lnTo>
                <a:lnTo>
                  <a:pt x="247819" y="1544408"/>
                </a:lnTo>
                <a:lnTo>
                  <a:pt x="243829" y="1540806"/>
                </a:lnTo>
                <a:lnTo>
                  <a:pt x="239874" y="1537204"/>
                </a:lnTo>
                <a:lnTo>
                  <a:pt x="239238" y="1536604"/>
                </a:lnTo>
                <a:cubicBezTo>
                  <a:pt x="230445" y="1528482"/>
                  <a:pt x="216779" y="1528977"/>
                  <a:pt x="208622" y="1537769"/>
                </a:cubicBezTo>
                <a:cubicBezTo>
                  <a:pt x="200500" y="1546527"/>
                  <a:pt x="201030" y="1560228"/>
                  <a:pt x="209787" y="1568350"/>
                </a:cubicBezTo>
                <a:lnTo>
                  <a:pt x="210635" y="1569127"/>
                </a:lnTo>
                <a:lnTo>
                  <a:pt x="214802" y="1572941"/>
                </a:lnTo>
                <a:lnTo>
                  <a:pt x="219004" y="1576719"/>
                </a:lnTo>
                <a:lnTo>
                  <a:pt x="223206" y="1580462"/>
                </a:lnTo>
                <a:lnTo>
                  <a:pt x="227479" y="1584205"/>
                </a:lnTo>
                <a:lnTo>
                  <a:pt x="231752" y="1587913"/>
                </a:lnTo>
                <a:lnTo>
                  <a:pt x="236060" y="1591585"/>
                </a:lnTo>
                <a:lnTo>
                  <a:pt x="240368" y="1595258"/>
                </a:lnTo>
                <a:lnTo>
                  <a:pt x="243122" y="1597589"/>
                </a:lnTo>
                <a:lnTo>
                  <a:pt x="243122" y="1597589"/>
                </a:lnTo>
                <a:close/>
                <a:moveTo>
                  <a:pt x="118681" y="1471382"/>
                </a:moveTo>
                <a:cubicBezTo>
                  <a:pt x="126168" y="1480704"/>
                  <a:pt x="139763" y="1482258"/>
                  <a:pt x="149121" y="1474772"/>
                </a:cubicBezTo>
                <a:cubicBezTo>
                  <a:pt x="158443" y="1467321"/>
                  <a:pt x="159997" y="1453691"/>
                  <a:pt x="152511" y="1444333"/>
                </a:cubicBezTo>
                <a:lnTo>
                  <a:pt x="149262" y="1440272"/>
                </a:lnTo>
                <a:lnTo>
                  <a:pt x="145978" y="1436140"/>
                </a:lnTo>
                <a:lnTo>
                  <a:pt x="142729" y="1432009"/>
                </a:lnTo>
                <a:lnTo>
                  <a:pt x="139551" y="1427842"/>
                </a:lnTo>
                <a:lnTo>
                  <a:pt x="136373" y="1423675"/>
                </a:lnTo>
                <a:lnTo>
                  <a:pt x="133195" y="1419473"/>
                </a:lnTo>
                <a:lnTo>
                  <a:pt x="130087" y="1415271"/>
                </a:lnTo>
                <a:lnTo>
                  <a:pt x="126945" y="1411033"/>
                </a:lnTo>
                <a:lnTo>
                  <a:pt x="126803" y="1410821"/>
                </a:lnTo>
                <a:cubicBezTo>
                  <a:pt x="119847" y="1401146"/>
                  <a:pt x="106287" y="1398921"/>
                  <a:pt x="96576" y="1405913"/>
                </a:cubicBezTo>
                <a:cubicBezTo>
                  <a:pt x="86865" y="1412905"/>
                  <a:pt x="84676" y="1426429"/>
                  <a:pt x="91667" y="1436140"/>
                </a:cubicBezTo>
                <a:lnTo>
                  <a:pt x="91985" y="1436564"/>
                </a:lnTo>
                <a:lnTo>
                  <a:pt x="95234" y="1441013"/>
                </a:lnTo>
                <a:lnTo>
                  <a:pt x="98518" y="1445427"/>
                </a:lnTo>
                <a:lnTo>
                  <a:pt x="101837" y="1449841"/>
                </a:lnTo>
                <a:lnTo>
                  <a:pt x="105192" y="1454220"/>
                </a:lnTo>
                <a:lnTo>
                  <a:pt x="108582" y="1458564"/>
                </a:lnTo>
                <a:lnTo>
                  <a:pt x="111972" y="1462942"/>
                </a:lnTo>
                <a:lnTo>
                  <a:pt x="115433" y="1467286"/>
                </a:lnTo>
                <a:lnTo>
                  <a:pt x="118681" y="1471382"/>
                </a:lnTo>
                <a:lnTo>
                  <a:pt x="118681" y="1471382"/>
                </a:lnTo>
                <a:close/>
                <a:moveTo>
                  <a:pt x="21537" y="1323282"/>
                </a:moveTo>
                <a:cubicBezTo>
                  <a:pt x="27046" y="1333875"/>
                  <a:pt x="40111" y="1338042"/>
                  <a:pt x="50705" y="1332533"/>
                </a:cubicBezTo>
                <a:cubicBezTo>
                  <a:pt x="61334" y="1327025"/>
                  <a:pt x="65466" y="1313959"/>
                  <a:pt x="59992" y="1303330"/>
                </a:cubicBezTo>
                <a:lnTo>
                  <a:pt x="58438" y="1300364"/>
                </a:lnTo>
                <a:lnTo>
                  <a:pt x="56037" y="1295738"/>
                </a:lnTo>
                <a:lnTo>
                  <a:pt x="53706" y="1291112"/>
                </a:lnTo>
                <a:lnTo>
                  <a:pt x="51376" y="1286486"/>
                </a:lnTo>
                <a:lnTo>
                  <a:pt x="49116" y="1281825"/>
                </a:lnTo>
                <a:lnTo>
                  <a:pt x="46856" y="1277164"/>
                </a:lnTo>
                <a:lnTo>
                  <a:pt x="44596" y="1272502"/>
                </a:lnTo>
                <a:lnTo>
                  <a:pt x="42407" y="1267806"/>
                </a:lnTo>
                <a:lnTo>
                  <a:pt x="41312" y="1265440"/>
                </a:lnTo>
                <a:cubicBezTo>
                  <a:pt x="36297" y="1254564"/>
                  <a:pt x="23444" y="1249797"/>
                  <a:pt x="12603" y="1254811"/>
                </a:cubicBezTo>
                <a:cubicBezTo>
                  <a:pt x="1762" y="1259790"/>
                  <a:pt x="-3005" y="1272644"/>
                  <a:pt x="1974" y="1283520"/>
                </a:cubicBezTo>
                <a:lnTo>
                  <a:pt x="3174" y="1286098"/>
                </a:lnTo>
                <a:lnTo>
                  <a:pt x="5470" y="1291041"/>
                </a:lnTo>
                <a:lnTo>
                  <a:pt x="7836" y="1295950"/>
                </a:lnTo>
                <a:lnTo>
                  <a:pt x="10202" y="1300858"/>
                </a:lnTo>
                <a:lnTo>
                  <a:pt x="12603" y="1305731"/>
                </a:lnTo>
                <a:lnTo>
                  <a:pt x="15004" y="1310605"/>
                </a:lnTo>
                <a:lnTo>
                  <a:pt x="17476" y="1315442"/>
                </a:lnTo>
                <a:lnTo>
                  <a:pt x="19983" y="1320280"/>
                </a:lnTo>
                <a:lnTo>
                  <a:pt x="21537" y="1323282"/>
                </a:lnTo>
                <a:lnTo>
                  <a:pt x="21537" y="1323282"/>
                </a:lnTo>
                <a:close/>
                <a:moveTo>
                  <a:pt x="739863" y="3056"/>
                </a:moveTo>
                <a:cubicBezTo>
                  <a:pt x="727962" y="4115"/>
                  <a:pt x="719170" y="14638"/>
                  <a:pt x="720229" y="26539"/>
                </a:cubicBezTo>
                <a:cubicBezTo>
                  <a:pt x="721288" y="38439"/>
                  <a:pt x="731811" y="47232"/>
                  <a:pt x="743747" y="46172"/>
                </a:cubicBezTo>
                <a:lnTo>
                  <a:pt x="745548" y="45996"/>
                </a:lnTo>
                <a:lnTo>
                  <a:pt x="750703" y="45537"/>
                </a:lnTo>
                <a:lnTo>
                  <a:pt x="755859" y="45113"/>
                </a:lnTo>
                <a:lnTo>
                  <a:pt x="761050" y="44724"/>
                </a:lnTo>
                <a:lnTo>
                  <a:pt x="766206" y="44336"/>
                </a:lnTo>
                <a:lnTo>
                  <a:pt x="771396" y="44018"/>
                </a:lnTo>
                <a:lnTo>
                  <a:pt x="776588" y="43736"/>
                </a:lnTo>
                <a:lnTo>
                  <a:pt x="781778" y="43488"/>
                </a:lnTo>
                <a:lnTo>
                  <a:pt x="785945" y="43277"/>
                </a:lnTo>
                <a:cubicBezTo>
                  <a:pt x="797881" y="42782"/>
                  <a:pt x="807168" y="32683"/>
                  <a:pt x="806709" y="20747"/>
                </a:cubicBezTo>
                <a:cubicBezTo>
                  <a:pt x="806179" y="8812"/>
                  <a:pt x="796080" y="-476"/>
                  <a:pt x="784144" y="19"/>
                </a:cubicBezTo>
                <a:lnTo>
                  <a:pt x="779695" y="231"/>
                </a:lnTo>
                <a:lnTo>
                  <a:pt x="774292" y="513"/>
                </a:lnTo>
                <a:lnTo>
                  <a:pt x="768854" y="831"/>
                </a:lnTo>
                <a:lnTo>
                  <a:pt x="763416" y="1149"/>
                </a:lnTo>
                <a:lnTo>
                  <a:pt x="758013" y="1537"/>
                </a:lnTo>
                <a:lnTo>
                  <a:pt x="752610" y="1926"/>
                </a:lnTo>
                <a:lnTo>
                  <a:pt x="747172" y="2385"/>
                </a:lnTo>
                <a:lnTo>
                  <a:pt x="741769" y="2844"/>
                </a:lnTo>
                <a:lnTo>
                  <a:pt x="739863" y="3056"/>
                </a:lnTo>
                <a:lnTo>
                  <a:pt x="739863" y="3056"/>
                </a:lnTo>
                <a:close/>
                <a:moveTo>
                  <a:pt x="917095" y="4150"/>
                </a:moveTo>
                <a:cubicBezTo>
                  <a:pt x="905231" y="2844"/>
                  <a:pt x="894531" y="11425"/>
                  <a:pt x="893224" y="23325"/>
                </a:cubicBezTo>
                <a:cubicBezTo>
                  <a:pt x="891918" y="35225"/>
                  <a:pt x="900499" y="45890"/>
                  <a:pt x="912399" y="47196"/>
                </a:cubicBezTo>
                <a:lnTo>
                  <a:pt x="916742" y="47655"/>
                </a:lnTo>
                <a:lnTo>
                  <a:pt x="921933" y="48256"/>
                </a:lnTo>
                <a:lnTo>
                  <a:pt x="927124" y="48856"/>
                </a:lnTo>
                <a:lnTo>
                  <a:pt x="932315" y="49527"/>
                </a:lnTo>
                <a:lnTo>
                  <a:pt x="937506" y="50198"/>
                </a:lnTo>
                <a:lnTo>
                  <a:pt x="942697" y="50904"/>
                </a:lnTo>
                <a:lnTo>
                  <a:pt x="947888" y="51646"/>
                </a:lnTo>
                <a:lnTo>
                  <a:pt x="953079" y="52422"/>
                </a:lnTo>
                <a:lnTo>
                  <a:pt x="954315" y="52599"/>
                </a:lnTo>
                <a:cubicBezTo>
                  <a:pt x="966144" y="54471"/>
                  <a:pt x="977233" y="46419"/>
                  <a:pt x="979104" y="34625"/>
                </a:cubicBezTo>
                <a:cubicBezTo>
                  <a:pt x="980976" y="22795"/>
                  <a:pt x="972925" y="11707"/>
                  <a:pt x="961130" y="9836"/>
                </a:cubicBezTo>
                <a:lnTo>
                  <a:pt x="959647" y="9589"/>
                </a:lnTo>
                <a:lnTo>
                  <a:pt x="954244" y="8776"/>
                </a:lnTo>
                <a:lnTo>
                  <a:pt x="948771" y="8000"/>
                </a:lnTo>
                <a:lnTo>
                  <a:pt x="943297" y="7258"/>
                </a:lnTo>
                <a:lnTo>
                  <a:pt x="937859" y="6552"/>
                </a:lnTo>
                <a:lnTo>
                  <a:pt x="932421" y="5881"/>
                </a:lnTo>
                <a:lnTo>
                  <a:pt x="926948" y="5210"/>
                </a:lnTo>
                <a:lnTo>
                  <a:pt x="921510" y="4609"/>
                </a:lnTo>
                <a:lnTo>
                  <a:pt x="917095" y="4150"/>
                </a:lnTo>
                <a:lnTo>
                  <a:pt x="917095" y="4150"/>
                </a:lnTo>
                <a:close/>
                <a:moveTo>
                  <a:pt x="1090656" y="39957"/>
                </a:moveTo>
                <a:cubicBezTo>
                  <a:pt x="1079250" y="36320"/>
                  <a:pt x="1067103" y="42641"/>
                  <a:pt x="1063466" y="54047"/>
                </a:cubicBezTo>
                <a:cubicBezTo>
                  <a:pt x="1059864" y="65453"/>
                  <a:pt x="1066184" y="77600"/>
                  <a:pt x="1077555" y="81237"/>
                </a:cubicBezTo>
                <a:lnTo>
                  <a:pt x="1081510" y="82473"/>
                </a:lnTo>
                <a:lnTo>
                  <a:pt x="1086595" y="84098"/>
                </a:lnTo>
                <a:lnTo>
                  <a:pt x="1091645" y="85757"/>
                </a:lnTo>
                <a:lnTo>
                  <a:pt x="1096694" y="87452"/>
                </a:lnTo>
                <a:lnTo>
                  <a:pt x="1101744" y="89183"/>
                </a:lnTo>
                <a:lnTo>
                  <a:pt x="1106794" y="90948"/>
                </a:lnTo>
                <a:lnTo>
                  <a:pt x="1111844" y="92749"/>
                </a:lnTo>
                <a:lnTo>
                  <a:pt x="1116929" y="94550"/>
                </a:lnTo>
                <a:lnTo>
                  <a:pt x="1117494" y="94797"/>
                </a:lnTo>
                <a:cubicBezTo>
                  <a:pt x="1128688" y="98964"/>
                  <a:pt x="1141188" y="93279"/>
                  <a:pt x="1145355" y="82050"/>
                </a:cubicBezTo>
                <a:cubicBezTo>
                  <a:pt x="1149522" y="70856"/>
                  <a:pt x="1143837" y="58390"/>
                  <a:pt x="1132607" y="54188"/>
                </a:cubicBezTo>
                <a:lnTo>
                  <a:pt x="1131795" y="53870"/>
                </a:lnTo>
                <a:lnTo>
                  <a:pt x="1126463" y="51964"/>
                </a:lnTo>
                <a:lnTo>
                  <a:pt x="1121166" y="50092"/>
                </a:lnTo>
                <a:lnTo>
                  <a:pt x="1115869" y="48220"/>
                </a:lnTo>
                <a:lnTo>
                  <a:pt x="1110537" y="46419"/>
                </a:lnTo>
                <a:lnTo>
                  <a:pt x="1105205" y="44654"/>
                </a:lnTo>
                <a:lnTo>
                  <a:pt x="1099873" y="42924"/>
                </a:lnTo>
                <a:lnTo>
                  <a:pt x="1094540" y="41193"/>
                </a:lnTo>
                <a:lnTo>
                  <a:pt x="1090656" y="39957"/>
                </a:lnTo>
                <a:lnTo>
                  <a:pt x="1090656" y="39957"/>
                </a:lnTo>
                <a:close/>
                <a:moveTo>
                  <a:pt x="1253765" y="109028"/>
                </a:moveTo>
                <a:cubicBezTo>
                  <a:pt x="1243276" y="103272"/>
                  <a:pt x="1230105" y="107122"/>
                  <a:pt x="1224349" y="117574"/>
                </a:cubicBezTo>
                <a:cubicBezTo>
                  <a:pt x="1218593" y="128062"/>
                  <a:pt x="1222442" y="141233"/>
                  <a:pt x="1232930" y="146954"/>
                </a:cubicBezTo>
                <a:lnTo>
                  <a:pt x="1235649" y="148437"/>
                </a:lnTo>
                <a:lnTo>
                  <a:pt x="1240487" y="151085"/>
                </a:lnTo>
                <a:lnTo>
                  <a:pt x="1245325" y="153804"/>
                </a:lnTo>
                <a:lnTo>
                  <a:pt x="1250127" y="156559"/>
                </a:lnTo>
                <a:lnTo>
                  <a:pt x="1254894" y="159313"/>
                </a:lnTo>
                <a:lnTo>
                  <a:pt x="1259697" y="162138"/>
                </a:lnTo>
                <a:lnTo>
                  <a:pt x="1264464" y="164998"/>
                </a:lnTo>
                <a:lnTo>
                  <a:pt x="1269231" y="167894"/>
                </a:lnTo>
                <a:lnTo>
                  <a:pt x="1269478" y="168035"/>
                </a:lnTo>
                <a:cubicBezTo>
                  <a:pt x="1279648" y="174321"/>
                  <a:pt x="1292997" y="171143"/>
                  <a:pt x="1299247" y="160973"/>
                </a:cubicBezTo>
                <a:cubicBezTo>
                  <a:pt x="1305532" y="150803"/>
                  <a:pt x="1302354" y="137455"/>
                  <a:pt x="1292184" y="131169"/>
                </a:cubicBezTo>
                <a:lnTo>
                  <a:pt x="1291725" y="130887"/>
                </a:lnTo>
                <a:lnTo>
                  <a:pt x="1286711" y="127885"/>
                </a:lnTo>
                <a:lnTo>
                  <a:pt x="1281696" y="124884"/>
                </a:lnTo>
                <a:lnTo>
                  <a:pt x="1276647" y="121953"/>
                </a:lnTo>
                <a:lnTo>
                  <a:pt x="1271597" y="119022"/>
                </a:lnTo>
                <a:lnTo>
                  <a:pt x="1266548" y="116162"/>
                </a:lnTo>
                <a:lnTo>
                  <a:pt x="1261498" y="113301"/>
                </a:lnTo>
                <a:lnTo>
                  <a:pt x="1256448" y="110511"/>
                </a:lnTo>
                <a:lnTo>
                  <a:pt x="1253765" y="109028"/>
                </a:lnTo>
                <a:lnTo>
                  <a:pt x="1253765" y="109028"/>
                </a:lnTo>
                <a:close/>
                <a:moveTo>
                  <a:pt x="1400452" y="208433"/>
                </a:moveTo>
                <a:cubicBezTo>
                  <a:pt x="1391271" y="200735"/>
                  <a:pt x="1377605" y="201935"/>
                  <a:pt x="1369942" y="211081"/>
                </a:cubicBezTo>
                <a:cubicBezTo>
                  <a:pt x="1362280" y="220227"/>
                  <a:pt x="1363480" y="233893"/>
                  <a:pt x="1372626" y="241591"/>
                </a:cubicBezTo>
                <a:lnTo>
                  <a:pt x="1376157" y="244522"/>
                </a:lnTo>
                <a:lnTo>
                  <a:pt x="1380289" y="248018"/>
                </a:lnTo>
                <a:lnTo>
                  <a:pt x="1384385" y="251514"/>
                </a:lnTo>
                <a:lnTo>
                  <a:pt x="1388481" y="255045"/>
                </a:lnTo>
                <a:lnTo>
                  <a:pt x="1392542" y="258612"/>
                </a:lnTo>
                <a:lnTo>
                  <a:pt x="1396568" y="262178"/>
                </a:lnTo>
                <a:lnTo>
                  <a:pt x="1400523" y="265745"/>
                </a:lnTo>
                <a:lnTo>
                  <a:pt x="1404513" y="269347"/>
                </a:lnTo>
                <a:cubicBezTo>
                  <a:pt x="1413270" y="277469"/>
                  <a:pt x="1426972" y="276974"/>
                  <a:pt x="1435094" y="268217"/>
                </a:cubicBezTo>
                <a:cubicBezTo>
                  <a:pt x="1443251" y="259459"/>
                  <a:pt x="1442721" y="245758"/>
                  <a:pt x="1433964" y="237601"/>
                </a:cubicBezTo>
                <a:lnTo>
                  <a:pt x="1433752" y="237424"/>
                </a:lnTo>
                <a:lnTo>
                  <a:pt x="1429620" y="233611"/>
                </a:lnTo>
                <a:lnTo>
                  <a:pt x="1425418" y="229832"/>
                </a:lnTo>
                <a:lnTo>
                  <a:pt x="1421145" y="226089"/>
                </a:lnTo>
                <a:lnTo>
                  <a:pt x="1416908" y="222381"/>
                </a:lnTo>
                <a:lnTo>
                  <a:pt x="1412635" y="218673"/>
                </a:lnTo>
                <a:lnTo>
                  <a:pt x="1408327" y="215001"/>
                </a:lnTo>
                <a:lnTo>
                  <a:pt x="1404019" y="211328"/>
                </a:lnTo>
                <a:lnTo>
                  <a:pt x="1400452" y="208433"/>
                </a:lnTo>
                <a:lnTo>
                  <a:pt x="1400452" y="208433"/>
                </a:lnTo>
                <a:close/>
                <a:moveTo>
                  <a:pt x="1433893" y="237601"/>
                </a:moveTo>
                <a:lnTo>
                  <a:pt x="1404442" y="269347"/>
                </a:lnTo>
                <a:lnTo>
                  <a:pt x="1433893" y="237601"/>
                </a:lnTo>
                <a:lnTo>
                  <a:pt x="1433893" y="237601"/>
                </a:lnTo>
                <a:close/>
                <a:moveTo>
                  <a:pt x="1524893" y="334392"/>
                </a:moveTo>
                <a:cubicBezTo>
                  <a:pt x="1517371" y="325105"/>
                  <a:pt x="1503741" y="323657"/>
                  <a:pt x="1494454" y="331179"/>
                </a:cubicBezTo>
                <a:cubicBezTo>
                  <a:pt x="1485167" y="338700"/>
                  <a:pt x="1483719" y="352331"/>
                  <a:pt x="1491241" y="361653"/>
                </a:cubicBezTo>
                <a:lnTo>
                  <a:pt x="1491664" y="362183"/>
                </a:lnTo>
                <a:lnTo>
                  <a:pt x="1494948" y="366279"/>
                </a:lnTo>
                <a:lnTo>
                  <a:pt x="1498232" y="370411"/>
                </a:lnTo>
                <a:lnTo>
                  <a:pt x="1501481" y="374543"/>
                </a:lnTo>
                <a:lnTo>
                  <a:pt x="1504659" y="378674"/>
                </a:lnTo>
                <a:lnTo>
                  <a:pt x="1507837" y="382876"/>
                </a:lnTo>
                <a:lnTo>
                  <a:pt x="1511015" y="387078"/>
                </a:lnTo>
                <a:lnTo>
                  <a:pt x="1514158" y="391281"/>
                </a:lnTo>
                <a:lnTo>
                  <a:pt x="1516983" y="395094"/>
                </a:lnTo>
                <a:cubicBezTo>
                  <a:pt x="1524046" y="404770"/>
                  <a:pt x="1537571" y="406889"/>
                  <a:pt x="1547211" y="399826"/>
                </a:cubicBezTo>
                <a:cubicBezTo>
                  <a:pt x="1556886" y="392764"/>
                  <a:pt x="1558970" y="379239"/>
                  <a:pt x="1551942" y="369564"/>
                </a:cubicBezTo>
                <a:lnTo>
                  <a:pt x="1548976" y="365503"/>
                </a:lnTo>
                <a:lnTo>
                  <a:pt x="1545657" y="361088"/>
                </a:lnTo>
                <a:lnTo>
                  <a:pt x="1542338" y="356710"/>
                </a:lnTo>
                <a:lnTo>
                  <a:pt x="1539018" y="352331"/>
                </a:lnTo>
                <a:lnTo>
                  <a:pt x="1535628" y="347952"/>
                </a:lnTo>
                <a:lnTo>
                  <a:pt x="1532238" y="343609"/>
                </a:lnTo>
                <a:lnTo>
                  <a:pt x="1528813" y="339301"/>
                </a:lnTo>
                <a:lnTo>
                  <a:pt x="1525317" y="334957"/>
                </a:lnTo>
                <a:lnTo>
                  <a:pt x="1524893" y="334392"/>
                </a:lnTo>
                <a:lnTo>
                  <a:pt x="1524893" y="334392"/>
                </a:lnTo>
                <a:close/>
                <a:moveTo>
                  <a:pt x="1622285" y="482528"/>
                </a:moveTo>
                <a:cubicBezTo>
                  <a:pt x="1616776" y="471899"/>
                  <a:pt x="1603711" y="467767"/>
                  <a:pt x="1593117" y="473276"/>
                </a:cubicBezTo>
                <a:cubicBezTo>
                  <a:pt x="1582488" y="478785"/>
                  <a:pt x="1578356" y="491850"/>
                  <a:pt x="1583830" y="502479"/>
                </a:cubicBezTo>
                <a:lnTo>
                  <a:pt x="1585772" y="506222"/>
                </a:lnTo>
                <a:lnTo>
                  <a:pt x="1588173" y="510813"/>
                </a:lnTo>
                <a:lnTo>
                  <a:pt x="1590504" y="515439"/>
                </a:lnTo>
                <a:lnTo>
                  <a:pt x="1592834" y="520100"/>
                </a:lnTo>
                <a:lnTo>
                  <a:pt x="1595130" y="524762"/>
                </a:lnTo>
                <a:lnTo>
                  <a:pt x="1597354" y="529423"/>
                </a:lnTo>
                <a:lnTo>
                  <a:pt x="1599614" y="534084"/>
                </a:lnTo>
                <a:lnTo>
                  <a:pt x="1601804" y="538781"/>
                </a:lnTo>
                <a:lnTo>
                  <a:pt x="1602545" y="540370"/>
                </a:lnTo>
                <a:cubicBezTo>
                  <a:pt x="1607524" y="551246"/>
                  <a:pt x="1620378" y="555978"/>
                  <a:pt x="1631219" y="550999"/>
                </a:cubicBezTo>
                <a:cubicBezTo>
                  <a:pt x="1642095" y="546020"/>
                  <a:pt x="1646862" y="533166"/>
                  <a:pt x="1641883" y="522290"/>
                </a:cubicBezTo>
                <a:lnTo>
                  <a:pt x="1641036" y="520454"/>
                </a:lnTo>
                <a:lnTo>
                  <a:pt x="1638740" y="515545"/>
                </a:lnTo>
                <a:lnTo>
                  <a:pt x="1636410" y="510637"/>
                </a:lnTo>
                <a:lnTo>
                  <a:pt x="1634009" y="505728"/>
                </a:lnTo>
                <a:lnTo>
                  <a:pt x="1631608" y="500820"/>
                </a:lnTo>
                <a:lnTo>
                  <a:pt x="1629171" y="495982"/>
                </a:lnTo>
                <a:lnTo>
                  <a:pt x="1626699" y="491109"/>
                </a:lnTo>
                <a:lnTo>
                  <a:pt x="1624192" y="486271"/>
                </a:lnTo>
                <a:lnTo>
                  <a:pt x="1622285" y="482528"/>
                </a:lnTo>
                <a:lnTo>
                  <a:pt x="1622285" y="482528"/>
                </a:lnTo>
                <a:close/>
                <a:moveTo>
                  <a:pt x="1688849" y="646625"/>
                </a:moveTo>
                <a:cubicBezTo>
                  <a:pt x="1685494" y="635148"/>
                  <a:pt x="1673417" y="628616"/>
                  <a:pt x="1661941" y="632005"/>
                </a:cubicBezTo>
                <a:cubicBezTo>
                  <a:pt x="1650500" y="635395"/>
                  <a:pt x="1643932" y="647437"/>
                  <a:pt x="1647321" y="658878"/>
                </a:cubicBezTo>
                <a:lnTo>
                  <a:pt x="1647533" y="659584"/>
                </a:lnTo>
                <a:lnTo>
                  <a:pt x="1648981" y="664564"/>
                </a:lnTo>
                <a:lnTo>
                  <a:pt x="1650394" y="669543"/>
                </a:lnTo>
                <a:lnTo>
                  <a:pt x="1651806" y="674522"/>
                </a:lnTo>
                <a:lnTo>
                  <a:pt x="1653148" y="679501"/>
                </a:lnTo>
                <a:lnTo>
                  <a:pt x="1654490" y="684480"/>
                </a:lnTo>
                <a:lnTo>
                  <a:pt x="1655796" y="689494"/>
                </a:lnTo>
                <a:lnTo>
                  <a:pt x="1657068" y="694508"/>
                </a:lnTo>
                <a:lnTo>
                  <a:pt x="1658304" y="699523"/>
                </a:lnTo>
                <a:lnTo>
                  <a:pt x="1658339" y="699629"/>
                </a:lnTo>
                <a:cubicBezTo>
                  <a:pt x="1661093" y="711246"/>
                  <a:pt x="1672782" y="718450"/>
                  <a:pt x="1684399" y="715696"/>
                </a:cubicBezTo>
                <a:cubicBezTo>
                  <a:pt x="1696017" y="712906"/>
                  <a:pt x="1703221" y="701253"/>
                  <a:pt x="1700467" y="689600"/>
                </a:cubicBezTo>
                <a:lnTo>
                  <a:pt x="1700361" y="689247"/>
                </a:lnTo>
                <a:lnTo>
                  <a:pt x="1699054" y="683985"/>
                </a:lnTo>
                <a:lnTo>
                  <a:pt x="1697748" y="678724"/>
                </a:lnTo>
                <a:lnTo>
                  <a:pt x="1696370" y="673497"/>
                </a:lnTo>
                <a:lnTo>
                  <a:pt x="1694993" y="668236"/>
                </a:lnTo>
                <a:lnTo>
                  <a:pt x="1693545" y="663010"/>
                </a:lnTo>
                <a:lnTo>
                  <a:pt x="1692097" y="657784"/>
                </a:lnTo>
                <a:lnTo>
                  <a:pt x="1690614" y="652557"/>
                </a:lnTo>
                <a:lnTo>
                  <a:pt x="1689096" y="647366"/>
                </a:lnTo>
                <a:lnTo>
                  <a:pt x="1688849" y="646625"/>
                </a:lnTo>
                <a:lnTo>
                  <a:pt x="1688849" y="646625"/>
                </a:lnTo>
                <a:close/>
                <a:moveTo>
                  <a:pt x="1722325" y="820609"/>
                </a:moveTo>
                <a:cubicBezTo>
                  <a:pt x="1721265" y="808709"/>
                  <a:pt x="1710742" y="799916"/>
                  <a:pt x="1698807" y="800975"/>
                </a:cubicBezTo>
                <a:cubicBezTo>
                  <a:pt x="1686906" y="802070"/>
                  <a:pt x="1678114" y="812593"/>
                  <a:pt x="1679173" y="824493"/>
                </a:cubicBezTo>
                <a:lnTo>
                  <a:pt x="1679385" y="826718"/>
                </a:lnTo>
                <a:lnTo>
                  <a:pt x="1679844" y="831874"/>
                </a:lnTo>
                <a:lnTo>
                  <a:pt x="1680268" y="837030"/>
                </a:lnTo>
                <a:lnTo>
                  <a:pt x="1680656" y="842185"/>
                </a:lnTo>
                <a:lnTo>
                  <a:pt x="1681010" y="847376"/>
                </a:lnTo>
                <a:lnTo>
                  <a:pt x="1681363" y="852532"/>
                </a:lnTo>
                <a:lnTo>
                  <a:pt x="1681645" y="857687"/>
                </a:lnTo>
                <a:lnTo>
                  <a:pt x="1681892" y="862878"/>
                </a:lnTo>
                <a:lnTo>
                  <a:pt x="1682069" y="866621"/>
                </a:lnTo>
                <a:cubicBezTo>
                  <a:pt x="1682598" y="878557"/>
                  <a:pt x="1692662" y="887844"/>
                  <a:pt x="1704633" y="887350"/>
                </a:cubicBezTo>
                <a:cubicBezTo>
                  <a:pt x="1716534" y="886855"/>
                  <a:pt x="1725856" y="876756"/>
                  <a:pt x="1725362" y="864820"/>
                </a:cubicBezTo>
                <a:lnTo>
                  <a:pt x="1725150" y="860759"/>
                </a:lnTo>
                <a:lnTo>
                  <a:pt x="1724903" y="855321"/>
                </a:lnTo>
                <a:lnTo>
                  <a:pt x="1724585" y="849883"/>
                </a:lnTo>
                <a:lnTo>
                  <a:pt x="1724232" y="844445"/>
                </a:lnTo>
                <a:lnTo>
                  <a:pt x="1723844" y="839042"/>
                </a:lnTo>
                <a:lnTo>
                  <a:pt x="1723455" y="833604"/>
                </a:lnTo>
                <a:lnTo>
                  <a:pt x="1723031" y="828166"/>
                </a:lnTo>
                <a:lnTo>
                  <a:pt x="1722537" y="822728"/>
                </a:lnTo>
                <a:lnTo>
                  <a:pt x="1722325" y="820609"/>
                </a:lnTo>
                <a:lnTo>
                  <a:pt x="1722325" y="820609"/>
                </a:lnTo>
                <a:close/>
                <a:moveTo>
                  <a:pt x="1721301" y="997842"/>
                </a:moveTo>
                <a:cubicBezTo>
                  <a:pt x="1722607" y="985942"/>
                  <a:pt x="1714027" y="975242"/>
                  <a:pt x="1702126" y="973936"/>
                </a:cubicBezTo>
                <a:cubicBezTo>
                  <a:pt x="1690226" y="972629"/>
                  <a:pt x="1679526" y="981210"/>
                  <a:pt x="1678255" y="993110"/>
                </a:cubicBezTo>
                <a:lnTo>
                  <a:pt x="1677725" y="997877"/>
                </a:lnTo>
                <a:lnTo>
                  <a:pt x="1677125" y="1003069"/>
                </a:lnTo>
                <a:lnTo>
                  <a:pt x="1676525" y="1008260"/>
                </a:lnTo>
                <a:lnTo>
                  <a:pt x="1675889" y="1013450"/>
                </a:lnTo>
                <a:lnTo>
                  <a:pt x="1675183" y="1018641"/>
                </a:lnTo>
                <a:lnTo>
                  <a:pt x="1674476" y="1023832"/>
                </a:lnTo>
                <a:lnTo>
                  <a:pt x="1673735" y="1029023"/>
                </a:lnTo>
                <a:lnTo>
                  <a:pt x="1672958" y="1034214"/>
                </a:lnTo>
                <a:lnTo>
                  <a:pt x="1672852" y="1035026"/>
                </a:lnTo>
                <a:cubicBezTo>
                  <a:pt x="1670945" y="1046820"/>
                  <a:pt x="1678997" y="1057944"/>
                  <a:pt x="1690791" y="1059816"/>
                </a:cubicBezTo>
                <a:cubicBezTo>
                  <a:pt x="1702585" y="1061723"/>
                  <a:pt x="1713709" y="1053671"/>
                  <a:pt x="1715580" y="1041877"/>
                </a:cubicBezTo>
                <a:lnTo>
                  <a:pt x="1715722" y="1040817"/>
                </a:lnTo>
                <a:lnTo>
                  <a:pt x="1716569" y="1035379"/>
                </a:lnTo>
                <a:lnTo>
                  <a:pt x="1717346" y="1029941"/>
                </a:lnTo>
                <a:lnTo>
                  <a:pt x="1718088" y="1024503"/>
                </a:lnTo>
                <a:lnTo>
                  <a:pt x="1718794" y="1019065"/>
                </a:lnTo>
                <a:lnTo>
                  <a:pt x="1719500" y="1013592"/>
                </a:lnTo>
                <a:lnTo>
                  <a:pt x="1720171" y="1008153"/>
                </a:lnTo>
                <a:lnTo>
                  <a:pt x="1720771" y="1002715"/>
                </a:lnTo>
                <a:lnTo>
                  <a:pt x="1721301" y="997842"/>
                </a:lnTo>
                <a:lnTo>
                  <a:pt x="1721301" y="997842"/>
                </a:lnTo>
                <a:close/>
                <a:moveTo>
                  <a:pt x="1685600" y="1171403"/>
                </a:moveTo>
                <a:cubicBezTo>
                  <a:pt x="1689202" y="1159997"/>
                  <a:pt x="1682881" y="1147850"/>
                  <a:pt x="1671475" y="1144212"/>
                </a:cubicBezTo>
                <a:cubicBezTo>
                  <a:pt x="1660069" y="1140610"/>
                  <a:pt x="1647922" y="1146932"/>
                  <a:pt x="1644320" y="1158337"/>
                </a:cubicBezTo>
                <a:lnTo>
                  <a:pt x="1642943" y="1162716"/>
                </a:lnTo>
                <a:lnTo>
                  <a:pt x="1641318" y="1167766"/>
                </a:lnTo>
                <a:lnTo>
                  <a:pt x="1639658" y="1172815"/>
                </a:lnTo>
                <a:lnTo>
                  <a:pt x="1637964" y="1177900"/>
                </a:lnTo>
                <a:lnTo>
                  <a:pt x="1636233" y="1182950"/>
                </a:lnTo>
                <a:lnTo>
                  <a:pt x="1634468" y="1188000"/>
                </a:lnTo>
                <a:lnTo>
                  <a:pt x="1632667" y="1193049"/>
                </a:lnTo>
                <a:lnTo>
                  <a:pt x="1630866" y="1198099"/>
                </a:lnTo>
                <a:lnTo>
                  <a:pt x="1630795" y="1198276"/>
                </a:lnTo>
                <a:cubicBezTo>
                  <a:pt x="1626628" y="1209470"/>
                  <a:pt x="1632314" y="1221970"/>
                  <a:pt x="1643508" y="1226137"/>
                </a:cubicBezTo>
                <a:cubicBezTo>
                  <a:pt x="1654702" y="1230304"/>
                  <a:pt x="1667202" y="1224619"/>
                  <a:pt x="1671369" y="1213389"/>
                </a:cubicBezTo>
                <a:lnTo>
                  <a:pt x="1671510" y="1212966"/>
                </a:lnTo>
                <a:lnTo>
                  <a:pt x="1673417" y="1207669"/>
                </a:lnTo>
                <a:lnTo>
                  <a:pt x="1675324" y="1202372"/>
                </a:lnTo>
                <a:lnTo>
                  <a:pt x="1677160" y="1197040"/>
                </a:lnTo>
                <a:lnTo>
                  <a:pt x="1678961" y="1191743"/>
                </a:lnTo>
                <a:lnTo>
                  <a:pt x="1680727" y="1186411"/>
                </a:lnTo>
                <a:lnTo>
                  <a:pt x="1682457" y="1181078"/>
                </a:lnTo>
                <a:lnTo>
                  <a:pt x="1684187" y="1175746"/>
                </a:lnTo>
                <a:lnTo>
                  <a:pt x="1685600" y="1171403"/>
                </a:lnTo>
                <a:lnTo>
                  <a:pt x="1685600" y="1171403"/>
                </a:lnTo>
                <a:close/>
              </a:path>
            </a:pathLst>
          </a:custGeom>
          <a:solidFill>
            <a:srgbClr val="3A6CFF"/>
          </a:solidFill>
          <a:ln w="352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067F2DE-86A8-4A11-CD75-D24D8F4F7B34}"/>
              </a:ext>
            </a:extLst>
          </p:cNvPr>
          <p:cNvSpPr/>
          <p:nvPr/>
        </p:nvSpPr>
        <p:spPr>
          <a:xfrm>
            <a:off x="6648818" y="2036461"/>
            <a:ext cx="1726106" cy="1806733"/>
          </a:xfrm>
          <a:custGeom>
            <a:avLst/>
            <a:gdLst>
              <a:gd name="connsiteX0" fmla="*/ 1577664 w 1726106"/>
              <a:gd name="connsiteY0" fmla="*/ 490123 h 1806733"/>
              <a:gd name="connsiteX1" fmla="*/ 1577735 w 1726106"/>
              <a:gd name="connsiteY1" fmla="*/ 490299 h 1806733"/>
              <a:gd name="connsiteX2" fmla="*/ 1577770 w 1726106"/>
              <a:gd name="connsiteY2" fmla="*/ 490335 h 1806733"/>
              <a:gd name="connsiteX3" fmla="*/ 1578441 w 1726106"/>
              <a:gd name="connsiteY3" fmla="*/ 491535 h 1806733"/>
              <a:gd name="connsiteX4" fmla="*/ 1607750 w 1726106"/>
              <a:gd name="connsiteY4" fmla="*/ 500293 h 1806733"/>
              <a:gd name="connsiteX5" fmla="*/ 1616508 w 1726106"/>
              <a:gd name="connsiteY5" fmla="*/ 470948 h 1806733"/>
              <a:gd name="connsiteX6" fmla="*/ 1615837 w 1726106"/>
              <a:gd name="connsiteY6" fmla="*/ 469748 h 1806733"/>
              <a:gd name="connsiteX7" fmla="*/ 1615802 w 1726106"/>
              <a:gd name="connsiteY7" fmla="*/ 469677 h 1806733"/>
              <a:gd name="connsiteX8" fmla="*/ 1615766 w 1726106"/>
              <a:gd name="connsiteY8" fmla="*/ 469606 h 1806733"/>
              <a:gd name="connsiteX9" fmla="*/ 1615696 w 1726106"/>
              <a:gd name="connsiteY9" fmla="*/ 469500 h 1806733"/>
              <a:gd name="connsiteX10" fmla="*/ 1615660 w 1726106"/>
              <a:gd name="connsiteY10" fmla="*/ 469465 h 1806733"/>
              <a:gd name="connsiteX11" fmla="*/ 1615590 w 1726106"/>
              <a:gd name="connsiteY11" fmla="*/ 469324 h 1806733"/>
              <a:gd name="connsiteX12" fmla="*/ 1612765 w 1726106"/>
              <a:gd name="connsiteY12" fmla="*/ 464204 h 1806733"/>
              <a:gd name="connsiteX13" fmla="*/ 1609904 w 1726106"/>
              <a:gd name="connsiteY13" fmla="*/ 459119 h 1806733"/>
              <a:gd name="connsiteX14" fmla="*/ 1607044 w 1726106"/>
              <a:gd name="connsiteY14" fmla="*/ 454069 h 1806733"/>
              <a:gd name="connsiteX15" fmla="*/ 1604148 w 1726106"/>
              <a:gd name="connsiteY15" fmla="*/ 449019 h 1806733"/>
              <a:gd name="connsiteX16" fmla="*/ 1601218 w 1726106"/>
              <a:gd name="connsiteY16" fmla="*/ 444005 h 1806733"/>
              <a:gd name="connsiteX17" fmla="*/ 1598251 w 1726106"/>
              <a:gd name="connsiteY17" fmla="*/ 439026 h 1806733"/>
              <a:gd name="connsiteX18" fmla="*/ 1595250 w 1726106"/>
              <a:gd name="connsiteY18" fmla="*/ 434082 h 1806733"/>
              <a:gd name="connsiteX19" fmla="*/ 1593449 w 1726106"/>
              <a:gd name="connsiteY19" fmla="*/ 431045 h 1806733"/>
              <a:gd name="connsiteX20" fmla="*/ 1563716 w 1726106"/>
              <a:gd name="connsiteY20" fmla="*/ 423771 h 1806733"/>
              <a:gd name="connsiteX21" fmla="*/ 1556441 w 1726106"/>
              <a:gd name="connsiteY21" fmla="*/ 453504 h 1806733"/>
              <a:gd name="connsiteX22" fmla="*/ 1558242 w 1726106"/>
              <a:gd name="connsiteY22" fmla="*/ 456506 h 1806733"/>
              <a:gd name="connsiteX23" fmla="*/ 1561103 w 1726106"/>
              <a:gd name="connsiteY23" fmla="*/ 461237 h 1806733"/>
              <a:gd name="connsiteX24" fmla="*/ 1563963 w 1726106"/>
              <a:gd name="connsiteY24" fmla="*/ 466005 h 1806733"/>
              <a:gd name="connsiteX25" fmla="*/ 1566753 w 1726106"/>
              <a:gd name="connsiteY25" fmla="*/ 470772 h 1806733"/>
              <a:gd name="connsiteX26" fmla="*/ 1569507 w 1726106"/>
              <a:gd name="connsiteY26" fmla="*/ 475574 h 1806733"/>
              <a:gd name="connsiteX27" fmla="*/ 1572226 w 1726106"/>
              <a:gd name="connsiteY27" fmla="*/ 480412 h 1806733"/>
              <a:gd name="connsiteX28" fmla="*/ 1574945 w 1726106"/>
              <a:gd name="connsiteY28" fmla="*/ 485285 h 1806733"/>
              <a:gd name="connsiteX29" fmla="*/ 1577664 w 1726106"/>
              <a:gd name="connsiteY29" fmla="*/ 490123 h 1806733"/>
              <a:gd name="connsiteX30" fmla="*/ 1577664 w 1726106"/>
              <a:gd name="connsiteY30" fmla="*/ 490123 h 1806733"/>
              <a:gd name="connsiteX31" fmla="*/ 1671489 w 1726106"/>
              <a:gd name="connsiteY31" fmla="*/ 591999 h 1806733"/>
              <a:gd name="connsiteX32" fmla="*/ 1643734 w 1726106"/>
              <a:gd name="connsiteY32" fmla="*/ 579075 h 1806733"/>
              <a:gd name="connsiteX33" fmla="*/ 1630809 w 1726106"/>
              <a:gd name="connsiteY33" fmla="*/ 606830 h 1806733"/>
              <a:gd name="connsiteX34" fmla="*/ 1631939 w 1726106"/>
              <a:gd name="connsiteY34" fmla="*/ 609867 h 1806733"/>
              <a:gd name="connsiteX35" fmla="*/ 1633740 w 1726106"/>
              <a:gd name="connsiteY35" fmla="*/ 614952 h 1806733"/>
              <a:gd name="connsiteX36" fmla="*/ 1635541 w 1726106"/>
              <a:gd name="connsiteY36" fmla="*/ 620037 h 1806733"/>
              <a:gd name="connsiteX37" fmla="*/ 1637307 w 1726106"/>
              <a:gd name="connsiteY37" fmla="*/ 625122 h 1806733"/>
              <a:gd name="connsiteX38" fmla="*/ 1639037 w 1726106"/>
              <a:gd name="connsiteY38" fmla="*/ 630243 h 1806733"/>
              <a:gd name="connsiteX39" fmla="*/ 1640732 w 1726106"/>
              <a:gd name="connsiteY39" fmla="*/ 635363 h 1806733"/>
              <a:gd name="connsiteX40" fmla="*/ 1642392 w 1726106"/>
              <a:gd name="connsiteY40" fmla="*/ 640483 h 1806733"/>
              <a:gd name="connsiteX41" fmla="*/ 1644016 w 1726106"/>
              <a:gd name="connsiteY41" fmla="*/ 645604 h 1806733"/>
              <a:gd name="connsiteX42" fmla="*/ 1644405 w 1726106"/>
              <a:gd name="connsiteY42" fmla="*/ 646840 h 1806733"/>
              <a:gd name="connsiteX43" fmla="*/ 1671489 w 1726106"/>
              <a:gd name="connsiteY43" fmla="*/ 661141 h 1806733"/>
              <a:gd name="connsiteX44" fmla="*/ 1685791 w 1726106"/>
              <a:gd name="connsiteY44" fmla="*/ 634092 h 1806733"/>
              <a:gd name="connsiteX45" fmla="*/ 1685332 w 1726106"/>
              <a:gd name="connsiteY45" fmla="*/ 632609 h 1806733"/>
              <a:gd name="connsiteX46" fmla="*/ 1683637 w 1726106"/>
              <a:gd name="connsiteY46" fmla="*/ 627241 h 1806733"/>
              <a:gd name="connsiteX47" fmla="*/ 1681871 w 1726106"/>
              <a:gd name="connsiteY47" fmla="*/ 621874 h 1806733"/>
              <a:gd name="connsiteX48" fmla="*/ 1680105 w 1726106"/>
              <a:gd name="connsiteY48" fmla="*/ 616506 h 1806733"/>
              <a:gd name="connsiteX49" fmla="*/ 1678304 w 1726106"/>
              <a:gd name="connsiteY49" fmla="*/ 611139 h 1806733"/>
              <a:gd name="connsiteX50" fmla="*/ 1676433 w 1726106"/>
              <a:gd name="connsiteY50" fmla="*/ 605771 h 1806733"/>
              <a:gd name="connsiteX51" fmla="*/ 1674562 w 1726106"/>
              <a:gd name="connsiteY51" fmla="*/ 600439 h 1806733"/>
              <a:gd name="connsiteX52" fmla="*/ 1672619 w 1726106"/>
              <a:gd name="connsiteY52" fmla="*/ 595107 h 1806733"/>
              <a:gd name="connsiteX53" fmla="*/ 1671489 w 1726106"/>
              <a:gd name="connsiteY53" fmla="*/ 591999 h 1806733"/>
              <a:gd name="connsiteX54" fmla="*/ 1671489 w 1726106"/>
              <a:gd name="connsiteY54" fmla="*/ 591999 h 1806733"/>
              <a:gd name="connsiteX55" fmla="*/ 1716054 w 1726106"/>
              <a:gd name="connsiteY55" fmla="*/ 763512 h 1806733"/>
              <a:gd name="connsiteX56" fmla="*/ 1691406 w 1726106"/>
              <a:gd name="connsiteY56" fmla="*/ 745361 h 1806733"/>
              <a:gd name="connsiteX57" fmla="*/ 1673255 w 1726106"/>
              <a:gd name="connsiteY57" fmla="*/ 770009 h 1806733"/>
              <a:gd name="connsiteX58" fmla="*/ 1673961 w 1726106"/>
              <a:gd name="connsiteY58" fmla="*/ 774741 h 1806733"/>
              <a:gd name="connsiteX59" fmla="*/ 1674738 w 1726106"/>
              <a:gd name="connsiteY59" fmla="*/ 779932 h 1806733"/>
              <a:gd name="connsiteX60" fmla="*/ 1675480 w 1726106"/>
              <a:gd name="connsiteY60" fmla="*/ 785158 h 1806733"/>
              <a:gd name="connsiteX61" fmla="*/ 1676186 w 1726106"/>
              <a:gd name="connsiteY61" fmla="*/ 790385 h 1806733"/>
              <a:gd name="connsiteX62" fmla="*/ 1676857 w 1726106"/>
              <a:gd name="connsiteY62" fmla="*/ 795575 h 1806733"/>
              <a:gd name="connsiteX63" fmla="*/ 1677528 w 1726106"/>
              <a:gd name="connsiteY63" fmla="*/ 800766 h 1806733"/>
              <a:gd name="connsiteX64" fmla="*/ 1678128 w 1726106"/>
              <a:gd name="connsiteY64" fmla="*/ 805993 h 1806733"/>
              <a:gd name="connsiteX65" fmla="*/ 1678693 w 1726106"/>
              <a:gd name="connsiteY65" fmla="*/ 811219 h 1806733"/>
              <a:gd name="connsiteX66" fmla="*/ 1678764 w 1726106"/>
              <a:gd name="connsiteY66" fmla="*/ 811890 h 1806733"/>
              <a:gd name="connsiteX67" fmla="*/ 1702458 w 1726106"/>
              <a:gd name="connsiteY67" fmla="*/ 831241 h 1806733"/>
              <a:gd name="connsiteX68" fmla="*/ 1721810 w 1726106"/>
              <a:gd name="connsiteY68" fmla="*/ 807511 h 1806733"/>
              <a:gd name="connsiteX69" fmla="*/ 1721704 w 1726106"/>
              <a:gd name="connsiteY69" fmla="*/ 806558 h 1806733"/>
              <a:gd name="connsiteX70" fmla="*/ 1721103 w 1726106"/>
              <a:gd name="connsiteY70" fmla="*/ 801084 h 1806733"/>
              <a:gd name="connsiteX71" fmla="*/ 1720468 w 1726106"/>
              <a:gd name="connsiteY71" fmla="*/ 795611 h 1806733"/>
              <a:gd name="connsiteX72" fmla="*/ 1719761 w 1726106"/>
              <a:gd name="connsiteY72" fmla="*/ 790137 h 1806733"/>
              <a:gd name="connsiteX73" fmla="*/ 1719055 w 1726106"/>
              <a:gd name="connsiteY73" fmla="*/ 784664 h 1806733"/>
              <a:gd name="connsiteX74" fmla="*/ 1718314 w 1726106"/>
              <a:gd name="connsiteY74" fmla="*/ 779190 h 1806733"/>
              <a:gd name="connsiteX75" fmla="*/ 1717536 w 1726106"/>
              <a:gd name="connsiteY75" fmla="*/ 773717 h 1806733"/>
              <a:gd name="connsiteX76" fmla="*/ 1716724 w 1726106"/>
              <a:gd name="connsiteY76" fmla="*/ 768244 h 1806733"/>
              <a:gd name="connsiteX77" fmla="*/ 1716054 w 1726106"/>
              <a:gd name="connsiteY77" fmla="*/ 763512 h 1806733"/>
              <a:gd name="connsiteX78" fmla="*/ 1716054 w 1726106"/>
              <a:gd name="connsiteY78" fmla="*/ 763512 h 1806733"/>
              <a:gd name="connsiteX79" fmla="*/ 1726082 w 1726106"/>
              <a:gd name="connsiteY79" fmla="*/ 940392 h 1806733"/>
              <a:gd name="connsiteX80" fmla="*/ 1705425 w 1726106"/>
              <a:gd name="connsiteY80" fmla="*/ 917792 h 1806733"/>
              <a:gd name="connsiteX81" fmla="*/ 1682825 w 1726106"/>
              <a:gd name="connsiteY81" fmla="*/ 938450 h 1806733"/>
              <a:gd name="connsiteX82" fmla="*/ 1682683 w 1726106"/>
              <a:gd name="connsiteY82" fmla="*/ 941380 h 1806733"/>
              <a:gd name="connsiteX83" fmla="*/ 1682436 w 1726106"/>
              <a:gd name="connsiteY83" fmla="*/ 946571 h 1806733"/>
              <a:gd name="connsiteX84" fmla="*/ 1682189 w 1726106"/>
              <a:gd name="connsiteY84" fmla="*/ 951762 h 1806733"/>
              <a:gd name="connsiteX85" fmla="*/ 1681871 w 1726106"/>
              <a:gd name="connsiteY85" fmla="*/ 956953 h 1806733"/>
              <a:gd name="connsiteX86" fmla="*/ 1681518 w 1726106"/>
              <a:gd name="connsiteY86" fmla="*/ 962144 h 1806733"/>
              <a:gd name="connsiteX87" fmla="*/ 1681130 w 1726106"/>
              <a:gd name="connsiteY87" fmla="*/ 967300 h 1806733"/>
              <a:gd name="connsiteX88" fmla="*/ 1680741 w 1726106"/>
              <a:gd name="connsiteY88" fmla="*/ 972456 h 1806733"/>
              <a:gd name="connsiteX89" fmla="*/ 1680317 w 1726106"/>
              <a:gd name="connsiteY89" fmla="*/ 977611 h 1806733"/>
              <a:gd name="connsiteX90" fmla="*/ 1680035 w 1726106"/>
              <a:gd name="connsiteY90" fmla="*/ 980648 h 1806733"/>
              <a:gd name="connsiteX91" fmla="*/ 1699563 w 1726106"/>
              <a:gd name="connsiteY91" fmla="*/ 1004237 h 1806733"/>
              <a:gd name="connsiteX92" fmla="*/ 1723151 w 1726106"/>
              <a:gd name="connsiteY92" fmla="*/ 984709 h 1806733"/>
              <a:gd name="connsiteX93" fmla="*/ 1723434 w 1726106"/>
              <a:gd name="connsiteY93" fmla="*/ 981425 h 1806733"/>
              <a:gd name="connsiteX94" fmla="*/ 1723893 w 1726106"/>
              <a:gd name="connsiteY94" fmla="*/ 975987 h 1806733"/>
              <a:gd name="connsiteX95" fmla="*/ 1724317 w 1726106"/>
              <a:gd name="connsiteY95" fmla="*/ 970549 h 1806733"/>
              <a:gd name="connsiteX96" fmla="*/ 1724705 w 1726106"/>
              <a:gd name="connsiteY96" fmla="*/ 965111 h 1806733"/>
              <a:gd name="connsiteX97" fmla="*/ 1725093 w 1726106"/>
              <a:gd name="connsiteY97" fmla="*/ 959672 h 1806733"/>
              <a:gd name="connsiteX98" fmla="*/ 1725412 w 1726106"/>
              <a:gd name="connsiteY98" fmla="*/ 954234 h 1806733"/>
              <a:gd name="connsiteX99" fmla="*/ 1725694 w 1726106"/>
              <a:gd name="connsiteY99" fmla="*/ 948796 h 1806733"/>
              <a:gd name="connsiteX100" fmla="*/ 1725941 w 1726106"/>
              <a:gd name="connsiteY100" fmla="*/ 943358 h 1806733"/>
              <a:gd name="connsiteX101" fmla="*/ 1726082 w 1726106"/>
              <a:gd name="connsiteY101" fmla="*/ 940392 h 1806733"/>
              <a:gd name="connsiteX102" fmla="*/ 1726082 w 1726106"/>
              <a:gd name="connsiteY102" fmla="*/ 940392 h 1806733"/>
              <a:gd name="connsiteX103" fmla="*/ 1701399 w 1726106"/>
              <a:gd name="connsiteY103" fmla="*/ 1115895 h 1806733"/>
              <a:gd name="connsiteX104" fmla="*/ 1685579 w 1726106"/>
              <a:gd name="connsiteY104" fmla="*/ 1089658 h 1806733"/>
              <a:gd name="connsiteX105" fmla="*/ 1659377 w 1726106"/>
              <a:gd name="connsiteY105" fmla="*/ 1105477 h 1806733"/>
              <a:gd name="connsiteX106" fmla="*/ 1658247 w 1726106"/>
              <a:gd name="connsiteY106" fmla="*/ 1110068 h 1806733"/>
              <a:gd name="connsiteX107" fmla="*/ 1656976 w 1726106"/>
              <a:gd name="connsiteY107" fmla="*/ 1115082 h 1806733"/>
              <a:gd name="connsiteX108" fmla="*/ 1655669 w 1726106"/>
              <a:gd name="connsiteY108" fmla="*/ 1120097 h 1806733"/>
              <a:gd name="connsiteX109" fmla="*/ 1654362 w 1726106"/>
              <a:gd name="connsiteY109" fmla="*/ 1125076 h 1806733"/>
              <a:gd name="connsiteX110" fmla="*/ 1653021 w 1726106"/>
              <a:gd name="connsiteY110" fmla="*/ 1130055 h 1806733"/>
              <a:gd name="connsiteX111" fmla="*/ 1651644 w 1726106"/>
              <a:gd name="connsiteY111" fmla="*/ 1135034 h 1806733"/>
              <a:gd name="connsiteX112" fmla="*/ 1650231 w 1726106"/>
              <a:gd name="connsiteY112" fmla="*/ 1140013 h 1806733"/>
              <a:gd name="connsiteX113" fmla="*/ 1648819 w 1726106"/>
              <a:gd name="connsiteY113" fmla="*/ 1144957 h 1806733"/>
              <a:gd name="connsiteX114" fmla="*/ 1648430 w 1726106"/>
              <a:gd name="connsiteY114" fmla="*/ 1146299 h 1806733"/>
              <a:gd name="connsiteX115" fmla="*/ 1662979 w 1726106"/>
              <a:gd name="connsiteY115" fmla="*/ 1173242 h 1806733"/>
              <a:gd name="connsiteX116" fmla="*/ 1689922 w 1726106"/>
              <a:gd name="connsiteY116" fmla="*/ 1158693 h 1806733"/>
              <a:gd name="connsiteX117" fmla="*/ 1690381 w 1726106"/>
              <a:gd name="connsiteY117" fmla="*/ 1157140 h 1806733"/>
              <a:gd name="connsiteX118" fmla="*/ 1691865 w 1726106"/>
              <a:gd name="connsiteY118" fmla="*/ 1151949 h 1806733"/>
              <a:gd name="connsiteX119" fmla="*/ 1693348 w 1726106"/>
              <a:gd name="connsiteY119" fmla="*/ 1146722 h 1806733"/>
              <a:gd name="connsiteX120" fmla="*/ 1694795 w 1726106"/>
              <a:gd name="connsiteY120" fmla="*/ 1141496 h 1806733"/>
              <a:gd name="connsiteX121" fmla="*/ 1696208 w 1726106"/>
              <a:gd name="connsiteY121" fmla="*/ 1136270 h 1806733"/>
              <a:gd name="connsiteX122" fmla="*/ 1697585 w 1726106"/>
              <a:gd name="connsiteY122" fmla="*/ 1131008 h 1806733"/>
              <a:gd name="connsiteX123" fmla="*/ 1698927 w 1726106"/>
              <a:gd name="connsiteY123" fmla="*/ 1125747 h 1806733"/>
              <a:gd name="connsiteX124" fmla="*/ 1700234 w 1726106"/>
              <a:gd name="connsiteY124" fmla="*/ 1120485 h 1806733"/>
              <a:gd name="connsiteX125" fmla="*/ 1701399 w 1726106"/>
              <a:gd name="connsiteY125" fmla="*/ 1115895 h 1806733"/>
              <a:gd name="connsiteX126" fmla="*/ 1701399 w 1726106"/>
              <a:gd name="connsiteY126" fmla="*/ 1115895 h 1806733"/>
              <a:gd name="connsiteX127" fmla="*/ 1643133 w 1726106"/>
              <a:gd name="connsiteY127" fmla="*/ 1283064 h 1806733"/>
              <a:gd name="connsiteX128" fmla="*/ 1632575 w 1726106"/>
              <a:gd name="connsiteY128" fmla="*/ 1254319 h 1806733"/>
              <a:gd name="connsiteX129" fmla="*/ 1603831 w 1726106"/>
              <a:gd name="connsiteY129" fmla="*/ 1264878 h 1806733"/>
              <a:gd name="connsiteX130" fmla="*/ 1603442 w 1726106"/>
              <a:gd name="connsiteY130" fmla="*/ 1265761 h 1806733"/>
              <a:gd name="connsiteX131" fmla="*/ 1601288 w 1726106"/>
              <a:gd name="connsiteY131" fmla="*/ 1270457 h 1806733"/>
              <a:gd name="connsiteX132" fmla="*/ 1599064 w 1726106"/>
              <a:gd name="connsiteY132" fmla="*/ 1275118 h 1806733"/>
              <a:gd name="connsiteX133" fmla="*/ 1596803 w 1726106"/>
              <a:gd name="connsiteY133" fmla="*/ 1279780 h 1806733"/>
              <a:gd name="connsiteX134" fmla="*/ 1594543 w 1726106"/>
              <a:gd name="connsiteY134" fmla="*/ 1284441 h 1806733"/>
              <a:gd name="connsiteX135" fmla="*/ 1592248 w 1726106"/>
              <a:gd name="connsiteY135" fmla="*/ 1289067 h 1806733"/>
              <a:gd name="connsiteX136" fmla="*/ 1589917 w 1726106"/>
              <a:gd name="connsiteY136" fmla="*/ 1293693 h 1806733"/>
              <a:gd name="connsiteX137" fmla="*/ 1587552 w 1726106"/>
              <a:gd name="connsiteY137" fmla="*/ 1298319 h 1806733"/>
              <a:gd name="connsiteX138" fmla="*/ 1585221 w 1726106"/>
              <a:gd name="connsiteY138" fmla="*/ 1302803 h 1806733"/>
              <a:gd name="connsiteX139" fmla="*/ 1594402 w 1726106"/>
              <a:gd name="connsiteY139" fmla="*/ 1332042 h 1806733"/>
              <a:gd name="connsiteX140" fmla="*/ 1623606 w 1726106"/>
              <a:gd name="connsiteY140" fmla="*/ 1322896 h 1806733"/>
              <a:gd name="connsiteX141" fmla="*/ 1626042 w 1726106"/>
              <a:gd name="connsiteY141" fmla="*/ 1318164 h 1806733"/>
              <a:gd name="connsiteX142" fmla="*/ 1628514 w 1726106"/>
              <a:gd name="connsiteY142" fmla="*/ 1313326 h 1806733"/>
              <a:gd name="connsiteX143" fmla="*/ 1630951 w 1726106"/>
              <a:gd name="connsiteY143" fmla="*/ 1308489 h 1806733"/>
              <a:gd name="connsiteX144" fmla="*/ 1633387 w 1726106"/>
              <a:gd name="connsiteY144" fmla="*/ 1303615 h 1806733"/>
              <a:gd name="connsiteX145" fmla="*/ 1635789 w 1726106"/>
              <a:gd name="connsiteY145" fmla="*/ 1298742 h 1806733"/>
              <a:gd name="connsiteX146" fmla="*/ 1638154 w 1726106"/>
              <a:gd name="connsiteY146" fmla="*/ 1293834 h 1806733"/>
              <a:gd name="connsiteX147" fmla="*/ 1640485 w 1726106"/>
              <a:gd name="connsiteY147" fmla="*/ 1288926 h 1806733"/>
              <a:gd name="connsiteX148" fmla="*/ 1642780 w 1726106"/>
              <a:gd name="connsiteY148" fmla="*/ 1284017 h 1806733"/>
              <a:gd name="connsiteX149" fmla="*/ 1643133 w 1726106"/>
              <a:gd name="connsiteY149" fmla="*/ 1283064 h 1806733"/>
              <a:gd name="connsiteX150" fmla="*/ 1643133 w 1726106"/>
              <a:gd name="connsiteY150" fmla="*/ 1283064 h 1806733"/>
              <a:gd name="connsiteX151" fmla="*/ 1553440 w 1726106"/>
              <a:gd name="connsiteY151" fmla="*/ 1435931 h 1806733"/>
              <a:gd name="connsiteX152" fmla="*/ 1548779 w 1726106"/>
              <a:gd name="connsiteY152" fmla="*/ 1405668 h 1806733"/>
              <a:gd name="connsiteX153" fmla="*/ 1518551 w 1726106"/>
              <a:gd name="connsiteY153" fmla="*/ 1410330 h 1806733"/>
              <a:gd name="connsiteX154" fmla="*/ 1516468 w 1726106"/>
              <a:gd name="connsiteY154" fmla="*/ 1413155 h 1806733"/>
              <a:gd name="connsiteX155" fmla="*/ 1513360 w 1726106"/>
              <a:gd name="connsiteY155" fmla="*/ 1417357 h 1806733"/>
              <a:gd name="connsiteX156" fmla="*/ 1510217 w 1726106"/>
              <a:gd name="connsiteY156" fmla="*/ 1421559 h 1806733"/>
              <a:gd name="connsiteX157" fmla="*/ 1507039 w 1726106"/>
              <a:gd name="connsiteY157" fmla="*/ 1425726 h 1806733"/>
              <a:gd name="connsiteX158" fmla="*/ 1503861 w 1726106"/>
              <a:gd name="connsiteY158" fmla="*/ 1429893 h 1806733"/>
              <a:gd name="connsiteX159" fmla="*/ 1500683 w 1726106"/>
              <a:gd name="connsiteY159" fmla="*/ 1434024 h 1806733"/>
              <a:gd name="connsiteX160" fmla="*/ 1497434 w 1726106"/>
              <a:gd name="connsiteY160" fmla="*/ 1438156 h 1806733"/>
              <a:gd name="connsiteX161" fmla="*/ 1494185 w 1726106"/>
              <a:gd name="connsiteY161" fmla="*/ 1442252 h 1806733"/>
              <a:gd name="connsiteX162" fmla="*/ 1492843 w 1726106"/>
              <a:gd name="connsiteY162" fmla="*/ 1443877 h 1806733"/>
              <a:gd name="connsiteX163" fmla="*/ 1496022 w 1726106"/>
              <a:gd name="connsiteY163" fmla="*/ 1474351 h 1806733"/>
              <a:gd name="connsiteX164" fmla="*/ 1526461 w 1726106"/>
              <a:gd name="connsiteY164" fmla="*/ 1471208 h 1806733"/>
              <a:gd name="connsiteX165" fmla="*/ 1527944 w 1726106"/>
              <a:gd name="connsiteY165" fmla="*/ 1469372 h 1806733"/>
              <a:gd name="connsiteX166" fmla="*/ 1531369 w 1726106"/>
              <a:gd name="connsiteY166" fmla="*/ 1465064 h 1806733"/>
              <a:gd name="connsiteX167" fmla="*/ 1534759 w 1726106"/>
              <a:gd name="connsiteY167" fmla="*/ 1460756 h 1806733"/>
              <a:gd name="connsiteX168" fmla="*/ 1538114 w 1726106"/>
              <a:gd name="connsiteY168" fmla="*/ 1456412 h 1806733"/>
              <a:gd name="connsiteX169" fmla="*/ 1541469 w 1726106"/>
              <a:gd name="connsiteY169" fmla="*/ 1452069 h 1806733"/>
              <a:gd name="connsiteX170" fmla="*/ 1544788 w 1726106"/>
              <a:gd name="connsiteY170" fmla="*/ 1447690 h 1806733"/>
              <a:gd name="connsiteX171" fmla="*/ 1548108 w 1726106"/>
              <a:gd name="connsiteY171" fmla="*/ 1443276 h 1806733"/>
              <a:gd name="connsiteX172" fmla="*/ 1551356 w 1726106"/>
              <a:gd name="connsiteY172" fmla="*/ 1438862 h 1806733"/>
              <a:gd name="connsiteX173" fmla="*/ 1553440 w 1726106"/>
              <a:gd name="connsiteY173" fmla="*/ 1435931 h 1806733"/>
              <a:gd name="connsiteX174" fmla="*/ 1553440 w 1726106"/>
              <a:gd name="connsiteY174" fmla="*/ 1435931 h 1806733"/>
              <a:gd name="connsiteX175" fmla="*/ 1435567 w 1726106"/>
              <a:gd name="connsiteY175" fmla="*/ 1568211 h 1806733"/>
              <a:gd name="connsiteX176" fmla="*/ 1436909 w 1726106"/>
              <a:gd name="connsiteY176" fmla="*/ 1537631 h 1806733"/>
              <a:gd name="connsiteX177" fmla="*/ 1406328 w 1726106"/>
              <a:gd name="connsiteY177" fmla="*/ 1536254 h 1806733"/>
              <a:gd name="connsiteX178" fmla="*/ 1403927 w 1726106"/>
              <a:gd name="connsiteY178" fmla="*/ 1538478 h 1806733"/>
              <a:gd name="connsiteX179" fmla="*/ 1399972 w 1726106"/>
              <a:gd name="connsiteY179" fmla="*/ 1542045 h 1806733"/>
              <a:gd name="connsiteX180" fmla="*/ 1396017 w 1726106"/>
              <a:gd name="connsiteY180" fmla="*/ 1545612 h 1806733"/>
              <a:gd name="connsiteX181" fmla="*/ 1391991 w 1726106"/>
              <a:gd name="connsiteY181" fmla="*/ 1549143 h 1806733"/>
              <a:gd name="connsiteX182" fmla="*/ 1387966 w 1726106"/>
              <a:gd name="connsiteY182" fmla="*/ 1552674 h 1806733"/>
              <a:gd name="connsiteX183" fmla="*/ 1383940 w 1726106"/>
              <a:gd name="connsiteY183" fmla="*/ 1556170 h 1806733"/>
              <a:gd name="connsiteX184" fmla="*/ 1379844 w 1726106"/>
              <a:gd name="connsiteY184" fmla="*/ 1559666 h 1806733"/>
              <a:gd name="connsiteX185" fmla="*/ 1375712 w 1726106"/>
              <a:gd name="connsiteY185" fmla="*/ 1563126 h 1806733"/>
              <a:gd name="connsiteX186" fmla="*/ 1374582 w 1726106"/>
              <a:gd name="connsiteY186" fmla="*/ 1564080 h 1806733"/>
              <a:gd name="connsiteX187" fmla="*/ 1371687 w 1726106"/>
              <a:gd name="connsiteY187" fmla="*/ 1594555 h 1806733"/>
              <a:gd name="connsiteX188" fmla="*/ 1402161 w 1726106"/>
              <a:gd name="connsiteY188" fmla="*/ 1597450 h 1806733"/>
              <a:gd name="connsiteX189" fmla="*/ 1403503 w 1726106"/>
              <a:gd name="connsiteY189" fmla="*/ 1596320 h 1806733"/>
              <a:gd name="connsiteX190" fmla="*/ 1407811 w 1726106"/>
              <a:gd name="connsiteY190" fmla="*/ 1592683 h 1806733"/>
              <a:gd name="connsiteX191" fmla="*/ 1412084 w 1726106"/>
              <a:gd name="connsiteY191" fmla="*/ 1589011 h 1806733"/>
              <a:gd name="connsiteX192" fmla="*/ 1416322 w 1726106"/>
              <a:gd name="connsiteY192" fmla="*/ 1585338 h 1806733"/>
              <a:gd name="connsiteX193" fmla="*/ 1420524 w 1726106"/>
              <a:gd name="connsiteY193" fmla="*/ 1581666 h 1806733"/>
              <a:gd name="connsiteX194" fmla="*/ 1424726 w 1726106"/>
              <a:gd name="connsiteY194" fmla="*/ 1577958 h 1806733"/>
              <a:gd name="connsiteX195" fmla="*/ 1428928 w 1726106"/>
              <a:gd name="connsiteY195" fmla="*/ 1574215 h 1806733"/>
              <a:gd name="connsiteX196" fmla="*/ 1433060 w 1726106"/>
              <a:gd name="connsiteY196" fmla="*/ 1570436 h 1806733"/>
              <a:gd name="connsiteX197" fmla="*/ 1435567 w 1726106"/>
              <a:gd name="connsiteY197" fmla="*/ 1568211 h 1806733"/>
              <a:gd name="connsiteX198" fmla="*/ 1435567 w 1726106"/>
              <a:gd name="connsiteY198" fmla="*/ 1568211 h 1806733"/>
              <a:gd name="connsiteX199" fmla="*/ 1293999 w 1726106"/>
              <a:gd name="connsiteY199" fmla="*/ 1674784 h 1806733"/>
              <a:gd name="connsiteX200" fmla="*/ 1301309 w 1726106"/>
              <a:gd name="connsiteY200" fmla="*/ 1645051 h 1806733"/>
              <a:gd name="connsiteX201" fmla="*/ 1271576 w 1726106"/>
              <a:gd name="connsiteY201" fmla="*/ 1637777 h 1806733"/>
              <a:gd name="connsiteX202" fmla="*/ 1269669 w 1726106"/>
              <a:gd name="connsiteY202" fmla="*/ 1638942 h 1806733"/>
              <a:gd name="connsiteX203" fmla="*/ 1264937 w 1726106"/>
              <a:gd name="connsiteY203" fmla="*/ 1641767 h 1806733"/>
              <a:gd name="connsiteX204" fmla="*/ 1260205 w 1726106"/>
              <a:gd name="connsiteY204" fmla="*/ 1644592 h 1806733"/>
              <a:gd name="connsiteX205" fmla="*/ 1255438 w 1726106"/>
              <a:gd name="connsiteY205" fmla="*/ 1647382 h 1806733"/>
              <a:gd name="connsiteX206" fmla="*/ 1250636 w 1726106"/>
              <a:gd name="connsiteY206" fmla="*/ 1650136 h 1806733"/>
              <a:gd name="connsiteX207" fmla="*/ 1245833 w 1726106"/>
              <a:gd name="connsiteY207" fmla="*/ 1652891 h 1806733"/>
              <a:gd name="connsiteX208" fmla="*/ 1240960 w 1726106"/>
              <a:gd name="connsiteY208" fmla="*/ 1655610 h 1806733"/>
              <a:gd name="connsiteX209" fmla="*/ 1236087 w 1726106"/>
              <a:gd name="connsiteY209" fmla="*/ 1658294 h 1806733"/>
              <a:gd name="connsiteX210" fmla="*/ 1235063 w 1726106"/>
              <a:gd name="connsiteY210" fmla="*/ 1658858 h 1806733"/>
              <a:gd name="connsiteX211" fmla="*/ 1226305 w 1726106"/>
              <a:gd name="connsiteY211" fmla="*/ 1688203 h 1806733"/>
              <a:gd name="connsiteX212" fmla="*/ 1255615 w 1726106"/>
              <a:gd name="connsiteY212" fmla="*/ 1696961 h 1806733"/>
              <a:gd name="connsiteX213" fmla="*/ 1256886 w 1726106"/>
              <a:gd name="connsiteY213" fmla="*/ 1696290 h 1806733"/>
              <a:gd name="connsiteX214" fmla="*/ 1262006 w 1726106"/>
              <a:gd name="connsiteY214" fmla="*/ 1693465 h 1806733"/>
              <a:gd name="connsiteX215" fmla="*/ 1267091 w 1726106"/>
              <a:gd name="connsiteY215" fmla="*/ 1690604 h 1806733"/>
              <a:gd name="connsiteX216" fmla="*/ 1272176 w 1726106"/>
              <a:gd name="connsiteY216" fmla="*/ 1687709 h 1806733"/>
              <a:gd name="connsiteX217" fmla="*/ 1277226 w 1726106"/>
              <a:gd name="connsiteY217" fmla="*/ 1684813 h 1806733"/>
              <a:gd name="connsiteX218" fmla="*/ 1282241 w 1726106"/>
              <a:gd name="connsiteY218" fmla="*/ 1681882 h 1806733"/>
              <a:gd name="connsiteX219" fmla="*/ 1287255 w 1726106"/>
              <a:gd name="connsiteY219" fmla="*/ 1678916 h 1806733"/>
              <a:gd name="connsiteX220" fmla="*/ 1292198 w 1726106"/>
              <a:gd name="connsiteY220" fmla="*/ 1675914 h 1806733"/>
              <a:gd name="connsiteX221" fmla="*/ 1293999 w 1726106"/>
              <a:gd name="connsiteY221" fmla="*/ 1674784 h 1806733"/>
              <a:gd name="connsiteX222" fmla="*/ 1293999 w 1726106"/>
              <a:gd name="connsiteY222" fmla="*/ 1674784 h 1806733"/>
              <a:gd name="connsiteX223" fmla="*/ 1134564 w 1726106"/>
              <a:gd name="connsiteY223" fmla="*/ 1751978 h 1806733"/>
              <a:gd name="connsiteX224" fmla="*/ 1147523 w 1726106"/>
              <a:gd name="connsiteY224" fmla="*/ 1724222 h 1806733"/>
              <a:gd name="connsiteX225" fmla="*/ 1119768 w 1726106"/>
              <a:gd name="connsiteY225" fmla="*/ 1711298 h 1806733"/>
              <a:gd name="connsiteX226" fmla="*/ 1116342 w 1726106"/>
              <a:gd name="connsiteY226" fmla="*/ 1712569 h 1806733"/>
              <a:gd name="connsiteX227" fmla="*/ 1111258 w 1726106"/>
              <a:gd name="connsiteY227" fmla="*/ 1714405 h 1806733"/>
              <a:gd name="connsiteX228" fmla="*/ 1106172 w 1726106"/>
              <a:gd name="connsiteY228" fmla="*/ 1716206 h 1806733"/>
              <a:gd name="connsiteX229" fmla="*/ 1101088 w 1726106"/>
              <a:gd name="connsiteY229" fmla="*/ 1717972 h 1806733"/>
              <a:gd name="connsiteX230" fmla="*/ 1096002 w 1726106"/>
              <a:gd name="connsiteY230" fmla="*/ 1719702 h 1806733"/>
              <a:gd name="connsiteX231" fmla="*/ 1090918 w 1726106"/>
              <a:gd name="connsiteY231" fmla="*/ 1721397 h 1806733"/>
              <a:gd name="connsiteX232" fmla="*/ 1085797 w 1726106"/>
              <a:gd name="connsiteY232" fmla="*/ 1723057 h 1806733"/>
              <a:gd name="connsiteX233" fmla="*/ 1080677 w 1726106"/>
              <a:gd name="connsiteY233" fmla="*/ 1724681 h 1806733"/>
              <a:gd name="connsiteX234" fmla="*/ 1079865 w 1726106"/>
              <a:gd name="connsiteY234" fmla="*/ 1724928 h 1806733"/>
              <a:gd name="connsiteX235" fmla="*/ 1065563 w 1726106"/>
              <a:gd name="connsiteY235" fmla="*/ 1751978 h 1806733"/>
              <a:gd name="connsiteX236" fmla="*/ 1092612 w 1726106"/>
              <a:gd name="connsiteY236" fmla="*/ 1766279 h 1806733"/>
              <a:gd name="connsiteX237" fmla="*/ 1093707 w 1726106"/>
              <a:gd name="connsiteY237" fmla="*/ 1765961 h 1806733"/>
              <a:gd name="connsiteX238" fmla="*/ 1099075 w 1726106"/>
              <a:gd name="connsiteY238" fmla="*/ 1764231 h 1806733"/>
              <a:gd name="connsiteX239" fmla="*/ 1104442 w 1726106"/>
              <a:gd name="connsiteY239" fmla="*/ 1762501 h 1806733"/>
              <a:gd name="connsiteX240" fmla="*/ 1109810 w 1726106"/>
              <a:gd name="connsiteY240" fmla="*/ 1760735 h 1806733"/>
              <a:gd name="connsiteX241" fmla="*/ 1115177 w 1726106"/>
              <a:gd name="connsiteY241" fmla="*/ 1758899 h 1806733"/>
              <a:gd name="connsiteX242" fmla="*/ 1120545 w 1726106"/>
              <a:gd name="connsiteY242" fmla="*/ 1757027 h 1806733"/>
              <a:gd name="connsiteX243" fmla="*/ 1125877 w 1726106"/>
              <a:gd name="connsiteY243" fmla="*/ 1755155 h 1806733"/>
              <a:gd name="connsiteX244" fmla="*/ 1131209 w 1726106"/>
              <a:gd name="connsiteY244" fmla="*/ 1753213 h 1806733"/>
              <a:gd name="connsiteX245" fmla="*/ 1134564 w 1726106"/>
              <a:gd name="connsiteY245" fmla="*/ 1751978 h 1806733"/>
              <a:gd name="connsiteX246" fmla="*/ 1134564 w 1726106"/>
              <a:gd name="connsiteY246" fmla="*/ 1751978 h 1806733"/>
              <a:gd name="connsiteX247" fmla="*/ 963051 w 1726106"/>
              <a:gd name="connsiteY247" fmla="*/ 1796612 h 1806733"/>
              <a:gd name="connsiteX248" fmla="*/ 981237 w 1726106"/>
              <a:gd name="connsiteY248" fmla="*/ 1771964 h 1806733"/>
              <a:gd name="connsiteX249" fmla="*/ 956589 w 1726106"/>
              <a:gd name="connsiteY249" fmla="*/ 1753778 h 1806733"/>
              <a:gd name="connsiteX250" fmla="*/ 951433 w 1726106"/>
              <a:gd name="connsiteY250" fmla="*/ 1754591 h 1806733"/>
              <a:gd name="connsiteX251" fmla="*/ 946243 w 1726106"/>
              <a:gd name="connsiteY251" fmla="*/ 1755367 h 1806733"/>
              <a:gd name="connsiteX252" fmla="*/ 941016 w 1726106"/>
              <a:gd name="connsiteY252" fmla="*/ 1756109 h 1806733"/>
              <a:gd name="connsiteX253" fmla="*/ 935825 w 1726106"/>
              <a:gd name="connsiteY253" fmla="*/ 1756815 h 1806733"/>
              <a:gd name="connsiteX254" fmla="*/ 930634 w 1726106"/>
              <a:gd name="connsiteY254" fmla="*/ 1757486 h 1806733"/>
              <a:gd name="connsiteX255" fmla="*/ 925408 w 1726106"/>
              <a:gd name="connsiteY255" fmla="*/ 1758122 h 1806733"/>
              <a:gd name="connsiteX256" fmla="*/ 920182 w 1726106"/>
              <a:gd name="connsiteY256" fmla="*/ 1758722 h 1806733"/>
              <a:gd name="connsiteX257" fmla="*/ 914956 w 1726106"/>
              <a:gd name="connsiteY257" fmla="*/ 1759287 h 1806733"/>
              <a:gd name="connsiteX258" fmla="*/ 914744 w 1726106"/>
              <a:gd name="connsiteY258" fmla="*/ 1759322 h 1806733"/>
              <a:gd name="connsiteX259" fmla="*/ 895393 w 1726106"/>
              <a:gd name="connsiteY259" fmla="*/ 1783017 h 1806733"/>
              <a:gd name="connsiteX260" fmla="*/ 919122 w 1726106"/>
              <a:gd name="connsiteY260" fmla="*/ 1802368 h 1806733"/>
              <a:gd name="connsiteX261" fmla="*/ 919652 w 1726106"/>
              <a:gd name="connsiteY261" fmla="*/ 1802298 h 1806733"/>
              <a:gd name="connsiteX262" fmla="*/ 925126 w 1726106"/>
              <a:gd name="connsiteY262" fmla="*/ 1801697 h 1806733"/>
              <a:gd name="connsiteX263" fmla="*/ 930599 w 1726106"/>
              <a:gd name="connsiteY263" fmla="*/ 1801062 h 1806733"/>
              <a:gd name="connsiteX264" fmla="*/ 936073 w 1726106"/>
              <a:gd name="connsiteY264" fmla="*/ 1800391 h 1806733"/>
              <a:gd name="connsiteX265" fmla="*/ 941546 w 1726106"/>
              <a:gd name="connsiteY265" fmla="*/ 1799684 h 1806733"/>
              <a:gd name="connsiteX266" fmla="*/ 947019 w 1726106"/>
              <a:gd name="connsiteY266" fmla="*/ 1798943 h 1806733"/>
              <a:gd name="connsiteX267" fmla="*/ 952528 w 1726106"/>
              <a:gd name="connsiteY267" fmla="*/ 1798166 h 1806733"/>
              <a:gd name="connsiteX268" fmla="*/ 958001 w 1726106"/>
              <a:gd name="connsiteY268" fmla="*/ 1797354 h 1806733"/>
              <a:gd name="connsiteX269" fmla="*/ 963051 w 1726106"/>
              <a:gd name="connsiteY269" fmla="*/ 1796612 h 1806733"/>
              <a:gd name="connsiteX270" fmla="*/ 963051 w 1726106"/>
              <a:gd name="connsiteY270" fmla="*/ 1796612 h 1806733"/>
              <a:gd name="connsiteX271" fmla="*/ 786206 w 1726106"/>
              <a:gd name="connsiteY271" fmla="*/ 1806712 h 1806733"/>
              <a:gd name="connsiteX272" fmla="*/ 808806 w 1726106"/>
              <a:gd name="connsiteY272" fmla="*/ 1786054 h 1806733"/>
              <a:gd name="connsiteX273" fmla="*/ 788184 w 1726106"/>
              <a:gd name="connsiteY273" fmla="*/ 1763454 h 1806733"/>
              <a:gd name="connsiteX274" fmla="*/ 784829 w 1726106"/>
              <a:gd name="connsiteY274" fmla="*/ 1763313 h 1806733"/>
              <a:gd name="connsiteX275" fmla="*/ 779638 w 1726106"/>
              <a:gd name="connsiteY275" fmla="*/ 1763065 h 1806733"/>
              <a:gd name="connsiteX276" fmla="*/ 774448 w 1726106"/>
              <a:gd name="connsiteY276" fmla="*/ 1762783 h 1806733"/>
              <a:gd name="connsiteX277" fmla="*/ 769257 w 1726106"/>
              <a:gd name="connsiteY277" fmla="*/ 1762465 h 1806733"/>
              <a:gd name="connsiteX278" fmla="*/ 764065 w 1726106"/>
              <a:gd name="connsiteY278" fmla="*/ 1762112 h 1806733"/>
              <a:gd name="connsiteX279" fmla="*/ 758875 w 1726106"/>
              <a:gd name="connsiteY279" fmla="*/ 1761759 h 1806733"/>
              <a:gd name="connsiteX280" fmla="*/ 753719 w 1726106"/>
              <a:gd name="connsiteY280" fmla="*/ 1761371 h 1806733"/>
              <a:gd name="connsiteX281" fmla="*/ 748564 w 1726106"/>
              <a:gd name="connsiteY281" fmla="*/ 1760911 h 1806733"/>
              <a:gd name="connsiteX282" fmla="*/ 745950 w 1726106"/>
              <a:gd name="connsiteY282" fmla="*/ 1760664 h 1806733"/>
              <a:gd name="connsiteX283" fmla="*/ 722397 w 1726106"/>
              <a:gd name="connsiteY283" fmla="*/ 1780192 h 1806733"/>
              <a:gd name="connsiteX284" fmla="*/ 741925 w 1726106"/>
              <a:gd name="connsiteY284" fmla="*/ 1803745 h 1806733"/>
              <a:gd name="connsiteX285" fmla="*/ 744785 w 1726106"/>
              <a:gd name="connsiteY285" fmla="*/ 1803993 h 1806733"/>
              <a:gd name="connsiteX286" fmla="*/ 750223 w 1726106"/>
              <a:gd name="connsiteY286" fmla="*/ 1804452 h 1806733"/>
              <a:gd name="connsiteX287" fmla="*/ 755661 w 1726106"/>
              <a:gd name="connsiteY287" fmla="*/ 1804875 h 1806733"/>
              <a:gd name="connsiteX288" fmla="*/ 761064 w 1726106"/>
              <a:gd name="connsiteY288" fmla="*/ 1805264 h 1806733"/>
              <a:gd name="connsiteX289" fmla="*/ 766502 w 1726106"/>
              <a:gd name="connsiteY289" fmla="*/ 1805617 h 1806733"/>
              <a:gd name="connsiteX290" fmla="*/ 771940 w 1726106"/>
              <a:gd name="connsiteY290" fmla="*/ 1805935 h 1806733"/>
              <a:gd name="connsiteX291" fmla="*/ 777378 w 1726106"/>
              <a:gd name="connsiteY291" fmla="*/ 1806217 h 1806733"/>
              <a:gd name="connsiteX292" fmla="*/ 782817 w 1726106"/>
              <a:gd name="connsiteY292" fmla="*/ 1806500 h 1806733"/>
              <a:gd name="connsiteX293" fmla="*/ 786206 w 1726106"/>
              <a:gd name="connsiteY293" fmla="*/ 1806712 h 1806733"/>
              <a:gd name="connsiteX294" fmla="*/ 786206 w 1726106"/>
              <a:gd name="connsiteY294" fmla="*/ 1806712 h 1806733"/>
              <a:gd name="connsiteX295" fmla="*/ 2023 w 1726106"/>
              <a:gd name="connsiteY295" fmla="*/ 524482 h 1806733"/>
              <a:gd name="connsiteX296" fmla="*/ 12546 w 1726106"/>
              <a:gd name="connsiteY296" fmla="*/ 553226 h 1806733"/>
              <a:gd name="connsiteX297" fmla="*/ 41291 w 1726106"/>
              <a:gd name="connsiteY297" fmla="*/ 542703 h 1806733"/>
              <a:gd name="connsiteX298" fmla="*/ 42068 w 1726106"/>
              <a:gd name="connsiteY298" fmla="*/ 541044 h 1806733"/>
              <a:gd name="connsiteX299" fmla="*/ 44257 w 1726106"/>
              <a:gd name="connsiteY299" fmla="*/ 536347 h 1806733"/>
              <a:gd name="connsiteX300" fmla="*/ 46482 w 1726106"/>
              <a:gd name="connsiteY300" fmla="*/ 531686 h 1806733"/>
              <a:gd name="connsiteX301" fmla="*/ 48742 w 1726106"/>
              <a:gd name="connsiteY301" fmla="*/ 527024 h 1806733"/>
              <a:gd name="connsiteX302" fmla="*/ 51002 w 1726106"/>
              <a:gd name="connsiteY302" fmla="*/ 522363 h 1806733"/>
              <a:gd name="connsiteX303" fmla="*/ 53297 w 1726106"/>
              <a:gd name="connsiteY303" fmla="*/ 517737 h 1806733"/>
              <a:gd name="connsiteX304" fmla="*/ 55628 w 1726106"/>
              <a:gd name="connsiteY304" fmla="*/ 513111 h 1806733"/>
              <a:gd name="connsiteX305" fmla="*/ 57994 w 1726106"/>
              <a:gd name="connsiteY305" fmla="*/ 508485 h 1806733"/>
              <a:gd name="connsiteX306" fmla="*/ 59936 w 1726106"/>
              <a:gd name="connsiteY306" fmla="*/ 504778 h 1806733"/>
              <a:gd name="connsiteX307" fmla="*/ 50790 w 1726106"/>
              <a:gd name="connsiteY307" fmla="*/ 475574 h 1806733"/>
              <a:gd name="connsiteX308" fmla="*/ 21551 w 1726106"/>
              <a:gd name="connsiteY308" fmla="*/ 484720 h 1806733"/>
              <a:gd name="connsiteX309" fmla="*/ 19503 w 1726106"/>
              <a:gd name="connsiteY309" fmla="*/ 488675 h 1806733"/>
              <a:gd name="connsiteX310" fmla="*/ 17031 w 1726106"/>
              <a:gd name="connsiteY310" fmla="*/ 493513 h 1806733"/>
              <a:gd name="connsiteX311" fmla="*/ 14595 w 1726106"/>
              <a:gd name="connsiteY311" fmla="*/ 498386 h 1806733"/>
              <a:gd name="connsiteX312" fmla="*/ 12158 w 1726106"/>
              <a:gd name="connsiteY312" fmla="*/ 503259 h 1806733"/>
              <a:gd name="connsiteX313" fmla="*/ 9757 w 1726106"/>
              <a:gd name="connsiteY313" fmla="*/ 508132 h 1806733"/>
              <a:gd name="connsiteX314" fmla="*/ 7391 w 1726106"/>
              <a:gd name="connsiteY314" fmla="*/ 513041 h 1806733"/>
              <a:gd name="connsiteX315" fmla="*/ 5060 w 1726106"/>
              <a:gd name="connsiteY315" fmla="*/ 517984 h 1806733"/>
              <a:gd name="connsiteX316" fmla="*/ 2765 w 1726106"/>
              <a:gd name="connsiteY316" fmla="*/ 522893 h 1806733"/>
              <a:gd name="connsiteX317" fmla="*/ 2023 w 1726106"/>
              <a:gd name="connsiteY317" fmla="*/ 524482 h 1806733"/>
              <a:gd name="connsiteX318" fmla="*/ 2023 w 1726106"/>
              <a:gd name="connsiteY318" fmla="*/ 524482 h 1806733"/>
              <a:gd name="connsiteX319" fmla="*/ 91576 w 1726106"/>
              <a:gd name="connsiteY319" fmla="*/ 371579 h 1806733"/>
              <a:gd name="connsiteX320" fmla="*/ 96202 w 1726106"/>
              <a:gd name="connsiteY320" fmla="*/ 401842 h 1806733"/>
              <a:gd name="connsiteX321" fmla="*/ 126464 w 1726106"/>
              <a:gd name="connsiteY321" fmla="*/ 397181 h 1806733"/>
              <a:gd name="connsiteX322" fmla="*/ 129042 w 1726106"/>
              <a:gd name="connsiteY322" fmla="*/ 393649 h 1806733"/>
              <a:gd name="connsiteX323" fmla="*/ 132150 w 1726106"/>
              <a:gd name="connsiteY323" fmla="*/ 389447 h 1806733"/>
              <a:gd name="connsiteX324" fmla="*/ 135257 w 1726106"/>
              <a:gd name="connsiteY324" fmla="*/ 385280 h 1806733"/>
              <a:gd name="connsiteX325" fmla="*/ 138435 w 1726106"/>
              <a:gd name="connsiteY325" fmla="*/ 381113 h 1806733"/>
              <a:gd name="connsiteX326" fmla="*/ 141649 w 1726106"/>
              <a:gd name="connsiteY326" fmla="*/ 376947 h 1806733"/>
              <a:gd name="connsiteX327" fmla="*/ 144862 w 1726106"/>
              <a:gd name="connsiteY327" fmla="*/ 372815 h 1806733"/>
              <a:gd name="connsiteX328" fmla="*/ 148076 w 1726106"/>
              <a:gd name="connsiteY328" fmla="*/ 368683 h 1806733"/>
              <a:gd name="connsiteX329" fmla="*/ 151360 w 1726106"/>
              <a:gd name="connsiteY329" fmla="*/ 364587 h 1806733"/>
              <a:gd name="connsiteX330" fmla="*/ 152137 w 1726106"/>
              <a:gd name="connsiteY330" fmla="*/ 363599 h 1806733"/>
              <a:gd name="connsiteX331" fmla="*/ 148958 w 1726106"/>
              <a:gd name="connsiteY331" fmla="*/ 333124 h 1806733"/>
              <a:gd name="connsiteX332" fmla="*/ 118484 w 1726106"/>
              <a:gd name="connsiteY332" fmla="*/ 336302 h 1806733"/>
              <a:gd name="connsiteX333" fmla="*/ 117566 w 1726106"/>
              <a:gd name="connsiteY333" fmla="*/ 337467 h 1806733"/>
              <a:gd name="connsiteX334" fmla="*/ 114140 w 1726106"/>
              <a:gd name="connsiteY334" fmla="*/ 341775 h 1806733"/>
              <a:gd name="connsiteX335" fmla="*/ 110715 w 1726106"/>
              <a:gd name="connsiteY335" fmla="*/ 346119 h 1806733"/>
              <a:gd name="connsiteX336" fmla="*/ 107360 w 1726106"/>
              <a:gd name="connsiteY336" fmla="*/ 350462 h 1806733"/>
              <a:gd name="connsiteX337" fmla="*/ 104006 w 1726106"/>
              <a:gd name="connsiteY337" fmla="*/ 354806 h 1806733"/>
              <a:gd name="connsiteX338" fmla="*/ 100686 w 1726106"/>
              <a:gd name="connsiteY338" fmla="*/ 359184 h 1806733"/>
              <a:gd name="connsiteX339" fmla="*/ 97402 w 1726106"/>
              <a:gd name="connsiteY339" fmla="*/ 363599 h 1806733"/>
              <a:gd name="connsiteX340" fmla="*/ 94118 w 1726106"/>
              <a:gd name="connsiteY340" fmla="*/ 368013 h 1806733"/>
              <a:gd name="connsiteX341" fmla="*/ 91576 w 1726106"/>
              <a:gd name="connsiteY341" fmla="*/ 371579 h 1806733"/>
              <a:gd name="connsiteX342" fmla="*/ 91576 w 1726106"/>
              <a:gd name="connsiteY342" fmla="*/ 371579 h 1806733"/>
              <a:gd name="connsiteX343" fmla="*/ 209343 w 1726106"/>
              <a:gd name="connsiteY343" fmla="*/ 239157 h 1806733"/>
              <a:gd name="connsiteX344" fmla="*/ 207966 w 1726106"/>
              <a:gd name="connsiteY344" fmla="*/ 269738 h 1806733"/>
              <a:gd name="connsiteX345" fmla="*/ 238546 w 1726106"/>
              <a:gd name="connsiteY345" fmla="*/ 271115 h 1806733"/>
              <a:gd name="connsiteX346" fmla="*/ 241618 w 1726106"/>
              <a:gd name="connsiteY346" fmla="*/ 268290 h 1806733"/>
              <a:gd name="connsiteX347" fmla="*/ 245573 w 1726106"/>
              <a:gd name="connsiteY347" fmla="*/ 264688 h 1806733"/>
              <a:gd name="connsiteX348" fmla="*/ 249563 w 1726106"/>
              <a:gd name="connsiteY348" fmla="*/ 261122 h 1806733"/>
              <a:gd name="connsiteX349" fmla="*/ 253554 w 1726106"/>
              <a:gd name="connsiteY349" fmla="*/ 257591 h 1806733"/>
              <a:gd name="connsiteX350" fmla="*/ 257579 w 1726106"/>
              <a:gd name="connsiteY350" fmla="*/ 254059 h 1806733"/>
              <a:gd name="connsiteX351" fmla="*/ 261640 w 1726106"/>
              <a:gd name="connsiteY351" fmla="*/ 250563 h 1806733"/>
              <a:gd name="connsiteX352" fmla="*/ 265737 w 1726106"/>
              <a:gd name="connsiteY352" fmla="*/ 247103 h 1806733"/>
              <a:gd name="connsiteX353" fmla="*/ 269833 w 1726106"/>
              <a:gd name="connsiteY353" fmla="*/ 243642 h 1806733"/>
              <a:gd name="connsiteX354" fmla="*/ 270327 w 1726106"/>
              <a:gd name="connsiteY354" fmla="*/ 243254 h 1806733"/>
              <a:gd name="connsiteX355" fmla="*/ 273223 w 1726106"/>
              <a:gd name="connsiteY355" fmla="*/ 212779 h 1806733"/>
              <a:gd name="connsiteX356" fmla="*/ 242713 w 1726106"/>
              <a:gd name="connsiteY356" fmla="*/ 209884 h 1806733"/>
              <a:gd name="connsiteX357" fmla="*/ 242042 w 1726106"/>
              <a:gd name="connsiteY357" fmla="*/ 210448 h 1806733"/>
              <a:gd name="connsiteX358" fmla="*/ 237734 w 1726106"/>
              <a:gd name="connsiteY358" fmla="*/ 214086 h 1806733"/>
              <a:gd name="connsiteX359" fmla="*/ 233461 w 1726106"/>
              <a:gd name="connsiteY359" fmla="*/ 217723 h 1806733"/>
              <a:gd name="connsiteX360" fmla="*/ 229188 w 1726106"/>
              <a:gd name="connsiteY360" fmla="*/ 221395 h 1806733"/>
              <a:gd name="connsiteX361" fmla="*/ 224951 w 1726106"/>
              <a:gd name="connsiteY361" fmla="*/ 225103 h 1806733"/>
              <a:gd name="connsiteX362" fmla="*/ 220749 w 1726106"/>
              <a:gd name="connsiteY362" fmla="*/ 228811 h 1806733"/>
              <a:gd name="connsiteX363" fmla="*/ 216582 w 1726106"/>
              <a:gd name="connsiteY363" fmla="*/ 232554 h 1806733"/>
              <a:gd name="connsiteX364" fmla="*/ 212415 w 1726106"/>
              <a:gd name="connsiteY364" fmla="*/ 236333 h 1806733"/>
              <a:gd name="connsiteX365" fmla="*/ 209343 w 1726106"/>
              <a:gd name="connsiteY365" fmla="*/ 239157 h 1806733"/>
              <a:gd name="connsiteX366" fmla="*/ 209343 w 1726106"/>
              <a:gd name="connsiteY366" fmla="*/ 239157 h 1806733"/>
              <a:gd name="connsiteX367" fmla="*/ 350734 w 1726106"/>
              <a:gd name="connsiteY367" fmla="*/ 132479 h 1806733"/>
              <a:gd name="connsiteX368" fmla="*/ 343459 w 1726106"/>
              <a:gd name="connsiteY368" fmla="*/ 162212 h 1806733"/>
              <a:gd name="connsiteX369" fmla="*/ 373192 w 1726106"/>
              <a:gd name="connsiteY369" fmla="*/ 169486 h 1806733"/>
              <a:gd name="connsiteX370" fmla="*/ 375841 w 1726106"/>
              <a:gd name="connsiteY370" fmla="*/ 167862 h 1806733"/>
              <a:gd name="connsiteX371" fmla="*/ 380573 w 1726106"/>
              <a:gd name="connsiteY371" fmla="*/ 165037 h 1806733"/>
              <a:gd name="connsiteX372" fmla="*/ 385305 w 1726106"/>
              <a:gd name="connsiteY372" fmla="*/ 162212 h 1806733"/>
              <a:gd name="connsiteX373" fmla="*/ 390072 w 1726106"/>
              <a:gd name="connsiteY373" fmla="*/ 159422 h 1806733"/>
              <a:gd name="connsiteX374" fmla="*/ 394874 w 1726106"/>
              <a:gd name="connsiteY374" fmla="*/ 156668 h 1806733"/>
              <a:gd name="connsiteX375" fmla="*/ 399712 w 1726106"/>
              <a:gd name="connsiteY375" fmla="*/ 153913 h 1806733"/>
              <a:gd name="connsiteX376" fmla="*/ 404585 w 1726106"/>
              <a:gd name="connsiteY376" fmla="*/ 151194 h 1806733"/>
              <a:gd name="connsiteX377" fmla="*/ 409458 w 1726106"/>
              <a:gd name="connsiteY377" fmla="*/ 148511 h 1806733"/>
              <a:gd name="connsiteX378" fmla="*/ 409705 w 1726106"/>
              <a:gd name="connsiteY378" fmla="*/ 148369 h 1806733"/>
              <a:gd name="connsiteX379" fmla="*/ 418498 w 1726106"/>
              <a:gd name="connsiteY379" fmla="*/ 119060 h 1806733"/>
              <a:gd name="connsiteX380" fmla="*/ 389189 w 1726106"/>
              <a:gd name="connsiteY380" fmla="*/ 110267 h 1806733"/>
              <a:gd name="connsiteX381" fmla="*/ 388659 w 1726106"/>
              <a:gd name="connsiteY381" fmla="*/ 110550 h 1806733"/>
              <a:gd name="connsiteX382" fmla="*/ 383574 w 1726106"/>
              <a:gd name="connsiteY382" fmla="*/ 113375 h 1806733"/>
              <a:gd name="connsiteX383" fmla="*/ 378489 w 1726106"/>
              <a:gd name="connsiteY383" fmla="*/ 116235 h 1806733"/>
              <a:gd name="connsiteX384" fmla="*/ 373439 w 1726106"/>
              <a:gd name="connsiteY384" fmla="*/ 119095 h 1806733"/>
              <a:gd name="connsiteX385" fmla="*/ 368390 w 1726106"/>
              <a:gd name="connsiteY385" fmla="*/ 122026 h 1806733"/>
              <a:gd name="connsiteX386" fmla="*/ 363375 w 1726106"/>
              <a:gd name="connsiteY386" fmla="*/ 124957 h 1806733"/>
              <a:gd name="connsiteX387" fmla="*/ 358396 w 1726106"/>
              <a:gd name="connsiteY387" fmla="*/ 127923 h 1806733"/>
              <a:gd name="connsiteX388" fmla="*/ 353417 w 1726106"/>
              <a:gd name="connsiteY388" fmla="*/ 130925 h 1806733"/>
              <a:gd name="connsiteX389" fmla="*/ 350734 w 1726106"/>
              <a:gd name="connsiteY389" fmla="*/ 132479 h 1806733"/>
              <a:gd name="connsiteX390" fmla="*/ 350734 w 1726106"/>
              <a:gd name="connsiteY390" fmla="*/ 132479 h 1806733"/>
              <a:gd name="connsiteX391" fmla="*/ 510134 w 1726106"/>
              <a:gd name="connsiteY391" fmla="*/ 55109 h 1806733"/>
              <a:gd name="connsiteX392" fmla="*/ 497174 w 1726106"/>
              <a:gd name="connsiteY392" fmla="*/ 82865 h 1806733"/>
              <a:gd name="connsiteX393" fmla="*/ 524930 w 1726106"/>
              <a:gd name="connsiteY393" fmla="*/ 95824 h 1806733"/>
              <a:gd name="connsiteX394" fmla="*/ 529203 w 1726106"/>
              <a:gd name="connsiteY394" fmla="*/ 94271 h 1806733"/>
              <a:gd name="connsiteX395" fmla="*/ 534288 w 1726106"/>
              <a:gd name="connsiteY395" fmla="*/ 92434 h 1806733"/>
              <a:gd name="connsiteX396" fmla="*/ 539338 w 1726106"/>
              <a:gd name="connsiteY396" fmla="*/ 90633 h 1806733"/>
              <a:gd name="connsiteX397" fmla="*/ 544422 w 1726106"/>
              <a:gd name="connsiteY397" fmla="*/ 88868 h 1806733"/>
              <a:gd name="connsiteX398" fmla="*/ 549542 w 1726106"/>
              <a:gd name="connsiteY398" fmla="*/ 87137 h 1806733"/>
              <a:gd name="connsiteX399" fmla="*/ 554628 w 1726106"/>
              <a:gd name="connsiteY399" fmla="*/ 85442 h 1806733"/>
              <a:gd name="connsiteX400" fmla="*/ 559712 w 1726106"/>
              <a:gd name="connsiteY400" fmla="*/ 83783 h 1806733"/>
              <a:gd name="connsiteX401" fmla="*/ 564833 w 1726106"/>
              <a:gd name="connsiteY401" fmla="*/ 82158 h 1806733"/>
              <a:gd name="connsiteX402" fmla="*/ 579134 w 1726106"/>
              <a:gd name="connsiteY402" fmla="*/ 55074 h 1806733"/>
              <a:gd name="connsiteX403" fmla="*/ 552050 w 1726106"/>
              <a:gd name="connsiteY403" fmla="*/ 40772 h 1806733"/>
              <a:gd name="connsiteX404" fmla="*/ 551802 w 1726106"/>
              <a:gd name="connsiteY404" fmla="*/ 40843 h 1806733"/>
              <a:gd name="connsiteX405" fmla="*/ 546435 w 1726106"/>
              <a:gd name="connsiteY405" fmla="*/ 42538 h 1806733"/>
              <a:gd name="connsiteX406" fmla="*/ 541068 w 1726106"/>
              <a:gd name="connsiteY406" fmla="*/ 44303 h 1806733"/>
              <a:gd name="connsiteX407" fmla="*/ 535700 w 1726106"/>
              <a:gd name="connsiteY407" fmla="*/ 46104 h 1806733"/>
              <a:gd name="connsiteX408" fmla="*/ 530333 w 1726106"/>
              <a:gd name="connsiteY408" fmla="*/ 47941 h 1806733"/>
              <a:gd name="connsiteX409" fmla="*/ 524965 w 1726106"/>
              <a:gd name="connsiteY409" fmla="*/ 49777 h 1806733"/>
              <a:gd name="connsiteX410" fmla="*/ 519598 w 1726106"/>
              <a:gd name="connsiteY410" fmla="*/ 51684 h 1806733"/>
              <a:gd name="connsiteX411" fmla="*/ 514265 w 1726106"/>
              <a:gd name="connsiteY411" fmla="*/ 53591 h 1806733"/>
              <a:gd name="connsiteX412" fmla="*/ 510134 w 1726106"/>
              <a:gd name="connsiteY412" fmla="*/ 55109 h 1806733"/>
              <a:gd name="connsiteX413" fmla="*/ 510134 w 1726106"/>
              <a:gd name="connsiteY413" fmla="*/ 55109 h 1806733"/>
              <a:gd name="connsiteX414" fmla="*/ 552121 w 1726106"/>
              <a:gd name="connsiteY414" fmla="*/ 40737 h 1806733"/>
              <a:gd name="connsiteX415" fmla="*/ 564904 w 1726106"/>
              <a:gd name="connsiteY415" fmla="*/ 82123 h 1806733"/>
              <a:gd name="connsiteX416" fmla="*/ 552121 w 1726106"/>
              <a:gd name="connsiteY416" fmla="*/ 40737 h 1806733"/>
              <a:gd name="connsiteX417" fmla="*/ 552121 w 1726106"/>
              <a:gd name="connsiteY417" fmla="*/ 40737 h 1806733"/>
              <a:gd name="connsiteX418" fmla="*/ 681505 w 1726106"/>
              <a:gd name="connsiteY418" fmla="*/ 10333 h 1806733"/>
              <a:gd name="connsiteX419" fmla="*/ 663496 w 1726106"/>
              <a:gd name="connsiteY419" fmla="*/ 35087 h 1806733"/>
              <a:gd name="connsiteX420" fmla="*/ 688250 w 1726106"/>
              <a:gd name="connsiteY420" fmla="*/ 53132 h 1806733"/>
              <a:gd name="connsiteX421" fmla="*/ 688956 w 1726106"/>
              <a:gd name="connsiteY421" fmla="*/ 53026 h 1806733"/>
              <a:gd name="connsiteX422" fmla="*/ 694147 w 1726106"/>
              <a:gd name="connsiteY422" fmla="*/ 52213 h 1806733"/>
              <a:gd name="connsiteX423" fmla="*/ 699373 w 1726106"/>
              <a:gd name="connsiteY423" fmla="*/ 51437 h 1806733"/>
              <a:gd name="connsiteX424" fmla="*/ 704564 w 1726106"/>
              <a:gd name="connsiteY424" fmla="*/ 50695 h 1806733"/>
              <a:gd name="connsiteX425" fmla="*/ 709755 w 1726106"/>
              <a:gd name="connsiteY425" fmla="*/ 49989 h 1806733"/>
              <a:gd name="connsiteX426" fmla="*/ 714982 w 1726106"/>
              <a:gd name="connsiteY426" fmla="*/ 49318 h 1806733"/>
              <a:gd name="connsiteX427" fmla="*/ 720172 w 1726106"/>
              <a:gd name="connsiteY427" fmla="*/ 48682 h 1806733"/>
              <a:gd name="connsiteX428" fmla="*/ 725399 w 1726106"/>
              <a:gd name="connsiteY428" fmla="*/ 48082 h 1806733"/>
              <a:gd name="connsiteX429" fmla="*/ 730130 w 1726106"/>
              <a:gd name="connsiteY429" fmla="*/ 47552 h 1806733"/>
              <a:gd name="connsiteX430" fmla="*/ 749340 w 1726106"/>
              <a:gd name="connsiteY430" fmla="*/ 23716 h 1806733"/>
              <a:gd name="connsiteX431" fmla="*/ 725505 w 1726106"/>
              <a:gd name="connsiteY431" fmla="*/ 4506 h 1806733"/>
              <a:gd name="connsiteX432" fmla="*/ 720490 w 1726106"/>
              <a:gd name="connsiteY432" fmla="*/ 5071 h 1806733"/>
              <a:gd name="connsiteX433" fmla="*/ 715017 w 1726106"/>
              <a:gd name="connsiteY433" fmla="*/ 5707 h 1806733"/>
              <a:gd name="connsiteX434" fmla="*/ 709543 w 1726106"/>
              <a:gd name="connsiteY434" fmla="*/ 6378 h 1806733"/>
              <a:gd name="connsiteX435" fmla="*/ 704070 w 1726106"/>
              <a:gd name="connsiteY435" fmla="*/ 7084 h 1806733"/>
              <a:gd name="connsiteX436" fmla="*/ 698597 w 1726106"/>
              <a:gd name="connsiteY436" fmla="*/ 7826 h 1806733"/>
              <a:gd name="connsiteX437" fmla="*/ 693158 w 1726106"/>
              <a:gd name="connsiteY437" fmla="*/ 8603 h 1806733"/>
              <a:gd name="connsiteX438" fmla="*/ 687685 w 1726106"/>
              <a:gd name="connsiteY438" fmla="*/ 9415 h 1806733"/>
              <a:gd name="connsiteX439" fmla="*/ 682176 w 1726106"/>
              <a:gd name="connsiteY439" fmla="*/ 10262 h 1806733"/>
              <a:gd name="connsiteX440" fmla="*/ 681505 w 1726106"/>
              <a:gd name="connsiteY440" fmla="*/ 10333 h 1806733"/>
              <a:gd name="connsiteX441" fmla="*/ 681505 w 1726106"/>
              <a:gd name="connsiteY441" fmla="*/ 10333 h 1806733"/>
              <a:gd name="connsiteX442" fmla="*/ 858456 w 1726106"/>
              <a:gd name="connsiteY442" fmla="*/ 22 h 1806733"/>
              <a:gd name="connsiteX443" fmla="*/ 835856 w 1726106"/>
              <a:gd name="connsiteY443" fmla="*/ 20679 h 1806733"/>
              <a:gd name="connsiteX444" fmla="*/ 856514 w 1726106"/>
              <a:gd name="connsiteY444" fmla="*/ 43279 h 1806733"/>
              <a:gd name="connsiteX445" fmla="*/ 860716 w 1726106"/>
              <a:gd name="connsiteY445" fmla="*/ 43456 h 1806733"/>
              <a:gd name="connsiteX446" fmla="*/ 865907 w 1726106"/>
              <a:gd name="connsiteY446" fmla="*/ 43703 h 1806733"/>
              <a:gd name="connsiteX447" fmla="*/ 871098 w 1726106"/>
              <a:gd name="connsiteY447" fmla="*/ 43986 h 1806733"/>
              <a:gd name="connsiteX448" fmla="*/ 876288 w 1726106"/>
              <a:gd name="connsiteY448" fmla="*/ 44303 h 1806733"/>
              <a:gd name="connsiteX449" fmla="*/ 881444 w 1726106"/>
              <a:gd name="connsiteY449" fmla="*/ 44657 h 1806733"/>
              <a:gd name="connsiteX450" fmla="*/ 886635 w 1726106"/>
              <a:gd name="connsiteY450" fmla="*/ 45045 h 1806733"/>
              <a:gd name="connsiteX451" fmla="*/ 891791 w 1726106"/>
              <a:gd name="connsiteY451" fmla="*/ 45469 h 1806733"/>
              <a:gd name="connsiteX452" fmla="*/ 896982 w 1726106"/>
              <a:gd name="connsiteY452" fmla="*/ 45893 h 1806733"/>
              <a:gd name="connsiteX453" fmla="*/ 898712 w 1726106"/>
              <a:gd name="connsiteY453" fmla="*/ 46034 h 1806733"/>
              <a:gd name="connsiteX454" fmla="*/ 922265 w 1726106"/>
              <a:gd name="connsiteY454" fmla="*/ 26506 h 1806733"/>
              <a:gd name="connsiteX455" fmla="*/ 902737 w 1726106"/>
              <a:gd name="connsiteY455" fmla="*/ 2917 h 1806733"/>
              <a:gd name="connsiteX456" fmla="*/ 900725 w 1726106"/>
              <a:gd name="connsiteY456" fmla="*/ 2741 h 1806733"/>
              <a:gd name="connsiteX457" fmla="*/ 895322 w 1726106"/>
              <a:gd name="connsiteY457" fmla="*/ 2282 h 1806733"/>
              <a:gd name="connsiteX458" fmla="*/ 889884 w 1726106"/>
              <a:gd name="connsiteY458" fmla="*/ 1858 h 1806733"/>
              <a:gd name="connsiteX459" fmla="*/ 884446 w 1726106"/>
              <a:gd name="connsiteY459" fmla="*/ 1469 h 1806733"/>
              <a:gd name="connsiteX460" fmla="*/ 879008 w 1726106"/>
              <a:gd name="connsiteY460" fmla="*/ 1116 h 1806733"/>
              <a:gd name="connsiteX461" fmla="*/ 873569 w 1726106"/>
              <a:gd name="connsiteY461" fmla="*/ 799 h 1806733"/>
              <a:gd name="connsiteX462" fmla="*/ 868132 w 1726106"/>
              <a:gd name="connsiteY462" fmla="*/ 516 h 1806733"/>
              <a:gd name="connsiteX463" fmla="*/ 862693 w 1726106"/>
              <a:gd name="connsiteY463" fmla="*/ 234 h 1806733"/>
              <a:gd name="connsiteX464" fmla="*/ 858456 w 1726106"/>
              <a:gd name="connsiteY464" fmla="*/ 22 h 1806733"/>
              <a:gd name="connsiteX465" fmla="*/ 858456 w 1726106"/>
              <a:gd name="connsiteY465" fmla="*/ 22 h 1806733"/>
              <a:gd name="connsiteX466" fmla="*/ 1033853 w 1726106"/>
              <a:gd name="connsiteY466" fmla="*/ 24458 h 1806733"/>
              <a:gd name="connsiteX467" fmla="*/ 1007721 w 1726106"/>
              <a:gd name="connsiteY467" fmla="*/ 40419 h 1806733"/>
              <a:gd name="connsiteX468" fmla="*/ 1023683 w 1726106"/>
              <a:gd name="connsiteY468" fmla="*/ 66550 h 1806733"/>
              <a:gd name="connsiteX469" fmla="*/ 1024389 w 1726106"/>
              <a:gd name="connsiteY469" fmla="*/ 66727 h 1806733"/>
              <a:gd name="connsiteX470" fmla="*/ 1029403 w 1726106"/>
              <a:gd name="connsiteY470" fmla="*/ 67963 h 1806733"/>
              <a:gd name="connsiteX471" fmla="*/ 1034418 w 1726106"/>
              <a:gd name="connsiteY471" fmla="*/ 69199 h 1806733"/>
              <a:gd name="connsiteX472" fmla="*/ 1039432 w 1726106"/>
              <a:gd name="connsiteY472" fmla="*/ 70470 h 1806733"/>
              <a:gd name="connsiteX473" fmla="*/ 1044411 w 1726106"/>
              <a:gd name="connsiteY473" fmla="*/ 71777 h 1806733"/>
              <a:gd name="connsiteX474" fmla="*/ 1049425 w 1726106"/>
              <a:gd name="connsiteY474" fmla="*/ 73118 h 1806733"/>
              <a:gd name="connsiteX475" fmla="*/ 1054405 w 1726106"/>
              <a:gd name="connsiteY475" fmla="*/ 74496 h 1806733"/>
              <a:gd name="connsiteX476" fmla="*/ 1059383 w 1726106"/>
              <a:gd name="connsiteY476" fmla="*/ 75908 h 1806733"/>
              <a:gd name="connsiteX477" fmla="*/ 1064327 w 1726106"/>
              <a:gd name="connsiteY477" fmla="*/ 77321 h 1806733"/>
              <a:gd name="connsiteX478" fmla="*/ 1064433 w 1726106"/>
              <a:gd name="connsiteY478" fmla="*/ 77356 h 1806733"/>
              <a:gd name="connsiteX479" fmla="*/ 1091377 w 1726106"/>
              <a:gd name="connsiteY479" fmla="*/ 62807 h 1806733"/>
              <a:gd name="connsiteX480" fmla="*/ 1076828 w 1726106"/>
              <a:gd name="connsiteY480" fmla="*/ 35864 h 1806733"/>
              <a:gd name="connsiteX481" fmla="*/ 1076475 w 1726106"/>
              <a:gd name="connsiteY481" fmla="*/ 35758 h 1806733"/>
              <a:gd name="connsiteX482" fmla="*/ 1071284 w 1726106"/>
              <a:gd name="connsiteY482" fmla="*/ 34239 h 1806733"/>
              <a:gd name="connsiteX483" fmla="*/ 1066057 w 1726106"/>
              <a:gd name="connsiteY483" fmla="*/ 32756 h 1806733"/>
              <a:gd name="connsiteX484" fmla="*/ 1060867 w 1726106"/>
              <a:gd name="connsiteY484" fmla="*/ 31309 h 1806733"/>
              <a:gd name="connsiteX485" fmla="*/ 1055605 w 1726106"/>
              <a:gd name="connsiteY485" fmla="*/ 29896 h 1806733"/>
              <a:gd name="connsiteX486" fmla="*/ 1050379 w 1726106"/>
              <a:gd name="connsiteY486" fmla="*/ 28519 h 1806733"/>
              <a:gd name="connsiteX487" fmla="*/ 1045153 w 1726106"/>
              <a:gd name="connsiteY487" fmla="*/ 27177 h 1806733"/>
              <a:gd name="connsiteX488" fmla="*/ 1039891 w 1726106"/>
              <a:gd name="connsiteY488" fmla="*/ 25870 h 1806733"/>
              <a:gd name="connsiteX489" fmla="*/ 1034629 w 1726106"/>
              <a:gd name="connsiteY489" fmla="*/ 24599 h 1806733"/>
              <a:gd name="connsiteX490" fmla="*/ 1033853 w 1726106"/>
              <a:gd name="connsiteY490" fmla="*/ 24458 h 1806733"/>
              <a:gd name="connsiteX491" fmla="*/ 1033853 w 1726106"/>
              <a:gd name="connsiteY491" fmla="*/ 24458 h 1806733"/>
              <a:gd name="connsiteX492" fmla="*/ 1201234 w 1726106"/>
              <a:gd name="connsiteY492" fmla="*/ 82476 h 1806733"/>
              <a:gd name="connsiteX493" fmla="*/ 1172489 w 1726106"/>
              <a:gd name="connsiteY493" fmla="*/ 93035 h 1806733"/>
              <a:gd name="connsiteX494" fmla="*/ 1183048 w 1726106"/>
              <a:gd name="connsiteY494" fmla="*/ 121779 h 1806733"/>
              <a:gd name="connsiteX495" fmla="*/ 1185131 w 1726106"/>
              <a:gd name="connsiteY495" fmla="*/ 122732 h 1806733"/>
              <a:gd name="connsiteX496" fmla="*/ 1189792 w 1726106"/>
              <a:gd name="connsiteY496" fmla="*/ 124922 h 1806733"/>
              <a:gd name="connsiteX497" fmla="*/ 1194489 w 1726106"/>
              <a:gd name="connsiteY497" fmla="*/ 127146 h 1806733"/>
              <a:gd name="connsiteX498" fmla="*/ 1199150 w 1726106"/>
              <a:gd name="connsiteY498" fmla="*/ 129406 h 1806733"/>
              <a:gd name="connsiteX499" fmla="*/ 1203811 w 1726106"/>
              <a:gd name="connsiteY499" fmla="*/ 131666 h 1806733"/>
              <a:gd name="connsiteX500" fmla="*/ 1208437 w 1726106"/>
              <a:gd name="connsiteY500" fmla="*/ 133962 h 1806733"/>
              <a:gd name="connsiteX501" fmla="*/ 1213063 w 1726106"/>
              <a:gd name="connsiteY501" fmla="*/ 136292 h 1806733"/>
              <a:gd name="connsiteX502" fmla="*/ 1217654 w 1726106"/>
              <a:gd name="connsiteY502" fmla="*/ 138658 h 1806733"/>
              <a:gd name="connsiteX503" fmla="*/ 1221008 w 1726106"/>
              <a:gd name="connsiteY503" fmla="*/ 140389 h 1806733"/>
              <a:gd name="connsiteX504" fmla="*/ 1250247 w 1726106"/>
              <a:gd name="connsiteY504" fmla="*/ 131243 h 1806733"/>
              <a:gd name="connsiteX505" fmla="*/ 1241066 w 1726106"/>
              <a:gd name="connsiteY505" fmla="*/ 102004 h 1806733"/>
              <a:gd name="connsiteX506" fmla="*/ 1237499 w 1726106"/>
              <a:gd name="connsiteY506" fmla="*/ 100132 h 1806733"/>
              <a:gd name="connsiteX507" fmla="*/ 1232662 w 1726106"/>
              <a:gd name="connsiteY507" fmla="*/ 97661 h 1806733"/>
              <a:gd name="connsiteX508" fmla="*/ 1227789 w 1726106"/>
              <a:gd name="connsiteY508" fmla="*/ 95224 h 1806733"/>
              <a:gd name="connsiteX509" fmla="*/ 1222915 w 1726106"/>
              <a:gd name="connsiteY509" fmla="*/ 92823 h 1806733"/>
              <a:gd name="connsiteX510" fmla="*/ 1218042 w 1726106"/>
              <a:gd name="connsiteY510" fmla="*/ 90422 h 1806733"/>
              <a:gd name="connsiteX511" fmla="*/ 1213134 w 1726106"/>
              <a:gd name="connsiteY511" fmla="*/ 88056 h 1806733"/>
              <a:gd name="connsiteX512" fmla="*/ 1208225 w 1726106"/>
              <a:gd name="connsiteY512" fmla="*/ 85725 h 1806733"/>
              <a:gd name="connsiteX513" fmla="*/ 1203317 w 1726106"/>
              <a:gd name="connsiteY513" fmla="*/ 83430 h 1806733"/>
              <a:gd name="connsiteX514" fmla="*/ 1201234 w 1726106"/>
              <a:gd name="connsiteY514" fmla="*/ 82476 h 1806733"/>
              <a:gd name="connsiteX515" fmla="*/ 1201234 w 1726106"/>
              <a:gd name="connsiteY515" fmla="*/ 82476 h 1806733"/>
              <a:gd name="connsiteX516" fmla="*/ 1354242 w 1726106"/>
              <a:gd name="connsiteY516" fmla="*/ 171958 h 1806733"/>
              <a:gd name="connsiteX517" fmla="*/ 1323980 w 1726106"/>
              <a:gd name="connsiteY517" fmla="*/ 176584 h 1806733"/>
              <a:gd name="connsiteX518" fmla="*/ 1328641 w 1726106"/>
              <a:gd name="connsiteY518" fmla="*/ 206847 h 1806733"/>
              <a:gd name="connsiteX519" fmla="*/ 1332525 w 1726106"/>
              <a:gd name="connsiteY519" fmla="*/ 209672 h 1806733"/>
              <a:gd name="connsiteX520" fmla="*/ 1336727 w 1726106"/>
              <a:gd name="connsiteY520" fmla="*/ 212779 h 1806733"/>
              <a:gd name="connsiteX521" fmla="*/ 1340930 w 1726106"/>
              <a:gd name="connsiteY521" fmla="*/ 215922 h 1806733"/>
              <a:gd name="connsiteX522" fmla="*/ 1345061 w 1726106"/>
              <a:gd name="connsiteY522" fmla="*/ 219065 h 1806733"/>
              <a:gd name="connsiteX523" fmla="*/ 1349228 w 1726106"/>
              <a:gd name="connsiteY523" fmla="*/ 222243 h 1806733"/>
              <a:gd name="connsiteX524" fmla="*/ 1353359 w 1726106"/>
              <a:gd name="connsiteY524" fmla="*/ 225456 h 1806733"/>
              <a:gd name="connsiteX525" fmla="*/ 1357491 w 1726106"/>
              <a:gd name="connsiteY525" fmla="*/ 228705 h 1806733"/>
              <a:gd name="connsiteX526" fmla="*/ 1361587 w 1726106"/>
              <a:gd name="connsiteY526" fmla="*/ 231954 h 1806733"/>
              <a:gd name="connsiteX527" fmla="*/ 1362223 w 1726106"/>
              <a:gd name="connsiteY527" fmla="*/ 232448 h 1806733"/>
              <a:gd name="connsiteX528" fmla="*/ 1392662 w 1726106"/>
              <a:gd name="connsiteY528" fmla="*/ 229305 h 1806733"/>
              <a:gd name="connsiteX529" fmla="*/ 1389484 w 1726106"/>
              <a:gd name="connsiteY529" fmla="*/ 198831 h 1806733"/>
              <a:gd name="connsiteX530" fmla="*/ 1388672 w 1726106"/>
              <a:gd name="connsiteY530" fmla="*/ 198160 h 1806733"/>
              <a:gd name="connsiteX531" fmla="*/ 1384364 w 1726106"/>
              <a:gd name="connsiteY531" fmla="*/ 194734 h 1806733"/>
              <a:gd name="connsiteX532" fmla="*/ 1380020 w 1726106"/>
              <a:gd name="connsiteY532" fmla="*/ 191344 h 1806733"/>
              <a:gd name="connsiteX533" fmla="*/ 1375677 w 1726106"/>
              <a:gd name="connsiteY533" fmla="*/ 187990 h 1806733"/>
              <a:gd name="connsiteX534" fmla="*/ 1371334 w 1726106"/>
              <a:gd name="connsiteY534" fmla="*/ 184635 h 1806733"/>
              <a:gd name="connsiteX535" fmla="*/ 1366920 w 1726106"/>
              <a:gd name="connsiteY535" fmla="*/ 181316 h 1806733"/>
              <a:gd name="connsiteX536" fmla="*/ 1362541 w 1726106"/>
              <a:gd name="connsiteY536" fmla="*/ 178032 h 1806733"/>
              <a:gd name="connsiteX537" fmla="*/ 1358127 w 1726106"/>
              <a:gd name="connsiteY537" fmla="*/ 174783 h 1806733"/>
              <a:gd name="connsiteX538" fmla="*/ 1354242 w 1726106"/>
              <a:gd name="connsiteY538" fmla="*/ 171958 h 1806733"/>
              <a:gd name="connsiteX539" fmla="*/ 1354242 w 1726106"/>
              <a:gd name="connsiteY539" fmla="*/ 171958 h 1806733"/>
              <a:gd name="connsiteX540" fmla="*/ 1486664 w 1726106"/>
              <a:gd name="connsiteY540" fmla="*/ 289654 h 1806733"/>
              <a:gd name="connsiteX541" fmla="*/ 1456084 w 1726106"/>
              <a:gd name="connsiteY541" fmla="*/ 288277 h 1806733"/>
              <a:gd name="connsiteX542" fmla="*/ 1454742 w 1726106"/>
              <a:gd name="connsiteY542" fmla="*/ 318858 h 1806733"/>
              <a:gd name="connsiteX543" fmla="*/ 1457849 w 1726106"/>
              <a:gd name="connsiteY543" fmla="*/ 322248 h 1806733"/>
              <a:gd name="connsiteX544" fmla="*/ 1461416 w 1726106"/>
              <a:gd name="connsiteY544" fmla="*/ 326203 h 1806733"/>
              <a:gd name="connsiteX545" fmla="*/ 1464982 w 1726106"/>
              <a:gd name="connsiteY545" fmla="*/ 330158 h 1806733"/>
              <a:gd name="connsiteX546" fmla="*/ 1468514 w 1726106"/>
              <a:gd name="connsiteY546" fmla="*/ 334183 h 1806733"/>
              <a:gd name="connsiteX547" fmla="*/ 1472009 w 1726106"/>
              <a:gd name="connsiteY547" fmla="*/ 338209 h 1806733"/>
              <a:gd name="connsiteX548" fmla="*/ 1475505 w 1726106"/>
              <a:gd name="connsiteY548" fmla="*/ 342270 h 1806733"/>
              <a:gd name="connsiteX549" fmla="*/ 1479001 w 1726106"/>
              <a:gd name="connsiteY549" fmla="*/ 346331 h 1806733"/>
              <a:gd name="connsiteX550" fmla="*/ 1482462 w 1726106"/>
              <a:gd name="connsiteY550" fmla="*/ 350427 h 1806733"/>
              <a:gd name="connsiteX551" fmla="*/ 1482568 w 1726106"/>
              <a:gd name="connsiteY551" fmla="*/ 350568 h 1806733"/>
              <a:gd name="connsiteX552" fmla="*/ 1513043 w 1726106"/>
              <a:gd name="connsiteY552" fmla="*/ 353464 h 1806733"/>
              <a:gd name="connsiteX553" fmla="*/ 1515938 w 1726106"/>
              <a:gd name="connsiteY553" fmla="*/ 322989 h 1806733"/>
              <a:gd name="connsiteX554" fmla="*/ 1515656 w 1726106"/>
              <a:gd name="connsiteY554" fmla="*/ 322636 h 1806733"/>
              <a:gd name="connsiteX555" fmla="*/ 1512018 w 1726106"/>
              <a:gd name="connsiteY555" fmla="*/ 318328 h 1806733"/>
              <a:gd name="connsiteX556" fmla="*/ 1508346 w 1726106"/>
              <a:gd name="connsiteY556" fmla="*/ 314020 h 1806733"/>
              <a:gd name="connsiteX557" fmla="*/ 1504673 w 1726106"/>
              <a:gd name="connsiteY557" fmla="*/ 309782 h 1806733"/>
              <a:gd name="connsiteX558" fmla="*/ 1501001 w 1726106"/>
              <a:gd name="connsiteY558" fmla="*/ 305545 h 1806733"/>
              <a:gd name="connsiteX559" fmla="*/ 1497293 w 1726106"/>
              <a:gd name="connsiteY559" fmla="*/ 301343 h 1806733"/>
              <a:gd name="connsiteX560" fmla="*/ 1493550 w 1726106"/>
              <a:gd name="connsiteY560" fmla="*/ 297176 h 1806733"/>
              <a:gd name="connsiteX561" fmla="*/ 1489736 w 1726106"/>
              <a:gd name="connsiteY561" fmla="*/ 293009 h 1806733"/>
              <a:gd name="connsiteX562" fmla="*/ 1486664 w 1726106"/>
              <a:gd name="connsiteY562" fmla="*/ 289654 h 1806733"/>
              <a:gd name="connsiteX563" fmla="*/ 1486664 w 1726106"/>
              <a:gd name="connsiteY563" fmla="*/ 289654 h 18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Lst>
            <a:rect l="l" t="t" r="r" b="b"/>
            <a:pathLst>
              <a:path w="1726106" h="1806733">
                <a:moveTo>
                  <a:pt x="1577664" y="490123"/>
                </a:moveTo>
                <a:lnTo>
                  <a:pt x="1577735" y="490299"/>
                </a:lnTo>
                <a:lnTo>
                  <a:pt x="1577770" y="490335"/>
                </a:lnTo>
                <a:lnTo>
                  <a:pt x="1578441" y="491535"/>
                </a:lnTo>
                <a:cubicBezTo>
                  <a:pt x="1584091" y="502059"/>
                  <a:pt x="1597263" y="505978"/>
                  <a:pt x="1607750" y="500293"/>
                </a:cubicBezTo>
                <a:cubicBezTo>
                  <a:pt x="1618238" y="494608"/>
                  <a:pt x="1622193" y="481471"/>
                  <a:pt x="1616508" y="470948"/>
                </a:cubicBezTo>
                <a:lnTo>
                  <a:pt x="1615837" y="469748"/>
                </a:lnTo>
                <a:lnTo>
                  <a:pt x="1615802" y="469677"/>
                </a:lnTo>
                <a:lnTo>
                  <a:pt x="1615766" y="469606"/>
                </a:lnTo>
                <a:lnTo>
                  <a:pt x="1615696" y="469500"/>
                </a:lnTo>
                <a:lnTo>
                  <a:pt x="1615660" y="469465"/>
                </a:lnTo>
                <a:lnTo>
                  <a:pt x="1615590" y="469324"/>
                </a:lnTo>
                <a:lnTo>
                  <a:pt x="1612765" y="464204"/>
                </a:lnTo>
                <a:lnTo>
                  <a:pt x="1609904" y="459119"/>
                </a:lnTo>
                <a:lnTo>
                  <a:pt x="1607044" y="454069"/>
                </a:lnTo>
                <a:lnTo>
                  <a:pt x="1604148" y="449019"/>
                </a:lnTo>
                <a:lnTo>
                  <a:pt x="1601218" y="444005"/>
                </a:lnTo>
                <a:lnTo>
                  <a:pt x="1598251" y="439026"/>
                </a:lnTo>
                <a:lnTo>
                  <a:pt x="1595250" y="434082"/>
                </a:lnTo>
                <a:lnTo>
                  <a:pt x="1593449" y="431045"/>
                </a:lnTo>
                <a:cubicBezTo>
                  <a:pt x="1587234" y="420805"/>
                  <a:pt x="1573921" y="417556"/>
                  <a:pt x="1563716" y="423771"/>
                </a:cubicBezTo>
                <a:cubicBezTo>
                  <a:pt x="1553510" y="429951"/>
                  <a:pt x="1550226" y="443299"/>
                  <a:pt x="1556441" y="453504"/>
                </a:cubicBezTo>
                <a:lnTo>
                  <a:pt x="1558242" y="456506"/>
                </a:lnTo>
                <a:lnTo>
                  <a:pt x="1561103" y="461237"/>
                </a:lnTo>
                <a:lnTo>
                  <a:pt x="1563963" y="466005"/>
                </a:lnTo>
                <a:lnTo>
                  <a:pt x="1566753" y="470772"/>
                </a:lnTo>
                <a:lnTo>
                  <a:pt x="1569507" y="475574"/>
                </a:lnTo>
                <a:lnTo>
                  <a:pt x="1572226" y="480412"/>
                </a:lnTo>
                <a:lnTo>
                  <a:pt x="1574945" y="485285"/>
                </a:lnTo>
                <a:lnTo>
                  <a:pt x="1577664" y="490123"/>
                </a:lnTo>
                <a:lnTo>
                  <a:pt x="1577664" y="490123"/>
                </a:lnTo>
                <a:close/>
                <a:moveTo>
                  <a:pt x="1671489" y="591999"/>
                </a:moveTo>
                <a:cubicBezTo>
                  <a:pt x="1667393" y="580770"/>
                  <a:pt x="1654963" y="574979"/>
                  <a:pt x="1643734" y="579075"/>
                </a:cubicBezTo>
                <a:cubicBezTo>
                  <a:pt x="1632504" y="583171"/>
                  <a:pt x="1626713" y="595601"/>
                  <a:pt x="1630809" y="606830"/>
                </a:cubicBezTo>
                <a:lnTo>
                  <a:pt x="1631939" y="609867"/>
                </a:lnTo>
                <a:lnTo>
                  <a:pt x="1633740" y="614952"/>
                </a:lnTo>
                <a:lnTo>
                  <a:pt x="1635541" y="620037"/>
                </a:lnTo>
                <a:lnTo>
                  <a:pt x="1637307" y="625122"/>
                </a:lnTo>
                <a:lnTo>
                  <a:pt x="1639037" y="630243"/>
                </a:lnTo>
                <a:lnTo>
                  <a:pt x="1640732" y="635363"/>
                </a:lnTo>
                <a:lnTo>
                  <a:pt x="1642392" y="640483"/>
                </a:lnTo>
                <a:lnTo>
                  <a:pt x="1644016" y="645604"/>
                </a:lnTo>
                <a:lnTo>
                  <a:pt x="1644405" y="646840"/>
                </a:lnTo>
                <a:cubicBezTo>
                  <a:pt x="1647936" y="658281"/>
                  <a:pt x="1660048" y="664672"/>
                  <a:pt x="1671489" y="661141"/>
                </a:cubicBezTo>
                <a:cubicBezTo>
                  <a:pt x="1682931" y="657610"/>
                  <a:pt x="1689322" y="645498"/>
                  <a:pt x="1685791" y="634092"/>
                </a:cubicBezTo>
                <a:lnTo>
                  <a:pt x="1685332" y="632609"/>
                </a:lnTo>
                <a:lnTo>
                  <a:pt x="1683637" y="627241"/>
                </a:lnTo>
                <a:lnTo>
                  <a:pt x="1681871" y="621874"/>
                </a:lnTo>
                <a:lnTo>
                  <a:pt x="1680105" y="616506"/>
                </a:lnTo>
                <a:lnTo>
                  <a:pt x="1678304" y="611139"/>
                </a:lnTo>
                <a:lnTo>
                  <a:pt x="1676433" y="605771"/>
                </a:lnTo>
                <a:lnTo>
                  <a:pt x="1674562" y="600439"/>
                </a:lnTo>
                <a:lnTo>
                  <a:pt x="1672619" y="595107"/>
                </a:lnTo>
                <a:lnTo>
                  <a:pt x="1671489" y="591999"/>
                </a:lnTo>
                <a:lnTo>
                  <a:pt x="1671489" y="591999"/>
                </a:lnTo>
                <a:close/>
                <a:moveTo>
                  <a:pt x="1716054" y="763512"/>
                </a:moveTo>
                <a:cubicBezTo>
                  <a:pt x="1714253" y="751682"/>
                  <a:pt x="1703235" y="743560"/>
                  <a:pt x="1691406" y="745361"/>
                </a:cubicBezTo>
                <a:cubicBezTo>
                  <a:pt x="1679576" y="747127"/>
                  <a:pt x="1671454" y="758180"/>
                  <a:pt x="1673255" y="770009"/>
                </a:cubicBezTo>
                <a:lnTo>
                  <a:pt x="1673961" y="774741"/>
                </a:lnTo>
                <a:lnTo>
                  <a:pt x="1674738" y="779932"/>
                </a:lnTo>
                <a:lnTo>
                  <a:pt x="1675480" y="785158"/>
                </a:lnTo>
                <a:lnTo>
                  <a:pt x="1676186" y="790385"/>
                </a:lnTo>
                <a:lnTo>
                  <a:pt x="1676857" y="795575"/>
                </a:lnTo>
                <a:lnTo>
                  <a:pt x="1677528" y="800766"/>
                </a:lnTo>
                <a:lnTo>
                  <a:pt x="1678128" y="805993"/>
                </a:lnTo>
                <a:lnTo>
                  <a:pt x="1678693" y="811219"/>
                </a:lnTo>
                <a:lnTo>
                  <a:pt x="1678764" y="811890"/>
                </a:lnTo>
                <a:cubicBezTo>
                  <a:pt x="1679964" y="823790"/>
                  <a:pt x="1690593" y="832442"/>
                  <a:pt x="1702458" y="831241"/>
                </a:cubicBezTo>
                <a:cubicBezTo>
                  <a:pt x="1714359" y="830040"/>
                  <a:pt x="1723045" y="819411"/>
                  <a:pt x="1721810" y="807511"/>
                </a:cubicBezTo>
                <a:lnTo>
                  <a:pt x="1721704" y="806558"/>
                </a:lnTo>
                <a:lnTo>
                  <a:pt x="1721103" y="801084"/>
                </a:lnTo>
                <a:lnTo>
                  <a:pt x="1720468" y="795611"/>
                </a:lnTo>
                <a:lnTo>
                  <a:pt x="1719761" y="790137"/>
                </a:lnTo>
                <a:lnTo>
                  <a:pt x="1719055" y="784664"/>
                </a:lnTo>
                <a:lnTo>
                  <a:pt x="1718314" y="779190"/>
                </a:lnTo>
                <a:lnTo>
                  <a:pt x="1717536" y="773717"/>
                </a:lnTo>
                <a:lnTo>
                  <a:pt x="1716724" y="768244"/>
                </a:lnTo>
                <a:lnTo>
                  <a:pt x="1716054" y="763512"/>
                </a:lnTo>
                <a:lnTo>
                  <a:pt x="1716054" y="763512"/>
                </a:lnTo>
                <a:close/>
                <a:moveTo>
                  <a:pt x="1726082" y="940392"/>
                </a:moveTo>
                <a:cubicBezTo>
                  <a:pt x="1726647" y="928456"/>
                  <a:pt x="1717360" y="918322"/>
                  <a:pt x="1705425" y="917792"/>
                </a:cubicBezTo>
                <a:cubicBezTo>
                  <a:pt x="1693489" y="917262"/>
                  <a:pt x="1683354" y="926479"/>
                  <a:pt x="1682825" y="938450"/>
                </a:cubicBezTo>
                <a:lnTo>
                  <a:pt x="1682683" y="941380"/>
                </a:lnTo>
                <a:lnTo>
                  <a:pt x="1682436" y="946571"/>
                </a:lnTo>
                <a:lnTo>
                  <a:pt x="1682189" y="951762"/>
                </a:lnTo>
                <a:lnTo>
                  <a:pt x="1681871" y="956953"/>
                </a:lnTo>
                <a:lnTo>
                  <a:pt x="1681518" y="962144"/>
                </a:lnTo>
                <a:lnTo>
                  <a:pt x="1681130" y="967300"/>
                </a:lnTo>
                <a:lnTo>
                  <a:pt x="1680741" y="972456"/>
                </a:lnTo>
                <a:lnTo>
                  <a:pt x="1680317" y="977611"/>
                </a:lnTo>
                <a:lnTo>
                  <a:pt x="1680035" y="980648"/>
                </a:lnTo>
                <a:cubicBezTo>
                  <a:pt x="1678940" y="992548"/>
                  <a:pt x="1687698" y="1003107"/>
                  <a:pt x="1699563" y="1004237"/>
                </a:cubicBezTo>
                <a:cubicBezTo>
                  <a:pt x="1711463" y="1005331"/>
                  <a:pt x="1722021" y="996609"/>
                  <a:pt x="1723151" y="984709"/>
                </a:cubicBezTo>
                <a:lnTo>
                  <a:pt x="1723434" y="981425"/>
                </a:lnTo>
                <a:lnTo>
                  <a:pt x="1723893" y="975987"/>
                </a:lnTo>
                <a:lnTo>
                  <a:pt x="1724317" y="970549"/>
                </a:lnTo>
                <a:lnTo>
                  <a:pt x="1724705" y="965111"/>
                </a:lnTo>
                <a:lnTo>
                  <a:pt x="1725093" y="959672"/>
                </a:lnTo>
                <a:lnTo>
                  <a:pt x="1725412" y="954234"/>
                </a:lnTo>
                <a:lnTo>
                  <a:pt x="1725694" y="948796"/>
                </a:lnTo>
                <a:lnTo>
                  <a:pt x="1725941" y="943358"/>
                </a:lnTo>
                <a:lnTo>
                  <a:pt x="1726082" y="940392"/>
                </a:lnTo>
                <a:lnTo>
                  <a:pt x="1726082" y="940392"/>
                </a:lnTo>
                <a:close/>
                <a:moveTo>
                  <a:pt x="1701399" y="1115895"/>
                </a:moveTo>
                <a:cubicBezTo>
                  <a:pt x="1704259" y="1104277"/>
                  <a:pt x="1697196" y="1092553"/>
                  <a:pt x="1685579" y="1089658"/>
                </a:cubicBezTo>
                <a:cubicBezTo>
                  <a:pt x="1673996" y="1086797"/>
                  <a:pt x="1662238" y="1093860"/>
                  <a:pt x="1659377" y="1105477"/>
                </a:cubicBezTo>
                <a:lnTo>
                  <a:pt x="1658247" y="1110068"/>
                </a:lnTo>
                <a:lnTo>
                  <a:pt x="1656976" y="1115082"/>
                </a:lnTo>
                <a:lnTo>
                  <a:pt x="1655669" y="1120097"/>
                </a:lnTo>
                <a:lnTo>
                  <a:pt x="1654362" y="1125076"/>
                </a:lnTo>
                <a:lnTo>
                  <a:pt x="1653021" y="1130055"/>
                </a:lnTo>
                <a:lnTo>
                  <a:pt x="1651644" y="1135034"/>
                </a:lnTo>
                <a:lnTo>
                  <a:pt x="1650231" y="1140013"/>
                </a:lnTo>
                <a:lnTo>
                  <a:pt x="1648819" y="1144957"/>
                </a:lnTo>
                <a:lnTo>
                  <a:pt x="1648430" y="1146299"/>
                </a:lnTo>
                <a:cubicBezTo>
                  <a:pt x="1645005" y="1157740"/>
                  <a:pt x="1651502" y="1169817"/>
                  <a:pt x="1662979" y="1173242"/>
                </a:cubicBezTo>
                <a:cubicBezTo>
                  <a:pt x="1674420" y="1176667"/>
                  <a:pt x="1686532" y="1170135"/>
                  <a:pt x="1689922" y="1158693"/>
                </a:cubicBezTo>
                <a:lnTo>
                  <a:pt x="1690381" y="1157140"/>
                </a:lnTo>
                <a:lnTo>
                  <a:pt x="1691865" y="1151949"/>
                </a:lnTo>
                <a:lnTo>
                  <a:pt x="1693348" y="1146722"/>
                </a:lnTo>
                <a:lnTo>
                  <a:pt x="1694795" y="1141496"/>
                </a:lnTo>
                <a:lnTo>
                  <a:pt x="1696208" y="1136270"/>
                </a:lnTo>
                <a:lnTo>
                  <a:pt x="1697585" y="1131008"/>
                </a:lnTo>
                <a:lnTo>
                  <a:pt x="1698927" y="1125747"/>
                </a:lnTo>
                <a:lnTo>
                  <a:pt x="1700234" y="1120485"/>
                </a:lnTo>
                <a:lnTo>
                  <a:pt x="1701399" y="1115895"/>
                </a:lnTo>
                <a:lnTo>
                  <a:pt x="1701399" y="1115895"/>
                </a:lnTo>
                <a:close/>
                <a:moveTo>
                  <a:pt x="1643133" y="1283064"/>
                </a:moveTo>
                <a:cubicBezTo>
                  <a:pt x="1648183" y="1272223"/>
                  <a:pt x="1643416" y="1259334"/>
                  <a:pt x="1632575" y="1254319"/>
                </a:cubicBezTo>
                <a:cubicBezTo>
                  <a:pt x="1621734" y="1249305"/>
                  <a:pt x="1608880" y="1254037"/>
                  <a:pt x="1603831" y="1264878"/>
                </a:cubicBezTo>
                <a:lnTo>
                  <a:pt x="1603442" y="1265761"/>
                </a:lnTo>
                <a:lnTo>
                  <a:pt x="1601288" y="1270457"/>
                </a:lnTo>
                <a:lnTo>
                  <a:pt x="1599064" y="1275118"/>
                </a:lnTo>
                <a:lnTo>
                  <a:pt x="1596803" y="1279780"/>
                </a:lnTo>
                <a:lnTo>
                  <a:pt x="1594543" y="1284441"/>
                </a:lnTo>
                <a:lnTo>
                  <a:pt x="1592248" y="1289067"/>
                </a:lnTo>
                <a:lnTo>
                  <a:pt x="1589917" y="1293693"/>
                </a:lnTo>
                <a:lnTo>
                  <a:pt x="1587552" y="1298319"/>
                </a:lnTo>
                <a:lnTo>
                  <a:pt x="1585221" y="1302803"/>
                </a:lnTo>
                <a:cubicBezTo>
                  <a:pt x="1579712" y="1313397"/>
                  <a:pt x="1583773" y="1326498"/>
                  <a:pt x="1594402" y="1332042"/>
                </a:cubicBezTo>
                <a:cubicBezTo>
                  <a:pt x="1604996" y="1337586"/>
                  <a:pt x="1618097" y="1333490"/>
                  <a:pt x="1623606" y="1322896"/>
                </a:cubicBezTo>
                <a:lnTo>
                  <a:pt x="1626042" y="1318164"/>
                </a:lnTo>
                <a:lnTo>
                  <a:pt x="1628514" y="1313326"/>
                </a:lnTo>
                <a:lnTo>
                  <a:pt x="1630951" y="1308489"/>
                </a:lnTo>
                <a:lnTo>
                  <a:pt x="1633387" y="1303615"/>
                </a:lnTo>
                <a:lnTo>
                  <a:pt x="1635789" y="1298742"/>
                </a:lnTo>
                <a:lnTo>
                  <a:pt x="1638154" y="1293834"/>
                </a:lnTo>
                <a:lnTo>
                  <a:pt x="1640485" y="1288926"/>
                </a:lnTo>
                <a:lnTo>
                  <a:pt x="1642780" y="1284017"/>
                </a:lnTo>
                <a:lnTo>
                  <a:pt x="1643133" y="1283064"/>
                </a:lnTo>
                <a:lnTo>
                  <a:pt x="1643133" y="1283064"/>
                </a:lnTo>
                <a:close/>
                <a:moveTo>
                  <a:pt x="1553440" y="1435931"/>
                </a:moveTo>
                <a:cubicBezTo>
                  <a:pt x="1560502" y="1426291"/>
                  <a:pt x="1558419" y="1412731"/>
                  <a:pt x="1548779" y="1405668"/>
                </a:cubicBezTo>
                <a:cubicBezTo>
                  <a:pt x="1539138" y="1398606"/>
                  <a:pt x="1525578" y="1400689"/>
                  <a:pt x="1518551" y="1410330"/>
                </a:cubicBezTo>
                <a:lnTo>
                  <a:pt x="1516468" y="1413155"/>
                </a:lnTo>
                <a:lnTo>
                  <a:pt x="1513360" y="1417357"/>
                </a:lnTo>
                <a:lnTo>
                  <a:pt x="1510217" y="1421559"/>
                </a:lnTo>
                <a:lnTo>
                  <a:pt x="1507039" y="1425726"/>
                </a:lnTo>
                <a:lnTo>
                  <a:pt x="1503861" y="1429893"/>
                </a:lnTo>
                <a:lnTo>
                  <a:pt x="1500683" y="1434024"/>
                </a:lnTo>
                <a:lnTo>
                  <a:pt x="1497434" y="1438156"/>
                </a:lnTo>
                <a:lnTo>
                  <a:pt x="1494185" y="1442252"/>
                </a:lnTo>
                <a:lnTo>
                  <a:pt x="1492843" y="1443877"/>
                </a:lnTo>
                <a:cubicBezTo>
                  <a:pt x="1485322" y="1453164"/>
                  <a:pt x="1486699" y="1466794"/>
                  <a:pt x="1496022" y="1474351"/>
                </a:cubicBezTo>
                <a:cubicBezTo>
                  <a:pt x="1505274" y="1481873"/>
                  <a:pt x="1518939" y="1480460"/>
                  <a:pt x="1526461" y="1471208"/>
                </a:cubicBezTo>
                <a:lnTo>
                  <a:pt x="1527944" y="1469372"/>
                </a:lnTo>
                <a:lnTo>
                  <a:pt x="1531369" y="1465064"/>
                </a:lnTo>
                <a:lnTo>
                  <a:pt x="1534759" y="1460756"/>
                </a:lnTo>
                <a:lnTo>
                  <a:pt x="1538114" y="1456412"/>
                </a:lnTo>
                <a:lnTo>
                  <a:pt x="1541469" y="1452069"/>
                </a:lnTo>
                <a:lnTo>
                  <a:pt x="1544788" y="1447690"/>
                </a:lnTo>
                <a:lnTo>
                  <a:pt x="1548108" y="1443276"/>
                </a:lnTo>
                <a:lnTo>
                  <a:pt x="1551356" y="1438862"/>
                </a:lnTo>
                <a:lnTo>
                  <a:pt x="1553440" y="1435931"/>
                </a:lnTo>
                <a:lnTo>
                  <a:pt x="1553440" y="1435931"/>
                </a:lnTo>
                <a:close/>
                <a:moveTo>
                  <a:pt x="1435567" y="1568211"/>
                </a:moveTo>
                <a:cubicBezTo>
                  <a:pt x="1444360" y="1560160"/>
                  <a:pt x="1444995" y="1546459"/>
                  <a:pt x="1436909" y="1537631"/>
                </a:cubicBezTo>
                <a:cubicBezTo>
                  <a:pt x="1428857" y="1528803"/>
                  <a:pt x="1415156" y="1528202"/>
                  <a:pt x="1406328" y="1536254"/>
                </a:cubicBezTo>
                <a:lnTo>
                  <a:pt x="1403927" y="1538478"/>
                </a:lnTo>
                <a:lnTo>
                  <a:pt x="1399972" y="1542045"/>
                </a:lnTo>
                <a:lnTo>
                  <a:pt x="1396017" y="1545612"/>
                </a:lnTo>
                <a:lnTo>
                  <a:pt x="1391991" y="1549143"/>
                </a:lnTo>
                <a:lnTo>
                  <a:pt x="1387966" y="1552674"/>
                </a:lnTo>
                <a:lnTo>
                  <a:pt x="1383940" y="1556170"/>
                </a:lnTo>
                <a:lnTo>
                  <a:pt x="1379844" y="1559666"/>
                </a:lnTo>
                <a:lnTo>
                  <a:pt x="1375712" y="1563126"/>
                </a:lnTo>
                <a:lnTo>
                  <a:pt x="1374582" y="1564080"/>
                </a:lnTo>
                <a:cubicBezTo>
                  <a:pt x="1365330" y="1571707"/>
                  <a:pt x="1364059" y="1585338"/>
                  <a:pt x="1371687" y="1594555"/>
                </a:cubicBezTo>
                <a:cubicBezTo>
                  <a:pt x="1379279" y="1603771"/>
                  <a:pt x="1392945" y="1605078"/>
                  <a:pt x="1402161" y="1597450"/>
                </a:cubicBezTo>
                <a:lnTo>
                  <a:pt x="1403503" y="1596320"/>
                </a:lnTo>
                <a:lnTo>
                  <a:pt x="1407811" y="1592683"/>
                </a:lnTo>
                <a:lnTo>
                  <a:pt x="1412084" y="1589011"/>
                </a:lnTo>
                <a:lnTo>
                  <a:pt x="1416322" y="1585338"/>
                </a:lnTo>
                <a:lnTo>
                  <a:pt x="1420524" y="1581666"/>
                </a:lnTo>
                <a:lnTo>
                  <a:pt x="1424726" y="1577958"/>
                </a:lnTo>
                <a:lnTo>
                  <a:pt x="1428928" y="1574215"/>
                </a:lnTo>
                <a:lnTo>
                  <a:pt x="1433060" y="1570436"/>
                </a:lnTo>
                <a:lnTo>
                  <a:pt x="1435567" y="1568211"/>
                </a:lnTo>
                <a:lnTo>
                  <a:pt x="1435567" y="1568211"/>
                </a:lnTo>
                <a:close/>
                <a:moveTo>
                  <a:pt x="1293999" y="1674784"/>
                </a:moveTo>
                <a:cubicBezTo>
                  <a:pt x="1304240" y="1668605"/>
                  <a:pt x="1307489" y="1655292"/>
                  <a:pt x="1301309" y="1645051"/>
                </a:cubicBezTo>
                <a:cubicBezTo>
                  <a:pt x="1295129" y="1634811"/>
                  <a:pt x="1281816" y="1631562"/>
                  <a:pt x="1271576" y="1637777"/>
                </a:cubicBezTo>
                <a:lnTo>
                  <a:pt x="1269669" y="1638942"/>
                </a:lnTo>
                <a:lnTo>
                  <a:pt x="1264937" y="1641767"/>
                </a:lnTo>
                <a:lnTo>
                  <a:pt x="1260205" y="1644592"/>
                </a:lnTo>
                <a:lnTo>
                  <a:pt x="1255438" y="1647382"/>
                </a:lnTo>
                <a:lnTo>
                  <a:pt x="1250636" y="1650136"/>
                </a:lnTo>
                <a:lnTo>
                  <a:pt x="1245833" y="1652891"/>
                </a:lnTo>
                <a:lnTo>
                  <a:pt x="1240960" y="1655610"/>
                </a:lnTo>
                <a:lnTo>
                  <a:pt x="1236087" y="1658294"/>
                </a:lnTo>
                <a:lnTo>
                  <a:pt x="1235063" y="1658858"/>
                </a:lnTo>
                <a:cubicBezTo>
                  <a:pt x="1224540" y="1664509"/>
                  <a:pt x="1220620" y="1677680"/>
                  <a:pt x="1226305" y="1688203"/>
                </a:cubicBezTo>
                <a:cubicBezTo>
                  <a:pt x="1231991" y="1698691"/>
                  <a:pt x="1245127" y="1702646"/>
                  <a:pt x="1255615" y="1696961"/>
                </a:cubicBezTo>
                <a:lnTo>
                  <a:pt x="1256886" y="1696290"/>
                </a:lnTo>
                <a:lnTo>
                  <a:pt x="1262006" y="1693465"/>
                </a:lnTo>
                <a:lnTo>
                  <a:pt x="1267091" y="1690604"/>
                </a:lnTo>
                <a:lnTo>
                  <a:pt x="1272176" y="1687709"/>
                </a:lnTo>
                <a:lnTo>
                  <a:pt x="1277226" y="1684813"/>
                </a:lnTo>
                <a:lnTo>
                  <a:pt x="1282241" y="1681882"/>
                </a:lnTo>
                <a:lnTo>
                  <a:pt x="1287255" y="1678916"/>
                </a:lnTo>
                <a:lnTo>
                  <a:pt x="1292198" y="1675914"/>
                </a:lnTo>
                <a:lnTo>
                  <a:pt x="1293999" y="1674784"/>
                </a:lnTo>
                <a:lnTo>
                  <a:pt x="1293999" y="1674784"/>
                </a:lnTo>
                <a:close/>
                <a:moveTo>
                  <a:pt x="1134564" y="1751978"/>
                </a:moveTo>
                <a:cubicBezTo>
                  <a:pt x="1145829" y="1747881"/>
                  <a:pt x="1151585" y="1735451"/>
                  <a:pt x="1147523" y="1724222"/>
                </a:cubicBezTo>
                <a:cubicBezTo>
                  <a:pt x="1143427" y="1712992"/>
                  <a:pt x="1130997" y="1707201"/>
                  <a:pt x="1119768" y="1711298"/>
                </a:cubicBezTo>
                <a:lnTo>
                  <a:pt x="1116342" y="1712569"/>
                </a:lnTo>
                <a:lnTo>
                  <a:pt x="1111258" y="1714405"/>
                </a:lnTo>
                <a:lnTo>
                  <a:pt x="1106172" y="1716206"/>
                </a:lnTo>
                <a:lnTo>
                  <a:pt x="1101088" y="1717972"/>
                </a:lnTo>
                <a:lnTo>
                  <a:pt x="1096002" y="1719702"/>
                </a:lnTo>
                <a:lnTo>
                  <a:pt x="1090918" y="1721397"/>
                </a:lnTo>
                <a:lnTo>
                  <a:pt x="1085797" y="1723057"/>
                </a:lnTo>
                <a:lnTo>
                  <a:pt x="1080677" y="1724681"/>
                </a:lnTo>
                <a:lnTo>
                  <a:pt x="1079865" y="1724928"/>
                </a:lnTo>
                <a:cubicBezTo>
                  <a:pt x="1068424" y="1728459"/>
                  <a:pt x="1062032" y="1740571"/>
                  <a:pt x="1065563" y="1751978"/>
                </a:cubicBezTo>
                <a:cubicBezTo>
                  <a:pt x="1069094" y="1763419"/>
                  <a:pt x="1081171" y="1769810"/>
                  <a:pt x="1092612" y="1766279"/>
                </a:cubicBezTo>
                <a:lnTo>
                  <a:pt x="1093707" y="1765961"/>
                </a:lnTo>
                <a:lnTo>
                  <a:pt x="1099075" y="1764231"/>
                </a:lnTo>
                <a:lnTo>
                  <a:pt x="1104442" y="1762501"/>
                </a:lnTo>
                <a:lnTo>
                  <a:pt x="1109810" y="1760735"/>
                </a:lnTo>
                <a:lnTo>
                  <a:pt x="1115177" y="1758899"/>
                </a:lnTo>
                <a:lnTo>
                  <a:pt x="1120545" y="1757027"/>
                </a:lnTo>
                <a:lnTo>
                  <a:pt x="1125877" y="1755155"/>
                </a:lnTo>
                <a:lnTo>
                  <a:pt x="1131209" y="1753213"/>
                </a:lnTo>
                <a:lnTo>
                  <a:pt x="1134564" y="1751978"/>
                </a:lnTo>
                <a:lnTo>
                  <a:pt x="1134564" y="1751978"/>
                </a:lnTo>
                <a:close/>
                <a:moveTo>
                  <a:pt x="963051" y="1796612"/>
                </a:moveTo>
                <a:cubicBezTo>
                  <a:pt x="974881" y="1794847"/>
                  <a:pt x="983038" y="1783794"/>
                  <a:pt x="981237" y="1771964"/>
                </a:cubicBezTo>
                <a:cubicBezTo>
                  <a:pt x="979436" y="1760170"/>
                  <a:pt x="968418" y="1752013"/>
                  <a:pt x="956589" y="1753778"/>
                </a:cubicBezTo>
                <a:lnTo>
                  <a:pt x="951433" y="1754591"/>
                </a:lnTo>
                <a:lnTo>
                  <a:pt x="946243" y="1755367"/>
                </a:lnTo>
                <a:lnTo>
                  <a:pt x="941016" y="1756109"/>
                </a:lnTo>
                <a:lnTo>
                  <a:pt x="935825" y="1756815"/>
                </a:lnTo>
                <a:lnTo>
                  <a:pt x="930634" y="1757486"/>
                </a:lnTo>
                <a:lnTo>
                  <a:pt x="925408" y="1758122"/>
                </a:lnTo>
                <a:lnTo>
                  <a:pt x="920182" y="1758722"/>
                </a:lnTo>
                <a:lnTo>
                  <a:pt x="914956" y="1759287"/>
                </a:lnTo>
                <a:lnTo>
                  <a:pt x="914744" y="1759322"/>
                </a:lnTo>
                <a:cubicBezTo>
                  <a:pt x="902843" y="1760523"/>
                  <a:pt x="894192" y="1771152"/>
                  <a:pt x="895393" y="1783017"/>
                </a:cubicBezTo>
                <a:cubicBezTo>
                  <a:pt x="896593" y="1794917"/>
                  <a:pt x="907222" y="1803604"/>
                  <a:pt x="919122" y="1802368"/>
                </a:cubicBezTo>
                <a:lnTo>
                  <a:pt x="919652" y="1802298"/>
                </a:lnTo>
                <a:lnTo>
                  <a:pt x="925126" y="1801697"/>
                </a:lnTo>
                <a:lnTo>
                  <a:pt x="930599" y="1801062"/>
                </a:lnTo>
                <a:lnTo>
                  <a:pt x="936073" y="1800391"/>
                </a:lnTo>
                <a:lnTo>
                  <a:pt x="941546" y="1799684"/>
                </a:lnTo>
                <a:lnTo>
                  <a:pt x="947019" y="1798943"/>
                </a:lnTo>
                <a:lnTo>
                  <a:pt x="952528" y="1798166"/>
                </a:lnTo>
                <a:lnTo>
                  <a:pt x="958001" y="1797354"/>
                </a:lnTo>
                <a:lnTo>
                  <a:pt x="963051" y="1796612"/>
                </a:lnTo>
                <a:lnTo>
                  <a:pt x="963051" y="1796612"/>
                </a:lnTo>
                <a:close/>
                <a:moveTo>
                  <a:pt x="786206" y="1806712"/>
                </a:moveTo>
                <a:cubicBezTo>
                  <a:pt x="798107" y="1807241"/>
                  <a:pt x="808277" y="1798025"/>
                  <a:pt x="808806" y="1786054"/>
                </a:cubicBezTo>
                <a:cubicBezTo>
                  <a:pt x="809336" y="1774118"/>
                  <a:pt x="800120" y="1763984"/>
                  <a:pt x="788184" y="1763454"/>
                </a:cubicBezTo>
                <a:lnTo>
                  <a:pt x="784829" y="1763313"/>
                </a:lnTo>
                <a:lnTo>
                  <a:pt x="779638" y="1763065"/>
                </a:lnTo>
                <a:lnTo>
                  <a:pt x="774448" y="1762783"/>
                </a:lnTo>
                <a:lnTo>
                  <a:pt x="769257" y="1762465"/>
                </a:lnTo>
                <a:lnTo>
                  <a:pt x="764065" y="1762112"/>
                </a:lnTo>
                <a:lnTo>
                  <a:pt x="758875" y="1761759"/>
                </a:lnTo>
                <a:lnTo>
                  <a:pt x="753719" y="1761371"/>
                </a:lnTo>
                <a:lnTo>
                  <a:pt x="748564" y="1760911"/>
                </a:lnTo>
                <a:lnTo>
                  <a:pt x="745950" y="1760664"/>
                </a:lnTo>
                <a:cubicBezTo>
                  <a:pt x="734050" y="1759534"/>
                  <a:pt x="723492" y="1768292"/>
                  <a:pt x="722397" y="1780192"/>
                </a:cubicBezTo>
                <a:cubicBezTo>
                  <a:pt x="721267" y="1792092"/>
                  <a:pt x="730060" y="1802651"/>
                  <a:pt x="741925" y="1803745"/>
                </a:cubicBezTo>
                <a:lnTo>
                  <a:pt x="744785" y="1803993"/>
                </a:lnTo>
                <a:lnTo>
                  <a:pt x="750223" y="1804452"/>
                </a:lnTo>
                <a:lnTo>
                  <a:pt x="755661" y="1804875"/>
                </a:lnTo>
                <a:lnTo>
                  <a:pt x="761064" y="1805264"/>
                </a:lnTo>
                <a:lnTo>
                  <a:pt x="766502" y="1805617"/>
                </a:lnTo>
                <a:lnTo>
                  <a:pt x="771940" y="1805935"/>
                </a:lnTo>
                <a:lnTo>
                  <a:pt x="777378" y="1806217"/>
                </a:lnTo>
                <a:lnTo>
                  <a:pt x="782817" y="1806500"/>
                </a:lnTo>
                <a:lnTo>
                  <a:pt x="786206" y="1806712"/>
                </a:lnTo>
                <a:lnTo>
                  <a:pt x="786206" y="1806712"/>
                </a:lnTo>
                <a:close/>
                <a:moveTo>
                  <a:pt x="2023" y="524482"/>
                </a:moveTo>
                <a:cubicBezTo>
                  <a:pt x="-3026" y="535323"/>
                  <a:pt x="1706" y="548212"/>
                  <a:pt x="12546" y="553226"/>
                </a:cubicBezTo>
                <a:cubicBezTo>
                  <a:pt x="23387" y="558241"/>
                  <a:pt x="36276" y="553544"/>
                  <a:pt x="41291" y="542703"/>
                </a:cubicBezTo>
                <a:lnTo>
                  <a:pt x="42068" y="541044"/>
                </a:lnTo>
                <a:lnTo>
                  <a:pt x="44257" y="536347"/>
                </a:lnTo>
                <a:lnTo>
                  <a:pt x="46482" y="531686"/>
                </a:lnTo>
                <a:lnTo>
                  <a:pt x="48742" y="527024"/>
                </a:lnTo>
                <a:lnTo>
                  <a:pt x="51002" y="522363"/>
                </a:lnTo>
                <a:lnTo>
                  <a:pt x="53297" y="517737"/>
                </a:lnTo>
                <a:lnTo>
                  <a:pt x="55628" y="513111"/>
                </a:lnTo>
                <a:lnTo>
                  <a:pt x="57994" y="508485"/>
                </a:lnTo>
                <a:lnTo>
                  <a:pt x="59936" y="504778"/>
                </a:lnTo>
                <a:cubicBezTo>
                  <a:pt x="65480" y="494184"/>
                  <a:pt x="61384" y="481083"/>
                  <a:pt x="50790" y="475574"/>
                </a:cubicBezTo>
                <a:cubicBezTo>
                  <a:pt x="40196" y="470030"/>
                  <a:pt x="27095" y="474126"/>
                  <a:pt x="21551" y="484720"/>
                </a:cubicBezTo>
                <a:lnTo>
                  <a:pt x="19503" y="488675"/>
                </a:lnTo>
                <a:lnTo>
                  <a:pt x="17031" y="493513"/>
                </a:lnTo>
                <a:lnTo>
                  <a:pt x="14595" y="498386"/>
                </a:lnTo>
                <a:lnTo>
                  <a:pt x="12158" y="503259"/>
                </a:lnTo>
                <a:lnTo>
                  <a:pt x="9757" y="508132"/>
                </a:lnTo>
                <a:lnTo>
                  <a:pt x="7391" y="513041"/>
                </a:lnTo>
                <a:lnTo>
                  <a:pt x="5060" y="517984"/>
                </a:lnTo>
                <a:lnTo>
                  <a:pt x="2765" y="522893"/>
                </a:lnTo>
                <a:lnTo>
                  <a:pt x="2023" y="524482"/>
                </a:lnTo>
                <a:lnTo>
                  <a:pt x="2023" y="524482"/>
                </a:lnTo>
                <a:close/>
                <a:moveTo>
                  <a:pt x="91576" y="371579"/>
                </a:moveTo>
                <a:cubicBezTo>
                  <a:pt x="84513" y="381219"/>
                  <a:pt x="86597" y="394779"/>
                  <a:pt x="96202" y="401842"/>
                </a:cubicBezTo>
                <a:cubicBezTo>
                  <a:pt x="105842" y="408904"/>
                  <a:pt x="119402" y="406821"/>
                  <a:pt x="126464" y="397181"/>
                </a:cubicBezTo>
                <a:lnTo>
                  <a:pt x="129042" y="393649"/>
                </a:lnTo>
                <a:lnTo>
                  <a:pt x="132150" y="389447"/>
                </a:lnTo>
                <a:lnTo>
                  <a:pt x="135257" y="385280"/>
                </a:lnTo>
                <a:lnTo>
                  <a:pt x="138435" y="381113"/>
                </a:lnTo>
                <a:lnTo>
                  <a:pt x="141649" y="376947"/>
                </a:lnTo>
                <a:lnTo>
                  <a:pt x="144862" y="372815"/>
                </a:lnTo>
                <a:lnTo>
                  <a:pt x="148076" y="368683"/>
                </a:lnTo>
                <a:lnTo>
                  <a:pt x="151360" y="364587"/>
                </a:lnTo>
                <a:lnTo>
                  <a:pt x="152137" y="363599"/>
                </a:lnTo>
                <a:cubicBezTo>
                  <a:pt x="159693" y="354311"/>
                  <a:pt x="158246" y="340681"/>
                  <a:pt x="148958" y="333124"/>
                </a:cubicBezTo>
                <a:cubicBezTo>
                  <a:pt x="139671" y="325602"/>
                  <a:pt x="126041" y="327015"/>
                  <a:pt x="118484" y="336302"/>
                </a:cubicBezTo>
                <a:lnTo>
                  <a:pt x="117566" y="337467"/>
                </a:lnTo>
                <a:lnTo>
                  <a:pt x="114140" y="341775"/>
                </a:lnTo>
                <a:lnTo>
                  <a:pt x="110715" y="346119"/>
                </a:lnTo>
                <a:lnTo>
                  <a:pt x="107360" y="350462"/>
                </a:lnTo>
                <a:lnTo>
                  <a:pt x="104006" y="354806"/>
                </a:lnTo>
                <a:lnTo>
                  <a:pt x="100686" y="359184"/>
                </a:lnTo>
                <a:lnTo>
                  <a:pt x="97402" y="363599"/>
                </a:lnTo>
                <a:lnTo>
                  <a:pt x="94118" y="368013"/>
                </a:lnTo>
                <a:lnTo>
                  <a:pt x="91576" y="371579"/>
                </a:lnTo>
                <a:lnTo>
                  <a:pt x="91576" y="371579"/>
                </a:lnTo>
                <a:close/>
                <a:moveTo>
                  <a:pt x="209343" y="239157"/>
                </a:moveTo>
                <a:cubicBezTo>
                  <a:pt x="200514" y="247209"/>
                  <a:pt x="199914" y="260910"/>
                  <a:pt x="207966" y="269738"/>
                </a:cubicBezTo>
                <a:cubicBezTo>
                  <a:pt x="216017" y="278566"/>
                  <a:pt x="229718" y="279167"/>
                  <a:pt x="238546" y="271115"/>
                </a:cubicBezTo>
                <a:lnTo>
                  <a:pt x="241618" y="268290"/>
                </a:lnTo>
                <a:lnTo>
                  <a:pt x="245573" y="264688"/>
                </a:lnTo>
                <a:lnTo>
                  <a:pt x="249563" y="261122"/>
                </a:lnTo>
                <a:lnTo>
                  <a:pt x="253554" y="257591"/>
                </a:lnTo>
                <a:lnTo>
                  <a:pt x="257579" y="254059"/>
                </a:lnTo>
                <a:lnTo>
                  <a:pt x="261640" y="250563"/>
                </a:lnTo>
                <a:lnTo>
                  <a:pt x="265737" y="247103"/>
                </a:lnTo>
                <a:lnTo>
                  <a:pt x="269833" y="243642"/>
                </a:lnTo>
                <a:lnTo>
                  <a:pt x="270327" y="243254"/>
                </a:lnTo>
                <a:cubicBezTo>
                  <a:pt x="279544" y="235626"/>
                  <a:pt x="280815" y="221996"/>
                  <a:pt x="273223" y="212779"/>
                </a:cubicBezTo>
                <a:cubicBezTo>
                  <a:pt x="265595" y="203563"/>
                  <a:pt x="251965" y="202256"/>
                  <a:pt x="242713" y="209884"/>
                </a:cubicBezTo>
                <a:lnTo>
                  <a:pt x="242042" y="210448"/>
                </a:lnTo>
                <a:lnTo>
                  <a:pt x="237734" y="214086"/>
                </a:lnTo>
                <a:lnTo>
                  <a:pt x="233461" y="217723"/>
                </a:lnTo>
                <a:lnTo>
                  <a:pt x="229188" y="221395"/>
                </a:lnTo>
                <a:lnTo>
                  <a:pt x="224951" y="225103"/>
                </a:lnTo>
                <a:lnTo>
                  <a:pt x="220749" y="228811"/>
                </a:lnTo>
                <a:lnTo>
                  <a:pt x="216582" y="232554"/>
                </a:lnTo>
                <a:lnTo>
                  <a:pt x="212415" y="236333"/>
                </a:lnTo>
                <a:lnTo>
                  <a:pt x="209343" y="239157"/>
                </a:lnTo>
                <a:lnTo>
                  <a:pt x="209343" y="239157"/>
                </a:lnTo>
                <a:close/>
                <a:moveTo>
                  <a:pt x="350734" y="132479"/>
                </a:moveTo>
                <a:cubicBezTo>
                  <a:pt x="340528" y="138694"/>
                  <a:pt x="337279" y="152006"/>
                  <a:pt x="343459" y="162212"/>
                </a:cubicBezTo>
                <a:cubicBezTo>
                  <a:pt x="349674" y="172417"/>
                  <a:pt x="362987" y="175701"/>
                  <a:pt x="373192" y="169486"/>
                </a:cubicBezTo>
                <a:lnTo>
                  <a:pt x="375841" y="167862"/>
                </a:lnTo>
                <a:lnTo>
                  <a:pt x="380573" y="165037"/>
                </a:lnTo>
                <a:lnTo>
                  <a:pt x="385305" y="162212"/>
                </a:lnTo>
                <a:lnTo>
                  <a:pt x="390072" y="159422"/>
                </a:lnTo>
                <a:lnTo>
                  <a:pt x="394874" y="156668"/>
                </a:lnTo>
                <a:lnTo>
                  <a:pt x="399712" y="153913"/>
                </a:lnTo>
                <a:lnTo>
                  <a:pt x="404585" y="151194"/>
                </a:lnTo>
                <a:lnTo>
                  <a:pt x="409458" y="148511"/>
                </a:lnTo>
                <a:lnTo>
                  <a:pt x="409705" y="148369"/>
                </a:lnTo>
                <a:cubicBezTo>
                  <a:pt x="420228" y="142684"/>
                  <a:pt x="424148" y="129548"/>
                  <a:pt x="418498" y="119060"/>
                </a:cubicBezTo>
                <a:cubicBezTo>
                  <a:pt x="412813" y="108537"/>
                  <a:pt x="399677" y="104617"/>
                  <a:pt x="389189" y="110267"/>
                </a:cubicBezTo>
                <a:lnTo>
                  <a:pt x="388659" y="110550"/>
                </a:lnTo>
                <a:lnTo>
                  <a:pt x="383574" y="113375"/>
                </a:lnTo>
                <a:lnTo>
                  <a:pt x="378489" y="116235"/>
                </a:lnTo>
                <a:lnTo>
                  <a:pt x="373439" y="119095"/>
                </a:lnTo>
                <a:lnTo>
                  <a:pt x="368390" y="122026"/>
                </a:lnTo>
                <a:lnTo>
                  <a:pt x="363375" y="124957"/>
                </a:lnTo>
                <a:lnTo>
                  <a:pt x="358396" y="127923"/>
                </a:lnTo>
                <a:lnTo>
                  <a:pt x="353417" y="130925"/>
                </a:lnTo>
                <a:lnTo>
                  <a:pt x="350734" y="132479"/>
                </a:lnTo>
                <a:lnTo>
                  <a:pt x="350734" y="132479"/>
                </a:lnTo>
                <a:close/>
                <a:moveTo>
                  <a:pt x="510134" y="55109"/>
                </a:moveTo>
                <a:cubicBezTo>
                  <a:pt x="498905" y="59205"/>
                  <a:pt x="493113" y="71635"/>
                  <a:pt x="497174" y="82865"/>
                </a:cubicBezTo>
                <a:cubicBezTo>
                  <a:pt x="501306" y="94094"/>
                  <a:pt x="513701" y="99885"/>
                  <a:pt x="524930" y="95824"/>
                </a:cubicBezTo>
                <a:lnTo>
                  <a:pt x="529203" y="94271"/>
                </a:lnTo>
                <a:lnTo>
                  <a:pt x="534288" y="92434"/>
                </a:lnTo>
                <a:lnTo>
                  <a:pt x="539338" y="90633"/>
                </a:lnTo>
                <a:lnTo>
                  <a:pt x="544422" y="88868"/>
                </a:lnTo>
                <a:lnTo>
                  <a:pt x="549542" y="87137"/>
                </a:lnTo>
                <a:lnTo>
                  <a:pt x="554628" y="85442"/>
                </a:lnTo>
                <a:lnTo>
                  <a:pt x="559712" y="83783"/>
                </a:lnTo>
                <a:lnTo>
                  <a:pt x="564833" y="82158"/>
                </a:lnTo>
                <a:cubicBezTo>
                  <a:pt x="576274" y="78627"/>
                  <a:pt x="582666" y="66515"/>
                  <a:pt x="579134" y="55074"/>
                </a:cubicBezTo>
                <a:cubicBezTo>
                  <a:pt x="575638" y="43668"/>
                  <a:pt x="563491" y="37241"/>
                  <a:pt x="552050" y="40772"/>
                </a:cubicBezTo>
                <a:lnTo>
                  <a:pt x="551802" y="40843"/>
                </a:lnTo>
                <a:lnTo>
                  <a:pt x="546435" y="42538"/>
                </a:lnTo>
                <a:lnTo>
                  <a:pt x="541068" y="44303"/>
                </a:lnTo>
                <a:lnTo>
                  <a:pt x="535700" y="46104"/>
                </a:lnTo>
                <a:lnTo>
                  <a:pt x="530333" y="47941"/>
                </a:lnTo>
                <a:lnTo>
                  <a:pt x="524965" y="49777"/>
                </a:lnTo>
                <a:lnTo>
                  <a:pt x="519598" y="51684"/>
                </a:lnTo>
                <a:lnTo>
                  <a:pt x="514265" y="53591"/>
                </a:lnTo>
                <a:lnTo>
                  <a:pt x="510134" y="55109"/>
                </a:lnTo>
                <a:lnTo>
                  <a:pt x="510134" y="55109"/>
                </a:lnTo>
                <a:close/>
                <a:moveTo>
                  <a:pt x="552121" y="40737"/>
                </a:moveTo>
                <a:lnTo>
                  <a:pt x="564904" y="82123"/>
                </a:lnTo>
                <a:lnTo>
                  <a:pt x="552121" y="40737"/>
                </a:lnTo>
                <a:lnTo>
                  <a:pt x="552121" y="40737"/>
                </a:lnTo>
                <a:close/>
                <a:moveTo>
                  <a:pt x="681505" y="10333"/>
                </a:moveTo>
                <a:cubicBezTo>
                  <a:pt x="669711" y="12204"/>
                  <a:pt x="661624" y="23293"/>
                  <a:pt x="663496" y="35087"/>
                </a:cubicBezTo>
                <a:cubicBezTo>
                  <a:pt x="665332" y="46881"/>
                  <a:pt x="676456" y="54968"/>
                  <a:pt x="688250" y="53132"/>
                </a:cubicBezTo>
                <a:lnTo>
                  <a:pt x="688956" y="53026"/>
                </a:lnTo>
                <a:lnTo>
                  <a:pt x="694147" y="52213"/>
                </a:lnTo>
                <a:lnTo>
                  <a:pt x="699373" y="51437"/>
                </a:lnTo>
                <a:lnTo>
                  <a:pt x="704564" y="50695"/>
                </a:lnTo>
                <a:lnTo>
                  <a:pt x="709755" y="49989"/>
                </a:lnTo>
                <a:lnTo>
                  <a:pt x="714982" y="49318"/>
                </a:lnTo>
                <a:lnTo>
                  <a:pt x="720172" y="48682"/>
                </a:lnTo>
                <a:lnTo>
                  <a:pt x="725399" y="48082"/>
                </a:lnTo>
                <a:lnTo>
                  <a:pt x="730130" y="47552"/>
                </a:lnTo>
                <a:cubicBezTo>
                  <a:pt x="742031" y="46281"/>
                  <a:pt x="750612" y="35617"/>
                  <a:pt x="749340" y="23716"/>
                </a:cubicBezTo>
                <a:cubicBezTo>
                  <a:pt x="748034" y="11816"/>
                  <a:pt x="737369" y="3235"/>
                  <a:pt x="725505" y="4506"/>
                </a:cubicBezTo>
                <a:lnTo>
                  <a:pt x="720490" y="5071"/>
                </a:lnTo>
                <a:lnTo>
                  <a:pt x="715017" y="5707"/>
                </a:lnTo>
                <a:lnTo>
                  <a:pt x="709543" y="6378"/>
                </a:lnTo>
                <a:lnTo>
                  <a:pt x="704070" y="7084"/>
                </a:lnTo>
                <a:lnTo>
                  <a:pt x="698597" y="7826"/>
                </a:lnTo>
                <a:lnTo>
                  <a:pt x="693158" y="8603"/>
                </a:lnTo>
                <a:lnTo>
                  <a:pt x="687685" y="9415"/>
                </a:lnTo>
                <a:lnTo>
                  <a:pt x="682176" y="10262"/>
                </a:lnTo>
                <a:lnTo>
                  <a:pt x="681505" y="10333"/>
                </a:lnTo>
                <a:lnTo>
                  <a:pt x="681505" y="10333"/>
                </a:lnTo>
                <a:close/>
                <a:moveTo>
                  <a:pt x="858456" y="22"/>
                </a:moveTo>
                <a:cubicBezTo>
                  <a:pt x="846520" y="-508"/>
                  <a:pt x="836386" y="8744"/>
                  <a:pt x="835856" y="20679"/>
                </a:cubicBezTo>
                <a:cubicBezTo>
                  <a:pt x="835291" y="32615"/>
                  <a:pt x="844578" y="42750"/>
                  <a:pt x="856514" y="43279"/>
                </a:cubicBezTo>
                <a:lnTo>
                  <a:pt x="860716" y="43456"/>
                </a:lnTo>
                <a:lnTo>
                  <a:pt x="865907" y="43703"/>
                </a:lnTo>
                <a:lnTo>
                  <a:pt x="871098" y="43986"/>
                </a:lnTo>
                <a:lnTo>
                  <a:pt x="876288" y="44303"/>
                </a:lnTo>
                <a:lnTo>
                  <a:pt x="881444" y="44657"/>
                </a:lnTo>
                <a:lnTo>
                  <a:pt x="886635" y="45045"/>
                </a:lnTo>
                <a:lnTo>
                  <a:pt x="891791" y="45469"/>
                </a:lnTo>
                <a:lnTo>
                  <a:pt x="896982" y="45893"/>
                </a:lnTo>
                <a:lnTo>
                  <a:pt x="898712" y="46034"/>
                </a:lnTo>
                <a:cubicBezTo>
                  <a:pt x="910612" y="47164"/>
                  <a:pt x="921171" y="38406"/>
                  <a:pt x="922265" y="26506"/>
                </a:cubicBezTo>
                <a:cubicBezTo>
                  <a:pt x="923395" y="14606"/>
                  <a:pt x="914638" y="4047"/>
                  <a:pt x="902737" y="2917"/>
                </a:cubicBezTo>
                <a:lnTo>
                  <a:pt x="900725" y="2741"/>
                </a:lnTo>
                <a:lnTo>
                  <a:pt x="895322" y="2282"/>
                </a:lnTo>
                <a:lnTo>
                  <a:pt x="889884" y="1858"/>
                </a:lnTo>
                <a:lnTo>
                  <a:pt x="884446" y="1469"/>
                </a:lnTo>
                <a:lnTo>
                  <a:pt x="879008" y="1116"/>
                </a:lnTo>
                <a:lnTo>
                  <a:pt x="873569" y="799"/>
                </a:lnTo>
                <a:lnTo>
                  <a:pt x="868132" y="516"/>
                </a:lnTo>
                <a:lnTo>
                  <a:pt x="862693" y="234"/>
                </a:lnTo>
                <a:lnTo>
                  <a:pt x="858456" y="22"/>
                </a:lnTo>
                <a:lnTo>
                  <a:pt x="858456" y="22"/>
                </a:lnTo>
                <a:close/>
                <a:moveTo>
                  <a:pt x="1033853" y="24458"/>
                </a:moveTo>
                <a:cubicBezTo>
                  <a:pt x="1022235" y="21668"/>
                  <a:pt x="1010546" y="28801"/>
                  <a:pt x="1007721" y="40419"/>
                </a:cubicBezTo>
                <a:cubicBezTo>
                  <a:pt x="1004932" y="52037"/>
                  <a:pt x="1012065" y="63725"/>
                  <a:pt x="1023683" y="66550"/>
                </a:cubicBezTo>
                <a:lnTo>
                  <a:pt x="1024389" y="66727"/>
                </a:lnTo>
                <a:lnTo>
                  <a:pt x="1029403" y="67963"/>
                </a:lnTo>
                <a:lnTo>
                  <a:pt x="1034418" y="69199"/>
                </a:lnTo>
                <a:lnTo>
                  <a:pt x="1039432" y="70470"/>
                </a:lnTo>
                <a:lnTo>
                  <a:pt x="1044411" y="71777"/>
                </a:lnTo>
                <a:lnTo>
                  <a:pt x="1049425" y="73118"/>
                </a:lnTo>
                <a:lnTo>
                  <a:pt x="1054405" y="74496"/>
                </a:lnTo>
                <a:lnTo>
                  <a:pt x="1059383" y="75908"/>
                </a:lnTo>
                <a:lnTo>
                  <a:pt x="1064327" y="77321"/>
                </a:lnTo>
                <a:lnTo>
                  <a:pt x="1064433" y="77356"/>
                </a:lnTo>
                <a:cubicBezTo>
                  <a:pt x="1075874" y="80781"/>
                  <a:pt x="1087987" y="74284"/>
                  <a:pt x="1091377" y="62807"/>
                </a:cubicBezTo>
                <a:cubicBezTo>
                  <a:pt x="1094802" y="51366"/>
                  <a:pt x="1088269" y="39289"/>
                  <a:pt x="1076828" y="35864"/>
                </a:cubicBezTo>
                <a:lnTo>
                  <a:pt x="1076475" y="35758"/>
                </a:lnTo>
                <a:lnTo>
                  <a:pt x="1071284" y="34239"/>
                </a:lnTo>
                <a:lnTo>
                  <a:pt x="1066057" y="32756"/>
                </a:lnTo>
                <a:lnTo>
                  <a:pt x="1060867" y="31309"/>
                </a:lnTo>
                <a:lnTo>
                  <a:pt x="1055605" y="29896"/>
                </a:lnTo>
                <a:lnTo>
                  <a:pt x="1050379" y="28519"/>
                </a:lnTo>
                <a:lnTo>
                  <a:pt x="1045153" y="27177"/>
                </a:lnTo>
                <a:lnTo>
                  <a:pt x="1039891" y="25870"/>
                </a:lnTo>
                <a:lnTo>
                  <a:pt x="1034629" y="24599"/>
                </a:lnTo>
                <a:lnTo>
                  <a:pt x="1033853" y="24458"/>
                </a:lnTo>
                <a:lnTo>
                  <a:pt x="1033853" y="24458"/>
                </a:lnTo>
                <a:close/>
                <a:moveTo>
                  <a:pt x="1201234" y="82476"/>
                </a:moveTo>
                <a:cubicBezTo>
                  <a:pt x="1190428" y="77462"/>
                  <a:pt x="1177539" y="82194"/>
                  <a:pt x="1172489" y="93035"/>
                </a:cubicBezTo>
                <a:cubicBezTo>
                  <a:pt x="1167475" y="103876"/>
                  <a:pt x="1172207" y="116765"/>
                  <a:pt x="1183048" y="121779"/>
                </a:cubicBezTo>
                <a:lnTo>
                  <a:pt x="1185131" y="122732"/>
                </a:lnTo>
                <a:lnTo>
                  <a:pt x="1189792" y="124922"/>
                </a:lnTo>
                <a:lnTo>
                  <a:pt x="1194489" y="127146"/>
                </a:lnTo>
                <a:lnTo>
                  <a:pt x="1199150" y="129406"/>
                </a:lnTo>
                <a:lnTo>
                  <a:pt x="1203811" y="131666"/>
                </a:lnTo>
                <a:lnTo>
                  <a:pt x="1208437" y="133962"/>
                </a:lnTo>
                <a:lnTo>
                  <a:pt x="1213063" y="136292"/>
                </a:lnTo>
                <a:lnTo>
                  <a:pt x="1217654" y="138658"/>
                </a:lnTo>
                <a:lnTo>
                  <a:pt x="1221008" y="140389"/>
                </a:lnTo>
                <a:cubicBezTo>
                  <a:pt x="1231602" y="145933"/>
                  <a:pt x="1244703" y="141836"/>
                  <a:pt x="1250247" y="131243"/>
                </a:cubicBezTo>
                <a:cubicBezTo>
                  <a:pt x="1255756" y="120649"/>
                  <a:pt x="1251660" y="107548"/>
                  <a:pt x="1241066" y="102004"/>
                </a:cubicBezTo>
                <a:lnTo>
                  <a:pt x="1237499" y="100132"/>
                </a:lnTo>
                <a:lnTo>
                  <a:pt x="1232662" y="97661"/>
                </a:lnTo>
                <a:lnTo>
                  <a:pt x="1227789" y="95224"/>
                </a:lnTo>
                <a:lnTo>
                  <a:pt x="1222915" y="92823"/>
                </a:lnTo>
                <a:lnTo>
                  <a:pt x="1218042" y="90422"/>
                </a:lnTo>
                <a:lnTo>
                  <a:pt x="1213134" y="88056"/>
                </a:lnTo>
                <a:lnTo>
                  <a:pt x="1208225" y="85725"/>
                </a:lnTo>
                <a:lnTo>
                  <a:pt x="1203317" y="83430"/>
                </a:lnTo>
                <a:lnTo>
                  <a:pt x="1201234" y="82476"/>
                </a:lnTo>
                <a:lnTo>
                  <a:pt x="1201234" y="82476"/>
                </a:lnTo>
                <a:close/>
                <a:moveTo>
                  <a:pt x="1354242" y="171958"/>
                </a:moveTo>
                <a:cubicBezTo>
                  <a:pt x="1344602" y="164895"/>
                  <a:pt x="1331042" y="166979"/>
                  <a:pt x="1323980" y="176584"/>
                </a:cubicBezTo>
                <a:cubicBezTo>
                  <a:pt x="1316917" y="186224"/>
                  <a:pt x="1319000" y="199784"/>
                  <a:pt x="1328641" y="206847"/>
                </a:cubicBezTo>
                <a:lnTo>
                  <a:pt x="1332525" y="209672"/>
                </a:lnTo>
                <a:lnTo>
                  <a:pt x="1336727" y="212779"/>
                </a:lnTo>
                <a:lnTo>
                  <a:pt x="1340930" y="215922"/>
                </a:lnTo>
                <a:lnTo>
                  <a:pt x="1345061" y="219065"/>
                </a:lnTo>
                <a:lnTo>
                  <a:pt x="1349228" y="222243"/>
                </a:lnTo>
                <a:lnTo>
                  <a:pt x="1353359" y="225456"/>
                </a:lnTo>
                <a:lnTo>
                  <a:pt x="1357491" y="228705"/>
                </a:lnTo>
                <a:lnTo>
                  <a:pt x="1361587" y="231954"/>
                </a:lnTo>
                <a:lnTo>
                  <a:pt x="1362223" y="232448"/>
                </a:lnTo>
                <a:cubicBezTo>
                  <a:pt x="1371475" y="239970"/>
                  <a:pt x="1385141" y="238557"/>
                  <a:pt x="1392662" y="229305"/>
                </a:cubicBezTo>
                <a:cubicBezTo>
                  <a:pt x="1400184" y="220018"/>
                  <a:pt x="1398772" y="206388"/>
                  <a:pt x="1389484" y="198831"/>
                </a:cubicBezTo>
                <a:lnTo>
                  <a:pt x="1388672" y="198160"/>
                </a:lnTo>
                <a:lnTo>
                  <a:pt x="1384364" y="194734"/>
                </a:lnTo>
                <a:lnTo>
                  <a:pt x="1380020" y="191344"/>
                </a:lnTo>
                <a:lnTo>
                  <a:pt x="1375677" y="187990"/>
                </a:lnTo>
                <a:lnTo>
                  <a:pt x="1371334" y="184635"/>
                </a:lnTo>
                <a:lnTo>
                  <a:pt x="1366920" y="181316"/>
                </a:lnTo>
                <a:lnTo>
                  <a:pt x="1362541" y="178032"/>
                </a:lnTo>
                <a:lnTo>
                  <a:pt x="1358127" y="174783"/>
                </a:lnTo>
                <a:lnTo>
                  <a:pt x="1354242" y="171958"/>
                </a:lnTo>
                <a:lnTo>
                  <a:pt x="1354242" y="171958"/>
                </a:lnTo>
                <a:close/>
                <a:moveTo>
                  <a:pt x="1486664" y="289654"/>
                </a:moveTo>
                <a:cubicBezTo>
                  <a:pt x="1478613" y="280826"/>
                  <a:pt x="1464912" y="280226"/>
                  <a:pt x="1456084" y="288277"/>
                </a:cubicBezTo>
                <a:cubicBezTo>
                  <a:pt x="1447291" y="296328"/>
                  <a:pt x="1446655" y="310030"/>
                  <a:pt x="1454742" y="318858"/>
                </a:cubicBezTo>
                <a:lnTo>
                  <a:pt x="1457849" y="322248"/>
                </a:lnTo>
                <a:lnTo>
                  <a:pt x="1461416" y="326203"/>
                </a:lnTo>
                <a:lnTo>
                  <a:pt x="1464982" y="330158"/>
                </a:lnTo>
                <a:lnTo>
                  <a:pt x="1468514" y="334183"/>
                </a:lnTo>
                <a:lnTo>
                  <a:pt x="1472009" y="338209"/>
                </a:lnTo>
                <a:lnTo>
                  <a:pt x="1475505" y="342270"/>
                </a:lnTo>
                <a:lnTo>
                  <a:pt x="1479001" y="346331"/>
                </a:lnTo>
                <a:lnTo>
                  <a:pt x="1482462" y="350427"/>
                </a:lnTo>
                <a:lnTo>
                  <a:pt x="1482568" y="350568"/>
                </a:lnTo>
                <a:cubicBezTo>
                  <a:pt x="1490195" y="359785"/>
                  <a:pt x="1503826" y="361091"/>
                  <a:pt x="1513043" y="353464"/>
                </a:cubicBezTo>
                <a:cubicBezTo>
                  <a:pt x="1522294" y="345836"/>
                  <a:pt x="1523566" y="332206"/>
                  <a:pt x="1515938" y="322989"/>
                </a:cubicBezTo>
                <a:lnTo>
                  <a:pt x="1515656" y="322636"/>
                </a:lnTo>
                <a:lnTo>
                  <a:pt x="1512018" y="318328"/>
                </a:lnTo>
                <a:lnTo>
                  <a:pt x="1508346" y="314020"/>
                </a:lnTo>
                <a:lnTo>
                  <a:pt x="1504673" y="309782"/>
                </a:lnTo>
                <a:lnTo>
                  <a:pt x="1501001" y="305545"/>
                </a:lnTo>
                <a:lnTo>
                  <a:pt x="1497293" y="301343"/>
                </a:lnTo>
                <a:lnTo>
                  <a:pt x="1493550" y="297176"/>
                </a:lnTo>
                <a:lnTo>
                  <a:pt x="1489736" y="293009"/>
                </a:lnTo>
                <a:lnTo>
                  <a:pt x="1486664" y="289654"/>
                </a:lnTo>
                <a:lnTo>
                  <a:pt x="1486664" y="289654"/>
                </a:lnTo>
                <a:close/>
              </a:path>
            </a:pathLst>
          </a:custGeom>
          <a:solidFill>
            <a:srgbClr val="3A6CFF"/>
          </a:solidFill>
          <a:ln w="352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63F5C9E-4688-4893-DEA0-24DF827E549D}"/>
              </a:ext>
            </a:extLst>
          </p:cNvPr>
          <p:cNvSpPr/>
          <p:nvPr/>
        </p:nvSpPr>
        <p:spPr>
          <a:xfrm>
            <a:off x="3354018" y="3913037"/>
            <a:ext cx="1725330" cy="1806550"/>
          </a:xfrm>
          <a:custGeom>
            <a:avLst/>
            <a:gdLst>
              <a:gd name="connsiteX0" fmla="*/ 167859 w 1725330"/>
              <a:gd name="connsiteY0" fmla="*/ 1350402 h 1806550"/>
              <a:gd name="connsiteX1" fmla="*/ 167965 w 1725330"/>
              <a:gd name="connsiteY1" fmla="*/ 1350543 h 1806550"/>
              <a:gd name="connsiteX2" fmla="*/ 167965 w 1725330"/>
              <a:gd name="connsiteY2" fmla="*/ 1350578 h 1806550"/>
              <a:gd name="connsiteX3" fmla="*/ 168671 w 1725330"/>
              <a:gd name="connsiteY3" fmla="*/ 1351744 h 1806550"/>
              <a:gd name="connsiteX4" fmla="*/ 161609 w 1725330"/>
              <a:gd name="connsiteY4" fmla="*/ 1381547 h 1806550"/>
              <a:gd name="connsiteX5" fmla="*/ 131805 w 1725330"/>
              <a:gd name="connsiteY5" fmla="*/ 1374485 h 1806550"/>
              <a:gd name="connsiteX6" fmla="*/ 131099 w 1725330"/>
              <a:gd name="connsiteY6" fmla="*/ 1373319 h 1806550"/>
              <a:gd name="connsiteX7" fmla="*/ 131063 w 1725330"/>
              <a:gd name="connsiteY7" fmla="*/ 1373249 h 1806550"/>
              <a:gd name="connsiteX8" fmla="*/ 131028 w 1725330"/>
              <a:gd name="connsiteY8" fmla="*/ 1373178 h 1806550"/>
              <a:gd name="connsiteX9" fmla="*/ 130957 w 1725330"/>
              <a:gd name="connsiteY9" fmla="*/ 1373072 h 1806550"/>
              <a:gd name="connsiteX10" fmla="*/ 130922 w 1725330"/>
              <a:gd name="connsiteY10" fmla="*/ 1373037 h 1806550"/>
              <a:gd name="connsiteX11" fmla="*/ 130851 w 1725330"/>
              <a:gd name="connsiteY11" fmla="*/ 1372896 h 1806550"/>
              <a:gd name="connsiteX12" fmla="*/ 127815 w 1725330"/>
              <a:gd name="connsiteY12" fmla="*/ 1367917 h 1806550"/>
              <a:gd name="connsiteX13" fmla="*/ 124848 w 1725330"/>
              <a:gd name="connsiteY13" fmla="*/ 1362902 h 1806550"/>
              <a:gd name="connsiteX14" fmla="*/ 121917 w 1725330"/>
              <a:gd name="connsiteY14" fmla="*/ 1357888 h 1806550"/>
              <a:gd name="connsiteX15" fmla="*/ 118986 w 1725330"/>
              <a:gd name="connsiteY15" fmla="*/ 1352838 h 1806550"/>
              <a:gd name="connsiteX16" fmla="*/ 116126 w 1725330"/>
              <a:gd name="connsiteY16" fmla="*/ 1347789 h 1806550"/>
              <a:gd name="connsiteX17" fmla="*/ 113266 w 1725330"/>
              <a:gd name="connsiteY17" fmla="*/ 1342739 h 1806550"/>
              <a:gd name="connsiteX18" fmla="*/ 110476 w 1725330"/>
              <a:gd name="connsiteY18" fmla="*/ 1337689 h 1806550"/>
              <a:gd name="connsiteX19" fmla="*/ 108781 w 1725330"/>
              <a:gd name="connsiteY19" fmla="*/ 1334582 h 1806550"/>
              <a:gd name="connsiteX20" fmla="*/ 117327 w 1725330"/>
              <a:gd name="connsiteY20" fmla="*/ 1305166 h 1806550"/>
              <a:gd name="connsiteX21" fmla="*/ 146742 w 1725330"/>
              <a:gd name="connsiteY21" fmla="*/ 1313712 h 1806550"/>
              <a:gd name="connsiteX22" fmla="*/ 148437 w 1725330"/>
              <a:gd name="connsiteY22" fmla="*/ 1316820 h 1806550"/>
              <a:gd name="connsiteX23" fmla="*/ 151121 w 1725330"/>
              <a:gd name="connsiteY23" fmla="*/ 1321657 h 1806550"/>
              <a:gd name="connsiteX24" fmla="*/ 153840 w 1725330"/>
              <a:gd name="connsiteY24" fmla="*/ 1326495 h 1806550"/>
              <a:gd name="connsiteX25" fmla="*/ 156559 w 1725330"/>
              <a:gd name="connsiteY25" fmla="*/ 1331298 h 1806550"/>
              <a:gd name="connsiteX26" fmla="*/ 159349 w 1725330"/>
              <a:gd name="connsiteY26" fmla="*/ 1336100 h 1806550"/>
              <a:gd name="connsiteX27" fmla="*/ 162174 w 1725330"/>
              <a:gd name="connsiteY27" fmla="*/ 1340902 h 1806550"/>
              <a:gd name="connsiteX28" fmla="*/ 165034 w 1725330"/>
              <a:gd name="connsiteY28" fmla="*/ 1345705 h 1806550"/>
              <a:gd name="connsiteX29" fmla="*/ 167859 w 1725330"/>
              <a:gd name="connsiteY29" fmla="*/ 1350402 h 1806550"/>
              <a:gd name="connsiteX30" fmla="*/ 167859 w 1725330"/>
              <a:gd name="connsiteY30" fmla="*/ 1350402 h 1806550"/>
              <a:gd name="connsiteX31" fmla="*/ 209174 w 1725330"/>
              <a:gd name="connsiteY31" fmla="*/ 1482611 h 1806550"/>
              <a:gd name="connsiteX32" fmla="*/ 211858 w 1725330"/>
              <a:gd name="connsiteY32" fmla="*/ 1452101 h 1806550"/>
              <a:gd name="connsiteX33" fmla="*/ 242368 w 1725330"/>
              <a:gd name="connsiteY33" fmla="*/ 1454785 h 1806550"/>
              <a:gd name="connsiteX34" fmla="*/ 244452 w 1725330"/>
              <a:gd name="connsiteY34" fmla="*/ 1457257 h 1806550"/>
              <a:gd name="connsiteX35" fmla="*/ 247947 w 1725330"/>
              <a:gd name="connsiteY35" fmla="*/ 1461388 h 1806550"/>
              <a:gd name="connsiteX36" fmla="*/ 251479 w 1725330"/>
              <a:gd name="connsiteY36" fmla="*/ 1465520 h 1806550"/>
              <a:gd name="connsiteX37" fmla="*/ 254975 w 1725330"/>
              <a:gd name="connsiteY37" fmla="*/ 1469581 h 1806550"/>
              <a:gd name="connsiteX38" fmla="*/ 258541 w 1725330"/>
              <a:gd name="connsiteY38" fmla="*/ 1473607 h 1806550"/>
              <a:gd name="connsiteX39" fmla="*/ 262108 w 1725330"/>
              <a:gd name="connsiteY39" fmla="*/ 1477632 h 1806550"/>
              <a:gd name="connsiteX40" fmla="*/ 265710 w 1725330"/>
              <a:gd name="connsiteY40" fmla="*/ 1481622 h 1806550"/>
              <a:gd name="connsiteX41" fmla="*/ 269311 w 1725330"/>
              <a:gd name="connsiteY41" fmla="*/ 1485613 h 1806550"/>
              <a:gd name="connsiteX42" fmla="*/ 270159 w 1725330"/>
              <a:gd name="connsiteY42" fmla="*/ 1486566 h 1806550"/>
              <a:gd name="connsiteX43" fmla="*/ 269029 w 1725330"/>
              <a:gd name="connsiteY43" fmla="*/ 1517182 h 1806550"/>
              <a:gd name="connsiteX44" fmla="*/ 238413 w 1725330"/>
              <a:gd name="connsiteY44" fmla="*/ 1516017 h 1806550"/>
              <a:gd name="connsiteX45" fmla="*/ 237354 w 1725330"/>
              <a:gd name="connsiteY45" fmla="*/ 1514887 h 1806550"/>
              <a:gd name="connsiteX46" fmla="*/ 233575 w 1725330"/>
              <a:gd name="connsiteY46" fmla="*/ 1510720 h 1806550"/>
              <a:gd name="connsiteX47" fmla="*/ 229797 w 1725330"/>
              <a:gd name="connsiteY47" fmla="*/ 1506518 h 1806550"/>
              <a:gd name="connsiteX48" fmla="*/ 226054 w 1725330"/>
              <a:gd name="connsiteY48" fmla="*/ 1502281 h 1806550"/>
              <a:gd name="connsiteX49" fmla="*/ 222346 w 1725330"/>
              <a:gd name="connsiteY49" fmla="*/ 1498007 h 1806550"/>
              <a:gd name="connsiteX50" fmla="*/ 218638 w 1725330"/>
              <a:gd name="connsiteY50" fmla="*/ 1493735 h 1806550"/>
              <a:gd name="connsiteX51" fmla="*/ 214966 w 1725330"/>
              <a:gd name="connsiteY51" fmla="*/ 1489462 h 1806550"/>
              <a:gd name="connsiteX52" fmla="*/ 211293 w 1725330"/>
              <a:gd name="connsiteY52" fmla="*/ 1485118 h 1806550"/>
              <a:gd name="connsiteX53" fmla="*/ 209174 w 1725330"/>
              <a:gd name="connsiteY53" fmla="*/ 1482611 h 1806550"/>
              <a:gd name="connsiteX54" fmla="*/ 209174 w 1725330"/>
              <a:gd name="connsiteY54" fmla="*/ 1482611 h 1806550"/>
              <a:gd name="connsiteX55" fmla="*/ 335452 w 1725330"/>
              <a:gd name="connsiteY55" fmla="*/ 1606982 h 1806550"/>
              <a:gd name="connsiteX56" fmla="*/ 332026 w 1725330"/>
              <a:gd name="connsiteY56" fmla="*/ 1576542 h 1806550"/>
              <a:gd name="connsiteX57" fmla="*/ 362466 w 1725330"/>
              <a:gd name="connsiteY57" fmla="*/ 1573117 h 1806550"/>
              <a:gd name="connsiteX58" fmla="*/ 366209 w 1725330"/>
              <a:gd name="connsiteY58" fmla="*/ 1576119 h 1806550"/>
              <a:gd name="connsiteX59" fmla="*/ 370305 w 1725330"/>
              <a:gd name="connsiteY59" fmla="*/ 1579367 h 1806550"/>
              <a:gd name="connsiteX60" fmla="*/ 374472 w 1725330"/>
              <a:gd name="connsiteY60" fmla="*/ 1582616 h 1806550"/>
              <a:gd name="connsiteX61" fmla="*/ 378639 w 1725330"/>
              <a:gd name="connsiteY61" fmla="*/ 1585829 h 1806550"/>
              <a:gd name="connsiteX62" fmla="*/ 382806 w 1725330"/>
              <a:gd name="connsiteY62" fmla="*/ 1589008 h 1806550"/>
              <a:gd name="connsiteX63" fmla="*/ 387008 w 1725330"/>
              <a:gd name="connsiteY63" fmla="*/ 1592151 h 1806550"/>
              <a:gd name="connsiteX64" fmla="*/ 391245 w 1725330"/>
              <a:gd name="connsiteY64" fmla="*/ 1595293 h 1806550"/>
              <a:gd name="connsiteX65" fmla="*/ 395483 w 1725330"/>
              <a:gd name="connsiteY65" fmla="*/ 1598401 h 1806550"/>
              <a:gd name="connsiteX66" fmla="*/ 396012 w 1725330"/>
              <a:gd name="connsiteY66" fmla="*/ 1598789 h 1806550"/>
              <a:gd name="connsiteX67" fmla="*/ 400921 w 1725330"/>
              <a:gd name="connsiteY67" fmla="*/ 1629016 h 1806550"/>
              <a:gd name="connsiteX68" fmla="*/ 370693 w 1725330"/>
              <a:gd name="connsiteY68" fmla="*/ 1633925 h 1806550"/>
              <a:gd name="connsiteX69" fmla="*/ 369917 w 1725330"/>
              <a:gd name="connsiteY69" fmla="*/ 1633396 h 1806550"/>
              <a:gd name="connsiteX70" fmla="*/ 365467 w 1725330"/>
              <a:gd name="connsiteY70" fmla="*/ 1630111 h 1806550"/>
              <a:gd name="connsiteX71" fmla="*/ 361053 w 1725330"/>
              <a:gd name="connsiteY71" fmla="*/ 1626827 h 1806550"/>
              <a:gd name="connsiteX72" fmla="*/ 356639 w 1725330"/>
              <a:gd name="connsiteY72" fmla="*/ 1623508 h 1806550"/>
              <a:gd name="connsiteX73" fmla="*/ 352260 w 1725330"/>
              <a:gd name="connsiteY73" fmla="*/ 1620153 h 1806550"/>
              <a:gd name="connsiteX74" fmla="*/ 347882 w 1725330"/>
              <a:gd name="connsiteY74" fmla="*/ 1616763 h 1806550"/>
              <a:gd name="connsiteX75" fmla="*/ 343538 w 1725330"/>
              <a:gd name="connsiteY75" fmla="*/ 1613373 h 1806550"/>
              <a:gd name="connsiteX76" fmla="*/ 339195 w 1725330"/>
              <a:gd name="connsiteY76" fmla="*/ 1609948 h 1806550"/>
              <a:gd name="connsiteX77" fmla="*/ 335452 w 1725330"/>
              <a:gd name="connsiteY77" fmla="*/ 1606982 h 1806550"/>
              <a:gd name="connsiteX78" fmla="*/ 335452 w 1725330"/>
              <a:gd name="connsiteY78" fmla="*/ 1606982 h 1806550"/>
              <a:gd name="connsiteX79" fmla="*/ 483623 w 1725330"/>
              <a:gd name="connsiteY79" fmla="*/ 1704091 h 1806550"/>
              <a:gd name="connsiteX80" fmla="*/ 474371 w 1725330"/>
              <a:gd name="connsiteY80" fmla="*/ 1674888 h 1806550"/>
              <a:gd name="connsiteX81" fmla="*/ 503539 w 1725330"/>
              <a:gd name="connsiteY81" fmla="*/ 1665636 h 1806550"/>
              <a:gd name="connsiteX82" fmla="*/ 506117 w 1725330"/>
              <a:gd name="connsiteY82" fmla="*/ 1666977 h 1806550"/>
              <a:gd name="connsiteX83" fmla="*/ 510743 w 1725330"/>
              <a:gd name="connsiteY83" fmla="*/ 1669343 h 1806550"/>
              <a:gd name="connsiteX84" fmla="*/ 515369 w 1725330"/>
              <a:gd name="connsiteY84" fmla="*/ 1671674 h 1806550"/>
              <a:gd name="connsiteX85" fmla="*/ 520030 w 1725330"/>
              <a:gd name="connsiteY85" fmla="*/ 1674005 h 1806550"/>
              <a:gd name="connsiteX86" fmla="*/ 524691 w 1725330"/>
              <a:gd name="connsiteY86" fmla="*/ 1676300 h 1806550"/>
              <a:gd name="connsiteX87" fmla="*/ 529352 w 1725330"/>
              <a:gd name="connsiteY87" fmla="*/ 1678560 h 1806550"/>
              <a:gd name="connsiteX88" fmla="*/ 534013 w 1725330"/>
              <a:gd name="connsiteY88" fmla="*/ 1680785 h 1806550"/>
              <a:gd name="connsiteX89" fmla="*/ 538710 w 1725330"/>
              <a:gd name="connsiteY89" fmla="*/ 1683009 h 1806550"/>
              <a:gd name="connsiteX90" fmla="*/ 541464 w 1725330"/>
              <a:gd name="connsiteY90" fmla="*/ 1684281 h 1806550"/>
              <a:gd name="connsiteX91" fmla="*/ 552093 w 1725330"/>
              <a:gd name="connsiteY91" fmla="*/ 1712990 h 1806550"/>
              <a:gd name="connsiteX92" fmla="*/ 523384 w 1725330"/>
              <a:gd name="connsiteY92" fmla="*/ 1723654 h 1806550"/>
              <a:gd name="connsiteX93" fmla="*/ 520418 w 1725330"/>
              <a:gd name="connsiteY93" fmla="*/ 1722277 h 1806550"/>
              <a:gd name="connsiteX94" fmla="*/ 515474 w 1725330"/>
              <a:gd name="connsiteY94" fmla="*/ 1719946 h 1806550"/>
              <a:gd name="connsiteX95" fmla="*/ 510531 w 1725330"/>
              <a:gd name="connsiteY95" fmla="*/ 1717616 h 1806550"/>
              <a:gd name="connsiteX96" fmla="*/ 505622 w 1725330"/>
              <a:gd name="connsiteY96" fmla="*/ 1715250 h 1806550"/>
              <a:gd name="connsiteX97" fmla="*/ 500749 w 1725330"/>
              <a:gd name="connsiteY97" fmla="*/ 1712849 h 1806550"/>
              <a:gd name="connsiteX98" fmla="*/ 495876 w 1725330"/>
              <a:gd name="connsiteY98" fmla="*/ 1710447 h 1806550"/>
              <a:gd name="connsiteX99" fmla="*/ 491003 w 1725330"/>
              <a:gd name="connsiteY99" fmla="*/ 1707975 h 1806550"/>
              <a:gd name="connsiteX100" fmla="*/ 486165 w 1725330"/>
              <a:gd name="connsiteY100" fmla="*/ 1705468 h 1806550"/>
              <a:gd name="connsiteX101" fmla="*/ 483623 w 1725330"/>
              <a:gd name="connsiteY101" fmla="*/ 1704091 h 1806550"/>
              <a:gd name="connsiteX102" fmla="*/ 483623 w 1725330"/>
              <a:gd name="connsiteY102" fmla="*/ 1704091 h 1806550"/>
              <a:gd name="connsiteX103" fmla="*/ 647896 w 1725330"/>
              <a:gd name="connsiteY103" fmla="*/ 1770443 h 1806550"/>
              <a:gd name="connsiteX104" fmla="*/ 633100 w 1725330"/>
              <a:gd name="connsiteY104" fmla="*/ 1743641 h 1806550"/>
              <a:gd name="connsiteX105" fmla="*/ 659902 w 1725330"/>
              <a:gd name="connsiteY105" fmla="*/ 1728845 h 1806550"/>
              <a:gd name="connsiteX106" fmla="*/ 664458 w 1725330"/>
              <a:gd name="connsiteY106" fmla="*/ 1730151 h 1806550"/>
              <a:gd name="connsiteX107" fmla="*/ 669437 w 1725330"/>
              <a:gd name="connsiteY107" fmla="*/ 1731564 h 1806550"/>
              <a:gd name="connsiteX108" fmla="*/ 674416 w 1725330"/>
              <a:gd name="connsiteY108" fmla="*/ 1732941 h 1806550"/>
              <a:gd name="connsiteX109" fmla="*/ 679395 w 1725330"/>
              <a:gd name="connsiteY109" fmla="*/ 1734283 h 1806550"/>
              <a:gd name="connsiteX110" fmla="*/ 684374 w 1725330"/>
              <a:gd name="connsiteY110" fmla="*/ 1735625 h 1806550"/>
              <a:gd name="connsiteX111" fmla="*/ 689388 w 1725330"/>
              <a:gd name="connsiteY111" fmla="*/ 1736931 h 1806550"/>
              <a:gd name="connsiteX112" fmla="*/ 694403 w 1725330"/>
              <a:gd name="connsiteY112" fmla="*/ 1738203 h 1806550"/>
              <a:gd name="connsiteX113" fmla="*/ 699417 w 1725330"/>
              <a:gd name="connsiteY113" fmla="*/ 1739439 h 1806550"/>
              <a:gd name="connsiteX114" fmla="*/ 700794 w 1725330"/>
              <a:gd name="connsiteY114" fmla="*/ 1739757 h 1806550"/>
              <a:gd name="connsiteX115" fmla="*/ 716861 w 1725330"/>
              <a:gd name="connsiteY115" fmla="*/ 1765817 h 1806550"/>
              <a:gd name="connsiteX116" fmla="*/ 690801 w 1725330"/>
              <a:gd name="connsiteY116" fmla="*/ 1781884 h 1806550"/>
              <a:gd name="connsiteX117" fmla="*/ 689212 w 1725330"/>
              <a:gd name="connsiteY117" fmla="*/ 1781496 h 1806550"/>
              <a:gd name="connsiteX118" fmla="*/ 683950 w 1725330"/>
              <a:gd name="connsiteY118" fmla="*/ 1780189 h 1806550"/>
              <a:gd name="connsiteX119" fmla="*/ 678689 w 1725330"/>
              <a:gd name="connsiteY119" fmla="*/ 1778847 h 1806550"/>
              <a:gd name="connsiteX120" fmla="*/ 673462 w 1725330"/>
              <a:gd name="connsiteY120" fmla="*/ 1777505 h 1806550"/>
              <a:gd name="connsiteX121" fmla="*/ 668236 w 1725330"/>
              <a:gd name="connsiteY121" fmla="*/ 1776093 h 1806550"/>
              <a:gd name="connsiteX122" fmla="*/ 663010 w 1725330"/>
              <a:gd name="connsiteY122" fmla="*/ 1774645 h 1806550"/>
              <a:gd name="connsiteX123" fmla="*/ 657784 w 1725330"/>
              <a:gd name="connsiteY123" fmla="*/ 1773197 h 1806550"/>
              <a:gd name="connsiteX124" fmla="*/ 652593 w 1725330"/>
              <a:gd name="connsiteY124" fmla="*/ 1771714 h 1806550"/>
              <a:gd name="connsiteX125" fmla="*/ 647896 w 1725330"/>
              <a:gd name="connsiteY125" fmla="*/ 1770443 h 1806550"/>
              <a:gd name="connsiteX126" fmla="*/ 647896 w 1725330"/>
              <a:gd name="connsiteY126" fmla="*/ 1770443 h 1806550"/>
              <a:gd name="connsiteX127" fmla="*/ 821810 w 1725330"/>
              <a:gd name="connsiteY127" fmla="*/ 1803601 h 1806550"/>
              <a:gd name="connsiteX128" fmla="*/ 802176 w 1725330"/>
              <a:gd name="connsiteY128" fmla="*/ 1780083 h 1806550"/>
              <a:gd name="connsiteX129" fmla="*/ 825694 w 1725330"/>
              <a:gd name="connsiteY129" fmla="*/ 1760450 h 1806550"/>
              <a:gd name="connsiteX130" fmla="*/ 826683 w 1725330"/>
              <a:gd name="connsiteY130" fmla="*/ 1760520 h 1806550"/>
              <a:gd name="connsiteX131" fmla="*/ 831839 w 1725330"/>
              <a:gd name="connsiteY131" fmla="*/ 1760979 h 1806550"/>
              <a:gd name="connsiteX132" fmla="*/ 836994 w 1725330"/>
              <a:gd name="connsiteY132" fmla="*/ 1761403 h 1806550"/>
              <a:gd name="connsiteX133" fmla="*/ 842150 w 1725330"/>
              <a:gd name="connsiteY133" fmla="*/ 1761792 h 1806550"/>
              <a:gd name="connsiteX134" fmla="*/ 847305 w 1725330"/>
              <a:gd name="connsiteY134" fmla="*/ 1762145 h 1806550"/>
              <a:gd name="connsiteX135" fmla="*/ 852461 w 1725330"/>
              <a:gd name="connsiteY135" fmla="*/ 1762462 h 1806550"/>
              <a:gd name="connsiteX136" fmla="*/ 857617 w 1725330"/>
              <a:gd name="connsiteY136" fmla="*/ 1762745 h 1806550"/>
              <a:gd name="connsiteX137" fmla="*/ 862808 w 1725330"/>
              <a:gd name="connsiteY137" fmla="*/ 1763027 h 1806550"/>
              <a:gd name="connsiteX138" fmla="*/ 867857 w 1725330"/>
              <a:gd name="connsiteY138" fmla="*/ 1763274 h 1806550"/>
              <a:gd name="connsiteX139" fmla="*/ 888586 w 1725330"/>
              <a:gd name="connsiteY139" fmla="*/ 1785804 h 1806550"/>
              <a:gd name="connsiteX140" fmla="*/ 866056 w 1725330"/>
              <a:gd name="connsiteY140" fmla="*/ 1806532 h 1806550"/>
              <a:gd name="connsiteX141" fmla="*/ 860759 w 1725330"/>
              <a:gd name="connsiteY141" fmla="*/ 1806285 h 1806550"/>
              <a:gd name="connsiteX142" fmla="*/ 855321 w 1725330"/>
              <a:gd name="connsiteY142" fmla="*/ 1806003 h 1806550"/>
              <a:gd name="connsiteX143" fmla="*/ 849883 w 1725330"/>
              <a:gd name="connsiteY143" fmla="*/ 1805685 h 1806550"/>
              <a:gd name="connsiteX144" fmla="*/ 844445 w 1725330"/>
              <a:gd name="connsiteY144" fmla="*/ 1805332 h 1806550"/>
              <a:gd name="connsiteX145" fmla="*/ 839042 w 1725330"/>
              <a:gd name="connsiteY145" fmla="*/ 1804943 h 1806550"/>
              <a:gd name="connsiteX146" fmla="*/ 833604 w 1725330"/>
              <a:gd name="connsiteY146" fmla="*/ 1804555 h 1806550"/>
              <a:gd name="connsiteX147" fmla="*/ 828166 w 1725330"/>
              <a:gd name="connsiteY147" fmla="*/ 1804096 h 1806550"/>
              <a:gd name="connsiteX148" fmla="*/ 822763 w 1725330"/>
              <a:gd name="connsiteY148" fmla="*/ 1803637 h 1806550"/>
              <a:gd name="connsiteX149" fmla="*/ 821810 w 1725330"/>
              <a:gd name="connsiteY149" fmla="*/ 1803601 h 1806550"/>
              <a:gd name="connsiteX150" fmla="*/ 821810 w 1725330"/>
              <a:gd name="connsiteY150" fmla="*/ 1803601 h 1806550"/>
              <a:gd name="connsiteX151" fmla="*/ 999078 w 1725330"/>
              <a:gd name="connsiteY151" fmla="*/ 1802330 h 1806550"/>
              <a:gd name="connsiteX152" fmla="*/ 975172 w 1725330"/>
              <a:gd name="connsiteY152" fmla="*/ 1783191 h 1806550"/>
              <a:gd name="connsiteX153" fmla="*/ 994311 w 1725330"/>
              <a:gd name="connsiteY153" fmla="*/ 1759319 h 1806550"/>
              <a:gd name="connsiteX154" fmla="*/ 997807 w 1725330"/>
              <a:gd name="connsiteY154" fmla="*/ 1758931 h 1806550"/>
              <a:gd name="connsiteX155" fmla="*/ 1002998 w 1725330"/>
              <a:gd name="connsiteY155" fmla="*/ 1758331 h 1806550"/>
              <a:gd name="connsiteX156" fmla="*/ 1008189 w 1725330"/>
              <a:gd name="connsiteY156" fmla="*/ 1757731 h 1806550"/>
              <a:gd name="connsiteX157" fmla="*/ 1013380 w 1725330"/>
              <a:gd name="connsiteY157" fmla="*/ 1757095 h 1806550"/>
              <a:gd name="connsiteX158" fmla="*/ 1018571 w 1725330"/>
              <a:gd name="connsiteY158" fmla="*/ 1756389 h 1806550"/>
              <a:gd name="connsiteX159" fmla="*/ 1023762 w 1725330"/>
              <a:gd name="connsiteY159" fmla="*/ 1755683 h 1806550"/>
              <a:gd name="connsiteX160" fmla="*/ 1028953 w 1725330"/>
              <a:gd name="connsiteY160" fmla="*/ 1754941 h 1806550"/>
              <a:gd name="connsiteX161" fmla="*/ 1034143 w 1725330"/>
              <a:gd name="connsiteY161" fmla="*/ 1754164 h 1806550"/>
              <a:gd name="connsiteX162" fmla="*/ 1036192 w 1725330"/>
              <a:gd name="connsiteY162" fmla="*/ 1753846 h 1806550"/>
              <a:gd name="connsiteX163" fmla="*/ 1060981 w 1725330"/>
              <a:gd name="connsiteY163" fmla="*/ 1771785 h 1806550"/>
              <a:gd name="connsiteX164" fmla="*/ 1043007 w 1725330"/>
              <a:gd name="connsiteY164" fmla="*/ 1796574 h 1806550"/>
              <a:gd name="connsiteX165" fmla="*/ 1040676 w 1725330"/>
              <a:gd name="connsiteY165" fmla="*/ 1796927 h 1806550"/>
              <a:gd name="connsiteX166" fmla="*/ 1035238 w 1725330"/>
              <a:gd name="connsiteY166" fmla="*/ 1797739 h 1806550"/>
              <a:gd name="connsiteX167" fmla="*/ 1029800 w 1725330"/>
              <a:gd name="connsiteY167" fmla="*/ 1798516 h 1806550"/>
              <a:gd name="connsiteX168" fmla="*/ 1024362 w 1725330"/>
              <a:gd name="connsiteY168" fmla="*/ 1799258 h 1806550"/>
              <a:gd name="connsiteX169" fmla="*/ 1018924 w 1725330"/>
              <a:gd name="connsiteY169" fmla="*/ 1799964 h 1806550"/>
              <a:gd name="connsiteX170" fmla="*/ 1013450 w 1725330"/>
              <a:gd name="connsiteY170" fmla="*/ 1800671 h 1806550"/>
              <a:gd name="connsiteX171" fmla="*/ 1008012 w 1725330"/>
              <a:gd name="connsiteY171" fmla="*/ 1801306 h 1806550"/>
              <a:gd name="connsiteX172" fmla="*/ 1002574 w 1725330"/>
              <a:gd name="connsiteY172" fmla="*/ 1801906 h 1806550"/>
              <a:gd name="connsiteX173" fmla="*/ 999078 w 1725330"/>
              <a:gd name="connsiteY173" fmla="*/ 1802330 h 1806550"/>
              <a:gd name="connsiteX174" fmla="*/ 999078 w 1725330"/>
              <a:gd name="connsiteY174" fmla="*/ 1802330 h 1806550"/>
              <a:gd name="connsiteX175" fmla="*/ 1172568 w 1725330"/>
              <a:gd name="connsiteY175" fmla="*/ 1766382 h 1806550"/>
              <a:gd name="connsiteX176" fmla="*/ 1145413 w 1725330"/>
              <a:gd name="connsiteY176" fmla="*/ 1752257 h 1806550"/>
              <a:gd name="connsiteX177" fmla="*/ 1159503 w 1725330"/>
              <a:gd name="connsiteY177" fmla="*/ 1725067 h 1806550"/>
              <a:gd name="connsiteX178" fmla="*/ 1162645 w 1725330"/>
              <a:gd name="connsiteY178" fmla="*/ 1724078 h 1806550"/>
              <a:gd name="connsiteX179" fmla="*/ 1167695 w 1725330"/>
              <a:gd name="connsiteY179" fmla="*/ 1722453 h 1806550"/>
              <a:gd name="connsiteX180" fmla="*/ 1172780 w 1725330"/>
              <a:gd name="connsiteY180" fmla="*/ 1720794 h 1806550"/>
              <a:gd name="connsiteX181" fmla="*/ 1177865 w 1725330"/>
              <a:gd name="connsiteY181" fmla="*/ 1719099 h 1806550"/>
              <a:gd name="connsiteX182" fmla="*/ 1182915 w 1725330"/>
              <a:gd name="connsiteY182" fmla="*/ 1717368 h 1806550"/>
              <a:gd name="connsiteX183" fmla="*/ 1187964 w 1725330"/>
              <a:gd name="connsiteY183" fmla="*/ 1715603 h 1806550"/>
              <a:gd name="connsiteX184" fmla="*/ 1193014 w 1725330"/>
              <a:gd name="connsiteY184" fmla="*/ 1713802 h 1806550"/>
              <a:gd name="connsiteX185" fmla="*/ 1198064 w 1725330"/>
              <a:gd name="connsiteY185" fmla="*/ 1711966 h 1806550"/>
              <a:gd name="connsiteX186" fmla="*/ 1199441 w 1725330"/>
              <a:gd name="connsiteY186" fmla="*/ 1711471 h 1806550"/>
              <a:gd name="connsiteX187" fmla="*/ 1227302 w 1725330"/>
              <a:gd name="connsiteY187" fmla="*/ 1724184 h 1806550"/>
              <a:gd name="connsiteX188" fmla="*/ 1214555 w 1725330"/>
              <a:gd name="connsiteY188" fmla="*/ 1752045 h 1806550"/>
              <a:gd name="connsiteX189" fmla="*/ 1212930 w 1725330"/>
              <a:gd name="connsiteY189" fmla="*/ 1752645 h 1806550"/>
              <a:gd name="connsiteX190" fmla="*/ 1207634 w 1725330"/>
              <a:gd name="connsiteY190" fmla="*/ 1754588 h 1806550"/>
              <a:gd name="connsiteX191" fmla="*/ 1202301 w 1725330"/>
              <a:gd name="connsiteY191" fmla="*/ 1756459 h 1806550"/>
              <a:gd name="connsiteX192" fmla="*/ 1197004 w 1725330"/>
              <a:gd name="connsiteY192" fmla="*/ 1758296 h 1806550"/>
              <a:gd name="connsiteX193" fmla="*/ 1191708 w 1725330"/>
              <a:gd name="connsiteY193" fmla="*/ 1760097 h 1806550"/>
              <a:gd name="connsiteX194" fmla="*/ 1186375 w 1725330"/>
              <a:gd name="connsiteY194" fmla="*/ 1761897 h 1806550"/>
              <a:gd name="connsiteX195" fmla="*/ 1181043 w 1725330"/>
              <a:gd name="connsiteY195" fmla="*/ 1763628 h 1806550"/>
              <a:gd name="connsiteX196" fmla="*/ 1175711 w 1725330"/>
              <a:gd name="connsiteY196" fmla="*/ 1765323 h 1806550"/>
              <a:gd name="connsiteX197" fmla="*/ 1172568 w 1725330"/>
              <a:gd name="connsiteY197" fmla="*/ 1766382 h 1806550"/>
              <a:gd name="connsiteX198" fmla="*/ 1172568 w 1725330"/>
              <a:gd name="connsiteY198" fmla="*/ 1766382 h 1806550"/>
              <a:gd name="connsiteX199" fmla="*/ 1335606 w 1725330"/>
              <a:gd name="connsiteY199" fmla="*/ 1697099 h 1806550"/>
              <a:gd name="connsiteX200" fmla="*/ 1306190 w 1725330"/>
              <a:gd name="connsiteY200" fmla="*/ 1688554 h 1806550"/>
              <a:gd name="connsiteX201" fmla="*/ 1314736 w 1725330"/>
              <a:gd name="connsiteY201" fmla="*/ 1659138 h 1806550"/>
              <a:gd name="connsiteX202" fmla="*/ 1316714 w 1725330"/>
              <a:gd name="connsiteY202" fmla="*/ 1658079 h 1806550"/>
              <a:gd name="connsiteX203" fmla="*/ 1321551 w 1725330"/>
              <a:gd name="connsiteY203" fmla="*/ 1655395 h 1806550"/>
              <a:gd name="connsiteX204" fmla="*/ 1326389 w 1725330"/>
              <a:gd name="connsiteY204" fmla="*/ 1652676 h 1806550"/>
              <a:gd name="connsiteX205" fmla="*/ 1331192 w 1725330"/>
              <a:gd name="connsiteY205" fmla="*/ 1649922 h 1806550"/>
              <a:gd name="connsiteX206" fmla="*/ 1335994 w 1725330"/>
              <a:gd name="connsiteY206" fmla="*/ 1647167 h 1806550"/>
              <a:gd name="connsiteX207" fmla="*/ 1340797 w 1725330"/>
              <a:gd name="connsiteY207" fmla="*/ 1644342 h 1806550"/>
              <a:gd name="connsiteX208" fmla="*/ 1345564 w 1725330"/>
              <a:gd name="connsiteY208" fmla="*/ 1641482 h 1806550"/>
              <a:gd name="connsiteX209" fmla="*/ 1350331 w 1725330"/>
              <a:gd name="connsiteY209" fmla="*/ 1638622 h 1806550"/>
              <a:gd name="connsiteX210" fmla="*/ 1351320 w 1725330"/>
              <a:gd name="connsiteY210" fmla="*/ 1637986 h 1806550"/>
              <a:gd name="connsiteX211" fmla="*/ 1381123 w 1725330"/>
              <a:gd name="connsiteY211" fmla="*/ 1645084 h 1806550"/>
              <a:gd name="connsiteX212" fmla="*/ 1374061 w 1725330"/>
              <a:gd name="connsiteY212" fmla="*/ 1674852 h 1806550"/>
              <a:gd name="connsiteX213" fmla="*/ 1372825 w 1725330"/>
              <a:gd name="connsiteY213" fmla="*/ 1675594 h 1806550"/>
              <a:gd name="connsiteX214" fmla="*/ 1367811 w 1725330"/>
              <a:gd name="connsiteY214" fmla="*/ 1678631 h 1806550"/>
              <a:gd name="connsiteX215" fmla="*/ 1362796 w 1725330"/>
              <a:gd name="connsiteY215" fmla="*/ 1681597 h 1806550"/>
              <a:gd name="connsiteX216" fmla="*/ 1357782 w 1725330"/>
              <a:gd name="connsiteY216" fmla="*/ 1684528 h 1806550"/>
              <a:gd name="connsiteX217" fmla="*/ 1352732 w 1725330"/>
              <a:gd name="connsiteY217" fmla="*/ 1687459 h 1806550"/>
              <a:gd name="connsiteX218" fmla="*/ 1347683 w 1725330"/>
              <a:gd name="connsiteY218" fmla="*/ 1690319 h 1806550"/>
              <a:gd name="connsiteX219" fmla="*/ 1342633 w 1725330"/>
              <a:gd name="connsiteY219" fmla="*/ 1693144 h 1806550"/>
              <a:gd name="connsiteX220" fmla="*/ 1337548 w 1725330"/>
              <a:gd name="connsiteY220" fmla="*/ 1695934 h 1806550"/>
              <a:gd name="connsiteX221" fmla="*/ 1335606 w 1725330"/>
              <a:gd name="connsiteY221" fmla="*/ 1697099 h 1806550"/>
              <a:gd name="connsiteX222" fmla="*/ 1335606 w 1725330"/>
              <a:gd name="connsiteY222" fmla="*/ 1697099 h 1806550"/>
              <a:gd name="connsiteX223" fmla="*/ 1482188 w 1725330"/>
              <a:gd name="connsiteY223" fmla="*/ 1597589 h 1806550"/>
              <a:gd name="connsiteX224" fmla="*/ 1451678 w 1725330"/>
              <a:gd name="connsiteY224" fmla="*/ 1594905 h 1806550"/>
              <a:gd name="connsiteX225" fmla="*/ 1454361 w 1725330"/>
              <a:gd name="connsiteY225" fmla="*/ 1564395 h 1806550"/>
              <a:gd name="connsiteX226" fmla="*/ 1457186 w 1725330"/>
              <a:gd name="connsiteY226" fmla="*/ 1562064 h 1806550"/>
              <a:gd name="connsiteX227" fmla="*/ 1461318 w 1725330"/>
              <a:gd name="connsiteY227" fmla="*/ 1558568 h 1806550"/>
              <a:gd name="connsiteX228" fmla="*/ 1465449 w 1725330"/>
              <a:gd name="connsiteY228" fmla="*/ 1555037 h 1806550"/>
              <a:gd name="connsiteX229" fmla="*/ 1469510 w 1725330"/>
              <a:gd name="connsiteY229" fmla="*/ 1551541 h 1806550"/>
              <a:gd name="connsiteX230" fmla="*/ 1473536 w 1725330"/>
              <a:gd name="connsiteY230" fmla="*/ 1547975 h 1806550"/>
              <a:gd name="connsiteX231" fmla="*/ 1477562 w 1725330"/>
              <a:gd name="connsiteY231" fmla="*/ 1544408 h 1806550"/>
              <a:gd name="connsiteX232" fmla="*/ 1481552 w 1725330"/>
              <a:gd name="connsiteY232" fmla="*/ 1540806 h 1806550"/>
              <a:gd name="connsiteX233" fmla="*/ 1485507 w 1725330"/>
              <a:gd name="connsiteY233" fmla="*/ 1537204 h 1806550"/>
              <a:gd name="connsiteX234" fmla="*/ 1486143 w 1725330"/>
              <a:gd name="connsiteY234" fmla="*/ 1536604 h 1806550"/>
              <a:gd name="connsiteX235" fmla="*/ 1516758 w 1725330"/>
              <a:gd name="connsiteY235" fmla="*/ 1537769 h 1806550"/>
              <a:gd name="connsiteX236" fmla="*/ 1515628 w 1725330"/>
              <a:gd name="connsiteY236" fmla="*/ 1568350 h 1806550"/>
              <a:gd name="connsiteX237" fmla="*/ 1514816 w 1725330"/>
              <a:gd name="connsiteY237" fmla="*/ 1569127 h 1806550"/>
              <a:gd name="connsiteX238" fmla="*/ 1510649 w 1725330"/>
              <a:gd name="connsiteY238" fmla="*/ 1572941 h 1806550"/>
              <a:gd name="connsiteX239" fmla="*/ 1506447 w 1725330"/>
              <a:gd name="connsiteY239" fmla="*/ 1576719 h 1806550"/>
              <a:gd name="connsiteX240" fmla="*/ 1502210 w 1725330"/>
              <a:gd name="connsiteY240" fmla="*/ 1580462 h 1806550"/>
              <a:gd name="connsiteX241" fmla="*/ 1497972 w 1725330"/>
              <a:gd name="connsiteY241" fmla="*/ 1584205 h 1806550"/>
              <a:gd name="connsiteX242" fmla="*/ 1493664 w 1725330"/>
              <a:gd name="connsiteY242" fmla="*/ 1587913 h 1806550"/>
              <a:gd name="connsiteX243" fmla="*/ 1489391 w 1725330"/>
              <a:gd name="connsiteY243" fmla="*/ 1591585 h 1806550"/>
              <a:gd name="connsiteX244" fmla="*/ 1485048 w 1725330"/>
              <a:gd name="connsiteY244" fmla="*/ 1595258 h 1806550"/>
              <a:gd name="connsiteX245" fmla="*/ 1482188 w 1725330"/>
              <a:gd name="connsiteY245" fmla="*/ 1597589 h 1806550"/>
              <a:gd name="connsiteX246" fmla="*/ 1482188 w 1725330"/>
              <a:gd name="connsiteY246" fmla="*/ 1597589 h 1806550"/>
              <a:gd name="connsiteX247" fmla="*/ 1606629 w 1725330"/>
              <a:gd name="connsiteY247" fmla="*/ 1471382 h 1806550"/>
              <a:gd name="connsiteX248" fmla="*/ 1576225 w 1725330"/>
              <a:gd name="connsiteY248" fmla="*/ 1474772 h 1806550"/>
              <a:gd name="connsiteX249" fmla="*/ 1572799 w 1725330"/>
              <a:gd name="connsiteY249" fmla="*/ 1444333 h 1806550"/>
              <a:gd name="connsiteX250" fmla="*/ 1576083 w 1725330"/>
              <a:gd name="connsiteY250" fmla="*/ 1440272 h 1806550"/>
              <a:gd name="connsiteX251" fmla="*/ 1579367 w 1725330"/>
              <a:gd name="connsiteY251" fmla="*/ 1436140 h 1806550"/>
              <a:gd name="connsiteX252" fmla="*/ 1582616 w 1725330"/>
              <a:gd name="connsiteY252" fmla="*/ 1432009 h 1806550"/>
              <a:gd name="connsiteX253" fmla="*/ 1585830 w 1725330"/>
              <a:gd name="connsiteY253" fmla="*/ 1427842 h 1806550"/>
              <a:gd name="connsiteX254" fmla="*/ 1589008 w 1725330"/>
              <a:gd name="connsiteY254" fmla="*/ 1423675 h 1806550"/>
              <a:gd name="connsiteX255" fmla="*/ 1592151 w 1725330"/>
              <a:gd name="connsiteY255" fmla="*/ 1419473 h 1806550"/>
              <a:gd name="connsiteX256" fmla="*/ 1595293 w 1725330"/>
              <a:gd name="connsiteY256" fmla="*/ 1415271 h 1806550"/>
              <a:gd name="connsiteX257" fmla="*/ 1598401 w 1725330"/>
              <a:gd name="connsiteY257" fmla="*/ 1411033 h 1806550"/>
              <a:gd name="connsiteX258" fmla="*/ 1598542 w 1725330"/>
              <a:gd name="connsiteY258" fmla="*/ 1410821 h 1806550"/>
              <a:gd name="connsiteX259" fmla="*/ 1628769 w 1725330"/>
              <a:gd name="connsiteY259" fmla="*/ 1405913 h 1806550"/>
              <a:gd name="connsiteX260" fmla="*/ 1633678 w 1725330"/>
              <a:gd name="connsiteY260" fmla="*/ 1436140 h 1806550"/>
              <a:gd name="connsiteX261" fmla="*/ 1633360 w 1725330"/>
              <a:gd name="connsiteY261" fmla="*/ 1436564 h 1806550"/>
              <a:gd name="connsiteX262" fmla="*/ 1630111 w 1725330"/>
              <a:gd name="connsiteY262" fmla="*/ 1441013 h 1806550"/>
              <a:gd name="connsiteX263" fmla="*/ 1626827 w 1725330"/>
              <a:gd name="connsiteY263" fmla="*/ 1445427 h 1806550"/>
              <a:gd name="connsiteX264" fmla="*/ 1623508 w 1725330"/>
              <a:gd name="connsiteY264" fmla="*/ 1449841 h 1806550"/>
              <a:gd name="connsiteX265" fmla="*/ 1620153 w 1725330"/>
              <a:gd name="connsiteY265" fmla="*/ 1454220 h 1806550"/>
              <a:gd name="connsiteX266" fmla="*/ 1616799 w 1725330"/>
              <a:gd name="connsiteY266" fmla="*/ 1458564 h 1806550"/>
              <a:gd name="connsiteX267" fmla="*/ 1613373 w 1725330"/>
              <a:gd name="connsiteY267" fmla="*/ 1462942 h 1806550"/>
              <a:gd name="connsiteX268" fmla="*/ 1609948 w 1725330"/>
              <a:gd name="connsiteY268" fmla="*/ 1467286 h 1806550"/>
              <a:gd name="connsiteX269" fmla="*/ 1606629 w 1725330"/>
              <a:gd name="connsiteY269" fmla="*/ 1471382 h 1806550"/>
              <a:gd name="connsiteX270" fmla="*/ 1606629 w 1725330"/>
              <a:gd name="connsiteY270" fmla="*/ 1471382 h 1806550"/>
              <a:gd name="connsiteX271" fmla="*/ 1703808 w 1725330"/>
              <a:gd name="connsiteY271" fmla="*/ 1323282 h 1806550"/>
              <a:gd name="connsiteX272" fmla="*/ 1674605 w 1725330"/>
              <a:gd name="connsiteY272" fmla="*/ 1332533 h 1806550"/>
              <a:gd name="connsiteX273" fmla="*/ 1665353 w 1725330"/>
              <a:gd name="connsiteY273" fmla="*/ 1303330 h 1806550"/>
              <a:gd name="connsiteX274" fmla="*/ 1666907 w 1725330"/>
              <a:gd name="connsiteY274" fmla="*/ 1300364 h 1806550"/>
              <a:gd name="connsiteX275" fmla="*/ 1669273 w 1725330"/>
              <a:gd name="connsiteY275" fmla="*/ 1295738 h 1806550"/>
              <a:gd name="connsiteX276" fmla="*/ 1671603 w 1725330"/>
              <a:gd name="connsiteY276" fmla="*/ 1291112 h 1806550"/>
              <a:gd name="connsiteX277" fmla="*/ 1673934 w 1725330"/>
              <a:gd name="connsiteY277" fmla="*/ 1286486 h 1806550"/>
              <a:gd name="connsiteX278" fmla="*/ 1676229 w 1725330"/>
              <a:gd name="connsiteY278" fmla="*/ 1281825 h 1806550"/>
              <a:gd name="connsiteX279" fmla="*/ 1678489 w 1725330"/>
              <a:gd name="connsiteY279" fmla="*/ 1277164 h 1806550"/>
              <a:gd name="connsiteX280" fmla="*/ 1680714 w 1725330"/>
              <a:gd name="connsiteY280" fmla="*/ 1272502 h 1806550"/>
              <a:gd name="connsiteX281" fmla="*/ 1682904 w 1725330"/>
              <a:gd name="connsiteY281" fmla="*/ 1267806 h 1806550"/>
              <a:gd name="connsiteX282" fmla="*/ 1683998 w 1725330"/>
              <a:gd name="connsiteY282" fmla="*/ 1265440 h 1806550"/>
              <a:gd name="connsiteX283" fmla="*/ 1712707 w 1725330"/>
              <a:gd name="connsiteY283" fmla="*/ 1254811 h 1806550"/>
              <a:gd name="connsiteX284" fmla="*/ 1723336 w 1725330"/>
              <a:gd name="connsiteY284" fmla="*/ 1283520 h 1806550"/>
              <a:gd name="connsiteX285" fmla="*/ 1722136 w 1725330"/>
              <a:gd name="connsiteY285" fmla="*/ 1286098 h 1806550"/>
              <a:gd name="connsiteX286" fmla="*/ 1719805 w 1725330"/>
              <a:gd name="connsiteY286" fmla="*/ 1291041 h 1806550"/>
              <a:gd name="connsiteX287" fmla="*/ 1717439 w 1725330"/>
              <a:gd name="connsiteY287" fmla="*/ 1295950 h 1806550"/>
              <a:gd name="connsiteX288" fmla="*/ 1715073 w 1725330"/>
              <a:gd name="connsiteY288" fmla="*/ 1300858 h 1806550"/>
              <a:gd name="connsiteX289" fmla="*/ 1712672 w 1725330"/>
              <a:gd name="connsiteY289" fmla="*/ 1305731 h 1806550"/>
              <a:gd name="connsiteX290" fmla="*/ 1710235 w 1725330"/>
              <a:gd name="connsiteY290" fmla="*/ 1310605 h 1806550"/>
              <a:gd name="connsiteX291" fmla="*/ 1707763 w 1725330"/>
              <a:gd name="connsiteY291" fmla="*/ 1315442 h 1806550"/>
              <a:gd name="connsiteX292" fmla="*/ 1705256 w 1725330"/>
              <a:gd name="connsiteY292" fmla="*/ 1320280 h 1806550"/>
              <a:gd name="connsiteX293" fmla="*/ 1703808 w 1725330"/>
              <a:gd name="connsiteY293" fmla="*/ 1323282 h 1806550"/>
              <a:gd name="connsiteX294" fmla="*/ 1703808 w 1725330"/>
              <a:gd name="connsiteY294" fmla="*/ 1323282 h 1806550"/>
              <a:gd name="connsiteX295" fmla="*/ 985448 w 1725330"/>
              <a:gd name="connsiteY295" fmla="*/ 3056 h 1806550"/>
              <a:gd name="connsiteX296" fmla="*/ 1005081 w 1725330"/>
              <a:gd name="connsiteY296" fmla="*/ 26539 h 1806550"/>
              <a:gd name="connsiteX297" fmla="*/ 981563 w 1725330"/>
              <a:gd name="connsiteY297" fmla="*/ 46172 h 1806550"/>
              <a:gd name="connsiteX298" fmla="*/ 979762 w 1725330"/>
              <a:gd name="connsiteY298" fmla="*/ 45996 h 1806550"/>
              <a:gd name="connsiteX299" fmla="*/ 974607 w 1725330"/>
              <a:gd name="connsiteY299" fmla="*/ 45537 h 1806550"/>
              <a:gd name="connsiteX300" fmla="*/ 969451 w 1725330"/>
              <a:gd name="connsiteY300" fmla="*/ 45113 h 1806550"/>
              <a:gd name="connsiteX301" fmla="*/ 964295 w 1725330"/>
              <a:gd name="connsiteY301" fmla="*/ 44724 h 1806550"/>
              <a:gd name="connsiteX302" fmla="*/ 959105 w 1725330"/>
              <a:gd name="connsiteY302" fmla="*/ 44336 h 1806550"/>
              <a:gd name="connsiteX303" fmla="*/ 953949 w 1725330"/>
              <a:gd name="connsiteY303" fmla="*/ 44018 h 1806550"/>
              <a:gd name="connsiteX304" fmla="*/ 948793 w 1725330"/>
              <a:gd name="connsiteY304" fmla="*/ 43736 h 1806550"/>
              <a:gd name="connsiteX305" fmla="*/ 943602 w 1725330"/>
              <a:gd name="connsiteY305" fmla="*/ 43488 h 1806550"/>
              <a:gd name="connsiteX306" fmla="*/ 939400 w 1725330"/>
              <a:gd name="connsiteY306" fmla="*/ 43277 h 1806550"/>
              <a:gd name="connsiteX307" fmla="*/ 918672 w 1725330"/>
              <a:gd name="connsiteY307" fmla="*/ 20747 h 1806550"/>
              <a:gd name="connsiteX308" fmla="*/ 941201 w 1725330"/>
              <a:gd name="connsiteY308" fmla="*/ 19 h 1806550"/>
              <a:gd name="connsiteX309" fmla="*/ 945651 w 1725330"/>
              <a:gd name="connsiteY309" fmla="*/ 231 h 1806550"/>
              <a:gd name="connsiteX310" fmla="*/ 951089 w 1725330"/>
              <a:gd name="connsiteY310" fmla="*/ 513 h 1806550"/>
              <a:gd name="connsiteX311" fmla="*/ 956527 w 1725330"/>
              <a:gd name="connsiteY311" fmla="*/ 831 h 1806550"/>
              <a:gd name="connsiteX312" fmla="*/ 961965 w 1725330"/>
              <a:gd name="connsiteY312" fmla="*/ 1149 h 1806550"/>
              <a:gd name="connsiteX313" fmla="*/ 967403 w 1725330"/>
              <a:gd name="connsiteY313" fmla="*/ 1537 h 1806550"/>
              <a:gd name="connsiteX314" fmla="*/ 972806 w 1725330"/>
              <a:gd name="connsiteY314" fmla="*/ 1926 h 1806550"/>
              <a:gd name="connsiteX315" fmla="*/ 978244 w 1725330"/>
              <a:gd name="connsiteY315" fmla="*/ 2385 h 1806550"/>
              <a:gd name="connsiteX316" fmla="*/ 983647 w 1725330"/>
              <a:gd name="connsiteY316" fmla="*/ 2844 h 1806550"/>
              <a:gd name="connsiteX317" fmla="*/ 985448 w 1725330"/>
              <a:gd name="connsiteY317" fmla="*/ 3056 h 1806550"/>
              <a:gd name="connsiteX318" fmla="*/ 985448 w 1725330"/>
              <a:gd name="connsiteY318" fmla="*/ 3056 h 1806550"/>
              <a:gd name="connsiteX319" fmla="*/ 808215 w 1725330"/>
              <a:gd name="connsiteY319" fmla="*/ 4150 h 1806550"/>
              <a:gd name="connsiteX320" fmla="*/ 832086 w 1725330"/>
              <a:gd name="connsiteY320" fmla="*/ 23325 h 1806550"/>
              <a:gd name="connsiteX321" fmla="*/ 812911 w 1725330"/>
              <a:gd name="connsiteY321" fmla="*/ 47196 h 1806550"/>
              <a:gd name="connsiteX322" fmla="*/ 808568 w 1725330"/>
              <a:gd name="connsiteY322" fmla="*/ 47655 h 1806550"/>
              <a:gd name="connsiteX323" fmla="*/ 803377 w 1725330"/>
              <a:gd name="connsiteY323" fmla="*/ 48256 h 1806550"/>
              <a:gd name="connsiteX324" fmla="*/ 798186 w 1725330"/>
              <a:gd name="connsiteY324" fmla="*/ 48856 h 1806550"/>
              <a:gd name="connsiteX325" fmla="*/ 792995 w 1725330"/>
              <a:gd name="connsiteY325" fmla="*/ 49527 h 1806550"/>
              <a:gd name="connsiteX326" fmla="*/ 787769 w 1725330"/>
              <a:gd name="connsiteY326" fmla="*/ 50198 h 1806550"/>
              <a:gd name="connsiteX327" fmla="*/ 782613 w 1725330"/>
              <a:gd name="connsiteY327" fmla="*/ 50904 h 1806550"/>
              <a:gd name="connsiteX328" fmla="*/ 777422 w 1725330"/>
              <a:gd name="connsiteY328" fmla="*/ 51646 h 1806550"/>
              <a:gd name="connsiteX329" fmla="*/ 772231 w 1725330"/>
              <a:gd name="connsiteY329" fmla="*/ 52422 h 1806550"/>
              <a:gd name="connsiteX330" fmla="*/ 770995 w 1725330"/>
              <a:gd name="connsiteY330" fmla="*/ 52599 h 1806550"/>
              <a:gd name="connsiteX331" fmla="*/ 746206 w 1725330"/>
              <a:gd name="connsiteY331" fmla="*/ 34625 h 1806550"/>
              <a:gd name="connsiteX332" fmla="*/ 764180 w 1725330"/>
              <a:gd name="connsiteY332" fmla="*/ 9836 h 1806550"/>
              <a:gd name="connsiteX333" fmla="*/ 765663 w 1725330"/>
              <a:gd name="connsiteY333" fmla="*/ 9589 h 1806550"/>
              <a:gd name="connsiteX334" fmla="*/ 771101 w 1725330"/>
              <a:gd name="connsiteY334" fmla="*/ 8776 h 1806550"/>
              <a:gd name="connsiteX335" fmla="*/ 776539 w 1725330"/>
              <a:gd name="connsiteY335" fmla="*/ 8000 h 1806550"/>
              <a:gd name="connsiteX336" fmla="*/ 782013 w 1725330"/>
              <a:gd name="connsiteY336" fmla="*/ 7258 h 1806550"/>
              <a:gd name="connsiteX337" fmla="*/ 787451 w 1725330"/>
              <a:gd name="connsiteY337" fmla="*/ 6552 h 1806550"/>
              <a:gd name="connsiteX338" fmla="*/ 792889 w 1725330"/>
              <a:gd name="connsiteY338" fmla="*/ 5881 h 1806550"/>
              <a:gd name="connsiteX339" fmla="*/ 798362 w 1725330"/>
              <a:gd name="connsiteY339" fmla="*/ 5210 h 1806550"/>
              <a:gd name="connsiteX340" fmla="*/ 803836 w 1725330"/>
              <a:gd name="connsiteY340" fmla="*/ 4609 h 1806550"/>
              <a:gd name="connsiteX341" fmla="*/ 808215 w 1725330"/>
              <a:gd name="connsiteY341" fmla="*/ 4150 h 1806550"/>
              <a:gd name="connsiteX342" fmla="*/ 808215 w 1725330"/>
              <a:gd name="connsiteY342" fmla="*/ 4150 h 1806550"/>
              <a:gd name="connsiteX343" fmla="*/ 634689 w 1725330"/>
              <a:gd name="connsiteY343" fmla="*/ 39957 h 1806550"/>
              <a:gd name="connsiteX344" fmla="*/ 661880 w 1725330"/>
              <a:gd name="connsiteY344" fmla="*/ 54047 h 1806550"/>
              <a:gd name="connsiteX345" fmla="*/ 647790 w 1725330"/>
              <a:gd name="connsiteY345" fmla="*/ 81237 h 1806550"/>
              <a:gd name="connsiteX346" fmla="*/ 643800 w 1725330"/>
              <a:gd name="connsiteY346" fmla="*/ 82473 h 1806550"/>
              <a:gd name="connsiteX347" fmla="*/ 638715 w 1725330"/>
              <a:gd name="connsiteY347" fmla="*/ 84098 h 1806550"/>
              <a:gd name="connsiteX348" fmla="*/ 633630 w 1725330"/>
              <a:gd name="connsiteY348" fmla="*/ 85757 h 1806550"/>
              <a:gd name="connsiteX349" fmla="*/ 628545 w 1725330"/>
              <a:gd name="connsiteY349" fmla="*/ 87452 h 1806550"/>
              <a:gd name="connsiteX350" fmla="*/ 623495 w 1725330"/>
              <a:gd name="connsiteY350" fmla="*/ 89183 h 1806550"/>
              <a:gd name="connsiteX351" fmla="*/ 618445 w 1725330"/>
              <a:gd name="connsiteY351" fmla="*/ 90948 h 1806550"/>
              <a:gd name="connsiteX352" fmla="*/ 613396 w 1725330"/>
              <a:gd name="connsiteY352" fmla="*/ 92749 h 1806550"/>
              <a:gd name="connsiteX353" fmla="*/ 608346 w 1725330"/>
              <a:gd name="connsiteY353" fmla="*/ 94550 h 1806550"/>
              <a:gd name="connsiteX354" fmla="*/ 607746 w 1725330"/>
              <a:gd name="connsiteY354" fmla="*/ 94797 h 1806550"/>
              <a:gd name="connsiteX355" fmla="*/ 579884 w 1725330"/>
              <a:gd name="connsiteY355" fmla="*/ 82050 h 1806550"/>
              <a:gd name="connsiteX356" fmla="*/ 592597 w 1725330"/>
              <a:gd name="connsiteY356" fmla="*/ 54188 h 1806550"/>
              <a:gd name="connsiteX357" fmla="*/ 593444 w 1725330"/>
              <a:gd name="connsiteY357" fmla="*/ 53870 h 1806550"/>
              <a:gd name="connsiteX358" fmla="*/ 598741 w 1725330"/>
              <a:gd name="connsiteY358" fmla="*/ 51964 h 1806550"/>
              <a:gd name="connsiteX359" fmla="*/ 604038 w 1725330"/>
              <a:gd name="connsiteY359" fmla="*/ 50092 h 1806550"/>
              <a:gd name="connsiteX360" fmla="*/ 609370 w 1725330"/>
              <a:gd name="connsiteY360" fmla="*/ 48220 h 1806550"/>
              <a:gd name="connsiteX361" fmla="*/ 614702 w 1725330"/>
              <a:gd name="connsiteY361" fmla="*/ 46419 h 1806550"/>
              <a:gd name="connsiteX362" fmla="*/ 620035 w 1725330"/>
              <a:gd name="connsiteY362" fmla="*/ 44654 h 1806550"/>
              <a:gd name="connsiteX363" fmla="*/ 625367 w 1725330"/>
              <a:gd name="connsiteY363" fmla="*/ 42924 h 1806550"/>
              <a:gd name="connsiteX364" fmla="*/ 630699 w 1725330"/>
              <a:gd name="connsiteY364" fmla="*/ 41193 h 1806550"/>
              <a:gd name="connsiteX365" fmla="*/ 634689 w 1725330"/>
              <a:gd name="connsiteY365" fmla="*/ 39957 h 1806550"/>
              <a:gd name="connsiteX366" fmla="*/ 634689 w 1725330"/>
              <a:gd name="connsiteY366" fmla="*/ 39957 h 1806550"/>
              <a:gd name="connsiteX367" fmla="*/ 471581 w 1725330"/>
              <a:gd name="connsiteY367" fmla="*/ 109028 h 1806550"/>
              <a:gd name="connsiteX368" fmla="*/ 500961 w 1725330"/>
              <a:gd name="connsiteY368" fmla="*/ 117574 h 1806550"/>
              <a:gd name="connsiteX369" fmla="*/ 492380 w 1725330"/>
              <a:gd name="connsiteY369" fmla="*/ 146954 h 1806550"/>
              <a:gd name="connsiteX370" fmla="*/ 489661 w 1725330"/>
              <a:gd name="connsiteY370" fmla="*/ 148437 h 1806550"/>
              <a:gd name="connsiteX371" fmla="*/ 484823 w 1725330"/>
              <a:gd name="connsiteY371" fmla="*/ 151085 h 1806550"/>
              <a:gd name="connsiteX372" fmla="*/ 479985 w 1725330"/>
              <a:gd name="connsiteY372" fmla="*/ 153804 h 1806550"/>
              <a:gd name="connsiteX373" fmla="*/ 475183 w 1725330"/>
              <a:gd name="connsiteY373" fmla="*/ 156559 h 1806550"/>
              <a:gd name="connsiteX374" fmla="*/ 470380 w 1725330"/>
              <a:gd name="connsiteY374" fmla="*/ 159313 h 1806550"/>
              <a:gd name="connsiteX375" fmla="*/ 465578 w 1725330"/>
              <a:gd name="connsiteY375" fmla="*/ 162138 h 1806550"/>
              <a:gd name="connsiteX376" fmla="*/ 460811 w 1725330"/>
              <a:gd name="connsiteY376" fmla="*/ 164998 h 1806550"/>
              <a:gd name="connsiteX377" fmla="*/ 456044 w 1725330"/>
              <a:gd name="connsiteY377" fmla="*/ 167894 h 1806550"/>
              <a:gd name="connsiteX378" fmla="*/ 455796 w 1725330"/>
              <a:gd name="connsiteY378" fmla="*/ 168035 h 1806550"/>
              <a:gd name="connsiteX379" fmla="*/ 426028 w 1725330"/>
              <a:gd name="connsiteY379" fmla="*/ 160973 h 1806550"/>
              <a:gd name="connsiteX380" fmla="*/ 433091 w 1725330"/>
              <a:gd name="connsiteY380" fmla="*/ 131169 h 1806550"/>
              <a:gd name="connsiteX381" fmla="*/ 433585 w 1725330"/>
              <a:gd name="connsiteY381" fmla="*/ 130887 h 1806550"/>
              <a:gd name="connsiteX382" fmla="*/ 438599 w 1725330"/>
              <a:gd name="connsiteY382" fmla="*/ 127885 h 1806550"/>
              <a:gd name="connsiteX383" fmla="*/ 443614 w 1725330"/>
              <a:gd name="connsiteY383" fmla="*/ 124884 h 1806550"/>
              <a:gd name="connsiteX384" fmla="*/ 448628 w 1725330"/>
              <a:gd name="connsiteY384" fmla="*/ 121953 h 1806550"/>
              <a:gd name="connsiteX385" fmla="*/ 453678 w 1725330"/>
              <a:gd name="connsiteY385" fmla="*/ 119022 h 1806550"/>
              <a:gd name="connsiteX386" fmla="*/ 458727 w 1725330"/>
              <a:gd name="connsiteY386" fmla="*/ 116162 h 1806550"/>
              <a:gd name="connsiteX387" fmla="*/ 463777 w 1725330"/>
              <a:gd name="connsiteY387" fmla="*/ 113301 h 1806550"/>
              <a:gd name="connsiteX388" fmla="*/ 468862 w 1725330"/>
              <a:gd name="connsiteY388" fmla="*/ 110511 h 1806550"/>
              <a:gd name="connsiteX389" fmla="*/ 471581 w 1725330"/>
              <a:gd name="connsiteY389" fmla="*/ 109028 h 1806550"/>
              <a:gd name="connsiteX390" fmla="*/ 471581 w 1725330"/>
              <a:gd name="connsiteY390" fmla="*/ 109028 h 1806550"/>
              <a:gd name="connsiteX391" fmla="*/ 324893 w 1725330"/>
              <a:gd name="connsiteY391" fmla="*/ 208433 h 1806550"/>
              <a:gd name="connsiteX392" fmla="*/ 355403 w 1725330"/>
              <a:gd name="connsiteY392" fmla="*/ 211081 h 1806550"/>
              <a:gd name="connsiteX393" fmla="*/ 352719 w 1725330"/>
              <a:gd name="connsiteY393" fmla="*/ 241591 h 1806550"/>
              <a:gd name="connsiteX394" fmla="*/ 349224 w 1725330"/>
              <a:gd name="connsiteY394" fmla="*/ 244522 h 1806550"/>
              <a:gd name="connsiteX395" fmla="*/ 345092 w 1725330"/>
              <a:gd name="connsiteY395" fmla="*/ 248018 h 1806550"/>
              <a:gd name="connsiteX396" fmla="*/ 340996 w 1725330"/>
              <a:gd name="connsiteY396" fmla="*/ 251514 h 1806550"/>
              <a:gd name="connsiteX397" fmla="*/ 336899 w 1725330"/>
              <a:gd name="connsiteY397" fmla="*/ 255045 h 1806550"/>
              <a:gd name="connsiteX398" fmla="*/ 332839 w 1725330"/>
              <a:gd name="connsiteY398" fmla="*/ 258612 h 1806550"/>
              <a:gd name="connsiteX399" fmla="*/ 328813 w 1725330"/>
              <a:gd name="connsiteY399" fmla="*/ 262178 h 1806550"/>
              <a:gd name="connsiteX400" fmla="*/ 324823 w 1725330"/>
              <a:gd name="connsiteY400" fmla="*/ 265745 h 1806550"/>
              <a:gd name="connsiteX401" fmla="*/ 320868 w 1725330"/>
              <a:gd name="connsiteY401" fmla="*/ 269347 h 1806550"/>
              <a:gd name="connsiteX402" fmla="*/ 290252 w 1725330"/>
              <a:gd name="connsiteY402" fmla="*/ 268217 h 1806550"/>
              <a:gd name="connsiteX403" fmla="*/ 291382 w 1725330"/>
              <a:gd name="connsiteY403" fmla="*/ 237601 h 1806550"/>
              <a:gd name="connsiteX404" fmla="*/ 291558 w 1725330"/>
              <a:gd name="connsiteY404" fmla="*/ 237424 h 1806550"/>
              <a:gd name="connsiteX405" fmla="*/ 295725 w 1725330"/>
              <a:gd name="connsiteY405" fmla="*/ 233611 h 1806550"/>
              <a:gd name="connsiteX406" fmla="*/ 299927 w 1725330"/>
              <a:gd name="connsiteY406" fmla="*/ 229832 h 1806550"/>
              <a:gd name="connsiteX407" fmla="*/ 304165 w 1725330"/>
              <a:gd name="connsiteY407" fmla="*/ 226089 h 1806550"/>
              <a:gd name="connsiteX408" fmla="*/ 308402 w 1725330"/>
              <a:gd name="connsiteY408" fmla="*/ 222381 h 1806550"/>
              <a:gd name="connsiteX409" fmla="*/ 312675 w 1725330"/>
              <a:gd name="connsiteY409" fmla="*/ 218673 h 1806550"/>
              <a:gd name="connsiteX410" fmla="*/ 316983 w 1725330"/>
              <a:gd name="connsiteY410" fmla="*/ 215001 h 1806550"/>
              <a:gd name="connsiteX411" fmla="*/ 321327 w 1725330"/>
              <a:gd name="connsiteY411" fmla="*/ 211328 h 1806550"/>
              <a:gd name="connsiteX412" fmla="*/ 324893 w 1725330"/>
              <a:gd name="connsiteY412" fmla="*/ 208433 h 1806550"/>
              <a:gd name="connsiteX413" fmla="*/ 324893 w 1725330"/>
              <a:gd name="connsiteY413" fmla="*/ 208433 h 1806550"/>
              <a:gd name="connsiteX414" fmla="*/ 291452 w 1725330"/>
              <a:gd name="connsiteY414" fmla="*/ 237601 h 1806550"/>
              <a:gd name="connsiteX415" fmla="*/ 320903 w 1725330"/>
              <a:gd name="connsiteY415" fmla="*/ 269347 h 1806550"/>
              <a:gd name="connsiteX416" fmla="*/ 291452 w 1725330"/>
              <a:gd name="connsiteY416" fmla="*/ 237601 h 1806550"/>
              <a:gd name="connsiteX417" fmla="*/ 291452 w 1725330"/>
              <a:gd name="connsiteY417" fmla="*/ 237601 h 1806550"/>
              <a:gd name="connsiteX418" fmla="*/ 200417 w 1725330"/>
              <a:gd name="connsiteY418" fmla="*/ 334392 h 1806550"/>
              <a:gd name="connsiteX419" fmla="*/ 230856 w 1725330"/>
              <a:gd name="connsiteY419" fmla="*/ 331179 h 1806550"/>
              <a:gd name="connsiteX420" fmla="*/ 234070 w 1725330"/>
              <a:gd name="connsiteY420" fmla="*/ 361653 h 1806550"/>
              <a:gd name="connsiteX421" fmla="*/ 233646 w 1725330"/>
              <a:gd name="connsiteY421" fmla="*/ 362183 h 1806550"/>
              <a:gd name="connsiteX422" fmla="*/ 230362 w 1725330"/>
              <a:gd name="connsiteY422" fmla="*/ 366279 h 1806550"/>
              <a:gd name="connsiteX423" fmla="*/ 227078 w 1725330"/>
              <a:gd name="connsiteY423" fmla="*/ 370411 h 1806550"/>
              <a:gd name="connsiteX424" fmla="*/ 223829 w 1725330"/>
              <a:gd name="connsiteY424" fmla="*/ 374543 h 1806550"/>
              <a:gd name="connsiteX425" fmla="*/ 220616 w 1725330"/>
              <a:gd name="connsiteY425" fmla="*/ 378674 h 1806550"/>
              <a:gd name="connsiteX426" fmla="*/ 217438 w 1725330"/>
              <a:gd name="connsiteY426" fmla="*/ 382876 h 1806550"/>
              <a:gd name="connsiteX427" fmla="*/ 214259 w 1725330"/>
              <a:gd name="connsiteY427" fmla="*/ 387078 h 1806550"/>
              <a:gd name="connsiteX428" fmla="*/ 211117 w 1725330"/>
              <a:gd name="connsiteY428" fmla="*/ 391281 h 1806550"/>
              <a:gd name="connsiteX429" fmla="*/ 208292 w 1725330"/>
              <a:gd name="connsiteY429" fmla="*/ 395094 h 1806550"/>
              <a:gd name="connsiteX430" fmla="*/ 178029 w 1725330"/>
              <a:gd name="connsiteY430" fmla="*/ 399826 h 1806550"/>
              <a:gd name="connsiteX431" fmla="*/ 173297 w 1725330"/>
              <a:gd name="connsiteY431" fmla="*/ 369564 h 1806550"/>
              <a:gd name="connsiteX432" fmla="*/ 176299 w 1725330"/>
              <a:gd name="connsiteY432" fmla="*/ 365503 h 1806550"/>
              <a:gd name="connsiteX433" fmla="*/ 179583 w 1725330"/>
              <a:gd name="connsiteY433" fmla="*/ 361088 h 1806550"/>
              <a:gd name="connsiteX434" fmla="*/ 182902 w 1725330"/>
              <a:gd name="connsiteY434" fmla="*/ 356710 h 1806550"/>
              <a:gd name="connsiteX435" fmla="*/ 186221 w 1725330"/>
              <a:gd name="connsiteY435" fmla="*/ 352331 h 1806550"/>
              <a:gd name="connsiteX436" fmla="*/ 189611 w 1725330"/>
              <a:gd name="connsiteY436" fmla="*/ 347952 h 1806550"/>
              <a:gd name="connsiteX437" fmla="*/ 193001 w 1725330"/>
              <a:gd name="connsiteY437" fmla="*/ 343609 h 1806550"/>
              <a:gd name="connsiteX438" fmla="*/ 196427 w 1725330"/>
              <a:gd name="connsiteY438" fmla="*/ 339301 h 1806550"/>
              <a:gd name="connsiteX439" fmla="*/ 199887 w 1725330"/>
              <a:gd name="connsiteY439" fmla="*/ 334957 h 1806550"/>
              <a:gd name="connsiteX440" fmla="*/ 200417 w 1725330"/>
              <a:gd name="connsiteY440" fmla="*/ 334392 h 1806550"/>
              <a:gd name="connsiteX441" fmla="*/ 200417 w 1725330"/>
              <a:gd name="connsiteY441" fmla="*/ 334392 h 1806550"/>
              <a:gd name="connsiteX442" fmla="*/ 103025 w 1725330"/>
              <a:gd name="connsiteY442" fmla="*/ 482528 h 1806550"/>
              <a:gd name="connsiteX443" fmla="*/ 132229 w 1725330"/>
              <a:gd name="connsiteY443" fmla="*/ 473276 h 1806550"/>
              <a:gd name="connsiteX444" fmla="*/ 141480 w 1725330"/>
              <a:gd name="connsiteY444" fmla="*/ 502479 h 1806550"/>
              <a:gd name="connsiteX445" fmla="*/ 139538 w 1725330"/>
              <a:gd name="connsiteY445" fmla="*/ 506222 h 1806550"/>
              <a:gd name="connsiteX446" fmla="*/ 137172 w 1725330"/>
              <a:gd name="connsiteY446" fmla="*/ 510813 h 1806550"/>
              <a:gd name="connsiteX447" fmla="*/ 134842 w 1725330"/>
              <a:gd name="connsiteY447" fmla="*/ 515439 h 1806550"/>
              <a:gd name="connsiteX448" fmla="*/ 132511 w 1725330"/>
              <a:gd name="connsiteY448" fmla="*/ 520100 h 1806550"/>
              <a:gd name="connsiteX449" fmla="*/ 130216 w 1725330"/>
              <a:gd name="connsiteY449" fmla="*/ 524762 h 1806550"/>
              <a:gd name="connsiteX450" fmla="*/ 127956 w 1725330"/>
              <a:gd name="connsiteY450" fmla="*/ 529423 h 1806550"/>
              <a:gd name="connsiteX451" fmla="*/ 125731 w 1725330"/>
              <a:gd name="connsiteY451" fmla="*/ 534084 h 1806550"/>
              <a:gd name="connsiteX452" fmla="*/ 123506 w 1725330"/>
              <a:gd name="connsiteY452" fmla="*/ 538781 h 1806550"/>
              <a:gd name="connsiteX453" fmla="*/ 122765 w 1725330"/>
              <a:gd name="connsiteY453" fmla="*/ 540370 h 1806550"/>
              <a:gd name="connsiteX454" fmla="*/ 94056 w 1725330"/>
              <a:gd name="connsiteY454" fmla="*/ 550999 h 1806550"/>
              <a:gd name="connsiteX455" fmla="*/ 83392 w 1725330"/>
              <a:gd name="connsiteY455" fmla="*/ 522290 h 1806550"/>
              <a:gd name="connsiteX456" fmla="*/ 84239 w 1725330"/>
              <a:gd name="connsiteY456" fmla="*/ 520454 h 1806550"/>
              <a:gd name="connsiteX457" fmla="*/ 86534 w 1725330"/>
              <a:gd name="connsiteY457" fmla="*/ 515545 h 1806550"/>
              <a:gd name="connsiteX458" fmla="*/ 88865 w 1725330"/>
              <a:gd name="connsiteY458" fmla="*/ 510637 h 1806550"/>
              <a:gd name="connsiteX459" fmla="*/ 91231 w 1725330"/>
              <a:gd name="connsiteY459" fmla="*/ 505728 h 1806550"/>
              <a:gd name="connsiteX460" fmla="*/ 93632 w 1725330"/>
              <a:gd name="connsiteY460" fmla="*/ 500820 h 1806550"/>
              <a:gd name="connsiteX461" fmla="*/ 96069 w 1725330"/>
              <a:gd name="connsiteY461" fmla="*/ 495982 h 1806550"/>
              <a:gd name="connsiteX462" fmla="*/ 98541 w 1725330"/>
              <a:gd name="connsiteY462" fmla="*/ 491109 h 1806550"/>
              <a:gd name="connsiteX463" fmla="*/ 101048 w 1725330"/>
              <a:gd name="connsiteY463" fmla="*/ 486271 h 1806550"/>
              <a:gd name="connsiteX464" fmla="*/ 103025 w 1725330"/>
              <a:gd name="connsiteY464" fmla="*/ 482528 h 1806550"/>
              <a:gd name="connsiteX465" fmla="*/ 103025 w 1725330"/>
              <a:gd name="connsiteY465" fmla="*/ 482528 h 1806550"/>
              <a:gd name="connsiteX466" fmla="*/ 36461 w 1725330"/>
              <a:gd name="connsiteY466" fmla="*/ 646625 h 1806550"/>
              <a:gd name="connsiteX467" fmla="*/ 63369 w 1725330"/>
              <a:gd name="connsiteY467" fmla="*/ 632005 h 1806550"/>
              <a:gd name="connsiteX468" fmla="*/ 77989 w 1725330"/>
              <a:gd name="connsiteY468" fmla="*/ 658878 h 1806550"/>
              <a:gd name="connsiteX469" fmla="*/ 77777 w 1725330"/>
              <a:gd name="connsiteY469" fmla="*/ 659584 h 1806550"/>
              <a:gd name="connsiteX470" fmla="*/ 76329 w 1725330"/>
              <a:gd name="connsiteY470" fmla="*/ 664564 h 1806550"/>
              <a:gd name="connsiteX471" fmla="*/ 74917 w 1725330"/>
              <a:gd name="connsiteY471" fmla="*/ 669543 h 1806550"/>
              <a:gd name="connsiteX472" fmla="*/ 73539 w 1725330"/>
              <a:gd name="connsiteY472" fmla="*/ 674522 h 1806550"/>
              <a:gd name="connsiteX473" fmla="*/ 72197 w 1725330"/>
              <a:gd name="connsiteY473" fmla="*/ 679501 h 1806550"/>
              <a:gd name="connsiteX474" fmla="*/ 70856 w 1725330"/>
              <a:gd name="connsiteY474" fmla="*/ 684480 h 1806550"/>
              <a:gd name="connsiteX475" fmla="*/ 69549 w 1725330"/>
              <a:gd name="connsiteY475" fmla="*/ 689494 h 1806550"/>
              <a:gd name="connsiteX476" fmla="*/ 68278 w 1725330"/>
              <a:gd name="connsiteY476" fmla="*/ 694508 h 1806550"/>
              <a:gd name="connsiteX477" fmla="*/ 67042 w 1725330"/>
              <a:gd name="connsiteY477" fmla="*/ 699523 h 1806550"/>
              <a:gd name="connsiteX478" fmla="*/ 67007 w 1725330"/>
              <a:gd name="connsiteY478" fmla="*/ 699629 h 1806550"/>
              <a:gd name="connsiteX479" fmla="*/ 40946 w 1725330"/>
              <a:gd name="connsiteY479" fmla="*/ 715696 h 1806550"/>
              <a:gd name="connsiteX480" fmla="*/ 24879 w 1725330"/>
              <a:gd name="connsiteY480" fmla="*/ 689600 h 1806550"/>
              <a:gd name="connsiteX481" fmla="*/ 24949 w 1725330"/>
              <a:gd name="connsiteY481" fmla="*/ 689247 h 1806550"/>
              <a:gd name="connsiteX482" fmla="*/ 26256 w 1725330"/>
              <a:gd name="connsiteY482" fmla="*/ 683985 h 1806550"/>
              <a:gd name="connsiteX483" fmla="*/ 27598 w 1725330"/>
              <a:gd name="connsiteY483" fmla="*/ 678724 h 1806550"/>
              <a:gd name="connsiteX484" fmla="*/ 28940 w 1725330"/>
              <a:gd name="connsiteY484" fmla="*/ 673497 h 1806550"/>
              <a:gd name="connsiteX485" fmla="*/ 30317 w 1725330"/>
              <a:gd name="connsiteY485" fmla="*/ 668236 h 1806550"/>
              <a:gd name="connsiteX486" fmla="*/ 31765 w 1725330"/>
              <a:gd name="connsiteY486" fmla="*/ 663010 h 1806550"/>
              <a:gd name="connsiteX487" fmla="*/ 33213 w 1725330"/>
              <a:gd name="connsiteY487" fmla="*/ 657784 h 1806550"/>
              <a:gd name="connsiteX488" fmla="*/ 34696 w 1725330"/>
              <a:gd name="connsiteY488" fmla="*/ 652557 h 1806550"/>
              <a:gd name="connsiteX489" fmla="*/ 36214 w 1725330"/>
              <a:gd name="connsiteY489" fmla="*/ 647366 h 1806550"/>
              <a:gd name="connsiteX490" fmla="*/ 36461 w 1725330"/>
              <a:gd name="connsiteY490" fmla="*/ 646625 h 1806550"/>
              <a:gd name="connsiteX491" fmla="*/ 36461 w 1725330"/>
              <a:gd name="connsiteY491" fmla="*/ 646625 h 1806550"/>
              <a:gd name="connsiteX492" fmla="*/ 3020 w 1725330"/>
              <a:gd name="connsiteY492" fmla="*/ 820609 h 1806550"/>
              <a:gd name="connsiteX493" fmla="*/ 26538 w 1725330"/>
              <a:gd name="connsiteY493" fmla="*/ 800975 h 1806550"/>
              <a:gd name="connsiteX494" fmla="*/ 46172 w 1725330"/>
              <a:gd name="connsiteY494" fmla="*/ 824493 h 1806550"/>
              <a:gd name="connsiteX495" fmla="*/ 45960 w 1725330"/>
              <a:gd name="connsiteY495" fmla="*/ 826718 h 1806550"/>
              <a:gd name="connsiteX496" fmla="*/ 45501 w 1725330"/>
              <a:gd name="connsiteY496" fmla="*/ 831874 h 1806550"/>
              <a:gd name="connsiteX497" fmla="*/ 45078 w 1725330"/>
              <a:gd name="connsiteY497" fmla="*/ 837030 h 1806550"/>
              <a:gd name="connsiteX498" fmla="*/ 44689 w 1725330"/>
              <a:gd name="connsiteY498" fmla="*/ 842185 h 1806550"/>
              <a:gd name="connsiteX499" fmla="*/ 44336 w 1725330"/>
              <a:gd name="connsiteY499" fmla="*/ 847376 h 1806550"/>
              <a:gd name="connsiteX500" fmla="*/ 44018 w 1725330"/>
              <a:gd name="connsiteY500" fmla="*/ 852532 h 1806550"/>
              <a:gd name="connsiteX501" fmla="*/ 43736 w 1725330"/>
              <a:gd name="connsiteY501" fmla="*/ 857687 h 1806550"/>
              <a:gd name="connsiteX502" fmla="*/ 43453 w 1725330"/>
              <a:gd name="connsiteY502" fmla="*/ 862878 h 1806550"/>
              <a:gd name="connsiteX503" fmla="*/ 43277 w 1725330"/>
              <a:gd name="connsiteY503" fmla="*/ 866621 h 1806550"/>
              <a:gd name="connsiteX504" fmla="*/ 20747 w 1725330"/>
              <a:gd name="connsiteY504" fmla="*/ 887350 h 1806550"/>
              <a:gd name="connsiteX505" fmla="*/ 19 w 1725330"/>
              <a:gd name="connsiteY505" fmla="*/ 864820 h 1806550"/>
              <a:gd name="connsiteX506" fmla="*/ 195 w 1725330"/>
              <a:gd name="connsiteY506" fmla="*/ 860759 h 1806550"/>
              <a:gd name="connsiteX507" fmla="*/ 478 w 1725330"/>
              <a:gd name="connsiteY507" fmla="*/ 855321 h 1806550"/>
              <a:gd name="connsiteX508" fmla="*/ 796 w 1725330"/>
              <a:gd name="connsiteY508" fmla="*/ 849883 h 1806550"/>
              <a:gd name="connsiteX509" fmla="*/ 1149 w 1725330"/>
              <a:gd name="connsiteY509" fmla="*/ 844445 h 1806550"/>
              <a:gd name="connsiteX510" fmla="*/ 1502 w 1725330"/>
              <a:gd name="connsiteY510" fmla="*/ 839042 h 1806550"/>
              <a:gd name="connsiteX511" fmla="*/ 1926 w 1725330"/>
              <a:gd name="connsiteY511" fmla="*/ 833604 h 1806550"/>
              <a:gd name="connsiteX512" fmla="*/ 2349 w 1725330"/>
              <a:gd name="connsiteY512" fmla="*/ 828166 h 1806550"/>
              <a:gd name="connsiteX513" fmla="*/ 2809 w 1725330"/>
              <a:gd name="connsiteY513" fmla="*/ 822728 h 1806550"/>
              <a:gd name="connsiteX514" fmla="*/ 3020 w 1725330"/>
              <a:gd name="connsiteY514" fmla="*/ 820609 h 1806550"/>
              <a:gd name="connsiteX515" fmla="*/ 3020 w 1725330"/>
              <a:gd name="connsiteY515" fmla="*/ 820609 h 1806550"/>
              <a:gd name="connsiteX516" fmla="*/ 4044 w 1725330"/>
              <a:gd name="connsiteY516" fmla="*/ 997842 h 1806550"/>
              <a:gd name="connsiteX517" fmla="*/ 23184 w 1725330"/>
              <a:gd name="connsiteY517" fmla="*/ 973936 h 1806550"/>
              <a:gd name="connsiteX518" fmla="*/ 47055 w 1725330"/>
              <a:gd name="connsiteY518" fmla="*/ 993110 h 1806550"/>
              <a:gd name="connsiteX519" fmla="*/ 47585 w 1725330"/>
              <a:gd name="connsiteY519" fmla="*/ 997877 h 1806550"/>
              <a:gd name="connsiteX520" fmla="*/ 48185 w 1725330"/>
              <a:gd name="connsiteY520" fmla="*/ 1003069 h 1806550"/>
              <a:gd name="connsiteX521" fmla="*/ 48821 w 1725330"/>
              <a:gd name="connsiteY521" fmla="*/ 1008260 h 1806550"/>
              <a:gd name="connsiteX522" fmla="*/ 49456 w 1725330"/>
              <a:gd name="connsiteY522" fmla="*/ 1013450 h 1806550"/>
              <a:gd name="connsiteX523" fmla="*/ 50127 w 1725330"/>
              <a:gd name="connsiteY523" fmla="*/ 1018641 h 1806550"/>
              <a:gd name="connsiteX524" fmla="*/ 50833 w 1725330"/>
              <a:gd name="connsiteY524" fmla="*/ 1023832 h 1806550"/>
              <a:gd name="connsiteX525" fmla="*/ 51575 w 1725330"/>
              <a:gd name="connsiteY525" fmla="*/ 1029023 h 1806550"/>
              <a:gd name="connsiteX526" fmla="*/ 52352 w 1725330"/>
              <a:gd name="connsiteY526" fmla="*/ 1034214 h 1806550"/>
              <a:gd name="connsiteX527" fmla="*/ 52458 w 1725330"/>
              <a:gd name="connsiteY527" fmla="*/ 1035026 h 1806550"/>
              <a:gd name="connsiteX528" fmla="*/ 34484 w 1725330"/>
              <a:gd name="connsiteY528" fmla="*/ 1059816 h 1806550"/>
              <a:gd name="connsiteX529" fmla="*/ 9694 w 1725330"/>
              <a:gd name="connsiteY529" fmla="*/ 1041877 h 1806550"/>
              <a:gd name="connsiteX530" fmla="*/ 9518 w 1725330"/>
              <a:gd name="connsiteY530" fmla="*/ 1040817 h 1806550"/>
              <a:gd name="connsiteX531" fmla="*/ 8706 w 1725330"/>
              <a:gd name="connsiteY531" fmla="*/ 1035379 h 1806550"/>
              <a:gd name="connsiteX532" fmla="*/ 7929 w 1725330"/>
              <a:gd name="connsiteY532" fmla="*/ 1029941 h 1806550"/>
              <a:gd name="connsiteX533" fmla="*/ 7187 w 1725330"/>
              <a:gd name="connsiteY533" fmla="*/ 1024503 h 1806550"/>
              <a:gd name="connsiteX534" fmla="*/ 6481 w 1725330"/>
              <a:gd name="connsiteY534" fmla="*/ 1019065 h 1806550"/>
              <a:gd name="connsiteX535" fmla="*/ 5810 w 1725330"/>
              <a:gd name="connsiteY535" fmla="*/ 1013592 h 1806550"/>
              <a:gd name="connsiteX536" fmla="*/ 5174 w 1725330"/>
              <a:gd name="connsiteY536" fmla="*/ 1008153 h 1806550"/>
              <a:gd name="connsiteX537" fmla="*/ 4539 w 1725330"/>
              <a:gd name="connsiteY537" fmla="*/ 1002715 h 1806550"/>
              <a:gd name="connsiteX538" fmla="*/ 4044 w 1725330"/>
              <a:gd name="connsiteY538" fmla="*/ 997842 h 1806550"/>
              <a:gd name="connsiteX539" fmla="*/ 4044 w 1725330"/>
              <a:gd name="connsiteY539" fmla="*/ 997842 h 1806550"/>
              <a:gd name="connsiteX540" fmla="*/ 39745 w 1725330"/>
              <a:gd name="connsiteY540" fmla="*/ 1171403 h 1806550"/>
              <a:gd name="connsiteX541" fmla="*/ 53835 w 1725330"/>
              <a:gd name="connsiteY541" fmla="*/ 1144212 h 1806550"/>
              <a:gd name="connsiteX542" fmla="*/ 81026 w 1725330"/>
              <a:gd name="connsiteY542" fmla="*/ 1158337 h 1806550"/>
              <a:gd name="connsiteX543" fmla="*/ 82403 w 1725330"/>
              <a:gd name="connsiteY543" fmla="*/ 1162716 h 1806550"/>
              <a:gd name="connsiteX544" fmla="*/ 84027 w 1725330"/>
              <a:gd name="connsiteY544" fmla="*/ 1167766 h 1806550"/>
              <a:gd name="connsiteX545" fmla="*/ 85687 w 1725330"/>
              <a:gd name="connsiteY545" fmla="*/ 1172815 h 1806550"/>
              <a:gd name="connsiteX546" fmla="*/ 87382 w 1725330"/>
              <a:gd name="connsiteY546" fmla="*/ 1177900 h 1806550"/>
              <a:gd name="connsiteX547" fmla="*/ 89112 w 1725330"/>
              <a:gd name="connsiteY547" fmla="*/ 1182950 h 1806550"/>
              <a:gd name="connsiteX548" fmla="*/ 90878 w 1725330"/>
              <a:gd name="connsiteY548" fmla="*/ 1188000 h 1806550"/>
              <a:gd name="connsiteX549" fmla="*/ 92643 w 1725330"/>
              <a:gd name="connsiteY549" fmla="*/ 1193049 h 1806550"/>
              <a:gd name="connsiteX550" fmla="*/ 94480 w 1725330"/>
              <a:gd name="connsiteY550" fmla="*/ 1198099 h 1806550"/>
              <a:gd name="connsiteX551" fmla="*/ 94550 w 1725330"/>
              <a:gd name="connsiteY551" fmla="*/ 1198276 h 1806550"/>
              <a:gd name="connsiteX552" fmla="*/ 81838 w 1725330"/>
              <a:gd name="connsiteY552" fmla="*/ 1226137 h 1806550"/>
              <a:gd name="connsiteX553" fmla="*/ 53976 w 1725330"/>
              <a:gd name="connsiteY553" fmla="*/ 1213389 h 1806550"/>
              <a:gd name="connsiteX554" fmla="*/ 53835 w 1725330"/>
              <a:gd name="connsiteY554" fmla="*/ 1212966 h 1806550"/>
              <a:gd name="connsiteX555" fmla="*/ 51928 w 1725330"/>
              <a:gd name="connsiteY555" fmla="*/ 1207669 h 1806550"/>
              <a:gd name="connsiteX556" fmla="*/ 50057 w 1725330"/>
              <a:gd name="connsiteY556" fmla="*/ 1202372 h 1806550"/>
              <a:gd name="connsiteX557" fmla="*/ 48220 w 1725330"/>
              <a:gd name="connsiteY557" fmla="*/ 1197040 h 1806550"/>
              <a:gd name="connsiteX558" fmla="*/ 46384 w 1725330"/>
              <a:gd name="connsiteY558" fmla="*/ 1191743 h 1806550"/>
              <a:gd name="connsiteX559" fmla="*/ 44618 w 1725330"/>
              <a:gd name="connsiteY559" fmla="*/ 1186411 h 1806550"/>
              <a:gd name="connsiteX560" fmla="*/ 42888 w 1725330"/>
              <a:gd name="connsiteY560" fmla="*/ 1181078 h 1806550"/>
              <a:gd name="connsiteX561" fmla="*/ 41158 w 1725330"/>
              <a:gd name="connsiteY561" fmla="*/ 1175746 h 1806550"/>
              <a:gd name="connsiteX562" fmla="*/ 39745 w 1725330"/>
              <a:gd name="connsiteY562" fmla="*/ 1171403 h 1806550"/>
              <a:gd name="connsiteX563" fmla="*/ 39745 w 1725330"/>
              <a:gd name="connsiteY563" fmla="*/ 1171403 h 180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Lst>
            <a:rect l="l" t="t" r="r" b="b"/>
            <a:pathLst>
              <a:path w="1725330" h="1806550">
                <a:moveTo>
                  <a:pt x="167859" y="1350402"/>
                </a:moveTo>
                <a:lnTo>
                  <a:pt x="167965" y="1350543"/>
                </a:lnTo>
                <a:lnTo>
                  <a:pt x="167965" y="1350578"/>
                </a:lnTo>
                <a:lnTo>
                  <a:pt x="168671" y="1351744"/>
                </a:lnTo>
                <a:cubicBezTo>
                  <a:pt x="174921" y="1361914"/>
                  <a:pt x="171779" y="1375261"/>
                  <a:pt x="161609" y="1381547"/>
                </a:cubicBezTo>
                <a:cubicBezTo>
                  <a:pt x="151439" y="1387797"/>
                  <a:pt x="138090" y="1384655"/>
                  <a:pt x="131805" y="1374485"/>
                </a:cubicBezTo>
                <a:lnTo>
                  <a:pt x="131099" y="1373319"/>
                </a:lnTo>
                <a:lnTo>
                  <a:pt x="131063" y="1373249"/>
                </a:lnTo>
                <a:lnTo>
                  <a:pt x="131028" y="1373178"/>
                </a:lnTo>
                <a:lnTo>
                  <a:pt x="130957" y="1373072"/>
                </a:lnTo>
                <a:lnTo>
                  <a:pt x="130922" y="1373037"/>
                </a:lnTo>
                <a:lnTo>
                  <a:pt x="130851" y="1372896"/>
                </a:lnTo>
                <a:lnTo>
                  <a:pt x="127815" y="1367917"/>
                </a:lnTo>
                <a:lnTo>
                  <a:pt x="124848" y="1362902"/>
                </a:lnTo>
                <a:lnTo>
                  <a:pt x="121917" y="1357888"/>
                </a:lnTo>
                <a:lnTo>
                  <a:pt x="118986" y="1352838"/>
                </a:lnTo>
                <a:lnTo>
                  <a:pt x="116126" y="1347789"/>
                </a:lnTo>
                <a:lnTo>
                  <a:pt x="113266" y="1342739"/>
                </a:lnTo>
                <a:lnTo>
                  <a:pt x="110476" y="1337689"/>
                </a:lnTo>
                <a:lnTo>
                  <a:pt x="108781" y="1334582"/>
                </a:lnTo>
                <a:cubicBezTo>
                  <a:pt x="103025" y="1324094"/>
                  <a:pt x="106839" y="1310922"/>
                  <a:pt x="117327" y="1305166"/>
                </a:cubicBezTo>
                <a:cubicBezTo>
                  <a:pt x="127815" y="1299410"/>
                  <a:pt x="140986" y="1303259"/>
                  <a:pt x="146742" y="1313712"/>
                </a:cubicBezTo>
                <a:lnTo>
                  <a:pt x="148437" y="1316820"/>
                </a:lnTo>
                <a:lnTo>
                  <a:pt x="151121" y="1321657"/>
                </a:lnTo>
                <a:lnTo>
                  <a:pt x="153840" y="1326495"/>
                </a:lnTo>
                <a:lnTo>
                  <a:pt x="156559" y="1331298"/>
                </a:lnTo>
                <a:lnTo>
                  <a:pt x="159349" y="1336100"/>
                </a:lnTo>
                <a:lnTo>
                  <a:pt x="162174" y="1340902"/>
                </a:lnTo>
                <a:lnTo>
                  <a:pt x="165034" y="1345705"/>
                </a:lnTo>
                <a:lnTo>
                  <a:pt x="167859" y="1350402"/>
                </a:lnTo>
                <a:lnTo>
                  <a:pt x="167859" y="1350402"/>
                </a:lnTo>
                <a:close/>
                <a:moveTo>
                  <a:pt x="209174" y="1482611"/>
                </a:moveTo>
                <a:cubicBezTo>
                  <a:pt x="201476" y="1473430"/>
                  <a:pt x="202677" y="1459800"/>
                  <a:pt x="211858" y="1452101"/>
                </a:cubicBezTo>
                <a:cubicBezTo>
                  <a:pt x="221004" y="1444439"/>
                  <a:pt x="234670" y="1445639"/>
                  <a:pt x="242368" y="1454785"/>
                </a:cubicBezTo>
                <a:lnTo>
                  <a:pt x="244452" y="1457257"/>
                </a:lnTo>
                <a:lnTo>
                  <a:pt x="247947" y="1461388"/>
                </a:lnTo>
                <a:lnTo>
                  <a:pt x="251479" y="1465520"/>
                </a:lnTo>
                <a:lnTo>
                  <a:pt x="254975" y="1469581"/>
                </a:lnTo>
                <a:lnTo>
                  <a:pt x="258541" y="1473607"/>
                </a:lnTo>
                <a:lnTo>
                  <a:pt x="262108" y="1477632"/>
                </a:lnTo>
                <a:lnTo>
                  <a:pt x="265710" y="1481622"/>
                </a:lnTo>
                <a:lnTo>
                  <a:pt x="269311" y="1485613"/>
                </a:lnTo>
                <a:lnTo>
                  <a:pt x="270159" y="1486566"/>
                </a:lnTo>
                <a:cubicBezTo>
                  <a:pt x="278281" y="1495324"/>
                  <a:pt x="277786" y="1509025"/>
                  <a:pt x="269029" y="1517182"/>
                </a:cubicBezTo>
                <a:cubicBezTo>
                  <a:pt x="260271" y="1525304"/>
                  <a:pt x="246570" y="1524810"/>
                  <a:pt x="238413" y="1516017"/>
                </a:cubicBezTo>
                <a:lnTo>
                  <a:pt x="237354" y="1514887"/>
                </a:lnTo>
                <a:lnTo>
                  <a:pt x="233575" y="1510720"/>
                </a:lnTo>
                <a:lnTo>
                  <a:pt x="229797" y="1506518"/>
                </a:lnTo>
                <a:lnTo>
                  <a:pt x="226054" y="1502281"/>
                </a:lnTo>
                <a:lnTo>
                  <a:pt x="222346" y="1498007"/>
                </a:lnTo>
                <a:lnTo>
                  <a:pt x="218638" y="1493735"/>
                </a:lnTo>
                <a:lnTo>
                  <a:pt x="214966" y="1489462"/>
                </a:lnTo>
                <a:lnTo>
                  <a:pt x="211293" y="1485118"/>
                </a:lnTo>
                <a:lnTo>
                  <a:pt x="209174" y="1482611"/>
                </a:lnTo>
                <a:lnTo>
                  <a:pt x="209174" y="1482611"/>
                </a:lnTo>
                <a:close/>
                <a:moveTo>
                  <a:pt x="335452" y="1606982"/>
                </a:moveTo>
                <a:cubicBezTo>
                  <a:pt x="326094" y="1599495"/>
                  <a:pt x="324575" y="1585900"/>
                  <a:pt x="332026" y="1576542"/>
                </a:cubicBezTo>
                <a:cubicBezTo>
                  <a:pt x="339477" y="1567220"/>
                  <a:pt x="353108" y="1565666"/>
                  <a:pt x="362466" y="1573117"/>
                </a:cubicBezTo>
                <a:lnTo>
                  <a:pt x="366209" y="1576119"/>
                </a:lnTo>
                <a:lnTo>
                  <a:pt x="370305" y="1579367"/>
                </a:lnTo>
                <a:lnTo>
                  <a:pt x="374472" y="1582616"/>
                </a:lnTo>
                <a:lnTo>
                  <a:pt x="378639" y="1585829"/>
                </a:lnTo>
                <a:lnTo>
                  <a:pt x="382806" y="1589008"/>
                </a:lnTo>
                <a:lnTo>
                  <a:pt x="387008" y="1592151"/>
                </a:lnTo>
                <a:lnTo>
                  <a:pt x="391245" y="1595293"/>
                </a:lnTo>
                <a:lnTo>
                  <a:pt x="395483" y="1598401"/>
                </a:lnTo>
                <a:lnTo>
                  <a:pt x="396012" y="1598789"/>
                </a:lnTo>
                <a:cubicBezTo>
                  <a:pt x="405688" y="1605781"/>
                  <a:pt x="407913" y="1619306"/>
                  <a:pt x="400921" y="1629016"/>
                </a:cubicBezTo>
                <a:cubicBezTo>
                  <a:pt x="393929" y="1638727"/>
                  <a:pt x="380404" y="1640917"/>
                  <a:pt x="370693" y="1633925"/>
                </a:cubicBezTo>
                <a:lnTo>
                  <a:pt x="369917" y="1633396"/>
                </a:lnTo>
                <a:lnTo>
                  <a:pt x="365467" y="1630111"/>
                </a:lnTo>
                <a:lnTo>
                  <a:pt x="361053" y="1626827"/>
                </a:lnTo>
                <a:lnTo>
                  <a:pt x="356639" y="1623508"/>
                </a:lnTo>
                <a:lnTo>
                  <a:pt x="352260" y="1620153"/>
                </a:lnTo>
                <a:lnTo>
                  <a:pt x="347882" y="1616763"/>
                </a:lnTo>
                <a:lnTo>
                  <a:pt x="343538" y="1613373"/>
                </a:lnTo>
                <a:lnTo>
                  <a:pt x="339195" y="1609948"/>
                </a:lnTo>
                <a:lnTo>
                  <a:pt x="335452" y="1606982"/>
                </a:lnTo>
                <a:lnTo>
                  <a:pt x="335452" y="1606982"/>
                </a:lnTo>
                <a:close/>
                <a:moveTo>
                  <a:pt x="483623" y="1704091"/>
                </a:moveTo>
                <a:cubicBezTo>
                  <a:pt x="473029" y="1698582"/>
                  <a:pt x="468862" y="1685516"/>
                  <a:pt x="474371" y="1674888"/>
                </a:cubicBezTo>
                <a:cubicBezTo>
                  <a:pt x="479880" y="1664294"/>
                  <a:pt x="492945" y="1660127"/>
                  <a:pt x="503539" y="1665636"/>
                </a:cubicBezTo>
                <a:lnTo>
                  <a:pt x="506117" y="1666977"/>
                </a:lnTo>
                <a:lnTo>
                  <a:pt x="510743" y="1669343"/>
                </a:lnTo>
                <a:lnTo>
                  <a:pt x="515369" y="1671674"/>
                </a:lnTo>
                <a:lnTo>
                  <a:pt x="520030" y="1674005"/>
                </a:lnTo>
                <a:lnTo>
                  <a:pt x="524691" y="1676300"/>
                </a:lnTo>
                <a:lnTo>
                  <a:pt x="529352" y="1678560"/>
                </a:lnTo>
                <a:lnTo>
                  <a:pt x="534013" y="1680785"/>
                </a:lnTo>
                <a:lnTo>
                  <a:pt x="538710" y="1683009"/>
                </a:lnTo>
                <a:lnTo>
                  <a:pt x="541464" y="1684281"/>
                </a:lnTo>
                <a:cubicBezTo>
                  <a:pt x="552341" y="1689260"/>
                  <a:pt x="557108" y="1702113"/>
                  <a:pt x="552093" y="1712990"/>
                </a:cubicBezTo>
                <a:cubicBezTo>
                  <a:pt x="547114" y="1723866"/>
                  <a:pt x="534261" y="1728633"/>
                  <a:pt x="523384" y="1723654"/>
                </a:cubicBezTo>
                <a:lnTo>
                  <a:pt x="520418" y="1722277"/>
                </a:lnTo>
                <a:lnTo>
                  <a:pt x="515474" y="1719946"/>
                </a:lnTo>
                <a:lnTo>
                  <a:pt x="510531" y="1717616"/>
                </a:lnTo>
                <a:lnTo>
                  <a:pt x="505622" y="1715250"/>
                </a:lnTo>
                <a:lnTo>
                  <a:pt x="500749" y="1712849"/>
                </a:lnTo>
                <a:lnTo>
                  <a:pt x="495876" y="1710447"/>
                </a:lnTo>
                <a:lnTo>
                  <a:pt x="491003" y="1707975"/>
                </a:lnTo>
                <a:lnTo>
                  <a:pt x="486165" y="1705468"/>
                </a:lnTo>
                <a:lnTo>
                  <a:pt x="483623" y="1704091"/>
                </a:lnTo>
                <a:lnTo>
                  <a:pt x="483623" y="1704091"/>
                </a:lnTo>
                <a:close/>
                <a:moveTo>
                  <a:pt x="647896" y="1770443"/>
                </a:moveTo>
                <a:cubicBezTo>
                  <a:pt x="636420" y="1767124"/>
                  <a:pt x="629781" y="1755117"/>
                  <a:pt x="633100" y="1743641"/>
                </a:cubicBezTo>
                <a:cubicBezTo>
                  <a:pt x="636420" y="1732164"/>
                  <a:pt x="648426" y="1725526"/>
                  <a:pt x="659902" y="1728845"/>
                </a:cubicBezTo>
                <a:lnTo>
                  <a:pt x="664458" y="1730151"/>
                </a:lnTo>
                <a:lnTo>
                  <a:pt x="669437" y="1731564"/>
                </a:lnTo>
                <a:lnTo>
                  <a:pt x="674416" y="1732941"/>
                </a:lnTo>
                <a:lnTo>
                  <a:pt x="679395" y="1734283"/>
                </a:lnTo>
                <a:lnTo>
                  <a:pt x="684374" y="1735625"/>
                </a:lnTo>
                <a:lnTo>
                  <a:pt x="689388" y="1736931"/>
                </a:lnTo>
                <a:lnTo>
                  <a:pt x="694403" y="1738203"/>
                </a:lnTo>
                <a:lnTo>
                  <a:pt x="699417" y="1739439"/>
                </a:lnTo>
                <a:lnTo>
                  <a:pt x="700794" y="1739757"/>
                </a:lnTo>
                <a:cubicBezTo>
                  <a:pt x="712412" y="1742511"/>
                  <a:pt x="719616" y="1754199"/>
                  <a:pt x="716861" y="1765817"/>
                </a:cubicBezTo>
                <a:cubicBezTo>
                  <a:pt x="714107" y="1777435"/>
                  <a:pt x="702418" y="1784639"/>
                  <a:pt x="690801" y="1781884"/>
                </a:cubicBezTo>
                <a:lnTo>
                  <a:pt x="689212" y="1781496"/>
                </a:lnTo>
                <a:lnTo>
                  <a:pt x="683950" y="1780189"/>
                </a:lnTo>
                <a:lnTo>
                  <a:pt x="678689" y="1778847"/>
                </a:lnTo>
                <a:lnTo>
                  <a:pt x="673462" y="1777505"/>
                </a:lnTo>
                <a:lnTo>
                  <a:pt x="668236" y="1776093"/>
                </a:lnTo>
                <a:lnTo>
                  <a:pt x="663010" y="1774645"/>
                </a:lnTo>
                <a:lnTo>
                  <a:pt x="657784" y="1773197"/>
                </a:lnTo>
                <a:lnTo>
                  <a:pt x="652593" y="1771714"/>
                </a:lnTo>
                <a:lnTo>
                  <a:pt x="647896" y="1770443"/>
                </a:lnTo>
                <a:lnTo>
                  <a:pt x="647896" y="1770443"/>
                </a:lnTo>
                <a:close/>
                <a:moveTo>
                  <a:pt x="821810" y="1803601"/>
                </a:moveTo>
                <a:cubicBezTo>
                  <a:pt x="809909" y="1802542"/>
                  <a:pt x="801117" y="1791983"/>
                  <a:pt x="802176" y="1780083"/>
                </a:cubicBezTo>
                <a:cubicBezTo>
                  <a:pt x="803235" y="1768183"/>
                  <a:pt x="813794" y="1759390"/>
                  <a:pt x="825694" y="1760450"/>
                </a:cubicBezTo>
                <a:lnTo>
                  <a:pt x="826683" y="1760520"/>
                </a:lnTo>
                <a:lnTo>
                  <a:pt x="831839" y="1760979"/>
                </a:lnTo>
                <a:lnTo>
                  <a:pt x="836994" y="1761403"/>
                </a:lnTo>
                <a:lnTo>
                  <a:pt x="842150" y="1761792"/>
                </a:lnTo>
                <a:lnTo>
                  <a:pt x="847305" y="1762145"/>
                </a:lnTo>
                <a:lnTo>
                  <a:pt x="852461" y="1762462"/>
                </a:lnTo>
                <a:lnTo>
                  <a:pt x="857617" y="1762745"/>
                </a:lnTo>
                <a:lnTo>
                  <a:pt x="862808" y="1763027"/>
                </a:lnTo>
                <a:lnTo>
                  <a:pt x="867857" y="1763274"/>
                </a:lnTo>
                <a:cubicBezTo>
                  <a:pt x="879793" y="1763769"/>
                  <a:pt x="889080" y="1773868"/>
                  <a:pt x="888586" y="1785804"/>
                </a:cubicBezTo>
                <a:cubicBezTo>
                  <a:pt x="888091" y="1797739"/>
                  <a:pt x="877992" y="1807027"/>
                  <a:pt x="866056" y="1806532"/>
                </a:cubicBezTo>
                <a:lnTo>
                  <a:pt x="860759" y="1806285"/>
                </a:lnTo>
                <a:lnTo>
                  <a:pt x="855321" y="1806003"/>
                </a:lnTo>
                <a:lnTo>
                  <a:pt x="849883" y="1805685"/>
                </a:lnTo>
                <a:lnTo>
                  <a:pt x="844445" y="1805332"/>
                </a:lnTo>
                <a:lnTo>
                  <a:pt x="839042" y="1804943"/>
                </a:lnTo>
                <a:lnTo>
                  <a:pt x="833604" y="1804555"/>
                </a:lnTo>
                <a:lnTo>
                  <a:pt x="828166" y="1804096"/>
                </a:lnTo>
                <a:lnTo>
                  <a:pt x="822763" y="1803637"/>
                </a:lnTo>
                <a:lnTo>
                  <a:pt x="821810" y="1803601"/>
                </a:lnTo>
                <a:lnTo>
                  <a:pt x="821810" y="1803601"/>
                </a:lnTo>
                <a:close/>
                <a:moveTo>
                  <a:pt x="999078" y="1802330"/>
                </a:moveTo>
                <a:cubicBezTo>
                  <a:pt x="987178" y="1803637"/>
                  <a:pt x="976478" y="1795056"/>
                  <a:pt x="975172" y="1783191"/>
                </a:cubicBezTo>
                <a:cubicBezTo>
                  <a:pt x="973865" y="1771326"/>
                  <a:pt x="982446" y="1760591"/>
                  <a:pt x="994311" y="1759319"/>
                </a:cubicBezTo>
                <a:lnTo>
                  <a:pt x="997807" y="1758931"/>
                </a:lnTo>
                <a:lnTo>
                  <a:pt x="1002998" y="1758331"/>
                </a:lnTo>
                <a:lnTo>
                  <a:pt x="1008189" y="1757731"/>
                </a:lnTo>
                <a:lnTo>
                  <a:pt x="1013380" y="1757095"/>
                </a:lnTo>
                <a:lnTo>
                  <a:pt x="1018571" y="1756389"/>
                </a:lnTo>
                <a:lnTo>
                  <a:pt x="1023762" y="1755683"/>
                </a:lnTo>
                <a:lnTo>
                  <a:pt x="1028953" y="1754941"/>
                </a:lnTo>
                <a:lnTo>
                  <a:pt x="1034143" y="1754164"/>
                </a:lnTo>
                <a:lnTo>
                  <a:pt x="1036192" y="1753846"/>
                </a:lnTo>
                <a:cubicBezTo>
                  <a:pt x="1047986" y="1751939"/>
                  <a:pt x="1059109" y="1759991"/>
                  <a:pt x="1060981" y="1771785"/>
                </a:cubicBezTo>
                <a:cubicBezTo>
                  <a:pt x="1062853" y="1783614"/>
                  <a:pt x="1054837" y="1794703"/>
                  <a:pt x="1043007" y="1796574"/>
                </a:cubicBezTo>
                <a:lnTo>
                  <a:pt x="1040676" y="1796927"/>
                </a:lnTo>
                <a:lnTo>
                  <a:pt x="1035238" y="1797739"/>
                </a:lnTo>
                <a:lnTo>
                  <a:pt x="1029800" y="1798516"/>
                </a:lnTo>
                <a:lnTo>
                  <a:pt x="1024362" y="1799258"/>
                </a:lnTo>
                <a:lnTo>
                  <a:pt x="1018924" y="1799964"/>
                </a:lnTo>
                <a:lnTo>
                  <a:pt x="1013450" y="1800671"/>
                </a:lnTo>
                <a:lnTo>
                  <a:pt x="1008012" y="1801306"/>
                </a:lnTo>
                <a:lnTo>
                  <a:pt x="1002574" y="1801906"/>
                </a:lnTo>
                <a:lnTo>
                  <a:pt x="999078" y="1802330"/>
                </a:lnTo>
                <a:lnTo>
                  <a:pt x="999078" y="1802330"/>
                </a:lnTo>
                <a:close/>
                <a:moveTo>
                  <a:pt x="1172568" y="1766382"/>
                </a:moveTo>
                <a:cubicBezTo>
                  <a:pt x="1161162" y="1769984"/>
                  <a:pt x="1149015" y="1763663"/>
                  <a:pt x="1145413" y="1752257"/>
                </a:cubicBezTo>
                <a:cubicBezTo>
                  <a:pt x="1141811" y="1740851"/>
                  <a:pt x="1148132" y="1728704"/>
                  <a:pt x="1159503" y="1725067"/>
                </a:cubicBezTo>
                <a:lnTo>
                  <a:pt x="1162645" y="1724078"/>
                </a:lnTo>
                <a:lnTo>
                  <a:pt x="1167695" y="1722453"/>
                </a:lnTo>
                <a:lnTo>
                  <a:pt x="1172780" y="1720794"/>
                </a:lnTo>
                <a:lnTo>
                  <a:pt x="1177865" y="1719099"/>
                </a:lnTo>
                <a:lnTo>
                  <a:pt x="1182915" y="1717368"/>
                </a:lnTo>
                <a:lnTo>
                  <a:pt x="1187964" y="1715603"/>
                </a:lnTo>
                <a:lnTo>
                  <a:pt x="1193014" y="1713802"/>
                </a:lnTo>
                <a:lnTo>
                  <a:pt x="1198064" y="1711966"/>
                </a:lnTo>
                <a:lnTo>
                  <a:pt x="1199441" y="1711471"/>
                </a:lnTo>
                <a:cubicBezTo>
                  <a:pt x="1210635" y="1707304"/>
                  <a:pt x="1223100" y="1712990"/>
                  <a:pt x="1227302" y="1724184"/>
                </a:cubicBezTo>
                <a:cubicBezTo>
                  <a:pt x="1231469" y="1735378"/>
                  <a:pt x="1225784" y="1747878"/>
                  <a:pt x="1214555" y="1752045"/>
                </a:cubicBezTo>
                <a:lnTo>
                  <a:pt x="1212930" y="1752645"/>
                </a:lnTo>
                <a:lnTo>
                  <a:pt x="1207634" y="1754588"/>
                </a:lnTo>
                <a:lnTo>
                  <a:pt x="1202301" y="1756459"/>
                </a:lnTo>
                <a:lnTo>
                  <a:pt x="1197004" y="1758296"/>
                </a:lnTo>
                <a:lnTo>
                  <a:pt x="1191708" y="1760097"/>
                </a:lnTo>
                <a:lnTo>
                  <a:pt x="1186375" y="1761897"/>
                </a:lnTo>
                <a:lnTo>
                  <a:pt x="1181043" y="1763628"/>
                </a:lnTo>
                <a:lnTo>
                  <a:pt x="1175711" y="1765323"/>
                </a:lnTo>
                <a:lnTo>
                  <a:pt x="1172568" y="1766382"/>
                </a:lnTo>
                <a:lnTo>
                  <a:pt x="1172568" y="1766382"/>
                </a:lnTo>
                <a:close/>
                <a:moveTo>
                  <a:pt x="1335606" y="1697099"/>
                </a:moveTo>
                <a:cubicBezTo>
                  <a:pt x="1325118" y="1702855"/>
                  <a:pt x="1311946" y="1699041"/>
                  <a:pt x="1306190" y="1688554"/>
                </a:cubicBezTo>
                <a:cubicBezTo>
                  <a:pt x="1300435" y="1678065"/>
                  <a:pt x="1304284" y="1664894"/>
                  <a:pt x="1314736" y="1659138"/>
                </a:cubicBezTo>
                <a:lnTo>
                  <a:pt x="1316714" y="1658079"/>
                </a:lnTo>
                <a:lnTo>
                  <a:pt x="1321551" y="1655395"/>
                </a:lnTo>
                <a:lnTo>
                  <a:pt x="1326389" y="1652676"/>
                </a:lnTo>
                <a:lnTo>
                  <a:pt x="1331192" y="1649922"/>
                </a:lnTo>
                <a:lnTo>
                  <a:pt x="1335994" y="1647167"/>
                </a:lnTo>
                <a:lnTo>
                  <a:pt x="1340797" y="1644342"/>
                </a:lnTo>
                <a:lnTo>
                  <a:pt x="1345564" y="1641482"/>
                </a:lnTo>
                <a:lnTo>
                  <a:pt x="1350331" y="1638622"/>
                </a:lnTo>
                <a:lnTo>
                  <a:pt x="1351320" y="1637986"/>
                </a:lnTo>
                <a:cubicBezTo>
                  <a:pt x="1361490" y="1631700"/>
                  <a:pt x="1374838" y="1634878"/>
                  <a:pt x="1381123" y="1645084"/>
                </a:cubicBezTo>
                <a:cubicBezTo>
                  <a:pt x="1387374" y="1655254"/>
                  <a:pt x="1384231" y="1668602"/>
                  <a:pt x="1374061" y="1674852"/>
                </a:cubicBezTo>
                <a:lnTo>
                  <a:pt x="1372825" y="1675594"/>
                </a:lnTo>
                <a:lnTo>
                  <a:pt x="1367811" y="1678631"/>
                </a:lnTo>
                <a:lnTo>
                  <a:pt x="1362796" y="1681597"/>
                </a:lnTo>
                <a:lnTo>
                  <a:pt x="1357782" y="1684528"/>
                </a:lnTo>
                <a:lnTo>
                  <a:pt x="1352732" y="1687459"/>
                </a:lnTo>
                <a:lnTo>
                  <a:pt x="1347683" y="1690319"/>
                </a:lnTo>
                <a:lnTo>
                  <a:pt x="1342633" y="1693144"/>
                </a:lnTo>
                <a:lnTo>
                  <a:pt x="1337548" y="1695934"/>
                </a:lnTo>
                <a:lnTo>
                  <a:pt x="1335606" y="1697099"/>
                </a:lnTo>
                <a:lnTo>
                  <a:pt x="1335606" y="1697099"/>
                </a:lnTo>
                <a:close/>
                <a:moveTo>
                  <a:pt x="1482188" y="1597589"/>
                </a:moveTo>
                <a:cubicBezTo>
                  <a:pt x="1473042" y="1605287"/>
                  <a:pt x="1459376" y="1604086"/>
                  <a:pt x="1451678" y="1594905"/>
                </a:cubicBezTo>
                <a:cubicBezTo>
                  <a:pt x="1443980" y="1585759"/>
                  <a:pt x="1445180" y="1572093"/>
                  <a:pt x="1454361" y="1564395"/>
                </a:cubicBezTo>
                <a:lnTo>
                  <a:pt x="1457186" y="1562064"/>
                </a:lnTo>
                <a:lnTo>
                  <a:pt x="1461318" y="1558568"/>
                </a:lnTo>
                <a:lnTo>
                  <a:pt x="1465449" y="1555037"/>
                </a:lnTo>
                <a:lnTo>
                  <a:pt x="1469510" y="1551541"/>
                </a:lnTo>
                <a:lnTo>
                  <a:pt x="1473536" y="1547975"/>
                </a:lnTo>
                <a:lnTo>
                  <a:pt x="1477562" y="1544408"/>
                </a:lnTo>
                <a:lnTo>
                  <a:pt x="1481552" y="1540806"/>
                </a:lnTo>
                <a:lnTo>
                  <a:pt x="1485507" y="1537204"/>
                </a:lnTo>
                <a:lnTo>
                  <a:pt x="1486143" y="1536604"/>
                </a:lnTo>
                <a:cubicBezTo>
                  <a:pt x="1494900" y="1528482"/>
                  <a:pt x="1508601" y="1528977"/>
                  <a:pt x="1516758" y="1537769"/>
                </a:cubicBezTo>
                <a:cubicBezTo>
                  <a:pt x="1524880" y="1546527"/>
                  <a:pt x="1524386" y="1560228"/>
                  <a:pt x="1515628" y="1568350"/>
                </a:cubicBezTo>
                <a:lnTo>
                  <a:pt x="1514816" y="1569127"/>
                </a:lnTo>
                <a:lnTo>
                  <a:pt x="1510649" y="1572941"/>
                </a:lnTo>
                <a:lnTo>
                  <a:pt x="1506447" y="1576719"/>
                </a:lnTo>
                <a:lnTo>
                  <a:pt x="1502210" y="1580462"/>
                </a:lnTo>
                <a:lnTo>
                  <a:pt x="1497972" y="1584205"/>
                </a:lnTo>
                <a:lnTo>
                  <a:pt x="1493664" y="1587913"/>
                </a:lnTo>
                <a:lnTo>
                  <a:pt x="1489391" y="1591585"/>
                </a:lnTo>
                <a:lnTo>
                  <a:pt x="1485048" y="1595258"/>
                </a:lnTo>
                <a:lnTo>
                  <a:pt x="1482188" y="1597589"/>
                </a:lnTo>
                <a:lnTo>
                  <a:pt x="1482188" y="1597589"/>
                </a:lnTo>
                <a:close/>
                <a:moveTo>
                  <a:pt x="1606629" y="1471382"/>
                </a:moveTo>
                <a:cubicBezTo>
                  <a:pt x="1599178" y="1480704"/>
                  <a:pt x="1585547" y="1482258"/>
                  <a:pt x="1576225" y="1474772"/>
                </a:cubicBezTo>
                <a:cubicBezTo>
                  <a:pt x="1566902" y="1467321"/>
                  <a:pt x="1565348" y="1453691"/>
                  <a:pt x="1572799" y="1444333"/>
                </a:cubicBezTo>
                <a:lnTo>
                  <a:pt x="1576083" y="1440272"/>
                </a:lnTo>
                <a:lnTo>
                  <a:pt x="1579367" y="1436140"/>
                </a:lnTo>
                <a:lnTo>
                  <a:pt x="1582616" y="1432009"/>
                </a:lnTo>
                <a:lnTo>
                  <a:pt x="1585830" y="1427842"/>
                </a:lnTo>
                <a:lnTo>
                  <a:pt x="1589008" y="1423675"/>
                </a:lnTo>
                <a:lnTo>
                  <a:pt x="1592151" y="1419473"/>
                </a:lnTo>
                <a:lnTo>
                  <a:pt x="1595293" y="1415271"/>
                </a:lnTo>
                <a:lnTo>
                  <a:pt x="1598401" y="1411033"/>
                </a:lnTo>
                <a:lnTo>
                  <a:pt x="1598542" y="1410821"/>
                </a:lnTo>
                <a:cubicBezTo>
                  <a:pt x="1605534" y="1401146"/>
                  <a:pt x="1619059" y="1398921"/>
                  <a:pt x="1628769" y="1405913"/>
                </a:cubicBezTo>
                <a:cubicBezTo>
                  <a:pt x="1638480" y="1412905"/>
                  <a:pt x="1640670" y="1426429"/>
                  <a:pt x="1633678" y="1436140"/>
                </a:cubicBezTo>
                <a:lnTo>
                  <a:pt x="1633360" y="1436564"/>
                </a:lnTo>
                <a:lnTo>
                  <a:pt x="1630111" y="1441013"/>
                </a:lnTo>
                <a:lnTo>
                  <a:pt x="1626827" y="1445427"/>
                </a:lnTo>
                <a:lnTo>
                  <a:pt x="1623508" y="1449841"/>
                </a:lnTo>
                <a:lnTo>
                  <a:pt x="1620153" y="1454220"/>
                </a:lnTo>
                <a:lnTo>
                  <a:pt x="1616799" y="1458564"/>
                </a:lnTo>
                <a:lnTo>
                  <a:pt x="1613373" y="1462942"/>
                </a:lnTo>
                <a:lnTo>
                  <a:pt x="1609948" y="1467286"/>
                </a:lnTo>
                <a:lnTo>
                  <a:pt x="1606629" y="1471382"/>
                </a:lnTo>
                <a:lnTo>
                  <a:pt x="1606629" y="1471382"/>
                </a:lnTo>
                <a:close/>
                <a:moveTo>
                  <a:pt x="1703808" y="1323282"/>
                </a:moveTo>
                <a:cubicBezTo>
                  <a:pt x="1698300" y="1333875"/>
                  <a:pt x="1685234" y="1338042"/>
                  <a:pt x="1674605" y="1332533"/>
                </a:cubicBezTo>
                <a:cubicBezTo>
                  <a:pt x="1664011" y="1327025"/>
                  <a:pt x="1659844" y="1313959"/>
                  <a:pt x="1665353" y="1303330"/>
                </a:cubicBezTo>
                <a:lnTo>
                  <a:pt x="1666907" y="1300364"/>
                </a:lnTo>
                <a:lnTo>
                  <a:pt x="1669273" y="1295738"/>
                </a:lnTo>
                <a:lnTo>
                  <a:pt x="1671603" y="1291112"/>
                </a:lnTo>
                <a:lnTo>
                  <a:pt x="1673934" y="1286486"/>
                </a:lnTo>
                <a:lnTo>
                  <a:pt x="1676229" y="1281825"/>
                </a:lnTo>
                <a:lnTo>
                  <a:pt x="1678489" y="1277164"/>
                </a:lnTo>
                <a:lnTo>
                  <a:pt x="1680714" y="1272502"/>
                </a:lnTo>
                <a:lnTo>
                  <a:pt x="1682904" y="1267806"/>
                </a:lnTo>
                <a:lnTo>
                  <a:pt x="1683998" y="1265440"/>
                </a:lnTo>
                <a:cubicBezTo>
                  <a:pt x="1688977" y="1254564"/>
                  <a:pt x="1701831" y="1249797"/>
                  <a:pt x="1712707" y="1254811"/>
                </a:cubicBezTo>
                <a:cubicBezTo>
                  <a:pt x="1723583" y="1259790"/>
                  <a:pt x="1728351" y="1272644"/>
                  <a:pt x="1723336" y="1283520"/>
                </a:cubicBezTo>
                <a:lnTo>
                  <a:pt x="1722136" y="1286098"/>
                </a:lnTo>
                <a:lnTo>
                  <a:pt x="1719805" y="1291041"/>
                </a:lnTo>
                <a:lnTo>
                  <a:pt x="1717439" y="1295950"/>
                </a:lnTo>
                <a:lnTo>
                  <a:pt x="1715073" y="1300858"/>
                </a:lnTo>
                <a:lnTo>
                  <a:pt x="1712672" y="1305731"/>
                </a:lnTo>
                <a:lnTo>
                  <a:pt x="1710235" y="1310605"/>
                </a:lnTo>
                <a:lnTo>
                  <a:pt x="1707763" y="1315442"/>
                </a:lnTo>
                <a:lnTo>
                  <a:pt x="1705256" y="1320280"/>
                </a:lnTo>
                <a:lnTo>
                  <a:pt x="1703808" y="1323282"/>
                </a:lnTo>
                <a:lnTo>
                  <a:pt x="1703808" y="1323282"/>
                </a:lnTo>
                <a:close/>
                <a:moveTo>
                  <a:pt x="985448" y="3056"/>
                </a:moveTo>
                <a:cubicBezTo>
                  <a:pt x="997348" y="4115"/>
                  <a:pt x="1006141" y="14638"/>
                  <a:pt x="1005081" y="26539"/>
                </a:cubicBezTo>
                <a:cubicBezTo>
                  <a:pt x="1004022" y="38439"/>
                  <a:pt x="993499" y="47232"/>
                  <a:pt x="981563" y="46172"/>
                </a:cubicBezTo>
                <a:lnTo>
                  <a:pt x="979762" y="45996"/>
                </a:lnTo>
                <a:lnTo>
                  <a:pt x="974607" y="45537"/>
                </a:lnTo>
                <a:lnTo>
                  <a:pt x="969451" y="45113"/>
                </a:lnTo>
                <a:lnTo>
                  <a:pt x="964295" y="44724"/>
                </a:lnTo>
                <a:lnTo>
                  <a:pt x="959105" y="44336"/>
                </a:lnTo>
                <a:lnTo>
                  <a:pt x="953949" y="44018"/>
                </a:lnTo>
                <a:lnTo>
                  <a:pt x="948793" y="43736"/>
                </a:lnTo>
                <a:lnTo>
                  <a:pt x="943602" y="43488"/>
                </a:lnTo>
                <a:lnTo>
                  <a:pt x="939400" y="43277"/>
                </a:lnTo>
                <a:cubicBezTo>
                  <a:pt x="927465" y="42782"/>
                  <a:pt x="918177" y="32683"/>
                  <a:pt x="918672" y="20747"/>
                </a:cubicBezTo>
                <a:cubicBezTo>
                  <a:pt x="919166" y="8812"/>
                  <a:pt x="929266" y="-476"/>
                  <a:pt x="941201" y="19"/>
                </a:cubicBezTo>
                <a:lnTo>
                  <a:pt x="945651" y="231"/>
                </a:lnTo>
                <a:lnTo>
                  <a:pt x="951089" y="513"/>
                </a:lnTo>
                <a:lnTo>
                  <a:pt x="956527" y="831"/>
                </a:lnTo>
                <a:lnTo>
                  <a:pt x="961965" y="1149"/>
                </a:lnTo>
                <a:lnTo>
                  <a:pt x="967403" y="1537"/>
                </a:lnTo>
                <a:lnTo>
                  <a:pt x="972806" y="1926"/>
                </a:lnTo>
                <a:lnTo>
                  <a:pt x="978244" y="2385"/>
                </a:lnTo>
                <a:lnTo>
                  <a:pt x="983647" y="2844"/>
                </a:lnTo>
                <a:lnTo>
                  <a:pt x="985448" y="3056"/>
                </a:lnTo>
                <a:lnTo>
                  <a:pt x="985448" y="3056"/>
                </a:lnTo>
                <a:close/>
                <a:moveTo>
                  <a:pt x="808215" y="4150"/>
                </a:moveTo>
                <a:cubicBezTo>
                  <a:pt x="820079" y="2844"/>
                  <a:pt x="830779" y="11425"/>
                  <a:pt x="832086" y="23325"/>
                </a:cubicBezTo>
                <a:cubicBezTo>
                  <a:pt x="833392" y="35225"/>
                  <a:pt x="824811" y="45890"/>
                  <a:pt x="812911" y="47196"/>
                </a:cubicBezTo>
                <a:lnTo>
                  <a:pt x="808568" y="47655"/>
                </a:lnTo>
                <a:lnTo>
                  <a:pt x="803377" y="48256"/>
                </a:lnTo>
                <a:lnTo>
                  <a:pt x="798186" y="48856"/>
                </a:lnTo>
                <a:lnTo>
                  <a:pt x="792995" y="49527"/>
                </a:lnTo>
                <a:lnTo>
                  <a:pt x="787769" y="50198"/>
                </a:lnTo>
                <a:lnTo>
                  <a:pt x="782613" y="50904"/>
                </a:lnTo>
                <a:lnTo>
                  <a:pt x="777422" y="51646"/>
                </a:lnTo>
                <a:lnTo>
                  <a:pt x="772231" y="52422"/>
                </a:lnTo>
                <a:lnTo>
                  <a:pt x="770995" y="52599"/>
                </a:lnTo>
                <a:cubicBezTo>
                  <a:pt x="759201" y="54471"/>
                  <a:pt x="748077" y="46419"/>
                  <a:pt x="746206" y="34625"/>
                </a:cubicBezTo>
                <a:cubicBezTo>
                  <a:pt x="744334" y="22795"/>
                  <a:pt x="752386" y="11707"/>
                  <a:pt x="764180" y="9836"/>
                </a:cubicBezTo>
                <a:lnTo>
                  <a:pt x="765663" y="9589"/>
                </a:lnTo>
                <a:lnTo>
                  <a:pt x="771101" y="8776"/>
                </a:lnTo>
                <a:lnTo>
                  <a:pt x="776539" y="8000"/>
                </a:lnTo>
                <a:lnTo>
                  <a:pt x="782013" y="7258"/>
                </a:lnTo>
                <a:lnTo>
                  <a:pt x="787451" y="6552"/>
                </a:lnTo>
                <a:lnTo>
                  <a:pt x="792889" y="5881"/>
                </a:lnTo>
                <a:lnTo>
                  <a:pt x="798362" y="5210"/>
                </a:lnTo>
                <a:lnTo>
                  <a:pt x="803836" y="4609"/>
                </a:lnTo>
                <a:lnTo>
                  <a:pt x="808215" y="4150"/>
                </a:lnTo>
                <a:lnTo>
                  <a:pt x="808215" y="4150"/>
                </a:lnTo>
                <a:close/>
                <a:moveTo>
                  <a:pt x="634689" y="39957"/>
                </a:moveTo>
                <a:cubicBezTo>
                  <a:pt x="646060" y="36320"/>
                  <a:pt x="658243" y="42641"/>
                  <a:pt x="661880" y="54047"/>
                </a:cubicBezTo>
                <a:cubicBezTo>
                  <a:pt x="665482" y="65453"/>
                  <a:pt x="659161" y="77600"/>
                  <a:pt x="647790" y="81237"/>
                </a:cubicBezTo>
                <a:lnTo>
                  <a:pt x="643800" y="82473"/>
                </a:lnTo>
                <a:lnTo>
                  <a:pt x="638715" y="84098"/>
                </a:lnTo>
                <a:lnTo>
                  <a:pt x="633630" y="85757"/>
                </a:lnTo>
                <a:lnTo>
                  <a:pt x="628545" y="87452"/>
                </a:lnTo>
                <a:lnTo>
                  <a:pt x="623495" y="89183"/>
                </a:lnTo>
                <a:lnTo>
                  <a:pt x="618445" y="90948"/>
                </a:lnTo>
                <a:lnTo>
                  <a:pt x="613396" y="92749"/>
                </a:lnTo>
                <a:lnTo>
                  <a:pt x="608346" y="94550"/>
                </a:lnTo>
                <a:lnTo>
                  <a:pt x="607746" y="94797"/>
                </a:lnTo>
                <a:cubicBezTo>
                  <a:pt x="596552" y="98964"/>
                  <a:pt x="584086" y="93279"/>
                  <a:pt x="579884" y="82050"/>
                </a:cubicBezTo>
                <a:cubicBezTo>
                  <a:pt x="575717" y="70856"/>
                  <a:pt x="581403" y="58390"/>
                  <a:pt x="592597" y="54188"/>
                </a:cubicBezTo>
                <a:lnTo>
                  <a:pt x="593444" y="53870"/>
                </a:lnTo>
                <a:lnTo>
                  <a:pt x="598741" y="51964"/>
                </a:lnTo>
                <a:lnTo>
                  <a:pt x="604038" y="50092"/>
                </a:lnTo>
                <a:lnTo>
                  <a:pt x="609370" y="48220"/>
                </a:lnTo>
                <a:lnTo>
                  <a:pt x="614702" y="46419"/>
                </a:lnTo>
                <a:lnTo>
                  <a:pt x="620035" y="44654"/>
                </a:lnTo>
                <a:lnTo>
                  <a:pt x="625367" y="42924"/>
                </a:lnTo>
                <a:lnTo>
                  <a:pt x="630699" y="41193"/>
                </a:lnTo>
                <a:lnTo>
                  <a:pt x="634689" y="39957"/>
                </a:lnTo>
                <a:lnTo>
                  <a:pt x="634689" y="39957"/>
                </a:lnTo>
                <a:close/>
                <a:moveTo>
                  <a:pt x="471581" y="109028"/>
                </a:moveTo>
                <a:cubicBezTo>
                  <a:pt x="482069" y="103272"/>
                  <a:pt x="495205" y="107122"/>
                  <a:pt x="500961" y="117574"/>
                </a:cubicBezTo>
                <a:cubicBezTo>
                  <a:pt x="506717" y="128062"/>
                  <a:pt x="502868" y="141233"/>
                  <a:pt x="492380" y="146954"/>
                </a:cubicBezTo>
                <a:lnTo>
                  <a:pt x="489661" y="148437"/>
                </a:lnTo>
                <a:lnTo>
                  <a:pt x="484823" y="151085"/>
                </a:lnTo>
                <a:lnTo>
                  <a:pt x="479985" y="153804"/>
                </a:lnTo>
                <a:lnTo>
                  <a:pt x="475183" y="156559"/>
                </a:lnTo>
                <a:lnTo>
                  <a:pt x="470380" y="159313"/>
                </a:lnTo>
                <a:lnTo>
                  <a:pt x="465578" y="162138"/>
                </a:lnTo>
                <a:lnTo>
                  <a:pt x="460811" y="164998"/>
                </a:lnTo>
                <a:lnTo>
                  <a:pt x="456044" y="167894"/>
                </a:lnTo>
                <a:lnTo>
                  <a:pt x="455796" y="168035"/>
                </a:lnTo>
                <a:cubicBezTo>
                  <a:pt x="445626" y="174321"/>
                  <a:pt x="432278" y="171143"/>
                  <a:pt x="426028" y="160973"/>
                </a:cubicBezTo>
                <a:cubicBezTo>
                  <a:pt x="419778" y="150803"/>
                  <a:pt x="422921" y="137455"/>
                  <a:pt x="433091" y="131169"/>
                </a:cubicBezTo>
                <a:lnTo>
                  <a:pt x="433585" y="130887"/>
                </a:lnTo>
                <a:lnTo>
                  <a:pt x="438599" y="127885"/>
                </a:lnTo>
                <a:lnTo>
                  <a:pt x="443614" y="124884"/>
                </a:lnTo>
                <a:lnTo>
                  <a:pt x="448628" y="121953"/>
                </a:lnTo>
                <a:lnTo>
                  <a:pt x="453678" y="119022"/>
                </a:lnTo>
                <a:lnTo>
                  <a:pt x="458727" y="116162"/>
                </a:lnTo>
                <a:lnTo>
                  <a:pt x="463777" y="113301"/>
                </a:lnTo>
                <a:lnTo>
                  <a:pt x="468862" y="110511"/>
                </a:lnTo>
                <a:lnTo>
                  <a:pt x="471581" y="109028"/>
                </a:lnTo>
                <a:lnTo>
                  <a:pt x="471581" y="109028"/>
                </a:lnTo>
                <a:close/>
                <a:moveTo>
                  <a:pt x="324893" y="208433"/>
                </a:moveTo>
                <a:cubicBezTo>
                  <a:pt x="334039" y="200735"/>
                  <a:pt x="347705" y="201935"/>
                  <a:pt x="355403" y="211081"/>
                </a:cubicBezTo>
                <a:cubicBezTo>
                  <a:pt x="363101" y="220227"/>
                  <a:pt x="361901" y="233893"/>
                  <a:pt x="352719" y="241591"/>
                </a:cubicBezTo>
                <a:lnTo>
                  <a:pt x="349224" y="244522"/>
                </a:lnTo>
                <a:lnTo>
                  <a:pt x="345092" y="248018"/>
                </a:lnTo>
                <a:lnTo>
                  <a:pt x="340996" y="251514"/>
                </a:lnTo>
                <a:lnTo>
                  <a:pt x="336899" y="255045"/>
                </a:lnTo>
                <a:lnTo>
                  <a:pt x="332839" y="258612"/>
                </a:lnTo>
                <a:lnTo>
                  <a:pt x="328813" y="262178"/>
                </a:lnTo>
                <a:lnTo>
                  <a:pt x="324823" y="265745"/>
                </a:lnTo>
                <a:lnTo>
                  <a:pt x="320868" y="269347"/>
                </a:lnTo>
                <a:cubicBezTo>
                  <a:pt x="312110" y="277469"/>
                  <a:pt x="298409" y="276974"/>
                  <a:pt x="290252" y="268217"/>
                </a:cubicBezTo>
                <a:cubicBezTo>
                  <a:pt x="282130" y="259459"/>
                  <a:pt x="282624" y="245758"/>
                  <a:pt x="291382" y="237601"/>
                </a:cubicBezTo>
                <a:lnTo>
                  <a:pt x="291558" y="237424"/>
                </a:lnTo>
                <a:lnTo>
                  <a:pt x="295725" y="233611"/>
                </a:lnTo>
                <a:lnTo>
                  <a:pt x="299927" y="229832"/>
                </a:lnTo>
                <a:lnTo>
                  <a:pt x="304165" y="226089"/>
                </a:lnTo>
                <a:lnTo>
                  <a:pt x="308402" y="222381"/>
                </a:lnTo>
                <a:lnTo>
                  <a:pt x="312675" y="218673"/>
                </a:lnTo>
                <a:lnTo>
                  <a:pt x="316983" y="215001"/>
                </a:lnTo>
                <a:lnTo>
                  <a:pt x="321327" y="211328"/>
                </a:lnTo>
                <a:lnTo>
                  <a:pt x="324893" y="208433"/>
                </a:lnTo>
                <a:lnTo>
                  <a:pt x="324893" y="208433"/>
                </a:lnTo>
                <a:close/>
                <a:moveTo>
                  <a:pt x="291452" y="237601"/>
                </a:moveTo>
                <a:lnTo>
                  <a:pt x="320903" y="269347"/>
                </a:lnTo>
                <a:lnTo>
                  <a:pt x="291452" y="237601"/>
                </a:lnTo>
                <a:lnTo>
                  <a:pt x="291452" y="237601"/>
                </a:lnTo>
                <a:close/>
                <a:moveTo>
                  <a:pt x="200417" y="334392"/>
                </a:moveTo>
                <a:cubicBezTo>
                  <a:pt x="207938" y="325105"/>
                  <a:pt x="221569" y="323657"/>
                  <a:pt x="230856" y="331179"/>
                </a:cubicBezTo>
                <a:cubicBezTo>
                  <a:pt x="240143" y="338700"/>
                  <a:pt x="241591" y="352331"/>
                  <a:pt x="234070" y="361653"/>
                </a:cubicBezTo>
                <a:lnTo>
                  <a:pt x="233646" y="362183"/>
                </a:lnTo>
                <a:lnTo>
                  <a:pt x="230362" y="366279"/>
                </a:lnTo>
                <a:lnTo>
                  <a:pt x="227078" y="370411"/>
                </a:lnTo>
                <a:lnTo>
                  <a:pt x="223829" y="374543"/>
                </a:lnTo>
                <a:lnTo>
                  <a:pt x="220616" y="378674"/>
                </a:lnTo>
                <a:lnTo>
                  <a:pt x="217438" y="382876"/>
                </a:lnTo>
                <a:lnTo>
                  <a:pt x="214259" y="387078"/>
                </a:lnTo>
                <a:lnTo>
                  <a:pt x="211117" y="391281"/>
                </a:lnTo>
                <a:lnTo>
                  <a:pt x="208292" y="395094"/>
                </a:lnTo>
                <a:cubicBezTo>
                  <a:pt x="201229" y="404770"/>
                  <a:pt x="187704" y="406889"/>
                  <a:pt x="178029" y="399826"/>
                </a:cubicBezTo>
                <a:cubicBezTo>
                  <a:pt x="168389" y="392764"/>
                  <a:pt x="166270" y="379239"/>
                  <a:pt x="173297" y="369564"/>
                </a:cubicBezTo>
                <a:lnTo>
                  <a:pt x="176299" y="365503"/>
                </a:lnTo>
                <a:lnTo>
                  <a:pt x="179583" y="361088"/>
                </a:lnTo>
                <a:lnTo>
                  <a:pt x="182902" y="356710"/>
                </a:lnTo>
                <a:lnTo>
                  <a:pt x="186221" y="352331"/>
                </a:lnTo>
                <a:lnTo>
                  <a:pt x="189611" y="347952"/>
                </a:lnTo>
                <a:lnTo>
                  <a:pt x="193001" y="343609"/>
                </a:lnTo>
                <a:lnTo>
                  <a:pt x="196427" y="339301"/>
                </a:lnTo>
                <a:lnTo>
                  <a:pt x="199887" y="334957"/>
                </a:lnTo>
                <a:lnTo>
                  <a:pt x="200417" y="334392"/>
                </a:lnTo>
                <a:lnTo>
                  <a:pt x="200417" y="334392"/>
                </a:lnTo>
                <a:close/>
                <a:moveTo>
                  <a:pt x="103025" y="482528"/>
                </a:moveTo>
                <a:cubicBezTo>
                  <a:pt x="108534" y="471899"/>
                  <a:pt x="121600" y="467767"/>
                  <a:pt x="132229" y="473276"/>
                </a:cubicBezTo>
                <a:cubicBezTo>
                  <a:pt x="142858" y="478785"/>
                  <a:pt x="146989" y="491850"/>
                  <a:pt x="141480" y="502479"/>
                </a:cubicBezTo>
                <a:lnTo>
                  <a:pt x="139538" y="506222"/>
                </a:lnTo>
                <a:lnTo>
                  <a:pt x="137172" y="510813"/>
                </a:lnTo>
                <a:lnTo>
                  <a:pt x="134842" y="515439"/>
                </a:lnTo>
                <a:lnTo>
                  <a:pt x="132511" y="520100"/>
                </a:lnTo>
                <a:lnTo>
                  <a:pt x="130216" y="524762"/>
                </a:lnTo>
                <a:lnTo>
                  <a:pt x="127956" y="529423"/>
                </a:lnTo>
                <a:lnTo>
                  <a:pt x="125731" y="534084"/>
                </a:lnTo>
                <a:lnTo>
                  <a:pt x="123506" y="538781"/>
                </a:lnTo>
                <a:lnTo>
                  <a:pt x="122765" y="540370"/>
                </a:lnTo>
                <a:cubicBezTo>
                  <a:pt x="117786" y="551246"/>
                  <a:pt x="104932" y="555978"/>
                  <a:pt x="94056" y="550999"/>
                </a:cubicBezTo>
                <a:cubicBezTo>
                  <a:pt x="83180" y="546020"/>
                  <a:pt x="78412" y="533166"/>
                  <a:pt x="83392" y="522290"/>
                </a:cubicBezTo>
                <a:lnTo>
                  <a:pt x="84239" y="520454"/>
                </a:lnTo>
                <a:lnTo>
                  <a:pt x="86534" y="515545"/>
                </a:lnTo>
                <a:lnTo>
                  <a:pt x="88865" y="510637"/>
                </a:lnTo>
                <a:lnTo>
                  <a:pt x="91231" y="505728"/>
                </a:lnTo>
                <a:lnTo>
                  <a:pt x="93632" y="500820"/>
                </a:lnTo>
                <a:lnTo>
                  <a:pt x="96069" y="495982"/>
                </a:lnTo>
                <a:lnTo>
                  <a:pt x="98541" y="491109"/>
                </a:lnTo>
                <a:lnTo>
                  <a:pt x="101048" y="486271"/>
                </a:lnTo>
                <a:lnTo>
                  <a:pt x="103025" y="482528"/>
                </a:lnTo>
                <a:lnTo>
                  <a:pt x="103025" y="482528"/>
                </a:lnTo>
                <a:close/>
                <a:moveTo>
                  <a:pt x="36461" y="646625"/>
                </a:moveTo>
                <a:cubicBezTo>
                  <a:pt x="39851" y="635148"/>
                  <a:pt x="51893" y="628616"/>
                  <a:pt x="63369" y="632005"/>
                </a:cubicBezTo>
                <a:cubicBezTo>
                  <a:pt x="74846" y="635395"/>
                  <a:pt x="81379" y="647437"/>
                  <a:pt x="77989" y="658878"/>
                </a:cubicBezTo>
                <a:lnTo>
                  <a:pt x="77777" y="659584"/>
                </a:lnTo>
                <a:lnTo>
                  <a:pt x="76329" y="664564"/>
                </a:lnTo>
                <a:lnTo>
                  <a:pt x="74917" y="669543"/>
                </a:lnTo>
                <a:lnTo>
                  <a:pt x="73539" y="674522"/>
                </a:lnTo>
                <a:lnTo>
                  <a:pt x="72197" y="679501"/>
                </a:lnTo>
                <a:lnTo>
                  <a:pt x="70856" y="684480"/>
                </a:lnTo>
                <a:lnTo>
                  <a:pt x="69549" y="689494"/>
                </a:lnTo>
                <a:lnTo>
                  <a:pt x="68278" y="694508"/>
                </a:lnTo>
                <a:lnTo>
                  <a:pt x="67042" y="699523"/>
                </a:lnTo>
                <a:lnTo>
                  <a:pt x="67007" y="699629"/>
                </a:lnTo>
                <a:cubicBezTo>
                  <a:pt x="64252" y="711246"/>
                  <a:pt x="52564" y="718450"/>
                  <a:pt x="40946" y="715696"/>
                </a:cubicBezTo>
                <a:cubicBezTo>
                  <a:pt x="29328" y="712906"/>
                  <a:pt x="22124" y="701253"/>
                  <a:pt x="24879" y="689600"/>
                </a:cubicBezTo>
                <a:lnTo>
                  <a:pt x="24949" y="689247"/>
                </a:lnTo>
                <a:lnTo>
                  <a:pt x="26256" y="683985"/>
                </a:lnTo>
                <a:lnTo>
                  <a:pt x="27598" y="678724"/>
                </a:lnTo>
                <a:lnTo>
                  <a:pt x="28940" y="673497"/>
                </a:lnTo>
                <a:lnTo>
                  <a:pt x="30317" y="668236"/>
                </a:lnTo>
                <a:lnTo>
                  <a:pt x="31765" y="663010"/>
                </a:lnTo>
                <a:lnTo>
                  <a:pt x="33213" y="657784"/>
                </a:lnTo>
                <a:lnTo>
                  <a:pt x="34696" y="652557"/>
                </a:lnTo>
                <a:lnTo>
                  <a:pt x="36214" y="647366"/>
                </a:lnTo>
                <a:lnTo>
                  <a:pt x="36461" y="646625"/>
                </a:lnTo>
                <a:lnTo>
                  <a:pt x="36461" y="646625"/>
                </a:lnTo>
                <a:close/>
                <a:moveTo>
                  <a:pt x="3020" y="820609"/>
                </a:moveTo>
                <a:cubicBezTo>
                  <a:pt x="4080" y="808709"/>
                  <a:pt x="14638" y="799916"/>
                  <a:pt x="26538" y="800975"/>
                </a:cubicBezTo>
                <a:cubicBezTo>
                  <a:pt x="38439" y="802070"/>
                  <a:pt x="47232" y="812593"/>
                  <a:pt x="46172" y="824493"/>
                </a:cubicBezTo>
                <a:lnTo>
                  <a:pt x="45960" y="826718"/>
                </a:lnTo>
                <a:lnTo>
                  <a:pt x="45501" y="831874"/>
                </a:lnTo>
                <a:lnTo>
                  <a:pt x="45078" y="837030"/>
                </a:lnTo>
                <a:lnTo>
                  <a:pt x="44689" y="842185"/>
                </a:lnTo>
                <a:lnTo>
                  <a:pt x="44336" y="847376"/>
                </a:lnTo>
                <a:lnTo>
                  <a:pt x="44018" y="852532"/>
                </a:lnTo>
                <a:lnTo>
                  <a:pt x="43736" y="857687"/>
                </a:lnTo>
                <a:lnTo>
                  <a:pt x="43453" y="862878"/>
                </a:lnTo>
                <a:lnTo>
                  <a:pt x="43277" y="866621"/>
                </a:lnTo>
                <a:cubicBezTo>
                  <a:pt x="42782" y="878557"/>
                  <a:pt x="32683" y="887844"/>
                  <a:pt x="20747" y="887350"/>
                </a:cubicBezTo>
                <a:cubicBezTo>
                  <a:pt x="8812" y="886855"/>
                  <a:pt x="-476" y="876756"/>
                  <a:pt x="19" y="864820"/>
                </a:cubicBezTo>
                <a:lnTo>
                  <a:pt x="195" y="860759"/>
                </a:lnTo>
                <a:lnTo>
                  <a:pt x="478" y="855321"/>
                </a:lnTo>
                <a:lnTo>
                  <a:pt x="796" y="849883"/>
                </a:lnTo>
                <a:lnTo>
                  <a:pt x="1149" y="844445"/>
                </a:lnTo>
                <a:lnTo>
                  <a:pt x="1502" y="839042"/>
                </a:lnTo>
                <a:lnTo>
                  <a:pt x="1926" y="833604"/>
                </a:lnTo>
                <a:lnTo>
                  <a:pt x="2349" y="828166"/>
                </a:lnTo>
                <a:lnTo>
                  <a:pt x="2809" y="822728"/>
                </a:lnTo>
                <a:lnTo>
                  <a:pt x="3020" y="820609"/>
                </a:lnTo>
                <a:lnTo>
                  <a:pt x="3020" y="820609"/>
                </a:lnTo>
                <a:close/>
                <a:moveTo>
                  <a:pt x="4044" y="997842"/>
                </a:moveTo>
                <a:cubicBezTo>
                  <a:pt x="2738" y="985942"/>
                  <a:pt x="11319" y="975242"/>
                  <a:pt x="23184" y="973936"/>
                </a:cubicBezTo>
                <a:cubicBezTo>
                  <a:pt x="35084" y="972629"/>
                  <a:pt x="45748" y="981210"/>
                  <a:pt x="47055" y="993110"/>
                </a:cubicBezTo>
                <a:lnTo>
                  <a:pt x="47585" y="997877"/>
                </a:lnTo>
                <a:lnTo>
                  <a:pt x="48185" y="1003069"/>
                </a:lnTo>
                <a:lnTo>
                  <a:pt x="48821" y="1008260"/>
                </a:lnTo>
                <a:lnTo>
                  <a:pt x="49456" y="1013450"/>
                </a:lnTo>
                <a:lnTo>
                  <a:pt x="50127" y="1018641"/>
                </a:lnTo>
                <a:lnTo>
                  <a:pt x="50833" y="1023832"/>
                </a:lnTo>
                <a:lnTo>
                  <a:pt x="51575" y="1029023"/>
                </a:lnTo>
                <a:lnTo>
                  <a:pt x="52352" y="1034214"/>
                </a:lnTo>
                <a:lnTo>
                  <a:pt x="52458" y="1035026"/>
                </a:lnTo>
                <a:cubicBezTo>
                  <a:pt x="54365" y="1046820"/>
                  <a:pt x="46313" y="1057944"/>
                  <a:pt x="34484" y="1059816"/>
                </a:cubicBezTo>
                <a:cubicBezTo>
                  <a:pt x="22689" y="1061723"/>
                  <a:pt x="11566" y="1053671"/>
                  <a:pt x="9694" y="1041877"/>
                </a:cubicBezTo>
                <a:lnTo>
                  <a:pt x="9518" y="1040817"/>
                </a:lnTo>
                <a:lnTo>
                  <a:pt x="8706" y="1035379"/>
                </a:lnTo>
                <a:lnTo>
                  <a:pt x="7929" y="1029941"/>
                </a:lnTo>
                <a:lnTo>
                  <a:pt x="7187" y="1024503"/>
                </a:lnTo>
                <a:lnTo>
                  <a:pt x="6481" y="1019065"/>
                </a:lnTo>
                <a:lnTo>
                  <a:pt x="5810" y="1013592"/>
                </a:lnTo>
                <a:lnTo>
                  <a:pt x="5174" y="1008153"/>
                </a:lnTo>
                <a:lnTo>
                  <a:pt x="4539" y="1002715"/>
                </a:lnTo>
                <a:lnTo>
                  <a:pt x="4044" y="997842"/>
                </a:lnTo>
                <a:lnTo>
                  <a:pt x="4044" y="997842"/>
                </a:lnTo>
                <a:close/>
                <a:moveTo>
                  <a:pt x="39745" y="1171403"/>
                </a:moveTo>
                <a:cubicBezTo>
                  <a:pt x="36143" y="1159997"/>
                  <a:pt x="42464" y="1147850"/>
                  <a:pt x="53835" y="1144212"/>
                </a:cubicBezTo>
                <a:cubicBezTo>
                  <a:pt x="65241" y="1140610"/>
                  <a:pt x="77424" y="1146932"/>
                  <a:pt x="81026" y="1158337"/>
                </a:cubicBezTo>
                <a:lnTo>
                  <a:pt x="82403" y="1162716"/>
                </a:lnTo>
                <a:lnTo>
                  <a:pt x="84027" y="1167766"/>
                </a:lnTo>
                <a:lnTo>
                  <a:pt x="85687" y="1172815"/>
                </a:lnTo>
                <a:lnTo>
                  <a:pt x="87382" y="1177900"/>
                </a:lnTo>
                <a:lnTo>
                  <a:pt x="89112" y="1182950"/>
                </a:lnTo>
                <a:lnTo>
                  <a:pt x="90878" y="1188000"/>
                </a:lnTo>
                <a:lnTo>
                  <a:pt x="92643" y="1193049"/>
                </a:lnTo>
                <a:lnTo>
                  <a:pt x="94480" y="1198099"/>
                </a:lnTo>
                <a:lnTo>
                  <a:pt x="94550" y="1198276"/>
                </a:lnTo>
                <a:cubicBezTo>
                  <a:pt x="98717" y="1209470"/>
                  <a:pt x="93032" y="1221970"/>
                  <a:pt x="81838" y="1226137"/>
                </a:cubicBezTo>
                <a:cubicBezTo>
                  <a:pt x="70644" y="1230304"/>
                  <a:pt x="58143" y="1224619"/>
                  <a:pt x="53976" y="1213389"/>
                </a:cubicBezTo>
                <a:lnTo>
                  <a:pt x="53835" y="1212966"/>
                </a:lnTo>
                <a:lnTo>
                  <a:pt x="51928" y="1207669"/>
                </a:lnTo>
                <a:lnTo>
                  <a:pt x="50057" y="1202372"/>
                </a:lnTo>
                <a:lnTo>
                  <a:pt x="48220" y="1197040"/>
                </a:lnTo>
                <a:lnTo>
                  <a:pt x="46384" y="1191743"/>
                </a:lnTo>
                <a:lnTo>
                  <a:pt x="44618" y="1186411"/>
                </a:lnTo>
                <a:lnTo>
                  <a:pt x="42888" y="1181078"/>
                </a:lnTo>
                <a:lnTo>
                  <a:pt x="41158" y="1175746"/>
                </a:lnTo>
                <a:lnTo>
                  <a:pt x="39745" y="1171403"/>
                </a:lnTo>
                <a:lnTo>
                  <a:pt x="39745" y="1171403"/>
                </a:lnTo>
                <a:close/>
              </a:path>
            </a:pathLst>
          </a:custGeom>
          <a:solidFill>
            <a:srgbClr val="3A6CFF"/>
          </a:solidFill>
          <a:ln w="352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D9CA1F6-BB23-3654-AA95-CDA38BCB6BB9}"/>
              </a:ext>
            </a:extLst>
          </p:cNvPr>
          <p:cNvSpPr/>
          <p:nvPr/>
        </p:nvSpPr>
        <p:spPr>
          <a:xfrm>
            <a:off x="3350837" y="2036461"/>
            <a:ext cx="1726087" cy="1806733"/>
          </a:xfrm>
          <a:custGeom>
            <a:avLst/>
            <a:gdLst>
              <a:gd name="connsiteX0" fmla="*/ 148404 w 1726087"/>
              <a:gd name="connsiteY0" fmla="*/ 490123 h 1806733"/>
              <a:gd name="connsiteX1" fmla="*/ 148299 w 1726087"/>
              <a:gd name="connsiteY1" fmla="*/ 490299 h 1806733"/>
              <a:gd name="connsiteX2" fmla="*/ 148299 w 1726087"/>
              <a:gd name="connsiteY2" fmla="*/ 490335 h 1806733"/>
              <a:gd name="connsiteX3" fmla="*/ 147628 w 1726087"/>
              <a:gd name="connsiteY3" fmla="*/ 491535 h 1806733"/>
              <a:gd name="connsiteX4" fmla="*/ 118283 w 1726087"/>
              <a:gd name="connsiteY4" fmla="*/ 500293 h 1806733"/>
              <a:gd name="connsiteX5" fmla="*/ 109490 w 1726087"/>
              <a:gd name="connsiteY5" fmla="*/ 470948 h 1806733"/>
              <a:gd name="connsiteX6" fmla="*/ 110126 w 1726087"/>
              <a:gd name="connsiteY6" fmla="*/ 469748 h 1806733"/>
              <a:gd name="connsiteX7" fmla="*/ 110161 w 1726087"/>
              <a:gd name="connsiteY7" fmla="*/ 469677 h 1806733"/>
              <a:gd name="connsiteX8" fmla="*/ 110196 w 1726087"/>
              <a:gd name="connsiteY8" fmla="*/ 469606 h 1806733"/>
              <a:gd name="connsiteX9" fmla="*/ 110232 w 1726087"/>
              <a:gd name="connsiteY9" fmla="*/ 469500 h 1806733"/>
              <a:gd name="connsiteX10" fmla="*/ 110267 w 1726087"/>
              <a:gd name="connsiteY10" fmla="*/ 469465 h 1806733"/>
              <a:gd name="connsiteX11" fmla="*/ 110338 w 1726087"/>
              <a:gd name="connsiteY11" fmla="*/ 469324 h 1806733"/>
              <a:gd name="connsiteX12" fmla="*/ 113163 w 1726087"/>
              <a:gd name="connsiteY12" fmla="*/ 464204 h 1806733"/>
              <a:gd name="connsiteX13" fmla="*/ 116023 w 1726087"/>
              <a:gd name="connsiteY13" fmla="*/ 459119 h 1806733"/>
              <a:gd name="connsiteX14" fmla="*/ 118883 w 1726087"/>
              <a:gd name="connsiteY14" fmla="*/ 454069 h 1806733"/>
              <a:gd name="connsiteX15" fmla="*/ 121779 w 1726087"/>
              <a:gd name="connsiteY15" fmla="*/ 449019 h 1806733"/>
              <a:gd name="connsiteX16" fmla="*/ 124710 w 1726087"/>
              <a:gd name="connsiteY16" fmla="*/ 444005 h 1806733"/>
              <a:gd name="connsiteX17" fmla="*/ 127676 w 1726087"/>
              <a:gd name="connsiteY17" fmla="*/ 439026 h 1806733"/>
              <a:gd name="connsiteX18" fmla="*/ 130678 w 1726087"/>
              <a:gd name="connsiteY18" fmla="*/ 434082 h 1806733"/>
              <a:gd name="connsiteX19" fmla="*/ 132514 w 1726087"/>
              <a:gd name="connsiteY19" fmla="*/ 431045 h 1806733"/>
              <a:gd name="connsiteX20" fmla="*/ 162247 w 1726087"/>
              <a:gd name="connsiteY20" fmla="*/ 423771 h 1806733"/>
              <a:gd name="connsiteX21" fmla="*/ 169521 w 1726087"/>
              <a:gd name="connsiteY21" fmla="*/ 453504 h 1806733"/>
              <a:gd name="connsiteX22" fmla="*/ 167685 w 1726087"/>
              <a:gd name="connsiteY22" fmla="*/ 456506 h 1806733"/>
              <a:gd name="connsiteX23" fmla="*/ 164825 w 1726087"/>
              <a:gd name="connsiteY23" fmla="*/ 461237 h 1806733"/>
              <a:gd name="connsiteX24" fmla="*/ 162000 w 1726087"/>
              <a:gd name="connsiteY24" fmla="*/ 466005 h 1806733"/>
              <a:gd name="connsiteX25" fmla="*/ 159210 w 1726087"/>
              <a:gd name="connsiteY25" fmla="*/ 470772 h 1806733"/>
              <a:gd name="connsiteX26" fmla="*/ 156456 w 1726087"/>
              <a:gd name="connsiteY26" fmla="*/ 475574 h 1806733"/>
              <a:gd name="connsiteX27" fmla="*/ 153701 w 1726087"/>
              <a:gd name="connsiteY27" fmla="*/ 480412 h 1806733"/>
              <a:gd name="connsiteX28" fmla="*/ 150982 w 1726087"/>
              <a:gd name="connsiteY28" fmla="*/ 485285 h 1806733"/>
              <a:gd name="connsiteX29" fmla="*/ 148404 w 1726087"/>
              <a:gd name="connsiteY29" fmla="*/ 490123 h 1806733"/>
              <a:gd name="connsiteX30" fmla="*/ 148404 w 1726087"/>
              <a:gd name="connsiteY30" fmla="*/ 490123 h 1806733"/>
              <a:gd name="connsiteX31" fmla="*/ 54579 w 1726087"/>
              <a:gd name="connsiteY31" fmla="*/ 591999 h 1806733"/>
              <a:gd name="connsiteX32" fmla="*/ 82335 w 1726087"/>
              <a:gd name="connsiteY32" fmla="*/ 579075 h 1806733"/>
              <a:gd name="connsiteX33" fmla="*/ 95259 w 1726087"/>
              <a:gd name="connsiteY33" fmla="*/ 606830 h 1806733"/>
              <a:gd name="connsiteX34" fmla="*/ 94129 w 1726087"/>
              <a:gd name="connsiteY34" fmla="*/ 609867 h 1806733"/>
              <a:gd name="connsiteX35" fmla="*/ 92293 w 1726087"/>
              <a:gd name="connsiteY35" fmla="*/ 614952 h 1806733"/>
              <a:gd name="connsiteX36" fmla="*/ 90492 w 1726087"/>
              <a:gd name="connsiteY36" fmla="*/ 620037 h 1806733"/>
              <a:gd name="connsiteX37" fmla="*/ 88726 w 1726087"/>
              <a:gd name="connsiteY37" fmla="*/ 625122 h 1806733"/>
              <a:gd name="connsiteX38" fmla="*/ 86996 w 1726087"/>
              <a:gd name="connsiteY38" fmla="*/ 630243 h 1806733"/>
              <a:gd name="connsiteX39" fmla="*/ 85301 w 1726087"/>
              <a:gd name="connsiteY39" fmla="*/ 635363 h 1806733"/>
              <a:gd name="connsiteX40" fmla="*/ 83641 w 1726087"/>
              <a:gd name="connsiteY40" fmla="*/ 640483 h 1806733"/>
              <a:gd name="connsiteX41" fmla="*/ 82017 w 1726087"/>
              <a:gd name="connsiteY41" fmla="*/ 645604 h 1806733"/>
              <a:gd name="connsiteX42" fmla="*/ 81629 w 1726087"/>
              <a:gd name="connsiteY42" fmla="*/ 646840 h 1806733"/>
              <a:gd name="connsiteX43" fmla="*/ 54544 w 1726087"/>
              <a:gd name="connsiteY43" fmla="*/ 661141 h 1806733"/>
              <a:gd name="connsiteX44" fmla="*/ 40243 w 1726087"/>
              <a:gd name="connsiteY44" fmla="*/ 634092 h 1806733"/>
              <a:gd name="connsiteX45" fmla="*/ 40702 w 1726087"/>
              <a:gd name="connsiteY45" fmla="*/ 632609 h 1806733"/>
              <a:gd name="connsiteX46" fmla="*/ 42397 w 1726087"/>
              <a:gd name="connsiteY46" fmla="*/ 627241 h 1806733"/>
              <a:gd name="connsiteX47" fmla="*/ 44162 w 1726087"/>
              <a:gd name="connsiteY47" fmla="*/ 621874 h 1806733"/>
              <a:gd name="connsiteX48" fmla="*/ 45963 w 1726087"/>
              <a:gd name="connsiteY48" fmla="*/ 616506 h 1806733"/>
              <a:gd name="connsiteX49" fmla="*/ 47799 w 1726087"/>
              <a:gd name="connsiteY49" fmla="*/ 611139 h 1806733"/>
              <a:gd name="connsiteX50" fmla="*/ 49671 w 1726087"/>
              <a:gd name="connsiteY50" fmla="*/ 605771 h 1806733"/>
              <a:gd name="connsiteX51" fmla="*/ 51542 w 1726087"/>
              <a:gd name="connsiteY51" fmla="*/ 600439 h 1806733"/>
              <a:gd name="connsiteX52" fmla="*/ 53485 w 1726087"/>
              <a:gd name="connsiteY52" fmla="*/ 595107 h 1806733"/>
              <a:gd name="connsiteX53" fmla="*/ 54579 w 1726087"/>
              <a:gd name="connsiteY53" fmla="*/ 591999 h 1806733"/>
              <a:gd name="connsiteX54" fmla="*/ 54579 w 1726087"/>
              <a:gd name="connsiteY54" fmla="*/ 591999 h 1806733"/>
              <a:gd name="connsiteX55" fmla="*/ 10015 w 1726087"/>
              <a:gd name="connsiteY55" fmla="*/ 763512 h 1806733"/>
              <a:gd name="connsiteX56" fmla="*/ 34663 w 1726087"/>
              <a:gd name="connsiteY56" fmla="*/ 745361 h 1806733"/>
              <a:gd name="connsiteX57" fmla="*/ 52814 w 1726087"/>
              <a:gd name="connsiteY57" fmla="*/ 770009 h 1806733"/>
              <a:gd name="connsiteX58" fmla="*/ 52072 w 1726087"/>
              <a:gd name="connsiteY58" fmla="*/ 774741 h 1806733"/>
              <a:gd name="connsiteX59" fmla="*/ 51295 w 1726087"/>
              <a:gd name="connsiteY59" fmla="*/ 779932 h 1806733"/>
              <a:gd name="connsiteX60" fmla="*/ 50554 w 1726087"/>
              <a:gd name="connsiteY60" fmla="*/ 785158 h 1806733"/>
              <a:gd name="connsiteX61" fmla="*/ 49847 w 1726087"/>
              <a:gd name="connsiteY61" fmla="*/ 790385 h 1806733"/>
              <a:gd name="connsiteX62" fmla="*/ 49177 w 1726087"/>
              <a:gd name="connsiteY62" fmla="*/ 795575 h 1806733"/>
              <a:gd name="connsiteX63" fmla="*/ 48541 w 1726087"/>
              <a:gd name="connsiteY63" fmla="*/ 800766 h 1806733"/>
              <a:gd name="connsiteX64" fmla="*/ 47941 w 1726087"/>
              <a:gd name="connsiteY64" fmla="*/ 805993 h 1806733"/>
              <a:gd name="connsiteX65" fmla="*/ 47376 w 1726087"/>
              <a:gd name="connsiteY65" fmla="*/ 811219 h 1806733"/>
              <a:gd name="connsiteX66" fmla="*/ 47305 w 1726087"/>
              <a:gd name="connsiteY66" fmla="*/ 811890 h 1806733"/>
              <a:gd name="connsiteX67" fmla="*/ 23575 w 1726087"/>
              <a:gd name="connsiteY67" fmla="*/ 831241 h 1806733"/>
              <a:gd name="connsiteX68" fmla="*/ 4224 w 1726087"/>
              <a:gd name="connsiteY68" fmla="*/ 807511 h 1806733"/>
              <a:gd name="connsiteX69" fmla="*/ 4330 w 1726087"/>
              <a:gd name="connsiteY69" fmla="*/ 806558 h 1806733"/>
              <a:gd name="connsiteX70" fmla="*/ 4930 w 1726087"/>
              <a:gd name="connsiteY70" fmla="*/ 801084 h 1806733"/>
              <a:gd name="connsiteX71" fmla="*/ 5566 w 1726087"/>
              <a:gd name="connsiteY71" fmla="*/ 795611 h 1806733"/>
              <a:gd name="connsiteX72" fmla="*/ 6237 w 1726087"/>
              <a:gd name="connsiteY72" fmla="*/ 790137 h 1806733"/>
              <a:gd name="connsiteX73" fmla="*/ 6943 w 1726087"/>
              <a:gd name="connsiteY73" fmla="*/ 784664 h 1806733"/>
              <a:gd name="connsiteX74" fmla="*/ 7684 w 1726087"/>
              <a:gd name="connsiteY74" fmla="*/ 779190 h 1806733"/>
              <a:gd name="connsiteX75" fmla="*/ 8461 w 1726087"/>
              <a:gd name="connsiteY75" fmla="*/ 773717 h 1806733"/>
              <a:gd name="connsiteX76" fmla="*/ 9274 w 1726087"/>
              <a:gd name="connsiteY76" fmla="*/ 768244 h 1806733"/>
              <a:gd name="connsiteX77" fmla="*/ 10015 w 1726087"/>
              <a:gd name="connsiteY77" fmla="*/ 763512 h 1806733"/>
              <a:gd name="connsiteX78" fmla="*/ 10015 w 1726087"/>
              <a:gd name="connsiteY78" fmla="*/ 763512 h 1806733"/>
              <a:gd name="connsiteX79" fmla="*/ 22 w 1726087"/>
              <a:gd name="connsiteY79" fmla="*/ 940392 h 1806733"/>
              <a:gd name="connsiteX80" fmla="*/ 20679 w 1726087"/>
              <a:gd name="connsiteY80" fmla="*/ 917792 h 1806733"/>
              <a:gd name="connsiteX81" fmla="*/ 43279 w 1726087"/>
              <a:gd name="connsiteY81" fmla="*/ 938450 h 1806733"/>
              <a:gd name="connsiteX82" fmla="*/ 43385 w 1726087"/>
              <a:gd name="connsiteY82" fmla="*/ 941380 h 1806733"/>
              <a:gd name="connsiteX83" fmla="*/ 43633 w 1726087"/>
              <a:gd name="connsiteY83" fmla="*/ 946571 h 1806733"/>
              <a:gd name="connsiteX84" fmla="*/ 43915 w 1726087"/>
              <a:gd name="connsiteY84" fmla="*/ 951762 h 1806733"/>
              <a:gd name="connsiteX85" fmla="*/ 44233 w 1726087"/>
              <a:gd name="connsiteY85" fmla="*/ 956953 h 1806733"/>
              <a:gd name="connsiteX86" fmla="*/ 44586 w 1726087"/>
              <a:gd name="connsiteY86" fmla="*/ 962144 h 1806733"/>
              <a:gd name="connsiteX87" fmla="*/ 44974 w 1726087"/>
              <a:gd name="connsiteY87" fmla="*/ 967300 h 1806733"/>
              <a:gd name="connsiteX88" fmla="*/ 45363 w 1726087"/>
              <a:gd name="connsiteY88" fmla="*/ 972456 h 1806733"/>
              <a:gd name="connsiteX89" fmla="*/ 45822 w 1726087"/>
              <a:gd name="connsiteY89" fmla="*/ 977611 h 1806733"/>
              <a:gd name="connsiteX90" fmla="*/ 46104 w 1726087"/>
              <a:gd name="connsiteY90" fmla="*/ 980648 h 1806733"/>
              <a:gd name="connsiteX91" fmla="*/ 26577 w 1726087"/>
              <a:gd name="connsiteY91" fmla="*/ 1004237 h 1806733"/>
              <a:gd name="connsiteX92" fmla="*/ 3023 w 1726087"/>
              <a:gd name="connsiteY92" fmla="*/ 984709 h 1806733"/>
              <a:gd name="connsiteX93" fmla="*/ 2741 w 1726087"/>
              <a:gd name="connsiteY93" fmla="*/ 981425 h 1806733"/>
              <a:gd name="connsiteX94" fmla="*/ 2282 w 1726087"/>
              <a:gd name="connsiteY94" fmla="*/ 975987 h 1806733"/>
              <a:gd name="connsiteX95" fmla="*/ 1858 w 1726087"/>
              <a:gd name="connsiteY95" fmla="*/ 970549 h 1806733"/>
              <a:gd name="connsiteX96" fmla="*/ 1469 w 1726087"/>
              <a:gd name="connsiteY96" fmla="*/ 965111 h 1806733"/>
              <a:gd name="connsiteX97" fmla="*/ 1116 w 1726087"/>
              <a:gd name="connsiteY97" fmla="*/ 959672 h 1806733"/>
              <a:gd name="connsiteX98" fmla="*/ 799 w 1726087"/>
              <a:gd name="connsiteY98" fmla="*/ 954234 h 1806733"/>
              <a:gd name="connsiteX99" fmla="*/ 516 w 1726087"/>
              <a:gd name="connsiteY99" fmla="*/ 948796 h 1806733"/>
              <a:gd name="connsiteX100" fmla="*/ 269 w 1726087"/>
              <a:gd name="connsiteY100" fmla="*/ 943358 h 1806733"/>
              <a:gd name="connsiteX101" fmla="*/ 22 w 1726087"/>
              <a:gd name="connsiteY101" fmla="*/ 940392 h 1806733"/>
              <a:gd name="connsiteX102" fmla="*/ 22 w 1726087"/>
              <a:gd name="connsiteY102" fmla="*/ 940392 h 1806733"/>
              <a:gd name="connsiteX103" fmla="*/ 24705 w 1726087"/>
              <a:gd name="connsiteY103" fmla="*/ 1115895 h 1806733"/>
              <a:gd name="connsiteX104" fmla="*/ 40525 w 1726087"/>
              <a:gd name="connsiteY104" fmla="*/ 1089658 h 1806733"/>
              <a:gd name="connsiteX105" fmla="*/ 66762 w 1726087"/>
              <a:gd name="connsiteY105" fmla="*/ 1105477 h 1806733"/>
              <a:gd name="connsiteX106" fmla="*/ 67892 w 1726087"/>
              <a:gd name="connsiteY106" fmla="*/ 1110068 h 1806733"/>
              <a:gd name="connsiteX107" fmla="*/ 69163 w 1726087"/>
              <a:gd name="connsiteY107" fmla="*/ 1115082 h 1806733"/>
              <a:gd name="connsiteX108" fmla="*/ 70435 w 1726087"/>
              <a:gd name="connsiteY108" fmla="*/ 1120097 h 1806733"/>
              <a:gd name="connsiteX109" fmla="*/ 71777 w 1726087"/>
              <a:gd name="connsiteY109" fmla="*/ 1125076 h 1806733"/>
              <a:gd name="connsiteX110" fmla="*/ 73118 w 1726087"/>
              <a:gd name="connsiteY110" fmla="*/ 1130055 h 1806733"/>
              <a:gd name="connsiteX111" fmla="*/ 74496 w 1726087"/>
              <a:gd name="connsiteY111" fmla="*/ 1135034 h 1806733"/>
              <a:gd name="connsiteX112" fmla="*/ 75908 w 1726087"/>
              <a:gd name="connsiteY112" fmla="*/ 1140013 h 1806733"/>
              <a:gd name="connsiteX113" fmla="*/ 77356 w 1726087"/>
              <a:gd name="connsiteY113" fmla="*/ 1144957 h 1806733"/>
              <a:gd name="connsiteX114" fmla="*/ 77744 w 1726087"/>
              <a:gd name="connsiteY114" fmla="*/ 1146299 h 1806733"/>
              <a:gd name="connsiteX115" fmla="*/ 63196 w 1726087"/>
              <a:gd name="connsiteY115" fmla="*/ 1173242 h 1806733"/>
              <a:gd name="connsiteX116" fmla="*/ 36252 w 1726087"/>
              <a:gd name="connsiteY116" fmla="*/ 1158693 h 1806733"/>
              <a:gd name="connsiteX117" fmla="*/ 35793 w 1726087"/>
              <a:gd name="connsiteY117" fmla="*/ 1157140 h 1806733"/>
              <a:gd name="connsiteX118" fmla="*/ 34275 w 1726087"/>
              <a:gd name="connsiteY118" fmla="*/ 1151949 h 1806733"/>
              <a:gd name="connsiteX119" fmla="*/ 32792 w 1726087"/>
              <a:gd name="connsiteY119" fmla="*/ 1146722 h 1806733"/>
              <a:gd name="connsiteX120" fmla="*/ 31344 w 1726087"/>
              <a:gd name="connsiteY120" fmla="*/ 1141496 h 1806733"/>
              <a:gd name="connsiteX121" fmla="*/ 29931 w 1726087"/>
              <a:gd name="connsiteY121" fmla="*/ 1136270 h 1806733"/>
              <a:gd name="connsiteX122" fmla="*/ 28554 w 1726087"/>
              <a:gd name="connsiteY122" fmla="*/ 1131008 h 1806733"/>
              <a:gd name="connsiteX123" fmla="*/ 27212 w 1726087"/>
              <a:gd name="connsiteY123" fmla="*/ 1125747 h 1806733"/>
              <a:gd name="connsiteX124" fmla="*/ 25906 w 1726087"/>
              <a:gd name="connsiteY124" fmla="*/ 1120485 h 1806733"/>
              <a:gd name="connsiteX125" fmla="*/ 24705 w 1726087"/>
              <a:gd name="connsiteY125" fmla="*/ 1115895 h 1806733"/>
              <a:gd name="connsiteX126" fmla="*/ 24705 w 1726087"/>
              <a:gd name="connsiteY126" fmla="*/ 1115895 h 1806733"/>
              <a:gd name="connsiteX127" fmla="*/ 82935 w 1726087"/>
              <a:gd name="connsiteY127" fmla="*/ 1283064 h 1806733"/>
              <a:gd name="connsiteX128" fmla="*/ 93494 w 1726087"/>
              <a:gd name="connsiteY128" fmla="*/ 1254319 h 1806733"/>
              <a:gd name="connsiteX129" fmla="*/ 122238 w 1726087"/>
              <a:gd name="connsiteY129" fmla="*/ 1264878 h 1806733"/>
              <a:gd name="connsiteX130" fmla="*/ 122626 w 1726087"/>
              <a:gd name="connsiteY130" fmla="*/ 1265761 h 1806733"/>
              <a:gd name="connsiteX131" fmla="*/ 124816 w 1726087"/>
              <a:gd name="connsiteY131" fmla="*/ 1270457 h 1806733"/>
              <a:gd name="connsiteX132" fmla="*/ 127040 w 1726087"/>
              <a:gd name="connsiteY132" fmla="*/ 1275118 h 1806733"/>
              <a:gd name="connsiteX133" fmla="*/ 129300 w 1726087"/>
              <a:gd name="connsiteY133" fmla="*/ 1279780 h 1806733"/>
              <a:gd name="connsiteX134" fmla="*/ 131560 w 1726087"/>
              <a:gd name="connsiteY134" fmla="*/ 1284441 h 1806733"/>
              <a:gd name="connsiteX135" fmla="*/ 133856 w 1726087"/>
              <a:gd name="connsiteY135" fmla="*/ 1289067 h 1806733"/>
              <a:gd name="connsiteX136" fmla="*/ 136186 w 1726087"/>
              <a:gd name="connsiteY136" fmla="*/ 1293693 h 1806733"/>
              <a:gd name="connsiteX137" fmla="*/ 138552 w 1726087"/>
              <a:gd name="connsiteY137" fmla="*/ 1298319 h 1806733"/>
              <a:gd name="connsiteX138" fmla="*/ 140883 w 1726087"/>
              <a:gd name="connsiteY138" fmla="*/ 1302803 h 1806733"/>
              <a:gd name="connsiteX139" fmla="*/ 131702 w 1726087"/>
              <a:gd name="connsiteY139" fmla="*/ 1332042 h 1806733"/>
              <a:gd name="connsiteX140" fmla="*/ 102498 w 1726087"/>
              <a:gd name="connsiteY140" fmla="*/ 1322896 h 1806733"/>
              <a:gd name="connsiteX141" fmla="*/ 100062 w 1726087"/>
              <a:gd name="connsiteY141" fmla="*/ 1318164 h 1806733"/>
              <a:gd name="connsiteX142" fmla="*/ 97590 w 1726087"/>
              <a:gd name="connsiteY142" fmla="*/ 1313326 h 1806733"/>
              <a:gd name="connsiteX143" fmla="*/ 95153 w 1726087"/>
              <a:gd name="connsiteY143" fmla="*/ 1308489 h 1806733"/>
              <a:gd name="connsiteX144" fmla="*/ 92752 w 1726087"/>
              <a:gd name="connsiteY144" fmla="*/ 1303615 h 1806733"/>
              <a:gd name="connsiteX145" fmla="*/ 90351 w 1726087"/>
              <a:gd name="connsiteY145" fmla="*/ 1298742 h 1806733"/>
              <a:gd name="connsiteX146" fmla="*/ 87985 w 1726087"/>
              <a:gd name="connsiteY146" fmla="*/ 1293834 h 1806733"/>
              <a:gd name="connsiteX147" fmla="*/ 85654 w 1726087"/>
              <a:gd name="connsiteY147" fmla="*/ 1288926 h 1806733"/>
              <a:gd name="connsiteX148" fmla="*/ 83359 w 1726087"/>
              <a:gd name="connsiteY148" fmla="*/ 1284017 h 1806733"/>
              <a:gd name="connsiteX149" fmla="*/ 82935 w 1726087"/>
              <a:gd name="connsiteY149" fmla="*/ 1283064 h 1806733"/>
              <a:gd name="connsiteX150" fmla="*/ 82935 w 1726087"/>
              <a:gd name="connsiteY150" fmla="*/ 1283064 h 1806733"/>
              <a:gd name="connsiteX151" fmla="*/ 172664 w 1726087"/>
              <a:gd name="connsiteY151" fmla="*/ 1435931 h 1806733"/>
              <a:gd name="connsiteX152" fmla="*/ 177325 w 1726087"/>
              <a:gd name="connsiteY152" fmla="*/ 1405668 h 1806733"/>
              <a:gd name="connsiteX153" fmla="*/ 207588 w 1726087"/>
              <a:gd name="connsiteY153" fmla="*/ 1410330 h 1806733"/>
              <a:gd name="connsiteX154" fmla="*/ 209672 w 1726087"/>
              <a:gd name="connsiteY154" fmla="*/ 1413155 h 1806733"/>
              <a:gd name="connsiteX155" fmla="*/ 212779 w 1726087"/>
              <a:gd name="connsiteY155" fmla="*/ 1417357 h 1806733"/>
              <a:gd name="connsiteX156" fmla="*/ 215922 w 1726087"/>
              <a:gd name="connsiteY156" fmla="*/ 1421559 h 1806733"/>
              <a:gd name="connsiteX157" fmla="*/ 219065 w 1726087"/>
              <a:gd name="connsiteY157" fmla="*/ 1425726 h 1806733"/>
              <a:gd name="connsiteX158" fmla="*/ 222243 w 1726087"/>
              <a:gd name="connsiteY158" fmla="*/ 1429893 h 1806733"/>
              <a:gd name="connsiteX159" fmla="*/ 225456 w 1726087"/>
              <a:gd name="connsiteY159" fmla="*/ 1434024 h 1806733"/>
              <a:gd name="connsiteX160" fmla="*/ 228705 w 1726087"/>
              <a:gd name="connsiteY160" fmla="*/ 1438156 h 1806733"/>
              <a:gd name="connsiteX161" fmla="*/ 231954 w 1726087"/>
              <a:gd name="connsiteY161" fmla="*/ 1442252 h 1806733"/>
              <a:gd name="connsiteX162" fmla="*/ 233260 w 1726087"/>
              <a:gd name="connsiteY162" fmla="*/ 1443877 h 1806733"/>
              <a:gd name="connsiteX163" fmla="*/ 230117 w 1726087"/>
              <a:gd name="connsiteY163" fmla="*/ 1474351 h 1806733"/>
              <a:gd name="connsiteX164" fmla="*/ 199643 w 1726087"/>
              <a:gd name="connsiteY164" fmla="*/ 1471208 h 1806733"/>
              <a:gd name="connsiteX165" fmla="*/ 198160 w 1726087"/>
              <a:gd name="connsiteY165" fmla="*/ 1469372 h 1806733"/>
              <a:gd name="connsiteX166" fmla="*/ 194734 w 1726087"/>
              <a:gd name="connsiteY166" fmla="*/ 1465064 h 1806733"/>
              <a:gd name="connsiteX167" fmla="*/ 191309 w 1726087"/>
              <a:gd name="connsiteY167" fmla="*/ 1460756 h 1806733"/>
              <a:gd name="connsiteX168" fmla="*/ 187954 w 1726087"/>
              <a:gd name="connsiteY168" fmla="*/ 1456412 h 1806733"/>
              <a:gd name="connsiteX169" fmla="*/ 184600 w 1726087"/>
              <a:gd name="connsiteY169" fmla="*/ 1452069 h 1806733"/>
              <a:gd name="connsiteX170" fmla="*/ 181280 w 1726087"/>
              <a:gd name="connsiteY170" fmla="*/ 1447690 h 1806733"/>
              <a:gd name="connsiteX171" fmla="*/ 177996 w 1726087"/>
              <a:gd name="connsiteY171" fmla="*/ 1443276 h 1806733"/>
              <a:gd name="connsiteX172" fmla="*/ 174748 w 1726087"/>
              <a:gd name="connsiteY172" fmla="*/ 1438862 h 1806733"/>
              <a:gd name="connsiteX173" fmla="*/ 172664 w 1726087"/>
              <a:gd name="connsiteY173" fmla="*/ 1435931 h 1806733"/>
              <a:gd name="connsiteX174" fmla="*/ 172664 w 1726087"/>
              <a:gd name="connsiteY174" fmla="*/ 1435931 h 1806733"/>
              <a:gd name="connsiteX175" fmla="*/ 290537 w 1726087"/>
              <a:gd name="connsiteY175" fmla="*/ 1568211 h 1806733"/>
              <a:gd name="connsiteX176" fmla="*/ 289160 w 1726087"/>
              <a:gd name="connsiteY176" fmla="*/ 1537631 h 1806733"/>
              <a:gd name="connsiteX177" fmla="*/ 319740 w 1726087"/>
              <a:gd name="connsiteY177" fmla="*/ 1536254 h 1806733"/>
              <a:gd name="connsiteX178" fmla="*/ 322177 w 1726087"/>
              <a:gd name="connsiteY178" fmla="*/ 1538478 h 1806733"/>
              <a:gd name="connsiteX179" fmla="*/ 326132 w 1726087"/>
              <a:gd name="connsiteY179" fmla="*/ 1542045 h 1806733"/>
              <a:gd name="connsiteX180" fmla="*/ 330087 w 1726087"/>
              <a:gd name="connsiteY180" fmla="*/ 1545612 h 1806733"/>
              <a:gd name="connsiteX181" fmla="*/ 334113 w 1726087"/>
              <a:gd name="connsiteY181" fmla="*/ 1549143 h 1806733"/>
              <a:gd name="connsiteX182" fmla="*/ 338138 w 1726087"/>
              <a:gd name="connsiteY182" fmla="*/ 1552674 h 1806733"/>
              <a:gd name="connsiteX183" fmla="*/ 342199 w 1726087"/>
              <a:gd name="connsiteY183" fmla="*/ 1556170 h 1806733"/>
              <a:gd name="connsiteX184" fmla="*/ 346260 w 1726087"/>
              <a:gd name="connsiteY184" fmla="*/ 1559666 h 1806733"/>
              <a:gd name="connsiteX185" fmla="*/ 350356 w 1726087"/>
              <a:gd name="connsiteY185" fmla="*/ 1563126 h 1806733"/>
              <a:gd name="connsiteX186" fmla="*/ 351486 w 1726087"/>
              <a:gd name="connsiteY186" fmla="*/ 1564080 h 1806733"/>
              <a:gd name="connsiteX187" fmla="*/ 354382 w 1726087"/>
              <a:gd name="connsiteY187" fmla="*/ 1594555 h 1806733"/>
              <a:gd name="connsiteX188" fmla="*/ 323907 w 1726087"/>
              <a:gd name="connsiteY188" fmla="*/ 1597450 h 1806733"/>
              <a:gd name="connsiteX189" fmla="*/ 322565 w 1726087"/>
              <a:gd name="connsiteY189" fmla="*/ 1596320 h 1806733"/>
              <a:gd name="connsiteX190" fmla="*/ 318257 w 1726087"/>
              <a:gd name="connsiteY190" fmla="*/ 1592683 h 1806733"/>
              <a:gd name="connsiteX191" fmla="*/ 313984 w 1726087"/>
              <a:gd name="connsiteY191" fmla="*/ 1589011 h 1806733"/>
              <a:gd name="connsiteX192" fmla="*/ 309747 w 1726087"/>
              <a:gd name="connsiteY192" fmla="*/ 1585338 h 1806733"/>
              <a:gd name="connsiteX193" fmla="*/ 305510 w 1726087"/>
              <a:gd name="connsiteY193" fmla="*/ 1581666 h 1806733"/>
              <a:gd name="connsiteX194" fmla="*/ 301307 w 1726087"/>
              <a:gd name="connsiteY194" fmla="*/ 1577958 h 1806733"/>
              <a:gd name="connsiteX195" fmla="*/ 297105 w 1726087"/>
              <a:gd name="connsiteY195" fmla="*/ 1574215 h 1806733"/>
              <a:gd name="connsiteX196" fmla="*/ 292938 w 1726087"/>
              <a:gd name="connsiteY196" fmla="*/ 1570436 h 1806733"/>
              <a:gd name="connsiteX197" fmla="*/ 290537 w 1726087"/>
              <a:gd name="connsiteY197" fmla="*/ 1568211 h 1806733"/>
              <a:gd name="connsiteX198" fmla="*/ 290537 w 1726087"/>
              <a:gd name="connsiteY198" fmla="*/ 1568211 h 1806733"/>
              <a:gd name="connsiteX199" fmla="*/ 432069 w 1726087"/>
              <a:gd name="connsiteY199" fmla="*/ 1674784 h 1806733"/>
              <a:gd name="connsiteX200" fmla="*/ 424760 w 1726087"/>
              <a:gd name="connsiteY200" fmla="*/ 1645051 h 1806733"/>
              <a:gd name="connsiteX201" fmla="*/ 454493 w 1726087"/>
              <a:gd name="connsiteY201" fmla="*/ 1637777 h 1806733"/>
              <a:gd name="connsiteX202" fmla="*/ 456400 w 1726087"/>
              <a:gd name="connsiteY202" fmla="*/ 1638942 h 1806733"/>
              <a:gd name="connsiteX203" fmla="*/ 461131 w 1726087"/>
              <a:gd name="connsiteY203" fmla="*/ 1641767 h 1806733"/>
              <a:gd name="connsiteX204" fmla="*/ 465899 w 1726087"/>
              <a:gd name="connsiteY204" fmla="*/ 1644592 h 1806733"/>
              <a:gd name="connsiteX205" fmla="*/ 470666 w 1726087"/>
              <a:gd name="connsiteY205" fmla="*/ 1647382 h 1806733"/>
              <a:gd name="connsiteX206" fmla="*/ 475468 w 1726087"/>
              <a:gd name="connsiteY206" fmla="*/ 1650136 h 1806733"/>
              <a:gd name="connsiteX207" fmla="*/ 480306 w 1726087"/>
              <a:gd name="connsiteY207" fmla="*/ 1652891 h 1806733"/>
              <a:gd name="connsiteX208" fmla="*/ 485179 w 1726087"/>
              <a:gd name="connsiteY208" fmla="*/ 1655610 h 1806733"/>
              <a:gd name="connsiteX209" fmla="*/ 490052 w 1726087"/>
              <a:gd name="connsiteY209" fmla="*/ 1658294 h 1806733"/>
              <a:gd name="connsiteX210" fmla="*/ 491076 w 1726087"/>
              <a:gd name="connsiteY210" fmla="*/ 1658858 h 1806733"/>
              <a:gd name="connsiteX211" fmla="*/ 499834 w 1726087"/>
              <a:gd name="connsiteY211" fmla="*/ 1688203 h 1806733"/>
              <a:gd name="connsiteX212" fmla="*/ 470489 w 1726087"/>
              <a:gd name="connsiteY212" fmla="*/ 1696961 h 1806733"/>
              <a:gd name="connsiteX213" fmla="*/ 469253 w 1726087"/>
              <a:gd name="connsiteY213" fmla="*/ 1696290 h 1806733"/>
              <a:gd name="connsiteX214" fmla="*/ 464133 w 1726087"/>
              <a:gd name="connsiteY214" fmla="*/ 1693465 h 1806733"/>
              <a:gd name="connsiteX215" fmla="*/ 459048 w 1726087"/>
              <a:gd name="connsiteY215" fmla="*/ 1690604 h 1806733"/>
              <a:gd name="connsiteX216" fmla="*/ 453998 w 1726087"/>
              <a:gd name="connsiteY216" fmla="*/ 1687709 h 1806733"/>
              <a:gd name="connsiteX217" fmla="*/ 448949 w 1726087"/>
              <a:gd name="connsiteY217" fmla="*/ 1684813 h 1806733"/>
              <a:gd name="connsiteX218" fmla="*/ 443934 w 1726087"/>
              <a:gd name="connsiteY218" fmla="*/ 1681882 h 1806733"/>
              <a:gd name="connsiteX219" fmla="*/ 438955 w 1726087"/>
              <a:gd name="connsiteY219" fmla="*/ 1678916 h 1806733"/>
              <a:gd name="connsiteX220" fmla="*/ 433976 w 1726087"/>
              <a:gd name="connsiteY220" fmla="*/ 1675914 h 1806733"/>
              <a:gd name="connsiteX221" fmla="*/ 432069 w 1726087"/>
              <a:gd name="connsiteY221" fmla="*/ 1674784 h 1806733"/>
              <a:gd name="connsiteX222" fmla="*/ 432069 w 1726087"/>
              <a:gd name="connsiteY222" fmla="*/ 1674784 h 1806733"/>
              <a:gd name="connsiteX223" fmla="*/ 591505 w 1726087"/>
              <a:gd name="connsiteY223" fmla="*/ 1751978 h 1806733"/>
              <a:gd name="connsiteX224" fmla="*/ 578581 w 1726087"/>
              <a:gd name="connsiteY224" fmla="*/ 1724222 h 1806733"/>
              <a:gd name="connsiteX225" fmla="*/ 606336 w 1726087"/>
              <a:gd name="connsiteY225" fmla="*/ 1711298 h 1806733"/>
              <a:gd name="connsiteX226" fmla="*/ 609797 w 1726087"/>
              <a:gd name="connsiteY226" fmla="*/ 1712569 h 1806733"/>
              <a:gd name="connsiteX227" fmla="*/ 614882 w 1726087"/>
              <a:gd name="connsiteY227" fmla="*/ 1714405 h 1806733"/>
              <a:gd name="connsiteX228" fmla="*/ 619967 w 1726087"/>
              <a:gd name="connsiteY228" fmla="*/ 1716206 h 1806733"/>
              <a:gd name="connsiteX229" fmla="*/ 625052 w 1726087"/>
              <a:gd name="connsiteY229" fmla="*/ 1717972 h 1806733"/>
              <a:gd name="connsiteX230" fmla="*/ 630137 w 1726087"/>
              <a:gd name="connsiteY230" fmla="*/ 1719702 h 1806733"/>
              <a:gd name="connsiteX231" fmla="*/ 635257 w 1726087"/>
              <a:gd name="connsiteY231" fmla="*/ 1721397 h 1806733"/>
              <a:gd name="connsiteX232" fmla="*/ 640377 w 1726087"/>
              <a:gd name="connsiteY232" fmla="*/ 1723057 h 1806733"/>
              <a:gd name="connsiteX233" fmla="*/ 645498 w 1726087"/>
              <a:gd name="connsiteY233" fmla="*/ 1724681 h 1806733"/>
              <a:gd name="connsiteX234" fmla="*/ 646310 w 1726087"/>
              <a:gd name="connsiteY234" fmla="*/ 1724928 h 1806733"/>
              <a:gd name="connsiteX235" fmla="*/ 660611 w 1726087"/>
              <a:gd name="connsiteY235" fmla="*/ 1751978 h 1806733"/>
              <a:gd name="connsiteX236" fmla="*/ 633527 w 1726087"/>
              <a:gd name="connsiteY236" fmla="*/ 1766279 h 1806733"/>
              <a:gd name="connsiteX237" fmla="*/ 632432 w 1726087"/>
              <a:gd name="connsiteY237" fmla="*/ 1765961 h 1806733"/>
              <a:gd name="connsiteX238" fmla="*/ 627065 w 1726087"/>
              <a:gd name="connsiteY238" fmla="*/ 1764231 h 1806733"/>
              <a:gd name="connsiteX239" fmla="*/ 621697 w 1726087"/>
              <a:gd name="connsiteY239" fmla="*/ 1762501 h 1806733"/>
              <a:gd name="connsiteX240" fmla="*/ 616330 w 1726087"/>
              <a:gd name="connsiteY240" fmla="*/ 1760735 h 1806733"/>
              <a:gd name="connsiteX241" fmla="*/ 610962 w 1726087"/>
              <a:gd name="connsiteY241" fmla="*/ 1758899 h 1806733"/>
              <a:gd name="connsiteX242" fmla="*/ 605595 w 1726087"/>
              <a:gd name="connsiteY242" fmla="*/ 1757027 h 1806733"/>
              <a:gd name="connsiteX243" fmla="*/ 600298 w 1726087"/>
              <a:gd name="connsiteY243" fmla="*/ 1755191 h 1806733"/>
              <a:gd name="connsiteX244" fmla="*/ 594966 w 1726087"/>
              <a:gd name="connsiteY244" fmla="*/ 1753249 h 1806733"/>
              <a:gd name="connsiteX245" fmla="*/ 591505 w 1726087"/>
              <a:gd name="connsiteY245" fmla="*/ 1751978 h 1806733"/>
              <a:gd name="connsiteX246" fmla="*/ 591505 w 1726087"/>
              <a:gd name="connsiteY246" fmla="*/ 1751978 h 1806733"/>
              <a:gd name="connsiteX247" fmla="*/ 763017 w 1726087"/>
              <a:gd name="connsiteY247" fmla="*/ 1796612 h 1806733"/>
              <a:gd name="connsiteX248" fmla="*/ 744867 w 1726087"/>
              <a:gd name="connsiteY248" fmla="*/ 1771964 h 1806733"/>
              <a:gd name="connsiteX249" fmla="*/ 769515 w 1726087"/>
              <a:gd name="connsiteY249" fmla="*/ 1753778 h 1806733"/>
              <a:gd name="connsiteX250" fmla="*/ 774671 w 1726087"/>
              <a:gd name="connsiteY250" fmla="*/ 1754591 h 1806733"/>
              <a:gd name="connsiteX251" fmla="*/ 779861 w 1726087"/>
              <a:gd name="connsiteY251" fmla="*/ 1755367 h 1806733"/>
              <a:gd name="connsiteX252" fmla="*/ 785052 w 1726087"/>
              <a:gd name="connsiteY252" fmla="*/ 1756109 h 1806733"/>
              <a:gd name="connsiteX253" fmla="*/ 790279 w 1726087"/>
              <a:gd name="connsiteY253" fmla="*/ 1756815 h 1806733"/>
              <a:gd name="connsiteX254" fmla="*/ 795505 w 1726087"/>
              <a:gd name="connsiteY254" fmla="*/ 1757486 h 1806733"/>
              <a:gd name="connsiteX255" fmla="*/ 800696 w 1726087"/>
              <a:gd name="connsiteY255" fmla="*/ 1758122 h 1806733"/>
              <a:gd name="connsiteX256" fmla="*/ 805922 w 1726087"/>
              <a:gd name="connsiteY256" fmla="*/ 1758722 h 1806733"/>
              <a:gd name="connsiteX257" fmla="*/ 811148 w 1726087"/>
              <a:gd name="connsiteY257" fmla="*/ 1759287 h 1806733"/>
              <a:gd name="connsiteX258" fmla="*/ 811360 w 1726087"/>
              <a:gd name="connsiteY258" fmla="*/ 1759322 h 1806733"/>
              <a:gd name="connsiteX259" fmla="*/ 830711 w 1726087"/>
              <a:gd name="connsiteY259" fmla="*/ 1783017 h 1806733"/>
              <a:gd name="connsiteX260" fmla="*/ 807017 w 1726087"/>
              <a:gd name="connsiteY260" fmla="*/ 1802368 h 1806733"/>
              <a:gd name="connsiteX261" fmla="*/ 806487 w 1726087"/>
              <a:gd name="connsiteY261" fmla="*/ 1802298 h 1806733"/>
              <a:gd name="connsiteX262" fmla="*/ 801049 w 1726087"/>
              <a:gd name="connsiteY262" fmla="*/ 1801697 h 1806733"/>
              <a:gd name="connsiteX263" fmla="*/ 795575 w 1726087"/>
              <a:gd name="connsiteY263" fmla="*/ 1801062 h 1806733"/>
              <a:gd name="connsiteX264" fmla="*/ 790102 w 1726087"/>
              <a:gd name="connsiteY264" fmla="*/ 1800391 h 1806733"/>
              <a:gd name="connsiteX265" fmla="*/ 784629 w 1726087"/>
              <a:gd name="connsiteY265" fmla="*/ 1799684 h 1806733"/>
              <a:gd name="connsiteX266" fmla="*/ 779155 w 1726087"/>
              <a:gd name="connsiteY266" fmla="*/ 1798943 h 1806733"/>
              <a:gd name="connsiteX267" fmla="*/ 773682 w 1726087"/>
              <a:gd name="connsiteY267" fmla="*/ 1798166 h 1806733"/>
              <a:gd name="connsiteX268" fmla="*/ 768208 w 1726087"/>
              <a:gd name="connsiteY268" fmla="*/ 1797354 h 1806733"/>
              <a:gd name="connsiteX269" fmla="*/ 763017 w 1726087"/>
              <a:gd name="connsiteY269" fmla="*/ 1796612 h 1806733"/>
              <a:gd name="connsiteX270" fmla="*/ 763017 w 1726087"/>
              <a:gd name="connsiteY270" fmla="*/ 1796612 h 1806733"/>
              <a:gd name="connsiteX271" fmla="*/ 939897 w 1726087"/>
              <a:gd name="connsiteY271" fmla="*/ 1806712 h 1806733"/>
              <a:gd name="connsiteX272" fmla="*/ 917297 w 1726087"/>
              <a:gd name="connsiteY272" fmla="*/ 1786054 h 1806733"/>
              <a:gd name="connsiteX273" fmla="*/ 937955 w 1726087"/>
              <a:gd name="connsiteY273" fmla="*/ 1763454 h 1806733"/>
              <a:gd name="connsiteX274" fmla="*/ 941310 w 1726087"/>
              <a:gd name="connsiteY274" fmla="*/ 1763313 h 1806733"/>
              <a:gd name="connsiteX275" fmla="*/ 946501 w 1726087"/>
              <a:gd name="connsiteY275" fmla="*/ 1763065 h 1806733"/>
              <a:gd name="connsiteX276" fmla="*/ 951692 w 1726087"/>
              <a:gd name="connsiteY276" fmla="*/ 1762783 h 1806733"/>
              <a:gd name="connsiteX277" fmla="*/ 956847 w 1726087"/>
              <a:gd name="connsiteY277" fmla="*/ 1762465 h 1806733"/>
              <a:gd name="connsiteX278" fmla="*/ 962038 w 1726087"/>
              <a:gd name="connsiteY278" fmla="*/ 1762112 h 1806733"/>
              <a:gd name="connsiteX279" fmla="*/ 967194 w 1726087"/>
              <a:gd name="connsiteY279" fmla="*/ 1761759 h 1806733"/>
              <a:gd name="connsiteX280" fmla="*/ 972349 w 1726087"/>
              <a:gd name="connsiteY280" fmla="*/ 1761371 h 1806733"/>
              <a:gd name="connsiteX281" fmla="*/ 977505 w 1726087"/>
              <a:gd name="connsiteY281" fmla="*/ 1760911 h 1806733"/>
              <a:gd name="connsiteX282" fmla="*/ 980118 w 1726087"/>
              <a:gd name="connsiteY282" fmla="*/ 1760664 h 1806733"/>
              <a:gd name="connsiteX283" fmla="*/ 1003707 w 1726087"/>
              <a:gd name="connsiteY283" fmla="*/ 1780192 h 1806733"/>
              <a:gd name="connsiteX284" fmla="*/ 984144 w 1726087"/>
              <a:gd name="connsiteY284" fmla="*/ 1803745 h 1806733"/>
              <a:gd name="connsiteX285" fmla="*/ 981284 w 1726087"/>
              <a:gd name="connsiteY285" fmla="*/ 1803993 h 1806733"/>
              <a:gd name="connsiteX286" fmla="*/ 975845 w 1726087"/>
              <a:gd name="connsiteY286" fmla="*/ 1804452 h 1806733"/>
              <a:gd name="connsiteX287" fmla="*/ 970407 w 1726087"/>
              <a:gd name="connsiteY287" fmla="*/ 1804875 h 1806733"/>
              <a:gd name="connsiteX288" fmla="*/ 964969 w 1726087"/>
              <a:gd name="connsiteY288" fmla="*/ 1805264 h 1806733"/>
              <a:gd name="connsiteX289" fmla="*/ 959531 w 1726087"/>
              <a:gd name="connsiteY289" fmla="*/ 1805617 h 1806733"/>
              <a:gd name="connsiteX290" fmla="*/ 954093 w 1726087"/>
              <a:gd name="connsiteY290" fmla="*/ 1805935 h 1806733"/>
              <a:gd name="connsiteX291" fmla="*/ 948655 w 1726087"/>
              <a:gd name="connsiteY291" fmla="*/ 1806217 h 1806733"/>
              <a:gd name="connsiteX292" fmla="*/ 943217 w 1726087"/>
              <a:gd name="connsiteY292" fmla="*/ 1806500 h 1806733"/>
              <a:gd name="connsiteX293" fmla="*/ 939897 w 1726087"/>
              <a:gd name="connsiteY293" fmla="*/ 1806712 h 1806733"/>
              <a:gd name="connsiteX294" fmla="*/ 939897 w 1726087"/>
              <a:gd name="connsiteY294" fmla="*/ 1806712 h 1806733"/>
              <a:gd name="connsiteX295" fmla="*/ 1724081 w 1726087"/>
              <a:gd name="connsiteY295" fmla="*/ 524482 h 1806733"/>
              <a:gd name="connsiteX296" fmla="*/ 1713522 w 1726087"/>
              <a:gd name="connsiteY296" fmla="*/ 553226 h 1806733"/>
              <a:gd name="connsiteX297" fmla="*/ 1684778 w 1726087"/>
              <a:gd name="connsiteY297" fmla="*/ 542703 h 1806733"/>
              <a:gd name="connsiteX298" fmla="*/ 1684001 w 1726087"/>
              <a:gd name="connsiteY298" fmla="*/ 541044 h 1806733"/>
              <a:gd name="connsiteX299" fmla="*/ 1681812 w 1726087"/>
              <a:gd name="connsiteY299" fmla="*/ 536347 h 1806733"/>
              <a:gd name="connsiteX300" fmla="*/ 1679587 w 1726087"/>
              <a:gd name="connsiteY300" fmla="*/ 531686 h 1806733"/>
              <a:gd name="connsiteX301" fmla="*/ 1677327 w 1726087"/>
              <a:gd name="connsiteY301" fmla="*/ 527024 h 1806733"/>
              <a:gd name="connsiteX302" fmla="*/ 1675067 w 1726087"/>
              <a:gd name="connsiteY302" fmla="*/ 522363 h 1806733"/>
              <a:gd name="connsiteX303" fmla="*/ 1672772 w 1726087"/>
              <a:gd name="connsiteY303" fmla="*/ 517737 h 1806733"/>
              <a:gd name="connsiteX304" fmla="*/ 1670441 w 1726087"/>
              <a:gd name="connsiteY304" fmla="*/ 513111 h 1806733"/>
              <a:gd name="connsiteX305" fmla="*/ 1668075 w 1726087"/>
              <a:gd name="connsiteY305" fmla="*/ 508485 h 1806733"/>
              <a:gd name="connsiteX306" fmla="*/ 1666133 w 1726087"/>
              <a:gd name="connsiteY306" fmla="*/ 504778 h 1806733"/>
              <a:gd name="connsiteX307" fmla="*/ 1675279 w 1726087"/>
              <a:gd name="connsiteY307" fmla="*/ 475574 h 1806733"/>
              <a:gd name="connsiteX308" fmla="*/ 1704482 w 1726087"/>
              <a:gd name="connsiteY308" fmla="*/ 484720 h 1806733"/>
              <a:gd name="connsiteX309" fmla="*/ 1706530 w 1726087"/>
              <a:gd name="connsiteY309" fmla="*/ 488675 h 1806733"/>
              <a:gd name="connsiteX310" fmla="*/ 1709002 w 1726087"/>
              <a:gd name="connsiteY310" fmla="*/ 493513 h 1806733"/>
              <a:gd name="connsiteX311" fmla="*/ 1711439 w 1726087"/>
              <a:gd name="connsiteY311" fmla="*/ 498386 h 1806733"/>
              <a:gd name="connsiteX312" fmla="*/ 1713875 w 1726087"/>
              <a:gd name="connsiteY312" fmla="*/ 503259 h 1806733"/>
              <a:gd name="connsiteX313" fmla="*/ 1716241 w 1726087"/>
              <a:gd name="connsiteY313" fmla="*/ 508132 h 1806733"/>
              <a:gd name="connsiteX314" fmla="*/ 1718607 w 1726087"/>
              <a:gd name="connsiteY314" fmla="*/ 513041 h 1806733"/>
              <a:gd name="connsiteX315" fmla="*/ 1720938 w 1726087"/>
              <a:gd name="connsiteY315" fmla="*/ 517984 h 1806733"/>
              <a:gd name="connsiteX316" fmla="*/ 1723233 w 1726087"/>
              <a:gd name="connsiteY316" fmla="*/ 522893 h 1806733"/>
              <a:gd name="connsiteX317" fmla="*/ 1724081 w 1726087"/>
              <a:gd name="connsiteY317" fmla="*/ 524482 h 1806733"/>
              <a:gd name="connsiteX318" fmla="*/ 1724081 w 1726087"/>
              <a:gd name="connsiteY318" fmla="*/ 524482 h 1806733"/>
              <a:gd name="connsiteX319" fmla="*/ 1634493 w 1726087"/>
              <a:gd name="connsiteY319" fmla="*/ 371579 h 1806733"/>
              <a:gd name="connsiteX320" fmla="*/ 1629832 w 1726087"/>
              <a:gd name="connsiteY320" fmla="*/ 401842 h 1806733"/>
              <a:gd name="connsiteX321" fmla="*/ 1599569 w 1726087"/>
              <a:gd name="connsiteY321" fmla="*/ 397181 h 1806733"/>
              <a:gd name="connsiteX322" fmla="*/ 1596991 w 1726087"/>
              <a:gd name="connsiteY322" fmla="*/ 393649 h 1806733"/>
              <a:gd name="connsiteX323" fmla="*/ 1593884 w 1726087"/>
              <a:gd name="connsiteY323" fmla="*/ 389447 h 1806733"/>
              <a:gd name="connsiteX324" fmla="*/ 1590776 w 1726087"/>
              <a:gd name="connsiteY324" fmla="*/ 385280 h 1806733"/>
              <a:gd name="connsiteX325" fmla="*/ 1587598 w 1726087"/>
              <a:gd name="connsiteY325" fmla="*/ 381113 h 1806733"/>
              <a:gd name="connsiteX326" fmla="*/ 1584420 w 1726087"/>
              <a:gd name="connsiteY326" fmla="*/ 376947 h 1806733"/>
              <a:gd name="connsiteX327" fmla="*/ 1581206 w 1726087"/>
              <a:gd name="connsiteY327" fmla="*/ 372815 h 1806733"/>
              <a:gd name="connsiteX328" fmla="*/ 1577958 w 1726087"/>
              <a:gd name="connsiteY328" fmla="*/ 368683 h 1806733"/>
              <a:gd name="connsiteX329" fmla="*/ 1574709 w 1726087"/>
              <a:gd name="connsiteY329" fmla="*/ 364587 h 1806733"/>
              <a:gd name="connsiteX330" fmla="*/ 1573932 w 1726087"/>
              <a:gd name="connsiteY330" fmla="*/ 363599 h 1806733"/>
              <a:gd name="connsiteX331" fmla="*/ 1577110 w 1726087"/>
              <a:gd name="connsiteY331" fmla="*/ 333124 h 1806733"/>
              <a:gd name="connsiteX332" fmla="*/ 1607550 w 1726087"/>
              <a:gd name="connsiteY332" fmla="*/ 336302 h 1806733"/>
              <a:gd name="connsiteX333" fmla="*/ 1608503 w 1726087"/>
              <a:gd name="connsiteY333" fmla="*/ 337467 h 1806733"/>
              <a:gd name="connsiteX334" fmla="*/ 1611928 w 1726087"/>
              <a:gd name="connsiteY334" fmla="*/ 341775 h 1806733"/>
              <a:gd name="connsiteX335" fmla="*/ 1615354 w 1726087"/>
              <a:gd name="connsiteY335" fmla="*/ 346119 h 1806733"/>
              <a:gd name="connsiteX336" fmla="*/ 1618744 w 1726087"/>
              <a:gd name="connsiteY336" fmla="*/ 350462 h 1806733"/>
              <a:gd name="connsiteX337" fmla="*/ 1622098 w 1726087"/>
              <a:gd name="connsiteY337" fmla="*/ 354806 h 1806733"/>
              <a:gd name="connsiteX338" fmla="*/ 1625418 w 1726087"/>
              <a:gd name="connsiteY338" fmla="*/ 359184 h 1806733"/>
              <a:gd name="connsiteX339" fmla="*/ 1628702 w 1726087"/>
              <a:gd name="connsiteY339" fmla="*/ 363599 h 1806733"/>
              <a:gd name="connsiteX340" fmla="*/ 1631950 w 1726087"/>
              <a:gd name="connsiteY340" fmla="*/ 368013 h 1806733"/>
              <a:gd name="connsiteX341" fmla="*/ 1634493 w 1726087"/>
              <a:gd name="connsiteY341" fmla="*/ 371579 h 1806733"/>
              <a:gd name="connsiteX342" fmla="*/ 1634493 w 1726087"/>
              <a:gd name="connsiteY342" fmla="*/ 371579 h 1806733"/>
              <a:gd name="connsiteX343" fmla="*/ 1516726 w 1726087"/>
              <a:gd name="connsiteY343" fmla="*/ 239157 h 1806733"/>
              <a:gd name="connsiteX344" fmla="*/ 1518103 w 1726087"/>
              <a:gd name="connsiteY344" fmla="*/ 269738 h 1806733"/>
              <a:gd name="connsiteX345" fmla="*/ 1487523 w 1726087"/>
              <a:gd name="connsiteY345" fmla="*/ 271115 h 1806733"/>
              <a:gd name="connsiteX346" fmla="*/ 1484450 w 1726087"/>
              <a:gd name="connsiteY346" fmla="*/ 268290 h 1806733"/>
              <a:gd name="connsiteX347" fmla="*/ 1480495 w 1726087"/>
              <a:gd name="connsiteY347" fmla="*/ 264688 h 1806733"/>
              <a:gd name="connsiteX348" fmla="*/ 1476505 w 1726087"/>
              <a:gd name="connsiteY348" fmla="*/ 261122 h 1806733"/>
              <a:gd name="connsiteX349" fmla="*/ 1472515 w 1726087"/>
              <a:gd name="connsiteY349" fmla="*/ 257591 h 1806733"/>
              <a:gd name="connsiteX350" fmla="*/ 1468489 w 1726087"/>
              <a:gd name="connsiteY350" fmla="*/ 254059 h 1806733"/>
              <a:gd name="connsiteX351" fmla="*/ 1464428 w 1726087"/>
              <a:gd name="connsiteY351" fmla="*/ 250563 h 1806733"/>
              <a:gd name="connsiteX352" fmla="*/ 1460367 w 1726087"/>
              <a:gd name="connsiteY352" fmla="*/ 247103 h 1806733"/>
              <a:gd name="connsiteX353" fmla="*/ 1456271 w 1726087"/>
              <a:gd name="connsiteY353" fmla="*/ 243642 h 1806733"/>
              <a:gd name="connsiteX354" fmla="*/ 1455777 w 1726087"/>
              <a:gd name="connsiteY354" fmla="*/ 243254 h 1806733"/>
              <a:gd name="connsiteX355" fmla="*/ 1452881 w 1726087"/>
              <a:gd name="connsiteY355" fmla="*/ 212779 h 1806733"/>
              <a:gd name="connsiteX356" fmla="*/ 1483356 w 1726087"/>
              <a:gd name="connsiteY356" fmla="*/ 209884 h 1806733"/>
              <a:gd name="connsiteX357" fmla="*/ 1484027 w 1726087"/>
              <a:gd name="connsiteY357" fmla="*/ 210448 h 1806733"/>
              <a:gd name="connsiteX358" fmla="*/ 1488335 w 1726087"/>
              <a:gd name="connsiteY358" fmla="*/ 214086 h 1806733"/>
              <a:gd name="connsiteX359" fmla="*/ 1492608 w 1726087"/>
              <a:gd name="connsiteY359" fmla="*/ 217723 h 1806733"/>
              <a:gd name="connsiteX360" fmla="*/ 1496880 w 1726087"/>
              <a:gd name="connsiteY360" fmla="*/ 221395 h 1806733"/>
              <a:gd name="connsiteX361" fmla="*/ 1501118 w 1726087"/>
              <a:gd name="connsiteY361" fmla="*/ 225103 h 1806733"/>
              <a:gd name="connsiteX362" fmla="*/ 1505320 w 1726087"/>
              <a:gd name="connsiteY362" fmla="*/ 228811 h 1806733"/>
              <a:gd name="connsiteX363" fmla="*/ 1509487 w 1726087"/>
              <a:gd name="connsiteY363" fmla="*/ 232554 h 1806733"/>
              <a:gd name="connsiteX364" fmla="*/ 1513654 w 1726087"/>
              <a:gd name="connsiteY364" fmla="*/ 236333 h 1806733"/>
              <a:gd name="connsiteX365" fmla="*/ 1516726 w 1726087"/>
              <a:gd name="connsiteY365" fmla="*/ 239157 h 1806733"/>
              <a:gd name="connsiteX366" fmla="*/ 1516726 w 1726087"/>
              <a:gd name="connsiteY366" fmla="*/ 239157 h 1806733"/>
              <a:gd name="connsiteX367" fmla="*/ 1375335 w 1726087"/>
              <a:gd name="connsiteY367" fmla="*/ 132479 h 1806733"/>
              <a:gd name="connsiteX368" fmla="*/ 1382609 w 1726087"/>
              <a:gd name="connsiteY368" fmla="*/ 162212 h 1806733"/>
              <a:gd name="connsiteX369" fmla="*/ 1352876 w 1726087"/>
              <a:gd name="connsiteY369" fmla="*/ 169486 h 1806733"/>
              <a:gd name="connsiteX370" fmla="*/ 1350228 w 1726087"/>
              <a:gd name="connsiteY370" fmla="*/ 167862 h 1806733"/>
              <a:gd name="connsiteX371" fmla="*/ 1345496 w 1726087"/>
              <a:gd name="connsiteY371" fmla="*/ 165037 h 1806733"/>
              <a:gd name="connsiteX372" fmla="*/ 1340729 w 1726087"/>
              <a:gd name="connsiteY372" fmla="*/ 162212 h 1806733"/>
              <a:gd name="connsiteX373" fmla="*/ 1335962 w 1726087"/>
              <a:gd name="connsiteY373" fmla="*/ 159422 h 1806733"/>
              <a:gd name="connsiteX374" fmla="*/ 1331159 w 1726087"/>
              <a:gd name="connsiteY374" fmla="*/ 156668 h 1806733"/>
              <a:gd name="connsiteX375" fmla="*/ 1326321 w 1726087"/>
              <a:gd name="connsiteY375" fmla="*/ 153913 h 1806733"/>
              <a:gd name="connsiteX376" fmla="*/ 1321448 w 1726087"/>
              <a:gd name="connsiteY376" fmla="*/ 151194 h 1806733"/>
              <a:gd name="connsiteX377" fmla="*/ 1316575 w 1726087"/>
              <a:gd name="connsiteY377" fmla="*/ 148511 h 1806733"/>
              <a:gd name="connsiteX378" fmla="*/ 1316293 w 1726087"/>
              <a:gd name="connsiteY378" fmla="*/ 148369 h 1806733"/>
              <a:gd name="connsiteX379" fmla="*/ 1307535 w 1726087"/>
              <a:gd name="connsiteY379" fmla="*/ 119060 h 1806733"/>
              <a:gd name="connsiteX380" fmla="*/ 1336880 w 1726087"/>
              <a:gd name="connsiteY380" fmla="*/ 110267 h 1806733"/>
              <a:gd name="connsiteX381" fmla="*/ 1337374 w 1726087"/>
              <a:gd name="connsiteY381" fmla="*/ 110550 h 1806733"/>
              <a:gd name="connsiteX382" fmla="*/ 1342494 w 1726087"/>
              <a:gd name="connsiteY382" fmla="*/ 113375 h 1806733"/>
              <a:gd name="connsiteX383" fmla="*/ 1347579 w 1726087"/>
              <a:gd name="connsiteY383" fmla="*/ 116235 h 1806733"/>
              <a:gd name="connsiteX384" fmla="*/ 1352629 w 1726087"/>
              <a:gd name="connsiteY384" fmla="*/ 119095 h 1806733"/>
              <a:gd name="connsiteX385" fmla="*/ 1357679 w 1726087"/>
              <a:gd name="connsiteY385" fmla="*/ 122026 h 1806733"/>
              <a:gd name="connsiteX386" fmla="*/ 1362693 w 1726087"/>
              <a:gd name="connsiteY386" fmla="*/ 124957 h 1806733"/>
              <a:gd name="connsiteX387" fmla="*/ 1367672 w 1726087"/>
              <a:gd name="connsiteY387" fmla="*/ 127923 h 1806733"/>
              <a:gd name="connsiteX388" fmla="*/ 1372651 w 1726087"/>
              <a:gd name="connsiteY388" fmla="*/ 130925 h 1806733"/>
              <a:gd name="connsiteX389" fmla="*/ 1375335 w 1726087"/>
              <a:gd name="connsiteY389" fmla="*/ 132479 h 1806733"/>
              <a:gd name="connsiteX390" fmla="*/ 1375335 w 1726087"/>
              <a:gd name="connsiteY390" fmla="*/ 132479 h 1806733"/>
              <a:gd name="connsiteX391" fmla="*/ 1215935 w 1726087"/>
              <a:gd name="connsiteY391" fmla="*/ 55109 h 1806733"/>
              <a:gd name="connsiteX392" fmla="*/ 1228859 w 1726087"/>
              <a:gd name="connsiteY392" fmla="*/ 82865 h 1806733"/>
              <a:gd name="connsiteX393" fmla="*/ 1201104 w 1726087"/>
              <a:gd name="connsiteY393" fmla="*/ 95824 h 1806733"/>
              <a:gd name="connsiteX394" fmla="*/ 1196831 w 1726087"/>
              <a:gd name="connsiteY394" fmla="*/ 94271 h 1806733"/>
              <a:gd name="connsiteX395" fmla="*/ 1191746 w 1726087"/>
              <a:gd name="connsiteY395" fmla="*/ 92434 h 1806733"/>
              <a:gd name="connsiteX396" fmla="*/ 1186661 w 1726087"/>
              <a:gd name="connsiteY396" fmla="*/ 90633 h 1806733"/>
              <a:gd name="connsiteX397" fmla="*/ 1181576 w 1726087"/>
              <a:gd name="connsiteY397" fmla="*/ 88868 h 1806733"/>
              <a:gd name="connsiteX398" fmla="*/ 1176455 w 1726087"/>
              <a:gd name="connsiteY398" fmla="*/ 87137 h 1806733"/>
              <a:gd name="connsiteX399" fmla="*/ 1171370 w 1726087"/>
              <a:gd name="connsiteY399" fmla="*/ 85442 h 1806733"/>
              <a:gd name="connsiteX400" fmla="*/ 1166285 w 1726087"/>
              <a:gd name="connsiteY400" fmla="*/ 83783 h 1806733"/>
              <a:gd name="connsiteX401" fmla="*/ 1161165 w 1726087"/>
              <a:gd name="connsiteY401" fmla="*/ 82158 h 1806733"/>
              <a:gd name="connsiteX402" fmla="*/ 1146864 w 1726087"/>
              <a:gd name="connsiteY402" fmla="*/ 55074 h 1806733"/>
              <a:gd name="connsiteX403" fmla="*/ 1173913 w 1726087"/>
              <a:gd name="connsiteY403" fmla="*/ 40772 h 1806733"/>
              <a:gd name="connsiteX404" fmla="*/ 1174160 w 1726087"/>
              <a:gd name="connsiteY404" fmla="*/ 40843 h 1806733"/>
              <a:gd name="connsiteX405" fmla="*/ 1179528 w 1726087"/>
              <a:gd name="connsiteY405" fmla="*/ 42538 h 1806733"/>
              <a:gd name="connsiteX406" fmla="*/ 1184895 w 1726087"/>
              <a:gd name="connsiteY406" fmla="*/ 44303 h 1806733"/>
              <a:gd name="connsiteX407" fmla="*/ 1190263 w 1726087"/>
              <a:gd name="connsiteY407" fmla="*/ 46104 h 1806733"/>
              <a:gd name="connsiteX408" fmla="*/ 1195595 w 1726087"/>
              <a:gd name="connsiteY408" fmla="*/ 47941 h 1806733"/>
              <a:gd name="connsiteX409" fmla="*/ 1200927 w 1726087"/>
              <a:gd name="connsiteY409" fmla="*/ 49777 h 1806733"/>
              <a:gd name="connsiteX410" fmla="*/ 1206259 w 1726087"/>
              <a:gd name="connsiteY410" fmla="*/ 51684 h 1806733"/>
              <a:gd name="connsiteX411" fmla="*/ 1211591 w 1726087"/>
              <a:gd name="connsiteY411" fmla="*/ 53591 h 1806733"/>
              <a:gd name="connsiteX412" fmla="*/ 1215935 w 1726087"/>
              <a:gd name="connsiteY412" fmla="*/ 55109 h 1806733"/>
              <a:gd name="connsiteX413" fmla="*/ 1215935 w 1726087"/>
              <a:gd name="connsiteY413" fmla="*/ 55109 h 1806733"/>
              <a:gd name="connsiteX414" fmla="*/ 1173948 w 1726087"/>
              <a:gd name="connsiteY414" fmla="*/ 40737 h 1806733"/>
              <a:gd name="connsiteX415" fmla="*/ 1161200 w 1726087"/>
              <a:gd name="connsiteY415" fmla="*/ 82123 h 1806733"/>
              <a:gd name="connsiteX416" fmla="*/ 1173948 w 1726087"/>
              <a:gd name="connsiteY416" fmla="*/ 40737 h 1806733"/>
              <a:gd name="connsiteX417" fmla="*/ 1173948 w 1726087"/>
              <a:gd name="connsiteY417" fmla="*/ 40737 h 1806733"/>
              <a:gd name="connsiteX418" fmla="*/ 1044599 w 1726087"/>
              <a:gd name="connsiteY418" fmla="*/ 10333 h 1806733"/>
              <a:gd name="connsiteX419" fmla="*/ 1062608 w 1726087"/>
              <a:gd name="connsiteY419" fmla="*/ 35087 h 1806733"/>
              <a:gd name="connsiteX420" fmla="*/ 1037854 w 1726087"/>
              <a:gd name="connsiteY420" fmla="*/ 53132 h 1806733"/>
              <a:gd name="connsiteX421" fmla="*/ 1037183 w 1726087"/>
              <a:gd name="connsiteY421" fmla="*/ 53026 h 1806733"/>
              <a:gd name="connsiteX422" fmla="*/ 1031992 w 1726087"/>
              <a:gd name="connsiteY422" fmla="*/ 52213 h 1806733"/>
              <a:gd name="connsiteX423" fmla="*/ 1026766 w 1726087"/>
              <a:gd name="connsiteY423" fmla="*/ 51437 h 1806733"/>
              <a:gd name="connsiteX424" fmla="*/ 1021575 w 1726087"/>
              <a:gd name="connsiteY424" fmla="*/ 50695 h 1806733"/>
              <a:gd name="connsiteX425" fmla="*/ 1016384 w 1726087"/>
              <a:gd name="connsiteY425" fmla="*/ 49989 h 1806733"/>
              <a:gd name="connsiteX426" fmla="*/ 1011193 w 1726087"/>
              <a:gd name="connsiteY426" fmla="*/ 49318 h 1806733"/>
              <a:gd name="connsiteX427" fmla="*/ 1005967 w 1726087"/>
              <a:gd name="connsiteY427" fmla="*/ 48682 h 1806733"/>
              <a:gd name="connsiteX428" fmla="*/ 1000741 w 1726087"/>
              <a:gd name="connsiteY428" fmla="*/ 48082 h 1806733"/>
              <a:gd name="connsiteX429" fmla="*/ 996044 w 1726087"/>
              <a:gd name="connsiteY429" fmla="*/ 47552 h 1806733"/>
              <a:gd name="connsiteX430" fmla="*/ 976834 w 1726087"/>
              <a:gd name="connsiteY430" fmla="*/ 23716 h 1806733"/>
              <a:gd name="connsiteX431" fmla="*/ 1000670 w 1726087"/>
              <a:gd name="connsiteY431" fmla="*/ 4506 h 1806733"/>
              <a:gd name="connsiteX432" fmla="*/ 1005684 w 1726087"/>
              <a:gd name="connsiteY432" fmla="*/ 5071 h 1806733"/>
              <a:gd name="connsiteX433" fmla="*/ 1011158 w 1726087"/>
              <a:gd name="connsiteY433" fmla="*/ 5707 h 1806733"/>
              <a:gd name="connsiteX434" fmla="*/ 1016631 w 1726087"/>
              <a:gd name="connsiteY434" fmla="*/ 6378 h 1806733"/>
              <a:gd name="connsiteX435" fmla="*/ 1022105 w 1726087"/>
              <a:gd name="connsiteY435" fmla="*/ 7084 h 1806733"/>
              <a:gd name="connsiteX436" fmla="*/ 1027613 w 1726087"/>
              <a:gd name="connsiteY436" fmla="*/ 7826 h 1806733"/>
              <a:gd name="connsiteX437" fmla="*/ 1033087 w 1726087"/>
              <a:gd name="connsiteY437" fmla="*/ 8603 h 1806733"/>
              <a:gd name="connsiteX438" fmla="*/ 1038525 w 1726087"/>
              <a:gd name="connsiteY438" fmla="*/ 9415 h 1806733"/>
              <a:gd name="connsiteX439" fmla="*/ 1043998 w 1726087"/>
              <a:gd name="connsiteY439" fmla="*/ 10262 h 1806733"/>
              <a:gd name="connsiteX440" fmla="*/ 1044599 w 1726087"/>
              <a:gd name="connsiteY440" fmla="*/ 10333 h 1806733"/>
              <a:gd name="connsiteX441" fmla="*/ 1044599 w 1726087"/>
              <a:gd name="connsiteY441" fmla="*/ 10333 h 1806733"/>
              <a:gd name="connsiteX442" fmla="*/ 867613 w 1726087"/>
              <a:gd name="connsiteY442" fmla="*/ 22 h 1806733"/>
              <a:gd name="connsiteX443" fmla="*/ 890213 w 1726087"/>
              <a:gd name="connsiteY443" fmla="*/ 20679 h 1806733"/>
              <a:gd name="connsiteX444" fmla="*/ 869555 w 1726087"/>
              <a:gd name="connsiteY444" fmla="*/ 43279 h 1806733"/>
              <a:gd name="connsiteX445" fmla="*/ 865353 w 1726087"/>
              <a:gd name="connsiteY445" fmla="*/ 43456 h 1806733"/>
              <a:gd name="connsiteX446" fmla="*/ 860197 w 1726087"/>
              <a:gd name="connsiteY446" fmla="*/ 43703 h 1806733"/>
              <a:gd name="connsiteX447" fmla="*/ 855006 w 1726087"/>
              <a:gd name="connsiteY447" fmla="*/ 43986 h 1806733"/>
              <a:gd name="connsiteX448" fmla="*/ 849815 w 1726087"/>
              <a:gd name="connsiteY448" fmla="*/ 44303 h 1806733"/>
              <a:gd name="connsiteX449" fmla="*/ 844660 w 1726087"/>
              <a:gd name="connsiteY449" fmla="*/ 44657 h 1806733"/>
              <a:gd name="connsiteX450" fmla="*/ 839504 w 1726087"/>
              <a:gd name="connsiteY450" fmla="*/ 45045 h 1806733"/>
              <a:gd name="connsiteX451" fmla="*/ 834349 w 1726087"/>
              <a:gd name="connsiteY451" fmla="*/ 45469 h 1806733"/>
              <a:gd name="connsiteX452" fmla="*/ 829193 w 1726087"/>
              <a:gd name="connsiteY452" fmla="*/ 45893 h 1806733"/>
              <a:gd name="connsiteX453" fmla="*/ 827463 w 1726087"/>
              <a:gd name="connsiteY453" fmla="*/ 46034 h 1806733"/>
              <a:gd name="connsiteX454" fmla="*/ 803874 w 1726087"/>
              <a:gd name="connsiteY454" fmla="*/ 26506 h 1806733"/>
              <a:gd name="connsiteX455" fmla="*/ 823402 w 1726087"/>
              <a:gd name="connsiteY455" fmla="*/ 2917 h 1806733"/>
              <a:gd name="connsiteX456" fmla="*/ 825414 w 1726087"/>
              <a:gd name="connsiteY456" fmla="*/ 2741 h 1806733"/>
              <a:gd name="connsiteX457" fmla="*/ 830817 w 1726087"/>
              <a:gd name="connsiteY457" fmla="*/ 2282 h 1806733"/>
              <a:gd name="connsiteX458" fmla="*/ 836220 w 1726087"/>
              <a:gd name="connsiteY458" fmla="*/ 1858 h 1806733"/>
              <a:gd name="connsiteX459" fmla="*/ 841658 w 1726087"/>
              <a:gd name="connsiteY459" fmla="*/ 1469 h 1806733"/>
              <a:gd name="connsiteX460" fmla="*/ 847096 w 1726087"/>
              <a:gd name="connsiteY460" fmla="*/ 1116 h 1806733"/>
              <a:gd name="connsiteX461" fmla="*/ 852534 w 1726087"/>
              <a:gd name="connsiteY461" fmla="*/ 799 h 1806733"/>
              <a:gd name="connsiteX462" fmla="*/ 857973 w 1726087"/>
              <a:gd name="connsiteY462" fmla="*/ 516 h 1806733"/>
              <a:gd name="connsiteX463" fmla="*/ 863411 w 1726087"/>
              <a:gd name="connsiteY463" fmla="*/ 234 h 1806733"/>
              <a:gd name="connsiteX464" fmla="*/ 867613 w 1726087"/>
              <a:gd name="connsiteY464" fmla="*/ 22 h 1806733"/>
              <a:gd name="connsiteX465" fmla="*/ 867613 w 1726087"/>
              <a:gd name="connsiteY465" fmla="*/ 22 h 1806733"/>
              <a:gd name="connsiteX466" fmla="*/ 692251 w 1726087"/>
              <a:gd name="connsiteY466" fmla="*/ 24458 h 1806733"/>
              <a:gd name="connsiteX467" fmla="*/ 718382 w 1726087"/>
              <a:gd name="connsiteY467" fmla="*/ 40419 h 1806733"/>
              <a:gd name="connsiteX468" fmla="*/ 702421 w 1726087"/>
              <a:gd name="connsiteY468" fmla="*/ 66550 h 1806733"/>
              <a:gd name="connsiteX469" fmla="*/ 701715 w 1726087"/>
              <a:gd name="connsiteY469" fmla="*/ 66727 h 1806733"/>
              <a:gd name="connsiteX470" fmla="*/ 696701 w 1726087"/>
              <a:gd name="connsiteY470" fmla="*/ 67963 h 1806733"/>
              <a:gd name="connsiteX471" fmla="*/ 691686 w 1726087"/>
              <a:gd name="connsiteY471" fmla="*/ 69199 h 1806733"/>
              <a:gd name="connsiteX472" fmla="*/ 686672 w 1726087"/>
              <a:gd name="connsiteY472" fmla="*/ 70470 h 1806733"/>
              <a:gd name="connsiteX473" fmla="*/ 681693 w 1726087"/>
              <a:gd name="connsiteY473" fmla="*/ 71777 h 1806733"/>
              <a:gd name="connsiteX474" fmla="*/ 676714 w 1726087"/>
              <a:gd name="connsiteY474" fmla="*/ 73118 h 1806733"/>
              <a:gd name="connsiteX475" fmla="*/ 671735 w 1726087"/>
              <a:gd name="connsiteY475" fmla="*/ 74496 h 1806733"/>
              <a:gd name="connsiteX476" fmla="*/ 666756 w 1726087"/>
              <a:gd name="connsiteY476" fmla="*/ 75908 h 1806733"/>
              <a:gd name="connsiteX477" fmla="*/ 661812 w 1726087"/>
              <a:gd name="connsiteY477" fmla="*/ 77321 h 1806733"/>
              <a:gd name="connsiteX478" fmla="*/ 661706 w 1726087"/>
              <a:gd name="connsiteY478" fmla="*/ 77356 h 1806733"/>
              <a:gd name="connsiteX479" fmla="*/ 634763 w 1726087"/>
              <a:gd name="connsiteY479" fmla="*/ 62807 h 1806733"/>
              <a:gd name="connsiteX480" fmla="*/ 649311 w 1726087"/>
              <a:gd name="connsiteY480" fmla="*/ 35864 h 1806733"/>
              <a:gd name="connsiteX481" fmla="*/ 649664 w 1726087"/>
              <a:gd name="connsiteY481" fmla="*/ 35758 h 1806733"/>
              <a:gd name="connsiteX482" fmla="*/ 654855 w 1726087"/>
              <a:gd name="connsiteY482" fmla="*/ 34239 h 1806733"/>
              <a:gd name="connsiteX483" fmla="*/ 660082 w 1726087"/>
              <a:gd name="connsiteY483" fmla="*/ 32756 h 1806733"/>
              <a:gd name="connsiteX484" fmla="*/ 665308 w 1726087"/>
              <a:gd name="connsiteY484" fmla="*/ 31309 h 1806733"/>
              <a:gd name="connsiteX485" fmla="*/ 670534 w 1726087"/>
              <a:gd name="connsiteY485" fmla="*/ 29896 h 1806733"/>
              <a:gd name="connsiteX486" fmla="*/ 675796 w 1726087"/>
              <a:gd name="connsiteY486" fmla="*/ 28519 h 1806733"/>
              <a:gd name="connsiteX487" fmla="*/ 681022 w 1726087"/>
              <a:gd name="connsiteY487" fmla="*/ 27177 h 1806733"/>
              <a:gd name="connsiteX488" fmla="*/ 686284 w 1726087"/>
              <a:gd name="connsiteY488" fmla="*/ 25870 h 1806733"/>
              <a:gd name="connsiteX489" fmla="*/ 691545 w 1726087"/>
              <a:gd name="connsiteY489" fmla="*/ 24599 h 1806733"/>
              <a:gd name="connsiteX490" fmla="*/ 692251 w 1726087"/>
              <a:gd name="connsiteY490" fmla="*/ 24458 h 1806733"/>
              <a:gd name="connsiteX491" fmla="*/ 692251 w 1726087"/>
              <a:gd name="connsiteY491" fmla="*/ 24458 h 1806733"/>
              <a:gd name="connsiteX492" fmla="*/ 524835 w 1726087"/>
              <a:gd name="connsiteY492" fmla="*/ 82476 h 1806733"/>
              <a:gd name="connsiteX493" fmla="*/ 553579 w 1726087"/>
              <a:gd name="connsiteY493" fmla="*/ 93035 h 1806733"/>
              <a:gd name="connsiteX494" fmla="*/ 543021 w 1726087"/>
              <a:gd name="connsiteY494" fmla="*/ 121779 h 1806733"/>
              <a:gd name="connsiteX495" fmla="*/ 540973 w 1726087"/>
              <a:gd name="connsiteY495" fmla="*/ 122732 h 1806733"/>
              <a:gd name="connsiteX496" fmla="*/ 536276 w 1726087"/>
              <a:gd name="connsiteY496" fmla="*/ 124922 h 1806733"/>
              <a:gd name="connsiteX497" fmla="*/ 531615 w 1726087"/>
              <a:gd name="connsiteY497" fmla="*/ 127146 h 1806733"/>
              <a:gd name="connsiteX498" fmla="*/ 526954 w 1726087"/>
              <a:gd name="connsiteY498" fmla="*/ 129406 h 1806733"/>
              <a:gd name="connsiteX499" fmla="*/ 522293 w 1726087"/>
              <a:gd name="connsiteY499" fmla="*/ 131666 h 1806733"/>
              <a:gd name="connsiteX500" fmla="*/ 517667 w 1726087"/>
              <a:gd name="connsiteY500" fmla="*/ 133962 h 1806733"/>
              <a:gd name="connsiteX501" fmla="*/ 513041 w 1726087"/>
              <a:gd name="connsiteY501" fmla="*/ 136292 h 1806733"/>
              <a:gd name="connsiteX502" fmla="*/ 508415 w 1726087"/>
              <a:gd name="connsiteY502" fmla="*/ 138658 h 1806733"/>
              <a:gd name="connsiteX503" fmla="*/ 505060 w 1726087"/>
              <a:gd name="connsiteY503" fmla="*/ 140389 h 1806733"/>
              <a:gd name="connsiteX504" fmla="*/ 475857 w 1726087"/>
              <a:gd name="connsiteY504" fmla="*/ 131243 h 1806733"/>
              <a:gd name="connsiteX505" fmla="*/ 485003 w 1726087"/>
              <a:gd name="connsiteY505" fmla="*/ 102004 h 1806733"/>
              <a:gd name="connsiteX506" fmla="*/ 488569 w 1726087"/>
              <a:gd name="connsiteY506" fmla="*/ 100132 h 1806733"/>
              <a:gd name="connsiteX507" fmla="*/ 493407 w 1726087"/>
              <a:gd name="connsiteY507" fmla="*/ 97661 h 1806733"/>
              <a:gd name="connsiteX508" fmla="*/ 498280 w 1726087"/>
              <a:gd name="connsiteY508" fmla="*/ 95224 h 1806733"/>
              <a:gd name="connsiteX509" fmla="*/ 503153 w 1726087"/>
              <a:gd name="connsiteY509" fmla="*/ 92823 h 1806733"/>
              <a:gd name="connsiteX510" fmla="*/ 508026 w 1726087"/>
              <a:gd name="connsiteY510" fmla="*/ 90422 h 1806733"/>
              <a:gd name="connsiteX511" fmla="*/ 512935 w 1726087"/>
              <a:gd name="connsiteY511" fmla="*/ 88056 h 1806733"/>
              <a:gd name="connsiteX512" fmla="*/ 517843 w 1726087"/>
              <a:gd name="connsiteY512" fmla="*/ 85725 h 1806733"/>
              <a:gd name="connsiteX513" fmla="*/ 522787 w 1726087"/>
              <a:gd name="connsiteY513" fmla="*/ 83430 h 1806733"/>
              <a:gd name="connsiteX514" fmla="*/ 524835 w 1726087"/>
              <a:gd name="connsiteY514" fmla="*/ 82476 h 1806733"/>
              <a:gd name="connsiteX515" fmla="*/ 524835 w 1726087"/>
              <a:gd name="connsiteY515" fmla="*/ 82476 h 1806733"/>
              <a:gd name="connsiteX516" fmla="*/ 371826 w 1726087"/>
              <a:gd name="connsiteY516" fmla="*/ 171958 h 1806733"/>
              <a:gd name="connsiteX517" fmla="*/ 402089 w 1726087"/>
              <a:gd name="connsiteY517" fmla="*/ 176584 h 1806733"/>
              <a:gd name="connsiteX518" fmla="*/ 397428 w 1726087"/>
              <a:gd name="connsiteY518" fmla="*/ 206847 h 1806733"/>
              <a:gd name="connsiteX519" fmla="*/ 393543 w 1726087"/>
              <a:gd name="connsiteY519" fmla="*/ 209672 h 1806733"/>
              <a:gd name="connsiteX520" fmla="*/ 389341 w 1726087"/>
              <a:gd name="connsiteY520" fmla="*/ 212779 h 1806733"/>
              <a:gd name="connsiteX521" fmla="*/ 385139 w 1726087"/>
              <a:gd name="connsiteY521" fmla="*/ 215922 h 1806733"/>
              <a:gd name="connsiteX522" fmla="*/ 381007 w 1726087"/>
              <a:gd name="connsiteY522" fmla="*/ 219100 h 1806733"/>
              <a:gd name="connsiteX523" fmla="*/ 376876 w 1726087"/>
              <a:gd name="connsiteY523" fmla="*/ 222278 h 1806733"/>
              <a:gd name="connsiteX524" fmla="*/ 372709 w 1726087"/>
              <a:gd name="connsiteY524" fmla="*/ 225492 h 1806733"/>
              <a:gd name="connsiteX525" fmla="*/ 368613 w 1726087"/>
              <a:gd name="connsiteY525" fmla="*/ 228740 h 1806733"/>
              <a:gd name="connsiteX526" fmla="*/ 364517 w 1726087"/>
              <a:gd name="connsiteY526" fmla="*/ 231989 h 1806733"/>
              <a:gd name="connsiteX527" fmla="*/ 363881 w 1726087"/>
              <a:gd name="connsiteY527" fmla="*/ 232483 h 1806733"/>
              <a:gd name="connsiteX528" fmla="*/ 333406 w 1726087"/>
              <a:gd name="connsiteY528" fmla="*/ 229341 h 1806733"/>
              <a:gd name="connsiteX529" fmla="*/ 336549 w 1726087"/>
              <a:gd name="connsiteY529" fmla="*/ 198866 h 1806733"/>
              <a:gd name="connsiteX530" fmla="*/ 337361 w 1726087"/>
              <a:gd name="connsiteY530" fmla="*/ 198195 h 1806733"/>
              <a:gd name="connsiteX531" fmla="*/ 341669 w 1726087"/>
              <a:gd name="connsiteY531" fmla="*/ 194770 h 1806733"/>
              <a:gd name="connsiteX532" fmla="*/ 346013 w 1726087"/>
              <a:gd name="connsiteY532" fmla="*/ 191380 h 1806733"/>
              <a:gd name="connsiteX533" fmla="*/ 350356 w 1726087"/>
              <a:gd name="connsiteY533" fmla="*/ 188025 h 1806733"/>
              <a:gd name="connsiteX534" fmla="*/ 354700 w 1726087"/>
              <a:gd name="connsiteY534" fmla="*/ 184670 h 1806733"/>
              <a:gd name="connsiteX535" fmla="*/ 359078 w 1726087"/>
              <a:gd name="connsiteY535" fmla="*/ 181351 h 1806733"/>
              <a:gd name="connsiteX536" fmla="*/ 363493 w 1726087"/>
              <a:gd name="connsiteY536" fmla="*/ 178067 h 1806733"/>
              <a:gd name="connsiteX537" fmla="*/ 367907 w 1726087"/>
              <a:gd name="connsiteY537" fmla="*/ 174818 h 1806733"/>
              <a:gd name="connsiteX538" fmla="*/ 371826 w 1726087"/>
              <a:gd name="connsiteY538" fmla="*/ 171958 h 1806733"/>
              <a:gd name="connsiteX539" fmla="*/ 371826 w 1726087"/>
              <a:gd name="connsiteY539" fmla="*/ 171958 h 1806733"/>
              <a:gd name="connsiteX540" fmla="*/ 239405 w 1726087"/>
              <a:gd name="connsiteY540" fmla="*/ 289654 h 1806733"/>
              <a:gd name="connsiteX541" fmla="*/ 269985 w 1726087"/>
              <a:gd name="connsiteY541" fmla="*/ 288277 h 1806733"/>
              <a:gd name="connsiteX542" fmla="*/ 271327 w 1726087"/>
              <a:gd name="connsiteY542" fmla="*/ 318858 h 1806733"/>
              <a:gd name="connsiteX543" fmla="*/ 268220 w 1726087"/>
              <a:gd name="connsiteY543" fmla="*/ 322248 h 1806733"/>
              <a:gd name="connsiteX544" fmla="*/ 264653 w 1726087"/>
              <a:gd name="connsiteY544" fmla="*/ 326203 h 1806733"/>
              <a:gd name="connsiteX545" fmla="*/ 261086 w 1726087"/>
              <a:gd name="connsiteY545" fmla="*/ 330158 h 1806733"/>
              <a:gd name="connsiteX546" fmla="*/ 257555 w 1726087"/>
              <a:gd name="connsiteY546" fmla="*/ 334183 h 1806733"/>
              <a:gd name="connsiteX547" fmla="*/ 254024 w 1726087"/>
              <a:gd name="connsiteY547" fmla="*/ 338209 h 1806733"/>
              <a:gd name="connsiteX548" fmla="*/ 250528 w 1726087"/>
              <a:gd name="connsiteY548" fmla="*/ 342270 h 1806733"/>
              <a:gd name="connsiteX549" fmla="*/ 247032 w 1726087"/>
              <a:gd name="connsiteY549" fmla="*/ 346331 h 1806733"/>
              <a:gd name="connsiteX550" fmla="*/ 243572 w 1726087"/>
              <a:gd name="connsiteY550" fmla="*/ 350427 h 1806733"/>
              <a:gd name="connsiteX551" fmla="*/ 243466 w 1726087"/>
              <a:gd name="connsiteY551" fmla="*/ 350568 h 1806733"/>
              <a:gd name="connsiteX552" fmla="*/ 212991 w 1726087"/>
              <a:gd name="connsiteY552" fmla="*/ 353464 h 1806733"/>
              <a:gd name="connsiteX553" fmla="*/ 210095 w 1726087"/>
              <a:gd name="connsiteY553" fmla="*/ 322989 h 1806733"/>
              <a:gd name="connsiteX554" fmla="*/ 210378 w 1726087"/>
              <a:gd name="connsiteY554" fmla="*/ 322636 h 1806733"/>
              <a:gd name="connsiteX555" fmla="*/ 213980 w 1726087"/>
              <a:gd name="connsiteY555" fmla="*/ 318328 h 1806733"/>
              <a:gd name="connsiteX556" fmla="*/ 217652 w 1726087"/>
              <a:gd name="connsiteY556" fmla="*/ 314020 h 1806733"/>
              <a:gd name="connsiteX557" fmla="*/ 221325 w 1726087"/>
              <a:gd name="connsiteY557" fmla="*/ 309782 h 1806733"/>
              <a:gd name="connsiteX558" fmla="*/ 225032 w 1726087"/>
              <a:gd name="connsiteY558" fmla="*/ 305545 h 1806733"/>
              <a:gd name="connsiteX559" fmla="*/ 228740 w 1726087"/>
              <a:gd name="connsiteY559" fmla="*/ 301343 h 1806733"/>
              <a:gd name="connsiteX560" fmla="*/ 232483 w 1726087"/>
              <a:gd name="connsiteY560" fmla="*/ 297176 h 1806733"/>
              <a:gd name="connsiteX561" fmla="*/ 236262 w 1726087"/>
              <a:gd name="connsiteY561" fmla="*/ 293009 h 1806733"/>
              <a:gd name="connsiteX562" fmla="*/ 239405 w 1726087"/>
              <a:gd name="connsiteY562" fmla="*/ 289654 h 1806733"/>
              <a:gd name="connsiteX563" fmla="*/ 239405 w 1726087"/>
              <a:gd name="connsiteY563" fmla="*/ 289654 h 18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Lst>
            <a:rect l="l" t="t" r="r" b="b"/>
            <a:pathLst>
              <a:path w="1726087" h="1806733">
                <a:moveTo>
                  <a:pt x="148404" y="490123"/>
                </a:moveTo>
                <a:lnTo>
                  <a:pt x="148299" y="490299"/>
                </a:lnTo>
                <a:lnTo>
                  <a:pt x="148299" y="490335"/>
                </a:lnTo>
                <a:lnTo>
                  <a:pt x="147628" y="491535"/>
                </a:lnTo>
                <a:cubicBezTo>
                  <a:pt x="141942" y="502059"/>
                  <a:pt x="128806" y="505978"/>
                  <a:pt x="118283" y="500293"/>
                </a:cubicBezTo>
                <a:cubicBezTo>
                  <a:pt x="107760" y="494608"/>
                  <a:pt x="103840" y="481471"/>
                  <a:pt x="109490" y="470948"/>
                </a:cubicBezTo>
                <a:lnTo>
                  <a:pt x="110126" y="469748"/>
                </a:lnTo>
                <a:lnTo>
                  <a:pt x="110161" y="469677"/>
                </a:lnTo>
                <a:lnTo>
                  <a:pt x="110196" y="469606"/>
                </a:lnTo>
                <a:lnTo>
                  <a:pt x="110232" y="469500"/>
                </a:lnTo>
                <a:lnTo>
                  <a:pt x="110267" y="469465"/>
                </a:lnTo>
                <a:lnTo>
                  <a:pt x="110338" y="469324"/>
                </a:lnTo>
                <a:lnTo>
                  <a:pt x="113163" y="464204"/>
                </a:lnTo>
                <a:lnTo>
                  <a:pt x="116023" y="459119"/>
                </a:lnTo>
                <a:lnTo>
                  <a:pt x="118883" y="454069"/>
                </a:lnTo>
                <a:lnTo>
                  <a:pt x="121779" y="449019"/>
                </a:lnTo>
                <a:lnTo>
                  <a:pt x="124710" y="444005"/>
                </a:lnTo>
                <a:lnTo>
                  <a:pt x="127676" y="439026"/>
                </a:lnTo>
                <a:lnTo>
                  <a:pt x="130678" y="434082"/>
                </a:lnTo>
                <a:lnTo>
                  <a:pt x="132514" y="431045"/>
                </a:lnTo>
                <a:cubicBezTo>
                  <a:pt x="138694" y="420805"/>
                  <a:pt x="152006" y="417556"/>
                  <a:pt x="162247" y="423771"/>
                </a:cubicBezTo>
                <a:cubicBezTo>
                  <a:pt x="172488" y="429951"/>
                  <a:pt x="175736" y="443299"/>
                  <a:pt x="169521" y="453504"/>
                </a:cubicBezTo>
                <a:lnTo>
                  <a:pt x="167685" y="456506"/>
                </a:lnTo>
                <a:lnTo>
                  <a:pt x="164825" y="461237"/>
                </a:lnTo>
                <a:lnTo>
                  <a:pt x="162000" y="466005"/>
                </a:lnTo>
                <a:lnTo>
                  <a:pt x="159210" y="470772"/>
                </a:lnTo>
                <a:lnTo>
                  <a:pt x="156456" y="475574"/>
                </a:lnTo>
                <a:lnTo>
                  <a:pt x="153701" y="480412"/>
                </a:lnTo>
                <a:lnTo>
                  <a:pt x="150982" y="485285"/>
                </a:lnTo>
                <a:lnTo>
                  <a:pt x="148404" y="490123"/>
                </a:lnTo>
                <a:lnTo>
                  <a:pt x="148404" y="490123"/>
                </a:lnTo>
                <a:close/>
                <a:moveTo>
                  <a:pt x="54579" y="591999"/>
                </a:moveTo>
                <a:cubicBezTo>
                  <a:pt x="58676" y="580770"/>
                  <a:pt x="71106" y="574979"/>
                  <a:pt x="82335" y="579075"/>
                </a:cubicBezTo>
                <a:cubicBezTo>
                  <a:pt x="93564" y="583171"/>
                  <a:pt x="99356" y="595601"/>
                  <a:pt x="95259" y="606830"/>
                </a:cubicBezTo>
                <a:lnTo>
                  <a:pt x="94129" y="609867"/>
                </a:lnTo>
                <a:lnTo>
                  <a:pt x="92293" y="614952"/>
                </a:lnTo>
                <a:lnTo>
                  <a:pt x="90492" y="620037"/>
                </a:lnTo>
                <a:lnTo>
                  <a:pt x="88726" y="625122"/>
                </a:lnTo>
                <a:lnTo>
                  <a:pt x="86996" y="630243"/>
                </a:lnTo>
                <a:lnTo>
                  <a:pt x="85301" y="635363"/>
                </a:lnTo>
                <a:lnTo>
                  <a:pt x="83641" y="640483"/>
                </a:lnTo>
                <a:lnTo>
                  <a:pt x="82017" y="645604"/>
                </a:lnTo>
                <a:lnTo>
                  <a:pt x="81629" y="646840"/>
                </a:lnTo>
                <a:cubicBezTo>
                  <a:pt x="78097" y="658281"/>
                  <a:pt x="65985" y="664672"/>
                  <a:pt x="54544" y="661141"/>
                </a:cubicBezTo>
                <a:cubicBezTo>
                  <a:pt x="43103" y="657610"/>
                  <a:pt x="36711" y="645498"/>
                  <a:pt x="40243" y="634092"/>
                </a:cubicBezTo>
                <a:lnTo>
                  <a:pt x="40702" y="632609"/>
                </a:lnTo>
                <a:lnTo>
                  <a:pt x="42397" y="627241"/>
                </a:lnTo>
                <a:lnTo>
                  <a:pt x="44162" y="621874"/>
                </a:lnTo>
                <a:lnTo>
                  <a:pt x="45963" y="616506"/>
                </a:lnTo>
                <a:lnTo>
                  <a:pt x="47799" y="611139"/>
                </a:lnTo>
                <a:lnTo>
                  <a:pt x="49671" y="605771"/>
                </a:lnTo>
                <a:lnTo>
                  <a:pt x="51542" y="600439"/>
                </a:lnTo>
                <a:lnTo>
                  <a:pt x="53485" y="595107"/>
                </a:lnTo>
                <a:lnTo>
                  <a:pt x="54579" y="591999"/>
                </a:lnTo>
                <a:lnTo>
                  <a:pt x="54579" y="591999"/>
                </a:lnTo>
                <a:close/>
                <a:moveTo>
                  <a:pt x="10015" y="763512"/>
                </a:moveTo>
                <a:cubicBezTo>
                  <a:pt x="11816" y="751682"/>
                  <a:pt x="22833" y="743560"/>
                  <a:pt x="34663" y="745361"/>
                </a:cubicBezTo>
                <a:cubicBezTo>
                  <a:pt x="46493" y="747127"/>
                  <a:pt x="54615" y="758180"/>
                  <a:pt x="52814" y="770009"/>
                </a:cubicBezTo>
                <a:lnTo>
                  <a:pt x="52072" y="774741"/>
                </a:lnTo>
                <a:lnTo>
                  <a:pt x="51295" y="779932"/>
                </a:lnTo>
                <a:lnTo>
                  <a:pt x="50554" y="785158"/>
                </a:lnTo>
                <a:lnTo>
                  <a:pt x="49847" y="790385"/>
                </a:lnTo>
                <a:lnTo>
                  <a:pt x="49177" y="795575"/>
                </a:lnTo>
                <a:lnTo>
                  <a:pt x="48541" y="800766"/>
                </a:lnTo>
                <a:lnTo>
                  <a:pt x="47941" y="805993"/>
                </a:lnTo>
                <a:lnTo>
                  <a:pt x="47376" y="811219"/>
                </a:lnTo>
                <a:lnTo>
                  <a:pt x="47305" y="811890"/>
                </a:lnTo>
                <a:cubicBezTo>
                  <a:pt x="46104" y="823790"/>
                  <a:pt x="35475" y="832442"/>
                  <a:pt x="23575" y="831241"/>
                </a:cubicBezTo>
                <a:cubicBezTo>
                  <a:pt x="11710" y="830040"/>
                  <a:pt x="3023" y="819411"/>
                  <a:pt x="4224" y="807511"/>
                </a:cubicBezTo>
                <a:lnTo>
                  <a:pt x="4330" y="806558"/>
                </a:lnTo>
                <a:lnTo>
                  <a:pt x="4930" y="801084"/>
                </a:lnTo>
                <a:lnTo>
                  <a:pt x="5566" y="795611"/>
                </a:lnTo>
                <a:lnTo>
                  <a:pt x="6237" y="790137"/>
                </a:lnTo>
                <a:lnTo>
                  <a:pt x="6943" y="784664"/>
                </a:lnTo>
                <a:lnTo>
                  <a:pt x="7684" y="779190"/>
                </a:lnTo>
                <a:lnTo>
                  <a:pt x="8461" y="773717"/>
                </a:lnTo>
                <a:lnTo>
                  <a:pt x="9274" y="768244"/>
                </a:lnTo>
                <a:lnTo>
                  <a:pt x="10015" y="763512"/>
                </a:lnTo>
                <a:lnTo>
                  <a:pt x="10015" y="763512"/>
                </a:lnTo>
                <a:close/>
                <a:moveTo>
                  <a:pt x="22" y="940392"/>
                </a:moveTo>
                <a:cubicBezTo>
                  <a:pt x="-508" y="928456"/>
                  <a:pt x="8744" y="918322"/>
                  <a:pt x="20679" y="917792"/>
                </a:cubicBezTo>
                <a:cubicBezTo>
                  <a:pt x="32615" y="917262"/>
                  <a:pt x="42750" y="926479"/>
                  <a:pt x="43279" y="938450"/>
                </a:cubicBezTo>
                <a:lnTo>
                  <a:pt x="43385" y="941380"/>
                </a:lnTo>
                <a:lnTo>
                  <a:pt x="43633" y="946571"/>
                </a:lnTo>
                <a:lnTo>
                  <a:pt x="43915" y="951762"/>
                </a:lnTo>
                <a:lnTo>
                  <a:pt x="44233" y="956953"/>
                </a:lnTo>
                <a:lnTo>
                  <a:pt x="44586" y="962144"/>
                </a:lnTo>
                <a:lnTo>
                  <a:pt x="44974" y="967300"/>
                </a:lnTo>
                <a:lnTo>
                  <a:pt x="45363" y="972456"/>
                </a:lnTo>
                <a:lnTo>
                  <a:pt x="45822" y="977611"/>
                </a:lnTo>
                <a:lnTo>
                  <a:pt x="46104" y="980648"/>
                </a:lnTo>
                <a:cubicBezTo>
                  <a:pt x="47234" y="992548"/>
                  <a:pt x="38477" y="1003107"/>
                  <a:pt x="26577" y="1004237"/>
                </a:cubicBezTo>
                <a:cubicBezTo>
                  <a:pt x="14676" y="1005331"/>
                  <a:pt x="4118" y="996609"/>
                  <a:pt x="3023" y="984709"/>
                </a:cubicBezTo>
                <a:lnTo>
                  <a:pt x="2741" y="981425"/>
                </a:lnTo>
                <a:lnTo>
                  <a:pt x="2282" y="975987"/>
                </a:lnTo>
                <a:lnTo>
                  <a:pt x="1858" y="970549"/>
                </a:lnTo>
                <a:lnTo>
                  <a:pt x="1469" y="965111"/>
                </a:lnTo>
                <a:lnTo>
                  <a:pt x="1116" y="959672"/>
                </a:lnTo>
                <a:lnTo>
                  <a:pt x="799" y="954234"/>
                </a:lnTo>
                <a:lnTo>
                  <a:pt x="516" y="948796"/>
                </a:lnTo>
                <a:lnTo>
                  <a:pt x="269" y="943358"/>
                </a:lnTo>
                <a:lnTo>
                  <a:pt x="22" y="940392"/>
                </a:lnTo>
                <a:lnTo>
                  <a:pt x="22" y="940392"/>
                </a:lnTo>
                <a:close/>
                <a:moveTo>
                  <a:pt x="24705" y="1115895"/>
                </a:moveTo>
                <a:cubicBezTo>
                  <a:pt x="21845" y="1104277"/>
                  <a:pt x="28907" y="1092553"/>
                  <a:pt x="40525" y="1089658"/>
                </a:cubicBezTo>
                <a:cubicBezTo>
                  <a:pt x="52107" y="1086797"/>
                  <a:pt x="63867" y="1093860"/>
                  <a:pt x="66762" y="1105477"/>
                </a:cubicBezTo>
                <a:lnTo>
                  <a:pt x="67892" y="1110068"/>
                </a:lnTo>
                <a:lnTo>
                  <a:pt x="69163" y="1115082"/>
                </a:lnTo>
                <a:lnTo>
                  <a:pt x="70435" y="1120097"/>
                </a:lnTo>
                <a:lnTo>
                  <a:pt x="71777" y="1125076"/>
                </a:lnTo>
                <a:lnTo>
                  <a:pt x="73118" y="1130055"/>
                </a:lnTo>
                <a:lnTo>
                  <a:pt x="74496" y="1135034"/>
                </a:lnTo>
                <a:lnTo>
                  <a:pt x="75908" y="1140013"/>
                </a:lnTo>
                <a:lnTo>
                  <a:pt x="77356" y="1144957"/>
                </a:lnTo>
                <a:lnTo>
                  <a:pt x="77744" y="1146299"/>
                </a:lnTo>
                <a:cubicBezTo>
                  <a:pt x="81170" y="1157740"/>
                  <a:pt x="74637" y="1169817"/>
                  <a:pt x="63196" y="1173242"/>
                </a:cubicBezTo>
                <a:cubicBezTo>
                  <a:pt x="51719" y="1176667"/>
                  <a:pt x="39678" y="1170135"/>
                  <a:pt x="36252" y="1158693"/>
                </a:cubicBezTo>
                <a:lnTo>
                  <a:pt x="35793" y="1157140"/>
                </a:lnTo>
                <a:lnTo>
                  <a:pt x="34275" y="1151949"/>
                </a:lnTo>
                <a:lnTo>
                  <a:pt x="32792" y="1146722"/>
                </a:lnTo>
                <a:lnTo>
                  <a:pt x="31344" y="1141496"/>
                </a:lnTo>
                <a:lnTo>
                  <a:pt x="29931" y="1136270"/>
                </a:lnTo>
                <a:lnTo>
                  <a:pt x="28554" y="1131008"/>
                </a:lnTo>
                <a:lnTo>
                  <a:pt x="27212" y="1125747"/>
                </a:lnTo>
                <a:lnTo>
                  <a:pt x="25906" y="1120485"/>
                </a:lnTo>
                <a:lnTo>
                  <a:pt x="24705" y="1115895"/>
                </a:lnTo>
                <a:lnTo>
                  <a:pt x="24705" y="1115895"/>
                </a:lnTo>
                <a:close/>
                <a:moveTo>
                  <a:pt x="82935" y="1283064"/>
                </a:moveTo>
                <a:cubicBezTo>
                  <a:pt x="77921" y="1272223"/>
                  <a:pt x="82653" y="1259334"/>
                  <a:pt x="93494" y="1254319"/>
                </a:cubicBezTo>
                <a:cubicBezTo>
                  <a:pt x="104335" y="1249305"/>
                  <a:pt x="117224" y="1254037"/>
                  <a:pt x="122238" y="1264878"/>
                </a:cubicBezTo>
                <a:lnTo>
                  <a:pt x="122626" y="1265761"/>
                </a:lnTo>
                <a:lnTo>
                  <a:pt x="124816" y="1270457"/>
                </a:lnTo>
                <a:lnTo>
                  <a:pt x="127040" y="1275118"/>
                </a:lnTo>
                <a:lnTo>
                  <a:pt x="129300" y="1279780"/>
                </a:lnTo>
                <a:lnTo>
                  <a:pt x="131560" y="1284441"/>
                </a:lnTo>
                <a:lnTo>
                  <a:pt x="133856" y="1289067"/>
                </a:lnTo>
                <a:lnTo>
                  <a:pt x="136186" y="1293693"/>
                </a:lnTo>
                <a:lnTo>
                  <a:pt x="138552" y="1298319"/>
                </a:lnTo>
                <a:lnTo>
                  <a:pt x="140883" y="1302803"/>
                </a:lnTo>
                <a:cubicBezTo>
                  <a:pt x="146427" y="1313397"/>
                  <a:pt x="142331" y="1326498"/>
                  <a:pt x="131702" y="1332042"/>
                </a:cubicBezTo>
                <a:cubicBezTo>
                  <a:pt x="121108" y="1337586"/>
                  <a:pt x="108007" y="1333490"/>
                  <a:pt x="102498" y="1322896"/>
                </a:cubicBezTo>
                <a:lnTo>
                  <a:pt x="100062" y="1318164"/>
                </a:lnTo>
                <a:lnTo>
                  <a:pt x="97590" y="1313326"/>
                </a:lnTo>
                <a:lnTo>
                  <a:pt x="95153" y="1308489"/>
                </a:lnTo>
                <a:lnTo>
                  <a:pt x="92752" y="1303615"/>
                </a:lnTo>
                <a:lnTo>
                  <a:pt x="90351" y="1298742"/>
                </a:lnTo>
                <a:lnTo>
                  <a:pt x="87985" y="1293834"/>
                </a:lnTo>
                <a:lnTo>
                  <a:pt x="85654" y="1288926"/>
                </a:lnTo>
                <a:lnTo>
                  <a:pt x="83359" y="1284017"/>
                </a:lnTo>
                <a:lnTo>
                  <a:pt x="82935" y="1283064"/>
                </a:lnTo>
                <a:lnTo>
                  <a:pt x="82935" y="1283064"/>
                </a:lnTo>
                <a:close/>
                <a:moveTo>
                  <a:pt x="172664" y="1435931"/>
                </a:moveTo>
                <a:cubicBezTo>
                  <a:pt x="165602" y="1426291"/>
                  <a:pt x="167685" y="1412731"/>
                  <a:pt x="177325" y="1405668"/>
                </a:cubicBezTo>
                <a:cubicBezTo>
                  <a:pt x="186966" y="1398606"/>
                  <a:pt x="200526" y="1400689"/>
                  <a:pt x="207588" y="1410330"/>
                </a:cubicBezTo>
                <a:lnTo>
                  <a:pt x="209672" y="1413155"/>
                </a:lnTo>
                <a:lnTo>
                  <a:pt x="212779" y="1417357"/>
                </a:lnTo>
                <a:lnTo>
                  <a:pt x="215922" y="1421559"/>
                </a:lnTo>
                <a:lnTo>
                  <a:pt x="219065" y="1425726"/>
                </a:lnTo>
                <a:lnTo>
                  <a:pt x="222243" y="1429893"/>
                </a:lnTo>
                <a:lnTo>
                  <a:pt x="225456" y="1434024"/>
                </a:lnTo>
                <a:lnTo>
                  <a:pt x="228705" y="1438156"/>
                </a:lnTo>
                <a:lnTo>
                  <a:pt x="231954" y="1442252"/>
                </a:lnTo>
                <a:lnTo>
                  <a:pt x="233260" y="1443877"/>
                </a:lnTo>
                <a:cubicBezTo>
                  <a:pt x="240782" y="1453164"/>
                  <a:pt x="239369" y="1466794"/>
                  <a:pt x="230117" y="1474351"/>
                </a:cubicBezTo>
                <a:cubicBezTo>
                  <a:pt x="220830" y="1481873"/>
                  <a:pt x="207200" y="1480460"/>
                  <a:pt x="199643" y="1471208"/>
                </a:cubicBezTo>
                <a:lnTo>
                  <a:pt x="198160" y="1469372"/>
                </a:lnTo>
                <a:lnTo>
                  <a:pt x="194734" y="1465064"/>
                </a:lnTo>
                <a:lnTo>
                  <a:pt x="191309" y="1460756"/>
                </a:lnTo>
                <a:lnTo>
                  <a:pt x="187954" y="1456412"/>
                </a:lnTo>
                <a:lnTo>
                  <a:pt x="184600" y="1452069"/>
                </a:lnTo>
                <a:lnTo>
                  <a:pt x="181280" y="1447690"/>
                </a:lnTo>
                <a:lnTo>
                  <a:pt x="177996" y="1443276"/>
                </a:lnTo>
                <a:lnTo>
                  <a:pt x="174748" y="1438862"/>
                </a:lnTo>
                <a:lnTo>
                  <a:pt x="172664" y="1435931"/>
                </a:lnTo>
                <a:lnTo>
                  <a:pt x="172664" y="1435931"/>
                </a:lnTo>
                <a:close/>
                <a:moveTo>
                  <a:pt x="290537" y="1568211"/>
                </a:moveTo>
                <a:cubicBezTo>
                  <a:pt x="281709" y="1560160"/>
                  <a:pt x="281109" y="1546459"/>
                  <a:pt x="289160" y="1537631"/>
                </a:cubicBezTo>
                <a:cubicBezTo>
                  <a:pt x="297246" y="1528803"/>
                  <a:pt x="310912" y="1528202"/>
                  <a:pt x="319740" y="1536254"/>
                </a:cubicBezTo>
                <a:lnTo>
                  <a:pt x="322177" y="1538478"/>
                </a:lnTo>
                <a:lnTo>
                  <a:pt x="326132" y="1542045"/>
                </a:lnTo>
                <a:lnTo>
                  <a:pt x="330087" y="1545612"/>
                </a:lnTo>
                <a:lnTo>
                  <a:pt x="334113" y="1549143"/>
                </a:lnTo>
                <a:lnTo>
                  <a:pt x="338138" y="1552674"/>
                </a:lnTo>
                <a:lnTo>
                  <a:pt x="342199" y="1556170"/>
                </a:lnTo>
                <a:lnTo>
                  <a:pt x="346260" y="1559666"/>
                </a:lnTo>
                <a:lnTo>
                  <a:pt x="350356" y="1563126"/>
                </a:lnTo>
                <a:lnTo>
                  <a:pt x="351486" y="1564080"/>
                </a:lnTo>
                <a:cubicBezTo>
                  <a:pt x="360703" y="1571707"/>
                  <a:pt x="362009" y="1585338"/>
                  <a:pt x="354382" y="1594555"/>
                </a:cubicBezTo>
                <a:cubicBezTo>
                  <a:pt x="346754" y="1603771"/>
                  <a:pt x="333124" y="1605078"/>
                  <a:pt x="323907" y="1597450"/>
                </a:cubicBezTo>
                <a:lnTo>
                  <a:pt x="322565" y="1596320"/>
                </a:lnTo>
                <a:lnTo>
                  <a:pt x="318257" y="1592683"/>
                </a:lnTo>
                <a:lnTo>
                  <a:pt x="313984" y="1589011"/>
                </a:lnTo>
                <a:lnTo>
                  <a:pt x="309747" y="1585338"/>
                </a:lnTo>
                <a:lnTo>
                  <a:pt x="305510" y="1581666"/>
                </a:lnTo>
                <a:lnTo>
                  <a:pt x="301307" y="1577958"/>
                </a:lnTo>
                <a:lnTo>
                  <a:pt x="297105" y="1574215"/>
                </a:lnTo>
                <a:lnTo>
                  <a:pt x="292938" y="1570436"/>
                </a:lnTo>
                <a:lnTo>
                  <a:pt x="290537" y="1568211"/>
                </a:lnTo>
                <a:lnTo>
                  <a:pt x="290537" y="1568211"/>
                </a:lnTo>
                <a:close/>
                <a:moveTo>
                  <a:pt x="432069" y="1674784"/>
                </a:moveTo>
                <a:cubicBezTo>
                  <a:pt x="421864" y="1668605"/>
                  <a:pt x="418580" y="1655292"/>
                  <a:pt x="424760" y="1645051"/>
                </a:cubicBezTo>
                <a:cubicBezTo>
                  <a:pt x="430939" y="1634811"/>
                  <a:pt x="444287" y="1631562"/>
                  <a:pt x="454493" y="1637777"/>
                </a:cubicBezTo>
                <a:lnTo>
                  <a:pt x="456400" y="1638942"/>
                </a:lnTo>
                <a:lnTo>
                  <a:pt x="461131" y="1641767"/>
                </a:lnTo>
                <a:lnTo>
                  <a:pt x="465899" y="1644592"/>
                </a:lnTo>
                <a:lnTo>
                  <a:pt x="470666" y="1647382"/>
                </a:lnTo>
                <a:lnTo>
                  <a:pt x="475468" y="1650136"/>
                </a:lnTo>
                <a:lnTo>
                  <a:pt x="480306" y="1652891"/>
                </a:lnTo>
                <a:lnTo>
                  <a:pt x="485179" y="1655610"/>
                </a:lnTo>
                <a:lnTo>
                  <a:pt x="490052" y="1658294"/>
                </a:lnTo>
                <a:lnTo>
                  <a:pt x="491076" y="1658858"/>
                </a:lnTo>
                <a:cubicBezTo>
                  <a:pt x="501599" y="1664509"/>
                  <a:pt x="505519" y="1677680"/>
                  <a:pt x="499834" y="1688203"/>
                </a:cubicBezTo>
                <a:cubicBezTo>
                  <a:pt x="494149" y="1698691"/>
                  <a:pt x="481012" y="1702646"/>
                  <a:pt x="470489" y="1696961"/>
                </a:cubicBezTo>
                <a:lnTo>
                  <a:pt x="469253" y="1696290"/>
                </a:lnTo>
                <a:lnTo>
                  <a:pt x="464133" y="1693465"/>
                </a:lnTo>
                <a:lnTo>
                  <a:pt x="459048" y="1690604"/>
                </a:lnTo>
                <a:lnTo>
                  <a:pt x="453998" y="1687709"/>
                </a:lnTo>
                <a:lnTo>
                  <a:pt x="448949" y="1684813"/>
                </a:lnTo>
                <a:lnTo>
                  <a:pt x="443934" y="1681882"/>
                </a:lnTo>
                <a:lnTo>
                  <a:pt x="438955" y="1678916"/>
                </a:lnTo>
                <a:lnTo>
                  <a:pt x="433976" y="1675914"/>
                </a:lnTo>
                <a:lnTo>
                  <a:pt x="432069" y="1674784"/>
                </a:lnTo>
                <a:lnTo>
                  <a:pt x="432069" y="1674784"/>
                </a:lnTo>
                <a:close/>
                <a:moveTo>
                  <a:pt x="591505" y="1751978"/>
                </a:moveTo>
                <a:cubicBezTo>
                  <a:pt x="580276" y="1747881"/>
                  <a:pt x="574484" y="1735451"/>
                  <a:pt x="578581" y="1724222"/>
                </a:cubicBezTo>
                <a:cubicBezTo>
                  <a:pt x="582677" y="1712992"/>
                  <a:pt x="595107" y="1707201"/>
                  <a:pt x="606336" y="1711298"/>
                </a:cubicBezTo>
                <a:lnTo>
                  <a:pt x="609797" y="1712569"/>
                </a:lnTo>
                <a:lnTo>
                  <a:pt x="614882" y="1714405"/>
                </a:lnTo>
                <a:lnTo>
                  <a:pt x="619967" y="1716206"/>
                </a:lnTo>
                <a:lnTo>
                  <a:pt x="625052" y="1717972"/>
                </a:lnTo>
                <a:lnTo>
                  <a:pt x="630137" y="1719702"/>
                </a:lnTo>
                <a:lnTo>
                  <a:pt x="635257" y="1721397"/>
                </a:lnTo>
                <a:lnTo>
                  <a:pt x="640377" y="1723057"/>
                </a:lnTo>
                <a:lnTo>
                  <a:pt x="645498" y="1724681"/>
                </a:lnTo>
                <a:lnTo>
                  <a:pt x="646310" y="1724928"/>
                </a:lnTo>
                <a:cubicBezTo>
                  <a:pt x="657751" y="1728459"/>
                  <a:pt x="664143" y="1740571"/>
                  <a:pt x="660611" y="1751978"/>
                </a:cubicBezTo>
                <a:cubicBezTo>
                  <a:pt x="657080" y="1763419"/>
                  <a:pt x="644968" y="1769810"/>
                  <a:pt x="633527" y="1766279"/>
                </a:cubicBezTo>
                <a:lnTo>
                  <a:pt x="632432" y="1765961"/>
                </a:lnTo>
                <a:lnTo>
                  <a:pt x="627065" y="1764231"/>
                </a:lnTo>
                <a:lnTo>
                  <a:pt x="621697" y="1762501"/>
                </a:lnTo>
                <a:lnTo>
                  <a:pt x="616330" y="1760735"/>
                </a:lnTo>
                <a:lnTo>
                  <a:pt x="610962" y="1758899"/>
                </a:lnTo>
                <a:lnTo>
                  <a:pt x="605595" y="1757027"/>
                </a:lnTo>
                <a:lnTo>
                  <a:pt x="600298" y="1755191"/>
                </a:lnTo>
                <a:lnTo>
                  <a:pt x="594966" y="1753249"/>
                </a:lnTo>
                <a:lnTo>
                  <a:pt x="591505" y="1751978"/>
                </a:lnTo>
                <a:lnTo>
                  <a:pt x="591505" y="1751978"/>
                </a:lnTo>
                <a:close/>
                <a:moveTo>
                  <a:pt x="763017" y="1796612"/>
                </a:moveTo>
                <a:cubicBezTo>
                  <a:pt x="751188" y="1794847"/>
                  <a:pt x="743066" y="1783794"/>
                  <a:pt x="744867" y="1771964"/>
                </a:cubicBezTo>
                <a:cubicBezTo>
                  <a:pt x="746668" y="1760170"/>
                  <a:pt x="757685" y="1752013"/>
                  <a:pt x="769515" y="1753778"/>
                </a:cubicBezTo>
                <a:lnTo>
                  <a:pt x="774671" y="1754591"/>
                </a:lnTo>
                <a:lnTo>
                  <a:pt x="779861" y="1755367"/>
                </a:lnTo>
                <a:lnTo>
                  <a:pt x="785052" y="1756109"/>
                </a:lnTo>
                <a:lnTo>
                  <a:pt x="790279" y="1756815"/>
                </a:lnTo>
                <a:lnTo>
                  <a:pt x="795505" y="1757486"/>
                </a:lnTo>
                <a:lnTo>
                  <a:pt x="800696" y="1758122"/>
                </a:lnTo>
                <a:lnTo>
                  <a:pt x="805922" y="1758722"/>
                </a:lnTo>
                <a:lnTo>
                  <a:pt x="811148" y="1759287"/>
                </a:lnTo>
                <a:lnTo>
                  <a:pt x="811360" y="1759322"/>
                </a:lnTo>
                <a:cubicBezTo>
                  <a:pt x="823260" y="1760523"/>
                  <a:pt x="831947" y="1771152"/>
                  <a:pt x="830711" y="1783017"/>
                </a:cubicBezTo>
                <a:cubicBezTo>
                  <a:pt x="829511" y="1794917"/>
                  <a:pt x="818882" y="1803604"/>
                  <a:pt x="807017" y="1802368"/>
                </a:cubicBezTo>
                <a:lnTo>
                  <a:pt x="806487" y="1802298"/>
                </a:lnTo>
                <a:lnTo>
                  <a:pt x="801049" y="1801697"/>
                </a:lnTo>
                <a:lnTo>
                  <a:pt x="795575" y="1801062"/>
                </a:lnTo>
                <a:lnTo>
                  <a:pt x="790102" y="1800391"/>
                </a:lnTo>
                <a:lnTo>
                  <a:pt x="784629" y="1799684"/>
                </a:lnTo>
                <a:lnTo>
                  <a:pt x="779155" y="1798943"/>
                </a:lnTo>
                <a:lnTo>
                  <a:pt x="773682" y="1798166"/>
                </a:lnTo>
                <a:lnTo>
                  <a:pt x="768208" y="1797354"/>
                </a:lnTo>
                <a:lnTo>
                  <a:pt x="763017" y="1796612"/>
                </a:lnTo>
                <a:lnTo>
                  <a:pt x="763017" y="1796612"/>
                </a:lnTo>
                <a:close/>
                <a:moveTo>
                  <a:pt x="939897" y="1806712"/>
                </a:moveTo>
                <a:cubicBezTo>
                  <a:pt x="927962" y="1807241"/>
                  <a:pt x="917827" y="1798025"/>
                  <a:pt x="917297" y="1786054"/>
                </a:cubicBezTo>
                <a:cubicBezTo>
                  <a:pt x="916768" y="1774118"/>
                  <a:pt x="925984" y="1763984"/>
                  <a:pt x="937955" y="1763454"/>
                </a:cubicBezTo>
                <a:lnTo>
                  <a:pt x="941310" y="1763313"/>
                </a:lnTo>
                <a:lnTo>
                  <a:pt x="946501" y="1763065"/>
                </a:lnTo>
                <a:lnTo>
                  <a:pt x="951692" y="1762783"/>
                </a:lnTo>
                <a:lnTo>
                  <a:pt x="956847" y="1762465"/>
                </a:lnTo>
                <a:lnTo>
                  <a:pt x="962038" y="1762112"/>
                </a:lnTo>
                <a:lnTo>
                  <a:pt x="967194" y="1761759"/>
                </a:lnTo>
                <a:lnTo>
                  <a:pt x="972349" y="1761371"/>
                </a:lnTo>
                <a:lnTo>
                  <a:pt x="977505" y="1760911"/>
                </a:lnTo>
                <a:lnTo>
                  <a:pt x="980118" y="1760664"/>
                </a:lnTo>
                <a:cubicBezTo>
                  <a:pt x="992018" y="1759534"/>
                  <a:pt x="1002577" y="1768292"/>
                  <a:pt x="1003707" y="1780192"/>
                </a:cubicBezTo>
                <a:cubicBezTo>
                  <a:pt x="1004802" y="1792092"/>
                  <a:pt x="996044" y="1802651"/>
                  <a:pt x="984144" y="1803745"/>
                </a:cubicBezTo>
                <a:lnTo>
                  <a:pt x="981284" y="1803993"/>
                </a:lnTo>
                <a:lnTo>
                  <a:pt x="975845" y="1804452"/>
                </a:lnTo>
                <a:lnTo>
                  <a:pt x="970407" y="1804875"/>
                </a:lnTo>
                <a:lnTo>
                  <a:pt x="964969" y="1805264"/>
                </a:lnTo>
                <a:lnTo>
                  <a:pt x="959531" y="1805617"/>
                </a:lnTo>
                <a:lnTo>
                  <a:pt x="954093" y="1805935"/>
                </a:lnTo>
                <a:lnTo>
                  <a:pt x="948655" y="1806217"/>
                </a:lnTo>
                <a:lnTo>
                  <a:pt x="943217" y="1806500"/>
                </a:lnTo>
                <a:lnTo>
                  <a:pt x="939897" y="1806712"/>
                </a:lnTo>
                <a:lnTo>
                  <a:pt x="939897" y="1806712"/>
                </a:lnTo>
                <a:close/>
                <a:moveTo>
                  <a:pt x="1724081" y="524482"/>
                </a:moveTo>
                <a:cubicBezTo>
                  <a:pt x="1729095" y="535323"/>
                  <a:pt x="1724398" y="548212"/>
                  <a:pt x="1713522" y="553226"/>
                </a:cubicBezTo>
                <a:cubicBezTo>
                  <a:pt x="1702681" y="558241"/>
                  <a:pt x="1689792" y="553544"/>
                  <a:pt x="1684778" y="542703"/>
                </a:cubicBezTo>
                <a:lnTo>
                  <a:pt x="1684001" y="541044"/>
                </a:lnTo>
                <a:lnTo>
                  <a:pt x="1681812" y="536347"/>
                </a:lnTo>
                <a:lnTo>
                  <a:pt x="1679587" y="531686"/>
                </a:lnTo>
                <a:lnTo>
                  <a:pt x="1677327" y="527024"/>
                </a:lnTo>
                <a:lnTo>
                  <a:pt x="1675067" y="522363"/>
                </a:lnTo>
                <a:lnTo>
                  <a:pt x="1672772" y="517737"/>
                </a:lnTo>
                <a:lnTo>
                  <a:pt x="1670441" y="513111"/>
                </a:lnTo>
                <a:lnTo>
                  <a:pt x="1668075" y="508485"/>
                </a:lnTo>
                <a:lnTo>
                  <a:pt x="1666133" y="504778"/>
                </a:lnTo>
                <a:cubicBezTo>
                  <a:pt x="1660589" y="494184"/>
                  <a:pt x="1664685" y="481083"/>
                  <a:pt x="1675279" y="475574"/>
                </a:cubicBezTo>
                <a:cubicBezTo>
                  <a:pt x="1685873" y="470030"/>
                  <a:pt x="1698973" y="474126"/>
                  <a:pt x="1704482" y="484720"/>
                </a:cubicBezTo>
                <a:lnTo>
                  <a:pt x="1706530" y="488675"/>
                </a:lnTo>
                <a:lnTo>
                  <a:pt x="1709002" y="493513"/>
                </a:lnTo>
                <a:lnTo>
                  <a:pt x="1711439" y="498386"/>
                </a:lnTo>
                <a:lnTo>
                  <a:pt x="1713875" y="503259"/>
                </a:lnTo>
                <a:lnTo>
                  <a:pt x="1716241" y="508132"/>
                </a:lnTo>
                <a:lnTo>
                  <a:pt x="1718607" y="513041"/>
                </a:lnTo>
                <a:lnTo>
                  <a:pt x="1720938" y="517984"/>
                </a:lnTo>
                <a:lnTo>
                  <a:pt x="1723233" y="522893"/>
                </a:lnTo>
                <a:lnTo>
                  <a:pt x="1724081" y="524482"/>
                </a:lnTo>
                <a:lnTo>
                  <a:pt x="1724081" y="524482"/>
                </a:lnTo>
                <a:close/>
                <a:moveTo>
                  <a:pt x="1634493" y="371579"/>
                </a:moveTo>
                <a:cubicBezTo>
                  <a:pt x="1641555" y="381219"/>
                  <a:pt x="1639472" y="394779"/>
                  <a:pt x="1629832" y="401842"/>
                </a:cubicBezTo>
                <a:cubicBezTo>
                  <a:pt x="1620191" y="408904"/>
                  <a:pt x="1606631" y="406821"/>
                  <a:pt x="1599569" y="397181"/>
                </a:cubicBezTo>
                <a:lnTo>
                  <a:pt x="1596991" y="393649"/>
                </a:lnTo>
                <a:lnTo>
                  <a:pt x="1593884" y="389447"/>
                </a:lnTo>
                <a:lnTo>
                  <a:pt x="1590776" y="385280"/>
                </a:lnTo>
                <a:lnTo>
                  <a:pt x="1587598" y="381113"/>
                </a:lnTo>
                <a:lnTo>
                  <a:pt x="1584420" y="376947"/>
                </a:lnTo>
                <a:lnTo>
                  <a:pt x="1581206" y="372815"/>
                </a:lnTo>
                <a:lnTo>
                  <a:pt x="1577958" y="368683"/>
                </a:lnTo>
                <a:lnTo>
                  <a:pt x="1574709" y="364587"/>
                </a:lnTo>
                <a:lnTo>
                  <a:pt x="1573932" y="363599"/>
                </a:lnTo>
                <a:cubicBezTo>
                  <a:pt x="1566411" y="354311"/>
                  <a:pt x="1567823" y="340681"/>
                  <a:pt x="1577110" y="333124"/>
                </a:cubicBezTo>
                <a:cubicBezTo>
                  <a:pt x="1586397" y="325602"/>
                  <a:pt x="1600028" y="327015"/>
                  <a:pt x="1607550" y="336302"/>
                </a:cubicBezTo>
                <a:lnTo>
                  <a:pt x="1608503" y="337467"/>
                </a:lnTo>
                <a:lnTo>
                  <a:pt x="1611928" y="341775"/>
                </a:lnTo>
                <a:lnTo>
                  <a:pt x="1615354" y="346119"/>
                </a:lnTo>
                <a:lnTo>
                  <a:pt x="1618744" y="350462"/>
                </a:lnTo>
                <a:lnTo>
                  <a:pt x="1622098" y="354806"/>
                </a:lnTo>
                <a:lnTo>
                  <a:pt x="1625418" y="359184"/>
                </a:lnTo>
                <a:lnTo>
                  <a:pt x="1628702" y="363599"/>
                </a:lnTo>
                <a:lnTo>
                  <a:pt x="1631950" y="368013"/>
                </a:lnTo>
                <a:lnTo>
                  <a:pt x="1634493" y="371579"/>
                </a:lnTo>
                <a:lnTo>
                  <a:pt x="1634493" y="371579"/>
                </a:lnTo>
                <a:close/>
                <a:moveTo>
                  <a:pt x="1516726" y="239157"/>
                </a:moveTo>
                <a:cubicBezTo>
                  <a:pt x="1525554" y="247209"/>
                  <a:pt x="1526154" y="260910"/>
                  <a:pt x="1518103" y="269738"/>
                </a:cubicBezTo>
                <a:cubicBezTo>
                  <a:pt x="1510052" y="278566"/>
                  <a:pt x="1496351" y="279167"/>
                  <a:pt x="1487523" y="271115"/>
                </a:cubicBezTo>
                <a:lnTo>
                  <a:pt x="1484450" y="268290"/>
                </a:lnTo>
                <a:lnTo>
                  <a:pt x="1480495" y="264688"/>
                </a:lnTo>
                <a:lnTo>
                  <a:pt x="1476505" y="261122"/>
                </a:lnTo>
                <a:lnTo>
                  <a:pt x="1472515" y="257591"/>
                </a:lnTo>
                <a:lnTo>
                  <a:pt x="1468489" y="254059"/>
                </a:lnTo>
                <a:lnTo>
                  <a:pt x="1464428" y="250563"/>
                </a:lnTo>
                <a:lnTo>
                  <a:pt x="1460367" y="247103"/>
                </a:lnTo>
                <a:lnTo>
                  <a:pt x="1456271" y="243642"/>
                </a:lnTo>
                <a:lnTo>
                  <a:pt x="1455777" y="243254"/>
                </a:lnTo>
                <a:cubicBezTo>
                  <a:pt x="1446560" y="235626"/>
                  <a:pt x="1445254" y="221996"/>
                  <a:pt x="1452881" y="212779"/>
                </a:cubicBezTo>
                <a:cubicBezTo>
                  <a:pt x="1460509" y="203563"/>
                  <a:pt x="1474139" y="202256"/>
                  <a:pt x="1483356" y="209884"/>
                </a:cubicBezTo>
                <a:lnTo>
                  <a:pt x="1484027" y="210448"/>
                </a:lnTo>
                <a:lnTo>
                  <a:pt x="1488335" y="214086"/>
                </a:lnTo>
                <a:lnTo>
                  <a:pt x="1492608" y="217723"/>
                </a:lnTo>
                <a:lnTo>
                  <a:pt x="1496880" y="221395"/>
                </a:lnTo>
                <a:lnTo>
                  <a:pt x="1501118" y="225103"/>
                </a:lnTo>
                <a:lnTo>
                  <a:pt x="1505320" y="228811"/>
                </a:lnTo>
                <a:lnTo>
                  <a:pt x="1509487" y="232554"/>
                </a:lnTo>
                <a:lnTo>
                  <a:pt x="1513654" y="236333"/>
                </a:lnTo>
                <a:lnTo>
                  <a:pt x="1516726" y="239157"/>
                </a:lnTo>
                <a:lnTo>
                  <a:pt x="1516726" y="239157"/>
                </a:lnTo>
                <a:close/>
                <a:moveTo>
                  <a:pt x="1375335" y="132479"/>
                </a:moveTo>
                <a:cubicBezTo>
                  <a:pt x="1385540" y="138694"/>
                  <a:pt x="1388824" y="152006"/>
                  <a:pt x="1382609" y="162212"/>
                </a:cubicBezTo>
                <a:cubicBezTo>
                  <a:pt x="1376394" y="172417"/>
                  <a:pt x="1363082" y="175701"/>
                  <a:pt x="1352876" y="169486"/>
                </a:cubicBezTo>
                <a:lnTo>
                  <a:pt x="1350228" y="167862"/>
                </a:lnTo>
                <a:lnTo>
                  <a:pt x="1345496" y="165037"/>
                </a:lnTo>
                <a:lnTo>
                  <a:pt x="1340729" y="162212"/>
                </a:lnTo>
                <a:lnTo>
                  <a:pt x="1335962" y="159422"/>
                </a:lnTo>
                <a:lnTo>
                  <a:pt x="1331159" y="156668"/>
                </a:lnTo>
                <a:lnTo>
                  <a:pt x="1326321" y="153913"/>
                </a:lnTo>
                <a:lnTo>
                  <a:pt x="1321448" y="151194"/>
                </a:lnTo>
                <a:lnTo>
                  <a:pt x="1316575" y="148511"/>
                </a:lnTo>
                <a:lnTo>
                  <a:pt x="1316293" y="148369"/>
                </a:lnTo>
                <a:cubicBezTo>
                  <a:pt x="1305769" y="142684"/>
                  <a:pt x="1301850" y="129548"/>
                  <a:pt x="1307535" y="119060"/>
                </a:cubicBezTo>
                <a:cubicBezTo>
                  <a:pt x="1313220" y="108537"/>
                  <a:pt x="1326357" y="104617"/>
                  <a:pt x="1336880" y="110267"/>
                </a:cubicBezTo>
                <a:lnTo>
                  <a:pt x="1337374" y="110550"/>
                </a:lnTo>
                <a:lnTo>
                  <a:pt x="1342494" y="113375"/>
                </a:lnTo>
                <a:lnTo>
                  <a:pt x="1347579" y="116235"/>
                </a:lnTo>
                <a:lnTo>
                  <a:pt x="1352629" y="119095"/>
                </a:lnTo>
                <a:lnTo>
                  <a:pt x="1357679" y="122026"/>
                </a:lnTo>
                <a:lnTo>
                  <a:pt x="1362693" y="124957"/>
                </a:lnTo>
                <a:lnTo>
                  <a:pt x="1367672" y="127923"/>
                </a:lnTo>
                <a:lnTo>
                  <a:pt x="1372651" y="130925"/>
                </a:lnTo>
                <a:lnTo>
                  <a:pt x="1375335" y="132479"/>
                </a:lnTo>
                <a:lnTo>
                  <a:pt x="1375335" y="132479"/>
                </a:lnTo>
                <a:close/>
                <a:moveTo>
                  <a:pt x="1215935" y="55109"/>
                </a:moveTo>
                <a:cubicBezTo>
                  <a:pt x="1227164" y="59205"/>
                  <a:pt x="1232955" y="71635"/>
                  <a:pt x="1228859" y="82865"/>
                </a:cubicBezTo>
                <a:cubicBezTo>
                  <a:pt x="1224763" y="94094"/>
                  <a:pt x="1212333" y="99885"/>
                  <a:pt x="1201104" y="95824"/>
                </a:cubicBezTo>
                <a:lnTo>
                  <a:pt x="1196831" y="94271"/>
                </a:lnTo>
                <a:lnTo>
                  <a:pt x="1191746" y="92434"/>
                </a:lnTo>
                <a:lnTo>
                  <a:pt x="1186661" y="90633"/>
                </a:lnTo>
                <a:lnTo>
                  <a:pt x="1181576" y="88868"/>
                </a:lnTo>
                <a:lnTo>
                  <a:pt x="1176455" y="87137"/>
                </a:lnTo>
                <a:lnTo>
                  <a:pt x="1171370" y="85442"/>
                </a:lnTo>
                <a:lnTo>
                  <a:pt x="1166285" y="83783"/>
                </a:lnTo>
                <a:lnTo>
                  <a:pt x="1161165" y="82158"/>
                </a:lnTo>
                <a:cubicBezTo>
                  <a:pt x="1149724" y="78627"/>
                  <a:pt x="1143332" y="66515"/>
                  <a:pt x="1146864" y="55074"/>
                </a:cubicBezTo>
                <a:cubicBezTo>
                  <a:pt x="1150395" y="43668"/>
                  <a:pt x="1162507" y="37241"/>
                  <a:pt x="1173913" y="40772"/>
                </a:cubicBezTo>
                <a:lnTo>
                  <a:pt x="1174160" y="40843"/>
                </a:lnTo>
                <a:lnTo>
                  <a:pt x="1179528" y="42538"/>
                </a:lnTo>
                <a:lnTo>
                  <a:pt x="1184895" y="44303"/>
                </a:lnTo>
                <a:lnTo>
                  <a:pt x="1190263" y="46104"/>
                </a:lnTo>
                <a:lnTo>
                  <a:pt x="1195595" y="47941"/>
                </a:lnTo>
                <a:lnTo>
                  <a:pt x="1200927" y="49777"/>
                </a:lnTo>
                <a:lnTo>
                  <a:pt x="1206259" y="51684"/>
                </a:lnTo>
                <a:lnTo>
                  <a:pt x="1211591" y="53591"/>
                </a:lnTo>
                <a:lnTo>
                  <a:pt x="1215935" y="55109"/>
                </a:lnTo>
                <a:lnTo>
                  <a:pt x="1215935" y="55109"/>
                </a:lnTo>
                <a:close/>
                <a:moveTo>
                  <a:pt x="1173948" y="40737"/>
                </a:moveTo>
                <a:lnTo>
                  <a:pt x="1161200" y="82123"/>
                </a:lnTo>
                <a:lnTo>
                  <a:pt x="1173948" y="40737"/>
                </a:lnTo>
                <a:lnTo>
                  <a:pt x="1173948" y="40737"/>
                </a:lnTo>
                <a:close/>
                <a:moveTo>
                  <a:pt x="1044599" y="10333"/>
                </a:moveTo>
                <a:cubicBezTo>
                  <a:pt x="1056393" y="12204"/>
                  <a:pt x="1064480" y="23293"/>
                  <a:pt x="1062608" y="35087"/>
                </a:cubicBezTo>
                <a:cubicBezTo>
                  <a:pt x="1060737" y="46881"/>
                  <a:pt x="1049648" y="54968"/>
                  <a:pt x="1037854" y="53132"/>
                </a:cubicBezTo>
                <a:lnTo>
                  <a:pt x="1037183" y="53026"/>
                </a:lnTo>
                <a:lnTo>
                  <a:pt x="1031992" y="52213"/>
                </a:lnTo>
                <a:lnTo>
                  <a:pt x="1026766" y="51437"/>
                </a:lnTo>
                <a:lnTo>
                  <a:pt x="1021575" y="50695"/>
                </a:lnTo>
                <a:lnTo>
                  <a:pt x="1016384" y="49989"/>
                </a:lnTo>
                <a:lnTo>
                  <a:pt x="1011193" y="49318"/>
                </a:lnTo>
                <a:lnTo>
                  <a:pt x="1005967" y="48682"/>
                </a:lnTo>
                <a:lnTo>
                  <a:pt x="1000741" y="48082"/>
                </a:lnTo>
                <a:lnTo>
                  <a:pt x="996044" y="47552"/>
                </a:lnTo>
                <a:cubicBezTo>
                  <a:pt x="984144" y="46281"/>
                  <a:pt x="975563" y="35617"/>
                  <a:pt x="976834" y="23716"/>
                </a:cubicBezTo>
                <a:cubicBezTo>
                  <a:pt x="978105" y="11816"/>
                  <a:pt x="988770" y="3235"/>
                  <a:pt x="1000670" y="4506"/>
                </a:cubicBezTo>
                <a:lnTo>
                  <a:pt x="1005684" y="5071"/>
                </a:lnTo>
                <a:lnTo>
                  <a:pt x="1011158" y="5707"/>
                </a:lnTo>
                <a:lnTo>
                  <a:pt x="1016631" y="6378"/>
                </a:lnTo>
                <a:lnTo>
                  <a:pt x="1022105" y="7084"/>
                </a:lnTo>
                <a:lnTo>
                  <a:pt x="1027613" y="7826"/>
                </a:lnTo>
                <a:lnTo>
                  <a:pt x="1033087" y="8603"/>
                </a:lnTo>
                <a:lnTo>
                  <a:pt x="1038525" y="9415"/>
                </a:lnTo>
                <a:lnTo>
                  <a:pt x="1043998" y="10262"/>
                </a:lnTo>
                <a:lnTo>
                  <a:pt x="1044599" y="10333"/>
                </a:lnTo>
                <a:lnTo>
                  <a:pt x="1044599" y="10333"/>
                </a:lnTo>
                <a:close/>
                <a:moveTo>
                  <a:pt x="867613" y="22"/>
                </a:moveTo>
                <a:cubicBezTo>
                  <a:pt x="879548" y="-508"/>
                  <a:pt x="889683" y="8744"/>
                  <a:pt x="890213" y="20679"/>
                </a:cubicBezTo>
                <a:cubicBezTo>
                  <a:pt x="890742" y="32615"/>
                  <a:pt x="881491" y="42750"/>
                  <a:pt x="869555" y="43279"/>
                </a:cubicBezTo>
                <a:lnTo>
                  <a:pt x="865353" y="43456"/>
                </a:lnTo>
                <a:lnTo>
                  <a:pt x="860197" y="43703"/>
                </a:lnTo>
                <a:lnTo>
                  <a:pt x="855006" y="43986"/>
                </a:lnTo>
                <a:lnTo>
                  <a:pt x="849815" y="44303"/>
                </a:lnTo>
                <a:lnTo>
                  <a:pt x="844660" y="44657"/>
                </a:lnTo>
                <a:lnTo>
                  <a:pt x="839504" y="45045"/>
                </a:lnTo>
                <a:lnTo>
                  <a:pt x="834349" y="45469"/>
                </a:lnTo>
                <a:lnTo>
                  <a:pt x="829193" y="45893"/>
                </a:lnTo>
                <a:lnTo>
                  <a:pt x="827463" y="46034"/>
                </a:lnTo>
                <a:cubicBezTo>
                  <a:pt x="815562" y="47164"/>
                  <a:pt x="805004" y="38406"/>
                  <a:pt x="803874" y="26506"/>
                </a:cubicBezTo>
                <a:cubicBezTo>
                  <a:pt x="802744" y="14606"/>
                  <a:pt x="811501" y="4047"/>
                  <a:pt x="823402" y="2917"/>
                </a:cubicBezTo>
                <a:lnTo>
                  <a:pt x="825414" y="2741"/>
                </a:lnTo>
                <a:lnTo>
                  <a:pt x="830817" y="2282"/>
                </a:lnTo>
                <a:lnTo>
                  <a:pt x="836220" y="1858"/>
                </a:lnTo>
                <a:lnTo>
                  <a:pt x="841658" y="1469"/>
                </a:lnTo>
                <a:lnTo>
                  <a:pt x="847096" y="1116"/>
                </a:lnTo>
                <a:lnTo>
                  <a:pt x="852534" y="799"/>
                </a:lnTo>
                <a:lnTo>
                  <a:pt x="857973" y="516"/>
                </a:lnTo>
                <a:lnTo>
                  <a:pt x="863411" y="234"/>
                </a:lnTo>
                <a:lnTo>
                  <a:pt x="867613" y="22"/>
                </a:lnTo>
                <a:lnTo>
                  <a:pt x="867613" y="22"/>
                </a:lnTo>
                <a:close/>
                <a:moveTo>
                  <a:pt x="692251" y="24458"/>
                </a:moveTo>
                <a:cubicBezTo>
                  <a:pt x="703869" y="21668"/>
                  <a:pt x="715557" y="28801"/>
                  <a:pt x="718382" y="40419"/>
                </a:cubicBezTo>
                <a:cubicBezTo>
                  <a:pt x="721172" y="52037"/>
                  <a:pt x="714039" y="63725"/>
                  <a:pt x="702421" y="66550"/>
                </a:cubicBezTo>
                <a:lnTo>
                  <a:pt x="701715" y="66727"/>
                </a:lnTo>
                <a:lnTo>
                  <a:pt x="696701" y="67963"/>
                </a:lnTo>
                <a:lnTo>
                  <a:pt x="691686" y="69199"/>
                </a:lnTo>
                <a:lnTo>
                  <a:pt x="686672" y="70470"/>
                </a:lnTo>
                <a:lnTo>
                  <a:pt x="681693" y="71777"/>
                </a:lnTo>
                <a:lnTo>
                  <a:pt x="676714" y="73118"/>
                </a:lnTo>
                <a:lnTo>
                  <a:pt x="671735" y="74496"/>
                </a:lnTo>
                <a:lnTo>
                  <a:pt x="666756" y="75908"/>
                </a:lnTo>
                <a:lnTo>
                  <a:pt x="661812" y="77321"/>
                </a:lnTo>
                <a:lnTo>
                  <a:pt x="661706" y="77356"/>
                </a:lnTo>
                <a:cubicBezTo>
                  <a:pt x="650229" y="80781"/>
                  <a:pt x="638188" y="74284"/>
                  <a:pt x="634763" y="62807"/>
                </a:cubicBezTo>
                <a:cubicBezTo>
                  <a:pt x="631337" y="51366"/>
                  <a:pt x="637870" y="39289"/>
                  <a:pt x="649311" y="35864"/>
                </a:cubicBezTo>
                <a:lnTo>
                  <a:pt x="649664" y="35758"/>
                </a:lnTo>
                <a:lnTo>
                  <a:pt x="654855" y="34239"/>
                </a:lnTo>
                <a:lnTo>
                  <a:pt x="660082" y="32756"/>
                </a:lnTo>
                <a:lnTo>
                  <a:pt x="665308" y="31309"/>
                </a:lnTo>
                <a:lnTo>
                  <a:pt x="670534" y="29896"/>
                </a:lnTo>
                <a:lnTo>
                  <a:pt x="675796" y="28519"/>
                </a:lnTo>
                <a:lnTo>
                  <a:pt x="681022" y="27177"/>
                </a:lnTo>
                <a:lnTo>
                  <a:pt x="686284" y="25870"/>
                </a:lnTo>
                <a:lnTo>
                  <a:pt x="691545" y="24599"/>
                </a:lnTo>
                <a:lnTo>
                  <a:pt x="692251" y="24458"/>
                </a:lnTo>
                <a:lnTo>
                  <a:pt x="692251" y="24458"/>
                </a:lnTo>
                <a:close/>
                <a:moveTo>
                  <a:pt x="524835" y="82476"/>
                </a:moveTo>
                <a:cubicBezTo>
                  <a:pt x="535676" y="77462"/>
                  <a:pt x="548565" y="82194"/>
                  <a:pt x="553579" y="93035"/>
                </a:cubicBezTo>
                <a:cubicBezTo>
                  <a:pt x="558594" y="103876"/>
                  <a:pt x="553862" y="116765"/>
                  <a:pt x="543021" y="121779"/>
                </a:cubicBezTo>
                <a:lnTo>
                  <a:pt x="540973" y="122732"/>
                </a:lnTo>
                <a:lnTo>
                  <a:pt x="536276" y="124922"/>
                </a:lnTo>
                <a:lnTo>
                  <a:pt x="531615" y="127146"/>
                </a:lnTo>
                <a:lnTo>
                  <a:pt x="526954" y="129406"/>
                </a:lnTo>
                <a:lnTo>
                  <a:pt x="522293" y="131666"/>
                </a:lnTo>
                <a:lnTo>
                  <a:pt x="517667" y="133962"/>
                </a:lnTo>
                <a:lnTo>
                  <a:pt x="513041" y="136292"/>
                </a:lnTo>
                <a:lnTo>
                  <a:pt x="508415" y="138658"/>
                </a:lnTo>
                <a:lnTo>
                  <a:pt x="505060" y="140389"/>
                </a:lnTo>
                <a:cubicBezTo>
                  <a:pt x="494466" y="145933"/>
                  <a:pt x="481365" y="141836"/>
                  <a:pt x="475857" y="131243"/>
                </a:cubicBezTo>
                <a:cubicBezTo>
                  <a:pt x="470313" y="120649"/>
                  <a:pt x="474409" y="107548"/>
                  <a:pt x="485003" y="102004"/>
                </a:cubicBezTo>
                <a:lnTo>
                  <a:pt x="488569" y="100132"/>
                </a:lnTo>
                <a:lnTo>
                  <a:pt x="493407" y="97661"/>
                </a:lnTo>
                <a:lnTo>
                  <a:pt x="498280" y="95224"/>
                </a:lnTo>
                <a:lnTo>
                  <a:pt x="503153" y="92823"/>
                </a:lnTo>
                <a:lnTo>
                  <a:pt x="508026" y="90422"/>
                </a:lnTo>
                <a:lnTo>
                  <a:pt x="512935" y="88056"/>
                </a:lnTo>
                <a:lnTo>
                  <a:pt x="517843" y="85725"/>
                </a:lnTo>
                <a:lnTo>
                  <a:pt x="522787" y="83430"/>
                </a:lnTo>
                <a:lnTo>
                  <a:pt x="524835" y="82476"/>
                </a:lnTo>
                <a:lnTo>
                  <a:pt x="524835" y="82476"/>
                </a:lnTo>
                <a:close/>
                <a:moveTo>
                  <a:pt x="371826" y="171958"/>
                </a:moveTo>
                <a:cubicBezTo>
                  <a:pt x="381467" y="164895"/>
                  <a:pt x="395027" y="166979"/>
                  <a:pt x="402089" y="176584"/>
                </a:cubicBezTo>
                <a:cubicBezTo>
                  <a:pt x="409152" y="186224"/>
                  <a:pt x="407068" y="199784"/>
                  <a:pt x="397428" y="206847"/>
                </a:cubicBezTo>
                <a:lnTo>
                  <a:pt x="393543" y="209672"/>
                </a:lnTo>
                <a:lnTo>
                  <a:pt x="389341" y="212779"/>
                </a:lnTo>
                <a:lnTo>
                  <a:pt x="385139" y="215922"/>
                </a:lnTo>
                <a:lnTo>
                  <a:pt x="381007" y="219100"/>
                </a:lnTo>
                <a:lnTo>
                  <a:pt x="376876" y="222278"/>
                </a:lnTo>
                <a:lnTo>
                  <a:pt x="372709" y="225492"/>
                </a:lnTo>
                <a:lnTo>
                  <a:pt x="368613" y="228740"/>
                </a:lnTo>
                <a:lnTo>
                  <a:pt x="364517" y="231989"/>
                </a:lnTo>
                <a:lnTo>
                  <a:pt x="363881" y="232483"/>
                </a:lnTo>
                <a:cubicBezTo>
                  <a:pt x="354594" y="240005"/>
                  <a:pt x="340963" y="238592"/>
                  <a:pt x="333406" y="229341"/>
                </a:cubicBezTo>
                <a:cubicBezTo>
                  <a:pt x="325885" y="220053"/>
                  <a:pt x="327297" y="206423"/>
                  <a:pt x="336549" y="198866"/>
                </a:cubicBezTo>
                <a:lnTo>
                  <a:pt x="337361" y="198195"/>
                </a:lnTo>
                <a:lnTo>
                  <a:pt x="341669" y="194770"/>
                </a:lnTo>
                <a:lnTo>
                  <a:pt x="346013" y="191380"/>
                </a:lnTo>
                <a:lnTo>
                  <a:pt x="350356" y="188025"/>
                </a:lnTo>
                <a:lnTo>
                  <a:pt x="354700" y="184670"/>
                </a:lnTo>
                <a:lnTo>
                  <a:pt x="359078" y="181351"/>
                </a:lnTo>
                <a:lnTo>
                  <a:pt x="363493" y="178067"/>
                </a:lnTo>
                <a:lnTo>
                  <a:pt x="367907" y="174818"/>
                </a:lnTo>
                <a:lnTo>
                  <a:pt x="371826" y="171958"/>
                </a:lnTo>
                <a:lnTo>
                  <a:pt x="371826" y="171958"/>
                </a:lnTo>
                <a:close/>
                <a:moveTo>
                  <a:pt x="239405" y="289654"/>
                </a:moveTo>
                <a:cubicBezTo>
                  <a:pt x="247491" y="280826"/>
                  <a:pt x="261157" y="280226"/>
                  <a:pt x="269985" y="288277"/>
                </a:cubicBezTo>
                <a:cubicBezTo>
                  <a:pt x="278813" y="296328"/>
                  <a:pt x="279414" y="310030"/>
                  <a:pt x="271327" y="318858"/>
                </a:cubicBezTo>
                <a:lnTo>
                  <a:pt x="268220" y="322248"/>
                </a:lnTo>
                <a:lnTo>
                  <a:pt x="264653" y="326203"/>
                </a:lnTo>
                <a:lnTo>
                  <a:pt x="261086" y="330158"/>
                </a:lnTo>
                <a:lnTo>
                  <a:pt x="257555" y="334183"/>
                </a:lnTo>
                <a:lnTo>
                  <a:pt x="254024" y="338209"/>
                </a:lnTo>
                <a:lnTo>
                  <a:pt x="250528" y="342270"/>
                </a:lnTo>
                <a:lnTo>
                  <a:pt x="247032" y="346331"/>
                </a:lnTo>
                <a:lnTo>
                  <a:pt x="243572" y="350427"/>
                </a:lnTo>
                <a:lnTo>
                  <a:pt x="243466" y="350568"/>
                </a:lnTo>
                <a:cubicBezTo>
                  <a:pt x="235838" y="359785"/>
                  <a:pt x="222207" y="361091"/>
                  <a:pt x="212991" y="353464"/>
                </a:cubicBezTo>
                <a:cubicBezTo>
                  <a:pt x="203774" y="345836"/>
                  <a:pt x="202468" y="332206"/>
                  <a:pt x="210095" y="322989"/>
                </a:cubicBezTo>
                <a:lnTo>
                  <a:pt x="210378" y="322636"/>
                </a:lnTo>
                <a:lnTo>
                  <a:pt x="213980" y="318328"/>
                </a:lnTo>
                <a:lnTo>
                  <a:pt x="217652" y="314020"/>
                </a:lnTo>
                <a:lnTo>
                  <a:pt x="221325" y="309782"/>
                </a:lnTo>
                <a:lnTo>
                  <a:pt x="225032" y="305545"/>
                </a:lnTo>
                <a:lnTo>
                  <a:pt x="228740" y="301343"/>
                </a:lnTo>
                <a:lnTo>
                  <a:pt x="232483" y="297176"/>
                </a:lnTo>
                <a:lnTo>
                  <a:pt x="236262" y="293009"/>
                </a:lnTo>
                <a:lnTo>
                  <a:pt x="239405" y="289654"/>
                </a:lnTo>
                <a:lnTo>
                  <a:pt x="239405" y="289654"/>
                </a:lnTo>
                <a:close/>
              </a:path>
            </a:pathLst>
          </a:custGeom>
          <a:solidFill>
            <a:srgbClr val="3A6CFF"/>
          </a:solidFill>
          <a:ln w="3528" cap="flat">
            <a:noFill/>
            <a:prstDash val="solid"/>
            <a:miter/>
          </a:ln>
        </p:spPr>
        <p:txBody>
          <a:bodyPr rtlCol="0" anchor="ctr"/>
          <a:lstStyle/>
          <a:p>
            <a:endParaRPr lang="en-US"/>
          </a:p>
        </p:txBody>
      </p:sp>
      <p:grpSp>
        <p:nvGrpSpPr>
          <p:cNvPr id="71" name="Graphic 28">
            <a:extLst>
              <a:ext uri="{FF2B5EF4-FFF2-40B4-BE49-F238E27FC236}">
                <a16:creationId xmlns:a16="http://schemas.microsoft.com/office/drawing/2014/main" id="{B8FBCDA3-02B2-53D5-410C-E1FEBED514A6}"/>
              </a:ext>
            </a:extLst>
          </p:cNvPr>
          <p:cNvGrpSpPr/>
          <p:nvPr/>
        </p:nvGrpSpPr>
        <p:grpSpPr>
          <a:xfrm>
            <a:off x="5565902" y="3898789"/>
            <a:ext cx="665603" cy="410400"/>
            <a:chOff x="5443762" y="3883293"/>
            <a:chExt cx="665603" cy="410400"/>
          </a:xfrm>
          <a:solidFill>
            <a:srgbClr val="3A6CFF"/>
          </a:solidFill>
        </p:grpSpPr>
        <p:sp>
          <p:nvSpPr>
            <p:cNvPr id="72" name="Freeform: Shape 71">
              <a:extLst>
                <a:ext uri="{FF2B5EF4-FFF2-40B4-BE49-F238E27FC236}">
                  <a16:creationId xmlns:a16="http://schemas.microsoft.com/office/drawing/2014/main" id="{8DE987FE-8F7E-0CCE-D917-C36AD2295AE4}"/>
                </a:ext>
              </a:extLst>
            </p:cNvPr>
            <p:cNvSpPr/>
            <p:nvPr/>
          </p:nvSpPr>
          <p:spPr>
            <a:xfrm>
              <a:off x="5516078" y="4065999"/>
              <a:ext cx="57479" cy="69781"/>
            </a:xfrm>
            <a:custGeom>
              <a:avLst/>
              <a:gdLst>
                <a:gd name="connsiteX0" fmla="*/ 55162 w 57479"/>
                <a:gd name="connsiteY0" fmla="*/ 32170 h 69781"/>
                <a:gd name="connsiteX1" fmla="*/ 53961 w 57479"/>
                <a:gd name="connsiteY1" fmla="*/ 32029 h 69781"/>
                <a:gd name="connsiteX2" fmla="*/ 54314 w 57479"/>
                <a:gd name="connsiteY2" fmla="*/ 25143 h 69781"/>
                <a:gd name="connsiteX3" fmla="*/ 29242 w 57479"/>
                <a:gd name="connsiteY3" fmla="*/ 0 h 69781"/>
                <a:gd name="connsiteX4" fmla="*/ 3500 w 57479"/>
                <a:gd name="connsiteY4" fmla="*/ 24472 h 69781"/>
                <a:gd name="connsiteX5" fmla="*/ 3641 w 57479"/>
                <a:gd name="connsiteY5" fmla="*/ 31393 h 69781"/>
                <a:gd name="connsiteX6" fmla="*/ 2440 w 57479"/>
                <a:gd name="connsiteY6" fmla="*/ 31499 h 69781"/>
                <a:gd name="connsiteX7" fmla="*/ 569 w 57479"/>
                <a:gd name="connsiteY7" fmla="*/ 39727 h 69781"/>
                <a:gd name="connsiteX8" fmla="*/ 5936 w 57479"/>
                <a:gd name="connsiteY8" fmla="*/ 45412 h 69781"/>
                <a:gd name="connsiteX9" fmla="*/ 28254 w 57479"/>
                <a:gd name="connsiteY9" fmla="*/ 69778 h 69781"/>
                <a:gd name="connsiteX10" fmla="*/ 28289 w 57479"/>
                <a:gd name="connsiteY10" fmla="*/ 69778 h 69781"/>
                <a:gd name="connsiteX11" fmla="*/ 28324 w 57479"/>
                <a:gd name="connsiteY11" fmla="*/ 69778 h 69781"/>
                <a:gd name="connsiteX12" fmla="*/ 51278 w 57479"/>
                <a:gd name="connsiteY12" fmla="*/ 46012 h 69781"/>
                <a:gd name="connsiteX13" fmla="*/ 56786 w 57479"/>
                <a:gd name="connsiteY13" fmla="*/ 40468 h 69781"/>
                <a:gd name="connsiteX14" fmla="*/ 55162 w 57479"/>
                <a:gd name="connsiteY14" fmla="*/ 32170 h 69781"/>
                <a:gd name="connsiteX15" fmla="*/ 55162 w 57479"/>
                <a:gd name="connsiteY15" fmla="*/ 32170 h 6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479" h="69781">
                  <a:moveTo>
                    <a:pt x="55162" y="32170"/>
                  </a:moveTo>
                  <a:cubicBezTo>
                    <a:pt x="54773" y="32029"/>
                    <a:pt x="54385" y="31993"/>
                    <a:pt x="53961" y="32029"/>
                  </a:cubicBezTo>
                  <a:cubicBezTo>
                    <a:pt x="54103" y="30616"/>
                    <a:pt x="54279" y="26096"/>
                    <a:pt x="54314" y="25143"/>
                  </a:cubicBezTo>
                  <a:cubicBezTo>
                    <a:pt x="54879" y="10347"/>
                    <a:pt x="43297" y="283"/>
                    <a:pt x="29242" y="0"/>
                  </a:cubicBezTo>
                  <a:cubicBezTo>
                    <a:pt x="15188" y="-70"/>
                    <a:pt x="3359" y="9676"/>
                    <a:pt x="3500" y="24472"/>
                  </a:cubicBezTo>
                  <a:cubicBezTo>
                    <a:pt x="3500" y="25461"/>
                    <a:pt x="3570" y="29945"/>
                    <a:pt x="3641" y="31393"/>
                  </a:cubicBezTo>
                  <a:cubicBezTo>
                    <a:pt x="3253" y="31322"/>
                    <a:pt x="2829" y="31358"/>
                    <a:pt x="2440" y="31499"/>
                  </a:cubicBezTo>
                  <a:cubicBezTo>
                    <a:pt x="180" y="32205"/>
                    <a:pt x="-667" y="35913"/>
                    <a:pt x="569" y="39727"/>
                  </a:cubicBezTo>
                  <a:cubicBezTo>
                    <a:pt x="1628" y="43011"/>
                    <a:pt x="3888" y="45306"/>
                    <a:pt x="5936" y="45412"/>
                  </a:cubicBezTo>
                  <a:cubicBezTo>
                    <a:pt x="7773" y="70131"/>
                    <a:pt x="28254" y="69778"/>
                    <a:pt x="28254" y="69778"/>
                  </a:cubicBezTo>
                  <a:lnTo>
                    <a:pt x="28289" y="69778"/>
                  </a:lnTo>
                  <a:lnTo>
                    <a:pt x="28324" y="69778"/>
                  </a:lnTo>
                  <a:cubicBezTo>
                    <a:pt x="28324" y="69778"/>
                    <a:pt x="48806" y="70661"/>
                    <a:pt x="51278" y="46012"/>
                  </a:cubicBezTo>
                  <a:cubicBezTo>
                    <a:pt x="53326" y="45942"/>
                    <a:pt x="55656" y="43717"/>
                    <a:pt x="56786" y="40468"/>
                  </a:cubicBezTo>
                  <a:cubicBezTo>
                    <a:pt x="58163" y="36690"/>
                    <a:pt x="57422" y="32982"/>
                    <a:pt x="55162" y="32170"/>
                  </a:cubicBezTo>
                  <a:lnTo>
                    <a:pt x="55162" y="32170"/>
                  </a:lnTo>
                  <a:close/>
                </a:path>
              </a:pathLst>
            </a:custGeom>
            <a:grpFill/>
            <a:ln w="352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014C9A8-D7F5-810C-40C9-3B72A25B0005}"/>
                </a:ext>
              </a:extLst>
            </p:cNvPr>
            <p:cNvSpPr/>
            <p:nvPr/>
          </p:nvSpPr>
          <p:spPr>
            <a:xfrm>
              <a:off x="5600879" y="4012465"/>
              <a:ext cx="74680" cy="90617"/>
            </a:xfrm>
            <a:custGeom>
              <a:avLst/>
              <a:gdLst>
                <a:gd name="connsiteX0" fmla="*/ 71672 w 74680"/>
                <a:gd name="connsiteY0" fmla="*/ 41811 h 90617"/>
                <a:gd name="connsiteX1" fmla="*/ 70118 w 74680"/>
                <a:gd name="connsiteY1" fmla="*/ 41634 h 90617"/>
                <a:gd name="connsiteX2" fmla="*/ 70542 w 74680"/>
                <a:gd name="connsiteY2" fmla="*/ 32665 h 90617"/>
                <a:gd name="connsiteX3" fmla="*/ 37949 w 74680"/>
                <a:gd name="connsiteY3" fmla="*/ 1 h 90617"/>
                <a:gd name="connsiteX4" fmla="*/ 4508 w 74680"/>
                <a:gd name="connsiteY4" fmla="*/ 31782 h 90617"/>
                <a:gd name="connsiteX5" fmla="*/ 4720 w 74680"/>
                <a:gd name="connsiteY5" fmla="*/ 40751 h 90617"/>
                <a:gd name="connsiteX6" fmla="*/ 3166 w 74680"/>
                <a:gd name="connsiteY6" fmla="*/ 40893 h 90617"/>
                <a:gd name="connsiteX7" fmla="*/ 729 w 74680"/>
                <a:gd name="connsiteY7" fmla="*/ 51557 h 90617"/>
                <a:gd name="connsiteX8" fmla="*/ 7686 w 74680"/>
                <a:gd name="connsiteY8" fmla="*/ 58937 h 90617"/>
                <a:gd name="connsiteX9" fmla="*/ 36677 w 74680"/>
                <a:gd name="connsiteY9" fmla="*/ 90612 h 90617"/>
                <a:gd name="connsiteX10" fmla="*/ 36748 w 74680"/>
                <a:gd name="connsiteY10" fmla="*/ 90612 h 90617"/>
                <a:gd name="connsiteX11" fmla="*/ 36819 w 74680"/>
                <a:gd name="connsiteY11" fmla="*/ 90612 h 90617"/>
                <a:gd name="connsiteX12" fmla="*/ 66658 w 74680"/>
                <a:gd name="connsiteY12" fmla="*/ 59714 h 90617"/>
                <a:gd name="connsiteX13" fmla="*/ 73826 w 74680"/>
                <a:gd name="connsiteY13" fmla="*/ 52510 h 90617"/>
                <a:gd name="connsiteX14" fmla="*/ 71672 w 74680"/>
                <a:gd name="connsiteY14" fmla="*/ 41811 h 90617"/>
                <a:gd name="connsiteX15" fmla="*/ 71672 w 74680"/>
                <a:gd name="connsiteY15" fmla="*/ 41811 h 9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680" h="90617">
                  <a:moveTo>
                    <a:pt x="71672" y="41811"/>
                  </a:moveTo>
                  <a:cubicBezTo>
                    <a:pt x="71178" y="41634"/>
                    <a:pt x="70648" y="41563"/>
                    <a:pt x="70118" y="41634"/>
                  </a:cubicBezTo>
                  <a:cubicBezTo>
                    <a:pt x="70295" y="39762"/>
                    <a:pt x="70507" y="33936"/>
                    <a:pt x="70542" y="32665"/>
                  </a:cubicBezTo>
                  <a:cubicBezTo>
                    <a:pt x="71248" y="13455"/>
                    <a:pt x="56205" y="354"/>
                    <a:pt x="37949" y="1"/>
                  </a:cubicBezTo>
                  <a:cubicBezTo>
                    <a:pt x="19692" y="-105"/>
                    <a:pt x="4296" y="12537"/>
                    <a:pt x="4508" y="31782"/>
                  </a:cubicBezTo>
                  <a:cubicBezTo>
                    <a:pt x="4508" y="33053"/>
                    <a:pt x="4578" y="38880"/>
                    <a:pt x="4720" y="40751"/>
                  </a:cubicBezTo>
                  <a:cubicBezTo>
                    <a:pt x="4190" y="40681"/>
                    <a:pt x="3660" y="40716"/>
                    <a:pt x="3166" y="40893"/>
                  </a:cubicBezTo>
                  <a:cubicBezTo>
                    <a:pt x="235" y="41846"/>
                    <a:pt x="-860" y="46613"/>
                    <a:pt x="729" y="51557"/>
                  </a:cubicBezTo>
                  <a:cubicBezTo>
                    <a:pt x="2106" y="55830"/>
                    <a:pt x="5037" y="58831"/>
                    <a:pt x="7686" y="58937"/>
                  </a:cubicBezTo>
                  <a:cubicBezTo>
                    <a:pt x="10087" y="91036"/>
                    <a:pt x="36677" y="90612"/>
                    <a:pt x="36677" y="90612"/>
                  </a:cubicBezTo>
                  <a:lnTo>
                    <a:pt x="36748" y="90612"/>
                  </a:lnTo>
                  <a:lnTo>
                    <a:pt x="36819" y="90612"/>
                  </a:lnTo>
                  <a:cubicBezTo>
                    <a:pt x="36819" y="90612"/>
                    <a:pt x="63409" y="91778"/>
                    <a:pt x="66658" y="59714"/>
                  </a:cubicBezTo>
                  <a:cubicBezTo>
                    <a:pt x="69306" y="59643"/>
                    <a:pt x="72308" y="56748"/>
                    <a:pt x="73826" y="52510"/>
                  </a:cubicBezTo>
                  <a:cubicBezTo>
                    <a:pt x="75556" y="47637"/>
                    <a:pt x="74568" y="42835"/>
                    <a:pt x="71672" y="41811"/>
                  </a:cubicBezTo>
                  <a:lnTo>
                    <a:pt x="71672" y="41811"/>
                  </a:lnTo>
                  <a:close/>
                </a:path>
              </a:pathLst>
            </a:custGeom>
            <a:grpFill/>
            <a:ln w="352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EB2B32A-928F-E17E-16EB-9D8334232A28}"/>
                </a:ext>
              </a:extLst>
            </p:cNvPr>
            <p:cNvSpPr/>
            <p:nvPr/>
          </p:nvSpPr>
          <p:spPr>
            <a:xfrm>
              <a:off x="5714906" y="3941593"/>
              <a:ext cx="100191" cy="121658"/>
            </a:xfrm>
            <a:custGeom>
              <a:avLst/>
              <a:gdLst>
                <a:gd name="connsiteX0" fmla="*/ 96176 w 100191"/>
                <a:gd name="connsiteY0" fmla="*/ 56112 h 121658"/>
                <a:gd name="connsiteX1" fmla="*/ 94093 w 100191"/>
                <a:gd name="connsiteY1" fmla="*/ 55865 h 121658"/>
                <a:gd name="connsiteX2" fmla="*/ 94658 w 100191"/>
                <a:gd name="connsiteY2" fmla="*/ 43824 h 121658"/>
                <a:gd name="connsiteX3" fmla="*/ 50941 w 100191"/>
                <a:gd name="connsiteY3" fmla="*/ 1 h 121658"/>
                <a:gd name="connsiteX4" fmla="*/ 6059 w 100191"/>
                <a:gd name="connsiteY4" fmla="*/ 42658 h 121658"/>
                <a:gd name="connsiteX5" fmla="*/ 6341 w 100191"/>
                <a:gd name="connsiteY5" fmla="*/ 54700 h 121658"/>
                <a:gd name="connsiteX6" fmla="*/ 4258 w 100191"/>
                <a:gd name="connsiteY6" fmla="*/ 54877 h 121658"/>
                <a:gd name="connsiteX7" fmla="*/ 974 w 100191"/>
                <a:gd name="connsiteY7" fmla="*/ 69213 h 121658"/>
                <a:gd name="connsiteX8" fmla="*/ 10332 w 100191"/>
                <a:gd name="connsiteY8" fmla="*/ 79136 h 121658"/>
                <a:gd name="connsiteX9" fmla="*/ 49211 w 100191"/>
                <a:gd name="connsiteY9" fmla="*/ 121652 h 121658"/>
                <a:gd name="connsiteX10" fmla="*/ 49281 w 100191"/>
                <a:gd name="connsiteY10" fmla="*/ 121652 h 121658"/>
                <a:gd name="connsiteX11" fmla="*/ 49387 w 100191"/>
                <a:gd name="connsiteY11" fmla="*/ 121652 h 121658"/>
                <a:gd name="connsiteX12" fmla="*/ 89396 w 100191"/>
                <a:gd name="connsiteY12" fmla="*/ 80195 h 121658"/>
                <a:gd name="connsiteX13" fmla="*/ 99001 w 100191"/>
                <a:gd name="connsiteY13" fmla="*/ 70520 h 121658"/>
                <a:gd name="connsiteX14" fmla="*/ 96176 w 100191"/>
                <a:gd name="connsiteY14" fmla="*/ 56112 h 121658"/>
                <a:gd name="connsiteX15" fmla="*/ 96176 w 100191"/>
                <a:gd name="connsiteY15" fmla="*/ 56112 h 12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191" h="121658">
                  <a:moveTo>
                    <a:pt x="96176" y="56112"/>
                  </a:moveTo>
                  <a:cubicBezTo>
                    <a:pt x="95505" y="55865"/>
                    <a:pt x="94834" y="55795"/>
                    <a:pt x="94093" y="55865"/>
                  </a:cubicBezTo>
                  <a:cubicBezTo>
                    <a:pt x="94305" y="53393"/>
                    <a:pt x="94622" y="45519"/>
                    <a:pt x="94658" y="43824"/>
                  </a:cubicBezTo>
                  <a:cubicBezTo>
                    <a:pt x="95646" y="18046"/>
                    <a:pt x="75448" y="495"/>
                    <a:pt x="50941" y="1"/>
                  </a:cubicBezTo>
                  <a:cubicBezTo>
                    <a:pt x="26434" y="-140"/>
                    <a:pt x="5776" y="16845"/>
                    <a:pt x="6059" y="42658"/>
                  </a:cubicBezTo>
                  <a:cubicBezTo>
                    <a:pt x="6094" y="44353"/>
                    <a:pt x="6165" y="52228"/>
                    <a:pt x="6341" y="54700"/>
                  </a:cubicBezTo>
                  <a:cubicBezTo>
                    <a:pt x="5635" y="54629"/>
                    <a:pt x="4929" y="54665"/>
                    <a:pt x="4258" y="54877"/>
                  </a:cubicBezTo>
                  <a:cubicBezTo>
                    <a:pt x="303" y="56148"/>
                    <a:pt x="-1145" y="62575"/>
                    <a:pt x="974" y="69213"/>
                  </a:cubicBezTo>
                  <a:cubicBezTo>
                    <a:pt x="2810" y="74934"/>
                    <a:pt x="6730" y="78960"/>
                    <a:pt x="10332" y="79136"/>
                  </a:cubicBezTo>
                  <a:cubicBezTo>
                    <a:pt x="13545" y="122217"/>
                    <a:pt x="49211" y="121652"/>
                    <a:pt x="49211" y="121652"/>
                  </a:cubicBezTo>
                  <a:lnTo>
                    <a:pt x="49281" y="121652"/>
                  </a:lnTo>
                  <a:lnTo>
                    <a:pt x="49387" y="121652"/>
                  </a:lnTo>
                  <a:cubicBezTo>
                    <a:pt x="49387" y="121652"/>
                    <a:pt x="85053" y="123171"/>
                    <a:pt x="89396" y="80195"/>
                  </a:cubicBezTo>
                  <a:cubicBezTo>
                    <a:pt x="92998" y="80090"/>
                    <a:pt x="97023" y="76170"/>
                    <a:pt x="99001" y="70520"/>
                  </a:cubicBezTo>
                  <a:cubicBezTo>
                    <a:pt x="101367" y="63952"/>
                    <a:pt x="100096" y="57490"/>
                    <a:pt x="96176" y="56112"/>
                  </a:cubicBezTo>
                  <a:lnTo>
                    <a:pt x="96176" y="56112"/>
                  </a:lnTo>
                  <a:close/>
                </a:path>
              </a:pathLst>
            </a:custGeom>
            <a:grpFill/>
            <a:ln w="352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82DDEF37-1E70-A2B0-F340-B084FF76895B}"/>
                </a:ext>
              </a:extLst>
            </p:cNvPr>
            <p:cNvSpPr/>
            <p:nvPr/>
          </p:nvSpPr>
          <p:spPr>
            <a:xfrm>
              <a:off x="5857357" y="3883293"/>
              <a:ext cx="110907" cy="134683"/>
            </a:xfrm>
            <a:custGeom>
              <a:avLst/>
              <a:gdLst>
                <a:gd name="connsiteX0" fmla="*/ 106310 w 110907"/>
                <a:gd name="connsiteY0" fmla="*/ 61444 h 134683"/>
                <a:gd name="connsiteX1" fmla="*/ 104014 w 110907"/>
                <a:gd name="connsiteY1" fmla="*/ 61196 h 134683"/>
                <a:gd name="connsiteX2" fmla="*/ 104473 w 110907"/>
                <a:gd name="connsiteY2" fmla="*/ 47884 h 134683"/>
                <a:gd name="connsiteX3" fmla="*/ 55460 w 110907"/>
                <a:gd name="connsiteY3" fmla="*/ 0 h 134683"/>
                <a:gd name="connsiteX4" fmla="*/ 6411 w 110907"/>
                <a:gd name="connsiteY4" fmla="*/ 47884 h 134683"/>
                <a:gd name="connsiteX5" fmla="*/ 6870 w 110907"/>
                <a:gd name="connsiteY5" fmla="*/ 61196 h 134683"/>
                <a:gd name="connsiteX6" fmla="*/ 4610 w 110907"/>
                <a:gd name="connsiteY6" fmla="*/ 61444 h 134683"/>
                <a:gd name="connsiteX7" fmla="*/ 1184 w 110907"/>
                <a:gd name="connsiteY7" fmla="*/ 77369 h 134683"/>
                <a:gd name="connsiteX8" fmla="*/ 11672 w 110907"/>
                <a:gd name="connsiteY8" fmla="*/ 88210 h 134683"/>
                <a:gd name="connsiteX9" fmla="*/ 55389 w 110907"/>
                <a:gd name="connsiteY9" fmla="*/ 134681 h 134683"/>
                <a:gd name="connsiteX10" fmla="*/ 55495 w 110907"/>
                <a:gd name="connsiteY10" fmla="*/ 134681 h 134683"/>
                <a:gd name="connsiteX11" fmla="*/ 55566 w 110907"/>
                <a:gd name="connsiteY11" fmla="*/ 134681 h 134683"/>
                <a:gd name="connsiteX12" fmla="*/ 99283 w 110907"/>
                <a:gd name="connsiteY12" fmla="*/ 88210 h 134683"/>
                <a:gd name="connsiteX13" fmla="*/ 109770 w 110907"/>
                <a:gd name="connsiteY13" fmla="*/ 77369 h 134683"/>
                <a:gd name="connsiteX14" fmla="*/ 106310 w 110907"/>
                <a:gd name="connsiteY14" fmla="*/ 61444 h 134683"/>
                <a:gd name="connsiteX15" fmla="*/ 106310 w 110907"/>
                <a:gd name="connsiteY15" fmla="*/ 61444 h 13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907" h="134683">
                  <a:moveTo>
                    <a:pt x="106310" y="61444"/>
                  </a:moveTo>
                  <a:cubicBezTo>
                    <a:pt x="105568" y="61196"/>
                    <a:pt x="104791" y="61126"/>
                    <a:pt x="104014" y="61196"/>
                  </a:cubicBezTo>
                  <a:cubicBezTo>
                    <a:pt x="104226" y="58442"/>
                    <a:pt x="104438" y="49755"/>
                    <a:pt x="104473" y="47884"/>
                  </a:cubicBezTo>
                  <a:cubicBezTo>
                    <a:pt x="105180" y="19316"/>
                    <a:pt x="82544" y="212"/>
                    <a:pt x="55460" y="0"/>
                  </a:cubicBezTo>
                  <a:cubicBezTo>
                    <a:pt x="28340" y="177"/>
                    <a:pt x="5705" y="19316"/>
                    <a:pt x="6411" y="47884"/>
                  </a:cubicBezTo>
                  <a:cubicBezTo>
                    <a:pt x="6481" y="49755"/>
                    <a:pt x="6658" y="58442"/>
                    <a:pt x="6870" y="61196"/>
                  </a:cubicBezTo>
                  <a:cubicBezTo>
                    <a:pt x="6093" y="61126"/>
                    <a:pt x="5316" y="61196"/>
                    <a:pt x="4610" y="61444"/>
                  </a:cubicBezTo>
                  <a:cubicBezTo>
                    <a:pt x="231" y="62927"/>
                    <a:pt x="-1287" y="70024"/>
                    <a:pt x="1184" y="77369"/>
                  </a:cubicBezTo>
                  <a:cubicBezTo>
                    <a:pt x="3303" y="83690"/>
                    <a:pt x="7717" y="88069"/>
                    <a:pt x="11672" y="88210"/>
                  </a:cubicBezTo>
                  <a:cubicBezTo>
                    <a:pt x="15839" y="135847"/>
                    <a:pt x="55389" y="134681"/>
                    <a:pt x="55389" y="134681"/>
                  </a:cubicBezTo>
                  <a:lnTo>
                    <a:pt x="55495" y="134681"/>
                  </a:lnTo>
                  <a:lnTo>
                    <a:pt x="55566" y="134681"/>
                  </a:lnTo>
                  <a:cubicBezTo>
                    <a:pt x="55566" y="134681"/>
                    <a:pt x="95080" y="135847"/>
                    <a:pt x="99283" y="88210"/>
                  </a:cubicBezTo>
                  <a:cubicBezTo>
                    <a:pt x="103237" y="88069"/>
                    <a:pt x="107616" y="83690"/>
                    <a:pt x="109770" y="77369"/>
                  </a:cubicBezTo>
                  <a:cubicBezTo>
                    <a:pt x="112171" y="70024"/>
                    <a:pt x="110653" y="62927"/>
                    <a:pt x="106310" y="61444"/>
                  </a:cubicBezTo>
                  <a:lnTo>
                    <a:pt x="106310" y="61444"/>
                  </a:lnTo>
                  <a:close/>
                </a:path>
              </a:pathLst>
            </a:custGeom>
            <a:grpFill/>
            <a:ln w="352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4F85269-0594-5CE0-98DA-B851AE231D1F}"/>
                </a:ext>
              </a:extLst>
            </p:cNvPr>
            <p:cNvSpPr/>
            <p:nvPr/>
          </p:nvSpPr>
          <p:spPr>
            <a:xfrm>
              <a:off x="5485395" y="4027227"/>
              <a:ext cx="533111" cy="195171"/>
            </a:xfrm>
            <a:custGeom>
              <a:avLst/>
              <a:gdLst>
                <a:gd name="connsiteX0" fmla="*/ 533112 w 533111"/>
                <a:gd name="connsiteY0" fmla="*/ 39232 h 195171"/>
                <a:gd name="connsiteX1" fmla="*/ 475552 w 533111"/>
                <a:gd name="connsiteY1" fmla="*/ 0 h 195171"/>
                <a:gd name="connsiteX2" fmla="*/ 453694 w 533111"/>
                <a:gd name="connsiteY2" fmla="*/ 21894 h 195171"/>
                <a:gd name="connsiteX3" fmla="*/ 444160 w 533111"/>
                <a:gd name="connsiteY3" fmla="*/ 21894 h 195171"/>
                <a:gd name="connsiteX4" fmla="*/ 427245 w 533111"/>
                <a:gd name="connsiteY4" fmla="*/ 4979 h 195171"/>
                <a:gd name="connsiteX5" fmla="*/ 427174 w 533111"/>
                <a:gd name="connsiteY5" fmla="*/ 4908 h 195171"/>
                <a:gd name="connsiteX6" fmla="*/ 427139 w 533111"/>
                <a:gd name="connsiteY6" fmla="*/ 4979 h 195171"/>
                <a:gd name="connsiteX7" fmla="*/ 410224 w 533111"/>
                <a:gd name="connsiteY7" fmla="*/ 21894 h 195171"/>
                <a:gd name="connsiteX8" fmla="*/ 400690 w 533111"/>
                <a:gd name="connsiteY8" fmla="*/ 21894 h 195171"/>
                <a:gd name="connsiteX9" fmla="*/ 378832 w 533111"/>
                <a:gd name="connsiteY9" fmla="*/ 35 h 195171"/>
                <a:gd name="connsiteX10" fmla="*/ 318059 w 533111"/>
                <a:gd name="connsiteY10" fmla="*/ 49014 h 195171"/>
                <a:gd name="connsiteX11" fmla="*/ 302204 w 533111"/>
                <a:gd name="connsiteY11" fmla="*/ 64445 h 195171"/>
                <a:gd name="connsiteX12" fmla="*/ 293588 w 533111"/>
                <a:gd name="connsiteY12" fmla="*/ 64339 h 195171"/>
                <a:gd name="connsiteX13" fmla="*/ 278509 w 533111"/>
                <a:gd name="connsiteY13" fmla="*/ 48837 h 195171"/>
                <a:gd name="connsiteX14" fmla="*/ 278438 w 533111"/>
                <a:gd name="connsiteY14" fmla="*/ 48802 h 195171"/>
                <a:gd name="connsiteX15" fmla="*/ 278403 w 533111"/>
                <a:gd name="connsiteY15" fmla="*/ 48837 h 195171"/>
                <a:gd name="connsiteX16" fmla="*/ 262901 w 533111"/>
                <a:gd name="connsiteY16" fmla="*/ 63916 h 195171"/>
                <a:gd name="connsiteX17" fmla="*/ 254285 w 533111"/>
                <a:gd name="connsiteY17" fmla="*/ 63810 h 195171"/>
                <a:gd name="connsiteX18" fmla="*/ 234792 w 533111"/>
                <a:gd name="connsiteY18" fmla="*/ 43823 h 195171"/>
                <a:gd name="connsiteX19" fmla="*/ 179211 w 533111"/>
                <a:gd name="connsiteY19" fmla="*/ 87716 h 195171"/>
                <a:gd name="connsiteX20" fmla="*/ 169570 w 533111"/>
                <a:gd name="connsiteY20" fmla="*/ 97109 h 195171"/>
                <a:gd name="connsiteX21" fmla="*/ 163179 w 533111"/>
                <a:gd name="connsiteY21" fmla="*/ 97039 h 195171"/>
                <a:gd name="connsiteX22" fmla="*/ 151949 w 533111"/>
                <a:gd name="connsiteY22" fmla="*/ 85491 h 195171"/>
                <a:gd name="connsiteX23" fmla="*/ 151914 w 533111"/>
                <a:gd name="connsiteY23" fmla="*/ 85456 h 195171"/>
                <a:gd name="connsiteX24" fmla="*/ 151914 w 533111"/>
                <a:gd name="connsiteY24" fmla="*/ 85491 h 195171"/>
                <a:gd name="connsiteX25" fmla="*/ 140367 w 533111"/>
                <a:gd name="connsiteY25" fmla="*/ 96756 h 195171"/>
                <a:gd name="connsiteX26" fmla="*/ 133940 w 533111"/>
                <a:gd name="connsiteY26" fmla="*/ 96650 h 195171"/>
                <a:gd name="connsiteX27" fmla="*/ 119427 w 533111"/>
                <a:gd name="connsiteY27" fmla="*/ 81748 h 195171"/>
                <a:gd name="connsiteX28" fmla="*/ 76663 w 533111"/>
                <a:gd name="connsiteY28" fmla="*/ 120733 h 195171"/>
                <a:gd name="connsiteX29" fmla="*/ 72355 w 533111"/>
                <a:gd name="connsiteY29" fmla="*/ 124935 h 195171"/>
                <a:gd name="connsiteX30" fmla="*/ 67411 w 533111"/>
                <a:gd name="connsiteY30" fmla="*/ 124865 h 195171"/>
                <a:gd name="connsiteX31" fmla="*/ 58760 w 533111"/>
                <a:gd name="connsiteY31" fmla="*/ 115966 h 195171"/>
                <a:gd name="connsiteX32" fmla="*/ 58760 w 533111"/>
                <a:gd name="connsiteY32" fmla="*/ 115966 h 195171"/>
                <a:gd name="connsiteX33" fmla="*/ 58725 w 533111"/>
                <a:gd name="connsiteY33" fmla="*/ 115966 h 195171"/>
                <a:gd name="connsiteX34" fmla="*/ 49826 w 533111"/>
                <a:gd name="connsiteY34" fmla="*/ 124618 h 195171"/>
                <a:gd name="connsiteX35" fmla="*/ 44882 w 533111"/>
                <a:gd name="connsiteY35" fmla="*/ 124547 h 195171"/>
                <a:gd name="connsiteX36" fmla="*/ 33723 w 533111"/>
                <a:gd name="connsiteY36" fmla="*/ 113070 h 195171"/>
                <a:gd name="connsiteX37" fmla="*/ 459 w 533111"/>
                <a:gd name="connsiteY37" fmla="*/ 147465 h 195171"/>
                <a:gd name="connsiteX38" fmla="*/ 0 w 533111"/>
                <a:gd name="connsiteY38" fmla="*/ 182495 h 195171"/>
                <a:gd name="connsiteX39" fmla="*/ 166745 w 533111"/>
                <a:gd name="connsiteY39" fmla="*/ 106079 h 195171"/>
                <a:gd name="connsiteX40" fmla="*/ 204530 w 533111"/>
                <a:gd name="connsiteY40" fmla="*/ 195172 h 195171"/>
                <a:gd name="connsiteX41" fmla="*/ 533112 w 533111"/>
                <a:gd name="connsiteY41" fmla="*/ 39232 h 195171"/>
                <a:gd name="connsiteX42" fmla="*/ 533112 w 533111"/>
                <a:gd name="connsiteY42" fmla="*/ 39232 h 195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33111" h="195171">
                  <a:moveTo>
                    <a:pt x="533112" y="39232"/>
                  </a:moveTo>
                  <a:cubicBezTo>
                    <a:pt x="522907" y="17127"/>
                    <a:pt x="501048" y="1413"/>
                    <a:pt x="475552" y="0"/>
                  </a:cubicBezTo>
                  <a:lnTo>
                    <a:pt x="453694" y="21894"/>
                  </a:lnTo>
                  <a:cubicBezTo>
                    <a:pt x="451081" y="24507"/>
                    <a:pt x="446773" y="24507"/>
                    <a:pt x="444160" y="21894"/>
                  </a:cubicBezTo>
                  <a:lnTo>
                    <a:pt x="427245" y="4979"/>
                  </a:lnTo>
                  <a:cubicBezTo>
                    <a:pt x="427210" y="4944"/>
                    <a:pt x="427210" y="4944"/>
                    <a:pt x="427174" y="4908"/>
                  </a:cubicBezTo>
                  <a:cubicBezTo>
                    <a:pt x="427174" y="4908"/>
                    <a:pt x="427139" y="4944"/>
                    <a:pt x="427139" y="4979"/>
                  </a:cubicBezTo>
                  <a:lnTo>
                    <a:pt x="410224" y="21894"/>
                  </a:lnTo>
                  <a:cubicBezTo>
                    <a:pt x="407611" y="24507"/>
                    <a:pt x="403303" y="24507"/>
                    <a:pt x="400690" y="21894"/>
                  </a:cubicBezTo>
                  <a:lnTo>
                    <a:pt x="378832" y="35"/>
                  </a:lnTo>
                  <a:cubicBezTo>
                    <a:pt x="349876" y="1766"/>
                    <a:pt x="325722" y="22035"/>
                    <a:pt x="318059" y="49014"/>
                  </a:cubicBezTo>
                  <a:lnTo>
                    <a:pt x="302204" y="64445"/>
                  </a:lnTo>
                  <a:cubicBezTo>
                    <a:pt x="299802" y="66776"/>
                    <a:pt x="295918" y="66741"/>
                    <a:pt x="293588" y="64339"/>
                  </a:cubicBezTo>
                  <a:lnTo>
                    <a:pt x="278509" y="48837"/>
                  </a:lnTo>
                  <a:cubicBezTo>
                    <a:pt x="278474" y="48837"/>
                    <a:pt x="278474" y="48802"/>
                    <a:pt x="278438" y="48802"/>
                  </a:cubicBezTo>
                  <a:cubicBezTo>
                    <a:pt x="278438" y="48802"/>
                    <a:pt x="278438" y="48837"/>
                    <a:pt x="278403" y="48837"/>
                  </a:cubicBezTo>
                  <a:lnTo>
                    <a:pt x="262901" y="63916"/>
                  </a:lnTo>
                  <a:cubicBezTo>
                    <a:pt x="260500" y="66246"/>
                    <a:pt x="256615" y="66211"/>
                    <a:pt x="254285" y="63810"/>
                  </a:cubicBezTo>
                  <a:lnTo>
                    <a:pt x="234792" y="43823"/>
                  </a:lnTo>
                  <a:cubicBezTo>
                    <a:pt x="208485" y="45059"/>
                    <a:pt x="186344" y="63209"/>
                    <a:pt x="179211" y="87716"/>
                  </a:cubicBezTo>
                  <a:lnTo>
                    <a:pt x="169570" y="97109"/>
                  </a:lnTo>
                  <a:cubicBezTo>
                    <a:pt x="167805" y="98840"/>
                    <a:pt x="164909" y="98804"/>
                    <a:pt x="163179" y="97039"/>
                  </a:cubicBezTo>
                  <a:lnTo>
                    <a:pt x="151949" y="85491"/>
                  </a:lnTo>
                  <a:cubicBezTo>
                    <a:pt x="151949" y="85491"/>
                    <a:pt x="151949" y="85491"/>
                    <a:pt x="151914" y="85456"/>
                  </a:cubicBezTo>
                  <a:cubicBezTo>
                    <a:pt x="151914" y="85456"/>
                    <a:pt x="151914" y="85491"/>
                    <a:pt x="151914" y="85491"/>
                  </a:cubicBezTo>
                  <a:lnTo>
                    <a:pt x="140367" y="96756"/>
                  </a:lnTo>
                  <a:cubicBezTo>
                    <a:pt x="138601" y="98486"/>
                    <a:pt x="135706" y="98451"/>
                    <a:pt x="133940" y="96650"/>
                  </a:cubicBezTo>
                  <a:lnTo>
                    <a:pt x="119427" y="81748"/>
                  </a:lnTo>
                  <a:cubicBezTo>
                    <a:pt x="97639" y="82772"/>
                    <a:pt x="79665" y="99369"/>
                    <a:pt x="76663" y="120733"/>
                  </a:cubicBezTo>
                  <a:lnTo>
                    <a:pt x="72355" y="124935"/>
                  </a:lnTo>
                  <a:cubicBezTo>
                    <a:pt x="70978" y="126277"/>
                    <a:pt x="68753" y="126242"/>
                    <a:pt x="67411" y="124865"/>
                  </a:cubicBezTo>
                  <a:lnTo>
                    <a:pt x="58760" y="115966"/>
                  </a:lnTo>
                  <a:lnTo>
                    <a:pt x="58760" y="115966"/>
                  </a:lnTo>
                  <a:lnTo>
                    <a:pt x="58725" y="115966"/>
                  </a:lnTo>
                  <a:lnTo>
                    <a:pt x="49826" y="124618"/>
                  </a:lnTo>
                  <a:cubicBezTo>
                    <a:pt x="48449" y="125960"/>
                    <a:pt x="46224" y="125924"/>
                    <a:pt x="44882" y="124547"/>
                  </a:cubicBezTo>
                  <a:lnTo>
                    <a:pt x="33723" y="113070"/>
                  </a:lnTo>
                  <a:cubicBezTo>
                    <a:pt x="15467" y="113918"/>
                    <a:pt x="706" y="128996"/>
                    <a:pt x="459" y="147465"/>
                  </a:cubicBezTo>
                  <a:lnTo>
                    <a:pt x="0" y="182495"/>
                  </a:lnTo>
                  <a:lnTo>
                    <a:pt x="166745" y="106079"/>
                  </a:lnTo>
                  <a:lnTo>
                    <a:pt x="204530" y="195172"/>
                  </a:lnTo>
                  <a:lnTo>
                    <a:pt x="533112" y="39232"/>
                  </a:lnTo>
                  <a:lnTo>
                    <a:pt x="533112" y="39232"/>
                  </a:lnTo>
                  <a:close/>
                </a:path>
              </a:pathLst>
            </a:custGeom>
            <a:grpFill/>
            <a:ln w="352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459F436-E0E4-E0A2-241E-667F12990F7D}"/>
                </a:ext>
              </a:extLst>
            </p:cNvPr>
            <p:cNvSpPr/>
            <p:nvPr/>
          </p:nvSpPr>
          <p:spPr>
            <a:xfrm>
              <a:off x="5443762" y="4052087"/>
              <a:ext cx="665603" cy="241607"/>
            </a:xfrm>
            <a:custGeom>
              <a:avLst/>
              <a:gdLst>
                <a:gd name="connsiteX0" fmla="*/ 665604 w 665603"/>
                <a:gd name="connsiteY0" fmla="*/ 7027 h 241607"/>
                <a:gd name="connsiteX1" fmla="*/ 578806 w 665603"/>
                <a:gd name="connsiteY1" fmla="*/ 0 h 241607"/>
                <a:gd name="connsiteX2" fmla="*/ 588976 w 665603"/>
                <a:gd name="connsiteY2" fmla="*/ 21435 h 241607"/>
                <a:gd name="connsiteX3" fmla="*/ 239312 w 665603"/>
                <a:gd name="connsiteY3" fmla="*/ 187968 h 241607"/>
                <a:gd name="connsiteX4" fmla="*/ 201528 w 665603"/>
                <a:gd name="connsiteY4" fmla="*/ 98910 h 241607"/>
                <a:gd name="connsiteX5" fmla="*/ 0 w 665603"/>
                <a:gd name="connsiteY5" fmla="*/ 190369 h 241607"/>
                <a:gd name="connsiteX6" fmla="*/ 16526 w 665603"/>
                <a:gd name="connsiteY6" fmla="*/ 226494 h 241607"/>
                <a:gd name="connsiteX7" fmla="*/ 180941 w 665603"/>
                <a:gd name="connsiteY7" fmla="*/ 151985 h 241607"/>
                <a:gd name="connsiteX8" fmla="*/ 218937 w 665603"/>
                <a:gd name="connsiteY8" fmla="*/ 241608 h 241607"/>
                <a:gd name="connsiteX9" fmla="*/ 605997 w 665603"/>
                <a:gd name="connsiteY9" fmla="*/ 57277 h 241607"/>
                <a:gd name="connsiteX10" fmla="*/ 616167 w 665603"/>
                <a:gd name="connsiteY10" fmla="*/ 78711 h 241607"/>
                <a:gd name="connsiteX11" fmla="*/ 665604 w 665603"/>
                <a:gd name="connsiteY11" fmla="*/ 7027 h 241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5603" h="241607">
                  <a:moveTo>
                    <a:pt x="665604" y="7027"/>
                  </a:moveTo>
                  <a:lnTo>
                    <a:pt x="578806" y="0"/>
                  </a:lnTo>
                  <a:lnTo>
                    <a:pt x="588976" y="21435"/>
                  </a:lnTo>
                  <a:lnTo>
                    <a:pt x="239312" y="187968"/>
                  </a:lnTo>
                  <a:lnTo>
                    <a:pt x="201528" y="98910"/>
                  </a:lnTo>
                  <a:lnTo>
                    <a:pt x="0" y="190369"/>
                  </a:lnTo>
                  <a:lnTo>
                    <a:pt x="16526" y="226494"/>
                  </a:lnTo>
                  <a:lnTo>
                    <a:pt x="180941" y="151985"/>
                  </a:lnTo>
                  <a:lnTo>
                    <a:pt x="218937" y="241608"/>
                  </a:lnTo>
                  <a:lnTo>
                    <a:pt x="605997" y="57277"/>
                  </a:lnTo>
                  <a:lnTo>
                    <a:pt x="616167" y="78711"/>
                  </a:lnTo>
                  <a:lnTo>
                    <a:pt x="665604" y="7027"/>
                  </a:lnTo>
                  <a:close/>
                </a:path>
              </a:pathLst>
            </a:custGeom>
            <a:grpFill/>
            <a:ln w="3528" cap="flat">
              <a:noFill/>
              <a:prstDash val="solid"/>
              <a:miter/>
            </a:ln>
          </p:spPr>
          <p:txBody>
            <a:bodyPr rtlCol="0" anchor="ctr"/>
            <a:lstStyle/>
            <a:p>
              <a:endParaRPr lang="en-US"/>
            </a:p>
          </p:txBody>
        </p:sp>
      </p:grpSp>
      <p:grpSp>
        <p:nvGrpSpPr>
          <p:cNvPr id="81" name="Graphic 28">
            <a:extLst>
              <a:ext uri="{FF2B5EF4-FFF2-40B4-BE49-F238E27FC236}">
                <a16:creationId xmlns:a16="http://schemas.microsoft.com/office/drawing/2014/main" id="{5C457B70-CD0B-BC22-C825-0536CD7E85F9}"/>
              </a:ext>
            </a:extLst>
          </p:cNvPr>
          <p:cNvGrpSpPr/>
          <p:nvPr/>
        </p:nvGrpSpPr>
        <p:grpSpPr>
          <a:xfrm>
            <a:off x="5741299" y="2611261"/>
            <a:ext cx="245068" cy="324982"/>
            <a:chOff x="5619159" y="2595765"/>
            <a:chExt cx="245068" cy="324982"/>
          </a:xfrm>
          <a:solidFill>
            <a:srgbClr val="FFFFFF"/>
          </a:solidFill>
        </p:grpSpPr>
        <p:sp>
          <p:nvSpPr>
            <p:cNvPr id="82" name="Freeform: Shape 81">
              <a:extLst>
                <a:ext uri="{FF2B5EF4-FFF2-40B4-BE49-F238E27FC236}">
                  <a16:creationId xmlns:a16="http://schemas.microsoft.com/office/drawing/2014/main" id="{7D9FB2F2-7021-E285-E67D-D98775D36B74}"/>
                </a:ext>
              </a:extLst>
            </p:cNvPr>
            <p:cNvSpPr/>
            <p:nvPr/>
          </p:nvSpPr>
          <p:spPr>
            <a:xfrm>
              <a:off x="5719199" y="2765973"/>
              <a:ext cx="15855" cy="26131"/>
            </a:xfrm>
            <a:custGeom>
              <a:avLst/>
              <a:gdLst>
                <a:gd name="connsiteX0" fmla="*/ 0 w 15855"/>
                <a:gd name="connsiteY0" fmla="*/ 13136 h 26131"/>
                <a:gd name="connsiteX1" fmla="*/ 15855 w 15855"/>
                <a:gd name="connsiteY1" fmla="*/ 26131 h 26131"/>
                <a:gd name="connsiteX2" fmla="*/ 15855 w 15855"/>
                <a:gd name="connsiteY2" fmla="*/ 0 h 26131"/>
                <a:gd name="connsiteX3" fmla="*/ 4520 w 15855"/>
                <a:gd name="connsiteY3" fmla="*/ 3390 h 26131"/>
                <a:gd name="connsiteX4" fmla="*/ 0 w 15855"/>
                <a:gd name="connsiteY4" fmla="*/ 13136 h 26131"/>
                <a:gd name="connsiteX5" fmla="*/ 0 w 15855"/>
                <a:gd name="connsiteY5" fmla="*/ 13136 h 26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55" h="26131">
                  <a:moveTo>
                    <a:pt x="0" y="13136"/>
                  </a:moveTo>
                  <a:cubicBezTo>
                    <a:pt x="0" y="20411"/>
                    <a:pt x="5297" y="24719"/>
                    <a:pt x="15855" y="26131"/>
                  </a:cubicBezTo>
                  <a:lnTo>
                    <a:pt x="15855" y="0"/>
                  </a:lnTo>
                  <a:cubicBezTo>
                    <a:pt x="11370" y="35"/>
                    <a:pt x="7592" y="1165"/>
                    <a:pt x="4520" y="3390"/>
                  </a:cubicBezTo>
                  <a:cubicBezTo>
                    <a:pt x="1518" y="5579"/>
                    <a:pt x="0" y="8828"/>
                    <a:pt x="0" y="13136"/>
                  </a:cubicBezTo>
                  <a:lnTo>
                    <a:pt x="0" y="13136"/>
                  </a:lnTo>
                  <a:close/>
                </a:path>
              </a:pathLst>
            </a:custGeom>
            <a:solidFill>
              <a:srgbClr val="FFFFFF"/>
            </a:solidFill>
            <a:ln w="352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22DC6F4-2F57-6A62-EACD-DB34CEDBCD19}"/>
                </a:ext>
              </a:extLst>
            </p:cNvPr>
            <p:cNvSpPr/>
            <p:nvPr/>
          </p:nvSpPr>
          <p:spPr>
            <a:xfrm>
              <a:off x="5745577" y="2812232"/>
              <a:ext cx="17197" cy="29803"/>
            </a:xfrm>
            <a:custGeom>
              <a:avLst/>
              <a:gdLst>
                <a:gd name="connsiteX0" fmla="*/ 0 w 17197"/>
                <a:gd name="connsiteY0" fmla="*/ 0 h 29803"/>
                <a:gd name="connsiteX1" fmla="*/ 0 w 17197"/>
                <a:gd name="connsiteY1" fmla="*/ 29804 h 29803"/>
                <a:gd name="connsiteX2" fmla="*/ 12253 w 17197"/>
                <a:gd name="connsiteY2" fmla="*/ 25531 h 29803"/>
                <a:gd name="connsiteX3" fmla="*/ 17197 w 17197"/>
                <a:gd name="connsiteY3" fmla="*/ 14549 h 29803"/>
                <a:gd name="connsiteX4" fmla="*/ 0 w 17197"/>
                <a:gd name="connsiteY4" fmla="*/ 0 h 29803"/>
                <a:gd name="connsiteX5" fmla="*/ 0 w 17197"/>
                <a:gd name="connsiteY5" fmla="*/ 0 h 2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97" h="29803">
                  <a:moveTo>
                    <a:pt x="0" y="0"/>
                  </a:moveTo>
                  <a:lnTo>
                    <a:pt x="0" y="29804"/>
                  </a:lnTo>
                  <a:cubicBezTo>
                    <a:pt x="4873" y="29733"/>
                    <a:pt x="8969" y="28321"/>
                    <a:pt x="12253" y="25531"/>
                  </a:cubicBezTo>
                  <a:cubicBezTo>
                    <a:pt x="15538" y="22741"/>
                    <a:pt x="17197" y="19069"/>
                    <a:pt x="17197" y="14549"/>
                  </a:cubicBezTo>
                  <a:cubicBezTo>
                    <a:pt x="17197" y="6957"/>
                    <a:pt x="11477" y="2119"/>
                    <a:pt x="0" y="0"/>
                  </a:cubicBezTo>
                  <a:lnTo>
                    <a:pt x="0" y="0"/>
                  </a:lnTo>
                  <a:close/>
                </a:path>
              </a:pathLst>
            </a:custGeom>
            <a:solidFill>
              <a:srgbClr val="FFFFFF"/>
            </a:solidFill>
            <a:ln w="352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0B8B7A1-A068-D411-AA84-3DCBD1674A9B}"/>
                </a:ext>
              </a:extLst>
            </p:cNvPr>
            <p:cNvSpPr/>
            <p:nvPr/>
          </p:nvSpPr>
          <p:spPr>
            <a:xfrm>
              <a:off x="5684483" y="2595765"/>
              <a:ext cx="114640" cy="61339"/>
            </a:xfrm>
            <a:custGeom>
              <a:avLst/>
              <a:gdLst>
                <a:gd name="connsiteX0" fmla="*/ 88744 w 114640"/>
                <a:gd name="connsiteY0" fmla="*/ 60669 h 61339"/>
                <a:gd name="connsiteX1" fmla="*/ 90051 w 114640"/>
                <a:gd name="connsiteY1" fmla="*/ 60916 h 61339"/>
                <a:gd name="connsiteX2" fmla="*/ 110955 w 114640"/>
                <a:gd name="connsiteY2" fmla="*/ 27616 h 61339"/>
                <a:gd name="connsiteX3" fmla="*/ 57316 w 114640"/>
                <a:gd name="connsiteY3" fmla="*/ 2 h 61339"/>
                <a:gd name="connsiteX4" fmla="*/ 3041 w 114640"/>
                <a:gd name="connsiteY4" fmla="*/ 27616 h 61339"/>
                <a:gd name="connsiteX5" fmla="*/ 24087 w 114640"/>
                <a:gd name="connsiteY5" fmla="*/ 61340 h 61339"/>
                <a:gd name="connsiteX6" fmla="*/ 26418 w 114640"/>
                <a:gd name="connsiteY6" fmla="*/ 60704 h 61339"/>
                <a:gd name="connsiteX7" fmla="*/ 88744 w 114640"/>
                <a:gd name="connsiteY7" fmla="*/ 60669 h 61339"/>
                <a:gd name="connsiteX8" fmla="*/ 88744 w 114640"/>
                <a:gd name="connsiteY8" fmla="*/ 60669 h 61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40" h="61339">
                  <a:moveTo>
                    <a:pt x="88744" y="60669"/>
                  </a:moveTo>
                  <a:cubicBezTo>
                    <a:pt x="89203" y="60669"/>
                    <a:pt x="89627" y="60774"/>
                    <a:pt x="90051" y="60916"/>
                  </a:cubicBezTo>
                  <a:cubicBezTo>
                    <a:pt x="96018" y="52723"/>
                    <a:pt x="102728" y="41847"/>
                    <a:pt x="110955" y="27616"/>
                  </a:cubicBezTo>
                  <a:cubicBezTo>
                    <a:pt x="127023" y="-175"/>
                    <a:pt x="87120" y="2"/>
                    <a:pt x="57316" y="2"/>
                  </a:cubicBezTo>
                  <a:cubicBezTo>
                    <a:pt x="27512" y="2"/>
                    <a:pt x="-11190" y="-740"/>
                    <a:pt x="3041" y="27616"/>
                  </a:cubicBezTo>
                  <a:cubicBezTo>
                    <a:pt x="9997" y="41494"/>
                    <a:pt x="17060" y="52688"/>
                    <a:pt x="24087" y="61340"/>
                  </a:cubicBezTo>
                  <a:cubicBezTo>
                    <a:pt x="24828" y="60951"/>
                    <a:pt x="25605" y="60704"/>
                    <a:pt x="26418" y="60704"/>
                  </a:cubicBezTo>
                  <a:lnTo>
                    <a:pt x="88744" y="60669"/>
                  </a:lnTo>
                  <a:lnTo>
                    <a:pt x="88744" y="60669"/>
                  </a:lnTo>
                  <a:close/>
                </a:path>
              </a:pathLst>
            </a:custGeom>
            <a:solidFill>
              <a:srgbClr val="FFFFFF"/>
            </a:solidFill>
            <a:ln w="352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703B9E5B-E964-09FA-4931-57230E4125E0}"/>
                </a:ext>
              </a:extLst>
            </p:cNvPr>
            <p:cNvSpPr/>
            <p:nvPr/>
          </p:nvSpPr>
          <p:spPr>
            <a:xfrm>
              <a:off x="5619159" y="2673066"/>
              <a:ext cx="245068" cy="247681"/>
            </a:xfrm>
            <a:custGeom>
              <a:avLst/>
              <a:gdLst>
                <a:gd name="connsiteX0" fmla="*/ 151914 w 245068"/>
                <a:gd name="connsiteY0" fmla="*/ 173172 h 247681"/>
                <a:gd name="connsiteX1" fmla="*/ 126418 w 245068"/>
                <a:gd name="connsiteY1" fmla="*/ 183236 h 247681"/>
                <a:gd name="connsiteX2" fmla="*/ 126418 w 245068"/>
                <a:gd name="connsiteY2" fmla="*/ 197608 h 247681"/>
                <a:gd name="connsiteX3" fmla="*/ 115895 w 245068"/>
                <a:gd name="connsiteY3" fmla="*/ 197608 h 247681"/>
                <a:gd name="connsiteX4" fmla="*/ 115895 w 245068"/>
                <a:gd name="connsiteY4" fmla="*/ 183236 h 247681"/>
                <a:gd name="connsiteX5" fmla="*/ 78853 w 245068"/>
                <a:gd name="connsiteY5" fmla="*/ 155233 h 247681"/>
                <a:gd name="connsiteX6" fmla="*/ 95591 w 245068"/>
                <a:gd name="connsiteY6" fmla="*/ 151314 h 247681"/>
                <a:gd name="connsiteX7" fmla="*/ 115895 w 245068"/>
                <a:gd name="connsiteY7" fmla="*/ 169005 h 247681"/>
                <a:gd name="connsiteX8" fmla="*/ 115895 w 245068"/>
                <a:gd name="connsiteY8" fmla="*/ 138248 h 247681"/>
                <a:gd name="connsiteX9" fmla="*/ 89058 w 245068"/>
                <a:gd name="connsiteY9" fmla="*/ 126242 h 247681"/>
                <a:gd name="connsiteX10" fmla="*/ 82808 w 245068"/>
                <a:gd name="connsiteY10" fmla="*/ 108868 h 247681"/>
                <a:gd name="connsiteX11" fmla="*/ 115860 w 245068"/>
                <a:gd name="connsiteY11" fmla="*/ 78606 h 247681"/>
                <a:gd name="connsiteX12" fmla="*/ 115860 w 245068"/>
                <a:gd name="connsiteY12" fmla="*/ 67411 h 247681"/>
                <a:gd name="connsiteX13" fmla="*/ 126383 w 245068"/>
                <a:gd name="connsiteY13" fmla="*/ 67411 h 247681"/>
                <a:gd name="connsiteX14" fmla="*/ 126383 w 245068"/>
                <a:gd name="connsiteY14" fmla="*/ 78606 h 247681"/>
                <a:gd name="connsiteX15" fmla="*/ 156964 w 245068"/>
                <a:gd name="connsiteY15" fmla="*/ 102512 h 247681"/>
                <a:gd name="connsiteX16" fmla="*/ 141179 w 245068"/>
                <a:gd name="connsiteY16" fmla="*/ 105867 h 247681"/>
                <a:gd name="connsiteX17" fmla="*/ 126383 w 245068"/>
                <a:gd name="connsiteY17" fmla="*/ 92942 h 247681"/>
                <a:gd name="connsiteX18" fmla="*/ 126383 w 245068"/>
                <a:gd name="connsiteY18" fmla="*/ 120098 h 247681"/>
                <a:gd name="connsiteX19" fmla="*/ 146900 w 245068"/>
                <a:gd name="connsiteY19" fmla="*/ 126772 h 247681"/>
                <a:gd name="connsiteX20" fmla="*/ 156434 w 245068"/>
                <a:gd name="connsiteY20" fmla="*/ 135882 h 247681"/>
                <a:gd name="connsiteX21" fmla="*/ 160672 w 245068"/>
                <a:gd name="connsiteY21" fmla="*/ 151773 h 247681"/>
                <a:gd name="connsiteX22" fmla="*/ 151914 w 245068"/>
                <a:gd name="connsiteY22" fmla="*/ 173172 h 247681"/>
                <a:gd name="connsiteX23" fmla="*/ 151914 w 245068"/>
                <a:gd name="connsiteY23" fmla="*/ 173172 h 247681"/>
                <a:gd name="connsiteX24" fmla="*/ 161554 w 245068"/>
                <a:gd name="connsiteY24" fmla="*/ 2295 h 247681"/>
                <a:gd name="connsiteX25" fmla="*/ 154068 w 245068"/>
                <a:gd name="connsiteY25" fmla="*/ 11229 h 247681"/>
                <a:gd name="connsiteX26" fmla="*/ 91706 w 245068"/>
                <a:gd name="connsiteY26" fmla="*/ 11229 h 247681"/>
                <a:gd name="connsiteX27" fmla="*/ 83796 w 245068"/>
                <a:gd name="connsiteY27" fmla="*/ 0 h 247681"/>
                <a:gd name="connsiteX28" fmla="*/ 0 w 245068"/>
                <a:gd name="connsiteY28" fmla="*/ 156081 h 247681"/>
                <a:gd name="connsiteX29" fmla="*/ 122534 w 245068"/>
                <a:gd name="connsiteY29" fmla="*/ 247681 h 247681"/>
                <a:gd name="connsiteX30" fmla="*/ 245068 w 245068"/>
                <a:gd name="connsiteY30" fmla="*/ 156081 h 247681"/>
                <a:gd name="connsiteX31" fmla="*/ 161554 w 245068"/>
                <a:gd name="connsiteY31" fmla="*/ 2295 h 247681"/>
                <a:gd name="connsiteX32" fmla="*/ 161554 w 245068"/>
                <a:gd name="connsiteY32" fmla="*/ 2295 h 247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5068" h="247681">
                  <a:moveTo>
                    <a:pt x="151914" y="173172"/>
                  </a:moveTo>
                  <a:cubicBezTo>
                    <a:pt x="146052" y="178893"/>
                    <a:pt x="137542" y="182248"/>
                    <a:pt x="126418" y="183236"/>
                  </a:cubicBezTo>
                  <a:lnTo>
                    <a:pt x="126418" y="197608"/>
                  </a:lnTo>
                  <a:lnTo>
                    <a:pt x="115895" y="197608"/>
                  </a:lnTo>
                  <a:lnTo>
                    <a:pt x="115895" y="183236"/>
                  </a:lnTo>
                  <a:cubicBezTo>
                    <a:pt x="96615" y="181612"/>
                    <a:pt x="84255" y="172289"/>
                    <a:pt x="78853" y="155233"/>
                  </a:cubicBezTo>
                  <a:lnTo>
                    <a:pt x="95591" y="151314"/>
                  </a:lnTo>
                  <a:cubicBezTo>
                    <a:pt x="98592" y="162261"/>
                    <a:pt x="105372" y="168158"/>
                    <a:pt x="115895" y="169005"/>
                  </a:cubicBezTo>
                  <a:lnTo>
                    <a:pt x="115895" y="138248"/>
                  </a:lnTo>
                  <a:cubicBezTo>
                    <a:pt x="102159" y="135105"/>
                    <a:pt x="93225" y="131115"/>
                    <a:pt x="89058" y="126242"/>
                  </a:cubicBezTo>
                  <a:cubicBezTo>
                    <a:pt x="84891" y="121404"/>
                    <a:pt x="82808" y="115613"/>
                    <a:pt x="82808" y="108868"/>
                  </a:cubicBezTo>
                  <a:cubicBezTo>
                    <a:pt x="82808" y="91389"/>
                    <a:pt x="93825" y="81289"/>
                    <a:pt x="115860" y="78606"/>
                  </a:cubicBezTo>
                  <a:lnTo>
                    <a:pt x="115860" y="67411"/>
                  </a:lnTo>
                  <a:lnTo>
                    <a:pt x="126383" y="67411"/>
                  </a:lnTo>
                  <a:lnTo>
                    <a:pt x="126383" y="78606"/>
                  </a:lnTo>
                  <a:cubicBezTo>
                    <a:pt x="142486" y="80689"/>
                    <a:pt x="152691" y="88670"/>
                    <a:pt x="156964" y="102512"/>
                  </a:cubicBezTo>
                  <a:lnTo>
                    <a:pt x="141179" y="105867"/>
                  </a:lnTo>
                  <a:cubicBezTo>
                    <a:pt x="138460" y="97886"/>
                    <a:pt x="133552" y="93578"/>
                    <a:pt x="126383" y="92942"/>
                  </a:cubicBezTo>
                  <a:lnTo>
                    <a:pt x="126383" y="120098"/>
                  </a:lnTo>
                  <a:cubicBezTo>
                    <a:pt x="136518" y="122993"/>
                    <a:pt x="143368" y="125218"/>
                    <a:pt x="146900" y="126772"/>
                  </a:cubicBezTo>
                  <a:cubicBezTo>
                    <a:pt x="150396" y="128325"/>
                    <a:pt x="153609" y="131362"/>
                    <a:pt x="156434" y="135882"/>
                  </a:cubicBezTo>
                  <a:cubicBezTo>
                    <a:pt x="159259" y="140402"/>
                    <a:pt x="160672" y="145699"/>
                    <a:pt x="160672" y="151773"/>
                  </a:cubicBezTo>
                  <a:cubicBezTo>
                    <a:pt x="160707" y="160318"/>
                    <a:pt x="157811" y="167487"/>
                    <a:pt x="151914" y="173172"/>
                  </a:cubicBezTo>
                  <a:lnTo>
                    <a:pt x="151914" y="173172"/>
                  </a:lnTo>
                  <a:close/>
                  <a:moveTo>
                    <a:pt x="161554" y="2295"/>
                  </a:moveTo>
                  <a:cubicBezTo>
                    <a:pt x="160389" y="7522"/>
                    <a:pt x="157493" y="11229"/>
                    <a:pt x="154068" y="11229"/>
                  </a:cubicBezTo>
                  <a:lnTo>
                    <a:pt x="91706" y="11229"/>
                  </a:lnTo>
                  <a:cubicBezTo>
                    <a:pt x="87787" y="11229"/>
                    <a:pt x="84538" y="6392"/>
                    <a:pt x="83796" y="0"/>
                  </a:cubicBezTo>
                  <a:cubicBezTo>
                    <a:pt x="37643" y="27967"/>
                    <a:pt x="0" y="99616"/>
                    <a:pt x="0" y="156081"/>
                  </a:cubicBezTo>
                  <a:cubicBezTo>
                    <a:pt x="0" y="227801"/>
                    <a:pt x="54840" y="247681"/>
                    <a:pt x="122534" y="247681"/>
                  </a:cubicBezTo>
                  <a:cubicBezTo>
                    <a:pt x="190228" y="247681"/>
                    <a:pt x="245068" y="227801"/>
                    <a:pt x="245068" y="156081"/>
                  </a:cubicBezTo>
                  <a:cubicBezTo>
                    <a:pt x="245068" y="101135"/>
                    <a:pt x="204600" y="31746"/>
                    <a:pt x="161554" y="2295"/>
                  </a:cubicBezTo>
                  <a:lnTo>
                    <a:pt x="161554" y="2295"/>
                  </a:lnTo>
                  <a:close/>
                </a:path>
              </a:pathLst>
            </a:custGeom>
            <a:solidFill>
              <a:srgbClr val="FFFFFF"/>
            </a:solidFill>
            <a:ln w="3528" cap="flat">
              <a:noFill/>
              <a:prstDash val="solid"/>
              <a:miter/>
            </a:ln>
          </p:spPr>
          <p:txBody>
            <a:bodyPr rtlCol="0" anchor="ctr"/>
            <a:lstStyle/>
            <a:p>
              <a:endParaRPr lang="en-US"/>
            </a:p>
          </p:txBody>
        </p:sp>
      </p:grpSp>
      <p:grpSp>
        <p:nvGrpSpPr>
          <p:cNvPr id="86" name="Graphic 28">
            <a:extLst>
              <a:ext uri="{FF2B5EF4-FFF2-40B4-BE49-F238E27FC236}">
                <a16:creationId xmlns:a16="http://schemas.microsoft.com/office/drawing/2014/main" id="{194233A7-83D1-D6ED-33F1-397E0ACAD834}"/>
              </a:ext>
            </a:extLst>
          </p:cNvPr>
          <p:cNvGrpSpPr/>
          <p:nvPr/>
        </p:nvGrpSpPr>
        <p:grpSpPr>
          <a:xfrm>
            <a:off x="6664120" y="3185231"/>
            <a:ext cx="329990" cy="334479"/>
            <a:chOff x="6541980" y="3169735"/>
            <a:chExt cx="329990" cy="334479"/>
          </a:xfrm>
          <a:solidFill>
            <a:srgbClr val="FFFFFF"/>
          </a:solidFill>
        </p:grpSpPr>
        <p:sp>
          <p:nvSpPr>
            <p:cNvPr id="87" name="Freeform: Shape 86">
              <a:extLst>
                <a:ext uri="{FF2B5EF4-FFF2-40B4-BE49-F238E27FC236}">
                  <a16:creationId xmlns:a16="http://schemas.microsoft.com/office/drawing/2014/main" id="{9D073460-4E3B-5649-8164-A2189419FF6A}"/>
                </a:ext>
              </a:extLst>
            </p:cNvPr>
            <p:cNvSpPr/>
            <p:nvPr/>
          </p:nvSpPr>
          <p:spPr>
            <a:xfrm>
              <a:off x="6697565" y="3169735"/>
              <a:ext cx="9499" cy="36371"/>
            </a:xfrm>
            <a:custGeom>
              <a:avLst/>
              <a:gdLst>
                <a:gd name="connsiteX0" fmla="*/ 9499 w 9499"/>
                <a:gd name="connsiteY0" fmla="*/ 32417 h 36371"/>
                <a:gd name="connsiteX1" fmla="*/ 4767 w 9499"/>
                <a:gd name="connsiteY1" fmla="*/ 36372 h 36371"/>
                <a:gd name="connsiteX2" fmla="*/ 4767 w 9499"/>
                <a:gd name="connsiteY2" fmla="*/ 36372 h 36371"/>
                <a:gd name="connsiteX3" fmla="*/ 0 w 9499"/>
                <a:gd name="connsiteY3" fmla="*/ 32417 h 36371"/>
                <a:gd name="connsiteX4" fmla="*/ 35 w 9499"/>
                <a:gd name="connsiteY4" fmla="*/ 3990 h 36371"/>
                <a:gd name="connsiteX5" fmla="*/ 4767 w 9499"/>
                <a:gd name="connsiteY5" fmla="*/ 0 h 36371"/>
                <a:gd name="connsiteX6" fmla="*/ 4767 w 9499"/>
                <a:gd name="connsiteY6" fmla="*/ 0 h 36371"/>
                <a:gd name="connsiteX7" fmla="*/ 9499 w 9499"/>
                <a:gd name="connsiteY7" fmla="*/ 3990 h 36371"/>
                <a:gd name="connsiteX8" fmla="*/ 9499 w 9499"/>
                <a:gd name="connsiteY8" fmla="*/ 32417 h 36371"/>
                <a:gd name="connsiteX9" fmla="*/ 9499 w 9499"/>
                <a:gd name="connsiteY9" fmla="*/ 32417 h 36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99" h="36371">
                  <a:moveTo>
                    <a:pt x="9499" y="32417"/>
                  </a:moveTo>
                  <a:cubicBezTo>
                    <a:pt x="9499" y="34606"/>
                    <a:pt x="7416" y="36372"/>
                    <a:pt x="4767" y="36372"/>
                  </a:cubicBezTo>
                  <a:lnTo>
                    <a:pt x="4767" y="36372"/>
                  </a:lnTo>
                  <a:cubicBezTo>
                    <a:pt x="2119" y="36372"/>
                    <a:pt x="0" y="34606"/>
                    <a:pt x="0" y="32417"/>
                  </a:cubicBezTo>
                  <a:lnTo>
                    <a:pt x="35" y="3990"/>
                  </a:lnTo>
                  <a:cubicBezTo>
                    <a:pt x="35" y="1801"/>
                    <a:pt x="2119" y="0"/>
                    <a:pt x="4767" y="0"/>
                  </a:cubicBezTo>
                  <a:lnTo>
                    <a:pt x="4767" y="0"/>
                  </a:lnTo>
                  <a:cubicBezTo>
                    <a:pt x="7416" y="0"/>
                    <a:pt x="9499" y="1801"/>
                    <a:pt x="9499" y="3990"/>
                  </a:cubicBezTo>
                  <a:lnTo>
                    <a:pt x="9499" y="32417"/>
                  </a:lnTo>
                  <a:lnTo>
                    <a:pt x="9499" y="32417"/>
                  </a:lnTo>
                  <a:close/>
                </a:path>
              </a:pathLst>
            </a:custGeom>
            <a:solidFill>
              <a:srgbClr val="FFFFFF"/>
            </a:solidFill>
            <a:ln w="352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ACC5AD4E-6CF9-0469-14B6-E7612E275F56}"/>
                </a:ext>
              </a:extLst>
            </p:cNvPr>
            <p:cNvSpPr/>
            <p:nvPr/>
          </p:nvSpPr>
          <p:spPr>
            <a:xfrm>
              <a:off x="6579102" y="3225996"/>
              <a:ext cx="29779" cy="27879"/>
            </a:xfrm>
            <a:custGeom>
              <a:avLst/>
              <a:gdLst>
                <a:gd name="connsiteX0" fmla="*/ 28628 w 29779"/>
                <a:gd name="connsiteY0" fmla="*/ 19908 h 27879"/>
                <a:gd name="connsiteX1" fmla="*/ 28381 w 29779"/>
                <a:gd name="connsiteY1" fmla="*/ 26123 h 27879"/>
                <a:gd name="connsiteX2" fmla="*/ 28381 w 29779"/>
                <a:gd name="connsiteY2" fmla="*/ 26123 h 27879"/>
                <a:gd name="connsiteX3" fmla="*/ 22272 w 29779"/>
                <a:gd name="connsiteY3" fmla="*/ 27005 h 27879"/>
                <a:gd name="connsiteX4" fmla="*/ 1155 w 29779"/>
                <a:gd name="connsiteY4" fmla="*/ 7972 h 27879"/>
                <a:gd name="connsiteX5" fmla="*/ 1367 w 29779"/>
                <a:gd name="connsiteY5" fmla="*/ 1757 h 27879"/>
                <a:gd name="connsiteX6" fmla="*/ 1367 w 29779"/>
                <a:gd name="connsiteY6" fmla="*/ 1757 h 27879"/>
                <a:gd name="connsiteX7" fmla="*/ 7511 w 29779"/>
                <a:gd name="connsiteY7" fmla="*/ 874 h 27879"/>
                <a:gd name="connsiteX8" fmla="*/ 28628 w 29779"/>
                <a:gd name="connsiteY8" fmla="*/ 19908 h 27879"/>
                <a:gd name="connsiteX9" fmla="*/ 28628 w 29779"/>
                <a:gd name="connsiteY9" fmla="*/ 19908 h 2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779" h="27879">
                  <a:moveTo>
                    <a:pt x="28628" y="19908"/>
                  </a:moveTo>
                  <a:cubicBezTo>
                    <a:pt x="30252" y="21391"/>
                    <a:pt x="30146" y="24145"/>
                    <a:pt x="28381" y="26123"/>
                  </a:cubicBezTo>
                  <a:lnTo>
                    <a:pt x="28381" y="26123"/>
                  </a:lnTo>
                  <a:cubicBezTo>
                    <a:pt x="26651" y="28065"/>
                    <a:pt x="23896" y="28453"/>
                    <a:pt x="22272" y="27005"/>
                  </a:cubicBezTo>
                  <a:lnTo>
                    <a:pt x="1155" y="7972"/>
                  </a:lnTo>
                  <a:cubicBezTo>
                    <a:pt x="-470" y="6489"/>
                    <a:pt x="-363" y="3735"/>
                    <a:pt x="1367" y="1757"/>
                  </a:cubicBezTo>
                  <a:lnTo>
                    <a:pt x="1367" y="1757"/>
                  </a:lnTo>
                  <a:cubicBezTo>
                    <a:pt x="3132" y="-185"/>
                    <a:pt x="5887" y="-574"/>
                    <a:pt x="7511" y="874"/>
                  </a:cubicBezTo>
                  <a:lnTo>
                    <a:pt x="28628" y="19908"/>
                  </a:lnTo>
                  <a:lnTo>
                    <a:pt x="28628" y="19908"/>
                  </a:lnTo>
                  <a:close/>
                </a:path>
              </a:pathLst>
            </a:custGeom>
            <a:solidFill>
              <a:srgbClr val="FFFFFF"/>
            </a:solidFill>
            <a:ln w="352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E046FA8-2C60-94D5-9763-141BDC7892CE}"/>
                </a:ext>
              </a:extLst>
            </p:cNvPr>
            <p:cNvSpPr/>
            <p:nvPr/>
          </p:nvSpPr>
          <p:spPr>
            <a:xfrm>
              <a:off x="6541980" y="3348995"/>
              <a:ext cx="36254" cy="12467"/>
            </a:xfrm>
            <a:custGeom>
              <a:avLst/>
              <a:gdLst>
                <a:gd name="connsiteX0" fmla="*/ 31779 w 36254"/>
                <a:gd name="connsiteY0" fmla="*/ 21 h 12467"/>
                <a:gd name="connsiteX1" fmla="*/ 36228 w 36254"/>
                <a:gd name="connsiteY1" fmla="*/ 4329 h 12467"/>
                <a:gd name="connsiteX2" fmla="*/ 36228 w 36254"/>
                <a:gd name="connsiteY2" fmla="*/ 4329 h 12467"/>
                <a:gd name="connsiteX3" fmla="*/ 32768 w 36254"/>
                <a:gd name="connsiteY3" fmla="*/ 9485 h 12467"/>
                <a:gd name="connsiteX4" fmla="*/ 4483 w 36254"/>
                <a:gd name="connsiteY4" fmla="*/ 12451 h 12467"/>
                <a:gd name="connsiteX5" fmla="*/ 33 w 36254"/>
                <a:gd name="connsiteY5" fmla="*/ 8108 h 12467"/>
                <a:gd name="connsiteX6" fmla="*/ 33 w 36254"/>
                <a:gd name="connsiteY6" fmla="*/ 8108 h 12467"/>
                <a:gd name="connsiteX7" fmla="*/ 3494 w 36254"/>
                <a:gd name="connsiteY7" fmla="*/ 2952 h 12467"/>
                <a:gd name="connsiteX8" fmla="*/ 31779 w 36254"/>
                <a:gd name="connsiteY8" fmla="*/ 21 h 12467"/>
                <a:gd name="connsiteX9" fmla="*/ 31779 w 36254"/>
                <a:gd name="connsiteY9" fmla="*/ 21 h 1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254" h="12467">
                  <a:moveTo>
                    <a:pt x="31779" y="21"/>
                  </a:moveTo>
                  <a:cubicBezTo>
                    <a:pt x="33969" y="-226"/>
                    <a:pt x="35946" y="1716"/>
                    <a:pt x="36228" y="4329"/>
                  </a:cubicBezTo>
                  <a:lnTo>
                    <a:pt x="36228" y="4329"/>
                  </a:lnTo>
                  <a:cubicBezTo>
                    <a:pt x="36476" y="6943"/>
                    <a:pt x="34922" y="9273"/>
                    <a:pt x="32768" y="9485"/>
                  </a:cubicBezTo>
                  <a:lnTo>
                    <a:pt x="4483" y="12451"/>
                  </a:lnTo>
                  <a:cubicBezTo>
                    <a:pt x="2293" y="12663"/>
                    <a:pt x="280" y="10756"/>
                    <a:pt x="33" y="8108"/>
                  </a:cubicBezTo>
                  <a:lnTo>
                    <a:pt x="33" y="8108"/>
                  </a:lnTo>
                  <a:cubicBezTo>
                    <a:pt x="-249" y="5495"/>
                    <a:pt x="1305" y="3199"/>
                    <a:pt x="3494" y="2952"/>
                  </a:cubicBezTo>
                  <a:lnTo>
                    <a:pt x="31779" y="21"/>
                  </a:lnTo>
                  <a:lnTo>
                    <a:pt x="31779" y="21"/>
                  </a:lnTo>
                  <a:close/>
                </a:path>
              </a:pathLst>
            </a:custGeom>
            <a:solidFill>
              <a:srgbClr val="FFFFFF"/>
            </a:solidFill>
            <a:ln w="352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995DADA-80A4-29D9-8387-1BCDF94D0F77}"/>
                </a:ext>
              </a:extLst>
            </p:cNvPr>
            <p:cNvSpPr/>
            <p:nvPr/>
          </p:nvSpPr>
          <p:spPr>
            <a:xfrm>
              <a:off x="6835717" y="3340561"/>
              <a:ext cx="36254" cy="12501"/>
            </a:xfrm>
            <a:custGeom>
              <a:avLst/>
              <a:gdLst>
                <a:gd name="connsiteX0" fmla="*/ 3487 w 36254"/>
                <a:gd name="connsiteY0" fmla="*/ 9515 h 12501"/>
                <a:gd name="connsiteX1" fmla="*/ 26 w 36254"/>
                <a:gd name="connsiteY1" fmla="*/ 4359 h 12501"/>
                <a:gd name="connsiteX2" fmla="*/ 26 w 36254"/>
                <a:gd name="connsiteY2" fmla="*/ 4359 h 12501"/>
                <a:gd name="connsiteX3" fmla="*/ 4475 w 36254"/>
                <a:gd name="connsiteY3" fmla="*/ 16 h 12501"/>
                <a:gd name="connsiteX4" fmla="*/ 32761 w 36254"/>
                <a:gd name="connsiteY4" fmla="*/ 2982 h 12501"/>
                <a:gd name="connsiteX5" fmla="*/ 36221 w 36254"/>
                <a:gd name="connsiteY5" fmla="*/ 8138 h 12501"/>
                <a:gd name="connsiteX6" fmla="*/ 36221 w 36254"/>
                <a:gd name="connsiteY6" fmla="*/ 8138 h 12501"/>
                <a:gd name="connsiteX7" fmla="*/ 31772 w 36254"/>
                <a:gd name="connsiteY7" fmla="*/ 12481 h 12501"/>
                <a:gd name="connsiteX8" fmla="*/ 3487 w 36254"/>
                <a:gd name="connsiteY8" fmla="*/ 9515 h 12501"/>
                <a:gd name="connsiteX9" fmla="*/ 3487 w 36254"/>
                <a:gd name="connsiteY9" fmla="*/ 9515 h 12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254" h="12501">
                  <a:moveTo>
                    <a:pt x="3487" y="9515"/>
                  </a:moveTo>
                  <a:cubicBezTo>
                    <a:pt x="1333" y="9268"/>
                    <a:pt x="-221" y="6972"/>
                    <a:pt x="26" y="4359"/>
                  </a:cubicBezTo>
                  <a:lnTo>
                    <a:pt x="26" y="4359"/>
                  </a:lnTo>
                  <a:cubicBezTo>
                    <a:pt x="308" y="1746"/>
                    <a:pt x="2321" y="-196"/>
                    <a:pt x="4475" y="16"/>
                  </a:cubicBezTo>
                  <a:lnTo>
                    <a:pt x="32761" y="2982"/>
                  </a:lnTo>
                  <a:cubicBezTo>
                    <a:pt x="34950" y="3194"/>
                    <a:pt x="36504" y="5525"/>
                    <a:pt x="36221" y="8138"/>
                  </a:cubicBezTo>
                  <a:lnTo>
                    <a:pt x="36221" y="8138"/>
                  </a:lnTo>
                  <a:cubicBezTo>
                    <a:pt x="35974" y="10751"/>
                    <a:pt x="33961" y="12728"/>
                    <a:pt x="31772" y="12481"/>
                  </a:cubicBezTo>
                  <a:lnTo>
                    <a:pt x="3487" y="9515"/>
                  </a:lnTo>
                  <a:lnTo>
                    <a:pt x="3487" y="9515"/>
                  </a:lnTo>
                  <a:close/>
                </a:path>
              </a:pathLst>
            </a:custGeom>
            <a:solidFill>
              <a:srgbClr val="FFFFFF"/>
            </a:solidFill>
            <a:ln w="352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3BD8C482-8754-7684-B832-7D3761238220}"/>
                </a:ext>
              </a:extLst>
            </p:cNvPr>
            <p:cNvSpPr/>
            <p:nvPr/>
          </p:nvSpPr>
          <p:spPr>
            <a:xfrm>
              <a:off x="6798542" y="3219665"/>
              <a:ext cx="29840" cy="27915"/>
            </a:xfrm>
            <a:custGeom>
              <a:avLst/>
              <a:gdLst>
                <a:gd name="connsiteX0" fmla="*/ 7538 w 29840"/>
                <a:gd name="connsiteY0" fmla="*/ 27016 h 27915"/>
                <a:gd name="connsiteX1" fmla="*/ 1393 w 29840"/>
                <a:gd name="connsiteY1" fmla="*/ 26133 h 27915"/>
                <a:gd name="connsiteX2" fmla="*/ 1393 w 29840"/>
                <a:gd name="connsiteY2" fmla="*/ 26133 h 27915"/>
                <a:gd name="connsiteX3" fmla="*/ 1181 w 29840"/>
                <a:gd name="connsiteY3" fmla="*/ 19918 h 27915"/>
                <a:gd name="connsiteX4" fmla="*/ 22298 w 29840"/>
                <a:gd name="connsiteY4" fmla="*/ 885 h 27915"/>
                <a:gd name="connsiteX5" fmla="*/ 28442 w 29840"/>
                <a:gd name="connsiteY5" fmla="*/ 1768 h 27915"/>
                <a:gd name="connsiteX6" fmla="*/ 28442 w 29840"/>
                <a:gd name="connsiteY6" fmla="*/ 1768 h 27915"/>
                <a:gd name="connsiteX7" fmla="*/ 28690 w 29840"/>
                <a:gd name="connsiteY7" fmla="*/ 7983 h 27915"/>
                <a:gd name="connsiteX8" fmla="*/ 7538 w 29840"/>
                <a:gd name="connsiteY8" fmla="*/ 27016 h 27915"/>
                <a:gd name="connsiteX9" fmla="*/ 7538 w 29840"/>
                <a:gd name="connsiteY9" fmla="*/ 27016 h 27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840" h="27915">
                  <a:moveTo>
                    <a:pt x="7538" y="27016"/>
                  </a:moveTo>
                  <a:cubicBezTo>
                    <a:pt x="5913" y="28499"/>
                    <a:pt x="3124" y="28111"/>
                    <a:pt x="1393" y="26133"/>
                  </a:cubicBezTo>
                  <a:lnTo>
                    <a:pt x="1393" y="26133"/>
                  </a:lnTo>
                  <a:cubicBezTo>
                    <a:pt x="-372" y="24156"/>
                    <a:pt x="-478" y="21401"/>
                    <a:pt x="1181" y="19918"/>
                  </a:cubicBezTo>
                  <a:lnTo>
                    <a:pt x="22298" y="885"/>
                  </a:lnTo>
                  <a:cubicBezTo>
                    <a:pt x="23923" y="-563"/>
                    <a:pt x="26712" y="-210"/>
                    <a:pt x="28442" y="1768"/>
                  </a:cubicBezTo>
                  <a:lnTo>
                    <a:pt x="28442" y="1768"/>
                  </a:lnTo>
                  <a:cubicBezTo>
                    <a:pt x="30208" y="3710"/>
                    <a:pt x="30314" y="6535"/>
                    <a:pt x="28690" y="7983"/>
                  </a:cubicBezTo>
                  <a:lnTo>
                    <a:pt x="7538" y="27016"/>
                  </a:lnTo>
                  <a:lnTo>
                    <a:pt x="7538" y="27016"/>
                  </a:lnTo>
                  <a:close/>
                </a:path>
              </a:pathLst>
            </a:custGeom>
            <a:solidFill>
              <a:srgbClr val="FFFFFF"/>
            </a:solidFill>
            <a:ln w="352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7EC7FB83-1718-16ED-1F12-ADB01336DB06}"/>
                </a:ext>
              </a:extLst>
            </p:cNvPr>
            <p:cNvSpPr/>
            <p:nvPr/>
          </p:nvSpPr>
          <p:spPr>
            <a:xfrm>
              <a:off x="6600491" y="3221115"/>
              <a:ext cx="202799" cy="283099"/>
            </a:xfrm>
            <a:custGeom>
              <a:avLst/>
              <a:gdLst>
                <a:gd name="connsiteX0" fmla="*/ 133587 w 202799"/>
                <a:gd name="connsiteY0" fmla="*/ 242208 h 283099"/>
                <a:gd name="connsiteX1" fmla="*/ 129950 w 202799"/>
                <a:gd name="connsiteY1" fmla="*/ 249694 h 283099"/>
                <a:gd name="connsiteX2" fmla="*/ 125783 w 202799"/>
                <a:gd name="connsiteY2" fmla="*/ 251107 h 283099"/>
                <a:gd name="connsiteX3" fmla="*/ 77016 w 202799"/>
                <a:gd name="connsiteY3" fmla="*/ 251107 h 283099"/>
                <a:gd name="connsiteX4" fmla="*/ 72779 w 202799"/>
                <a:gd name="connsiteY4" fmla="*/ 249694 h 283099"/>
                <a:gd name="connsiteX5" fmla="*/ 69142 w 202799"/>
                <a:gd name="connsiteY5" fmla="*/ 242208 h 283099"/>
                <a:gd name="connsiteX6" fmla="*/ 69177 w 202799"/>
                <a:gd name="connsiteY6" fmla="*/ 214770 h 283099"/>
                <a:gd name="connsiteX7" fmla="*/ 133587 w 202799"/>
                <a:gd name="connsiteY7" fmla="*/ 214770 h 283099"/>
                <a:gd name="connsiteX8" fmla="*/ 133587 w 202799"/>
                <a:gd name="connsiteY8" fmla="*/ 242208 h 283099"/>
                <a:gd name="connsiteX9" fmla="*/ 133587 w 202799"/>
                <a:gd name="connsiteY9" fmla="*/ 242208 h 283099"/>
                <a:gd name="connsiteX10" fmla="*/ 63598 w 202799"/>
                <a:gd name="connsiteY10" fmla="*/ 50709 h 283099"/>
                <a:gd name="connsiteX11" fmla="*/ 38102 w 202799"/>
                <a:gd name="connsiteY11" fmla="*/ 101417 h 283099"/>
                <a:gd name="connsiteX12" fmla="*/ 60737 w 202799"/>
                <a:gd name="connsiteY12" fmla="*/ 149866 h 283099"/>
                <a:gd name="connsiteX13" fmla="*/ 61514 w 202799"/>
                <a:gd name="connsiteY13" fmla="*/ 156081 h 283099"/>
                <a:gd name="connsiteX14" fmla="*/ 61444 w 202799"/>
                <a:gd name="connsiteY14" fmla="*/ 156187 h 283099"/>
                <a:gd name="connsiteX15" fmla="*/ 54487 w 202799"/>
                <a:gd name="connsiteY15" fmla="*/ 157105 h 283099"/>
                <a:gd name="connsiteX16" fmla="*/ 28568 w 202799"/>
                <a:gd name="connsiteY16" fmla="*/ 101453 h 283099"/>
                <a:gd name="connsiteX17" fmla="*/ 57806 w 202799"/>
                <a:gd name="connsiteY17" fmla="*/ 43187 h 283099"/>
                <a:gd name="connsiteX18" fmla="*/ 64551 w 202799"/>
                <a:gd name="connsiteY18" fmla="*/ 44246 h 283099"/>
                <a:gd name="connsiteX19" fmla="*/ 64622 w 202799"/>
                <a:gd name="connsiteY19" fmla="*/ 44317 h 283099"/>
                <a:gd name="connsiteX20" fmla="*/ 63598 w 202799"/>
                <a:gd name="connsiteY20" fmla="*/ 50709 h 283099"/>
                <a:gd name="connsiteX21" fmla="*/ 63598 w 202799"/>
                <a:gd name="connsiteY21" fmla="*/ 50709 h 283099"/>
                <a:gd name="connsiteX22" fmla="*/ 202799 w 202799"/>
                <a:gd name="connsiteY22" fmla="*/ 101417 h 283099"/>
                <a:gd name="connsiteX23" fmla="*/ 101382 w 202799"/>
                <a:gd name="connsiteY23" fmla="*/ 0 h 283099"/>
                <a:gd name="connsiteX24" fmla="*/ 0 w 202799"/>
                <a:gd name="connsiteY24" fmla="*/ 101417 h 283099"/>
                <a:gd name="connsiteX25" fmla="*/ 59643 w 202799"/>
                <a:gd name="connsiteY25" fmla="*/ 193830 h 283099"/>
                <a:gd name="connsiteX26" fmla="*/ 59643 w 202799"/>
                <a:gd name="connsiteY26" fmla="*/ 214770 h 283099"/>
                <a:gd name="connsiteX27" fmla="*/ 59643 w 202799"/>
                <a:gd name="connsiteY27" fmla="*/ 242208 h 283099"/>
                <a:gd name="connsiteX28" fmla="*/ 74156 w 202799"/>
                <a:gd name="connsiteY28" fmla="*/ 260323 h 283099"/>
                <a:gd name="connsiteX29" fmla="*/ 76663 w 202799"/>
                <a:gd name="connsiteY29" fmla="*/ 267598 h 283099"/>
                <a:gd name="connsiteX30" fmla="*/ 94531 w 202799"/>
                <a:gd name="connsiteY30" fmla="*/ 283100 h 283099"/>
                <a:gd name="connsiteX31" fmla="*/ 108233 w 202799"/>
                <a:gd name="connsiteY31" fmla="*/ 283100 h 283099"/>
                <a:gd name="connsiteX32" fmla="*/ 126065 w 202799"/>
                <a:gd name="connsiteY32" fmla="*/ 267598 h 283099"/>
                <a:gd name="connsiteX33" fmla="*/ 128608 w 202799"/>
                <a:gd name="connsiteY33" fmla="*/ 260323 h 283099"/>
                <a:gd name="connsiteX34" fmla="*/ 143157 w 202799"/>
                <a:gd name="connsiteY34" fmla="*/ 242208 h 283099"/>
                <a:gd name="connsiteX35" fmla="*/ 143157 w 202799"/>
                <a:gd name="connsiteY35" fmla="*/ 205130 h 283099"/>
                <a:gd name="connsiteX36" fmla="*/ 143157 w 202799"/>
                <a:gd name="connsiteY36" fmla="*/ 193865 h 283099"/>
                <a:gd name="connsiteX37" fmla="*/ 202799 w 202799"/>
                <a:gd name="connsiteY37" fmla="*/ 101417 h 283099"/>
                <a:gd name="connsiteX38" fmla="*/ 202799 w 202799"/>
                <a:gd name="connsiteY38" fmla="*/ 101417 h 28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02799" h="283099">
                  <a:moveTo>
                    <a:pt x="133587" y="242208"/>
                  </a:moveTo>
                  <a:cubicBezTo>
                    <a:pt x="133587" y="245315"/>
                    <a:pt x="132175" y="248105"/>
                    <a:pt x="129950" y="249694"/>
                  </a:cubicBezTo>
                  <a:cubicBezTo>
                    <a:pt x="128785" y="250542"/>
                    <a:pt x="127301" y="251107"/>
                    <a:pt x="125783" y="251107"/>
                  </a:cubicBezTo>
                  <a:lnTo>
                    <a:pt x="77016" y="251107"/>
                  </a:lnTo>
                  <a:cubicBezTo>
                    <a:pt x="75498" y="251107"/>
                    <a:pt x="74015" y="250612"/>
                    <a:pt x="72779" y="249694"/>
                  </a:cubicBezTo>
                  <a:cubicBezTo>
                    <a:pt x="70625" y="248141"/>
                    <a:pt x="69142" y="245351"/>
                    <a:pt x="69142" y="242208"/>
                  </a:cubicBezTo>
                  <a:lnTo>
                    <a:pt x="69177" y="214770"/>
                  </a:lnTo>
                  <a:lnTo>
                    <a:pt x="133587" y="214770"/>
                  </a:lnTo>
                  <a:lnTo>
                    <a:pt x="133587" y="242208"/>
                  </a:lnTo>
                  <a:lnTo>
                    <a:pt x="133587" y="242208"/>
                  </a:lnTo>
                  <a:close/>
                  <a:moveTo>
                    <a:pt x="63598" y="50709"/>
                  </a:moveTo>
                  <a:cubicBezTo>
                    <a:pt x="48131" y="62256"/>
                    <a:pt x="38102" y="80689"/>
                    <a:pt x="38102" y="101417"/>
                  </a:cubicBezTo>
                  <a:cubicBezTo>
                    <a:pt x="38138" y="120839"/>
                    <a:pt x="46895" y="138248"/>
                    <a:pt x="60737" y="149866"/>
                  </a:cubicBezTo>
                  <a:cubicBezTo>
                    <a:pt x="62538" y="151384"/>
                    <a:pt x="62856" y="154104"/>
                    <a:pt x="61514" y="156081"/>
                  </a:cubicBezTo>
                  <a:lnTo>
                    <a:pt x="61444" y="156187"/>
                  </a:lnTo>
                  <a:cubicBezTo>
                    <a:pt x="59855" y="158482"/>
                    <a:pt x="56606" y="158906"/>
                    <a:pt x="54487" y="157105"/>
                  </a:cubicBezTo>
                  <a:cubicBezTo>
                    <a:pt x="38632" y="143722"/>
                    <a:pt x="28568" y="123770"/>
                    <a:pt x="28568" y="101453"/>
                  </a:cubicBezTo>
                  <a:cubicBezTo>
                    <a:pt x="28568" y="77617"/>
                    <a:pt x="40080" y="56429"/>
                    <a:pt x="57806" y="43187"/>
                  </a:cubicBezTo>
                  <a:cubicBezTo>
                    <a:pt x="59961" y="41563"/>
                    <a:pt x="63033" y="42057"/>
                    <a:pt x="64551" y="44246"/>
                  </a:cubicBezTo>
                  <a:lnTo>
                    <a:pt x="64622" y="44317"/>
                  </a:lnTo>
                  <a:cubicBezTo>
                    <a:pt x="66034" y="46365"/>
                    <a:pt x="65611" y="49226"/>
                    <a:pt x="63598" y="50709"/>
                  </a:cubicBezTo>
                  <a:lnTo>
                    <a:pt x="63598" y="50709"/>
                  </a:lnTo>
                  <a:close/>
                  <a:moveTo>
                    <a:pt x="202799" y="101417"/>
                  </a:moveTo>
                  <a:cubicBezTo>
                    <a:pt x="202799" y="45412"/>
                    <a:pt x="157388" y="0"/>
                    <a:pt x="101382" y="0"/>
                  </a:cubicBezTo>
                  <a:cubicBezTo>
                    <a:pt x="45377" y="0"/>
                    <a:pt x="0" y="45412"/>
                    <a:pt x="0" y="101417"/>
                  </a:cubicBezTo>
                  <a:cubicBezTo>
                    <a:pt x="0" y="142521"/>
                    <a:pt x="24472" y="177904"/>
                    <a:pt x="59643" y="193830"/>
                  </a:cubicBezTo>
                  <a:lnTo>
                    <a:pt x="59643" y="214770"/>
                  </a:lnTo>
                  <a:lnTo>
                    <a:pt x="59643" y="242208"/>
                  </a:lnTo>
                  <a:cubicBezTo>
                    <a:pt x="59643" y="251354"/>
                    <a:pt x="65928" y="258946"/>
                    <a:pt x="74156" y="260323"/>
                  </a:cubicBezTo>
                  <a:cubicBezTo>
                    <a:pt x="74757" y="262830"/>
                    <a:pt x="75604" y="265267"/>
                    <a:pt x="76663" y="267598"/>
                  </a:cubicBezTo>
                  <a:cubicBezTo>
                    <a:pt x="81113" y="277414"/>
                    <a:pt x="88564" y="283100"/>
                    <a:pt x="94531" y="283100"/>
                  </a:cubicBezTo>
                  <a:lnTo>
                    <a:pt x="108233" y="283100"/>
                  </a:lnTo>
                  <a:cubicBezTo>
                    <a:pt x="114236" y="283100"/>
                    <a:pt x="121687" y="277379"/>
                    <a:pt x="126065" y="267598"/>
                  </a:cubicBezTo>
                  <a:cubicBezTo>
                    <a:pt x="127125" y="265267"/>
                    <a:pt x="127972" y="262830"/>
                    <a:pt x="128608" y="260323"/>
                  </a:cubicBezTo>
                  <a:cubicBezTo>
                    <a:pt x="136871" y="258946"/>
                    <a:pt x="143157" y="251354"/>
                    <a:pt x="143157" y="242208"/>
                  </a:cubicBezTo>
                  <a:lnTo>
                    <a:pt x="143157" y="205130"/>
                  </a:lnTo>
                  <a:lnTo>
                    <a:pt x="143157" y="193865"/>
                  </a:lnTo>
                  <a:cubicBezTo>
                    <a:pt x="178328" y="177939"/>
                    <a:pt x="202799" y="142556"/>
                    <a:pt x="202799" y="101417"/>
                  </a:cubicBezTo>
                  <a:lnTo>
                    <a:pt x="202799" y="101417"/>
                  </a:lnTo>
                  <a:close/>
                </a:path>
              </a:pathLst>
            </a:custGeom>
            <a:solidFill>
              <a:srgbClr val="FFFFFF"/>
            </a:solidFill>
            <a:ln w="3528" cap="flat">
              <a:noFill/>
              <a:prstDash val="solid"/>
              <a:miter/>
            </a:ln>
          </p:spPr>
          <p:txBody>
            <a:bodyPr rtlCol="0" anchor="ctr"/>
            <a:lstStyle/>
            <a:p>
              <a:endParaRPr lang="en-US"/>
            </a:p>
          </p:txBody>
        </p:sp>
      </p:grpSp>
      <p:grpSp>
        <p:nvGrpSpPr>
          <p:cNvPr id="93" name="Graphic 28">
            <a:extLst>
              <a:ext uri="{FF2B5EF4-FFF2-40B4-BE49-F238E27FC236}">
                <a16:creationId xmlns:a16="http://schemas.microsoft.com/office/drawing/2014/main" id="{4A6B7980-47E7-FE3E-4013-F5B06D1E0F5B}"/>
              </a:ext>
            </a:extLst>
          </p:cNvPr>
          <p:cNvGrpSpPr/>
          <p:nvPr/>
        </p:nvGrpSpPr>
        <p:grpSpPr>
          <a:xfrm>
            <a:off x="4743051" y="3156910"/>
            <a:ext cx="289491" cy="329676"/>
            <a:chOff x="4620911" y="3141414"/>
            <a:chExt cx="289491" cy="329676"/>
          </a:xfrm>
          <a:solidFill>
            <a:srgbClr val="FFFFFF"/>
          </a:solidFill>
        </p:grpSpPr>
        <p:sp>
          <p:nvSpPr>
            <p:cNvPr id="94" name="Freeform: Shape 93">
              <a:extLst>
                <a:ext uri="{FF2B5EF4-FFF2-40B4-BE49-F238E27FC236}">
                  <a16:creationId xmlns:a16="http://schemas.microsoft.com/office/drawing/2014/main" id="{0D58C5B9-3CB2-8B35-6BB3-DE11192F6AAE}"/>
                </a:ext>
              </a:extLst>
            </p:cNvPr>
            <p:cNvSpPr/>
            <p:nvPr/>
          </p:nvSpPr>
          <p:spPr>
            <a:xfrm>
              <a:off x="4725330" y="3141414"/>
              <a:ext cx="80653" cy="80653"/>
            </a:xfrm>
            <a:custGeom>
              <a:avLst/>
              <a:gdLst>
                <a:gd name="connsiteX0" fmla="*/ 40327 w 80653"/>
                <a:gd name="connsiteY0" fmla="*/ 60596 h 80653"/>
                <a:gd name="connsiteX1" fmla="*/ 20058 w 80653"/>
                <a:gd name="connsiteY1" fmla="*/ 40327 h 80653"/>
                <a:gd name="connsiteX2" fmla="*/ 40327 w 80653"/>
                <a:gd name="connsiteY2" fmla="*/ 20057 h 80653"/>
                <a:gd name="connsiteX3" fmla="*/ 60596 w 80653"/>
                <a:gd name="connsiteY3" fmla="*/ 40327 h 80653"/>
                <a:gd name="connsiteX4" fmla="*/ 40327 w 80653"/>
                <a:gd name="connsiteY4" fmla="*/ 60596 h 80653"/>
                <a:gd name="connsiteX5" fmla="*/ 40327 w 80653"/>
                <a:gd name="connsiteY5" fmla="*/ 60596 h 80653"/>
                <a:gd name="connsiteX6" fmla="*/ 80654 w 80653"/>
                <a:gd name="connsiteY6" fmla="*/ 40327 h 80653"/>
                <a:gd name="connsiteX7" fmla="*/ 40327 w 80653"/>
                <a:gd name="connsiteY7" fmla="*/ 0 h 80653"/>
                <a:gd name="connsiteX8" fmla="*/ 0 w 80653"/>
                <a:gd name="connsiteY8" fmla="*/ 40327 h 80653"/>
                <a:gd name="connsiteX9" fmla="*/ 26908 w 80653"/>
                <a:gd name="connsiteY9" fmla="*/ 78323 h 80653"/>
                <a:gd name="connsiteX10" fmla="*/ 40327 w 80653"/>
                <a:gd name="connsiteY10" fmla="*/ 80654 h 80653"/>
                <a:gd name="connsiteX11" fmla="*/ 53746 w 80653"/>
                <a:gd name="connsiteY11" fmla="*/ 78323 h 80653"/>
                <a:gd name="connsiteX12" fmla="*/ 80654 w 80653"/>
                <a:gd name="connsiteY12" fmla="*/ 40327 h 80653"/>
                <a:gd name="connsiteX13" fmla="*/ 80654 w 80653"/>
                <a:gd name="connsiteY13" fmla="*/ 40327 h 80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653" h="80653">
                  <a:moveTo>
                    <a:pt x="40327" y="60596"/>
                  </a:moveTo>
                  <a:cubicBezTo>
                    <a:pt x="29168" y="60596"/>
                    <a:pt x="20058" y="51486"/>
                    <a:pt x="20058" y="40327"/>
                  </a:cubicBezTo>
                  <a:cubicBezTo>
                    <a:pt x="20058" y="29133"/>
                    <a:pt x="29168" y="20057"/>
                    <a:pt x="40327" y="20057"/>
                  </a:cubicBezTo>
                  <a:cubicBezTo>
                    <a:pt x="51521" y="20057"/>
                    <a:pt x="60596" y="29133"/>
                    <a:pt x="60596" y="40327"/>
                  </a:cubicBezTo>
                  <a:cubicBezTo>
                    <a:pt x="60596" y="51486"/>
                    <a:pt x="51521" y="60596"/>
                    <a:pt x="40327" y="60596"/>
                  </a:cubicBezTo>
                  <a:lnTo>
                    <a:pt x="40327" y="60596"/>
                  </a:lnTo>
                  <a:close/>
                  <a:moveTo>
                    <a:pt x="80654" y="40327"/>
                  </a:moveTo>
                  <a:cubicBezTo>
                    <a:pt x="80654" y="18080"/>
                    <a:pt x="62574" y="0"/>
                    <a:pt x="40327" y="0"/>
                  </a:cubicBezTo>
                  <a:cubicBezTo>
                    <a:pt x="18080" y="0"/>
                    <a:pt x="0" y="18115"/>
                    <a:pt x="0" y="40327"/>
                  </a:cubicBezTo>
                  <a:cubicBezTo>
                    <a:pt x="0" y="57842"/>
                    <a:pt x="11265" y="72744"/>
                    <a:pt x="26908" y="78323"/>
                  </a:cubicBezTo>
                  <a:cubicBezTo>
                    <a:pt x="31110" y="79806"/>
                    <a:pt x="35630" y="80654"/>
                    <a:pt x="40327" y="80654"/>
                  </a:cubicBezTo>
                  <a:cubicBezTo>
                    <a:pt x="45059" y="80654"/>
                    <a:pt x="49543" y="79806"/>
                    <a:pt x="53746" y="78323"/>
                  </a:cubicBezTo>
                  <a:cubicBezTo>
                    <a:pt x="69424" y="72744"/>
                    <a:pt x="80654" y="57842"/>
                    <a:pt x="80654" y="40327"/>
                  </a:cubicBezTo>
                  <a:lnTo>
                    <a:pt x="80654" y="40327"/>
                  </a:lnTo>
                  <a:close/>
                </a:path>
              </a:pathLst>
            </a:custGeom>
            <a:solidFill>
              <a:srgbClr val="FFFFFF"/>
            </a:solidFill>
            <a:ln w="352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471507B-8D83-DB9D-91DA-E9B6C1B08914}"/>
                </a:ext>
              </a:extLst>
            </p:cNvPr>
            <p:cNvSpPr/>
            <p:nvPr/>
          </p:nvSpPr>
          <p:spPr>
            <a:xfrm>
              <a:off x="4620911" y="3318718"/>
              <a:ext cx="52827" cy="48342"/>
            </a:xfrm>
            <a:custGeom>
              <a:avLst/>
              <a:gdLst>
                <a:gd name="connsiteX0" fmla="*/ 32841 w 52827"/>
                <a:gd name="connsiteY0" fmla="*/ 0 h 48342"/>
                <a:gd name="connsiteX1" fmla="*/ 16456 w 52827"/>
                <a:gd name="connsiteY1" fmla="*/ 20340 h 48342"/>
                <a:gd name="connsiteX2" fmla="*/ 0 w 52827"/>
                <a:gd name="connsiteY2" fmla="*/ 40715 h 48342"/>
                <a:gd name="connsiteX3" fmla="*/ 26414 w 52827"/>
                <a:gd name="connsiteY3" fmla="*/ 44529 h 48342"/>
                <a:gd name="connsiteX4" fmla="*/ 52827 w 52827"/>
                <a:gd name="connsiteY4" fmla="*/ 48343 h 48342"/>
                <a:gd name="connsiteX5" fmla="*/ 42834 w 52827"/>
                <a:gd name="connsiteY5" fmla="*/ 24154 h 48342"/>
                <a:gd name="connsiteX6" fmla="*/ 32841 w 52827"/>
                <a:gd name="connsiteY6" fmla="*/ 0 h 4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27" h="48342">
                  <a:moveTo>
                    <a:pt x="32841" y="0"/>
                  </a:moveTo>
                  <a:lnTo>
                    <a:pt x="16456" y="20340"/>
                  </a:lnTo>
                  <a:lnTo>
                    <a:pt x="0" y="40715"/>
                  </a:lnTo>
                  <a:lnTo>
                    <a:pt x="26414" y="44529"/>
                  </a:lnTo>
                  <a:lnTo>
                    <a:pt x="52827" y="48343"/>
                  </a:lnTo>
                  <a:lnTo>
                    <a:pt x="42834" y="24154"/>
                  </a:lnTo>
                  <a:lnTo>
                    <a:pt x="32841" y="0"/>
                  </a:lnTo>
                  <a:close/>
                </a:path>
              </a:pathLst>
            </a:custGeom>
            <a:solidFill>
              <a:srgbClr val="FFFFFF"/>
            </a:solidFill>
            <a:ln w="352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2A6ADBF-1AE0-6DBE-7180-44EC696F4254}"/>
                </a:ext>
              </a:extLst>
            </p:cNvPr>
            <p:cNvSpPr/>
            <p:nvPr/>
          </p:nvSpPr>
          <p:spPr>
            <a:xfrm>
              <a:off x="4857611" y="3318718"/>
              <a:ext cx="52792" cy="48342"/>
            </a:xfrm>
            <a:custGeom>
              <a:avLst/>
              <a:gdLst>
                <a:gd name="connsiteX0" fmla="*/ 52792 w 52792"/>
                <a:gd name="connsiteY0" fmla="*/ 40715 h 48342"/>
                <a:gd name="connsiteX1" fmla="*/ 36407 w 52792"/>
                <a:gd name="connsiteY1" fmla="*/ 20340 h 48342"/>
                <a:gd name="connsiteX2" fmla="*/ 19952 w 52792"/>
                <a:gd name="connsiteY2" fmla="*/ 0 h 48342"/>
                <a:gd name="connsiteX3" fmla="*/ 9958 w 52792"/>
                <a:gd name="connsiteY3" fmla="*/ 24154 h 48342"/>
                <a:gd name="connsiteX4" fmla="*/ 0 w 52792"/>
                <a:gd name="connsiteY4" fmla="*/ 48343 h 48342"/>
                <a:gd name="connsiteX5" fmla="*/ 26414 w 52792"/>
                <a:gd name="connsiteY5" fmla="*/ 44529 h 48342"/>
                <a:gd name="connsiteX6" fmla="*/ 52792 w 52792"/>
                <a:gd name="connsiteY6" fmla="*/ 40715 h 4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92" h="48342">
                  <a:moveTo>
                    <a:pt x="52792" y="40715"/>
                  </a:moveTo>
                  <a:lnTo>
                    <a:pt x="36407" y="20340"/>
                  </a:lnTo>
                  <a:lnTo>
                    <a:pt x="19952" y="0"/>
                  </a:lnTo>
                  <a:lnTo>
                    <a:pt x="9958" y="24154"/>
                  </a:lnTo>
                  <a:lnTo>
                    <a:pt x="0" y="48343"/>
                  </a:lnTo>
                  <a:lnTo>
                    <a:pt x="26414" y="44529"/>
                  </a:lnTo>
                  <a:lnTo>
                    <a:pt x="52792" y="40715"/>
                  </a:lnTo>
                  <a:close/>
                </a:path>
              </a:pathLst>
            </a:custGeom>
            <a:solidFill>
              <a:srgbClr val="FFFFFF"/>
            </a:solidFill>
            <a:ln w="352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3D7E62BD-E008-D572-168E-1B503F32F4E9}"/>
                </a:ext>
              </a:extLst>
            </p:cNvPr>
            <p:cNvSpPr/>
            <p:nvPr/>
          </p:nvSpPr>
          <p:spPr>
            <a:xfrm>
              <a:off x="4631441" y="3228071"/>
              <a:ext cx="268468" cy="243020"/>
            </a:xfrm>
            <a:custGeom>
              <a:avLst/>
              <a:gdLst>
                <a:gd name="connsiteX0" fmla="*/ 268298 w 268468"/>
                <a:gd name="connsiteY0" fmla="*/ 155022 h 243020"/>
                <a:gd name="connsiteX1" fmla="*/ 264943 w 268468"/>
                <a:gd name="connsiteY1" fmla="*/ 141497 h 243020"/>
                <a:gd name="connsiteX2" fmla="*/ 253678 w 268468"/>
                <a:gd name="connsiteY2" fmla="*/ 143121 h 243020"/>
                <a:gd name="connsiteX3" fmla="*/ 242520 w 268468"/>
                <a:gd name="connsiteY3" fmla="*/ 144746 h 243020"/>
                <a:gd name="connsiteX4" fmla="*/ 228783 w 268468"/>
                <a:gd name="connsiteY4" fmla="*/ 161731 h 243020"/>
                <a:gd name="connsiteX5" fmla="*/ 157028 w 268468"/>
                <a:gd name="connsiteY5" fmla="*/ 161307 h 243020"/>
                <a:gd name="connsiteX6" fmla="*/ 149295 w 268468"/>
                <a:gd name="connsiteY6" fmla="*/ 35383 h 243020"/>
                <a:gd name="connsiteX7" fmla="*/ 181359 w 268468"/>
                <a:gd name="connsiteY7" fmla="*/ 35383 h 243020"/>
                <a:gd name="connsiteX8" fmla="*/ 190822 w 268468"/>
                <a:gd name="connsiteY8" fmla="*/ 25460 h 243020"/>
                <a:gd name="connsiteX9" fmla="*/ 190822 w 268468"/>
                <a:gd name="connsiteY9" fmla="*/ 25248 h 243020"/>
                <a:gd name="connsiteX10" fmla="*/ 181359 w 268468"/>
                <a:gd name="connsiteY10" fmla="*/ 15326 h 243020"/>
                <a:gd name="connsiteX11" fmla="*/ 148589 w 268468"/>
                <a:gd name="connsiteY11" fmla="*/ 15326 h 243020"/>
                <a:gd name="connsiteX12" fmla="*/ 147988 w 268468"/>
                <a:gd name="connsiteY12" fmla="*/ 0 h 243020"/>
                <a:gd name="connsiteX13" fmla="*/ 134216 w 268468"/>
                <a:gd name="connsiteY13" fmla="*/ 2084 h 243020"/>
                <a:gd name="connsiteX14" fmla="*/ 120480 w 268468"/>
                <a:gd name="connsiteY14" fmla="*/ 0 h 243020"/>
                <a:gd name="connsiteX15" fmla="*/ 119880 w 268468"/>
                <a:gd name="connsiteY15" fmla="*/ 15361 h 243020"/>
                <a:gd name="connsiteX16" fmla="*/ 87145 w 268468"/>
                <a:gd name="connsiteY16" fmla="*/ 15361 h 243020"/>
                <a:gd name="connsiteX17" fmla="*/ 77646 w 268468"/>
                <a:gd name="connsiteY17" fmla="*/ 25284 h 243020"/>
                <a:gd name="connsiteX18" fmla="*/ 77646 w 268468"/>
                <a:gd name="connsiteY18" fmla="*/ 25496 h 243020"/>
                <a:gd name="connsiteX19" fmla="*/ 87145 w 268468"/>
                <a:gd name="connsiteY19" fmla="*/ 35418 h 243020"/>
                <a:gd name="connsiteX20" fmla="*/ 119173 w 268468"/>
                <a:gd name="connsiteY20" fmla="*/ 35418 h 243020"/>
                <a:gd name="connsiteX21" fmla="*/ 111440 w 268468"/>
                <a:gd name="connsiteY21" fmla="*/ 161343 h 243020"/>
                <a:gd name="connsiteX22" fmla="*/ 39685 w 268468"/>
                <a:gd name="connsiteY22" fmla="*/ 161766 h 243020"/>
                <a:gd name="connsiteX23" fmla="*/ 25948 w 268468"/>
                <a:gd name="connsiteY23" fmla="*/ 144781 h 243020"/>
                <a:gd name="connsiteX24" fmla="*/ 14754 w 268468"/>
                <a:gd name="connsiteY24" fmla="*/ 143157 h 243020"/>
                <a:gd name="connsiteX25" fmla="*/ 3525 w 268468"/>
                <a:gd name="connsiteY25" fmla="*/ 141532 h 243020"/>
                <a:gd name="connsiteX26" fmla="*/ 170 w 268468"/>
                <a:gd name="connsiteY26" fmla="*/ 155057 h 243020"/>
                <a:gd name="connsiteX27" fmla="*/ 39544 w 268468"/>
                <a:gd name="connsiteY27" fmla="*/ 201387 h 243020"/>
                <a:gd name="connsiteX28" fmla="*/ 57165 w 268468"/>
                <a:gd name="connsiteY28" fmla="*/ 207037 h 243020"/>
                <a:gd name="connsiteX29" fmla="*/ 127154 w 268468"/>
                <a:gd name="connsiteY29" fmla="*/ 239736 h 243020"/>
                <a:gd name="connsiteX30" fmla="*/ 141385 w 268468"/>
                <a:gd name="connsiteY30" fmla="*/ 239736 h 243020"/>
                <a:gd name="connsiteX31" fmla="*/ 211374 w 268468"/>
                <a:gd name="connsiteY31" fmla="*/ 207037 h 243020"/>
                <a:gd name="connsiteX32" fmla="*/ 228960 w 268468"/>
                <a:gd name="connsiteY32" fmla="*/ 201387 h 243020"/>
                <a:gd name="connsiteX33" fmla="*/ 268298 w 268468"/>
                <a:gd name="connsiteY33" fmla="*/ 155022 h 243020"/>
                <a:gd name="connsiteX34" fmla="*/ 268298 w 268468"/>
                <a:gd name="connsiteY34" fmla="*/ 155022 h 243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68468" h="243020">
                  <a:moveTo>
                    <a:pt x="268298" y="155022"/>
                  </a:moveTo>
                  <a:cubicBezTo>
                    <a:pt x="267874" y="150325"/>
                    <a:pt x="266709" y="145805"/>
                    <a:pt x="264943" y="141497"/>
                  </a:cubicBezTo>
                  <a:lnTo>
                    <a:pt x="253678" y="143121"/>
                  </a:lnTo>
                  <a:lnTo>
                    <a:pt x="242520" y="144746"/>
                  </a:lnTo>
                  <a:cubicBezTo>
                    <a:pt x="240260" y="151384"/>
                    <a:pt x="235881" y="157246"/>
                    <a:pt x="228783" y="161731"/>
                  </a:cubicBezTo>
                  <a:cubicBezTo>
                    <a:pt x="213917" y="171089"/>
                    <a:pt x="162925" y="180093"/>
                    <a:pt x="157028" y="161307"/>
                  </a:cubicBezTo>
                  <a:cubicBezTo>
                    <a:pt x="153462" y="149795"/>
                    <a:pt x="151166" y="86869"/>
                    <a:pt x="149295" y="35383"/>
                  </a:cubicBezTo>
                  <a:lnTo>
                    <a:pt x="181359" y="35383"/>
                  </a:lnTo>
                  <a:cubicBezTo>
                    <a:pt x="186585" y="35383"/>
                    <a:pt x="190822" y="30934"/>
                    <a:pt x="190822" y="25460"/>
                  </a:cubicBezTo>
                  <a:lnTo>
                    <a:pt x="190822" y="25248"/>
                  </a:lnTo>
                  <a:cubicBezTo>
                    <a:pt x="190822" y="19775"/>
                    <a:pt x="186585" y="15326"/>
                    <a:pt x="181359" y="15326"/>
                  </a:cubicBezTo>
                  <a:lnTo>
                    <a:pt x="148589" y="15326"/>
                  </a:lnTo>
                  <a:cubicBezTo>
                    <a:pt x="148377" y="9923"/>
                    <a:pt x="148200" y="4767"/>
                    <a:pt x="147988" y="0"/>
                  </a:cubicBezTo>
                  <a:cubicBezTo>
                    <a:pt x="143468" y="1342"/>
                    <a:pt x="138842" y="2084"/>
                    <a:pt x="134216" y="2084"/>
                  </a:cubicBezTo>
                  <a:cubicBezTo>
                    <a:pt x="129590" y="2084"/>
                    <a:pt x="124965" y="1342"/>
                    <a:pt x="120480" y="0"/>
                  </a:cubicBezTo>
                  <a:cubicBezTo>
                    <a:pt x="120268" y="4767"/>
                    <a:pt x="120091" y="9923"/>
                    <a:pt x="119880" y="15361"/>
                  </a:cubicBezTo>
                  <a:lnTo>
                    <a:pt x="87145" y="15361"/>
                  </a:lnTo>
                  <a:cubicBezTo>
                    <a:pt x="81919" y="15361"/>
                    <a:pt x="77646" y="19810"/>
                    <a:pt x="77646" y="25284"/>
                  </a:cubicBezTo>
                  <a:lnTo>
                    <a:pt x="77646" y="25496"/>
                  </a:lnTo>
                  <a:cubicBezTo>
                    <a:pt x="77646" y="30969"/>
                    <a:pt x="81883" y="35418"/>
                    <a:pt x="87145" y="35418"/>
                  </a:cubicBezTo>
                  <a:lnTo>
                    <a:pt x="119173" y="35418"/>
                  </a:lnTo>
                  <a:cubicBezTo>
                    <a:pt x="117302" y="86904"/>
                    <a:pt x="115006" y="149831"/>
                    <a:pt x="111440" y="161343"/>
                  </a:cubicBezTo>
                  <a:cubicBezTo>
                    <a:pt x="105543" y="180129"/>
                    <a:pt x="54552" y="171124"/>
                    <a:pt x="39685" y="161766"/>
                  </a:cubicBezTo>
                  <a:cubicBezTo>
                    <a:pt x="32587" y="157282"/>
                    <a:pt x="28209" y="151455"/>
                    <a:pt x="25948" y="144781"/>
                  </a:cubicBezTo>
                  <a:lnTo>
                    <a:pt x="14754" y="143157"/>
                  </a:lnTo>
                  <a:lnTo>
                    <a:pt x="3525" y="141532"/>
                  </a:lnTo>
                  <a:cubicBezTo>
                    <a:pt x="1759" y="145841"/>
                    <a:pt x="594" y="150360"/>
                    <a:pt x="170" y="155057"/>
                  </a:cubicBezTo>
                  <a:cubicBezTo>
                    <a:pt x="-2125" y="180411"/>
                    <a:pt x="19169" y="193053"/>
                    <a:pt x="39544" y="201387"/>
                  </a:cubicBezTo>
                  <a:cubicBezTo>
                    <a:pt x="45229" y="203717"/>
                    <a:pt x="51232" y="205413"/>
                    <a:pt x="57165" y="207037"/>
                  </a:cubicBezTo>
                  <a:cubicBezTo>
                    <a:pt x="86121" y="215194"/>
                    <a:pt x="110416" y="219926"/>
                    <a:pt x="127154" y="239736"/>
                  </a:cubicBezTo>
                  <a:cubicBezTo>
                    <a:pt x="130862" y="244115"/>
                    <a:pt x="137677" y="244115"/>
                    <a:pt x="141385" y="239736"/>
                  </a:cubicBezTo>
                  <a:cubicBezTo>
                    <a:pt x="158123" y="219926"/>
                    <a:pt x="182383" y="215159"/>
                    <a:pt x="211374" y="207037"/>
                  </a:cubicBezTo>
                  <a:cubicBezTo>
                    <a:pt x="217307" y="205413"/>
                    <a:pt x="223274" y="203753"/>
                    <a:pt x="228960" y="201387"/>
                  </a:cubicBezTo>
                  <a:cubicBezTo>
                    <a:pt x="249300" y="193018"/>
                    <a:pt x="270593" y="180341"/>
                    <a:pt x="268298" y="155022"/>
                  </a:cubicBezTo>
                  <a:lnTo>
                    <a:pt x="268298" y="155022"/>
                  </a:lnTo>
                  <a:close/>
                </a:path>
              </a:pathLst>
            </a:custGeom>
            <a:solidFill>
              <a:srgbClr val="FFFFFF"/>
            </a:solidFill>
            <a:ln w="3528" cap="flat">
              <a:noFill/>
              <a:prstDash val="solid"/>
              <a:miter/>
            </a:ln>
          </p:spPr>
          <p:txBody>
            <a:bodyPr rtlCol="0" anchor="ctr"/>
            <a:lstStyle/>
            <a:p>
              <a:endParaRPr lang="en-US"/>
            </a:p>
          </p:txBody>
        </p:sp>
      </p:grpSp>
      <p:sp>
        <p:nvSpPr>
          <p:cNvPr id="98" name="Freeform: Shape 97">
            <a:extLst>
              <a:ext uri="{FF2B5EF4-FFF2-40B4-BE49-F238E27FC236}">
                <a16:creationId xmlns:a16="http://schemas.microsoft.com/office/drawing/2014/main" id="{E7E8CB69-6125-E7C1-6B36-21C19642426F}"/>
              </a:ext>
            </a:extLst>
          </p:cNvPr>
          <p:cNvSpPr/>
          <p:nvPr/>
        </p:nvSpPr>
        <p:spPr>
          <a:xfrm>
            <a:off x="4766711" y="4286943"/>
            <a:ext cx="271340" cy="265125"/>
          </a:xfrm>
          <a:custGeom>
            <a:avLst/>
            <a:gdLst>
              <a:gd name="connsiteX0" fmla="*/ 266220 w 271340"/>
              <a:gd name="connsiteY0" fmla="*/ 79771 h 265125"/>
              <a:gd name="connsiteX1" fmla="*/ 135670 w 271340"/>
              <a:gd name="connsiteY1" fmla="*/ 110245 h 265125"/>
              <a:gd name="connsiteX2" fmla="*/ 5120 w 271340"/>
              <a:gd name="connsiteY2" fmla="*/ 79771 h 265125"/>
              <a:gd name="connsiteX3" fmla="*/ 14125 w 271340"/>
              <a:gd name="connsiteY3" fmla="*/ 69283 h 265125"/>
              <a:gd name="connsiteX4" fmla="*/ 135635 w 271340"/>
              <a:gd name="connsiteY4" fmla="*/ 88387 h 265125"/>
              <a:gd name="connsiteX5" fmla="*/ 257181 w 271340"/>
              <a:gd name="connsiteY5" fmla="*/ 69283 h 265125"/>
              <a:gd name="connsiteX6" fmla="*/ 266220 w 271340"/>
              <a:gd name="connsiteY6" fmla="*/ 79771 h 265125"/>
              <a:gd name="connsiteX7" fmla="*/ 266220 w 271340"/>
              <a:gd name="connsiteY7" fmla="*/ 79771 h 265125"/>
              <a:gd name="connsiteX8" fmla="*/ 266220 w 271340"/>
              <a:gd name="connsiteY8" fmla="*/ 123982 h 265125"/>
              <a:gd name="connsiteX9" fmla="*/ 135670 w 271340"/>
              <a:gd name="connsiteY9" fmla="*/ 154457 h 265125"/>
              <a:gd name="connsiteX10" fmla="*/ 5120 w 271340"/>
              <a:gd name="connsiteY10" fmla="*/ 123982 h 265125"/>
              <a:gd name="connsiteX11" fmla="*/ 14125 w 271340"/>
              <a:gd name="connsiteY11" fmla="*/ 113494 h 265125"/>
              <a:gd name="connsiteX12" fmla="*/ 135670 w 271340"/>
              <a:gd name="connsiteY12" fmla="*/ 132598 h 265125"/>
              <a:gd name="connsiteX13" fmla="*/ 257216 w 271340"/>
              <a:gd name="connsiteY13" fmla="*/ 113494 h 265125"/>
              <a:gd name="connsiteX14" fmla="*/ 266220 w 271340"/>
              <a:gd name="connsiteY14" fmla="*/ 123982 h 265125"/>
              <a:gd name="connsiteX15" fmla="*/ 266220 w 271340"/>
              <a:gd name="connsiteY15" fmla="*/ 123982 h 265125"/>
              <a:gd name="connsiteX16" fmla="*/ 266220 w 271340"/>
              <a:gd name="connsiteY16" fmla="*/ 168158 h 265125"/>
              <a:gd name="connsiteX17" fmla="*/ 135670 w 271340"/>
              <a:gd name="connsiteY17" fmla="*/ 198632 h 265125"/>
              <a:gd name="connsiteX18" fmla="*/ 5120 w 271340"/>
              <a:gd name="connsiteY18" fmla="*/ 168158 h 265125"/>
              <a:gd name="connsiteX19" fmla="*/ 14125 w 271340"/>
              <a:gd name="connsiteY19" fmla="*/ 157670 h 265125"/>
              <a:gd name="connsiteX20" fmla="*/ 135670 w 271340"/>
              <a:gd name="connsiteY20" fmla="*/ 176774 h 265125"/>
              <a:gd name="connsiteX21" fmla="*/ 257216 w 271340"/>
              <a:gd name="connsiteY21" fmla="*/ 157670 h 265125"/>
              <a:gd name="connsiteX22" fmla="*/ 266220 w 271340"/>
              <a:gd name="connsiteY22" fmla="*/ 168158 h 265125"/>
              <a:gd name="connsiteX23" fmla="*/ 266220 w 271340"/>
              <a:gd name="connsiteY23" fmla="*/ 168158 h 265125"/>
              <a:gd name="connsiteX24" fmla="*/ 266220 w 271340"/>
              <a:gd name="connsiteY24" fmla="*/ 212334 h 265125"/>
              <a:gd name="connsiteX25" fmla="*/ 135670 w 271340"/>
              <a:gd name="connsiteY25" fmla="*/ 242808 h 265125"/>
              <a:gd name="connsiteX26" fmla="*/ 5120 w 271340"/>
              <a:gd name="connsiteY26" fmla="*/ 212334 h 265125"/>
              <a:gd name="connsiteX27" fmla="*/ 14125 w 271340"/>
              <a:gd name="connsiteY27" fmla="*/ 201846 h 265125"/>
              <a:gd name="connsiteX28" fmla="*/ 135670 w 271340"/>
              <a:gd name="connsiteY28" fmla="*/ 220950 h 265125"/>
              <a:gd name="connsiteX29" fmla="*/ 257181 w 271340"/>
              <a:gd name="connsiteY29" fmla="*/ 201846 h 265125"/>
              <a:gd name="connsiteX30" fmla="*/ 266220 w 271340"/>
              <a:gd name="connsiteY30" fmla="*/ 212334 h 265125"/>
              <a:gd name="connsiteX31" fmla="*/ 266220 w 271340"/>
              <a:gd name="connsiteY31" fmla="*/ 212334 h 265125"/>
              <a:gd name="connsiteX32" fmla="*/ 135706 w 271340"/>
              <a:gd name="connsiteY32" fmla="*/ 5155 h 265125"/>
              <a:gd name="connsiteX33" fmla="*/ 266256 w 271340"/>
              <a:gd name="connsiteY33" fmla="*/ 35630 h 265125"/>
              <a:gd name="connsiteX34" fmla="*/ 135706 w 271340"/>
              <a:gd name="connsiteY34" fmla="*/ 66105 h 265125"/>
              <a:gd name="connsiteX35" fmla="*/ 5156 w 271340"/>
              <a:gd name="connsiteY35" fmla="*/ 35630 h 265125"/>
              <a:gd name="connsiteX36" fmla="*/ 135706 w 271340"/>
              <a:gd name="connsiteY36" fmla="*/ 5155 h 265125"/>
              <a:gd name="connsiteX37" fmla="*/ 135706 w 271340"/>
              <a:gd name="connsiteY37" fmla="*/ 5155 h 265125"/>
              <a:gd name="connsiteX38" fmla="*/ 271341 w 271340"/>
              <a:gd name="connsiteY38" fmla="*/ 52792 h 265125"/>
              <a:gd name="connsiteX39" fmla="*/ 271341 w 271340"/>
              <a:gd name="connsiteY39" fmla="*/ 35595 h 265125"/>
              <a:gd name="connsiteX40" fmla="*/ 135670 w 271340"/>
              <a:gd name="connsiteY40" fmla="*/ 0 h 265125"/>
              <a:gd name="connsiteX41" fmla="*/ 0 w 271340"/>
              <a:gd name="connsiteY41" fmla="*/ 35595 h 265125"/>
              <a:gd name="connsiteX42" fmla="*/ 0 w 271340"/>
              <a:gd name="connsiteY42" fmla="*/ 52792 h 265125"/>
              <a:gd name="connsiteX43" fmla="*/ 9111 w 271340"/>
              <a:gd name="connsiteY43" fmla="*/ 66282 h 265125"/>
              <a:gd name="connsiteX44" fmla="*/ 0 w 271340"/>
              <a:gd name="connsiteY44" fmla="*/ 79771 h 265125"/>
              <a:gd name="connsiteX45" fmla="*/ 0 w 271340"/>
              <a:gd name="connsiteY45" fmla="*/ 96968 h 265125"/>
              <a:gd name="connsiteX46" fmla="*/ 9111 w 271340"/>
              <a:gd name="connsiteY46" fmla="*/ 110493 h 265125"/>
              <a:gd name="connsiteX47" fmla="*/ 0 w 271340"/>
              <a:gd name="connsiteY47" fmla="*/ 123947 h 265125"/>
              <a:gd name="connsiteX48" fmla="*/ 0 w 271340"/>
              <a:gd name="connsiteY48" fmla="*/ 141144 h 265125"/>
              <a:gd name="connsiteX49" fmla="*/ 9111 w 271340"/>
              <a:gd name="connsiteY49" fmla="*/ 154668 h 265125"/>
              <a:gd name="connsiteX50" fmla="*/ 0 w 271340"/>
              <a:gd name="connsiteY50" fmla="*/ 168122 h 265125"/>
              <a:gd name="connsiteX51" fmla="*/ 0 w 271340"/>
              <a:gd name="connsiteY51" fmla="*/ 185320 h 265125"/>
              <a:gd name="connsiteX52" fmla="*/ 9111 w 271340"/>
              <a:gd name="connsiteY52" fmla="*/ 198844 h 265125"/>
              <a:gd name="connsiteX53" fmla="*/ 0 w 271340"/>
              <a:gd name="connsiteY53" fmla="*/ 212334 h 265125"/>
              <a:gd name="connsiteX54" fmla="*/ 0 w 271340"/>
              <a:gd name="connsiteY54" fmla="*/ 229531 h 265125"/>
              <a:gd name="connsiteX55" fmla="*/ 135670 w 271340"/>
              <a:gd name="connsiteY55" fmla="*/ 265126 h 265125"/>
              <a:gd name="connsiteX56" fmla="*/ 271341 w 271340"/>
              <a:gd name="connsiteY56" fmla="*/ 229531 h 265125"/>
              <a:gd name="connsiteX57" fmla="*/ 271341 w 271340"/>
              <a:gd name="connsiteY57" fmla="*/ 212334 h 265125"/>
              <a:gd name="connsiteX58" fmla="*/ 262230 w 271340"/>
              <a:gd name="connsiteY58" fmla="*/ 198844 h 265125"/>
              <a:gd name="connsiteX59" fmla="*/ 271341 w 271340"/>
              <a:gd name="connsiteY59" fmla="*/ 185320 h 265125"/>
              <a:gd name="connsiteX60" fmla="*/ 271341 w 271340"/>
              <a:gd name="connsiteY60" fmla="*/ 168122 h 265125"/>
              <a:gd name="connsiteX61" fmla="*/ 262230 w 271340"/>
              <a:gd name="connsiteY61" fmla="*/ 154668 h 265125"/>
              <a:gd name="connsiteX62" fmla="*/ 271341 w 271340"/>
              <a:gd name="connsiteY62" fmla="*/ 141144 h 265125"/>
              <a:gd name="connsiteX63" fmla="*/ 271341 w 271340"/>
              <a:gd name="connsiteY63" fmla="*/ 123947 h 265125"/>
              <a:gd name="connsiteX64" fmla="*/ 262230 w 271340"/>
              <a:gd name="connsiteY64" fmla="*/ 110493 h 265125"/>
              <a:gd name="connsiteX65" fmla="*/ 271341 w 271340"/>
              <a:gd name="connsiteY65" fmla="*/ 96968 h 265125"/>
              <a:gd name="connsiteX66" fmla="*/ 271341 w 271340"/>
              <a:gd name="connsiteY66" fmla="*/ 79771 h 265125"/>
              <a:gd name="connsiteX67" fmla="*/ 262266 w 271340"/>
              <a:gd name="connsiteY67" fmla="*/ 66282 h 265125"/>
              <a:gd name="connsiteX68" fmla="*/ 271341 w 271340"/>
              <a:gd name="connsiteY68" fmla="*/ 52792 h 265125"/>
              <a:gd name="connsiteX69" fmla="*/ 271341 w 271340"/>
              <a:gd name="connsiteY69" fmla="*/ 52792 h 26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71340" h="265125">
                <a:moveTo>
                  <a:pt x="266220" y="79771"/>
                </a:moveTo>
                <a:cubicBezTo>
                  <a:pt x="266220" y="94143"/>
                  <a:pt x="212616" y="110245"/>
                  <a:pt x="135670" y="110245"/>
                </a:cubicBezTo>
                <a:cubicBezTo>
                  <a:pt x="58725" y="110245"/>
                  <a:pt x="5120" y="94178"/>
                  <a:pt x="5120" y="79771"/>
                </a:cubicBezTo>
                <a:cubicBezTo>
                  <a:pt x="5120" y="76275"/>
                  <a:pt x="8298" y="72708"/>
                  <a:pt x="14125" y="69283"/>
                </a:cubicBezTo>
                <a:cubicBezTo>
                  <a:pt x="37855" y="81748"/>
                  <a:pt x="87822" y="88387"/>
                  <a:pt x="135635" y="88387"/>
                </a:cubicBezTo>
                <a:cubicBezTo>
                  <a:pt x="183483" y="88387"/>
                  <a:pt x="233451" y="81784"/>
                  <a:pt x="257181" y="69283"/>
                </a:cubicBezTo>
                <a:cubicBezTo>
                  <a:pt x="263078" y="72708"/>
                  <a:pt x="266220" y="76275"/>
                  <a:pt x="266220" y="79771"/>
                </a:cubicBezTo>
                <a:lnTo>
                  <a:pt x="266220" y="79771"/>
                </a:lnTo>
                <a:close/>
                <a:moveTo>
                  <a:pt x="266220" y="123982"/>
                </a:moveTo>
                <a:cubicBezTo>
                  <a:pt x="266220" y="138354"/>
                  <a:pt x="212616" y="154457"/>
                  <a:pt x="135670" y="154457"/>
                </a:cubicBezTo>
                <a:cubicBezTo>
                  <a:pt x="58725" y="154457"/>
                  <a:pt x="5120" y="138389"/>
                  <a:pt x="5120" y="123982"/>
                </a:cubicBezTo>
                <a:cubicBezTo>
                  <a:pt x="5120" y="120486"/>
                  <a:pt x="8263" y="116919"/>
                  <a:pt x="14125" y="113494"/>
                </a:cubicBezTo>
                <a:cubicBezTo>
                  <a:pt x="37855" y="125995"/>
                  <a:pt x="87822" y="132598"/>
                  <a:pt x="135670" y="132598"/>
                </a:cubicBezTo>
                <a:cubicBezTo>
                  <a:pt x="183519" y="132598"/>
                  <a:pt x="233486" y="125995"/>
                  <a:pt x="257216" y="113494"/>
                </a:cubicBezTo>
                <a:cubicBezTo>
                  <a:pt x="263078" y="116884"/>
                  <a:pt x="266220" y="120486"/>
                  <a:pt x="266220" y="123982"/>
                </a:cubicBezTo>
                <a:lnTo>
                  <a:pt x="266220" y="123982"/>
                </a:lnTo>
                <a:close/>
                <a:moveTo>
                  <a:pt x="266220" y="168158"/>
                </a:moveTo>
                <a:cubicBezTo>
                  <a:pt x="266220" y="182530"/>
                  <a:pt x="212616" y="198632"/>
                  <a:pt x="135670" y="198632"/>
                </a:cubicBezTo>
                <a:cubicBezTo>
                  <a:pt x="58725" y="198632"/>
                  <a:pt x="5120" y="182565"/>
                  <a:pt x="5120" y="168158"/>
                </a:cubicBezTo>
                <a:cubicBezTo>
                  <a:pt x="5120" y="164662"/>
                  <a:pt x="8298" y="161095"/>
                  <a:pt x="14125" y="157670"/>
                </a:cubicBezTo>
                <a:cubicBezTo>
                  <a:pt x="37855" y="170171"/>
                  <a:pt x="87822" y="176774"/>
                  <a:pt x="135670" y="176774"/>
                </a:cubicBezTo>
                <a:cubicBezTo>
                  <a:pt x="183519" y="176774"/>
                  <a:pt x="233486" y="170171"/>
                  <a:pt x="257216" y="157670"/>
                </a:cubicBezTo>
                <a:cubicBezTo>
                  <a:pt x="263042" y="161095"/>
                  <a:pt x="266220" y="164662"/>
                  <a:pt x="266220" y="168158"/>
                </a:cubicBezTo>
                <a:lnTo>
                  <a:pt x="266220" y="168158"/>
                </a:lnTo>
                <a:close/>
                <a:moveTo>
                  <a:pt x="266220" y="212334"/>
                </a:moveTo>
                <a:cubicBezTo>
                  <a:pt x="266220" y="226706"/>
                  <a:pt x="212616" y="242808"/>
                  <a:pt x="135670" y="242808"/>
                </a:cubicBezTo>
                <a:cubicBezTo>
                  <a:pt x="58725" y="242808"/>
                  <a:pt x="5120" y="226741"/>
                  <a:pt x="5120" y="212334"/>
                </a:cubicBezTo>
                <a:cubicBezTo>
                  <a:pt x="5120" y="208838"/>
                  <a:pt x="8298" y="205271"/>
                  <a:pt x="14125" y="201846"/>
                </a:cubicBezTo>
                <a:cubicBezTo>
                  <a:pt x="37855" y="214311"/>
                  <a:pt x="87822" y="220950"/>
                  <a:pt x="135670" y="220950"/>
                </a:cubicBezTo>
                <a:cubicBezTo>
                  <a:pt x="183483" y="220950"/>
                  <a:pt x="233451" y="214347"/>
                  <a:pt x="257181" y="201846"/>
                </a:cubicBezTo>
                <a:cubicBezTo>
                  <a:pt x="263042" y="205271"/>
                  <a:pt x="266220" y="208838"/>
                  <a:pt x="266220" y="212334"/>
                </a:cubicBezTo>
                <a:lnTo>
                  <a:pt x="266220" y="212334"/>
                </a:lnTo>
                <a:close/>
                <a:moveTo>
                  <a:pt x="135706" y="5155"/>
                </a:moveTo>
                <a:cubicBezTo>
                  <a:pt x="212651" y="5155"/>
                  <a:pt x="266256" y="21187"/>
                  <a:pt x="266256" y="35630"/>
                </a:cubicBezTo>
                <a:cubicBezTo>
                  <a:pt x="266256" y="50002"/>
                  <a:pt x="212651" y="66105"/>
                  <a:pt x="135706" y="66105"/>
                </a:cubicBezTo>
                <a:cubicBezTo>
                  <a:pt x="58760" y="66105"/>
                  <a:pt x="5156" y="50038"/>
                  <a:pt x="5156" y="35630"/>
                </a:cubicBezTo>
                <a:cubicBezTo>
                  <a:pt x="5156" y="21187"/>
                  <a:pt x="58725" y="5155"/>
                  <a:pt x="135706" y="5155"/>
                </a:cubicBezTo>
                <a:lnTo>
                  <a:pt x="135706" y="5155"/>
                </a:lnTo>
                <a:close/>
                <a:moveTo>
                  <a:pt x="271341" y="52792"/>
                </a:moveTo>
                <a:lnTo>
                  <a:pt x="271341" y="35595"/>
                </a:lnTo>
                <a:cubicBezTo>
                  <a:pt x="271341" y="12501"/>
                  <a:pt x="201457" y="0"/>
                  <a:pt x="135670" y="0"/>
                </a:cubicBezTo>
                <a:cubicBezTo>
                  <a:pt x="69883" y="0"/>
                  <a:pt x="0" y="12501"/>
                  <a:pt x="0" y="35595"/>
                </a:cubicBezTo>
                <a:lnTo>
                  <a:pt x="0" y="52792"/>
                </a:lnTo>
                <a:cubicBezTo>
                  <a:pt x="0" y="57806"/>
                  <a:pt x="3284" y="62291"/>
                  <a:pt x="9111" y="66282"/>
                </a:cubicBezTo>
                <a:cubicBezTo>
                  <a:pt x="3319" y="70272"/>
                  <a:pt x="0" y="74756"/>
                  <a:pt x="0" y="79771"/>
                </a:cubicBezTo>
                <a:lnTo>
                  <a:pt x="0" y="96968"/>
                </a:lnTo>
                <a:cubicBezTo>
                  <a:pt x="0" y="101982"/>
                  <a:pt x="3319" y="106502"/>
                  <a:pt x="9111" y="110493"/>
                </a:cubicBezTo>
                <a:cubicBezTo>
                  <a:pt x="3319" y="114483"/>
                  <a:pt x="0" y="118968"/>
                  <a:pt x="0" y="123947"/>
                </a:cubicBezTo>
                <a:lnTo>
                  <a:pt x="0" y="141144"/>
                </a:lnTo>
                <a:cubicBezTo>
                  <a:pt x="0" y="146158"/>
                  <a:pt x="3319" y="150678"/>
                  <a:pt x="9111" y="154668"/>
                </a:cubicBezTo>
                <a:cubicBezTo>
                  <a:pt x="3319" y="158659"/>
                  <a:pt x="0" y="163143"/>
                  <a:pt x="0" y="168122"/>
                </a:cubicBezTo>
                <a:lnTo>
                  <a:pt x="0" y="185320"/>
                </a:lnTo>
                <a:cubicBezTo>
                  <a:pt x="0" y="190334"/>
                  <a:pt x="3284" y="194854"/>
                  <a:pt x="9111" y="198844"/>
                </a:cubicBezTo>
                <a:cubicBezTo>
                  <a:pt x="3319" y="202835"/>
                  <a:pt x="0" y="207319"/>
                  <a:pt x="0" y="212334"/>
                </a:cubicBezTo>
                <a:lnTo>
                  <a:pt x="0" y="229531"/>
                </a:lnTo>
                <a:cubicBezTo>
                  <a:pt x="0" y="252625"/>
                  <a:pt x="69883" y="265126"/>
                  <a:pt x="135670" y="265126"/>
                </a:cubicBezTo>
                <a:cubicBezTo>
                  <a:pt x="201457" y="265126"/>
                  <a:pt x="271341" y="252625"/>
                  <a:pt x="271341" y="229531"/>
                </a:cubicBezTo>
                <a:lnTo>
                  <a:pt x="271341" y="212334"/>
                </a:lnTo>
                <a:cubicBezTo>
                  <a:pt x="271341" y="207355"/>
                  <a:pt x="268021" y="202835"/>
                  <a:pt x="262230" y="198844"/>
                </a:cubicBezTo>
                <a:cubicBezTo>
                  <a:pt x="268057" y="194854"/>
                  <a:pt x="271341" y="190369"/>
                  <a:pt x="271341" y="185320"/>
                </a:cubicBezTo>
                <a:lnTo>
                  <a:pt x="271341" y="168122"/>
                </a:lnTo>
                <a:cubicBezTo>
                  <a:pt x="271341" y="163143"/>
                  <a:pt x="268021" y="158659"/>
                  <a:pt x="262230" y="154668"/>
                </a:cubicBezTo>
                <a:cubicBezTo>
                  <a:pt x="268057" y="150678"/>
                  <a:pt x="271341" y="146158"/>
                  <a:pt x="271341" y="141144"/>
                </a:cubicBezTo>
                <a:lnTo>
                  <a:pt x="271341" y="123947"/>
                </a:lnTo>
                <a:cubicBezTo>
                  <a:pt x="271341" y="118968"/>
                  <a:pt x="268021" y="114447"/>
                  <a:pt x="262230" y="110493"/>
                </a:cubicBezTo>
                <a:cubicBezTo>
                  <a:pt x="268057" y="106502"/>
                  <a:pt x="271341" y="101982"/>
                  <a:pt x="271341" y="96968"/>
                </a:cubicBezTo>
                <a:lnTo>
                  <a:pt x="271341" y="79771"/>
                </a:lnTo>
                <a:cubicBezTo>
                  <a:pt x="271341" y="74792"/>
                  <a:pt x="268057" y="70272"/>
                  <a:pt x="262266" y="66282"/>
                </a:cubicBezTo>
                <a:cubicBezTo>
                  <a:pt x="268057" y="62326"/>
                  <a:pt x="271341" y="57806"/>
                  <a:pt x="271341" y="52792"/>
                </a:cubicBezTo>
                <a:lnTo>
                  <a:pt x="271341" y="52792"/>
                </a:lnTo>
                <a:close/>
              </a:path>
            </a:pathLst>
          </a:custGeom>
          <a:solidFill>
            <a:srgbClr val="FFFFFF"/>
          </a:solidFill>
          <a:ln w="3528" cap="flat">
            <a:noFill/>
            <a:prstDash val="solid"/>
            <a:miter/>
          </a:ln>
        </p:spPr>
        <p:txBody>
          <a:bodyPr rtlCol="0" anchor="ctr"/>
          <a:lstStyle/>
          <a:p>
            <a:endParaRPr lang="en-US"/>
          </a:p>
        </p:txBody>
      </p:sp>
      <p:grpSp>
        <p:nvGrpSpPr>
          <p:cNvPr id="99" name="Graphic 28">
            <a:extLst>
              <a:ext uri="{FF2B5EF4-FFF2-40B4-BE49-F238E27FC236}">
                <a16:creationId xmlns:a16="http://schemas.microsoft.com/office/drawing/2014/main" id="{48804112-E3BA-73B9-F7E7-396351D48FD9}"/>
              </a:ext>
            </a:extLst>
          </p:cNvPr>
          <p:cNvGrpSpPr/>
          <p:nvPr/>
        </p:nvGrpSpPr>
        <p:grpSpPr>
          <a:xfrm>
            <a:off x="6682152" y="4272748"/>
            <a:ext cx="278844" cy="304136"/>
            <a:chOff x="6560012" y="4257252"/>
            <a:chExt cx="278844" cy="304136"/>
          </a:xfrm>
          <a:solidFill>
            <a:srgbClr val="FFFFFF"/>
          </a:solidFill>
        </p:grpSpPr>
        <p:sp>
          <p:nvSpPr>
            <p:cNvPr id="100" name="Freeform: Shape 99">
              <a:extLst>
                <a:ext uri="{FF2B5EF4-FFF2-40B4-BE49-F238E27FC236}">
                  <a16:creationId xmlns:a16="http://schemas.microsoft.com/office/drawing/2014/main" id="{D6ADDB17-B20B-B51D-A5F6-2F92CE3874C8}"/>
                </a:ext>
              </a:extLst>
            </p:cNvPr>
            <p:cNvSpPr/>
            <p:nvPr/>
          </p:nvSpPr>
          <p:spPr>
            <a:xfrm>
              <a:off x="6621646" y="4257252"/>
              <a:ext cx="217211" cy="217242"/>
            </a:xfrm>
            <a:custGeom>
              <a:avLst/>
              <a:gdLst>
                <a:gd name="connsiteX0" fmla="*/ 108618 w 217211"/>
                <a:gd name="connsiteY0" fmla="*/ 29768 h 217242"/>
                <a:gd name="connsiteX1" fmla="*/ 48446 w 217211"/>
                <a:gd name="connsiteY1" fmla="*/ 57595 h 217242"/>
                <a:gd name="connsiteX2" fmla="*/ 57521 w 217211"/>
                <a:gd name="connsiteY2" fmla="*/ 168758 h 217242"/>
                <a:gd name="connsiteX3" fmla="*/ 108513 w 217211"/>
                <a:gd name="connsiteY3" fmla="*/ 187509 h 217242"/>
                <a:gd name="connsiteX4" fmla="*/ 168685 w 217211"/>
                <a:gd name="connsiteY4" fmla="*/ 159718 h 217242"/>
                <a:gd name="connsiteX5" fmla="*/ 187188 w 217211"/>
                <a:gd name="connsiteY5" fmla="*/ 102265 h 217242"/>
                <a:gd name="connsiteX6" fmla="*/ 159609 w 217211"/>
                <a:gd name="connsiteY6" fmla="*/ 48555 h 217242"/>
                <a:gd name="connsiteX7" fmla="*/ 108618 w 217211"/>
                <a:gd name="connsiteY7" fmla="*/ 29768 h 217242"/>
                <a:gd name="connsiteX8" fmla="*/ 108618 w 217211"/>
                <a:gd name="connsiteY8" fmla="*/ 29768 h 217242"/>
                <a:gd name="connsiteX9" fmla="*/ 108548 w 217211"/>
                <a:gd name="connsiteY9" fmla="*/ 217242 h 217242"/>
                <a:gd name="connsiteX10" fmla="*/ 38276 w 217211"/>
                <a:gd name="connsiteY10" fmla="*/ 191393 h 217242"/>
                <a:gd name="connsiteX11" fmla="*/ 25776 w 217211"/>
                <a:gd name="connsiteY11" fmla="*/ 38314 h 217242"/>
                <a:gd name="connsiteX12" fmla="*/ 108618 w 217211"/>
                <a:gd name="connsiteY12" fmla="*/ 0 h 217242"/>
                <a:gd name="connsiteX13" fmla="*/ 178890 w 217211"/>
                <a:gd name="connsiteY13" fmla="*/ 25813 h 217242"/>
                <a:gd name="connsiteX14" fmla="*/ 216851 w 217211"/>
                <a:gd name="connsiteY14" fmla="*/ 99793 h 217242"/>
                <a:gd name="connsiteX15" fmla="*/ 191356 w 217211"/>
                <a:gd name="connsiteY15" fmla="*/ 178928 h 217242"/>
                <a:gd name="connsiteX16" fmla="*/ 108548 w 217211"/>
                <a:gd name="connsiteY16" fmla="*/ 217242 h 217242"/>
                <a:gd name="connsiteX17" fmla="*/ 108548 w 217211"/>
                <a:gd name="connsiteY17" fmla="*/ 217242 h 21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211" h="217242">
                  <a:moveTo>
                    <a:pt x="108618" y="29768"/>
                  </a:moveTo>
                  <a:cubicBezTo>
                    <a:pt x="85383" y="29768"/>
                    <a:pt x="63454" y="39903"/>
                    <a:pt x="48446" y="57595"/>
                  </a:cubicBezTo>
                  <a:cubicBezTo>
                    <a:pt x="20302" y="90753"/>
                    <a:pt x="24363" y="140579"/>
                    <a:pt x="57521" y="168758"/>
                  </a:cubicBezTo>
                  <a:cubicBezTo>
                    <a:pt x="71752" y="180870"/>
                    <a:pt x="89867" y="187509"/>
                    <a:pt x="108513" y="187509"/>
                  </a:cubicBezTo>
                  <a:cubicBezTo>
                    <a:pt x="131748" y="187509"/>
                    <a:pt x="153677" y="177374"/>
                    <a:pt x="168685" y="159718"/>
                  </a:cubicBezTo>
                  <a:cubicBezTo>
                    <a:pt x="182315" y="143651"/>
                    <a:pt x="188919" y="123276"/>
                    <a:pt x="187188" y="102265"/>
                  </a:cubicBezTo>
                  <a:cubicBezTo>
                    <a:pt x="185494" y="81254"/>
                    <a:pt x="175677" y="62185"/>
                    <a:pt x="159609" y="48555"/>
                  </a:cubicBezTo>
                  <a:cubicBezTo>
                    <a:pt x="145379" y="36442"/>
                    <a:pt x="127263" y="29768"/>
                    <a:pt x="108618" y="29768"/>
                  </a:cubicBezTo>
                  <a:lnTo>
                    <a:pt x="108618" y="29768"/>
                  </a:lnTo>
                  <a:close/>
                  <a:moveTo>
                    <a:pt x="108548" y="217242"/>
                  </a:moveTo>
                  <a:cubicBezTo>
                    <a:pt x="82840" y="217242"/>
                    <a:pt x="57874" y="208096"/>
                    <a:pt x="38276" y="191393"/>
                  </a:cubicBezTo>
                  <a:cubicBezTo>
                    <a:pt x="-7383" y="152620"/>
                    <a:pt x="-12998" y="83938"/>
                    <a:pt x="25776" y="38314"/>
                  </a:cubicBezTo>
                  <a:cubicBezTo>
                    <a:pt x="46469" y="13948"/>
                    <a:pt x="76661" y="0"/>
                    <a:pt x="108618" y="0"/>
                  </a:cubicBezTo>
                  <a:cubicBezTo>
                    <a:pt x="134326" y="0"/>
                    <a:pt x="159292" y="9181"/>
                    <a:pt x="178890" y="25813"/>
                  </a:cubicBezTo>
                  <a:cubicBezTo>
                    <a:pt x="201031" y="44635"/>
                    <a:pt x="214485" y="70872"/>
                    <a:pt x="216851" y="99793"/>
                  </a:cubicBezTo>
                  <a:cubicBezTo>
                    <a:pt x="219182" y="128714"/>
                    <a:pt x="210142" y="156823"/>
                    <a:pt x="191356" y="178928"/>
                  </a:cubicBezTo>
                  <a:cubicBezTo>
                    <a:pt x="170698" y="203258"/>
                    <a:pt x="140470" y="217242"/>
                    <a:pt x="108548" y="217242"/>
                  </a:cubicBezTo>
                  <a:lnTo>
                    <a:pt x="108548" y="217242"/>
                  </a:lnTo>
                  <a:close/>
                </a:path>
              </a:pathLst>
            </a:custGeom>
            <a:solidFill>
              <a:srgbClr val="FFFFFF"/>
            </a:solidFill>
            <a:ln w="352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2CEC775-1F30-33E2-47A5-F590C69752BD}"/>
                </a:ext>
              </a:extLst>
            </p:cNvPr>
            <p:cNvSpPr/>
            <p:nvPr/>
          </p:nvSpPr>
          <p:spPr>
            <a:xfrm>
              <a:off x="6626410" y="4427705"/>
              <a:ext cx="54487" cy="56676"/>
            </a:xfrm>
            <a:custGeom>
              <a:avLst/>
              <a:gdLst>
                <a:gd name="connsiteX0" fmla="*/ 22706 w 54487"/>
                <a:gd name="connsiteY0" fmla="*/ 56676 h 56676"/>
                <a:gd name="connsiteX1" fmla="*/ 0 w 54487"/>
                <a:gd name="connsiteY1" fmla="*/ 37396 h 56676"/>
                <a:gd name="connsiteX2" fmla="*/ 31781 w 54487"/>
                <a:gd name="connsiteY2" fmla="*/ 0 h 56676"/>
                <a:gd name="connsiteX3" fmla="*/ 54487 w 54487"/>
                <a:gd name="connsiteY3" fmla="*/ 19245 h 56676"/>
                <a:gd name="connsiteX4" fmla="*/ 22706 w 54487"/>
                <a:gd name="connsiteY4" fmla="*/ 56676 h 56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87" h="56676">
                  <a:moveTo>
                    <a:pt x="22706" y="56676"/>
                  </a:moveTo>
                  <a:lnTo>
                    <a:pt x="0" y="37396"/>
                  </a:lnTo>
                  <a:lnTo>
                    <a:pt x="31781" y="0"/>
                  </a:lnTo>
                  <a:lnTo>
                    <a:pt x="54487" y="19245"/>
                  </a:lnTo>
                  <a:lnTo>
                    <a:pt x="22706" y="56676"/>
                  </a:lnTo>
                  <a:close/>
                </a:path>
              </a:pathLst>
            </a:custGeom>
            <a:solidFill>
              <a:srgbClr val="FFFFFF"/>
            </a:solidFill>
            <a:ln w="352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FEA3005-FC65-E9E2-A2D8-2CC724C987EC}"/>
                </a:ext>
              </a:extLst>
            </p:cNvPr>
            <p:cNvSpPr/>
            <p:nvPr/>
          </p:nvSpPr>
          <p:spPr>
            <a:xfrm>
              <a:off x="6560012" y="4460885"/>
              <a:ext cx="94073" cy="100503"/>
            </a:xfrm>
            <a:custGeom>
              <a:avLst/>
              <a:gdLst>
                <a:gd name="connsiteX0" fmla="*/ 41397 w 94073"/>
                <a:gd name="connsiteY0" fmla="*/ 95252 h 100503"/>
                <a:gd name="connsiteX1" fmla="*/ 20421 w 94073"/>
                <a:gd name="connsiteY1" fmla="*/ 96947 h 100503"/>
                <a:gd name="connsiteX2" fmla="*/ 5272 w 94073"/>
                <a:gd name="connsiteY2" fmla="*/ 84058 h 100503"/>
                <a:gd name="connsiteX3" fmla="*/ 3542 w 94073"/>
                <a:gd name="connsiteY3" fmla="*/ 63082 h 100503"/>
                <a:gd name="connsiteX4" fmla="*/ 52697 w 94073"/>
                <a:gd name="connsiteY4" fmla="*/ 5240 h 100503"/>
                <a:gd name="connsiteX5" fmla="*/ 73637 w 94073"/>
                <a:gd name="connsiteY5" fmla="*/ 3545 h 100503"/>
                <a:gd name="connsiteX6" fmla="*/ 88822 w 94073"/>
                <a:gd name="connsiteY6" fmla="*/ 16434 h 100503"/>
                <a:gd name="connsiteX7" fmla="*/ 90517 w 94073"/>
                <a:gd name="connsiteY7" fmla="*/ 37410 h 100503"/>
                <a:gd name="connsiteX8" fmla="*/ 41397 w 94073"/>
                <a:gd name="connsiteY8" fmla="*/ 95252 h 100503"/>
                <a:gd name="connsiteX9" fmla="*/ 41397 w 94073"/>
                <a:gd name="connsiteY9" fmla="*/ 95252 h 10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73" h="100503">
                  <a:moveTo>
                    <a:pt x="41397" y="95252"/>
                  </a:moveTo>
                  <a:cubicBezTo>
                    <a:pt x="36065" y="101537"/>
                    <a:pt x="26707" y="102279"/>
                    <a:pt x="20421" y="96947"/>
                  </a:cubicBezTo>
                  <a:lnTo>
                    <a:pt x="5272" y="84058"/>
                  </a:lnTo>
                  <a:cubicBezTo>
                    <a:pt x="-1013" y="78725"/>
                    <a:pt x="-1790" y="69332"/>
                    <a:pt x="3542" y="63082"/>
                  </a:cubicBezTo>
                  <a:lnTo>
                    <a:pt x="52697" y="5240"/>
                  </a:lnTo>
                  <a:cubicBezTo>
                    <a:pt x="57994" y="-1010"/>
                    <a:pt x="67352" y="-1787"/>
                    <a:pt x="73637" y="3545"/>
                  </a:cubicBezTo>
                  <a:lnTo>
                    <a:pt x="88822" y="16434"/>
                  </a:lnTo>
                  <a:cubicBezTo>
                    <a:pt x="95107" y="21767"/>
                    <a:pt x="95849" y="31160"/>
                    <a:pt x="90517" y="37410"/>
                  </a:cubicBezTo>
                  <a:lnTo>
                    <a:pt x="41397" y="95252"/>
                  </a:lnTo>
                  <a:lnTo>
                    <a:pt x="41397" y="95252"/>
                  </a:lnTo>
                  <a:close/>
                </a:path>
              </a:pathLst>
            </a:custGeom>
            <a:solidFill>
              <a:srgbClr val="FFFFFF"/>
            </a:solidFill>
            <a:ln w="352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1B2D122-0B50-5676-778D-2B080CA89BCF}"/>
                </a:ext>
              </a:extLst>
            </p:cNvPr>
            <p:cNvSpPr/>
            <p:nvPr/>
          </p:nvSpPr>
          <p:spPr>
            <a:xfrm>
              <a:off x="6682515" y="4299427"/>
              <a:ext cx="69120" cy="32370"/>
            </a:xfrm>
            <a:custGeom>
              <a:avLst/>
              <a:gdLst>
                <a:gd name="connsiteX0" fmla="*/ 68866 w 69120"/>
                <a:gd name="connsiteY0" fmla="*/ 12559 h 32370"/>
                <a:gd name="connsiteX1" fmla="*/ 35072 w 69120"/>
                <a:gd name="connsiteY1" fmla="*/ 17432 h 32370"/>
                <a:gd name="connsiteX2" fmla="*/ 219 w 69120"/>
                <a:gd name="connsiteY2" fmla="*/ 28944 h 32370"/>
                <a:gd name="connsiteX3" fmla="*/ 29846 w 69120"/>
                <a:gd name="connsiteY3" fmla="*/ 1224 h 32370"/>
                <a:gd name="connsiteX4" fmla="*/ 68866 w 69120"/>
                <a:gd name="connsiteY4" fmla="*/ 12559 h 32370"/>
                <a:gd name="connsiteX5" fmla="*/ 68866 w 69120"/>
                <a:gd name="connsiteY5" fmla="*/ 12559 h 3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120" h="32370">
                  <a:moveTo>
                    <a:pt x="68866" y="12559"/>
                  </a:moveTo>
                  <a:cubicBezTo>
                    <a:pt x="71444" y="23329"/>
                    <a:pt x="54035" y="12912"/>
                    <a:pt x="35072" y="17432"/>
                  </a:cubicBezTo>
                  <a:cubicBezTo>
                    <a:pt x="16109" y="21952"/>
                    <a:pt x="2832" y="39750"/>
                    <a:pt x="219" y="28944"/>
                  </a:cubicBezTo>
                  <a:cubicBezTo>
                    <a:pt x="-2359" y="18174"/>
                    <a:pt x="18475" y="4261"/>
                    <a:pt x="29846" y="1224"/>
                  </a:cubicBezTo>
                  <a:cubicBezTo>
                    <a:pt x="42876" y="-2272"/>
                    <a:pt x="66253" y="1789"/>
                    <a:pt x="68866" y="12559"/>
                  </a:cubicBezTo>
                  <a:lnTo>
                    <a:pt x="68866" y="12559"/>
                  </a:lnTo>
                  <a:close/>
                </a:path>
              </a:pathLst>
            </a:custGeom>
            <a:solidFill>
              <a:srgbClr val="FFFFFF"/>
            </a:solidFill>
            <a:ln w="352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334E9C9E-8CFE-70FA-10C1-71253585B733}"/>
                </a:ext>
              </a:extLst>
            </p:cNvPr>
            <p:cNvSpPr/>
            <p:nvPr/>
          </p:nvSpPr>
          <p:spPr>
            <a:xfrm>
              <a:off x="6755912" y="4309154"/>
              <a:ext cx="17647" cy="14517"/>
            </a:xfrm>
            <a:custGeom>
              <a:avLst/>
              <a:gdLst>
                <a:gd name="connsiteX0" fmla="*/ 17398 w 17647"/>
                <a:gd name="connsiteY0" fmla="*/ 11484 h 14517"/>
                <a:gd name="connsiteX1" fmla="*/ 5710 w 17647"/>
                <a:gd name="connsiteY1" fmla="*/ 12861 h 14517"/>
                <a:gd name="connsiteX2" fmla="*/ 519 w 17647"/>
                <a:gd name="connsiteY2" fmla="*/ 5728 h 14517"/>
                <a:gd name="connsiteX3" fmla="*/ 7652 w 17647"/>
                <a:gd name="connsiteY3" fmla="*/ 537 h 14517"/>
                <a:gd name="connsiteX4" fmla="*/ 17398 w 17647"/>
                <a:gd name="connsiteY4" fmla="*/ 11484 h 14517"/>
                <a:gd name="connsiteX5" fmla="*/ 17398 w 17647"/>
                <a:gd name="connsiteY5" fmla="*/ 11484 h 1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47" h="14517">
                  <a:moveTo>
                    <a:pt x="17398" y="11484"/>
                  </a:moveTo>
                  <a:cubicBezTo>
                    <a:pt x="15809" y="16145"/>
                    <a:pt x="10371" y="14450"/>
                    <a:pt x="5710" y="12861"/>
                  </a:cubicBezTo>
                  <a:cubicBezTo>
                    <a:pt x="1084" y="11272"/>
                    <a:pt x="-1070" y="10389"/>
                    <a:pt x="519" y="5728"/>
                  </a:cubicBezTo>
                  <a:cubicBezTo>
                    <a:pt x="2143" y="1067"/>
                    <a:pt x="2991" y="-1087"/>
                    <a:pt x="7652" y="537"/>
                  </a:cubicBezTo>
                  <a:cubicBezTo>
                    <a:pt x="12348" y="2091"/>
                    <a:pt x="19023" y="6787"/>
                    <a:pt x="17398" y="11484"/>
                  </a:cubicBezTo>
                  <a:lnTo>
                    <a:pt x="17398" y="11484"/>
                  </a:lnTo>
                  <a:close/>
                </a:path>
              </a:pathLst>
            </a:custGeom>
            <a:solidFill>
              <a:srgbClr val="FFFFFF"/>
            </a:solidFill>
            <a:ln w="3528" cap="flat">
              <a:noFill/>
              <a:prstDash val="solid"/>
              <a:miter/>
            </a:ln>
          </p:spPr>
          <p:txBody>
            <a:bodyPr rtlCol="0" anchor="ctr"/>
            <a:lstStyle/>
            <a:p>
              <a:endParaRPr lang="en-US"/>
            </a:p>
          </p:txBody>
        </p:sp>
      </p:grpSp>
      <p:grpSp>
        <p:nvGrpSpPr>
          <p:cNvPr id="105" name="Graphic 28">
            <a:extLst>
              <a:ext uri="{FF2B5EF4-FFF2-40B4-BE49-F238E27FC236}">
                <a16:creationId xmlns:a16="http://schemas.microsoft.com/office/drawing/2014/main" id="{1D487D57-A699-969F-B439-5DE60FAF038B}"/>
              </a:ext>
            </a:extLst>
          </p:cNvPr>
          <p:cNvGrpSpPr/>
          <p:nvPr/>
        </p:nvGrpSpPr>
        <p:grpSpPr>
          <a:xfrm>
            <a:off x="5727939" y="4814970"/>
            <a:ext cx="271794" cy="320142"/>
            <a:chOff x="5605799" y="4799474"/>
            <a:chExt cx="271794" cy="320142"/>
          </a:xfrm>
          <a:solidFill>
            <a:srgbClr val="FFFFFF"/>
          </a:solidFill>
        </p:grpSpPr>
        <p:sp>
          <p:nvSpPr>
            <p:cNvPr id="106" name="Freeform: Shape 105">
              <a:extLst>
                <a:ext uri="{FF2B5EF4-FFF2-40B4-BE49-F238E27FC236}">
                  <a16:creationId xmlns:a16="http://schemas.microsoft.com/office/drawing/2014/main" id="{DBA89FC4-0F3A-4F21-CE08-F89586F694AC}"/>
                </a:ext>
              </a:extLst>
            </p:cNvPr>
            <p:cNvSpPr/>
            <p:nvPr/>
          </p:nvSpPr>
          <p:spPr>
            <a:xfrm>
              <a:off x="5605799" y="4799474"/>
              <a:ext cx="271794" cy="320142"/>
            </a:xfrm>
            <a:custGeom>
              <a:avLst/>
              <a:gdLst>
                <a:gd name="connsiteX0" fmla="*/ 95743 w 271794"/>
                <a:gd name="connsiteY0" fmla="*/ 14407 h 320142"/>
                <a:gd name="connsiteX1" fmla="*/ 89634 w 271794"/>
                <a:gd name="connsiteY1" fmla="*/ 19951 h 320142"/>
                <a:gd name="connsiteX2" fmla="*/ 93483 w 271794"/>
                <a:gd name="connsiteY2" fmla="*/ 26484 h 320142"/>
                <a:gd name="connsiteX3" fmla="*/ 98921 w 271794"/>
                <a:gd name="connsiteY3" fmla="*/ 27862 h 320142"/>
                <a:gd name="connsiteX4" fmla="*/ 98921 w 271794"/>
                <a:gd name="connsiteY4" fmla="*/ 98627 h 320142"/>
                <a:gd name="connsiteX5" fmla="*/ 80523 w 271794"/>
                <a:gd name="connsiteY5" fmla="*/ 169817 h 320142"/>
                <a:gd name="connsiteX6" fmla="*/ 16114 w 271794"/>
                <a:gd name="connsiteY6" fmla="*/ 286101 h 320142"/>
                <a:gd name="connsiteX7" fmla="*/ 16290 w 271794"/>
                <a:gd name="connsiteY7" fmla="*/ 299167 h 320142"/>
                <a:gd name="connsiteX8" fmla="*/ 27625 w 271794"/>
                <a:gd name="connsiteY8" fmla="*/ 305664 h 320142"/>
                <a:gd name="connsiteX9" fmla="*/ 244091 w 271794"/>
                <a:gd name="connsiteY9" fmla="*/ 305664 h 320142"/>
                <a:gd name="connsiteX10" fmla="*/ 255461 w 271794"/>
                <a:gd name="connsiteY10" fmla="*/ 299131 h 320142"/>
                <a:gd name="connsiteX11" fmla="*/ 255602 w 271794"/>
                <a:gd name="connsiteY11" fmla="*/ 286031 h 320142"/>
                <a:gd name="connsiteX12" fmla="*/ 191652 w 271794"/>
                <a:gd name="connsiteY12" fmla="*/ 171654 h 320142"/>
                <a:gd name="connsiteX13" fmla="*/ 172936 w 271794"/>
                <a:gd name="connsiteY13" fmla="*/ 99934 h 320142"/>
                <a:gd name="connsiteX14" fmla="*/ 172936 w 271794"/>
                <a:gd name="connsiteY14" fmla="*/ 27649 h 320142"/>
                <a:gd name="connsiteX15" fmla="*/ 178939 w 271794"/>
                <a:gd name="connsiteY15" fmla="*/ 26625 h 320142"/>
                <a:gd name="connsiteX16" fmla="*/ 183495 w 271794"/>
                <a:gd name="connsiteY16" fmla="*/ 19881 h 320142"/>
                <a:gd name="connsiteX17" fmla="*/ 177491 w 271794"/>
                <a:gd name="connsiteY17" fmla="*/ 14372 h 320142"/>
                <a:gd name="connsiteX18" fmla="*/ 95743 w 271794"/>
                <a:gd name="connsiteY18" fmla="*/ 14372 h 320142"/>
                <a:gd name="connsiteX19" fmla="*/ 95743 w 271794"/>
                <a:gd name="connsiteY19" fmla="*/ 14407 h 320142"/>
                <a:gd name="connsiteX20" fmla="*/ 244126 w 271794"/>
                <a:gd name="connsiteY20" fmla="*/ 320142 h 320142"/>
                <a:gd name="connsiteX21" fmla="*/ 27661 w 271794"/>
                <a:gd name="connsiteY21" fmla="*/ 320142 h 320142"/>
                <a:gd name="connsiteX22" fmla="*/ 3860 w 271794"/>
                <a:gd name="connsiteY22" fmla="*/ 306512 h 320142"/>
                <a:gd name="connsiteX23" fmla="*/ 3507 w 271794"/>
                <a:gd name="connsiteY23" fmla="*/ 279109 h 320142"/>
                <a:gd name="connsiteX24" fmla="*/ 67917 w 271794"/>
                <a:gd name="connsiteY24" fmla="*/ 162826 h 320142"/>
                <a:gd name="connsiteX25" fmla="*/ 84479 w 271794"/>
                <a:gd name="connsiteY25" fmla="*/ 98663 h 320142"/>
                <a:gd name="connsiteX26" fmla="*/ 84479 w 271794"/>
                <a:gd name="connsiteY26" fmla="*/ 38279 h 320142"/>
                <a:gd name="connsiteX27" fmla="*/ 75297 w 271794"/>
                <a:gd name="connsiteY27" fmla="*/ 18221 h 320142"/>
                <a:gd name="connsiteX28" fmla="*/ 95743 w 271794"/>
                <a:gd name="connsiteY28" fmla="*/ 0 h 320142"/>
                <a:gd name="connsiteX29" fmla="*/ 177527 w 271794"/>
                <a:gd name="connsiteY29" fmla="*/ 0 h 320142"/>
                <a:gd name="connsiteX30" fmla="*/ 197973 w 271794"/>
                <a:gd name="connsiteY30" fmla="*/ 18715 h 320142"/>
                <a:gd name="connsiteX31" fmla="*/ 187450 w 271794"/>
                <a:gd name="connsiteY31" fmla="*/ 38949 h 320142"/>
                <a:gd name="connsiteX32" fmla="*/ 187450 w 271794"/>
                <a:gd name="connsiteY32" fmla="*/ 100005 h 320142"/>
                <a:gd name="connsiteX33" fmla="*/ 204294 w 271794"/>
                <a:gd name="connsiteY33" fmla="*/ 164662 h 320142"/>
                <a:gd name="connsiteX34" fmla="*/ 268244 w 271794"/>
                <a:gd name="connsiteY34" fmla="*/ 279039 h 320142"/>
                <a:gd name="connsiteX35" fmla="*/ 267927 w 271794"/>
                <a:gd name="connsiteY35" fmla="*/ 306512 h 320142"/>
                <a:gd name="connsiteX36" fmla="*/ 244126 w 271794"/>
                <a:gd name="connsiteY36" fmla="*/ 320142 h 320142"/>
                <a:gd name="connsiteX37" fmla="*/ 244126 w 271794"/>
                <a:gd name="connsiteY37" fmla="*/ 320142 h 320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71794" h="320142">
                  <a:moveTo>
                    <a:pt x="95743" y="14407"/>
                  </a:moveTo>
                  <a:cubicBezTo>
                    <a:pt x="90729" y="14407"/>
                    <a:pt x="89811" y="18680"/>
                    <a:pt x="89634" y="19951"/>
                  </a:cubicBezTo>
                  <a:cubicBezTo>
                    <a:pt x="89528" y="20834"/>
                    <a:pt x="89175" y="25354"/>
                    <a:pt x="93483" y="26484"/>
                  </a:cubicBezTo>
                  <a:lnTo>
                    <a:pt x="98921" y="27862"/>
                  </a:lnTo>
                  <a:lnTo>
                    <a:pt x="98921" y="98627"/>
                  </a:lnTo>
                  <a:cubicBezTo>
                    <a:pt x="98921" y="123487"/>
                    <a:pt x="92565" y="148100"/>
                    <a:pt x="80523" y="169817"/>
                  </a:cubicBezTo>
                  <a:lnTo>
                    <a:pt x="16114" y="286101"/>
                  </a:lnTo>
                  <a:cubicBezTo>
                    <a:pt x="13818" y="290233"/>
                    <a:pt x="13889" y="295106"/>
                    <a:pt x="16290" y="299167"/>
                  </a:cubicBezTo>
                  <a:cubicBezTo>
                    <a:pt x="18656" y="303228"/>
                    <a:pt x="22929" y="305664"/>
                    <a:pt x="27625" y="305664"/>
                  </a:cubicBezTo>
                  <a:lnTo>
                    <a:pt x="244091" y="305664"/>
                  </a:lnTo>
                  <a:cubicBezTo>
                    <a:pt x="248858" y="305664"/>
                    <a:pt x="253060" y="303228"/>
                    <a:pt x="255461" y="299131"/>
                  </a:cubicBezTo>
                  <a:cubicBezTo>
                    <a:pt x="257863" y="295070"/>
                    <a:pt x="257898" y="290162"/>
                    <a:pt x="255602" y="286031"/>
                  </a:cubicBezTo>
                  <a:lnTo>
                    <a:pt x="191652" y="171654"/>
                  </a:lnTo>
                  <a:cubicBezTo>
                    <a:pt x="179434" y="149760"/>
                    <a:pt x="172936" y="124971"/>
                    <a:pt x="172936" y="99934"/>
                  </a:cubicBezTo>
                  <a:lnTo>
                    <a:pt x="172936" y="27649"/>
                  </a:lnTo>
                  <a:lnTo>
                    <a:pt x="178939" y="26625"/>
                  </a:lnTo>
                  <a:cubicBezTo>
                    <a:pt x="183848" y="25778"/>
                    <a:pt x="183530" y="20481"/>
                    <a:pt x="183495" y="19881"/>
                  </a:cubicBezTo>
                  <a:cubicBezTo>
                    <a:pt x="183318" y="17833"/>
                    <a:pt x="182294" y="14372"/>
                    <a:pt x="177491" y="14372"/>
                  </a:cubicBezTo>
                  <a:lnTo>
                    <a:pt x="95743" y="14372"/>
                  </a:lnTo>
                  <a:lnTo>
                    <a:pt x="95743" y="14407"/>
                  </a:lnTo>
                  <a:close/>
                  <a:moveTo>
                    <a:pt x="244126" y="320142"/>
                  </a:moveTo>
                  <a:lnTo>
                    <a:pt x="27661" y="320142"/>
                  </a:lnTo>
                  <a:cubicBezTo>
                    <a:pt x="17773" y="320142"/>
                    <a:pt x="8875" y="315057"/>
                    <a:pt x="3860" y="306512"/>
                  </a:cubicBezTo>
                  <a:cubicBezTo>
                    <a:pt x="-1154" y="298002"/>
                    <a:pt x="-1295" y="287761"/>
                    <a:pt x="3507" y="279109"/>
                  </a:cubicBezTo>
                  <a:lnTo>
                    <a:pt x="67917" y="162826"/>
                  </a:lnTo>
                  <a:cubicBezTo>
                    <a:pt x="78793" y="143262"/>
                    <a:pt x="84479" y="121051"/>
                    <a:pt x="84479" y="98663"/>
                  </a:cubicBezTo>
                  <a:lnTo>
                    <a:pt x="84479" y="38279"/>
                  </a:lnTo>
                  <a:cubicBezTo>
                    <a:pt x="77875" y="34288"/>
                    <a:pt x="74203" y="26696"/>
                    <a:pt x="75297" y="18221"/>
                  </a:cubicBezTo>
                  <a:cubicBezTo>
                    <a:pt x="76639" y="7486"/>
                    <a:pt x="85043" y="0"/>
                    <a:pt x="95743" y="0"/>
                  </a:cubicBezTo>
                  <a:lnTo>
                    <a:pt x="177527" y="0"/>
                  </a:lnTo>
                  <a:cubicBezTo>
                    <a:pt x="188615" y="0"/>
                    <a:pt x="197019" y="7698"/>
                    <a:pt x="197973" y="18715"/>
                  </a:cubicBezTo>
                  <a:cubicBezTo>
                    <a:pt x="198644" y="26414"/>
                    <a:pt x="195148" y="34924"/>
                    <a:pt x="187450" y="38949"/>
                  </a:cubicBezTo>
                  <a:lnTo>
                    <a:pt x="187450" y="100005"/>
                  </a:lnTo>
                  <a:cubicBezTo>
                    <a:pt x="187450" y="122569"/>
                    <a:pt x="193276" y="144957"/>
                    <a:pt x="204294" y="164662"/>
                  </a:cubicBezTo>
                  <a:lnTo>
                    <a:pt x="268244" y="279039"/>
                  </a:lnTo>
                  <a:cubicBezTo>
                    <a:pt x="273082" y="287690"/>
                    <a:pt x="272976" y="297966"/>
                    <a:pt x="267927" y="306512"/>
                  </a:cubicBezTo>
                  <a:cubicBezTo>
                    <a:pt x="262948" y="315022"/>
                    <a:pt x="254013" y="320142"/>
                    <a:pt x="244126" y="320142"/>
                  </a:cubicBezTo>
                  <a:lnTo>
                    <a:pt x="244126" y="320142"/>
                  </a:lnTo>
                  <a:close/>
                </a:path>
              </a:pathLst>
            </a:custGeom>
            <a:solidFill>
              <a:srgbClr val="FFFFFF"/>
            </a:solidFill>
            <a:ln w="352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41C124FA-7F4C-F458-7EF6-1DB8ACA053F0}"/>
                </a:ext>
              </a:extLst>
            </p:cNvPr>
            <p:cNvSpPr/>
            <p:nvPr/>
          </p:nvSpPr>
          <p:spPr>
            <a:xfrm>
              <a:off x="5641690" y="4981439"/>
              <a:ext cx="200062" cy="107632"/>
            </a:xfrm>
            <a:custGeom>
              <a:avLst/>
              <a:gdLst>
                <a:gd name="connsiteX0" fmla="*/ 128006 w 200062"/>
                <a:gd name="connsiteY0" fmla="*/ 93684 h 107632"/>
                <a:gd name="connsiteX1" fmla="*/ 120484 w 200062"/>
                <a:gd name="connsiteY1" fmla="*/ 86127 h 107632"/>
                <a:gd name="connsiteX2" fmla="*/ 128006 w 200062"/>
                <a:gd name="connsiteY2" fmla="*/ 78606 h 107632"/>
                <a:gd name="connsiteX3" fmla="*/ 135527 w 200062"/>
                <a:gd name="connsiteY3" fmla="*/ 86127 h 107632"/>
                <a:gd name="connsiteX4" fmla="*/ 128006 w 200062"/>
                <a:gd name="connsiteY4" fmla="*/ 93684 h 107632"/>
                <a:gd name="connsiteX5" fmla="*/ 128006 w 200062"/>
                <a:gd name="connsiteY5" fmla="*/ 93684 h 107632"/>
                <a:gd name="connsiteX6" fmla="*/ 110562 w 200062"/>
                <a:gd name="connsiteY6" fmla="*/ 26732 h 107632"/>
                <a:gd name="connsiteX7" fmla="*/ 118118 w 200062"/>
                <a:gd name="connsiteY7" fmla="*/ 19175 h 107632"/>
                <a:gd name="connsiteX8" fmla="*/ 125640 w 200062"/>
                <a:gd name="connsiteY8" fmla="*/ 26732 h 107632"/>
                <a:gd name="connsiteX9" fmla="*/ 118118 w 200062"/>
                <a:gd name="connsiteY9" fmla="*/ 34253 h 107632"/>
                <a:gd name="connsiteX10" fmla="*/ 110562 w 200062"/>
                <a:gd name="connsiteY10" fmla="*/ 26732 h 107632"/>
                <a:gd name="connsiteX11" fmla="*/ 110562 w 200062"/>
                <a:gd name="connsiteY11" fmla="*/ 26732 h 107632"/>
                <a:gd name="connsiteX12" fmla="*/ 62183 w 200062"/>
                <a:gd name="connsiteY12" fmla="*/ 66423 h 107632"/>
                <a:gd name="connsiteX13" fmla="*/ 54627 w 200062"/>
                <a:gd name="connsiteY13" fmla="*/ 58901 h 107632"/>
                <a:gd name="connsiteX14" fmla="*/ 62148 w 200062"/>
                <a:gd name="connsiteY14" fmla="*/ 51344 h 107632"/>
                <a:gd name="connsiteX15" fmla="*/ 69705 w 200062"/>
                <a:gd name="connsiteY15" fmla="*/ 58901 h 107632"/>
                <a:gd name="connsiteX16" fmla="*/ 62183 w 200062"/>
                <a:gd name="connsiteY16" fmla="*/ 66423 h 107632"/>
                <a:gd name="connsiteX17" fmla="*/ 62183 w 200062"/>
                <a:gd name="connsiteY17" fmla="*/ 66423 h 107632"/>
                <a:gd name="connsiteX18" fmla="*/ 195241 w 200062"/>
                <a:gd name="connsiteY18" fmla="*/ 86092 h 107632"/>
                <a:gd name="connsiteX19" fmla="*/ 148734 w 200062"/>
                <a:gd name="connsiteY19" fmla="*/ 0 h 107632"/>
                <a:gd name="connsiteX20" fmla="*/ 50883 w 200062"/>
                <a:gd name="connsiteY20" fmla="*/ 0 h 107632"/>
                <a:gd name="connsiteX21" fmla="*/ 4765 w 200062"/>
                <a:gd name="connsiteY21" fmla="*/ 86162 h 107632"/>
                <a:gd name="connsiteX22" fmla="*/ 9780 w 200062"/>
                <a:gd name="connsiteY22" fmla="*/ 107633 h 107632"/>
                <a:gd name="connsiteX23" fmla="*/ 190262 w 200062"/>
                <a:gd name="connsiteY23" fmla="*/ 107633 h 107632"/>
                <a:gd name="connsiteX24" fmla="*/ 195241 w 200062"/>
                <a:gd name="connsiteY24" fmla="*/ 86092 h 107632"/>
                <a:gd name="connsiteX25" fmla="*/ 195241 w 200062"/>
                <a:gd name="connsiteY25" fmla="*/ 86092 h 107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0062" h="107632">
                  <a:moveTo>
                    <a:pt x="128006" y="93684"/>
                  </a:moveTo>
                  <a:cubicBezTo>
                    <a:pt x="123839" y="93684"/>
                    <a:pt x="120484" y="90294"/>
                    <a:pt x="120484" y="86127"/>
                  </a:cubicBezTo>
                  <a:cubicBezTo>
                    <a:pt x="120484" y="81960"/>
                    <a:pt x="123839" y="78606"/>
                    <a:pt x="128006" y="78606"/>
                  </a:cubicBezTo>
                  <a:cubicBezTo>
                    <a:pt x="132173" y="78606"/>
                    <a:pt x="135527" y="81996"/>
                    <a:pt x="135527" y="86127"/>
                  </a:cubicBezTo>
                  <a:cubicBezTo>
                    <a:pt x="135527" y="90294"/>
                    <a:pt x="132173" y="93684"/>
                    <a:pt x="128006" y="93684"/>
                  </a:cubicBezTo>
                  <a:lnTo>
                    <a:pt x="128006" y="93684"/>
                  </a:lnTo>
                  <a:close/>
                  <a:moveTo>
                    <a:pt x="110562" y="26732"/>
                  </a:moveTo>
                  <a:cubicBezTo>
                    <a:pt x="110562" y="22565"/>
                    <a:pt x="113951" y="19175"/>
                    <a:pt x="118118" y="19175"/>
                  </a:cubicBezTo>
                  <a:cubicBezTo>
                    <a:pt x="122285" y="19175"/>
                    <a:pt x="125640" y="22565"/>
                    <a:pt x="125640" y="26732"/>
                  </a:cubicBezTo>
                  <a:cubicBezTo>
                    <a:pt x="125640" y="30898"/>
                    <a:pt x="122285" y="34253"/>
                    <a:pt x="118118" y="34253"/>
                  </a:cubicBezTo>
                  <a:cubicBezTo>
                    <a:pt x="113951" y="34253"/>
                    <a:pt x="110562" y="30863"/>
                    <a:pt x="110562" y="26732"/>
                  </a:cubicBezTo>
                  <a:lnTo>
                    <a:pt x="110562" y="26732"/>
                  </a:lnTo>
                  <a:close/>
                  <a:moveTo>
                    <a:pt x="62183" y="66423"/>
                  </a:moveTo>
                  <a:cubicBezTo>
                    <a:pt x="58017" y="66423"/>
                    <a:pt x="54627" y="63033"/>
                    <a:pt x="54627" y="58901"/>
                  </a:cubicBezTo>
                  <a:cubicBezTo>
                    <a:pt x="54627" y="54734"/>
                    <a:pt x="58017" y="51344"/>
                    <a:pt x="62148" y="51344"/>
                  </a:cubicBezTo>
                  <a:cubicBezTo>
                    <a:pt x="66315" y="51344"/>
                    <a:pt x="69705" y="54734"/>
                    <a:pt x="69705" y="58901"/>
                  </a:cubicBezTo>
                  <a:cubicBezTo>
                    <a:pt x="69740" y="63033"/>
                    <a:pt x="66350" y="66423"/>
                    <a:pt x="62183" y="66423"/>
                  </a:cubicBezTo>
                  <a:lnTo>
                    <a:pt x="62183" y="66423"/>
                  </a:lnTo>
                  <a:close/>
                  <a:moveTo>
                    <a:pt x="195241" y="86092"/>
                  </a:moveTo>
                  <a:cubicBezTo>
                    <a:pt x="195241" y="86092"/>
                    <a:pt x="149688" y="1731"/>
                    <a:pt x="148734" y="0"/>
                  </a:cubicBezTo>
                  <a:lnTo>
                    <a:pt x="50883" y="0"/>
                  </a:lnTo>
                  <a:cubicBezTo>
                    <a:pt x="50142" y="1272"/>
                    <a:pt x="4765" y="86162"/>
                    <a:pt x="4765" y="86162"/>
                  </a:cubicBezTo>
                  <a:cubicBezTo>
                    <a:pt x="-1520" y="95803"/>
                    <a:pt x="-3180" y="107633"/>
                    <a:pt x="9780" y="107633"/>
                  </a:cubicBezTo>
                  <a:lnTo>
                    <a:pt x="190262" y="107633"/>
                  </a:lnTo>
                  <a:cubicBezTo>
                    <a:pt x="203257" y="107633"/>
                    <a:pt x="201597" y="95732"/>
                    <a:pt x="195241" y="86092"/>
                  </a:cubicBezTo>
                  <a:lnTo>
                    <a:pt x="195241" y="86092"/>
                  </a:lnTo>
                  <a:close/>
                </a:path>
              </a:pathLst>
            </a:custGeom>
            <a:solidFill>
              <a:srgbClr val="FFFFFF"/>
            </a:solidFill>
            <a:ln w="3528" cap="flat">
              <a:noFill/>
              <a:prstDash val="solid"/>
              <a:miter/>
            </a:ln>
          </p:spPr>
          <p:txBody>
            <a:bodyPr rtlCol="0" anchor="ctr"/>
            <a:lstStyle/>
            <a:p>
              <a:endParaRPr lang="en-US"/>
            </a:p>
          </p:txBody>
        </p:sp>
      </p:grpSp>
      <p:sp>
        <p:nvSpPr>
          <p:cNvPr id="348" name="TextBox 347">
            <a:extLst>
              <a:ext uri="{FF2B5EF4-FFF2-40B4-BE49-F238E27FC236}">
                <a16:creationId xmlns:a16="http://schemas.microsoft.com/office/drawing/2014/main" id="{1CD1747D-3AA4-BFA9-88E6-ED0E5420FD99}"/>
              </a:ext>
            </a:extLst>
          </p:cNvPr>
          <p:cNvSpPr txBox="1"/>
          <p:nvPr/>
        </p:nvSpPr>
        <p:spPr>
          <a:xfrm>
            <a:off x="5030815" y="1405157"/>
            <a:ext cx="1685316" cy="1007968"/>
          </a:xfrm>
          <a:prstGeom prst="rect">
            <a:avLst/>
          </a:prstGeom>
          <a:noFill/>
        </p:spPr>
        <p:txBody>
          <a:bodyPr wrap="square">
            <a:spAutoFit/>
          </a:bodyPr>
          <a:lstStyle/>
          <a:p>
            <a:pPr algn="ctr" rtl="1">
              <a:lnSpc>
                <a:spcPct val="150000"/>
              </a:lnSpc>
            </a:pPr>
            <a:r>
              <a:rPr lang="fa-IR" sz="105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0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1000" dirty="0">
              <a:solidFill>
                <a:srgbClr val="0D2B67"/>
              </a:solidFill>
              <a:cs typeface="B Yekan" panose="00000400000000000000" pitchFamily="2" charset="-78"/>
            </a:endParaRPr>
          </a:p>
        </p:txBody>
      </p:sp>
      <p:sp>
        <p:nvSpPr>
          <p:cNvPr id="349" name="TextBox 348">
            <a:extLst>
              <a:ext uri="{FF2B5EF4-FFF2-40B4-BE49-F238E27FC236}">
                <a16:creationId xmlns:a16="http://schemas.microsoft.com/office/drawing/2014/main" id="{2CB803F2-0B06-3FE8-0CEF-779FEC99B453}"/>
              </a:ext>
            </a:extLst>
          </p:cNvPr>
          <p:cNvSpPr txBox="1"/>
          <p:nvPr/>
        </p:nvSpPr>
        <p:spPr>
          <a:xfrm>
            <a:off x="5015314" y="5446320"/>
            <a:ext cx="1685316" cy="1007968"/>
          </a:xfrm>
          <a:prstGeom prst="rect">
            <a:avLst/>
          </a:prstGeom>
          <a:noFill/>
        </p:spPr>
        <p:txBody>
          <a:bodyPr wrap="square">
            <a:spAutoFit/>
          </a:bodyPr>
          <a:lstStyle/>
          <a:p>
            <a:pPr algn="ctr" rtl="1">
              <a:lnSpc>
                <a:spcPct val="150000"/>
              </a:lnSpc>
            </a:pPr>
            <a:r>
              <a:rPr lang="fa-IR" sz="105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0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1000" dirty="0">
              <a:solidFill>
                <a:srgbClr val="0D2B67"/>
              </a:solidFill>
              <a:cs typeface="B Yekan" panose="00000400000000000000" pitchFamily="2" charset="-78"/>
            </a:endParaRPr>
          </a:p>
        </p:txBody>
      </p:sp>
      <p:sp>
        <p:nvSpPr>
          <p:cNvPr id="350" name="TextBox 349">
            <a:extLst>
              <a:ext uri="{FF2B5EF4-FFF2-40B4-BE49-F238E27FC236}">
                <a16:creationId xmlns:a16="http://schemas.microsoft.com/office/drawing/2014/main" id="{7C6A2FAB-3481-F3E5-8DEE-4F91EA7EACE0}"/>
              </a:ext>
            </a:extLst>
          </p:cNvPr>
          <p:cNvSpPr txBox="1"/>
          <p:nvPr/>
        </p:nvSpPr>
        <p:spPr>
          <a:xfrm rot="3669279">
            <a:off x="6687482" y="2415409"/>
            <a:ext cx="1685316" cy="1007968"/>
          </a:xfrm>
          <a:prstGeom prst="rect">
            <a:avLst/>
          </a:prstGeom>
          <a:noFill/>
        </p:spPr>
        <p:txBody>
          <a:bodyPr wrap="square">
            <a:spAutoFit/>
          </a:bodyPr>
          <a:lstStyle/>
          <a:p>
            <a:pPr algn="ctr" rtl="1">
              <a:lnSpc>
                <a:spcPct val="150000"/>
              </a:lnSpc>
            </a:pPr>
            <a:r>
              <a:rPr lang="fa-IR" sz="105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0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1000" dirty="0">
              <a:solidFill>
                <a:srgbClr val="0D2B67"/>
              </a:solidFill>
              <a:cs typeface="B Yekan" panose="00000400000000000000" pitchFamily="2" charset="-78"/>
            </a:endParaRPr>
          </a:p>
        </p:txBody>
      </p:sp>
      <p:sp>
        <p:nvSpPr>
          <p:cNvPr id="351" name="TextBox 350">
            <a:extLst>
              <a:ext uri="{FF2B5EF4-FFF2-40B4-BE49-F238E27FC236}">
                <a16:creationId xmlns:a16="http://schemas.microsoft.com/office/drawing/2014/main" id="{5FB83AFC-4291-A08B-246E-744E13BC2F7C}"/>
              </a:ext>
            </a:extLst>
          </p:cNvPr>
          <p:cNvSpPr txBox="1"/>
          <p:nvPr/>
        </p:nvSpPr>
        <p:spPr>
          <a:xfrm rot="7192475">
            <a:off x="6700160" y="4374074"/>
            <a:ext cx="1685316" cy="1007968"/>
          </a:xfrm>
          <a:prstGeom prst="rect">
            <a:avLst/>
          </a:prstGeom>
          <a:noFill/>
        </p:spPr>
        <p:txBody>
          <a:bodyPr wrap="square">
            <a:spAutoFit/>
          </a:bodyPr>
          <a:lstStyle/>
          <a:p>
            <a:pPr algn="ctr" rtl="1">
              <a:lnSpc>
                <a:spcPct val="150000"/>
              </a:lnSpc>
            </a:pPr>
            <a:r>
              <a:rPr lang="fa-IR" sz="105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0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1000" dirty="0">
              <a:solidFill>
                <a:srgbClr val="0D2B67"/>
              </a:solidFill>
              <a:cs typeface="B Yekan" panose="00000400000000000000" pitchFamily="2" charset="-78"/>
            </a:endParaRPr>
          </a:p>
        </p:txBody>
      </p:sp>
      <p:sp>
        <p:nvSpPr>
          <p:cNvPr id="352" name="TextBox 351">
            <a:extLst>
              <a:ext uri="{FF2B5EF4-FFF2-40B4-BE49-F238E27FC236}">
                <a16:creationId xmlns:a16="http://schemas.microsoft.com/office/drawing/2014/main" id="{88F1C604-CE13-7232-AEB2-58A835A15E70}"/>
              </a:ext>
            </a:extLst>
          </p:cNvPr>
          <p:cNvSpPr txBox="1"/>
          <p:nvPr/>
        </p:nvSpPr>
        <p:spPr>
          <a:xfrm rot="17920598">
            <a:off x="3287787" y="2427910"/>
            <a:ext cx="1685316" cy="1007968"/>
          </a:xfrm>
          <a:prstGeom prst="rect">
            <a:avLst/>
          </a:prstGeom>
          <a:noFill/>
        </p:spPr>
        <p:txBody>
          <a:bodyPr wrap="square">
            <a:spAutoFit/>
          </a:bodyPr>
          <a:lstStyle/>
          <a:p>
            <a:pPr algn="ctr" rtl="1">
              <a:lnSpc>
                <a:spcPct val="150000"/>
              </a:lnSpc>
            </a:pPr>
            <a:r>
              <a:rPr lang="fa-IR" sz="105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0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1000" dirty="0">
              <a:solidFill>
                <a:srgbClr val="0D2B67"/>
              </a:solidFill>
              <a:cs typeface="B Yekan" panose="00000400000000000000" pitchFamily="2" charset="-78"/>
            </a:endParaRPr>
          </a:p>
        </p:txBody>
      </p:sp>
      <p:sp>
        <p:nvSpPr>
          <p:cNvPr id="353" name="TextBox 352">
            <a:extLst>
              <a:ext uri="{FF2B5EF4-FFF2-40B4-BE49-F238E27FC236}">
                <a16:creationId xmlns:a16="http://schemas.microsoft.com/office/drawing/2014/main" id="{B2033B8A-E8DB-258C-1091-83D38C2BE464}"/>
              </a:ext>
            </a:extLst>
          </p:cNvPr>
          <p:cNvSpPr txBox="1"/>
          <p:nvPr/>
        </p:nvSpPr>
        <p:spPr>
          <a:xfrm rot="14503719">
            <a:off x="3319269" y="4389905"/>
            <a:ext cx="1685316" cy="1007968"/>
          </a:xfrm>
          <a:prstGeom prst="rect">
            <a:avLst/>
          </a:prstGeom>
          <a:noFill/>
        </p:spPr>
        <p:txBody>
          <a:bodyPr wrap="square">
            <a:spAutoFit/>
          </a:bodyPr>
          <a:lstStyle/>
          <a:p>
            <a:pPr algn="ctr" rtl="1">
              <a:lnSpc>
                <a:spcPct val="150000"/>
              </a:lnSpc>
            </a:pPr>
            <a:r>
              <a:rPr lang="fa-IR" sz="105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0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1000" dirty="0">
              <a:solidFill>
                <a:srgbClr val="0D2B67"/>
              </a:solidFill>
              <a:cs typeface="B Yekan" panose="00000400000000000000" pitchFamily="2" charset="-78"/>
            </a:endParaRPr>
          </a:p>
        </p:txBody>
      </p:sp>
      <p:sp>
        <p:nvSpPr>
          <p:cNvPr id="354" name="TextBox 353">
            <a:extLst>
              <a:ext uri="{FF2B5EF4-FFF2-40B4-BE49-F238E27FC236}">
                <a16:creationId xmlns:a16="http://schemas.microsoft.com/office/drawing/2014/main" id="{D9D517A9-AE5F-78F2-F93F-3D6ED6426F27}"/>
              </a:ext>
            </a:extLst>
          </p:cNvPr>
          <p:cNvSpPr txBox="1"/>
          <p:nvPr/>
        </p:nvSpPr>
        <p:spPr>
          <a:xfrm>
            <a:off x="9240533" y="1633924"/>
            <a:ext cx="2814622" cy="1404231"/>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355" name="TextBox 354">
            <a:extLst>
              <a:ext uri="{FF2B5EF4-FFF2-40B4-BE49-F238E27FC236}">
                <a16:creationId xmlns:a16="http://schemas.microsoft.com/office/drawing/2014/main" id="{702B70D2-0AC1-DAAB-4BFC-3BD410AEF205}"/>
              </a:ext>
            </a:extLst>
          </p:cNvPr>
          <p:cNvSpPr txBox="1"/>
          <p:nvPr/>
        </p:nvSpPr>
        <p:spPr>
          <a:xfrm>
            <a:off x="9066421" y="5050751"/>
            <a:ext cx="2814622" cy="1404231"/>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357" name="TextBox 356">
            <a:extLst>
              <a:ext uri="{FF2B5EF4-FFF2-40B4-BE49-F238E27FC236}">
                <a16:creationId xmlns:a16="http://schemas.microsoft.com/office/drawing/2014/main" id="{8EBEB54A-D983-D007-A37B-A58D11B50369}"/>
              </a:ext>
            </a:extLst>
          </p:cNvPr>
          <p:cNvSpPr txBox="1"/>
          <p:nvPr/>
        </p:nvSpPr>
        <p:spPr>
          <a:xfrm>
            <a:off x="239841" y="1700404"/>
            <a:ext cx="2814622" cy="1404231"/>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358" name="TextBox 357">
            <a:extLst>
              <a:ext uri="{FF2B5EF4-FFF2-40B4-BE49-F238E27FC236}">
                <a16:creationId xmlns:a16="http://schemas.microsoft.com/office/drawing/2014/main" id="{75CA69AF-2C42-3D5F-4BEB-AF0C4E50B1B1}"/>
              </a:ext>
            </a:extLst>
          </p:cNvPr>
          <p:cNvSpPr txBox="1"/>
          <p:nvPr/>
        </p:nvSpPr>
        <p:spPr>
          <a:xfrm>
            <a:off x="65729" y="5117231"/>
            <a:ext cx="2814622" cy="1404231"/>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Tree>
    <p:extLst>
      <p:ext uri="{BB962C8B-B14F-4D97-AF65-F5344CB8AC3E}">
        <p14:creationId xmlns:p14="http://schemas.microsoft.com/office/powerpoint/2010/main" val="1330201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down)">
                                      <p:cBhvr>
                                        <p:cTn id="10" dur="500"/>
                                        <p:tgtEl>
                                          <p:spTgt spid="3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down)">
                                      <p:cBhvr>
                                        <p:cTn id="13" dur="500"/>
                                        <p:tgtEl>
                                          <p:spTgt spid="3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down)">
                                      <p:cBhvr>
                                        <p:cTn id="19" dur="500"/>
                                        <p:tgtEl>
                                          <p:spTgt spid="4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down)">
                                      <p:cBhvr>
                                        <p:cTn id="22" dur="500"/>
                                        <p:tgtEl>
                                          <p:spTgt spid="4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down)">
                                      <p:cBhvr>
                                        <p:cTn id="25" dur="500"/>
                                        <p:tgtEl>
                                          <p:spTgt spid="4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down)">
                                      <p:cBhvr>
                                        <p:cTn id="28" dur="500"/>
                                        <p:tgtEl>
                                          <p:spTgt spid="4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down)">
                                      <p:cBhvr>
                                        <p:cTn id="31" dur="500"/>
                                        <p:tgtEl>
                                          <p:spTgt spid="5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down)">
                                      <p:cBhvr>
                                        <p:cTn id="34" dur="500"/>
                                        <p:tgtEl>
                                          <p:spTgt spid="5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down)">
                                      <p:cBhvr>
                                        <p:cTn id="37" dur="500"/>
                                        <p:tgtEl>
                                          <p:spTgt spid="52"/>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down)">
                                      <p:cBhvr>
                                        <p:cTn id="40" dur="500"/>
                                        <p:tgtEl>
                                          <p:spTgt spid="53"/>
                                        </p:tgtEl>
                                      </p:cBhvr>
                                    </p:animEffect>
                                  </p:childTnLst>
                                </p:cTn>
                              </p:par>
                              <p:par>
                                <p:cTn id="41" presetID="22" presetClass="entr" presetSubtype="4"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down)">
                                      <p:cBhvr>
                                        <p:cTn id="43" dur="500"/>
                                        <p:tgtEl>
                                          <p:spTgt spid="71"/>
                                        </p:tgtEl>
                                      </p:cBhvr>
                                    </p:animEffect>
                                  </p:childTnLst>
                                </p:cTn>
                              </p:par>
                              <p:par>
                                <p:cTn id="44" presetID="22" presetClass="entr" presetSubtype="4" fill="hold" nodeType="with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down)">
                                      <p:cBhvr>
                                        <p:cTn id="46" dur="500"/>
                                        <p:tgtEl>
                                          <p:spTgt spid="81"/>
                                        </p:tgtEl>
                                      </p:cBhvr>
                                    </p:animEffect>
                                  </p:childTnLst>
                                </p:cTn>
                              </p:par>
                              <p:par>
                                <p:cTn id="47" presetID="22" presetClass="entr" presetSubtype="4" fill="hold" nodeType="withEffect">
                                  <p:stCondLst>
                                    <p:cond delay="0"/>
                                  </p:stCondLst>
                                  <p:childTnLst>
                                    <p:set>
                                      <p:cBhvr>
                                        <p:cTn id="48" dur="1" fill="hold">
                                          <p:stCondLst>
                                            <p:cond delay="0"/>
                                          </p:stCondLst>
                                        </p:cTn>
                                        <p:tgtEl>
                                          <p:spTgt spid="86"/>
                                        </p:tgtEl>
                                        <p:attrNameLst>
                                          <p:attrName>style.visibility</p:attrName>
                                        </p:attrNameLst>
                                      </p:cBhvr>
                                      <p:to>
                                        <p:strVal val="visible"/>
                                      </p:to>
                                    </p:set>
                                    <p:animEffect transition="in" filter="wipe(down)">
                                      <p:cBhvr>
                                        <p:cTn id="49" dur="500"/>
                                        <p:tgtEl>
                                          <p:spTgt spid="86"/>
                                        </p:tgtEl>
                                      </p:cBhvr>
                                    </p:animEffect>
                                  </p:childTnLst>
                                </p:cTn>
                              </p:par>
                              <p:par>
                                <p:cTn id="50" presetID="22" presetClass="entr" presetSubtype="4" fill="hold" nodeType="withEffect">
                                  <p:stCondLst>
                                    <p:cond delay="0"/>
                                  </p:stCondLst>
                                  <p:childTnLst>
                                    <p:set>
                                      <p:cBhvr>
                                        <p:cTn id="51" dur="1" fill="hold">
                                          <p:stCondLst>
                                            <p:cond delay="0"/>
                                          </p:stCondLst>
                                        </p:cTn>
                                        <p:tgtEl>
                                          <p:spTgt spid="93"/>
                                        </p:tgtEl>
                                        <p:attrNameLst>
                                          <p:attrName>style.visibility</p:attrName>
                                        </p:attrNameLst>
                                      </p:cBhvr>
                                      <p:to>
                                        <p:strVal val="visible"/>
                                      </p:to>
                                    </p:set>
                                    <p:animEffect transition="in" filter="wipe(down)">
                                      <p:cBhvr>
                                        <p:cTn id="52" dur="500"/>
                                        <p:tgtEl>
                                          <p:spTgt spid="93"/>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98"/>
                                        </p:tgtEl>
                                        <p:attrNameLst>
                                          <p:attrName>style.visibility</p:attrName>
                                        </p:attrNameLst>
                                      </p:cBhvr>
                                      <p:to>
                                        <p:strVal val="visible"/>
                                      </p:to>
                                    </p:set>
                                    <p:animEffect transition="in" filter="wipe(down)">
                                      <p:cBhvr>
                                        <p:cTn id="55" dur="500"/>
                                        <p:tgtEl>
                                          <p:spTgt spid="98"/>
                                        </p:tgtEl>
                                      </p:cBhvr>
                                    </p:animEffect>
                                  </p:childTnLst>
                                </p:cTn>
                              </p:par>
                              <p:par>
                                <p:cTn id="56" presetID="22" presetClass="entr" presetSubtype="4" fill="hold" nodeType="withEffect">
                                  <p:stCondLst>
                                    <p:cond delay="0"/>
                                  </p:stCondLst>
                                  <p:childTnLst>
                                    <p:set>
                                      <p:cBhvr>
                                        <p:cTn id="57" dur="1" fill="hold">
                                          <p:stCondLst>
                                            <p:cond delay="0"/>
                                          </p:stCondLst>
                                        </p:cTn>
                                        <p:tgtEl>
                                          <p:spTgt spid="99"/>
                                        </p:tgtEl>
                                        <p:attrNameLst>
                                          <p:attrName>style.visibility</p:attrName>
                                        </p:attrNameLst>
                                      </p:cBhvr>
                                      <p:to>
                                        <p:strVal val="visible"/>
                                      </p:to>
                                    </p:set>
                                    <p:animEffect transition="in" filter="wipe(down)">
                                      <p:cBhvr>
                                        <p:cTn id="58" dur="500"/>
                                        <p:tgtEl>
                                          <p:spTgt spid="99"/>
                                        </p:tgtEl>
                                      </p:cBhvr>
                                    </p:animEffect>
                                  </p:childTnLst>
                                </p:cTn>
                              </p:par>
                              <p:par>
                                <p:cTn id="59" presetID="22" presetClass="entr" presetSubtype="4" fill="hold" nodeType="with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down)">
                                      <p:cBhvr>
                                        <p:cTn id="61" dur="500"/>
                                        <p:tgtEl>
                                          <p:spTgt spid="10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348"/>
                                        </p:tgtEl>
                                        <p:attrNameLst>
                                          <p:attrName>style.visibility</p:attrName>
                                        </p:attrNameLst>
                                      </p:cBhvr>
                                      <p:to>
                                        <p:strVal val="visible"/>
                                      </p:to>
                                    </p:set>
                                    <p:animEffect transition="in" filter="wipe(down)">
                                      <p:cBhvr>
                                        <p:cTn id="64" dur="500"/>
                                        <p:tgtEl>
                                          <p:spTgt spid="348"/>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49"/>
                                        </p:tgtEl>
                                        <p:attrNameLst>
                                          <p:attrName>style.visibility</p:attrName>
                                        </p:attrNameLst>
                                      </p:cBhvr>
                                      <p:to>
                                        <p:strVal val="visible"/>
                                      </p:to>
                                    </p:set>
                                    <p:animEffect transition="in" filter="wipe(down)">
                                      <p:cBhvr>
                                        <p:cTn id="67" dur="500"/>
                                        <p:tgtEl>
                                          <p:spTgt spid="34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350"/>
                                        </p:tgtEl>
                                        <p:attrNameLst>
                                          <p:attrName>style.visibility</p:attrName>
                                        </p:attrNameLst>
                                      </p:cBhvr>
                                      <p:to>
                                        <p:strVal val="visible"/>
                                      </p:to>
                                    </p:set>
                                    <p:animEffect transition="in" filter="wipe(down)">
                                      <p:cBhvr>
                                        <p:cTn id="70" dur="500"/>
                                        <p:tgtEl>
                                          <p:spTgt spid="350"/>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351"/>
                                        </p:tgtEl>
                                        <p:attrNameLst>
                                          <p:attrName>style.visibility</p:attrName>
                                        </p:attrNameLst>
                                      </p:cBhvr>
                                      <p:to>
                                        <p:strVal val="visible"/>
                                      </p:to>
                                    </p:set>
                                    <p:animEffect transition="in" filter="wipe(down)">
                                      <p:cBhvr>
                                        <p:cTn id="73" dur="500"/>
                                        <p:tgtEl>
                                          <p:spTgt spid="3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52"/>
                                        </p:tgtEl>
                                        <p:attrNameLst>
                                          <p:attrName>style.visibility</p:attrName>
                                        </p:attrNameLst>
                                      </p:cBhvr>
                                      <p:to>
                                        <p:strVal val="visible"/>
                                      </p:to>
                                    </p:set>
                                    <p:animEffect transition="in" filter="wipe(down)">
                                      <p:cBhvr>
                                        <p:cTn id="76" dur="500"/>
                                        <p:tgtEl>
                                          <p:spTgt spid="352"/>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53"/>
                                        </p:tgtEl>
                                        <p:attrNameLst>
                                          <p:attrName>style.visibility</p:attrName>
                                        </p:attrNameLst>
                                      </p:cBhvr>
                                      <p:to>
                                        <p:strVal val="visible"/>
                                      </p:to>
                                    </p:set>
                                    <p:animEffect transition="in" filter="wipe(down)">
                                      <p:cBhvr>
                                        <p:cTn id="79" dur="500"/>
                                        <p:tgtEl>
                                          <p:spTgt spid="353"/>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grpId="0" nodeType="clickEffect">
                                  <p:stCondLst>
                                    <p:cond delay="0"/>
                                  </p:stCondLst>
                                  <p:childTnLst>
                                    <p:set>
                                      <p:cBhvr>
                                        <p:cTn id="83" dur="1" fill="hold">
                                          <p:stCondLst>
                                            <p:cond delay="0"/>
                                          </p:stCondLst>
                                        </p:cTn>
                                        <p:tgtEl>
                                          <p:spTgt spid="354"/>
                                        </p:tgtEl>
                                        <p:attrNameLst>
                                          <p:attrName>style.visibility</p:attrName>
                                        </p:attrNameLst>
                                      </p:cBhvr>
                                      <p:to>
                                        <p:strVal val="visible"/>
                                      </p:to>
                                    </p:set>
                                    <p:animEffect transition="in" filter="wipe(right)">
                                      <p:cBhvr>
                                        <p:cTn id="84" dur="500"/>
                                        <p:tgtEl>
                                          <p:spTgt spid="354"/>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2" fill="hold" grpId="0" nodeType="clickEffect">
                                  <p:stCondLst>
                                    <p:cond delay="0"/>
                                  </p:stCondLst>
                                  <p:childTnLst>
                                    <p:set>
                                      <p:cBhvr>
                                        <p:cTn id="88" dur="1" fill="hold">
                                          <p:stCondLst>
                                            <p:cond delay="0"/>
                                          </p:stCondLst>
                                        </p:cTn>
                                        <p:tgtEl>
                                          <p:spTgt spid="357"/>
                                        </p:tgtEl>
                                        <p:attrNameLst>
                                          <p:attrName>style.visibility</p:attrName>
                                        </p:attrNameLst>
                                      </p:cBhvr>
                                      <p:to>
                                        <p:strVal val="visible"/>
                                      </p:to>
                                    </p:set>
                                    <p:animEffect transition="in" filter="wipe(right)">
                                      <p:cBhvr>
                                        <p:cTn id="89" dur="500"/>
                                        <p:tgtEl>
                                          <p:spTgt spid="357"/>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2" fill="hold" grpId="0" nodeType="clickEffect">
                                  <p:stCondLst>
                                    <p:cond delay="0"/>
                                  </p:stCondLst>
                                  <p:childTnLst>
                                    <p:set>
                                      <p:cBhvr>
                                        <p:cTn id="93" dur="1" fill="hold">
                                          <p:stCondLst>
                                            <p:cond delay="0"/>
                                          </p:stCondLst>
                                        </p:cTn>
                                        <p:tgtEl>
                                          <p:spTgt spid="355"/>
                                        </p:tgtEl>
                                        <p:attrNameLst>
                                          <p:attrName>style.visibility</p:attrName>
                                        </p:attrNameLst>
                                      </p:cBhvr>
                                      <p:to>
                                        <p:strVal val="visible"/>
                                      </p:to>
                                    </p:set>
                                    <p:animEffect transition="in" filter="wipe(right)">
                                      <p:cBhvr>
                                        <p:cTn id="94" dur="500"/>
                                        <p:tgtEl>
                                          <p:spTgt spid="355"/>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2" fill="hold" grpId="0" nodeType="clickEffect">
                                  <p:stCondLst>
                                    <p:cond delay="0"/>
                                  </p:stCondLst>
                                  <p:childTnLst>
                                    <p:set>
                                      <p:cBhvr>
                                        <p:cTn id="98" dur="1" fill="hold">
                                          <p:stCondLst>
                                            <p:cond delay="0"/>
                                          </p:stCondLst>
                                        </p:cTn>
                                        <p:tgtEl>
                                          <p:spTgt spid="358"/>
                                        </p:tgtEl>
                                        <p:attrNameLst>
                                          <p:attrName>style.visibility</p:attrName>
                                        </p:attrNameLst>
                                      </p:cBhvr>
                                      <p:to>
                                        <p:strVal val="visible"/>
                                      </p:to>
                                    </p:set>
                                    <p:animEffect transition="in" filter="wipe(right)">
                                      <p:cBhvr>
                                        <p:cTn id="99" dur="500"/>
                                        <p:tgtEl>
                                          <p:spTgt spid="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37" grpId="0" animBg="1"/>
      <p:bldP spid="40" grpId="0" animBg="1"/>
      <p:bldP spid="46" grpId="0" animBg="1"/>
      <p:bldP spid="47" grpId="0" animBg="1"/>
      <p:bldP spid="48" grpId="0" animBg="1"/>
      <p:bldP spid="49" grpId="0" animBg="1"/>
      <p:bldP spid="50" grpId="0" animBg="1"/>
      <p:bldP spid="51" grpId="0" animBg="1"/>
      <p:bldP spid="52" grpId="0" animBg="1"/>
      <p:bldP spid="53" grpId="0" animBg="1"/>
      <p:bldP spid="98" grpId="0" animBg="1"/>
      <p:bldP spid="348" grpId="0"/>
      <p:bldP spid="349" grpId="0"/>
      <p:bldP spid="350" grpId="0"/>
      <p:bldP spid="351" grpId="0"/>
      <p:bldP spid="352" grpId="0"/>
      <p:bldP spid="353" grpId="0"/>
      <p:bldP spid="354" grpId="0"/>
      <p:bldP spid="355" grpId="0"/>
      <p:bldP spid="357" grpId="0"/>
      <p:bldP spid="3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17">
            <a:extLst>
              <a:ext uri="{FF2B5EF4-FFF2-40B4-BE49-F238E27FC236}">
                <a16:creationId xmlns:a16="http://schemas.microsoft.com/office/drawing/2014/main" id="{7510633D-45BA-1CD4-4BE1-C55A5B18450E}"/>
              </a:ext>
            </a:extLst>
          </p:cNvPr>
          <p:cNvGrpSpPr/>
          <p:nvPr/>
        </p:nvGrpSpPr>
        <p:grpSpPr>
          <a:xfrm>
            <a:off x="10954392" y="114559"/>
            <a:ext cx="604451" cy="249830"/>
            <a:chOff x="10856725" y="1582889"/>
            <a:chExt cx="854191" cy="353052"/>
          </a:xfrm>
          <a:solidFill>
            <a:srgbClr val="74757C"/>
          </a:solidFill>
        </p:grpSpPr>
        <p:sp>
          <p:nvSpPr>
            <p:cNvPr id="3" name="Freeform: Shape 2">
              <a:extLst>
                <a:ext uri="{FF2B5EF4-FFF2-40B4-BE49-F238E27FC236}">
                  <a16:creationId xmlns:a16="http://schemas.microsoft.com/office/drawing/2014/main" id="{C6D3AA79-F90E-7A33-CA22-A8203137612D}"/>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8A0D02D2-8005-ED32-4547-F60C519FA1E1}"/>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F41D0425-EFA4-333C-73D7-4FE76A2DE59F}"/>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E43087E2-D7E1-926F-70A3-6FD3426F7C8C}"/>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5FB5637-D028-5515-F0AD-1E4A56FAA0A3}"/>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E91F9C7A-33D9-0AD0-CC89-D6E52B20EBFB}"/>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1B17ABC-1695-4BB0-EBD4-D93B410A515D}"/>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F976957-2456-D9FD-3BBF-AC2023CDC0E2}"/>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B8180E4-0DB2-E459-0D32-33DB26B29FF0}"/>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9C515D7-6CC9-03DE-20AA-4ABCF0C5C818}"/>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733EC8F-DFC3-9506-2C2B-93688485AE8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0752CBC-2B64-A031-7698-C320FFA5795C}"/>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297012F-B316-47D2-E4EC-F3F02C211D17}"/>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EE0054B-9629-DBF6-AD1F-1573C87EE09B}"/>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E436336-3B30-7D4B-0878-4E89B314793F}"/>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9B02EF8-7EC1-EFD8-74FA-2132ABE7E698}"/>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3B365D8-C96A-C01C-227F-96101DF22A18}"/>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DCB19F5-F964-0A21-2212-CE0D78C8BE0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83E6FAF-0C86-648B-3175-9E1CA5BFF2BB}"/>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22" name="Group 21">
            <a:extLst>
              <a:ext uri="{FF2B5EF4-FFF2-40B4-BE49-F238E27FC236}">
                <a16:creationId xmlns:a16="http://schemas.microsoft.com/office/drawing/2014/main" id="{7A6D9A4F-2877-70C2-04F1-0D1B674CC7D1}"/>
              </a:ext>
            </a:extLst>
          </p:cNvPr>
          <p:cNvGrpSpPr/>
          <p:nvPr/>
        </p:nvGrpSpPr>
        <p:grpSpPr>
          <a:xfrm>
            <a:off x="11621149" y="77200"/>
            <a:ext cx="369375" cy="324548"/>
            <a:chOff x="10860459" y="882137"/>
            <a:chExt cx="852216" cy="748792"/>
          </a:xfrm>
          <a:solidFill>
            <a:srgbClr val="A66BFC"/>
          </a:solidFill>
        </p:grpSpPr>
        <p:sp>
          <p:nvSpPr>
            <p:cNvPr id="23" name="Freeform: Shape 22">
              <a:extLst>
                <a:ext uri="{FF2B5EF4-FFF2-40B4-BE49-F238E27FC236}">
                  <a16:creationId xmlns:a16="http://schemas.microsoft.com/office/drawing/2014/main" id="{88FABFBC-C83C-A85E-95B6-A0B95C3BFB53}"/>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id="{2C641BA1-1357-912E-8539-2F26FDCB1B17}"/>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E250350-0890-D571-DD47-E0475F712618}"/>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B2F9C1FA-7552-7E86-6658-0DCE610C1992}"/>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sp>
        <p:nvSpPr>
          <p:cNvPr id="27" name="TextBox 26">
            <a:extLst>
              <a:ext uri="{FF2B5EF4-FFF2-40B4-BE49-F238E27FC236}">
                <a16:creationId xmlns:a16="http://schemas.microsoft.com/office/drawing/2014/main" id="{3112F24A-9860-3D99-BBDB-9416CF046B58}"/>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grpSp>
        <p:nvGrpSpPr>
          <p:cNvPr id="30" name="Group 29">
            <a:extLst>
              <a:ext uri="{FF2B5EF4-FFF2-40B4-BE49-F238E27FC236}">
                <a16:creationId xmlns:a16="http://schemas.microsoft.com/office/drawing/2014/main" id="{6418F07D-A033-F7AD-C144-DBE91884E79B}"/>
              </a:ext>
            </a:extLst>
          </p:cNvPr>
          <p:cNvGrpSpPr/>
          <p:nvPr/>
        </p:nvGrpSpPr>
        <p:grpSpPr>
          <a:xfrm>
            <a:off x="3958763" y="876383"/>
            <a:ext cx="4274473" cy="3076417"/>
            <a:chOff x="3889367" y="876383"/>
            <a:chExt cx="4274473" cy="3076417"/>
          </a:xfrm>
        </p:grpSpPr>
        <p:sp>
          <p:nvSpPr>
            <p:cNvPr id="28" name="TextBox 27">
              <a:extLst>
                <a:ext uri="{FF2B5EF4-FFF2-40B4-BE49-F238E27FC236}">
                  <a16:creationId xmlns:a16="http://schemas.microsoft.com/office/drawing/2014/main" id="{B96EA1B5-41B7-8841-8DA6-7A1F9BCC5961}"/>
                </a:ext>
              </a:extLst>
            </p:cNvPr>
            <p:cNvSpPr txBox="1"/>
            <p:nvPr/>
          </p:nvSpPr>
          <p:spPr>
            <a:xfrm>
              <a:off x="3889367" y="2844804"/>
              <a:ext cx="4274473" cy="1107996"/>
            </a:xfrm>
            <a:prstGeom prst="rect">
              <a:avLst/>
            </a:prstGeom>
            <a:noFill/>
          </p:spPr>
          <p:txBody>
            <a:bodyPr wrap="square" rtlCol="0">
              <a:spAutoFit/>
            </a:bodyPr>
            <a:lstStyle/>
            <a:p>
              <a:r>
                <a:rPr lang="fa-IR" sz="6600" dirty="0">
                  <a:solidFill>
                    <a:srgbClr val="F0F0F1"/>
                  </a:solidFill>
                  <a:cs typeface="B Yekan" panose="00000400000000000000" pitchFamily="2" charset="-78"/>
                </a:rPr>
                <a:t>روش تحقیق</a:t>
              </a:r>
              <a:endParaRPr lang="en-US" sz="6600" dirty="0">
                <a:solidFill>
                  <a:srgbClr val="F0F0F1"/>
                </a:solidFill>
                <a:cs typeface="B Yekan" panose="00000400000000000000" pitchFamily="2" charset="-78"/>
              </a:endParaRPr>
            </a:p>
          </p:txBody>
        </p:sp>
        <p:pic>
          <p:nvPicPr>
            <p:cNvPr id="29" name="Picture 28">
              <a:extLst>
                <a:ext uri="{FF2B5EF4-FFF2-40B4-BE49-F238E27FC236}">
                  <a16:creationId xmlns:a16="http://schemas.microsoft.com/office/drawing/2014/main" id="{8CEC55CF-C15E-8107-4E58-FEDDB744DC2B}"/>
                </a:ext>
              </a:extLst>
            </p:cNvPr>
            <p:cNvPicPr>
              <a:picLocks noChangeAspect="1"/>
            </p:cNvPicPr>
            <p:nvPr/>
          </p:nvPicPr>
          <p:blipFill>
            <a:blip r:embed="rId2">
              <a:biLevel thresh="25000"/>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5036003" y="876383"/>
              <a:ext cx="1981201" cy="1981201"/>
            </a:xfrm>
            <a:prstGeom prst="rect">
              <a:avLst/>
            </a:prstGeom>
          </p:spPr>
        </p:pic>
      </p:grpSp>
      <p:pic>
        <p:nvPicPr>
          <p:cNvPr id="34" name="Picture 33">
            <a:hlinkClick r:id="" action="ppaction://hlinkshowjump?jump=firstslide"/>
            <a:extLst>
              <a:ext uri="{FF2B5EF4-FFF2-40B4-BE49-F238E27FC236}">
                <a16:creationId xmlns:a16="http://schemas.microsoft.com/office/drawing/2014/main" id="{EACBFA08-A59A-CC88-6CC0-4DF5BC4F93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35" name="Picture 34">
            <a:hlinkClick r:id="" action="ppaction://hlinkshowjump?jump=previousslide"/>
            <a:extLst>
              <a:ext uri="{FF2B5EF4-FFF2-40B4-BE49-F238E27FC236}">
                <a16:creationId xmlns:a16="http://schemas.microsoft.com/office/drawing/2014/main" id="{DC4DB524-0FC1-1190-CAC1-B71D00538C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36" name="Picture 35">
            <a:hlinkClick r:id="" action="ppaction://hlinkshowjump?jump=nextslide"/>
            <a:extLst>
              <a:ext uri="{FF2B5EF4-FFF2-40B4-BE49-F238E27FC236}">
                <a16:creationId xmlns:a16="http://schemas.microsoft.com/office/drawing/2014/main" id="{A8BA58B6-560E-385D-76AB-29A5E5F215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31" name="TextBox 30">
            <a:extLst>
              <a:ext uri="{FF2B5EF4-FFF2-40B4-BE49-F238E27FC236}">
                <a16:creationId xmlns:a16="http://schemas.microsoft.com/office/drawing/2014/main" id="{47F4D64C-D0A8-49E1-55C7-DA43A4493505}"/>
              </a:ext>
            </a:extLst>
          </p:cNvPr>
          <p:cNvSpPr txBox="1"/>
          <p:nvPr/>
        </p:nvSpPr>
        <p:spPr>
          <a:xfrm>
            <a:off x="175311" y="4518124"/>
            <a:ext cx="11823959" cy="2192908"/>
          </a:xfrm>
          <a:prstGeom prst="rect">
            <a:avLst/>
          </a:prstGeom>
          <a:noFill/>
        </p:spPr>
        <p:txBody>
          <a:bodyPr wrap="square">
            <a:spAutoFit/>
          </a:bodyPr>
          <a:lstStyle/>
          <a:p>
            <a:pPr algn="ctr" rtl="1">
              <a:lnSpc>
                <a:spcPct val="200000"/>
              </a:lnSpc>
            </a:pPr>
            <a:r>
              <a:rPr lang="fa-IR" sz="1400" dirty="0">
                <a:solidFill>
                  <a:srgbClr val="00206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2060"/>
              </a:solidFill>
              <a:cs typeface="B Yekan" panose="00000400000000000000" pitchFamily="2" charset="-78"/>
            </a:endParaRPr>
          </a:p>
        </p:txBody>
      </p:sp>
    </p:spTree>
    <p:extLst>
      <p:ext uri="{BB962C8B-B14F-4D97-AF65-F5344CB8AC3E}">
        <p14:creationId xmlns:p14="http://schemas.microsoft.com/office/powerpoint/2010/main" val="20813083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5C3BE2D0-2F13-D887-72F0-1AF233331760}"/>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Rectangle 3">
            <a:extLst>
              <a:ext uri="{FF2B5EF4-FFF2-40B4-BE49-F238E27FC236}">
                <a16:creationId xmlns:a16="http://schemas.microsoft.com/office/drawing/2014/main" id="{93599C02-2276-A3A5-EE6E-C6221779E899}"/>
              </a:ext>
            </a:extLst>
          </p:cNvPr>
          <p:cNvSpPr/>
          <p:nvPr/>
        </p:nvSpPr>
        <p:spPr>
          <a:xfrm>
            <a:off x="257317" y="1294970"/>
            <a:ext cx="11687674" cy="5292442"/>
          </a:xfrm>
          <a:prstGeom prst="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E3FA273-CB2F-8083-CDAC-DA54FAC976D5}"/>
              </a:ext>
            </a:extLst>
          </p:cNvPr>
          <p:cNvSpPr txBox="1"/>
          <p:nvPr/>
        </p:nvSpPr>
        <p:spPr>
          <a:xfrm>
            <a:off x="9636244" y="1675167"/>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30" name="TextBox 29">
            <a:extLst>
              <a:ext uri="{FF2B5EF4-FFF2-40B4-BE49-F238E27FC236}">
                <a16:creationId xmlns:a16="http://schemas.microsoft.com/office/drawing/2014/main" id="{4D9C7D1F-7B10-EAFA-1376-EC4D768D834F}"/>
              </a:ext>
            </a:extLst>
          </p:cNvPr>
          <p:cNvSpPr txBox="1"/>
          <p:nvPr/>
        </p:nvSpPr>
        <p:spPr>
          <a:xfrm>
            <a:off x="10108847" y="1285639"/>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31" name="TextBox 30">
            <a:extLst>
              <a:ext uri="{FF2B5EF4-FFF2-40B4-BE49-F238E27FC236}">
                <a16:creationId xmlns:a16="http://schemas.microsoft.com/office/drawing/2014/main" id="{73AE1C76-BB4A-4A76-DEA0-89DB9F9A44A1}"/>
              </a:ext>
            </a:extLst>
          </p:cNvPr>
          <p:cNvSpPr txBox="1"/>
          <p:nvPr/>
        </p:nvSpPr>
        <p:spPr>
          <a:xfrm>
            <a:off x="292333" y="1970614"/>
            <a:ext cx="11642350" cy="1762021"/>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cs typeface="B Yekan" panose="00000400000000000000" pitchFamily="2" charset="-78"/>
            </a:endParaRPr>
          </a:p>
        </p:txBody>
      </p:sp>
      <p:sp>
        <p:nvSpPr>
          <p:cNvPr id="35" name="TextBox 34">
            <a:extLst>
              <a:ext uri="{FF2B5EF4-FFF2-40B4-BE49-F238E27FC236}">
                <a16:creationId xmlns:a16="http://schemas.microsoft.com/office/drawing/2014/main" id="{4D7E501A-4D4E-F118-AD3B-1AC7D7CE4C54}"/>
              </a:ext>
            </a:extLst>
          </p:cNvPr>
          <p:cNvSpPr txBox="1"/>
          <p:nvPr/>
        </p:nvSpPr>
        <p:spPr>
          <a:xfrm>
            <a:off x="9570524" y="4316722"/>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37" name="TextBox 36">
            <a:extLst>
              <a:ext uri="{FF2B5EF4-FFF2-40B4-BE49-F238E27FC236}">
                <a16:creationId xmlns:a16="http://schemas.microsoft.com/office/drawing/2014/main" id="{7D6FC006-1307-8615-3E3E-A0006E5448C9}"/>
              </a:ext>
            </a:extLst>
          </p:cNvPr>
          <p:cNvSpPr txBox="1"/>
          <p:nvPr/>
        </p:nvSpPr>
        <p:spPr>
          <a:xfrm>
            <a:off x="10043127" y="3927194"/>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40" name="TextBox 39">
            <a:extLst>
              <a:ext uri="{FF2B5EF4-FFF2-40B4-BE49-F238E27FC236}">
                <a16:creationId xmlns:a16="http://schemas.microsoft.com/office/drawing/2014/main" id="{BE213ED4-CB0A-2FE0-15DA-40E7898F841D}"/>
              </a:ext>
            </a:extLst>
          </p:cNvPr>
          <p:cNvSpPr txBox="1"/>
          <p:nvPr/>
        </p:nvSpPr>
        <p:spPr>
          <a:xfrm>
            <a:off x="226613" y="4612169"/>
            <a:ext cx="11642350" cy="1762021"/>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cs typeface="B Yekan" panose="00000400000000000000" pitchFamily="2" charset="-78"/>
            </a:endParaRPr>
          </a:p>
        </p:txBody>
      </p:sp>
      <p:cxnSp>
        <p:nvCxnSpPr>
          <p:cNvPr id="47" name="Straight Connector 46">
            <a:extLst>
              <a:ext uri="{FF2B5EF4-FFF2-40B4-BE49-F238E27FC236}">
                <a16:creationId xmlns:a16="http://schemas.microsoft.com/office/drawing/2014/main" id="{704C6212-77E6-A2E0-BE6E-052DB659176D}"/>
              </a:ext>
            </a:extLst>
          </p:cNvPr>
          <p:cNvCxnSpPr/>
          <p:nvPr/>
        </p:nvCxnSpPr>
        <p:spPr>
          <a:xfrm flipH="1">
            <a:off x="1276659" y="3853543"/>
            <a:ext cx="9406892" cy="0"/>
          </a:xfrm>
          <a:prstGeom prst="line">
            <a:avLst/>
          </a:prstGeom>
          <a:ln w="19050">
            <a:solidFill>
              <a:srgbClr val="74757C"/>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0741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right)">
                                      <p:cBhvr>
                                        <p:cTn id="7" dur="500"/>
                                        <p:tgtEl>
                                          <p:spTgt spid="3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right)">
                                      <p:cBhvr>
                                        <p:cTn id="10" dur="500"/>
                                        <p:tgtEl>
                                          <p:spTgt spid="29"/>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right)">
                                      <p:cBhvr>
                                        <p:cTn id="13" dur="500"/>
                                        <p:tgtEl>
                                          <p:spTgt spid="31"/>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right)">
                                      <p:cBhvr>
                                        <p:cTn id="18" dur="500"/>
                                        <p:tgtEl>
                                          <p:spTgt spid="37"/>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right)">
                                      <p:cBhvr>
                                        <p:cTn id="21" dur="500"/>
                                        <p:tgtEl>
                                          <p:spTgt spid="35"/>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right)">
                                      <p:cBhvr>
                                        <p:cTn id="2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5" grpId="0"/>
      <p:bldP spid="37" grpId="0"/>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5C3BE2D0-2F13-D887-72F0-1AF233331760}"/>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31" name="Freeform: Shape 30">
            <a:extLst>
              <a:ext uri="{FF2B5EF4-FFF2-40B4-BE49-F238E27FC236}">
                <a16:creationId xmlns:a16="http://schemas.microsoft.com/office/drawing/2014/main" id="{87B74A5A-616E-93C8-4C23-433F02FFDDBB}"/>
              </a:ext>
            </a:extLst>
          </p:cNvPr>
          <p:cNvSpPr/>
          <p:nvPr/>
        </p:nvSpPr>
        <p:spPr>
          <a:xfrm>
            <a:off x="4567167" y="1254006"/>
            <a:ext cx="3425645" cy="4645761"/>
          </a:xfrm>
          <a:custGeom>
            <a:avLst/>
            <a:gdLst>
              <a:gd name="connsiteX0" fmla="*/ 2619786 w 3425645"/>
              <a:gd name="connsiteY0" fmla="*/ 4535906 h 4645761"/>
              <a:gd name="connsiteX1" fmla="*/ 1871566 w 3425645"/>
              <a:gd name="connsiteY1" fmla="*/ 4259068 h 4645761"/>
              <a:gd name="connsiteX2" fmla="*/ 115565 w 3425645"/>
              <a:gd name="connsiteY2" fmla="*/ 1217588 h 4645761"/>
              <a:gd name="connsiteX3" fmla="*/ 1554085 w 3425645"/>
              <a:gd name="connsiteY3" fmla="*/ 386790 h 4645761"/>
              <a:gd name="connsiteX4" fmla="*/ 3310086 w 3425645"/>
              <a:gd name="connsiteY4" fmla="*/ 3428270 h 4645761"/>
              <a:gd name="connsiteX5" fmla="*/ 3199553 w 3425645"/>
              <a:gd name="connsiteY5" fmla="*/ 4169752 h 4645761"/>
              <a:gd name="connsiteX6" fmla="*/ 3289227 w 3425645"/>
              <a:gd name="connsiteY6" fmla="*/ 4236273 h 4645761"/>
              <a:gd name="connsiteX7" fmla="*/ 3420549 w 3425645"/>
              <a:gd name="connsiteY7" fmla="*/ 3421389 h 4645761"/>
              <a:gd name="connsiteX8" fmla="*/ 1615589 w 3425645"/>
              <a:gd name="connsiteY8" fmla="*/ 294965 h 4645761"/>
              <a:gd name="connsiteX9" fmla="*/ 5102 w 3425645"/>
              <a:gd name="connsiteY9" fmla="*/ 1224541 h 4645761"/>
              <a:gd name="connsiteX10" fmla="*/ 1810063 w 3425645"/>
              <a:gd name="connsiteY10" fmla="*/ 4350965 h 4645761"/>
              <a:gd name="connsiteX11" fmla="*/ 2641290 w 3425645"/>
              <a:gd name="connsiteY11" fmla="*/ 4645651 h 4645761"/>
              <a:gd name="connsiteX12" fmla="*/ 2619786 w 3425645"/>
              <a:gd name="connsiteY12" fmla="*/ 4535906 h 464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25645" h="4645761">
                <a:moveTo>
                  <a:pt x="2619786" y="4535906"/>
                </a:moveTo>
                <a:cubicBezTo>
                  <a:pt x="2404954" y="4534472"/>
                  <a:pt x="2150625" y="4445156"/>
                  <a:pt x="1871566" y="4259068"/>
                </a:cubicBezTo>
                <a:cubicBezTo>
                  <a:pt x="973244" y="3660091"/>
                  <a:pt x="185168" y="2295116"/>
                  <a:pt x="115565" y="1217588"/>
                </a:cubicBezTo>
                <a:cubicBezTo>
                  <a:pt x="47897" y="169234"/>
                  <a:pt x="679848" y="-196131"/>
                  <a:pt x="1554085" y="386790"/>
                </a:cubicBezTo>
                <a:cubicBezTo>
                  <a:pt x="2452480" y="985767"/>
                  <a:pt x="3240483" y="2350742"/>
                  <a:pt x="3310086" y="3428270"/>
                </a:cubicBezTo>
                <a:cubicBezTo>
                  <a:pt x="3330014" y="3736863"/>
                  <a:pt x="3289299" y="3986245"/>
                  <a:pt x="3199553" y="4169752"/>
                </a:cubicBezTo>
                <a:cubicBezTo>
                  <a:pt x="3232598" y="4187601"/>
                  <a:pt x="3262704" y="4210109"/>
                  <a:pt x="3289227" y="4236273"/>
                </a:cubicBezTo>
                <a:cubicBezTo>
                  <a:pt x="3393453" y="4033269"/>
                  <a:pt x="3442341" y="3758726"/>
                  <a:pt x="3420549" y="3421389"/>
                </a:cubicBezTo>
                <a:cubicBezTo>
                  <a:pt x="3348795" y="2309453"/>
                  <a:pt x="2542584" y="913153"/>
                  <a:pt x="1615589" y="294965"/>
                </a:cubicBezTo>
                <a:cubicBezTo>
                  <a:pt x="665010" y="-338850"/>
                  <a:pt x="-68587" y="84219"/>
                  <a:pt x="5102" y="1224541"/>
                </a:cubicBezTo>
                <a:cubicBezTo>
                  <a:pt x="76856" y="2336477"/>
                  <a:pt x="883067" y="3732777"/>
                  <a:pt x="1810063" y="4350965"/>
                </a:cubicBezTo>
                <a:cubicBezTo>
                  <a:pt x="2116218" y="4555116"/>
                  <a:pt x="2399865" y="4649450"/>
                  <a:pt x="2641290" y="4645651"/>
                </a:cubicBezTo>
                <a:cubicBezTo>
                  <a:pt x="2629176" y="4610957"/>
                  <a:pt x="2621721" y="4574184"/>
                  <a:pt x="2619786" y="4535906"/>
                </a:cubicBezTo>
                <a:close/>
              </a:path>
            </a:pathLst>
          </a:custGeom>
          <a:solidFill>
            <a:schemeClr val="bg2">
              <a:lumMod val="75000"/>
            </a:schemeClr>
          </a:solidFill>
          <a:ln w="7168" cap="flat">
            <a:noFill/>
            <a:prstDash val="solid"/>
            <a:miter/>
          </a:ln>
        </p:spPr>
        <p:txBody>
          <a:bodyPr rtlCol="0" anchor="ctr"/>
          <a:lstStyle/>
          <a:p>
            <a:endParaRPr lang="en-US"/>
          </a:p>
        </p:txBody>
      </p:sp>
      <p:grpSp>
        <p:nvGrpSpPr>
          <p:cNvPr id="35" name="Graphic 28">
            <a:extLst>
              <a:ext uri="{FF2B5EF4-FFF2-40B4-BE49-F238E27FC236}">
                <a16:creationId xmlns:a16="http://schemas.microsoft.com/office/drawing/2014/main" id="{2C397032-37DD-4F2D-AD16-AC94C46CCA8E}"/>
              </a:ext>
            </a:extLst>
          </p:cNvPr>
          <p:cNvGrpSpPr/>
          <p:nvPr/>
        </p:nvGrpSpPr>
        <p:grpSpPr>
          <a:xfrm>
            <a:off x="5130674" y="1686742"/>
            <a:ext cx="277267" cy="367732"/>
            <a:chOff x="5130674" y="1686742"/>
            <a:chExt cx="277267" cy="367732"/>
          </a:xfrm>
          <a:solidFill>
            <a:srgbClr val="B0B0B0"/>
          </a:solidFill>
        </p:grpSpPr>
        <p:sp>
          <p:nvSpPr>
            <p:cNvPr id="37" name="Freeform: Shape 36">
              <a:extLst>
                <a:ext uri="{FF2B5EF4-FFF2-40B4-BE49-F238E27FC236}">
                  <a16:creationId xmlns:a16="http://schemas.microsoft.com/office/drawing/2014/main" id="{9BE04598-4106-E880-0388-1F0605A44CF0}"/>
                </a:ext>
              </a:extLst>
            </p:cNvPr>
            <p:cNvSpPr/>
            <p:nvPr/>
          </p:nvSpPr>
          <p:spPr>
            <a:xfrm>
              <a:off x="5243861" y="1879355"/>
              <a:ext cx="17920" cy="29533"/>
            </a:xfrm>
            <a:custGeom>
              <a:avLst/>
              <a:gdLst>
                <a:gd name="connsiteX0" fmla="*/ 0 w 17920"/>
                <a:gd name="connsiteY0" fmla="*/ 14838 h 29533"/>
                <a:gd name="connsiteX1" fmla="*/ 17921 w 17920"/>
                <a:gd name="connsiteY1" fmla="*/ 29533 h 29533"/>
                <a:gd name="connsiteX2" fmla="*/ 17921 w 17920"/>
                <a:gd name="connsiteY2" fmla="*/ 0 h 29533"/>
                <a:gd name="connsiteX3" fmla="*/ 5089 w 17920"/>
                <a:gd name="connsiteY3" fmla="*/ 3799 h 29533"/>
                <a:gd name="connsiteX4" fmla="*/ 0 w 17920"/>
                <a:gd name="connsiteY4" fmla="*/ 14838 h 29533"/>
                <a:gd name="connsiteX5" fmla="*/ 0 w 17920"/>
                <a:gd name="connsiteY5" fmla="*/ 14838 h 2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20" h="29533">
                  <a:moveTo>
                    <a:pt x="0" y="14838"/>
                  </a:moveTo>
                  <a:cubicBezTo>
                    <a:pt x="0" y="23082"/>
                    <a:pt x="6021" y="27956"/>
                    <a:pt x="17921" y="29533"/>
                  </a:cubicBezTo>
                  <a:lnTo>
                    <a:pt x="17921" y="0"/>
                  </a:lnTo>
                  <a:cubicBezTo>
                    <a:pt x="12831" y="72"/>
                    <a:pt x="8602" y="1362"/>
                    <a:pt x="5089" y="3799"/>
                  </a:cubicBezTo>
                  <a:cubicBezTo>
                    <a:pt x="1720" y="6236"/>
                    <a:pt x="0" y="9964"/>
                    <a:pt x="0" y="14838"/>
                  </a:cubicBezTo>
                  <a:lnTo>
                    <a:pt x="0" y="14838"/>
                  </a:lnTo>
                  <a:close/>
                </a:path>
              </a:pathLst>
            </a:custGeom>
            <a:solidFill>
              <a:srgbClr val="B0B0B0"/>
            </a:solidFill>
            <a:ln w="716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C45CCBD-534E-420B-2529-8F3649087088}"/>
                </a:ext>
              </a:extLst>
            </p:cNvPr>
            <p:cNvSpPr/>
            <p:nvPr/>
          </p:nvSpPr>
          <p:spPr>
            <a:xfrm>
              <a:off x="5273681" y="1931683"/>
              <a:ext cx="19426" cy="33690"/>
            </a:xfrm>
            <a:custGeom>
              <a:avLst/>
              <a:gdLst>
                <a:gd name="connsiteX0" fmla="*/ 0 w 19426"/>
                <a:gd name="connsiteY0" fmla="*/ 0 h 33690"/>
                <a:gd name="connsiteX1" fmla="*/ 0 w 19426"/>
                <a:gd name="connsiteY1" fmla="*/ 33691 h 33690"/>
                <a:gd name="connsiteX2" fmla="*/ 13835 w 19426"/>
                <a:gd name="connsiteY2" fmla="*/ 28816 h 33690"/>
                <a:gd name="connsiteX3" fmla="*/ 19426 w 19426"/>
                <a:gd name="connsiteY3" fmla="*/ 16415 h 33690"/>
                <a:gd name="connsiteX4" fmla="*/ 0 w 19426"/>
                <a:gd name="connsiteY4" fmla="*/ 0 h 33690"/>
                <a:gd name="connsiteX5" fmla="*/ 0 w 19426"/>
                <a:gd name="connsiteY5" fmla="*/ 0 h 3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26" h="33690">
                  <a:moveTo>
                    <a:pt x="0" y="0"/>
                  </a:moveTo>
                  <a:lnTo>
                    <a:pt x="0" y="33691"/>
                  </a:lnTo>
                  <a:cubicBezTo>
                    <a:pt x="5520" y="33619"/>
                    <a:pt x="10107" y="32042"/>
                    <a:pt x="13835" y="28816"/>
                  </a:cubicBezTo>
                  <a:cubicBezTo>
                    <a:pt x="17562" y="25662"/>
                    <a:pt x="19426" y="21505"/>
                    <a:pt x="19426" y="16415"/>
                  </a:cubicBezTo>
                  <a:cubicBezTo>
                    <a:pt x="19426" y="7885"/>
                    <a:pt x="12974" y="2366"/>
                    <a:pt x="0" y="0"/>
                  </a:cubicBezTo>
                  <a:lnTo>
                    <a:pt x="0" y="0"/>
                  </a:lnTo>
                  <a:close/>
                </a:path>
              </a:pathLst>
            </a:custGeom>
            <a:solidFill>
              <a:srgbClr val="B0B0B0"/>
            </a:solidFill>
            <a:ln w="716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BBA91B-4686-1BA7-817C-B040B1D15095}"/>
                </a:ext>
              </a:extLst>
            </p:cNvPr>
            <p:cNvSpPr/>
            <p:nvPr/>
          </p:nvSpPr>
          <p:spPr>
            <a:xfrm>
              <a:off x="5204498" y="1686742"/>
              <a:ext cx="129680" cy="69390"/>
            </a:xfrm>
            <a:custGeom>
              <a:avLst/>
              <a:gdLst>
                <a:gd name="connsiteX0" fmla="*/ 100436 w 129680"/>
                <a:gd name="connsiteY0" fmla="*/ 68674 h 69390"/>
                <a:gd name="connsiteX1" fmla="*/ 101870 w 129680"/>
                <a:gd name="connsiteY1" fmla="*/ 68961 h 69390"/>
                <a:gd name="connsiteX2" fmla="*/ 125525 w 129680"/>
                <a:gd name="connsiteY2" fmla="*/ 31256 h 69390"/>
                <a:gd name="connsiteX3" fmla="*/ 64810 w 129680"/>
                <a:gd name="connsiteY3" fmla="*/ 2 h 69390"/>
                <a:gd name="connsiteX4" fmla="*/ 3450 w 129680"/>
                <a:gd name="connsiteY4" fmla="*/ 31256 h 69390"/>
                <a:gd name="connsiteX5" fmla="*/ 27249 w 129680"/>
                <a:gd name="connsiteY5" fmla="*/ 69391 h 69390"/>
                <a:gd name="connsiteX6" fmla="*/ 29901 w 129680"/>
                <a:gd name="connsiteY6" fmla="*/ 68674 h 69390"/>
                <a:gd name="connsiteX7" fmla="*/ 100436 w 129680"/>
                <a:gd name="connsiteY7" fmla="*/ 68674 h 69390"/>
                <a:gd name="connsiteX8" fmla="*/ 100436 w 129680"/>
                <a:gd name="connsiteY8" fmla="*/ 68674 h 6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80" h="69390">
                  <a:moveTo>
                    <a:pt x="100436" y="68674"/>
                  </a:moveTo>
                  <a:cubicBezTo>
                    <a:pt x="100938" y="68674"/>
                    <a:pt x="101440" y="68817"/>
                    <a:pt x="101870" y="68961"/>
                  </a:cubicBezTo>
                  <a:cubicBezTo>
                    <a:pt x="108608" y="59714"/>
                    <a:pt x="116206" y="47384"/>
                    <a:pt x="125525" y="31256"/>
                  </a:cubicBezTo>
                  <a:cubicBezTo>
                    <a:pt x="143661" y="-141"/>
                    <a:pt x="98572" y="2"/>
                    <a:pt x="64810" y="2"/>
                  </a:cubicBezTo>
                  <a:cubicBezTo>
                    <a:pt x="31120" y="2"/>
                    <a:pt x="-12678" y="-858"/>
                    <a:pt x="3450" y="31256"/>
                  </a:cubicBezTo>
                  <a:cubicBezTo>
                    <a:pt x="11335" y="46954"/>
                    <a:pt x="19292" y="59642"/>
                    <a:pt x="27249" y="69391"/>
                  </a:cubicBezTo>
                  <a:cubicBezTo>
                    <a:pt x="28109" y="68961"/>
                    <a:pt x="28969" y="68674"/>
                    <a:pt x="29901" y="68674"/>
                  </a:cubicBezTo>
                  <a:lnTo>
                    <a:pt x="100436" y="68674"/>
                  </a:lnTo>
                  <a:lnTo>
                    <a:pt x="100436" y="68674"/>
                  </a:lnTo>
                  <a:close/>
                </a:path>
              </a:pathLst>
            </a:custGeom>
            <a:solidFill>
              <a:srgbClr val="B0B0B0"/>
            </a:solidFill>
            <a:ln w="716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2D6FCB1-FB6B-AF17-DAE5-FE763B209B81}"/>
                </a:ext>
              </a:extLst>
            </p:cNvPr>
            <p:cNvSpPr/>
            <p:nvPr/>
          </p:nvSpPr>
          <p:spPr>
            <a:xfrm>
              <a:off x="5130674" y="1774269"/>
              <a:ext cx="277267" cy="280206"/>
            </a:xfrm>
            <a:custGeom>
              <a:avLst/>
              <a:gdLst>
                <a:gd name="connsiteX0" fmla="*/ 171894 w 277267"/>
                <a:gd name="connsiteY0" fmla="*/ 195836 h 280206"/>
                <a:gd name="connsiteX1" fmla="*/ 143006 w 277267"/>
                <a:gd name="connsiteY1" fmla="*/ 207234 h 280206"/>
                <a:gd name="connsiteX2" fmla="*/ 143006 w 277267"/>
                <a:gd name="connsiteY2" fmla="*/ 223505 h 280206"/>
                <a:gd name="connsiteX3" fmla="*/ 131107 w 277267"/>
                <a:gd name="connsiteY3" fmla="*/ 223505 h 280206"/>
                <a:gd name="connsiteX4" fmla="*/ 131107 w 277267"/>
                <a:gd name="connsiteY4" fmla="*/ 207234 h 280206"/>
                <a:gd name="connsiteX5" fmla="*/ 89245 w 277267"/>
                <a:gd name="connsiteY5" fmla="*/ 175550 h 280206"/>
                <a:gd name="connsiteX6" fmla="*/ 108169 w 277267"/>
                <a:gd name="connsiteY6" fmla="*/ 171106 h 280206"/>
                <a:gd name="connsiteX7" fmla="*/ 131107 w 277267"/>
                <a:gd name="connsiteY7" fmla="*/ 191105 h 280206"/>
                <a:gd name="connsiteX8" fmla="*/ 131107 w 277267"/>
                <a:gd name="connsiteY8" fmla="*/ 156339 h 280206"/>
                <a:gd name="connsiteX9" fmla="*/ 100785 w 277267"/>
                <a:gd name="connsiteY9" fmla="*/ 142719 h 280206"/>
                <a:gd name="connsiteX10" fmla="*/ 93761 w 277267"/>
                <a:gd name="connsiteY10" fmla="*/ 123079 h 280206"/>
                <a:gd name="connsiteX11" fmla="*/ 131107 w 277267"/>
                <a:gd name="connsiteY11" fmla="*/ 88814 h 280206"/>
                <a:gd name="connsiteX12" fmla="*/ 131107 w 277267"/>
                <a:gd name="connsiteY12" fmla="*/ 76127 h 280206"/>
                <a:gd name="connsiteX13" fmla="*/ 143006 w 277267"/>
                <a:gd name="connsiteY13" fmla="*/ 76127 h 280206"/>
                <a:gd name="connsiteX14" fmla="*/ 143006 w 277267"/>
                <a:gd name="connsiteY14" fmla="*/ 88814 h 280206"/>
                <a:gd name="connsiteX15" fmla="*/ 177557 w 277267"/>
                <a:gd name="connsiteY15" fmla="*/ 115839 h 280206"/>
                <a:gd name="connsiteX16" fmla="*/ 159708 w 277267"/>
                <a:gd name="connsiteY16" fmla="*/ 119638 h 280206"/>
                <a:gd name="connsiteX17" fmla="*/ 143006 w 277267"/>
                <a:gd name="connsiteY17" fmla="*/ 105015 h 280206"/>
                <a:gd name="connsiteX18" fmla="*/ 143006 w 277267"/>
                <a:gd name="connsiteY18" fmla="*/ 135695 h 280206"/>
                <a:gd name="connsiteX19" fmla="*/ 166231 w 277267"/>
                <a:gd name="connsiteY19" fmla="*/ 143293 h 280206"/>
                <a:gd name="connsiteX20" fmla="*/ 176984 w 277267"/>
                <a:gd name="connsiteY20" fmla="*/ 153615 h 280206"/>
                <a:gd name="connsiteX21" fmla="*/ 181786 w 277267"/>
                <a:gd name="connsiteY21" fmla="*/ 171607 h 280206"/>
                <a:gd name="connsiteX22" fmla="*/ 171894 w 277267"/>
                <a:gd name="connsiteY22" fmla="*/ 195836 h 280206"/>
                <a:gd name="connsiteX23" fmla="*/ 171894 w 277267"/>
                <a:gd name="connsiteY23" fmla="*/ 195836 h 280206"/>
                <a:gd name="connsiteX24" fmla="*/ 182718 w 277267"/>
                <a:gd name="connsiteY24" fmla="*/ 2581 h 280206"/>
                <a:gd name="connsiteX25" fmla="*/ 174260 w 277267"/>
                <a:gd name="connsiteY25" fmla="*/ 12688 h 280206"/>
                <a:gd name="connsiteX26" fmla="*/ 103725 w 277267"/>
                <a:gd name="connsiteY26" fmla="*/ 12688 h 280206"/>
                <a:gd name="connsiteX27" fmla="*/ 94764 w 277267"/>
                <a:gd name="connsiteY27" fmla="*/ 0 h 280206"/>
                <a:gd name="connsiteX28" fmla="*/ 0 w 277267"/>
                <a:gd name="connsiteY28" fmla="*/ 176554 h 280206"/>
                <a:gd name="connsiteX29" fmla="*/ 138634 w 277267"/>
                <a:gd name="connsiteY29" fmla="*/ 280206 h 280206"/>
                <a:gd name="connsiteX30" fmla="*/ 277267 w 277267"/>
                <a:gd name="connsiteY30" fmla="*/ 176554 h 280206"/>
                <a:gd name="connsiteX31" fmla="*/ 182718 w 277267"/>
                <a:gd name="connsiteY31" fmla="*/ 2581 h 280206"/>
                <a:gd name="connsiteX32" fmla="*/ 182718 w 277267"/>
                <a:gd name="connsiteY32" fmla="*/ 2581 h 280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77267" h="280206">
                  <a:moveTo>
                    <a:pt x="171894" y="195836"/>
                  </a:moveTo>
                  <a:cubicBezTo>
                    <a:pt x="165228" y="202287"/>
                    <a:pt x="155622" y="206087"/>
                    <a:pt x="143006" y="207234"/>
                  </a:cubicBezTo>
                  <a:lnTo>
                    <a:pt x="143006" y="223505"/>
                  </a:lnTo>
                  <a:lnTo>
                    <a:pt x="131107" y="223505"/>
                  </a:lnTo>
                  <a:lnTo>
                    <a:pt x="131107" y="207234"/>
                  </a:lnTo>
                  <a:cubicBezTo>
                    <a:pt x="109316" y="205441"/>
                    <a:pt x="95337" y="194833"/>
                    <a:pt x="89245" y="175550"/>
                  </a:cubicBezTo>
                  <a:lnTo>
                    <a:pt x="108169" y="171106"/>
                  </a:lnTo>
                  <a:cubicBezTo>
                    <a:pt x="111538" y="183507"/>
                    <a:pt x="119208" y="190173"/>
                    <a:pt x="131107" y="191105"/>
                  </a:cubicBezTo>
                  <a:lnTo>
                    <a:pt x="131107" y="156339"/>
                  </a:lnTo>
                  <a:cubicBezTo>
                    <a:pt x="115552" y="152755"/>
                    <a:pt x="105445" y="148239"/>
                    <a:pt x="100785" y="142719"/>
                  </a:cubicBezTo>
                  <a:cubicBezTo>
                    <a:pt x="96054" y="137272"/>
                    <a:pt x="93761" y="130677"/>
                    <a:pt x="93761" y="123079"/>
                  </a:cubicBezTo>
                  <a:cubicBezTo>
                    <a:pt x="93761" y="103294"/>
                    <a:pt x="106233" y="91897"/>
                    <a:pt x="131107" y="88814"/>
                  </a:cubicBezTo>
                  <a:lnTo>
                    <a:pt x="131107" y="76127"/>
                  </a:lnTo>
                  <a:lnTo>
                    <a:pt x="143006" y="76127"/>
                  </a:lnTo>
                  <a:lnTo>
                    <a:pt x="143006" y="88814"/>
                  </a:lnTo>
                  <a:cubicBezTo>
                    <a:pt x="161213" y="91180"/>
                    <a:pt x="172755" y="100140"/>
                    <a:pt x="177557" y="115839"/>
                  </a:cubicBezTo>
                  <a:lnTo>
                    <a:pt x="159708" y="119638"/>
                  </a:lnTo>
                  <a:cubicBezTo>
                    <a:pt x="156626" y="110606"/>
                    <a:pt x="151106" y="105731"/>
                    <a:pt x="143006" y="105015"/>
                  </a:cubicBezTo>
                  <a:lnTo>
                    <a:pt x="143006" y="135695"/>
                  </a:lnTo>
                  <a:cubicBezTo>
                    <a:pt x="154475" y="138992"/>
                    <a:pt x="162217" y="141501"/>
                    <a:pt x="166231" y="143293"/>
                  </a:cubicBezTo>
                  <a:cubicBezTo>
                    <a:pt x="170245" y="145085"/>
                    <a:pt x="173830" y="148526"/>
                    <a:pt x="176984" y="153615"/>
                  </a:cubicBezTo>
                  <a:cubicBezTo>
                    <a:pt x="180209" y="158705"/>
                    <a:pt x="181786" y="164726"/>
                    <a:pt x="181786" y="171607"/>
                  </a:cubicBezTo>
                  <a:cubicBezTo>
                    <a:pt x="181786" y="181285"/>
                    <a:pt x="178489" y="189385"/>
                    <a:pt x="171894" y="195836"/>
                  </a:cubicBezTo>
                  <a:lnTo>
                    <a:pt x="171894" y="195836"/>
                  </a:lnTo>
                  <a:close/>
                  <a:moveTo>
                    <a:pt x="182718" y="2581"/>
                  </a:moveTo>
                  <a:cubicBezTo>
                    <a:pt x="181428" y="8459"/>
                    <a:pt x="178131" y="12688"/>
                    <a:pt x="174260" y="12688"/>
                  </a:cubicBezTo>
                  <a:lnTo>
                    <a:pt x="103725" y="12688"/>
                  </a:lnTo>
                  <a:cubicBezTo>
                    <a:pt x="99280" y="12688"/>
                    <a:pt x="95624" y="7240"/>
                    <a:pt x="94764" y="0"/>
                  </a:cubicBezTo>
                  <a:cubicBezTo>
                    <a:pt x="42579" y="31684"/>
                    <a:pt x="0" y="112685"/>
                    <a:pt x="0" y="176554"/>
                  </a:cubicBezTo>
                  <a:cubicBezTo>
                    <a:pt x="0" y="257698"/>
                    <a:pt x="62077" y="280206"/>
                    <a:pt x="138634" y="280206"/>
                  </a:cubicBezTo>
                  <a:cubicBezTo>
                    <a:pt x="215190" y="280206"/>
                    <a:pt x="277267" y="257698"/>
                    <a:pt x="277267" y="176554"/>
                  </a:cubicBezTo>
                  <a:cubicBezTo>
                    <a:pt x="277267" y="114333"/>
                    <a:pt x="231462" y="35841"/>
                    <a:pt x="182718" y="2581"/>
                  </a:cubicBezTo>
                  <a:lnTo>
                    <a:pt x="182718" y="2581"/>
                  </a:lnTo>
                  <a:close/>
                </a:path>
              </a:pathLst>
            </a:custGeom>
            <a:solidFill>
              <a:srgbClr val="B0B0B0"/>
            </a:solidFill>
            <a:ln w="7168" cap="flat">
              <a:noFill/>
              <a:prstDash val="solid"/>
              <a:miter/>
            </a:ln>
          </p:spPr>
          <p:txBody>
            <a:bodyPr rtlCol="0" anchor="ctr"/>
            <a:lstStyle/>
            <a:p>
              <a:endParaRPr lang="en-US"/>
            </a:p>
          </p:txBody>
        </p:sp>
      </p:grpSp>
      <p:grpSp>
        <p:nvGrpSpPr>
          <p:cNvPr id="48" name="Graphic 28">
            <a:extLst>
              <a:ext uri="{FF2B5EF4-FFF2-40B4-BE49-F238E27FC236}">
                <a16:creationId xmlns:a16="http://schemas.microsoft.com/office/drawing/2014/main" id="{CF155F03-1D5B-CCC3-BC4A-C76F36220F89}"/>
              </a:ext>
            </a:extLst>
          </p:cNvPr>
          <p:cNvGrpSpPr/>
          <p:nvPr/>
        </p:nvGrpSpPr>
        <p:grpSpPr>
          <a:xfrm>
            <a:off x="8053331" y="3348842"/>
            <a:ext cx="318386" cy="347275"/>
            <a:chOff x="8053331" y="3348842"/>
            <a:chExt cx="318386" cy="347275"/>
          </a:xfrm>
          <a:solidFill>
            <a:srgbClr val="B0B0B0"/>
          </a:solidFill>
        </p:grpSpPr>
        <p:sp>
          <p:nvSpPr>
            <p:cNvPr id="49" name="Freeform: Shape 48">
              <a:extLst>
                <a:ext uri="{FF2B5EF4-FFF2-40B4-BE49-F238E27FC236}">
                  <a16:creationId xmlns:a16="http://schemas.microsoft.com/office/drawing/2014/main" id="{286A1749-7F5A-D227-ED2B-8434AD925C9E}"/>
                </a:ext>
              </a:extLst>
            </p:cNvPr>
            <p:cNvSpPr/>
            <p:nvPr/>
          </p:nvSpPr>
          <p:spPr>
            <a:xfrm>
              <a:off x="8123749" y="3348842"/>
              <a:ext cx="247967" cy="248092"/>
            </a:xfrm>
            <a:custGeom>
              <a:avLst/>
              <a:gdLst>
                <a:gd name="connsiteX0" fmla="*/ 123958 w 247967"/>
                <a:gd name="connsiteY0" fmla="*/ 33978 h 248092"/>
                <a:gd name="connsiteX1" fmla="*/ 55287 w 247967"/>
                <a:gd name="connsiteY1" fmla="*/ 65733 h 248092"/>
                <a:gd name="connsiteX2" fmla="*/ 65609 w 247967"/>
                <a:gd name="connsiteY2" fmla="*/ 192682 h 248092"/>
                <a:gd name="connsiteX3" fmla="*/ 123887 w 247967"/>
                <a:gd name="connsiteY3" fmla="*/ 214115 h 248092"/>
                <a:gd name="connsiteX4" fmla="*/ 192630 w 247967"/>
                <a:gd name="connsiteY4" fmla="*/ 182360 h 248092"/>
                <a:gd name="connsiteX5" fmla="*/ 213705 w 247967"/>
                <a:gd name="connsiteY5" fmla="*/ 116771 h 248092"/>
                <a:gd name="connsiteX6" fmla="*/ 182308 w 247967"/>
                <a:gd name="connsiteY6" fmla="*/ 55411 h 248092"/>
                <a:gd name="connsiteX7" fmla="*/ 123958 w 247967"/>
                <a:gd name="connsiteY7" fmla="*/ 33978 h 248092"/>
                <a:gd name="connsiteX8" fmla="*/ 123958 w 247967"/>
                <a:gd name="connsiteY8" fmla="*/ 33978 h 248092"/>
                <a:gd name="connsiteX9" fmla="*/ 123887 w 247967"/>
                <a:gd name="connsiteY9" fmla="*/ 248093 h 248092"/>
                <a:gd name="connsiteX10" fmla="*/ 43674 w 247967"/>
                <a:gd name="connsiteY10" fmla="*/ 218560 h 248092"/>
                <a:gd name="connsiteX11" fmla="*/ 29409 w 247967"/>
                <a:gd name="connsiteY11" fmla="*/ 43726 h 248092"/>
                <a:gd name="connsiteX12" fmla="*/ 124030 w 247967"/>
                <a:gd name="connsiteY12" fmla="*/ 0 h 248092"/>
                <a:gd name="connsiteX13" fmla="*/ 204242 w 247967"/>
                <a:gd name="connsiteY13" fmla="*/ 29462 h 248092"/>
                <a:gd name="connsiteX14" fmla="*/ 247539 w 247967"/>
                <a:gd name="connsiteY14" fmla="*/ 113903 h 248092"/>
                <a:gd name="connsiteX15" fmla="*/ 218435 w 247967"/>
                <a:gd name="connsiteY15" fmla="*/ 204295 h 248092"/>
                <a:gd name="connsiteX16" fmla="*/ 123887 w 247967"/>
                <a:gd name="connsiteY16" fmla="*/ 248093 h 248092"/>
                <a:gd name="connsiteX17" fmla="*/ 123887 w 247967"/>
                <a:gd name="connsiteY17" fmla="*/ 248093 h 24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7967" h="248092">
                  <a:moveTo>
                    <a:pt x="123958" y="33978"/>
                  </a:moveTo>
                  <a:cubicBezTo>
                    <a:pt x="97435" y="33978"/>
                    <a:pt x="72418" y="45518"/>
                    <a:pt x="55287" y="65733"/>
                  </a:cubicBezTo>
                  <a:cubicBezTo>
                    <a:pt x="23173" y="103581"/>
                    <a:pt x="27760" y="160497"/>
                    <a:pt x="65609" y="192682"/>
                  </a:cubicBezTo>
                  <a:cubicBezTo>
                    <a:pt x="81881" y="206517"/>
                    <a:pt x="102597" y="214115"/>
                    <a:pt x="123887" y="214115"/>
                  </a:cubicBezTo>
                  <a:cubicBezTo>
                    <a:pt x="150409" y="214115"/>
                    <a:pt x="175426" y="202574"/>
                    <a:pt x="192630" y="182360"/>
                  </a:cubicBezTo>
                  <a:cubicBezTo>
                    <a:pt x="208185" y="164009"/>
                    <a:pt x="215711" y="140712"/>
                    <a:pt x="213705" y="116771"/>
                  </a:cubicBezTo>
                  <a:cubicBezTo>
                    <a:pt x="211769" y="92757"/>
                    <a:pt x="200586" y="70966"/>
                    <a:pt x="182308" y="55411"/>
                  </a:cubicBezTo>
                  <a:cubicBezTo>
                    <a:pt x="165964" y="41576"/>
                    <a:pt x="145248" y="33978"/>
                    <a:pt x="123958" y="33978"/>
                  </a:cubicBezTo>
                  <a:lnTo>
                    <a:pt x="123958" y="33978"/>
                  </a:lnTo>
                  <a:close/>
                  <a:moveTo>
                    <a:pt x="123887" y="248093"/>
                  </a:moveTo>
                  <a:cubicBezTo>
                    <a:pt x="94497" y="248093"/>
                    <a:pt x="66039" y="237627"/>
                    <a:pt x="43674" y="218560"/>
                  </a:cubicBezTo>
                  <a:cubicBezTo>
                    <a:pt x="-8439" y="174260"/>
                    <a:pt x="-14818" y="95839"/>
                    <a:pt x="29409" y="43726"/>
                  </a:cubicBezTo>
                  <a:cubicBezTo>
                    <a:pt x="53065" y="15913"/>
                    <a:pt x="87472" y="0"/>
                    <a:pt x="124030" y="0"/>
                  </a:cubicBezTo>
                  <a:cubicBezTo>
                    <a:pt x="153348" y="0"/>
                    <a:pt x="181877" y="10466"/>
                    <a:pt x="204242" y="29462"/>
                  </a:cubicBezTo>
                  <a:cubicBezTo>
                    <a:pt x="229475" y="50894"/>
                    <a:pt x="244886" y="80929"/>
                    <a:pt x="247539" y="113903"/>
                  </a:cubicBezTo>
                  <a:cubicBezTo>
                    <a:pt x="250263" y="146949"/>
                    <a:pt x="239940" y="178991"/>
                    <a:pt x="218435" y="204295"/>
                  </a:cubicBezTo>
                  <a:cubicBezTo>
                    <a:pt x="194852" y="232107"/>
                    <a:pt x="160373" y="248093"/>
                    <a:pt x="123887" y="248093"/>
                  </a:cubicBezTo>
                  <a:lnTo>
                    <a:pt x="123887" y="248093"/>
                  </a:lnTo>
                  <a:close/>
                </a:path>
              </a:pathLst>
            </a:custGeom>
            <a:solidFill>
              <a:srgbClr val="B0B0B0"/>
            </a:solidFill>
            <a:ln w="716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CC846A4-C85E-3F2F-FCA2-15C4AC940322}"/>
                </a:ext>
              </a:extLst>
            </p:cNvPr>
            <p:cNvSpPr/>
            <p:nvPr/>
          </p:nvSpPr>
          <p:spPr>
            <a:xfrm>
              <a:off x="8129073" y="3543460"/>
              <a:ext cx="62220" cy="64729"/>
            </a:xfrm>
            <a:custGeom>
              <a:avLst/>
              <a:gdLst>
                <a:gd name="connsiteX0" fmla="*/ 25949 w 62220"/>
                <a:gd name="connsiteY0" fmla="*/ 64729 h 64729"/>
                <a:gd name="connsiteX1" fmla="*/ 0 w 62220"/>
                <a:gd name="connsiteY1" fmla="*/ 42723 h 64729"/>
                <a:gd name="connsiteX2" fmla="*/ 36343 w 62220"/>
                <a:gd name="connsiteY2" fmla="*/ 0 h 64729"/>
                <a:gd name="connsiteX3" fmla="*/ 62221 w 62220"/>
                <a:gd name="connsiteY3" fmla="*/ 22006 h 64729"/>
                <a:gd name="connsiteX4" fmla="*/ 25949 w 62220"/>
                <a:gd name="connsiteY4" fmla="*/ 64729 h 64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20" h="64729">
                  <a:moveTo>
                    <a:pt x="25949" y="64729"/>
                  </a:moveTo>
                  <a:lnTo>
                    <a:pt x="0" y="42723"/>
                  </a:lnTo>
                  <a:lnTo>
                    <a:pt x="36343" y="0"/>
                  </a:lnTo>
                  <a:lnTo>
                    <a:pt x="62221" y="22006"/>
                  </a:lnTo>
                  <a:lnTo>
                    <a:pt x="25949" y="64729"/>
                  </a:lnTo>
                  <a:close/>
                </a:path>
              </a:pathLst>
            </a:custGeom>
            <a:solidFill>
              <a:srgbClr val="B0B0B0"/>
            </a:solidFill>
            <a:ln w="716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1A8117D-AA42-1673-5A85-5BEB8D0F8F4D}"/>
                </a:ext>
              </a:extLst>
            </p:cNvPr>
            <p:cNvSpPr/>
            <p:nvPr/>
          </p:nvSpPr>
          <p:spPr>
            <a:xfrm>
              <a:off x="8053331" y="3581333"/>
              <a:ext cx="107472" cy="114784"/>
            </a:xfrm>
            <a:custGeom>
              <a:avLst/>
              <a:gdLst>
                <a:gd name="connsiteX0" fmla="*/ 47285 w 107472"/>
                <a:gd name="connsiteY0" fmla="*/ 108788 h 114784"/>
                <a:gd name="connsiteX1" fmla="*/ 23343 w 107472"/>
                <a:gd name="connsiteY1" fmla="*/ 110724 h 114784"/>
                <a:gd name="connsiteX2" fmla="*/ 5996 w 107472"/>
                <a:gd name="connsiteY2" fmla="*/ 96029 h 114784"/>
                <a:gd name="connsiteX3" fmla="*/ 4060 w 107472"/>
                <a:gd name="connsiteY3" fmla="*/ 72087 h 114784"/>
                <a:gd name="connsiteX4" fmla="*/ 60188 w 107472"/>
                <a:gd name="connsiteY4" fmla="*/ 5996 h 114784"/>
                <a:gd name="connsiteX5" fmla="*/ 84130 w 107472"/>
                <a:gd name="connsiteY5" fmla="*/ 4060 h 114784"/>
                <a:gd name="connsiteX6" fmla="*/ 101477 w 107472"/>
                <a:gd name="connsiteY6" fmla="*/ 18755 h 114784"/>
                <a:gd name="connsiteX7" fmla="*/ 103412 w 107472"/>
                <a:gd name="connsiteY7" fmla="*/ 42697 h 114784"/>
                <a:gd name="connsiteX8" fmla="*/ 47285 w 107472"/>
                <a:gd name="connsiteY8" fmla="*/ 108788 h 114784"/>
                <a:gd name="connsiteX9" fmla="*/ 47285 w 107472"/>
                <a:gd name="connsiteY9" fmla="*/ 108788 h 11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472" h="114784">
                  <a:moveTo>
                    <a:pt x="47285" y="108788"/>
                  </a:moveTo>
                  <a:cubicBezTo>
                    <a:pt x="41192" y="115956"/>
                    <a:pt x="30512" y="116817"/>
                    <a:pt x="23343" y="110724"/>
                  </a:cubicBezTo>
                  <a:lnTo>
                    <a:pt x="5996" y="96029"/>
                  </a:lnTo>
                  <a:cubicBezTo>
                    <a:pt x="-1172" y="89936"/>
                    <a:pt x="-2033" y="79183"/>
                    <a:pt x="4060" y="72087"/>
                  </a:cubicBezTo>
                  <a:lnTo>
                    <a:pt x="60188" y="5996"/>
                  </a:lnTo>
                  <a:cubicBezTo>
                    <a:pt x="66281" y="-1172"/>
                    <a:pt x="76961" y="-2033"/>
                    <a:pt x="84130" y="4060"/>
                  </a:cubicBezTo>
                  <a:lnTo>
                    <a:pt x="101477" y="18755"/>
                  </a:lnTo>
                  <a:cubicBezTo>
                    <a:pt x="108645" y="24848"/>
                    <a:pt x="109506" y="35601"/>
                    <a:pt x="103412" y="42697"/>
                  </a:cubicBezTo>
                  <a:lnTo>
                    <a:pt x="47285" y="108788"/>
                  </a:lnTo>
                  <a:lnTo>
                    <a:pt x="47285" y="108788"/>
                  </a:lnTo>
                  <a:close/>
                </a:path>
              </a:pathLst>
            </a:custGeom>
            <a:solidFill>
              <a:srgbClr val="B0B0B0"/>
            </a:solidFill>
            <a:ln w="716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8A6729-6230-CBC6-EF98-C7E4AB8575EF}"/>
                </a:ext>
              </a:extLst>
            </p:cNvPr>
            <p:cNvSpPr/>
            <p:nvPr/>
          </p:nvSpPr>
          <p:spPr>
            <a:xfrm>
              <a:off x="8193195" y="3396936"/>
              <a:ext cx="78900" cy="36992"/>
            </a:xfrm>
            <a:custGeom>
              <a:avLst/>
              <a:gdLst>
                <a:gd name="connsiteX0" fmla="*/ 78598 w 78900"/>
                <a:gd name="connsiteY0" fmla="*/ 14413 h 36992"/>
                <a:gd name="connsiteX1" fmla="*/ 40033 w 78900"/>
                <a:gd name="connsiteY1" fmla="*/ 19932 h 36992"/>
                <a:gd name="connsiteX2" fmla="*/ 249 w 78900"/>
                <a:gd name="connsiteY2" fmla="*/ 33050 h 36992"/>
                <a:gd name="connsiteX3" fmla="*/ 34155 w 78900"/>
                <a:gd name="connsiteY3" fmla="*/ 1367 h 36992"/>
                <a:gd name="connsiteX4" fmla="*/ 78598 w 78900"/>
                <a:gd name="connsiteY4" fmla="*/ 14413 h 36992"/>
                <a:gd name="connsiteX5" fmla="*/ 78598 w 78900"/>
                <a:gd name="connsiteY5" fmla="*/ 14413 h 36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900" h="36992">
                  <a:moveTo>
                    <a:pt x="78598" y="14413"/>
                  </a:moveTo>
                  <a:cubicBezTo>
                    <a:pt x="81609" y="26671"/>
                    <a:pt x="61681" y="14771"/>
                    <a:pt x="40033" y="19932"/>
                  </a:cubicBezTo>
                  <a:cubicBezTo>
                    <a:pt x="18385" y="25094"/>
                    <a:pt x="3188" y="45451"/>
                    <a:pt x="249" y="33050"/>
                  </a:cubicBezTo>
                  <a:cubicBezTo>
                    <a:pt x="-2690" y="20721"/>
                    <a:pt x="21109" y="4879"/>
                    <a:pt x="34155" y="1367"/>
                  </a:cubicBezTo>
                  <a:cubicBezTo>
                    <a:pt x="48921" y="-2576"/>
                    <a:pt x="75659" y="2083"/>
                    <a:pt x="78598" y="14413"/>
                  </a:cubicBezTo>
                  <a:lnTo>
                    <a:pt x="78598" y="14413"/>
                  </a:lnTo>
                  <a:close/>
                </a:path>
              </a:pathLst>
            </a:custGeom>
            <a:solidFill>
              <a:srgbClr val="B0B0B0"/>
            </a:solidFill>
            <a:ln w="716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7E9411D-15BE-E696-B696-112BBAB5A05F}"/>
                </a:ext>
              </a:extLst>
            </p:cNvPr>
            <p:cNvSpPr/>
            <p:nvPr/>
          </p:nvSpPr>
          <p:spPr>
            <a:xfrm>
              <a:off x="8277016" y="3408042"/>
              <a:ext cx="20150" cy="16606"/>
            </a:xfrm>
            <a:custGeom>
              <a:avLst/>
              <a:gdLst>
                <a:gd name="connsiteX0" fmla="*/ 19865 w 20150"/>
                <a:gd name="connsiteY0" fmla="*/ 13128 h 16606"/>
                <a:gd name="connsiteX1" fmla="*/ 6533 w 20150"/>
                <a:gd name="connsiteY1" fmla="*/ 14705 h 16606"/>
                <a:gd name="connsiteX2" fmla="*/ 583 w 20150"/>
                <a:gd name="connsiteY2" fmla="*/ 6533 h 16606"/>
                <a:gd name="connsiteX3" fmla="*/ 8754 w 20150"/>
                <a:gd name="connsiteY3" fmla="*/ 583 h 16606"/>
                <a:gd name="connsiteX4" fmla="*/ 19865 w 20150"/>
                <a:gd name="connsiteY4" fmla="*/ 13128 h 16606"/>
                <a:gd name="connsiteX5" fmla="*/ 19865 w 20150"/>
                <a:gd name="connsiteY5" fmla="*/ 13128 h 16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50" h="16606">
                  <a:moveTo>
                    <a:pt x="19865" y="13128"/>
                  </a:moveTo>
                  <a:cubicBezTo>
                    <a:pt x="18073" y="18504"/>
                    <a:pt x="11837" y="16497"/>
                    <a:pt x="6533" y="14705"/>
                  </a:cubicBezTo>
                  <a:cubicBezTo>
                    <a:pt x="1228" y="12913"/>
                    <a:pt x="-1209" y="11837"/>
                    <a:pt x="583" y="6533"/>
                  </a:cubicBezTo>
                  <a:cubicBezTo>
                    <a:pt x="2375" y="1228"/>
                    <a:pt x="3378" y="-1209"/>
                    <a:pt x="8754" y="583"/>
                  </a:cubicBezTo>
                  <a:cubicBezTo>
                    <a:pt x="14059" y="2447"/>
                    <a:pt x="21729" y="7823"/>
                    <a:pt x="19865" y="13128"/>
                  </a:cubicBezTo>
                  <a:lnTo>
                    <a:pt x="19865" y="13128"/>
                  </a:lnTo>
                  <a:close/>
                </a:path>
              </a:pathLst>
            </a:custGeom>
            <a:solidFill>
              <a:srgbClr val="B0B0B0"/>
            </a:solidFill>
            <a:ln w="7168" cap="flat">
              <a:noFill/>
              <a:prstDash val="solid"/>
              <a:miter/>
            </a:ln>
          </p:spPr>
          <p:txBody>
            <a:bodyPr rtlCol="0" anchor="ctr"/>
            <a:lstStyle/>
            <a:p>
              <a:endParaRPr lang="en-US"/>
            </a:p>
          </p:txBody>
        </p:sp>
      </p:grpSp>
      <p:grpSp>
        <p:nvGrpSpPr>
          <p:cNvPr id="54" name="Graphic 28">
            <a:extLst>
              <a:ext uri="{FF2B5EF4-FFF2-40B4-BE49-F238E27FC236}">
                <a16:creationId xmlns:a16="http://schemas.microsoft.com/office/drawing/2014/main" id="{2E8376D1-0C33-3D76-F68A-D1085208CCFD}"/>
              </a:ext>
            </a:extLst>
          </p:cNvPr>
          <p:cNvGrpSpPr/>
          <p:nvPr/>
        </p:nvGrpSpPr>
        <p:grpSpPr>
          <a:xfrm>
            <a:off x="5074793" y="5068716"/>
            <a:ext cx="421646" cy="427369"/>
            <a:chOff x="5074793" y="5068716"/>
            <a:chExt cx="421646" cy="427369"/>
          </a:xfrm>
          <a:solidFill>
            <a:srgbClr val="B0B0B0"/>
          </a:solidFill>
        </p:grpSpPr>
        <p:sp>
          <p:nvSpPr>
            <p:cNvPr id="55" name="Freeform: Shape 54">
              <a:extLst>
                <a:ext uri="{FF2B5EF4-FFF2-40B4-BE49-F238E27FC236}">
                  <a16:creationId xmlns:a16="http://schemas.microsoft.com/office/drawing/2014/main" id="{1F226FC6-6AF8-AC56-01F8-D38E68ACB01C}"/>
                </a:ext>
              </a:extLst>
            </p:cNvPr>
            <p:cNvSpPr/>
            <p:nvPr/>
          </p:nvSpPr>
          <p:spPr>
            <a:xfrm>
              <a:off x="5273465" y="5068716"/>
              <a:ext cx="12186" cy="46521"/>
            </a:xfrm>
            <a:custGeom>
              <a:avLst/>
              <a:gdLst>
                <a:gd name="connsiteX0" fmla="*/ 12186 w 12186"/>
                <a:gd name="connsiteY0" fmla="*/ 41433 h 46521"/>
                <a:gd name="connsiteX1" fmla="*/ 6093 w 12186"/>
                <a:gd name="connsiteY1" fmla="*/ 46522 h 46521"/>
                <a:gd name="connsiteX2" fmla="*/ 6093 w 12186"/>
                <a:gd name="connsiteY2" fmla="*/ 46522 h 46521"/>
                <a:gd name="connsiteX3" fmla="*/ 0 w 12186"/>
                <a:gd name="connsiteY3" fmla="*/ 41433 h 46521"/>
                <a:gd name="connsiteX4" fmla="*/ 0 w 12186"/>
                <a:gd name="connsiteY4" fmla="*/ 5090 h 46521"/>
                <a:gd name="connsiteX5" fmla="*/ 6093 w 12186"/>
                <a:gd name="connsiteY5" fmla="*/ 0 h 46521"/>
                <a:gd name="connsiteX6" fmla="*/ 6093 w 12186"/>
                <a:gd name="connsiteY6" fmla="*/ 0 h 46521"/>
                <a:gd name="connsiteX7" fmla="*/ 12186 w 12186"/>
                <a:gd name="connsiteY7" fmla="*/ 5090 h 46521"/>
                <a:gd name="connsiteX8" fmla="*/ 12186 w 12186"/>
                <a:gd name="connsiteY8" fmla="*/ 41433 h 46521"/>
                <a:gd name="connsiteX9" fmla="*/ 12186 w 12186"/>
                <a:gd name="connsiteY9" fmla="*/ 41433 h 4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86" h="46521">
                  <a:moveTo>
                    <a:pt x="12186" y="41433"/>
                  </a:moveTo>
                  <a:cubicBezTo>
                    <a:pt x="12186" y="44228"/>
                    <a:pt x="9462" y="46522"/>
                    <a:pt x="6093" y="46522"/>
                  </a:cubicBezTo>
                  <a:lnTo>
                    <a:pt x="6093" y="46522"/>
                  </a:lnTo>
                  <a:cubicBezTo>
                    <a:pt x="2724" y="46522"/>
                    <a:pt x="0" y="44228"/>
                    <a:pt x="0" y="41433"/>
                  </a:cubicBezTo>
                  <a:lnTo>
                    <a:pt x="0" y="5090"/>
                  </a:lnTo>
                  <a:cubicBezTo>
                    <a:pt x="0" y="2294"/>
                    <a:pt x="2724" y="0"/>
                    <a:pt x="6093" y="0"/>
                  </a:cubicBezTo>
                  <a:lnTo>
                    <a:pt x="6093" y="0"/>
                  </a:lnTo>
                  <a:cubicBezTo>
                    <a:pt x="9462" y="0"/>
                    <a:pt x="12186" y="2294"/>
                    <a:pt x="12186" y="5090"/>
                  </a:cubicBezTo>
                  <a:lnTo>
                    <a:pt x="12186" y="41433"/>
                  </a:lnTo>
                  <a:lnTo>
                    <a:pt x="12186" y="41433"/>
                  </a:lnTo>
                  <a:close/>
                </a:path>
              </a:pathLst>
            </a:custGeom>
            <a:solidFill>
              <a:srgbClr val="B0B0B0"/>
            </a:solidFill>
            <a:ln w="716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5E4A96D-DD03-BBDE-5048-826D1621E793}"/>
                </a:ext>
              </a:extLst>
            </p:cNvPr>
            <p:cNvSpPr/>
            <p:nvPr/>
          </p:nvSpPr>
          <p:spPr>
            <a:xfrm>
              <a:off x="5122248" y="5140564"/>
              <a:ext cx="37999" cy="35652"/>
            </a:xfrm>
            <a:custGeom>
              <a:avLst/>
              <a:gdLst>
                <a:gd name="connsiteX0" fmla="*/ 36526 w 37999"/>
                <a:gd name="connsiteY0" fmla="*/ 25424 h 35652"/>
                <a:gd name="connsiteX1" fmla="*/ 36239 w 37999"/>
                <a:gd name="connsiteY1" fmla="*/ 33381 h 35652"/>
                <a:gd name="connsiteX2" fmla="*/ 36239 w 37999"/>
                <a:gd name="connsiteY2" fmla="*/ 33381 h 35652"/>
                <a:gd name="connsiteX3" fmla="*/ 28426 w 37999"/>
                <a:gd name="connsiteY3" fmla="*/ 34528 h 35652"/>
                <a:gd name="connsiteX4" fmla="*/ 1474 w 37999"/>
                <a:gd name="connsiteY4" fmla="*/ 10228 h 35652"/>
                <a:gd name="connsiteX5" fmla="*/ 1760 w 37999"/>
                <a:gd name="connsiteY5" fmla="*/ 2271 h 35652"/>
                <a:gd name="connsiteX6" fmla="*/ 1760 w 37999"/>
                <a:gd name="connsiteY6" fmla="*/ 2271 h 35652"/>
                <a:gd name="connsiteX7" fmla="*/ 9574 w 37999"/>
                <a:gd name="connsiteY7" fmla="*/ 1124 h 35652"/>
                <a:gd name="connsiteX8" fmla="*/ 36526 w 37999"/>
                <a:gd name="connsiteY8" fmla="*/ 25424 h 35652"/>
                <a:gd name="connsiteX9" fmla="*/ 36526 w 37999"/>
                <a:gd name="connsiteY9" fmla="*/ 25424 h 3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999" h="35652">
                  <a:moveTo>
                    <a:pt x="36526" y="25424"/>
                  </a:moveTo>
                  <a:cubicBezTo>
                    <a:pt x="38605" y="27288"/>
                    <a:pt x="38462" y="30872"/>
                    <a:pt x="36239" y="33381"/>
                  </a:cubicBezTo>
                  <a:lnTo>
                    <a:pt x="36239" y="33381"/>
                  </a:lnTo>
                  <a:cubicBezTo>
                    <a:pt x="34017" y="35890"/>
                    <a:pt x="30505" y="36392"/>
                    <a:pt x="28426" y="34528"/>
                  </a:cubicBezTo>
                  <a:lnTo>
                    <a:pt x="1474" y="10228"/>
                  </a:lnTo>
                  <a:cubicBezTo>
                    <a:pt x="-605" y="8364"/>
                    <a:pt x="-462" y="4780"/>
                    <a:pt x="1760" y="2271"/>
                  </a:cubicBezTo>
                  <a:lnTo>
                    <a:pt x="1760" y="2271"/>
                  </a:lnTo>
                  <a:cubicBezTo>
                    <a:pt x="3982" y="-238"/>
                    <a:pt x="7495" y="-739"/>
                    <a:pt x="9574" y="1124"/>
                  </a:cubicBezTo>
                  <a:lnTo>
                    <a:pt x="36526" y="25424"/>
                  </a:lnTo>
                  <a:lnTo>
                    <a:pt x="36526" y="25424"/>
                  </a:lnTo>
                  <a:close/>
                </a:path>
              </a:pathLst>
            </a:custGeom>
            <a:solidFill>
              <a:srgbClr val="B0B0B0"/>
            </a:solidFill>
            <a:ln w="716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FE27AEC-AAF3-5FD2-163B-9E9DDD8F31D4}"/>
                </a:ext>
              </a:extLst>
            </p:cNvPr>
            <p:cNvSpPr/>
            <p:nvPr/>
          </p:nvSpPr>
          <p:spPr>
            <a:xfrm>
              <a:off x="5074793" y="5297718"/>
              <a:ext cx="46389" cy="15959"/>
            </a:xfrm>
            <a:custGeom>
              <a:avLst/>
              <a:gdLst>
                <a:gd name="connsiteX0" fmla="*/ 40613 w 46389"/>
                <a:gd name="connsiteY0" fmla="*/ 23 h 15959"/>
                <a:gd name="connsiteX1" fmla="*/ 46348 w 46389"/>
                <a:gd name="connsiteY1" fmla="*/ 5543 h 15959"/>
                <a:gd name="connsiteX2" fmla="*/ 46348 w 46389"/>
                <a:gd name="connsiteY2" fmla="*/ 5543 h 15959"/>
                <a:gd name="connsiteX3" fmla="*/ 41904 w 46389"/>
                <a:gd name="connsiteY3" fmla="*/ 12137 h 15959"/>
                <a:gd name="connsiteX4" fmla="*/ 5776 w 46389"/>
                <a:gd name="connsiteY4" fmla="*/ 15937 h 15959"/>
                <a:gd name="connsiteX5" fmla="*/ 41 w 46389"/>
                <a:gd name="connsiteY5" fmla="*/ 10417 h 15959"/>
                <a:gd name="connsiteX6" fmla="*/ 41 w 46389"/>
                <a:gd name="connsiteY6" fmla="*/ 10417 h 15959"/>
                <a:gd name="connsiteX7" fmla="*/ 4486 w 46389"/>
                <a:gd name="connsiteY7" fmla="*/ 3822 h 15959"/>
                <a:gd name="connsiteX8" fmla="*/ 40613 w 46389"/>
                <a:gd name="connsiteY8" fmla="*/ 23 h 15959"/>
                <a:gd name="connsiteX9" fmla="*/ 40613 w 46389"/>
                <a:gd name="connsiteY9" fmla="*/ 23 h 15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89" h="15959">
                  <a:moveTo>
                    <a:pt x="40613" y="23"/>
                  </a:moveTo>
                  <a:cubicBezTo>
                    <a:pt x="43409" y="-264"/>
                    <a:pt x="45918" y="2173"/>
                    <a:pt x="46348" y="5543"/>
                  </a:cubicBezTo>
                  <a:lnTo>
                    <a:pt x="46348" y="5543"/>
                  </a:lnTo>
                  <a:cubicBezTo>
                    <a:pt x="46707" y="8911"/>
                    <a:pt x="44699" y="11851"/>
                    <a:pt x="41904" y="12137"/>
                  </a:cubicBezTo>
                  <a:lnTo>
                    <a:pt x="5776" y="15937"/>
                  </a:lnTo>
                  <a:cubicBezTo>
                    <a:pt x="2980" y="16223"/>
                    <a:pt x="400" y="13786"/>
                    <a:pt x="41" y="10417"/>
                  </a:cubicBezTo>
                  <a:lnTo>
                    <a:pt x="41" y="10417"/>
                  </a:lnTo>
                  <a:cubicBezTo>
                    <a:pt x="-317" y="7048"/>
                    <a:pt x="1690" y="4109"/>
                    <a:pt x="4486" y="3822"/>
                  </a:cubicBezTo>
                  <a:lnTo>
                    <a:pt x="40613" y="23"/>
                  </a:lnTo>
                  <a:lnTo>
                    <a:pt x="40613" y="23"/>
                  </a:lnTo>
                  <a:close/>
                </a:path>
              </a:pathLst>
            </a:custGeom>
            <a:solidFill>
              <a:srgbClr val="B0B0B0"/>
            </a:solidFill>
            <a:ln w="716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87A6BB6-258D-1FFC-2C18-F723A7200A66}"/>
                </a:ext>
              </a:extLst>
            </p:cNvPr>
            <p:cNvSpPr/>
            <p:nvPr/>
          </p:nvSpPr>
          <p:spPr>
            <a:xfrm>
              <a:off x="5450049" y="5286966"/>
              <a:ext cx="46389" cy="15959"/>
            </a:xfrm>
            <a:custGeom>
              <a:avLst/>
              <a:gdLst>
                <a:gd name="connsiteX0" fmla="*/ 4486 w 46389"/>
                <a:gd name="connsiteY0" fmla="*/ 12137 h 15959"/>
                <a:gd name="connsiteX1" fmla="*/ 41 w 46389"/>
                <a:gd name="connsiteY1" fmla="*/ 5543 h 15959"/>
                <a:gd name="connsiteX2" fmla="*/ 41 w 46389"/>
                <a:gd name="connsiteY2" fmla="*/ 5543 h 15959"/>
                <a:gd name="connsiteX3" fmla="*/ 5776 w 46389"/>
                <a:gd name="connsiteY3" fmla="*/ 23 h 15959"/>
                <a:gd name="connsiteX4" fmla="*/ 41904 w 46389"/>
                <a:gd name="connsiteY4" fmla="*/ 3822 h 15959"/>
                <a:gd name="connsiteX5" fmla="*/ 46348 w 46389"/>
                <a:gd name="connsiteY5" fmla="*/ 10417 h 15959"/>
                <a:gd name="connsiteX6" fmla="*/ 46348 w 46389"/>
                <a:gd name="connsiteY6" fmla="*/ 10417 h 15959"/>
                <a:gd name="connsiteX7" fmla="*/ 40686 w 46389"/>
                <a:gd name="connsiteY7" fmla="*/ 15937 h 15959"/>
                <a:gd name="connsiteX8" fmla="*/ 4486 w 46389"/>
                <a:gd name="connsiteY8" fmla="*/ 12137 h 15959"/>
                <a:gd name="connsiteX9" fmla="*/ 4486 w 46389"/>
                <a:gd name="connsiteY9" fmla="*/ 12137 h 15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89" h="15959">
                  <a:moveTo>
                    <a:pt x="4486" y="12137"/>
                  </a:moveTo>
                  <a:cubicBezTo>
                    <a:pt x="1690" y="11851"/>
                    <a:pt x="-317" y="8911"/>
                    <a:pt x="41" y="5543"/>
                  </a:cubicBezTo>
                  <a:lnTo>
                    <a:pt x="41" y="5543"/>
                  </a:lnTo>
                  <a:cubicBezTo>
                    <a:pt x="400" y="2173"/>
                    <a:pt x="2981" y="-264"/>
                    <a:pt x="5776" y="23"/>
                  </a:cubicBezTo>
                  <a:lnTo>
                    <a:pt x="41904" y="3822"/>
                  </a:lnTo>
                  <a:cubicBezTo>
                    <a:pt x="44700" y="4109"/>
                    <a:pt x="46707" y="7048"/>
                    <a:pt x="46348" y="10417"/>
                  </a:cubicBezTo>
                  <a:lnTo>
                    <a:pt x="46348" y="10417"/>
                  </a:lnTo>
                  <a:cubicBezTo>
                    <a:pt x="45990" y="13786"/>
                    <a:pt x="43481" y="16223"/>
                    <a:pt x="40686" y="15937"/>
                  </a:cubicBezTo>
                  <a:lnTo>
                    <a:pt x="4486" y="12137"/>
                  </a:lnTo>
                  <a:lnTo>
                    <a:pt x="4486" y="12137"/>
                  </a:lnTo>
                  <a:close/>
                </a:path>
              </a:pathLst>
            </a:custGeom>
            <a:solidFill>
              <a:srgbClr val="B0B0B0"/>
            </a:solidFill>
            <a:ln w="716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55F482F-D995-5022-E89D-8423F36CDF52}"/>
                </a:ext>
              </a:extLst>
            </p:cNvPr>
            <p:cNvSpPr/>
            <p:nvPr/>
          </p:nvSpPr>
          <p:spPr>
            <a:xfrm>
              <a:off x="5402526" y="5132536"/>
              <a:ext cx="38071" cy="35580"/>
            </a:xfrm>
            <a:custGeom>
              <a:avLst/>
              <a:gdLst>
                <a:gd name="connsiteX0" fmla="*/ 9645 w 38071"/>
                <a:gd name="connsiteY0" fmla="*/ 34457 h 35580"/>
                <a:gd name="connsiteX1" fmla="*/ 1760 w 38071"/>
                <a:gd name="connsiteY1" fmla="*/ 33310 h 35580"/>
                <a:gd name="connsiteX2" fmla="*/ 1760 w 38071"/>
                <a:gd name="connsiteY2" fmla="*/ 33310 h 35580"/>
                <a:gd name="connsiteX3" fmla="*/ 1474 w 38071"/>
                <a:gd name="connsiteY3" fmla="*/ 25425 h 35580"/>
                <a:gd name="connsiteX4" fmla="*/ 28498 w 38071"/>
                <a:gd name="connsiteY4" fmla="*/ 1124 h 35580"/>
                <a:gd name="connsiteX5" fmla="*/ 36311 w 38071"/>
                <a:gd name="connsiteY5" fmla="*/ 2271 h 35580"/>
                <a:gd name="connsiteX6" fmla="*/ 36311 w 38071"/>
                <a:gd name="connsiteY6" fmla="*/ 2271 h 35580"/>
                <a:gd name="connsiteX7" fmla="*/ 36598 w 38071"/>
                <a:gd name="connsiteY7" fmla="*/ 10228 h 35580"/>
                <a:gd name="connsiteX8" fmla="*/ 9645 w 38071"/>
                <a:gd name="connsiteY8" fmla="*/ 34457 h 35580"/>
                <a:gd name="connsiteX9" fmla="*/ 9645 w 38071"/>
                <a:gd name="connsiteY9" fmla="*/ 34457 h 35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071" h="35580">
                  <a:moveTo>
                    <a:pt x="9645" y="34457"/>
                  </a:moveTo>
                  <a:cubicBezTo>
                    <a:pt x="7567" y="36321"/>
                    <a:pt x="4054" y="35819"/>
                    <a:pt x="1760" y="33310"/>
                  </a:cubicBezTo>
                  <a:lnTo>
                    <a:pt x="1760" y="33310"/>
                  </a:lnTo>
                  <a:cubicBezTo>
                    <a:pt x="-462" y="30801"/>
                    <a:pt x="-605" y="27288"/>
                    <a:pt x="1474" y="25425"/>
                  </a:cubicBezTo>
                  <a:lnTo>
                    <a:pt x="28498" y="1124"/>
                  </a:lnTo>
                  <a:cubicBezTo>
                    <a:pt x="30577" y="-740"/>
                    <a:pt x="34089" y="-238"/>
                    <a:pt x="36311" y="2271"/>
                  </a:cubicBezTo>
                  <a:lnTo>
                    <a:pt x="36311" y="2271"/>
                  </a:lnTo>
                  <a:cubicBezTo>
                    <a:pt x="38533" y="4780"/>
                    <a:pt x="38677" y="8364"/>
                    <a:pt x="36598" y="10228"/>
                  </a:cubicBezTo>
                  <a:lnTo>
                    <a:pt x="9645" y="34457"/>
                  </a:lnTo>
                  <a:lnTo>
                    <a:pt x="9645" y="34457"/>
                  </a:lnTo>
                  <a:close/>
                </a:path>
              </a:pathLst>
            </a:custGeom>
            <a:solidFill>
              <a:srgbClr val="B0B0B0"/>
            </a:solidFill>
            <a:ln w="716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CE3F9EDD-7029-C4A7-02C8-2A9E74AD3325}"/>
                </a:ext>
              </a:extLst>
            </p:cNvPr>
            <p:cNvSpPr/>
            <p:nvPr/>
          </p:nvSpPr>
          <p:spPr>
            <a:xfrm>
              <a:off x="5149527" y="5134377"/>
              <a:ext cx="259059" cy="361708"/>
            </a:xfrm>
            <a:custGeom>
              <a:avLst/>
              <a:gdLst>
                <a:gd name="connsiteX0" fmla="*/ 170676 w 259059"/>
                <a:gd name="connsiteY0" fmla="*/ 309381 h 361708"/>
                <a:gd name="connsiteX1" fmla="*/ 166016 w 259059"/>
                <a:gd name="connsiteY1" fmla="*/ 318915 h 361708"/>
                <a:gd name="connsiteX2" fmla="*/ 160640 w 259059"/>
                <a:gd name="connsiteY2" fmla="*/ 320707 h 361708"/>
                <a:gd name="connsiteX3" fmla="*/ 98348 w 259059"/>
                <a:gd name="connsiteY3" fmla="*/ 320707 h 361708"/>
                <a:gd name="connsiteX4" fmla="*/ 92972 w 259059"/>
                <a:gd name="connsiteY4" fmla="*/ 318915 h 361708"/>
                <a:gd name="connsiteX5" fmla="*/ 88384 w 259059"/>
                <a:gd name="connsiteY5" fmla="*/ 309381 h 361708"/>
                <a:gd name="connsiteX6" fmla="*/ 88384 w 259059"/>
                <a:gd name="connsiteY6" fmla="*/ 274328 h 361708"/>
                <a:gd name="connsiteX7" fmla="*/ 170676 w 259059"/>
                <a:gd name="connsiteY7" fmla="*/ 274328 h 361708"/>
                <a:gd name="connsiteX8" fmla="*/ 170676 w 259059"/>
                <a:gd name="connsiteY8" fmla="*/ 309381 h 361708"/>
                <a:gd name="connsiteX9" fmla="*/ 170676 w 259059"/>
                <a:gd name="connsiteY9" fmla="*/ 309381 h 361708"/>
                <a:gd name="connsiteX10" fmla="*/ 81216 w 259059"/>
                <a:gd name="connsiteY10" fmla="*/ 64801 h 361708"/>
                <a:gd name="connsiteX11" fmla="*/ 48672 w 259059"/>
                <a:gd name="connsiteY11" fmla="*/ 129530 h 361708"/>
                <a:gd name="connsiteX12" fmla="*/ 77560 w 259059"/>
                <a:gd name="connsiteY12" fmla="*/ 191392 h 361708"/>
                <a:gd name="connsiteX13" fmla="*/ 78564 w 259059"/>
                <a:gd name="connsiteY13" fmla="*/ 199348 h 361708"/>
                <a:gd name="connsiteX14" fmla="*/ 78492 w 259059"/>
                <a:gd name="connsiteY14" fmla="*/ 199492 h 361708"/>
                <a:gd name="connsiteX15" fmla="*/ 69604 w 259059"/>
                <a:gd name="connsiteY15" fmla="*/ 200710 h 361708"/>
                <a:gd name="connsiteX16" fmla="*/ 36486 w 259059"/>
                <a:gd name="connsiteY16" fmla="*/ 129601 h 361708"/>
                <a:gd name="connsiteX17" fmla="*/ 73833 w 259059"/>
                <a:gd name="connsiteY17" fmla="*/ 55195 h 361708"/>
                <a:gd name="connsiteX18" fmla="*/ 82435 w 259059"/>
                <a:gd name="connsiteY18" fmla="*/ 56557 h 361708"/>
                <a:gd name="connsiteX19" fmla="*/ 82506 w 259059"/>
                <a:gd name="connsiteY19" fmla="*/ 56701 h 361708"/>
                <a:gd name="connsiteX20" fmla="*/ 81216 w 259059"/>
                <a:gd name="connsiteY20" fmla="*/ 64801 h 361708"/>
                <a:gd name="connsiteX21" fmla="*/ 81216 w 259059"/>
                <a:gd name="connsiteY21" fmla="*/ 64801 h 361708"/>
                <a:gd name="connsiteX22" fmla="*/ 259060 w 259059"/>
                <a:gd name="connsiteY22" fmla="*/ 129530 h 361708"/>
                <a:gd name="connsiteX23" fmla="*/ 129530 w 259059"/>
                <a:gd name="connsiteY23" fmla="*/ 0 h 361708"/>
                <a:gd name="connsiteX24" fmla="*/ 0 w 259059"/>
                <a:gd name="connsiteY24" fmla="*/ 129530 h 361708"/>
                <a:gd name="connsiteX25" fmla="*/ 76198 w 259059"/>
                <a:gd name="connsiteY25" fmla="*/ 247591 h 361708"/>
                <a:gd name="connsiteX26" fmla="*/ 76198 w 259059"/>
                <a:gd name="connsiteY26" fmla="*/ 274328 h 361708"/>
                <a:gd name="connsiteX27" fmla="*/ 76198 w 259059"/>
                <a:gd name="connsiteY27" fmla="*/ 309381 h 361708"/>
                <a:gd name="connsiteX28" fmla="*/ 94764 w 259059"/>
                <a:gd name="connsiteY28" fmla="*/ 332534 h 361708"/>
                <a:gd name="connsiteX29" fmla="*/ 97990 w 259059"/>
                <a:gd name="connsiteY29" fmla="*/ 341853 h 361708"/>
                <a:gd name="connsiteX30" fmla="*/ 120785 w 259059"/>
                <a:gd name="connsiteY30" fmla="*/ 361709 h 361708"/>
                <a:gd name="connsiteX31" fmla="*/ 138275 w 259059"/>
                <a:gd name="connsiteY31" fmla="*/ 361709 h 361708"/>
                <a:gd name="connsiteX32" fmla="*/ 161070 w 259059"/>
                <a:gd name="connsiteY32" fmla="*/ 341853 h 361708"/>
                <a:gd name="connsiteX33" fmla="*/ 164296 w 259059"/>
                <a:gd name="connsiteY33" fmla="*/ 332534 h 361708"/>
                <a:gd name="connsiteX34" fmla="*/ 182862 w 259059"/>
                <a:gd name="connsiteY34" fmla="*/ 309381 h 361708"/>
                <a:gd name="connsiteX35" fmla="*/ 182862 w 259059"/>
                <a:gd name="connsiteY35" fmla="*/ 261999 h 361708"/>
                <a:gd name="connsiteX36" fmla="*/ 182862 w 259059"/>
                <a:gd name="connsiteY36" fmla="*/ 247591 h 361708"/>
                <a:gd name="connsiteX37" fmla="*/ 259060 w 259059"/>
                <a:gd name="connsiteY37" fmla="*/ 129530 h 361708"/>
                <a:gd name="connsiteX38" fmla="*/ 259060 w 259059"/>
                <a:gd name="connsiteY38" fmla="*/ 129530 h 36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9059" h="361708">
                  <a:moveTo>
                    <a:pt x="170676" y="309381"/>
                  </a:moveTo>
                  <a:cubicBezTo>
                    <a:pt x="170676" y="313323"/>
                    <a:pt x="168812" y="316907"/>
                    <a:pt x="166016" y="318915"/>
                  </a:cubicBezTo>
                  <a:cubicBezTo>
                    <a:pt x="164511" y="319989"/>
                    <a:pt x="162647" y="320707"/>
                    <a:pt x="160640" y="320707"/>
                  </a:cubicBezTo>
                  <a:lnTo>
                    <a:pt x="98348" y="320707"/>
                  </a:lnTo>
                  <a:cubicBezTo>
                    <a:pt x="96413" y="320707"/>
                    <a:pt x="94549" y="320061"/>
                    <a:pt x="92972" y="318915"/>
                  </a:cubicBezTo>
                  <a:cubicBezTo>
                    <a:pt x="90248" y="316979"/>
                    <a:pt x="88384" y="313323"/>
                    <a:pt x="88384" y="309381"/>
                  </a:cubicBezTo>
                  <a:lnTo>
                    <a:pt x="88384" y="274328"/>
                  </a:lnTo>
                  <a:lnTo>
                    <a:pt x="170676" y="274328"/>
                  </a:lnTo>
                  <a:lnTo>
                    <a:pt x="170676" y="309381"/>
                  </a:lnTo>
                  <a:lnTo>
                    <a:pt x="170676" y="309381"/>
                  </a:lnTo>
                  <a:close/>
                  <a:moveTo>
                    <a:pt x="81216" y="64801"/>
                  </a:moveTo>
                  <a:cubicBezTo>
                    <a:pt x="61504" y="79567"/>
                    <a:pt x="48672" y="103079"/>
                    <a:pt x="48672" y="129530"/>
                  </a:cubicBezTo>
                  <a:cubicBezTo>
                    <a:pt x="48672" y="154332"/>
                    <a:pt x="59926" y="176625"/>
                    <a:pt x="77560" y="191392"/>
                  </a:cubicBezTo>
                  <a:cubicBezTo>
                    <a:pt x="79926" y="193327"/>
                    <a:pt x="80284" y="196839"/>
                    <a:pt x="78564" y="199348"/>
                  </a:cubicBezTo>
                  <a:lnTo>
                    <a:pt x="78492" y="199492"/>
                  </a:lnTo>
                  <a:cubicBezTo>
                    <a:pt x="76485" y="202431"/>
                    <a:pt x="72328" y="203004"/>
                    <a:pt x="69604" y="200710"/>
                  </a:cubicBezTo>
                  <a:cubicBezTo>
                    <a:pt x="49389" y="183650"/>
                    <a:pt x="36486" y="158131"/>
                    <a:pt x="36486" y="129601"/>
                  </a:cubicBezTo>
                  <a:cubicBezTo>
                    <a:pt x="36486" y="99136"/>
                    <a:pt x="51181" y="72112"/>
                    <a:pt x="73833" y="55195"/>
                  </a:cubicBezTo>
                  <a:cubicBezTo>
                    <a:pt x="76557" y="53116"/>
                    <a:pt x="80428" y="53762"/>
                    <a:pt x="82435" y="56557"/>
                  </a:cubicBezTo>
                  <a:lnTo>
                    <a:pt x="82506" y="56701"/>
                  </a:lnTo>
                  <a:cubicBezTo>
                    <a:pt x="84370" y="59210"/>
                    <a:pt x="83797" y="62865"/>
                    <a:pt x="81216" y="64801"/>
                  </a:cubicBezTo>
                  <a:lnTo>
                    <a:pt x="81216" y="64801"/>
                  </a:lnTo>
                  <a:close/>
                  <a:moveTo>
                    <a:pt x="259060" y="129530"/>
                  </a:moveTo>
                  <a:cubicBezTo>
                    <a:pt x="259060" y="57991"/>
                    <a:pt x="201069" y="0"/>
                    <a:pt x="129530" y="0"/>
                  </a:cubicBezTo>
                  <a:cubicBezTo>
                    <a:pt x="57991" y="0"/>
                    <a:pt x="0" y="57991"/>
                    <a:pt x="0" y="129530"/>
                  </a:cubicBezTo>
                  <a:cubicBezTo>
                    <a:pt x="0" y="182073"/>
                    <a:pt x="31253" y="227233"/>
                    <a:pt x="76198" y="247591"/>
                  </a:cubicBezTo>
                  <a:lnTo>
                    <a:pt x="76198" y="274328"/>
                  </a:lnTo>
                  <a:lnTo>
                    <a:pt x="76198" y="309381"/>
                  </a:lnTo>
                  <a:cubicBezTo>
                    <a:pt x="76198" y="321065"/>
                    <a:pt x="84227" y="330742"/>
                    <a:pt x="94764" y="332534"/>
                  </a:cubicBezTo>
                  <a:cubicBezTo>
                    <a:pt x="95553" y="335760"/>
                    <a:pt x="96628" y="338842"/>
                    <a:pt x="97990" y="341853"/>
                  </a:cubicBezTo>
                  <a:cubicBezTo>
                    <a:pt x="103653" y="354397"/>
                    <a:pt x="113115" y="361709"/>
                    <a:pt x="120785" y="361709"/>
                  </a:cubicBezTo>
                  <a:lnTo>
                    <a:pt x="138275" y="361709"/>
                  </a:lnTo>
                  <a:cubicBezTo>
                    <a:pt x="145874" y="361709"/>
                    <a:pt x="155407" y="354397"/>
                    <a:pt x="161070" y="341853"/>
                  </a:cubicBezTo>
                  <a:cubicBezTo>
                    <a:pt x="162432" y="338914"/>
                    <a:pt x="163507" y="335760"/>
                    <a:pt x="164296" y="332534"/>
                  </a:cubicBezTo>
                  <a:cubicBezTo>
                    <a:pt x="174833" y="330742"/>
                    <a:pt x="182862" y="321065"/>
                    <a:pt x="182862" y="309381"/>
                  </a:cubicBezTo>
                  <a:lnTo>
                    <a:pt x="182862" y="261999"/>
                  </a:lnTo>
                  <a:lnTo>
                    <a:pt x="182862" y="247591"/>
                  </a:lnTo>
                  <a:cubicBezTo>
                    <a:pt x="227807" y="227233"/>
                    <a:pt x="259060" y="182073"/>
                    <a:pt x="259060" y="129530"/>
                  </a:cubicBezTo>
                  <a:lnTo>
                    <a:pt x="259060" y="129530"/>
                  </a:lnTo>
                  <a:close/>
                </a:path>
              </a:pathLst>
            </a:custGeom>
            <a:solidFill>
              <a:srgbClr val="B0B0B0"/>
            </a:solidFill>
            <a:ln w="7168" cap="flat">
              <a:noFill/>
              <a:prstDash val="solid"/>
              <a:miter/>
            </a:ln>
          </p:spPr>
          <p:txBody>
            <a:bodyPr rtlCol="0" anchor="ctr"/>
            <a:lstStyle/>
            <a:p>
              <a:endParaRPr lang="en-US"/>
            </a:p>
          </p:txBody>
        </p:sp>
      </p:grpSp>
      <p:sp>
        <p:nvSpPr>
          <p:cNvPr id="68" name="Freeform: Shape 67">
            <a:extLst>
              <a:ext uri="{FF2B5EF4-FFF2-40B4-BE49-F238E27FC236}">
                <a16:creationId xmlns:a16="http://schemas.microsoft.com/office/drawing/2014/main" id="{C66A9509-B50A-4BAD-E206-E978ACDB78CF}"/>
              </a:ext>
            </a:extLst>
          </p:cNvPr>
          <p:cNvSpPr/>
          <p:nvPr/>
        </p:nvSpPr>
        <p:spPr>
          <a:xfrm>
            <a:off x="4957418" y="2387341"/>
            <a:ext cx="2645220" cy="2379261"/>
          </a:xfrm>
          <a:custGeom>
            <a:avLst/>
            <a:gdLst>
              <a:gd name="connsiteX0" fmla="*/ 661341 w 2645220"/>
              <a:gd name="connsiteY0" fmla="*/ 44040 h 2379261"/>
              <a:gd name="connsiteX1" fmla="*/ 1983736 w 2645220"/>
              <a:gd name="connsiteY1" fmla="*/ 43968 h 2379261"/>
              <a:gd name="connsiteX2" fmla="*/ 2645221 w 2645220"/>
              <a:gd name="connsiteY2" fmla="*/ 1189738 h 2379261"/>
              <a:gd name="connsiteX3" fmla="*/ 1983880 w 2645220"/>
              <a:gd name="connsiteY3" fmla="*/ 2335222 h 2379261"/>
              <a:gd name="connsiteX4" fmla="*/ 661484 w 2645220"/>
              <a:gd name="connsiteY4" fmla="*/ 2335293 h 2379261"/>
              <a:gd name="connsiteX5" fmla="*/ 0 w 2645220"/>
              <a:gd name="connsiteY5" fmla="*/ 1189523 h 2379261"/>
              <a:gd name="connsiteX6" fmla="*/ 661341 w 2645220"/>
              <a:gd name="connsiteY6" fmla="*/ 44040 h 2379261"/>
              <a:gd name="connsiteX7" fmla="*/ 661341 w 2645220"/>
              <a:gd name="connsiteY7" fmla="*/ 44040 h 237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5220" h="2379261">
                <a:moveTo>
                  <a:pt x="661341" y="44040"/>
                </a:moveTo>
                <a:cubicBezTo>
                  <a:pt x="1093513" y="-14668"/>
                  <a:pt x="1551564" y="-14668"/>
                  <a:pt x="1983736" y="43968"/>
                </a:cubicBezTo>
                <a:cubicBezTo>
                  <a:pt x="2250681" y="389047"/>
                  <a:pt x="2479849" y="786023"/>
                  <a:pt x="2645221" y="1189738"/>
                </a:cubicBezTo>
                <a:cubicBezTo>
                  <a:pt x="2479921" y="1593381"/>
                  <a:pt x="2250753" y="1990215"/>
                  <a:pt x="1983880" y="2335222"/>
                </a:cubicBezTo>
                <a:cubicBezTo>
                  <a:pt x="1551707" y="2393929"/>
                  <a:pt x="1093657" y="2393929"/>
                  <a:pt x="661484" y="2335293"/>
                </a:cubicBezTo>
                <a:cubicBezTo>
                  <a:pt x="394539" y="1990215"/>
                  <a:pt x="165371" y="1593238"/>
                  <a:pt x="0" y="1189523"/>
                </a:cubicBezTo>
                <a:cubicBezTo>
                  <a:pt x="165299" y="785880"/>
                  <a:pt x="394396" y="389047"/>
                  <a:pt x="661341" y="44040"/>
                </a:cubicBezTo>
                <a:lnTo>
                  <a:pt x="661341" y="44040"/>
                </a:lnTo>
                <a:close/>
              </a:path>
            </a:pathLst>
          </a:custGeom>
          <a:solidFill>
            <a:srgbClr val="FFFFFF"/>
          </a:solidFill>
          <a:ln w="716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BF2599-44EE-3DF0-0563-65608089F7DC}"/>
              </a:ext>
            </a:extLst>
          </p:cNvPr>
          <p:cNvSpPr/>
          <p:nvPr/>
        </p:nvSpPr>
        <p:spPr>
          <a:xfrm>
            <a:off x="7604359" y="1573343"/>
            <a:ext cx="538190" cy="538119"/>
          </a:xfrm>
          <a:custGeom>
            <a:avLst/>
            <a:gdLst>
              <a:gd name="connsiteX0" fmla="*/ 269096 w 538190"/>
              <a:gd name="connsiteY0" fmla="*/ 0 h 538119"/>
              <a:gd name="connsiteX1" fmla="*/ 0 w 538190"/>
              <a:gd name="connsiteY1" fmla="*/ 269095 h 538119"/>
              <a:gd name="connsiteX2" fmla="*/ 269096 w 538190"/>
              <a:gd name="connsiteY2" fmla="*/ 538119 h 538119"/>
              <a:gd name="connsiteX3" fmla="*/ 538190 w 538190"/>
              <a:gd name="connsiteY3" fmla="*/ 269095 h 538119"/>
              <a:gd name="connsiteX4" fmla="*/ 269096 w 538190"/>
              <a:gd name="connsiteY4" fmla="*/ 0 h 538119"/>
              <a:gd name="connsiteX5" fmla="*/ 269096 w 538190"/>
              <a:gd name="connsiteY5" fmla="*/ 0 h 53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190" h="538119">
                <a:moveTo>
                  <a:pt x="269096" y="0"/>
                </a:moveTo>
                <a:cubicBezTo>
                  <a:pt x="120498" y="0"/>
                  <a:pt x="0" y="120426"/>
                  <a:pt x="0" y="269095"/>
                </a:cubicBezTo>
                <a:cubicBezTo>
                  <a:pt x="0" y="417693"/>
                  <a:pt x="120426" y="538119"/>
                  <a:pt x="269096" y="538119"/>
                </a:cubicBezTo>
                <a:cubicBezTo>
                  <a:pt x="417693" y="538119"/>
                  <a:pt x="538190" y="417693"/>
                  <a:pt x="538190" y="269095"/>
                </a:cubicBezTo>
                <a:cubicBezTo>
                  <a:pt x="538190" y="120426"/>
                  <a:pt x="417693" y="0"/>
                  <a:pt x="269096" y="0"/>
                </a:cubicBezTo>
                <a:lnTo>
                  <a:pt x="269096" y="0"/>
                </a:lnTo>
                <a:close/>
              </a:path>
            </a:pathLst>
          </a:custGeom>
          <a:solidFill>
            <a:srgbClr val="FFFFFF"/>
          </a:solidFill>
          <a:ln w="716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70ABAC7-4D02-75A9-B087-4FC49810FEBB}"/>
              </a:ext>
            </a:extLst>
          </p:cNvPr>
          <p:cNvSpPr/>
          <p:nvPr/>
        </p:nvSpPr>
        <p:spPr>
          <a:xfrm>
            <a:off x="7564432" y="1533344"/>
            <a:ext cx="618045" cy="618044"/>
          </a:xfrm>
          <a:custGeom>
            <a:avLst/>
            <a:gdLst>
              <a:gd name="connsiteX0" fmla="*/ 309023 w 618045"/>
              <a:gd name="connsiteY0" fmla="*/ 0 h 618044"/>
              <a:gd name="connsiteX1" fmla="*/ 618045 w 618045"/>
              <a:gd name="connsiteY1" fmla="*/ 309022 h 618044"/>
              <a:gd name="connsiteX2" fmla="*/ 309023 w 618045"/>
              <a:gd name="connsiteY2" fmla="*/ 618045 h 618044"/>
              <a:gd name="connsiteX3" fmla="*/ 0 w 618045"/>
              <a:gd name="connsiteY3" fmla="*/ 309022 h 618044"/>
              <a:gd name="connsiteX4" fmla="*/ 309023 w 618045"/>
              <a:gd name="connsiteY4" fmla="*/ 0 h 618044"/>
              <a:gd name="connsiteX5" fmla="*/ 309023 w 618045"/>
              <a:gd name="connsiteY5" fmla="*/ 0 h 618044"/>
              <a:gd name="connsiteX6" fmla="*/ 309023 w 618045"/>
              <a:gd name="connsiteY6" fmla="*/ 39999 h 618044"/>
              <a:gd name="connsiteX7" fmla="*/ 39927 w 618045"/>
              <a:gd name="connsiteY7" fmla="*/ 309094 h 618044"/>
              <a:gd name="connsiteX8" fmla="*/ 309023 w 618045"/>
              <a:gd name="connsiteY8" fmla="*/ 578118 h 618044"/>
              <a:gd name="connsiteX9" fmla="*/ 578118 w 618045"/>
              <a:gd name="connsiteY9" fmla="*/ 309094 h 618044"/>
              <a:gd name="connsiteX10" fmla="*/ 309023 w 618045"/>
              <a:gd name="connsiteY10" fmla="*/ 39999 h 618044"/>
              <a:gd name="connsiteX11" fmla="*/ 309023 w 618045"/>
              <a:gd name="connsiteY11" fmla="*/ 39999 h 618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8045" h="618044">
                <a:moveTo>
                  <a:pt x="309023" y="0"/>
                </a:moveTo>
                <a:cubicBezTo>
                  <a:pt x="479698" y="0"/>
                  <a:pt x="618045" y="138347"/>
                  <a:pt x="618045" y="309022"/>
                </a:cubicBezTo>
                <a:cubicBezTo>
                  <a:pt x="618045" y="479698"/>
                  <a:pt x="479698" y="618045"/>
                  <a:pt x="309023" y="618045"/>
                </a:cubicBezTo>
                <a:cubicBezTo>
                  <a:pt x="138347" y="618045"/>
                  <a:pt x="0" y="479698"/>
                  <a:pt x="0" y="309022"/>
                </a:cubicBezTo>
                <a:cubicBezTo>
                  <a:pt x="0" y="138347"/>
                  <a:pt x="138347" y="0"/>
                  <a:pt x="309023" y="0"/>
                </a:cubicBezTo>
                <a:lnTo>
                  <a:pt x="309023" y="0"/>
                </a:lnTo>
                <a:close/>
                <a:moveTo>
                  <a:pt x="309023" y="39999"/>
                </a:moveTo>
                <a:cubicBezTo>
                  <a:pt x="160425" y="39999"/>
                  <a:pt x="39927" y="160425"/>
                  <a:pt x="39927" y="309094"/>
                </a:cubicBezTo>
                <a:cubicBezTo>
                  <a:pt x="39927" y="457692"/>
                  <a:pt x="160353" y="578118"/>
                  <a:pt x="309023" y="578118"/>
                </a:cubicBezTo>
                <a:cubicBezTo>
                  <a:pt x="457620" y="578118"/>
                  <a:pt x="578118" y="457692"/>
                  <a:pt x="578118" y="309094"/>
                </a:cubicBezTo>
                <a:cubicBezTo>
                  <a:pt x="578118" y="160425"/>
                  <a:pt x="457620" y="39999"/>
                  <a:pt x="309023" y="39999"/>
                </a:cubicBezTo>
                <a:lnTo>
                  <a:pt x="309023" y="39999"/>
                </a:lnTo>
                <a:close/>
              </a:path>
            </a:pathLst>
          </a:custGeom>
          <a:solidFill>
            <a:srgbClr val="3A6CFF"/>
          </a:solidFill>
          <a:ln w="716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8E2D1FB4-4D77-DD97-481E-6C15D1F187D0}"/>
              </a:ext>
            </a:extLst>
          </p:cNvPr>
          <p:cNvSpPr/>
          <p:nvPr/>
        </p:nvSpPr>
        <p:spPr>
          <a:xfrm>
            <a:off x="3551800" y="3366261"/>
            <a:ext cx="421348" cy="421348"/>
          </a:xfrm>
          <a:custGeom>
            <a:avLst/>
            <a:gdLst>
              <a:gd name="connsiteX0" fmla="*/ 210674 w 421348"/>
              <a:gd name="connsiteY0" fmla="*/ 0 h 421348"/>
              <a:gd name="connsiteX1" fmla="*/ 0 w 421348"/>
              <a:gd name="connsiteY1" fmla="*/ 210674 h 421348"/>
              <a:gd name="connsiteX2" fmla="*/ 210674 w 421348"/>
              <a:gd name="connsiteY2" fmla="*/ 421349 h 421348"/>
              <a:gd name="connsiteX3" fmla="*/ 421349 w 421348"/>
              <a:gd name="connsiteY3" fmla="*/ 210674 h 421348"/>
              <a:gd name="connsiteX4" fmla="*/ 210674 w 421348"/>
              <a:gd name="connsiteY4" fmla="*/ 0 h 421348"/>
              <a:gd name="connsiteX5" fmla="*/ 210674 w 421348"/>
              <a:gd name="connsiteY5" fmla="*/ 0 h 42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1348" h="421348">
                <a:moveTo>
                  <a:pt x="210674" y="0"/>
                </a:moveTo>
                <a:cubicBezTo>
                  <a:pt x="94334" y="0"/>
                  <a:pt x="0" y="94334"/>
                  <a:pt x="0" y="210674"/>
                </a:cubicBezTo>
                <a:cubicBezTo>
                  <a:pt x="0" y="327086"/>
                  <a:pt x="94334" y="421349"/>
                  <a:pt x="210674" y="421349"/>
                </a:cubicBezTo>
                <a:cubicBezTo>
                  <a:pt x="327086" y="421349"/>
                  <a:pt x="421349" y="327015"/>
                  <a:pt x="421349" y="210674"/>
                </a:cubicBezTo>
                <a:cubicBezTo>
                  <a:pt x="421420" y="94334"/>
                  <a:pt x="327086" y="0"/>
                  <a:pt x="210674" y="0"/>
                </a:cubicBezTo>
                <a:lnTo>
                  <a:pt x="210674" y="0"/>
                </a:lnTo>
                <a:close/>
              </a:path>
            </a:pathLst>
          </a:custGeom>
          <a:solidFill>
            <a:srgbClr val="FFFFFF"/>
          </a:solidFill>
          <a:ln w="716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3D5D559B-AA26-DA2E-2CC9-711637DBF278}"/>
              </a:ext>
            </a:extLst>
          </p:cNvPr>
          <p:cNvSpPr/>
          <p:nvPr/>
        </p:nvSpPr>
        <p:spPr>
          <a:xfrm>
            <a:off x="3511801" y="3326334"/>
            <a:ext cx="501346" cy="501346"/>
          </a:xfrm>
          <a:custGeom>
            <a:avLst/>
            <a:gdLst>
              <a:gd name="connsiteX0" fmla="*/ 250673 w 501346"/>
              <a:gd name="connsiteY0" fmla="*/ 0 h 501346"/>
              <a:gd name="connsiteX1" fmla="*/ 501346 w 501346"/>
              <a:gd name="connsiteY1" fmla="*/ 250673 h 501346"/>
              <a:gd name="connsiteX2" fmla="*/ 250673 w 501346"/>
              <a:gd name="connsiteY2" fmla="*/ 501346 h 501346"/>
              <a:gd name="connsiteX3" fmla="*/ 0 w 501346"/>
              <a:gd name="connsiteY3" fmla="*/ 250673 h 501346"/>
              <a:gd name="connsiteX4" fmla="*/ 250673 w 501346"/>
              <a:gd name="connsiteY4" fmla="*/ 0 h 501346"/>
              <a:gd name="connsiteX5" fmla="*/ 250673 w 501346"/>
              <a:gd name="connsiteY5" fmla="*/ 0 h 501346"/>
              <a:gd name="connsiteX6" fmla="*/ 250673 w 501346"/>
              <a:gd name="connsiteY6" fmla="*/ 39927 h 501346"/>
              <a:gd name="connsiteX7" fmla="*/ 39999 w 501346"/>
              <a:gd name="connsiteY7" fmla="*/ 250601 h 501346"/>
              <a:gd name="connsiteX8" fmla="*/ 250673 w 501346"/>
              <a:gd name="connsiteY8" fmla="*/ 461276 h 501346"/>
              <a:gd name="connsiteX9" fmla="*/ 461347 w 501346"/>
              <a:gd name="connsiteY9" fmla="*/ 250601 h 501346"/>
              <a:gd name="connsiteX10" fmla="*/ 250673 w 501346"/>
              <a:gd name="connsiteY10" fmla="*/ 39927 h 501346"/>
              <a:gd name="connsiteX11" fmla="*/ 250673 w 501346"/>
              <a:gd name="connsiteY11" fmla="*/ 39927 h 501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1346" h="501346">
                <a:moveTo>
                  <a:pt x="250673" y="0"/>
                </a:moveTo>
                <a:cubicBezTo>
                  <a:pt x="389092" y="0"/>
                  <a:pt x="501346" y="112255"/>
                  <a:pt x="501346" y="250673"/>
                </a:cubicBezTo>
                <a:cubicBezTo>
                  <a:pt x="501346" y="389092"/>
                  <a:pt x="389092" y="501346"/>
                  <a:pt x="250673" y="501346"/>
                </a:cubicBezTo>
                <a:cubicBezTo>
                  <a:pt x="112255" y="501346"/>
                  <a:pt x="0" y="389092"/>
                  <a:pt x="0" y="250673"/>
                </a:cubicBezTo>
                <a:cubicBezTo>
                  <a:pt x="72" y="112183"/>
                  <a:pt x="112255" y="0"/>
                  <a:pt x="250673" y="0"/>
                </a:cubicBezTo>
                <a:lnTo>
                  <a:pt x="250673" y="0"/>
                </a:lnTo>
                <a:close/>
                <a:moveTo>
                  <a:pt x="250673" y="39927"/>
                </a:moveTo>
                <a:cubicBezTo>
                  <a:pt x="134333" y="39927"/>
                  <a:pt x="39999" y="134261"/>
                  <a:pt x="39999" y="250601"/>
                </a:cubicBezTo>
                <a:cubicBezTo>
                  <a:pt x="39999" y="367013"/>
                  <a:pt x="134333" y="461276"/>
                  <a:pt x="250673" y="461276"/>
                </a:cubicBezTo>
                <a:cubicBezTo>
                  <a:pt x="367085" y="461276"/>
                  <a:pt x="461347" y="366942"/>
                  <a:pt x="461347" y="250601"/>
                </a:cubicBezTo>
                <a:cubicBezTo>
                  <a:pt x="461419" y="134261"/>
                  <a:pt x="367085" y="39927"/>
                  <a:pt x="250673" y="39927"/>
                </a:cubicBezTo>
                <a:lnTo>
                  <a:pt x="250673" y="39927"/>
                </a:lnTo>
                <a:close/>
              </a:path>
            </a:pathLst>
          </a:custGeom>
          <a:solidFill>
            <a:srgbClr val="3A6CFF"/>
          </a:solidFill>
          <a:ln w="716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FB5DC047-255D-5B10-960B-6D575C4404E6}"/>
              </a:ext>
            </a:extLst>
          </p:cNvPr>
          <p:cNvSpPr/>
          <p:nvPr/>
        </p:nvSpPr>
        <p:spPr>
          <a:xfrm>
            <a:off x="7226450" y="5416518"/>
            <a:ext cx="706859" cy="706930"/>
          </a:xfrm>
          <a:custGeom>
            <a:avLst/>
            <a:gdLst>
              <a:gd name="connsiteX0" fmla="*/ 353394 w 706859"/>
              <a:gd name="connsiteY0" fmla="*/ 0 h 706930"/>
              <a:gd name="connsiteX1" fmla="*/ 0 w 706859"/>
              <a:gd name="connsiteY1" fmla="*/ 353465 h 706930"/>
              <a:gd name="connsiteX2" fmla="*/ 353394 w 706859"/>
              <a:gd name="connsiteY2" fmla="*/ 706931 h 706930"/>
              <a:gd name="connsiteX3" fmla="*/ 706860 w 706859"/>
              <a:gd name="connsiteY3" fmla="*/ 353465 h 706930"/>
              <a:gd name="connsiteX4" fmla="*/ 353394 w 706859"/>
              <a:gd name="connsiteY4" fmla="*/ 0 h 706930"/>
              <a:gd name="connsiteX5" fmla="*/ 353394 w 706859"/>
              <a:gd name="connsiteY5" fmla="*/ 0 h 706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6859" h="706930">
                <a:moveTo>
                  <a:pt x="353394" y="0"/>
                </a:moveTo>
                <a:cubicBezTo>
                  <a:pt x="158203" y="0"/>
                  <a:pt x="0" y="158275"/>
                  <a:pt x="0" y="353465"/>
                </a:cubicBezTo>
                <a:cubicBezTo>
                  <a:pt x="0" y="548656"/>
                  <a:pt x="158203" y="706931"/>
                  <a:pt x="353394" y="706931"/>
                </a:cubicBezTo>
                <a:cubicBezTo>
                  <a:pt x="548584" y="706931"/>
                  <a:pt x="706860" y="548728"/>
                  <a:pt x="706860" y="353465"/>
                </a:cubicBezTo>
                <a:cubicBezTo>
                  <a:pt x="706860" y="158275"/>
                  <a:pt x="548584" y="0"/>
                  <a:pt x="353394" y="0"/>
                </a:cubicBezTo>
                <a:lnTo>
                  <a:pt x="353394" y="0"/>
                </a:lnTo>
                <a:close/>
              </a:path>
            </a:pathLst>
          </a:custGeom>
          <a:solidFill>
            <a:srgbClr val="FFFFFF"/>
          </a:solidFill>
          <a:ln w="716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2EDBF91B-077C-D33D-8085-B4DB45D8717C}"/>
              </a:ext>
            </a:extLst>
          </p:cNvPr>
          <p:cNvSpPr/>
          <p:nvPr/>
        </p:nvSpPr>
        <p:spPr>
          <a:xfrm>
            <a:off x="7186451" y="5376591"/>
            <a:ext cx="786784" cy="786785"/>
          </a:xfrm>
          <a:custGeom>
            <a:avLst/>
            <a:gdLst>
              <a:gd name="connsiteX0" fmla="*/ 393392 w 786784"/>
              <a:gd name="connsiteY0" fmla="*/ 0 h 786785"/>
              <a:gd name="connsiteX1" fmla="*/ 786785 w 786784"/>
              <a:gd name="connsiteY1" fmla="*/ 393393 h 786785"/>
              <a:gd name="connsiteX2" fmla="*/ 393392 w 786784"/>
              <a:gd name="connsiteY2" fmla="*/ 786785 h 786785"/>
              <a:gd name="connsiteX3" fmla="*/ 0 w 786784"/>
              <a:gd name="connsiteY3" fmla="*/ 393393 h 786785"/>
              <a:gd name="connsiteX4" fmla="*/ 393392 w 786784"/>
              <a:gd name="connsiteY4" fmla="*/ 0 h 786785"/>
              <a:gd name="connsiteX5" fmla="*/ 393392 w 786784"/>
              <a:gd name="connsiteY5" fmla="*/ 0 h 786785"/>
              <a:gd name="connsiteX6" fmla="*/ 393392 w 786784"/>
              <a:gd name="connsiteY6" fmla="*/ 39927 h 786785"/>
              <a:gd name="connsiteX7" fmla="*/ 39998 w 786784"/>
              <a:gd name="connsiteY7" fmla="*/ 393393 h 786785"/>
              <a:gd name="connsiteX8" fmla="*/ 393392 w 786784"/>
              <a:gd name="connsiteY8" fmla="*/ 746858 h 786785"/>
              <a:gd name="connsiteX9" fmla="*/ 746858 w 786784"/>
              <a:gd name="connsiteY9" fmla="*/ 393393 h 786785"/>
              <a:gd name="connsiteX10" fmla="*/ 393392 w 786784"/>
              <a:gd name="connsiteY10" fmla="*/ 39927 h 786785"/>
              <a:gd name="connsiteX11" fmla="*/ 393392 w 786784"/>
              <a:gd name="connsiteY11" fmla="*/ 39927 h 786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6784" h="786785">
                <a:moveTo>
                  <a:pt x="393392" y="0"/>
                </a:moveTo>
                <a:cubicBezTo>
                  <a:pt x="610662" y="0"/>
                  <a:pt x="786785" y="176123"/>
                  <a:pt x="786785" y="393393"/>
                </a:cubicBezTo>
                <a:cubicBezTo>
                  <a:pt x="786785" y="610662"/>
                  <a:pt x="610662" y="786785"/>
                  <a:pt x="393392" y="786785"/>
                </a:cubicBezTo>
                <a:cubicBezTo>
                  <a:pt x="176123" y="786785"/>
                  <a:pt x="0" y="610662"/>
                  <a:pt x="0" y="393393"/>
                </a:cubicBezTo>
                <a:cubicBezTo>
                  <a:pt x="0" y="176123"/>
                  <a:pt x="176195" y="0"/>
                  <a:pt x="393392" y="0"/>
                </a:cubicBezTo>
                <a:lnTo>
                  <a:pt x="393392" y="0"/>
                </a:lnTo>
                <a:close/>
                <a:moveTo>
                  <a:pt x="393392" y="39927"/>
                </a:moveTo>
                <a:cubicBezTo>
                  <a:pt x="198201" y="39927"/>
                  <a:pt x="39998" y="198202"/>
                  <a:pt x="39998" y="393393"/>
                </a:cubicBezTo>
                <a:cubicBezTo>
                  <a:pt x="39998" y="588583"/>
                  <a:pt x="198201" y="746858"/>
                  <a:pt x="393392" y="746858"/>
                </a:cubicBezTo>
                <a:cubicBezTo>
                  <a:pt x="588583" y="746858"/>
                  <a:pt x="746858" y="588655"/>
                  <a:pt x="746858" y="393393"/>
                </a:cubicBezTo>
                <a:cubicBezTo>
                  <a:pt x="746858" y="198202"/>
                  <a:pt x="588583" y="39927"/>
                  <a:pt x="393392" y="39927"/>
                </a:cubicBezTo>
                <a:lnTo>
                  <a:pt x="393392" y="39927"/>
                </a:lnTo>
                <a:close/>
              </a:path>
            </a:pathLst>
          </a:custGeom>
          <a:solidFill>
            <a:srgbClr val="3A6CFF"/>
          </a:solidFill>
          <a:ln w="716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8BDDDE74-FD8C-CA1D-F706-008B219DC134}"/>
              </a:ext>
            </a:extLst>
          </p:cNvPr>
          <p:cNvSpPr/>
          <p:nvPr/>
        </p:nvSpPr>
        <p:spPr>
          <a:xfrm>
            <a:off x="7816395" y="1800791"/>
            <a:ext cx="2120792" cy="915741"/>
          </a:xfrm>
          <a:custGeom>
            <a:avLst/>
            <a:gdLst>
              <a:gd name="connsiteX0" fmla="*/ 51540 w 2120792"/>
              <a:gd name="connsiteY0" fmla="*/ 103079 h 915741"/>
              <a:gd name="connsiteX1" fmla="*/ 102721 w 2120792"/>
              <a:gd name="connsiteY1" fmla="*/ 57776 h 915741"/>
              <a:gd name="connsiteX2" fmla="*/ 1271215 w 2120792"/>
              <a:gd name="connsiteY2" fmla="*/ 57776 h 915741"/>
              <a:gd name="connsiteX3" fmla="*/ 1271215 w 2120792"/>
              <a:gd name="connsiteY3" fmla="*/ 874022 h 915741"/>
              <a:gd name="connsiteX4" fmla="*/ 2018645 w 2120792"/>
              <a:gd name="connsiteY4" fmla="*/ 874022 h 915741"/>
              <a:gd name="connsiteX5" fmla="*/ 2069253 w 2120792"/>
              <a:gd name="connsiteY5" fmla="*/ 915741 h 915741"/>
              <a:gd name="connsiteX6" fmla="*/ 2120793 w 2120792"/>
              <a:gd name="connsiteY6" fmla="*/ 864202 h 915741"/>
              <a:gd name="connsiteX7" fmla="*/ 2069253 w 2120792"/>
              <a:gd name="connsiteY7" fmla="*/ 812662 h 915741"/>
              <a:gd name="connsiteX8" fmla="*/ 2019219 w 2120792"/>
              <a:gd name="connsiteY8" fmla="*/ 851873 h 915741"/>
              <a:gd name="connsiteX9" fmla="*/ 1293436 w 2120792"/>
              <a:gd name="connsiteY9" fmla="*/ 851873 h 915741"/>
              <a:gd name="connsiteX10" fmla="*/ 1293436 w 2120792"/>
              <a:gd name="connsiteY10" fmla="*/ 35554 h 915741"/>
              <a:gd name="connsiteX11" fmla="*/ 100570 w 2120792"/>
              <a:gd name="connsiteY11" fmla="*/ 35554 h 915741"/>
              <a:gd name="connsiteX12" fmla="*/ 51540 w 2120792"/>
              <a:gd name="connsiteY12" fmla="*/ 0 h 915741"/>
              <a:gd name="connsiteX13" fmla="*/ 0 w 2120792"/>
              <a:gd name="connsiteY13" fmla="*/ 51540 h 915741"/>
              <a:gd name="connsiteX14" fmla="*/ 51540 w 2120792"/>
              <a:gd name="connsiteY14" fmla="*/ 103079 h 915741"/>
              <a:gd name="connsiteX15" fmla="*/ 51540 w 2120792"/>
              <a:gd name="connsiteY15" fmla="*/ 103079 h 915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20792" h="915741">
                <a:moveTo>
                  <a:pt x="51540" y="103079"/>
                </a:moveTo>
                <a:cubicBezTo>
                  <a:pt x="77919" y="103079"/>
                  <a:pt x="99639" y="83295"/>
                  <a:pt x="102721" y="57776"/>
                </a:cubicBezTo>
                <a:lnTo>
                  <a:pt x="1271215" y="57776"/>
                </a:lnTo>
                <a:lnTo>
                  <a:pt x="1271215" y="874022"/>
                </a:lnTo>
                <a:lnTo>
                  <a:pt x="2018645" y="874022"/>
                </a:lnTo>
                <a:cubicBezTo>
                  <a:pt x="2023233" y="897749"/>
                  <a:pt x="2044165" y="915741"/>
                  <a:pt x="2069253" y="915741"/>
                </a:cubicBezTo>
                <a:cubicBezTo>
                  <a:pt x="2097711" y="915741"/>
                  <a:pt x="2120793" y="892660"/>
                  <a:pt x="2120793" y="864202"/>
                </a:cubicBezTo>
                <a:cubicBezTo>
                  <a:pt x="2120793" y="835744"/>
                  <a:pt x="2097711" y="812662"/>
                  <a:pt x="2069253" y="812662"/>
                </a:cubicBezTo>
                <a:cubicBezTo>
                  <a:pt x="2045025" y="812662"/>
                  <a:pt x="2024739" y="829364"/>
                  <a:pt x="2019219" y="851873"/>
                </a:cubicBezTo>
                <a:lnTo>
                  <a:pt x="1293436" y="851873"/>
                </a:lnTo>
                <a:lnTo>
                  <a:pt x="1293436" y="35554"/>
                </a:lnTo>
                <a:lnTo>
                  <a:pt x="100570" y="35554"/>
                </a:lnTo>
                <a:cubicBezTo>
                  <a:pt x="93833" y="14910"/>
                  <a:pt x="74478" y="0"/>
                  <a:pt x="51540" y="0"/>
                </a:cubicBezTo>
                <a:cubicBezTo>
                  <a:pt x="23081" y="0"/>
                  <a:pt x="0" y="23082"/>
                  <a:pt x="0" y="51540"/>
                </a:cubicBezTo>
                <a:cubicBezTo>
                  <a:pt x="0" y="79997"/>
                  <a:pt x="23081" y="103079"/>
                  <a:pt x="51540" y="103079"/>
                </a:cubicBezTo>
                <a:lnTo>
                  <a:pt x="51540" y="103079"/>
                </a:lnTo>
                <a:close/>
              </a:path>
            </a:pathLst>
          </a:custGeom>
          <a:solidFill>
            <a:srgbClr val="CACACA"/>
          </a:solidFill>
          <a:ln w="716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5F7F1BA-A5A9-153C-418D-CF57C3630FBE}"/>
              </a:ext>
            </a:extLst>
          </p:cNvPr>
          <p:cNvSpPr/>
          <p:nvPr/>
        </p:nvSpPr>
        <p:spPr>
          <a:xfrm>
            <a:off x="7513394" y="4913524"/>
            <a:ext cx="2423793" cy="915669"/>
          </a:xfrm>
          <a:custGeom>
            <a:avLst/>
            <a:gdLst>
              <a:gd name="connsiteX0" fmla="*/ 51540 w 2423793"/>
              <a:gd name="connsiteY0" fmla="*/ 812663 h 915669"/>
              <a:gd name="connsiteX1" fmla="*/ 102721 w 2423793"/>
              <a:gd name="connsiteY1" fmla="*/ 858037 h 915669"/>
              <a:gd name="connsiteX2" fmla="*/ 1574215 w 2423793"/>
              <a:gd name="connsiteY2" fmla="*/ 858037 h 915669"/>
              <a:gd name="connsiteX3" fmla="*/ 1574215 w 2423793"/>
              <a:gd name="connsiteY3" fmla="*/ 41719 h 915669"/>
              <a:gd name="connsiteX4" fmla="*/ 2321646 w 2423793"/>
              <a:gd name="connsiteY4" fmla="*/ 41719 h 915669"/>
              <a:gd name="connsiteX5" fmla="*/ 2372254 w 2423793"/>
              <a:gd name="connsiteY5" fmla="*/ 0 h 915669"/>
              <a:gd name="connsiteX6" fmla="*/ 2423793 w 2423793"/>
              <a:gd name="connsiteY6" fmla="*/ 51540 h 915669"/>
              <a:gd name="connsiteX7" fmla="*/ 2372254 w 2423793"/>
              <a:gd name="connsiteY7" fmla="*/ 103079 h 915669"/>
              <a:gd name="connsiteX8" fmla="*/ 2322220 w 2423793"/>
              <a:gd name="connsiteY8" fmla="*/ 63869 h 915669"/>
              <a:gd name="connsiteX9" fmla="*/ 1596437 w 2423793"/>
              <a:gd name="connsiteY9" fmla="*/ 63869 h 915669"/>
              <a:gd name="connsiteX10" fmla="*/ 1596437 w 2423793"/>
              <a:gd name="connsiteY10" fmla="*/ 880115 h 915669"/>
              <a:gd name="connsiteX11" fmla="*/ 100570 w 2423793"/>
              <a:gd name="connsiteY11" fmla="*/ 880115 h 915669"/>
              <a:gd name="connsiteX12" fmla="*/ 51540 w 2423793"/>
              <a:gd name="connsiteY12" fmla="*/ 915670 h 915669"/>
              <a:gd name="connsiteX13" fmla="*/ 0 w 2423793"/>
              <a:gd name="connsiteY13" fmla="*/ 864130 h 915669"/>
              <a:gd name="connsiteX14" fmla="*/ 51540 w 2423793"/>
              <a:gd name="connsiteY14" fmla="*/ 812663 h 915669"/>
              <a:gd name="connsiteX15" fmla="*/ 51540 w 2423793"/>
              <a:gd name="connsiteY15" fmla="*/ 812663 h 915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23793" h="915669">
                <a:moveTo>
                  <a:pt x="51540" y="812663"/>
                </a:moveTo>
                <a:cubicBezTo>
                  <a:pt x="78994" y="812663"/>
                  <a:pt x="99638" y="832447"/>
                  <a:pt x="102721" y="858037"/>
                </a:cubicBezTo>
                <a:lnTo>
                  <a:pt x="1574215" y="858037"/>
                </a:lnTo>
                <a:lnTo>
                  <a:pt x="1574215" y="41719"/>
                </a:lnTo>
                <a:lnTo>
                  <a:pt x="2321646" y="41719"/>
                </a:lnTo>
                <a:cubicBezTo>
                  <a:pt x="2326234" y="17993"/>
                  <a:pt x="2347165" y="0"/>
                  <a:pt x="2372254" y="0"/>
                </a:cubicBezTo>
                <a:cubicBezTo>
                  <a:pt x="2400712" y="0"/>
                  <a:pt x="2423793" y="23082"/>
                  <a:pt x="2423793" y="51540"/>
                </a:cubicBezTo>
                <a:cubicBezTo>
                  <a:pt x="2423793" y="79997"/>
                  <a:pt x="2400712" y="103079"/>
                  <a:pt x="2372254" y="103079"/>
                </a:cubicBezTo>
                <a:cubicBezTo>
                  <a:pt x="2348026" y="103079"/>
                  <a:pt x="2327740" y="86377"/>
                  <a:pt x="2322220" y="63869"/>
                </a:cubicBezTo>
                <a:lnTo>
                  <a:pt x="1596437" y="63869"/>
                </a:lnTo>
                <a:lnTo>
                  <a:pt x="1596437" y="880115"/>
                </a:lnTo>
                <a:lnTo>
                  <a:pt x="100570" y="880115"/>
                </a:lnTo>
                <a:cubicBezTo>
                  <a:pt x="93832" y="900760"/>
                  <a:pt x="77273" y="915670"/>
                  <a:pt x="51540" y="915670"/>
                </a:cubicBezTo>
                <a:cubicBezTo>
                  <a:pt x="25877" y="915670"/>
                  <a:pt x="0" y="892588"/>
                  <a:pt x="0" y="864130"/>
                </a:cubicBezTo>
                <a:cubicBezTo>
                  <a:pt x="0" y="835744"/>
                  <a:pt x="24157" y="812663"/>
                  <a:pt x="51540" y="812663"/>
                </a:cubicBezTo>
                <a:lnTo>
                  <a:pt x="51540" y="812663"/>
                </a:lnTo>
                <a:close/>
              </a:path>
            </a:pathLst>
          </a:custGeom>
          <a:solidFill>
            <a:srgbClr val="CACACA"/>
          </a:solidFill>
          <a:ln w="7168" cap="flat">
            <a:no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1E1B458F-B6AA-AF59-3127-CAADA471FA33}"/>
              </a:ext>
            </a:extLst>
          </p:cNvPr>
          <p:cNvSpPr/>
          <p:nvPr/>
        </p:nvSpPr>
        <p:spPr>
          <a:xfrm>
            <a:off x="1385418" y="2714024"/>
            <a:ext cx="2423793" cy="915669"/>
          </a:xfrm>
          <a:custGeom>
            <a:avLst/>
            <a:gdLst>
              <a:gd name="connsiteX0" fmla="*/ 2372254 w 2423793"/>
              <a:gd name="connsiteY0" fmla="*/ 812591 h 915669"/>
              <a:gd name="connsiteX1" fmla="*/ 2321073 w 2423793"/>
              <a:gd name="connsiteY1" fmla="*/ 857966 h 915669"/>
              <a:gd name="connsiteX2" fmla="*/ 849579 w 2423793"/>
              <a:gd name="connsiteY2" fmla="*/ 857966 h 915669"/>
              <a:gd name="connsiteX3" fmla="*/ 849579 w 2423793"/>
              <a:gd name="connsiteY3" fmla="*/ 41719 h 915669"/>
              <a:gd name="connsiteX4" fmla="*/ 102147 w 2423793"/>
              <a:gd name="connsiteY4" fmla="*/ 41719 h 915669"/>
              <a:gd name="connsiteX5" fmla="*/ 51539 w 2423793"/>
              <a:gd name="connsiteY5" fmla="*/ 0 h 915669"/>
              <a:gd name="connsiteX6" fmla="*/ 0 w 2423793"/>
              <a:gd name="connsiteY6" fmla="*/ 51540 h 915669"/>
              <a:gd name="connsiteX7" fmla="*/ 51539 w 2423793"/>
              <a:gd name="connsiteY7" fmla="*/ 103079 h 915669"/>
              <a:gd name="connsiteX8" fmla="*/ 101574 w 2423793"/>
              <a:gd name="connsiteY8" fmla="*/ 63869 h 915669"/>
              <a:gd name="connsiteX9" fmla="*/ 827357 w 2423793"/>
              <a:gd name="connsiteY9" fmla="*/ 63869 h 915669"/>
              <a:gd name="connsiteX10" fmla="*/ 827357 w 2423793"/>
              <a:gd name="connsiteY10" fmla="*/ 880115 h 915669"/>
              <a:gd name="connsiteX11" fmla="*/ 2323224 w 2423793"/>
              <a:gd name="connsiteY11" fmla="*/ 880115 h 915669"/>
              <a:gd name="connsiteX12" fmla="*/ 2372254 w 2423793"/>
              <a:gd name="connsiteY12" fmla="*/ 915670 h 915669"/>
              <a:gd name="connsiteX13" fmla="*/ 2423794 w 2423793"/>
              <a:gd name="connsiteY13" fmla="*/ 864130 h 915669"/>
              <a:gd name="connsiteX14" fmla="*/ 2372254 w 2423793"/>
              <a:gd name="connsiteY14" fmla="*/ 812591 h 915669"/>
              <a:gd name="connsiteX15" fmla="*/ 2372254 w 2423793"/>
              <a:gd name="connsiteY15" fmla="*/ 812591 h 915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23793" h="915669">
                <a:moveTo>
                  <a:pt x="2372254" y="812591"/>
                </a:moveTo>
                <a:cubicBezTo>
                  <a:pt x="2344872" y="812591"/>
                  <a:pt x="2324155" y="832375"/>
                  <a:pt x="2321073" y="857966"/>
                </a:cubicBezTo>
                <a:lnTo>
                  <a:pt x="849579" y="857966"/>
                </a:lnTo>
                <a:lnTo>
                  <a:pt x="849579" y="41719"/>
                </a:lnTo>
                <a:lnTo>
                  <a:pt x="102147" y="41719"/>
                </a:lnTo>
                <a:cubicBezTo>
                  <a:pt x="97560" y="17992"/>
                  <a:pt x="76628" y="0"/>
                  <a:pt x="51539" y="0"/>
                </a:cubicBezTo>
                <a:cubicBezTo>
                  <a:pt x="23082" y="0"/>
                  <a:pt x="0" y="23082"/>
                  <a:pt x="0" y="51540"/>
                </a:cubicBezTo>
                <a:cubicBezTo>
                  <a:pt x="0" y="79997"/>
                  <a:pt x="23082" y="103079"/>
                  <a:pt x="51539" y="103079"/>
                </a:cubicBezTo>
                <a:cubicBezTo>
                  <a:pt x="75768" y="103079"/>
                  <a:pt x="96054" y="86377"/>
                  <a:pt x="101574" y="63869"/>
                </a:cubicBezTo>
                <a:lnTo>
                  <a:pt x="827357" y="63869"/>
                </a:lnTo>
                <a:lnTo>
                  <a:pt x="827357" y="880115"/>
                </a:lnTo>
                <a:lnTo>
                  <a:pt x="2323224" y="880115"/>
                </a:lnTo>
                <a:cubicBezTo>
                  <a:pt x="2329962" y="900760"/>
                  <a:pt x="2346592" y="915670"/>
                  <a:pt x="2372254" y="915670"/>
                </a:cubicBezTo>
                <a:cubicBezTo>
                  <a:pt x="2397916" y="915670"/>
                  <a:pt x="2423794" y="892588"/>
                  <a:pt x="2423794" y="864130"/>
                </a:cubicBezTo>
                <a:cubicBezTo>
                  <a:pt x="2423794" y="835672"/>
                  <a:pt x="2399637" y="812591"/>
                  <a:pt x="2372254" y="812591"/>
                </a:cubicBezTo>
                <a:lnTo>
                  <a:pt x="2372254" y="812591"/>
                </a:lnTo>
                <a:close/>
              </a:path>
            </a:pathLst>
          </a:custGeom>
          <a:solidFill>
            <a:srgbClr val="CACACA"/>
          </a:solidFill>
          <a:ln w="7168" cap="flat">
            <a:no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9B7F666F-DB4D-6678-4588-2C7723E48249}"/>
              </a:ext>
            </a:extLst>
          </p:cNvPr>
          <p:cNvSpPr/>
          <p:nvPr/>
        </p:nvSpPr>
        <p:spPr>
          <a:xfrm>
            <a:off x="950163" y="4684212"/>
            <a:ext cx="1251859" cy="183434"/>
          </a:xfrm>
          <a:custGeom>
            <a:avLst/>
            <a:gdLst>
              <a:gd name="connsiteX0" fmla="*/ 0 w 1251859"/>
              <a:gd name="connsiteY0" fmla="*/ 0 h 183434"/>
              <a:gd name="connsiteX1" fmla="*/ 1251860 w 1251859"/>
              <a:gd name="connsiteY1" fmla="*/ 0 h 183434"/>
              <a:gd name="connsiteX2" fmla="*/ 1251860 w 1251859"/>
              <a:gd name="connsiteY2" fmla="*/ 183435 h 183434"/>
              <a:gd name="connsiteX3" fmla="*/ 0 w 1251859"/>
              <a:gd name="connsiteY3" fmla="*/ 183435 h 183434"/>
              <a:gd name="connsiteX4" fmla="*/ 0 w 1251859"/>
              <a:gd name="connsiteY4" fmla="*/ 0 h 183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1859" h="183434">
                <a:moveTo>
                  <a:pt x="0" y="0"/>
                </a:moveTo>
                <a:lnTo>
                  <a:pt x="1251860" y="0"/>
                </a:lnTo>
                <a:lnTo>
                  <a:pt x="1251860" y="183435"/>
                </a:lnTo>
                <a:lnTo>
                  <a:pt x="0" y="183435"/>
                </a:lnTo>
                <a:lnTo>
                  <a:pt x="0" y="0"/>
                </a:lnTo>
                <a:close/>
              </a:path>
            </a:pathLst>
          </a:custGeom>
          <a:solidFill>
            <a:srgbClr val="3A6CFF"/>
          </a:solidFill>
          <a:ln w="7168" cap="flat">
            <a:no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1583F5DF-9720-EA62-7BBB-CB3FBAF9F2A7}"/>
              </a:ext>
            </a:extLst>
          </p:cNvPr>
          <p:cNvSpPr/>
          <p:nvPr/>
        </p:nvSpPr>
        <p:spPr>
          <a:xfrm>
            <a:off x="950163" y="5257527"/>
            <a:ext cx="2364010" cy="183363"/>
          </a:xfrm>
          <a:custGeom>
            <a:avLst/>
            <a:gdLst>
              <a:gd name="connsiteX0" fmla="*/ 0 w 2364010"/>
              <a:gd name="connsiteY0" fmla="*/ 0 h 183363"/>
              <a:gd name="connsiteX1" fmla="*/ 2364011 w 2364010"/>
              <a:gd name="connsiteY1" fmla="*/ 0 h 183363"/>
              <a:gd name="connsiteX2" fmla="*/ 2364011 w 2364010"/>
              <a:gd name="connsiteY2" fmla="*/ 183363 h 183363"/>
              <a:gd name="connsiteX3" fmla="*/ 0 w 2364010"/>
              <a:gd name="connsiteY3" fmla="*/ 183363 h 183363"/>
              <a:gd name="connsiteX4" fmla="*/ 0 w 2364010"/>
              <a:gd name="connsiteY4" fmla="*/ 0 h 183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4010" h="183363">
                <a:moveTo>
                  <a:pt x="0" y="0"/>
                </a:moveTo>
                <a:lnTo>
                  <a:pt x="2364011" y="0"/>
                </a:lnTo>
                <a:lnTo>
                  <a:pt x="2364011" y="183363"/>
                </a:lnTo>
                <a:lnTo>
                  <a:pt x="0" y="183363"/>
                </a:lnTo>
                <a:lnTo>
                  <a:pt x="0" y="0"/>
                </a:lnTo>
                <a:close/>
              </a:path>
            </a:pathLst>
          </a:custGeom>
          <a:solidFill>
            <a:srgbClr val="3A6CFF"/>
          </a:solidFill>
          <a:ln w="7168" cap="flat">
            <a:no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559B556C-0061-BA98-E812-70A17109A547}"/>
              </a:ext>
            </a:extLst>
          </p:cNvPr>
          <p:cNvSpPr/>
          <p:nvPr/>
        </p:nvSpPr>
        <p:spPr>
          <a:xfrm>
            <a:off x="950163" y="5841666"/>
            <a:ext cx="1826034" cy="183363"/>
          </a:xfrm>
          <a:custGeom>
            <a:avLst/>
            <a:gdLst>
              <a:gd name="connsiteX0" fmla="*/ 0 w 1826034"/>
              <a:gd name="connsiteY0" fmla="*/ 0 h 183363"/>
              <a:gd name="connsiteX1" fmla="*/ 1826035 w 1826034"/>
              <a:gd name="connsiteY1" fmla="*/ 0 h 183363"/>
              <a:gd name="connsiteX2" fmla="*/ 1826035 w 1826034"/>
              <a:gd name="connsiteY2" fmla="*/ 183363 h 183363"/>
              <a:gd name="connsiteX3" fmla="*/ 0 w 1826034"/>
              <a:gd name="connsiteY3" fmla="*/ 183363 h 183363"/>
              <a:gd name="connsiteX4" fmla="*/ 0 w 1826034"/>
              <a:gd name="connsiteY4" fmla="*/ 0 h 183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034" h="183363">
                <a:moveTo>
                  <a:pt x="0" y="0"/>
                </a:moveTo>
                <a:lnTo>
                  <a:pt x="1826035" y="0"/>
                </a:lnTo>
                <a:lnTo>
                  <a:pt x="1826035" y="183363"/>
                </a:lnTo>
                <a:lnTo>
                  <a:pt x="0" y="183363"/>
                </a:lnTo>
                <a:lnTo>
                  <a:pt x="0" y="0"/>
                </a:lnTo>
                <a:close/>
              </a:path>
            </a:pathLst>
          </a:custGeom>
          <a:solidFill>
            <a:srgbClr val="3A6CFF"/>
          </a:solidFill>
          <a:ln w="7168" cap="flat">
            <a:noFill/>
            <a:prstDash val="solid"/>
            <a:miter/>
          </a:ln>
        </p:spPr>
        <p:txBody>
          <a:bodyPr rtlCol="0" anchor="ctr"/>
          <a:lstStyle/>
          <a:p>
            <a:endParaRPr lang="en-US"/>
          </a:p>
        </p:txBody>
      </p:sp>
      <p:grpSp>
        <p:nvGrpSpPr>
          <p:cNvPr id="298" name="Graphic 28">
            <a:extLst>
              <a:ext uri="{FF2B5EF4-FFF2-40B4-BE49-F238E27FC236}">
                <a16:creationId xmlns:a16="http://schemas.microsoft.com/office/drawing/2014/main" id="{FE47E149-E231-4DB3-BA93-6DE9BD9EA017}"/>
              </a:ext>
            </a:extLst>
          </p:cNvPr>
          <p:cNvGrpSpPr/>
          <p:nvPr/>
        </p:nvGrpSpPr>
        <p:grpSpPr>
          <a:xfrm>
            <a:off x="487310" y="4569088"/>
            <a:ext cx="277267" cy="367732"/>
            <a:chOff x="487310" y="4569088"/>
            <a:chExt cx="277267" cy="367732"/>
          </a:xfrm>
          <a:solidFill>
            <a:srgbClr val="B0B0B0"/>
          </a:solidFill>
        </p:grpSpPr>
        <p:sp>
          <p:nvSpPr>
            <p:cNvPr id="299" name="Freeform: Shape 298">
              <a:extLst>
                <a:ext uri="{FF2B5EF4-FFF2-40B4-BE49-F238E27FC236}">
                  <a16:creationId xmlns:a16="http://schemas.microsoft.com/office/drawing/2014/main" id="{08111D78-ED71-820F-FEFD-BFBAF5774397}"/>
                </a:ext>
              </a:extLst>
            </p:cNvPr>
            <p:cNvSpPr/>
            <p:nvPr/>
          </p:nvSpPr>
          <p:spPr>
            <a:xfrm>
              <a:off x="600425" y="4761700"/>
              <a:ext cx="17920" cy="29533"/>
            </a:xfrm>
            <a:custGeom>
              <a:avLst/>
              <a:gdLst>
                <a:gd name="connsiteX0" fmla="*/ 0 w 17920"/>
                <a:gd name="connsiteY0" fmla="*/ 14838 h 29533"/>
                <a:gd name="connsiteX1" fmla="*/ 17921 w 17920"/>
                <a:gd name="connsiteY1" fmla="*/ 29533 h 29533"/>
                <a:gd name="connsiteX2" fmla="*/ 17921 w 17920"/>
                <a:gd name="connsiteY2" fmla="*/ 0 h 29533"/>
                <a:gd name="connsiteX3" fmla="*/ 5089 w 17920"/>
                <a:gd name="connsiteY3" fmla="*/ 3799 h 29533"/>
                <a:gd name="connsiteX4" fmla="*/ 0 w 17920"/>
                <a:gd name="connsiteY4" fmla="*/ 14838 h 29533"/>
                <a:gd name="connsiteX5" fmla="*/ 0 w 17920"/>
                <a:gd name="connsiteY5" fmla="*/ 14838 h 2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20" h="29533">
                  <a:moveTo>
                    <a:pt x="0" y="14838"/>
                  </a:moveTo>
                  <a:cubicBezTo>
                    <a:pt x="0" y="23082"/>
                    <a:pt x="6021" y="27956"/>
                    <a:pt x="17921" y="29533"/>
                  </a:cubicBezTo>
                  <a:lnTo>
                    <a:pt x="17921" y="0"/>
                  </a:lnTo>
                  <a:cubicBezTo>
                    <a:pt x="12831" y="72"/>
                    <a:pt x="8530" y="1290"/>
                    <a:pt x="5089" y="3799"/>
                  </a:cubicBezTo>
                  <a:cubicBezTo>
                    <a:pt x="1792" y="6308"/>
                    <a:pt x="0" y="9964"/>
                    <a:pt x="0" y="14838"/>
                  </a:cubicBezTo>
                  <a:lnTo>
                    <a:pt x="0" y="14838"/>
                  </a:lnTo>
                  <a:close/>
                </a:path>
              </a:pathLst>
            </a:custGeom>
            <a:solidFill>
              <a:srgbClr val="B0B0B0"/>
            </a:solidFill>
            <a:ln w="7168"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56A4BE99-3D7C-7764-0B04-B9BC004EFF60}"/>
                </a:ext>
              </a:extLst>
            </p:cNvPr>
            <p:cNvSpPr/>
            <p:nvPr/>
          </p:nvSpPr>
          <p:spPr>
            <a:xfrm>
              <a:off x="630316" y="4814029"/>
              <a:ext cx="19425" cy="33690"/>
            </a:xfrm>
            <a:custGeom>
              <a:avLst/>
              <a:gdLst>
                <a:gd name="connsiteX0" fmla="*/ 0 w 19425"/>
                <a:gd name="connsiteY0" fmla="*/ 0 h 33690"/>
                <a:gd name="connsiteX1" fmla="*/ 0 w 19425"/>
                <a:gd name="connsiteY1" fmla="*/ 33691 h 33690"/>
                <a:gd name="connsiteX2" fmla="*/ 13835 w 19425"/>
                <a:gd name="connsiteY2" fmla="*/ 28816 h 33690"/>
                <a:gd name="connsiteX3" fmla="*/ 19426 w 19425"/>
                <a:gd name="connsiteY3" fmla="*/ 16415 h 33690"/>
                <a:gd name="connsiteX4" fmla="*/ 0 w 19425"/>
                <a:gd name="connsiteY4" fmla="*/ 0 h 33690"/>
                <a:gd name="connsiteX5" fmla="*/ 0 w 19425"/>
                <a:gd name="connsiteY5" fmla="*/ 0 h 3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25" h="33690">
                  <a:moveTo>
                    <a:pt x="0" y="0"/>
                  </a:moveTo>
                  <a:lnTo>
                    <a:pt x="0" y="33691"/>
                  </a:lnTo>
                  <a:cubicBezTo>
                    <a:pt x="5520" y="33619"/>
                    <a:pt x="10107" y="31970"/>
                    <a:pt x="13835" y="28816"/>
                  </a:cubicBezTo>
                  <a:cubicBezTo>
                    <a:pt x="17562" y="25662"/>
                    <a:pt x="19426" y="21505"/>
                    <a:pt x="19426" y="16415"/>
                  </a:cubicBezTo>
                  <a:cubicBezTo>
                    <a:pt x="19426" y="7885"/>
                    <a:pt x="12975" y="2437"/>
                    <a:pt x="0" y="0"/>
                  </a:cubicBezTo>
                  <a:lnTo>
                    <a:pt x="0" y="0"/>
                  </a:lnTo>
                  <a:close/>
                </a:path>
              </a:pathLst>
            </a:custGeom>
            <a:solidFill>
              <a:srgbClr val="B0B0B0"/>
            </a:solidFill>
            <a:ln w="7168" cap="flat">
              <a:noFill/>
              <a:prstDash val="solid"/>
              <a:miter/>
            </a:ln>
          </p:spPr>
          <p:txBody>
            <a:bodyPr rtlCol="0" anchor="ctr"/>
            <a:lstStyle/>
            <a:p>
              <a:endParaRPr lang="en-US"/>
            </a:p>
          </p:txBody>
        </p:sp>
        <p:sp>
          <p:nvSpPr>
            <p:cNvPr id="301" name="Freeform: Shape 300">
              <a:extLst>
                <a:ext uri="{FF2B5EF4-FFF2-40B4-BE49-F238E27FC236}">
                  <a16:creationId xmlns:a16="http://schemas.microsoft.com/office/drawing/2014/main" id="{CF390849-5A42-EFDE-11B7-8C7631C3856D}"/>
                </a:ext>
              </a:extLst>
            </p:cNvPr>
            <p:cNvSpPr/>
            <p:nvPr/>
          </p:nvSpPr>
          <p:spPr>
            <a:xfrm>
              <a:off x="561133" y="4569088"/>
              <a:ext cx="129680" cy="69390"/>
            </a:xfrm>
            <a:custGeom>
              <a:avLst/>
              <a:gdLst>
                <a:gd name="connsiteX0" fmla="*/ 100436 w 129680"/>
                <a:gd name="connsiteY0" fmla="*/ 68674 h 69390"/>
                <a:gd name="connsiteX1" fmla="*/ 101870 w 129680"/>
                <a:gd name="connsiteY1" fmla="*/ 68961 h 69390"/>
                <a:gd name="connsiteX2" fmla="*/ 125525 w 129680"/>
                <a:gd name="connsiteY2" fmla="*/ 31256 h 69390"/>
                <a:gd name="connsiteX3" fmla="*/ 64810 w 129680"/>
                <a:gd name="connsiteY3" fmla="*/ 2 h 69390"/>
                <a:gd name="connsiteX4" fmla="*/ 3450 w 129680"/>
                <a:gd name="connsiteY4" fmla="*/ 31256 h 69390"/>
                <a:gd name="connsiteX5" fmla="*/ 27249 w 129680"/>
                <a:gd name="connsiteY5" fmla="*/ 69391 h 69390"/>
                <a:gd name="connsiteX6" fmla="*/ 29829 w 129680"/>
                <a:gd name="connsiteY6" fmla="*/ 68674 h 69390"/>
                <a:gd name="connsiteX7" fmla="*/ 100436 w 129680"/>
                <a:gd name="connsiteY7" fmla="*/ 68674 h 69390"/>
                <a:gd name="connsiteX8" fmla="*/ 100436 w 129680"/>
                <a:gd name="connsiteY8" fmla="*/ 68674 h 6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80" h="69390">
                  <a:moveTo>
                    <a:pt x="100436" y="68674"/>
                  </a:moveTo>
                  <a:cubicBezTo>
                    <a:pt x="100938" y="68674"/>
                    <a:pt x="101440" y="68817"/>
                    <a:pt x="101870" y="68961"/>
                  </a:cubicBezTo>
                  <a:cubicBezTo>
                    <a:pt x="108608" y="59713"/>
                    <a:pt x="116207" y="47384"/>
                    <a:pt x="125525" y="31256"/>
                  </a:cubicBezTo>
                  <a:cubicBezTo>
                    <a:pt x="143661" y="-141"/>
                    <a:pt x="98573" y="2"/>
                    <a:pt x="64810" y="2"/>
                  </a:cubicBezTo>
                  <a:cubicBezTo>
                    <a:pt x="31120" y="2"/>
                    <a:pt x="-12678" y="-858"/>
                    <a:pt x="3450" y="31256"/>
                  </a:cubicBezTo>
                  <a:cubicBezTo>
                    <a:pt x="11335" y="46954"/>
                    <a:pt x="19292" y="59642"/>
                    <a:pt x="27249" y="69391"/>
                  </a:cubicBezTo>
                  <a:cubicBezTo>
                    <a:pt x="28109" y="68961"/>
                    <a:pt x="28969" y="68674"/>
                    <a:pt x="29829" y="68674"/>
                  </a:cubicBezTo>
                  <a:lnTo>
                    <a:pt x="100436" y="68674"/>
                  </a:lnTo>
                  <a:lnTo>
                    <a:pt x="100436" y="68674"/>
                  </a:lnTo>
                  <a:close/>
                </a:path>
              </a:pathLst>
            </a:custGeom>
            <a:solidFill>
              <a:srgbClr val="B0B0B0"/>
            </a:solidFill>
            <a:ln w="7168" cap="flat">
              <a:no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F1C7DF45-7750-2500-765E-286B78B81DC4}"/>
                </a:ext>
              </a:extLst>
            </p:cNvPr>
            <p:cNvSpPr/>
            <p:nvPr/>
          </p:nvSpPr>
          <p:spPr>
            <a:xfrm>
              <a:off x="487310" y="4656614"/>
              <a:ext cx="277267" cy="280206"/>
            </a:xfrm>
            <a:custGeom>
              <a:avLst/>
              <a:gdLst>
                <a:gd name="connsiteX0" fmla="*/ 171894 w 277267"/>
                <a:gd name="connsiteY0" fmla="*/ 195908 h 280206"/>
                <a:gd name="connsiteX1" fmla="*/ 143006 w 277267"/>
                <a:gd name="connsiteY1" fmla="*/ 207305 h 280206"/>
                <a:gd name="connsiteX2" fmla="*/ 143006 w 277267"/>
                <a:gd name="connsiteY2" fmla="*/ 223577 h 280206"/>
                <a:gd name="connsiteX3" fmla="*/ 131107 w 277267"/>
                <a:gd name="connsiteY3" fmla="*/ 223577 h 280206"/>
                <a:gd name="connsiteX4" fmla="*/ 131107 w 277267"/>
                <a:gd name="connsiteY4" fmla="*/ 207305 h 280206"/>
                <a:gd name="connsiteX5" fmla="*/ 89244 w 277267"/>
                <a:gd name="connsiteY5" fmla="*/ 175622 h 280206"/>
                <a:gd name="connsiteX6" fmla="*/ 108169 w 277267"/>
                <a:gd name="connsiteY6" fmla="*/ 171177 h 280206"/>
                <a:gd name="connsiteX7" fmla="*/ 131107 w 277267"/>
                <a:gd name="connsiteY7" fmla="*/ 191177 h 280206"/>
                <a:gd name="connsiteX8" fmla="*/ 131107 w 277267"/>
                <a:gd name="connsiteY8" fmla="*/ 156411 h 280206"/>
                <a:gd name="connsiteX9" fmla="*/ 100785 w 277267"/>
                <a:gd name="connsiteY9" fmla="*/ 142863 h 280206"/>
                <a:gd name="connsiteX10" fmla="*/ 93760 w 277267"/>
                <a:gd name="connsiteY10" fmla="*/ 123222 h 280206"/>
                <a:gd name="connsiteX11" fmla="*/ 131179 w 277267"/>
                <a:gd name="connsiteY11" fmla="*/ 88958 h 280206"/>
                <a:gd name="connsiteX12" fmla="*/ 131179 w 277267"/>
                <a:gd name="connsiteY12" fmla="*/ 76270 h 280206"/>
                <a:gd name="connsiteX13" fmla="*/ 143078 w 277267"/>
                <a:gd name="connsiteY13" fmla="*/ 76270 h 280206"/>
                <a:gd name="connsiteX14" fmla="*/ 143078 w 277267"/>
                <a:gd name="connsiteY14" fmla="*/ 88958 h 280206"/>
                <a:gd name="connsiteX15" fmla="*/ 177629 w 277267"/>
                <a:gd name="connsiteY15" fmla="*/ 115982 h 280206"/>
                <a:gd name="connsiteX16" fmla="*/ 159780 w 277267"/>
                <a:gd name="connsiteY16" fmla="*/ 119781 h 280206"/>
                <a:gd name="connsiteX17" fmla="*/ 143078 w 277267"/>
                <a:gd name="connsiteY17" fmla="*/ 105230 h 280206"/>
                <a:gd name="connsiteX18" fmla="*/ 143078 w 277267"/>
                <a:gd name="connsiteY18" fmla="*/ 135910 h 280206"/>
                <a:gd name="connsiteX19" fmla="*/ 166303 w 277267"/>
                <a:gd name="connsiteY19" fmla="*/ 143436 h 280206"/>
                <a:gd name="connsiteX20" fmla="*/ 177055 w 277267"/>
                <a:gd name="connsiteY20" fmla="*/ 153759 h 280206"/>
                <a:gd name="connsiteX21" fmla="*/ 181858 w 277267"/>
                <a:gd name="connsiteY21" fmla="*/ 171751 h 280206"/>
                <a:gd name="connsiteX22" fmla="*/ 171894 w 277267"/>
                <a:gd name="connsiteY22" fmla="*/ 195908 h 280206"/>
                <a:gd name="connsiteX23" fmla="*/ 171894 w 277267"/>
                <a:gd name="connsiteY23" fmla="*/ 195908 h 280206"/>
                <a:gd name="connsiteX24" fmla="*/ 182718 w 277267"/>
                <a:gd name="connsiteY24" fmla="*/ 2581 h 280206"/>
                <a:gd name="connsiteX25" fmla="*/ 174260 w 277267"/>
                <a:gd name="connsiteY25" fmla="*/ 12688 h 280206"/>
                <a:gd name="connsiteX26" fmla="*/ 103724 w 277267"/>
                <a:gd name="connsiteY26" fmla="*/ 12688 h 280206"/>
                <a:gd name="connsiteX27" fmla="*/ 94764 w 277267"/>
                <a:gd name="connsiteY27" fmla="*/ 0 h 280206"/>
                <a:gd name="connsiteX28" fmla="*/ 0 w 277267"/>
                <a:gd name="connsiteY28" fmla="*/ 176554 h 280206"/>
                <a:gd name="connsiteX29" fmla="*/ 138634 w 277267"/>
                <a:gd name="connsiteY29" fmla="*/ 280206 h 280206"/>
                <a:gd name="connsiteX30" fmla="*/ 277267 w 277267"/>
                <a:gd name="connsiteY30" fmla="*/ 176554 h 280206"/>
                <a:gd name="connsiteX31" fmla="*/ 182718 w 277267"/>
                <a:gd name="connsiteY31" fmla="*/ 2581 h 280206"/>
                <a:gd name="connsiteX32" fmla="*/ 182718 w 277267"/>
                <a:gd name="connsiteY32" fmla="*/ 2581 h 280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77267" h="280206">
                  <a:moveTo>
                    <a:pt x="171894" y="195908"/>
                  </a:moveTo>
                  <a:cubicBezTo>
                    <a:pt x="165228" y="202359"/>
                    <a:pt x="155622" y="206158"/>
                    <a:pt x="143006" y="207305"/>
                  </a:cubicBezTo>
                  <a:lnTo>
                    <a:pt x="143006" y="223577"/>
                  </a:lnTo>
                  <a:lnTo>
                    <a:pt x="131107" y="223577"/>
                  </a:lnTo>
                  <a:lnTo>
                    <a:pt x="131107" y="207305"/>
                  </a:lnTo>
                  <a:cubicBezTo>
                    <a:pt x="109316" y="205442"/>
                    <a:pt x="95337" y="194904"/>
                    <a:pt x="89244" y="175622"/>
                  </a:cubicBezTo>
                  <a:lnTo>
                    <a:pt x="108169" y="171177"/>
                  </a:lnTo>
                  <a:cubicBezTo>
                    <a:pt x="111609" y="183579"/>
                    <a:pt x="119208" y="190245"/>
                    <a:pt x="131107" y="191177"/>
                  </a:cubicBezTo>
                  <a:lnTo>
                    <a:pt x="131107" y="156411"/>
                  </a:lnTo>
                  <a:cubicBezTo>
                    <a:pt x="115552" y="152827"/>
                    <a:pt x="105445" y="148311"/>
                    <a:pt x="100785" y="142863"/>
                  </a:cubicBezTo>
                  <a:cubicBezTo>
                    <a:pt x="96054" y="137343"/>
                    <a:pt x="93760" y="130820"/>
                    <a:pt x="93760" y="123222"/>
                  </a:cubicBezTo>
                  <a:cubicBezTo>
                    <a:pt x="93760" y="103438"/>
                    <a:pt x="106233" y="92040"/>
                    <a:pt x="131179" y="88958"/>
                  </a:cubicBezTo>
                  <a:lnTo>
                    <a:pt x="131179" y="76270"/>
                  </a:lnTo>
                  <a:lnTo>
                    <a:pt x="143078" y="76270"/>
                  </a:lnTo>
                  <a:lnTo>
                    <a:pt x="143078" y="88958"/>
                  </a:lnTo>
                  <a:cubicBezTo>
                    <a:pt x="161285" y="91323"/>
                    <a:pt x="172826" y="100284"/>
                    <a:pt x="177629" y="115982"/>
                  </a:cubicBezTo>
                  <a:lnTo>
                    <a:pt x="159780" y="119781"/>
                  </a:lnTo>
                  <a:cubicBezTo>
                    <a:pt x="156769" y="110749"/>
                    <a:pt x="151178" y="105875"/>
                    <a:pt x="143078" y="105230"/>
                  </a:cubicBezTo>
                  <a:lnTo>
                    <a:pt x="143078" y="135910"/>
                  </a:lnTo>
                  <a:cubicBezTo>
                    <a:pt x="154547" y="139207"/>
                    <a:pt x="162289" y="141716"/>
                    <a:pt x="166303" y="143436"/>
                  </a:cubicBezTo>
                  <a:cubicBezTo>
                    <a:pt x="170317" y="145228"/>
                    <a:pt x="173901" y="148669"/>
                    <a:pt x="177055" y="153759"/>
                  </a:cubicBezTo>
                  <a:cubicBezTo>
                    <a:pt x="180281" y="158848"/>
                    <a:pt x="181858" y="164869"/>
                    <a:pt x="181858" y="171751"/>
                  </a:cubicBezTo>
                  <a:cubicBezTo>
                    <a:pt x="181786" y="181356"/>
                    <a:pt x="178489" y="189456"/>
                    <a:pt x="171894" y="195908"/>
                  </a:cubicBezTo>
                  <a:lnTo>
                    <a:pt x="171894" y="195908"/>
                  </a:lnTo>
                  <a:close/>
                  <a:moveTo>
                    <a:pt x="182718" y="2581"/>
                  </a:moveTo>
                  <a:cubicBezTo>
                    <a:pt x="181428" y="8458"/>
                    <a:pt x="178131" y="12688"/>
                    <a:pt x="174260" y="12688"/>
                  </a:cubicBezTo>
                  <a:lnTo>
                    <a:pt x="103724" y="12688"/>
                  </a:lnTo>
                  <a:cubicBezTo>
                    <a:pt x="99280" y="12688"/>
                    <a:pt x="95624" y="7240"/>
                    <a:pt x="94764" y="0"/>
                  </a:cubicBezTo>
                  <a:cubicBezTo>
                    <a:pt x="42579" y="31684"/>
                    <a:pt x="0" y="112685"/>
                    <a:pt x="0" y="176554"/>
                  </a:cubicBezTo>
                  <a:cubicBezTo>
                    <a:pt x="0" y="257698"/>
                    <a:pt x="62077" y="280206"/>
                    <a:pt x="138634" y="280206"/>
                  </a:cubicBezTo>
                  <a:cubicBezTo>
                    <a:pt x="215190" y="280206"/>
                    <a:pt x="277267" y="257698"/>
                    <a:pt x="277267" y="176554"/>
                  </a:cubicBezTo>
                  <a:cubicBezTo>
                    <a:pt x="277195" y="114405"/>
                    <a:pt x="231462" y="35913"/>
                    <a:pt x="182718" y="2581"/>
                  </a:cubicBezTo>
                  <a:lnTo>
                    <a:pt x="182718" y="2581"/>
                  </a:lnTo>
                  <a:close/>
                </a:path>
              </a:pathLst>
            </a:custGeom>
            <a:solidFill>
              <a:srgbClr val="B0B0B0"/>
            </a:solidFill>
            <a:ln w="7168" cap="flat">
              <a:noFill/>
              <a:prstDash val="solid"/>
              <a:miter/>
            </a:ln>
          </p:spPr>
          <p:txBody>
            <a:bodyPr rtlCol="0" anchor="ctr"/>
            <a:lstStyle/>
            <a:p>
              <a:endParaRPr lang="en-US"/>
            </a:p>
          </p:txBody>
        </p:sp>
      </p:grpSp>
      <p:grpSp>
        <p:nvGrpSpPr>
          <p:cNvPr id="303" name="Graphic 28">
            <a:extLst>
              <a:ext uri="{FF2B5EF4-FFF2-40B4-BE49-F238E27FC236}">
                <a16:creationId xmlns:a16="http://schemas.microsoft.com/office/drawing/2014/main" id="{6EC37BE9-5DA1-5E79-D0F4-DBFF9EF3A0AD}"/>
              </a:ext>
            </a:extLst>
          </p:cNvPr>
          <p:cNvGrpSpPr/>
          <p:nvPr/>
        </p:nvGrpSpPr>
        <p:grpSpPr>
          <a:xfrm>
            <a:off x="459738" y="5167422"/>
            <a:ext cx="318365" cy="347275"/>
            <a:chOff x="459738" y="5167422"/>
            <a:chExt cx="318365" cy="347275"/>
          </a:xfrm>
          <a:solidFill>
            <a:srgbClr val="B0B0B0"/>
          </a:solidFill>
        </p:grpSpPr>
        <p:sp>
          <p:nvSpPr>
            <p:cNvPr id="304" name="Freeform: Shape 303">
              <a:extLst>
                <a:ext uri="{FF2B5EF4-FFF2-40B4-BE49-F238E27FC236}">
                  <a16:creationId xmlns:a16="http://schemas.microsoft.com/office/drawing/2014/main" id="{EC6A3E9B-3E8B-7B5E-C600-A0A764E58C44}"/>
                </a:ext>
              </a:extLst>
            </p:cNvPr>
            <p:cNvSpPr/>
            <p:nvPr/>
          </p:nvSpPr>
          <p:spPr>
            <a:xfrm>
              <a:off x="530085" y="5167422"/>
              <a:ext cx="248019" cy="248092"/>
            </a:xfrm>
            <a:custGeom>
              <a:avLst/>
              <a:gdLst>
                <a:gd name="connsiteX0" fmla="*/ 124102 w 248019"/>
                <a:gd name="connsiteY0" fmla="*/ 33977 h 248092"/>
                <a:gd name="connsiteX1" fmla="*/ 55430 w 248019"/>
                <a:gd name="connsiteY1" fmla="*/ 65733 h 248092"/>
                <a:gd name="connsiteX2" fmla="*/ 65752 w 248019"/>
                <a:gd name="connsiteY2" fmla="*/ 192682 h 248092"/>
                <a:gd name="connsiteX3" fmla="*/ 123958 w 248019"/>
                <a:gd name="connsiteY3" fmla="*/ 214115 h 248092"/>
                <a:gd name="connsiteX4" fmla="*/ 192630 w 248019"/>
                <a:gd name="connsiteY4" fmla="*/ 182360 h 248092"/>
                <a:gd name="connsiteX5" fmla="*/ 213776 w 248019"/>
                <a:gd name="connsiteY5" fmla="*/ 116770 h 248092"/>
                <a:gd name="connsiteX6" fmla="*/ 182308 w 248019"/>
                <a:gd name="connsiteY6" fmla="*/ 55410 h 248092"/>
                <a:gd name="connsiteX7" fmla="*/ 124102 w 248019"/>
                <a:gd name="connsiteY7" fmla="*/ 33977 h 248092"/>
                <a:gd name="connsiteX8" fmla="*/ 124102 w 248019"/>
                <a:gd name="connsiteY8" fmla="*/ 33977 h 248092"/>
                <a:gd name="connsiteX9" fmla="*/ 123958 w 248019"/>
                <a:gd name="connsiteY9" fmla="*/ 248092 h 248092"/>
                <a:gd name="connsiteX10" fmla="*/ 43674 w 248019"/>
                <a:gd name="connsiteY10" fmla="*/ 218559 h 248092"/>
                <a:gd name="connsiteX11" fmla="*/ 29409 w 248019"/>
                <a:gd name="connsiteY11" fmla="*/ 43726 h 248092"/>
                <a:gd name="connsiteX12" fmla="*/ 124030 w 248019"/>
                <a:gd name="connsiteY12" fmla="*/ 0 h 248092"/>
                <a:gd name="connsiteX13" fmla="*/ 204243 w 248019"/>
                <a:gd name="connsiteY13" fmla="*/ 29461 h 248092"/>
                <a:gd name="connsiteX14" fmla="*/ 247610 w 248019"/>
                <a:gd name="connsiteY14" fmla="*/ 113903 h 248092"/>
                <a:gd name="connsiteX15" fmla="*/ 218507 w 248019"/>
                <a:gd name="connsiteY15" fmla="*/ 204295 h 248092"/>
                <a:gd name="connsiteX16" fmla="*/ 123958 w 248019"/>
                <a:gd name="connsiteY16" fmla="*/ 248092 h 248092"/>
                <a:gd name="connsiteX17" fmla="*/ 123958 w 248019"/>
                <a:gd name="connsiteY17" fmla="*/ 248092 h 24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8019" h="248092">
                  <a:moveTo>
                    <a:pt x="124102" y="33977"/>
                  </a:moveTo>
                  <a:cubicBezTo>
                    <a:pt x="97579" y="33977"/>
                    <a:pt x="72562" y="45518"/>
                    <a:pt x="55430" y="65733"/>
                  </a:cubicBezTo>
                  <a:cubicBezTo>
                    <a:pt x="23316" y="103581"/>
                    <a:pt x="27904" y="160497"/>
                    <a:pt x="65752" y="192682"/>
                  </a:cubicBezTo>
                  <a:cubicBezTo>
                    <a:pt x="82024" y="206517"/>
                    <a:pt x="102669" y="214115"/>
                    <a:pt x="123958" y="214115"/>
                  </a:cubicBezTo>
                  <a:cubicBezTo>
                    <a:pt x="150481" y="214115"/>
                    <a:pt x="175498" y="202574"/>
                    <a:pt x="192630" y="182360"/>
                  </a:cubicBezTo>
                  <a:cubicBezTo>
                    <a:pt x="208185" y="164009"/>
                    <a:pt x="215712" y="140712"/>
                    <a:pt x="213776" y="116770"/>
                  </a:cubicBezTo>
                  <a:cubicBezTo>
                    <a:pt x="211841" y="92757"/>
                    <a:pt x="200659" y="71037"/>
                    <a:pt x="182308" y="55410"/>
                  </a:cubicBezTo>
                  <a:cubicBezTo>
                    <a:pt x="166036" y="41647"/>
                    <a:pt x="145391" y="33977"/>
                    <a:pt x="124102" y="33977"/>
                  </a:cubicBezTo>
                  <a:lnTo>
                    <a:pt x="124102" y="33977"/>
                  </a:lnTo>
                  <a:close/>
                  <a:moveTo>
                    <a:pt x="123958" y="248092"/>
                  </a:moveTo>
                  <a:cubicBezTo>
                    <a:pt x="94640" y="248092"/>
                    <a:pt x="66111" y="237627"/>
                    <a:pt x="43674" y="218559"/>
                  </a:cubicBezTo>
                  <a:cubicBezTo>
                    <a:pt x="-8439" y="174260"/>
                    <a:pt x="-14819" y="95839"/>
                    <a:pt x="29409" y="43726"/>
                  </a:cubicBezTo>
                  <a:cubicBezTo>
                    <a:pt x="52993" y="15913"/>
                    <a:pt x="87472" y="0"/>
                    <a:pt x="124030" y="0"/>
                  </a:cubicBezTo>
                  <a:cubicBezTo>
                    <a:pt x="153348" y="0"/>
                    <a:pt x="181878" y="10466"/>
                    <a:pt x="204243" y="29461"/>
                  </a:cubicBezTo>
                  <a:cubicBezTo>
                    <a:pt x="229475" y="50894"/>
                    <a:pt x="244886" y="80929"/>
                    <a:pt x="247610" y="113903"/>
                  </a:cubicBezTo>
                  <a:cubicBezTo>
                    <a:pt x="250263" y="146949"/>
                    <a:pt x="239940" y="178991"/>
                    <a:pt x="218507" y="204295"/>
                  </a:cubicBezTo>
                  <a:cubicBezTo>
                    <a:pt x="194924" y="232107"/>
                    <a:pt x="160445" y="248092"/>
                    <a:pt x="123958" y="248092"/>
                  </a:cubicBezTo>
                  <a:lnTo>
                    <a:pt x="123958" y="248092"/>
                  </a:lnTo>
                  <a:close/>
                </a:path>
              </a:pathLst>
            </a:custGeom>
            <a:solidFill>
              <a:srgbClr val="B0B0B0"/>
            </a:solidFill>
            <a:ln w="7168" cap="flat">
              <a:noFill/>
              <a:prstDash val="solid"/>
              <a:miter/>
            </a:ln>
          </p:spPr>
          <p:txBody>
            <a:bodyPr rtlCol="0" anchor="ctr"/>
            <a:lstStyle/>
            <a:p>
              <a:endParaRPr lang="en-US"/>
            </a:p>
          </p:txBody>
        </p:sp>
        <p:sp>
          <p:nvSpPr>
            <p:cNvPr id="305" name="Freeform: Shape 304">
              <a:extLst>
                <a:ext uri="{FF2B5EF4-FFF2-40B4-BE49-F238E27FC236}">
                  <a16:creationId xmlns:a16="http://schemas.microsoft.com/office/drawing/2014/main" id="{88A7F78C-6BC1-72AF-CA18-38E1554DCEEF}"/>
                </a:ext>
              </a:extLst>
            </p:cNvPr>
            <p:cNvSpPr/>
            <p:nvPr/>
          </p:nvSpPr>
          <p:spPr>
            <a:xfrm>
              <a:off x="535552" y="5362040"/>
              <a:ext cx="62220" cy="64728"/>
            </a:xfrm>
            <a:custGeom>
              <a:avLst/>
              <a:gdLst>
                <a:gd name="connsiteX0" fmla="*/ 25949 w 62220"/>
                <a:gd name="connsiteY0" fmla="*/ 64729 h 64728"/>
                <a:gd name="connsiteX1" fmla="*/ 0 w 62220"/>
                <a:gd name="connsiteY1" fmla="*/ 42794 h 64728"/>
                <a:gd name="connsiteX2" fmla="*/ 36343 w 62220"/>
                <a:gd name="connsiteY2" fmla="*/ 0 h 64728"/>
                <a:gd name="connsiteX3" fmla="*/ 62220 w 62220"/>
                <a:gd name="connsiteY3" fmla="*/ 22006 h 64728"/>
                <a:gd name="connsiteX4" fmla="*/ 25949 w 62220"/>
                <a:gd name="connsiteY4" fmla="*/ 64729 h 64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20" h="64728">
                  <a:moveTo>
                    <a:pt x="25949" y="64729"/>
                  </a:moveTo>
                  <a:lnTo>
                    <a:pt x="0" y="42794"/>
                  </a:lnTo>
                  <a:lnTo>
                    <a:pt x="36343" y="0"/>
                  </a:lnTo>
                  <a:lnTo>
                    <a:pt x="62220" y="22006"/>
                  </a:lnTo>
                  <a:lnTo>
                    <a:pt x="25949" y="64729"/>
                  </a:lnTo>
                  <a:close/>
                </a:path>
              </a:pathLst>
            </a:custGeom>
            <a:solidFill>
              <a:srgbClr val="B0B0B0"/>
            </a:solidFill>
            <a:ln w="7168" cap="flat">
              <a:noFill/>
              <a:prstDash val="solid"/>
              <a:miter/>
            </a:ln>
          </p:spPr>
          <p:txBody>
            <a:bodyPr rtlCol="0" anchor="ctr"/>
            <a:lstStyle/>
            <a:p>
              <a:endParaRPr lang="en-US"/>
            </a:p>
          </p:txBody>
        </p:sp>
        <p:sp>
          <p:nvSpPr>
            <p:cNvPr id="306" name="Freeform: Shape 305">
              <a:extLst>
                <a:ext uri="{FF2B5EF4-FFF2-40B4-BE49-F238E27FC236}">
                  <a16:creationId xmlns:a16="http://schemas.microsoft.com/office/drawing/2014/main" id="{75EFDBD1-1A20-3169-7F4D-4ECFF39A80E2}"/>
                </a:ext>
              </a:extLst>
            </p:cNvPr>
            <p:cNvSpPr/>
            <p:nvPr/>
          </p:nvSpPr>
          <p:spPr>
            <a:xfrm>
              <a:off x="459738" y="5399914"/>
              <a:ext cx="107472" cy="114783"/>
            </a:xfrm>
            <a:custGeom>
              <a:avLst/>
              <a:gdLst>
                <a:gd name="connsiteX0" fmla="*/ 47285 w 107472"/>
                <a:gd name="connsiteY0" fmla="*/ 108788 h 114783"/>
                <a:gd name="connsiteX1" fmla="*/ 23343 w 107472"/>
                <a:gd name="connsiteY1" fmla="*/ 110724 h 114783"/>
                <a:gd name="connsiteX2" fmla="*/ 5996 w 107472"/>
                <a:gd name="connsiteY2" fmla="*/ 96029 h 114783"/>
                <a:gd name="connsiteX3" fmla="*/ 4060 w 107472"/>
                <a:gd name="connsiteY3" fmla="*/ 72087 h 114783"/>
                <a:gd name="connsiteX4" fmla="*/ 60188 w 107472"/>
                <a:gd name="connsiteY4" fmla="*/ 5996 h 114783"/>
                <a:gd name="connsiteX5" fmla="*/ 84130 w 107472"/>
                <a:gd name="connsiteY5" fmla="*/ 4060 h 114783"/>
                <a:gd name="connsiteX6" fmla="*/ 101477 w 107472"/>
                <a:gd name="connsiteY6" fmla="*/ 18755 h 114783"/>
                <a:gd name="connsiteX7" fmla="*/ 103412 w 107472"/>
                <a:gd name="connsiteY7" fmla="*/ 42697 h 114783"/>
                <a:gd name="connsiteX8" fmla="*/ 47285 w 107472"/>
                <a:gd name="connsiteY8" fmla="*/ 108788 h 114783"/>
                <a:gd name="connsiteX9" fmla="*/ 47285 w 107472"/>
                <a:gd name="connsiteY9" fmla="*/ 108788 h 11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472" h="114783">
                  <a:moveTo>
                    <a:pt x="47285" y="108788"/>
                  </a:moveTo>
                  <a:cubicBezTo>
                    <a:pt x="41192" y="115956"/>
                    <a:pt x="30511" y="116816"/>
                    <a:pt x="23343" y="110724"/>
                  </a:cubicBezTo>
                  <a:lnTo>
                    <a:pt x="5996" y="96029"/>
                  </a:lnTo>
                  <a:cubicBezTo>
                    <a:pt x="-1172" y="89936"/>
                    <a:pt x="-2033" y="79255"/>
                    <a:pt x="4060" y="72087"/>
                  </a:cubicBezTo>
                  <a:lnTo>
                    <a:pt x="60188" y="5996"/>
                  </a:lnTo>
                  <a:cubicBezTo>
                    <a:pt x="66281" y="-1172"/>
                    <a:pt x="76961" y="-2033"/>
                    <a:pt x="84130" y="4060"/>
                  </a:cubicBezTo>
                  <a:lnTo>
                    <a:pt x="101477" y="18755"/>
                  </a:lnTo>
                  <a:cubicBezTo>
                    <a:pt x="108645" y="24848"/>
                    <a:pt x="109505" y="35529"/>
                    <a:pt x="103412" y="42697"/>
                  </a:cubicBezTo>
                  <a:lnTo>
                    <a:pt x="47285" y="108788"/>
                  </a:lnTo>
                  <a:lnTo>
                    <a:pt x="47285" y="108788"/>
                  </a:lnTo>
                  <a:close/>
                </a:path>
              </a:pathLst>
            </a:custGeom>
            <a:solidFill>
              <a:srgbClr val="B0B0B0"/>
            </a:solidFill>
            <a:ln w="7168" cap="flat">
              <a:noFill/>
              <a:prstDash val="solid"/>
              <a:miter/>
            </a:ln>
          </p:spPr>
          <p:txBody>
            <a:bodyPr rtlCol="0" anchor="ctr"/>
            <a:lstStyle/>
            <a:p>
              <a:endParaRPr lang="en-US"/>
            </a:p>
          </p:txBody>
        </p:sp>
        <p:sp>
          <p:nvSpPr>
            <p:cNvPr id="307" name="Freeform: Shape 306">
              <a:extLst>
                <a:ext uri="{FF2B5EF4-FFF2-40B4-BE49-F238E27FC236}">
                  <a16:creationId xmlns:a16="http://schemas.microsoft.com/office/drawing/2014/main" id="{99D05317-3641-6716-4B9C-2A4EC546060B}"/>
                </a:ext>
              </a:extLst>
            </p:cNvPr>
            <p:cNvSpPr/>
            <p:nvPr/>
          </p:nvSpPr>
          <p:spPr>
            <a:xfrm>
              <a:off x="599674" y="5215587"/>
              <a:ext cx="78887" cy="36964"/>
            </a:xfrm>
            <a:custGeom>
              <a:avLst/>
              <a:gdLst>
                <a:gd name="connsiteX0" fmla="*/ 78598 w 78887"/>
                <a:gd name="connsiteY0" fmla="*/ 14342 h 36964"/>
                <a:gd name="connsiteX1" fmla="*/ 40033 w 78887"/>
                <a:gd name="connsiteY1" fmla="*/ 19933 h 36964"/>
                <a:gd name="connsiteX2" fmla="*/ 249 w 78887"/>
                <a:gd name="connsiteY2" fmla="*/ 33051 h 36964"/>
                <a:gd name="connsiteX3" fmla="*/ 34083 w 78887"/>
                <a:gd name="connsiteY3" fmla="*/ 1368 h 36964"/>
                <a:gd name="connsiteX4" fmla="*/ 78598 w 78887"/>
                <a:gd name="connsiteY4" fmla="*/ 14342 h 36964"/>
                <a:gd name="connsiteX5" fmla="*/ 78598 w 78887"/>
                <a:gd name="connsiteY5" fmla="*/ 14342 h 3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887" h="36964">
                  <a:moveTo>
                    <a:pt x="78598" y="14342"/>
                  </a:moveTo>
                  <a:cubicBezTo>
                    <a:pt x="81537" y="26672"/>
                    <a:pt x="61681" y="14772"/>
                    <a:pt x="40033" y="19933"/>
                  </a:cubicBezTo>
                  <a:cubicBezTo>
                    <a:pt x="18385" y="25094"/>
                    <a:pt x="3188" y="45381"/>
                    <a:pt x="249" y="33051"/>
                  </a:cubicBezTo>
                  <a:cubicBezTo>
                    <a:pt x="-2690" y="20722"/>
                    <a:pt x="21108" y="4880"/>
                    <a:pt x="34083" y="1368"/>
                  </a:cubicBezTo>
                  <a:cubicBezTo>
                    <a:pt x="48921" y="-2575"/>
                    <a:pt x="75659" y="2085"/>
                    <a:pt x="78598" y="14342"/>
                  </a:cubicBezTo>
                  <a:lnTo>
                    <a:pt x="78598" y="14342"/>
                  </a:lnTo>
                  <a:close/>
                </a:path>
              </a:pathLst>
            </a:custGeom>
            <a:solidFill>
              <a:srgbClr val="B0B0B0"/>
            </a:solidFill>
            <a:ln w="7168" cap="flat">
              <a:noFill/>
              <a:prstDash val="solid"/>
              <a:miter/>
            </a:ln>
          </p:spPr>
          <p:txBody>
            <a:bodyPr rtlCol="0" anchor="ctr"/>
            <a:lstStyle/>
            <a:p>
              <a:endParaRPr lang="en-US"/>
            </a:p>
          </p:txBody>
        </p:sp>
        <p:sp>
          <p:nvSpPr>
            <p:cNvPr id="308" name="Freeform: Shape 307">
              <a:extLst>
                <a:ext uri="{FF2B5EF4-FFF2-40B4-BE49-F238E27FC236}">
                  <a16:creationId xmlns:a16="http://schemas.microsoft.com/office/drawing/2014/main" id="{9A9FC720-AD16-041B-F630-2CC7A8A0CD89}"/>
                </a:ext>
              </a:extLst>
            </p:cNvPr>
            <p:cNvSpPr/>
            <p:nvPr/>
          </p:nvSpPr>
          <p:spPr>
            <a:xfrm>
              <a:off x="683495" y="5226694"/>
              <a:ext cx="20133" cy="16579"/>
            </a:xfrm>
            <a:custGeom>
              <a:avLst/>
              <a:gdLst>
                <a:gd name="connsiteX0" fmla="*/ 19866 w 20133"/>
                <a:gd name="connsiteY0" fmla="*/ 13128 h 16579"/>
                <a:gd name="connsiteX1" fmla="*/ 6533 w 20133"/>
                <a:gd name="connsiteY1" fmla="*/ 14705 h 16579"/>
                <a:gd name="connsiteX2" fmla="*/ 583 w 20133"/>
                <a:gd name="connsiteY2" fmla="*/ 6533 h 16579"/>
                <a:gd name="connsiteX3" fmla="*/ 8755 w 20133"/>
                <a:gd name="connsiteY3" fmla="*/ 583 h 16579"/>
                <a:gd name="connsiteX4" fmla="*/ 19866 w 20133"/>
                <a:gd name="connsiteY4" fmla="*/ 13128 h 16579"/>
                <a:gd name="connsiteX5" fmla="*/ 19866 w 20133"/>
                <a:gd name="connsiteY5" fmla="*/ 13128 h 16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33" h="16579">
                  <a:moveTo>
                    <a:pt x="19866" y="13128"/>
                  </a:moveTo>
                  <a:cubicBezTo>
                    <a:pt x="18074" y="18432"/>
                    <a:pt x="11837" y="16497"/>
                    <a:pt x="6533" y="14705"/>
                  </a:cubicBezTo>
                  <a:cubicBezTo>
                    <a:pt x="1228" y="12913"/>
                    <a:pt x="-1209" y="11837"/>
                    <a:pt x="583" y="6533"/>
                  </a:cubicBezTo>
                  <a:cubicBezTo>
                    <a:pt x="2447" y="1228"/>
                    <a:pt x="3379" y="-1209"/>
                    <a:pt x="8755" y="583"/>
                  </a:cubicBezTo>
                  <a:cubicBezTo>
                    <a:pt x="14059" y="2375"/>
                    <a:pt x="21658" y="7751"/>
                    <a:pt x="19866" y="13128"/>
                  </a:cubicBezTo>
                  <a:lnTo>
                    <a:pt x="19866" y="13128"/>
                  </a:lnTo>
                  <a:close/>
                </a:path>
              </a:pathLst>
            </a:custGeom>
            <a:solidFill>
              <a:srgbClr val="B0B0B0"/>
            </a:solidFill>
            <a:ln w="7168" cap="flat">
              <a:noFill/>
              <a:prstDash val="solid"/>
              <a:miter/>
            </a:ln>
          </p:spPr>
          <p:txBody>
            <a:bodyPr rtlCol="0" anchor="ctr"/>
            <a:lstStyle/>
            <a:p>
              <a:endParaRPr lang="en-US"/>
            </a:p>
          </p:txBody>
        </p:sp>
      </p:grpSp>
      <p:grpSp>
        <p:nvGrpSpPr>
          <p:cNvPr id="309" name="Graphic 28">
            <a:extLst>
              <a:ext uri="{FF2B5EF4-FFF2-40B4-BE49-F238E27FC236}">
                <a16:creationId xmlns:a16="http://schemas.microsoft.com/office/drawing/2014/main" id="{4422E64B-5B38-3E9A-331E-81E926B6F68E}"/>
              </a:ext>
            </a:extLst>
          </p:cNvPr>
          <p:cNvGrpSpPr/>
          <p:nvPr/>
        </p:nvGrpSpPr>
        <p:grpSpPr>
          <a:xfrm>
            <a:off x="409995" y="5692854"/>
            <a:ext cx="421646" cy="427369"/>
            <a:chOff x="409995" y="5692854"/>
            <a:chExt cx="421646" cy="427369"/>
          </a:xfrm>
          <a:solidFill>
            <a:srgbClr val="B0B0B0"/>
          </a:solidFill>
        </p:grpSpPr>
        <p:sp>
          <p:nvSpPr>
            <p:cNvPr id="310" name="Freeform: Shape 309">
              <a:extLst>
                <a:ext uri="{FF2B5EF4-FFF2-40B4-BE49-F238E27FC236}">
                  <a16:creationId xmlns:a16="http://schemas.microsoft.com/office/drawing/2014/main" id="{D7867D4D-8934-80BD-2128-0B4AD529662F}"/>
                </a:ext>
              </a:extLst>
            </p:cNvPr>
            <p:cNvSpPr/>
            <p:nvPr/>
          </p:nvSpPr>
          <p:spPr>
            <a:xfrm>
              <a:off x="608740" y="5692854"/>
              <a:ext cx="12185" cy="46521"/>
            </a:xfrm>
            <a:custGeom>
              <a:avLst/>
              <a:gdLst>
                <a:gd name="connsiteX0" fmla="*/ 12186 w 12185"/>
                <a:gd name="connsiteY0" fmla="*/ 41433 h 46521"/>
                <a:gd name="connsiteX1" fmla="*/ 6093 w 12185"/>
                <a:gd name="connsiteY1" fmla="*/ 46522 h 46521"/>
                <a:gd name="connsiteX2" fmla="*/ 6093 w 12185"/>
                <a:gd name="connsiteY2" fmla="*/ 46522 h 46521"/>
                <a:gd name="connsiteX3" fmla="*/ 0 w 12185"/>
                <a:gd name="connsiteY3" fmla="*/ 41433 h 46521"/>
                <a:gd name="connsiteX4" fmla="*/ 0 w 12185"/>
                <a:gd name="connsiteY4" fmla="*/ 5090 h 46521"/>
                <a:gd name="connsiteX5" fmla="*/ 6093 w 12185"/>
                <a:gd name="connsiteY5" fmla="*/ 0 h 46521"/>
                <a:gd name="connsiteX6" fmla="*/ 6093 w 12185"/>
                <a:gd name="connsiteY6" fmla="*/ 0 h 46521"/>
                <a:gd name="connsiteX7" fmla="*/ 12186 w 12185"/>
                <a:gd name="connsiteY7" fmla="*/ 5090 h 46521"/>
                <a:gd name="connsiteX8" fmla="*/ 12186 w 12185"/>
                <a:gd name="connsiteY8" fmla="*/ 41433 h 46521"/>
                <a:gd name="connsiteX9" fmla="*/ 12186 w 12185"/>
                <a:gd name="connsiteY9" fmla="*/ 41433 h 4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85" h="46521">
                  <a:moveTo>
                    <a:pt x="12186" y="41433"/>
                  </a:moveTo>
                  <a:cubicBezTo>
                    <a:pt x="12186" y="44228"/>
                    <a:pt x="9462" y="46522"/>
                    <a:pt x="6093" y="46522"/>
                  </a:cubicBezTo>
                  <a:lnTo>
                    <a:pt x="6093" y="46522"/>
                  </a:lnTo>
                  <a:cubicBezTo>
                    <a:pt x="2724" y="46522"/>
                    <a:pt x="0" y="44228"/>
                    <a:pt x="0" y="41433"/>
                  </a:cubicBezTo>
                  <a:lnTo>
                    <a:pt x="0" y="5090"/>
                  </a:lnTo>
                  <a:cubicBezTo>
                    <a:pt x="0" y="2294"/>
                    <a:pt x="2724" y="0"/>
                    <a:pt x="6093" y="0"/>
                  </a:cubicBezTo>
                  <a:lnTo>
                    <a:pt x="6093" y="0"/>
                  </a:lnTo>
                  <a:cubicBezTo>
                    <a:pt x="9462" y="0"/>
                    <a:pt x="12186" y="2294"/>
                    <a:pt x="12186" y="5090"/>
                  </a:cubicBezTo>
                  <a:lnTo>
                    <a:pt x="12186" y="41433"/>
                  </a:lnTo>
                  <a:lnTo>
                    <a:pt x="12186" y="41433"/>
                  </a:lnTo>
                  <a:close/>
                </a:path>
              </a:pathLst>
            </a:custGeom>
            <a:solidFill>
              <a:srgbClr val="B0B0B0"/>
            </a:solidFill>
            <a:ln w="7168" cap="flat">
              <a:noFill/>
              <a:prstDash val="solid"/>
              <a:miter/>
            </a:ln>
          </p:spPr>
          <p:txBody>
            <a:bodyPr rtlCol="0" anchor="ctr"/>
            <a:lstStyle/>
            <a:p>
              <a:endParaRPr lang="en-US"/>
            </a:p>
          </p:txBody>
        </p:sp>
        <p:sp>
          <p:nvSpPr>
            <p:cNvPr id="311" name="Freeform: Shape 310">
              <a:extLst>
                <a:ext uri="{FF2B5EF4-FFF2-40B4-BE49-F238E27FC236}">
                  <a16:creationId xmlns:a16="http://schemas.microsoft.com/office/drawing/2014/main" id="{DD634CAA-DC90-4DF9-5EF8-F3B85A31B652}"/>
                </a:ext>
              </a:extLst>
            </p:cNvPr>
            <p:cNvSpPr/>
            <p:nvPr/>
          </p:nvSpPr>
          <p:spPr>
            <a:xfrm>
              <a:off x="457379" y="5764774"/>
              <a:ext cx="38071" cy="35652"/>
            </a:xfrm>
            <a:custGeom>
              <a:avLst/>
              <a:gdLst>
                <a:gd name="connsiteX0" fmla="*/ 36598 w 38071"/>
                <a:gd name="connsiteY0" fmla="*/ 25425 h 35652"/>
                <a:gd name="connsiteX1" fmla="*/ 36311 w 38071"/>
                <a:gd name="connsiteY1" fmla="*/ 33381 h 35652"/>
                <a:gd name="connsiteX2" fmla="*/ 36311 w 38071"/>
                <a:gd name="connsiteY2" fmla="*/ 33381 h 35652"/>
                <a:gd name="connsiteX3" fmla="*/ 28426 w 38071"/>
                <a:gd name="connsiteY3" fmla="*/ 34528 h 35652"/>
                <a:gd name="connsiteX4" fmla="*/ 1474 w 38071"/>
                <a:gd name="connsiteY4" fmla="*/ 10228 h 35652"/>
                <a:gd name="connsiteX5" fmla="*/ 1760 w 38071"/>
                <a:gd name="connsiteY5" fmla="*/ 2271 h 35652"/>
                <a:gd name="connsiteX6" fmla="*/ 1760 w 38071"/>
                <a:gd name="connsiteY6" fmla="*/ 2271 h 35652"/>
                <a:gd name="connsiteX7" fmla="*/ 9574 w 38071"/>
                <a:gd name="connsiteY7" fmla="*/ 1124 h 35652"/>
                <a:gd name="connsiteX8" fmla="*/ 36598 w 38071"/>
                <a:gd name="connsiteY8" fmla="*/ 25425 h 35652"/>
                <a:gd name="connsiteX9" fmla="*/ 36598 w 38071"/>
                <a:gd name="connsiteY9" fmla="*/ 25425 h 3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071" h="35652">
                  <a:moveTo>
                    <a:pt x="36598" y="25425"/>
                  </a:moveTo>
                  <a:cubicBezTo>
                    <a:pt x="38677" y="27288"/>
                    <a:pt x="38533" y="30873"/>
                    <a:pt x="36311" y="33381"/>
                  </a:cubicBezTo>
                  <a:lnTo>
                    <a:pt x="36311" y="33381"/>
                  </a:lnTo>
                  <a:cubicBezTo>
                    <a:pt x="34089" y="35890"/>
                    <a:pt x="30577" y="36392"/>
                    <a:pt x="28426" y="34528"/>
                  </a:cubicBezTo>
                  <a:lnTo>
                    <a:pt x="1474" y="10228"/>
                  </a:lnTo>
                  <a:cubicBezTo>
                    <a:pt x="-605" y="8364"/>
                    <a:pt x="-462" y="4780"/>
                    <a:pt x="1760" y="2271"/>
                  </a:cubicBezTo>
                  <a:lnTo>
                    <a:pt x="1760" y="2271"/>
                  </a:lnTo>
                  <a:cubicBezTo>
                    <a:pt x="4054" y="-238"/>
                    <a:pt x="7495" y="-740"/>
                    <a:pt x="9574" y="1124"/>
                  </a:cubicBezTo>
                  <a:lnTo>
                    <a:pt x="36598" y="25425"/>
                  </a:lnTo>
                  <a:lnTo>
                    <a:pt x="36598" y="25425"/>
                  </a:lnTo>
                  <a:close/>
                </a:path>
              </a:pathLst>
            </a:custGeom>
            <a:solidFill>
              <a:srgbClr val="B0B0B0"/>
            </a:solidFill>
            <a:ln w="7168" cap="flat">
              <a:noFill/>
              <a:prstDash val="solid"/>
              <a:miter/>
            </a:ln>
          </p:spPr>
          <p:txBody>
            <a:bodyPr rtlCol="0" anchor="ctr"/>
            <a:lstStyle/>
            <a:p>
              <a:endParaRPr lang="en-US"/>
            </a:p>
          </p:txBody>
        </p:sp>
        <p:sp>
          <p:nvSpPr>
            <p:cNvPr id="312" name="Freeform: Shape 311">
              <a:extLst>
                <a:ext uri="{FF2B5EF4-FFF2-40B4-BE49-F238E27FC236}">
                  <a16:creationId xmlns:a16="http://schemas.microsoft.com/office/drawing/2014/main" id="{C3ADD79A-A29A-1827-07DA-4B35EA209F07}"/>
                </a:ext>
              </a:extLst>
            </p:cNvPr>
            <p:cNvSpPr/>
            <p:nvPr/>
          </p:nvSpPr>
          <p:spPr>
            <a:xfrm>
              <a:off x="409995" y="5921856"/>
              <a:ext cx="46389" cy="15957"/>
            </a:xfrm>
            <a:custGeom>
              <a:avLst/>
              <a:gdLst>
                <a:gd name="connsiteX0" fmla="*/ 40614 w 46389"/>
                <a:gd name="connsiteY0" fmla="*/ 22 h 15957"/>
                <a:gd name="connsiteX1" fmla="*/ 46348 w 46389"/>
                <a:gd name="connsiteY1" fmla="*/ 5542 h 15957"/>
                <a:gd name="connsiteX2" fmla="*/ 46348 w 46389"/>
                <a:gd name="connsiteY2" fmla="*/ 5542 h 15957"/>
                <a:gd name="connsiteX3" fmla="*/ 41904 w 46389"/>
                <a:gd name="connsiteY3" fmla="*/ 12137 h 15957"/>
                <a:gd name="connsiteX4" fmla="*/ 5776 w 46389"/>
                <a:gd name="connsiteY4" fmla="*/ 15936 h 15957"/>
                <a:gd name="connsiteX5" fmla="*/ 41 w 46389"/>
                <a:gd name="connsiteY5" fmla="*/ 10416 h 15957"/>
                <a:gd name="connsiteX6" fmla="*/ 41 w 46389"/>
                <a:gd name="connsiteY6" fmla="*/ 10416 h 15957"/>
                <a:gd name="connsiteX7" fmla="*/ 4486 w 46389"/>
                <a:gd name="connsiteY7" fmla="*/ 3821 h 15957"/>
                <a:gd name="connsiteX8" fmla="*/ 40614 w 46389"/>
                <a:gd name="connsiteY8" fmla="*/ 22 h 15957"/>
                <a:gd name="connsiteX9" fmla="*/ 40614 w 46389"/>
                <a:gd name="connsiteY9" fmla="*/ 22 h 15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89" h="15957">
                  <a:moveTo>
                    <a:pt x="40614" y="22"/>
                  </a:moveTo>
                  <a:cubicBezTo>
                    <a:pt x="43409" y="-264"/>
                    <a:pt x="45918" y="2244"/>
                    <a:pt x="46348" y="5542"/>
                  </a:cubicBezTo>
                  <a:lnTo>
                    <a:pt x="46348" y="5542"/>
                  </a:lnTo>
                  <a:cubicBezTo>
                    <a:pt x="46707" y="8911"/>
                    <a:pt x="44700" y="11850"/>
                    <a:pt x="41904" y="12137"/>
                  </a:cubicBezTo>
                  <a:lnTo>
                    <a:pt x="5776" y="15936"/>
                  </a:lnTo>
                  <a:cubicBezTo>
                    <a:pt x="2980" y="16223"/>
                    <a:pt x="400" y="13713"/>
                    <a:pt x="41" y="10416"/>
                  </a:cubicBezTo>
                  <a:lnTo>
                    <a:pt x="41" y="10416"/>
                  </a:lnTo>
                  <a:cubicBezTo>
                    <a:pt x="-317" y="7119"/>
                    <a:pt x="1690" y="4108"/>
                    <a:pt x="4486" y="3821"/>
                  </a:cubicBezTo>
                  <a:lnTo>
                    <a:pt x="40614" y="22"/>
                  </a:lnTo>
                  <a:lnTo>
                    <a:pt x="40614" y="22"/>
                  </a:lnTo>
                  <a:close/>
                </a:path>
              </a:pathLst>
            </a:custGeom>
            <a:solidFill>
              <a:srgbClr val="B0B0B0"/>
            </a:solidFill>
            <a:ln w="7168" cap="flat">
              <a:noFill/>
              <a:prstDash val="solid"/>
              <a:miter/>
            </a:ln>
          </p:spPr>
          <p:txBody>
            <a:bodyPr rtlCol="0" anchor="ctr"/>
            <a:lstStyle/>
            <a:p>
              <a:endParaRPr lang="en-US"/>
            </a:p>
          </p:txBody>
        </p:sp>
        <p:sp>
          <p:nvSpPr>
            <p:cNvPr id="313" name="Freeform: Shape 312">
              <a:extLst>
                <a:ext uri="{FF2B5EF4-FFF2-40B4-BE49-F238E27FC236}">
                  <a16:creationId xmlns:a16="http://schemas.microsoft.com/office/drawing/2014/main" id="{B199C4ED-96A4-0E29-F3B4-3CC8AB2FC27D}"/>
                </a:ext>
              </a:extLst>
            </p:cNvPr>
            <p:cNvSpPr/>
            <p:nvPr/>
          </p:nvSpPr>
          <p:spPr>
            <a:xfrm>
              <a:off x="785265" y="5911103"/>
              <a:ext cx="46376" cy="15970"/>
            </a:xfrm>
            <a:custGeom>
              <a:avLst/>
              <a:gdLst>
                <a:gd name="connsiteX0" fmla="*/ 4472 w 46376"/>
                <a:gd name="connsiteY0" fmla="*/ 12137 h 15970"/>
                <a:gd name="connsiteX1" fmla="*/ 28 w 46376"/>
                <a:gd name="connsiteY1" fmla="*/ 5543 h 15970"/>
                <a:gd name="connsiteX2" fmla="*/ 28 w 46376"/>
                <a:gd name="connsiteY2" fmla="*/ 5543 h 15970"/>
                <a:gd name="connsiteX3" fmla="*/ 5763 w 46376"/>
                <a:gd name="connsiteY3" fmla="*/ 23 h 15970"/>
                <a:gd name="connsiteX4" fmla="*/ 41891 w 46376"/>
                <a:gd name="connsiteY4" fmla="*/ 3822 h 15970"/>
                <a:gd name="connsiteX5" fmla="*/ 46335 w 46376"/>
                <a:gd name="connsiteY5" fmla="*/ 10417 h 15970"/>
                <a:gd name="connsiteX6" fmla="*/ 46335 w 46376"/>
                <a:gd name="connsiteY6" fmla="*/ 10417 h 15970"/>
                <a:gd name="connsiteX7" fmla="*/ 40672 w 46376"/>
                <a:gd name="connsiteY7" fmla="*/ 15936 h 15970"/>
                <a:gd name="connsiteX8" fmla="*/ 4472 w 46376"/>
                <a:gd name="connsiteY8" fmla="*/ 12137 h 15970"/>
                <a:gd name="connsiteX9" fmla="*/ 4472 w 46376"/>
                <a:gd name="connsiteY9" fmla="*/ 12137 h 1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76" h="15970">
                  <a:moveTo>
                    <a:pt x="4472" y="12137"/>
                  </a:moveTo>
                  <a:cubicBezTo>
                    <a:pt x="1677" y="11851"/>
                    <a:pt x="-259" y="8911"/>
                    <a:pt x="28" y="5543"/>
                  </a:cubicBezTo>
                  <a:lnTo>
                    <a:pt x="28" y="5543"/>
                  </a:lnTo>
                  <a:cubicBezTo>
                    <a:pt x="387" y="2173"/>
                    <a:pt x="2967" y="-264"/>
                    <a:pt x="5763" y="23"/>
                  </a:cubicBezTo>
                  <a:lnTo>
                    <a:pt x="41891" y="3822"/>
                  </a:lnTo>
                  <a:cubicBezTo>
                    <a:pt x="44686" y="4109"/>
                    <a:pt x="46693" y="7048"/>
                    <a:pt x="46335" y="10417"/>
                  </a:cubicBezTo>
                  <a:lnTo>
                    <a:pt x="46335" y="10417"/>
                  </a:lnTo>
                  <a:cubicBezTo>
                    <a:pt x="45976" y="13786"/>
                    <a:pt x="43468" y="16295"/>
                    <a:pt x="40672" y="15936"/>
                  </a:cubicBezTo>
                  <a:lnTo>
                    <a:pt x="4472" y="12137"/>
                  </a:lnTo>
                  <a:lnTo>
                    <a:pt x="4472" y="12137"/>
                  </a:lnTo>
                  <a:close/>
                </a:path>
              </a:pathLst>
            </a:custGeom>
            <a:solidFill>
              <a:srgbClr val="B0B0B0"/>
            </a:solidFill>
            <a:ln w="7168" cap="flat">
              <a:noFill/>
              <a:prstDash val="solid"/>
              <a:miter/>
            </a:ln>
          </p:spPr>
          <p:txBody>
            <a:bodyPr rtlCol="0" anchor="ctr"/>
            <a:lstStyle/>
            <a:p>
              <a:endParaRPr lang="en-US"/>
            </a:p>
          </p:txBody>
        </p:sp>
        <p:sp>
          <p:nvSpPr>
            <p:cNvPr id="314" name="Freeform: Shape 313">
              <a:extLst>
                <a:ext uri="{FF2B5EF4-FFF2-40B4-BE49-F238E27FC236}">
                  <a16:creationId xmlns:a16="http://schemas.microsoft.com/office/drawing/2014/main" id="{0F75F89A-D3CA-EB1A-500B-88BF2FE8F6DD}"/>
                </a:ext>
              </a:extLst>
            </p:cNvPr>
            <p:cNvSpPr/>
            <p:nvPr/>
          </p:nvSpPr>
          <p:spPr>
            <a:xfrm>
              <a:off x="737728" y="5756602"/>
              <a:ext cx="38096" cy="35683"/>
            </a:xfrm>
            <a:custGeom>
              <a:avLst/>
              <a:gdLst>
                <a:gd name="connsiteX0" fmla="*/ 9645 w 38096"/>
                <a:gd name="connsiteY0" fmla="*/ 34528 h 35683"/>
                <a:gd name="connsiteX1" fmla="*/ 1760 w 38096"/>
                <a:gd name="connsiteY1" fmla="*/ 33381 h 35683"/>
                <a:gd name="connsiteX2" fmla="*/ 1760 w 38096"/>
                <a:gd name="connsiteY2" fmla="*/ 33381 h 35683"/>
                <a:gd name="connsiteX3" fmla="*/ 1473 w 38096"/>
                <a:gd name="connsiteY3" fmla="*/ 25424 h 35683"/>
                <a:gd name="connsiteX4" fmla="*/ 28498 w 38096"/>
                <a:gd name="connsiteY4" fmla="*/ 1124 h 35683"/>
                <a:gd name="connsiteX5" fmla="*/ 36311 w 38096"/>
                <a:gd name="connsiteY5" fmla="*/ 2271 h 35683"/>
                <a:gd name="connsiteX6" fmla="*/ 36311 w 38096"/>
                <a:gd name="connsiteY6" fmla="*/ 2271 h 35683"/>
                <a:gd name="connsiteX7" fmla="*/ 36598 w 38096"/>
                <a:gd name="connsiteY7" fmla="*/ 10228 h 35683"/>
                <a:gd name="connsiteX8" fmla="*/ 9645 w 38096"/>
                <a:gd name="connsiteY8" fmla="*/ 34528 h 35683"/>
                <a:gd name="connsiteX9" fmla="*/ 9645 w 38096"/>
                <a:gd name="connsiteY9" fmla="*/ 34528 h 35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096" h="35683">
                  <a:moveTo>
                    <a:pt x="9645" y="34528"/>
                  </a:moveTo>
                  <a:cubicBezTo>
                    <a:pt x="7567" y="36463"/>
                    <a:pt x="4054" y="35890"/>
                    <a:pt x="1760" y="33381"/>
                  </a:cubicBezTo>
                  <a:lnTo>
                    <a:pt x="1760" y="33381"/>
                  </a:lnTo>
                  <a:cubicBezTo>
                    <a:pt x="-462" y="30872"/>
                    <a:pt x="-605" y="27360"/>
                    <a:pt x="1473" y="25424"/>
                  </a:cubicBezTo>
                  <a:lnTo>
                    <a:pt x="28498" y="1124"/>
                  </a:lnTo>
                  <a:cubicBezTo>
                    <a:pt x="30577" y="-739"/>
                    <a:pt x="34089" y="-238"/>
                    <a:pt x="36311" y="2271"/>
                  </a:cubicBezTo>
                  <a:lnTo>
                    <a:pt x="36311" y="2271"/>
                  </a:lnTo>
                  <a:cubicBezTo>
                    <a:pt x="38605" y="4780"/>
                    <a:pt x="38677" y="8364"/>
                    <a:pt x="36598" y="10228"/>
                  </a:cubicBezTo>
                  <a:lnTo>
                    <a:pt x="9645" y="34528"/>
                  </a:lnTo>
                  <a:lnTo>
                    <a:pt x="9645" y="34528"/>
                  </a:lnTo>
                  <a:close/>
                </a:path>
              </a:pathLst>
            </a:custGeom>
            <a:solidFill>
              <a:srgbClr val="B0B0B0"/>
            </a:solidFill>
            <a:ln w="7168" cap="flat">
              <a:noFill/>
              <a:prstDash val="solid"/>
              <a:miter/>
            </a:ln>
          </p:spPr>
          <p:txBody>
            <a:bodyPr rtlCol="0" anchor="ctr"/>
            <a:lstStyle/>
            <a:p>
              <a:endParaRPr lang="en-US"/>
            </a:p>
          </p:txBody>
        </p:sp>
        <p:sp>
          <p:nvSpPr>
            <p:cNvPr id="315" name="Freeform: Shape 314">
              <a:extLst>
                <a:ext uri="{FF2B5EF4-FFF2-40B4-BE49-F238E27FC236}">
                  <a16:creationId xmlns:a16="http://schemas.microsoft.com/office/drawing/2014/main" id="{43BB9C0F-63C6-661C-6974-BCD3DCC52C57}"/>
                </a:ext>
              </a:extLst>
            </p:cNvPr>
            <p:cNvSpPr/>
            <p:nvPr/>
          </p:nvSpPr>
          <p:spPr>
            <a:xfrm>
              <a:off x="484729" y="5758515"/>
              <a:ext cx="259059" cy="361708"/>
            </a:xfrm>
            <a:custGeom>
              <a:avLst/>
              <a:gdLst>
                <a:gd name="connsiteX0" fmla="*/ 170676 w 259059"/>
                <a:gd name="connsiteY0" fmla="*/ 309381 h 361708"/>
                <a:gd name="connsiteX1" fmla="*/ 166016 w 259059"/>
                <a:gd name="connsiteY1" fmla="*/ 318915 h 361708"/>
                <a:gd name="connsiteX2" fmla="*/ 160640 w 259059"/>
                <a:gd name="connsiteY2" fmla="*/ 320707 h 361708"/>
                <a:gd name="connsiteX3" fmla="*/ 98348 w 259059"/>
                <a:gd name="connsiteY3" fmla="*/ 320707 h 361708"/>
                <a:gd name="connsiteX4" fmla="*/ 92972 w 259059"/>
                <a:gd name="connsiteY4" fmla="*/ 318915 h 361708"/>
                <a:gd name="connsiteX5" fmla="*/ 88313 w 259059"/>
                <a:gd name="connsiteY5" fmla="*/ 309381 h 361708"/>
                <a:gd name="connsiteX6" fmla="*/ 88313 w 259059"/>
                <a:gd name="connsiteY6" fmla="*/ 274328 h 361708"/>
                <a:gd name="connsiteX7" fmla="*/ 170604 w 259059"/>
                <a:gd name="connsiteY7" fmla="*/ 274328 h 361708"/>
                <a:gd name="connsiteX8" fmla="*/ 170604 w 259059"/>
                <a:gd name="connsiteY8" fmla="*/ 309381 h 361708"/>
                <a:gd name="connsiteX9" fmla="*/ 170676 w 259059"/>
                <a:gd name="connsiteY9" fmla="*/ 309381 h 361708"/>
                <a:gd name="connsiteX10" fmla="*/ 81288 w 259059"/>
                <a:gd name="connsiteY10" fmla="*/ 64801 h 361708"/>
                <a:gd name="connsiteX11" fmla="*/ 48744 w 259059"/>
                <a:gd name="connsiteY11" fmla="*/ 129530 h 361708"/>
                <a:gd name="connsiteX12" fmla="*/ 77632 w 259059"/>
                <a:gd name="connsiteY12" fmla="*/ 191391 h 361708"/>
                <a:gd name="connsiteX13" fmla="*/ 78635 w 259059"/>
                <a:gd name="connsiteY13" fmla="*/ 199348 h 361708"/>
                <a:gd name="connsiteX14" fmla="*/ 78564 w 259059"/>
                <a:gd name="connsiteY14" fmla="*/ 199492 h 361708"/>
                <a:gd name="connsiteX15" fmla="*/ 69675 w 259059"/>
                <a:gd name="connsiteY15" fmla="*/ 200639 h 361708"/>
                <a:gd name="connsiteX16" fmla="*/ 36558 w 259059"/>
                <a:gd name="connsiteY16" fmla="*/ 129530 h 361708"/>
                <a:gd name="connsiteX17" fmla="*/ 73904 w 259059"/>
                <a:gd name="connsiteY17" fmla="*/ 55052 h 361708"/>
                <a:gd name="connsiteX18" fmla="*/ 82506 w 259059"/>
                <a:gd name="connsiteY18" fmla="*/ 56414 h 361708"/>
                <a:gd name="connsiteX19" fmla="*/ 82578 w 259059"/>
                <a:gd name="connsiteY19" fmla="*/ 56486 h 361708"/>
                <a:gd name="connsiteX20" fmla="*/ 81288 w 259059"/>
                <a:gd name="connsiteY20" fmla="*/ 64801 h 361708"/>
                <a:gd name="connsiteX21" fmla="*/ 81288 w 259059"/>
                <a:gd name="connsiteY21" fmla="*/ 64801 h 361708"/>
                <a:gd name="connsiteX22" fmla="*/ 259060 w 259059"/>
                <a:gd name="connsiteY22" fmla="*/ 129530 h 361708"/>
                <a:gd name="connsiteX23" fmla="*/ 129530 w 259059"/>
                <a:gd name="connsiteY23" fmla="*/ 0 h 361708"/>
                <a:gd name="connsiteX24" fmla="*/ 0 w 259059"/>
                <a:gd name="connsiteY24" fmla="*/ 129530 h 361708"/>
                <a:gd name="connsiteX25" fmla="*/ 76198 w 259059"/>
                <a:gd name="connsiteY25" fmla="*/ 247591 h 361708"/>
                <a:gd name="connsiteX26" fmla="*/ 76198 w 259059"/>
                <a:gd name="connsiteY26" fmla="*/ 274328 h 361708"/>
                <a:gd name="connsiteX27" fmla="*/ 76198 w 259059"/>
                <a:gd name="connsiteY27" fmla="*/ 309381 h 361708"/>
                <a:gd name="connsiteX28" fmla="*/ 94764 w 259059"/>
                <a:gd name="connsiteY28" fmla="*/ 332534 h 361708"/>
                <a:gd name="connsiteX29" fmla="*/ 97990 w 259059"/>
                <a:gd name="connsiteY29" fmla="*/ 341853 h 361708"/>
                <a:gd name="connsiteX30" fmla="*/ 120785 w 259059"/>
                <a:gd name="connsiteY30" fmla="*/ 361709 h 361708"/>
                <a:gd name="connsiteX31" fmla="*/ 138275 w 259059"/>
                <a:gd name="connsiteY31" fmla="*/ 361709 h 361708"/>
                <a:gd name="connsiteX32" fmla="*/ 161070 w 259059"/>
                <a:gd name="connsiteY32" fmla="*/ 341853 h 361708"/>
                <a:gd name="connsiteX33" fmla="*/ 164296 w 259059"/>
                <a:gd name="connsiteY33" fmla="*/ 332534 h 361708"/>
                <a:gd name="connsiteX34" fmla="*/ 182862 w 259059"/>
                <a:gd name="connsiteY34" fmla="*/ 309381 h 361708"/>
                <a:gd name="connsiteX35" fmla="*/ 182862 w 259059"/>
                <a:gd name="connsiteY35" fmla="*/ 261999 h 361708"/>
                <a:gd name="connsiteX36" fmla="*/ 182862 w 259059"/>
                <a:gd name="connsiteY36" fmla="*/ 247591 h 361708"/>
                <a:gd name="connsiteX37" fmla="*/ 259060 w 259059"/>
                <a:gd name="connsiteY37" fmla="*/ 129530 h 361708"/>
                <a:gd name="connsiteX38" fmla="*/ 259060 w 259059"/>
                <a:gd name="connsiteY38" fmla="*/ 129530 h 36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9059" h="361708">
                  <a:moveTo>
                    <a:pt x="170676" y="309381"/>
                  </a:moveTo>
                  <a:cubicBezTo>
                    <a:pt x="170676" y="313323"/>
                    <a:pt x="168812" y="316907"/>
                    <a:pt x="166016" y="318915"/>
                  </a:cubicBezTo>
                  <a:cubicBezTo>
                    <a:pt x="164511" y="319989"/>
                    <a:pt x="162647" y="320707"/>
                    <a:pt x="160640" y="320707"/>
                  </a:cubicBezTo>
                  <a:lnTo>
                    <a:pt x="98348" y="320707"/>
                  </a:lnTo>
                  <a:cubicBezTo>
                    <a:pt x="96413" y="320707"/>
                    <a:pt x="94549" y="320061"/>
                    <a:pt x="92972" y="318915"/>
                  </a:cubicBezTo>
                  <a:cubicBezTo>
                    <a:pt x="90248" y="316907"/>
                    <a:pt x="88313" y="313323"/>
                    <a:pt x="88313" y="309381"/>
                  </a:cubicBezTo>
                  <a:lnTo>
                    <a:pt x="88313" y="274328"/>
                  </a:lnTo>
                  <a:lnTo>
                    <a:pt x="170604" y="274328"/>
                  </a:lnTo>
                  <a:lnTo>
                    <a:pt x="170604" y="309381"/>
                  </a:lnTo>
                  <a:lnTo>
                    <a:pt x="170676" y="309381"/>
                  </a:lnTo>
                  <a:close/>
                  <a:moveTo>
                    <a:pt x="81288" y="64801"/>
                  </a:moveTo>
                  <a:cubicBezTo>
                    <a:pt x="61575" y="79567"/>
                    <a:pt x="48744" y="103079"/>
                    <a:pt x="48744" y="129530"/>
                  </a:cubicBezTo>
                  <a:cubicBezTo>
                    <a:pt x="48744" y="154332"/>
                    <a:pt x="59998" y="176554"/>
                    <a:pt x="77632" y="191391"/>
                  </a:cubicBezTo>
                  <a:cubicBezTo>
                    <a:pt x="79997" y="193327"/>
                    <a:pt x="80356" y="196839"/>
                    <a:pt x="78635" y="199348"/>
                  </a:cubicBezTo>
                  <a:lnTo>
                    <a:pt x="78564" y="199492"/>
                  </a:lnTo>
                  <a:cubicBezTo>
                    <a:pt x="76557" y="202431"/>
                    <a:pt x="72399" y="202933"/>
                    <a:pt x="69675" y="200639"/>
                  </a:cubicBezTo>
                  <a:cubicBezTo>
                    <a:pt x="49389" y="183578"/>
                    <a:pt x="36558" y="158059"/>
                    <a:pt x="36558" y="129530"/>
                  </a:cubicBezTo>
                  <a:cubicBezTo>
                    <a:pt x="36558" y="99065"/>
                    <a:pt x="51253" y="72041"/>
                    <a:pt x="73904" y="55052"/>
                  </a:cubicBezTo>
                  <a:cubicBezTo>
                    <a:pt x="76628" y="52973"/>
                    <a:pt x="80571" y="53618"/>
                    <a:pt x="82506" y="56414"/>
                  </a:cubicBezTo>
                  <a:lnTo>
                    <a:pt x="82578" y="56486"/>
                  </a:lnTo>
                  <a:cubicBezTo>
                    <a:pt x="84442" y="59209"/>
                    <a:pt x="83797" y="62865"/>
                    <a:pt x="81288" y="64801"/>
                  </a:cubicBezTo>
                  <a:lnTo>
                    <a:pt x="81288" y="64801"/>
                  </a:lnTo>
                  <a:close/>
                  <a:moveTo>
                    <a:pt x="259060" y="129530"/>
                  </a:moveTo>
                  <a:cubicBezTo>
                    <a:pt x="259060" y="57991"/>
                    <a:pt x="201069" y="0"/>
                    <a:pt x="129530" y="0"/>
                  </a:cubicBezTo>
                  <a:cubicBezTo>
                    <a:pt x="57991" y="0"/>
                    <a:pt x="0" y="57991"/>
                    <a:pt x="0" y="129530"/>
                  </a:cubicBezTo>
                  <a:cubicBezTo>
                    <a:pt x="0" y="182073"/>
                    <a:pt x="31253" y="227233"/>
                    <a:pt x="76198" y="247591"/>
                  </a:cubicBezTo>
                  <a:lnTo>
                    <a:pt x="76198" y="274328"/>
                  </a:lnTo>
                  <a:lnTo>
                    <a:pt x="76198" y="309381"/>
                  </a:lnTo>
                  <a:cubicBezTo>
                    <a:pt x="76198" y="321065"/>
                    <a:pt x="84227" y="330742"/>
                    <a:pt x="94764" y="332534"/>
                  </a:cubicBezTo>
                  <a:cubicBezTo>
                    <a:pt x="95553" y="335760"/>
                    <a:pt x="96628" y="338842"/>
                    <a:pt x="97990" y="341853"/>
                  </a:cubicBezTo>
                  <a:cubicBezTo>
                    <a:pt x="103653" y="354397"/>
                    <a:pt x="113186" y="361709"/>
                    <a:pt x="120785" y="361709"/>
                  </a:cubicBezTo>
                  <a:lnTo>
                    <a:pt x="138275" y="361709"/>
                  </a:lnTo>
                  <a:cubicBezTo>
                    <a:pt x="145873" y="361709"/>
                    <a:pt x="155407" y="354397"/>
                    <a:pt x="161070" y="341853"/>
                  </a:cubicBezTo>
                  <a:cubicBezTo>
                    <a:pt x="162432" y="338914"/>
                    <a:pt x="163507" y="335760"/>
                    <a:pt x="164296" y="332534"/>
                  </a:cubicBezTo>
                  <a:cubicBezTo>
                    <a:pt x="174833" y="330742"/>
                    <a:pt x="182862" y="321065"/>
                    <a:pt x="182862" y="309381"/>
                  </a:cubicBezTo>
                  <a:lnTo>
                    <a:pt x="182862" y="261999"/>
                  </a:lnTo>
                  <a:lnTo>
                    <a:pt x="182862" y="247591"/>
                  </a:lnTo>
                  <a:cubicBezTo>
                    <a:pt x="227806" y="227233"/>
                    <a:pt x="259060" y="182073"/>
                    <a:pt x="259060" y="129530"/>
                  </a:cubicBezTo>
                  <a:lnTo>
                    <a:pt x="259060" y="129530"/>
                  </a:lnTo>
                  <a:close/>
                </a:path>
              </a:pathLst>
            </a:custGeom>
            <a:solidFill>
              <a:srgbClr val="B0B0B0"/>
            </a:solidFill>
            <a:ln w="7168" cap="flat">
              <a:noFill/>
              <a:prstDash val="solid"/>
              <a:miter/>
            </a:ln>
          </p:spPr>
          <p:txBody>
            <a:bodyPr rtlCol="0" anchor="ctr"/>
            <a:lstStyle/>
            <a:p>
              <a:endParaRPr lang="en-US"/>
            </a:p>
          </p:txBody>
        </p:sp>
      </p:grpSp>
      <p:sp>
        <p:nvSpPr>
          <p:cNvPr id="316" name="Freeform: Shape 315">
            <a:extLst>
              <a:ext uri="{FF2B5EF4-FFF2-40B4-BE49-F238E27FC236}">
                <a16:creationId xmlns:a16="http://schemas.microsoft.com/office/drawing/2014/main" id="{42C14287-AEED-9936-7B88-4280154ADDB8}"/>
              </a:ext>
            </a:extLst>
          </p:cNvPr>
          <p:cNvSpPr/>
          <p:nvPr/>
        </p:nvSpPr>
        <p:spPr>
          <a:xfrm>
            <a:off x="4567192" y="1254528"/>
            <a:ext cx="3425604" cy="4644815"/>
          </a:xfrm>
          <a:custGeom>
            <a:avLst/>
            <a:gdLst>
              <a:gd name="connsiteX0" fmla="*/ 3307625 w 3425604"/>
              <a:gd name="connsiteY0" fmla="*/ 896789 h 4644815"/>
              <a:gd name="connsiteX1" fmla="*/ 3310062 w 3425604"/>
              <a:gd name="connsiteY1" fmla="*/ 1217066 h 4644815"/>
              <a:gd name="connsiteX2" fmla="*/ 1554060 w 3425604"/>
              <a:gd name="connsiteY2" fmla="*/ 4258546 h 4644815"/>
              <a:gd name="connsiteX3" fmla="*/ 115540 w 3425604"/>
              <a:gd name="connsiteY3" fmla="*/ 3427748 h 4644815"/>
              <a:gd name="connsiteX4" fmla="*/ 1871542 w 3425604"/>
              <a:gd name="connsiteY4" fmla="*/ 386268 h 4644815"/>
              <a:gd name="connsiteX5" fmla="*/ 3117452 w 3425604"/>
              <a:gd name="connsiteY5" fmla="*/ 343259 h 4644815"/>
              <a:gd name="connsiteX6" fmla="*/ 3216517 w 3425604"/>
              <a:gd name="connsiteY6" fmla="*/ 292077 h 4644815"/>
              <a:gd name="connsiteX7" fmla="*/ 1810038 w 3425604"/>
              <a:gd name="connsiteY7" fmla="*/ 294371 h 4644815"/>
              <a:gd name="connsiteX8" fmla="*/ 5078 w 3425604"/>
              <a:gd name="connsiteY8" fmla="*/ 3420795 h 4644815"/>
              <a:gd name="connsiteX9" fmla="*/ 1615564 w 3425604"/>
              <a:gd name="connsiteY9" fmla="*/ 4350371 h 4644815"/>
              <a:gd name="connsiteX10" fmla="*/ 3420524 w 3425604"/>
              <a:gd name="connsiteY10" fmla="*/ 1223947 h 4644815"/>
              <a:gd name="connsiteX11" fmla="*/ 3416439 w 3425604"/>
              <a:gd name="connsiteY11" fmla="*/ 876503 h 4644815"/>
              <a:gd name="connsiteX12" fmla="*/ 3307625 w 3425604"/>
              <a:gd name="connsiteY12" fmla="*/ 896789 h 4644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25604" h="4644815">
                <a:moveTo>
                  <a:pt x="3307625" y="896789"/>
                </a:moveTo>
                <a:cubicBezTo>
                  <a:pt x="3316513" y="995066"/>
                  <a:pt x="3317517" y="1101944"/>
                  <a:pt x="3310062" y="1217066"/>
                </a:cubicBezTo>
                <a:cubicBezTo>
                  <a:pt x="3240530" y="2294809"/>
                  <a:pt x="2452527" y="3659425"/>
                  <a:pt x="1554060" y="4258546"/>
                </a:cubicBezTo>
                <a:cubicBezTo>
                  <a:pt x="680253" y="4841180"/>
                  <a:pt x="47872" y="4475600"/>
                  <a:pt x="115540" y="3427748"/>
                </a:cubicBezTo>
                <a:cubicBezTo>
                  <a:pt x="185144" y="2350077"/>
                  <a:pt x="973075" y="985389"/>
                  <a:pt x="1871542" y="386268"/>
                </a:cubicBezTo>
                <a:cubicBezTo>
                  <a:pt x="2419481" y="20903"/>
                  <a:pt x="2872441" y="28502"/>
                  <a:pt x="3117452" y="343259"/>
                </a:cubicBezTo>
                <a:cubicBezTo>
                  <a:pt x="3146769" y="320607"/>
                  <a:pt x="3180245" y="303045"/>
                  <a:pt x="3216517" y="292077"/>
                </a:cubicBezTo>
                <a:cubicBezTo>
                  <a:pt x="2941256" y="-82893"/>
                  <a:pt x="2419982" y="-112354"/>
                  <a:pt x="1810038" y="294371"/>
                </a:cubicBezTo>
                <a:cubicBezTo>
                  <a:pt x="883186" y="912416"/>
                  <a:pt x="76831" y="2309003"/>
                  <a:pt x="5078" y="3420795"/>
                </a:cubicBezTo>
                <a:cubicBezTo>
                  <a:pt x="-68468" y="4559971"/>
                  <a:pt x="666060" y="4983541"/>
                  <a:pt x="1615564" y="4350371"/>
                </a:cubicBezTo>
                <a:cubicBezTo>
                  <a:pt x="2542416" y="3732326"/>
                  <a:pt x="3348770" y="2335740"/>
                  <a:pt x="3420524" y="1223947"/>
                </a:cubicBezTo>
                <a:cubicBezTo>
                  <a:pt x="3428553" y="1099435"/>
                  <a:pt x="3426976" y="983453"/>
                  <a:pt x="3416439" y="876503"/>
                </a:cubicBezTo>
                <a:cubicBezTo>
                  <a:pt x="3382676" y="889478"/>
                  <a:pt x="3345974" y="896646"/>
                  <a:pt x="3307625" y="896789"/>
                </a:cubicBezTo>
                <a:close/>
              </a:path>
            </a:pathLst>
          </a:custGeom>
          <a:solidFill>
            <a:schemeClr val="tx2">
              <a:lumMod val="20000"/>
              <a:lumOff val="80000"/>
            </a:schemeClr>
          </a:solidFill>
          <a:ln w="7168" cap="flat">
            <a:noFill/>
            <a:prstDash val="solid"/>
            <a:miter/>
          </a:ln>
        </p:spPr>
        <p:txBody>
          <a:bodyPr rtlCol="0" anchor="ctr"/>
          <a:lstStyle/>
          <a:p>
            <a:endParaRPr lang="en-US"/>
          </a:p>
        </p:txBody>
      </p:sp>
      <p:sp>
        <p:nvSpPr>
          <p:cNvPr id="317" name="Freeform: Shape 316">
            <a:extLst>
              <a:ext uri="{FF2B5EF4-FFF2-40B4-BE49-F238E27FC236}">
                <a16:creationId xmlns:a16="http://schemas.microsoft.com/office/drawing/2014/main" id="{1AAA6EAB-4520-28BC-106D-D4221322D4AD}"/>
              </a:ext>
            </a:extLst>
          </p:cNvPr>
          <p:cNvSpPr/>
          <p:nvPr/>
        </p:nvSpPr>
        <p:spPr>
          <a:xfrm>
            <a:off x="3756310" y="2276780"/>
            <a:ext cx="5094407" cy="2600383"/>
          </a:xfrm>
          <a:custGeom>
            <a:avLst/>
            <a:gdLst>
              <a:gd name="connsiteX0" fmla="*/ 4328679 w 5094407"/>
              <a:gd name="connsiteY0" fmla="*/ 370365 h 2600383"/>
              <a:gd name="connsiteX1" fmla="*/ 718687 w 5094407"/>
              <a:gd name="connsiteY1" fmla="*/ 370365 h 2600383"/>
              <a:gd name="connsiteX2" fmla="*/ 0 w 5094407"/>
              <a:gd name="connsiteY2" fmla="*/ 1049841 h 2600383"/>
              <a:gd name="connsiteX3" fmla="*/ 6236 w 5094407"/>
              <a:gd name="connsiteY3" fmla="*/ 1049555 h 2600383"/>
              <a:gd name="connsiteX4" fmla="*/ 110391 w 5094407"/>
              <a:gd name="connsiteY4" fmla="*/ 1072421 h 2600383"/>
              <a:gd name="connsiteX5" fmla="*/ 767717 w 5094407"/>
              <a:gd name="connsiteY5" fmla="*/ 469645 h 2600383"/>
              <a:gd name="connsiteX6" fmla="*/ 4279792 w 5094407"/>
              <a:gd name="connsiteY6" fmla="*/ 469645 h 2600383"/>
              <a:gd name="connsiteX7" fmla="*/ 4279792 w 5094407"/>
              <a:gd name="connsiteY7" fmla="*/ 2130739 h 2600383"/>
              <a:gd name="connsiteX8" fmla="*/ 767717 w 5094407"/>
              <a:gd name="connsiteY8" fmla="*/ 2130739 h 2600383"/>
              <a:gd name="connsiteX9" fmla="*/ 110391 w 5094407"/>
              <a:gd name="connsiteY9" fmla="*/ 1527962 h 2600383"/>
              <a:gd name="connsiteX10" fmla="*/ 6236 w 5094407"/>
              <a:gd name="connsiteY10" fmla="*/ 1550829 h 2600383"/>
              <a:gd name="connsiteX11" fmla="*/ 0 w 5094407"/>
              <a:gd name="connsiteY11" fmla="*/ 1550542 h 2600383"/>
              <a:gd name="connsiteX12" fmla="*/ 718687 w 5094407"/>
              <a:gd name="connsiteY12" fmla="*/ 2230019 h 2600383"/>
              <a:gd name="connsiteX13" fmla="*/ 4328679 w 5094407"/>
              <a:gd name="connsiteY13" fmla="*/ 2230019 h 2600383"/>
              <a:gd name="connsiteX14" fmla="*/ 4328679 w 5094407"/>
              <a:gd name="connsiteY14" fmla="*/ 370365 h 260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94407" h="2600383">
                <a:moveTo>
                  <a:pt x="4328679" y="370365"/>
                </a:moveTo>
                <a:cubicBezTo>
                  <a:pt x="3329787" y="-123455"/>
                  <a:pt x="1717651" y="-123455"/>
                  <a:pt x="718687" y="370365"/>
                </a:cubicBezTo>
                <a:cubicBezTo>
                  <a:pt x="334613" y="560251"/>
                  <a:pt x="95051" y="798953"/>
                  <a:pt x="0" y="1049841"/>
                </a:cubicBezTo>
                <a:cubicBezTo>
                  <a:pt x="2079" y="1049770"/>
                  <a:pt x="4086" y="1049555"/>
                  <a:pt x="6236" y="1049555"/>
                </a:cubicBezTo>
                <a:cubicBezTo>
                  <a:pt x="43439" y="1049555"/>
                  <a:pt x="78635" y="1057870"/>
                  <a:pt x="110391" y="1072421"/>
                </a:cubicBezTo>
                <a:cubicBezTo>
                  <a:pt x="199420" y="852571"/>
                  <a:pt x="418410" y="642327"/>
                  <a:pt x="767717" y="469645"/>
                </a:cubicBezTo>
                <a:cubicBezTo>
                  <a:pt x="1736360" y="-9193"/>
                  <a:pt x="3311149" y="-9193"/>
                  <a:pt x="4279792" y="469645"/>
                </a:cubicBezTo>
                <a:cubicBezTo>
                  <a:pt x="5217182" y="933071"/>
                  <a:pt x="5217182" y="1667384"/>
                  <a:pt x="4279792" y="2130739"/>
                </a:cubicBezTo>
                <a:cubicBezTo>
                  <a:pt x="3311149" y="2609577"/>
                  <a:pt x="1736432" y="2609577"/>
                  <a:pt x="767717" y="2130739"/>
                </a:cubicBezTo>
                <a:cubicBezTo>
                  <a:pt x="418481" y="1958056"/>
                  <a:pt x="199420" y="1747812"/>
                  <a:pt x="110391" y="1527962"/>
                </a:cubicBezTo>
                <a:cubicBezTo>
                  <a:pt x="78635" y="1542514"/>
                  <a:pt x="43439" y="1550829"/>
                  <a:pt x="6236" y="1550829"/>
                </a:cubicBezTo>
                <a:cubicBezTo>
                  <a:pt x="4157" y="1550829"/>
                  <a:pt x="2079" y="1550542"/>
                  <a:pt x="0" y="1550542"/>
                </a:cubicBezTo>
                <a:cubicBezTo>
                  <a:pt x="95122" y="1801359"/>
                  <a:pt x="334685" y="2040132"/>
                  <a:pt x="718687" y="2230019"/>
                </a:cubicBezTo>
                <a:cubicBezTo>
                  <a:pt x="1717580" y="2723838"/>
                  <a:pt x="3329715" y="2723838"/>
                  <a:pt x="4328679" y="2230019"/>
                </a:cubicBezTo>
                <a:cubicBezTo>
                  <a:pt x="5349650" y="1725232"/>
                  <a:pt x="5349650" y="875080"/>
                  <a:pt x="4328679" y="370365"/>
                </a:cubicBezTo>
                <a:close/>
              </a:path>
            </a:pathLst>
          </a:custGeom>
          <a:solidFill>
            <a:srgbClr val="3A6CFF"/>
          </a:solidFill>
          <a:ln w="7168" cap="flat">
            <a:noFill/>
            <a:prstDash val="solid"/>
            <a:miter/>
          </a:ln>
        </p:spPr>
        <p:txBody>
          <a:bodyPr rtlCol="0" anchor="ctr"/>
          <a:lstStyle/>
          <a:p>
            <a:endParaRPr lang="en-US"/>
          </a:p>
        </p:txBody>
      </p:sp>
      <p:sp>
        <p:nvSpPr>
          <p:cNvPr id="318" name="TextBox 317">
            <a:extLst>
              <a:ext uri="{FF2B5EF4-FFF2-40B4-BE49-F238E27FC236}">
                <a16:creationId xmlns:a16="http://schemas.microsoft.com/office/drawing/2014/main" id="{0167EE51-32AC-B49A-89C0-6E6502CDFCDE}"/>
              </a:ext>
            </a:extLst>
          </p:cNvPr>
          <p:cNvSpPr txBox="1"/>
          <p:nvPr/>
        </p:nvSpPr>
        <p:spPr>
          <a:xfrm>
            <a:off x="10006699" y="2054475"/>
            <a:ext cx="2043408" cy="1223412"/>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319" name="TextBox 318">
            <a:extLst>
              <a:ext uri="{FF2B5EF4-FFF2-40B4-BE49-F238E27FC236}">
                <a16:creationId xmlns:a16="http://schemas.microsoft.com/office/drawing/2014/main" id="{E23749F8-D170-9E33-997E-E005E4A28B02}"/>
              </a:ext>
            </a:extLst>
          </p:cNvPr>
          <p:cNvSpPr txBox="1"/>
          <p:nvPr/>
        </p:nvSpPr>
        <p:spPr>
          <a:xfrm>
            <a:off x="9907963" y="4345428"/>
            <a:ext cx="2247636" cy="1223412"/>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321" name="TextBox 320">
            <a:extLst>
              <a:ext uri="{FF2B5EF4-FFF2-40B4-BE49-F238E27FC236}">
                <a16:creationId xmlns:a16="http://schemas.microsoft.com/office/drawing/2014/main" id="{46F0867B-7908-5713-C521-3E0D120CE980}"/>
              </a:ext>
            </a:extLst>
          </p:cNvPr>
          <p:cNvSpPr txBox="1"/>
          <p:nvPr/>
        </p:nvSpPr>
        <p:spPr>
          <a:xfrm>
            <a:off x="327745" y="1586003"/>
            <a:ext cx="3033751" cy="946413"/>
          </a:xfrm>
          <a:prstGeom prst="rect">
            <a:avLst/>
          </a:prstGeom>
          <a:noFill/>
        </p:spPr>
        <p:txBody>
          <a:bodyPr wrap="square">
            <a:spAutoFit/>
          </a:bodyPr>
          <a:lstStyle/>
          <a:p>
            <a:pPr algn="ctr"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29" name="TextBox 28">
            <a:extLst>
              <a:ext uri="{FF2B5EF4-FFF2-40B4-BE49-F238E27FC236}">
                <a16:creationId xmlns:a16="http://schemas.microsoft.com/office/drawing/2014/main" id="{47FF1101-13F5-EBA3-348D-F12931167014}"/>
              </a:ext>
            </a:extLst>
          </p:cNvPr>
          <p:cNvSpPr txBox="1"/>
          <p:nvPr/>
        </p:nvSpPr>
        <p:spPr>
          <a:xfrm>
            <a:off x="3368698" y="3192397"/>
            <a:ext cx="5777634" cy="473206"/>
          </a:xfrm>
          <a:prstGeom prst="rect">
            <a:avLst/>
          </a:prstGeom>
          <a:noFill/>
        </p:spPr>
        <p:txBody>
          <a:bodyPr wrap="square">
            <a:spAutoFit/>
          </a:bodyPr>
          <a:lstStyle/>
          <a:p>
            <a:pPr algn="ctr" rtl="1">
              <a:lnSpc>
                <a:spcPct val="150000"/>
              </a:lnSpc>
            </a:pPr>
            <a:r>
              <a:rPr lang="fa-IR" sz="1800" b="1" dirty="0">
                <a:solidFill>
                  <a:srgbClr val="0D2B67"/>
                </a:solidFill>
                <a:latin typeface="Kalameh" pitchFamily="2" charset="-78"/>
                <a:cs typeface="B Yekan" panose="00000400000000000000" pitchFamily="2" charset="-78"/>
              </a:rPr>
              <a:t>تیتر عنوان را وارد نمایید</a:t>
            </a:r>
          </a:p>
        </p:txBody>
      </p:sp>
    </p:spTree>
    <p:extLst>
      <p:ext uri="{BB962C8B-B14F-4D97-AF65-F5344CB8AC3E}">
        <p14:creationId xmlns:p14="http://schemas.microsoft.com/office/powerpoint/2010/main" val="36732040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par>
                                <p:cTn id="8" presetID="22" presetClass="entr" presetSubtype="4"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down)">
                                      <p:cBhvr>
                                        <p:cTn id="10" dur="500"/>
                                        <p:tgtEl>
                                          <p:spTgt spid="35"/>
                                        </p:tgtEl>
                                      </p:cBhvr>
                                    </p:animEffect>
                                  </p:childTnLst>
                                </p:cTn>
                              </p:par>
                              <p:par>
                                <p:cTn id="11" presetID="22" presetClass="entr" presetSubtype="4"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down)">
                                      <p:cBhvr>
                                        <p:cTn id="13" dur="500"/>
                                        <p:tgtEl>
                                          <p:spTgt spid="48"/>
                                        </p:tgtEl>
                                      </p:cBhvr>
                                    </p:animEffect>
                                  </p:childTnLst>
                                </p:cTn>
                              </p:par>
                              <p:par>
                                <p:cTn id="14" presetID="22" presetClass="entr" presetSubtype="4"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wipe(down)">
                                      <p:cBhvr>
                                        <p:cTn id="16" dur="500"/>
                                        <p:tgtEl>
                                          <p:spTgt spid="5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down)">
                                      <p:cBhvr>
                                        <p:cTn id="19" dur="500"/>
                                        <p:tgtEl>
                                          <p:spTgt spid="6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57"/>
                                        </p:tgtEl>
                                        <p:attrNameLst>
                                          <p:attrName>style.visibility</p:attrName>
                                        </p:attrNameLst>
                                      </p:cBhvr>
                                      <p:to>
                                        <p:strVal val="visible"/>
                                      </p:to>
                                    </p:set>
                                    <p:animEffect transition="in" filter="wipe(down)">
                                      <p:cBhvr>
                                        <p:cTn id="22" dur="500"/>
                                        <p:tgtEl>
                                          <p:spTgt spid="15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58"/>
                                        </p:tgtEl>
                                        <p:attrNameLst>
                                          <p:attrName>style.visibility</p:attrName>
                                        </p:attrNameLst>
                                      </p:cBhvr>
                                      <p:to>
                                        <p:strVal val="visible"/>
                                      </p:to>
                                    </p:set>
                                    <p:animEffect transition="in" filter="wipe(down)">
                                      <p:cBhvr>
                                        <p:cTn id="25" dur="500"/>
                                        <p:tgtEl>
                                          <p:spTgt spid="15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59"/>
                                        </p:tgtEl>
                                        <p:attrNameLst>
                                          <p:attrName>style.visibility</p:attrName>
                                        </p:attrNameLst>
                                      </p:cBhvr>
                                      <p:to>
                                        <p:strVal val="visible"/>
                                      </p:to>
                                    </p:set>
                                    <p:animEffect transition="in" filter="wipe(down)">
                                      <p:cBhvr>
                                        <p:cTn id="28" dur="500"/>
                                        <p:tgtEl>
                                          <p:spTgt spid="15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60"/>
                                        </p:tgtEl>
                                        <p:attrNameLst>
                                          <p:attrName>style.visibility</p:attrName>
                                        </p:attrNameLst>
                                      </p:cBhvr>
                                      <p:to>
                                        <p:strVal val="visible"/>
                                      </p:to>
                                    </p:set>
                                    <p:animEffect transition="in" filter="wipe(down)">
                                      <p:cBhvr>
                                        <p:cTn id="31" dur="500"/>
                                        <p:tgtEl>
                                          <p:spTgt spid="16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61"/>
                                        </p:tgtEl>
                                        <p:attrNameLst>
                                          <p:attrName>style.visibility</p:attrName>
                                        </p:attrNameLst>
                                      </p:cBhvr>
                                      <p:to>
                                        <p:strVal val="visible"/>
                                      </p:to>
                                    </p:set>
                                    <p:animEffect transition="in" filter="wipe(down)">
                                      <p:cBhvr>
                                        <p:cTn id="34" dur="500"/>
                                        <p:tgtEl>
                                          <p:spTgt spid="16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62"/>
                                        </p:tgtEl>
                                        <p:attrNameLst>
                                          <p:attrName>style.visibility</p:attrName>
                                        </p:attrNameLst>
                                      </p:cBhvr>
                                      <p:to>
                                        <p:strVal val="visible"/>
                                      </p:to>
                                    </p:set>
                                    <p:animEffect transition="in" filter="wipe(down)">
                                      <p:cBhvr>
                                        <p:cTn id="37" dur="500"/>
                                        <p:tgtEl>
                                          <p:spTgt spid="162"/>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63"/>
                                        </p:tgtEl>
                                        <p:attrNameLst>
                                          <p:attrName>style.visibility</p:attrName>
                                        </p:attrNameLst>
                                      </p:cBhvr>
                                      <p:to>
                                        <p:strVal val="visible"/>
                                      </p:to>
                                    </p:set>
                                    <p:animEffect transition="in" filter="wipe(down)">
                                      <p:cBhvr>
                                        <p:cTn id="40" dur="500"/>
                                        <p:tgtEl>
                                          <p:spTgt spid="16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07"/>
                                        </p:tgtEl>
                                        <p:attrNameLst>
                                          <p:attrName>style.visibility</p:attrName>
                                        </p:attrNameLst>
                                      </p:cBhvr>
                                      <p:to>
                                        <p:strVal val="visible"/>
                                      </p:to>
                                    </p:set>
                                    <p:animEffect transition="in" filter="wipe(down)">
                                      <p:cBhvr>
                                        <p:cTn id="43" dur="500"/>
                                        <p:tgtEl>
                                          <p:spTgt spid="20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51"/>
                                        </p:tgtEl>
                                        <p:attrNameLst>
                                          <p:attrName>style.visibility</p:attrName>
                                        </p:attrNameLst>
                                      </p:cBhvr>
                                      <p:to>
                                        <p:strVal val="visible"/>
                                      </p:to>
                                    </p:set>
                                    <p:animEffect transition="in" filter="wipe(down)">
                                      <p:cBhvr>
                                        <p:cTn id="46" dur="500"/>
                                        <p:tgtEl>
                                          <p:spTgt spid="25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95"/>
                                        </p:tgtEl>
                                        <p:attrNameLst>
                                          <p:attrName>style.visibility</p:attrName>
                                        </p:attrNameLst>
                                      </p:cBhvr>
                                      <p:to>
                                        <p:strVal val="visible"/>
                                      </p:to>
                                    </p:set>
                                    <p:animEffect transition="in" filter="wipe(down)">
                                      <p:cBhvr>
                                        <p:cTn id="49" dur="500"/>
                                        <p:tgtEl>
                                          <p:spTgt spid="29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96"/>
                                        </p:tgtEl>
                                        <p:attrNameLst>
                                          <p:attrName>style.visibility</p:attrName>
                                        </p:attrNameLst>
                                      </p:cBhvr>
                                      <p:to>
                                        <p:strVal val="visible"/>
                                      </p:to>
                                    </p:set>
                                    <p:animEffect transition="in" filter="wipe(down)">
                                      <p:cBhvr>
                                        <p:cTn id="52" dur="500"/>
                                        <p:tgtEl>
                                          <p:spTgt spid="296"/>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97"/>
                                        </p:tgtEl>
                                        <p:attrNameLst>
                                          <p:attrName>style.visibility</p:attrName>
                                        </p:attrNameLst>
                                      </p:cBhvr>
                                      <p:to>
                                        <p:strVal val="visible"/>
                                      </p:to>
                                    </p:set>
                                    <p:animEffect transition="in" filter="wipe(down)">
                                      <p:cBhvr>
                                        <p:cTn id="55" dur="500"/>
                                        <p:tgtEl>
                                          <p:spTgt spid="297"/>
                                        </p:tgtEl>
                                      </p:cBhvr>
                                    </p:animEffect>
                                  </p:childTnLst>
                                </p:cTn>
                              </p:par>
                              <p:par>
                                <p:cTn id="56" presetID="22" presetClass="entr" presetSubtype="4" fill="hold" nodeType="withEffect">
                                  <p:stCondLst>
                                    <p:cond delay="0"/>
                                  </p:stCondLst>
                                  <p:childTnLst>
                                    <p:set>
                                      <p:cBhvr>
                                        <p:cTn id="57" dur="1" fill="hold">
                                          <p:stCondLst>
                                            <p:cond delay="0"/>
                                          </p:stCondLst>
                                        </p:cTn>
                                        <p:tgtEl>
                                          <p:spTgt spid="298"/>
                                        </p:tgtEl>
                                        <p:attrNameLst>
                                          <p:attrName>style.visibility</p:attrName>
                                        </p:attrNameLst>
                                      </p:cBhvr>
                                      <p:to>
                                        <p:strVal val="visible"/>
                                      </p:to>
                                    </p:set>
                                    <p:animEffect transition="in" filter="wipe(down)">
                                      <p:cBhvr>
                                        <p:cTn id="58" dur="500"/>
                                        <p:tgtEl>
                                          <p:spTgt spid="298"/>
                                        </p:tgtEl>
                                      </p:cBhvr>
                                    </p:animEffect>
                                  </p:childTnLst>
                                </p:cTn>
                              </p:par>
                              <p:par>
                                <p:cTn id="59" presetID="22" presetClass="entr" presetSubtype="4" fill="hold" nodeType="withEffect">
                                  <p:stCondLst>
                                    <p:cond delay="0"/>
                                  </p:stCondLst>
                                  <p:childTnLst>
                                    <p:set>
                                      <p:cBhvr>
                                        <p:cTn id="60" dur="1" fill="hold">
                                          <p:stCondLst>
                                            <p:cond delay="0"/>
                                          </p:stCondLst>
                                        </p:cTn>
                                        <p:tgtEl>
                                          <p:spTgt spid="303"/>
                                        </p:tgtEl>
                                        <p:attrNameLst>
                                          <p:attrName>style.visibility</p:attrName>
                                        </p:attrNameLst>
                                      </p:cBhvr>
                                      <p:to>
                                        <p:strVal val="visible"/>
                                      </p:to>
                                    </p:set>
                                    <p:animEffect transition="in" filter="wipe(down)">
                                      <p:cBhvr>
                                        <p:cTn id="61" dur="500"/>
                                        <p:tgtEl>
                                          <p:spTgt spid="303"/>
                                        </p:tgtEl>
                                      </p:cBhvr>
                                    </p:animEffect>
                                  </p:childTnLst>
                                </p:cTn>
                              </p:par>
                              <p:par>
                                <p:cTn id="62" presetID="22" presetClass="entr" presetSubtype="4" fill="hold" nodeType="withEffect">
                                  <p:stCondLst>
                                    <p:cond delay="0"/>
                                  </p:stCondLst>
                                  <p:childTnLst>
                                    <p:set>
                                      <p:cBhvr>
                                        <p:cTn id="63" dur="1" fill="hold">
                                          <p:stCondLst>
                                            <p:cond delay="0"/>
                                          </p:stCondLst>
                                        </p:cTn>
                                        <p:tgtEl>
                                          <p:spTgt spid="309"/>
                                        </p:tgtEl>
                                        <p:attrNameLst>
                                          <p:attrName>style.visibility</p:attrName>
                                        </p:attrNameLst>
                                      </p:cBhvr>
                                      <p:to>
                                        <p:strVal val="visible"/>
                                      </p:to>
                                    </p:set>
                                    <p:animEffect transition="in" filter="wipe(down)">
                                      <p:cBhvr>
                                        <p:cTn id="64" dur="500"/>
                                        <p:tgtEl>
                                          <p:spTgt spid="309"/>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16"/>
                                        </p:tgtEl>
                                        <p:attrNameLst>
                                          <p:attrName>style.visibility</p:attrName>
                                        </p:attrNameLst>
                                      </p:cBhvr>
                                      <p:to>
                                        <p:strVal val="visible"/>
                                      </p:to>
                                    </p:set>
                                    <p:animEffect transition="in" filter="wipe(down)">
                                      <p:cBhvr>
                                        <p:cTn id="67" dur="500"/>
                                        <p:tgtEl>
                                          <p:spTgt spid="316"/>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317"/>
                                        </p:tgtEl>
                                        <p:attrNameLst>
                                          <p:attrName>style.visibility</p:attrName>
                                        </p:attrNameLst>
                                      </p:cBhvr>
                                      <p:to>
                                        <p:strVal val="visible"/>
                                      </p:to>
                                    </p:set>
                                    <p:animEffect transition="in" filter="wipe(down)">
                                      <p:cBhvr>
                                        <p:cTn id="70" dur="500"/>
                                        <p:tgtEl>
                                          <p:spTgt spid="317"/>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318"/>
                                        </p:tgtEl>
                                        <p:attrNameLst>
                                          <p:attrName>style.visibility</p:attrName>
                                        </p:attrNameLst>
                                      </p:cBhvr>
                                      <p:to>
                                        <p:strVal val="visible"/>
                                      </p:to>
                                    </p:set>
                                    <p:animEffect transition="in" filter="wipe(down)">
                                      <p:cBhvr>
                                        <p:cTn id="73" dur="500"/>
                                        <p:tgtEl>
                                          <p:spTgt spid="318"/>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19"/>
                                        </p:tgtEl>
                                        <p:attrNameLst>
                                          <p:attrName>style.visibility</p:attrName>
                                        </p:attrNameLst>
                                      </p:cBhvr>
                                      <p:to>
                                        <p:strVal val="visible"/>
                                      </p:to>
                                    </p:set>
                                    <p:animEffect transition="in" filter="wipe(down)">
                                      <p:cBhvr>
                                        <p:cTn id="76" dur="500"/>
                                        <p:tgtEl>
                                          <p:spTgt spid="319"/>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21"/>
                                        </p:tgtEl>
                                        <p:attrNameLst>
                                          <p:attrName>style.visibility</p:attrName>
                                        </p:attrNameLst>
                                      </p:cBhvr>
                                      <p:to>
                                        <p:strVal val="visible"/>
                                      </p:to>
                                    </p:set>
                                    <p:animEffect transition="in" filter="wipe(down)">
                                      <p:cBhvr>
                                        <p:cTn id="79" dur="500"/>
                                        <p:tgtEl>
                                          <p:spTgt spid="32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wipe(down)">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8" grpId="0" animBg="1"/>
      <p:bldP spid="157" grpId="0" animBg="1"/>
      <p:bldP spid="158" grpId="0" animBg="1"/>
      <p:bldP spid="159" grpId="0" animBg="1"/>
      <p:bldP spid="160" grpId="0" animBg="1"/>
      <p:bldP spid="161" grpId="0" animBg="1"/>
      <p:bldP spid="162" grpId="0" animBg="1"/>
      <p:bldP spid="163" grpId="0" animBg="1"/>
      <p:bldP spid="207" grpId="0" animBg="1"/>
      <p:bldP spid="251" grpId="0" animBg="1"/>
      <p:bldP spid="295" grpId="0" animBg="1"/>
      <p:bldP spid="296" grpId="0" animBg="1"/>
      <p:bldP spid="297" grpId="0" animBg="1"/>
      <p:bldP spid="316" grpId="0" animBg="1"/>
      <p:bldP spid="317" grpId="0" animBg="1"/>
      <p:bldP spid="318" grpId="0"/>
      <p:bldP spid="319" grpId="0"/>
      <p:bldP spid="321"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5C3BE2D0-2F13-D887-72F0-1AF233331760}"/>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31" name="Freeform: Shape 30">
            <a:extLst>
              <a:ext uri="{FF2B5EF4-FFF2-40B4-BE49-F238E27FC236}">
                <a16:creationId xmlns:a16="http://schemas.microsoft.com/office/drawing/2014/main" id="{B3ED2769-C9F7-DDD4-5EF9-59FDA8151B6E}"/>
              </a:ext>
            </a:extLst>
          </p:cNvPr>
          <p:cNvSpPr/>
          <p:nvPr/>
        </p:nvSpPr>
        <p:spPr>
          <a:xfrm>
            <a:off x="1791116" y="2361659"/>
            <a:ext cx="8616590" cy="3310209"/>
          </a:xfrm>
          <a:custGeom>
            <a:avLst/>
            <a:gdLst>
              <a:gd name="connsiteX0" fmla="*/ 684488 w 8616590"/>
              <a:gd name="connsiteY0" fmla="*/ 970684 h 3310209"/>
              <a:gd name="connsiteX1" fmla="*/ 1368942 w 8616590"/>
              <a:gd name="connsiteY1" fmla="*/ 1655139 h 3310209"/>
              <a:gd name="connsiteX2" fmla="*/ 1315823 w 8616590"/>
              <a:gd name="connsiteY2" fmla="*/ 1919926 h 3310209"/>
              <a:gd name="connsiteX3" fmla="*/ 1371030 w 8616590"/>
              <a:gd name="connsiteY3" fmla="*/ 2008458 h 3310209"/>
              <a:gd name="connsiteX4" fmla="*/ 1710883 w 8616590"/>
              <a:gd name="connsiteY4" fmla="*/ 2203665 h 3310209"/>
              <a:gd name="connsiteX5" fmla="*/ 1817727 w 8616590"/>
              <a:gd name="connsiteY5" fmla="*/ 2208209 h 3310209"/>
              <a:gd name="connsiteX6" fmla="*/ 2294116 w 8616590"/>
              <a:gd name="connsiteY6" fmla="*/ 1944533 h 3310209"/>
              <a:gd name="connsiteX7" fmla="*/ 2343330 w 8616590"/>
              <a:gd name="connsiteY7" fmla="*/ 1854352 h 3310209"/>
              <a:gd name="connsiteX8" fmla="*/ 2343330 w 8616590"/>
              <a:gd name="connsiteY8" fmla="*/ 1462557 h 3310209"/>
              <a:gd name="connsiteX9" fmla="*/ 2294116 w 8616590"/>
              <a:gd name="connsiteY9" fmla="*/ 1365744 h 3310209"/>
              <a:gd name="connsiteX10" fmla="*/ 1675538 w 8616590"/>
              <a:gd name="connsiteY10" fmla="*/ 684454 h 3310209"/>
              <a:gd name="connsiteX11" fmla="*/ 2359992 w 8616590"/>
              <a:gd name="connsiteY11" fmla="*/ 0 h 3310209"/>
              <a:gd name="connsiteX12" fmla="*/ 3041080 w 8616590"/>
              <a:gd name="connsiteY12" fmla="*/ 616322 h 3310209"/>
              <a:gd name="connsiteX13" fmla="*/ 3134998 w 8616590"/>
              <a:gd name="connsiteY13" fmla="*/ 665604 h 3310209"/>
              <a:gd name="connsiteX14" fmla="*/ 3526961 w 8616590"/>
              <a:gd name="connsiteY14" fmla="*/ 665604 h 3310209"/>
              <a:gd name="connsiteX15" fmla="*/ 3621451 w 8616590"/>
              <a:gd name="connsiteY15" fmla="*/ 616322 h 3310209"/>
              <a:gd name="connsiteX16" fmla="*/ 4302539 w 8616590"/>
              <a:gd name="connsiteY16" fmla="*/ 0 h 3310209"/>
              <a:gd name="connsiteX17" fmla="*/ 4983594 w 8616590"/>
              <a:gd name="connsiteY17" fmla="*/ 616356 h 3310209"/>
              <a:gd name="connsiteX18" fmla="*/ 5079565 w 8616590"/>
              <a:gd name="connsiteY18" fmla="*/ 665604 h 3310209"/>
              <a:gd name="connsiteX19" fmla="*/ 5471494 w 8616590"/>
              <a:gd name="connsiteY19" fmla="*/ 665604 h 3310209"/>
              <a:gd name="connsiteX20" fmla="*/ 5565984 w 8616590"/>
              <a:gd name="connsiteY20" fmla="*/ 616322 h 3310209"/>
              <a:gd name="connsiteX21" fmla="*/ 6247073 w 8616590"/>
              <a:gd name="connsiteY21" fmla="*/ 0 h 3310209"/>
              <a:gd name="connsiteX22" fmla="*/ 6931526 w 8616590"/>
              <a:gd name="connsiteY22" fmla="*/ 684454 h 3310209"/>
              <a:gd name="connsiteX23" fmla="*/ 6863092 w 8616590"/>
              <a:gd name="connsiteY23" fmla="*/ 983072 h 3310209"/>
              <a:gd name="connsiteX24" fmla="*/ 6924559 w 8616590"/>
              <a:gd name="connsiteY24" fmla="*/ 1074970 h 3310209"/>
              <a:gd name="connsiteX25" fmla="*/ 7264278 w 8616590"/>
              <a:gd name="connsiteY25" fmla="*/ 1270110 h 3310209"/>
              <a:gd name="connsiteX26" fmla="*/ 7365265 w 8616590"/>
              <a:gd name="connsiteY26" fmla="*/ 1271423 h 3310209"/>
              <a:gd name="connsiteX27" fmla="*/ 7932136 w 8616590"/>
              <a:gd name="connsiteY27" fmla="*/ 970651 h 3310209"/>
              <a:gd name="connsiteX28" fmla="*/ 8616591 w 8616590"/>
              <a:gd name="connsiteY28" fmla="*/ 1655105 h 3310209"/>
              <a:gd name="connsiteX29" fmla="*/ 7932136 w 8616590"/>
              <a:gd name="connsiteY29" fmla="*/ 2339559 h 3310209"/>
              <a:gd name="connsiteX30" fmla="*/ 7247683 w 8616590"/>
              <a:gd name="connsiteY30" fmla="*/ 1655105 h 3310209"/>
              <a:gd name="connsiteX31" fmla="*/ 7300465 w 8616590"/>
              <a:gd name="connsiteY31" fmla="*/ 1391159 h 3310209"/>
              <a:gd name="connsiteX32" fmla="*/ 7245595 w 8616590"/>
              <a:gd name="connsiteY32" fmla="*/ 1302830 h 3310209"/>
              <a:gd name="connsiteX33" fmla="*/ 6905741 w 8616590"/>
              <a:gd name="connsiteY33" fmla="*/ 1107589 h 3310209"/>
              <a:gd name="connsiteX34" fmla="*/ 6792098 w 8616590"/>
              <a:gd name="connsiteY34" fmla="*/ 1098466 h 3310209"/>
              <a:gd name="connsiteX35" fmla="*/ 6315138 w 8616590"/>
              <a:gd name="connsiteY35" fmla="*/ 1365509 h 3310209"/>
              <a:gd name="connsiteX36" fmla="*/ 6265923 w 8616590"/>
              <a:gd name="connsiteY36" fmla="*/ 1462456 h 3310209"/>
              <a:gd name="connsiteX37" fmla="*/ 6265923 w 8616590"/>
              <a:gd name="connsiteY37" fmla="*/ 1854385 h 3310209"/>
              <a:gd name="connsiteX38" fmla="*/ 6315138 w 8616590"/>
              <a:gd name="connsiteY38" fmla="*/ 1944668 h 3310209"/>
              <a:gd name="connsiteX39" fmla="*/ 6931526 w 8616590"/>
              <a:gd name="connsiteY39" fmla="*/ 2625756 h 3310209"/>
              <a:gd name="connsiteX40" fmla="*/ 6247073 w 8616590"/>
              <a:gd name="connsiteY40" fmla="*/ 3310210 h 3310209"/>
              <a:gd name="connsiteX41" fmla="*/ 5565984 w 8616590"/>
              <a:gd name="connsiteY41" fmla="*/ 2693888 h 3310209"/>
              <a:gd name="connsiteX42" fmla="*/ 5471393 w 8616590"/>
              <a:gd name="connsiteY42" fmla="*/ 2644607 h 3310209"/>
              <a:gd name="connsiteX43" fmla="*/ 5079632 w 8616590"/>
              <a:gd name="connsiteY43" fmla="*/ 2644607 h 3310209"/>
              <a:gd name="connsiteX44" fmla="*/ 4983560 w 8616590"/>
              <a:gd name="connsiteY44" fmla="*/ 2693854 h 3310209"/>
              <a:gd name="connsiteX45" fmla="*/ 4302505 w 8616590"/>
              <a:gd name="connsiteY45" fmla="*/ 3310210 h 3310209"/>
              <a:gd name="connsiteX46" fmla="*/ 3621417 w 8616590"/>
              <a:gd name="connsiteY46" fmla="*/ 2693888 h 3310209"/>
              <a:gd name="connsiteX47" fmla="*/ 3526860 w 8616590"/>
              <a:gd name="connsiteY47" fmla="*/ 2644607 h 3310209"/>
              <a:gd name="connsiteX48" fmla="*/ 3135099 w 8616590"/>
              <a:gd name="connsiteY48" fmla="*/ 2644607 h 3310209"/>
              <a:gd name="connsiteX49" fmla="*/ 3041080 w 8616590"/>
              <a:gd name="connsiteY49" fmla="*/ 2693888 h 3310209"/>
              <a:gd name="connsiteX50" fmla="*/ 2359992 w 8616590"/>
              <a:gd name="connsiteY50" fmla="*/ 3310210 h 3310209"/>
              <a:gd name="connsiteX51" fmla="*/ 1675538 w 8616590"/>
              <a:gd name="connsiteY51" fmla="*/ 2625756 h 3310209"/>
              <a:gd name="connsiteX52" fmla="*/ 1745623 w 8616590"/>
              <a:gd name="connsiteY52" fmla="*/ 2323806 h 3310209"/>
              <a:gd name="connsiteX53" fmla="*/ 1692033 w 8616590"/>
              <a:gd name="connsiteY53" fmla="*/ 2236284 h 3310209"/>
              <a:gd name="connsiteX54" fmla="*/ 1352313 w 8616590"/>
              <a:gd name="connsiteY54" fmla="*/ 2041144 h 3310209"/>
              <a:gd name="connsiteX55" fmla="*/ 1250822 w 8616590"/>
              <a:gd name="connsiteY55" fmla="*/ 2039528 h 3310209"/>
              <a:gd name="connsiteX56" fmla="*/ 684454 w 8616590"/>
              <a:gd name="connsiteY56" fmla="*/ 2339559 h 3310209"/>
              <a:gd name="connsiteX57" fmla="*/ 0 w 8616590"/>
              <a:gd name="connsiteY57" fmla="*/ 1655105 h 3310209"/>
              <a:gd name="connsiteX58" fmla="*/ 684488 w 8616590"/>
              <a:gd name="connsiteY58" fmla="*/ 970684 h 3310209"/>
              <a:gd name="connsiteX59" fmla="*/ 684488 w 8616590"/>
              <a:gd name="connsiteY59" fmla="*/ 970684 h 3310209"/>
              <a:gd name="connsiteX60" fmla="*/ 2430245 w 8616590"/>
              <a:gd name="connsiteY60" fmla="*/ 1365307 h 3310209"/>
              <a:gd name="connsiteX61" fmla="*/ 2381031 w 8616590"/>
              <a:gd name="connsiteY61" fmla="*/ 1462456 h 3310209"/>
              <a:gd name="connsiteX62" fmla="*/ 2381031 w 8616590"/>
              <a:gd name="connsiteY62" fmla="*/ 1854385 h 3310209"/>
              <a:gd name="connsiteX63" fmla="*/ 2430245 w 8616590"/>
              <a:gd name="connsiteY63" fmla="*/ 1944903 h 3310209"/>
              <a:gd name="connsiteX64" fmla="*/ 3041080 w 8616590"/>
              <a:gd name="connsiteY64" fmla="*/ 2557657 h 3310209"/>
              <a:gd name="connsiteX65" fmla="*/ 3134998 w 8616590"/>
              <a:gd name="connsiteY65" fmla="*/ 2606939 h 3310209"/>
              <a:gd name="connsiteX66" fmla="*/ 3526961 w 8616590"/>
              <a:gd name="connsiteY66" fmla="*/ 2606939 h 3310209"/>
              <a:gd name="connsiteX67" fmla="*/ 3621451 w 8616590"/>
              <a:gd name="connsiteY67" fmla="*/ 2557657 h 3310209"/>
              <a:gd name="connsiteX68" fmla="*/ 4234474 w 8616590"/>
              <a:gd name="connsiteY68" fmla="*/ 1944701 h 3310209"/>
              <a:gd name="connsiteX69" fmla="*/ 4283688 w 8616590"/>
              <a:gd name="connsiteY69" fmla="*/ 1854318 h 3310209"/>
              <a:gd name="connsiteX70" fmla="*/ 4283688 w 8616590"/>
              <a:gd name="connsiteY70" fmla="*/ 1462557 h 3310209"/>
              <a:gd name="connsiteX71" fmla="*/ 4234474 w 8616590"/>
              <a:gd name="connsiteY71" fmla="*/ 1365542 h 3310209"/>
              <a:gd name="connsiteX72" fmla="*/ 3621451 w 8616590"/>
              <a:gd name="connsiteY72" fmla="*/ 752587 h 3310209"/>
              <a:gd name="connsiteX73" fmla="*/ 3526894 w 8616590"/>
              <a:gd name="connsiteY73" fmla="*/ 703305 h 3310209"/>
              <a:gd name="connsiteX74" fmla="*/ 3135133 w 8616590"/>
              <a:gd name="connsiteY74" fmla="*/ 703305 h 3310209"/>
              <a:gd name="connsiteX75" fmla="*/ 3041114 w 8616590"/>
              <a:gd name="connsiteY75" fmla="*/ 752587 h 3310209"/>
              <a:gd name="connsiteX76" fmla="*/ 2430245 w 8616590"/>
              <a:gd name="connsiteY76" fmla="*/ 1365307 h 3310209"/>
              <a:gd name="connsiteX77" fmla="*/ 2430245 w 8616590"/>
              <a:gd name="connsiteY77" fmla="*/ 1365307 h 3310209"/>
              <a:gd name="connsiteX78" fmla="*/ 4370571 w 8616590"/>
              <a:gd name="connsiteY78" fmla="*/ 1365542 h 3310209"/>
              <a:gd name="connsiteX79" fmla="*/ 4321323 w 8616590"/>
              <a:gd name="connsiteY79" fmla="*/ 1462490 h 3310209"/>
              <a:gd name="connsiteX80" fmla="*/ 4321323 w 8616590"/>
              <a:gd name="connsiteY80" fmla="*/ 1854419 h 3310209"/>
              <a:gd name="connsiteX81" fmla="*/ 4370571 w 8616590"/>
              <a:gd name="connsiteY81" fmla="*/ 1944701 h 3310209"/>
              <a:gd name="connsiteX82" fmla="*/ 4983560 w 8616590"/>
              <a:gd name="connsiteY82" fmla="*/ 2557691 h 3310209"/>
              <a:gd name="connsiteX83" fmla="*/ 5079531 w 8616590"/>
              <a:gd name="connsiteY83" fmla="*/ 2606939 h 3310209"/>
              <a:gd name="connsiteX84" fmla="*/ 5471460 w 8616590"/>
              <a:gd name="connsiteY84" fmla="*/ 2606939 h 3310209"/>
              <a:gd name="connsiteX85" fmla="*/ 5565951 w 8616590"/>
              <a:gd name="connsiteY85" fmla="*/ 2557657 h 3310209"/>
              <a:gd name="connsiteX86" fmla="*/ 6178940 w 8616590"/>
              <a:gd name="connsiteY86" fmla="*/ 1944701 h 3310209"/>
              <a:gd name="connsiteX87" fmla="*/ 6228188 w 8616590"/>
              <a:gd name="connsiteY87" fmla="*/ 1854318 h 3310209"/>
              <a:gd name="connsiteX88" fmla="*/ 6228188 w 8616590"/>
              <a:gd name="connsiteY88" fmla="*/ 1462557 h 3310209"/>
              <a:gd name="connsiteX89" fmla="*/ 6178940 w 8616590"/>
              <a:gd name="connsiteY89" fmla="*/ 1365542 h 3310209"/>
              <a:gd name="connsiteX90" fmla="*/ 5565951 w 8616590"/>
              <a:gd name="connsiteY90" fmla="*/ 752587 h 3310209"/>
              <a:gd name="connsiteX91" fmla="*/ 5471360 w 8616590"/>
              <a:gd name="connsiteY91" fmla="*/ 703305 h 3310209"/>
              <a:gd name="connsiteX92" fmla="*/ 5079632 w 8616590"/>
              <a:gd name="connsiteY92" fmla="*/ 703305 h 3310209"/>
              <a:gd name="connsiteX93" fmla="*/ 4983560 w 8616590"/>
              <a:gd name="connsiteY93" fmla="*/ 752553 h 3310209"/>
              <a:gd name="connsiteX94" fmla="*/ 4370571 w 8616590"/>
              <a:gd name="connsiteY94" fmla="*/ 1365542 h 3310209"/>
              <a:gd name="connsiteX95" fmla="*/ 4370571 w 8616590"/>
              <a:gd name="connsiteY95" fmla="*/ 1365542 h 331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8616590" h="3310209">
                <a:moveTo>
                  <a:pt x="684488" y="970684"/>
                </a:moveTo>
                <a:cubicBezTo>
                  <a:pt x="1062515" y="970684"/>
                  <a:pt x="1368942" y="1277112"/>
                  <a:pt x="1368942" y="1655139"/>
                </a:cubicBezTo>
                <a:cubicBezTo>
                  <a:pt x="1368942" y="1749023"/>
                  <a:pt x="1350024" y="1838463"/>
                  <a:pt x="1315823" y="1919926"/>
                </a:cubicBezTo>
                <a:cubicBezTo>
                  <a:pt x="1365778" y="1949885"/>
                  <a:pt x="1349048" y="1995801"/>
                  <a:pt x="1371030" y="2008458"/>
                </a:cubicBezTo>
                <a:lnTo>
                  <a:pt x="1710883" y="2203665"/>
                </a:lnTo>
                <a:cubicBezTo>
                  <a:pt x="1732292" y="2215952"/>
                  <a:pt x="1767133" y="2178284"/>
                  <a:pt x="1817727" y="2208209"/>
                </a:cubicBezTo>
                <a:cubicBezTo>
                  <a:pt x="1930294" y="2062250"/>
                  <a:pt x="2100423" y="1963047"/>
                  <a:pt x="2294116" y="1944533"/>
                </a:cubicBezTo>
                <a:cubicBezTo>
                  <a:pt x="2296102" y="1884850"/>
                  <a:pt x="2343330" y="1881315"/>
                  <a:pt x="2343330" y="1854352"/>
                </a:cubicBezTo>
                <a:lnTo>
                  <a:pt x="2343330" y="1462557"/>
                </a:lnTo>
                <a:cubicBezTo>
                  <a:pt x="2343330" y="1436031"/>
                  <a:pt x="2291086" y="1427918"/>
                  <a:pt x="2294116" y="1365744"/>
                </a:cubicBezTo>
                <a:cubicBezTo>
                  <a:pt x="1947024" y="1332587"/>
                  <a:pt x="1675538" y="1040231"/>
                  <a:pt x="1675538" y="684454"/>
                </a:cubicBezTo>
                <a:cubicBezTo>
                  <a:pt x="1675538" y="306461"/>
                  <a:pt x="1981965" y="0"/>
                  <a:pt x="2359992" y="0"/>
                </a:cubicBezTo>
                <a:cubicBezTo>
                  <a:pt x="2714994" y="0"/>
                  <a:pt x="3006880" y="270308"/>
                  <a:pt x="3041080" y="616322"/>
                </a:cubicBezTo>
                <a:cubicBezTo>
                  <a:pt x="3101067" y="616389"/>
                  <a:pt x="3109381" y="665604"/>
                  <a:pt x="3134998" y="665604"/>
                </a:cubicBezTo>
                <a:lnTo>
                  <a:pt x="3526961" y="665604"/>
                </a:lnTo>
                <a:cubicBezTo>
                  <a:pt x="3551535" y="665604"/>
                  <a:pt x="3563720" y="615312"/>
                  <a:pt x="3621451" y="616322"/>
                </a:cubicBezTo>
                <a:cubicBezTo>
                  <a:pt x="3655652" y="270308"/>
                  <a:pt x="3947504" y="0"/>
                  <a:pt x="4302539" y="0"/>
                </a:cubicBezTo>
                <a:cubicBezTo>
                  <a:pt x="4657575" y="0"/>
                  <a:pt x="4949427" y="270308"/>
                  <a:pt x="4983594" y="616356"/>
                </a:cubicBezTo>
                <a:cubicBezTo>
                  <a:pt x="5043984" y="615480"/>
                  <a:pt x="5054621" y="665604"/>
                  <a:pt x="5079565" y="665604"/>
                </a:cubicBezTo>
                <a:lnTo>
                  <a:pt x="5471494" y="665604"/>
                </a:lnTo>
                <a:cubicBezTo>
                  <a:pt x="5496068" y="665604"/>
                  <a:pt x="5508287" y="615312"/>
                  <a:pt x="5565984" y="616322"/>
                </a:cubicBezTo>
                <a:cubicBezTo>
                  <a:pt x="5600185" y="270308"/>
                  <a:pt x="5892036" y="0"/>
                  <a:pt x="6247073" y="0"/>
                </a:cubicBezTo>
                <a:cubicBezTo>
                  <a:pt x="6625065" y="0"/>
                  <a:pt x="6931526" y="306427"/>
                  <a:pt x="6931526" y="684454"/>
                </a:cubicBezTo>
                <a:cubicBezTo>
                  <a:pt x="6931526" y="791534"/>
                  <a:pt x="6906919" y="892824"/>
                  <a:pt x="6863092" y="983072"/>
                </a:cubicBezTo>
                <a:cubicBezTo>
                  <a:pt x="6920048" y="1009733"/>
                  <a:pt x="6901534" y="1061741"/>
                  <a:pt x="6924559" y="1074970"/>
                </a:cubicBezTo>
                <a:lnTo>
                  <a:pt x="7264278" y="1270110"/>
                </a:lnTo>
                <a:cubicBezTo>
                  <a:pt x="7287403" y="1283373"/>
                  <a:pt x="7313660" y="1245200"/>
                  <a:pt x="7365265" y="1271423"/>
                </a:cubicBezTo>
                <a:cubicBezTo>
                  <a:pt x="7488334" y="1089916"/>
                  <a:pt x="7696299" y="970651"/>
                  <a:pt x="7932136" y="970651"/>
                </a:cubicBezTo>
                <a:cubicBezTo>
                  <a:pt x="8310163" y="970651"/>
                  <a:pt x="8616591" y="1277078"/>
                  <a:pt x="8616591" y="1655105"/>
                </a:cubicBezTo>
                <a:cubicBezTo>
                  <a:pt x="8616591" y="2033132"/>
                  <a:pt x="8310163" y="2339559"/>
                  <a:pt x="7932136" y="2339559"/>
                </a:cubicBezTo>
                <a:cubicBezTo>
                  <a:pt x="7554109" y="2339559"/>
                  <a:pt x="7247683" y="2033132"/>
                  <a:pt x="7247683" y="1655105"/>
                </a:cubicBezTo>
                <a:cubicBezTo>
                  <a:pt x="7247683" y="1561558"/>
                  <a:pt x="7266466" y="1472386"/>
                  <a:pt x="7300465" y="1391159"/>
                </a:cubicBezTo>
                <a:cubicBezTo>
                  <a:pt x="7250948" y="1361166"/>
                  <a:pt x="7267509" y="1315419"/>
                  <a:pt x="7245595" y="1302830"/>
                </a:cubicBezTo>
                <a:lnTo>
                  <a:pt x="6905741" y="1107589"/>
                </a:lnTo>
                <a:cubicBezTo>
                  <a:pt x="6883726" y="1094932"/>
                  <a:pt x="6842119" y="1136774"/>
                  <a:pt x="6792098" y="1098466"/>
                </a:cubicBezTo>
                <a:cubicBezTo>
                  <a:pt x="6680002" y="1245806"/>
                  <a:pt x="6509537" y="1346321"/>
                  <a:pt x="6315138" y="1365509"/>
                </a:cubicBezTo>
                <a:cubicBezTo>
                  <a:pt x="6317628" y="1425529"/>
                  <a:pt x="6265923" y="1437411"/>
                  <a:pt x="6265923" y="1462456"/>
                </a:cubicBezTo>
                <a:lnTo>
                  <a:pt x="6265923" y="1854385"/>
                </a:lnTo>
                <a:cubicBezTo>
                  <a:pt x="6265923" y="1879498"/>
                  <a:pt x="6313117" y="1887980"/>
                  <a:pt x="6315138" y="1944668"/>
                </a:cubicBezTo>
                <a:cubicBezTo>
                  <a:pt x="6661218" y="1978835"/>
                  <a:pt x="6931526" y="2270720"/>
                  <a:pt x="6931526" y="2625756"/>
                </a:cubicBezTo>
                <a:cubicBezTo>
                  <a:pt x="6931526" y="3003783"/>
                  <a:pt x="6625065" y="3310210"/>
                  <a:pt x="6247073" y="3310210"/>
                </a:cubicBezTo>
                <a:cubicBezTo>
                  <a:pt x="5892036" y="3310210"/>
                  <a:pt x="5600185" y="3039902"/>
                  <a:pt x="5565984" y="2693888"/>
                </a:cubicBezTo>
                <a:cubicBezTo>
                  <a:pt x="5505156" y="2694966"/>
                  <a:pt x="5497683" y="2644607"/>
                  <a:pt x="5471393" y="2644607"/>
                </a:cubicBezTo>
                <a:lnTo>
                  <a:pt x="5079632" y="2644607"/>
                </a:lnTo>
                <a:cubicBezTo>
                  <a:pt x="5053106" y="2644607"/>
                  <a:pt x="5045835" y="2695773"/>
                  <a:pt x="4983560" y="2693854"/>
                </a:cubicBezTo>
                <a:cubicBezTo>
                  <a:pt x="4949393" y="3039902"/>
                  <a:pt x="4657508" y="3310210"/>
                  <a:pt x="4302505" y="3310210"/>
                </a:cubicBezTo>
                <a:cubicBezTo>
                  <a:pt x="3947504" y="3310210"/>
                  <a:pt x="3655618" y="3039902"/>
                  <a:pt x="3621417" y="2693888"/>
                </a:cubicBezTo>
                <a:cubicBezTo>
                  <a:pt x="3560590" y="2694966"/>
                  <a:pt x="3553117" y="2644607"/>
                  <a:pt x="3526860" y="2644607"/>
                </a:cubicBezTo>
                <a:lnTo>
                  <a:pt x="3135099" y="2644607"/>
                </a:lnTo>
                <a:cubicBezTo>
                  <a:pt x="3107563" y="2644607"/>
                  <a:pt x="3104433" y="2693821"/>
                  <a:pt x="3041080" y="2693888"/>
                </a:cubicBezTo>
                <a:cubicBezTo>
                  <a:pt x="3006880" y="3039902"/>
                  <a:pt x="2715028" y="3310210"/>
                  <a:pt x="2359992" y="3310210"/>
                </a:cubicBezTo>
                <a:cubicBezTo>
                  <a:pt x="1981965" y="3310210"/>
                  <a:pt x="1675538" y="3003783"/>
                  <a:pt x="1675538" y="2625756"/>
                </a:cubicBezTo>
                <a:cubicBezTo>
                  <a:pt x="1675538" y="2517364"/>
                  <a:pt x="1700751" y="2414862"/>
                  <a:pt x="1745623" y="2323806"/>
                </a:cubicBezTo>
                <a:cubicBezTo>
                  <a:pt x="1695029" y="2292365"/>
                  <a:pt x="1715394" y="2249681"/>
                  <a:pt x="1692033" y="2236284"/>
                </a:cubicBezTo>
                <a:lnTo>
                  <a:pt x="1352313" y="2041144"/>
                </a:lnTo>
                <a:cubicBezTo>
                  <a:pt x="1329120" y="2027813"/>
                  <a:pt x="1302729" y="2066289"/>
                  <a:pt x="1250822" y="2039528"/>
                </a:cubicBezTo>
                <a:cubicBezTo>
                  <a:pt x="1127685" y="2220597"/>
                  <a:pt x="919955" y="2339559"/>
                  <a:pt x="684454" y="2339559"/>
                </a:cubicBezTo>
                <a:cubicBezTo>
                  <a:pt x="306461" y="2339559"/>
                  <a:pt x="0" y="2033132"/>
                  <a:pt x="0" y="1655105"/>
                </a:cubicBezTo>
                <a:cubicBezTo>
                  <a:pt x="34" y="1277112"/>
                  <a:pt x="306461" y="970684"/>
                  <a:pt x="684488" y="970684"/>
                </a:cubicBezTo>
                <a:lnTo>
                  <a:pt x="684488" y="970684"/>
                </a:lnTo>
                <a:close/>
                <a:moveTo>
                  <a:pt x="2430245" y="1365307"/>
                </a:moveTo>
                <a:cubicBezTo>
                  <a:pt x="2433006" y="1425327"/>
                  <a:pt x="2381031" y="1437445"/>
                  <a:pt x="2381031" y="1462456"/>
                </a:cubicBezTo>
                <a:lnTo>
                  <a:pt x="2381031" y="1854385"/>
                </a:lnTo>
                <a:cubicBezTo>
                  <a:pt x="2381031" y="1879531"/>
                  <a:pt x="2428360" y="1887980"/>
                  <a:pt x="2430245" y="1944903"/>
                </a:cubicBezTo>
                <a:cubicBezTo>
                  <a:pt x="2752864" y="1977791"/>
                  <a:pt x="3009169" y="2234735"/>
                  <a:pt x="3041080" y="2557657"/>
                </a:cubicBezTo>
                <a:cubicBezTo>
                  <a:pt x="3101100" y="2557725"/>
                  <a:pt x="3109381" y="2606939"/>
                  <a:pt x="3134998" y="2606939"/>
                </a:cubicBezTo>
                <a:lnTo>
                  <a:pt x="3526961" y="2606939"/>
                </a:lnTo>
                <a:cubicBezTo>
                  <a:pt x="3551535" y="2606939"/>
                  <a:pt x="3563720" y="2556647"/>
                  <a:pt x="3621451" y="2557657"/>
                </a:cubicBezTo>
                <a:cubicBezTo>
                  <a:pt x="3653430" y="2234028"/>
                  <a:pt x="3910812" y="1976647"/>
                  <a:pt x="4234474" y="1944701"/>
                </a:cubicBezTo>
                <a:cubicBezTo>
                  <a:pt x="4236359" y="1884850"/>
                  <a:pt x="4283688" y="1881315"/>
                  <a:pt x="4283688" y="1854318"/>
                </a:cubicBezTo>
                <a:lnTo>
                  <a:pt x="4283688" y="1462557"/>
                </a:lnTo>
                <a:cubicBezTo>
                  <a:pt x="4283688" y="1435964"/>
                  <a:pt x="4231378" y="1427952"/>
                  <a:pt x="4234474" y="1365542"/>
                </a:cubicBezTo>
                <a:cubicBezTo>
                  <a:pt x="3910845" y="1333597"/>
                  <a:pt x="3653430" y="1076215"/>
                  <a:pt x="3621451" y="752587"/>
                </a:cubicBezTo>
                <a:cubicBezTo>
                  <a:pt x="3560624" y="753664"/>
                  <a:pt x="3553150" y="703305"/>
                  <a:pt x="3526894" y="703305"/>
                </a:cubicBezTo>
                <a:lnTo>
                  <a:pt x="3135133" y="703305"/>
                </a:lnTo>
                <a:cubicBezTo>
                  <a:pt x="3107597" y="703305"/>
                  <a:pt x="3104467" y="752553"/>
                  <a:pt x="3041114" y="752587"/>
                </a:cubicBezTo>
                <a:cubicBezTo>
                  <a:pt x="3009169" y="1075475"/>
                  <a:pt x="2752864" y="1332419"/>
                  <a:pt x="2430245" y="1365307"/>
                </a:cubicBezTo>
                <a:lnTo>
                  <a:pt x="2430245" y="1365307"/>
                </a:lnTo>
                <a:close/>
                <a:moveTo>
                  <a:pt x="4370571" y="1365542"/>
                </a:moveTo>
                <a:cubicBezTo>
                  <a:pt x="4373028" y="1425596"/>
                  <a:pt x="4321323" y="1437445"/>
                  <a:pt x="4321323" y="1462490"/>
                </a:cubicBezTo>
                <a:lnTo>
                  <a:pt x="4321323" y="1854419"/>
                </a:lnTo>
                <a:cubicBezTo>
                  <a:pt x="4321323" y="1879531"/>
                  <a:pt x="4368551" y="1888014"/>
                  <a:pt x="4370571" y="1944701"/>
                </a:cubicBezTo>
                <a:cubicBezTo>
                  <a:pt x="4694200" y="1976647"/>
                  <a:pt x="4951615" y="2234062"/>
                  <a:pt x="4983560" y="2557691"/>
                </a:cubicBezTo>
                <a:cubicBezTo>
                  <a:pt x="5043782" y="2556681"/>
                  <a:pt x="5054587" y="2606939"/>
                  <a:pt x="5079531" y="2606939"/>
                </a:cubicBezTo>
                <a:lnTo>
                  <a:pt x="5471460" y="2606939"/>
                </a:lnTo>
                <a:cubicBezTo>
                  <a:pt x="5496034" y="2606939"/>
                  <a:pt x="5508253" y="2556647"/>
                  <a:pt x="5565951" y="2557657"/>
                </a:cubicBezTo>
                <a:cubicBezTo>
                  <a:pt x="5597930" y="2234028"/>
                  <a:pt x="5855311" y="1976647"/>
                  <a:pt x="6178940" y="1944701"/>
                </a:cubicBezTo>
                <a:cubicBezTo>
                  <a:pt x="6180825" y="1884850"/>
                  <a:pt x="6228188" y="1881315"/>
                  <a:pt x="6228188" y="1854318"/>
                </a:cubicBezTo>
                <a:lnTo>
                  <a:pt x="6228188" y="1462557"/>
                </a:lnTo>
                <a:cubicBezTo>
                  <a:pt x="6228188" y="1435964"/>
                  <a:pt x="6175876" y="1427952"/>
                  <a:pt x="6178940" y="1365542"/>
                </a:cubicBezTo>
                <a:cubicBezTo>
                  <a:pt x="5855311" y="1333597"/>
                  <a:pt x="5597930" y="1076215"/>
                  <a:pt x="5565951" y="752587"/>
                </a:cubicBezTo>
                <a:cubicBezTo>
                  <a:pt x="5505123" y="753664"/>
                  <a:pt x="5497650" y="703305"/>
                  <a:pt x="5471360" y="703305"/>
                </a:cubicBezTo>
                <a:lnTo>
                  <a:pt x="5079632" y="703305"/>
                </a:lnTo>
                <a:cubicBezTo>
                  <a:pt x="5053106" y="703305"/>
                  <a:pt x="5045835" y="754472"/>
                  <a:pt x="4983560" y="752553"/>
                </a:cubicBezTo>
                <a:cubicBezTo>
                  <a:pt x="4951648" y="1076182"/>
                  <a:pt x="4694200" y="1333563"/>
                  <a:pt x="4370571" y="1365542"/>
                </a:cubicBezTo>
                <a:lnTo>
                  <a:pt x="4370571" y="1365542"/>
                </a:lnTo>
                <a:close/>
              </a:path>
            </a:pathLst>
          </a:custGeom>
          <a:solidFill>
            <a:srgbClr val="E4E4E4"/>
          </a:solidFill>
          <a:ln w="336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C4693B-52DA-E958-83CC-2DB740723077}"/>
              </a:ext>
            </a:extLst>
          </p:cNvPr>
          <p:cNvSpPr/>
          <p:nvPr/>
        </p:nvSpPr>
        <p:spPr>
          <a:xfrm>
            <a:off x="1940509" y="1939916"/>
            <a:ext cx="6632774" cy="4176874"/>
          </a:xfrm>
          <a:custGeom>
            <a:avLst/>
            <a:gdLst>
              <a:gd name="connsiteX0" fmla="*/ 6097680 w 6632774"/>
              <a:gd name="connsiteY0" fmla="*/ 571069 h 4176874"/>
              <a:gd name="connsiteX1" fmla="*/ 6632774 w 6632774"/>
              <a:gd name="connsiteY1" fmla="*/ 1106197 h 4176874"/>
              <a:gd name="connsiteX2" fmla="*/ 6097680 w 6632774"/>
              <a:gd name="connsiteY2" fmla="*/ 1641326 h 4176874"/>
              <a:gd name="connsiteX3" fmla="*/ 5757455 w 6632774"/>
              <a:gd name="connsiteY3" fmla="*/ 1519267 h 4176874"/>
              <a:gd name="connsiteX4" fmla="*/ 5657310 w 6632774"/>
              <a:gd name="connsiteY4" fmla="*/ 1549731 h 4176874"/>
              <a:gd name="connsiteX5" fmla="*/ 4621826 w 6632774"/>
              <a:gd name="connsiteY5" fmla="*/ 2642205 h 4176874"/>
              <a:gd name="connsiteX6" fmla="*/ 4592102 w 6632774"/>
              <a:gd name="connsiteY6" fmla="*/ 2741576 h 4176874"/>
              <a:gd name="connsiteX7" fmla="*/ 4688208 w 6632774"/>
              <a:gd name="connsiteY7" fmla="*/ 3047566 h 4176874"/>
              <a:gd name="connsiteX8" fmla="*/ 4534775 w 6632774"/>
              <a:gd name="connsiteY8" fmla="*/ 3422597 h 4176874"/>
              <a:gd name="connsiteX9" fmla="*/ 4558945 w 6632774"/>
              <a:gd name="connsiteY9" fmla="*/ 3524830 h 4176874"/>
              <a:gd name="connsiteX10" fmla="*/ 5027220 w 6632774"/>
              <a:gd name="connsiteY10" fmla="*/ 4026464 h 4176874"/>
              <a:gd name="connsiteX11" fmla="*/ 5126288 w 6632774"/>
              <a:gd name="connsiteY11" fmla="*/ 4064637 h 4176874"/>
              <a:gd name="connsiteX12" fmla="*/ 5119993 w 6632774"/>
              <a:gd name="connsiteY12" fmla="*/ 4160776 h 4176874"/>
              <a:gd name="connsiteX13" fmla="*/ 5023854 w 6632774"/>
              <a:gd name="connsiteY13" fmla="*/ 4154515 h 4176874"/>
              <a:gd name="connsiteX14" fmla="*/ 4998809 w 6632774"/>
              <a:gd name="connsiteY14" fmla="*/ 4051273 h 4176874"/>
              <a:gd name="connsiteX15" fmla="*/ 4530668 w 6632774"/>
              <a:gd name="connsiteY15" fmla="*/ 3549739 h 4176874"/>
              <a:gd name="connsiteX16" fmla="*/ 4427830 w 6632774"/>
              <a:gd name="connsiteY16" fmla="*/ 3506820 h 4176874"/>
              <a:gd name="connsiteX17" fmla="*/ 4153112 w 6632774"/>
              <a:gd name="connsiteY17" fmla="*/ 3582661 h 4176874"/>
              <a:gd name="connsiteX18" fmla="*/ 3883545 w 6632774"/>
              <a:gd name="connsiteY18" fmla="*/ 3509850 h 4176874"/>
              <a:gd name="connsiteX19" fmla="*/ 3783030 w 6632774"/>
              <a:gd name="connsiteY19" fmla="*/ 3549706 h 4176874"/>
              <a:gd name="connsiteX20" fmla="*/ 3314889 w 6632774"/>
              <a:gd name="connsiteY20" fmla="*/ 4051240 h 4176874"/>
              <a:gd name="connsiteX21" fmla="*/ 3289844 w 6632774"/>
              <a:gd name="connsiteY21" fmla="*/ 4154482 h 4176874"/>
              <a:gd name="connsiteX22" fmla="*/ 3193705 w 6632774"/>
              <a:gd name="connsiteY22" fmla="*/ 4160743 h 4176874"/>
              <a:gd name="connsiteX23" fmla="*/ 3187444 w 6632774"/>
              <a:gd name="connsiteY23" fmla="*/ 4064604 h 4176874"/>
              <a:gd name="connsiteX24" fmla="*/ 3286512 w 6632774"/>
              <a:gd name="connsiteY24" fmla="*/ 4026431 h 4176874"/>
              <a:gd name="connsiteX25" fmla="*/ 3754753 w 6632774"/>
              <a:gd name="connsiteY25" fmla="*/ 3524796 h 4176874"/>
              <a:gd name="connsiteX26" fmla="*/ 3775523 w 6632774"/>
              <a:gd name="connsiteY26" fmla="*/ 3426738 h 4176874"/>
              <a:gd name="connsiteX27" fmla="*/ 3617984 w 6632774"/>
              <a:gd name="connsiteY27" fmla="*/ 3047566 h 4176874"/>
              <a:gd name="connsiteX28" fmla="*/ 3713989 w 6632774"/>
              <a:gd name="connsiteY28" fmla="*/ 2741745 h 4176874"/>
              <a:gd name="connsiteX29" fmla="*/ 3684130 w 6632774"/>
              <a:gd name="connsiteY29" fmla="*/ 2642205 h 4176874"/>
              <a:gd name="connsiteX30" fmla="*/ 2648646 w 6632774"/>
              <a:gd name="connsiteY30" fmla="*/ 1549731 h 4176874"/>
              <a:gd name="connsiteX31" fmla="*/ 2549544 w 6632774"/>
              <a:gd name="connsiteY31" fmla="*/ 1520277 h 4176874"/>
              <a:gd name="connsiteX32" fmla="*/ 2210566 w 6632774"/>
              <a:gd name="connsiteY32" fmla="*/ 1641326 h 4176874"/>
              <a:gd name="connsiteX33" fmla="*/ 1799819 w 6632774"/>
              <a:gd name="connsiteY33" fmla="*/ 1449148 h 4176874"/>
              <a:gd name="connsiteX34" fmla="*/ 1690248 w 6632774"/>
              <a:gd name="connsiteY34" fmla="*/ 1455376 h 4176874"/>
              <a:gd name="connsiteX35" fmla="*/ 1085035 w 6632774"/>
              <a:gd name="connsiteY35" fmla="*/ 1778769 h 4176874"/>
              <a:gd name="connsiteX36" fmla="*/ 1028045 w 6632774"/>
              <a:gd name="connsiteY36" fmla="*/ 1868344 h 4176874"/>
              <a:gd name="connsiteX37" fmla="*/ 1070224 w 6632774"/>
              <a:gd name="connsiteY37" fmla="*/ 2076882 h 4176874"/>
              <a:gd name="connsiteX38" fmla="*/ 535095 w 6632774"/>
              <a:gd name="connsiteY38" fmla="*/ 2612011 h 4176874"/>
              <a:gd name="connsiteX39" fmla="*/ 0 w 6632774"/>
              <a:gd name="connsiteY39" fmla="*/ 2076882 h 4176874"/>
              <a:gd name="connsiteX40" fmla="*/ 535095 w 6632774"/>
              <a:gd name="connsiteY40" fmla="*/ 1541787 h 4176874"/>
              <a:gd name="connsiteX41" fmla="*/ 959273 w 6632774"/>
              <a:gd name="connsiteY41" fmla="*/ 1750728 h 4176874"/>
              <a:gd name="connsiteX42" fmla="*/ 1066319 w 6632774"/>
              <a:gd name="connsiteY42" fmla="*/ 1746049 h 4176874"/>
              <a:gd name="connsiteX43" fmla="*/ 1671431 w 6632774"/>
              <a:gd name="connsiteY43" fmla="*/ 1422757 h 4176874"/>
              <a:gd name="connsiteX44" fmla="*/ 1726435 w 6632774"/>
              <a:gd name="connsiteY44" fmla="*/ 1334360 h 4176874"/>
              <a:gd name="connsiteX45" fmla="*/ 1675471 w 6632774"/>
              <a:gd name="connsiteY45" fmla="*/ 1106231 h 4176874"/>
              <a:gd name="connsiteX46" fmla="*/ 1811197 w 6632774"/>
              <a:gd name="connsiteY46" fmla="*/ 750118 h 4176874"/>
              <a:gd name="connsiteX47" fmla="*/ 1791067 w 6632774"/>
              <a:gd name="connsiteY47" fmla="*/ 652868 h 4176874"/>
              <a:gd name="connsiteX48" fmla="*/ 1322960 w 6632774"/>
              <a:gd name="connsiteY48" fmla="*/ 151301 h 4176874"/>
              <a:gd name="connsiteX49" fmla="*/ 1223824 w 6632774"/>
              <a:gd name="connsiteY49" fmla="*/ 113094 h 4176874"/>
              <a:gd name="connsiteX50" fmla="*/ 1230086 w 6632774"/>
              <a:gd name="connsiteY50" fmla="*/ 16921 h 4176874"/>
              <a:gd name="connsiteX51" fmla="*/ 1326259 w 6632774"/>
              <a:gd name="connsiteY51" fmla="*/ 23182 h 4176874"/>
              <a:gd name="connsiteX52" fmla="*/ 1351236 w 6632774"/>
              <a:gd name="connsiteY52" fmla="*/ 126357 h 4176874"/>
              <a:gd name="connsiteX53" fmla="*/ 1819478 w 6632774"/>
              <a:gd name="connsiteY53" fmla="*/ 627992 h 4176874"/>
              <a:gd name="connsiteX54" fmla="*/ 1913665 w 6632774"/>
              <a:gd name="connsiteY54" fmla="*/ 660947 h 4176874"/>
              <a:gd name="connsiteX55" fmla="*/ 2210599 w 6632774"/>
              <a:gd name="connsiteY55" fmla="*/ 571035 h 4176874"/>
              <a:gd name="connsiteX56" fmla="*/ 2745728 w 6632774"/>
              <a:gd name="connsiteY56" fmla="*/ 1106164 h 4176874"/>
              <a:gd name="connsiteX57" fmla="*/ 2643159 w 6632774"/>
              <a:gd name="connsiteY57" fmla="*/ 1421175 h 4176874"/>
              <a:gd name="connsiteX58" fmla="*/ 2675239 w 6632774"/>
              <a:gd name="connsiteY58" fmla="*/ 1522936 h 4176874"/>
              <a:gd name="connsiteX59" fmla="*/ 3710825 w 6632774"/>
              <a:gd name="connsiteY59" fmla="*/ 2615545 h 4176874"/>
              <a:gd name="connsiteX60" fmla="*/ 3805247 w 6632774"/>
              <a:gd name="connsiteY60" fmla="*/ 2640893 h 4176874"/>
              <a:gd name="connsiteX61" fmla="*/ 4153079 w 6632774"/>
              <a:gd name="connsiteY61" fmla="*/ 2512404 h 4176874"/>
              <a:gd name="connsiteX62" fmla="*/ 4500776 w 6632774"/>
              <a:gd name="connsiteY62" fmla="*/ 2640792 h 4176874"/>
              <a:gd name="connsiteX63" fmla="*/ 4595064 w 6632774"/>
              <a:gd name="connsiteY63" fmla="*/ 2615579 h 4176874"/>
              <a:gd name="connsiteX64" fmla="*/ 5630650 w 6632774"/>
              <a:gd name="connsiteY64" fmla="*/ 1522970 h 4176874"/>
              <a:gd name="connsiteX65" fmla="*/ 5664110 w 6632774"/>
              <a:gd name="connsiteY65" fmla="*/ 1419896 h 4176874"/>
              <a:gd name="connsiteX66" fmla="*/ 5562484 w 6632774"/>
              <a:gd name="connsiteY66" fmla="*/ 1106197 h 4176874"/>
              <a:gd name="connsiteX67" fmla="*/ 6097680 w 6632774"/>
              <a:gd name="connsiteY67" fmla="*/ 571069 h 4176874"/>
              <a:gd name="connsiteX68" fmla="*/ 6097680 w 6632774"/>
              <a:gd name="connsiteY68" fmla="*/ 571069 h 4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632774" h="4176874">
                <a:moveTo>
                  <a:pt x="6097680" y="571069"/>
                </a:moveTo>
                <a:cubicBezTo>
                  <a:pt x="6393200" y="571069"/>
                  <a:pt x="6632774" y="810643"/>
                  <a:pt x="6632774" y="1106197"/>
                </a:cubicBezTo>
                <a:cubicBezTo>
                  <a:pt x="6632774" y="1401718"/>
                  <a:pt x="6393166" y="1641326"/>
                  <a:pt x="6097680" y="1641326"/>
                </a:cubicBezTo>
                <a:cubicBezTo>
                  <a:pt x="5968450" y="1641326"/>
                  <a:pt x="5849925" y="1595512"/>
                  <a:pt x="5757455" y="1519267"/>
                </a:cubicBezTo>
                <a:cubicBezTo>
                  <a:pt x="5713122" y="1562287"/>
                  <a:pt x="5676598" y="1530443"/>
                  <a:pt x="5657310" y="1549731"/>
                </a:cubicBezTo>
                <a:lnTo>
                  <a:pt x="4621826" y="2642205"/>
                </a:lnTo>
                <a:cubicBezTo>
                  <a:pt x="4602638" y="2661393"/>
                  <a:pt x="4634045" y="2697614"/>
                  <a:pt x="4592102" y="2741576"/>
                </a:cubicBezTo>
                <a:cubicBezTo>
                  <a:pt x="4652660" y="2828290"/>
                  <a:pt x="4688208" y="2933754"/>
                  <a:pt x="4688208" y="3047566"/>
                </a:cubicBezTo>
                <a:cubicBezTo>
                  <a:pt x="4688208" y="3193627"/>
                  <a:pt x="4629669" y="3326020"/>
                  <a:pt x="4534775" y="3422597"/>
                </a:cubicBezTo>
                <a:cubicBezTo>
                  <a:pt x="4573150" y="3467368"/>
                  <a:pt x="4542113" y="3505676"/>
                  <a:pt x="4558945" y="3524830"/>
                </a:cubicBezTo>
                <a:lnTo>
                  <a:pt x="5027220" y="4026464"/>
                </a:lnTo>
                <a:cubicBezTo>
                  <a:pt x="5044152" y="4045753"/>
                  <a:pt x="5086668" y="4019462"/>
                  <a:pt x="5126288" y="4064637"/>
                </a:cubicBezTo>
                <a:cubicBezTo>
                  <a:pt x="5151097" y="4092947"/>
                  <a:pt x="5148303" y="4135967"/>
                  <a:pt x="5119993" y="4160776"/>
                </a:cubicBezTo>
                <a:cubicBezTo>
                  <a:pt x="5091717" y="4185585"/>
                  <a:pt x="5046508" y="4180334"/>
                  <a:pt x="5023854" y="4154515"/>
                </a:cubicBezTo>
                <a:cubicBezTo>
                  <a:pt x="4982012" y="4106816"/>
                  <a:pt x="5016986" y="4071975"/>
                  <a:pt x="4998809" y="4051273"/>
                </a:cubicBezTo>
                <a:lnTo>
                  <a:pt x="4530668" y="3549739"/>
                </a:lnTo>
                <a:cubicBezTo>
                  <a:pt x="4513130" y="3529778"/>
                  <a:pt x="4464690" y="3558357"/>
                  <a:pt x="4427830" y="3506820"/>
                </a:cubicBezTo>
                <a:cubicBezTo>
                  <a:pt x="4347512" y="3554957"/>
                  <a:pt x="4253561" y="3582661"/>
                  <a:pt x="4153112" y="3582661"/>
                </a:cubicBezTo>
                <a:cubicBezTo>
                  <a:pt x="4054819" y="3582661"/>
                  <a:pt x="3962719" y="3556135"/>
                  <a:pt x="3883545" y="3509850"/>
                </a:cubicBezTo>
                <a:cubicBezTo>
                  <a:pt x="3844463" y="3558021"/>
                  <a:pt x="3800534" y="3529778"/>
                  <a:pt x="3783030" y="3549706"/>
                </a:cubicBezTo>
                <a:lnTo>
                  <a:pt x="3314889" y="4051240"/>
                </a:lnTo>
                <a:cubicBezTo>
                  <a:pt x="3296712" y="4071942"/>
                  <a:pt x="3331720" y="4106782"/>
                  <a:pt x="3289844" y="4154482"/>
                </a:cubicBezTo>
                <a:cubicBezTo>
                  <a:pt x="3267190" y="4180301"/>
                  <a:pt x="3221981" y="4185585"/>
                  <a:pt x="3193705" y="4160743"/>
                </a:cubicBezTo>
                <a:cubicBezTo>
                  <a:pt x="3165429" y="4135934"/>
                  <a:pt x="3162601" y="4092880"/>
                  <a:pt x="3187444" y="4064604"/>
                </a:cubicBezTo>
                <a:cubicBezTo>
                  <a:pt x="3227098" y="4019429"/>
                  <a:pt x="3269580" y="4045719"/>
                  <a:pt x="3286512" y="4026431"/>
                </a:cubicBezTo>
                <a:lnTo>
                  <a:pt x="3754753" y="3524796"/>
                </a:lnTo>
                <a:cubicBezTo>
                  <a:pt x="3771046" y="3506248"/>
                  <a:pt x="3742433" y="3469691"/>
                  <a:pt x="3775523" y="3426738"/>
                </a:cubicBezTo>
                <a:cubicBezTo>
                  <a:pt x="3678206" y="3329858"/>
                  <a:pt x="3617984" y="3195748"/>
                  <a:pt x="3617984" y="3047566"/>
                </a:cubicBezTo>
                <a:cubicBezTo>
                  <a:pt x="3617984" y="2933855"/>
                  <a:pt x="3653498" y="2828425"/>
                  <a:pt x="3713989" y="2741745"/>
                </a:cubicBezTo>
                <a:cubicBezTo>
                  <a:pt x="3671843" y="2697714"/>
                  <a:pt x="3703317" y="2661427"/>
                  <a:pt x="3684130" y="2642205"/>
                </a:cubicBezTo>
                <a:lnTo>
                  <a:pt x="2648646" y="1549731"/>
                </a:lnTo>
                <a:cubicBezTo>
                  <a:pt x="2629492" y="1530577"/>
                  <a:pt x="2593406" y="1561782"/>
                  <a:pt x="2549544" y="1520277"/>
                </a:cubicBezTo>
                <a:cubicBezTo>
                  <a:pt x="2457243" y="1595916"/>
                  <a:pt x="2339223" y="1641326"/>
                  <a:pt x="2210566" y="1641326"/>
                </a:cubicBezTo>
                <a:cubicBezTo>
                  <a:pt x="2045520" y="1641326"/>
                  <a:pt x="1897978" y="1566596"/>
                  <a:pt x="1799819" y="1449148"/>
                </a:cubicBezTo>
                <a:cubicBezTo>
                  <a:pt x="1749292" y="1482407"/>
                  <a:pt x="1712028" y="1442887"/>
                  <a:pt x="1690248" y="1455376"/>
                </a:cubicBezTo>
                <a:lnTo>
                  <a:pt x="1085035" y="1778769"/>
                </a:lnTo>
                <a:cubicBezTo>
                  <a:pt x="1064131" y="1790753"/>
                  <a:pt x="1076081" y="1844309"/>
                  <a:pt x="1028045" y="1868344"/>
                </a:cubicBezTo>
                <a:cubicBezTo>
                  <a:pt x="1055210" y="1932437"/>
                  <a:pt x="1070224" y="2002926"/>
                  <a:pt x="1070224" y="2076882"/>
                </a:cubicBezTo>
                <a:cubicBezTo>
                  <a:pt x="1070224" y="2372403"/>
                  <a:pt x="830649" y="2612011"/>
                  <a:pt x="535095" y="2612011"/>
                </a:cubicBezTo>
                <a:cubicBezTo>
                  <a:pt x="239574" y="2612011"/>
                  <a:pt x="0" y="2372436"/>
                  <a:pt x="0" y="2076882"/>
                </a:cubicBezTo>
                <a:cubicBezTo>
                  <a:pt x="0" y="1781361"/>
                  <a:pt x="239574" y="1541787"/>
                  <a:pt x="535095" y="1541787"/>
                </a:cubicBezTo>
                <a:cubicBezTo>
                  <a:pt x="707850" y="1541787"/>
                  <a:pt x="861450" y="1623687"/>
                  <a:pt x="959273" y="1750728"/>
                </a:cubicBezTo>
                <a:cubicBezTo>
                  <a:pt x="1012863" y="1719120"/>
                  <a:pt x="1043395" y="1759245"/>
                  <a:pt x="1066319" y="1746049"/>
                </a:cubicBezTo>
                <a:lnTo>
                  <a:pt x="1671431" y="1422757"/>
                </a:lnTo>
                <a:cubicBezTo>
                  <a:pt x="1695028" y="1409225"/>
                  <a:pt x="1674023" y="1365868"/>
                  <a:pt x="1726435" y="1334360"/>
                </a:cubicBezTo>
                <a:cubicBezTo>
                  <a:pt x="1693783" y="1265151"/>
                  <a:pt x="1675471" y="1187828"/>
                  <a:pt x="1675471" y="1106231"/>
                </a:cubicBezTo>
                <a:cubicBezTo>
                  <a:pt x="1675471" y="969461"/>
                  <a:pt x="1726806" y="844743"/>
                  <a:pt x="1811197" y="750118"/>
                </a:cubicBezTo>
                <a:cubicBezTo>
                  <a:pt x="1777131" y="705482"/>
                  <a:pt x="1808470" y="672695"/>
                  <a:pt x="1791067" y="652868"/>
                </a:cubicBezTo>
                <a:lnTo>
                  <a:pt x="1322960" y="151301"/>
                </a:lnTo>
                <a:cubicBezTo>
                  <a:pt x="1304782" y="130598"/>
                  <a:pt x="1265700" y="160760"/>
                  <a:pt x="1223824" y="113094"/>
                </a:cubicBezTo>
                <a:cubicBezTo>
                  <a:pt x="1201170" y="87275"/>
                  <a:pt x="1201809" y="41764"/>
                  <a:pt x="1230086" y="16921"/>
                </a:cubicBezTo>
                <a:cubicBezTo>
                  <a:pt x="1258362" y="-7888"/>
                  <a:pt x="1301416" y="-5094"/>
                  <a:pt x="1326259" y="23182"/>
                </a:cubicBezTo>
                <a:cubicBezTo>
                  <a:pt x="1365913" y="68357"/>
                  <a:pt x="1334304" y="107069"/>
                  <a:pt x="1351236" y="126357"/>
                </a:cubicBezTo>
                <a:lnTo>
                  <a:pt x="1819478" y="627992"/>
                </a:lnTo>
                <a:cubicBezTo>
                  <a:pt x="1835703" y="646472"/>
                  <a:pt x="1875458" y="623077"/>
                  <a:pt x="1913665" y="660947"/>
                </a:cubicBezTo>
                <a:cubicBezTo>
                  <a:pt x="1998628" y="604159"/>
                  <a:pt x="2100759" y="571035"/>
                  <a:pt x="2210599" y="571035"/>
                </a:cubicBezTo>
                <a:cubicBezTo>
                  <a:pt x="2506120" y="571035"/>
                  <a:pt x="2745728" y="810609"/>
                  <a:pt x="2745728" y="1106164"/>
                </a:cubicBezTo>
                <a:cubicBezTo>
                  <a:pt x="2745728" y="1223948"/>
                  <a:pt x="2707656" y="1332812"/>
                  <a:pt x="2643159" y="1421175"/>
                </a:cubicBezTo>
                <a:cubicBezTo>
                  <a:pt x="2684934" y="1461839"/>
                  <a:pt x="2657836" y="1505533"/>
                  <a:pt x="2675239" y="1522936"/>
                </a:cubicBezTo>
                <a:lnTo>
                  <a:pt x="3710825" y="2615545"/>
                </a:lnTo>
                <a:cubicBezTo>
                  <a:pt x="3727992" y="2632713"/>
                  <a:pt x="3765323" y="2607702"/>
                  <a:pt x="3805247" y="2640893"/>
                </a:cubicBezTo>
                <a:cubicBezTo>
                  <a:pt x="3898794" y="2560777"/>
                  <a:pt x="4020281" y="2512404"/>
                  <a:pt x="4153079" y="2512404"/>
                </a:cubicBezTo>
                <a:cubicBezTo>
                  <a:pt x="4285809" y="2512404"/>
                  <a:pt x="4407262" y="2560743"/>
                  <a:pt x="4500776" y="2640792"/>
                </a:cubicBezTo>
                <a:cubicBezTo>
                  <a:pt x="4540666" y="2607803"/>
                  <a:pt x="4577930" y="2632713"/>
                  <a:pt x="4595064" y="2615579"/>
                </a:cubicBezTo>
                <a:lnTo>
                  <a:pt x="5630650" y="1522970"/>
                </a:lnTo>
                <a:cubicBezTo>
                  <a:pt x="5648322" y="1505297"/>
                  <a:pt x="5620315" y="1460829"/>
                  <a:pt x="5664110" y="1419896"/>
                </a:cubicBezTo>
                <a:cubicBezTo>
                  <a:pt x="5600185" y="1331734"/>
                  <a:pt x="5562484" y="1223376"/>
                  <a:pt x="5562484" y="1106197"/>
                </a:cubicBezTo>
                <a:cubicBezTo>
                  <a:pt x="5562517" y="810677"/>
                  <a:pt x="5802125" y="571069"/>
                  <a:pt x="6097680" y="571069"/>
                </a:cubicBezTo>
                <a:lnTo>
                  <a:pt x="6097680" y="571069"/>
                </a:lnTo>
                <a:close/>
              </a:path>
            </a:pathLst>
          </a:custGeom>
          <a:solidFill>
            <a:srgbClr val="3A6CFF"/>
          </a:solidFill>
          <a:ln w="336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B14202B-0C8D-1027-F1A8-E3CCB12953A9}"/>
              </a:ext>
            </a:extLst>
          </p:cNvPr>
          <p:cNvSpPr/>
          <p:nvPr/>
        </p:nvSpPr>
        <p:spPr>
          <a:xfrm>
            <a:off x="3615946" y="1576574"/>
            <a:ext cx="6642400" cy="4524227"/>
          </a:xfrm>
          <a:custGeom>
            <a:avLst/>
            <a:gdLst>
              <a:gd name="connsiteX0" fmla="*/ 2477507 w 6642400"/>
              <a:gd name="connsiteY0" fmla="*/ 15 h 4524227"/>
              <a:gd name="connsiteX1" fmla="*/ 2544226 w 6642400"/>
              <a:gd name="connsiteY1" fmla="*/ 69527 h 4524227"/>
              <a:gd name="connsiteX2" fmla="*/ 2493025 w 6642400"/>
              <a:gd name="connsiteY2" fmla="*/ 162603 h 4524227"/>
              <a:gd name="connsiteX3" fmla="*/ 2500061 w 6642400"/>
              <a:gd name="connsiteY3" fmla="*/ 848640 h 4524227"/>
              <a:gd name="connsiteX4" fmla="*/ 2547390 w 6642400"/>
              <a:gd name="connsiteY4" fmla="*/ 938922 h 4524227"/>
              <a:gd name="connsiteX5" fmla="*/ 3012804 w 6642400"/>
              <a:gd name="connsiteY5" fmla="*/ 1469506 h 4524227"/>
              <a:gd name="connsiteX6" fmla="*/ 2912558 w 6642400"/>
              <a:gd name="connsiteY6" fmla="*/ 1781421 h 4524227"/>
              <a:gd name="connsiteX7" fmla="*/ 2948038 w 6642400"/>
              <a:gd name="connsiteY7" fmla="*/ 1886312 h 4524227"/>
              <a:gd name="connsiteX8" fmla="*/ 3983623 w 6642400"/>
              <a:gd name="connsiteY8" fmla="*/ 2978921 h 4524227"/>
              <a:gd name="connsiteX9" fmla="*/ 4076194 w 6642400"/>
              <a:gd name="connsiteY9" fmla="*/ 3002754 h 4524227"/>
              <a:gd name="connsiteX10" fmla="*/ 4422276 w 6642400"/>
              <a:gd name="connsiteY10" fmla="*/ 2875746 h 4524227"/>
              <a:gd name="connsiteX11" fmla="*/ 4860861 w 6642400"/>
              <a:gd name="connsiteY11" fmla="*/ 3104246 h 4524227"/>
              <a:gd name="connsiteX12" fmla="*/ 4969961 w 6642400"/>
              <a:gd name="connsiteY12" fmla="*/ 3098287 h 4524227"/>
              <a:gd name="connsiteX13" fmla="*/ 5575073 w 6642400"/>
              <a:gd name="connsiteY13" fmla="*/ 2774995 h 4524227"/>
              <a:gd name="connsiteX14" fmla="*/ 5631692 w 6642400"/>
              <a:gd name="connsiteY14" fmla="*/ 2685622 h 4524227"/>
              <a:gd name="connsiteX15" fmla="*/ 5572211 w 6642400"/>
              <a:gd name="connsiteY15" fmla="*/ 2440157 h 4524227"/>
              <a:gd name="connsiteX16" fmla="*/ 6107306 w 6642400"/>
              <a:gd name="connsiteY16" fmla="*/ 1905062 h 4524227"/>
              <a:gd name="connsiteX17" fmla="*/ 6642401 w 6642400"/>
              <a:gd name="connsiteY17" fmla="*/ 2440157 h 4524227"/>
              <a:gd name="connsiteX18" fmla="*/ 6107306 w 6642400"/>
              <a:gd name="connsiteY18" fmla="*/ 2975285 h 4524227"/>
              <a:gd name="connsiteX19" fmla="*/ 5708948 w 6642400"/>
              <a:gd name="connsiteY19" fmla="*/ 2797414 h 4524227"/>
              <a:gd name="connsiteX20" fmla="*/ 5593923 w 6642400"/>
              <a:gd name="connsiteY20" fmla="*/ 2807648 h 4524227"/>
              <a:gd name="connsiteX21" fmla="*/ 4988643 w 6642400"/>
              <a:gd name="connsiteY21" fmla="*/ 3131041 h 4524227"/>
              <a:gd name="connsiteX22" fmla="*/ 4923944 w 6642400"/>
              <a:gd name="connsiteY22" fmla="*/ 3224420 h 4524227"/>
              <a:gd name="connsiteX23" fmla="*/ 4957337 w 6642400"/>
              <a:gd name="connsiteY23" fmla="*/ 3410875 h 4524227"/>
              <a:gd name="connsiteX24" fmla="*/ 4814676 w 6642400"/>
              <a:gd name="connsiteY24" fmla="*/ 3774562 h 4524227"/>
              <a:gd name="connsiteX25" fmla="*/ 4835143 w 6642400"/>
              <a:gd name="connsiteY25" fmla="*/ 3872182 h 4524227"/>
              <a:gd name="connsiteX26" fmla="*/ 5303385 w 6642400"/>
              <a:gd name="connsiteY26" fmla="*/ 4373817 h 4524227"/>
              <a:gd name="connsiteX27" fmla="*/ 5402453 w 6642400"/>
              <a:gd name="connsiteY27" fmla="*/ 4411990 h 4524227"/>
              <a:gd name="connsiteX28" fmla="*/ 5396191 w 6642400"/>
              <a:gd name="connsiteY28" fmla="*/ 4508129 h 4524227"/>
              <a:gd name="connsiteX29" fmla="*/ 5300019 w 6642400"/>
              <a:gd name="connsiteY29" fmla="*/ 4501868 h 4524227"/>
              <a:gd name="connsiteX30" fmla="*/ 5275007 w 6642400"/>
              <a:gd name="connsiteY30" fmla="*/ 4398626 h 4524227"/>
              <a:gd name="connsiteX31" fmla="*/ 4806867 w 6642400"/>
              <a:gd name="connsiteY31" fmla="*/ 3897092 h 4524227"/>
              <a:gd name="connsiteX32" fmla="*/ 4710391 w 6642400"/>
              <a:gd name="connsiteY32" fmla="*/ 3861814 h 4524227"/>
              <a:gd name="connsiteX33" fmla="*/ 4422209 w 6642400"/>
              <a:gd name="connsiteY33" fmla="*/ 3945970 h 4524227"/>
              <a:gd name="connsiteX34" fmla="*/ 3887079 w 6642400"/>
              <a:gd name="connsiteY34" fmla="*/ 3410841 h 4524227"/>
              <a:gd name="connsiteX35" fmla="*/ 3984633 w 6642400"/>
              <a:gd name="connsiteY35" fmla="*/ 3102764 h 4524227"/>
              <a:gd name="connsiteX36" fmla="*/ 3956862 w 6642400"/>
              <a:gd name="connsiteY36" fmla="*/ 3005481 h 4524227"/>
              <a:gd name="connsiteX37" fmla="*/ 2921377 w 6642400"/>
              <a:gd name="connsiteY37" fmla="*/ 1913006 h 4524227"/>
              <a:gd name="connsiteX38" fmla="*/ 2819718 w 6642400"/>
              <a:gd name="connsiteY38" fmla="*/ 1881027 h 4524227"/>
              <a:gd name="connsiteX39" fmla="*/ 2477675 w 6642400"/>
              <a:gd name="connsiteY39" fmla="*/ 2004635 h 4524227"/>
              <a:gd name="connsiteX40" fmla="*/ 2141390 w 6642400"/>
              <a:gd name="connsiteY40" fmla="*/ 1885740 h 4524227"/>
              <a:gd name="connsiteX41" fmla="*/ 2044678 w 6642400"/>
              <a:gd name="connsiteY41" fmla="*/ 1913006 h 4524227"/>
              <a:gd name="connsiteX42" fmla="*/ 1009194 w 6642400"/>
              <a:gd name="connsiteY42" fmla="*/ 3005481 h 4524227"/>
              <a:gd name="connsiteX43" fmla="*/ 976339 w 6642400"/>
              <a:gd name="connsiteY43" fmla="*/ 3107982 h 4524227"/>
              <a:gd name="connsiteX44" fmla="*/ 1070257 w 6642400"/>
              <a:gd name="connsiteY44" fmla="*/ 3410808 h 4524227"/>
              <a:gd name="connsiteX45" fmla="*/ 535129 w 6642400"/>
              <a:gd name="connsiteY45" fmla="*/ 3945936 h 4524227"/>
              <a:gd name="connsiteX46" fmla="*/ 0 w 6642400"/>
              <a:gd name="connsiteY46" fmla="*/ 3410808 h 4524227"/>
              <a:gd name="connsiteX47" fmla="*/ 535129 w 6642400"/>
              <a:gd name="connsiteY47" fmla="*/ 2875713 h 4524227"/>
              <a:gd name="connsiteX48" fmla="*/ 885519 w 6642400"/>
              <a:gd name="connsiteY48" fmla="*/ 3006356 h 4524227"/>
              <a:gd name="connsiteX49" fmla="*/ 982466 w 6642400"/>
              <a:gd name="connsiteY49" fmla="*/ 2978854 h 4524227"/>
              <a:gd name="connsiteX50" fmla="*/ 2018051 w 6642400"/>
              <a:gd name="connsiteY50" fmla="*/ 1886245 h 4524227"/>
              <a:gd name="connsiteX51" fmla="*/ 2047236 w 6642400"/>
              <a:gd name="connsiteY51" fmla="*/ 1787446 h 4524227"/>
              <a:gd name="connsiteX52" fmla="*/ 1942513 w 6642400"/>
              <a:gd name="connsiteY52" fmla="*/ 1469439 h 4524227"/>
              <a:gd name="connsiteX53" fmla="*/ 2411159 w 6642400"/>
              <a:gd name="connsiteY53" fmla="*/ 938417 h 4524227"/>
              <a:gd name="connsiteX54" fmla="*/ 2462292 w 6642400"/>
              <a:gd name="connsiteY54" fmla="*/ 847832 h 4524227"/>
              <a:gd name="connsiteX55" fmla="*/ 2455290 w 6642400"/>
              <a:gd name="connsiteY55" fmla="*/ 161627 h 4524227"/>
              <a:gd name="connsiteX56" fmla="*/ 2407927 w 6642400"/>
              <a:gd name="connsiteY56" fmla="*/ 66599 h 4524227"/>
              <a:gd name="connsiteX57" fmla="*/ 2477507 w 6642400"/>
              <a:gd name="connsiteY57" fmla="*/ 15 h 4524227"/>
              <a:gd name="connsiteX58" fmla="*/ 2477507 w 6642400"/>
              <a:gd name="connsiteY58" fmla="*/ 15 h 4524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642400" h="4524227">
                <a:moveTo>
                  <a:pt x="2477507" y="15"/>
                </a:moveTo>
                <a:cubicBezTo>
                  <a:pt x="2515108" y="789"/>
                  <a:pt x="2544933" y="35192"/>
                  <a:pt x="2544226" y="69527"/>
                </a:cubicBezTo>
                <a:cubicBezTo>
                  <a:pt x="2542946" y="132981"/>
                  <a:pt x="2493598" y="135068"/>
                  <a:pt x="2493025" y="162603"/>
                </a:cubicBezTo>
                <a:lnTo>
                  <a:pt x="2500061" y="848640"/>
                </a:lnTo>
                <a:cubicBezTo>
                  <a:pt x="2499522" y="875469"/>
                  <a:pt x="2546178" y="880080"/>
                  <a:pt x="2547390" y="938922"/>
                </a:cubicBezTo>
                <a:cubicBezTo>
                  <a:pt x="2809989" y="973055"/>
                  <a:pt x="3012804" y="1197616"/>
                  <a:pt x="3012804" y="1469506"/>
                </a:cubicBezTo>
                <a:cubicBezTo>
                  <a:pt x="3012804" y="1585910"/>
                  <a:pt x="2975641" y="1693596"/>
                  <a:pt x="2912558" y="1781421"/>
                </a:cubicBezTo>
                <a:cubicBezTo>
                  <a:pt x="2958978" y="1821243"/>
                  <a:pt x="2930197" y="1868471"/>
                  <a:pt x="2948038" y="1886312"/>
                </a:cubicBezTo>
                <a:lnTo>
                  <a:pt x="3983623" y="2978921"/>
                </a:lnTo>
                <a:cubicBezTo>
                  <a:pt x="4000522" y="2995820"/>
                  <a:pt x="4036944" y="2971852"/>
                  <a:pt x="4076194" y="3002754"/>
                </a:cubicBezTo>
                <a:cubicBezTo>
                  <a:pt x="4169472" y="2923547"/>
                  <a:pt x="4290286" y="2875746"/>
                  <a:pt x="4422276" y="2875746"/>
                </a:cubicBezTo>
                <a:cubicBezTo>
                  <a:pt x="4603749" y="2875746"/>
                  <a:pt x="4764082" y="2966096"/>
                  <a:pt x="4860861" y="3104246"/>
                </a:cubicBezTo>
                <a:cubicBezTo>
                  <a:pt x="4913273" y="3069876"/>
                  <a:pt x="4946902" y="3111550"/>
                  <a:pt x="4969961" y="3098287"/>
                </a:cubicBezTo>
                <a:lnTo>
                  <a:pt x="5575073" y="2774995"/>
                </a:lnTo>
                <a:cubicBezTo>
                  <a:pt x="5598872" y="2761295"/>
                  <a:pt x="5577227" y="2717231"/>
                  <a:pt x="5631692" y="2685622"/>
                </a:cubicBezTo>
                <a:cubicBezTo>
                  <a:pt x="5593688" y="2612104"/>
                  <a:pt x="5572211" y="2528655"/>
                  <a:pt x="5572211" y="2440157"/>
                </a:cubicBezTo>
                <a:cubicBezTo>
                  <a:pt x="5572211" y="2144636"/>
                  <a:pt x="5811785" y="1905062"/>
                  <a:pt x="6107306" y="1905062"/>
                </a:cubicBezTo>
                <a:cubicBezTo>
                  <a:pt x="6402861" y="1905062"/>
                  <a:pt x="6642401" y="2144636"/>
                  <a:pt x="6642401" y="2440157"/>
                </a:cubicBezTo>
                <a:cubicBezTo>
                  <a:pt x="6642401" y="2735678"/>
                  <a:pt x="6402827" y="2975285"/>
                  <a:pt x="6107306" y="2975285"/>
                </a:cubicBezTo>
                <a:cubicBezTo>
                  <a:pt x="5949060" y="2975285"/>
                  <a:pt x="5806904" y="2906581"/>
                  <a:pt x="5708948" y="2797414"/>
                </a:cubicBezTo>
                <a:cubicBezTo>
                  <a:pt x="5659296" y="2837439"/>
                  <a:pt x="5616073" y="2794890"/>
                  <a:pt x="5593923" y="2807648"/>
                </a:cubicBezTo>
                <a:lnTo>
                  <a:pt x="4988643" y="3131041"/>
                </a:lnTo>
                <a:cubicBezTo>
                  <a:pt x="4966628" y="3143664"/>
                  <a:pt x="4981810" y="3200217"/>
                  <a:pt x="4923944" y="3224420"/>
                </a:cubicBezTo>
                <a:cubicBezTo>
                  <a:pt x="4945522" y="3282487"/>
                  <a:pt x="4957337" y="3345267"/>
                  <a:pt x="4957337" y="3410875"/>
                </a:cubicBezTo>
                <a:cubicBezTo>
                  <a:pt x="4957337" y="3551314"/>
                  <a:pt x="4903174" y="3679095"/>
                  <a:pt x="4814676" y="3774562"/>
                </a:cubicBezTo>
                <a:cubicBezTo>
                  <a:pt x="4847262" y="3817346"/>
                  <a:pt x="4818884" y="3853702"/>
                  <a:pt x="4835143" y="3872182"/>
                </a:cubicBezTo>
                <a:lnTo>
                  <a:pt x="5303385" y="4373817"/>
                </a:lnTo>
                <a:cubicBezTo>
                  <a:pt x="5320317" y="4393106"/>
                  <a:pt x="5362832" y="4366815"/>
                  <a:pt x="5402453" y="4411990"/>
                </a:cubicBezTo>
                <a:cubicBezTo>
                  <a:pt x="5427262" y="4440267"/>
                  <a:pt x="5424468" y="4483320"/>
                  <a:pt x="5396191" y="4508129"/>
                </a:cubicBezTo>
                <a:cubicBezTo>
                  <a:pt x="5367882" y="4532938"/>
                  <a:pt x="5322674" y="4527687"/>
                  <a:pt x="5300019" y="4501868"/>
                </a:cubicBezTo>
                <a:cubicBezTo>
                  <a:pt x="5258176" y="4454169"/>
                  <a:pt x="5293152" y="4419328"/>
                  <a:pt x="5275007" y="4398626"/>
                </a:cubicBezTo>
                <a:lnTo>
                  <a:pt x="4806867" y="3897092"/>
                </a:lnTo>
                <a:cubicBezTo>
                  <a:pt x="4789060" y="3876828"/>
                  <a:pt x="4751223" y="3905306"/>
                  <a:pt x="4710391" y="3861814"/>
                </a:cubicBezTo>
                <a:cubicBezTo>
                  <a:pt x="4627211" y="3915068"/>
                  <a:pt x="4528312" y="3945970"/>
                  <a:pt x="4422209" y="3945970"/>
                </a:cubicBezTo>
                <a:cubicBezTo>
                  <a:pt x="4126654" y="3945970"/>
                  <a:pt x="3887079" y="3706396"/>
                  <a:pt x="3887079" y="3410841"/>
                </a:cubicBezTo>
                <a:cubicBezTo>
                  <a:pt x="3887079" y="3296154"/>
                  <a:pt x="3923200" y="3189882"/>
                  <a:pt x="3984633" y="3102764"/>
                </a:cubicBezTo>
                <a:cubicBezTo>
                  <a:pt x="3945618" y="3059744"/>
                  <a:pt x="3975712" y="3024365"/>
                  <a:pt x="3956862" y="3005481"/>
                </a:cubicBezTo>
                <a:lnTo>
                  <a:pt x="2921377" y="1913006"/>
                </a:lnTo>
                <a:cubicBezTo>
                  <a:pt x="2902796" y="1894425"/>
                  <a:pt x="2862233" y="1924788"/>
                  <a:pt x="2819718" y="1881027"/>
                </a:cubicBezTo>
                <a:cubicBezTo>
                  <a:pt x="2726978" y="1958181"/>
                  <a:pt x="2607780" y="2004635"/>
                  <a:pt x="2477675" y="2004635"/>
                </a:cubicBezTo>
                <a:cubicBezTo>
                  <a:pt x="2350264" y="2004635"/>
                  <a:pt x="2233287" y="1960100"/>
                  <a:pt x="2141390" y="1885740"/>
                </a:cubicBezTo>
                <a:cubicBezTo>
                  <a:pt x="2098639" y="1923946"/>
                  <a:pt x="2063462" y="1894223"/>
                  <a:pt x="2044678" y="1913006"/>
                </a:cubicBezTo>
                <a:lnTo>
                  <a:pt x="1009194" y="3005481"/>
                </a:lnTo>
                <a:cubicBezTo>
                  <a:pt x="990410" y="3024264"/>
                  <a:pt x="1021514" y="3064221"/>
                  <a:pt x="976339" y="3107982"/>
                </a:cubicBezTo>
                <a:cubicBezTo>
                  <a:pt x="1035551" y="3194124"/>
                  <a:pt x="1070257" y="3298409"/>
                  <a:pt x="1070257" y="3410808"/>
                </a:cubicBezTo>
                <a:cubicBezTo>
                  <a:pt x="1070257" y="3706328"/>
                  <a:pt x="830683" y="3945936"/>
                  <a:pt x="535129" y="3945936"/>
                </a:cubicBezTo>
                <a:cubicBezTo>
                  <a:pt x="239608" y="3945936"/>
                  <a:pt x="0" y="3706362"/>
                  <a:pt x="0" y="3410808"/>
                </a:cubicBezTo>
                <a:cubicBezTo>
                  <a:pt x="0" y="3115287"/>
                  <a:pt x="239574" y="2875713"/>
                  <a:pt x="535129" y="2875713"/>
                </a:cubicBezTo>
                <a:cubicBezTo>
                  <a:pt x="669138" y="2875713"/>
                  <a:pt x="791635" y="2924960"/>
                  <a:pt x="885519" y="3006356"/>
                </a:cubicBezTo>
                <a:cubicBezTo>
                  <a:pt x="926418" y="2969967"/>
                  <a:pt x="964962" y="2996358"/>
                  <a:pt x="982466" y="2978854"/>
                </a:cubicBezTo>
                <a:lnTo>
                  <a:pt x="2018051" y="1886245"/>
                </a:lnTo>
                <a:cubicBezTo>
                  <a:pt x="2035825" y="1868471"/>
                  <a:pt x="2008357" y="1829019"/>
                  <a:pt x="2047236" y="1787446"/>
                </a:cubicBezTo>
                <a:cubicBezTo>
                  <a:pt x="1981427" y="1698544"/>
                  <a:pt x="1942513" y="1588536"/>
                  <a:pt x="1942513" y="1469439"/>
                </a:cubicBezTo>
                <a:cubicBezTo>
                  <a:pt x="1942513" y="1196404"/>
                  <a:pt x="2146977" y="971170"/>
                  <a:pt x="2411159" y="938417"/>
                </a:cubicBezTo>
                <a:cubicBezTo>
                  <a:pt x="2413650" y="880552"/>
                  <a:pt x="2461753" y="873146"/>
                  <a:pt x="2462292" y="847832"/>
                </a:cubicBezTo>
                <a:lnTo>
                  <a:pt x="2455290" y="161627"/>
                </a:lnTo>
                <a:cubicBezTo>
                  <a:pt x="2455829" y="135977"/>
                  <a:pt x="2406715" y="126686"/>
                  <a:pt x="2407927" y="66599"/>
                </a:cubicBezTo>
                <a:cubicBezTo>
                  <a:pt x="2408769" y="29099"/>
                  <a:pt x="2439873" y="-760"/>
                  <a:pt x="2477507" y="15"/>
                </a:cubicBezTo>
                <a:lnTo>
                  <a:pt x="2477507" y="15"/>
                </a:lnTo>
                <a:close/>
              </a:path>
            </a:pathLst>
          </a:custGeom>
          <a:solidFill>
            <a:schemeClr val="bg2">
              <a:lumMod val="75000"/>
            </a:schemeClr>
          </a:solidFill>
          <a:ln w="3365" cap="flat">
            <a:noFill/>
            <a:prstDash val="solid"/>
            <a:miter/>
          </a:ln>
        </p:spPr>
        <p:txBody>
          <a:bodyPr rtlCol="0" anchor="ctr"/>
          <a:lstStyle/>
          <a:p>
            <a:endParaRPr lang="en-US"/>
          </a:p>
        </p:txBody>
      </p:sp>
      <p:grpSp>
        <p:nvGrpSpPr>
          <p:cNvPr id="40" name="Graphic 28">
            <a:extLst>
              <a:ext uri="{FF2B5EF4-FFF2-40B4-BE49-F238E27FC236}">
                <a16:creationId xmlns:a16="http://schemas.microsoft.com/office/drawing/2014/main" id="{FB304458-ACA7-BCC2-415A-1BBB081F39D2}"/>
              </a:ext>
            </a:extLst>
          </p:cNvPr>
          <p:cNvGrpSpPr/>
          <p:nvPr/>
        </p:nvGrpSpPr>
        <p:grpSpPr>
          <a:xfrm>
            <a:off x="2178948" y="3690039"/>
            <a:ext cx="600684" cy="608949"/>
            <a:chOff x="2007256" y="3619065"/>
            <a:chExt cx="600684" cy="608949"/>
          </a:xfrm>
          <a:solidFill>
            <a:srgbClr val="FFFFFF"/>
          </a:solidFill>
        </p:grpSpPr>
        <p:sp>
          <p:nvSpPr>
            <p:cNvPr id="46" name="Freeform: Shape 45">
              <a:extLst>
                <a:ext uri="{FF2B5EF4-FFF2-40B4-BE49-F238E27FC236}">
                  <a16:creationId xmlns:a16="http://schemas.microsoft.com/office/drawing/2014/main" id="{0F14FCB7-73FE-EB9A-EFDA-A31BC0B9B485}"/>
                </a:ext>
              </a:extLst>
            </p:cNvPr>
            <p:cNvSpPr/>
            <p:nvPr/>
          </p:nvSpPr>
          <p:spPr>
            <a:xfrm>
              <a:off x="2290380" y="3619065"/>
              <a:ext cx="17369" cy="66247"/>
            </a:xfrm>
            <a:custGeom>
              <a:avLst/>
              <a:gdLst>
                <a:gd name="connsiteX0" fmla="*/ 17370 w 17369"/>
                <a:gd name="connsiteY0" fmla="*/ 59043 h 66247"/>
                <a:gd name="connsiteX1" fmla="*/ 8719 w 17369"/>
                <a:gd name="connsiteY1" fmla="*/ 66247 h 66247"/>
                <a:gd name="connsiteX2" fmla="*/ 8719 w 17369"/>
                <a:gd name="connsiteY2" fmla="*/ 66247 h 66247"/>
                <a:gd name="connsiteX3" fmla="*/ 0 w 17369"/>
                <a:gd name="connsiteY3" fmla="*/ 59043 h 66247"/>
                <a:gd name="connsiteX4" fmla="*/ 0 w 17369"/>
                <a:gd name="connsiteY4" fmla="*/ 7271 h 66247"/>
                <a:gd name="connsiteX5" fmla="*/ 8685 w 17369"/>
                <a:gd name="connsiteY5" fmla="*/ 0 h 66247"/>
                <a:gd name="connsiteX6" fmla="*/ 8685 w 17369"/>
                <a:gd name="connsiteY6" fmla="*/ 0 h 66247"/>
                <a:gd name="connsiteX7" fmla="*/ 17336 w 17369"/>
                <a:gd name="connsiteY7" fmla="*/ 7271 h 66247"/>
                <a:gd name="connsiteX8" fmla="*/ 17336 w 17369"/>
                <a:gd name="connsiteY8" fmla="*/ 59043 h 66247"/>
                <a:gd name="connsiteX9" fmla="*/ 17370 w 17369"/>
                <a:gd name="connsiteY9" fmla="*/ 59043 h 6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9" h="66247">
                  <a:moveTo>
                    <a:pt x="17370" y="59043"/>
                  </a:moveTo>
                  <a:cubicBezTo>
                    <a:pt x="17370" y="63049"/>
                    <a:pt x="13499" y="66247"/>
                    <a:pt x="8719" y="66247"/>
                  </a:cubicBezTo>
                  <a:lnTo>
                    <a:pt x="8719" y="66247"/>
                  </a:lnTo>
                  <a:cubicBezTo>
                    <a:pt x="3905" y="66247"/>
                    <a:pt x="0" y="63049"/>
                    <a:pt x="0" y="59043"/>
                  </a:cubicBezTo>
                  <a:lnTo>
                    <a:pt x="0" y="7271"/>
                  </a:lnTo>
                  <a:cubicBezTo>
                    <a:pt x="0" y="3265"/>
                    <a:pt x="3838" y="0"/>
                    <a:pt x="8685" y="0"/>
                  </a:cubicBezTo>
                  <a:lnTo>
                    <a:pt x="8685" y="0"/>
                  </a:lnTo>
                  <a:cubicBezTo>
                    <a:pt x="13465" y="0"/>
                    <a:pt x="17336" y="3265"/>
                    <a:pt x="17336" y="7271"/>
                  </a:cubicBezTo>
                  <a:lnTo>
                    <a:pt x="17336" y="59043"/>
                  </a:lnTo>
                  <a:lnTo>
                    <a:pt x="17370" y="59043"/>
                  </a:lnTo>
                  <a:close/>
                </a:path>
              </a:pathLst>
            </a:custGeom>
            <a:solidFill>
              <a:srgbClr val="FFFFFF"/>
            </a:solidFill>
            <a:ln w="336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BCEB0BF-3EF2-EFE9-AFC5-3F7FB339EB94}"/>
                </a:ext>
              </a:extLst>
            </p:cNvPr>
            <p:cNvSpPr/>
            <p:nvPr/>
          </p:nvSpPr>
          <p:spPr>
            <a:xfrm>
              <a:off x="2074717" y="3721516"/>
              <a:ext cx="54292" cy="50761"/>
            </a:xfrm>
            <a:custGeom>
              <a:avLst/>
              <a:gdLst>
                <a:gd name="connsiteX0" fmla="*/ 52199 w 54292"/>
                <a:gd name="connsiteY0" fmla="*/ 36237 h 50761"/>
                <a:gd name="connsiteX1" fmla="*/ 51728 w 54292"/>
                <a:gd name="connsiteY1" fmla="*/ 47547 h 50761"/>
                <a:gd name="connsiteX2" fmla="*/ 51728 w 54292"/>
                <a:gd name="connsiteY2" fmla="*/ 47547 h 50761"/>
                <a:gd name="connsiteX3" fmla="*/ 40552 w 54292"/>
                <a:gd name="connsiteY3" fmla="*/ 49163 h 50761"/>
                <a:gd name="connsiteX4" fmla="*/ 2109 w 54292"/>
                <a:gd name="connsiteY4" fmla="*/ 14525 h 50761"/>
                <a:gd name="connsiteX5" fmla="*/ 2547 w 54292"/>
                <a:gd name="connsiteY5" fmla="*/ 3214 h 50761"/>
                <a:gd name="connsiteX6" fmla="*/ 2547 w 54292"/>
                <a:gd name="connsiteY6" fmla="*/ 3214 h 50761"/>
                <a:gd name="connsiteX7" fmla="*/ 13723 w 54292"/>
                <a:gd name="connsiteY7" fmla="*/ 1598 h 50761"/>
                <a:gd name="connsiteX8" fmla="*/ 52199 w 54292"/>
                <a:gd name="connsiteY8" fmla="*/ 36237 h 50761"/>
                <a:gd name="connsiteX9" fmla="*/ 52199 w 54292"/>
                <a:gd name="connsiteY9" fmla="*/ 36237 h 50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292" h="50761">
                  <a:moveTo>
                    <a:pt x="52199" y="36237"/>
                  </a:moveTo>
                  <a:cubicBezTo>
                    <a:pt x="55161" y="38930"/>
                    <a:pt x="54959" y="43979"/>
                    <a:pt x="51728" y="47547"/>
                  </a:cubicBezTo>
                  <a:lnTo>
                    <a:pt x="51728" y="47547"/>
                  </a:lnTo>
                  <a:cubicBezTo>
                    <a:pt x="48563" y="51082"/>
                    <a:pt x="43548" y="51822"/>
                    <a:pt x="40552" y="49163"/>
                  </a:cubicBezTo>
                  <a:lnTo>
                    <a:pt x="2109" y="14525"/>
                  </a:lnTo>
                  <a:cubicBezTo>
                    <a:pt x="-853" y="11832"/>
                    <a:pt x="-685" y="6782"/>
                    <a:pt x="2547" y="3214"/>
                  </a:cubicBezTo>
                  <a:lnTo>
                    <a:pt x="2547" y="3214"/>
                  </a:lnTo>
                  <a:cubicBezTo>
                    <a:pt x="5779" y="-320"/>
                    <a:pt x="10794" y="-1061"/>
                    <a:pt x="13723" y="1598"/>
                  </a:cubicBezTo>
                  <a:lnTo>
                    <a:pt x="52199" y="36237"/>
                  </a:lnTo>
                  <a:lnTo>
                    <a:pt x="52199" y="36237"/>
                  </a:lnTo>
                  <a:close/>
                </a:path>
              </a:pathLst>
            </a:custGeom>
            <a:solidFill>
              <a:srgbClr val="FFFFFF"/>
            </a:solidFill>
            <a:ln w="336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6860D60-70C7-47F3-1501-A66DC4403C7B}"/>
                </a:ext>
              </a:extLst>
            </p:cNvPr>
            <p:cNvSpPr/>
            <p:nvPr/>
          </p:nvSpPr>
          <p:spPr>
            <a:xfrm>
              <a:off x="2007256" y="3945451"/>
              <a:ext cx="66027" cy="22756"/>
            </a:xfrm>
            <a:custGeom>
              <a:avLst/>
              <a:gdLst>
                <a:gd name="connsiteX0" fmla="*/ 57856 w 66027"/>
                <a:gd name="connsiteY0" fmla="*/ 37 h 22756"/>
                <a:gd name="connsiteX1" fmla="*/ 65969 w 66027"/>
                <a:gd name="connsiteY1" fmla="*/ 7914 h 22756"/>
                <a:gd name="connsiteX2" fmla="*/ 65969 w 66027"/>
                <a:gd name="connsiteY2" fmla="*/ 7914 h 22756"/>
                <a:gd name="connsiteX3" fmla="*/ 59674 w 66027"/>
                <a:gd name="connsiteY3" fmla="*/ 17305 h 22756"/>
                <a:gd name="connsiteX4" fmla="*/ 8205 w 66027"/>
                <a:gd name="connsiteY4" fmla="*/ 22725 h 22756"/>
                <a:gd name="connsiteX5" fmla="*/ 58 w 66027"/>
                <a:gd name="connsiteY5" fmla="*/ 14814 h 22756"/>
                <a:gd name="connsiteX6" fmla="*/ 58 w 66027"/>
                <a:gd name="connsiteY6" fmla="*/ 14814 h 22756"/>
                <a:gd name="connsiteX7" fmla="*/ 6353 w 66027"/>
                <a:gd name="connsiteY7" fmla="*/ 5456 h 22756"/>
                <a:gd name="connsiteX8" fmla="*/ 57856 w 66027"/>
                <a:gd name="connsiteY8" fmla="*/ 37 h 22756"/>
                <a:gd name="connsiteX9" fmla="*/ 57856 w 66027"/>
                <a:gd name="connsiteY9" fmla="*/ 37 h 2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27" h="22756">
                  <a:moveTo>
                    <a:pt x="57856" y="37"/>
                  </a:moveTo>
                  <a:cubicBezTo>
                    <a:pt x="61862" y="-401"/>
                    <a:pt x="65464" y="3133"/>
                    <a:pt x="65969" y="7914"/>
                  </a:cubicBezTo>
                  <a:lnTo>
                    <a:pt x="65969" y="7914"/>
                  </a:lnTo>
                  <a:cubicBezTo>
                    <a:pt x="66474" y="12694"/>
                    <a:pt x="63646" y="16901"/>
                    <a:pt x="59674" y="17305"/>
                  </a:cubicBezTo>
                  <a:lnTo>
                    <a:pt x="8205" y="22725"/>
                  </a:lnTo>
                  <a:cubicBezTo>
                    <a:pt x="4199" y="23129"/>
                    <a:pt x="563" y="19594"/>
                    <a:pt x="58" y="14814"/>
                  </a:cubicBezTo>
                  <a:lnTo>
                    <a:pt x="58" y="14814"/>
                  </a:lnTo>
                  <a:cubicBezTo>
                    <a:pt x="-447" y="10068"/>
                    <a:pt x="2381" y="5860"/>
                    <a:pt x="6353" y="5456"/>
                  </a:cubicBezTo>
                  <a:lnTo>
                    <a:pt x="57856" y="37"/>
                  </a:lnTo>
                  <a:lnTo>
                    <a:pt x="57856" y="37"/>
                  </a:lnTo>
                  <a:close/>
                </a:path>
              </a:pathLst>
            </a:custGeom>
            <a:solidFill>
              <a:srgbClr val="FFFFFF"/>
            </a:solidFill>
            <a:ln w="336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EE1F7AC-CDD2-48AD-BC75-76ECDB9B3551}"/>
                </a:ext>
              </a:extLst>
            </p:cNvPr>
            <p:cNvSpPr/>
            <p:nvPr/>
          </p:nvSpPr>
          <p:spPr>
            <a:xfrm>
              <a:off x="2541953" y="3930072"/>
              <a:ext cx="65987" cy="22751"/>
            </a:xfrm>
            <a:custGeom>
              <a:avLst/>
              <a:gdLst>
                <a:gd name="connsiteX0" fmla="*/ 6347 w 65987"/>
                <a:gd name="connsiteY0" fmla="*/ 17300 h 22751"/>
                <a:gd name="connsiteX1" fmla="*/ 52 w 65987"/>
                <a:gd name="connsiteY1" fmla="*/ 7942 h 22751"/>
                <a:gd name="connsiteX2" fmla="*/ 52 w 65987"/>
                <a:gd name="connsiteY2" fmla="*/ 7942 h 22751"/>
                <a:gd name="connsiteX3" fmla="*/ 8165 w 65987"/>
                <a:gd name="connsiteY3" fmla="*/ 31 h 22751"/>
                <a:gd name="connsiteX4" fmla="*/ 59634 w 65987"/>
                <a:gd name="connsiteY4" fmla="*/ 5451 h 22751"/>
                <a:gd name="connsiteX5" fmla="*/ 65929 w 65987"/>
                <a:gd name="connsiteY5" fmla="*/ 14809 h 22751"/>
                <a:gd name="connsiteX6" fmla="*/ 65929 w 65987"/>
                <a:gd name="connsiteY6" fmla="*/ 14809 h 22751"/>
                <a:gd name="connsiteX7" fmla="*/ 57816 w 65987"/>
                <a:gd name="connsiteY7" fmla="*/ 22720 h 22751"/>
                <a:gd name="connsiteX8" fmla="*/ 6347 w 65987"/>
                <a:gd name="connsiteY8" fmla="*/ 17300 h 22751"/>
                <a:gd name="connsiteX9" fmla="*/ 6347 w 65987"/>
                <a:gd name="connsiteY9" fmla="*/ 17300 h 2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987" h="22751">
                  <a:moveTo>
                    <a:pt x="6347" y="17300"/>
                  </a:moveTo>
                  <a:cubicBezTo>
                    <a:pt x="2375" y="16863"/>
                    <a:pt x="-419" y="12688"/>
                    <a:pt x="52" y="7942"/>
                  </a:cubicBezTo>
                  <a:lnTo>
                    <a:pt x="52" y="7942"/>
                  </a:lnTo>
                  <a:cubicBezTo>
                    <a:pt x="557" y="3162"/>
                    <a:pt x="4226" y="-372"/>
                    <a:pt x="8165" y="31"/>
                  </a:cubicBezTo>
                  <a:lnTo>
                    <a:pt x="59634" y="5451"/>
                  </a:lnTo>
                  <a:cubicBezTo>
                    <a:pt x="63606" y="5889"/>
                    <a:pt x="66434" y="10063"/>
                    <a:pt x="65929" y="14809"/>
                  </a:cubicBezTo>
                  <a:lnTo>
                    <a:pt x="65929" y="14809"/>
                  </a:lnTo>
                  <a:cubicBezTo>
                    <a:pt x="65424" y="19589"/>
                    <a:pt x="61788" y="23124"/>
                    <a:pt x="57816" y="22720"/>
                  </a:cubicBezTo>
                  <a:lnTo>
                    <a:pt x="6347" y="17300"/>
                  </a:lnTo>
                  <a:lnTo>
                    <a:pt x="6347" y="17300"/>
                  </a:lnTo>
                  <a:close/>
                </a:path>
              </a:pathLst>
            </a:custGeom>
            <a:solidFill>
              <a:srgbClr val="FFFFFF"/>
            </a:solidFill>
            <a:ln w="336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2B46DFE-136D-6D98-1127-C0B46AF749CE}"/>
                </a:ext>
              </a:extLst>
            </p:cNvPr>
            <p:cNvSpPr/>
            <p:nvPr/>
          </p:nvSpPr>
          <p:spPr>
            <a:xfrm>
              <a:off x="2474263" y="3709994"/>
              <a:ext cx="54304" cy="50805"/>
            </a:xfrm>
            <a:custGeom>
              <a:avLst/>
              <a:gdLst>
                <a:gd name="connsiteX0" fmla="*/ 13715 w 54304"/>
                <a:gd name="connsiteY0" fmla="*/ 49173 h 50805"/>
                <a:gd name="connsiteX1" fmla="*/ 2505 w 54304"/>
                <a:gd name="connsiteY1" fmla="*/ 47557 h 50805"/>
                <a:gd name="connsiteX2" fmla="*/ 2505 w 54304"/>
                <a:gd name="connsiteY2" fmla="*/ 47557 h 50805"/>
                <a:gd name="connsiteX3" fmla="*/ 2101 w 54304"/>
                <a:gd name="connsiteY3" fmla="*/ 36280 h 50805"/>
                <a:gd name="connsiteX4" fmla="*/ 40577 w 54304"/>
                <a:gd name="connsiteY4" fmla="*/ 1608 h 50805"/>
                <a:gd name="connsiteX5" fmla="*/ 51753 w 54304"/>
                <a:gd name="connsiteY5" fmla="*/ 3224 h 50805"/>
                <a:gd name="connsiteX6" fmla="*/ 51753 w 54304"/>
                <a:gd name="connsiteY6" fmla="*/ 3224 h 50805"/>
                <a:gd name="connsiteX7" fmla="*/ 52224 w 54304"/>
                <a:gd name="connsiteY7" fmla="*/ 14534 h 50805"/>
                <a:gd name="connsiteX8" fmla="*/ 13715 w 54304"/>
                <a:gd name="connsiteY8" fmla="*/ 49173 h 50805"/>
                <a:gd name="connsiteX9" fmla="*/ 13715 w 54304"/>
                <a:gd name="connsiteY9" fmla="*/ 49173 h 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304" h="50805">
                  <a:moveTo>
                    <a:pt x="13715" y="49173"/>
                  </a:moveTo>
                  <a:cubicBezTo>
                    <a:pt x="10752" y="51866"/>
                    <a:pt x="5703" y="51159"/>
                    <a:pt x="2505" y="47557"/>
                  </a:cubicBezTo>
                  <a:lnTo>
                    <a:pt x="2505" y="47557"/>
                  </a:lnTo>
                  <a:cubicBezTo>
                    <a:pt x="-659" y="43989"/>
                    <a:pt x="-861" y="38940"/>
                    <a:pt x="2101" y="36280"/>
                  </a:cubicBezTo>
                  <a:lnTo>
                    <a:pt x="40577" y="1608"/>
                  </a:lnTo>
                  <a:cubicBezTo>
                    <a:pt x="43539" y="-1051"/>
                    <a:pt x="48589" y="-344"/>
                    <a:pt x="51753" y="3224"/>
                  </a:cubicBezTo>
                  <a:lnTo>
                    <a:pt x="51753" y="3224"/>
                  </a:lnTo>
                  <a:cubicBezTo>
                    <a:pt x="54985" y="6792"/>
                    <a:pt x="55153" y="11875"/>
                    <a:pt x="52224" y="14534"/>
                  </a:cubicBezTo>
                  <a:lnTo>
                    <a:pt x="13715" y="49173"/>
                  </a:lnTo>
                  <a:lnTo>
                    <a:pt x="13715" y="49173"/>
                  </a:lnTo>
                  <a:close/>
                </a:path>
              </a:pathLst>
            </a:custGeom>
            <a:solidFill>
              <a:srgbClr val="FFFFFF"/>
            </a:solidFill>
            <a:ln w="336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8B2CD5-D4EB-D11E-5619-8D21ED96CD66}"/>
                </a:ext>
              </a:extLst>
            </p:cNvPr>
            <p:cNvSpPr/>
            <p:nvPr/>
          </p:nvSpPr>
          <p:spPr>
            <a:xfrm>
              <a:off x="2113687" y="3712646"/>
              <a:ext cx="369207" cy="515368"/>
            </a:xfrm>
            <a:custGeom>
              <a:avLst/>
              <a:gdLst>
                <a:gd name="connsiteX0" fmla="*/ 243243 w 369207"/>
                <a:gd name="connsiteY0" fmla="*/ 440874 h 515368"/>
                <a:gd name="connsiteX1" fmla="*/ 236646 w 369207"/>
                <a:gd name="connsiteY1" fmla="*/ 454474 h 515368"/>
                <a:gd name="connsiteX2" fmla="*/ 229004 w 369207"/>
                <a:gd name="connsiteY2" fmla="*/ 457032 h 515368"/>
                <a:gd name="connsiteX3" fmla="*/ 140237 w 369207"/>
                <a:gd name="connsiteY3" fmla="*/ 457032 h 515368"/>
                <a:gd name="connsiteX4" fmla="*/ 132562 w 369207"/>
                <a:gd name="connsiteY4" fmla="*/ 454474 h 515368"/>
                <a:gd name="connsiteX5" fmla="*/ 125964 w 369207"/>
                <a:gd name="connsiteY5" fmla="*/ 440874 h 515368"/>
                <a:gd name="connsiteX6" fmla="*/ 125964 w 369207"/>
                <a:gd name="connsiteY6" fmla="*/ 390953 h 515368"/>
                <a:gd name="connsiteX7" fmla="*/ 243210 w 369207"/>
                <a:gd name="connsiteY7" fmla="*/ 390953 h 515368"/>
                <a:gd name="connsiteX8" fmla="*/ 243210 w 369207"/>
                <a:gd name="connsiteY8" fmla="*/ 440874 h 515368"/>
                <a:gd name="connsiteX9" fmla="*/ 243243 w 369207"/>
                <a:gd name="connsiteY9" fmla="*/ 440874 h 515368"/>
                <a:gd name="connsiteX10" fmla="*/ 115832 w 369207"/>
                <a:gd name="connsiteY10" fmla="*/ 92336 h 515368"/>
                <a:gd name="connsiteX11" fmla="*/ 69479 w 369207"/>
                <a:gd name="connsiteY11" fmla="*/ 184637 h 515368"/>
                <a:gd name="connsiteX12" fmla="*/ 110648 w 369207"/>
                <a:gd name="connsiteY12" fmla="*/ 272832 h 515368"/>
                <a:gd name="connsiteX13" fmla="*/ 112095 w 369207"/>
                <a:gd name="connsiteY13" fmla="*/ 284143 h 515368"/>
                <a:gd name="connsiteX14" fmla="*/ 111961 w 369207"/>
                <a:gd name="connsiteY14" fmla="*/ 284311 h 515368"/>
                <a:gd name="connsiteX15" fmla="*/ 99304 w 369207"/>
                <a:gd name="connsiteY15" fmla="*/ 285994 h 515368"/>
                <a:gd name="connsiteX16" fmla="*/ 52109 w 369207"/>
                <a:gd name="connsiteY16" fmla="*/ 184671 h 515368"/>
                <a:gd name="connsiteX17" fmla="*/ 105329 w 369207"/>
                <a:gd name="connsiteY17" fmla="*/ 78601 h 515368"/>
                <a:gd name="connsiteX18" fmla="*/ 117582 w 369207"/>
                <a:gd name="connsiteY18" fmla="*/ 80554 h 515368"/>
                <a:gd name="connsiteX19" fmla="*/ 117683 w 369207"/>
                <a:gd name="connsiteY19" fmla="*/ 80722 h 515368"/>
                <a:gd name="connsiteX20" fmla="*/ 115832 w 369207"/>
                <a:gd name="connsiteY20" fmla="*/ 92336 h 515368"/>
                <a:gd name="connsiteX21" fmla="*/ 115832 w 369207"/>
                <a:gd name="connsiteY21" fmla="*/ 92336 h 515368"/>
                <a:gd name="connsiteX22" fmla="*/ 369207 w 369207"/>
                <a:gd name="connsiteY22" fmla="*/ 184604 h 515368"/>
                <a:gd name="connsiteX23" fmla="*/ 184604 w 369207"/>
                <a:gd name="connsiteY23" fmla="*/ 0 h 515368"/>
                <a:gd name="connsiteX24" fmla="*/ 0 w 369207"/>
                <a:gd name="connsiteY24" fmla="*/ 184604 h 515368"/>
                <a:gd name="connsiteX25" fmla="*/ 108561 w 369207"/>
                <a:gd name="connsiteY25" fmla="*/ 352848 h 515368"/>
                <a:gd name="connsiteX26" fmla="*/ 108561 w 369207"/>
                <a:gd name="connsiteY26" fmla="*/ 390953 h 515368"/>
                <a:gd name="connsiteX27" fmla="*/ 108561 w 369207"/>
                <a:gd name="connsiteY27" fmla="*/ 440874 h 515368"/>
                <a:gd name="connsiteX28" fmla="*/ 135019 w 369207"/>
                <a:gd name="connsiteY28" fmla="*/ 473863 h 515368"/>
                <a:gd name="connsiteX29" fmla="*/ 139597 w 369207"/>
                <a:gd name="connsiteY29" fmla="*/ 487126 h 515368"/>
                <a:gd name="connsiteX30" fmla="*/ 172081 w 369207"/>
                <a:gd name="connsiteY30" fmla="*/ 515369 h 515368"/>
                <a:gd name="connsiteX31" fmla="*/ 197059 w 369207"/>
                <a:gd name="connsiteY31" fmla="*/ 515369 h 515368"/>
                <a:gd name="connsiteX32" fmla="*/ 229543 w 369207"/>
                <a:gd name="connsiteY32" fmla="*/ 487126 h 515368"/>
                <a:gd name="connsiteX33" fmla="*/ 234121 w 369207"/>
                <a:gd name="connsiteY33" fmla="*/ 473863 h 515368"/>
                <a:gd name="connsiteX34" fmla="*/ 260579 w 369207"/>
                <a:gd name="connsiteY34" fmla="*/ 440874 h 515368"/>
                <a:gd name="connsiteX35" fmla="*/ 260579 w 369207"/>
                <a:gd name="connsiteY35" fmla="*/ 373348 h 515368"/>
                <a:gd name="connsiteX36" fmla="*/ 260579 w 369207"/>
                <a:gd name="connsiteY36" fmla="*/ 352848 h 515368"/>
                <a:gd name="connsiteX37" fmla="*/ 369207 w 369207"/>
                <a:gd name="connsiteY37" fmla="*/ 184604 h 515368"/>
                <a:gd name="connsiteX38" fmla="*/ 369207 w 369207"/>
                <a:gd name="connsiteY38" fmla="*/ 184604 h 51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69207" h="515368">
                  <a:moveTo>
                    <a:pt x="243243" y="440874"/>
                  </a:moveTo>
                  <a:cubicBezTo>
                    <a:pt x="243243" y="446563"/>
                    <a:pt x="240651" y="451613"/>
                    <a:pt x="236646" y="454474"/>
                  </a:cubicBezTo>
                  <a:cubicBezTo>
                    <a:pt x="234458" y="456056"/>
                    <a:pt x="231832" y="457032"/>
                    <a:pt x="229004" y="457032"/>
                  </a:cubicBezTo>
                  <a:lnTo>
                    <a:pt x="140237" y="457032"/>
                  </a:lnTo>
                  <a:cubicBezTo>
                    <a:pt x="137443" y="457032"/>
                    <a:pt x="134784" y="456123"/>
                    <a:pt x="132562" y="454474"/>
                  </a:cubicBezTo>
                  <a:cubicBezTo>
                    <a:pt x="128623" y="451680"/>
                    <a:pt x="125964" y="446563"/>
                    <a:pt x="125964" y="440874"/>
                  </a:cubicBezTo>
                  <a:lnTo>
                    <a:pt x="125964" y="390953"/>
                  </a:lnTo>
                  <a:lnTo>
                    <a:pt x="243210" y="390953"/>
                  </a:lnTo>
                  <a:lnTo>
                    <a:pt x="243210" y="440874"/>
                  </a:lnTo>
                  <a:lnTo>
                    <a:pt x="243243" y="440874"/>
                  </a:lnTo>
                  <a:close/>
                  <a:moveTo>
                    <a:pt x="115832" y="92336"/>
                  </a:moveTo>
                  <a:cubicBezTo>
                    <a:pt x="87690" y="113341"/>
                    <a:pt x="69479" y="146902"/>
                    <a:pt x="69479" y="184637"/>
                  </a:cubicBezTo>
                  <a:cubicBezTo>
                    <a:pt x="69479" y="220016"/>
                    <a:pt x="85468" y="251726"/>
                    <a:pt x="110648" y="272832"/>
                  </a:cubicBezTo>
                  <a:cubicBezTo>
                    <a:pt x="113980" y="275626"/>
                    <a:pt x="114552" y="280575"/>
                    <a:pt x="112095" y="284143"/>
                  </a:cubicBezTo>
                  <a:lnTo>
                    <a:pt x="111961" y="284311"/>
                  </a:lnTo>
                  <a:cubicBezTo>
                    <a:pt x="109066" y="288485"/>
                    <a:pt x="103208" y="289260"/>
                    <a:pt x="99304" y="285994"/>
                  </a:cubicBezTo>
                  <a:cubicBezTo>
                    <a:pt x="70455" y="261623"/>
                    <a:pt x="52109" y="225268"/>
                    <a:pt x="52109" y="184671"/>
                  </a:cubicBezTo>
                  <a:cubicBezTo>
                    <a:pt x="52109" y="141314"/>
                    <a:pt x="73047" y="102737"/>
                    <a:pt x="105329" y="78601"/>
                  </a:cubicBezTo>
                  <a:cubicBezTo>
                    <a:pt x="109234" y="75673"/>
                    <a:pt x="114788" y="76582"/>
                    <a:pt x="117582" y="80554"/>
                  </a:cubicBezTo>
                  <a:lnTo>
                    <a:pt x="117683" y="80722"/>
                  </a:lnTo>
                  <a:cubicBezTo>
                    <a:pt x="120309" y="84391"/>
                    <a:pt x="119501" y="89575"/>
                    <a:pt x="115832" y="92336"/>
                  </a:cubicBezTo>
                  <a:lnTo>
                    <a:pt x="115832" y="92336"/>
                  </a:lnTo>
                  <a:close/>
                  <a:moveTo>
                    <a:pt x="369207" y="184604"/>
                  </a:moveTo>
                  <a:cubicBezTo>
                    <a:pt x="369207" y="82641"/>
                    <a:pt x="286567" y="0"/>
                    <a:pt x="184604" y="0"/>
                  </a:cubicBezTo>
                  <a:cubicBezTo>
                    <a:pt x="82674" y="0"/>
                    <a:pt x="0" y="82641"/>
                    <a:pt x="0" y="184604"/>
                  </a:cubicBezTo>
                  <a:cubicBezTo>
                    <a:pt x="0" y="259468"/>
                    <a:pt x="44569" y="323864"/>
                    <a:pt x="108561" y="352848"/>
                  </a:cubicBezTo>
                  <a:lnTo>
                    <a:pt x="108561" y="390953"/>
                  </a:lnTo>
                  <a:lnTo>
                    <a:pt x="108561" y="440874"/>
                  </a:lnTo>
                  <a:cubicBezTo>
                    <a:pt x="108561" y="457503"/>
                    <a:pt x="119972" y="471339"/>
                    <a:pt x="135019" y="473863"/>
                  </a:cubicBezTo>
                  <a:cubicBezTo>
                    <a:pt x="136130" y="478408"/>
                    <a:pt x="137679" y="482885"/>
                    <a:pt x="139597" y="487126"/>
                  </a:cubicBezTo>
                  <a:cubicBezTo>
                    <a:pt x="147676" y="505001"/>
                    <a:pt x="161209" y="515369"/>
                    <a:pt x="172081" y="515369"/>
                  </a:cubicBezTo>
                  <a:lnTo>
                    <a:pt x="197059" y="515369"/>
                  </a:lnTo>
                  <a:cubicBezTo>
                    <a:pt x="207932" y="515369"/>
                    <a:pt x="221497" y="505001"/>
                    <a:pt x="229543" y="487126"/>
                  </a:cubicBezTo>
                  <a:cubicBezTo>
                    <a:pt x="231495" y="482885"/>
                    <a:pt x="233044" y="478441"/>
                    <a:pt x="234121" y="473863"/>
                  </a:cubicBezTo>
                  <a:cubicBezTo>
                    <a:pt x="249134" y="471339"/>
                    <a:pt x="260579" y="457503"/>
                    <a:pt x="260579" y="440874"/>
                  </a:cubicBezTo>
                  <a:lnTo>
                    <a:pt x="260579" y="373348"/>
                  </a:lnTo>
                  <a:lnTo>
                    <a:pt x="260579" y="352848"/>
                  </a:lnTo>
                  <a:cubicBezTo>
                    <a:pt x="324639" y="323864"/>
                    <a:pt x="369207" y="259468"/>
                    <a:pt x="369207" y="184604"/>
                  </a:cubicBezTo>
                  <a:lnTo>
                    <a:pt x="369207" y="184604"/>
                  </a:lnTo>
                  <a:close/>
                </a:path>
              </a:pathLst>
            </a:custGeom>
            <a:solidFill>
              <a:srgbClr val="FFFFFF"/>
            </a:solidFill>
            <a:ln w="3365" cap="flat">
              <a:noFill/>
              <a:prstDash val="solid"/>
              <a:miter/>
            </a:ln>
          </p:spPr>
          <p:txBody>
            <a:bodyPr rtlCol="0" anchor="ctr"/>
            <a:lstStyle/>
            <a:p>
              <a:endParaRPr lang="en-US"/>
            </a:p>
          </p:txBody>
        </p:sp>
      </p:grpSp>
      <p:grpSp>
        <p:nvGrpSpPr>
          <p:cNvPr id="52" name="Graphic 28">
            <a:extLst>
              <a:ext uri="{FF2B5EF4-FFF2-40B4-BE49-F238E27FC236}">
                <a16:creationId xmlns:a16="http://schemas.microsoft.com/office/drawing/2014/main" id="{0B5A3DB7-A039-DD09-0582-47DA0F81571A}"/>
              </a:ext>
            </a:extLst>
          </p:cNvPr>
          <p:cNvGrpSpPr/>
          <p:nvPr/>
        </p:nvGrpSpPr>
        <p:grpSpPr>
          <a:xfrm>
            <a:off x="9497008" y="3702625"/>
            <a:ext cx="449626" cy="596329"/>
            <a:chOff x="9325316" y="3631651"/>
            <a:chExt cx="449626" cy="596329"/>
          </a:xfrm>
          <a:solidFill>
            <a:srgbClr val="FFFFFF"/>
          </a:solidFill>
        </p:grpSpPr>
        <p:sp>
          <p:nvSpPr>
            <p:cNvPr id="53" name="Freeform: Shape 52">
              <a:extLst>
                <a:ext uri="{FF2B5EF4-FFF2-40B4-BE49-F238E27FC236}">
                  <a16:creationId xmlns:a16="http://schemas.microsoft.com/office/drawing/2014/main" id="{57CED966-C5BC-FA01-4150-2E10AE5FBF86}"/>
                </a:ext>
              </a:extLst>
            </p:cNvPr>
            <p:cNvSpPr/>
            <p:nvPr/>
          </p:nvSpPr>
          <p:spPr>
            <a:xfrm>
              <a:off x="9508809" y="3943939"/>
              <a:ext cx="29083" cy="47935"/>
            </a:xfrm>
            <a:custGeom>
              <a:avLst/>
              <a:gdLst>
                <a:gd name="connsiteX0" fmla="*/ 0 w 29083"/>
                <a:gd name="connsiteY0" fmla="*/ 24102 h 47935"/>
                <a:gd name="connsiteX1" fmla="*/ 29084 w 29083"/>
                <a:gd name="connsiteY1" fmla="*/ 47935 h 47935"/>
                <a:gd name="connsiteX2" fmla="*/ 29084 w 29083"/>
                <a:gd name="connsiteY2" fmla="*/ 0 h 47935"/>
                <a:gd name="connsiteX3" fmla="*/ 8314 w 29083"/>
                <a:gd name="connsiteY3" fmla="*/ 6194 h 47935"/>
                <a:gd name="connsiteX4" fmla="*/ 0 w 29083"/>
                <a:gd name="connsiteY4" fmla="*/ 24102 h 47935"/>
                <a:gd name="connsiteX5" fmla="*/ 0 w 29083"/>
                <a:gd name="connsiteY5" fmla="*/ 24102 h 47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083" h="47935">
                  <a:moveTo>
                    <a:pt x="0" y="24102"/>
                  </a:moveTo>
                  <a:cubicBezTo>
                    <a:pt x="0" y="37432"/>
                    <a:pt x="9695" y="45343"/>
                    <a:pt x="29084" y="47935"/>
                  </a:cubicBezTo>
                  <a:lnTo>
                    <a:pt x="29084" y="0"/>
                  </a:lnTo>
                  <a:cubicBezTo>
                    <a:pt x="20837" y="101"/>
                    <a:pt x="13903" y="2154"/>
                    <a:pt x="8314" y="6194"/>
                  </a:cubicBezTo>
                  <a:cubicBezTo>
                    <a:pt x="2794" y="10233"/>
                    <a:pt x="0" y="16225"/>
                    <a:pt x="0" y="24102"/>
                  </a:cubicBezTo>
                  <a:lnTo>
                    <a:pt x="0" y="24102"/>
                  </a:lnTo>
                  <a:close/>
                </a:path>
              </a:pathLst>
            </a:custGeom>
            <a:solidFill>
              <a:srgbClr val="FFFFFF"/>
            </a:solidFill>
            <a:ln w="336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3B5E636-E2B1-06B6-05F7-0210E3D40C32}"/>
                </a:ext>
              </a:extLst>
            </p:cNvPr>
            <p:cNvSpPr/>
            <p:nvPr/>
          </p:nvSpPr>
          <p:spPr>
            <a:xfrm>
              <a:off x="9557216" y="4028869"/>
              <a:ext cx="31507" cy="54667"/>
            </a:xfrm>
            <a:custGeom>
              <a:avLst/>
              <a:gdLst>
                <a:gd name="connsiteX0" fmla="*/ 0 w 31507"/>
                <a:gd name="connsiteY0" fmla="*/ 0 h 54667"/>
                <a:gd name="connsiteX1" fmla="*/ 0 w 31507"/>
                <a:gd name="connsiteY1" fmla="*/ 54667 h 54667"/>
                <a:gd name="connsiteX2" fmla="*/ 22452 w 31507"/>
                <a:gd name="connsiteY2" fmla="*/ 46824 h 54667"/>
                <a:gd name="connsiteX3" fmla="*/ 31507 w 31507"/>
                <a:gd name="connsiteY3" fmla="*/ 26694 h 54667"/>
                <a:gd name="connsiteX4" fmla="*/ 0 w 31507"/>
                <a:gd name="connsiteY4" fmla="*/ 0 h 54667"/>
                <a:gd name="connsiteX5" fmla="*/ 0 w 31507"/>
                <a:gd name="connsiteY5" fmla="*/ 0 h 54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507" h="54667">
                  <a:moveTo>
                    <a:pt x="0" y="0"/>
                  </a:moveTo>
                  <a:lnTo>
                    <a:pt x="0" y="54667"/>
                  </a:lnTo>
                  <a:cubicBezTo>
                    <a:pt x="8920" y="54533"/>
                    <a:pt x="16427" y="51941"/>
                    <a:pt x="22452" y="46824"/>
                  </a:cubicBezTo>
                  <a:cubicBezTo>
                    <a:pt x="28478" y="41674"/>
                    <a:pt x="31507" y="34975"/>
                    <a:pt x="31507" y="26694"/>
                  </a:cubicBezTo>
                  <a:cubicBezTo>
                    <a:pt x="31507" y="12758"/>
                    <a:pt x="21005" y="3871"/>
                    <a:pt x="0" y="0"/>
                  </a:cubicBezTo>
                  <a:lnTo>
                    <a:pt x="0" y="0"/>
                  </a:lnTo>
                  <a:close/>
                </a:path>
              </a:pathLst>
            </a:custGeom>
            <a:solidFill>
              <a:srgbClr val="FFFFFF"/>
            </a:solidFill>
            <a:ln w="336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01888426-8BD1-D059-A09C-9AC49358085B}"/>
                </a:ext>
              </a:extLst>
            </p:cNvPr>
            <p:cNvSpPr/>
            <p:nvPr/>
          </p:nvSpPr>
          <p:spPr>
            <a:xfrm>
              <a:off x="9445058" y="3631651"/>
              <a:ext cx="210300" cy="112536"/>
            </a:xfrm>
            <a:custGeom>
              <a:avLst/>
              <a:gdLst>
                <a:gd name="connsiteX0" fmla="*/ 162886 w 210300"/>
                <a:gd name="connsiteY0" fmla="*/ 111325 h 112536"/>
                <a:gd name="connsiteX1" fmla="*/ 165209 w 210300"/>
                <a:gd name="connsiteY1" fmla="*/ 111762 h 112536"/>
                <a:gd name="connsiteX2" fmla="*/ 203550 w 210300"/>
                <a:gd name="connsiteY2" fmla="*/ 50665 h 112536"/>
                <a:gd name="connsiteX3" fmla="*/ 105122 w 210300"/>
                <a:gd name="connsiteY3" fmla="*/ 4 h 112536"/>
                <a:gd name="connsiteX4" fmla="*/ 5583 w 210300"/>
                <a:gd name="connsiteY4" fmla="*/ 50665 h 112536"/>
                <a:gd name="connsiteX5" fmla="*/ 44159 w 210300"/>
                <a:gd name="connsiteY5" fmla="*/ 112536 h 112536"/>
                <a:gd name="connsiteX6" fmla="*/ 48401 w 210300"/>
                <a:gd name="connsiteY6" fmla="*/ 111358 h 112536"/>
                <a:gd name="connsiteX7" fmla="*/ 162886 w 210300"/>
                <a:gd name="connsiteY7" fmla="*/ 111325 h 112536"/>
                <a:gd name="connsiteX8" fmla="*/ 162886 w 210300"/>
                <a:gd name="connsiteY8" fmla="*/ 111325 h 112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300" h="112536">
                  <a:moveTo>
                    <a:pt x="162886" y="111325"/>
                  </a:moveTo>
                  <a:cubicBezTo>
                    <a:pt x="163660" y="111325"/>
                    <a:pt x="164468" y="111527"/>
                    <a:pt x="165209" y="111762"/>
                  </a:cubicBezTo>
                  <a:cubicBezTo>
                    <a:pt x="176183" y="96749"/>
                    <a:pt x="188470" y="76821"/>
                    <a:pt x="203550" y="50665"/>
                  </a:cubicBezTo>
                  <a:cubicBezTo>
                    <a:pt x="233005" y="-300"/>
                    <a:pt x="159789" y="4"/>
                    <a:pt x="105122" y="4"/>
                  </a:cubicBezTo>
                  <a:cubicBezTo>
                    <a:pt x="50488" y="4"/>
                    <a:pt x="-20539" y="-1377"/>
                    <a:pt x="5583" y="50665"/>
                  </a:cubicBezTo>
                  <a:cubicBezTo>
                    <a:pt x="18374" y="76147"/>
                    <a:pt x="31301" y="96681"/>
                    <a:pt x="44159" y="112536"/>
                  </a:cubicBezTo>
                  <a:cubicBezTo>
                    <a:pt x="45540" y="111829"/>
                    <a:pt x="46920" y="111358"/>
                    <a:pt x="48401" y="111358"/>
                  </a:cubicBezTo>
                  <a:lnTo>
                    <a:pt x="162886" y="111325"/>
                  </a:lnTo>
                  <a:lnTo>
                    <a:pt x="162886" y="111325"/>
                  </a:lnTo>
                  <a:close/>
                </a:path>
              </a:pathLst>
            </a:custGeom>
            <a:solidFill>
              <a:srgbClr val="FFFFFF"/>
            </a:solidFill>
            <a:ln w="336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5C03429-AB91-F7B0-2BFE-935029B65767}"/>
                </a:ext>
              </a:extLst>
            </p:cNvPr>
            <p:cNvSpPr/>
            <p:nvPr/>
          </p:nvSpPr>
          <p:spPr>
            <a:xfrm>
              <a:off x="9325316" y="3773540"/>
              <a:ext cx="449626" cy="454440"/>
            </a:xfrm>
            <a:custGeom>
              <a:avLst/>
              <a:gdLst>
                <a:gd name="connsiteX0" fmla="*/ 278724 w 449626"/>
                <a:gd name="connsiteY0" fmla="*/ 317671 h 454440"/>
                <a:gd name="connsiteX1" fmla="*/ 231866 w 449626"/>
                <a:gd name="connsiteY1" fmla="*/ 336084 h 454440"/>
                <a:gd name="connsiteX2" fmla="*/ 231900 w 449626"/>
                <a:gd name="connsiteY2" fmla="*/ 362475 h 454440"/>
                <a:gd name="connsiteX3" fmla="*/ 212577 w 449626"/>
                <a:gd name="connsiteY3" fmla="*/ 362475 h 454440"/>
                <a:gd name="connsiteX4" fmla="*/ 212577 w 449626"/>
                <a:gd name="connsiteY4" fmla="*/ 336084 h 454440"/>
                <a:gd name="connsiteX5" fmla="*/ 144647 w 449626"/>
                <a:gd name="connsiteY5" fmla="*/ 284715 h 454440"/>
                <a:gd name="connsiteX6" fmla="*/ 175381 w 449626"/>
                <a:gd name="connsiteY6" fmla="*/ 277545 h 454440"/>
                <a:gd name="connsiteX7" fmla="*/ 212610 w 449626"/>
                <a:gd name="connsiteY7" fmla="*/ 309962 h 454440"/>
                <a:gd name="connsiteX8" fmla="*/ 212610 w 449626"/>
                <a:gd name="connsiteY8" fmla="*/ 253544 h 454440"/>
                <a:gd name="connsiteX9" fmla="*/ 163397 w 449626"/>
                <a:gd name="connsiteY9" fmla="*/ 231495 h 454440"/>
                <a:gd name="connsiteX10" fmla="*/ 151952 w 449626"/>
                <a:gd name="connsiteY10" fmla="*/ 199617 h 454440"/>
                <a:gd name="connsiteX11" fmla="*/ 212610 w 449626"/>
                <a:gd name="connsiteY11" fmla="*/ 144075 h 454440"/>
                <a:gd name="connsiteX12" fmla="*/ 212610 w 449626"/>
                <a:gd name="connsiteY12" fmla="*/ 123540 h 454440"/>
                <a:gd name="connsiteX13" fmla="*/ 231933 w 449626"/>
                <a:gd name="connsiteY13" fmla="*/ 123540 h 454440"/>
                <a:gd name="connsiteX14" fmla="*/ 231933 w 449626"/>
                <a:gd name="connsiteY14" fmla="*/ 144075 h 454440"/>
                <a:gd name="connsiteX15" fmla="*/ 287981 w 449626"/>
                <a:gd name="connsiteY15" fmla="*/ 187903 h 454440"/>
                <a:gd name="connsiteX16" fmla="*/ 259031 w 449626"/>
                <a:gd name="connsiteY16" fmla="*/ 194029 h 454440"/>
                <a:gd name="connsiteX17" fmla="*/ 231900 w 449626"/>
                <a:gd name="connsiteY17" fmla="*/ 170365 h 454440"/>
                <a:gd name="connsiteX18" fmla="*/ 231933 w 449626"/>
                <a:gd name="connsiteY18" fmla="*/ 220151 h 454440"/>
                <a:gd name="connsiteX19" fmla="*/ 269601 w 449626"/>
                <a:gd name="connsiteY19" fmla="*/ 232438 h 454440"/>
                <a:gd name="connsiteX20" fmla="*/ 287072 w 449626"/>
                <a:gd name="connsiteY20" fmla="*/ 249134 h 454440"/>
                <a:gd name="connsiteX21" fmla="*/ 294848 w 449626"/>
                <a:gd name="connsiteY21" fmla="*/ 278286 h 454440"/>
                <a:gd name="connsiteX22" fmla="*/ 278724 w 449626"/>
                <a:gd name="connsiteY22" fmla="*/ 317671 h 454440"/>
                <a:gd name="connsiteX23" fmla="*/ 278724 w 449626"/>
                <a:gd name="connsiteY23" fmla="*/ 317671 h 454440"/>
                <a:gd name="connsiteX24" fmla="*/ 296329 w 449626"/>
                <a:gd name="connsiteY24" fmla="*/ 4208 h 454440"/>
                <a:gd name="connsiteX25" fmla="*/ 282628 w 449626"/>
                <a:gd name="connsiteY25" fmla="*/ 20601 h 454440"/>
                <a:gd name="connsiteX26" fmla="*/ 168176 w 449626"/>
                <a:gd name="connsiteY26" fmla="*/ 20601 h 454440"/>
                <a:gd name="connsiteX27" fmla="*/ 153701 w 449626"/>
                <a:gd name="connsiteY27" fmla="*/ 0 h 454440"/>
                <a:gd name="connsiteX28" fmla="*/ 0 w 449626"/>
                <a:gd name="connsiteY28" fmla="*/ 286365 h 454440"/>
                <a:gd name="connsiteX29" fmla="*/ 224797 w 449626"/>
                <a:gd name="connsiteY29" fmla="*/ 454440 h 454440"/>
                <a:gd name="connsiteX30" fmla="*/ 449627 w 449626"/>
                <a:gd name="connsiteY30" fmla="*/ 286365 h 454440"/>
                <a:gd name="connsiteX31" fmla="*/ 296329 w 449626"/>
                <a:gd name="connsiteY31" fmla="*/ 4208 h 454440"/>
                <a:gd name="connsiteX32" fmla="*/ 296329 w 449626"/>
                <a:gd name="connsiteY32" fmla="*/ 4208 h 454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49626" h="454440">
                  <a:moveTo>
                    <a:pt x="278724" y="317671"/>
                  </a:moveTo>
                  <a:cubicBezTo>
                    <a:pt x="267952" y="328173"/>
                    <a:pt x="252332" y="334300"/>
                    <a:pt x="231866" y="336084"/>
                  </a:cubicBezTo>
                  <a:lnTo>
                    <a:pt x="231900" y="362475"/>
                  </a:lnTo>
                  <a:lnTo>
                    <a:pt x="212577" y="362475"/>
                  </a:lnTo>
                  <a:lnTo>
                    <a:pt x="212577" y="336084"/>
                  </a:lnTo>
                  <a:cubicBezTo>
                    <a:pt x="177198" y="333122"/>
                    <a:pt x="154543" y="316021"/>
                    <a:pt x="144647" y="284715"/>
                  </a:cubicBezTo>
                  <a:lnTo>
                    <a:pt x="175381" y="277545"/>
                  </a:lnTo>
                  <a:cubicBezTo>
                    <a:pt x="180901" y="297642"/>
                    <a:pt x="193322" y="308413"/>
                    <a:pt x="212610" y="309962"/>
                  </a:cubicBezTo>
                  <a:lnTo>
                    <a:pt x="212610" y="253544"/>
                  </a:lnTo>
                  <a:cubicBezTo>
                    <a:pt x="187431" y="247754"/>
                    <a:pt x="171004" y="240416"/>
                    <a:pt x="163397" y="231495"/>
                  </a:cubicBezTo>
                  <a:cubicBezTo>
                    <a:pt x="155755" y="222608"/>
                    <a:pt x="151952" y="211971"/>
                    <a:pt x="151952" y="199617"/>
                  </a:cubicBezTo>
                  <a:cubicBezTo>
                    <a:pt x="151952" y="167537"/>
                    <a:pt x="172149" y="149057"/>
                    <a:pt x="212610" y="144075"/>
                  </a:cubicBezTo>
                  <a:lnTo>
                    <a:pt x="212610" y="123540"/>
                  </a:lnTo>
                  <a:lnTo>
                    <a:pt x="231933" y="123540"/>
                  </a:lnTo>
                  <a:lnTo>
                    <a:pt x="231933" y="144075"/>
                  </a:lnTo>
                  <a:cubicBezTo>
                    <a:pt x="261488" y="147878"/>
                    <a:pt x="280204" y="162521"/>
                    <a:pt x="287981" y="187903"/>
                  </a:cubicBezTo>
                  <a:lnTo>
                    <a:pt x="259031" y="194029"/>
                  </a:lnTo>
                  <a:cubicBezTo>
                    <a:pt x="254083" y="179386"/>
                    <a:pt x="245028" y="171509"/>
                    <a:pt x="231900" y="170365"/>
                  </a:cubicBezTo>
                  <a:lnTo>
                    <a:pt x="231933" y="220151"/>
                  </a:lnTo>
                  <a:cubicBezTo>
                    <a:pt x="250548" y="225503"/>
                    <a:pt x="263137" y="229577"/>
                    <a:pt x="269601" y="232438"/>
                  </a:cubicBezTo>
                  <a:cubicBezTo>
                    <a:pt x="276064" y="235299"/>
                    <a:pt x="281888" y="240887"/>
                    <a:pt x="287072" y="249134"/>
                  </a:cubicBezTo>
                  <a:cubicBezTo>
                    <a:pt x="292256" y="257415"/>
                    <a:pt x="294848" y="267144"/>
                    <a:pt x="294848" y="278286"/>
                  </a:cubicBezTo>
                  <a:cubicBezTo>
                    <a:pt x="294814" y="294107"/>
                    <a:pt x="289428" y="307235"/>
                    <a:pt x="278724" y="317671"/>
                  </a:cubicBezTo>
                  <a:lnTo>
                    <a:pt x="278724" y="317671"/>
                  </a:lnTo>
                  <a:close/>
                  <a:moveTo>
                    <a:pt x="296329" y="4208"/>
                  </a:moveTo>
                  <a:cubicBezTo>
                    <a:pt x="294208" y="13802"/>
                    <a:pt x="288856" y="20601"/>
                    <a:pt x="282628" y="20601"/>
                  </a:cubicBezTo>
                  <a:lnTo>
                    <a:pt x="168176" y="20601"/>
                  </a:lnTo>
                  <a:cubicBezTo>
                    <a:pt x="161007" y="20601"/>
                    <a:pt x="155048" y="11748"/>
                    <a:pt x="153701" y="0"/>
                  </a:cubicBezTo>
                  <a:cubicBezTo>
                    <a:pt x="69041" y="51335"/>
                    <a:pt x="0" y="182786"/>
                    <a:pt x="0" y="286365"/>
                  </a:cubicBezTo>
                  <a:cubicBezTo>
                    <a:pt x="0" y="417917"/>
                    <a:pt x="100617" y="454440"/>
                    <a:pt x="224797" y="454440"/>
                  </a:cubicBezTo>
                  <a:cubicBezTo>
                    <a:pt x="349010" y="454440"/>
                    <a:pt x="449627" y="417917"/>
                    <a:pt x="449627" y="286365"/>
                  </a:cubicBezTo>
                  <a:cubicBezTo>
                    <a:pt x="449593" y="185479"/>
                    <a:pt x="375334" y="58202"/>
                    <a:pt x="296329" y="4208"/>
                  </a:cubicBezTo>
                  <a:lnTo>
                    <a:pt x="296329" y="4208"/>
                  </a:lnTo>
                  <a:close/>
                </a:path>
              </a:pathLst>
            </a:custGeom>
            <a:solidFill>
              <a:srgbClr val="FFFFFF"/>
            </a:solidFill>
            <a:ln w="3365" cap="flat">
              <a:noFill/>
              <a:prstDash val="solid"/>
              <a:miter/>
            </a:ln>
          </p:spPr>
          <p:txBody>
            <a:bodyPr rtlCol="0" anchor="ctr"/>
            <a:lstStyle/>
            <a:p>
              <a:endParaRPr lang="en-US"/>
            </a:p>
          </p:txBody>
        </p:sp>
      </p:grpSp>
      <p:grpSp>
        <p:nvGrpSpPr>
          <p:cNvPr id="57" name="Graphic 28">
            <a:extLst>
              <a:ext uri="{FF2B5EF4-FFF2-40B4-BE49-F238E27FC236}">
                <a16:creationId xmlns:a16="http://schemas.microsoft.com/office/drawing/2014/main" id="{04363969-1C75-AC4E-25F4-868D6120848D}"/>
              </a:ext>
            </a:extLst>
          </p:cNvPr>
          <p:cNvGrpSpPr/>
          <p:nvPr/>
        </p:nvGrpSpPr>
        <p:grpSpPr>
          <a:xfrm>
            <a:off x="2875848" y="1519127"/>
            <a:ext cx="322820" cy="367490"/>
            <a:chOff x="2704156" y="1448153"/>
            <a:chExt cx="322820" cy="367490"/>
          </a:xfrm>
          <a:solidFill>
            <a:schemeClr val="tx1"/>
          </a:solidFill>
        </p:grpSpPr>
        <p:sp>
          <p:nvSpPr>
            <p:cNvPr id="58" name="Freeform: Shape 57">
              <a:extLst>
                <a:ext uri="{FF2B5EF4-FFF2-40B4-BE49-F238E27FC236}">
                  <a16:creationId xmlns:a16="http://schemas.microsoft.com/office/drawing/2014/main" id="{13EB73D4-BC72-FE29-BA6C-DA9EBA99A432}"/>
                </a:ext>
              </a:extLst>
            </p:cNvPr>
            <p:cNvSpPr/>
            <p:nvPr/>
          </p:nvSpPr>
          <p:spPr>
            <a:xfrm>
              <a:off x="2820594" y="1448153"/>
              <a:ext cx="89945" cy="89945"/>
            </a:xfrm>
            <a:custGeom>
              <a:avLst/>
              <a:gdLst>
                <a:gd name="connsiteX0" fmla="*/ 44973 w 89945"/>
                <a:gd name="connsiteY0" fmla="*/ 67594 h 89945"/>
                <a:gd name="connsiteX1" fmla="*/ 22385 w 89945"/>
                <a:gd name="connsiteY1" fmla="*/ 44973 h 89945"/>
                <a:gd name="connsiteX2" fmla="*/ 44973 w 89945"/>
                <a:gd name="connsiteY2" fmla="*/ 22385 h 89945"/>
                <a:gd name="connsiteX3" fmla="*/ 67560 w 89945"/>
                <a:gd name="connsiteY3" fmla="*/ 44973 h 89945"/>
                <a:gd name="connsiteX4" fmla="*/ 44973 w 89945"/>
                <a:gd name="connsiteY4" fmla="*/ 67594 h 89945"/>
                <a:gd name="connsiteX5" fmla="*/ 44973 w 89945"/>
                <a:gd name="connsiteY5" fmla="*/ 67594 h 89945"/>
                <a:gd name="connsiteX6" fmla="*/ 89945 w 89945"/>
                <a:gd name="connsiteY6" fmla="*/ 44973 h 89945"/>
                <a:gd name="connsiteX7" fmla="*/ 44973 w 89945"/>
                <a:gd name="connsiteY7" fmla="*/ 0 h 89945"/>
                <a:gd name="connsiteX8" fmla="*/ 0 w 89945"/>
                <a:gd name="connsiteY8" fmla="*/ 44973 h 89945"/>
                <a:gd name="connsiteX9" fmla="*/ 29993 w 89945"/>
                <a:gd name="connsiteY9" fmla="*/ 87320 h 89945"/>
                <a:gd name="connsiteX10" fmla="*/ 44939 w 89945"/>
                <a:gd name="connsiteY10" fmla="*/ 89945 h 89945"/>
                <a:gd name="connsiteX11" fmla="*/ 59885 w 89945"/>
                <a:gd name="connsiteY11" fmla="*/ 87320 h 89945"/>
                <a:gd name="connsiteX12" fmla="*/ 89945 w 89945"/>
                <a:gd name="connsiteY12" fmla="*/ 44973 h 89945"/>
                <a:gd name="connsiteX13" fmla="*/ 89945 w 89945"/>
                <a:gd name="connsiteY13" fmla="*/ 44973 h 8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9945" h="89945">
                  <a:moveTo>
                    <a:pt x="44973" y="67594"/>
                  </a:moveTo>
                  <a:cubicBezTo>
                    <a:pt x="32518" y="67594"/>
                    <a:pt x="22385" y="57428"/>
                    <a:pt x="22385" y="44973"/>
                  </a:cubicBezTo>
                  <a:cubicBezTo>
                    <a:pt x="22385" y="32518"/>
                    <a:pt x="32518" y="22385"/>
                    <a:pt x="44973" y="22385"/>
                  </a:cubicBezTo>
                  <a:cubicBezTo>
                    <a:pt x="57461" y="22385"/>
                    <a:pt x="67560" y="32518"/>
                    <a:pt x="67560" y="44973"/>
                  </a:cubicBezTo>
                  <a:cubicBezTo>
                    <a:pt x="67560" y="57428"/>
                    <a:pt x="57428" y="67594"/>
                    <a:pt x="44973" y="67594"/>
                  </a:cubicBezTo>
                  <a:lnTo>
                    <a:pt x="44973" y="67594"/>
                  </a:lnTo>
                  <a:close/>
                  <a:moveTo>
                    <a:pt x="89945" y="44973"/>
                  </a:moveTo>
                  <a:cubicBezTo>
                    <a:pt x="89945" y="20197"/>
                    <a:pt x="69782" y="0"/>
                    <a:pt x="44973" y="0"/>
                  </a:cubicBezTo>
                  <a:cubicBezTo>
                    <a:pt x="20197" y="0"/>
                    <a:pt x="0" y="20164"/>
                    <a:pt x="0" y="44973"/>
                  </a:cubicBezTo>
                  <a:cubicBezTo>
                    <a:pt x="0" y="64497"/>
                    <a:pt x="12590" y="81126"/>
                    <a:pt x="29993" y="87320"/>
                  </a:cubicBezTo>
                  <a:cubicBezTo>
                    <a:pt x="34672" y="89003"/>
                    <a:pt x="39688" y="89945"/>
                    <a:pt x="44939" y="89945"/>
                  </a:cubicBezTo>
                  <a:cubicBezTo>
                    <a:pt x="50224" y="89945"/>
                    <a:pt x="55206" y="89003"/>
                    <a:pt x="59885" y="87320"/>
                  </a:cubicBezTo>
                  <a:cubicBezTo>
                    <a:pt x="77389" y="81126"/>
                    <a:pt x="89912" y="64531"/>
                    <a:pt x="89945" y="44973"/>
                  </a:cubicBezTo>
                  <a:lnTo>
                    <a:pt x="89945" y="44973"/>
                  </a:lnTo>
                  <a:close/>
                </a:path>
              </a:pathLst>
            </a:custGeom>
            <a:grpFill/>
            <a:ln w="336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F5E0CD7-2E60-176A-194E-CAF52D77F178}"/>
                </a:ext>
              </a:extLst>
            </p:cNvPr>
            <p:cNvSpPr/>
            <p:nvPr/>
          </p:nvSpPr>
          <p:spPr>
            <a:xfrm>
              <a:off x="2704156" y="1645818"/>
              <a:ext cx="58908" cy="53926"/>
            </a:xfrm>
            <a:custGeom>
              <a:avLst/>
              <a:gdLst>
                <a:gd name="connsiteX0" fmla="*/ 36658 w 58908"/>
                <a:gd name="connsiteY0" fmla="*/ 0 h 53926"/>
                <a:gd name="connsiteX1" fmla="*/ 18346 w 58908"/>
                <a:gd name="connsiteY1" fmla="*/ 22722 h 53926"/>
                <a:gd name="connsiteX2" fmla="*/ 0 w 58908"/>
                <a:gd name="connsiteY2" fmla="*/ 45444 h 53926"/>
                <a:gd name="connsiteX3" fmla="*/ 29454 w 58908"/>
                <a:gd name="connsiteY3" fmla="*/ 49686 h 53926"/>
                <a:gd name="connsiteX4" fmla="*/ 58909 w 58908"/>
                <a:gd name="connsiteY4" fmla="*/ 53927 h 53926"/>
                <a:gd name="connsiteX5" fmla="*/ 47800 w 58908"/>
                <a:gd name="connsiteY5" fmla="*/ 26963 h 53926"/>
                <a:gd name="connsiteX6" fmla="*/ 36658 w 58908"/>
                <a:gd name="connsiteY6" fmla="*/ 0 h 53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08" h="53926">
                  <a:moveTo>
                    <a:pt x="36658" y="0"/>
                  </a:moveTo>
                  <a:lnTo>
                    <a:pt x="18346" y="22722"/>
                  </a:lnTo>
                  <a:lnTo>
                    <a:pt x="0" y="45444"/>
                  </a:lnTo>
                  <a:lnTo>
                    <a:pt x="29454" y="49686"/>
                  </a:lnTo>
                  <a:lnTo>
                    <a:pt x="58909" y="53927"/>
                  </a:lnTo>
                  <a:lnTo>
                    <a:pt x="47800" y="26963"/>
                  </a:lnTo>
                  <a:lnTo>
                    <a:pt x="36658" y="0"/>
                  </a:lnTo>
                  <a:close/>
                </a:path>
              </a:pathLst>
            </a:custGeom>
            <a:grpFill/>
            <a:ln w="336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499FB9B-83B0-5BB7-A5EE-4987274B60E9}"/>
                </a:ext>
              </a:extLst>
            </p:cNvPr>
            <p:cNvSpPr/>
            <p:nvPr/>
          </p:nvSpPr>
          <p:spPr>
            <a:xfrm>
              <a:off x="2968068" y="1645818"/>
              <a:ext cx="58908" cy="53926"/>
            </a:xfrm>
            <a:custGeom>
              <a:avLst/>
              <a:gdLst>
                <a:gd name="connsiteX0" fmla="*/ 58909 w 58908"/>
                <a:gd name="connsiteY0" fmla="*/ 45444 h 53926"/>
                <a:gd name="connsiteX1" fmla="*/ 40597 w 58908"/>
                <a:gd name="connsiteY1" fmla="*/ 22722 h 53926"/>
                <a:gd name="connsiteX2" fmla="*/ 22251 w 58908"/>
                <a:gd name="connsiteY2" fmla="*/ 0 h 53926"/>
                <a:gd name="connsiteX3" fmla="*/ 11142 w 58908"/>
                <a:gd name="connsiteY3" fmla="*/ 26963 h 53926"/>
                <a:gd name="connsiteX4" fmla="*/ 0 w 58908"/>
                <a:gd name="connsiteY4" fmla="*/ 53927 h 53926"/>
                <a:gd name="connsiteX5" fmla="*/ 29454 w 58908"/>
                <a:gd name="connsiteY5" fmla="*/ 49686 h 53926"/>
                <a:gd name="connsiteX6" fmla="*/ 58909 w 58908"/>
                <a:gd name="connsiteY6" fmla="*/ 45444 h 53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08" h="53926">
                  <a:moveTo>
                    <a:pt x="58909" y="45444"/>
                  </a:moveTo>
                  <a:lnTo>
                    <a:pt x="40597" y="22722"/>
                  </a:lnTo>
                  <a:lnTo>
                    <a:pt x="22251" y="0"/>
                  </a:lnTo>
                  <a:lnTo>
                    <a:pt x="11142" y="26963"/>
                  </a:lnTo>
                  <a:lnTo>
                    <a:pt x="0" y="53927"/>
                  </a:lnTo>
                  <a:lnTo>
                    <a:pt x="29454" y="49686"/>
                  </a:lnTo>
                  <a:lnTo>
                    <a:pt x="58909" y="45444"/>
                  </a:lnTo>
                  <a:close/>
                </a:path>
              </a:pathLst>
            </a:custGeom>
            <a:grpFill/>
            <a:ln w="336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BFEBFCF-6AC6-0780-8130-60A3B418AD22}"/>
                </a:ext>
              </a:extLst>
            </p:cNvPr>
            <p:cNvSpPr/>
            <p:nvPr/>
          </p:nvSpPr>
          <p:spPr>
            <a:xfrm>
              <a:off x="2715950" y="1544730"/>
              <a:ext cx="299296" cy="270913"/>
            </a:xfrm>
            <a:custGeom>
              <a:avLst/>
              <a:gdLst>
                <a:gd name="connsiteX0" fmla="*/ 299111 w 299296"/>
                <a:gd name="connsiteY0" fmla="*/ 172889 h 270913"/>
                <a:gd name="connsiteX1" fmla="*/ 295408 w 299296"/>
                <a:gd name="connsiteY1" fmla="*/ 157809 h 270913"/>
                <a:gd name="connsiteX2" fmla="*/ 282852 w 299296"/>
                <a:gd name="connsiteY2" fmla="*/ 159626 h 270913"/>
                <a:gd name="connsiteX3" fmla="*/ 270397 w 299296"/>
                <a:gd name="connsiteY3" fmla="*/ 161444 h 270913"/>
                <a:gd name="connsiteX4" fmla="*/ 255081 w 299296"/>
                <a:gd name="connsiteY4" fmla="*/ 180362 h 270913"/>
                <a:gd name="connsiteX5" fmla="*/ 175065 w 299296"/>
                <a:gd name="connsiteY5" fmla="*/ 179857 h 270913"/>
                <a:gd name="connsiteX6" fmla="*/ 166448 w 299296"/>
                <a:gd name="connsiteY6" fmla="*/ 39452 h 270913"/>
                <a:gd name="connsiteX7" fmla="*/ 202163 w 299296"/>
                <a:gd name="connsiteY7" fmla="*/ 39452 h 270913"/>
                <a:gd name="connsiteX8" fmla="*/ 212733 w 299296"/>
                <a:gd name="connsiteY8" fmla="*/ 28377 h 270913"/>
                <a:gd name="connsiteX9" fmla="*/ 212733 w 299296"/>
                <a:gd name="connsiteY9" fmla="*/ 28175 h 270913"/>
                <a:gd name="connsiteX10" fmla="*/ 202163 w 299296"/>
                <a:gd name="connsiteY10" fmla="*/ 17134 h 270913"/>
                <a:gd name="connsiteX11" fmla="*/ 165640 w 299296"/>
                <a:gd name="connsiteY11" fmla="*/ 17100 h 270913"/>
                <a:gd name="connsiteX12" fmla="*/ 164967 w 299296"/>
                <a:gd name="connsiteY12" fmla="*/ 0 h 270913"/>
                <a:gd name="connsiteX13" fmla="*/ 149617 w 299296"/>
                <a:gd name="connsiteY13" fmla="*/ 2323 h 270913"/>
                <a:gd name="connsiteX14" fmla="*/ 134300 w 299296"/>
                <a:gd name="connsiteY14" fmla="*/ 0 h 270913"/>
                <a:gd name="connsiteX15" fmla="*/ 133627 w 299296"/>
                <a:gd name="connsiteY15" fmla="*/ 17134 h 270913"/>
                <a:gd name="connsiteX16" fmla="*/ 97104 w 299296"/>
                <a:gd name="connsiteY16" fmla="*/ 17100 h 270913"/>
                <a:gd name="connsiteX17" fmla="*/ 86534 w 299296"/>
                <a:gd name="connsiteY17" fmla="*/ 28175 h 270913"/>
                <a:gd name="connsiteX18" fmla="*/ 86534 w 299296"/>
                <a:gd name="connsiteY18" fmla="*/ 28377 h 270913"/>
                <a:gd name="connsiteX19" fmla="*/ 97104 w 299296"/>
                <a:gd name="connsiteY19" fmla="*/ 39452 h 270913"/>
                <a:gd name="connsiteX20" fmla="*/ 132819 w 299296"/>
                <a:gd name="connsiteY20" fmla="*/ 39452 h 270913"/>
                <a:gd name="connsiteX21" fmla="*/ 124202 w 299296"/>
                <a:gd name="connsiteY21" fmla="*/ 179857 h 270913"/>
                <a:gd name="connsiteX22" fmla="*/ 44220 w 299296"/>
                <a:gd name="connsiteY22" fmla="*/ 180362 h 270913"/>
                <a:gd name="connsiteX23" fmla="*/ 28904 w 299296"/>
                <a:gd name="connsiteY23" fmla="*/ 161444 h 270913"/>
                <a:gd name="connsiteX24" fmla="*/ 16449 w 299296"/>
                <a:gd name="connsiteY24" fmla="*/ 159626 h 270913"/>
                <a:gd name="connsiteX25" fmla="*/ 3927 w 299296"/>
                <a:gd name="connsiteY25" fmla="*/ 157809 h 270913"/>
                <a:gd name="connsiteX26" fmla="*/ 190 w 299296"/>
                <a:gd name="connsiteY26" fmla="*/ 172889 h 270913"/>
                <a:gd name="connsiteX27" fmla="*/ 44086 w 299296"/>
                <a:gd name="connsiteY27" fmla="*/ 224527 h 270913"/>
                <a:gd name="connsiteX28" fmla="*/ 63711 w 299296"/>
                <a:gd name="connsiteY28" fmla="*/ 230822 h 270913"/>
                <a:gd name="connsiteX29" fmla="*/ 141740 w 299296"/>
                <a:gd name="connsiteY29" fmla="*/ 267278 h 270913"/>
                <a:gd name="connsiteX30" fmla="*/ 157595 w 299296"/>
                <a:gd name="connsiteY30" fmla="*/ 267278 h 270913"/>
                <a:gd name="connsiteX31" fmla="*/ 235624 w 299296"/>
                <a:gd name="connsiteY31" fmla="*/ 230822 h 270913"/>
                <a:gd name="connsiteX32" fmla="*/ 255249 w 299296"/>
                <a:gd name="connsiteY32" fmla="*/ 224527 h 270913"/>
                <a:gd name="connsiteX33" fmla="*/ 299111 w 299296"/>
                <a:gd name="connsiteY33" fmla="*/ 172889 h 270913"/>
                <a:gd name="connsiteX34" fmla="*/ 299111 w 299296"/>
                <a:gd name="connsiteY34" fmla="*/ 172889 h 270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99296" h="270913">
                  <a:moveTo>
                    <a:pt x="299111" y="172889"/>
                  </a:moveTo>
                  <a:cubicBezTo>
                    <a:pt x="298673" y="167638"/>
                    <a:pt x="297327" y="162589"/>
                    <a:pt x="295408" y="157809"/>
                  </a:cubicBezTo>
                  <a:lnTo>
                    <a:pt x="282852" y="159626"/>
                  </a:lnTo>
                  <a:lnTo>
                    <a:pt x="270397" y="161444"/>
                  </a:lnTo>
                  <a:cubicBezTo>
                    <a:pt x="267872" y="168850"/>
                    <a:pt x="262991" y="175380"/>
                    <a:pt x="255081" y="180362"/>
                  </a:cubicBezTo>
                  <a:cubicBezTo>
                    <a:pt x="238519" y="190798"/>
                    <a:pt x="181663" y="200829"/>
                    <a:pt x="175065" y="179857"/>
                  </a:cubicBezTo>
                  <a:cubicBezTo>
                    <a:pt x="171093" y="167032"/>
                    <a:pt x="168535" y="96880"/>
                    <a:pt x="166448" y="39452"/>
                  </a:cubicBezTo>
                  <a:lnTo>
                    <a:pt x="202163" y="39452"/>
                  </a:lnTo>
                  <a:cubicBezTo>
                    <a:pt x="208021" y="39452"/>
                    <a:pt x="212733" y="34504"/>
                    <a:pt x="212733" y="28377"/>
                  </a:cubicBezTo>
                  <a:lnTo>
                    <a:pt x="212733" y="28175"/>
                  </a:lnTo>
                  <a:cubicBezTo>
                    <a:pt x="212733" y="22049"/>
                    <a:pt x="207987" y="17134"/>
                    <a:pt x="202163" y="17134"/>
                  </a:cubicBezTo>
                  <a:lnTo>
                    <a:pt x="165640" y="17100"/>
                  </a:lnTo>
                  <a:cubicBezTo>
                    <a:pt x="165404" y="11075"/>
                    <a:pt x="165202" y="5319"/>
                    <a:pt x="164967" y="0"/>
                  </a:cubicBezTo>
                  <a:cubicBezTo>
                    <a:pt x="159917" y="1481"/>
                    <a:pt x="154767" y="2323"/>
                    <a:pt x="149617" y="2323"/>
                  </a:cubicBezTo>
                  <a:cubicBezTo>
                    <a:pt x="144466" y="2323"/>
                    <a:pt x="139316" y="1515"/>
                    <a:pt x="134300" y="0"/>
                  </a:cubicBezTo>
                  <a:cubicBezTo>
                    <a:pt x="134065" y="5319"/>
                    <a:pt x="133863" y="11075"/>
                    <a:pt x="133627" y="17134"/>
                  </a:cubicBezTo>
                  <a:lnTo>
                    <a:pt x="97104" y="17100"/>
                  </a:lnTo>
                  <a:cubicBezTo>
                    <a:pt x="91246" y="17100"/>
                    <a:pt x="86534" y="22049"/>
                    <a:pt x="86534" y="28175"/>
                  </a:cubicBezTo>
                  <a:lnTo>
                    <a:pt x="86534" y="28377"/>
                  </a:lnTo>
                  <a:cubicBezTo>
                    <a:pt x="86534" y="34504"/>
                    <a:pt x="91280" y="39452"/>
                    <a:pt x="97104" y="39452"/>
                  </a:cubicBezTo>
                  <a:lnTo>
                    <a:pt x="132819" y="39452"/>
                  </a:lnTo>
                  <a:cubicBezTo>
                    <a:pt x="130732" y="96846"/>
                    <a:pt x="128174" y="167032"/>
                    <a:pt x="124202" y="179857"/>
                  </a:cubicBezTo>
                  <a:cubicBezTo>
                    <a:pt x="117638" y="200829"/>
                    <a:pt x="60816" y="190798"/>
                    <a:pt x="44220" y="180362"/>
                  </a:cubicBezTo>
                  <a:cubicBezTo>
                    <a:pt x="36310" y="175380"/>
                    <a:pt x="31395" y="168850"/>
                    <a:pt x="28904" y="161444"/>
                  </a:cubicBezTo>
                  <a:lnTo>
                    <a:pt x="16449" y="159626"/>
                  </a:lnTo>
                  <a:lnTo>
                    <a:pt x="3927" y="157809"/>
                  </a:lnTo>
                  <a:cubicBezTo>
                    <a:pt x="1974" y="162622"/>
                    <a:pt x="661" y="167672"/>
                    <a:pt x="190" y="172889"/>
                  </a:cubicBezTo>
                  <a:cubicBezTo>
                    <a:pt x="-2368" y="201132"/>
                    <a:pt x="21364" y="215270"/>
                    <a:pt x="44086" y="224527"/>
                  </a:cubicBezTo>
                  <a:cubicBezTo>
                    <a:pt x="50448" y="227119"/>
                    <a:pt x="57113" y="229004"/>
                    <a:pt x="63711" y="230822"/>
                  </a:cubicBezTo>
                  <a:cubicBezTo>
                    <a:pt x="95993" y="239911"/>
                    <a:pt x="123091" y="245196"/>
                    <a:pt x="141740" y="267278"/>
                  </a:cubicBezTo>
                  <a:cubicBezTo>
                    <a:pt x="145847" y="272126"/>
                    <a:pt x="153454" y="272126"/>
                    <a:pt x="157595" y="267278"/>
                  </a:cubicBezTo>
                  <a:cubicBezTo>
                    <a:pt x="176244" y="245196"/>
                    <a:pt x="203342" y="239877"/>
                    <a:pt x="235624" y="230822"/>
                  </a:cubicBezTo>
                  <a:cubicBezTo>
                    <a:pt x="242222" y="229004"/>
                    <a:pt x="248920" y="227153"/>
                    <a:pt x="255249" y="224527"/>
                  </a:cubicBezTo>
                  <a:cubicBezTo>
                    <a:pt x="277937" y="215270"/>
                    <a:pt x="301635" y="201132"/>
                    <a:pt x="299111" y="172889"/>
                  </a:cubicBezTo>
                  <a:lnTo>
                    <a:pt x="299111" y="172889"/>
                  </a:lnTo>
                  <a:close/>
                </a:path>
              </a:pathLst>
            </a:custGeom>
            <a:grpFill/>
            <a:ln w="3365" cap="flat">
              <a:noFill/>
              <a:prstDash val="solid"/>
              <a:miter/>
            </a:ln>
          </p:spPr>
          <p:txBody>
            <a:bodyPr rtlCol="0" anchor="ctr"/>
            <a:lstStyle/>
            <a:p>
              <a:endParaRPr lang="en-US"/>
            </a:p>
          </p:txBody>
        </p:sp>
      </p:grpSp>
      <p:sp>
        <p:nvSpPr>
          <p:cNvPr id="69" name="Freeform: Shape 68">
            <a:extLst>
              <a:ext uri="{FF2B5EF4-FFF2-40B4-BE49-F238E27FC236}">
                <a16:creationId xmlns:a16="http://schemas.microsoft.com/office/drawing/2014/main" id="{768A8895-A7B1-C757-AD29-D2E8187E3031}"/>
              </a:ext>
            </a:extLst>
          </p:cNvPr>
          <p:cNvSpPr/>
          <p:nvPr/>
        </p:nvSpPr>
        <p:spPr>
          <a:xfrm>
            <a:off x="9106190" y="6090526"/>
            <a:ext cx="327332" cy="319724"/>
          </a:xfrm>
          <a:custGeom>
            <a:avLst/>
            <a:gdLst>
              <a:gd name="connsiteX0" fmla="*/ 321172 w 327332"/>
              <a:gd name="connsiteY0" fmla="*/ 96207 h 319724"/>
              <a:gd name="connsiteX1" fmla="*/ 163666 w 327332"/>
              <a:gd name="connsiteY1" fmla="*/ 132932 h 319724"/>
              <a:gd name="connsiteX2" fmla="*/ 6160 w 327332"/>
              <a:gd name="connsiteY2" fmla="*/ 96207 h 319724"/>
              <a:gd name="connsiteX3" fmla="*/ 17033 w 327332"/>
              <a:gd name="connsiteY3" fmla="*/ 83550 h 319724"/>
              <a:gd name="connsiteX4" fmla="*/ 163633 w 327332"/>
              <a:gd name="connsiteY4" fmla="*/ 106575 h 319724"/>
              <a:gd name="connsiteX5" fmla="*/ 310265 w 327332"/>
              <a:gd name="connsiteY5" fmla="*/ 83516 h 319724"/>
              <a:gd name="connsiteX6" fmla="*/ 321172 w 327332"/>
              <a:gd name="connsiteY6" fmla="*/ 96207 h 319724"/>
              <a:gd name="connsiteX7" fmla="*/ 321172 w 327332"/>
              <a:gd name="connsiteY7" fmla="*/ 96207 h 319724"/>
              <a:gd name="connsiteX8" fmla="*/ 321172 w 327332"/>
              <a:gd name="connsiteY8" fmla="*/ 149494 h 319724"/>
              <a:gd name="connsiteX9" fmla="*/ 163666 w 327332"/>
              <a:gd name="connsiteY9" fmla="*/ 186253 h 319724"/>
              <a:gd name="connsiteX10" fmla="*/ 6160 w 327332"/>
              <a:gd name="connsiteY10" fmla="*/ 149494 h 319724"/>
              <a:gd name="connsiteX11" fmla="*/ 17033 w 327332"/>
              <a:gd name="connsiteY11" fmla="*/ 136837 h 319724"/>
              <a:gd name="connsiteX12" fmla="*/ 163666 w 327332"/>
              <a:gd name="connsiteY12" fmla="*/ 159862 h 319724"/>
              <a:gd name="connsiteX13" fmla="*/ 310299 w 327332"/>
              <a:gd name="connsiteY13" fmla="*/ 136803 h 319724"/>
              <a:gd name="connsiteX14" fmla="*/ 321172 w 327332"/>
              <a:gd name="connsiteY14" fmla="*/ 149494 h 319724"/>
              <a:gd name="connsiteX15" fmla="*/ 321172 w 327332"/>
              <a:gd name="connsiteY15" fmla="*/ 149494 h 319724"/>
              <a:gd name="connsiteX16" fmla="*/ 321172 w 327332"/>
              <a:gd name="connsiteY16" fmla="*/ 202815 h 319724"/>
              <a:gd name="connsiteX17" fmla="*/ 163666 w 327332"/>
              <a:gd name="connsiteY17" fmla="*/ 239541 h 319724"/>
              <a:gd name="connsiteX18" fmla="*/ 6160 w 327332"/>
              <a:gd name="connsiteY18" fmla="*/ 202815 h 319724"/>
              <a:gd name="connsiteX19" fmla="*/ 17033 w 327332"/>
              <a:gd name="connsiteY19" fmla="*/ 190158 h 319724"/>
              <a:gd name="connsiteX20" fmla="*/ 163666 w 327332"/>
              <a:gd name="connsiteY20" fmla="*/ 213183 h 319724"/>
              <a:gd name="connsiteX21" fmla="*/ 310299 w 327332"/>
              <a:gd name="connsiteY21" fmla="*/ 190158 h 319724"/>
              <a:gd name="connsiteX22" fmla="*/ 321172 w 327332"/>
              <a:gd name="connsiteY22" fmla="*/ 202815 h 319724"/>
              <a:gd name="connsiteX23" fmla="*/ 321172 w 327332"/>
              <a:gd name="connsiteY23" fmla="*/ 202815 h 319724"/>
              <a:gd name="connsiteX24" fmla="*/ 321172 w 327332"/>
              <a:gd name="connsiteY24" fmla="*/ 256103 h 319724"/>
              <a:gd name="connsiteX25" fmla="*/ 163666 w 327332"/>
              <a:gd name="connsiteY25" fmla="*/ 292861 h 319724"/>
              <a:gd name="connsiteX26" fmla="*/ 6160 w 327332"/>
              <a:gd name="connsiteY26" fmla="*/ 256103 h 319724"/>
              <a:gd name="connsiteX27" fmla="*/ 17033 w 327332"/>
              <a:gd name="connsiteY27" fmla="*/ 243446 h 319724"/>
              <a:gd name="connsiteX28" fmla="*/ 163666 w 327332"/>
              <a:gd name="connsiteY28" fmla="*/ 266470 h 319724"/>
              <a:gd name="connsiteX29" fmla="*/ 310265 w 327332"/>
              <a:gd name="connsiteY29" fmla="*/ 243446 h 319724"/>
              <a:gd name="connsiteX30" fmla="*/ 321172 w 327332"/>
              <a:gd name="connsiteY30" fmla="*/ 256103 h 319724"/>
              <a:gd name="connsiteX31" fmla="*/ 321172 w 327332"/>
              <a:gd name="connsiteY31" fmla="*/ 256103 h 319724"/>
              <a:gd name="connsiteX32" fmla="*/ 163666 w 327332"/>
              <a:gd name="connsiteY32" fmla="*/ 6127 h 319724"/>
              <a:gd name="connsiteX33" fmla="*/ 321172 w 327332"/>
              <a:gd name="connsiteY33" fmla="*/ 42886 h 319724"/>
              <a:gd name="connsiteX34" fmla="*/ 163666 w 327332"/>
              <a:gd name="connsiteY34" fmla="*/ 79645 h 319724"/>
              <a:gd name="connsiteX35" fmla="*/ 6160 w 327332"/>
              <a:gd name="connsiteY35" fmla="*/ 42886 h 319724"/>
              <a:gd name="connsiteX36" fmla="*/ 163666 w 327332"/>
              <a:gd name="connsiteY36" fmla="*/ 6127 h 319724"/>
              <a:gd name="connsiteX37" fmla="*/ 163666 w 327332"/>
              <a:gd name="connsiteY37" fmla="*/ 6127 h 319724"/>
              <a:gd name="connsiteX38" fmla="*/ 327332 w 327332"/>
              <a:gd name="connsiteY38" fmla="*/ 63655 h 319724"/>
              <a:gd name="connsiteX39" fmla="*/ 327332 w 327332"/>
              <a:gd name="connsiteY39" fmla="*/ 42919 h 319724"/>
              <a:gd name="connsiteX40" fmla="*/ 163666 w 327332"/>
              <a:gd name="connsiteY40" fmla="*/ 0 h 319724"/>
              <a:gd name="connsiteX41" fmla="*/ 0 w 327332"/>
              <a:gd name="connsiteY41" fmla="*/ 42919 h 319724"/>
              <a:gd name="connsiteX42" fmla="*/ 0 w 327332"/>
              <a:gd name="connsiteY42" fmla="*/ 63655 h 319724"/>
              <a:gd name="connsiteX43" fmla="*/ 10974 w 327332"/>
              <a:gd name="connsiteY43" fmla="*/ 79948 h 319724"/>
              <a:gd name="connsiteX44" fmla="*/ 0 w 327332"/>
              <a:gd name="connsiteY44" fmla="*/ 96207 h 319724"/>
              <a:gd name="connsiteX45" fmla="*/ 0 w 327332"/>
              <a:gd name="connsiteY45" fmla="*/ 116943 h 319724"/>
              <a:gd name="connsiteX46" fmla="*/ 11008 w 327332"/>
              <a:gd name="connsiteY46" fmla="*/ 133235 h 319724"/>
              <a:gd name="connsiteX47" fmla="*/ 0 w 327332"/>
              <a:gd name="connsiteY47" fmla="*/ 149460 h 319724"/>
              <a:gd name="connsiteX48" fmla="*/ 0 w 327332"/>
              <a:gd name="connsiteY48" fmla="*/ 170196 h 319724"/>
              <a:gd name="connsiteX49" fmla="*/ 11008 w 327332"/>
              <a:gd name="connsiteY49" fmla="*/ 186489 h 319724"/>
              <a:gd name="connsiteX50" fmla="*/ 0 w 327332"/>
              <a:gd name="connsiteY50" fmla="*/ 202748 h 319724"/>
              <a:gd name="connsiteX51" fmla="*/ 0 w 327332"/>
              <a:gd name="connsiteY51" fmla="*/ 223484 h 319724"/>
              <a:gd name="connsiteX52" fmla="*/ 10974 w 327332"/>
              <a:gd name="connsiteY52" fmla="*/ 239776 h 319724"/>
              <a:gd name="connsiteX53" fmla="*/ 0 w 327332"/>
              <a:gd name="connsiteY53" fmla="*/ 256035 h 319724"/>
              <a:gd name="connsiteX54" fmla="*/ 0 w 327332"/>
              <a:gd name="connsiteY54" fmla="*/ 276805 h 319724"/>
              <a:gd name="connsiteX55" fmla="*/ 163666 w 327332"/>
              <a:gd name="connsiteY55" fmla="*/ 319724 h 319724"/>
              <a:gd name="connsiteX56" fmla="*/ 327332 w 327332"/>
              <a:gd name="connsiteY56" fmla="*/ 276805 h 319724"/>
              <a:gd name="connsiteX57" fmla="*/ 327332 w 327332"/>
              <a:gd name="connsiteY57" fmla="*/ 256035 h 319724"/>
              <a:gd name="connsiteX58" fmla="*/ 316325 w 327332"/>
              <a:gd name="connsiteY58" fmla="*/ 239776 h 319724"/>
              <a:gd name="connsiteX59" fmla="*/ 327332 w 327332"/>
              <a:gd name="connsiteY59" fmla="*/ 223484 h 319724"/>
              <a:gd name="connsiteX60" fmla="*/ 327332 w 327332"/>
              <a:gd name="connsiteY60" fmla="*/ 202748 h 319724"/>
              <a:gd name="connsiteX61" fmla="*/ 316325 w 327332"/>
              <a:gd name="connsiteY61" fmla="*/ 186489 h 319724"/>
              <a:gd name="connsiteX62" fmla="*/ 327332 w 327332"/>
              <a:gd name="connsiteY62" fmla="*/ 170196 h 319724"/>
              <a:gd name="connsiteX63" fmla="*/ 327332 w 327332"/>
              <a:gd name="connsiteY63" fmla="*/ 149460 h 319724"/>
              <a:gd name="connsiteX64" fmla="*/ 316325 w 327332"/>
              <a:gd name="connsiteY64" fmla="*/ 133202 h 319724"/>
              <a:gd name="connsiteX65" fmla="*/ 327332 w 327332"/>
              <a:gd name="connsiteY65" fmla="*/ 116909 h 319724"/>
              <a:gd name="connsiteX66" fmla="*/ 327332 w 327332"/>
              <a:gd name="connsiteY66" fmla="*/ 96173 h 319724"/>
              <a:gd name="connsiteX67" fmla="*/ 316358 w 327332"/>
              <a:gd name="connsiteY67" fmla="*/ 79914 h 319724"/>
              <a:gd name="connsiteX68" fmla="*/ 327332 w 327332"/>
              <a:gd name="connsiteY68" fmla="*/ 63655 h 319724"/>
              <a:gd name="connsiteX69" fmla="*/ 327332 w 327332"/>
              <a:gd name="connsiteY69" fmla="*/ 63655 h 319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27332" h="319724">
                <a:moveTo>
                  <a:pt x="321172" y="96207"/>
                </a:moveTo>
                <a:cubicBezTo>
                  <a:pt x="321172" y="113543"/>
                  <a:pt x="256507" y="132932"/>
                  <a:pt x="163666" y="132932"/>
                </a:cubicBezTo>
                <a:cubicBezTo>
                  <a:pt x="70859" y="132932"/>
                  <a:pt x="6160" y="113543"/>
                  <a:pt x="6160" y="96207"/>
                </a:cubicBezTo>
                <a:cubicBezTo>
                  <a:pt x="6160" y="91999"/>
                  <a:pt x="9998" y="87690"/>
                  <a:pt x="17033" y="83550"/>
                </a:cubicBezTo>
                <a:cubicBezTo>
                  <a:pt x="45646" y="98597"/>
                  <a:pt x="105936" y="106575"/>
                  <a:pt x="163633" y="106575"/>
                </a:cubicBezTo>
                <a:cubicBezTo>
                  <a:pt x="221363" y="106575"/>
                  <a:pt x="281653" y="98597"/>
                  <a:pt x="310265" y="83516"/>
                </a:cubicBezTo>
                <a:cubicBezTo>
                  <a:pt x="317368" y="87657"/>
                  <a:pt x="321172" y="91999"/>
                  <a:pt x="321172" y="96207"/>
                </a:cubicBezTo>
                <a:lnTo>
                  <a:pt x="321172" y="96207"/>
                </a:lnTo>
                <a:close/>
                <a:moveTo>
                  <a:pt x="321172" y="149494"/>
                </a:moveTo>
                <a:cubicBezTo>
                  <a:pt x="321172" y="166864"/>
                  <a:pt x="256507" y="186253"/>
                  <a:pt x="163666" y="186253"/>
                </a:cubicBezTo>
                <a:cubicBezTo>
                  <a:pt x="70859" y="186253"/>
                  <a:pt x="6160" y="166864"/>
                  <a:pt x="6160" y="149494"/>
                </a:cubicBezTo>
                <a:cubicBezTo>
                  <a:pt x="6160" y="145286"/>
                  <a:pt x="9965" y="140977"/>
                  <a:pt x="17033" y="136837"/>
                </a:cubicBezTo>
                <a:cubicBezTo>
                  <a:pt x="45646" y="151884"/>
                  <a:pt x="105969" y="159862"/>
                  <a:pt x="163666" y="159862"/>
                </a:cubicBezTo>
                <a:cubicBezTo>
                  <a:pt x="221397" y="159862"/>
                  <a:pt x="281686" y="151884"/>
                  <a:pt x="310299" y="136803"/>
                </a:cubicBezTo>
                <a:cubicBezTo>
                  <a:pt x="317368" y="140977"/>
                  <a:pt x="321172" y="145286"/>
                  <a:pt x="321172" y="149494"/>
                </a:cubicBezTo>
                <a:lnTo>
                  <a:pt x="321172" y="149494"/>
                </a:lnTo>
                <a:close/>
                <a:moveTo>
                  <a:pt x="321172" y="202815"/>
                </a:moveTo>
                <a:cubicBezTo>
                  <a:pt x="321172" y="220151"/>
                  <a:pt x="256507" y="239541"/>
                  <a:pt x="163666" y="239541"/>
                </a:cubicBezTo>
                <a:cubicBezTo>
                  <a:pt x="70859" y="239541"/>
                  <a:pt x="6160" y="220151"/>
                  <a:pt x="6160" y="202815"/>
                </a:cubicBezTo>
                <a:cubicBezTo>
                  <a:pt x="6160" y="198607"/>
                  <a:pt x="9998" y="194299"/>
                  <a:pt x="17033" y="190158"/>
                </a:cubicBezTo>
                <a:cubicBezTo>
                  <a:pt x="45680" y="205239"/>
                  <a:pt x="105969" y="213183"/>
                  <a:pt x="163666" y="213183"/>
                </a:cubicBezTo>
                <a:cubicBezTo>
                  <a:pt x="221363" y="213183"/>
                  <a:pt x="281653" y="205205"/>
                  <a:pt x="310299" y="190158"/>
                </a:cubicBezTo>
                <a:cubicBezTo>
                  <a:pt x="317334" y="194265"/>
                  <a:pt x="321172" y="198607"/>
                  <a:pt x="321172" y="202815"/>
                </a:cubicBezTo>
                <a:lnTo>
                  <a:pt x="321172" y="202815"/>
                </a:lnTo>
                <a:close/>
                <a:moveTo>
                  <a:pt x="321172" y="256103"/>
                </a:moveTo>
                <a:cubicBezTo>
                  <a:pt x="321172" y="273472"/>
                  <a:pt x="256507" y="292861"/>
                  <a:pt x="163666" y="292861"/>
                </a:cubicBezTo>
                <a:cubicBezTo>
                  <a:pt x="70859" y="292861"/>
                  <a:pt x="6160" y="273472"/>
                  <a:pt x="6160" y="256103"/>
                </a:cubicBezTo>
                <a:cubicBezTo>
                  <a:pt x="6160" y="251895"/>
                  <a:pt x="9965" y="247586"/>
                  <a:pt x="17033" y="243446"/>
                </a:cubicBezTo>
                <a:cubicBezTo>
                  <a:pt x="45680" y="258492"/>
                  <a:pt x="105969" y="266470"/>
                  <a:pt x="163666" y="266470"/>
                </a:cubicBezTo>
                <a:cubicBezTo>
                  <a:pt x="221363" y="266470"/>
                  <a:pt x="281619" y="258492"/>
                  <a:pt x="310265" y="243446"/>
                </a:cubicBezTo>
                <a:cubicBezTo>
                  <a:pt x="317300" y="247586"/>
                  <a:pt x="321172" y="251895"/>
                  <a:pt x="321172" y="256103"/>
                </a:cubicBezTo>
                <a:lnTo>
                  <a:pt x="321172" y="256103"/>
                </a:lnTo>
                <a:close/>
                <a:moveTo>
                  <a:pt x="163666" y="6127"/>
                </a:moveTo>
                <a:cubicBezTo>
                  <a:pt x="256473" y="6127"/>
                  <a:pt x="321172" y="25449"/>
                  <a:pt x="321172" y="42886"/>
                </a:cubicBezTo>
                <a:cubicBezTo>
                  <a:pt x="321172" y="60222"/>
                  <a:pt x="256507" y="79645"/>
                  <a:pt x="163666" y="79645"/>
                </a:cubicBezTo>
                <a:cubicBezTo>
                  <a:pt x="70859" y="79645"/>
                  <a:pt x="6160" y="60255"/>
                  <a:pt x="6160" y="42886"/>
                </a:cubicBezTo>
                <a:cubicBezTo>
                  <a:pt x="6160" y="25483"/>
                  <a:pt x="70859" y="6127"/>
                  <a:pt x="163666" y="6127"/>
                </a:cubicBezTo>
                <a:lnTo>
                  <a:pt x="163666" y="6127"/>
                </a:lnTo>
                <a:close/>
                <a:moveTo>
                  <a:pt x="327332" y="63655"/>
                </a:moveTo>
                <a:lnTo>
                  <a:pt x="327332" y="42919"/>
                </a:lnTo>
                <a:cubicBezTo>
                  <a:pt x="327332" y="15081"/>
                  <a:pt x="243008" y="0"/>
                  <a:pt x="163666" y="0"/>
                </a:cubicBezTo>
                <a:cubicBezTo>
                  <a:pt x="84290" y="0"/>
                  <a:pt x="0" y="15081"/>
                  <a:pt x="0" y="42919"/>
                </a:cubicBezTo>
                <a:lnTo>
                  <a:pt x="0" y="63655"/>
                </a:lnTo>
                <a:cubicBezTo>
                  <a:pt x="0" y="69681"/>
                  <a:pt x="3973" y="75134"/>
                  <a:pt x="10974" y="79948"/>
                </a:cubicBezTo>
                <a:cubicBezTo>
                  <a:pt x="3973" y="84762"/>
                  <a:pt x="0" y="90181"/>
                  <a:pt x="0" y="96207"/>
                </a:cubicBezTo>
                <a:lnTo>
                  <a:pt x="0" y="116943"/>
                </a:lnTo>
                <a:cubicBezTo>
                  <a:pt x="0" y="123002"/>
                  <a:pt x="3973" y="128422"/>
                  <a:pt x="11008" y="133235"/>
                </a:cubicBezTo>
                <a:cubicBezTo>
                  <a:pt x="4006" y="138049"/>
                  <a:pt x="0" y="143468"/>
                  <a:pt x="0" y="149460"/>
                </a:cubicBezTo>
                <a:lnTo>
                  <a:pt x="0" y="170196"/>
                </a:lnTo>
                <a:cubicBezTo>
                  <a:pt x="0" y="176256"/>
                  <a:pt x="3973" y="181675"/>
                  <a:pt x="11008" y="186489"/>
                </a:cubicBezTo>
                <a:cubicBezTo>
                  <a:pt x="4006" y="191303"/>
                  <a:pt x="0" y="196722"/>
                  <a:pt x="0" y="202748"/>
                </a:cubicBezTo>
                <a:lnTo>
                  <a:pt x="0" y="223484"/>
                </a:lnTo>
                <a:cubicBezTo>
                  <a:pt x="0" y="229509"/>
                  <a:pt x="3939" y="234963"/>
                  <a:pt x="10974" y="239776"/>
                </a:cubicBezTo>
                <a:cubicBezTo>
                  <a:pt x="3973" y="244590"/>
                  <a:pt x="0" y="250010"/>
                  <a:pt x="0" y="256035"/>
                </a:cubicBezTo>
                <a:lnTo>
                  <a:pt x="0" y="276805"/>
                </a:lnTo>
                <a:cubicBezTo>
                  <a:pt x="0" y="304643"/>
                  <a:pt x="84290" y="319724"/>
                  <a:pt x="163666" y="319724"/>
                </a:cubicBezTo>
                <a:cubicBezTo>
                  <a:pt x="243008" y="319724"/>
                  <a:pt x="327332" y="304677"/>
                  <a:pt x="327332" y="276805"/>
                </a:cubicBezTo>
                <a:lnTo>
                  <a:pt x="327332" y="256035"/>
                </a:lnTo>
                <a:cubicBezTo>
                  <a:pt x="327332" y="250010"/>
                  <a:pt x="323326" y="244590"/>
                  <a:pt x="316325" y="239776"/>
                </a:cubicBezTo>
                <a:cubicBezTo>
                  <a:pt x="323360" y="234963"/>
                  <a:pt x="327332" y="229509"/>
                  <a:pt x="327332" y="223484"/>
                </a:cubicBezTo>
                <a:lnTo>
                  <a:pt x="327332" y="202748"/>
                </a:lnTo>
                <a:cubicBezTo>
                  <a:pt x="327332" y="196722"/>
                  <a:pt x="323326" y="191303"/>
                  <a:pt x="316325" y="186489"/>
                </a:cubicBezTo>
                <a:cubicBezTo>
                  <a:pt x="323360" y="181675"/>
                  <a:pt x="327332" y="176222"/>
                  <a:pt x="327332" y="170196"/>
                </a:cubicBezTo>
                <a:lnTo>
                  <a:pt x="327332" y="149460"/>
                </a:lnTo>
                <a:cubicBezTo>
                  <a:pt x="327332" y="143435"/>
                  <a:pt x="323326" y="138015"/>
                  <a:pt x="316325" y="133202"/>
                </a:cubicBezTo>
                <a:cubicBezTo>
                  <a:pt x="323360" y="128388"/>
                  <a:pt x="327332" y="122935"/>
                  <a:pt x="327332" y="116909"/>
                </a:cubicBezTo>
                <a:lnTo>
                  <a:pt x="327332" y="96173"/>
                </a:lnTo>
                <a:cubicBezTo>
                  <a:pt x="327332" y="90148"/>
                  <a:pt x="323360" y="84694"/>
                  <a:pt x="316358" y="79914"/>
                </a:cubicBezTo>
                <a:cubicBezTo>
                  <a:pt x="323360" y="75134"/>
                  <a:pt x="327332" y="69681"/>
                  <a:pt x="327332" y="63655"/>
                </a:cubicBezTo>
                <a:lnTo>
                  <a:pt x="327332" y="63655"/>
                </a:lnTo>
                <a:close/>
              </a:path>
            </a:pathLst>
          </a:custGeom>
          <a:solidFill>
            <a:schemeClr val="tx1"/>
          </a:solidFill>
          <a:ln w="3365" cap="flat">
            <a:noFill/>
            <a:prstDash val="solid"/>
            <a:miter/>
          </a:ln>
        </p:spPr>
        <p:txBody>
          <a:bodyPr rtlCol="0" anchor="ctr"/>
          <a:lstStyle/>
          <a:p>
            <a:endParaRPr lang="en-US"/>
          </a:p>
        </p:txBody>
      </p:sp>
      <p:grpSp>
        <p:nvGrpSpPr>
          <p:cNvPr id="70" name="Graphic 28">
            <a:extLst>
              <a:ext uri="{FF2B5EF4-FFF2-40B4-BE49-F238E27FC236}">
                <a16:creationId xmlns:a16="http://schemas.microsoft.com/office/drawing/2014/main" id="{3A434083-B0DF-CAEA-9327-72DA9939749E}"/>
              </a:ext>
            </a:extLst>
          </p:cNvPr>
          <p:cNvGrpSpPr/>
          <p:nvPr/>
        </p:nvGrpSpPr>
        <p:grpSpPr>
          <a:xfrm>
            <a:off x="4814185" y="6062672"/>
            <a:ext cx="325489" cy="326811"/>
            <a:chOff x="4642493" y="5991698"/>
            <a:chExt cx="325489" cy="326811"/>
          </a:xfrm>
          <a:solidFill>
            <a:schemeClr val="tx1"/>
          </a:solidFill>
        </p:grpSpPr>
        <p:sp>
          <p:nvSpPr>
            <p:cNvPr id="71" name="Freeform: Shape 70">
              <a:extLst>
                <a:ext uri="{FF2B5EF4-FFF2-40B4-BE49-F238E27FC236}">
                  <a16:creationId xmlns:a16="http://schemas.microsoft.com/office/drawing/2014/main" id="{F9F81DD5-DA0B-C5B7-A15B-C8CD48B0ADD0}"/>
                </a:ext>
              </a:extLst>
            </p:cNvPr>
            <p:cNvSpPr/>
            <p:nvPr/>
          </p:nvSpPr>
          <p:spPr>
            <a:xfrm>
              <a:off x="4869110" y="6221963"/>
              <a:ext cx="98872" cy="96546"/>
            </a:xfrm>
            <a:custGeom>
              <a:avLst/>
              <a:gdLst>
                <a:gd name="connsiteX0" fmla="*/ 63420 w 98872"/>
                <a:gd name="connsiteY0" fmla="*/ 0 h 96546"/>
                <a:gd name="connsiteX1" fmla="*/ 91527 w 98872"/>
                <a:gd name="connsiteY1" fmla="*/ 64463 h 96546"/>
                <a:gd name="connsiteX2" fmla="*/ 97486 w 98872"/>
                <a:gd name="connsiteY2" fmla="*/ 95231 h 96546"/>
                <a:gd name="connsiteX3" fmla="*/ 65136 w 98872"/>
                <a:gd name="connsiteY3" fmla="*/ 88801 h 96546"/>
                <a:gd name="connsiteX4" fmla="*/ 0 w 98872"/>
                <a:gd name="connsiteY4" fmla="*/ 62410 h 96546"/>
                <a:gd name="connsiteX5" fmla="*/ 63420 w 98872"/>
                <a:gd name="connsiteY5" fmla="*/ 0 h 96546"/>
                <a:gd name="connsiteX6" fmla="*/ 63420 w 98872"/>
                <a:gd name="connsiteY6" fmla="*/ 0 h 9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872" h="96546">
                  <a:moveTo>
                    <a:pt x="63420" y="0"/>
                  </a:moveTo>
                  <a:lnTo>
                    <a:pt x="91527" y="64463"/>
                  </a:lnTo>
                  <a:cubicBezTo>
                    <a:pt x="100515" y="87253"/>
                    <a:pt x="99539" y="93649"/>
                    <a:pt x="97486" y="95231"/>
                  </a:cubicBezTo>
                  <a:cubicBezTo>
                    <a:pt x="95937" y="97217"/>
                    <a:pt x="89407" y="98193"/>
                    <a:pt x="65136" y="88801"/>
                  </a:cubicBezTo>
                  <a:lnTo>
                    <a:pt x="0" y="62410"/>
                  </a:lnTo>
                  <a:lnTo>
                    <a:pt x="63420" y="0"/>
                  </a:lnTo>
                  <a:lnTo>
                    <a:pt x="63420" y="0"/>
                  </a:lnTo>
                  <a:close/>
                </a:path>
              </a:pathLst>
            </a:custGeom>
            <a:grpFill/>
            <a:ln w="336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DB6C57A-B0A3-2BEB-80DE-44E67BD78B88}"/>
                </a:ext>
              </a:extLst>
            </p:cNvPr>
            <p:cNvSpPr/>
            <p:nvPr/>
          </p:nvSpPr>
          <p:spPr>
            <a:xfrm>
              <a:off x="4674306" y="6024467"/>
              <a:ext cx="249874" cy="252466"/>
            </a:xfrm>
            <a:custGeom>
              <a:avLst/>
              <a:gdLst>
                <a:gd name="connsiteX0" fmla="*/ 67728 w 249874"/>
                <a:gd name="connsiteY0" fmla="*/ 0 h 252466"/>
                <a:gd name="connsiteX1" fmla="*/ 224695 w 249874"/>
                <a:gd name="connsiteY1" fmla="*/ 157001 h 252466"/>
                <a:gd name="connsiteX2" fmla="*/ 249875 w 249874"/>
                <a:gd name="connsiteY2" fmla="*/ 185647 h 252466"/>
                <a:gd name="connsiteX3" fmla="*/ 183055 w 249874"/>
                <a:gd name="connsiteY3" fmla="*/ 252467 h 252466"/>
                <a:gd name="connsiteX4" fmla="*/ 0 w 249874"/>
                <a:gd name="connsiteY4" fmla="*/ 66449 h 252466"/>
                <a:gd name="connsiteX5" fmla="*/ 67728 w 249874"/>
                <a:gd name="connsiteY5" fmla="*/ 0 h 252466"/>
                <a:gd name="connsiteX6" fmla="*/ 67728 w 249874"/>
                <a:gd name="connsiteY6" fmla="*/ 0 h 252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74" h="252466">
                  <a:moveTo>
                    <a:pt x="67728" y="0"/>
                  </a:moveTo>
                  <a:lnTo>
                    <a:pt x="224695" y="157001"/>
                  </a:lnTo>
                  <a:cubicBezTo>
                    <a:pt x="224931" y="157203"/>
                    <a:pt x="249673" y="185445"/>
                    <a:pt x="249875" y="185647"/>
                  </a:cubicBezTo>
                  <a:lnTo>
                    <a:pt x="183055" y="252467"/>
                  </a:lnTo>
                  <a:lnTo>
                    <a:pt x="0" y="66449"/>
                  </a:lnTo>
                  <a:lnTo>
                    <a:pt x="67728" y="0"/>
                  </a:lnTo>
                  <a:lnTo>
                    <a:pt x="67728" y="0"/>
                  </a:lnTo>
                  <a:close/>
                </a:path>
              </a:pathLst>
            </a:custGeom>
            <a:grpFill/>
            <a:ln w="336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B8C456F-8660-795E-E218-20F3D2B1AFD9}"/>
                </a:ext>
              </a:extLst>
            </p:cNvPr>
            <p:cNvSpPr/>
            <p:nvPr/>
          </p:nvSpPr>
          <p:spPr>
            <a:xfrm>
              <a:off x="4642493" y="5991698"/>
              <a:ext cx="88433" cy="88883"/>
            </a:xfrm>
            <a:custGeom>
              <a:avLst/>
              <a:gdLst>
                <a:gd name="connsiteX0" fmla="*/ 4782 w 88433"/>
                <a:gd name="connsiteY0" fmla="*/ 49566 h 88883"/>
                <a:gd name="connsiteX1" fmla="*/ 49991 w 88433"/>
                <a:gd name="connsiteY1" fmla="*/ 4156 h 88883"/>
                <a:gd name="connsiteX2" fmla="*/ 71535 w 88433"/>
                <a:gd name="connsiteY2" fmla="*/ 4795 h 88883"/>
                <a:gd name="connsiteX3" fmla="*/ 88433 w 88433"/>
                <a:gd name="connsiteY3" fmla="*/ 21694 h 88883"/>
                <a:gd name="connsiteX4" fmla="*/ 21614 w 88433"/>
                <a:gd name="connsiteY4" fmla="*/ 88884 h 88883"/>
                <a:gd name="connsiteX5" fmla="*/ 4143 w 88433"/>
                <a:gd name="connsiteY5" fmla="*/ 71144 h 88883"/>
                <a:gd name="connsiteX6" fmla="*/ 4782 w 88433"/>
                <a:gd name="connsiteY6" fmla="*/ 49566 h 88883"/>
                <a:gd name="connsiteX7" fmla="*/ 4782 w 88433"/>
                <a:gd name="connsiteY7" fmla="*/ 49566 h 8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433" h="88883">
                  <a:moveTo>
                    <a:pt x="4782" y="49566"/>
                  </a:moveTo>
                  <a:lnTo>
                    <a:pt x="49991" y="4156"/>
                  </a:lnTo>
                  <a:cubicBezTo>
                    <a:pt x="56084" y="-1634"/>
                    <a:pt x="65778" y="-1331"/>
                    <a:pt x="71535" y="4795"/>
                  </a:cubicBezTo>
                  <a:lnTo>
                    <a:pt x="88433" y="21694"/>
                  </a:lnTo>
                  <a:cubicBezTo>
                    <a:pt x="65105" y="46368"/>
                    <a:pt x="30904" y="79829"/>
                    <a:pt x="21614" y="88884"/>
                  </a:cubicBezTo>
                  <a:lnTo>
                    <a:pt x="4143" y="71144"/>
                  </a:lnTo>
                  <a:cubicBezTo>
                    <a:pt x="-1613" y="64983"/>
                    <a:pt x="-1344" y="55322"/>
                    <a:pt x="4782" y="49566"/>
                  </a:cubicBezTo>
                  <a:lnTo>
                    <a:pt x="4782" y="49566"/>
                  </a:lnTo>
                  <a:close/>
                </a:path>
              </a:pathLst>
            </a:custGeom>
            <a:grpFill/>
            <a:ln w="3365" cap="flat">
              <a:noFill/>
              <a:prstDash val="solid"/>
              <a:miter/>
            </a:ln>
          </p:spPr>
          <p:txBody>
            <a:bodyPr rtlCol="0" anchor="ctr"/>
            <a:lstStyle/>
            <a:p>
              <a:endParaRPr lang="en-US"/>
            </a:p>
          </p:txBody>
        </p:sp>
      </p:grpSp>
      <p:grpSp>
        <p:nvGrpSpPr>
          <p:cNvPr id="75" name="Graphic 28">
            <a:extLst>
              <a:ext uri="{FF2B5EF4-FFF2-40B4-BE49-F238E27FC236}">
                <a16:creationId xmlns:a16="http://schemas.microsoft.com/office/drawing/2014/main" id="{FE20DB3A-B973-2B19-F6BE-26E93C0ACF5E}"/>
              </a:ext>
            </a:extLst>
          </p:cNvPr>
          <p:cNvGrpSpPr/>
          <p:nvPr/>
        </p:nvGrpSpPr>
        <p:grpSpPr>
          <a:xfrm>
            <a:off x="7107033" y="6049492"/>
            <a:ext cx="344636" cy="375963"/>
            <a:chOff x="6935341" y="5978518"/>
            <a:chExt cx="344636" cy="375963"/>
          </a:xfrm>
          <a:solidFill>
            <a:schemeClr val="tx1"/>
          </a:solidFill>
        </p:grpSpPr>
        <p:sp>
          <p:nvSpPr>
            <p:cNvPr id="78" name="Freeform: Shape 77">
              <a:extLst>
                <a:ext uri="{FF2B5EF4-FFF2-40B4-BE49-F238E27FC236}">
                  <a16:creationId xmlns:a16="http://schemas.microsoft.com/office/drawing/2014/main" id="{B057F2A2-E10F-C9AB-86A1-76DCE13BBE0A}"/>
                </a:ext>
              </a:extLst>
            </p:cNvPr>
            <p:cNvSpPr/>
            <p:nvPr/>
          </p:nvSpPr>
          <p:spPr>
            <a:xfrm>
              <a:off x="7011482" y="5978518"/>
              <a:ext cx="268496" cy="268523"/>
            </a:xfrm>
            <a:custGeom>
              <a:avLst/>
              <a:gdLst>
                <a:gd name="connsiteX0" fmla="*/ 134272 w 268496"/>
                <a:gd name="connsiteY0" fmla="*/ 36793 h 268523"/>
                <a:gd name="connsiteX1" fmla="*/ 59913 w 268496"/>
                <a:gd name="connsiteY1" fmla="*/ 71162 h 268523"/>
                <a:gd name="connsiteX2" fmla="*/ 71122 w 268496"/>
                <a:gd name="connsiteY2" fmla="*/ 208571 h 268523"/>
                <a:gd name="connsiteX3" fmla="*/ 134171 w 268496"/>
                <a:gd name="connsiteY3" fmla="*/ 231764 h 268523"/>
                <a:gd name="connsiteX4" fmla="*/ 208531 w 268496"/>
                <a:gd name="connsiteY4" fmla="*/ 197362 h 268523"/>
                <a:gd name="connsiteX5" fmla="*/ 231388 w 268496"/>
                <a:gd name="connsiteY5" fmla="*/ 126334 h 268523"/>
                <a:gd name="connsiteX6" fmla="*/ 197355 w 268496"/>
                <a:gd name="connsiteY6" fmla="*/ 59952 h 268523"/>
                <a:gd name="connsiteX7" fmla="*/ 134272 w 268496"/>
                <a:gd name="connsiteY7" fmla="*/ 36793 h 268523"/>
                <a:gd name="connsiteX8" fmla="*/ 134272 w 268496"/>
                <a:gd name="connsiteY8" fmla="*/ 36793 h 268523"/>
                <a:gd name="connsiteX9" fmla="*/ 134171 w 268496"/>
                <a:gd name="connsiteY9" fmla="*/ 268524 h 268523"/>
                <a:gd name="connsiteX10" fmla="*/ 47289 w 268496"/>
                <a:gd name="connsiteY10" fmla="*/ 236612 h 268523"/>
                <a:gd name="connsiteX11" fmla="*/ 31872 w 268496"/>
                <a:gd name="connsiteY11" fmla="*/ 47329 h 268523"/>
                <a:gd name="connsiteX12" fmla="*/ 134272 w 268496"/>
                <a:gd name="connsiteY12" fmla="*/ 0 h 268523"/>
                <a:gd name="connsiteX13" fmla="*/ 221155 w 268496"/>
                <a:gd name="connsiteY13" fmla="*/ 31912 h 268523"/>
                <a:gd name="connsiteX14" fmla="*/ 268046 w 268496"/>
                <a:gd name="connsiteY14" fmla="*/ 123372 h 268523"/>
                <a:gd name="connsiteX15" fmla="*/ 236571 w 268496"/>
                <a:gd name="connsiteY15" fmla="*/ 221194 h 268523"/>
                <a:gd name="connsiteX16" fmla="*/ 134171 w 268496"/>
                <a:gd name="connsiteY16" fmla="*/ 268524 h 268523"/>
                <a:gd name="connsiteX17" fmla="*/ 134171 w 268496"/>
                <a:gd name="connsiteY17" fmla="*/ 268524 h 268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8496" h="268523">
                  <a:moveTo>
                    <a:pt x="134272" y="36793"/>
                  </a:moveTo>
                  <a:cubicBezTo>
                    <a:pt x="105592" y="36793"/>
                    <a:pt x="78460" y="49315"/>
                    <a:pt x="59913" y="71162"/>
                  </a:cubicBezTo>
                  <a:cubicBezTo>
                    <a:pt x="25139" y="112129"/>
                    <a:pt x="30122" y="173764"/>
                    <a:pt x="71122" y="208571"/>
                  </a:cubicBezTo>
                  <a:cubicBezTo>
                    <a:pt x="88727" y="223517"/>
                    <a:pt x="111113" y="231764"/>
                    <a:pt x="134171" y="231764"/>
                  </a:cubicBezTo>
                  <a:cubicBezTo>
                    <a:pt x="162851" y="231764"/>
                    <a:pt x="189950" y="219242"/>
                    <a:pt x="208531" y="197362"/>
                  </a:cubicBezTo>
                  <a:cubicBezTo>
                    <a:pt x="225396" y="177535"/>
                    <a:pt x="233508" y="152322"/>
                    <a:pt x="231388" y="126334"/>
                  </a:cubicBezTo>
                  <a:cubicBezTo>
                    <a:pt x="229267" y="100381"/>
                    <a:pt x="217182" y="76783"/>
                    <a:pt x="197355" y="59952"/>
                  </a:cubicBezTo>
                  <a:cubicBezTo>
                    <a:pt x="179750" y="45006"/>
                    <a:pt x="157365" y="36793"/>
                    <a:pt x="134272" y="36793"/>
                  </a:cubicBezTo>
                  <a:lnTo>
                    <a:pt x="134272" y="36793"/>
                  </a:lnTo>
                  <a:close/>
                  <a:moveTo>
                    <a:pt x="134171" y="268524"/>
                  </a:moveTo>
                  <a:cubicBezTo>
                    <a:pt x="102394" y="268524"/>
                    <a:pt x="71526" y="257180"/>
                    <a:pt x="47289" y="236612"/>
                  </a:cubicBezTo>
                  <a:cubicBezTo>
                    <a:pt x="-9129" y="188677"/>
                    <a:pt x="-16063" y="103781"/>
                    <a:pt x="31872" y="47329"/>
                  </a:cubicBezTo>
                  <a:cubicBezTo>
                    <a:pt x="57422" y="17235"/>
                    <a:pt x="94753" y="0"/>
                    <a:pt x="134272" y="0"/>
                  </a:cubicBezTo>
                  <a:cubicBezTo>
                    <a:pt x="166049" y="0"/>
                    <a:pt x="196884" y="11344"/>
                    <a:pt x="221155" y="31912"/>
                  </a:cubicBezTo>
                  <a:cubicBezTo>
                    <a:pt x="248488" y="55139"/>
                    <a:pt x="265151" y="87589"/>
                    <a:pt x="268046" y="123372"/>
                  </a:cubicBezTo>
                  <a:cubicBezTo>
                    <a:pt x="270941" y="159121"/>
                    <a:pt x="259799" y="193861"/>
                    <a:pt x="236571" y="221194"/>
                  </a:cubicBezTo>
                  <a:cubicBezTo>
                    <a:pt x="210989" y="251255"/>
                    <a:pt x="173691" y="268524"/>
                    <a:pt x="134171" y="268524"/>
                  </a:cubicBezTo>
                  <a:lnTo>
                    <a:pt x="134171" y="268524"/>
                  </a:lnTo>
                  <a:close/>
                </a:path>
              </a:pathLst>
            </a:custGeom>
            <a:grpFill/>
            <a:ln w="336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DDC0C6BE-10B4-8638-0235-C2995C7146D1}"/>
                </a:ext>
              </a:extLst>
            </p:cNvPr>
            <p:cNvSpPr/>
            <p:nvPr/>
          </p:nvSpPr>
          <p:spPr>
            <a:xfrm>
              <a:off x="7017366" y="6189210"/>
              <a:ext cx="67358" cy="70051"/>
            </a:xfrm>
            <a:custGeom>
              <a:avLst/>
              <a:gdLst>
                <a:gd name="connsiteX0" fmla="*/ 28040 w 67358"/>
                <a:gd name="connsiteY0" fmla="*/ 70051 h 70051"/>
                <a:gd name="connsiteX1" fmla="*/ 0 w 67358"/>
                <a:gd name="connsiteY1" fmla="*/ 46252 h 70051"/>
                <a:gd name="connsiteX2" fmla="*/ 39318 w 67358"/>
                <a:gd name="connsiteY2" fmla="*/ 0 h 70051"/>
                <a:gd name="connsiteX3" fmla="*/ 67358 w 67358"/>
                <a:gd name="connsiteY3" fmla="*/ 23799 h 70051"/>
                <a:gd name="connsiteX4" fmla="*/ 28040 w 67358"/>
                <a:gd name="connsiteY4" fmla="*/ 70051 h 70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358" h="70051">
                  <a:moveTo>
                    <a:pt x="28040" y="70051"/>
                  </a:moveTo>
                  <a:lnTo>
                    <a:pt x="0" y="46252"/>
                  </a:lnTo>
                  <a:lnTo>
                    <a:pt x="39318" y="0"/>
                  </a:lnTo>
                  <a:lnTo>
                    <a:pt x="67358" y="23799"/>
                  </a:lnTo>
                  <a:lnTo>
                    <a:pt x="28040" y="70051"/>
                  </a:lnTo>
                  <a:close/>
                </a:path>
              </a:pathLst>
            </a:custGeom>
            <a:grpFill/>
            <a:ln w="336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2A0C95B-3F25-DFA1-120B-6099AEDD8D4D}"/>
                </a:ext>
              </a:extLst>
            </p:cNvPr>
            <p:cNvSpPr/>
            <p:nvPr/>
          </p:nvSpPr>
          <p:spPr>
            <a:xfrm>
              <a:off x="6935341" y="6230288"/>
              <a:ext cx="116249" cy="124193"/>
            </a:xfrm>
            <a:custGeom>
              <a:avLst/>
              <a:gdLst>
                <a:gd name="connsiteX0" fmla="*/ 51156 w 116249"/>
                <a:gd name="connsiteY0" fmla="*/ 117707 h 124193"/>
                <a:gd name="connsiteX1" fmla="*/ 25237 w 116249"/>
                <a:gd name="connsiteY1" fmla="*/ 119827 h 124193"/>
                <a:gd name="connsiteX2" fmla="*/ 6487 w 116249"/>
                <a:gd name="connsiteY2" fmla="*/ 103905 h 124193"/>
                <a:gd name="connsiteX3" fmla="*/ 4366 w 116249"/>
                <a:gd name="connsiteY3" fmla="*/ 77985 h 124193"/>
                <a:gd name="connsiteX4" fmla="*/ 65092 w 116249"/>
                <a:gd name="connsiteY4" fmla="*/ 6487 h 124193"/>
                <a:gd name="connsiteX5" fmla="*/ 91013 w 116249"/>
                <a:gd name="connsiteY5" fmla="*/ 4366 h 124193"/>
                <a:gd name="connsiteX6" fmla="*/ 109762 w 116249"/>
                <a:gd name="connsiteY6" fmla="*/ 20288 h 124193"/>
                <a:gd name="connsiteX7" fmla="*/ 111883 w 116249"/>
                <a:gd name="connsiteY7" fmla="*/ 46208 h 124193"/>
                <a:gd name="connsiteX8" fmla="*/ 51156 w 116249"/>
                <a:gd name="connsiteY8" fmla="*/ 117707 h 124193"/>
                <a:gd name="connsiteX9" fmla="*/ 51156 w 116249"/>
                <a:gd name="connsiteY9" fmla="*/ 117707 h 124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249" h="124193">
                  <a:moveTo>
                    <a:pt x="51156" y="117707"/>
                  </a:moveTo>
                  <a:cubicBezTo>
                    <a:pt x="44559" y="125449"/>
                    <a:pt x="32979" y="126391"/>
                    <a:pt x="25237" y="119827"/>
                  </a:cubicBezTo>
                  <a:lnTo>
                    <a:pt x="6487" y="103905"/>
                  </a:lnTo>
                  <a:cubicBezTo>
                    <a:pt x="-1256" y="97307"/>
                    <a:pt x="-2198" y="85694"/>
                    <a:pt x="4366" y="77985"/>
                  </a:cubicBezTo>
                  <a:lnTo>
                    <a:pt x="65092" y="6487"/>
                  </a:lnTo>
                  <a:cubicBezTo>
                    <a:pt x="71691" y="-1256"/>
                    <a:pt x="83236" y="-2198"/>
                    <a:pt x="91013" y="4366"/>
                  </a:cubicBezTo>
                  <a:lnTo>
                    <a:pt x="109762" y="20288"/>
                  </a:lnTo>
                  <a:cubicBezTo>
                    <a:pt x="117505" y="26852"/>
                    <a:pt x="118447" y="38499"/>
                    <a:pt x="111883" y="46208"/>
                  </a:cubicBezTo>
                  <a:lnTo>
                    <a:pt x="51156" y="117707"/>
                  </a:lnTo>
                  <a:lnTo>
                    <a:pt x="51156" y="117707"/>
                  </a:lnTo>
                  <a:close/>
                </a:path>
              </a:pathLst>
            </a:custGeom>
            <a:grpFill/>
            <a:ln w="336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E2319D9-A8D9-EAFA-E7F3-2EA5B948BFBC}"/>
                </a:ext>
              </a:extLst>
            </p:cNvPr>
            <p:cNvSpPr/>
            <p:nvPr/>
          </p:nvSpPr>
          <p:spPr>
            <a:xfrm>
              <a:off x="7086741" y="6030636"/>
              <a:ext cx="85417" cy="40016"/>
            </a:xfrm>
            <a:custGeom>
              <a:avLst/>
              <a:gdLst>
                <a:gd name="connsiteX0" fmla="*/ 85101 w 85417"/>
                <a:gd name="connsiteY0" fmla="*/ 15543 h 40016"/>
                <a:gd name="connsiteX1" fmla="*/ 43326 w 85417"/>
                <a:gd name="connsiteY1" fmla="*/ 21569 h 40016"/>
                <a:gd name="connsiteX2" fmla="*/ 272 w 85417"/>
                <a:gd name="connsiteY2" fmla="*/ 35774 h 40016"/>
                <a:gd name="connsiteX3" fmla="*/ 36930 w 85417"/>
                <a:gd name="connsiteY3" fmla="*/ 1506 h 40016"/>
                <a:gd name="connsiteX4" fmla="*/ 85101 w 85417"/>
                <a:gd name="connsiteY4" fmla="*/ 15543 h 40016"/>
                <a:gd name="connsiteX5" fmla="*/ 85101 w 85417"/>
                <a:gd name="connsiteY5" fmla="*/ 15543 h 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17" h="40016">
                  <a:moveTo>
                    <a:pt x="85101" y="15543"/>
                  </a:moveTo>
                  <a:cubicBezTo>
                    <a:pt x="88298" y="28873"/>
                    <a:pt x="66755" y="15981"/>
                    <a:pt x="43326" y="21569"/>
                  </a:cubicBezTo>
                  <a:cubicBezTo>
                    <a:pt x="19897" y="27157"/>
                    <a:pt x="3436" y="49138"/>
                    <a:pt x="272" y="35774"/>
                  </a:cubicBezTo>
                  <a:cubicBezTo>
                    <a:pt x="-2926" y="22444"/>
                    <a:pt x="22859" y="5276"/>
                    <a:pt x="36930" y="1506"/>
                  </a:cubicBezTo>
                  <a:cubicBezTo>
                    <a:pt x="52987" y="-2803"/>
                    <a:pt x="81937" y="2213"/>
                    <a:pt x="85101" y="15543"/>
                  </a:cubicBezTo>
                  <a:lnTo>
                    <a:pt x="85101" y="15543"/>
                  </a:lnTo>
                  <a:close/>
                </a:path>
              </a:pathLst>
            </a:custGeom>
            <a:grpFill/>
            <a:ln w="336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1A148C9-DE25-42B7-8D36-3C1065987068}"/>
                </a:ext>
              </a:extLst>
            </p:cNvPr>
            <p:cNvSpPr/>
            <p:nvPr/>
          </p:nvSpPr>
          <p:spPr>
            <a:xfrm>
              <a:off x="7177452" y="6042632"/>
              <a:ext cx="21832" cy="17953"/>
            </a:xfrm>
            <a:custGeom>
              <a:avLst/>
              <a:gdLst>
                <a:gd name="connsiteX0" fmla="*/ 21522 w 21832"/>
                <a:gd name="connsiteY0" fmla="*/ 14219 h 17953"/>
                <a:gd name="connsiteX1" fmla="*/ 7081 w 21832"/>
                <a:gd name="connsiteY1" fmla="*/ 15902 h 17953"/>
                <a:gd name="connsiteX2" fmla="*/ 618 w 21832"/>
                <a:gd name="connsiteY2" fmla="*/ 7082 h 17953"/>
                <a:gd name="connsiteX3" fmla="*/ 9437 w 21832"/>
                <a:gd name="connsiteY3" fmla="*/ 653 h 17953"/>
                <a:gd name="connsiteX4" fmla="*/ 21522 w 21832"/>
                <a:gd name="connsiteY4" fmla="*/ 14219 h 17953"/>
                <a:gd name="connsiteX5" fmla="*/ 21522 w 21832"/>
                <a:gd name="connsiteY5" fmla="*/ 14219 h 17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832" h="17953">
                  <a:moveTo>
                    <a:pt x="21522" y="14219"/>
                  </a:moveTo>
                  <a:cubicBezTo>
                    <a:pt x="19569" y="19975"/>
                    <a:pt x="12837" y="17854"/>
                    <a:pt x="7081" y="15902"/>
                  </a:cubicBezTo>
                  <a:cubicBezTo>
                    <a:pt x="1358" y="13949"/>
                    <a:pt x="-1301" y="12839"/>
                    <a:pt x="618" y="7082"/>
                  </a:cubicBezTo>
                  <a:cubicBezTo>
                    <a:pt x="2604" y="1326"/>
                    <a:pt x="3681" y="-1333"/>
                    <a:pt x="9437" y="653"/>
                  </a:cubicBezTo>
                  <a:cubicBezTo>
                    <a:pt x="15261" y="2605"/>
                    <a:pt x="23541" y="8429"/>
                    <a:pt x="21522" y="14219"/>
                  </a:cubicBezTo>
                  <a:lnTo>
                    <a:pt x="21522" y="14219"/>
                  </a:lnTo>
                  <a:close/>
                </a:path>
              </a:pathLst>
            </a:custGeom>
            <a:grpFill/>
            <a:ln w="3365" cap="flat">
              <a:noFill/>
              <a:prstDash val="solid"/>
              <a:miter/>
            </a:ln>
          </p:spPr>
          <p:txBody>
            <a:bodyPr rtlCol="0" anchor="ctr"/>
            <a:lstStyle/>
            <a:p>
              <a:endParaRPr lang="en-US"/>
            </a:p>
          </p:txBody>
        </p:sp>
      </p:grpSp>
      <p:grpSp>
        <p:nvGrpSpPr>
          <p:cNvPr id="83" name="Graphic 28">
            <a:extLst>
              <a:ext uri="{FF2B5EF4-FFF2-40B4-BE49-F238E27FC236}">
                <a16:creationId xmlns:a16="http://schemas.microsoft.com/office/drawing/2014/main" id="{FF9B208D-3708-5726-FD5B-D316FFCFA7C7}"/>
              </a:ext>
            </a:extLst>
          </p:cNvPr>
          <p:cNvGrpSpPr/>
          <p:nvPr/>
        </p:nvGrpSpPr>
        <p:grpSpPr>
          <a:xfrm>
            <a:off x="5921742" y="1163385"/>
            <a:ext cx="327668" cy="327668"/>
            <a:chOff x="5750050" y="1092411"/>
            <a:chExt cx="327668" cy="327668"/>
          </a:xfrm>
          <a:solidFill>
            <a:schemeClr val="tx1"/>
          </a:solidFill>
        </p:grpSpPr>
        <p:sp>
          <p:nvSpPr>
            <p:cNvPr id="84" name="Freeform: Shape 83">
              <a:extLst>
                <a:ext uri="{FF2B5EF4-FFF2-40B4-BE49-F238E27FC236}">
                  <a16:creationId xmlns:a16="http://schemas.microsoft.com/office/drawing/2014/main" id="{6B7DDB8A-8AD8-4093-A82A-710DCA69C3BF}"/>
                </a:ext>
              </a:extLst>
            </p:cNvPr>
            <p:cNvSpPr/>
            <p:nvPr/>
          </p:nvSpPr>
          <p:spPr>
            <a:xfrm>
              <a:off x="5750050" y="1092411"/>
              <a:ext cx="327668" cy="327668"/>
            </a:xfrm>
            <a:custGeom>
              <a:avLst/>
              <a:gdLst>
                <a:gd name="connsiteX0" fmla="*/ 163834 w 327668"/>
                <a:gd name="connsiteY0" fmla="*/ 303398 h 327668"/>
                <a:gd name="connsiteX1" fmla="*/ 24270 w 327668"/>
                <a:gd name="connsiteY1" fmla="*/ 163834 h 327668"/>
                <a:gd name="connsiteX2" fmla="*/ 163834 w 327668"/>
                <a:gd name="connsiteY2" fmla="*/ 24270 h 327668"/>
                <a:gd name="connsiteX3" fmla="*/ 303364 w 327668"/>
                <a:gd name="connsiteY3" fmla="*/ 163834 h 327668"/>
                <a:gd name="connsiteX4" fmla="*/ 163834 w 327668"/>
                <a:gd name="connsiteY4" fmla="*/ 303398 h 327668"/>
                <a:gd name="connsiteX5" fmla="*/ 163834 w 327668"/>
                <a:gd name="connsiteY5" fmla="*/ 303398 h 327668"/>
                <a:gd name="connsiteX6" fmla="*/ 163834 w 327668"/>
                <a:gd name="connsiteY6" fmla="*/ 0 h 327668"/>
                <a:gd name="connsiteX7" fmla="*/ 0 w 327668"/>
                <a:gd name="connsiteY7" fmla="*/ 163834 h 327668"/>
                <a:gd name="connsiteX8" fmla="*/ 163834 w 327668"/>
                <a:gd name="connsiteY8" fmla="*/ 327668 h 327668"/>
                <a:gd name="connsiteX9" fmla="*/ 327668 w 327668"/>
                <a:gd name="connsiteY9" fmla="*/ 163834 h 327668"/>
                <a:gd name="connsiteX10" fmla="*/ 163834 w 327668"/>
                <a:gd name="connsiteY10" fmla="*/ 0 h 327668"/>
                <a:gd name="connsiteX11" fmla="*/ 163834 w 327668"/>
                <a:gd name="connsiteY11" fmla="*/ 0 h 32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7668" h="327668">
                  <a:moveTo>
                    <a:pt x="163834" y="303398"/>
                  </a:moveTo>
                  <a:cubicBezTo>
                    <a:pt x="86882" y="303398"/>
                    <a:pt x="24270" y="240786"/>
                    <a:pt x="24270" y="163834"/>
                  </a:cubicBezTo>
                  <a:cubicBezTo>
                    <a:pt x="24270" y="86882"/>
                    <a:pt x="86882" y="24270"/>
                    <a:pt x="163834" y="24270"/>
                  </a:cubicBezTo>
                  <a:cubicBezTo>
                    <a:pt x="240786" y="24270"/>
                    <a:pt x="303364" y="86882"/>
                    <a:pt x="303364" y="163834"/>
                  </a:cubicBezTo>
                  <a:cubicBezTo>
                    <a:pt x="303364" y="240786"/>
                    <a:pt x="240786" y="303398"/>
                    <a:pt x="163834" y="303398"/>
                  </a:cubicBezTo>
                  <a:lnTo>
                    <a:pt x="163834" y="303398"/>
                  </a:lnTo>
                  <a:close/>
                  <a:moveTo>
                    <a:pt x="163834" y="0"/>
                  </a:moveTo>
                  <a:cubicBezTo>
                    <a:pt x="73485" y="0"/>
                    <a:pt x="0" y="73485"/>
                    <a:pt x="0" y="163834"/>
                  </a:cubicBezTo>
                  <a:cubicBezTo>
                    <a:pt x="0" y="254184"/>
                    <a:pt x="73485" y="327668"/>
                    <a:pt x="163834" y="327668"/>
                  </a:cubicBezTo>
                  <a:cubicBezTo>
                    <a:pt x="254150" y="327668"/>
                    <a:pt x="327668" y="254184"/>
                    <a:pt x="327668" y="163834"/>
                  </a:cubicBezTo>
                  <a:cubicBezTo>
                    <a:pt x="327668" y="73485"/>
                    <a:pt x="254150" y="0"/>
                    <a:pt x="163834" y="0"/>
                  </a:cubicBezTo>
                  <a:lnTo>
                    <a:pt x="163834" y="0"/>
                  </a:lnTo>
                  <a:close/>
                </a:path>
              </a:pathLst>
            </a:custGeom>
            <a:grpFill/>
            <a:ln w="336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7DF1E75E-DE42-2815-02B2-36EE2C645F87}"/>
                </a:ext>
              </a:extLst>
            </p:cNvPr>
            <p:cNvSpPr/>
            <p:nvPr/>
          </p:nvSpPr>
          <p:spPr>
            <a:xfrm>
              <a:off x="5905839" y="1124659"/>
              <a:ext cx="16090" cy="32181"/>
            </a:xfrm>
            <a:custGeom>
              <a:avLst/>
              <a:gdLst>
                <a:gd name="connsiteX0" fmla="*/ 8045 w 16090"/>
                <a:gd name="connsiteY0" fmla="*/ 32181 h 32181"/>
                <a:gd name="connsiteX1" fmla="*/ 16090 w 16090"/>
                <a:gd name="connsiteY1" fmla="*/ 24136 h 32181"/>
                <a:gd name="connsiteX2" fmla="*/ 16090 w 16090"/>
                <a:gd name="connsiteY2" fmla="*/ 8045 h 32181"/>
                <a:gd name="connsiteX3" fmla="*/ 8045 w 16090"/>
                <a:gd name="connsiteY3" fmla="*/ 0 h 32181"/>
                <a:gd name="connsiteX4" fmla="*/ 0 w 16090"/>
                <a:gd name="connsiteY4" fmla="*/ 8045 h 32181"/>
                <a:gd name="connsiteX5" fmla="*/ 0 w 16090"/>
                <a:gd name="connsiteY5" fmla="*/ 24136 h 32181"/>
                <a:gd name="connsiteX6" fmla="*/ 8045 w 16090"/>
                <a:gd name="connsiteY6" fmla="*/ 32181 h 32181"/>
                <a:gd name="connsiteX7" fmla="*/ 8045 w 16090"/>
                <a:gd name="connsiteY7" fmla="*/ 32181 h 3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90" h="32181">
                  <a:moveTo>
                    <a:pt x="8045" y="32181"/>
                  </a:moveTo>
                  <a:cubicBezTo>
                    <a:pt x="12489" y="32181"/>
                    <a:pt x="16090" y="28579"/>
                    <a:pt x="16090" y="24136"/>
                  </a:cubicBezTo>
                  <a:lnTo>
                    <a:pt x="16090" y="8045"/>
                  </a:lnTo>
                  <a:cubicBezTo>
                    <a:pt x="16090" y="3602"/>
                    <a:pt x="12489" y="0"/>
                    <a:pt x="8045" y="0"/>
                  </a:cubicBezTo>
                  <a:cubicBezTo>
                    <a:pt x="3602" y="0"/>
                    <a:pt x="0" y="3602"/>
                    <a:pt x="0" y="8045"/>
                  </a:cubicBezTo>
                  <a:lnTo>
                    <a:pt x="0" y="24136"/>
                  </a:lnTo>
                  <a:cubicBezTo>
                    <a:pt x="0" y="28579"/>
                    <a:pt x="3602" y="32181"/>
                    <a:pt x="8045" y="32181"/>
                  </a:cubicBezTo>
                  <a:lnTo>
                    <a:pt x="8045" y="32181"/>
                  </a:lnTo>
                  <a:close/>
                </a:path>
              </a:pathLst>
            </a:custGeom>
            <a:grpFill/>
            <a:ln w="336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B6CDADA-2AFB-2CB5-6A83-3BE27891A351}"/>
                </a:ext>
              </a:extLst>
            </p:cNvPr>
            <p:cNvSpPr/>
            <p:nvPr/>
          </p:nvSpPr>
          <p:spPr>
            <a:xfrm>
              <a:off x="5905839" y="1353831"/>
              <a:ext cx="16090" cy="32181"/>
            </a:xfrm>
            <a:custGeom>
              <a:avLst/>
              <a:gdLst>
                <a:gd name="connsiteX0" fmla="*/ 8045 w 16090"/>
                <a:gd name="connsiteY0" fmla="*/ 0 h 32181"/>
                <a:gd name="connsiteX1" fmla="*/ 0 w 16090"/>
                <a:gd name="connsiteY1" fmla="*/ 8045 h 32181"/>
                <a:gd name="connsiteX2" fmla="*/ 0 w 16090"/>
                <a:gd name="connsiteY2" fmla="*/ 24136 h 32181"/>
                <a:gd name="connsiteX3" fmla="*/ 8045 w 16090"/>
                <a:gd name="connsiteY3" fmla="*/ 32181 h 32181"/>
                <a:gd name="connsiteX4" fmla="*/ 16090 w 16090"/>
                <a:gd name="connsiteY4" fmla="*/ 24136 h 32181"/>
                <a:gd name="connsiteX5" fmla="*/ 16090 w 16090"/>
                <a:gd name="connsiteY5" fmla="*/ 8045 h 32181"/>
                <a:gd name="connsiteX6" fmla="*/ 8045 w 16090"/>
                <a:gd name="connsiteY6" fmla="*/ 0 h 32181"/>
                <a:gd name="connsiteX7" fmla="*/ 8045 w 16090"/>
                <a:gd name="connsiteY7" fmla="*/ 0 h 3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90" h="32181">
                  <a:moveTo>
                    <a:pt x="8045" y="0"/>
                  </a:moveTo>
                  <a:cubicBezTo>
                    <a:pt x="3602" y="0"/>
                    <a:pt x="0" y="3602"/>
                    <a:pt x="0" y="8045"/>
                  </a:cubicBezTo>
                  <a:lnTo>
                    <a:pt x="0" y="24136"/>
                  </a:lnTo>
                  <a:cubicBezTo>
                    <a:pt x="0" y="28579"/>
                    <a:pt x="3602" y="32181"/>
                    <a:pt x="8045" y="32181"/>
                  </a:cubicBezTo>
                  <a:cubicBezTo>
                    <a:pt x="12489" y="32181"/>
                    <a:pt x="16090" y="28579"/>
                    <a:pt x="16090" y="24136"/>
                  </a:cubicBezTo>
                  <a:lnTo>
                    <a:pt x="16090" y="8045"/>
                  </a:lnTo>
                  <a:cubicBezTo>
                    <a:pt x="16090" y="3602"/>
                    <a:pt x="12489" y="0"/>
                    <a:pt x="8045" y="0"/>
                  </a:cubicBezTo>
                  <a:lnTo>
                    <a:pt x="8045" y="0"/>
                  </a:lnTo>
                  <a:close/>
                </a:path>
              </a:pathLst>
            </a:custGeom>
            <a:grpFill/>
            <a:ln w="336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FCD8D63-91ED-E02C-5962-B0D0934CD6A8}"/>
                </a:ext>
              </a:extLst>
            </p:cNvPr>
            <p:cNvSpPr/>
            <p:nvPr/>
          </p:nvSpPr>
          <p:spPr>
            <a:xfrm>
              <a:off x="5783207" y="1247290"/>
              <a:ext cx="32181" cy="16090"/>
            </a:xfrm>
            <a:custGeom>
              <a:avLst/>
              <a:gdLst>
                <a:gd name="connsiteX0" fmla="*/ 24136 w 32181"/>
                <a:gd name="connsiteY0" fmla="*/ 0 h 16090"/>
                <a:gd name="connsiteX1" fmla="*/ 8045 w 32181"/>
                <a:gd name="connsiteY1" fmla="*/ 0 h 16090"/>
                <a:gd name="connsiteX2" fmla="*/ 0 w 32181"/>
                <a:gd name="connsiteY2" fmla="*/ 8045 h 16090"/>
                <a:gd name="connsiteX3" fmla="*/ 8045 w 32181"/>
                <a:gd name="connsiteY3" fmla="*/ 16091 h 16090"/>
                <a:gd name="connsiteX4" fmla="*/ 24136 w 32181"/>
                <a:gd name="connsiteY4" fmla="*/ 16091 h 16090"/>
                <a:gd name="connsiteX5" fmla="*/ 32181 w 32181"/>
                <a:gd name="connsiteY5" fmla="*/ 8045 h 16090"/>
                <a:gd name="connsiteX6" fmla="*/ 24136 w 32181"/>
                <a:gd name="connsiteY6" fmla="*/ 0 h 16090"/>
                <a:gd name="connsiteX7" fmla="*/ 24136 w 32181"/>
                <a:gd name="connsiteY7" fmla="*/ 0 h 16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181" h="16090">
                  <a:moveTo>
                    <a:pt x="24136" y="0"/>
                  </a:moveTo>
                  <a:lnTo>
                    <a:pt x="8045" y="0"/>
                  </a:lnTo>
                  <a:cubicBezTo>
                    <a:pt x="3602" y="0"/>
                    <a:pt x="0" y="3602"/>
                    <a:pt x="0" y="8045"/>
                  </a:cubicBezTo>
                  <a:cubicBezTo>
                    <a:pt x="0" y="12489"/>
                    <a:pt x="3602" y="16091"/>
                    <a:pt x="8045" y="16091"/>
                  </a:cubicBezTo>
                  <a:lnTo>
                    <a:pt x="24136" y="16091"/>
                  </a:lnTo>
                  <a:cubicBezTo>
                    <a:pt x="28579" y="16091"/>
                    <a:pt x="32181" y="12489"/>
                    <a:pt x="32181" y="8045"/>
                  </a:cubicBezTo>
                  <a:cubicBezTo>
                    <a:pt x="32181" y="3602"/>
                    <a:pt x="28579" y="0"/>
                    <a:pt x="24136" y="0"/>
                  </a:cubicBezTo>
                  <a:lnTo>
                    <a:pt x="24136" y="0"/>
                  </a:lnTo>
                  <a:close/>
                </a:path>
              </a:pathLst>
            </a:custGeom>
            <a:grpFill/>
            <a:ln w="336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6A0E45E8-FBA9-A351-6860-65A96878EA05}"/>
                </a:ext>
              </a:extLst>
            </p:cNvPr>
            <p:cNvSpPr/>
            <p:nvPr/>
          </p:nvSpPr>
          <p:spPr>
            <a:xfrm>
              <a:off x="6012380" y="1247290"/>
              <a:ext cx="32180" cy="16090"/>
            </a:xfrm>
            <a:custGeom>
              <a:avLst/>
              <a:gdLst>
                <a:gd name="connsiteX0" fmla="*/ 24136 w 32180"/>
                <a:gd name="connsiteY0" fmla="*/ 0 h 16090"/>
                <a:gd name="connsiteX1" fmla="*/ 8045 w 32180"/>
                <a:gd name="connsiteY1" fmla="*/ 0 h 16090"/>
                <a:gd name="connsiteX2" fmla="*/ 0 w 32180"/>
                <a:gd name="connsiteY2" fmla="*/ 8045 h 16090"/>
                <a:gd name="connsiteX3" fmla="*/ 8045 w 32180"/>
                <a:gd name="connsiteY3" fmla="*/ 16091 h 16090"/>
                <a:gd name="connsiteX4" fmla="*/ 24136 w 32180"/>
                <a:gd name="connsiteY4" fmla="*/ 16091 h 16090"/>
                <a:gd name="connsiteX5" fmla="*/ 32181 w 32180"/>
                <a:gd name="connsiteY5" fmla="*/ 8045 h 16090"/>
                <a:gd name="connsiteX6" fmla="*/ 24136 w 32180"/>
                <a:gd name="connsiteY6" fmla="*/ 0 h 16090"/>
                <a:gd name="connsiteX7" fmla="*/ 24136 w 32180"/>
                <a:gd name="connsiteY7" fmla="*/ 0 h 16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180" h="16090">
                  <a:moveTo>
                    <a:pt x="24136" y="0"/>
                  </a:moveTo>
                  <a:lnTo>
                    <a:pt x="8045" y="0"/>
                  </a:lnTo>
                  <a:cubicBezTo>
                    <a:pt x="3602" y="0"/>
                    <a:pt x="0" y="3602"/>
                    <a:pt x="0" y="8045"/>
                  </a:cubicBezTo>
                  <a:cubicBezTo>
                    <a:pt x="0" y="12489"/>
                    <a:pt x="3602" y="16091"/>
                    <a:pt x="8045" y="16091"/>
                  </a:cubicBezTo>
                  <a:lnTo>
                    <a:pt x="24136" y="16091"/>
                  </a:lnTo>
                  <a:cubicBezTo>
                    <a:pt x="28546" y="16091"/>
                    <a:pt x="32181" y="12489"/>
                    <a:pt x="32181" y="8045"/>
                  </a:cubicBezTo>
                  <a:cubicBezTo>
                    <a:pt x="32181" y="3602"/>
                    <a:pt x="28579" y="0"/>
                    <a:pt x="24136" y="0"/>
                  </a:cubicBezTo>
                  <a:lnTo>
                    <a:pt x="24136" y="0"/>
                  </a:lnTo>
                  <a:close/>
                </a:path>
              </a:pathLst>
            </a:custGeom>
            <a:grpFill/>
            <a:ln w="336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0BC0CDC4-E93A-CDF4-5504-0FC3D0F9B2EE}"/>
                </a:ext>
              </a:extLst>
            </p:cNvPr>
            <p:cNvSpPr/>
            <p:nvPr/>
          </p:nvSpPr>
          <p:spPr>
            <a:xfrm>
              <a:off x="5826253" y="1178922"/>
              <a:ext cx="106165" cy="150680"/>
            </a:xfrm>
            <a:custGeom>
              <a:avLst/>
              <a:gdLst>
                <a:gd name="connsiteX0" fmla="*/ 95676 w 106165"/>
                <a:gd name="connsiteY0" fmla="*/ 59515 h 150680"/>
                <a:gd name="connsiteX1" fmla="*/ 95676 w 106165"/>
                <a:gd name="connsiteY1" fmla="*/ 8045 h 150680"/>
                <a:gd name="connsiteX2" fmla="*/ 87632 w 106165"/>
                <a:gd name="connsiteY2" fmla="*/ 0 h 150680"/>
                <a:gd name="connsiteX3" fmla="*/ 79586 w 106165"/>
                <a:gd name="connsiteY3" fmla="*/ 8045 h 150680"/>
                <a:gd name="connsiteX4" fmla="*/ 79586 w 106165"/>
                <a:gd name="connsiteY4" fmla="*/ 59616 h 150680"/>
                <a:gd name="connsiteX5" fmla="*/ 70935 w 106165"/>
                <a:gd name="connsiteY5" fmla="*/ 83583 h 150680"/>
                <a:gd name="connsiteX6" fmla="*/ 3105 w 106165"/>
                <a:gd name="connsiteY6" fmla="*/ 136298 h 150680"/>
                <a:gd name="connsiteX7" fmla="*/ 1692 w 106165"/>
                <a:gd name="connsiteY7" fmla="*/ 147575 h 150680"/>
                <a:gd name="connsiteX8" fmla="*/ 12968 w 106165"/>
                <a:gd name="connsiteY8" fmla="*/ 148989 h 150680"/>
                <a:gd name="connsiteX9" fmla="*/ 83727 w 106165"/>
                <a:gd name="connsiteY9" fmla="*/ 94019 h 150680"/>
                <a:gd name="connsiteX10" fmla="*/ 95676 w 106165"/>
                <a:gd name="connsiteY10" fmla="*/ 59515 h 150680"/>
                <a:gd name="connsiteX11" fmla="*/ 95676 w 106165"/>
                <a:gd name="connsiteY11" fmla="*/ 59515 h 15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165" h="150680">
                  <a:moveTo>
                    <a:pt x="95676" y="59515"/>
                  </a:moveTo>
                  <a:lnTo>
                    <a:pt x="95676" y="8045"/>
                  </a:lnTo>
                  <a:cubicBezTo>
                    <a:pt x="95676" y="3602"/>
                    <a:pt x="92075" y="0"/>
                    <a:pt x="87632" y="0"/>
                  </a:cubicBezTo>
                  <a:cubicBezTo>
                    <a:pt x="83188" y="0"/>
                    <a:pt x="79586" y="3602"/>
                    <a:pt x="79586" y="8045"/>
                  </a:cubicBezTo>
                  <a:lnTo>
                    <a:pt x="79586" y="59616"/>
                  </a:lnTo>
                  <a:cubicBezTo>
                    <a:pt x="70834" y="63958"/>
                    <a:pt x="66761" y="74326"/>
                    <a:pt x="70935" y="83583"/>
                  </a:cubicBezTo>
                  <a:lnTo>
                    <a:pt x="3105" y="136298"/>
                  </a:lnTo>
                  <a:cubicBezTo>
                    <a:pt x="-395" y="139025"/>
                    <a:pt x="-1035" y="144074"/>
                    <a:pt x="1692" y="147575"/>
                  </a:cubicBezTo>
                  <a:cubicBezTo>
                    <a:pt x="4418" y="151076"/>
                    <a:pt x="9467" y="151716"/>
                    <a:pt x="12968" y="148989"/>
                  </a:cubicBezTo>
                  <a:lnTo>
                    <a:pt x="83727" y="94019"/>
                  </a:lnTo>
                  <a:cubicBezTo>
                    <a:pt x="104967" y="98765"/>
                    <a:pt x="115403" y="69008"/>
                    <a:pt x="95676" y="59515"/>
                  </a:cubicBezTo>
                  <a:lnTo>
                    <a:pt x="95676" y="59515"/>
                  </a:lnTo>
                  <a:close/>
                </a:path>
              </a:pathLst>
            </a:custGeom>
            <a:grpFill/>
            <a:ln w="3365" cap="flat">
              <a:noFill/>
              <a:prstDash val="solid"/>
              <a:miter/>
            </a:ln>
          </p:spPr>
          <p:txBody>
            <a:bodyPr rtlCol="0" anchor="ctr"/>
            <a:lstStyle/>
            <a:p>
              <a:endParaRPr lang="en-US"/>
            </a:p>
          </p:txBody>
        </p:sp>
      </p:grpSp>
      <p:sp>
        <p:nvSpPr>
          <p:cNvPr id="595" name="Freeform: Shape 594">
            <a:extLst>
              <a:ext uri="{FF2B5EF4-FFF2-40B4-BE49-F238E27FC236}">
                <a16:creationId xmlns:a16="http://schemas.microsoft.com/office/drawing/2014/main" id="{788480B8-6BE1-2C7D-D446-C37F0AE98AE8}"/>
              </a:ext>
            </a:extLst>
          </p:cNvPr>
          <p:cNvSpPr/>
          <p:nvPr/>
        </p:nvSpPr>
        <p:spPr>
          <a:xfrm>
            <a:off x="3949774" y="2780081"/>
            <a:ext cx="428958" cy="443331"/>
          </a:xfrm>
          <a:custGeom>
            <a:avLst/>
            <a:gdLst>
              <a:gd name="connsiteX0" fmla="*/ 0 w 428958"/>
              <a:gd name="connsiteY0" fmla="*/ 443332 h 443331"/>
              <a:gd name="connsiteX1" fmla="*/ 165450 w 428958"/>
              <a:gd name="connsiteY1" fmla="*/ 0 h 443331"/>
              <a:gd name="connsiteX2" fmla="*/ 264114 w 428958"/>
              <a:gd name="connsiteY2" fmla="*/ 0 h 443331"/>
              <a:gd name="connsiteX3" fmla="*/ 428958 w 428958"/>
              <a:gd name="connsiteY3" fmla="*/ 443332 h 443331"/>
              <a:gd name="connsiteX4" fmla="*/ 300335 w 428958"/>
              <a:gd name="connsiteY4" fmla="*/ 443332 h 443331"/>
              <a:gd name="connsiteX5" fmla="*/ 273472 w 428958"/>
              <a:gd name="connsiteY5" fmla="*/ 356550 h 443331"/>
              <a:gd name="connsiteX6" fmla="*/ 155452 w 428958"/>
              <a:gd name="connsiteY6" fmla="*/ 356550 h 443331"/>
              <a:gd name="connsiteX7" fmla="*/ 129229 w 428958"/>
              <a:gd name="connsiteY7" fmla="*/ 443332 h 443331"/>
              <a:gd name="connsiteX8" fmla="*/ 0 w 428958"/>
              <a:gd name="connsiteY8" fmla="*/ 443332 h 443331"/>
              <a:gd name="connsiteX9" fmla="*/ 0 w 428958"/>
              <a:gd name="connsiteY9" fmla="*/ 443332 h 443331"/>
              <a:gd name="connsiteX10" fmla="*/ 214765 w 428958"/>
              <a:gd name="connsiteY10" fmla="*/ 126772 h 443331"/>
              <a:gd name="connsiteX11" fmla="*/ 173563 w 428958"/>
              <a:gd name="connsiteY11" fmla="*/ 275391 h 443331"/>
              <a:gd name="connsiteX12" fmla="*/ 254117 w 428958"/>
              <a:gd name="connsiteY12" fmla="*/ 275391 h 443331"/>
              <a:gd name="connsiteX13" fmla="*/ 214765 w 428958"/>
              <a:gd name="connsiteY13" fmla="*/ 126772 h 443331"/>
              <a:gd name="connsiteX14" fmla="*/ 214765 w 428958"/>
              <a:gd name="connsiteY14" fmla="*/ 126772 h 443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8958" h="443331">
                <a:moveTo>
                  <a:pt x="0" y="443332"/>
                </a:moveTo>
                <a:lnTo>
                  <a:pt x="165450" y="0"/>
                </a:lnTo>
                <a:lnTo>
                  <a:pt x="264114" y="0"/>
                </a:lnTo>
                <a:lnTo>
                  <a:pt x="428958" y="443332"/>
                </a:lnTo>
                <a:lnTo>
                  <a:pt x="300335" y="443332"/>
                </a:lnTo>
                <a:lnTo>
                  <a:pt x="273472" y="356550"/>
                </a:lnTo>
                <a:lnTo>
                  <a:pt x="155452" y="356550"/>
                </a:lnTo>
                <a:lnTo>
                  <a:pt x="129229" y="443332"/>
                </a:lnTo>
                <a:lnTo>
                  <a:pt x="0" y="443332"/>
                </a:lnTo>
                <a:lnTo>
                  <a:pt x="0" y="443332"/>
                </a:lnTo>
                <a:close/>
                <a:moveTo>
                  <a:pt x="214765" y="126772"/>
                </a:moveTo>
                <a:lnTo>
                  <a:pt x="173563" y="275391"/>
                </a:lnTo>
                <a:lnTo>
                  <a:pt x="254117" y="275391"/>
                </a:lnTo>
                <a:lnTo>
                  <a:pt x="214765" y="126772"/>
                </a:lnTo>
                <a:lnTo>
                  <a:pt x="214765" y="126772"/>
                </a:lnTo>
                <a:close/>
              </a:path>
            </a:pathLst>
          </a:custGeom>
          <a:solidFill>
            <a:srgbClr val="FFFFFF"/>
          </a:solidFill>
          <a:ln w="3365" cap="flat">
            <a:noFill/>
            <a:prstDash val="solid"/>
            <a:miter/>
          </a:ln>
        </p:spPr>
        <p:txBody>
          <a:bodyPr rtlCol="0" anchor="ctr"/>
          <a:lstStyle/>
          <a:p>
            <a:endParaRPr lang="en-US"/>
          </a:p>
        </p:txBody>
      </p:sp>
      <p:sp>
        <p:nvSpPr>
          <p:cNvPr id="596" name="Freeform: Shape 595">
            <a:extLst>
              <a:ext uri="{FF2B5EF4-FFF2-40B4-BE49-F238E27FC236}">
                <a16:creationId xmlns:a16="http://schemas.microsoft.com/office/drawing/2014/main" id="{3C0EF07E-AF14-3C3F-C3D7-5E95EB415BDC}"/>
              </a:ext>
            </a:extLst>
          </p:cNvPr>
          <p:cNvSpPr/>
          <p:nvPr/>
        </p:nvSpPr>
        <p:spPr>
          <a:xfrm>
            <a:off x="5916592" y="4765783"/>
            <a:ext cx="377151" cy="443331"/>
          </a:xfrm>
          <a:custGeom>
            <a:avLst/>
            <a:gdLst>
              <a:gd name="connsiteX0" fmla="*/ 377152 w 377151"/>
              <a:gd name="connsiteY0" fmla="*/ 329688 h 443331"/>
              <a:gd name="connsiteX1" fmla="*/ 364663 w 377151"/>
              <a:gd name="connsiteY1" fmla="*/ 381191 h 443331"/>
              <a:gd name="connsiteX2" fmla="*/ 330328 w 377151"/>
              <a:gd name="connsiteY2" fmla="*/ 416469 h 443331"/>
              <a:gd name="connsiteX3" fmla="*/ 279430 w 377151"/>
              <a:gd name="connsiteY3" fmla="*/ 436768 h 443331"/>
              <a:gd name="connsiteX4" fmla="*/ 217896 w 377151"/>
              <a:gd name="connsiteY4" fmla="*/ 443332 h 443331"/>
              <a:gd name="connsiteX5" fmla="*/ 0 w 377151"/>
              <a:gd name="connsiteY5" fmla="*/ 443332 h 443331"/>
              <a:gd name="connsiteX6" fmla="*/ 0 w 377151"/>
              <a:gd name="connsiteY6" fmla="*/ 0 h 443331"/>
              <a:gd name="connsiteX7" fmla="*/ 257281 w 377151"/>
              <a:gd name="connsiteY7" fmla="*/ 0 h 443331"/>
              <a:gd name="connsiteX8" fmla="*/ 299123 w 377151"/>
              <a:gd name="connsiteY8" fmla="*/ 9998 h 443331"/>
              <a:gd name="connsiteX9" fmla="*/ 330967 w 377151"/>
              <a:gd name="connsiteY9" fmla="*/ 35917 h 443331"/>
              <a:gd name="connsiteX10" fmla="*/ 351265 w 377151"/>
              <a:gd name="connsiteY10" fmla="*/ 72138 h 443331"/>
              <a:gd name="connsiteX11" fmla="*/ 358435 w 377151"/>
              <a:gd name="connsiteY11" fmla="*/ 113677 h 443331"/>
              <a:gd name="connsiteX12" fmla="*/ 342513 w 377151"/>
              <a:gd name="connsiteY12" fmla="*/ 173293 h 443331"/>
              <a:gd name="connsiteX13" fmla="*/ 294747 w 377151"/>
              <a:gd name="connsiteY13" fmla="*/ 216044 h 443331"/>
              <a:gd name="connsiteX14" fmla="*/ 355002 w 377151"/>
              <a:gd name="connsiteY14" fmla="*/ 255092 h 443331"/>
              <a:gd name="connsiteX15" fmla="*/ 377152 w 377151"/>
              <a:gd name="connsiteY15" fmla="*/ 329688 h 443331"/>
              <a:gd name="connsiteX16" fmla="*/ 377152 w 377151"/>
              <a:gd name="connsiteY16" fmla="*/ 329688 h 443331"/>
              <a:gd name="connsiteX17" fmla="*/ 253544 w 377151"/>
              <a:gd name="connsiteY17" fmla="*/ 304711 h 443331"/>
              <a:gd name="connsiteX18" fmla="*/ 244792 w 377151"/>
              <a:gd name="connsiteY18" fmla="*/ 277545 h 443331"/>
              <a:gd name="connsiteX19" fmla="*/ 222339 w 377151"/>
              <a:gd name="connsiteY19" fmla="*/ 266605 h 443331"/>
              <a:gd name="connsiteX20" fmla="*/ 121824 w 377151"/>
              <a:gd name="connsiteY20" fmla="*/ 266605 h 443331"/>
              <a:gd name="connsiteX21" fmla="*/ 121824 w 377151"/>
              <a:gd name="connsiteY21" fmla="*/ 340898 h 443331"/>
              <a:gd name="connsiteX22" fmla="*/ 217963 w 377151"/>
              <a:gd name="connsiteY22" fmla="*/ 340898 h 443331"/>
              <a:gd name="connsiteX23" fmla="*/ 243243 w 377151"/>
              <a:gd name="connsiteY23" fmla="*/ 331539 h 443331"/>
              <a:gd name="connsiteX24" fmla="*/ 253544 w 377151"/>
              <a:gd name="connsiteY24" fmla="*/ 304711 h 443331"/>
              <a:gd name="connsiteX25" fmla="*/ 253544 w 377151"/>
              <a:gd name="connsiteY25" fmla="*/ 304711 h 443331"/>
              <a:gd name="connsiteX26" fmla="*/ 121790 w 377151"/>
              <a:gd name="connsiteY26" fmla="*/ 103646 h 443331"/>
              <a:gd name="connsiteX27" fmla="*/ 121790 w 377151"/>
              <a:gd name="connsiteY27" fmla="*/ 171711 h 443331"/>
              <a:gd name="connsiteX28" fmla="*/ 204835 w 377151"/>
              <a:gd name="connsiteY28" fmla="*/ 171711 h 443331"/>
              <a:gd name="connsiteX29" fmla="*/ 227624 w 377151"/>
              <a:gd name="connsiteY29" fmla="*/ 164844 h 443331"/>
              <a:gd name="connsiteX30" fmla="*/ 237925 w 377151"/>
              <a:gd name="connsiteY30" fmla="*/ 137375 h 443331"/>
              <a:gd name="connsiteX31" fmla="*/ 229173 w 377151"/>
              <a:gd name="connsiteY31" fmla="*/ 111456 h 443331"/>
              <a:gd name="connsiteX32" fmla="*/ 208572 w 377151"/>
              <a:gd name="connsiteY32" fmla="*/ 103646 h 443331"/>
              <a:gd name="connsiteX33" fmla="*/ 121790 w 377151"/>
              <a:gd name="connsiteY33" fmla="*/ 103646 h 443331"/>
              <a:gd name="connsiteX34" fmla="*/ 121790 w 377151"/>
              <a:gd name="connsiteY34" fmla="*/ 103646 h 443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77151" h="443331">
                <a:moveTo>
                  <a:pt x="377152" y="329688"/>
                </a:moveTo>
                <a:cubicBezTo>
                  <a:pt x="377152" y="349683"/>
                  <a:pt x="372978" y="366851"/>
                  <a:pt x="364663" y="381191"/>
                </a:cubicBezTo>
                <a:cubicBezTo>
                  <a:pt x="356348" y="395531"/>
                  <a:pt x="344904" y="407313"/>
                  <a:pt x="330328" y="416469"/>
                </a:cubicBezTo>
                <a:cubicBezTo>
                  <a:pt x="315752" y="425625"/>
                  <a:pt x="298786" y="432391"/>
                  <a:pt x="279430" y="436768"/>
                </a:cubicBezTo>
                <a:cubicBezTo>
                  <a:pt x="260074" y="441143"/>
                  <a:pt x="239541" y="443332"/>
                  <a:pt x="217896" y="443332"/>
                </a:cubicBezTo>
                <a:lnTo>
                  <a:pt x="0" y="443332"/>
                </a:lnTo>
                <a:lnTo>
                  <a:pt x="0" y="0"/>
                </a:lnTo>
                <a:lnTo>
                  <a:pt x="257281" y="0"/>
                </a:lnTo>
                <a:cubicBezTo>
                  <a:pt x="272664" y="0"/>
                  <a:pt x="286634" y="3333"/>
                  <a:pt x="299123" y="9998"/>
                </a:cubicBezTo>
                <a:cubicBezTo>
                  <a:pt x="311612" y="16663"/>
                  <a:pt x="322215" y="25280"/>
                  <a:pt x="330967" y="35917"/>
                </a:cubicBezTo>
                <a:cubicBezTo>
                  <a:pt x="339686" y="46521"/>
                  <a:pt x="346452" y="58606"/>
                  <a:pt x="351265" y="72138"/>
                </a:cubicBezTo>
                <a:cubicBezTo>
                  <a:pt x="356046" y="85670"/>
                  <a:pt x="358435" y="99505"/>
                  <a:pt x="358435" y="113677"/>
                </a:cubicBezTo>
                <a:cubicBezTo>
                  <a:pt x="358435" y="134480"/>
                  <a:pt x="353151" y="154375"/>
                  <a:pt x="342513" y="173293"/>
                </a:cubicBezTo>
                <a:cubicBezTo>
                  <a:pt x="331910" y="192245"/>
                  <a:pt x="315954" y="206484"/>
                  <a:pt x="294747" y="216044"/>
                </a:cubicBezTo>
                <a:cubicBezTo>
                  <a:pt x="320128" y="223551"/>
                  <a:pt x="340224" y="236545"/>
                  <a:pt x="355002" y="255092"/>
                </a:cubicBezTo>
                <a:cubicBezTo>
                  <a:pt x="369780" y="273606"/>
                  <a:pt x="377152" y="298483"/>
                  <a:pt x="377152" y="329688"/>
                </a:cubicBezTo>
                <a:lnTo>
                  <a:pt x="377152" y="329688"/>
                </a:lnTo>
                <a:close/>
                <a:moveTo>
                  <a:pt x="253544" y="304711"/>
                </a:moveTo>
                <a:cubicBezTo>
                  <a:pt x="253544" y="293871"/>
                  <a:pt x="250649" y="284816"/>
                  <a:pt x="244792" y="277545"/>
                </a:cubicBezTo>
                <a:cubicBezTo>
                  <a:pt x="238968" y="270274"/>
                  <a:pt x="231495" y="266605"/>
                  <a:pt x="222339" y="266605"/>
                </a:cubicBezTo>
                <a:lnTo>
                  <a:pt x="121824" y="266605"/>
                </a:lnTo>
                <a:lnTo>
                  <a:pt x="121824" y="340898"/>
                </a:lnTo>
                <a:lnTo>
                  <a:pt x="217963" y="340898"/>
                </a:lnTo>
                <a:cubicBezTo>
                  <a:pt x="227961" y="340898"/>
                  <a:pt x="236376" y="337801"/>
                  <a:pt x="243243" y="331539"/>
                </a:cubicBezTo>
                <a:cubicBezTo>
                  <a:pt x="250111" y="325312"/>
                  <a:pt x="253544" y="316358"/>
                  <a:pt x="253544" y="304711"/>
                </a:cubicBezTo>
                <a:lnTo>
                  <a:pt x="253544" y="304711"/>
                </a:lnTo>
                <a:close/>
                <a:moveTo>
                  <a:pt x="121790" y="103646"/>
                </a:moveTo>
                <a:lnTo>
                  <a:pt x="121790" y="171711"/>
                </a:lnTo>
                <a:lnTo>
                  <a:pt x="204835" y="171711"/>
                </a:lnTo>
                <a:cubicBezTo>
                  <a:pt x="213183" y="171711"/>
                  <a:pt x="220757" y="169422"/>
                  <a:pt x="227624" y="164844"/>
                </a:cubicBezTo>
                <a:cubicBezTo>
                  <a:pt x="234525" y="160266"/>
                  <a:pt x="237925" y="151110"/>
                  <a:pt x="237925" y="137375"/>
                </a:cubicBezTo>
                <a:cubicBezTo>
                  <a:pt x="237925" y="125324"/>
                  <a:pt x="235030" y="116673"/>
                  <a:pt x="229173" y="111456"/>
                </a:cubicBezTo>
                <a:cubicBezTo>
                  <a:pt x="223349" y="106272"/>
                  <a:pt x="216482" y="103646"/>
                  <a:pt x="208572" y="103646"/>
                </a:cubicBezTo>
                <a:lnTo>
                  <a:pt x="121790" y="103646"/>
                </a:lnTo>
                <a:lnTo>
                  <a:pt x="121790" y="103646"/>
                </a:lnTo>
                <a:close/>
              </a:path>
            </a:pathLst>
          </a:custGeom>
          <a:solidFill>
            <a:srgbClr val="FFFFFF"/>
          </a:solidFill>
          <a:ln w="3365" cap="flat">
            <a:noFill/>
            <a:prstDash val="solid"/>
            <a:miter/>
          </a:ln>
        </p:spPr>
        <p:txBody>
          <a:bodyPr rtlCol="0" anchor="ctr"/>
          <a:lstStyle/>
          <a:p>
            <a:endParaRPr lang="en-US"/>
          </a:p>
        </p:txBody>
      </p:sp>
      <p:sp>
        <p:nvSpPr>
          <p:cNvPr id="597" name="Freeform: Shape 596">
            <a:extLst>
              <a:ext uri="{FF2B5EF4-FFF2-40B4-BE49-F238E27FC236}">
                <a16:creationId xmlns:a16="http://schemas.microsoft.com/office/drawing/2014/main" id="{5687AA68-917B-086B-7395-69E747EC0B7C}"/>
              </a:ext>
            </a:extLst>
          </p:cNvPr>
          <p:cNvSpPr/>
          <p:nvPr/>
        </p:nvSpPr>
        <p:spPr>
          <a:xfrm>
            <a:off x="7835878" y="2821990"/>
            <a:ext cx="387822" cy="449559"/>
          </a:xfrm>
          <a:custGeom>
            <a:avLst/>
            <a:gdLst>
              <a:gd name="connsiteX0" fmla="*/ 0 w 387822"/>
              <a:gd name="connsiteY0" fmla="*/ 220387 h 449559"/>
              <a:gd name="connsiteX1" fmla="*/ 14374 w 387822"/>
              <a:gd name="connsiteY1" fmla="*/ 140473 h 449559"/>
              <a:gd name="connsiteX2" fmla="*/ 56519 w 387822"/>
              <a:gd name="connsiteY2" fmla="*/ 69916 h 449559"/>
              <a:gd name="connsiteX3" fmla="*/ 123978 w 387822"/>
              <a:gd name="connsiteY3" fmla="*/ 19356 h 449559"/>
              <a:gd name="connsiteX4" fmla="*/ 214192 w 387822"/>
              <a:gd name="connsiteY4" fmla="*/ 0 h 449559"/>
              <a:gd name="connsiteX5" fmla="*/ 317839 w 387822"/>
              <a:gd name="connsiteY5" fmla="*/ 26559 h 449559"/>
              <a:gd name="connsiteX6" fmla="*/ 383379 w 387822"/>
              <a:gd name="connsiteY6" fmla="*/ 96813 h 449559"/>
              <a:gd name="connsiteX7" fmla="*/ 290337 w 387822"/>
              <a:gd name="connsiteY7" fmla="*/ 162993 h 449559"/>
              <a:gd name="connsiteX8" fmla="*/ 275660 w 387822"/>
              <a:gd name="connsiteY8" fmla="*/ 136130 h 449559"/>
              <a:gd name="connsiteX9" fmla="*/ 256035 w 387822"/>
              <a:gd name="connsiteY9" fmla="*/ 119265 h 449559"/>
              <a:gd name="connsiteX10" fmla="*/ 233548 w 387822"/>
              <a:gd name="connsiteY10" fmla="*/ 110513 h 449559"/>
              <a:gd name="connsiteX11" fmla="*/ 211701 w 387822"/>
              <a:gd name="connsiteY11" fmla="*/ 108022 h 449559"/>
              <a:gd name="connsiteX12" fmla="*/ 172081 w 387822"/>
              <a:gd name="connsiteY12" fmla="*/ 118323 h 449559"/>
              <a:gd name="connsiteX13" fmla="*/ 144613 w 387822"/>
              <a:gd name="connsiteY13" fmla="*/ 145185 h 449559"/>
              <a:gd name="connsiteX14" fmla="*/ 128691 w 387822"/>
              <a:gd name="connsiteY14" fmla="*/ 182651 h 449559"/>
              <a:gd name="connsiteX15" fmla="*/ 123675 w 387822"/>
              <a:gd name="connsiteY15" fmla="*/ 224157 h 449559"/>
              <a:gd name="connsiteX16" fmla="*/ 129633 w 387822"/>
              <a:gd name="connsiteY16" fmla="*/ 268490 h 449559"/>
              <a:gd name="connsiteX17" fmla="*/ 147104 w 387822"/>
              <a:gd name="connsiteY17" fmla="*/ 305956 h 449559"/>
              <a:gd name="connsiteX18" fmla="*/ 175178 w 387822"/>
              <a:gd name="connsiteY18" fmla="*/ 331876 h 449559"/>
              <a:gd name="connsiteX19" fmla="*/ 212981 w 387822"/>
              <a:gd name="connsiteY19" fmla="*/ 341537 h 449559"/>
              <a:gd name="connsiteX20" fmla="*/ 234828 w 387822"/>
              <a:gd name="connsiteY20" fmla="*/ 338743 h 449559"/>
              <a:gd name="connsiteX21" fmla="*/ 256371 w 387822"/>
              <a:gd name="connsiteY21" fmla="*/ 329351 h 449559"/>
              <a:gd name="connsiteX22" fmla="*/ 275121 w 387822"/>
              <a:gd name="connsiteY22" fmla="*/ 312487 h 449559"/>
              <a:gd name="connsiteX23" fmla="*/ 288519 w 387822"/>
              <a:gd name="connsiteY23" fmla="*/ 287206 h 449559"/>
              <a:gd name="connsiteX24" fmla="*/ 387823 w 387822"/>
              <a:gd name="connsiteY24" fmla="*/ 346519 h 449559"/>
              <a:gd name="connsiteX25" fmla="*/ 359412 w 387822"/>
              <a:gd name="connsiteY25" fmla="*/ 390213 h 449559"/>
              <a:gd name="connsiteX26" fmla="*/ 316021 w 387822"/>
              <a:gd name="connsiteY26" fmla="*/ 422697 h 449559"/>
              <a:gd name="connsiteX27" fmla="*/ 264181 w 387822"/>
              <a:gd name="connsiteY27" fmla="*/ 442692 h 449559"/>
              <a:gd name="connsiteX28" fmla="*/ 210490 w 387822"/>
              <a:gd name="connsiteY28" fmla="*/ 449559 h 449559"/>
              <a:gd name="connsiteX29" fmla="*/ 125560 w 387822"/>
              <a:gd name="connsiteY29" fmla="*/ 429900 h 449559"/>
              <a:gd name="connsiteX30" fmla="*/ 59044 w 387822"/>
              <a:gd name="connsiteY30" fmla="*/ 377758 h 449559"/>
              <a:gd name="connsiteX31" fmla="*/ 15653 w 387822"/>
              <a:gd name="connsiteY31" fmla="*/ 304071 h 449559"/>
              <a:gd name="connsiteX32" fmla="*/ 0 w 387822"/>
              <a:gd name="connsiteY32" fmla="*/ 220387 h 449559"/>
              <a:gd name="connsiteX33" fmla="*/ 0 w 387822"/>
              <a:gd name="connsiteY33" fmla="*/ 220387 h 449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7822" h="449559">
                <a:moveTo>
                  <a:pt x="0" y="220387"/>
                </a:moveTo>
                <a:cubicBezTo>
                  <a:pt x="0" y="193322"/>
                  <a:pt x="4813" y="166695"/>
                  <a:pt x="14374" y="140473"/>
                </a:cubicBezTo>
                <a:cubicBezTo>
                  <a:pt x="23934" y="114250"/>
                  <a:pt x="38005" y="90720"/>
                  <a:pt x="56519" y="69916"/>
                </a:cubicBezTo>
                <a:cubicBezTo>
                  <a:pt x="75067" y="49113"/>
                  <a:pt x="97519" y="32248"/>
                  <a:pt x="123978" y="19356"/>
                </a:cubicBezTo>
                <a:cubicBezTo>
                  <a:pt x="150403" y="6463"/>
                  <a:pt x="180497" y="0"/>
                  <a:pt x="214192" y="0"/>
                </a:cubicBezTo>
                <a:cubicBezTo>
                  <a:pt x="253746" y="0"/>
                  <a:pt x="288317" y="8853"/>
                  <a:pt x="317839" y="26559"/>
                </a:cubicBezTo>
                <a:cubicBezTo>
                  <a:pt x="347428" y="44266"/>
                  <a:pt x="369241" y="67661"/>
                  <a:pt x="383379" y="96813"/>
                </a:cubicBezTo>
                <a:lnTo>
                  <a:pt x="290337" y="162993"/>
                </a:lnTo>
                <a:cubicBezTo>
                  <a:pt x="286600" y="152187"/>
                  <a:pt x="281719" y="143233"/>
                  <a:pt x="275660" y="136130"/>
                </a:cubicBezTo>
                <a:cubicBezTo>
                  <a:pt x="269635" y="129061"/>
                  <a:pt x="263070" y="123439"/>
                  <a:pt x="256035" y="119265"/>
                </a:cubicBezTo>
                <a:cubicBezTo>
                  <a:pt x="248932" y="115091"/>
                  <a:pt x="241459" y="112196"/>
                  <a:pt x="233548" y="110513"/>
                </a:cubicBezTo>
                <a:cubicBezTo>
                  <a:pt x="225638" y="108830"/>
                  <a:pt x="218367" y="108022"/>
                  <a:pt x="211701" y="108022"/>
                </a:cubicBezTo>
                <a:cubicBezTo>
                  <a:pt x="196318" y="108022"/>
                  <a:pt x="183089" y="111456"/>
                  <a:pt x="172081" y="118323"/>
                </a:cubicBezTo>
                <a:cubicBezTo>
                  <a:pt x="161040" y="125190"/>
                  <a:pt x="151884" y="134144"/>
                  <a:pt x="144613" y="145185"/>
                </a:cubicBezTo>
                <a:cubicBezTo>
                  <a:pt x="137308" y="156226"/>
                  <a:pt x="132023" y="168715"/>
                  <a:pt x="128691" y="182651"/>
                </a:cubicBezTo>
                <a:cubicBezTo>
                  <a:pt x="125358" y="196587"/>
                  <a:pt x="123675" y="210423"/>
                  <a:pt x="123675" y="224157"/>
                </a:cubicBezTo>
                <a:cubicBezTo>
                  <a:pt x="123675" y="239574"/>
                  <a:pt x="125661" y="254352"/>
                  <a:pt x="129633" y="268490"/>
                </a:cubicBezTo>
                <a:cubicBezTo>
                  <a:pt x="133572" y="282662"/>
                  <a:pt x="139395" y="295151"/>
                  <a:pt x="147104" y="305956"/>
                </a:cubicBezTo>
                <a:cubicBezTo>
                  <a:pt x="154813" y="316762"/>
                  <a:pt x="164171" y="325413"/>
                  <a:pt x="175178" y="331876"/>
                </a:cubicBezTo>
                <a:cubicBezTo>
                  <a:pt x="186220" y="338305"/>
                  <a:pt x="198809" y="341537"/>
                  <a:pt x="212981" y="341537"/>
                </a:cubicBezTo>
                <a:cubicBezTo>
                  <a:pt x="220050" y="341537"/>
                  <a:pt x="227321" y="340595"/>
                  <a:pt x="234828" y="338743"/>
                </a:cubicBezTo>
                <a:cubicBezTo>
                  <a:pt x="242301" y="336858"/>
                  <a:pt x="249471" y="333727"/>
                  <a:pt x="256371" y="329351"/>
                </a:cubicBezTo>
                <a:cubicBezTo>
                  <a:pt x="263239" y="324975"/>
                  <a:pt x="269466" y="319354"/>
                  <a:pt x="275121" y="312487"/>
                </a:cubicBezTo>
                <a:cubicBezTo>
                  <a:pt x="280743" y="305620"/>
                  <a:pt x="285220" y="297204"/>
                  <a:pt x="288519" y="287206"/>
                </a:cubicBezTo>
                <a:lnTo>
                  <a:pt x="387823" y="346519"/>
                </a:lnTo>
                <a:cubicBezTo>
                  <a:pt x="381562" y="362744"/>
                  <a:pt x="372103" y="377320"/>
                  <a:pt x="359412" y="390213"/>
                </a:cubicBezTo>
                <a:cubicBezTo>
                  <a:pt x="346721" y="403105"/>
                  <a:pt x="332246" y="413945"/>
                  <a:pt x="316021" y="422697"/>
                </a:cubicBezTo>
                <a:cubicBezTo>
                  <a:pt x="299796" y="431449"/>
                  <a:pt x="282493" y="438114"/>
                  <a:pt x="264181" y="442692"/>
                </a:cubicBezTo>
                <a:cubicBezTo>
                  <a:pt x="245869" y="447270"/>
                  <a:pt x="227961" y="449559"/>
                  <a:pt x="210490" y="449559"/>
                </a:cubicBezTo>
                <a:cubicBezTo>
                  <a:pt x="179689" y="449559"/>
                  <a:pt x="151379" y="442995"/>
                  <a:pt x="125560" y="429900"/>
                </a:cubicBezTo>
                <a:cubicBezTo>
                  <a:pt x="99741" y="416806"/>
                  <a:pt x="77592" y="399402"/>
                  <a:pt x="59044" y="377758"/>
                </a:cubicBezTo>
                <a:cubicBezTo>
                  <a:pt x="40529" y="356113"/>
                  <a:pt x="26088" y="331539"/>
                  <a:pt x="15653" y="304071"/>
                </a:cubicBezTo>
                <a:cubicBezTo>
                  <a:pt x="5184" y="276569"/>
                  <a:pt x="0" y="248663"/>
                  <a:pt x="0" y="220387"/>
                </a:cubicBezTo>
                <a:lnTo>
                  <a:pt x="0" y="220387"/>
                </a:lnTo>
                <a:close/>
              </a:path>
            </a:pathLst>
          </a:custGeom>
          <a:solidFill>
            <a:srgbClr val="FFFFFF"/>
          </a:solidFill>
          <a:ln w="3365" cap="flat">
            <a:noFill/>
            <a:prstDash val="solid"/>
            <a:miter/>
          </a:ln>
        </p:spPr>
        <p:txBody>
          <a:bodyPr rtlCol="0" anchor="ctr"/>
          <a:lstStyle/>
          <a:p>
            <a:endParaRPr lang="en-US"/>
          </a:p>
        </p:txBody>
      </p:sp>
      <p:sp>
        <p:nvSpPr>
          <p:cNvPr id="4" name="TextBox 3">
            <a:extLst>
              <a:ext uri="{FF2B5EF4-FFF2-40B4-BE49-F238E27FC236}">
                <a16:creationId xmlns:a16="http://schemas.microsoft.com/office/drawing/2014/main" id="{48421B52-7A05-EE7A-A137-4860DA6A1564}"/>
              </a:ext>
            </a:extLst>
          </p:cNvPr>
          <p:cNvSpPr txBox="1"/>
          <p:nvPr/>
        </p:nvSpPr>
        <p:spPr>
          <a:xfrm>
            <a:off x="5484070" y="2745263"/>
            <a:ext cx="1227515" cy="473206"/>
          </a:xfrm>
          <a:prstGeom prst="rect">
            <a:avLst/>
          </a:prstGeom>
          <a:noFill/>
        </p:spPr>
        <p:txBody>
          <a:bodyPr wrap="square">
            <a:spAutoFit/>
          </a:bodyPr>
          <a:lstStyle/>
          <a:p>
            <a:pPr algn="ctr" rtl="1">
              <a:lnSpc>
                <a:spcPct val="150000"/>
              </a:lnSpc>
            </a:pPr>
            <a:r>
              <a:rPr lang="fa-IR" sz="1800" dirty="0">
                <a:solidFill>
                  <a:schemeClr val="bg1"/>
                </a:solidFill>
                <a:latin typeface="Kalameh" pitchFamily="2" charset="-78"/>
                <a:cs typeface="B Yekan" panose="00000400000000000000" pitchFamily="2" charset="-78"/>
              </a:rPr>
              <a:t>تیتر عنوان</a:t>
            </a:r>
          </a:p>
        </p:txBody>
      </p:sp>
      <p:sp>
        <p:nvSpPr>
          <p:cNvPr id="29" name="TextBox 28">
            <a:extLst>
              <a:ext uri="{FF2B5EF4-FFF2-40B4-BE49-F238E27FC236}">
                <a16:creationId xmlns:a16="http://schemas.microsoft.com/office/drawing/2014/main" id="{C92BFE80-163A-E355-54C0-1E7CBAD8AB73}"/>
              </a:ext>
            </a:extLst>
          </p:cNvPr>
          <p:cNvSpPr txBox="1"/>
          <p:nvPr/>
        </p:nvSpPr>
        <p:spPr>
          <a:xfrm>
            <a:off x="7397790" y="4708744"/>
            <a:ext cx="1227515" cy="473206"/>
          </a:xfrm>
          <a:prstGeom prst="rect">
            <a:avLst/>
          </a:prstGeom>
          <a:noFill/>
        </p:spPr>
        <p:txBody>
          <a:bodyPr wrap="square">
            <a:spAutoFit/>
          </a:bodyPr>
          <a:lstStyle/>
          <a:p>
            <a:pPr algn="ctr" rtl="1">
              <a:lnSpc>
                <a:spcPct val="150000"/>
              </a:lnSpc>
            </a:pPr>
            <a:r>
              <a:rPr lang="fa-IR" sz="1800" dirty="0">
                <a:solidFill>
                  <a:schemeClr val="bg1"/>
                </a:solidFill>
                <a:latin typeface="Kalameh" pitchFamily="2" charset="-78"/>
                <a:cs typeface="B Yekan" panose="00000400000000000000" pitchFamily="2" charset="-78"/>
              </a:rPr>
              <a:t>تیتر عنوان</a:t>
            </a:r>
          </a:p>
        </p:txBody>
      </p:sp>
      <p:sp>
        <p:nvSpPr>
          <p:cNvPr id="30" name="TextBox 29">
            <a:extLst>
              <a:ext uri="{FF2B5EF4-FFF2-40B4-BE49-F238E27FC236}">
                <a16:creationId xmlns:a16="http://schemas.microsoft.com/office/drawing/2014/main" id="{4A706914-52E3-62B8-3555-FEFA3A59F760}"/>
              </a:ext>
            </a:extLst>
          </p:cNvPr>
          <p:cNvSpPr txBox="1"/>
          <p:nvPr/>
        </p:nvSpPr>
        <p:spPr>
          <a:xfrm>
            <a:off x="3507067" y="4708744"/>
            <a:ext cx="1227515" cy="473206"/>
          </a:xfrm>
          <a:prstGeom prst="rect">
            <a:avLst/>
          </a:prstGeom>
          <a:noFill/>
        </p:spPr>
        <p:txBody>
          <a:bodyPr wrap="square">
            <a:spAutoFit/>
          </a:bodyPr>
          <a:lstStyle/>
          <a:p>
            <a:pPr algn="ctr" rtl="1">
              <a:lnSpc>
                <a:spcPct val="150000"/>
              </a:lnSpc>
            </a:pPr>
            <a:r>
              <a:rPr lang="fa-IR" sz="1800" dirty="0">
                <a:solidFill>
                  <a:schemeClr val="bg1"/>
                </a:solidFill>
                <a:latin typeface="Kalameh" pitchFamily="2" charset="-78"/>
                <a:cs typeface="B Yekan" panose="00000400000000000000" pitchFamily="2" charset="-78"/>
              </a:rPr>
              <a:t>تیتر عنوان</a:t>
            </a:r>
          </a:p>
        </p:txBody>
      </p:sp>
      <p:sp>
        <p:nvSpPr>
          <p:cNvPr id="90" name="TextBox 89">
            <a:extLst>
              <a:ext uri="{FF2B5EF4-FFF2-40B4-BE49-F238E27FC236}">
                <a16:creationId xmlns:a16="http://schemas.microsoft.com/office/drawing/2014/main" id="{E3A0D9B2-B5A2-5DF5-9AD7-AA698DF21A43}"/>
              </a:ext>
            </a:extLst>
          </p:cNvPr>
          <p:cNvSpPr txBox="1"/>
          <p:nvPr/>
        </p:nvSpPr>
        <p:spPr>
          <a:xfrm>
            <a:off x="8461057" y="1504649"/>
            <a:ext cx="3476824"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91" name="TextBox 90">
            <a:extLst>
              <a:ext uri="{FF2B5EF4-FFF2-40B4-BE49-F238E27FC236}">
                <a16:creationId xmlns:a16="http://schemas.microsoft.com/office/drawing/2014/main" id="{E4A0454C-6862-C734-E671-6E13B5D5F6F8}"/>
              </a:ext>
            </a:extLst>
          </p:cNvPr>
          <p:cNvSpPr txBox="1"/>
          <p:nvPr/>
        </p:nvSpPr>
        <p:spPr>
          <a:xfrm>
            <a:off x="145857" y="2150554"/>
            <a:ext cx="3012245"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92" name="TextBox 91">
            <a:extLst>
              <a:ext uri="{FF2B5EF4-FFF2-40B4-BE49-F238E27FC236}">
                <a16:creationId xmlns:a16="http://schemas.microsoft.com/office/drawing/2014/main" id="{B64C3B22-1A67-7EF2-C3D8-00EC7902F8EB}"/>
              </a:ext>
            </a:extLst>
          </p:cNvPr>
          <p:cNvSpPr txBox="1"/>
          <p:nvPr/>
        </p:nvSpPr>
        <p:spPr>
          <a:xfrm>
            <a:off x="793102" y="5680738"/>
            <a:ext cx="3506337"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93" name="TextBox 92">
            <a:extLst>
              <a:ext uri="{FF2B5EF4-FFF2-40B4-BE49-F238E27FC236}">
                <a16:creationId xmlns:a16="http://schemas.microsoft.com/office/drawing/2014/main" id="{BB9AAF98-6CE8-85B1-8B03-D7B0C1466408}"/>
              </a:ext>
            </a:extLst>
          </p:cNvPr>
          <p:cNvSpPr txBox="1"/>
          <p:nvPr/>
        </p:nvSpPr>
        <p:spPr>
          <a:xfrm>
            <a:off x="9053313" y="4827477"/>
            <a:ext cx="2946775"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Tree>
    <p:extLst>
      <p:ext uri="{BB962C8B-B14F-4D97-AF65-F5344CB8AC3E}">
        <p14:creationId xmlns:p14="http://schemas.microsoft.com/office/powerpoint/2010/main" val="40720127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1000"/>
                                        <p:tgtEl>
                                          <p:spTgt spid="52"/>
                                        </p:tgtEl>
                                      </p:cBhvr>
                                    </p:animEffect>
                                    <p:anim calcmode="lin" valueType="num">
                                      <p:cBhvr>
                                        <p:cTn id="28" dur="1000" fill="hold"/>
                                        <p:tgtEl>
                                          <p:spTgt spid="52"/>
                                        </p:tgtEl>
                                        <p:attrNameLst>
                                          <p:attrName>ppt_x</p:attrName>
                                        </p:attrNameLst>
                                      </p:cBhvr>
                                      <p:tavLst>
                                        <p:tav tm="0">
                                          <p:val>
                                            <p:strVal val="#ppt_x"/>
                                          </p:val>
                                        </p:tav>
                                        <p:tav tm="100000">
                                          <p:val>
                                            <p:strVal val="#ppt_x"/>
                                          </p:val>
                                        </p:tav>
                                      </p:tavLst>
                                    </p:anim>
                                    <p:anim calcmode="lin" valueType="num">
                                      <p:cBhvr>
                                        <p:cTn id="29" dur="1000" fill="hold"/>
                                        <p:tgtEl>
                                          <p:spTgt spid="5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1000"/>
                                        <p:tgtEl>
                                          <p:spTgt spid="57"/>
                                        </p:tgtEl>
                                      </p:cBhvr>
                                    </p:animEffect>
                                    <p:anim calcmode="lin" valueType="num">
                                      <p:cBhvr>
                                        <p:cTn id="33" dur="1000" fill="hold"/>
                                        <p:tgtEl>
                                          <p:spTgt spid="57"/>
                                        </p:tgtEl>
                                        <p:attrNameLst>
                                          <p:attrName>ppt_x</p:attrName>
                                        </p:attrNameLst>
                                      </p:cBhvr>
                                      <p:tavLst>
                                        <p:tav tm="0">
                                          <p:val>
                                            <p:strVal val="#ppt_x"/>
                                          </p:val>
                                        </p:tav>
                                        <p:tav tm="100000">
                                          <p:val>
                                            <p:strVal val="#ppt_x"/>
                                          </p:val>
                                        </p:tav>
                                      </p:tavLst>
                                    </p:anim>
                                    <p:anim calcmode="lin" valueType="num">
                                      <p:cBhvr>
                                        <p:cTn id="34" dur="10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1000"/>
                                        <p:tgtEl>
                                          <p:spTgt spid="69"/>
                                        </p:tgtEl>
                                      </p:cBhvr>
                                    </p:animEffect>
                                    <p:anim calcmode="lin" valueType="num">
                                      <p:cBhvr>
                                        <p:cTn id="38" dur="1000" fill="hold"/>
                                        <p:tgtEl>
                                          <p:spTgt spid="69"/>
                                        </p:tgtEl>
                                        <p:attrNameLst>
                                          <p:attrName>ppt_x</p:attrName>
                                        </p:attrNameLst>
                                      </p:cBhvr>
                                      <p:tavLst>
                                        <p:tav tm="0">
                                          <p:val>
                                            <p:strVal val="#ppt_x"/>
                                          </p:val>
                                        </p:tav>
                                        <p:tav tm="100000">
                                          <p:val>
                                            <p:strVal val="#ppt_x"/>
                                          </p:val>
                                        </p:tav>
                                      </p:tavLst>
                                    </p:anim>
                                    <p:anim calcmode="lin" valueType="num">
                                      <p:cBhvr>
                                        <p:cTn id="39" dur="10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fade">
                                      <p:cBhvr>
                                        <p:cTn id="42" dur="1000"/>
                                        <p:tgtEl>
                                          <p:spTgt spid="70"/>
                                        </p:tgtEl>
                                      </p:cBhvr>
                                    </p:animEffect>
                                    <p:anim calcmode="lin" valueType="num">
                                      <p:cBhvr>
                                        <p:cTn id="43" dur="1000" fill="hold"/>
                                        <p:tgtEl>
                                          <p:spTgt spid="70"/>
                                        </p:tgtEl>
                                        <p:attrNameLst>
                                          <p:attrName>ppt_x</p:attrName>
                                        </p:attrNameLst>
                                      </p:cBhvr>
                                      <p:tavLst>
                                        <p:tav tm="0">
                                          <p:val>
                                            <p:strVal val="#ppt_x"/>
                                          </p:val>
                                        </p:tav>
                                        <p:tav tm="100000">
                                          <p:val>
                                            <p:strVal val="#ppt_x"/>
                                          </p:val>
                                        </p:tav>
                                      </p:tavLst>
                                    </p:anim>
                                    <p:anim calcmode="lin" valueType="num">
                                      <p:cBhvr>
                                        <p:cTn id="44" dur="1000" fill="hold"/>
                                        <p:tgtEl>
                                          <p:spTgt spid="7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1000"/>
                                        <p:tgtEl>
                                          <p:spTgt spid="75"/>
                                        </p:tgtEl>
                                      </p:cBhvr>
                                    </p:animEffect>
                                    <p:anim calcmode="lin" valueType="num">
                                      <p:cBhvr>
                                        <p:cTn id="48" dur="1000" fill="hold"/>
                                        <p:tgtEl>
                                          <p:spTgt spid="75"/>
                                        </p:tgtEl>
                                        <p:attrNameLst>
                                          <p:attrName>ppt_x</p:attrName>
                                        </p:attrNameLst>
                                      </p:cBhvr>
                                      <p:tavLst>
                                        <p:tav tm="0">
                                          <p:val>
                                            <p:strVal val="#ppt_x"/>
                                          </p:val>
                                        </p:tav>
                                        <p:tav tm="100000">
                                          <p:val>
                                            <p:strVal val="#ppt_x"/>
                                          </p:val>
                                        </p:tav>
                                      </p:tavLst>
                                    </p:anim>
                                    <p:anim calcmode="lin" valueType="num">
                                      <p:cBhvr>
                                        <p:cTn id="49" dur="1000" fill="hold"/>
                                        <p:tgtEl>
                                          <p:spTgt spid="7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83"/>
                                        </p:tgtEl>
                                        <p:attrNameLst>
                                          <p:attrName>style.visibility</p:attrName>
                                        </p:attrNameLst>
                                      </p:cBhvr>
                                      <p:to>
                                        <p:strVal val="visible"/>
                                      </p:to>
                                    </p:set>
                                    <p:animEffect transition="in" filter="fade">
                                      <p:cBhvr>
                                        <p:cTn id="52" dur="1000"/>
                                        <p:tgtEl>
                                          <p:spTgt spid="83"/>
                                        </p:tgtEl>
                                      </p:cBhvr>
                                    </p:animEffect>
                                    <p:anim calcmode="lin" valueType="num">
                                      <p:cBhvr>
                                        <p:cTn id="53" dur="1000" fill="hold"/>
                                        <p:tgtEl>
                                          <p:spTgt spid="83"/>
                                        </p:tgtEl>
                                        <p:attrNameLst>
                                          <p:attrName>ppt_x</p:attrName>
                                        </p:attrNameLst>
                                      </p:cBhvr>
                                      <p:tavLst>
                                        <p:tav tm="0">
                                          <p:val>
                                            <p:strVal val="#ppt_x"/>
                                          </p:val>
                                        </p:tav>
                                        <p:tav tm="100000">
                                          <p:val>
                                            <p:strVal val="#ppt_x"/>
                                          </p:val>
                                        </p:tav>
                                      </p:tavLst>
                                    </p:anim>
                                    <p:anim calcmode="lin" valueType="num">
                                      <p:cBhvr>
                                        <p:cTn id="54" dur="1000" fill="hold"/>
                                        <p:tgtEl>
                                          <p:spTgt spid="8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95"/>
                                        </p:tgtEl>
                                        <p:attrNameLst>
                                          <p:attrName>style.visibility</p:attrName>
                                        </p:attrNameLst>
                                      </p:cBhvr>
                                      <p:to>
                                        <p:strVal val="visible"/>
                                      </p:to>
                                    </p:set>
                                    <p:animEffect transition="in" filter="fade">
                                      <p:cBhvr>
                                        <p:cTn id="57" dur="1000"/>
                                        <p:tgtEl>
                                          <p:spTgt spid="595"/>
                                        </p:tgtEl>
                                      </p:cBhvr>
                                    </p:animEffect>
                                    <p:anim calcmode="lin" valueType="num">
                                      <p:cBhvr>
                                        <p:cTn id="58" dur="1000" fill="hold"/>
                                        <p:tgtEl>
                                          <p:spTgt spid="595"/>
                                        </p:tgtEl>
                                        <p:attrNameLst>
                                          <p:attrName>ppt_x</p:attrName>
                                        </p:attrNameLst>
                                      </p:cBhvr>
                                      <p:tavLst>
                                        <p:tav tm="0">
                                          <p:val>
                                            <p:strVal val="#ppt_x"/>
                                          </p:val>
                                        </p:tav>
                                        <p:tav tm="100000">
                                          <p:val>
                                            <p:strVal val="#ppt_x"/>
                                          </p:val>
                                        </p:tav>
                                      </p:tavLst>
                                    </p:anim>
                                    <p:anim calcmode="lin" valueType="num">
                                      <p:cBhvr>
                                        <p:cTn id="59" dur="1000" fill="hold"/>
                                        <p:tgtEl>
                                          <p:spTgt spid="59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96"/>
                                        </p:tgtEl>
                                        <p:attrNameLst>
                                          <p:attrName>style.visibility</p:attrName>
                                        </p:attrNameLst>
                                      </p:cBhvr>
                                      <p:to>
                                        <p:strVal val="visible"/>
                                      </p:to>
                                    </p:set>
                                    <p:animEffect transition="in" filter="fade">
                                      <p:cBhvr>
                                        <p:cTn id="62" dur="1000"/>
                                        <p:tgtEl>
                                          <p:spTgt spid="596"/>
                                        </p:tgtEl>
                                      </p:cBhvr>
                                    </p:animEffect>
                                    <p:anim calcmode="lin" valueType="num">
                                      <p:cBhvr>
                                        <p:cTn id="63" dur="1000" fill="hold"/>
                                        <p:tgtEl>
                                          <p:spTgt spid="596"/>
                                        </p:tgtEl>
                                        <p:attrNameLst>
                                          <p:attrName>ppt_x</p:attrName>
                                        </p:attrNameLst>
                                      </p:cBhvr>
                                      <p:tavLst>
                                        <p:tav tm="0">
                                          <p:val>
                                            <p:strVal val="#ppt_x"/>
                                          </p:val>
                                        </p:tav>
                                        <p:tav tm="100000">
                                          <p:val>
                                            <p:strVal val="#ppt_x"/>
                                          </p:val>
                                        </p:tav>
                                      </p:tavLst>
                                    </p:anim>
                                    <p:anim calcmode="lin" valueType="num">
                                      <p:cBhvr>
                                        <p:cTn id="64" dur="1000" fill="hold"/>
                                        <p:tgtEl>
                                          <p:spTgt spid="59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97"/>
                                        </p:tgtEl>
                                        <p:attrNameLst>
                                          <p:attrName>style.visibility</p:attrName>
                                        </p:attrNameLst>
                                      </p:cBhvr>
                                      <p:to>
                                        <p:strVal val="visible"/>
                                      </p:to>
                                    </p:set>
                                    <p:animEffect transition="in" filter="fade">
                                      <p:cBhvr>
                                        <p:cTn id="67" dur="1000"/>
                                        <p:tgtEl>
                                          <p:spTgt spid="597"/>
                                        </p:tgtEl>
                                      </p:cBhvr>
                                    </p:animEffect>
                                    <p:anim calcmode="lin" valueType="num">
                                      <p:cBhvr>
                                        <p:cTn id="68" dur="1000" fill="hold"/>
                                        <p:tgtEl>
                                          <p:spTgt spid="597"/>
                                        </p:tgtEl>
                                        <p:attrNameLst>
                                          <p:attrName>ppt_x</p:attrName>
                                        </p:attrNameLst>
                                      </p:cBhvr>
                                      <p:tavLst>
                                        <p:tav tm="0">
                                          <p:val>
                                            <p:strVal val="#ppt_x"/>
                                          </p:val>
                                        </p:tav>
                                        <p:tav tm="100000">
                                          <p:val>
                                            <p:strVal val="#ppt_x"/>
                                          </p:val>
                                        </p:tav>
                                      </p:tavLst>
                                    </p:anim>
                                    <p:anim calcmode="lin" valueType="num">
                                      <p:cBhvr>
                                        <p:cTn id="69" dur="1000" fill="hold"/>
                                        <p:tgtEl>
                                          <p:spTgt spid="59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fade">
                                      <p:cBhvr>
                                        <p:cTn id="72" dur="1000"/>
                                        <p:tgtEl>
                                          <p:spTgt spid="4"/>
                                        </p:tgtEl>
                                      </p:cBhvr>
                                    </p:animEffect>
                                    <p:anim calcmode="lin" valueType="num">
                                      <p:cBhvr>
                                        <p:cTn id="73" dur="1000" fill="hold"/>
                                        <p:tgtEl>
                                          <p:spTgt spid="4"/>
                                        </p:tgtEl>
                                        <p:attrNameLst>
                                          <p:attrName>ppt_x</p:attrName>
                                        </p:attrNameLst>
                                      </p:cBhvr>
                                      <p:tavLst>
                                        <p:tav tm="0">
                                          <p:val>
                                            <p:strVal val="#ppt_x"/>
                                          </p:val>
                                        </p:tav>
                                        <p:tav tm="100000">
                                          <p:val>
                                            <p:strVal val="#ppt_x"/>
                                          </p:val>
                                        </p:tav>
                                      </p:tavLst>
                                    </p:anim>
                                    <p:anim calcmode="lin" valueType="num">
                                      <p:cBhvr>
                                        <p:cTn id="74" dur="1000" fill="hold"/>
                                        <p:tgtEl>
                                          <p:spTgt spid="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1000" fill="hold"/>
                                        <p:tgtEl>
                                          <p:spTgt spid="2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1000"/>
                                        <p:tgtEl>
                                          <p:spTgt spid="30"/>
                                        </p:tgtEl>
                                      </p:cBhvr>
                                    </p:animEffect>
                                    <p:anim calcmode="lin" valueType="num">
                                      <p:cBhvr>
                                        <p:cTn id="83" dur="1000" fill="hold"/>
                                        <p:tgtEl>
                                          <p:spTgt spid="30"/>
                                        </p:tgtEl>
                                        <p:attrNameLst>
                                          <p:attrName>ppt_x</p:attrName>
                                        </p:attrNameLst>
                                      </p:cBhvr>
                                      <p:tavLst>
                                        <p:tav tm="0">
                                          <p:val>
                                            <p:strVal val="#ppt_x"/>
                                          </p:val>
                                        </p:tav>
                                        <p:tav tm="100000">
                                          <p:val>
                                            <p:strVal val="#ppt_x"/>
                                          </p:val>
                                        </p:tav>
                                      </p:tavLst>
                                    </p:anim>
                                    <p:anim calcmode="lin" valueType="num">
                                      <p:cBhvr>
                                        <p:cTn id="8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2" presetClass="entr" presetSubtype="2" fill="hold" grpId="0" nodeType="click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wipe(right)">
                                      <p:cBhvr>
                                        <p:cTn id="89" dur="500"/>
                                        <p:tgtEl>
                                          <p:spTgt spid="90"/>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wipe(right)">
                                      <p:cBhvr>
                                        <p:cTn id="92" dur="500"/>
                                        <p:tgtEl>
                                          <p:spTgt spid="91"/>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93"/>
                                        </p:tgtEl>
                                        <p:attrNameLst>
                                          <p:attrName>style.visibility</p:attrName>
                                        </p:attrNameLst>
                                      </p:cBhvr>
                                      <p:to>
                                        <p:strVal val="visible"/>
                                      </p:to>
                                    </p:set>
                                    <p:animEffect transition="in" filter="wipe(right)">
                                      <p:cBhvr>
                                        <p:cTn id="95" dur="500"/>
                                        <p:tgtEl>
                                          <p:spTgt spid="93"/>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92"/>
                                        </p:tgtEl>
                                        <p:attrNameLst>
                                          <p:attrName>style.visibility</p:attrName>
                                        </p:attrNameLst>
                                      </p:cBhvr>
                                      <p:to>
                                        <p:strVal val="visible"/>
                                      </p:to>
                                    </p:set>
                                    <p:animEffect transition="in" filter="wipe(right)">
                                      <p:cBhvr>
                                        <p:cTn id="9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37" grpId="0" animBg="1"/>
      <p:bldP spid="69" grpId="0" animBg="1"/>
      <p:bldP spid="595" grpId="0" animBg="1"/>
      <p:bldP spid="596" grpId="0" animBg="1"/>
      <p:bldP spid="597" grpId="0" animBg="1"/>
      <p:bldP spid="4" grpId="0"/>
      <p:bldP spid="29" grpId="0"/>
      <p:bldP spid="30" grpId="0"/>
      <p:bldP spid="90" grpId="0"/>
      <p:bldP spid="91" grpId="0"/>
      <p:bldP spid="92" grpId="0"/>
      <p:bldP spid="9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17">
            <a:extLst>
              <a:ext uri="{FF2B5EF4-FFF2-40B4-BE49-F238E27FC236}">
                <a16:creationId xmlns:a16="http://schemas.microsoft.com/office/drawing/2014/main" id="{7510633D-45BA-1CD4-4BE1-C55A5B18450E}"/>
              </a:ext>
            </a:extLst>
          </p:cNvPr>
          <p:cNvGrpSpPr/>
          <p:nvPr/>
        </p:nvGrpSpPr>
        <p:grpSpPr>
          <a:xfrm>
            <a:off x="10954392" y="114559"/>
            <a:ext cx="604451" cy="249830"/>
            <a:chOff x="10856725" y="1582889"/>
            <a:chExt cx="854191" cy="353052"/>
          </a:xfrm>
          <a:solidFill>
            <a:srgbClr val="74757C"/>
          </a:solidFill>
        </p:grpSpPr>
        <p:sp>
          <p:nvSpPr>
            <p:cNvPr id="3" name="Freeform: Shape 2">
              <a:extLst>
                <a:ext uri="{FF2B5EF4-FFF2-40B4-BE49-F238E27FC236}">
                  <a16:creationId xmlns:a16="http://schemas.microsoft.com/office/drawing/2014/main" id="{C6D3AA79-F90E-7A33-CA22-A8203137612D}"/>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8A0D02D2-8005-ED32-4547-F60C519FA1E1}"/>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F41D0425-EFA4-333C-73D7-4FE76A2DE59F}"/>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E43087E2-D7E1-926F-70A3-6FD3426F7C8C}"/>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5FB5637-D028-5515-F0AD-1E4A56FAA0A3}"/>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E91F9C7A-33D9-0AD0-CC89-D6E52B20EBFB}"/>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1B17ABC-1695-4BB0-EBD4-D93B410A515D}"/>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F976957-2456-D9FD-3BBF-AC2023CDC0E2}"/>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B8180E4-0DB2-E459-0D32-33DB26B29FF0}"/>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9C515D7-6CC9-03DE-20AA-4ABCF0C5C818}"/>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733EC8F-DFC3-9506-2C2B-93688485AE8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0752CBC-2B64-A031-7698-C320FFA5795C}"/>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297012F-B316-47D2-E4EC-F3F02C211D17}"/>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EE0054B-9629-DBF6-AD1F-1573C87EE09B}"/>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E436336-3B30-7D4B-0878-4E89B314793F}"/>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9B02EF8-7EC1-EFD8-74FA-2132ABE7E698}"/>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3B365D8-C96A-C01C-227F-96101DF22A18}"/>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DCB19F5-F964-0A21-2212-CE0D78C8BE0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83E6FAF-0C86-648B-3175-9E1CA5BFF2BB}"/>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22" name="Group 21">
            <a:extLst>
              <a:ext uri="{FF2B5EF4-FFF2-40B4-BE49-F238E27FC236}">
                <a16:creationId xmlns:a16="http://schemas.microsoft.com/office/drawing/2014/main" id="{7A6D9A4F-2877-70C2-04F1-0D1B674CC7D1}"/>
              </a:ext>
            </a:extLst>
          </p:cNvPr>
          <p:cNvGrpSpPr/>
          <p:nvPr/>
        </p:nvGrpSpPr>
        <p:grpSpPr>
          <a:xfrm>
            <a:off x="11621149" y="77200"/>
            <a:ext cx="369375" cy="324548"/>
            <a:chOff x="10860459" y="882137"/>
            <a:chExt cx="852216" cy="748792"/>
          </a:xfrm>
          <a:solidFill>
            <a:srgbClr val="A66BFC"/>
          </a:solidFill>
        </p:grpSpPr>
        <p:sp>
          <p:nvSpPr>
            <p:cNvPr id="23" name="Freeform: Shape 22">
              <a:extLst>
                <a:ext uri="{FF2B5EF4-FFF2-40B4-BE49-F238E27FC236}">
                  <a16:creationId xmlns:a16="http://schemas.microsoft.com/office/drawing/2014/main" id="{88FABFBC-C83C-A85E-95B6-A0B95C3BFB53}"/>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id="{2C641BA1-1357-912E-8539-2F26FDCB1B17}"/>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E250350-0890-D571-DD47-E0475F712618}"/>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B2F9C1FA-7552-7E86-6658-0DCE610C1992}"/>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sp>
        <p:nvSpPr>
          <p:cNvPr id="27" name="TextBox 26">
            <a:extLst>
              <a:ext uri="{FF2B5EF4-FFF2-40B4-BE49-F238E27FC236}">
                <a16:creationId xmlns:a16="http://schemas.microsoft.com/office/drawing/2014/main" id="{3112F24A-9860-3D99-BBDB-9416CF046B58}"/>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grpSp>
        <p:nvGrpSpPr>
          <p:cNvPr id="30" name="Group 29">
            <a:extLst>
              <a:ext uri="{FF2B5EF4-FFF2-40B4-BE49-F238E27FC236}">
                <a16:creationId xmlns:a16="http://schemas.microsoft.com/office/drawing/2014/main" id="{D60593E2-D3F5-C984-615F-073CDFED2599}"/>
              </a:ext>
            </a:extLst>
          </p:cNvPr>
          <p:cNvGrpSpPr/>
          <p:nvPr/>
        </p:nvGrpSpPr>
        <p:grpSpPr>
          <a:xfrm>
            <a:off x="2571596" y="848126"/>
            <a:ext cx="7048808" cy="3169707"/>
            <a:chOff x="2571595" y="813291"/>
            <a:chExt cx="7048808" cy="3169707"/>
          </a:xfrm>
        </p:grpSpPr>
        <p:sp>
          <p:nvSpPr>
            <p:cNvPr id="28" name="TextBox 27">
              <a:extLst>
                <a:ext uri="{FF2B5EF4-FFF2-40B4-BE49-F238E27FC236}">
                  <a16:creationId xmlns:a16="http://schemas.microsoft.com/office/drawing/2014/main" id="{6622B105-82AB-4F64-B7C6-6138C3C905AC}"/>
                </a:ext>
              </a:extLst>
            </p:cNvPr>
            <p:cNvSpPr txBox="1"/>
            <p:nvPr/>
          </p:nvSpPr>
          <p:spPr>
            <a:xfrm>
              <a:off x="2571595" y="2875002"/>
              <a:ext cx="7048808" cy="1107996"/>
            </a:xfrm>
            <a:prstGeom prst="rect">
              <a:avLst/>
            </a:prstGeom>
            <a:noFill/>
          </p:spPr>
          <p:txBody>
            <a:bodyPr wrap="square" rtlCol="0">
              <a:spAutoFit/>
            </a:bodyPr>
            <a:lstStyle/>
            <a:p>
              <a:r>
                <a:rPr lang="fa-IR" sz="6600" dirty="0">
                  <a:solidFill>
                    <a:srgbClr val="F0F0F1"/>
                  </a:solidFill>
                  <a:cs typeface="B Yekan" panose="00000400000000000000" pitchFamily="2" charset="-78"/>
                </a:rPr>
                <a:t>تجزیه و تحلیل داده ها</a:t>
              </a:r>
              <a:endParaRPr lang="en-US" sz="6600" dirty="0">
                <a:solidFill>
                  <a:srgbClr val="F0F0F1"/>
                </a:solidFill>
                <a:cs typeface="B Yekan" panose="00000400000000000000" pitchFamily="2" charset="-78"/>
              </a:endParaRPr>
            </a:p>
          </p:txBody>
        </p:sp>
        <p:pic>
          <p:nvPicPr>
            <p:cNvPr id="29" name="Picture 28">
              <a:extLst>
                <a:ext uri="{FF2B5EF4-FFF2-40B4-BE49-F238E27FC236}">
                  <a16:creationId xmlns:a16="http://schemas.microsoft.com/office/drawing/2014/main" id="{E8BA2AA4-D559-C8AB-ED8D-301044FB0BEA}"/>
                </a:ext>
              </a:extLst>
            </p:cNvPr>
            <p:cNvPicPr>
              <a:picLocks noChangeAspect="1"/>
            </p:cNvPicPr>
            <p:nvPr/>
          </p:nvPicPr>
          <p:blipFill>
            <a:blip r:embed="rId2">
              <a:biLevel thresh="2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tretch>
              <a:fillRect/>
            </a:stretch>
          </p:blipFill>
          <p:spPr>
            <a:xfrm>
              <a:off x="5117373" y="813291"/>
              <a:ext cx="1957252" cy="1957252"/>
            </a:xfrm>
            <a:prstGeom prst="rect">
              <a:avLst/>
            </a:prstGeom>
          </p:spPr>
        </p:pic>
      </p:grpSp>
      <p:pic>
        <p:nvPicPr>
          <p:cNvPr id="34" name="Picture 33">
            <a:hlinkClick r:id="" action="ppaction://hlinkshowjump?jump=firstslide"/>
            <a:extLst>
              <a:ext uri="{FF2B5EF4-FFF2-40B4-BE49-F238E27FC236}">
                <a16:creationId xmlns:a16="http://schemas.microsoft.com/office/drawing/2014/main" id="{98F07FD0-6A89-DA52-86EF-3AF51BDBF9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35" name="Picture 34">
            <a:hlinkClick r:id="" action="ppaction://hlinkshowjump?jump=previousslide"/>
            <a:extLst>
              <a:ext uri="{FF2B5EF4-FFF2-40B4-BE49-F238E27FC236}">
                <a16:creationId xmlns:a16="http://schemas.microsoft.com/office/drawing/2014/main" id="{E5C8732A-A5DA-E1C5-56DA-850E17BA22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36" name="Picture 35">
            <a:hlinkClick r:id="" action="ppaction://hlinkshowjump?jump=nextslide"/>
            <a:extLst>
              <a:ext uri="{FF2B5EF4-FFF2-40B4-BE49-F238E27FC236}">
                <a16:creationId xmlns:a16="http://schemas.microsoft.com/office/drawing/2014/main" id="{FB960C66-C960-320C-5B30-898C80A046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31" name="TextBox 30">
            <a:extLst>
              <a:ext uri="{FF2B5EF4-FFF2-40B4-BE49-F238E27FC236}">
                <a16:creationId xmlns:a16="http://schemas.microsoft.com/office/drawing/2014/main" id="{7EECD210-55FA-281C-B4AB-5107EA05AE25}"/>
              </a:ext>
            </a:extLst>
          </p:cNvPr>
          <p:cNvSpPr txBox="1"/>
          <p:nvPr/>
        </p:nvSpPr>
        <p:spPr>
          <a:xfrm>
            <a:off x="175311" y="4518124"/>
            <a:ext cx="11823959" cy="2192908"/>
          </a:xfrm>
          <a:prstGeom prst="rect">
            <a:avLst/>
          </a:prstGeom>
          <a:noFill/>
        </p:spPr>
        <p:txBody>
          <a:bodyPr wrap="square">
            <a:spAutoFit/>
          </a:bodyPr>
          <a:lstStyle/>
          <a:p>
            <a:pPr algn="ctr" rtl="1">
              <a:lnSpc>
                <a:spcPct val="200000"/>
              </a:lnSpc>
            </a:pPr>
            <a:r>
              <a:rPr lang="fa-IR" sz="1400" dirty="0">
                <a:solidFill>
                  <a:srgbClr val="00206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2060"/>
              </a:solidFill>
              <a:cs typeface="B Yekan" panose="00000400000000000000" pitchFamily="2" charset="-78"/>
            </a:endParaRPr>
          </a:p>
        </p:txBody>
      </p:sp>
    </p:spTree>
    <p:extLst>
      <p:ext uri="{BB962C8B-B14F-4D97-AF65-F5344CB8AC3E}">
        <p14:creationId xmlns:p14="http://schemas.microsoft.com/office/powerpoint/2010/main" val="34627628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88EB987C-363B-9B22-D189-551152D8C9AE}"/>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31" name="Rectangle 30">
            <a:extLst>
              <a:ext uri="{FF2B5EF4-FFF2-40B4-BE49-F238E27FC236}">
                <a16:creationId xmlns:a16="http://schemas.microsoft.com/office/drawing/2014/main" id="{2992786F-EC1C-1D3F-137C-E8EF5A416F8E}"/>
              </a:ext>
            </a:extLst>
          </p:cNvPr>
          <p:cNvSpPr/>
          <p:nvPr/>
        </p:nvSpPr>
        <p:spPr>
          <a:xfrm>
            <a:off x="267537" y="1169331"/>
            <a:ext cx="11677454" cy="2526370"/>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C31176CF-2F50-055D-AB28-FFC0430FF850}"/>
              </a:ext>
            </a:extLst>
          </p:cNvPr>
          <p:cNvSpPr/>
          <p:nvPr/>
        </p:nvSpPr>
        <p:spPr>
          <a:xfrm>
            <a:off x="267537" y="3930290"/>
            <a:ext cx="11677454" cy="2686410"/>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08760E0B-20E4-B7D8-E34C-7762AD3CD420}"/>
              </a:ext>
            </a:extLst>
          </p:cNvPr>
          <p:cNvSpPr txBox="1"/>
          <p:nvPr/>
        </p:nvSpPr>
        <p:spPr>
          <a:xfrm>
            <a:off x="9580943" y="1556696"/>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40" name="TextBox 39">
            <a:extLst>
              <a:ext uri="{FF2B5EF4-FFF2-40B4-BE49-F238E27FC236}">
                <a16:creationId xmlns:a16="http://schemas.microsoft.com/office/drawing/2014/main" id="{FDBF5E34-2E8D-3E4A-0F76-665972EDD195}"/>
              </a:ext>
            </a:extLst>
          </p:cNvPr>
          <p:cNvSpPr txBox="1"/>
          <p:nvPr/>
        </p:nvSpPr>
        <p:spPr>
          <a:xfrm>
            <a:off x="10100201" y="1167168"/>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46" name="TextBox 45">
            <a:extLst>
              <a:ext uri="{FF2B5EF4-FFF2-40B4-BE49-F238E27FC236}">
                <a16:creationId xmlns:a16="http://schemas.microsoft.com/office/drawing/2014/main" id="{CCDD2E54-67F4-36EF-1A22-E68485966993}"/>
              </a:ext>
            </a:extLst>
          </p:cNvPr>
          <p:cNvSpPr txBox="1"/>
          <p:nvPr/>
        </p:nvSpPr>
        <p:spPr>
          <a:xfrm>
            <a:off x="263707" y="1880135"/>
            <a:ext cx="11623419" cy="1762021"/>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cs typeface="B Yekan" panose="00000400000000000000" pitchFamily="2" charset="-78"/>
            </a:endParaRPr>
          </a:p>
        </p:txBody>
      </p:sp>
      <p:sp>
        <p:nvSpPr>
          <p:cNvPr id="47" name="TextBox 46">
            <a:extLst>
              <a:ext uri="{FF2B5EF4-FFF2-40B4-BE49-F238E27FC236}">
                <a16:creationId xmlns:a16="http://schemas.microsoft.com/office/drawing/2014/main" id="{14A9560A-D53D-5BA6-3802-43EEFF298F9C}"/>
              </a:ext>
            </a:extLst>
          </p:cNvPr>
          <p:cNvSpPr txBox="1"/>
          <p:nvPr/>
        </p:nvSpPr>
        <p:spPr>
          <a:xfrm>
            <a:off x="9581713" y="4373156"/>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48" name="TextBox 47">
            <a:extLst>
              <a:ext uri="{FF2B5EF4-FFF2-40B4-BE49-F238E27FC236}">
                <a16:creationId xmlns:a16="http://schemas.microsoft.com/office/drawing/2014/main" id="{DC3CAA02-2C71-3F02-EEBF-20732BE82272}"/>
              </a:ext>
            </a:extLst>
          </p:cNvPr>
          <p:cNvSpPr txBox="1"/>
          <p:nvPr/>
        </p:nvSpPr>
        <p:spPr>
          <a:xfrm>
            <a:off x="10100971" y="3983628"/>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49" name="TextBox 48">
            <a:extLst>
              <a:ext uri="{FF2B5EF4-FFF2-40B4-BE49-F238E27FC236}">
                <a16:creationId xmlns:a16="http://schemas.microsoft.com/office/drawing/2014/main" id="{463C8437-3CE5-6FC3-862B-17E5CD7CE360}"/>
              </a:ext>
            </a:extLst>
          </p:cNvPr>
          <p:cNvSpPr txBox="1"/>
          <p:nvPr/>
        </p:nvSpPr>
        <p:spPr>
          <a:xfrm>
            <a:off x="264477" y="4696595"/>
            <a:ext cx="11623419" cy="1762021"/>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cs typeface="B Yekan" panose="00000400000000000000" pitchFamily="2" charset="-78"/>
            </a:endParaRPr>
          </a:p>
        </p:txBody>
      </p:sp>
    </p:spTree>
    <p:extLst>
      <p:ext uri="{BB962C8B-B14F-4D97-AF65-F5344CB8AC3E}">
        <p14:creationId xmlns:p14="http://schemas.microsoft.com/office/powerpoint/2010/main" val="4126199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additive="base">
                                        <p:cTn id="21" dur="500" fill="hold"/>
                                        <p:tgtEl>
                                          <p:spTgt spid="48"/>
                                        </p:tgtEl>
                                        <p:attrNameLst>
                                          <p:attrName>ppt_x</p:attrName>
                                        </p:attrNameLst>
                                      </p:cBhvr>
                                      <p:tavLst>
                                        <p:tav tm="0">
                                          <p:val>
                                            <p:strVal val="#ppt_x"/>
                                          </p:val>
                                        </p:tav>
                                        <p:tav tm="100000">
                                          <p:val>
                                            <p:strVal val="#ppt_x"/>
                                          </p:val>
                                        </p:tav>
                                      </p:tavLst>
                                    </p:anim>
                                    <p:anim calcmode="lin" valueType="num">
                                      <p:cBhvr additive="base">
                                        <p:cTn id="22" dur="500" fill="hold"/>
                                        <p:tgtEl>
                                          <p:spTgt spid="4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ppt_x"/>
                                          </p:val>
                                        </p:tav>
                                        <p:tav tm="100000">
                                          <p:val>
                                            <p:strVal val="#ppt_x"/>
                                          </p:val>
                                        </p:tav>
                                      </p:tavLst>
                                    </p:anim>
                                    <p:anim calcmode="lin" valueType="num">
                                      <p:cBhvr additive="base">
                                        <p:cTn id="26" dur="500" fill="hold"/>
                                        <p:tgtEl>
                                          <p:spTgt spid="4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ppt_x"/>
                                          </p:val>
                                        </p:tav>
                                        <p:tav tm="100000">
                                          <p:val>
                                            <p:strVal val="#ppt_x"/>
                                          </p:val>
                                        </p:tav>
                                      </p:tavLst>
                                    </p:anim>
                                    <p:anim calcmode="lin" valueType="num">
                                      <p:cBhvr additive="base">
                                        <p:cTn id="3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6" grpId="0"/>
      <p:bldP spid="47" grpId="0"/>
      <p:bldP spid="48"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88EB987C-363B-9B22-D189-551152D8C9AE}"/>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grpSp>
        <p:nvGrpSpPr>
          <p:cNvPr id="164" name="Google Shape;1086;p31">
            <a:extLst>
              <a:ext uri="{FF2B5EF4-FFF2-40B4-BE49-F238E27FC236}">
                <a16:creationId xmlns:a16="http://schemas.microsoft.com/office/drawing/2014/main" id="{506F942C-4C7B-FDC9-188E-16090B72F188}"/>
              </a:ext>
            </a:extLst>
          </p:cNvPr>
          <p:cNvGrpSpPr/>
          <p:nvPr/>
        </p:nvGrpSpPr>
        <p:grpSpPr>
          <a:xfrm>
            <a:off x="4026180" y="1905075"/>
            <a:ext cx="4015681" cy="4015242"/>
            <a:chOff x="3206363" y="1388950"/>
            <a:chExt cx="2741125" cy="2740825"/>
          </a:xfrm>
        </p:grpSpPr>
        <p:sp>
          <p:nvSpPr>
            <p:cNvPr id="165" name="Google Shape;1087;p31">
              <a:extLst>
                <a:ext uri="{FF2B5EF4-FFF2-40B4-BE49-F238E27FC236}">
                  <a16:creationId xmlns:a16="http://schemas.microsoft.com/office/drawing/2014/main" id="{E830EBA0-969B-384D-C4AC-C52292F6A657}"/>
                </a:ext>
              </a:extLst>
            </p:cNvPr>
            <p:cNvSpPr/>
            <p:nvPr/>
          </p:nvSpPr>
          <p:spPr>
            <a:xfrm>
              <a:off x="3280163" y="1462475"/>
              <a:ext cx="2593500" cy="2593475"/>
            </a:xfrm>
            <a:custGeom>
              <a:avLst/>
              <a:gdLst/>
              <a:ahLst/>
              <a:cxnLst/>
              <a:rect l="l" t="t" r="r" b="b"/>
              <a:pathLst>
                <a:path w="103740" h="103739" extrusionOk="0">
                  <a:moveTo>
                    <a:pt x="51864" y="8644"/>
                  </a:moveTo>
                  <a:cubicBezTo>
                    <a:pt x="75736" y="8644"/>
                    <a:pt x="95096" y="28003"/>
                    <a:pt x="95096" y="51875"/>
                  </a:cubicBezTo>
                  <a:cubicBezTo>
                    <a:pt x="95096" y="75747"/>
                    <a:pt x="75736" y="95095"/>
                    <a:pt x="51864" y="95095"/>
                  </a:cubicBezTo>
                  <a:cubicBezTo>
                    <a:pt x="27992" y="95095"/>
                    <a:pt x="8645" y="75747"/>
                    <a:pt x="8645" y="51875"/>
                  </a:cubicBezTo>
                  <a:cubicBezTo>
                    <a:pt x="8645" y="28003"/>
                    <a:pt x="27992" y="8644"/>
                    <a:pt x="51864" y="8644"/>
                  </a:cubicBezTo>
                  <a:close/>
                  <a:moveTo>
                    <a:pt x="51864" y="0"/>
                  </a:moveTo>
                  <a:cubicBezTo>
                    <a:pt x="23218" y="0"/>
                    <a:pt x="1" y="23229"/>
                    <a:pt x="1" y="51875"/>
                  </a:cubicBezTo>
                  <a:cubicBezTo>
                    <a:pt x="1" y="80522"/>
                    <a:pt x="23218" y="103739"/>
                    <a:pt x="51864" y="103739"/>
                  </a:cubicBezTo>
                  <a:cubicBezTo>
                    <a:pt x="80511" y="103739"/>
                    <a:pt x="103740" y="80522"/>
                    <a:pt x="103740" y="51875"/>
                  </a:cubicBezTo>
                  <a:cubicBezTo>
                    <a:pt x="103740" y="23229"/>
                    <a:pt x="80511" y="0"/>
                    <a:pt x="51864" y="0"/>
                  </a:cubicBezTo>
                  <a:close/>
                </a:path>
              </a:pathLst>
            </a:custGeom>
            <a:solidFill>
              <a:srgbClr val="E6E6E6"/>
            </a:solidFill>
            <a:ln>
              <a:noFill/>
            </a:ln>
          </p:spPr>
          <p:txBody>
            <a:bodyPr spcFirstLastPara="1" wrap="square" lIns="121900" tIns="121900" rIns="121900" bIns="121900" anchor="ctr" anchorCtr="0">
              <a:noAutofit/>
            </a:bodyPr>
            <a:lstStyle/>
            <a:p>
              <a:endParaRPr sz="2400"/>
            </a:p>
          </p:txBody>
        </p:sp>
        <p:sp>
          <p:nvSpPr>
            <p:cNvPr id="166" name="Google Shape;1088;p31">
              <a:extLst>
                <a:ext uri="{FF2B5EF4-FFF2-40B4-BE49-F238E27FC236}">
                  <a16:creationId xmlns:a16="http://schemas.microsoft.com/office/drawing/2014/main" id="{B67D1BCC-D2BF-6463-2717-62566DEFE47F}"/>
                </a:ext>
              </a:extLst>
            </p:cNvPr>
            <p:cNvSpPr/>
            <p:nvPr/>
          </p:nvSpPr>
          <p:spPr>
            <a:xfrm>
              <a:off x="3206363" y="1388950"/>
              <a:ext cx="2741125" cy="2740825"/>
            </a:xfrm>
            <a:custGeom>
              <a:avLst/>
              <a:gdLst/>
              <a:ahLst/>
              <a:cxnLst/>
              <a:rect l="l" t="t" r="r" b="b"/>
              <a:pathLst>
                <a:path w="109645" h="109633" fill="none" extrusionOk="0">
                  <a:moveTo>
                    <a:pt x="109645" y="54816"/>
                  </a:moveTo>
                  <a:cubicBezTo>
                    <a:pt x="109645" y="69354"/>
                    <a:pt x="103870" y="83296"/>
                    <a:pt x="93583" y="93571"/>
                  </a:cubicBezTo>
                  <a:cubicBezTo>
                    <a:pt x="83308" y="103858"/>
                    <a:pt x="69366" y="109633"/>
                    <a:pt x="54816" y="109633"/>
                  </a:cubicBezTo>
                  <a:cubicBezTo>
                    <a:pt x="40279" y="109633"/>
                    <a:pt x="26337" y="103858"/>
                    <a:pt x="16062" y="93571"/>
                  </a:cubicBezTo>
                  <a:cubicBezTo>
                    <a:pt x="5775" y="83296"/>
                    <a:pt x="0" y="69354"/>
                    <a:pt x="0" y="54816"/>
                  </a:cubicBezTo>
                  <a:cubicBezTo>
                    <a:pt x="0" y="24539"/>
                    <a:pt x="24551" y="0"/>
                    <a:pt x="54816" y="0"/>
                  </a:cubicBezTo>
                  <a:cubicBezTo>
                    <a:pt x="69366" y="0"/>
                    <a:pt x="83308" y="5775"/>
                    <a:pt x="93583" y="16050"/>
                  </a:cubicBezTo>
                  <a:cubicBezTo>
                    <a:pt x="103870" y="26325"/>
                    <a:pt x="109645" y="40279"/>
                    <a:pt x="109645" y="54816"/>
                  </a:cubicBezTo>
                  <a:close/>
                </a:path>
              </a:pathLst>
            </a:custGeom>
            <a:solidFill>
              <a:schemeClr val="tx2">
                <a:lumMod val="40000"/>
                <a:lumOff val="60000"/>
              </a:schemeClr>
            </a:solidFill>
            <a:ln w="10725" cap="flat" cmpd="sng">
              <a:solidFill>
                <a:srgbClr val="0D2B67"/>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grpSp>
        <p:nvGrpSpPr>
          <p:cNvPr id="167" name="Google Shape;1089;p31">
            <a:extLst>
              <a:ext uri="{FF2B5EF4-FFF2-40B4-BE49-F238E27FC236}">
                <a16:creationId xmlns:a16="http://schemas.microsoft.com/office/drawing/2014/main" id="{72B84EAC-649E-F6CC-09FE-44BE73733407}"/>
              </a:ext>
            </a:extLst>
          </p:cNvPr>
          <p:cNvGrpSpPr/>
          <p:nvPr/>
        </p:nvGrpSpPr>
        <p:grpSpPr>
          <a:xfrm>
            <a:off x="6260524" y="1724957"/>
            <a:ext cx="1304744" cy="1506617"/>
            <a:chOff x="4731538" y="1266000"/>
            <a:chExt cx="890625" cy="1028425"/>
          </a:xfrm>
        </p:grpSpPr>
        <p:sp>
          <p:nvSpPr>
            <p:cNvPr id="168" name="Google Shape;1090;p31">
              <a:extLst>
                <a:ext uri="{FF2B5EF4-FFF2-40B4-BE49-F238E27FC236}">
                  <a16:creationId xmlns:a16="http://schemas.microsoft.com/office/drawing/2014/main" id="{57745C29-9375-7B7D-43C0-DC7D89026429}"/>
                </a:ext>
              </a:extLst>
            </p:cNvPr>
            <p:cNvSpPr/>
            <p:nvPr/>
          </p:nvSpPr>
          <p:spPr>
            <a:xfrm>
              <a:off x="4731538" y="1266000"/>
              <a:ext cx="890625" cy="1028425"/>
            </a:xfrm>
            <a:custGeom>
              <a:avLst/>
              <a:gdLst/>
              <a:ahLst/>
              <a:cxnLst/>
              <a:rect l="l" t="t" r="r" b="b"/>
              <a:pathLst>
                <a:path w="35625" h="41137" fill="none" extrusionOk="0">
                  <a:moveTo>
                    <a:pt x="1" y="30862"/>
                  </a:moveTo>
                  <a:lnTo>
                    <a:pt x="1" y="10288"/>
                  </a:lnTo>
                  <a:lnTo>
                    <a:pt x="17812" y="1"/>
                  </a:lnTo>
                  <a:lnTo>
                    <a:pt x="35624" y="10288"/>
                  </a:lnTo>
                  <a:lnTo>
                    <a:pt x="35624" y="30862"/>
                  </a:lnTo>
                  <a:lnTo>
                    <a:pt x="17812" y="41137"/>
                  </a:lnTo>
                  <a:close/>
                </a:path>
              </a:pathLst>
            </a:custGeom>
            <a:noFill/>
            <a:ln w="19050" cap="flat" cmpd="sng">
              <a:solidFill>
                <a:srgbClr val="3A6CFF"/>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9" name="Google Shape;1091;p31">
              <a:extLst>
                <a:ext uri="{FF2B5EF4-FFF2-40B4-BE49-F238E27FC236}">
                  <a16:creationId xmlns:a16="http://schemas.microsoft.com/office/drawing/2014/main" id="{5B5A2D43-0782-7A57-22E0-4F750A64410D}"/>
                </a:ext>
              </a:extLst>
            </p:cNvPr>
            <p:cNvSpPr/>
            <p:nvPr/>
          </p:nvSpPr>
          <p:spPr>
            <a:xfrm>
              <a:off x="4821138" y="1369900"/>
              <a:ext cx="711125" cy="820950"/>
            </a:xfrm>
            <a:custGeom>
              <a:avLst/>
              <a:gdLst/>
              <a:ahLst/>
              <a:cxnLst/>
              <a:rect l="l" t="t" r="r" b="b"/>
              <a:pathLst>
                <a:path w="28445" h="32838" extrusionOk="0">
                  <a:moveTo>
                    <a:pt x="14228" y="0"/>
                  </a:moveTo>
                  <a:lnTo>
                    <a:pt x="0" y="8204"/>
                  </a:lnTo>
                  <a:lnTo>
                    <a:pt x="0" y="24622"/>
                  </a:lnTo>
                  <a:lnTo>
                    <a:pt x="14228" y="32838"/>
                  </a:lnTo>
                  <a:lnTo>
                    <a:pt x="28444" y="24622"/>
                  </a:lnTo>
                  <a:lnTo>
                    <a:pt x="28444" y="8204"/>
                  </a:lnTo>
                  <a:lnTo>
                    <a:pt x="14228" y="0"/>
                  </a:lnTo>
                  <a:close/>
                </a:path>
              </a:pathLst>
            </a:custGeom>
            <a:solidFill>
              <a:schemeClr val="tx2">
                <a:lumMod val="40000"/>
                <a:lumOff val="60000"/>
              </a:schemeClr>
            </a:solidFill>
            <a:ln>
              <a:noFill/>
            </a:ln>
          </p:spPr>
          <p:txBody>
            <a:bodyPr spcFirstLastPara="1" wrap="square" lIns="121900" tIns="121900" rIns="121900" bIns="121900" anchor="ctr" anchorCtr="0">
              <a:noAutofit/>
            </a:bodyPr>
            <a:lstStyle/>
            <a:p>
              <a:endParaRPr sz="2400"/>
            </a:p>
          </p:txBody>
        </p:sp>
        <p:sp>
          <p:nvSpPr>
            <p:cNvPr id="170" name="Google Shape;1092;p31">
              <a:extLst>
                <a:ext uri="{FF2B5EF4-FFF2-40B4-BE49-F238E27FC236}">
                  <a16:creationId xmlns:a16="http://schemas.microsoft.com/office/drawing/2014/main" id="{882C79BE-4A66-8369-1AAB-9F8311A4C4C3}"/>
                </a:ext>
              </a:extLst>
            </p:cNvPr>
            <p:cNvSpPr/>
            <p:nvPr/>
          </p:nvSpPr>
          <p:spPr>
            <a:xfrm>
              <a:off x="4869363" y="1425250"/>
              <a:ext cx="614975" cy="710250"/>
            </a:xfrm>
            <a:custGeom>
              <a:avLst/>
              <a:gdLst/>
              <a:ahLst/>
              <a:cxnLst/>
              <a:rect l="l" t="t" r="r" b="b"/>
              <a:pathLst>
                <a:path w="24599" h="28410" extrusionOk="0">
                  <a:moveTo>
                    <a:pt x="12299" y="1"/>
                  </a:moveTo>
                  <a:lnTo>
                    <a:pt x="0" y="7097"/>
                  </a:lnTo>
                  <a:lnTo>
                    <a:pt x="0" y="21301"/>
                  </a:lnTo>
                  <a:lnTo>
                    <a:pt x="12299" y="28409"/>
                  </a:lnTo>
                  <a:lnTo>
                    <a:pt x="24599" y="21301"/>
                  </a:lnTo>
                  <a:lnTo>
                    <a:pt x="24599"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71" name="Google Shape;1093;p31">
              <a:extLst>
                <a:ext uri="{FF2B5EF4-FFF2-40B4-BE49-F238E27FC236}">
                  <a16:creationId xmlns:a16="http://schemas.microsoft.com/office/drawing/2014/main" id="{DF46E527-5967-8821-F41C-C41696E42882}"/>
                </a:ext>
              </a:extLst>
            </p:cNvPr>
            <p:cNvSpPr/>
            <p:nvPr/>
          </p:nvSpPr>
          <p:spPr>
            <a:xfrm>
              <a:off x="4886913" y="1445500"/>
              <a:ext cx="579875" cy="669450"/>
            </a:xfrm>
            <a:custGeom>
              <a:avLst/>
              <a:gdLst/>
              <a:ahLst/>
              <a:cxnLst/>
              <a:rect l="l" t="t" r="r" b="b"/>
              <a:pathLst>
                <a:path w="23195" h="26778" extrusionOk="0">
                  <a:moveTo>
                    <a:pt x="11597" y="0"/>
                  </a:moveTo>
                  <a:lnTo>
                    <a:pt x="1" y="6692"/>
                  </a:lnTo>
                  <a:lnTo>
                    <a:pt x="1" y="20086"/>
                  </a:lnTo>
                  <a:lnTo>
                    <a:pt x="11597" y="26777"/>
                  </a:lnTo>
                  <a:lnTo>
                    <a:pt x="23194" y="20086"/>
                  </a:lnTo>
                  <a:lnTo>
                    <a:pt x="23194" y="6692"/>
                  </a:lnTo>
                  <a:lnTo>
                    <a:pt x="11597" y="0"/>
                  </a:lnTo>
                  <a:close/>
                </a:path>
              </a:pathLst>
            </a:custGeom>
            <a:solidFill>
              <a:srgbClr val="3A6CFF"/>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cs typeface="B Titr" panose="00000700000000000000" pitchFamily="2" charset="-78"/>
                  <a:sym typeface="Fira Sans Extra Condensed Medium"/>
                </a:rPr>
                <a:t>01</a:t>
              </a:r>
              <a:endParaRPr sz="2267" dirty="0">
                <a:solidFill>
                  <a:srgbClr val="FFFFFF"/>
                </a:solidFill>
                <a:cs typeface="B Titr" panose="00000700000000000000" pitchFamily="2" charset="-78"/>
              </a:endParaRPr>
            </a:p>
          </p:txBody>
        </p:sp>
        <p:sp>
          <p:nvSpPr>
            <p:cNvPr id="172" name="Google Shape;1094;p31">
              <a:extLst>
                <a:ext uri="{FF2B5EF4-FFF2-40B4-BE49-F238E27FC236}">
                  <a16:creationId xmlns:a16="http://schemas.microsoft.com/office/drawing/2014/main" id="{6E1F8F70-4630-093B-4B61-A9C67FD88B65}"/>
                </a:ext>
              </a:extLst>
            </p:cNvPr>
            <p:cNvSpPr/>
            <p:nvPr/>
          </p:nvSpPr>
          <p:spPr>
            <a:xfrm>
              <a:off x="4883338" y="1802675"/>
              <a:ext cx="587000" cy="332825"/>
            </a:xfrm>
            <a:custGeom>
              <a:avLst/>
              <a:gdLst/>
              <a:ahLst/>
              <a:cxnLst/>
              <a:rect l="l" t="t" r="r" b="b"/>
              <a:pathLst>
                <a:path w="23480" h="13313" extrusionOk="0">
                  <a:moveTo>
                    <a:pt x="1" y="1"/>
                  </a:moveTo>
                  <a:lnTo>
                    <a:pt x="1" y="6525"/>
                  </a:lnTo>
                  <a:lnTo>
                    <a:pt x="11740" y="13312"/>
                  </a:lnTo>
                  <a:lnTo>
                    <a:pt x="23480" y="6525"/>
                  </a:lnTo>
                  <a:lnTo>
                    <a:pt x="2348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173" name="Google Shape;1098;p31">
            <a:extLst>
              <a:ext uri="{FF2B5EF4-FFF2-40B4-BE49-F238E27FC236}">
                <a16:creationId xmlns:a16="http://schemas.microsoft.com/office/drawing/2014/main" id="{A7E4D2ED-4991-4668-FF5B-05EED03D7AF4}"/>
              </a:ext>
            </a:extLst>
          </p:cNvPr>
          <p:cNvGrpSpPr/>
          <p:nvPr/>
        </p:nvGrpSpPr>
        <p:grpSpPr>
          <a:xfrm>
            <a:off x="7033228" y="3157410"/>
            <a:ext cx="1305147" cy="1507057"/>
            <a:chOff x="5258988" y="2243800"/>
            <a:chExt cx="890900" cy="1028725"/>
          </a:xfrm>
        </p:grpSpPr>
        <p:sp>
          <p:nvSpPr>
            <p:cNvPr id="174" name="Google Shape;1099;p31">
              <a:extLst>
                <a:ext uri="{FF2B5EF4-FFF2-40B4-BE49-F238E27FC236}">
                  <a16:creationId xmlns:a16="http://schemas.microsoft.com/office/drawing/2014/main" id="{A6F1FF2C-4372-CB72-0DDE-0BD236A9CC8F}"/>
                </a:ext>
              </a:extLst>
            </p:cNvPr>
            <p:cNvSpPr/>
            <p:nvPr/>
          </p:nvSpPr>
          <p:spPr>
            <a:xfrm>
              <a:off x="5258988" y="2243800"/>
              <a:ext cx="890900" cy="1028725"/>
            </a:xfrm>
            <a:custGeom>
              <a:avLst/>
              <a:gdLst/>
              <a:ahLst/>
              <a:cxnLst/>
              <a:rect l="l" t="t" r="r" b="b"/>
              <a:pathLst>
                <a:path w="35636" h="41149" fill="none" extrusionOk="0">
                  <a:moveTo>
                    <a:pt x="1" y="30862"/>
                  </a:moveTo>
                  <a:lnTo>
                    <a:pt x="1" y="10288"/>
                  </a:lnTo>
                  <a:lnTo>
                    <a:pt x="17812" y="1"/>
                  </a:lnTo>
                  <a:lnTo>
                    <a:pt x="35636" y="10288"/>
                  </a:lnTo>
                  <a:lnTo>
                    <a:pt x="35636" y="30862"/>
                  </a:lnTo>
                  <a:lnTo>
                    <a:pt x="17812" y="41149"/>
                  </a:lnTo>
                  <a:close/>
                </a:path>
              </a:pathLst>
            </a:custGeom>
            <a:noFill/>
            <a:ln w="19050" cap="flat" cmpd="sng">
              <a:solidFill>
                <a:srgbClr val="3A6CFF"/>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75" name="Google Shape;1100;p31">
              <a:extLst>
                <a:ext uri="{FF2B5EF4-FFF2-40B4-BE49-F238E27FC236}">
                  <a16:creationId xmlns:a16="http://schemas.microsoft.com/office/drawing/2014/main" id="{D9644739-552C-88A6-4114-1FA8440BC8F4}"/>
                </a:ext>
              </a:extLst>
            </p:cNvPr>
            <p:cNvSpPr/>
            <p:nvPr/>
          </p:nvSpPr>
          <p:spPr>
            <a:xfrm>
              <a:off x="5348888" y="2347700"/>
              <a:ext cx="711125" cy="820950"/>
            </a:xfrm>
            <a:custGeom>
              <a:avLst/>
              <a:gdLst/>
              <a:ahLst/>
              <a:cxnLst/>
              <a:rect l="l" t="t" r="r" b="b"/>
              <a:pathLst>
                <a:path w="28445" h="32838" extrusionOk="0">
                  <a:moveTo>
                    <a:pt x="14216" y="0"/>
                  </a:moveTo>
                  <a:lnTo>
                    <a:pt x="0" y="8204"/>
                  </a:lnTo>
                  <a:lnTo>
                    <a:pt x="0" y="24634"/>
                  </a:lnTo>
                  <a:lnTo>
                    <a:pt x="14216" y="32838"/>
                  </a:lnTo>
                  <a:lnTo>
                    <a:pt x="28444" y="24634"/>
                  </a:lnTo>
                  <a:lnTo>
                    <a:pt x="28444" y="8204"/>
                  </a:lnTo>
                  <a:lnTo>
                    <a:pt x="14216" y="0"/>
                  </a:lnTo>
                  <a:close/>
                </a:path>
              </a:pathLst>
            </a:custGeom>
            <a:solidFill>
              <a:schemeClr val="tx2">
                <a:lumMod val="40000"/>
                <a:lumOff val="60000"/>
              </a:schemeClr>
            </a:solidFill>
            <a:ln>
              <a:noFill/>
            </a:ln>
          </p:spPr>
          <p:txBody>
            <a:bodyPr spcFirstLastPara="1" wrap="square" lIns="121900" tIns="121900" rIns="121900" bIns="121900" anchor="ctr" anchorCtr="0">
              <a:noAutofit/>
            </a:bodyPr>
            <a:lstStyle/>
            <a:p>
              <a:endParaRPr sz="2400"/>
            </a:p>
          </p:txBody>
        </p:sp>
        <p:sp>
          <p:nvSpPr>
            <p:cNvPr id="176" name="Google Shape;1101;p31">
              <a:extLst>
                <a:ext uri="{FF2B5EF4-FFF2-40B4-BE49-F238E27FC236}">
                  <a16:creationId xmlns:a16="http://schemas.microsoft.com/office/drawing/2014/main" id="{A7C5428E-9CA2-F0D9-5BBC-A59CBB83CFC2}"/>
                </a:ext>
              </a:extLst>
            </p:cNvPr>
            <p:cNvSpPr/>
            <p:nvPr/>
          </p:nvSpPr>
          <p:spPr>
            <a:xfrm>
              <a:off x="5396813" y="2403050"/>
              <a:ext cx="614975" cy="710225"/>
            </a:xfrm>
            <a:custGeom>
              <a:avLst/>
              <a:gdLst/>
              <a:ahLst/>
              <a:cxnLst/>
              <a:rect l="l" t="t" r="r" b="b"/>
              <a:pathLst>
                <a:path w="24599" h="28409" extrusionOk="0">
                  <a:moveTo>
                    <a:pt x="12299" y="1"/>
                  </a:moveTo>
                  <a:lnTo>
                    <a:pt x="0" y="7109"/>
                  </a:lnTo>
                  <a:lnTo>
                    <a:pt x="0" y="21301"/>
                  </a:lnTo>
                  <a:lnTo>
                    <a:pt x="12299" y="28409"/>
                  </a:lnTo>
                  <a:lnTo>
                    <a:pt x="24598" y="21301"/>
                  </a:lnTo>
                  <a:lnTo>
                    <a:pt x="24598" y="7109"/>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77" name="Google Shape;1102;p31">
              <a:extLst>
                <a:ext uri="{FF2B5EF4-FFF2-40B4-BE49-F238E27FC236}">
                  <a16:creationId xmlns:a16="http://schemas.microsoft.com/office/drawing/2014/main" id="{54C1B133-8370-7C9C-FFF5-45DA543D7E82}"/>
                </a:ext>
              </a:extLst>
            </p:cNvPr>
            <p:cNvSpPr/>
            <p:nvPr/>
          </p:nvSpPr>
          <p:spPr>
            <a:xfrm>
              <a:off x="5414363" y="2423300"/>
              <a:ext cx="579850" cy="669750"/>
            </a:xfrm>
            <a:custGeom>
              <a:avLst/>
              <a:gdLst/>
              <a:ahLst/>
              <a:cxnLst/>
              <a:rect l="l" t="t" r="r" b="b"/>
              <a:pathLst>
                <a:path w="23194" h="26790" extrusionOk="0">
                  <a:moveTo>
                    <a:pt x="11597" y="0"/>
                  </a:moveTo>
                  <a:lnTo>
                    <a:pt x="1" y="6704"/>
                  </a:lnTo>
                  <a:lnTo>
                    <a:pt x="1" y="20086"/>
                  </a:lnTo>
                  <a:lnTo>
                    <a:pt x="11597" y="26789"/>
                  </a:lnTo>
                  <a:lnTo>
                    <a:pt x="23194" y="20086"/>
                  </a:lnTo>
                  <a:lnTo>
                    <a:pt x="23194" y="6704"/>
                  </a:lnTo>
                  <a:lnTo>
                    <a:pt x="11597" y="0"/>
                  </a:lnTo>
                  <a:close/>
                </a:path>
              </a:pathLst>
            </a:custGeom>
            <a:solidFill>
              <a:srgbClr val="3A6CFF"/>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02</a:t>
              </a:r>
              <a:endParaRPr sz="2267" dirty="0">
                <a:solidFill>
                  <a:srgbClr val="FFFFFF"/>
                </a:solidFill>
                <a:cs typeface="B Titr" panose="00000700000000000000" pitchFamily="2" charset="-78"/>
              </a:endParaRPr>
            </a:p>
          </p:txBody>
        </p:sp>
        <p:sp>
          <p:nvSpPr>
            <p:cNvPr id="178" name="Google Shape;1103;p31">
              <a:extLst>
                <a:ext uri="{FF2B5EF4-FFF2-40B4-BE49-F238E27FC236}">
                  <a16:creationId xmlns:a16="http://schemas.microsoft.com/office/drawing/2014/main" id="{5FE5B0A0-10B2-5037-95A4-DCFCACCBA65B}"/>
                </a:ext>
              </a:extLst>
            </p:cNvPr>
            <p:cNvSpPr/>
            <p:nvPr/>
          </p:nvSpPr>
          <p:spPr>
            <a:xfrm>
              <a:off x="5410788" y="2780475"/>
              <a:ext cx="587300" cy="332800"/>
            </a:xfrm>
            <a:custGeom>
              <a:avLst/>
              <a:gdLst/>
              <a:ahLst/>
              <a:cxnLst/>
              <a:rect l="l" t="t" r="r" b="b"/>
              <a:pathLst>
                <a:path w="23492" h="13312"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179" name="Google Shape;1107;p31">
            <a:extLst>
              <a:ext uri="{FF2B5EF4-FFF2-40B4-BE49-F238E27FC236}">
                <a16:creationId xmlns:a16="http://schemas.microsoft.com/office/drawing/2014/main" id="{F8A179E7-C651-F8C7-EA75-4C6AFC9548CD}"/>
              </a:ext>
            </a:extLst>
          </p:cNvPr>
          <p:cNvGrpSpPr/>
          <p:nvPr/>
        </p:nvGrpSpPr>
        <p:grpSpPr>
          <a:xfrm>
            <a:off x="4535479" y="1724957"/>
            <a:ext cx="1305147" cy="1506617"/>
            <a:chOff x="3554013" y="1266000"/>
            <a:chExt cx="890900" cy="1028425"/>
          </a:xfrm>
        </p:grpSpPr>
        <p:sp>
          <p:nvSpPr>
            <p:cNvPr id="180" name="Google Shape;1108;p31">
              <a:extLst>
                <a:ext uri="{FF2B5EF4-FFF2-40B4-BE49-F238E27FC236}">
                  <a16:creationId xmlns:a16="http://schemas.microsoft.com/office/drawing/2014/main" id="{C631985C-B436-DE58-A910-1122DC3E8EE9}"/>
                </a:ext>
              </a:extLst>
            </p:cNvPr>
            <p:cNvSpPr/>
            <p:nvPr/>
          </p:nvSpPr>
          <p:spPr>
            <a:xfrm>
              <a:off x="3554013" y="1266000"/>
              <a:ext cx="890900" cy="1028425"/>
            </a:xfrm>
            <a:custGeom>
              <a:avLst/>
              <a:gdLst/>
              <a:ahLst/>
              <a:cxnLst/>
              <a:rect l="l" t="t" r="r" b="b"/>
              <a:pathLst>
                <a:path w="35636" h="41137" fill="none" extrusionOk="0">
                  <a:moveTo>
                    <a:pt x="1" y="30862"/>
                  </a:moveTo>
                  <a:lnTo>
                    <a:pt x="1" y="10288"/>
                  </a:lnTo>
                  <a:lnTo>
                    <a:pt x="17812" y="1"/>
                  </a:lnTo>
                  <a:lnTo>
                    <a:pt x="35636" y="10288"/>
                  </a:lnTo>
                  <a:lnTo>
                    <a:pt x="35636" y="30862"/>
                  </a:lnTo>
                  <a:lnTo>
                    <a:pt x="17812" y="41137"/>
                  </a:lnTo>
                  <a:close/>
                </a:path>
              </a:pathLst>
            </a:custGeom>
            <a:noFill/>
            <a:ln w="19050" cap="flat" cmpd="sng">
              <a:solidFill>
                <a:srgbClr val="3A6CFF"/>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181" name="Google Shape;1109;p31">
              <a:extLst>
                <a:ext uri="{FF2B5EF4-FFF2-40B4-BE49-F238E27FC236}">
                  <a16:creationId xmlns:a16="http://schemas.microsoft.com/office/drawing/2014/main" id="{6FADF01C-13F5-E3BA-3BEC-0447ECA511C7}"/>
                </a:ext>
              </a:extLst>
            </p:cNvPr>
            <p:cNvSpPr/>
            <p:nvPr/>
          </p:nvSpPr>
          <p:spPr>
            <a:xfrm>
              <a:off x="3643913" y="1369900"/>
              <a:ext cx="711125" cy="820950"/>
            </a:xfrm>
            <a:custGeom>
              <a:avLst/>
              <a:gdLst/>
              <a:ahLst/>
              <a:cxnLst/>
              <a:rect l="l" t="t" r="r" b="b"/>
              <a:pathLst>
                <a:path w="28445" h="32838" extrusionOk="0">
                  <a:moveTo>
                    <a:pt x="14216" y="0"/>
                  </a:moveTo>
                  <a:lnTo>
                    <a:pt x="0" y="8204"/>
                  </a:lnTo>
                  <a:lnTo>
                    <a:pt x="0" y="24622"/>
                  </a:lnTo>
                  <a:lnTo>
                    <a:pt x="14216" y="32838"/>
                  </a:lnTo>
                  <a:lnTo>
                    <a:pt x="28444" y="24622"/>
                  </a:lnTo>
                  <a:lnTo>
                    <a:pt x="28444" y="8204"/>
                  </a:lnTo>
                  <a:lnTo>
                    <a:pt x="14216" y="0"/>
                  </a:lnTo>
                  <a:close/>
                </a:path>
              </a:pathLst>
            </a:custGeom>
            <a:solidFill>
              <a:schemeClr val="tx2">
                <a:lumMod val="40000"/>
                <a:lumOff val="60000"/>
              </a:schemeClr>
            </a:solidFill>
            <a:ln>
              <a:noFill/>
            </a:ln>
          </p:spPr>
          <p:txBody>
            <a:bodyPr spcFirstLastPara="1" wrap="square" lIns="121900" tIns="121900" rIns="121900" bIns="121900" anchor="ctr" anchorCtr="0">
              <a:noAutofit/>
            </a:bodyPr>
            <a:lstStyle/>
            <a:p>
              <a:endParaRPr sz="2400"/>
            </a:p>
          </p:txBody>
        </p:sp>
        <p:sp>
          <p:nvSpPr>
            <p:cNvPr id="182" name="Google Shape;1110;p31">
              <a:extLst>
                <a:ext uri="{FF2B5EF4-FFF2-40B4-BE49-F238E27FC236}">
                  <a16:creationId xmlns:a16="http://schemas.microsoft.com/office/drawing/2014/main" id="{C3359C01-AEBD-8369-65C2-9537C3FEAAF3}"/>
                </a:ext>
              </a:extLst>
            </p:cNvPr>
            <p:cNvSpPr/>
            <p:nvPr/>
          </p:nvSpPr>
          <p:spPr>
            <a:xfrm>
              <a:off x="3691838" y="1425250"/>
              <a:ext cx="614975" cy="710250"/>
            </a:xfrm>
            <a:custGeom>
              <a:avLst/>
              <a:gdLst/>
              <a:ahLst/>
              <a:cxnLst/>
              <a:rect l="l" t="t" r="r" b="b"/>
              <a:pathLst>
                <a:path w="24599" h="28410" extrusionOk="0">
                  <a:moveTo>
                    <a:pt x="12299" y="1"/>
                  </a:moveTo>
                  <a:lnTo>
                    <a:pt x="0" y="7097"/>
                  </a:lnTo>
                  <a:lnTo>
                    <a:pt x="0" y="21301"/>
                  </a:lnTo>
                  <a:lnTo>
                    <a:pt x="12299" y="28409"/>
                  </a:lnTo>
                  <a:lnTo>
                    <a:pt x="24598" y="21301"/>
                  </a:lnTo>
                  <a:lnTo>
                    <a:pt x="24598"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83" name="Google Shape;1111;p31">
              <a:extLst>
                <a:ext uri="{FF2B5EF4-FFF2-40B4-BE49-F238E27FC236}">
                  <a16:creationId xmlns:a16="http://schemas.microsoft.com/office/drawing/2014/main" id="{5E1DD560-3337-7AD8-DBBB-9C0B803C42EA}"/>
                </a:ext>
              </a:extLst>
            </p:cNvPr>
            <p:cNvSpPr/>
            <p:nvPr/>
          </p:nvSpPr>
          <p:spPr>
            <a:xfrm>
              <a:off x="3709388" y="1445500"/>
              <a:ext cx="579850" cy="669450"/>
            </a:xfrm>
            <a:custGeom>
              <a:avLst/>
              <a:gdLst/>
              <a:ahLst/>
              <a:cxnLst/>
              <a:rect l="l" t="t" r="r" b="b"/>
              <a:pathLst>
                <a:path w="23194" h="26778" extrusionOk="0">
                  <a:moveTo>
                    <a:pt x="11597" y="0"/>
                  </a:moveTo>
                  <a:lnTo>
                    <a:pt x="1" y="6692"/>
                  </a:lnTo>
                  <a:lnTo>
                    <a:pt x="1" y="20086"/>
                  </a:lnTo>
                  <a:lnTo>
                    <a:pt x="11597" y="26777"/>
                  </a:lnTo>
                  <a:lnTo>
                    <a:pt x="23194" y="20086"/>
                  </a:lnTo>
                  <a:lnTo>
                    <a:pt x="23194" y="6692"/>
                  </a:lnTo>
                  <a:lnTo>
                    <a:pt x="11597" y="0"/>
                  </a:lnTo>
                  <a:close/>
                </a:path>
              </a:pathLst>
            </a:custGeom>
            <a:solidFill>
              <a:srgbClr val="3A6CFF"/>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06</a:t>
              </a:r>
              <a:endParaRPr sz="2267" dirty="0">
                <a:solidFill>
                  <a:srgbClr val="FFFFFF"/>
                </a:solidFill>
                <a:cs typeface="B Titr" panose="00000700000000000000" pitchFamily="2" charset="-78"/>
              </a:endParaRPr>
            </a:p>
          </p:txBody>
        </p:sp>
        <p:sp>
          <p:nvSpPr>
            <p:cNvPr id="184" name="Google Shape;1112;p31">
              <a:extLst>
                <a:ext uri="{FF2B5EF4-FFF2-40B4-BE49-F238E27FC236}">
                  <a16:creationId xmlns:a16="http://schemas.microsoft.com/office/drawing/2014/main" id="{0142585B-AFAE-740A-1336-7CC85139D5C9}"/>
                </a:ext>
              </a:extLst>
            </p:cNvPr>
            <p:cNvSpPr/>
            <p:nvPr/>
          </p:nvSpPr>
          <p:spPr>
            <a:xfrm>
              <a:off x="3705813" y="1802675"/>
              <a:ext cx="587300" cy="332825"/>
            </a:xfrm>
            <a:custGeom>
              <a:avLst/>
              <a:gdLst/>
              <a:ahLst/>
              <a:cxnLst/>
              <a:rect l="l" t="t" r="r" b="b"/>
              <a:pathLst>
                <a:path w="23492" h="13313"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185" name="Google Shape;1116;p31">
            <a:extLst>
              <a:ext uri="{FF2B5EF4-FFF2-40B4-BE49-F238E27FC236}">
                <a16:creationId xmlns:a16="http://schemas.microsoft.com/office/drawing/2014/main" id="{0A652425-A2FF-0D2E-D389-BC6DFA2CA6F9}"/>
              </a:ext>
            </a:extLst>
          </p:cNvPr>
          <p:cNvGrpSpPr/>
          <p:nvPr/>
        </p:nvGrpSpPr>
        <p:grpSpPr>
          <a:xfrm>
            <a:off x="3715238" y="3157410"/>
            <a:ext cx="1305183" cy="1507057"/>
            <a:chOff x="2994113" y="2243800"/>
            <a:chExt cx="890925" cy="1028725"/>
          </a:xfrm>
        </p:grpSpPr>
        <p:sp>
          <p:nvSpPr>
            <p:cNvPr id="186" name="Google Shape;1117;p31">
              <a:extLst>
                <a:ext uri="{FF2B5EF4-FFF2-40B4-BE49-F238E27FC236}">
                  <a16:creationId xmlns:a16="http://schemas.microsoft.com/office/drawing/2014/main" id="{654C78A3-3EB7-52A0-96A0-EDFC6B8CFC93}"/>
                </a:ext>
              </a:extLst>
            </p:cNvPr>
            <p:cNvSpPr/>
            <p:nvPr/>
          </p:nvSpPr>
          <p:spPr>
            <a:xfrm>
              <a:off x="2994113" y="2243800"/>
              <a:ext cx="890925" cy="1028725"/>
            </a:xfrm>
            <a:custGeom>
              <a:avLst/>
              <a:gdLst/>
              <a:ahLst/>
              <a:cxnLst/>
              <a:rect l="l" t="t" r="r" b="b"/>
              <a:pathLst>
                <a:path w="35637" h="41149" fill="none" extrusionOk="0">
                  <a:moveTo>
                    <a:pt x="1" y="30862"/>
                  </a:moveTo>
                  <a:lnTo>
                    <a:pt x="1" y="10288"/>
                  </a:lnTo>
                  <a:lnTo>
                    <a:pt x="17825" y="1"/>
                  </a:lnTo>
                  <a:lnTo>
                    <a:pt x="35636" y="10288"/>
                  </a:lnTo>
                  <a:lnTo>
                    <a:pt x="35636" y="30862"/>
                  </a:lnTo>
                  <a:lnTo>
                    <a:pt x="17825" y="41149"/>
                  </a:lnTo>
                  <a:close/>
                </a:path>
              </a:pathLst>
            </a:custGeom>
            <a:noFill/>
            <a:ln w="19050" cap="flat" cmpd="sng">
              <a:solidFill>
                <a:srgbClr val="3A6CFF"/>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187" name="Google Shape;1118;p31">
              <a:extLst>
                <a:ext uri="{FF2B5EF4-FFF2-40B4-BE49-F238E27FC236}">
                  <a16:creationId xmlns:a16="http://schemas.microsoft.com/office/drawing/2014/main" id="{256D12AA-6F00-7E44-6C7A-17D0B18A5315}"/>
                </a:ext>
              </a:extLst>
            </p:cNvPr>
            <p:cNvSpPr/>
            <p:nvPr/>
          </p:nvSpPr>
          <p:spPr>
            <a:xfrm>
              <a:off x="3084013" y="2347700"/>
              <a:ext cx="711125" cy="820950"/>
            </a:xfrm>
            <a:custGeom>
              <a:avLst/>
              <a:gdLst/>
              <a:ahLst/>
              <a:cxnLst/>
              <a:rect l="l" t="t" r="r" b="b"/>
              <a:pathLst>
                <a:path w="28445" h="32838" extrusionOk="0">
                  <a:moveTo>
                    <a:pt x="14229" y="0"/>
                  </a:moveTo>
                  <a:lnTo>
                    <a:pt x="1" y="8204"/>
                  </a:lnTo>
                  <a:lnTo>
                    <a:pt x="1" y="24634"/>
                  </a:lnTo>
                  <a:lnTo>
                    <a:pt x="14229" y="32838"/>
                  </a:lnTo>
                  <a:lnTo>
                    <a:pt x="28445" y="24634"/>
                  </a:lnTo>
                  <a:lnTo>
                    <a:pt x="28445" y="8204"/>
                  </a:lnTo>
                  <a:lnTo>
                    <a:pt x="14229" y="0"/>
                  </a:lnTo>
                  <a:close/>
                </a:path>
              </a:pathLst>
            </a:custGeom>
            <a:solidFill>
              <a:schemeClr val="tx2">
                <a:lumMod val="40000"/>
                <a:lumOff val="60000"/>
              </a:schemeClr>
            </a:solidFill>
            <a:ln>
              <a:noFill/>
            </a:ln>
          </p:spPr>
          <p:txBody>
            <a:bodyPr spcFirstLastPara="1" wrap="square" lIns="121900" tIns="121900" rIns="121900" bIns="121900" anchor="ctr" anchorCtr="0">
              <a:noAutofit/>
            </a:bodyPr>
            <a:lstStyle/>
            <a:p>
              <a:endParaRPr sz="2400"/>
            </a:p>
          </p:txBody>
        </p:sp>
        <p:sp>
          <p:nvSpPr>
            <p:cNvPr id="188" name="Google Shape;1119;p31">
              <a:extLst>
                <a:ext uri="{FF2B5EF4-FFF2-40B4-BE49-F238E27FC236}">
                  <a16:creationId xmlns:a16="http://schemas.microsoft.com/office/drawing/2014/main" id="{AA242316-173E-EEDB-8A8B-071F86C1F825}"/>
                </a:ext>
              </a:extLst>
            </p:cNvPr>
            <p:cNvSpPr/>
            <p:nvPr/>
          </p:nvSpPr>
          <p:spPr>
            <a:xfrm>
              <a:off x="3132238" y="2403050"/>
              <a:ext cx="614975" cy="710225"/>
            </a:xfrm>
            <a:custGeom>
              <a:avLst/>
              <a:gdLst/>
              <a:ahLst/>
              <a:cxnLst/>
              <a:rect l="l" t="t" r="r" b="b"/>
              <a:pathLst>
                <a:path w="24599" h="28409" extrusionOk="0">
                  <a:moveTo>
                    <a:pt x="12300" y="1"/>
                  </a:moveTo>
                  <a:lnTo>
                    <a:pt x="0" y="7109"/>
                  </a:lnTo>
                  <a:lnTo>
                    <a:pt x="0" y="21301"/>
                  </a:lnTo>
                  <a:lnTo>
                    <a:pt x="12300" y="28409"/>
                  </a:lnTo>
                  <a:lnTo>
                    <a:pt x="24599" y="21301"/>
                  </a:lnTo>
                  <a:lnTo>
                    <a:pt x="24599" y="7109"/>
                  </a:lnTo>
                  <a:lnTo>
                    <a:pt x="1230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89" name="Google Shape;1120;p31">
              <a:extLst>
                <a:ext uri="{FF2B5EF4-FFF2-40B4-BE49-F238E27FC236}">
                  <a16:creationId xmlns:a16="http://schemas.microsoft.com/office/drawing/2014/main" id="{6AFF8A3E-AAAA-5EC2-DC2D-2412C9E7FF72}"/>
                </a:ext>
              </a:extLst>
            </p:cNvPr>
            <p:cNvSpPr/>
            <p:nvPr/>
          </p:nvSpPr>
          <p:spPr>
            <a:xfrm>
              <a:off x="3149788" y="2423300"/>
              <a:ext cx="579875" cy="669750"/>
            </a:xfrm>
            <a:custGeom>
              <a:avLst/>
              <a:gdLst/>
              <a:ahLst/>
              <a:cxnLst/>
              <a:rect l="l" t="t" r="r" b="b"/>
              <a:pathLst>
                <a:path w="23195" h="26790" extrusionOk="0">
                  <a:moveTo>
                    <a:pt x="11598" y="0"/>
                  </a:moveTo>
                  <a:lnTo>
                    <a:pt x="1" y="6704"/>
                  </a:lnTo>
                  <a:lnTo>
                    <a:pt x="1" y="20086"/>
                  </a:lnTo>
                  <a:lnTo>
                    <a:pt x="11598" y="26789"/>
                  </a:lnTo>
                  <a:lnTo>
                    <a:pt x="23194" y="20086"/>
                  </a:lnTo>
                  <a:lnTo>
                    <a:pt x="23194" y="6704"/>
                  </a:lnTo>
                  <a:lnTo>
                    <a:pt x="11598" y="0"/>
                  </a:lnTo>
                  <a:close/>
                </a:path>
              </a:pathLst>
            </a:custGeom>
            <a:solidFill>
              <a:srgbClr val="3A6CFF"/>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05</a:t>
              </a:r>
              <a:endParaRPr sz="2267" dirty="0">
                <a:solidFill>
                  <a:srgbClr val="FFFFFF"/>
                </a:solidFill>
                <a:cs typeface="B Titr" panose="00000700000000000000" pitchFamily="2" charset="-78"/>
              </a:endParaRPr>
            </a:p>
          </p:txBody>
        </p:sp>
        <p:sp>
          <p:nvSpPr>
            <p:cNvPr id="190" name="Google Shape;1121;p31">
              <a:extLst>
                <a:ext uri="{FF2B5EF4-FFF2-40B4-BE49-F238E27FC236}">
                  <a16:creationId xmlns:a16="http://schemas.microsoft.com/office/drawing/2014/main" id="{E6E8D38F-5471-1DE5-9CDC-2885B5F8FA65}"/>
                </a:ext>
              </a:extLst>
            </p:cNvPr>
            <p:cNvSpPr/>
            <p:nvPr/>
          </p:nvSpPr>
          <p:spPr>
            <a:xfrm>
              <a:off x="3145938" y="2780475"/>
              <a:ext cx="587300" cy="332800"/>
            </a:xfrm>
            <a:custGeom>
              <a:avLst/>
              <a:gdLst/>
              <a:ahLst/>
              <a:cxnLst/>
              <a:rect l="l" t="t" r="r" b="b"/>
              <a:pathLst>
                <a:path w="23492" h="13312" extrusionOk="0">
                  <a:moveTo>
                    <a:pt x="0" y="1"/>
                  </a:moveTo>
                  <a:lnTo>
                    <a:pt x="0" y="6525"/>
                  </a:lnTo>
                  <a:lnTo>
                    <a:pt x="11752" y="13312"/>
                  </a:lnTo>
                  <a:lnTo>
                    <a:pt x="23491" y="6525"/>
                  </a:lnTo>
                  <a:lnTo>
                    <a:pt x="23491"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191" name="Google Shape;1125;p31">
            <a:extLst>
              <a:ext uri="{FF2B5EF4-FFF2-40B4-BE49-F238E27FC236}">
                <a16:creationId xmlns:a16="http://schemas.microsoft.com/office/drawing/2014/main" id="{E67C80DB-55B1-97DF-8230-B6C18E3EEDA4}"/>
              </a:ext>
            </a:extLst>
          </p:cNvPr>
          <p:cNvGrpSpPr/>
          <p:nvPr/>
        </p:nvGrpSpPr>
        <p:grpSpPr>
          <a:xfrm>
            <a:off x="6260524" y="4578987"/>
            <a:ext cx="1304744" cy="1506617"/>
            <a:chOff x="4731538" y="3214175"/>
            <a:chExt cx="890625" cy="1028425"/>
          </a:xfrm>
        </p:grpSpPr>
        <p:sp>
          <p:nvSpPr>
            <p:cNvPr id="192" name="Google Shape;1126;p31">
              <a:extLst>
                <a:ext uri="{FF2B5EF4-FFF2-40B4-BE49-F238E27FC236}">
                  <a16:creationId xmlns:a16="http://schemas.microsoft.com/office/drawing/2014/main" id="{CC627F0D-9A15-A5DF-D952-CC885443C475}"/>
                </a:ext>
              </a:extLst>
            </p:cNvPr>
            <p:cNvSpPr/>
            <p:nvPr/>
          </p:nvSpPr>
          <p:spPr>
            <a:xfrm>
              <a:off x="4731538" y="3214175"/>
              <a:ext cx="890625" cy="1028425"/>
            </a:xfrm>
            <a:custGeom>
              <a:avLst/>
              <a:gdLst/>
              <a:ahLst/>
              <a:cxnLst/>
              <a:rect l="l" t="t" r="r" b="b"/>
              <a:pathLst>
                <a:path w="35625" h="41137" fill="none" extrusionOk="0">
                  <a:moveTo>
                    <a:pt x="1" y="30849"/>
                  </a:moveTo>
                  <a:lnTo>
                    <a:pt x="1" y="10275"/>
                  </a:lnTo>
                  <a:lnTo>
                    <a:pt x="17812" y="0"/>
                  </a:lnTo>
                  <a:lnTo>
                    <a:pt x="35624" y="10275"/>
                  </a:lnTo>
                  <a:lnTo>
                    <a:pt x="35624" y="30849"/>
                  </a:lnTo>
                  <a:lnTo>
                    <a:pt x="17812" y="41136"/>
                  </a:lnTo>
                  <a:close/>
                </a:path>
              </a:pathLst>
            </a:custGeom>
            <a:noFill/>
            <a:ln w="19050" cap="flat" cmpd="sng">
              <a:solidFill>
                <a:srgbClr val="3A6CFF"/>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193" name="Google Shape;1127;p31">
              <a:extLst>
                <a:ext uri="{FF2B5EF4-FFF2-40B4-BE49-F238E27FC236}">
                  <a16:creationId xmlns:a16="http://schemas.microsoft.com/office/drawing/2014/main" id="{3BA1B4A8-BE94-5FD1-ABD9-9F87C866DFAC}"/>
                </a:ext>
              </a:extLst>
            </p:cNvPr>
            <p:cNvSpPr/>
            <p:nvPr/>
          </p:nvSpPr>
          <p:spPr>
            <a:xfrm>
              <a:off x="4821138" y="3317750"/>
              <a:ext cx="711125" cy="821250"/>
            </a:xfrm>
            <a:custGeom>
              <a:avLst/>
              <a:gdLst/>
              <a:ahLst/>
              <a:cxnLst/>
              <a:rect l="l" t="t" r="r" b="b"/>
              <a:pathLst>
                <a:path w="28445" h="32850" extrusionOk="0">
                  <a:moveTo>
                    <a:pt x="14228" y="1"/>
                  </a:moveTo>
                  <a:lnTo>
                    <a:pt x="0" y="8216"/>
                  </a:lnTo>
                  <a:lnTo>
                    <a:pt x="0" y="24635"/>
                  </a:lnTo>
                  <a:lnTo>
                    <a:pt x="14228" y="32850"/>
                  </a:lnTo>
                  <a:lnTo>
                    <a:pt x="28444" y="24635"/>
                  </a:lnTo>
                  <a:lnTo>
                    <a:pt x="28444" y="8216"/>
                  </a:lnTo>
                  <a:lnTo>
                    <a:pt x="14228" y="1"/>
                  </a:lnTo>
                  <a:close/>
                </a:path>
              </a:pathLst>
            </a:custGeom>
            <a:solidFill>
              <a:schemeClr val="tx2">
                <a:lumMod val="40000"/>
                <a:lumOff val="60000"/>
              </a:schemeClr>
            </a:solidFill>
            <a:ln>
              <a:noFill/>
            </a:ln>
          </p:spPr>
          <p:txBody>
            <a:bodyPr spcFirstLastPara="1" wrap="square" lIns="121900" tIns="121900" rIns="121900" bIns="121900" anchor="ctr" anchorCtr="0">
              <a:noAutofit/>
            </a:bodyPr>
            <a:lstStyle/>
            <a:p>
              <a:endParaRPr sz="2400"/>
            </a:p>
          </p:txBody>
        </p:sp>
        <p:sp>
          <p:nvSpPr>
            <p:cNvPr id="194" name="Google Shape;1128;p31">
              <a:extLst>
                <a:ext uri="{FF2B5EF4-FFF2-40B4-BE49-F238E27FC236}">
                  <a16:creationId xmlns:a16="http://schemas.microsoft.com/office/drawing/2014/main" id="{F6ABD133-2674-1C95-B274-208A4726E8A5}"/>
                </a:ext>
              </a:extLst>
            </p:cNvPr>
            <p:cNvSpPr/>
            <p:nvPr/>
          </p:nvSpPr>
          <p:spPr>
            <a:xfrm>
              <a:off x="4869363" y="3373425"/>
              <a:ext cx="614975" cy="709925"/>
            </a:xfrm>
            <a:custGeom>
              <a:avLst/>
              <a:gdLst/>
              <a:ahLst/>
              <a:cxnLst/>
              <a:rect l="l" t="t" r="r" b="b"/>
              <a:pathLst>
                <a:path w="24599" h="28397" extrusionOk="0">
                  <a:moveTo>
                    <a:pt x="12299" y="0"/>
                  </a:moveTo>
                  <a:lnTo>
                    <a:pt x="0" y="7096"/>
                  </a:lnTo>
                  <a:lnTo>
                    <a:pt x="0" y="21300"/>
                  </a:lnTo>
                  <a:lnTo>
                    <a:pt x="12299" y="28396"/>
                  </a:lnTo>
                  <a:lnTo>
                    <a:pt x="24599" y="21300"/>
                  </a:lnTo>
                  <a:lnTo>
                    <a:pt x="24599"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95" name="Google Shape;1129;p31">
              <a:extLst>
                <a:ext uri="{FF2B5EF4-FFF2-40B4-BE49-F238E27FC236}">
                  <a16:creationId xmlns:a16="http://schemas.microsoft.com/office/drawing/2014/main" id="{CC55C367-D44B-E0B2-CAD9-5B520119E80E}"/>
                </a:ext>
              </a:extLst>
            </p:cNvPr>
            <p:cNvSpPr/>
            <p:nvPr/>
          </p:nvSpPr>
          <p:spPr>
            <a:xfrm>
              <a:off x="4886913" y="3393650"/>
              <a:ext cx="579875" cy="669450"/>
            </a:xfrm>
            <a:custGeom>
              <a:avLst/>
              <a:gdLst/>
              <a:ahLst/>
              <a:cxnLst/>
              <a:rect l="l" t="t" r="r" b="b"/>
              <a:pathLst>
                <a:path w="23195" h="26778" extrusionOk="0">
                  <a:moveTo>
                    <a:pt x="11597" y="1"/>
                  </a:moveTo>
                  <a:lnTo>
                    <a:pt x="1" y="6692"/>
                  </a:lnTo>
                  <a:lnTo>
                    <a:pt x="1" y="20086"/>
                  </a:lnTo>
                  <a:lnTo>
                    <a:pt x="11597" y="26778"/>
                  </a:lnTo>
                  <a:lnTo>
                    <a:pt x="23194" y="20086"/>
                  </a:lnTo>
                  <a:lnTo>
                    <a:pt x="23194" y="6692"/>
                  </a:lnTo>
                  <a:lnTo>
                    <a:pt x="11597" y="1"/>
                  </a:lnTo>
                  <a:close/>
                </a:path>
              </a:pathLst>
            </a:custGeom>
            <a:solidFill>
              <a:srgbClr val="3A6CFF"/>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03</a:t>
              </a:r>
              <a:endParaRPr sz="2267" dirty="0">
                <a:solidFill>
                  <a:srgbClr val="FFFFFF"/>
                </a:solidFill>
                <a:cs typeface="B Titr" panose="00000700000000000000" pitchFamily="2" charset="-78"/>
              </a:endParaRPr>
            </a:p>
          </p:txBody>
        </p:sp>
        <p:sp>
          <p:nvSpPr>
            <p:cNvPr id="196" name="Google Shape;1130;p31">
              <a:extLst>
                <a:ext uri="{FF2B5EF4-FFF2-40B4-BE49-F238E27FC236}">
                  <a16:creationId xmlns:a16="http://schemas.microsoft.com/office/drawing/2014/main" id="{78AEC679-A234-1DB3-3C6D-50E8464544CC}"/>
                </a:ext>
              </a:extLst>
            </p:cNvPr>
            <p:cNvSpPr/>
            <p:nvPr/>
          </p:nvSpPr>
          <p:spPr>
            <a:xfrm>
              <a:off x="4883338" y="3750550"/>
              <a:ext cx="587000" cy="332800"/>
            </a:xfrm>
            <a:custGeom>
              <a:avLst/>
              <a:gdLst/>
              <a:ahLst/>
              <a:cxnLst/>
              <a:rect l="l" t="t" r="r" b="b"/>
              <a:pathLst>
                <a:path w="23480" h="13312" extrusionOk="0">
                  <a:moveTo>
                    <a:pt x="1" y="0"/>
                  </a:moveTo>
                  <a:lnTo>
                    <a:pt x="1" y="6537"/>
                  </a:lnTo>
                  <a:lnTo>
                    <a:pt x="11740" y="13311"/>
                  </a:lnTo>
                  <a:lnTo>
                    <a:pt x="23480" y="6537"/>
                  </a:lnTo>
                  <a:lnTo>
                    <a:pt x="23480"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197" name="Google Shape;1134;p31">
            <a:extLst>
              <a:ext uri="{FF2B5EF4-FFF2-40B4-BE49-F238E27FC236}">
                <a16:creationId xmlns:a16="http://schemas.microsoft.com/office/drawing/2014/main" id="{14D22412-6118-D86C-F28A-FDFE404C26AF}"/>
              </a:ext>
            </a:extLst>
          </p:cNvPr>
          <p:cNvGrpSpPr/>
          <p:nvPr/>
        </p:nvGrpSpPr>
        <p:grpSpPr>
          <a:xfrm>
            <a:off x="4535479" y="4578987"/>
            <a:ext cx="1305147" cy="1506617"/>
            <a:chOff x="3554013" y="3214175"/>
            <a:chExt cx="890900" cy="1028425"/>
          </a:xfrm>
        </p:grpSpPr>
        <p:sp>
          <p:nvSpPr>
            <p:cNvPr id="198" name="Google Shape;1135;p31">
              <a:extLst>
                <a:ext uri="{FF2B5EF4-FFF2-40B4-BE49-F238E27FC236}">
                  <a16:creationId xmlns:a16="http://schemas.microsoft.com/office/drawing/2014/main" id="{2546511C-D16F-B585-9DE8-9A55E9028589}"/>
                </a:ext>
              </a:extLst>
            </p:cNvPr>
            <p:cNvSpPr/>
            <p:nvPr/>
          </p:nvSpPr>
          <p:spPr>
            <a:xfrm>
              <a:off x="3554013" y="3214175"/>
              <a:ext cx="890900" cy="1028425"/>
            </a:xfrm>
            <a:custGeom>
              <a:avLst/>
              <a:gdLst/>
              <a:ahLst/>
              <a:cxnLst/>
              <a:rect l="l" t="t" r="r" b="b"/>
              <a:pathLst>
                <a:path w="35636" h="41137" fill="none" extrusionOk="0">
                  <a:moveTo>
                    <a:pt x="1" y="30849"/>
                  </a:moveTo>
                  <a:lnTo>
                    <a:pt x="1" y="10275"/>
                  </a:lnTo>
                  <a:lnTo>
                    <a:pt x="17812" y="0"/>
                  </a:lnTo>
                  <a:lnTo>
                    <a:pt x="35636" y="10275"/>
                  </a:lnTo>
                  <a:lnTo>
                    <a:pt x="35636" y="30849"/>
                  </a:lnTo>
                  <a:lnTo>
                    <a:pt x="17812" y="41136"/>
                  </a:lnTo>
                  <a:close/>
                </a:path>
              </a:pathLst>
            </a:custGeom>
            <a:noFill/>
            <a:ln w="19050" cap="flat" cmpd="sng">
              <a:solidFill>
                <a:srgbClr val="3A6CFF"/>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99" name="Google Shape;1136;p31">
              <a:extLst>
                <a:ext uri="{FF2B5EF4-FFF2-40B4-BE49-F238E27FC236}">
                  <a16:creationId xmlns:a16="http://schemas.microsoft.com/office/drawing/2014/main" id="{CC5687A6-97C4-17F7-D46B-4BF63B7C31B7}"/>
                </a:ext>
              </a:extLst>
            </p:cNvPr>
            <p:cNvSpPr/>
            <p:nvPr/>
          </p:nvSpPr>
          <p:spPr>
            <a:xfrm>
              <a:off x="3643913" y="3317750"/>
              <a:ext cx="711125" cy="821250"/>
            </a:xfrm>
            <a:custGeom>
              <a:avLst/>
              <a:gdLst/>
              <a:ahLst/>
              <a:cxnLst/>
              <a:rect l="l" t="t" r="r" b="b"/>
              <a:pathLst>
                <a:path w="28445" h="32850" extrusionOk="0">
                  <a:moveTo>
                    <a:pt x="14216" y="1"/>
                  </a:moveTo>
                  <a:lnTo>
                    <a:pt x="0" y="8216"/>
                  </a:lnTo>
                  <a:lnTo>
                    <a:pt x="0" y="24635"/>
                  </a:lnTo>
                  <a:lnTo>
                    <a:pt x="14216" y="32850"/>
                  </a:lnTo>
                  <a:lnTo>
                    <a:pt x="28444" y="24635"/>
                  </a:lnTo>
                  <a:lnTo>
                    <a:pt x="28444" y="8216"/>
                  </a:lnTo>
                  <a:lnTo>
                    <a:pt x="14216" y="1"/>
                  </a:lnTo>
                  <a:close/>
                </a:path>
              </a:pathLst>
            </a:custGeom>
            <a:solidFill>
              <a:schemeClr val="tx2">
                <a:lumMod val="40000"/>
                <a:lumOff val="60000"/>
              </a:schemeClr>
            </a:solidFill>
            <a:ln>
              <a:noFill/>
            </a:ln>
          </p:spPr>
          <p:txBody>
            <a:bodyPr spcFirstLastPara="1" wrap="square" lIns="121900" tIns="121900" rIns="121900" bIns="121900" anchor="ctr" anchorCtr="0">
              <a:noAutofit/>
            </a:bodyPr>
            <a:lstStyle/>
            <a:p>
              <a:endParaRPr sz="2400"/>
            </a:p>
          </p:txBody>
        </p:sp>
        <p:sp>
          <p:nvSpPr>
            <p:cNvPr id="200" name="Google Shape;1137;p31">
              <a:extLst>
                <a:ext uri="{FF2B5EF4-FFF2-40B4-BE49-F238E27FC236}">
                  <a16:creationId xmlns:a16="http://schemas.microsoft.com/office/drawing/2014/main" id="{D04B0849-2596-3FF8-EBA7-F07C4A94B9EC}"/>
                </a:ext>
              </a:extLst>
            </p:cNvPr>
            <p:cNvSpPr/>
            <p:nvPr/>
          </p:nvSpPr>
          <p:spPr>
            <a:xfrm>
              <a:off x="3691838" y="3373425"/>
              <a:ext cx="614975" cy="709925"/>
            </a:xfrm>
            <a:custGeom>
              <a:avLst/>
              <a:gdLst/>
              <a:ahLst/>
              <a:cxnLst/>
              <a:rect l="l" t="t" r="r" b="b"/>
              <a:pathLst>
                <a:path w="24599" h="28397" extrusionOk="0">
                  <a:moveTo>
                    <a:pt x="12299" y="0"/>
                  </a:moveTo>
                  <a:lnTo>
                    <a:pt x="0" y="7096"/>
                  </a:lnTo>
                  <a:lnTo>
                    <a:pt x="0" y="21300"/>
                  </a:lnTo>
                  <a:lnTo>
                    <a:pt x="12299" y="28396"/>
                  </a:lnTo>
                  <a:lnTo>
                    <a:pt x="24598" y="21300"/>
                  </a:lnTo>
                  <a:lnTo>
                    <a:pt x="24598"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201" name="Google Shape;1138;p31">
              <a:extLst>
                <a:ext uri="{FF2B5EF4-FFF2-40B4-BE49-F238E27FC236}">
                  <a16:creationId xmlns:a16="http://schemas.microsoft.com/office/drawing/2014/main" id="{93F7E36F-86CC-8DFB-F902-2E9098B9CD7B}"/>
                </a:ext>
              </a:extLst>
            </p:cNvPr>
            <p:cNvSpPr/>
            <p:nvPr/>
          </p:nvSpPr>
          <p:spPr>
            <a:xfrm>
              <a:off x="3709388" y="3393650"/>
              <a:ext cx="579850" cy="669450"/>
            </a:xfrm>
            <a:custGeom>
              <a:avLst/>
              <a:gdLst/>
              <a:ahLst/>
              <a:cxnLst/>
              <a:rect l="l" t="t" r="r" b="b"/>
              <a:pathLst>
                <a:path w="23194" h="26778" extrusionOk="0">
                  <a:moveTo>
                    <a:pt x="11597" y="1"/>
                  </a:moveTo>
                  <a:lnTo>
                    <a:pt x="1" y="6692"/>
                  </a:lnTo>
                  <a:lnTo>
                    <a:pt x="1" y="20086"/>
                  </a:lnTo>
                  <a:lnTo>
                    <a:pt x="11597" y="26778"/>
                  </a:lnTo>
                  <a:lnTo>
                    <a:pt x="23194" y="20086"/>
                  </a:lnTo>
                  <a:lnTo>
                    <a:pt x="23194" y="6692"/>
                  </a:lnTo>
                  <a:lnTo>
                    <a:pt x="11597" y="1"/>
                  </a:lnTo>
                  <a:close/>
                </a:path>
              </a:pathLst>
            </a:custGeom>
            <a:solidFill>
              <a:srgbClr val="3A6CFF"/>
            </a:solidFill>
            <a:ln>
              <a:noFill/>
            </a:ln>
          </p:spPr>
          <p:txBody>
            <a:bodyPr spcFirstLastPara="1" wrap="square" lIns="121900" tIns="121900" rIns="121900" bIns="121900" anchor="t" anchorCtr="0">
              <a:noAutofit/>
            </a:bodyPr>
            <a:lstStyle/>
            <a:p>
              <a:pPr algn="ctr">
                <a:buClr>
                  <a:schemeClr val="dk1"/>
                </a:buClr>
                <a:buSzPts val="1100"/>
              </a:pPr>
              <a:r>
                <a:rPr lang="fa-IR" sz="2267" dirty="0">
                  <a:solidFill>
                    <a:srgbClr val="FFFFFF"/>
                  </a:solidFill>
                  <a:latin typeface="Fira Sans Extra Condensed Medium"/>
                  <a:ea typeface="Fira Sans Extra Condensed Medium"/>
                  <a:cs typeface="B Titr" panose="00000700000000000000" pitchFamily="2" charset="-78"/>
                  <a:sym typeface="Fira Sans Extra Condensed Medium"/>
                </a:rPr>
                <a:t>04</a:t>
              </a:r>
              <a:endParaRPr sz="2267" dirty="0">
                <a:solidFill>
                  <a:srgbClr val="FFFFFF"/>
                </a:solidFill>
                <a:cs typeface="B Titr" panose="00000700000000000000" pitchFamily="2" charset="-78"/>
              </a:endParaRPr>
            </a:p>
          </p:txBody>
        </p:sp>
        <p:sp>
          <p:nvSpPr>
            <p:cNvPr id="202" name="Google Shape;1139;p31">
              <a:extLst>
                <a:ext uri="{FF2B5EF4-FFF2-40B4-BE49-F238E27FC236}">
                  <a16:creationId xmlns:a16="http://schemas.microsoft.com/office/drawing/2014/main" id="{F6C66794-BF72-F3A7-F26D-FF7149345336}"/>
                </a:ext>
              </a:extLst>
            </p:cNvPr>
            <p:cNvSpPr/>
            <p:nvPr/>
          </p:nvSpPr>
          <p:spPr>
            <a:xfrm>
              <a:off x="3705813" y="3750550"/>
              <a:ext cx="587300" cy="332800"/>
            </a:xfrm>
            <a:custGeom>
              <a:avLst/>
              <a:gdLst/>
              <a:ahLst/>
              <a:cxnLst/>
              <a:rect l="l" t="t" r="r" b="b"/>
              <a:pathLst>
                <a:path w="23492" h="13312" extrusionOk="0">
                  <a:moveTo>
                    <a:pt x="1" y="0"/>
                  </a:moveTo>
                  <a:lnTo>
                    <a:pt x="1" y="6537"/>
                  </a:lnTo>
                  <a:lnTo>
                    <a:pt x="11740" y="13311"/>
                  </a:lnTo>
                  <a:lnTo>
                    <a:pt x="23492" y="6537"/>
                  </a:lnTo>
                  <a:lnTo>
                    <a:pt x="23492"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203" name="Google Shape;1144;p31">
            <a:extLst>
              <a:ext uri="{FF2B5EF4-FFF2-40B4-BE49-F238E27FC236}">
                <a16:creationId xmlns:a16="http://schemas.microsoft.com/office/drawing/2014/main" id="{143A1814-B257-4959-730E-55CAB98367FD}"/>
              </a:ext>
            </a:extLst>
          </p:cNvPr>
          <p:cNvGrpSpPr/>
          <p:nvPr/>
        </p:nvGrpSpPr>
        <p:grpSpPr>
          <a:xfrm>
            <a:off x="6743738" y="2543572"/>
            <a:ext cx="338365" cy="339892"/>
            <a:chOff x="-49764975" y="3551225"/>
            <a:chExt cx="299300" cy="300650"/>
          </a:xfrm>
          <a:solidFill>
            <a:srgbClr val="3A6CFF"/>
          </a:solidFill>
        </p:grpSpPr>
        <p:sp>
          <p:nvSpPr>
            <p:cNvPr id="204" name="Google Shape;1145;p31">
              <a:extLst>
                <a:ext uri="{FF2B5EF4-FFF2-40B4-BE49-F238E27FC236}">
                  <a16:creationId xmlns:a16="http://schemas.microsoft.com/office/drawing/2014/main" id="{E5312851-9A83-9A2D-1671-1C0B216436CD}"/>
                </a:ext>
              </a:extLst>
            </p:cNvPr>
            <p:cNvSpPr/>
            <p:nvPr/>
          </p:nvSpPr>
          <p:spPr>
            <a:xfrm>
              <a:off x="-4976497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40" y="725"/>
                  </a:lnTo>
                  <a:cubicBezTo>
                    <a:pt x="1260" y="725"/>
                    <a:pt x="1418" y="567"/>
                    <a:pt x="1418" y="378"/>
                  </a:cubicBezTo>
                  <a:cubicBezTo>
                    <a:pt x="1386" y="158"/>
                    <a:pt x="1197" y="0"/>
                    <a:pt x="1040" y="0"/>
                  </a:cubicBezTo>
                  <a:close/>
                </a:path>
              </a:pathLst>
            </a:custGeom>
            <a:grpFill/>
            <a:ln>
              <a:noFill/>
            </a:ln>
          </p:spPr>
          <p:txBody>
            <a:bodyPr spcFirstLastPara="1" wrap="square" lIns="121900" tIns="121900" rIns="121900" bIns="121900" anchor="ctr" anchorCtr="0">
              <a:noAutofit/>
            </a:bodyPr>
            <a:lstStyle/>
            <a:p>
              <a:endParaRPr sz="2400"/>
            </a:p>
          </p:txBody>
        </p:sp>
        <p:sp>
          <p:nvSpPr>
            <p:cNvPr id="205" name="Google Shape;1146;p31">
              <a:extLst>
                <a:ext uri="{FF2B5EF4-FFF2-40B4-BE49-F238E27FC236}">
                  <a16:creationId xmlns:a16="http://schemas.microsoft.com/office/drawing/2014/main" id="{6E934B15-1EC3-E7F9-29DB-87B577C092EE}"/>
                </a:ext>
              </a:extLst>
            </p:cNvPr>
            <p:cNvSpPr/>
            <p:nvPr/>
          </p:nvSpPr>
          <p:spPr>
            <a:xfrm>
              <a:off x="-49763400" y="3598250"/>
              <a:ext cx="31525" cy="29950"/>
            </a:xfrm>
            <a:custGeom>
              <a:avLst/>
              <a:gdLst/>
              <a:ahLst/>
              <a:cxnLst/>
              <a:rect l="l" t="t" r="r" b="b"/>
              <a:pathLst>
                <a:path w="1261" h="1198" extrusionOk="0">
                  <a:moveTo>
                    <a:pt x="390" y="0"/>
                  </a:moveTo>
                  <a:cubicBezTo>
                    <a:pt x="299" y="0"/>
                    <a:pt x="205" y="32"/>
                    <a:pt x="126" y="95"/>
                  </a:cubicBezTo>
                  <a:cubicBezTo>
                    <a:pt x="0" y="221"/>
                    <a:pt x="0" y="441"/>
                    <a:pt x="126" y="599"/>
                  </a:cubicBezTo>
                  <a:lnTo>
                    <a:pt x="630" y="1103"/>
                  </a:lnTo>
                  <a:cubicBezTo>
                    <a:pt x="693" y="1166"/>
                    <a:pt x="780" y="1197"/>
                    <a:pt x="870" y="1197"/>
                  </a:cubicBezTo>
                  <a:cubicBezTo>
                    <a:pt x="961" y="1197"/>
                    <a:pt x="1056" y="1166"/>
                    <a:pt x="1134" y="1103"/>
                  </a:cubicBezTo>
                  <a:cubicBezTo>
                    <a:pt x="1260" y="1008"/>
                    <a:pt x="1260" y="756"/>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206" name="Google Shape;1147;p31">
              <a:extLst>
                <a:ext uri="{FF2B5EF4-FFF2-40B4-BE49-F238E27FC236}">
                  <a16:creationId xmlns:a16="http://schemas.microsoft.com/office/drawing/2014/main" id="{3B682A75-CFA8-6C34-451C-46596C304926}"/>
                </a:ext>
              </a:extLst>
            </p:cNvPr>
            <p:cNvSpPr/>
            <p:nvPr/>
          </p:nvSpPr>
          <p:spPr>
            <a:xfrm>
              <a:off x="-49763400" y="3703975"/>
              <a:ext cx="31525" cy="30550"/>
            </a:xfrm>
            <a:custGeom>
              <a:avLst/>
              <a:gdLst/>
              <a:ahLst/>
              <a:cxnLst/>
              <a:rect l="l" t="t" r="r" b="b"/>
              <a:pathLst>
                <a:path w="1261" h="1222" extrusionOk="0">
                  <a:moveTo>
                    <a:pt x="882" y="1"/>
                  </a:moveTo>
                  <a:cubicBezTo>
                    <a:pt x="796" y="1"/>
                    <a:pt x="709" y="40"/>
                    <a:pt x="630" y="119"/>
                  </a:cubicBezTo>
                  <a:lnTo>
                    <a:pt x="126" y="623"/>
                  </a:lnTo>
                  <a:cubicBezTo>
                    <a:pt x="0" y="749"/>
                    <a:pt x="0" y="970"/>
                    <a:pt x="126" y="1127"/>
                  </a:cubicBezTo>
                  <a:cubicBezTo>
                    <a:pt x="189" y="1190"/>
                    <a:pt x="276" y="1222"/>
                    <a:pt x="366" y="1222"/>
                  </a:cubicBezTo>
                  <a:cubicBezTo>
                    <a:pt x="457" y="1222"/>
                    <a:pt x="551" y="1190"/>
                    <a:pt x="630" y="1127"/>
                  </a:cubicBezTo>
                  <a:lnTo>
                    <a:pt x="1134" y="623"/>
                  </a:lnTo>
                  <a:cubicBezTo>
                    <a:pt x="1260" y="497"/>
                    <a:pt x="1260" y="276"/>
                    <a:pt x="1134" y="119"/>
                  </a:cubicBezTo>
                  <a:cubicBezTo>
                    <a:pt x="1056" y="40"/>
                    <a:pt x="969" y="1"/>
                    <a:pt x="882" y="1"/>
                  </a:cubicBezTo>
                  <a:close/>
                </a:path>
              </a:pathLst>
            </a:custGeom>
            <a:grpFill/>
            <a:ln>
              <a:noFill/>
            </a:ln>
          </p:spPr>
          <p:txBody>
            <a:bodyPr spcFirstLastPara="1" wrap="square" lIns="121900" tIns="121900" rIns="121900" bIns="121900" anchor="ctr" anchorCtr="0">
              <a:noAutofit/>
            </a:bodyPr>
            <a:lstStyle/>
            <a:p>
              <a:endParaRPr sz="2400"/>
            </a:p>
          </p:txBody>
        </p:sp>
        <p:sp>
          <p:nvSpPr>
            <p:cNvPr id="207" name="Google Shape;1148;p31">
              <a:extLst>
                <a:ext uri="{FF2B5EF4-FFF2-40B4-BE49-F238E27FC236}">
                  <a16:creationId xmlns:a16="http://schemas.microsoft.com/office/drawing/2014/main" id="{29A617D7-6971-C81B-A353-00E9CC4BD529}"/>
                </a:ext>
              </a:extLst>
            </p:cNvPr>
            <p:cNvSpPr/>
            <p:nvPr/>
          </p:nvSpPr>
          <p:spPr>
            <a:xfrm>
              <a:off x="-4950112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71" y="725"/>
                  </a:lnTo>
                  <a:cubicBezTo>
                    <a:pt x="1260" y="725"/>
                    <a:pt x="1418" y="567"/>
                    <a:pt x="1418" y="378"/>
                  </a:cubicBezTo>
                  <a:cubicBezTo>
                    <a:pt x="1418" y="158"/>
                    <a:pt x="1260" y="0"/>
                    <a:pt x="1071" y="0"/>
                  </a:cubicBezTo>
                  <a:close/>
                </a:path>
              </a:pathLst>
            </a:custGeom>
            <a:grpFill/>
            <a:ln>
              <a:noFill/>
            </a:ln>
          </p:spPr>
          <p:txBody>
            <a:bodyPr spcFirstLastPara="1" wrap="square" lIns="121900" tIns="121900" rIns="121900" bIns="121900" anchor="ctr" anchorCtr="0">
              <a:noAutofit/>
            </a:bodyPr>
            <a:lstStyle/>
            <a:p>
              <a:endParaRPr sz="2400"/>
            </a:p>
          </p:txBody>
        </p:sp>
        <p:sp>
          <p:nvSpPr>
            <p:cNvPr id="208" name="Google Shape;1149;p31">
              <a:extLst>
                <a:ext uri="{FF2B5EF4-FFF2-40B4-BE49-F238E27FC236}">
                  <a16:creationId xmlns:a16="http://schemas.microsoft.com/office/drawing/2014/main" id="{D00D968F-A51B-A6C2-08D0-0614165988F7}"/>
                </a:ext>
              </a:extLst>
            </p:cNvPr>
            <p:cNvSpPr/>
            <p:nvPr/>
          </p:nvSpPr>
          <p:spPr>
            <a:xfrm>
              <a:off x="-49499550" y="3598250"/>
              <a:ext cx="31525" cy="30550"/>
            </a:xfrm>
            <a:custGeom>
              <a:avLst/>
              <a:gdLst/>
              <a:ahLst/>
              <a:cxnLst/>
              <a:rect l="l" t="t" r="r" b="b"/>
              <a:pathLst>
                <a:path w="1261" h="1222" extrusionOk="0">
                  <a:moveTo>
                    <a:pt x="906" y="0"/>
                  </a:moveTo>
                  <a:cubicBezTo>
                    <a:pt x="812" y="0"/>
                    <a:pt x="709" y="32"/>
                    <a:pt x="630" y="95"/>
                  </a:cubicBezTo>
                  <a:lnTo>
                    <a:pt x="126" y="599"/>
                  </a:lnTo>
                  <a:cubicBezTo>
                    <a:pt x="0" y="725"/>
                    <a:pt x="0" y="945"/>
                    <a:pt x="126" y="1103"/>
                  </a:cubicBezTo>
                  <a:cubicBezTo>
                    <a:pt x="205" y="1182"/>
                    <a:pt x="292" y="1221"/>
                    <a:pt x="378" y="1221"/>
                  </a:cubicBezTo>
                  <a:cubicBezTo>
                    <a:pt x="465" y="1221"/>
                    <a:pt x="552" y="1182"/>
                    <a:pt x="630" y="1103"/>
                  </a:cubicBezTo>
                  <a:lnTo>
                    <a:pt x="1134" y="599"/>
                  </a:lnTo>
                  <a:cubicBezTo>
                    <a:pt x="1260" y="473"/>
                    <a:pt x="1260" y="252"/>
                    <a:pt x="1134" y="95"/>
                  </a:cubicBezTo>
                  <a:cubicBezTo>
                    <a:pt x="1087" y="32"/>
                    <a:pt x="1001" y="0"/>
                    <a:pt x="906" y="0"/>
                  </a:cubicBezTo>
                  <a:close/>
                </a:path>
              </a:pathLst>
            </a:custGeom>
            <a:grpFill/>
            <a:ln>
              <a:noFill/>
            </a:ln>
          </p:spPr>
          <p:txBody>
            <a:bodyPr spcFirstLastPara="1" wrap="square" lIns="121900" tIns="121900" rIns="121900" bIns="121900" anchor="ctr" anchorCtr="0">
              <a:noAutofit/>
            </a:bodyPr>
            <a:lstStyle/>
            <a:p>
              <a:endParaRPr sz="2400"/>
            </a:p>
          </p:txBody>
        </p:sp>
        <p:sp>
          <p:nvSpPr>
            <p:cNvPr id="209" name="Google Shape;1150;p31">
              <a:extLst>
                <a:ext uri="{FF2B5EF4-FFF2-40B4-BE49-F238E27FC236}">
                  <a16:creationId xmlns:a16="http://schemas.microsoft.com/office/drawing/2014/main" id="{20870CB5-DEDC-D820-9A60-E536007DAD5A}"/>
                </a:ext>
              </a:extLst>
            </p:cNvPr>
            <p:cNvSpPr/>
            <p:nvPr/>
          </p:nvSpPr>
          <p:spPr>
            <a:xfrm>
              <a:off x="-49499550" y="3704575"/>
              <a:ext cx="31525" cy="29950"/>
            </a:xfrm>
            <a:custGeom>
              <a:avLst/>
              <a:gdLst/>
              <a:ahLst/>
              <a:cxnLst/>
              <a:rect l="l" t="t" r="r" b="b"/>
              <a:pathLst>
                <a:path w="1261" h="1198" extrusionOk="0">
                  <a:moveTo>
                    <a:pt x="390" y="0"/>
                  </a:moveTo>
                  <a:cubicBezTo>
                    <a:pt x="300" y="0"/>
                    <a:pt x="205" y="32"/>
                    <a:pt x="126" y="95"/>
                  </a:cubicBezTo>
                  <a:cubicBezTo>
                    <a:pt x="0" y="221"/>
                    <a:pt x="0" y="441"/>
                    <a:pt x="126" y="599"/>
                  </a:cubicBezTo>
                  <a:lnTo>
                    <a:pt x="630" y="1103"/>
                  </a:lnTo>
                  <a:cubicBezTo>
                    <a:pt x="693" y="1166"/>
                    <a:pt x="780" y="1198"/>
                    <a:pt x="871" y="1198"/>
                  </a:cubicBezTo>
                  <a:cubicBezTo>
                    <a:pt x="961" y="1198"/>
                    <a:pt x="1056" y="1166"/>
                    <a:pt x="1134" y="1103"/>
                  </a:cubicBezTo>
                  <a:cubicBezTo>
                    <a:pt x="1260" y="1009"/>
                    <a:pt x="1260" y="757"/>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210" name="Google Shape;1151;p31">
              <a:extLst>
                <a:ext uri="{FF2B5EF4-FFF2-40B4-BE49-F238E27FC236}">
                  <a16:creationId xmlns:a16="http://schemas.microsoft.com/office/drawing/2014/main" id="{4A4026E7-6069-E21C-A12B-41EFC0876A1B}"/>
                </a:ext>
              </a:extLst>
            </p:cNvPr>
            <p:cNvSpPr/>
            <p:nvPr/>
          </p:nvSpPr>
          <p:spPr>
            <a:xfrm>
              <a:off x="-49725600" y="3551225"/>
              <a:ext cx="215050" cy="210875"/>
            </a:xfrm>
            <a:custGeom>
              <a:avLst/>
              <a:gdLst/>
              <a:ahLst/>
              <a:cxnLst/>
              <a:rect l="l" t="t" r="r" b="b"/>
              <a:pathLst>
                <a:path w="8602" h="8435" extrusionOk="0">
                  <a:moveTo>
                    <a:pt x="4354" y="0"/>
                  </a:moveTo>
                  <a:cubicBezTo>
                    <a:pt x="4070" y="0"/>
                    <a:pt x="3783" y="28"/>
                    <a:pt x="3497" y="86"/>
                  </a:cubicBezTo>
                  <a:cubicBezTo>
                    <a:pt x="1922" y="401"/>
                    <a:pt x="630" y="1724"/>
                    <a:pt x="252" y="3299"/>
                  </a:cubicBezTo>
                  <a:cubicBezTo>
                    <a:pt x="0" y="4654"/>
                    <a:pt x="347" y="6040"/>
                    <a:pt x="1261" y="7017"/>
                  </a:cubicBezTo>
                  <a:cubicBezTo>
                    <a:pt x="1607" y="7395"/>
                    <a:pt x="1828" y="7930"/>
                    <a:pt x="1922" y="8434"/>
                  </a:cubicBezTo>
                  <a:lnTo>
                    <a:pt x="3025" y="8434"/>
                  </a:lnTo>
                  <a:lnTo>
                    <a:pt x="3025" y="5284"/>
                  </a:lnTo>
                  <a:cubicBezTo>
                    <a:pt x="3025" y="5158"/>
                    <a:pt x="4064" y="3141"/>
                    <a:pt x="4127" y="3047"/>
                  </a:cubicBezTo>
                  <a:cubicBezTo>
                    <a:pt x="4190" y="2921"/>
                    <a:pt x="4317" y="2858"/>
                    <a:pt x="4443" y="2858"/>
                  </a:cubicBezTo>
                  <a:cubicBezTo>
                    <a:pt x="4569" y="2858"/>
                    <a:pt x="4695" y="2921"/>
                    <a:pt x="4758" y="3047"/>
                  </a:cubicBezTo>
                  <a:cubicBezTo>
                    <a:pt x="4852" y="3141"/>
                    <a:pt x="5860" y="5158"/>
                    <a:pt x="5860" y="5284"/>
                  </a:cubicBezTo>
                  <a:lnTo>
                    <a:pt x="5860" y="8434"/>
                  </a:lnTo>
                  <a:lnTo>
                    <a:pt x="6963" y="8434"/>
                  </a:lnTo>
                  <a:cubicBezTo>
                    <a:pt x="7057" y="7930"/>
                    <a:pt x="7278" y="7395"/>
                    <a:pt x="7625" y="6985"/>
                  </a:cubicBezTo>
                  <a:cubicBezTo>
                    <a:pt x="8255" y="6260"/>
                    <a:pt x="8601" y="5284"/>
                    <a:pt x="8601" y="4244"/>
                  </a:cubicBezTo>
                  <a:cubicBezTo>
                    <a:pt x="8601" y="2984"/>
                    <a:pt x="8066" y="1787"/>
                    <a:pt x="7026" y="936"/>
                  </a:cubicBezTo>
                  <a:cubicBezTo>
                    <a:pt x="6270" y="327"/>
                    <a:pt x="5327" y="0"/>
                    <a:pt x="4354" y="0"/>
                  </a:cubicBezTo>
                  <a:close/>
                </a:path>
              </a:pathLst>
            </a:custGeom>
            <a:grpFill/>
            <a:ln>
              <a:noFill/>
            </a:ln>
          </p:spPr>
          <p:txBody>
            <a:bodyPr spcFirstLastPara="1" wrap="square" lIns="121900" tIns="121900" rIns="121900" bIns="121900" anchor="ctr" anchorCtr="0">
              <a:noAutofit/>
            </a:bodyPr>
            <a:lstStyle/>
            <a:p>
              <a:endParaRPr sz="2400"/>
            </a:p>
          </p:txBody>
        </p:sp>
        <p:sp>
          <p:nvSpPr>
            <p:cNvPr id="211" name="Google Shape;1152;p31">
              <a:extLst>
                <a:ext uri="{FF2B5EF4-FFF2-40B4-BE49-F238E27FC236}">
                  <a16:creationId xmlns:a16="http://schemas.microsoft.com/office/drawing/2014/main" id="{FCC5E3A2-4AD9-2279-9461-0EAD8B32F789}"/>
                </a:ext>
              </a:extLst>
            </p:cNvPr>
            <p:cNvSpPr/>
            <p:nvPr/>
          </p:nvSpPr>
          <p:spPr>
            <a:xfrm>
              <a:off x="-49633450" y="3697475"/>
              <a:ext cx="35475" cy="65400"/>
            </a:xfrm>
            <a:custGeom>
              <a:avLst/>
              <a:gdLst/>
              <a:ahLst/>
              <a:cxnLst/>
              <a:rect l="l" t="t" r="r" b="b"/>
              <a:pathLst>
                <a:path w="1419" h="2616" extrusionOk="0">
                  <a:moveTo>
                    <a:pt x="0" y="1"/>
                  </a:moveTo>
                  <a:lnTo>
                    <a:pt x="0" y="2616"/>
                  </a:lnTo>
                  <a:lnTo>
                    <a:pt x="1418" y="2616"/>
                  </a:lnTo>
                  <a:lnTo>
                    <a:pt x="1418" y="1"/>
                  </a:lnTo>
                  <a:cubicBezTo>
                    <a:pt x="1198" y="95"/>
                    <a:pt x="946" y="127"/>
                    <a:pt x="725" y="127"/>
                  </a:cubicBezTo>
                  <a:cubicBezTo>
                    <a:pt x="473" y="127"/>
                    <a:pt x="252" y="95"/>
                    <a:pt x="0" y="1"/>
                  </a:cubicBezTo>
                  <a:close/>
                </a:path>
              </a:pathLst>
            </a:custGeom>
            <a:grpFill/>
            <a:ln>
              <a:noFill/>
            </a:ln>
          </p:spPr>
          <p:txBody>
            <a:bodyPr spcFirstLastPara="1" wrap="square" lIns="121900" tIns="121900" rIns="121900" bIns="121900" anchor="ctr" anchorCtr="0">
              <a:noAutofit/>
            </a:bodyPr>
            <a:lstStyle/>
            <a:p>
              <a:endParaRPr sz="2400"/>
            </a:p>
          </p:txBody>
        </p:sp>
        <p:sp>
          <p:nvSpPr>
            <p:cNvPr id="212" name="Google Shape;1153;p31">
              <a:extLst>
                <a:ext uri="{FF2B5EF4-FFF2-40B4-BE49-F238E27FC236}">
                  <a16:creationId xmlns:a16="http://schemas.microsoft.com/office/drawing/2014/main" id="{6152F37B-18E4-10C7-8940-8EC92D878B4E}"/>
                </a:ext>
              </a:extLst>
            </p:cNvPr>
            <p:cNvSpPr/>
            <p:nvPr/>
          </p:nvSpPr>
          <p:spPr>
            <a:xfrm>
              <a:off x="-49676775" y="3780975"/>
              <a:ext cx="123675" cy="34675"/>
            </a:xfrm>
            <a:custGeom>
              <a:avLst/>
              <a:gdLst/>
              <a:ahLst/>
              <a:cxnLst/>
              <a:rect l="l" t="t" r="r" b="b"/>
              <a:pathLst>
                <a:path w="4947" h="1387" extrusionOk="0">
                  <a:moveTo>
                    <a:pt x="1" y="0"/>
                  </a:moveTo>
                  <a:lnTo>
                    <a:pt x="1" y="347"/>
                  </a:lnTo>
                  <a:cubicBezTo>
                    <a:pt x="1" y="946"/>
                    <a:pt x="473" y="1387"/>
                    <a:pt x="1072" y="1387"/>
                  </a:cubicBezTo>
                  <a:lnTo>
                    <a:pt x="3876" y="1387"/>
                  </a:lnTo>
                  <a:cubicBezTo>
                    <a:pt x="4474" y="1387"/>
                    <a:pt x="4947" y="946"/>
                    <a:pt x="4947" y="347"/>
                  </a:cubicBezTo>
                  <a:lnTo>
                    <a:pt x="4947" y="0"/>
                  </a:lnTo>
                  <a:close/>
                </a:path>
              </a:pathLst>
            </a:custGeom>
            <a:grpFill/>
            <a:ln>
              <a:noFill/>
            </a:ln>
          </p:spPr>
          <p:txBody>
            <a:bodyPr spcFirstLastPara="1" wrap="square" lIns="121900" tIns="121900" rIns="121900" bIns="121900" anchor="ctr" anchorCtr="0">
              <a:noAutofit/>
            </a:bodyPr>
            <a:lstStyle/>
            <a:p>
              <a:endParaRPr sz="2400"/>
            </a:p>
          </p:txBody>
        </p:sp>
        <p:sp>
          <p:nvSpPr>
            <p:cNvPr id="213" name="Google Shape;1154;p31">
              <a:extLst>
                <a:ext uri="{FF2B5EF4-FFF2-40B4-BE49-F238E27FC236}">
                  <a16:creationId xmlns:a16="http://schemas.microsoft.com/office/drawing/2014/main" id="{66E078D4-E199-1809-357D-69D89EA696AC}"/>
                </a:ext>
              </a:extLst>
            </p:cNvPr>
            <p:cNvSpPr/>
            <p:nvPr/>
          </p:nvSpPr>
          <p:spPr>
            <a:xfrm>
              <a:off x="-49630300" y="3651800"/>
              <a:ext cx="29150" cy="31325"/>
            </a:xfrm>
            <a:custGeom>
              <a:avLst/>
              <a:gdLst/>
              <a:ahLst/>
              <a:cxnLst/>
              <a:rect l="l" t="t" r="r" b="b"/>
              <a:pathLst>
                <a:path w="1166" h="1253" extrusionOk="0">
                  <a:moveTo>
                    <a:pt x="599" y="1"/>
                  </a:moveTo>
                  <a:lnTo>
                    <a:pt x="0" y="1135"/>
                  </a:lnTo>
                  <a:cubicBezTo>
                    <a:pt x="189" y="1214"/>
                    <a:pt x="386" y="1253"/>
                    <a:pt x="583" y="1253"/>
                  </a:cubicBezTo>
                  <a:cubicBezTo>
                    <a:pt x="780" y="1253"/>
                    <a:pt x="977" y="1214"/>
                    <a:pt x="1166" y="1135"/>
                  </a:cubicBezTo>
                  <a:lnTo>
                    <a:pt x="599" y="1"/>
                  </a:lnTo>
                  <a:close/>
                </a:path>
              </a:pathLst>
            </a:custGeom>
            <a:grpFill/>
            <a:ln>
              <a:noFill/>
            </a:ln>
          </p:spPr>
          <p:txBody>
            <a:bodyPr spcFirstLastPara="1" wrap="square" lIns="121900" tIns="121900" rIns="121900" bIns="121900" anchor="ctr" anchorCtr="0">
              <a:noAutofit/>
            </a:bodyPr>
            <a:lstStyle/>
            <a:p>
              <a:endParaRPr sz="2400"/>
            </a:p>
          </p:txBody>
        </p:sp>
        <p:sp>
          <p:nvSpPr>
            <p:cNvPr id="214" name="Google Shape;1155;p31">
              <a:extLst>
                <a:ext uri="{FF2B5EF4-FFF2-40B4-BE49-F238E27FC236}">
                  <a16:creationId xmlns:a16="http://schemas.microsoft.com/office/drawing/2014/main" id="{C4D485F7-4395-B4C4-E5C4-2F2F067D1EF8}"/>
                </a:ext>
              </a:extLst>
            </p:cNvPr>
            <p:cNvSpPr/>
            <p:nvPr/>
          </p:nvSpPr>
          <p:spPr>
            <a:xfrm>
              <a:off x="-49657875" y="3833750"/>
              <a:ext cx="85100" cy="18125"/>
            </a:xfrm>
            <a:custGeom>
              <a:avLst/>
              <a:gdLst/>
              <a:ahLst/>
              <a:cxnLst/>
              <a:rect l="l" t="t" r="r" b="b"/>
              <a:pathLst>
                <a:path w="3404" h="725" extrusionOk="0">
                  <a:moveTo>
                    <a:pt x="1" y="0"/>
                  </a:moveTo>
                  <a:cubicBezTo>
                    <a:pt x="158" y="410"/>
                    <a:pt x="536" y="725"/>
                    <a:pt x="977" y="725"/>
                  </a:cubicBezTo>
                  <a:lnTo>
                    <a:pt x="2395" y="725"/>
                  </a:lnTo>
                  <a:cubicBezTo>
                    <a:pt x="2868" y="725"/>
                    <a:pt x="3246" y="410"/>
                    <a:pt x="3403"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215" name="Google Shape;1156;p31">
            <a:extLst>
              <a:ext uri="{FF2B5EF4-FFF2-40B4-BE49-F238E27FC236}">
                <a16:creationId xmlns:a16="http://schemas.microsoft.com/office/drawing/2014/main" id="{CB4D9C75-D3B6-24AA-476F-91CA8744940A}"/>
              </a:ext>
            </a:extLst>
          </p:cNvPr>
          <p:cNvGrpSpPr/>
          <p:nvPr/>
        </p:nvGrpSpPr>
        <p:grpSpPr>
          <a:xfrm>
            <a:off x="7515961" y="3977639"/>
            <a:ext cx="339270" cy="339270"/>
            <a:chOff x="-50134375" y="3183175"/>
            <a:chExt cx="300100" cy="300100"/>
          </a:xfrm>
          <a:solidFill>
            <a:srgbClr val="3A6CFF"/>
          </a:solidFill>
        </p:grpSpPr>
        <p:sp>
          <p:nvSpPr>
            <p:cNvPr id="216" name="Google Shape;1157;p31">
              <a:extLst>
                <a:ext uri="{FF2B5EF4-FFF2-40B4-BE49-F238E27FC236}">
                  <a16:creationId xmlns:a16="http://schemas.microsoft.com/office/drawing/2014/main" id="{2906433A-B501-A03C-9515-A73A1683A9C9}"/>
                </a:ext>
              </a:extLst>
            </p:cNvPr>
            <p:cNvSpPr/>
            <p:nvPr/>
          </p:nvSpPr>
          <p:spPr>
            <a:xfrm>
              <a:off x="-50134375" y="3270600"/>
              <a:ext cx="87450" cy="53575"/>
            </a:xfrm>
            <a:custGeom>
              <a:avLst/>
              <a:gdLst/>
              <a:ahLst/>
              <a:cxnLst/>
              <a:rect l="l" t="t" r="r" b="b"/>
              <a:pathLst>
                <a:path w="3498" h="2143" extrusionOk="0">
                  <a:moveTo>
                    <a:pt x="0" y="0"/>
                  </a:moveTo>
                  <a:lnTo>
                    <a:pt x="0" y="2143"/>
                  </a:lnTo>
                  <a:lnTo>
                    <a:pt x="3497" y="2143"/>
                  </a:ln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217" name="Google Shape;1158;p31">
              <a:extLst>
                <a:ext uri="{FF2B5EF4-FFF2-40B4-BE49-F238E27FC236}">
                  <a16:creationId xmlns:a16="http://schemas.microsoft.com/office/drawing/2014/main" id="{6159078E-BE94-E41B-C077-3FCB6147CA4A}"/>
                </a:ext>
              </a:extLst>
            </p:cNvPr>
            <p:cNvSpPr/>
            <p:nvPr/>
          </p:nvSpPr>
          <p:spPr>
            <a:xfrm>
              <a:off x="-50134375" y="3340700"/>
              <a:ext cx="87450" cy="54375"/>
            </a:xfrm>
            <a:custGeom>
              <a:avLst/>
              <a:gdLst/>
              <a:ahLst/>
              <a:cxnLst/>
              <a:rect l="l" t="t" r="r" b="b"/>
              <a:pathLst>
                <a:path w="3498" h="2175" extrusionOk="0">
                  <a:moveTo>
                    <a:pt x="0" y="0"/>
                  </a:moveTo>
                  <a:lnTo>
                    <a:pt x="0" y="2174"/>
                  </a:lnTo>
                  <a:cubicBezTo>
                    <a:pt x="441" y="1701"/>
                    <a:pt x="1071" y="1418"/>
                    <a:pt x="1765" y="1418"/>
                  </a:cubicBezTo>
                  <a:cubicBezTo>
                    <a:pt x="2426" y="1418"/>
                    <a:pt x="3056" y="1670"/>
                    <a:pt x="3497" y="2174"/>
                  </a:cubicBez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218" name="Google Shape;1159;p31">
              <a:extLst>
                <a:ext uri="{FF2B5EF4-FFF2-40B4-BE49-F238E27FC236}">
                  <a16:creationId xmlns:a16="http://schemas.microsoft.com/office/drawing/2014/main" id="{1F42A197-78C7-2FCE-4DDE-1CD043427263}"/>
                </a:ext>
              </a:extLst>
            </p:cNvPr>
            <p:cNvSpPr/>
            <p:nvPr/>
          </p:nvSpPr>
          <p:spPr>
            <a:xfrm>
              <a:off x="-50134375" y="3183175"/>
              <a:ext cx="87450" cy="70125"/>
            </a:xfrm>
            <a:custGeom>
              <a:avLst/>
              <a:gdLst/>
              <a:ahLst/>
              <a:cxnLst/>
              <a:rect l="l" t="t" r="r" b="b"/>
              <a:pathLst>
                <a:path w="3498" h="2805" extrusionOk="0">
                  <a:moveTo>
                    <a:pt x="347" y="0"/>
                  </a:moveTo>
                  <a:cubicBezTo>
                    <a:pt x="158" y="0"/>
                    <a:pt x="0" y="158"/>
                    <a:pt x="0" y="347"/>
                  </a:cubicBezTo>
                  <a:lnTo>
                    <a:pt x="0" y="2804"/>
                  </a:lnTo>
                  <a:lnTo>
                    <a:pt x="3497" y="2804"/>
                  </a:lnTo>
                  <a:lnTo>
                    <a:pt x="3497" y="347"/>
                  </a:lnTo>
                  <a:cubicBezTo>
                    <a:pt x="3497" y="158"/>
                    <a:pt x="3340" y="0"/>
                    <a:pt x="3151" y="0"/>
                  </a:cubicBezTo>
                  <a:close/>
                </a:path>
              </a:pathLst>
            </a:custGeom>
            <a:grpFill/>
            <a:ln>
              <a:noFill/>
            </a:ln>
          </p:spPr>
          <p:txBody>
            <a:bodyPr spcFirstLastPara="1" wrap="square" lIns="121900" tIns="121900" rIns="121900" bIns="121900" anchor="ctr" anchorCtr="0">
              <a:noAutofit/>
            </a:bodyPr>
            <a:lstStyle/>
            <a:p>
              <a:endParaRPr sz="2400"/>
            </a:p>
          </p:txBody>
        </p:sp>
        <p:sp>
          <p:nvSpPr>
            <p:cNvPr id="219" name="Google Shape;1160;p31">
              <a:extLst>
                <a:ext uri="{FF2B5EF4-FFF2-40B4-BE49-F238E27FC236}">
                  <a16:creationId xmlns:a16="http://schemas.microsoft.com/office/drawing/2014/main" id="{7BAE6445-FC16-DF01-51F0-E9F271D44C49}"/>
                </a:ext>
              </a:extLst>
            </p:cNvPr>
            <p:cNvSpPr/>
            <p:nvPr/>
          </p:nvSpPr>
          <p:spPr>
            <a:xfrm>
              <a:off x="-50028050" y="3363525"/>
              <a:ext cx="37050" cy="75650"/>
            </a:xfrm>
            <a:custGeom>
              <a:avLst/>
              <a:gdLst/>
              <a:ahLst/>
              <a:cxnLst/>
              <a:rect l="l" t="t" r="r" b="b"/>
              <a:pathLst>
                <a:path w="1482" h="3026" extrusionOk="0">
                  <a:moveTo>
                    <a:pt x="0" y="1"/>
                  </a:moveTo>
                  <a:lnTo>
                    <a:pt x="0" y="3025"/>
                  </a:lnTo>
                  <a:lnTo>
                    <a:pt x="1481" y="1482"/>
                  </a:lnTo>
                  <a:lnTo>
                    <a:pt x="0" y="1"/>
                  </a:lnTo>
                  <a:close/>
                </a:path>
              </a:pathLst>
            </a:custGeom>
            <a:grpFill/>
            <a:ln>
              <a:noFill/>
            </a:ln>
          </p:spPr>
          <p:txBody>
            <a:bodyPr spcFirstLastPara="1" wrap="square" lIns="121900" tIns="121900" rIns="121900" bIns="121900" anchor="ctr" anchorCtr="0">
              <a:noAutofit/>
            </a:bodyPr>
            <a:lstStyle/>
            <a:p>
              <a:endParaRPr sz="2400"/>
            </a:p>
          </p:txBody>
        </p:sp>
        <p:sp>
          <p:nvSpPr>
            <p:cNvPr id="220" name="Google Shape;1161;p31">
              <a:extLst>
                <a:ext uri="{FF2B5EF4-FFF2-40B4-BE49-F238E27FC236}">
                  <a16:creationId xmlns:a16="http://schemas.microsoft.com/office/drawing/2014/main" id="{EE798DC5-0D84-A368-C927-0A64A93FA04B}"/>
                </a:ext>
              </a:extLst>
            </p:cNvPr>
            <p:cNvSpPr/>
            <p:nvPr/>
          </p:nvSpPr>
          <p:spPr>
            <a:xfrm>
              <a:off x="-50028050" y="3287125"/>
              <a:ext cx="88225" cy="101625"/>
            </a:xfrm>
            <a:custGeom>
              <a:avLst/>
              <a:gdLst/>
              <a:ahLst/>
              <a:cxnLst/>
              <a:rect l="l" t="t" r="r" b="b"/>
              <a:pathLst>
                <a:path w="3529" h="4065" extrusionOk="0">
                  <a:moveTo>
                    <a:pt x="1072" y="1"/>
                  </a:moveTo>
                  <a:lnTo>
                    <a:pt x="0" y="1104"/>
                  </a:lnTo>
                  <a:lnTo>
                    <a:pt x="0" y="2049"/>
                  </a:lnTo>
                  <a:lnTo>
                    <a:pt x="2017" y="4065"/>
                  </a:lnTo>
                  <a:lnTo>
                    <a:pt x="3529" y="2490"/>
                  </a:lnTo>
                  <a:lnTo>
                    <a:pt x="1072" y="1"/>
                  </a:lnTo>
                  <a:close/>
                </a:path>
              </a:pathLst>
            </a:custGeom>
            <a:grpFill/>
            <a:ln>
              <a:noFill/>
            </a:ln>
          </p:spPr>
          <p:txBody>
            <a:bodyPr spcFirstLastPara="1" wrap="square" lIns="121900" tIns="121900" rIns="121900" bIns="121900" anchor="ctr" anchorCtr="0">
              <a:noAutofit/>
            </a:bodyPr>
            <a:lstStyle/>
            <a:p>
              <a:endParaRPr sz="2400"/>
            </a:p>
          </p:txBody>
        </p:sp>
        <p:sp>
          <p:nvSpPr>
            <p:cNvPr id="221" name="Google Shape;1162;p31">
              <a:extLst>
                <a:ext uri="{FF2B5EF4-FFF2-40B4-BE49-F238E27FC236}">
                  <a16:creationId xmlns:a16="http://schemas.microsoft.com/office/drawing/2014/main" id="{9C4F3873-465C-4739-E5B0-C41C624B4DC6}"/>
                </a:ext>
              </a:extLst>
            </p:cNvPr>
            <p:cNvSpPr/>
            <p:nvPr/>
          </p:nvSpPr>
          <p:spPr>
            <a:xfrm>
              <a:off x="-49988675" y="3225700"/>
              <a:ext cx="111875" cy="111875"/>
            </a:xfrm>
            <a:custGeom>
              <a:avLst/>
              <a:gdLst/>
              <a:ahLst/>
              <a:cxnLst/>
              <a:rect l="l" t="t" r="r" b="b"/>
              <a:pathLst>
                <a:path w="4475" h="4475" extrusionOk="0">
                  <a:moveTo>
                    <a:pt x="2155" y="0"/>
                  </a:moveTo>
                  <a:cubicBezTo>
                    <a:pt x="2064" y="0"/>
                    <a:pt x="1970" y="32"/>
                    <a:pt x="1891" y="95"/>
                  </a:cubicBezTo>
                  <a:lnTo>
                    <a:pt x="1" y="1985"/>
                  </a:lnTo>
                  <a:lnTo>
                    <a:pt x="2490" y="4474"/>
                  </a:lnTo>
                  <a:lnTo>
                    <a:pt x="4380" y="2584"/>
                  </a:lnTo>
                  <a:cubicBezTo>
                    <a:pt x="4474" y="2458"/>
                    <a:pt x="4474" y="2237"/>
                    <a:pt x="4380" y="2080"/>
                  </a:cubicBezTo>
                  <a:lnTo>
                    <a:pt x="2395" y="95"/>
                  </a:lnTo>
                  <a:cubicBezTo>
                    <a:pt x="2332" y="32"/>
                    <a:pt x="2245" y="0"/>
                    <a:pt x="2155" y="0"/>
                  </a:cubicBezTo>
                  <a:close/>
                </a:path>
              </a:pathLst>
            </a:custGeom>
            <a:grpFill/>
            <a:ln>
              <a:noFill/>
            </a:ln>
          </p:spPr>
          <p:txBody>
            <a:bodyPr spcFirstLastPara="1" wrap="square" lIns="121900" tIns="121900" rIns="121900" bIns="121900" anchor="ctr" anchorCtr="0">
              <a:noAutofit/>
            </a:bodyPr>
            <a:lstStyle/>
            <a:p>
              <a:endParaRPr sz="2400"/>
            </a:p>
          </p:txBody>
        </p:sp>
        <p:sp>
          <p:nvSpPr>
            <p:cNvPr id="222" name="Google Shape;1163;p31">
              <a:extLst>
                <a:ext uri="{FF2B5EF4-FFF2-40B4-BE49-F238E27FC236}">
                  <a16:creationId xmlns:a16="http://schemas.microsoft.com/office/drawing/2014/main" id="{8A2ED8B0-BB06-D1F9-7A38-40DDE4A4FEA7}"/>
                </a:ext>
              </a:extLst>
            </p:cNvPr>
            <p:cNvSpPr/>
            <p:nvPr/>
          </p:nvSpPr>
          <p:spPr>
            <a:xfrm>
              <a:off x="-50134375" y="3395050"/>
              <a:ext cx="89025" cy="88225"/>
            </a:xfrm>
            <a:custGeom>
              <a:avLst/>
              <a:gdLst/>
              <a:ahLst/>
              <a:cxnLst/>
              <a:rect l="l" t="t" r="r" b="b"/>
              <a:pathLst>
                <a:path w="3561" h="3529" extrusionOk="0">
                  <a:moveTo>
                    <a:pt x="1765" y="1418"/>
                  </a:moveTo>
                  <a:cubicBezTo>
                    <a:pt x="1985" y="1418"/>
                    <a:pt x="2111" y="1575"/>
                    <a:pt x="2111" y="1764"/>
                  </a:cubicBezTo>
                  <a:cubicBezTo>
                    <a:pt x="2111" y="1953"/>
                    <a:pt x="1985" y="2111"/>
                    <a:pt x="1765" y="2111"/>
                  </a:cubicBezTo>
                  <a:cubicBezTo>
                    <a:pt x="1576" y="2111"/>
                    <a:pt x="1418" y="1953"/>
                    <a:pt x="1418" y="1764"/>
                  </a:cubicBezTo>
                  <a:cubicBezTo>
                    <a:pt x="1418" y="1575"/>
                    <a:pt x="1576" y="1418"/>
                    <a:pt x="1765" y="1418"/>
                  </a:cubicBezTo>
                  <a:close/>
                  <a:moveTo>
                    <a:pt x="1765" y="0"/>
                  </a:moveTo>
                  <a:cubicBezTo>
                    <a:pt x="788" y="0"/>
                    <a:pt x="0" y="788"/>
                    <a:pt x="0" y="1764"/>
                  </a:cubicBezTo>
                  <a:cubicBezTo>
                    <a:pt x="0" y="2741"/>
                    <a:pt x="788" y="3529"/>
                    <a:pt x="1765" y="3529"/>
                  </a:cubicBezTo>
                  <a:cubicBezTo>
                    <a:pt x="2773" y="3529"/>
                    <a:pt x="3560" y="2741"/>
                    <a:pt x="3560" y="1764"/>
                  </a:cubicBezTo>
                  <a:cubicBezTo>
                    <a:pt x="3497" y="788"/>
                    <a:pt x="2710" y="0"/>
                    <a:pt x="1765" y="0"/>
                  </a:cubicBezTo>
                  <a:close/>
                </a:path>
              </a:pathLst>
            </a:custGeom>
            <a:grpFill/>
            <a:ln>
              <a:noFill/>
            </a:ln>
          </p:spPr>
          <p:txBody>
            <a:bodyPr spcFirstLastPara="1" wrap="square" lIns="121900" tIns="121900" rIns="121900" bIns="121900" anchor="ctr" anchorCtr="0">
              <a:noAutofit/>
            </a:bodyPr>
            <a:lstStyle/>
            <a:p>
              <a:endParaRPr sz="2400"/>
            </a:p>
          </p:txBody>
        </p:sp>
        <p:sp>
          <p:nvSpPr>
            <p:cNvPr id="223" name="Google Shape;1164;p31">
              <a:extLst>
                <a:ext uri="{FF2B5EF4-FFF2-40B4-BE49-F238E27FC236}">
                  <a16:creationId xmlns:a16="http://schemas.microsoft.com/office/drawing/2014/main" id="{31BB05C0-88B6-9039-5BF6-63E79B18FA7E}"/>
                </a:ext>
              </a:extLst>
            </p:cNvPr>
            <p:cNvSpPr/>
            <p:nvPr/>
          </p:nvSpPr>
          <p:spPr>
            <a:xfrm>
              <a:off x="-50045375" y="3428900"/>
              <a:ext cx="52800" cy="53600"/>
            </a:xfrm>
            <a:custGeom>
              <a:avLst/>
              <a:gdLst/>
              <a:ahLst/>
              <a:cxnLst/>
              <a:rect l="l" t="t" r="r" b="b"/>
              <a:pathLst>
                <a:path w="2112" h="2144" extrusionOk="0">
                  <a:moveTo>
                    <a:pt x="2111" y="1"/>
                  </a:moveTo>
                  <a:lnTo>
                    <a:pt x="0" y="2143"/>
                  </a:lnTo>
                  <a:lnTo>
                    <a:pt x="2111" y="2143"/>
                  </a:lnTo>
                  <a:lnTo>
                    <a:pt x="2111" y="1"/>
                  </a:lnTo>
                  <a:close/>
                </a:path>
              </a:pathLst>
            </a:custGeom>
            <a:grpFill/>
            <a:ln>
              <a:noFill/>
            </a:ln>
          </p:spPr>
          <p:txBody>
            <a:bodyPr spcFirstLastPara="1" wrap="square" lIns="121900" tIns="121900" rIns="121900" bIns="121900" anchor="ctr" anchorCtr="0">
              <a:noAutofit/>
            </a:bodyPr>
            <a:lstStyle/>
            <a:p>
              <a:endParaRPr sz="2400"/>
            </a:p>
          </p:txBody>
        </p:sp>
        <p:sp>
          <p:nvSpPr>
            <p:cNvPr id="224" name="Google Shape;1165;p31">
              <a:extLst>
                <a:ext uri="{FF2B5EF4-FFF2-40B4-BE49-F238E27FC236}">
                  <a16:creationId xmlns:a16="http://schemas.microsoft.com/office/drawing/2014/main" id="{BEF44CCE-1786-8C38-844E-40E81240E3C5}"/>
                </a:ext>
              </a:extLst>
            </p:cNvPr>
            <p:cNvSpPr/>
            <p:nvPr/>
          </p:nvSpPr>
          <p:spPr>
            <a:xfrm>
              <a:off x="-49975275" y="3395050"/>
              <a:ext cx="52775" cy="87450"/>
            </a:xfrm>
            <a:custGeom>
              <a:avLst/>
              <a:gdLst/>
              <a:ahLst/>
              <a:cxnLst/>
              <a:rect l="l" t="t" r="r" b="b"/>
              <a:pathLst>
                <a:path w="2111" h="3498" extrusionOk="0">
                  <a:moveTo>
                    <a:pt x="693" y="0"/>
                  </a:moveTo>
                  <a:lnTo>
                    <a:pt x="0" y="662"/>
                  </a:lnTo>
                  <a:lnTo>
                    <a:pt x="0" y="3497"/>
                  </a:lnTo>
                  <a:lnTo>
                    <a:pt x="2111" y="3497"/>
                  </a:lnTo>
                  <a:lnTo>
                    <a:pt x="2111" y="0"/>
                  </a:lnTo>
                  <a:close/>
                </a:path>
              </a:pathLst>
            </a:custGeom>
            <a:grpFill/>
            <a:ln>
              <a:noFill/>
            </a:ln>
          </p:spPr>
          <p:txBody>
            <a:bodyPr spcFirstLastPara="1" wrap="square" lIns="121900" tIns="121900" rIns="121900" bIns="121900" anchor="ctr" anchorCtr="0">
              <a:noAutofit/>
            </a:bodyPr>
            <a:lstStyle/>
            <a:p>
              <a:endParaRPr sz="2400"/>
            </a:p>
          </p:txBody>
        </p:sp>
        <p:sp>
          <p:nvSpPr>
            <p:cNvPr id="225" name="Google Shape;1166;p31">
              <a:extLst>
                <a:ext uri="{FF2B5EF4-FFF2-40B4-BE49-F238E27FC236}">
                  <a16:creationId xmlns:a16="http://schemas.microsoft.com/office/drawing/2014/main" id="{5C4B8843-4E6B-670B-F25A-A26692423BC4}"/>
                </a:ext>
              </a:extLst>
            </p:cNvPr>
            <p:cNvSpPr/>
            <p:nvPr/>
          </p:nvSpPr>
          <p:spPr>
            <a:xfrm>
              <a:off x="-49905175" y="3395050"/>
              <a:ext cx="70900" cy="87450"/>
            </a:xfrm>
            <a:custGeom>
              <a:avLst/>
              <a:gdLst/>
              <a:ahLst/>
              <a:cxnLst/>
              <a:rect l="l" t="t" r="r" b="b"/>
              <a:pathLst>
                <a:path w="2836" h="3498" extrusionOk="0">
                  <a:moveTo>
                    <a:pt x="0" y="0"/>
                  </a:moveTo>
                  <a:lnTo>
                    <a:pt x="0" y="3497"/>
                  </a:lnTo>
                  <a:lnTo>
                    <a:pt x="2489" y="3497"/>
                  </a:lnTo>
                  <a:cubicBezTo>
                    <a:pt x="2678" y="3497"/>
                    <a:pt x="2836" y="3340"/>
                    <a:pt x="2836" y="3151"/>
                  </a:cubicBezTo>
                  <a:lnTo>
                    <a:pt x="2836" y="347"/>
                  </a:lnTo>
                  <a:cubicBezTo>
                    <a:pt x="2836" y="158"/>
                    <a:pt x="2678" y="0"/>
                    <a:pt x="2489"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226" name="Google Shape;1167;p31">
            <a:extLst>
              <a:ext uri="{FF2B5EF4-FFF2-40B4-BE49-F238E27FC236}">
                <a16:creationId xmlns:a16="http://schemas.microsoft.com/office/drawing/2014/main" id="{6FD24B8C-5179-A20A-25B3-AE450BF698FB}"/>
              </a:ext>
            </a:extLst>
          </p:cNvPr>
          <p:cNvGrpSpPr/>
          <p:nvPr/>
        </p:nvGrpSpPr>
        <p:grpSpPr>
          <a:xfrm>
            <a:off x="5014095" y="2543764"/>
            <a:ext cx="342944" cy="339525"/>
            <a:chOff x="-49031025" y="3920175"/>
            <a:chExt cx="303350" cy="300325"/>
          </a:xfrm>
          <a:solidFill>
            <a:srgbClr val="3A6CFF"/>
          </a:solidFill>
        </p:grpSpPr>
        <p:sp>
          <p:nvSpPr>
            <p:cNvPr id="227" name="Google Shape;1168;p31">
              <a:extLst>
                <a:ext uri="{FF2B5EF4-FFF2-40B4-BE49-F238E27FC236}">
                  <a16:creationId xmlns:a16="http://schemas.microsoft.com/office/drawing/2014/main" id="{40DB9FB8-8236-84E8-09AA-0B12D32F34E2}"/>
                </a:ext>
              </a:extLst>
            </p:cNvPr>
            <p:cNvSpPr/>
            <p:nvPr/>
          </p:nvSpPr>
          <p:spPr>
            <a:xfrm>
              <a:off x="-49031025" y="4131875"/>
              <a:ext cx="109600" cy="88625"/>
            </a:xfrm>
            <a:custGeom>
              <a:avLst/>
              <a:gdLst/>
              <a:ahLst/>
              <a:cxnLst/>
              <a:rect l="l" t="t" r="r" b="b"/>
              <a:pathLst>
                <a:path w="4384" h="3545" extrusionOk="0">
                  <a:moveTo>
                    <a:pt x="472" y="1"/>
                  </a:moveTo>
                  <a:cubicBezTo>
                    <a:pt x="202" y="1"/>
                    <a:pt x="0" y="326"/>
                    <a:pt x="225" y="551"/>
                  </a:cubicBezTo>
                  <a:lnTo>
                    <a:pt x="2336" y="3387"/>
                  </a:lnTo>
                  <a:cubicBezTo>
                    <a:pt x="2399" y="3481"/>
                    <a:pt x="2494" y="3544"/>
                    <a:pt x="2620" y="3544"/>
                  </a:cubicBezTo>
                  <a:lnTo>
                    <a:pt x="4384" y="3544"/>
                  </a:lnTo>
                  <a:lnTo>
                    <a:pt x="2620" y="583"/>
                  </a:lnTo>
                  <a:lnTo>
                    <a:pt x="572" y="16"/>
                  </a:lnTo>
                  <a:cubicBezTo>
                    <a:pt x="538" y="5"/>
                    <a:pt x="505" y="1"/>
                    <a:pt x="472" y="1"/>
                  </a:cubicBezTo>
                  <a:close/>
                </a:path>
              </a:pathLst>
            </a:custGeom>
            <a:grpFill/>
            <a:ln>
              <a:noFill/>
            </a:ln>
          </p:spPr>
          <p:txBody>
            <a:bodyPr spcFirstLastPara="1" wrap="square" lIns="121900" tIns="121900" rIns="121900" bIns="121900" anchor="ctr" anchorCtr="0">
              <a:noAutofit/>
            </a:bodyPr>
            <a:lstStyle/>
            <a:p>
              <a:endParaRPr sz="2400"/>
            </a:p>
          </p:txBody>
        </p:sp>
        <p:sp>
          <p:nvSpPr>
            <p:cNvPr id="228" name="Google Shape;1169;p31">
              <a:extLst>
                <a:ext uri="{FF2B5EF4-FFF2-40B4-BE49-F238E27FC236}">
                  <a16:creationId xmlns:a16="http://schemas.microsoft.com/office/drawing/2014/main" id="{E6F71EFE-66DB-4186-2D84-51842A154D01}"/>
                </a:ext>
              </a:extLst>
            </p:cNvPr>
            <p:cNvSpPr/>
            <p:nvPr/>
          </p:nvSpPr>
          <p:spPr>
            <a:xfrm>
              <a:off x="-48921450" y="3920175"/>
              <a:ext cx="79575" cy="130975"/>
            </a:xfrm>
            <a:custGeom>
              <a:avLst/>
              <a:gdLst/>
              <a:ahLst/>
              <a:cxnLst/>
              <a:rect l="l" t="t" r="r" b="b"/>
              <a:pathLst>
                <a:path w="3183" h="5239" extrusionOk="0">
                  <a:moveTo>
                    <a:pt x="302" y="1"/>
                  </a:moveTo>
                  <a:cubicBezTo>
                    <a:pt x="275" y="1"/>
                    <a:pt x="248" y="3"/>
                    <a:pt x="221" y="9"/>
                  </a:cubicBezTo>
                  <a:cubicBezTo>
                    <a:pt x="64" y="40"/>
                    <a:pt x="1" y="198"/>
                    <a:pt x="1" y="355"/>
                  </a:cubicBezTo>
                  <a:lnTo>
                    <a:pt x="64" y="1269"/>
                  </a:lnTo>
                  <a:lnTo>
                    <a:pt x="2584" y="5239"/>
                  </a:lnTo>
                  <a:lnTo>
                    <a:pt x="3183" y="4199"/>
                  </a:lnTo>
                  <a:lnTo>
                    <a:pt x="631" y="166"/>
                  </a:lnTo>
                  <a:cubicBezTo>
                    <a:pt x="553" y="62"/>
                    <a:pt x="431" y="1"/>
                    <a:pt x="302" y="1"/>
                  </a:cubicBezTo>
                  <a:close/>
                </a:path>
              </a:pathLst>
            </a:custGeom>
            <a:grpFill/>
            <a:ln>
              <a:noFill/>
            </a:ln>
          </p:spPr>
          <p:txBody>
            <a:bodyPr spcFirstLastPara="1" wrap="square" lIns="121900" tIns="121900" rIns="121900" bIns="121900" anchor="ctr" anchorCtr="0">
              <a:noAutofit/>
            </a:bodyPr>
            <a:lstStyle/>
            <a:p>
              <a:endParaRPr sz="2400"/>
            </a:p>
          </p:txBody>
        </p:sp>
        <p:sp>
          <p:nvSpPr>
            <p:cNvPr id="229" name="Google Shape;1170;p31">
              <a:extLst>
                <a:ext uri="{FF2B5EF4-FFF2-40B4-BE49-F238E27FC236}">
                  <a16:creationId xmlns:a16="http://schemas.microsoft.com/office/drawing/2014/main" id="{F3FEC0F1-3F86-AD0B-41B4-4D11FD2C03A4}"/>
                </a:ext>
              </a:extLst>
            </p:cNvPr>
            <p:cNvSpPr/>
            <p:nvPr/>
          </p:nvSpPr>
          <p:spPr>
            <a:xfrm>
              <a:off x="-48842675" y="4008100"/>
              <a:ext cx="115000" cy="53300"/>
            </a:xfrm>
            <a:custGeom>
              <a:avLst/>
              <a:gdLst/>
              <a:ahLst/>
              <a:cxnLst/>
              <a:rect l="l" t="t" r="r" b="b"/>
              <a:pathLst>
                <a:path w="4600" h="2132" extrusionOk="0">
                  <a:moveTo>
                    <a:pt x="1359" y="0"/>
                  </a:moveTo>
                  <a:cubicBezTo>
                    <a:pt x="1245" y="0"/>
                    <a:pt x="1132" y="57"/>
                    <a:pt x="1072" y="178"/>
                  </a:cubicBezTo>
                  <a:lnTo>
                    <a:pt x="0" y="2131"/>
                  </a:lnTo>
                  <a:lnTo>
                    <a:pt x="4191" y="2131"/>
                  </a:lnTo>
                  <a:cubicBezTo>
                    <a:pt x="4317" y="2131"/>
                    <a:pt x="4506" y="2005"/>
                    <a:pt x="4537" y="1848"/>
                  </a:cubicBezTo>
                  <a:cubicBezTo>
                    <a:pt x="4600" y="1690"/>
                    <a:pt x="4537" y="1533"/>
                    <a:pt x="4380" y="1469"/>
                  </a:cubicBezTo>
                  <a:lnTo>
                    <a:pt x="1544" y="52"/>
                  </a:lnTo>
                  <a:cubicBezTo>
                    <a:pt x="1488" y="18"/>
                    <a:pt x="1423" y="0"/>
                    <a:pt x="1359" y="0"/>
                  </a:cubicBezTo>
                  <a:close/>
                </a:path>
              </a:pathLst>
            </a:custGeom>
            <a:grpFill/>
            <a:ln>
              <a:noFill/>
            </a:ln>
          </p:spPr>
          <p:txBody>
            <a:bodyPr spcFirstLastPara="1" wrap="square" lIns="121900" tIns="121900" rIns="121900" bIns="121900" anchor="ctr" anchorCtr="0">
              <a:noAutofit/>
            </a:bodyPr>
            <a:lstStyle/>
            <a:p>
              <a:endParaRPr sz="2400"/>
            </a:p>
          </p:txBody>
        </p:sp>
        <p:sp>
          <p:nvSpPr>
            <p:cNvPr id="230" name="Google Shape;1171;p31">
              <a:extLst>
                <a:ext uri="{FF2B5EF4-FFF2-40B4-BE49-F238E27FC236}">
                  <a16:creationId xmlns:a16="http://schemas.microsoft.com/office/drawing/2014/main" id="{2808FE5F-5E01-23A1-13E5-D3A9D948EEDB}"/>
                </a:ext>
              </a:extLst>
            </p:cNvPr>
            <p:cNvSpPr/>
            <p:nvPr/>
          </p:nvSpPr>
          <p:spPr>
            <a:xfrm>
              <a:off x="-48838750" y="4078700"/>
              <a:ext cx="51225" cy="66975"/>
            </a:xfrm>
            <a:custGeom>
              <a:avLst/>
              <a:gdLst/>
              <a:ahLst/>
              <a:cxnLst/>
              <a:rect l="l" t="t" r="r" b="b"/>
              <a:pathLst>
                <a:path w="2049" h="2679" extrusionOk="0">
                  <a:moveTo>
                    <a:pt x="1" y="0"/>
                  </a:moveTo>
                  <a:lnTo>
                    <a:pt x="1734" y="2678"/>
                  </a:lnTo>
                  <a:lnTo>
                    <a:pt x="2049" y="0"/>
                  </a:lnTo>
                  <a:close/>
                </a:path>
              </a:pathLst>
            </a:custGeom>
            <a:grpFill/>
            <a:ln>
              <a:noFill/>
            </a:ln>
          </p:spPr>
          <p:txBody>
            <a:bodyPr spcFirstLastPara="1" wrap="square" lIns="121900" tIns="121900" rIns="121900" bIns="121900" anchor="ctr" anchorCtr="0">
              <a:noAutofit/>
            </a:bodyPr>
            <a:lstStyle/>
            <a:p>
              <a:endParaRPr sz="2400"/>
            </a:p>
          </p:txBody>
        </p:sp>
        <p:sp>
          <p:nvSpPr>
            <p:cNvPr id="231" name="Google Shape;1172;p31">
              <a:extLst>
                <a:ext uri="{FF2B5EF4-FFF2-40B4-BE49-F238E27FC236}">
                  <a16:creationId xmlns:a16="http://schemas.microsoft.com/office/drawing/2014/main" id="{5A95852C-43C1-E979-FBDD-F21B0E1786D9}"/>
                </a:ext>
              </a:extLst>
            </p:cNvPr>
            <p:cNvSpPr/>
            <p:nvPr/>
          </p:nvSpPr>
          <p:spPr>
            <a:xfrm>
              <a:off x="-48975000" y="3920575"/>
              <a:ext cx="173300" cy="248725"/>
            </a:xfrm>
            <a:custGeom>
              <a:avLst/>
              <a:gdLst/>
              <a:ahLst/>
              <a:cxnLst/>
              <a:rect l="l" t="t" r="r" b="b"/>
              <a:pathLst>
                <a:path w="6932" h="9949" extrusionOk="0">
                  <a:moveTo>
                    <a:pt x="374" y="0"/>
                  </a:moveTo>
                  <a:cubicBezTo>
                    <a:pt x="334" y="0"/>
                    <a:pt x="293" y="8"/>
                    <a:pt x="253" y="24"/>
                  </a:cubicBezTo>
                  <a:cubicBezTo>
                    <a:pt x="95" y="87"/>
                    <a:pt x="1" y="245"/>
                    <a:pt x="1" y="402"/>
                  </a:cubicBezTo>
                  <a:lnTo>
                    <a:pt x="694" y="7585"/>
                  </a:lnTo>
                  <a:lnTo>
                    <a:pt x="6932" y="9948"/>
                  </a:lnTo>
                  <a:lnTo>
                    <a:pt x="694" y="182"/>
                  </a:lnTo>
                  <a:cubicBezTo>
                    <a:pt x="600" y="65"/>
                    <a:pt x="489" y="0"/>
                    <a:pt x="374" y="0"/>
                  </a:cubicBezTo>
                  <a:close/>
                </a:path>
              </a:pathLst>
            </a:custGeom>
            <a:grpFill/>
            <a:ln>
              <a:noFill/>
            </a:ln>
          </p:spPr>
          <p:txBody>
            <a:bodyPr spcFirstLastPara="1" wrap="square" lIns="121900" tIns="121900" rIns="121900" bIns="121900" anchor="ctr" anchorCtr="0">
              <a:noAutofit/>
            </a:bodyPr>
            <a:lstStyle/>
            <a:p>
              <a:endParaRPr sz="2400"/>
            </a:p>
          </p:txBody>
        </p:sp>
        <p:sp>
          <p:nvSpPr>
            <p:cNvPr id="232" name="Google Shape;1173;p31">
              <a:extLst>
                <a:ext uri="{FF2B5EF4-FFF2-40B4-BE49-F238E27FC236}">
                  <a16:creationId xmlns:a16="http://schemas.microsoft.com/office/drawing/2014/main" id="{40DC7181-C217-0A9C-B5DC-67FD31064D39}"/>
                </a:ext>
              </a:extLst>
            </p:cNvPr>
            <p:cNvSpPr/>
            <p:nvPr/>
          </p:nvSpPr>
          <p:spPr>
            <a:xfrm>
              <a:off x="-48955300" y="4129900"/>
              <a:ext cx="151250" cy="89800"/>
            </a:xfrm>
            <a:custGeom>
              <a:avLst/>
              <a:gdLst/>
              <a:ahLst/>
              <a:cxnLst/>
              <a:rect l="l" t="t" r="r" b="b"/>
              <a:pathLst>
                <a:path w="6050" h="3592" extrusionOk="0">
                  <a:moveTo>
                    <a:pt x="0" y="0"/>
                  </a:moveTo>
                  <a:lnTo>
                    <a:pt x="2174" y="3592"/>
                  </a:lnTo>
                  <a:lnTo>
                    <a:pt x="5167" y="3592"/>
                  </a:lnTo>
                  <a:cubicBezTo>
                    <a:pt x="5293" y="3592"/>
                    <a:pt x="5419" y="3529"/>
                    <a:pt x="5482" y="3403"/>
                  </a:cubicBezTo>
                  <a:lnTo>
                    <a:pt x="6049" y="2268"/>
                  </a:lnTo>
                  <a:lnTo>
                    <a:pt x="0" y="0"/>
                  </a:lnTo>
                  <a:close/>
                </a:path>
              </a:pathLst>
            </a:custGeom>
            <a:grpFill/>
            <a:ln>
              <a:noFill/>
            </a:ln>
          </p:spPr>
          <p:txBody>
            <a:bodyPr spcFirstLastPara="1" wrap="square" lIns="121900" tIns="121900" rIns="121900" bIns="121900" anchor="ctr" anchorCtr="0">
              <a:noAutofit/>
            </a:bodyPr>
            <a:lstStyle/>
            <a:p>
              <a:endParaRPr sz="2400"/>
            </a:p>
          </p:txBody>
        </p:sp>
      </p:grpSp>
      <p:grpSp>
        <p:nvGrpSpPr>
          <p:cNvPr id="233" name="Google Shape;1174;p31">
            <a:extLst>
              <a:ext uri="{FF2B5EF4-FFF2-40B4-BE49-F238E27FC236}">
                <a16:creationId xmlns:a16="http://schemas.microsoft.com/office/drawing/2014/main" id="{13A4CCBE-ACE3-E439-71CB-F98F301F6EA6}"/>
              </a:ext>
            </a:extLst>
          </p:cNvPr>
          <p:cNvGrpSpPr/>
          <p:nvPr/>
        </p:nvGrpSpPr>
        <p:grpSpPr>
          <a:xfrm>
            <a:off x="4236043" y="3976666"/>
            <a:ext cx="263581" cy="341219"/>
            <a:chOff x="-50469125" y="3183175"/>
            <a:chExt cx="233150" cy="301825"/>
          </a:xfrm>
          <a:solidFill>
            <a:srgbClr val="3A6CFF"/>
          </a:solidFill>
        </p:grpSpPr>
        <p:sp>
          <p:nvSpPr>
            <p:cNvPr id="234" name="Google Shape;1175;p31">
              <a:extLst>
                <a:ext uri="{FF2B5EF4-FFF2-40B4-BE49-F238E27FC236}">
                  <a16:creationId xmlns:a16="http://schemas.microsoft.com/office/drawing/2014/main" id="{CC9147F5-6231-632F-E0A3-A424AAF2B011}"/>
                </a:ext>
              </a:extLst>
            </p:cNvPr>
            <p:cNvSpPr/>
            <p:nvPr/>
          </p:nvSpPr>
          <p:spPr>
            <a:xfrm>
              <a:off x="-50388775" y="3227275"/>
              <a:ext cx="70900" cy="70900"/>
            </a:xfrm>
            <a:custGeom>
              <a:avLst/>
              <a:gdLst/>
              <a:ahLst/>
              <a:cxnLst/>
              <a:rect l="l" t="t" r="r" b="b"/>
              <a:pathLst>
                <a:path w="2836" h="2836" extrusionOk="0">
                  <a:moveTo>
                    <a:pt x="1418" y="1072"/>
                  </a:moveTo>
                  <a:cubicBezTo>
                    <a:pt x="1638" y="1072"/>
                    <a:pt x="1796" y="1229"/>
                    <a:pt x="1796" y="1418"/>
                  </a:cubicBezTo>
                  <a:cubicBezTo>
                    <a:pt x="1796" y="1607"/>
                    <a:pt x="1638" y="1765"/>
                    <a:pt x="1418" y="1765"/>
                  </a:cubicBezTo>
                  <a:cubicBezTo>
                    <a:pt x="1229" y="1765"/>
                    <a:pt x="1071" y="1607"/>
                    <a:pt x="1071" y="1418"/>
                  </a:cubicBezTo>
                  <a:cubicBezTo>
                    <a:pt x="1071" y="1229"/>
                    <a:pt x="1229" y="1072"/>
                    <a:pt x="1418" y="1072"/>
                  </a:cubicBezTo>
                  <a:close/>
                  <a:moveTo>
                    <a:pt x="1418" y="1"/>
                  </a:moveTo>
                  <a:cubicBezTo>
                    <a:pt x="630" y="1"/>
                    <a:pt x="0" y="631"/>
                    <a:pt x="0" y="1418"/>
                  </a:cubicBezTo>
                  <a:cubicBezTo>
                    <a:pt x="0" y="2206"/>
                    <a:pt x="630" y="2836"/>
                    <a:pt x="1418" y="2836"/>
                  </a:cubicBezTo>
                  <a:cubicBezTo>
                    <a:pt x="2206" y="2836"/>
                    <a:pt x="2836" y="2206"/>
                    <a:pt x="2836" y="1418"/>
                  </a:cubicBezTo>
                  <a:cubicBezTo>
                    <a:pt x="2836" y="631"/>
                    <a:pt x="2206" y="1"/>
                    <a:pt x="1418" y="1"/>
                  </a:cubicBezTo>
                  <a:close/>
                </a:path>
              </a:pathLst>
            </a:custGeom>
            <a:grpFill/>
            <a:ln>
              <a:noFill/>
            </a:ln>
          </p:spPr>
          <p:txBody>
            <a:bodyPr spcFirstLastPara="1" wrap="square" lIns="121900" tIns="121900" rIns="121900" bIns="121900" anchor="ctr" anchorCtr="0">
              <a:noAutofit/>
            </a:bodyPr>
            <a:lstStyle/>
            <a:p>
              <a:endParaRPr sz="2400"/>
            </a:p>
          </p:txBody>
        </p:sp>
        <p:sp>
          <p:nvSpPr>
            <p:cNvPr id="235" name="Google Shape;1176;p31">
              <a:extLst>
                <a:ext uri="{FF2B5EF4-FFF2-40B4-BE49-F238E27FC236}">
                  <a16:creationId xmlns:a16="http://schemas.microsoft.com/office/drawing/2014/main" id="{923CFAA1-8AB0-CECF-8C0E-28F4A8B134C2}"/>
                </a:ext>
              </a:extLst>
            </p:cNvPr>
            <p:cNvSpPr/>
            <p:nvPr/>
          </p:nvSpPr>
          <p:spPr>
            <a:xfrm>
              <a:off x="-50469125" y="3290275"/>
              <a:ext cx="233150" cy="194725"/>
            </a:xfrm>
            <a:custGeom>
              <a:avLst/>
              <a:gdLst/>
              <a:ahLst/>
              <a:cxnLst/>
              <a:rect l="l" t="t" r="r" b="b"/>
              <a:pathLst>
                <a:path w="9326" h="7789" extrusionOk="0">
                  <a:moveTo>
                    <a:pt x="4663" y="1072"/>
                  </a:moveTo>
                  <a:lnTo>
                    <a:pt x="6018" y="3907"/>
                  </a:lnTo>
                  <a:cubicBezTo>
                    <a:pt x="5672" y="4034"/>
                    <a:pt x="5356" y="4097"/>
                    <a:pt x="5010" y="4128"/>
                  </a:cubicBezTo>
                  <a:lnTo>
                    <a:pt x="5010" y="3813"/>
                  </a:lnTo>
                  <a:cubicBezTo>
                    <a:pt x="5010" y="3624"/>
                    <a:pt x="4852" y="3466"/>
                    <a:pt x="4663" y="3466"/>
                  </a:cubicBezTo>
                  <a:cubicBezTo>
                    <a:pt x="4443" y="3466"/>
                    <a:pt x="4285" y="3624"/>
                    <a:pt x="4285" y="3813"/>
                  </a:cubicBezTo>
                  <a:lnTo>
                    <a:pt x="4285" y="4128"/>
                  </a:lnTo>
                  <a:cubicBezTo>
                    <a:pt x="3939" y="4097"/>
                    <a:pt x="3592" y="4034"/>
                    <a:pt x="3277" y="3907"/>
                  </a:cubicBezTo>
                  <a:lnTo>
                    <a:pt x="4663" y="1072"/>
                  </a:lnTo>
                  <a:close/>
                  <a:moveTo>
                    <a:pt x="2836" y="1"/>
                  </a:moveTo>
                  <a:lnTo>
                    <a:pt x="1576" y="2647"/>
                  </a:lnTo>
                  <a:cubicBezTo>
                    <a:pt x="1387" y="2395"/>
                    <a:pt x="1229" y="2143"/>
                    <a:pt x="1103" y="1860"/>
                  </a:cubicBezTo>
                  <a:cubicBezTo>
                    <a:pt x="1034" y="1721"/>
                    <a:pt x="914" y="1634"/>
                    <a:pt x="781" y="1634"/>
                  </a:cubicBezTo>
                  <a:cubicBezTo>
                    <a:pt x="732" y="1634"/>
                    <a:pt x="681" y="1645"/>
                    <a:pt x="631" y="1671"/>
                  </a:cubicBezTo>
                  <a:cubicBezTo>
                    <a:pt x="442" y="1734"/>
                    <a:pt x="347" y="1923"/>
                    <a:pt x="442" y="2143"/>
                  </a:cubicBezTo>
                  <a:cubicBezTo>
                    <a:pt x="631" y="2553"/>
                    <a:pt x="914" y="2994"/>
                    <a:pt x="1229" y="3340"/>
                  </a:cubicBezTo>
                  <a:lnTo>
                    <a:pt x="158" y="5546"/>
                  </a:lnTo>
                  <a:cubicBezTo>
                    <a:pt x="1" y="5955"/>
                    <a:pt x="64" y="6396"/>
                    <a:pt x="347" y="6711"/>
                  </a:cubicBezTo>
                  <a:lnTo>
                    <a:pt x="127" y="7247"/>
                  </a:lnTo>
                  <a:cubicBezTo>
                    <a:pt x="32" y="7405"/>
                    <a:pt x="127" y="7657"/>
                    <a:pt x="284" y="7720"/>
                  </a:cubicBezTo>
                  <a:cubicBezTo>
                    <a:pt x="328" y="7746"/>
                    <a:pt x="376" y="7757"/>
                    <a:pt x="425" y="7757"/>
                  </a:cubicBezTo>
                  <a:cubicBezTo>
                    <a:pt x="554" y="7757"/>
                    <a:pt x="688" y="7676"/>
                    <a:pt x="757" y="7562"/>
                  </a:cubicBezTo>
                  <a:lnTo>
                    <a:pt x="977" y="7026"/>
                  </a:lnTo>
                  <a:cubicBezTo>
                    <a:pt x="1025" y="7032"/>
                    <a:pt x="1072" y="7035"/>
                    <a:pt x="1118" y="7035"/>
                  </a:cubicBezTo>
                  <a:cubicBezTo>
                    <a:pt x="1562" y="7035"/>
                    <a:pt x="1937" y="6770"/>
                    <a:pt x="2080" y="6428"/>
                  </a:cubicBezTo>
                  <a:lnTo>
                    <a:pt x="2962" y="4601"/>
                  </a:lnTo>
                  <a:cubicBezTo>
                    <a:pt x="3372" y="4758"/>
                    <a:pt x="3813" y="4884"/>
                    <a:pt x="4285" y="4916"/>
                  </a:cubicBezTo>
                  <a:lnTo>
                    <a:pt x="4285" y="5294"/>
                  </a:lnTo>
                  <a:cubicBezTo>
                    <a:pt x="4285" y="5483"/>
                    <a:pt x="4443" y="5640"/>
                    <a:pt x="4632" y="5640"/>
                  </a:cubicBezTo>
                  <a:cubicBezTo>
                    <a:pt x="4852" y="5640"/>
                    <a:pt x="5010" y="5483"/>
                    <a:pt x="5010" y="5294"/>
                  </a:cubicBezTo>
                  <a:lnTo>
                    <a:pt x="5010" y="4916"/>
                  </a:lnTo>
                  <a:cubicBezTo>
                    <a:pt x="5483" y="4884"/>
                    <a:pt x="5892" y="4821"/>
                    <a:pt x="6333" y="4601"/>
                  </a:cubicBezTo>
                  <a:lnTo>
                    <a:pt x="7215" y="6428"/>
                  </a:lnTo>
                  <a:cubicBezTo>
                    <a:pt x="7365" y="6787"/>
                    <a:pt x="7741" y="7060"/>
                    <a:pt x="8237" y="7060"/>
                  </a:cubicBezTo>
                  <a:cubicBezTo>
                    <a:pt x="8264" y="7060"/>
                    <a:pt x="8291" y="7060"/>
                    <a:pt x="8318" y="7058"/>
                  </a:cubicBezTo>
                  <a:lnTo>
                    <a:pt x="8538" y="7594"/>
                  </a:lnTo>
                  <a:cubicBezTo>
                    <a:pt x="8607" y="7708"/>
                    <a:pt x="8742" y="7789"/>
                    <a:pt x="8871" y="7789"/>
                  </a:cubicBezTo>
                  <a:cubicBezTo>
                    <a:pt x="8920" y="7789"/>
                    <a:pt x="8968" y="7777"/>
                    <a:pt x="9011" y="7751"/>
                  </a:cubicBezTo>
                  <a:cubicBezTo>
                    <a:pt x="9169" y="7562"/>
                    <a:pt x="9263" y="7373"/>
                    <a:pt x="9169" y="7215"/>
                  </a:cubicBezTo>
                  <a:lnTo>
                    <a:pt x="8948" y="6648"/>
                  </a:lnTo>
                  <a:cubicBezTo>
                    <a:pt x="9200" y="6333"/>
                    <a:pt x="9326" y="5924"/>
                    <a:pt x="9137" y="5514"/>
                  </a:cubicBezTo>
                  <a:lnTo>
                    <a:pt x="8066" y="3340"/>
                  </a:lnTo>
                  <a:cubicBezTo>
                    <a:pt x="8381" y="2994"/>
                    <a:pt x="8665" y="2553"/>
                    <a:pt x="8854" y="2143"/>
                  </a:cubicBezTo>
                  <a:cubicBezTo>
                    <a:pt x="8948" y="1923"/>
                    <a:pt x="8854" y="1734"/>
                    <a:pt x="8665" y="1671"/>
                  </a:cubicBezTo>
                  <a:cubicBezTo>
                    <a:pt x="8614" y="1645"/>
                    <a:pt x="8561" y="1634"/>
                    <a:pt x="8509" y="1634"/>
                  </a:cubicBezTo>
                  <a:cubicBezTo>
                    <a:pt x="8369" y="1634"/>
                    <a:pt x="8238" y="1721"/>
                    <a:pt x="8192" y="1860"/>
                  </a:cubicBezTo>
                  <a:cubicBezTo>
                    <a:pt x="8066" y="2143"/>
                    <a:pt x="7908" y="2395"/>
                    <a:pt x="7719" y="2647"/>
                  </a:cubicBezTo>
                  <a:lnTo>
                    <a:pt x="6459" y="1"/>
                  </a:lnTo>
                  <a:cubicBezTo>
                    <a:pt x="6113" y="631"/>
                    <a:pt x="5420" y="1041"/>
                    <a:pt x="4632" y="1041"/>
                  </a:cubicBezTo>
                  <a:cubicBezTo>
                    <a:pt x="3844" y="1041"/>
                    <a:pt x="3183" y="599"/>
                    <a:pt x="2836" y="1"/>
                  </a:cubicBezTo>
                  <a:close/>
                </a:path>
              </a:pathLst>
            </a:custGeom>
            <a:grpFill/>
            <a:ln>
              <a:noFill/>
            </a:ln>
          </p:spPr>
          <p:txBody>
            <a:bodyPr spcFirstLastPara="1" wrap="square" lIns="121900" tIns="121900" rIns="121900" bIns="121900" anchor="ctr" anchorCtr="0">
              <a:noAutofit/>
            </a:bodyPr>
            <a:lstStyle/>
            <a:p>
              <a:endParaRPr sz="2400"/>
            </a:p>
          </p:txBody>
        </p:sp>
        <p:sp>
          <p:nvSpPr>
            <p:cNvPr id="236" name="Google Shape;1177;p31">
              <a:extLst>
                <a:ext uri="{FF2B5EF4-FFF2-40B4-BE49-F238E27FC236}">
                  <a16:creationId xmlns:a16="http://schemas.microsoft.com/office/drawing/2014/main" id="{EC2CE0D3-2AB3-344A-E157-9C883A37821E}"/>
                </a:ext>
              </a:extLst>
            </p:cNvPr>
            <p:cNvSpPr/>
            <p:nvPr/>
          </p:nvSpPr>
          <p:spPr>
            <a:xfrm>
              <a:off x="-50379325" y="3183175"/>
              <a:ext cx="52775" cy="34675"/>
            </a:xfrm>
            <a:custGeom>
              <a:avLst/>
              <a:gdLst/>
              <a:ahLst/>
              <a:cxnLst/>
              <a:rect l="l" t="t" r="r" b="b"/>
              <a:pathLst>
                <a:path w="2111" h="1387" extrusionOk="0">
                  <a:moveTo>
                    <a:pt x="1071" y="0"/>
                  </a:moveTo>
                  <a:cubicBezTo>
                    <a:pt x="473" y="0"/>
                    <a:pt x="0" y="473"/>
                    <a:pt x="0" y="1071"/>
                  </a:cubicBezTo>
                  <a:lnTo>
                    <a:pt x="0" y="1386"/>
                  </a:lnTo>
                  <a:cubicBezTo>
                    <a:pt x="315" y="1166"/>
                    <a:pt x="662" y="1103"/>
                    <a:pt x="1071" y="1103"/>
                  </a:cubicBezTo>
                  <a:cubicBezTo>
                    <a:pt x="1449" y="1103"/>
                    <a:pt x="1796" y="1166"/>
                    <a:pt x="2111" y="1386"/>
                  </a:cubicBezTo>
                  <a:lnTo>
                    <a:pt x="2111" y="1071"/>
                  </a:lnTo>
                  <a:cubicBezTo>
                    <a:pt x="2111" y="473"/>
                    <a:pt x="1638" y="0"/>
                    <a:pt x="107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237" name="Google Shape;1178;p31">
            <a:extLst>
              <a:ext uri="{FF2B5EF4-FFF2-40B4-BE49-F238E27FC236}">
                <a16:creationId xmlns:a16="http://schemas.microsoft.com/office/drawing/2014/main" id="{F3B4C153-F759-9FE5-EAF6-2697FE0763FD}"/>
              </a:ext>
            </a:extLst>
          </p:cNvPr>
          <p:cNvGrpSpPr/>
          <p:nvPr/>
        </p:nvGrpSpPr>
        <p:grpSpPr>
          <a:xfrm>
            <a:off x="6743261" y="5420910"/>
            <a:ext cx="339297" cy="298316"/>
            <a:chOff x="-46779900" y="3588000"/>
            <a:chExt cx="300125" cy="263875"/>
          </a:xfrm>
          <a:solidFill>
            <a:srgbClr val="3A6CFF"/>
          </a:solidFill>
        </p:grpSpPr>
        <p:sp>
          <p:nvSpPr>
            <p:cNvPr id="238" name="Google Shape;1179;p31">
              <a:extLst>
                <a:ext uri="{FF2B5EF4-FFF2-40B4-BE49-F238E27FC236}">
                  <a16:creationId xmlns:a16="http://schemas.microsoft.com/office/drawing/2014/main" id="{E6FFCBC0-90D7-8B6A-C308-85E252B93693}"/>
                </a:ext>
              </a:extLst>
            </p:cNvPr>
            <p:cNvSpPr/>
            <p:nvPr/>
          </p:nvSpPr>
          <p:spPr>
            <a:xfrm>
              <a:off x="-46746025" y="3588000"/>
              <a:ext cx="230800" cy="263875"/>
            </a:xfrm>
            <a:custGeom>
              <a:avLst/>
              <a:gdLst/>
              <a:ahLst/>
              <a:cxnLst/>
              <a:rect l="l" t="t" r="r" b="b"/>
              <a:pathLst>
                <a:path w="9232" h="10555" extrusionOk="0">
                  <a:moveTo>
                    <a:pt x="4632" y="1"/>
                  </a:moveTo>
                  <a:cubicBezTo>
                    <a:pt x="3309" y="1"/>
                    <a:pt x="2017" y="442"/>
                    <a:pt x="1040" y="1355"/>
                  </a:cubicBezTo>
                  <a:cubicBezTo>
                    <a:pt x="694" y="1670"/>
                    <a:pt x="599" y="2206"/>
                    <a:pt x="851" y="2679"/>
                  </a:cubicBezTo>
                  <a:cubicBezTo>
                    <a:pt x="284" y="3403"/>
                    <a:pt x="1" y="4317"/>
                    <a:pt x="1" y="5262"/>
                  </a:cubicBezTo>
                  <a:lnTo>
                    <a:pt x="1" y="9484"/>
                  </a:lnTo>
                  <a:cubicBezTo>
                    <a:pt x="1" y="10082"/>
                    <a:pt x="473" y="10555"/>
                    <a:pt x="1072" y="10555"/>
                  </a:cubicBezTo>
                  <a:cubicBezTo>
                    <a:pt x="1670" y="10555"/>
                    <a:pt x="2143" y="10082"/>
                    <a:pt x="2143" y="9484"/>
                  </a:cubicBezTo>
                  <a:lnTo>
                    <a:pt x="2143" y="6680"/>
                  </a:lnTo>
                  <a:cubicBezTo>
                    <a:pt x="2143" y="6081"/>
                    <a:pt x="1670" y="5609"/>
                    <a:pt x="1072" y="5609"/>
                  </a:cubicBezTo>
                  <a:cubicBezTo>
                    <a:pt x="946" y="5609"/>
                    <a:pt x="851" y="5672"/>
                    <a:pt x="725" y="5703"/>
                  </a:cubicBezTo>
                  <a:lnTo>
                    <a:pt x="725" y="5262"/>
                  </a:lnTo>
                  <a:cubicBezTo>
                    <a:pt x="725" y="4474"/>
                    <a:pt x="946" y="3750"/>
                    <a:pt x="1387" y="3151"/>
                  </a:cubicBezTo>
                  <a:cubicBezTo>
                    <a:pt x="1499" y="3182"/>
                    <a:pt x="1620" y="3199"/>
                    <a:pt x="1745" y="3199"/>
                  </a:cubicBezTo>
                  <a:cubicBezTo>
                    <a:pt x="2005" y="3199"/>
                    <a:pt x="2276" y="3123"/>
                    <a:pt x="2489" y="2931"/>
                  </a:cubicBezTo>
                  <a:cubicBezTo>
                    <a:pt x="3057" y="2427"/>
                    <a:pt x="3836" y="2175"/>
                    <a:pt x="4616" y="2175"/>
                  </a:cubicBezTo>
                  <a:cubicBezTo>
                    <a:pt x="5396" y="2175"/>
                    <a:pt x="6176" y="2427"/>
                    <a:pt x="6743" y="2931"/>
                  </a:cubicBezTo>
                  <a:cubicBezTo>
                    <a:pt x="6942" y="3107"/>
                    <a:pt x="7187" y="3207"/>
                    <a:pt x="7468" y="3207"/>
                  </a:cubicBezTo>
                  <a:cubicBezTo>
                    <a:pt x="7588" y="3207"/>
                    <a:pt x="7714" y="3189"/>
                    <a:pt x="7845" y="3151"/>
                  </a:cubicBezTo>
                  <a:cubicBezTo>
                    <a:pt x="8286" y="3781"/>
                    <a:pt x="8507" y="4506"/>
                    <a:pt x="8507" y="5262"/>
                  </a:cubicBezTo>
                  <a:lnTo>
                    <a:pt x="8507" y="5703"/>
                  </a:lnTo>
                  <a:cubicBezTo>
                    <a:pt x="8412" y="5640"/>
                    <a:pt x="8286" y="5609"/>
                    <a:pt x="8160" y="5609"/>
                  </a:cubicBezTo>
                  <a:cubicBezTo>
                    <a:pt x="7562" y="5609"/>
                    <a:pt x="7089" y="6081"/>
                    <a:pt x="7089" y="6680"/>
                  </a:cubicBezTo>
                  <a:lnTo>
                    <a:pt x="7089" y="9484"/>
                  </a:lnTo>
                  <a:cubicBezTo>
                    <a:pt x="7089" y="10082"/>
                    <a:pt x="7562" y="10555"/>
                    <a:pt x="8160" y="10555"/>
                  </a:cubicBezTo>
                  <a:cubicBezTo>
                    <a:pt x="8759" y="10555"/>
                    <a:pt x="9232" y="10082"/>
                    <a:pt x="9232" y="9484"/>
                  </a:cubicBezTo>
                  <a:lnTo>
                    <a:pt x="9232" y="5262"/>
                  </a:lnTo>
                  <a:cubicBezTo>
                    <a:pt x="9232" y="4317"/>
                    <a:pt x="8948" y="3466"/>
                    <a:pt x="8412" y="2679"/>
                  </a:cubicBezTo>
                  <a:cubicBezTo>
                    <a:pt x="8664" y="2206"/>
                    <a:pt x="8570" y="1670"/>
                    <a:pt x="8223" y="1355"/>
                  </a:cubicBezTo>
                  <a:cubicBezTo>
                    <a:pt x="7215" y="442"/>
                    <a:pt x="5955" y="1"/>
                    <a:pt x="4632" y="1"/>
                  </a:cubicBezTo>
                  <a:close/>
                </a:path>
              </a:pathLst>
            </a:custGeom>
            <a:grpFill/>
            <a:ln>
              <a:noFill/>
            </a:ln>
          </p:spPr>
          <p:txBody>
            <a:bodyPr spcFirstLastPara="1" wrap="square" lIns="121900" tIns="121900" rIns="121900" bIns="121900" anchor="ctr" anchorCtr="0">
              <a:noAutofit/>
            </a:bodyPr>
            <a:lstStyle/>
            <a:p>
              <a:endParaRPr sz="2400"/>
            </a:p>
          </p:txBody>
        </p:sp>
        <p:sp>
          <p:nvSpPr>
            <p:cNvPr id="239" name="Google Shape;1180;p31">
              <a:extLst>
                <a:ext uri="{FF2B5EF4-FFF2-40B4-BE49-F238E27FC236}">
                  <a16:creationId xmlns:a16="http://schemas.microsoft.com/office/drawing/2014/main" id="{4ECBDB32-688D-9B37-8BC7-A72548F8E33C}"/>
                </a:ext>
              </a:extLst>
            </p:cNvPr>
            <p:cNvSpPr/>
            <p:nvPr/>
          </p:nvSpPr>
          <p:spPr>
            <a:xfrm>
              <a:off x="-46674350" y="3710075"/>
              <a:ext cx="91400" cy="122900"/>
            </a:xfrm>
            <a:custGeom>
              <a:avLst/>
              <a:gdLst/>
              <a:ahLst/>
              <a:cxnLst/>
              <a:rect l="l" t="t" r="r" b="b"/>
              <a:pathLst>
                <a:path w="3656" h="4916" extrusionOk="0">
                  <a:moveTo>
                    <a:pt x="1765" y="1"/>
                  </a:moveTo>
                  <a:cubicBezTo>
                    <a:pt x="1544" y="1"/>
                    <a:pt x="1418" y="158"/>
                    <a:pt x="1418" y="348"/>
                  </a:cubicBezTo>
                  <a:lnTo>
                    <a:pt x="1418" y="2868"/>
                  </a:lnTo>
                  <a:cubicBezTo>
                    <a:pt x="1292" y="2805"/>
                    <a:pt x="1166" y="2773"/>
                    <a:pt x="1040" y="2773"/>
                  </a:cubicBezTo>
                  <a:cubicBezTo>
                    <a:pt x="473" y="2773"/>
                    <a:pt x="1" y="3246"/>
                    <a:pt x="1" y="3845"/>
                  </a:cubicBezTo>
                  <a:cubicBezTo>
                    <a:pt x="1" y="4443"/>
                    <a:pt x="473" y="4916"/>
                    <a:pt x="1040" y="4916"/>
                  </a:cubicBezTo>
                  <a:cubicBezTo>
                    <a:pt x="1639" y="4916"/>
                    <a:pt x="2111" y="4443"/>
                    <a:pt x="2111" y="3845"/>
                  </a:cubicBezTo>
                  <a:lnTo>
                    <a:pt x="2111" y="1450"/>
                  </a:lnTo>
                  <a:cubicBezTo>
                    <a:pt x="2363" y="1513"/>
                    <a:pt x="2521" y="1639"/>
                    <a:pt x="2584" y="1797"/>
                  </a:cubicBezTo>
                  <a:cubicBezTo>
                    <a:pt x="2868" y="2112"/>
                    <a:pt x="2931" y="2584"/>
                    <a:pt x="2836" y="3057"/>
                  </a:cubicBezTo>
                  <a:cubicBezTo>
                    <a:pt x="2773" y="3246"/>
                    <a:pt x="2899" y="3435"/>
                    <a:pt x="3057" y="3498"/>
                  </a:cubicBezTo>
                  <a:lnTo>
                    <a:pt x="3151" y="3498"/>
                  </a:lnTo>
                  <a:cubicBezTo>
                    <a:pt x="3309" y="3498"/>
                    <a:pt x="3466" y="3372"/>
                    <a:pt x="3498" y="3214"/>
                  </a:cubicBezTo>
                  <a:cubicBezTo>
                    <a:pt x="3655" y="2553"/>
                    <a:pt x="3529" y="1828"/>
                    <a:pt x="3151" y="1324"/>
                  </a:cubicBezTo>
                  <a:cubicBezTo>
                    <a:pt x="2899" y="1041"/>
                    <a:pt x="2552" y="820"/>
                    <a:pt x="2111" y="726"/>
                  </a:cubicBezTo>
                  <a:lnTo>
                    <a:pt x="2111" y="348"/>
                  </a:lnTo>
                  <a:cubicBezTo>
                    <a:pt x="2111" y="158"/>
                    <a:pt x="1954" y="1"/>
                    <a:pt x="1765" y="1"/>
                  </a:cubicBezTo>
                  <a:close/>
                </a:path>
              </a:pathLst>
            </a:custGeom>
            <a:grpFill/>
            <a:ln>
              <a:noFill/>
            </a:ln>
          </p:spPr>
          <p:txBody>
            <a:bodyPr spcFirstLastPara="1" wrap="square" lIns="121900" tIns="121900" rIns="121900" bIns="121900" anchor="ctr" anchorCtr="0">
              <a:noAutofit/>
            </a:bodyPr>
            <a:lstStyle/>
            <a:p>
              <a:endParaRPr sz="2400"/>
            </a:p>
          </p:txBody>
        </p:sp>
        <p:sp>
          <p:nvSpPr>
            <p:cNvPr id="240" name="Google Shape;1181;p31">
              <a:extLst>
                <a:ext uri="{FF2B5EF4-FFF2-40B4-BE49-F238E27FC236}">
                  <a16:creationId xmlns:a16="http://schemas.microsoft.com/office/drawing/2014/main" id="{40FCCF92-D2CA-01F2-36A9-A7C7D634DCC2}"/>
                </a:ext>
              </a:extLst>
            </p:cNvPr>
            <p:cNvSpPr/>
            <p:nvPr/>
          </p:nvSpPr>
          <p:spPr>
            <a:xfrm>
              <a:off x="-46779900" y="3754200"/>
              <a:ext cx="17350" cy="70125"/>
            </a:xfrm>
            <a:custGeom>
              <a:avLst/>
              <a:gdLst/>
              <a:ahLst/>
              <a:cxnLst/>
              <a:rect l="l" t="t" r="r" b="b"/>
              <a:pathLst>
                <a:path w="694" h="2805" extrusionOk="0">
                  <a:moveTo>
                    <a:pt x="694" y="0"/>
                  </a:moveTo>
                  <a:cubicBezTo>
                    <a:pt x="253" y="347"/>
                    <a:pt x="1" y="819"/>
                    <a:pt x="1" y="1418"/>
                  </a:cubicBezTo>
                  <a:cubicBezTo>
                    <a:pt x="1" y="2017"/>
                    <a:pt x="253" y="2458"/>
                    <a:pt x="694" y="2804"/>
                  </a:cubicBezTo>
                  <a:lnTo>
                    <a:pt x="694" y="0"/>
                  </a:lnTo>
                  <a:close/>
                </a:path>
              </a:pathLst>
            </a:custGeom>
            <a:grpFill/>
            <a:ln>
              <a:noFill/>
            </a:ln>
          </p:spPr>
          <p:txBody>
            <a:bodyPr spcFirstLastPara="1" wrap="square" lIns="121900" tIns="121900" rIns="121900" bIns="121900" anchor="ctr" anchorCtr="0">
              <a:noAutofit/>
            </a:bodyPr>
            <a:lstStyle/>
            <a:p>
              <a:endParaRPr sz="2400"/>
            </a:p>
          </p:txBody>
        </p:sp>
        <p:sp>
          <p:nvSpPr>
            <p:cNvPr id="241" name="Google Shape;1182;p31">
              <a:extLst>
                <a:ext uri="{FF2B5EF4-FFF2-40B4-BE49-F238E27FC236}">
                  <a16:creationId xmlns:a16="http://schemas.microsoft.com/office/drawing/2014/main" id="{A6C00807-1476-3058-3BD6-83BF23490E69}"/>
                </a:ext>
              </a:extLst>
            </p:cNvPr>
            <p:cNvSpPr/>
            <p:nvPr/>
          </p:nvSpPr>
          <p:spPr>
            <a:xfrm>
              <a:off x="-46497925" y="3754200"/>
              <a:ext cx="18150" cy="70125"/>
            </a:xfrm>
            <a:custGeom>
              <a:avLst/>
              <a:gdLst/>
              <a:ahLst/>
              <a:cxnLst/>
              <a:rect l="l" t="t" r="r" b="b"/>
              <a:pathLst>
                <a:path w="726" h="2805" extrusionOk="0">
                  <a:moveTo>
                    <a:pt x="1" y="0"/>
                  </a:moveTo>
                  <a:lnTo>
                    <a:pt x="1" y="2804"/>
                  </a:lnTo>
                  <a:cubicBezTo>
                    <a:pt x="442" y="2489"/>
                    <a:pt x="725" y="1954"/>
                    <a:pt x="725" y="1418"/>
                  </a:cubicBezTo>
                  <a:cubicBezTo>
                    <a:pt x="725" y="851"/>
                    <a:pt x="442" y="347"/>
                    <a:pt x="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242" name="Google Shape;1183;p31">
            <a:extLst>
              <a:ext uri="{FF2B5EF4-FFF2-40B4-BE49-F238E27FC236}">
                <a16:creationId xmlns:a16="http://schemas.microsoft.com/office/drawing/2014/main" id="{8A1556F0-A08E-5A43-A162-DAB71DFAA5CC}"/>
              </a:ext>
            </a:extLst>
          </p:cNvPr>
          <p:cNvGrpSpPr/>
          <p:nvPr/>
        </p:nvGrpSpPr>
        <p:grpSpPr>
          <a:xfrm>
            <a:off x="5018006" y="5400412"/>
            <a:ext cx="340175" cy="339297"/>
            <a:chOff x="-50504575" y="3550975"/>
            <a:chExt cx="300900" cy="300125"/>
          </a:xfrm>
          <a:solidFill>
            <a:srgbClr val="3A6CFF"/>
          </a:solidFill>
        </p:grpSpPr>
        <p:sp>
          <p:nvSpPr>
            <p:cNvPr id="243" name="Google Shape;1184;p31">
              <a:extLst>
                <a:ext uri="{FF2B5EF4-FFF2-40B4-BE49-F238E27FC236}">
                  <a16:creationId xmlns:a16="http://schemas.microsoft.com/office/drawing/2014/main" id="{BF8EF08E-C1A0-E1B0-A354-20B169D9491D}"/>
                </a:ext>
              </a:extLst>
            </p:cNvPr>
            <p:cNvSpPr/>
            <p:nvPr/>
          </p:nvSpPr>
          <p:spPr>
            <a:xfrm>
              <a:off x="-50504575" y="3550975"/>
              <a:ext cx="300900" cy="176475"/>
            </a:xfrm>
            <a:custGeom>
              <a:avLst/>
              <a:gdLst/>
              <a:ahLst/>
              <a:cxnLst/>
              <a:rect l="l" t="t" r="r" b="b"/>
              <a:pathLst>
                <a:path w="12036" h="7059" extrusionOk="0">
                  <a:moveTo>
                    <a:pt x="1072" y="1"/>
                  </a:moveTo>
                  <a:cubicBezTo>
                    <a:pt x="473" y="1"/>
                    <a:pt x="1" y="474"/>
                    <a:pt x="1" y="1072"/>
                  </a:cubicBezTo>
                  <a:cubicBezTo>
                    <a:pt x="1" y="1671"/>
                    <a:pt x="473" y="2143"/>
                    <a:pt x="1072" y="2143"/>
                  </a:cubicBezTo>
                  <a:cubicBezTo>
                    <a:pt x="1545" y="2143"/>
                    <a:pt x="1891" y="1828"/>
                    <a:pt x="2049" y="1419"/>
                  </a:cubicBezTo>
                  <a:lnTo>
                    <a:pt x="3592" y="1419"/>
                  </a:lnTo>
                  <a:cubicBezTo>
                    <a:pt x="2364" y="2175"/>
                    <a:pt x="1576" y="3467"/>
                    <a:pt x="1450" y="4916"/>
                  </a:cubicBezTo>
                  <a:lnTo>
                    <a:pt x="1072" y="4916"/>
                  </a:lnTo>
                  <a:cubicBezTo>
                    <a:pt x="883" y="4916"/>
                    <a:pt x="726" y="5073"/>
                    <a:pt x="726" y="5294"/>
                  </a:cubicBezTo>
                  <a:lnTo>
                    <a:pt x="726" y="6712"/>
                  </a:lnTo>
                  <a:cubicBezTo>
                    <a:pt x="726" y="6901"/>
                    <a:pt x="883" y="7058"/>
                    <a:pt x="1072" y="7058"/>
                  </a:cubicBezTo>
                  <a:lnTo>
                    <a:pt x="2490" y="7058"/>
                  </a:lnTo>
                  <a:cubicBezTo>
                    <a:pt x="2679" y="7058"/>
                    <a:pt x="2836" y="6901"/>
                    <a:pt x="2836" y="6712"/>
                  </a:cubicBezTo>
                  <a:lnTo>
                    <a:pt x="2836" y="5294"/>
                  </a:lnTo>
                  <a:cubicBezTo>
                    <a:pt x="2836" y="5073"/>
                    <a:pt x="2679" y="4916"/>
                    <a:pt x="2490" y="4916"/>
                  </a:cubicBezTo>
                  <a:lnTo>
                    <a:pt x="2175" y="4916"/>
                  </a:lnTo>
                  <a:cubicBezTo>
                    <a:pt x="2332" y="3309"/>
                    <a:pt x="3435" y="2017"/>
                    <a:pt x="4979" y="1576"/>
                  </a:cubicBezTo>
                  <a:lnTo>
                    <a:pt x="4979" y="1765"/>
                  </a:lnTo>
                  <a:cubicBezTo>
                    <a:pt x="4979" y="1986"/>
                    <a:pt x="5136" y="2143"/>
                    <a:pt x="5325" y="2143"/>
                  </a:cubicBezTo>
                  <a:lnTo>
                    <a:pt x="6743" y="2143"/>
                  </a:lnTo>
                  <a:cubicBezTo>
                    <a:pt x="6932" y="2143"/>
                    <a:pt x="7090" y="1986"/>
                    <a:pt x="7090" y="1765"/>
                  </a:cubicBezTo>
                  <a:lnTo>
                    <a:pt x="7090" y="1576"/>
                  </a:lnTo>
                  <a:cubicBezTo>
                    <a:pt x="8633" y="2017"/>
                    <a:pt x="9736" y="3340"/>
                    <a:pt x="9893" y="4916"/>
                  </a:cubicBezTo>
                  <a:lnTo>
                    <a:pt x="9578" y="4916"/>
                  </a:lnTo>
                  <a:cubicBezTo>
                    <a:pt x="9389" y="4916"/>
                    <a:pt x="9232" y="5073"/>
                    <a:pt x="9232" y="5294"/>
                  </a:cubicBezTo>
                  <a:lnTo>
                    <a:pt x="9232" y="6712"/>
                  </a:lnTo>
                  <a:cubicBezTo>
                    <a:pt x="9232" y="6901"/>
                    <a:pt x="9389" y="7058"/>
                    <a:pt x="9578" y="7058"/>
                  </a:cubicBezTo>
                  <a:lnTo>
                    <a:pt x="10996" y="7058"/>
                  </a:lnTo>
                  <a:cubicBezTo>
                    <a:pt x="11185" y="7058"/>
                    <a:pt x="11343" y="6901"/>
                    <a:pt x="11343" y="6712"/>
                  </a:cubicBezTo>
                  <a:lnTo>
                    <a:pt x="11343" y="5294"/>
                  </a:lnTo>
                  <a:cubicBezTo>
                    <a:pt x="11343" y="5073"/>
                    <a:pt x="11185" y="4916"/>
                    <a:pt x="10996" y="4916"/>
                  </a:cubicBezTo>
                  <a:lnTo>
                    <a:pt x="10587" y="4916"/>
                  </a:lnTo>
                  <a:cubicBezTo>
                    <a:pt x="10492" y="3467"/>
                    <a:pt x="9704" y="2175"/>
                    <a:pt x="8476" y="1419"/>
                  </a:cubicBezTo>
                  <a:lnTo>
                    <a:pt x="10020" y="1419"/>
                  </a:lnTo>
                  <a:cubicBezTo>
                    <a:pt x="10146" y="1860"/>
                    <a:pt x="10555" y="2143"/>
                    <a:pt x="10996" y="2143"/>
                  </a:cubicBezTo>
                  <a:cubicBezTo>
                    <a:pt x="11563" y="2143"/>
                    <a:pt x="12036" y="1671"/>
                    <a:pt x="12036" y="1072"/>
                  </a:cubicBezTo>
                  <a:cubicBezTo>
                    <a:pt x="12036" y="474"/>
                    <a:pt x="11563" y="1"/>
                    <a:pt x="10996" y="1"/>
                  </a:cubicBezTo>
                  <a:cubicBezTo>
                    <a:pt x="10524" y="1"/>
                    <a:pt x="10146" y="285"/>
                    <a:pt x="9988" y="726"/>
                  </a:cubicBezTo>
                  <a:lnTo>
                    <a:pt x="7090" y="726"/>
                  </a:lnTo>
                  <a:lnTo>
                    <a:pt x="7090" y="379"/>
                  </a:lnTo>
                  <a:cubicBezTo>
                    <a:pt x="7090" y="159"/>
                    <a:pt x="6932" y="1"/>
                    <a:pt x="6743" y="1"/>
                  </a:cubicBezTo>
                  <a:lnTo>
                    <a:pt x="5325" y="1"/>
                  </a:lnTo>
                  <a:cubicBezTo>
                    <a:pt x="5105" y="1"/>
                    <a:pt x="4979" y="159"/>
                    <a:pt x="4979" y="379"/>
                  </a:cubicBezTo>
                  <a:lnTo>
                    <a:pt x="4979" y="726"/>
                  </a:lnTo>
                  <a:lnTo>
                    <a:pt x="2049" y="726"/>
                  </a:lnTo>
                  <a:cubicBezTo>
                    <a:pt x="1891" y="316"/>
                    <a:pt x="1545" y="1"/>
                    <a:pt x="1072" y="1"/>
                  </a:cubicBezTo>
                  <a:close/>
                </a:path>
              </a:pathLst>
            </a:custGeom>
            <a:grpFill/>
            <a:ln>
              <a:noFill/>
            </a:ln>
          </p:spPr>
          <p:txBody>
            <a:bodyPr spcFirstLastPara="1" wrap="square" lIns="121900" tIns="121900" rIns="121900" bIns="121900" anchor="ctr" anchorCtr="0">
              <a:noAutofit/>
            </a:bodyPr>
            <a:lstStyle/>
            <a:p>
              <a:endParaRPr sz="2400"/>
            </a:p>
          </p:txBody>
        </p:sp>
        <p:sp>
          <p:nvSpPr>
            <p:cNvPr id="244" name="Google Shape;1185;p31">
              <a:extLst>
                <a:ext uri="{FF2B5EF4-FFF2-40B4-BE49-F238E27FC236}">
                  <a16:creationId xmlns:a16="http://schemas.microsoft.com/office/drawing/2014/main" id="{3A8EC9FD-1E4B-F36E-FE8C-3029337E6B41}"/>
                </a:ext>
              </a:extLst>
            </p:cNvPr>
            <p:cNvSpPr/>
            <p:nvPr/>
          </p:nvSpPr>
          <p:spPr>
            <a:xfrm>
              <a:off x="-50432100" y="3622650"/>
              <a:ext cx="157550" cy="175675"/>
            </a:xfrm>
            <a:custGeom>
              <a:avLst/>
              <a:gdLst/>
              <a:ahLst/>
              <a:cxnLst/>
              <a:rect l="l" t="t" r="r" b="b"/>
              <a:pathLst>
                <a:path w="6302" h="7027" extrusionOk="0">
                  <a:moveTo>
                    <a:pt x="3182" y="1"/>
                  </a:moveTo>
                  <a:cubicBezTo>
                    <a:pt x="3064" y="1"/>
                    <a:pt x="2946" y="64"/>
                    <a:pt x="2899" y="190"/>
                  </a:cubicBezTo>
                  <a:lnTo>
                    <a:pt x="95" y="5105"/>
                  </a:lnTo>
                  <a:cubicBezTo>
                    <a:pt x="0" y="5231"/>
                    <a:pt x="0" y="5357"/>
                    <a:pt x="95" y="5451"/>
                  </a:cubicBezTo>
                  <a:lnTo>
                    <a:pt x="1103" y="7026"/>
                  </a:lnTo>
                  <a:lnTo>
                    <a:pt x="2804" y="7026"/>
                  </a:lnTo>
                  <a:lnTo>
                    <a:pt x="2804" y="5577"/>
                  </a:lnTo>
                  <a:cubicBezTo>
                    <a:pt x="2426" y="5420"/>
                    <a:pt x="2111" y="5010"/>
                    <a:pt x="2111" y="4569"/>
                  </a:cubicBezTo>
                  <a:cubicBezTo>
                    <a:pt x="2111" y="4002"/>
                    <a:pt x="2584" y="3529"/>
                    <a:pt x="3151" y="3529"/>
                  </a:cubicBezTo>
                  <a:cubicBezTo>
                    <a:pt x="3749" y="3529"/>
                    <a:pt x="4222" y="4002"/>
                    <a:pt x="4222" y="4569"/>
                  </a:cubicBezTo>
                  <a:cubicBezTo>
                    <a:pt x="4222" y="5042"/>
                    <a:pt x="3939" y="5420"/>
                    <a:pt x="3529" y="5577"/>
                  </a:cubicBezTo>
                  <a:lnTo>
                    <a:pt x="3529" y="7026"/>
                  </a:lnTo>
                  <a:lnTo>
                    <a:pt x="5199" y="7026"/>
                  </a:lnTo>
                  <a:lnTo>
                    <a:pt x="6238" y="5451"/>
                  </a:lnTo>
                  <a:cubicBezTo>
                    <a:pt x="6301" y="5325"/>
                    <a:pt x="6301" y="5199"/>
                    <a:pt x="6238" y="5105"/>
                  </a:cubicBezTo>
                  <a:lnTo>
                    <a:pt x="3466" y="190"/>
                  </a:lnTo>
                  <a:cubicBezTo>
                    <a:pt x="3419" y="64"/>
                    <a:pt x="3301" y="1"/>
                    <a:pt x="3182" y="1"/>
                  </a:cubicBezTo>
                  <a:close/>
                </a:path>
              </a:pathLst>
            </a:custGeom>
            <a:grpFill/>
            <a:ln>
              <a:noFill/>
            </a:ln>
          </p:spPr>
          <p:txBody>
            <a:bodyPr spcFirstLastPara="1" wrap="square" lIns="121900" tIns="121900" rIns="121900" bIns="121900" anchor="ctr" anchorCtr="0">
              <a:noAutofit/>
            </a:bodyPr>
            <a:lstStyle/>
            <a:p>
              <a:endParaRPr sz="2400"/>
            </a:p>
          </p:txBody>
        </p:sp>
        <p:sp>
          <p:nvSpPr>
            <p:cNvPr id="245" name="Google Shape;1186;p31">
              <a:extLst>
                <a:ext uri="{FF2B5EF4-FFF2-40B4-BE49-F238E27FC236}">
                  <a16:creationId xmlns:a16="http://schemas.microsoft.com/office/drawing/2014/main" id="{C83B18D9-157D-3C11-C0AC-576CDCBAA8A3}"/>
                </a:ext>
              </a:extLst>
            </p:cNvPr>
            <p:cNvSpPr/>
            <p:nvPr/>
          </p:nvSpPr>
          <p:spPr>
            <a:xfrm>
              <a:off x="-50414775" y="3815625"/>
              <a:ext cx="122900" cy="35475"/>
            </a:xfrm>
            <a:custGeom>
              <a:avLst/>
              <a:gdLst/>
              <a:ahLst/>
              <a:cxnLst/>
              <a:rect l="l" t="t" r="r" b="b"/>
              <a:pathLst>
                <a:path w="4916" h="1419" extrusionOk="0">
                  <a:moveTo>
                    <a:pt x="347" y="1"/>
                  </a:moveTo>
                  <a:cubicBezTo>
                    <a:pt x="158" y="1"/>
                    <a:pt x="0" y="158"/>
                    <a:pt x="0" y="379"/>
                  </a:cubicBezTo>
                  <a:lnTo>
                    <a:pt x="0" y="1072"/>
                  </a:lnTo>
                  <a:cubicBezTo>
                    <a:pt x="0" y="1261"/>
                    <a:pt x="158" y="1418"/>
                    <a:pt x="347" y="1418"/>
                  </a:cubicBezTo>
                  <a:lnTo>
                    <a:pt x="4569" y="1418"/>
                  </a:lnTo>
                  <a:cubicBezTo>
                    <a:pt x="4758" y="1418"/>
                    <a:pt x="4915" y="1261"/>
                    <a:pt x="4915" y="1072"/>
                  </a:cubicBezTo>
                  <a:lnTo>
                    <a:pt x="4915" y="379"/>
                  </a:lnTo>
                  <a:cubicBezTo>
                    <a:pt x="4915" y="190"/>
                    <a:pt x="4758" y="1"/>
                    <a:pt x="4569" y="1"/>
                  </a:cubicBezTo>
                  <a:close/>
                </a:path>
              </a:pathLst>
            </a:custGeom>
            <a:grpFill/>
            <a:ln>
              <a:noFill/>
            </a:ln>
          </p:spPr>
          <p:txBody>
            <a:bodyPr spcFirstLastPara="1" wrap="square" lIns="121900" tIns="121900" rIns="121900" bIns="121900" anchor="ctr" anchorCtr="0">
              <a:noAutofit/>
            </a:bodyPr>
            <a:lstStyle/>
            <a:p>
              <a:endParaRPr sz="2400"/>
            </a:p>
          </p:txBody>
        </p:sp>
        <p:sp>
          <p:nvSpPr>
            <p:cNvPr id="246" name="Google Shape;1187;p31">
              <a:extLst>
                <a:ext uri="{FF2B5EF4-FFF2-40B4-BE49-F238E27FC236}">
                  <a16:creationId xmlns:a16="http://schemas.microsoft.com/office/drawing/2014/main" id="{B3F8A701-8172-17F5-F0C9-5ADBD21A7150}"/>
                </a:ext>
              </a:extLst>
            </p:cNvPr>
            <p:cNvSpPr/>
            <p:nvPr/>
          </p:nvSpPr>
          <p:spPr>
            <a:xfrm>
              <a:off x="-50362000" y="3727425"/>
              <a:ext cx="18125" cy="17350"/>
            </a:xfrm>
            <a:custGeom>
              <a:avLst/>
              <a:gdLst/>
              <a:ahLst/>
              <a:cxnLst/>
              <a:rect l="l" t="t" r="r" b="b"/>
              <a:pathLst>
                <a:path w="725" h="694" extrusionOk="0">
                  <a:moveTo>
                    <a:pt x="347" y="0"/>
                  </a:moveTo>
                  <a:cubicBezTo>
                    <a:pt x="158" y="0"/>
                    <a:pt x="0" y="158"/>
                    <a:pt x="0" y="347"/>
                  </a:cubicBezTo>
                  <a:cubicBezTo>
                    <a:pt x="0" y="536"/>
                    <a:pt x="158" y="693"/>
                    <a:pt x="347" y="693"/>
                  </a:cubicBezTo>
                  <a:cubicBezTo>
                    <a:pt x="567" y="693"/>
                    <a:pt x="725" y="536"/>
                    <a:pt x="725" y="347"/>
                  </a:cubicBezTo>
                  <a:cubicBezTo>
                    <a:pt x="725" y="158"/>
                    <a:pt x="567" y="0"/>
                    <a:pt x="347"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247" name="TextBox 246">
            <a:extLst>
              <a:ext uri="{FF2B5EF4-FFF2-40B4-BE49-F238E27FC236}">
                <a16:creationId xmlns:a16="http://schemas.microsoft.com/office/drawing/2014/main" id="{A02C2CB3-83C1-7DAA-5581-871EB9259C93}"/>
              </a:ext>
            </a:extLst>
          </p:cNvPr>
          <p:cNvSpPr txBox="1"/>
          <p:nvPr/>
        </p:nvSpPr>
        <p:spPr>
          <a:xfrm>
            <a:off x="7815154" y="1452618"/>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53" name="TextBox 252">
            <a:extLst>
              <a:ext uri="{FF2B5EF4-FFF2-40B4-BE49-F238E27FC236}">
                <a16:creationId xmlns:a16="http://schemas.microsoft.com/office/drawing/2014/main" id="{3AC2D454-A436-B528-E76F-9CB79DE403C4}"/>
              </a:ext>
            </a:extLst>
          </p:cNvPr>
          <p:cNvSpPr txBox="1"/>
          <p:nvPr/>
        </p:nvSpPr>
        <p:spPr>
          <a:xfrm>
            <a:off x="8427443" y="3231574"/>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54" name="TextBox 253">
            <a:extLst>
              <a:ext uri="{FF2B5EF4-FFF2-40B4-BE49-F238E27FC236}">
                <a16:creationId xmlns:a16="http://schemas.microsoft.com/office/drawing/2014/main" id="{AC2BD142-0839-8DB9-EC1C-ACB68E070236}"/>
              </a:ext>
            </a:extLst>
          </p:cNvPr>
          <p:cNvSpPr txBox="1"/>
          <p:nvPr/>
        </p:nvSpPr>
        <p:spPr>
          <a:xfrm>
            <a:off x="7684497" y="4990783"/>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55" name="TextBox 254">
            <a:extLst>
              <a:ext uri="{FF2B5EF4-FFF2-40B4-BE49-F238E27FC236}">
                <a16:creationId xmlns:a16="http://schemas.microsoft.com/office/drawing/2014/main" id="{92857F39-C1BA-3805-A5E3-5FB9783CA390}"/>
              </a:ext>
            </a:extLst>
          </p:cNvPr>
          <p:cNvSpPr txBox="1"/>
          <p:nvPr/>
        </p:nvSpPr>
        <p:spPr>
          <a:xfrm>
            <a:off x="978651" y="1492650"/>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56" name="TextBox 255">
            <a:extLst>
              <a:ext uri="{FF2B5EF4-FFF2-40B4-BE49-F238E27FC236}">
                <a16:creationId xmlns:a16="http://schemas.microsoft.com/office/drawing/2014/main" id="{923A652A-EF4F-E119-72F6-2517CBA82AAD}"/>
              </a:ext>
            </a:extLst>
          </p:cNvPr>
          <p:cNvSpPr txBox="1"/>
          <p:nvPr/>
        </p:nvSpPr>
        <p:spPr>
          <a:xfrm>
            <a:off x="226962" y="3355165"/>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57" name="TextBox 256">
            <a:extLst>
              <a:ext uri="{FF2B5EF4-FFF2-40B4-BE49-F238E27FC236}">
                <a16:creationId xmlns:a16="http://schemas.microsoft.com/office/drawing/2014/main" id="{0563416D-9086-B88E-DDC5-48932D3888D4}"/>
              </a:ext>
            </a:extLst>
          </p:cNvPr>
          <p:cNvSpPr txBox="1"/>
          <p:nvPr/>
        </p:nvSpPr>
        <p:spPr>
          <a:xfrm>
            <a:off x="788710" y="5139740"/>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Tree>
    <p:extLst>
      <p:ext uri="{BB962C8B-B14F-4D97-AF65-F5344CB8AC3E}">
        <p14:creationId xmlns:p14="http://schemas.microsoft.com/office/powerpoint/2010/main" val="2055017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wipe(down)">
                                      <p:cBhvr>
                                        <p:cTn id="7" dur="500"/>
                                        <p:tgtEl>
                                          <p:spTgt spid="164"/>
                                        </p:tgtEl>
                                      </p:cBhvr>
                                    </p:animEffect>
                                  </p:childTnLst>
                                </p:cTn>
                              </p:par>
                              <p:par>
                                <p:cTn id="8" presetID="22" presetClass="entr" presetSubtype="4" fill="hold" nodeType="withEffect">
                                  <p:stCondLst>
                                    <p:cond delay="0"/>
                                  </p:stCondLst>
                                  <p:childTnLst>
                                    <p:set>
                                      <p:cBhvr>
                                        <p:cTn id="9" dur="1" fill="hold">
                                          <p:stCondLst>
                                            <p:cond delay="0"/>
                                          </p:stCondLst>
                                        </p:cTn>
                                        <p:tgtEl>
                                          <p:spTgt spid="167"/>
                                        </p:tgtEl>
                                        <p:attrNameLst>
                                          <p:attrName>style.visibility</p:attrName>
                                        </p:attrNameLst>
                                      </p:cBhvr>
                                      <p:to>
                                        <p:strVal val="visible"/>
                                      </p:to>
                                    </p:set>
                                    <p:animEffect transition="in" filter="wipe(down)">
                                      <p:cBhvr>
                                        <p:cTn id="10" dur="500"/>
                                        <p:tgtEl>
                                          <p:spTgt spid="167"/>
                                        </p:tgtEl>
                                      </p:cBhvr>
                                    </p:animEffect>
                                  </p:childTnLst>
                                </p:cTn>
                              </p:par>
                              <p:par>
                                <p:cTn id="11" presetID="22" presetClass="entr" presetSubtype="4" fill="hold" nodeType="withEffect">
                                  <p:stCondLst>
                                    <p:cond delay="0"/>
                                  </p:stCondLst>
                                  <p:childTnLst>
                                    <p:set>
                                      <p:cBhvr>
                                        <p:cTn id="12" dur="1" fill="hold">
                                          <p:stCondLst>
                                            <p:cond delay="0"/>
                                          </p:stCondLst>
                                        </p:cTn>
                                        <p:tgtEl>
                                          <p:spTgt spid="173"/>
                                        </p:tgtEl>
                                        <p:attrNameLst>
                                          <p:attrName>style.visibility</p:attrName>
                                        </p:attrNameLst>
                                      </p:cBhvr>
                                      <p:to>
                                        <p:strVal val="visible"/>
                                      </p:to>
                                    </p:set>
                                    <p:animEffect transition="in" filter="wipe(down)">
                                      <p:cBhvr>
                                        <p:cTn id="13" dur="500"/>
                                        <p:tgtEl>
                                          <p:spTgt spid="173"/>
                                        </p:tgtEl>
                                      </p:cBhvr>
                                    </p:animEffect>
                                  </p:childTnLst>
                                </p:cTn>
                              </p:par>
                              <p:par>
                                <p:cTn id="14" presetID="22" presetClass="entr" presetSubtype="4" fill="hold" nodeType="withEffect">
                                  <p:stCondLst>
                                    <p:cond delay="0"/>
                                  </p:stCondLst>
                                  <p:childTnLst>
                                    <p:set>
                                      <p:cBhvr>
                                        <p:cTn id="15" dur="1" fill="hold">
                                          <p:stCondLst>
                                            <p:cond delay="0"/>
                                          </p:stCondLst>
                                        </p:cTn>
                                        <p:tgtEl>
                                          <p:spTgt spid="179"/>
                                        </p:tgtEl>
                                        <p:attrNameLst>
                                          <p:attrName>style.visibility</p:attrName>
                                        </p:attrNameLst>
                                      </p:cBhvr>
                                      <p:to>
                                        <p:strVal val="visible"/>
                                      </p:to>
                                    </p:set>
                                    <p:animEffect transition="in" filter="wipe(down)">
                                      <p:cBhvr>
                                        <p:cTn id="16" dur="500"/>
                                        <p:tgtEl>
                                          <p:spTgt spid="179"/>
                                        </p:tgtEl>
                                      </p:cBhvr>
                                    </p:animEffect>
                                  </p:childTnLst>
                                </p:cTn>
                              </p:par>
                              <p:par>
                                <p:cTn id="17" presetID="22" presetClass="entr" presetSubtype="4" fill="hold" nodeType="withEffect">
                                  <p:stCondLst>
                                    <p:cond delay="0"/>
                                  </p:stCondLst>
                                  <p:childTnLst>
                                    <p:set>
                                      <p:cBhvr>
                                        <p:cTn id="18" dur="1" fill="hold">
                                          <p:stCondLst>
                                            <p:cond delay="0"/>
                                          </p:stCondLst>
                                        </p:cTn>
                                        <p:tgtEl>
                                          <p:spTgt spid="185"/>
                                        </p:tgtEl>
                                        <p:attrNameLst>
                                          <p:attrName>style.visibility</p:attrName>
                                        </p:attrNameLst>
                                      </p:cBhvr>
                                      <p:to>
                                        <p:strVal val="visible"/>
                                      </p:to>
                                    </p:set>
                                    <p:animEffect transition="in" filter="wipe(down)">
                                      <p:cBhvr>
                                        <p:cTn id="19" dur="500"/>
                                        <p:tgtEl>
                                          <p:spTgt spid="185"/>
                                        </p:tgtEl>
                                      </p:cBhvr>
                                    </p:animEffect>
                                  </p:childTnLst>
                                </p:cTn>
                              </p:par>
                              <p:par>
                                <p:cTn id="20" presetID="22" presetClass="entr" presetSubtype="4" fill="hold" nodeType="withEffect">
                                  <p:stCondLst>
                                    <p:cond delay="0"/>
                                  </p:stCondLst>
                                  <p:childTnLst>
                                    <p:set>
                                      <p:cBhvr>
                                        <p:cTn id="21" dur="1" fill="hold">
                                          <p:stCondLst>
                                            <p:cond delay="0"/>
                                          </p:stCondLst>
                                        </p:cTn>
                                        <p:tgtEl>
                                          <p:spTgt spid="191"/>
                                        </p:tgtEl>
                                        <p:attrNameLst>
                                          <p:attrName>style.visibility</p:attrName>
                                        </p:attrNameLst>
                                      </p:cBhvr>
                                      <p:to>
                                        <p:strVal val="visible"/>
                                      </p:to>
                                    </p:set>
                                    <p:animEffect transition="in" filter="wipe(down)">
                                      <p:cBhvr>
                                        <p:cTn id="22" dur="500"/>
                                        <p:tgtEl>
                                          <p:spTgt spid="191"/>
                                        </p:tgtEl>
                                      </p:cBhvr>
                                    </p:animEffect>
                                  </p:childTnLst>
                                </p:cTn>
                              </p:par>
                              <p:par>
                                <p:cTn id="23" presetID="22" presetClass="entr" presetSubtype="4" fill="hold" nodeType="withEffect">
                                  <p:stCondLst>
                                    <p:cond delay="0"/>
                                  </p:stCondLst>
                                  <p:childTnLst>
                                    <p:set>
                                      <p:cBhvr>
                                        <p:cTn id="24" dur="1" fill="hold">
                                          <p:stCondLst>
                                            <p:cond delay="0"/>
                                          </p:stCondLst>
                                        </p:cTn>
                                        <p:tgtEl>
                                          <p:spTgt spid="197"/>
                                        </p:tgtEl>
                                        <p:attrNameLst>
                                          <p:attrName>style.visibility</p:attrName>
                                        </p:attrNameLst>
                                      </p:cBhvr>
                                      <p:to>
                                        <p:strVal val="visible"/>
                                      </p:to>
                                    </p:set>
                                    <p:animEffect transition="in" filter="wipe(down)">
                                      <p:cBhvr>
                                        <p:cTn id="25" dur="500"/>
                                        <p:tgtEl>
                                          <p:spTgt spid="197"/>
                                        </p:tgtEl>
                                      </p:cBhvr>
                                    </p:animEffect>
                                  </p:childTnLst>
                                </p:cTn>
                              </p:par>
                              <p:par>
                                <p:cTn id="26" presetID="22" presetClass="entr" presetSubtype="4" fill="hold" nodeType="withEffect">
                                  <p:stCondLst>
                                    <p:cond delay="0"/>
                                  </p:stCondLst>
                                  <p:childTnLst>
                                    <p:set>
                                      <p:cBhvr>
                                        <p:cTn id="27" dur="1" fill="hold">
                                          <p:stCondLst>
                                            <p:cond delay="0"/>
                                          </p:stCondLst>
                                        </p:cTn>
                                        <p:tgtEl>
                                          <p:spTgt spid="203"/>
                                        </p:tgtEl>
                                        <p:attrNameLst>
                                          <p:attrName>style.visibility</p:attrName>
                                        </p:attrNameLst>
                                      </p:cBhvr>
                                      <p:to>
                                        <p:strVal val="visible"/>
                                      </p:to>
                                    </p:set>
                                    <p:animEffect transition="in" filter="wipe(down)">
                                      <p:cBhvr>
                                        <p:cTn id="28" dur="500"/>
                                        <p:tgtEl>
                                          <p:spTgt spid="203"/>
                                        </p:tgtEl>
                                      </p:cBhvr>
                                    </p:animEffect>
                                  </p:childTnLst>
                                </p:cTn>
                              </p:par>
                              <p:par>
                                <p:cTn id="29" presetID="22" presetClass="entr" presetSubtype="4" fill="hold" nodeType="withEffect">
                                  <p:stCondLst>
                                    <p:cond delay="0"/>
                                  </p:stCondLst>
                                  <p:childTnLst>
                                    <p:set>
                                      <p:cBhvr>
                                        <p:cTn id="30" dur="1" fill="hold">
                                          <p:stCondLst>
                                            <p:cond delay="0"/>
                                          </p:stCondLst>
                                        </p:cTn>
                                        <p:tgtEl>
                                          <p:spTgt spid="215"/>
                                        </p:tgtEl>
                                        <p:attrNameLst>
                                          <p:attrName>style.visibility</p:attrName>
                                        </p:attrNameLst>
                                      </p:cBhvr>
                                      <p:to>
                                        <p:strVal val="visible"/>
                                      </p:to>
                                    </p:set>
                                    <p:animEffect transition="in" filter="wipe(down)">
                                      <p:cBhvr>
                                        <p:cTn id="31" dur="500"/>
                                        <p:tgtEl>
                                          <p:spTgt spid="215"/>
                                        </p:tgtEl>
                                      </p:cBhvr>
                                    </p:animEffect>
                                  </p:childTnLst>
                                </p:cTn>
                              </p:par>
                              <p:par>
                                <p:cTn id="32" presetID="22" presetClass="entr" presetSubtype="4" fill="hold" nodeType="withEffect">
                                  <p:stCondLst>
                                    <p:cond delay="0"/>
                                  </p:stCondLst>
                                  <p:childTnLst>
                                    <p:set>
                                      <p:cBhvr>
                                        <p:cTn id="33" dur="1" fill="hold">
                                          <p:stCondLst>
                                            <p:cond delay="0"/>
                                          </p:stCondLst>
                                        </p:cTn>
                                        <p:tgtEl>
                                          <p:spTgt spid="226"/>
                                        </p:tgtEl>
                                        <p:attrNameLst>
                                          <p:attrName>style.visibility</p:attrName>
                                        </p:attrNameLst>
                                      </p:cBhvr>
                                      <p:to>
                                        <p:strVal val="visible"/>
                                      </p:to>
                                    </p:set>
                                    <p:animEffect transition="in" filter="wipe(down)">
                                      <p:cBhvr>
                                        <p:cTn id="34" dur="500"/>
                                        <p:tgtEl>
                                          <p:spTgt spid="226"/>
                                        </p:tgtEl>
                                      </p:cBhvr>
                                    </p:animEffect>
                                  </p:childTnLst>
                                </p:cTn>
                              </p:par>
                              <p:par>
                                <p:cTn id="35" presetID="22" presetClass="entr" presetSubtype="4" fill="hold" nodeType="withEffect">
                                  <p:stCondLst>
                                    <p:cond delay="0"/>
                                  </p:stCondLst>
                                  <p:childTnLst>
                                    <p:set>
                                      <p:cBhvr>
                                        <p:cTn id="36" dur="1" fill="hold">
                                          <p:stCondLst>
                                            <p:cond delay="0"/>
                                          </p:stCondLst>
                                        </p:cTn>
                                        <p:tgtEl>
                                          <p:spTgt spid="233"/>
                                        </p:tgtEl>
                                        <p:attrNameLst>
                                          <p:attrName>style.visibility</p:attrName>
                                        </p:attrNameLst>
                                      </p:cBhvr>
                                      <p:to>
                                        <p:strVal val="visible"/>
                                      </p:to>
                                    </p:set>
                                    <p:animEffect transition="in" filter="wipe(down)">
                                      <p:cBhvr>
                                        <p:cTn id="37" dur="500"/>
                                        <p:tgtEl>
                                          <p:spTgt spid="233"/>
                                        </p:tgtEl>
                                      </p:cBhvr>
                                    </p:animEffect>
                                  </p:childTnLst>
                                </p:cTn>
                              </p:par>
                              <p:par>
                                <p:cTn id="38" presetID="22" presetClass="entr" presetSubtype="4" fill="hold" nodeType="withEffect">
                                  <p:stCondLst>
                                    <p:cond delay="0"/>
                                  </p:stCondLst>
                                  <p:childTnLst>
                                    <p:set>
                                      <p:cBhvr>
                                        <p:cTn id="39" dur="1" fill="hold">
                                          <p:stCondLst>
                                            <p:cond delay="0"/>
                                          </p:stCondLst>
                                        </p:cTn>
                                        <p:tgtEl>
                                          <p:spTgt spid="237"/>
                                        </p:tgtEl>
                                        <p:attrNameLst>
                                          <p:attrName>style.visibility</p:attrName>
                                        </p:attrNameLst>
                                      </p:cBhvr>
                                      <p:to>
                                        <p:strVal val="visible"/>
                                      </p:to>
                                    </p:set>
                                    <p:animEffect transition="in" filter="wipe(down)">
                                      <p:cBhvr>
                                        <p:cTn id="40" dur="500"/>
                                        <p:tgtEl>
                                          <p:spTgt spid="237"/>
                                        </p:tgtEl>
                                      </p:cBhvr>
                                    </p:animEffect>
                                  </p:childTnLst>
                                </p:cTn>
                              </p:par>
                              <p:par>
                                <p:cTn id="41" presetID="22" presetClass="entr" presetSubtype="4" fill="hold" nodeType="withEffect">
                                  <p:stCondLst>
                                    <p:cond delay="0"/>
                                  </p:stCondLst>
                                  <p:childTnLst>
                                    <p:set>
                                      <p:cBhvr>
                                        <p:cTn id="42" dur="1" fill="hold">
                                          <p:stCondLst>
                                            <p:cond delay="0"/>
                                          </p:stCondLst>
                                        </p:cTn>
                                        <p:tgtEl>
                                          <p:spTgt spid="242"/>
                                        </p:tgtEl>
                                        <p:attrNameLst>
                                          <p:attrName>style.visibility</p:attrName>
                                        </p:attrNameLst>
                                      </p:cBhvr>
                                      <p:to>
                                        <p:strVal val="visible"/>
                                      </p:to>
                                    </p:set>
                                    <p:animEffect transition="in" filter="wipe(down)">
                                      <p:cBhvr>
                                        <p:cTn id="43" dur="500"/>
                                        <p:tgtEl>
                                          <p:spTgt spid="242"/>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grpId="0" nodeType="clickEffect">
                                  <p:stCondLst>
                                    <p:cond delay="0"/>
                                  </p:stCondLst>
                                  <p:childTnLst>
                                    <p:set>
                                      <p:cBhvr>
                                        <p:cTn id="47" dur="1" fill="hold">
                                          <p:stCondLst>
                                            <p:cond delay="0"/>
                                          </p:stCondLst>
                                        </p:cTn>
                                        <p:tgtEl>
                                          <p:spTgt spid="247"/>
                                        </p:tgtEl>
                                        <p:attrNameLst>
                                          <p:attrName>style.visibility</p:attrName>
                                        </p:attrNameLst>
                                      </p:cBhvr>
                                      <p:to>
                                        <p:strVal val="visible"/>
                                      </p:to>
                                    </p:set>
                                    <p:animEffect transition="in" filter="wipe(right)">
                                      <p:cBhvr>
                                        <p:cTn id="48" dur="500"/>
                                        <p:tgtEl>
                                          <p:spTgt spid="24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253"/>
                                        </p:tgtEl>
                                        <p:attrNameLst>
                                          <p:attrName>style.visibility</p:attrName>
                                        </p:attrNameLst>
                                      </p:cBhvr>
                                      <p:to>
                                        <p:strVal val="visible"/>
                                      </p:to>
                                    </p:set>
                                    <p:animEffect transition="in" filter="wipe(right)">
                                      <p:cBhvr>
                                        <p:cTn id="53" dur="500"/>
                                        <p:tgtEl>
                                          <p:spTgt spid="253"/>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2" fill="hold" grpId="0" nodeType="clickEffect">
                                  <p:stCondLst>
                                    <p:cond delay="0"/>
                                  </p:stCondLst>
                                  <p:childTnLst>
                                    <p:set>
                                      <p:cBhvr>
                                        <p:cTn id="57" dur="1" fill="hold">
                                          <p:stCondLst>
                                            <p:cond delay="0"/>
                                          </p:stCondLst>
                                        </p:cTn>
                                        <p:tgtEl>
                                          <p:spTgt spid="254"/>
                                        </p:tgtEl>
                                        <p:attrNameLst>
                                          <p:attrName>style.visibility</p:attrName>
                                        </p:attrNameLst>
                                      </p:cBhvr>
                                      <p:to>
                                        <p:strVal val="visible"/>
                                      </p:to>
                                    </p:set>
                                    <p:animEffect transition="in" filter="wipe(right)">
                                      <p:cBhvr>
                                        <p:cTn id="58" dur="500"/>
                                        <p:tgtEl>
                                          <p:spTgt spid="254"/>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2" fill="hold" grpId="0" nodeType="clickEffect">
                                  <p:stCondLst>
                                    <p:cond delay="0"/>
                                  </p:stCondLst>
                                  <p:childTnLst>
                                    <p:set>
                                      <p:cBhvr>
                                        <p:cTn id="62" dur="1" fill="hold">
                                          <p:stCondLst>
                                            <p:cond delay="0"/>
                                          </p:stCondLst>
                                        </p:cTn>
                                        <p:tgtEl>
                                          <p:spTgt spid="255"/>
                                        </p:tgtEl>
                                        <p:attrNameLst>
                                          <p:attrName>style.visibility</p:attrName>
                                        </p:attrNameLst>
                                      </p:cBhvr>
                                      <p:to>
                                        <p:strVal val="visible"/>
                                      </p:to>
                                    </p:set>
                                    <p:animEffect transition="in" filter="wipe(right)">
                                      <p:cBhvr>
                                        <p:cTn id="63" dur="500"/>
                                        <p:tgtEl>
                                          <p:spTgt spid="25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2" fill="hold" grpId="0" nodeType="clickEffect">
                                  <p:stCondLst>
                                    <p:cond delay="0"/>
                                  </p:stCondLst>
                                  <p:childTnLst>
                                    <p:set>
                                      <p:cBhvr>
                                        <p:cTn id="67" dur="1" fill="hold">
                                          <p:stCondLst>
                                            <p:cond delay="0"/>
                                          </p:stCondLst>
                                        </p:cTn>
                                        <p:tgtEl>
                                          <p:spTgt spid="256"/>
                                        </p:tgtEl>
                                        <p:attrNameLst>
                                          <p:attrName>style.visibility</p:attrName>
                                        </p:attrNameLst>
                                      </p:cBhvr>
                                      <p:to>
                                        <p:strVal val="visible"/>
                                      </p:to>
                                    </p:set>
                                    <p:animEffect transition="in" filter="wipe(right)">
                                      <p:cBhvr>
                                        <p:cTn id="68" dur="500"/>
                                        <p:tgtEl>
                                          <p:spTgt spid="256"/>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2" fill="hold" grpId="0" nodeType="clickEffect">
                                  <p:stCondLst>
                                    <p:cond delay="0"/>
                                  </p:stCondLst>
                                  <p:childTnLst>
                                    <p:set>
                                      <p:cBhvr>
                                        <p:cTn id="72" dur="1" fill="hold">
                                          <p:stCondLst>
                                            <p:cond delay="0"/>
                                          </p:stCondLst>
                                        </p:cTn>
                                        <p:tgtEl>
                                          <p:spTgt spid="257"/>
                                        </p:tgtEl>
                                        <p:attrNameLst>
                                          <p:attrName>style.visibility</p:attrName>
                                        </p:attrNameLst>
                                      </p:cBhvr>
                                      <p:to>
                                        <p:strVal val="visible"/>
                                      </p:to>
                                    </p:set>
                                    <p:animEffect transition="in" filter="wipe(right)">
                                      <p:cBhvr>
                                        <p:cTn id="73" dur="500"/>
                                        <p:tgtEl>
                                          <p:spTgt spid="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 grpId="0"/>
      <p:bldP spid="253" grpId="0"/>
      <p:bldP spid="254" grpId="0"/>
      <p:bldP spid="255" grpId="0"/>
      <p:bldP spid="256" grpId="0"/>
      <p:bldP spid="2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88EB987C-363B-9B22-D189-551152D8C9AE}"/>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Google Shape;346;p21">
            <a:extLst>
              <a:ext uri="{FF2B5EF4-FFF2-40B4-BE49-F238E27FC236}">
                <a16:creationId xmlns:a16="http://schemas.microsoft.com/office/drawing/2014/main" id="{F73F474F-0C23-DCF8-494C-78541309F35A}"/>
              </a:ext>
            </a:extLst>
          </p:cNvPr>
          <p:cNvSpPr/>
          <p:nvPr/>
        </p:nvSpPr>
        <p:spPr>
          <a:xfrm>
            <a:off x="5438475" y="4635873"/>
            <a:ext cx="1192498" cy="1192498"/>
          </a:xfrm>
          <a:prstGeom prst="roundRect">
            <a:avLst>
              <a:gd name="adj" fmla="val 50000"/>
            </a:avLst>
          </a:pr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47;p21">
            <a:extLst>
              <a:ext uri="{FF2B5EF4-FFF2-40B4-BE49-F238E27FC236}">
                <a16:creationId xmlns:a16="http://schemas.microsoft.com/office/drawing/2014/main" id="{93AA339D-F9B4-76DF-7973-2732BCD51A06}"/>
              </a:ext>
            </a:extLst>
          </p:cNvPr>
          <p:cNvSpPr/>
          <p:nvPr/>
        </p:nvSpPr>
        <p:spPr>
          <a:xfrm>
            <a:off x="4021309" y="3285414"/>
            <a:ext cx="1192498" cy="1192498"/>
          </a:xfrm>
          <a:prstGeom prst="roundRect">
            <a:avLst>
              <a:gd name="adj" fmla="val 50000"/>
            </a:avLst>
          </a:pr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48;p21">
            <a:extLst>
              <a:ext uri="{FF2B5EF4-FFF2-40B4-BE49-F238E27FC236}">
                <a16:creationId xmlns:a16="http://schemas.microsoft.com/office/drawing/2014/main" id="{0E902413-4DFB-1BF3-B7A9-24307D17FF20}"/>
              </a:ext>
            </a:extLst>
          </p:cNvPr>
          <p:cNvSpPr/>
          <p:nvPr/>
        </p:nvSpPr>
        <p:spPr>
          <a:xfrm>
            <a:off x="6855640" y="3285414"/>
            <a:ext cx="1192498" cy="1192498"/>
          </a:xfrm>
          <a:prstGeom prst="roundRect">
            <a:avLst>
              <a:gd name="adj" fmla="val 50000"/>
            </a:avLst>
          </a:pr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49;p21">
            <a:extLst>
              <a:ext uri="{FF2B5EF4-FFF2-40B4-BE49-F238E27FC236}">
                <a16:creationId xmlns:a16="http://schemas.microsoft.com/office/drawing/2014/main" id="{6BC7CF2E-CCEE-F5D7-4216-2000CBBFDC21}"/>
              </a:ext>
            </a:extLst>
          </p:cNvPr>
          <p:cNvSpPr/>
          <p:nvPr/>
        </p:nvSpPr>
        <p:spPr>
          <a:xfrm>
            <a:off x="5438475" y="1884423"/>
            <a:ext cx="1192498" cy="1192498"/>
          </a:xfrm>
          <a:prstGeom prst="roundRect">
            <a:avLst>
              <a:gd name="adj" fmla="val 50000"/>
            </a:avLst>
          </a:pr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8;p21">
            <a:extLst>
              <a:ext uri="{FF2B5EF4-FFF2-40B4-BE49-F238E27FC236}">
                <a16:creationId xmlns:a16="http://schemas.microsoft.com/office/drawing/2014/main" id="{7CE02167-91A7-D625-B26C-75739BBBFA22}"/>
              </a:ext>
            </a:extLst>
          </p:cNvPr>
          <p:cNvSpPr/>
          <p:nvPr/>
        </p:nvSpPr>
        <p:spPr>
          <a:xfrm rot="5400000">
            <a:off x="6855640" y="2394558"/>
            <a:ext cx="682410" cy="682410"/>
          </a:xfrm>
          <a:prstGeom prst="bentArrow">
            <a:avLst>
              <a:gd name="adj1" fmla="val 25000"/>
              <a:gd name="adj2" fmla="val 25000"/>
              <a:gd name="adj3" fmla="val 25000"/>
              <a:gd name="adj4" fmla="val 43750"/>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59;p21">
            <a:extLst>
              <a:ext uri="{FF2B5EF4-FFF2-40B4-BE49-F238E27FC236}">
                <a16:creationId xmlns:a16="http://schemas.microsoft.com/office/drawing/2014/main" id="{4B9A0598-7E8B-9E77-0FE9-BE1991010719}"/>
              </a:ext>
            </a:extLst>
          </p:cNvPr>
          <p:cNvSpPr/>
          <p:nvPr/>
        </p:nvSpPr>
        <p:spPr>
          <a:xfrm rot="10800000">
            <a:off x="6768715" y="4635888"/>
            <a:ext cx="682410" cy="682410"/>
          </a:xfrm>
          <a:prstGeom prst="bentArrow">
            <a:avLst>
              <a:gd name="adj1" fmla="val 25000"/>
              <a:gd name="adj2" fmla="val 25000"/>
              <a:gd name="adj3" fmla="val 25000"/>
              <a:gd name="adj4" fmla="val 43750"/>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60;p21">
            <a:extLst>
              <a:ext uri="{FF2B5EF4-FFF2-40B4-BE49-F238E27FC236}">
                <a16:creationId xmlns:a16="http://schemas.microsoft.com/office/drawing/2014/main" id="{02E851AC-7C0D-AA4A-C74A-37C73ACCF7DB}"/>
              </a:ext>
            </a:extLst>
          </p:cNvPr>
          <p:cNvSpPr/>
          <p:nvPr/>
        </p:nvSpPr>
        <p:spPr>
          <a:xfrm rot="16200000">
            <a:off x="4531397" y="4635889"/>
            <a:ext cx="682410" cy="682410"/>
          </a:xfrm>
          <a:prstGeom prst="bentArrow">
            <a:avLst>
              <a:gd name="adj1" fmla="val 25000"/>
              <a:gd name="adj2" fmla="val 25000"/>
              <a:gd name="adj3" fmla="val 25000"/>
              <a:gd name="adj4" fmla="val 43750"/>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61;p21">
            <a:extLst>
              <a:ext uri="{FF2B5EF4-FFF2-40B4-BE49-F238E27FC236}">
                <a16:creationId xmlns:a16="http://schemas.microsoft.com/office/drawing/2014/main" id="{A9BA3481-8E5E-B841-3AEC-3DD4D7E4AC61}"/>
              </a:ext>
            </a:extLst>
          </p:cNvPr>
          <p:cNvSpPr/>
          <p:nvPr/>
        </p:nvSpPr>
        <p:spPr>
          <a:xfrm>
            <a:off x="4603803" y="2394558"/>
            <a:ext cx="682410" cy="682410"/>
          </a:xfrm>
          <a:prstGeom prst="bentArrow">
            <a:avLst>
              <a:gd name="adj1" fmla="val 25000"/>
              <a:gd name="adj2" fmla="val 25000"/>
              <a:gd name="adj3" fmla="val 25000"/>
              <a:gd name="adj4" fmla="val 43750"/>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 name="Google Shape;362;p21">
            <a:extLst>
              <a:ext uri="{FF2B5EF4-FFF2-40B4-BE49-F238E27FC236}">
                <a16:creationId xmlns:a16="http://schemas.microsoft.com/office/drawing/2014/main" id="{1A85D90B-00D6-2C74-F8B7-B4CCBD3C7688}"/>
              </a:ext>
            </a:extLst>
          </p:cNvPr>
          <p:cNvGrpSpPr/>
          <p:nvPr/>
        </p:nvGrpSpPr>
        <p:grpSpPr>
          <a:xfrm>
            <a:off x="5800258" y="2247374"/>
            <a:ext cx="468932" cy="466611"/>
            <a:chOff x="-62151950" y="4111775"/>
            <a:chExt cx="318225" cy="316650"/>
          </a:xfrm>
        </p:grpSpPr>
        <p:sp>
          <p:nvSpPr>
            <p:cNvPr id="48" name="Google Shape;363;p21">
              <a:extLst>
                <a:ext uri="{FF2B5EF4-FFF2-40B4-BE49-F238E27FC236}">
                  <a16:creationId xmlns:a16="http://schemas.microsoft.com/office/drawing/2014/main" id="{8A44834F-9BDB-77EF-DA80-0F146944907C}"/>
                </a:ext>
              </a:extLst>
            </p:cNvPr>
            <p:cNvSpPr/>
            <p:nvPr/>
          </p:nvSpPr>
          <p:spPr>
            <a:xfrm>
              <a:off x="-62151950" y="4407925"/>
              <a:ext cx="318225"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64;p21">
              <a:extLst>
                <a:ext uri="{FF2B5EF4-FFF2-40B4-BE49-F238E27FC236}">
                  <a16:creationId xmlns:a16="http://schemas.microsoft.com/office/drawing/2014/main" id="{EBC6E4B1-8592-7603-647E-BBC776813075}"/>
                </a:ext>
              </a:extLst>
            </p:cNvPr>
            <p:cNvSpPr/>
            <p:nvPr/>
          </p:nvSpPr>
          <p:spPr>
            <a:xfrm>
              <a:off x="-62151950" y="4283475"/>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65;p21">
              <a:extLst>
                <a:ext uri="{FF2B5EF4-FFF2-40B4-BE49-F238E27FC236}">
                  <a16:creationId xmlns:a16="http://schemas.microsoft.com/office/drawing/2014/main" id="{A65CE077-6C09-F922-FBCD-3B0D68CCF2D5}"/>
                </a:ext>
              </a:extLst>
            </p:cNvPr>
            <p:cNvSpPr/>
            <p:nvPr/>
          </p:nvSpPr>
          <p:spPr>
            <a:xfrm>
              <a:off x="-62033800" y="4111775"/>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66;p21">
              <a:extLst>
                <a:ext uri="{FF2B5EF4-FFF2-40B4-BE49-F238E27FC236}">
                  <a16:creationId xmlns:a16="http://schemas.microsoft.com/office/drawing/2014/main" id="{B7677650-AEF7-6906-A795-5886655F7DB8}"/>
                </a:ext>
              </a:extLst>
            </p:cNvPr>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371;p21">
            <a:extLst>
              <a:ext uri="{FF2B5EF4-FFF2-40B4-BE49-F238E27FC236}">
                <a16:creationId xmlns:a16="http://schemas.microsoft.com/office/drawing/2014/main" id="{F7F905D2-DFDC-1803-4598-5D8350370C5F}"/>
              </a:ext>
            </a:extLst>
          </p:cNvPr>
          <p:cNvGrpSpPr/>
          <p:nvPr/>
        </p:nvGrpSpPr>
        <p:grpSpPr>
          <a:xfrm>
            <a:off x="5801792" y="5118230"/>
            <a:ext cx="465861" cy="248450"/>
            <a:chOff x="2084325" y="363300"/>
            <a:chExt cx="484150" cy="254100"/>
          </a:xfrm>
        </p:grpSpPr>
        <p:sp>
          <p:nvSpPr>
            <p:cNvPr id="53" name="Google Shape;372;p21">
              <a:extLst>
                <a:ext uri="{FF2B5EF4-FFF2-40B4-BE49-F238E27FC236}">
                  <a16:creationId xmlns:a16="http://schemas.microsoft.com/office/drawing/2014/main" id="{34417395-553A-9C64-D814-14F6AD37ABE8}"/>
                </a:ext>
              </a:extLst>
            </p:cNvPr>
            <p:cNvSpPr/>
            <p:nvPr/>
          </p:nvSpPr>
          <p:spPr>
            <a:xfrm>
              <a:off x="2084325" y="363300"/>
              <a:ext cx="484150" cy="254100"/>
            </a:xfrm>
            <a:custGeom>
              <a:avLst/>
              <a:gdLst/>
              <a:ahLst/>
              <a:cxnLst/>
              <a:rect l="l" t="t" r="r" b="b"/>
              <a:pathLst>
                <a:path w="19366" h="10164" extrusionOk="0">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4" name="Google Shape;373;p21">
              <a:extLst>
                <a:ext uri="{FF2B5EF4-FFF2-40B4-BE49-F238E27FC236}">
                  <a16:creationId xmlns:a16="http://schemas.microsoft.com/office/drawing/2014/main" id="{C6AF40AB-EFFF-3652-A4F1-0D705B28C0D5}"/>
                </a:ext>
              </a:extLst>
            </p:cNvPr>
            <p:cNvSpPr/>
            <p:nvPr/>
          </p:nvSpPr>
          <p:spPr>
            <a:xfrm>
              <a:off x="2250600" y="419775"/>
              <a:ext cx="145175" cy="141125"/>
            </a:xfrm>
            <a:custGeom>
              <a:avLst/>
              <a:gdLst/>
              <a:ahLst/>
              <a:cxnLst/>
              <a:rect l="l" t="t" r="r" b="b"/>
              <a:pathLst>
                <a:path w="5807" h="5645" extrusionOk="0">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55" name="Google Shape;374;p21">
            <a:extLst>
              <a:ext uri="{FF2B5EF4-FFF2-40B4-BE49-F238E27FC236}">
                <a16:creationId xmlns:a16="http://schemas.microsoft.com/office/drawing/2014/main" id="{C4BCF553-1CB9-071D-62D6-18A25250E829}"/>
              </a:ext>
            </a:extLst>
          </p:cNvPr>
          <p:cNvGrpSpPr/>
          <p:nvPr/>
        </p:nvGrpSpPr>
        <p:grpSpPr>
          <a:xfrm>
            <a:off x="7218974" y="3592438"/>
            <a:ext cx="465842" cy="527965"/>
            <a:chOff x="3300325" y="249875"/>
            <a:chExt cx="433725" cy="480900"/>
          </a:xfrm>
        </p:grpSpPr>
        <p:sp>
          <p:nvSpPr>
            <p:cNvPr id="56" name="Google Shape;375;p21">
              <a:extLst>
                <a:ext uri="{FF2B5EF4-FFF2-40B4-BE49-F238E27FC236}">
                  <a16:creationId xmlns:a16="http://schemas.microsoft.com/office/drawing/2014/main" id="{A13BF921-66CB-0A74-D3D9-ACABC0E22792}"/>
                </a:ext>
              </a:extLst>
            </p:cNvPr>
            <p:cNvSpPr/>
            <p:nvPr/>
          </p:nvSpPr>
          <p:spPr>
            <a:xfrm>
              <a:off x="3610875" y="334550"/>
              <a:ext cx="56475" cy="28250"/>
            </a:xfrm>
            <a:custGeom>
              <a:avLst/>
              <a:gdLst/>
              <a:ahLst/>
              <a:cxnLst/>
              <a:rect l="l" t="t" r="r" b="b"/>
              <a:pathLst>
                <a:path w="2259" h="1130" extrusionOk="0">
                  <a:moveTo>
                    <a:pt x="566" y="0"/>
                  </a:moveTo>
                  <a:cubicBezTo>
                    <a:pt x="253" y="0"/>
                    <a:pt x="0" y="253"/>
                    <a:pt x="0" y="567"/>
                  </a:cubicBezTo>
                  <a:cubicBezTo>
                    <a:pt x="0" y="877"/>
                    <a:pt x="253" y="1130"/>
                    <a:pt x="566" y="1130"/>
                  </a:cubicBezTo>
                  <a:lnTo>
                    <a:pt x="1696" y="1130"/>
                  </a:lnTo>
                  <a:cubicBezTo>
                    <a:pt x="2006" y="1130"/>
                    <a:pt x="2259" y="877"/>
                    <a:pt x="2259" y="567"/>
                  </a:cubicBezTo>
                  <a:cubicBezTo>
                    <a:pt x="2259" y="253"/>
                    <a:pt x="2006" y="0"/>
                    <a:pt x="16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7" name="Google Shape;376;p21">
              <a:extLst>
                <a:ext uri="{FF2B5EF4-FFF2-40B4-BE49-F238E27FC236}">
                  <a16:creationId xmlns:a16="http://schemas.microsoft.com/office/drawing/2014/main" id="{F7D7594F-70AF-C098-ADE7-44918014A71F}"/>
                </a:ext>
              </a:extLst>
            </p:cNvPr>
            <p:cNvSpPr/>
            <p:nvPr/>
          </p:nvSpPr>
          <p:spPr>
            <a:xfrm>
              <a:off x="3467675" y="249875"/>
              <a:ext cx="46400" cy="56475"/>
            </a:xfrm>
            <a:custGeom>
              <a:avLst/>
              <a:gdLst/>
              <a:ahLst/>
              <a:cxnLst/>
              <a:rect l="l" t="t" r="r" b="b"/>
              <a:pathLst>
                <a:path w="1856" h="2259" extrusionOk="0">
                  <a:moveTo>
                    <a:pt x="647" y="1"/>
                  </a:moveTo>
                  <a:cubicBezTo>
                    <a:pt x="562" y="1"/>
                    <a:pt x="476" y="20"/>
                    <a:pt x="395" y="60"/>
                  </a:cubicBezTo>
                  <a:cubicBezTo>
                    <a:pt x="115" y="198"/>
                    <a:pt x="1" y="539"/>
                    <a:pt x="142" y="819"/>
                  </a:cubicBezTo>
                  <a:lnTo>
                    <a:pt x="705" y="1948"/>
                  </a:lnTo>
                  <a:cubicBezTo>
                    <a:pt x="806" y="2144"/>
                    <a:pt x="1004" y="2259"/>
                    <a:pt x="1211" y="2259"/>
                  </a:cubicBezTo>
                  <a:cubicBezTo>
                    <a:pt x="1296" y="2259"/>
                    <a:pt x="1383" y="2239"/>
                    <a:pt x="1464" y="2198"/>
                  </a:cubicBezTo>
                  <a:cubicBezTo>
                    <a:pt x="1744" y="2059"/>
                    <a:pt x="1856" y="1722"/>
                    <a:pt x="1717" y="1442"/>
                  </a:cubicBezTo>
                  <a:lnTo>
                    <a:pt x="1151" y="313"/>
                  </a:lnTo>
                  <a:cubicBezTo>
                    <a:pt x="1053" y="114"/>
                    <a:pt x="853" y="1"/>
                    <a:pt x="6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8" name="Google Shape;377;p21">
              <a:extLst>
                <a:ext uri="{FF2B5EF4-FFF2-40B4-BE49-F238E27FC236}">
                  <a16:creationId xmlns:a16="http://schemas.microsoft.com/office/drawing/2014/main" id="{E8A64F1D-27B1-EC4C-34C7-AB35510C9821}"/>
                </a:ext>
              </a:extLst>
            </p:cNvPr>
            <p:cNvSpPr/>
            <p:nvPr/>
          </p:nvSpPr>
          <p:spPr>
            <a:xfrm>
              <a:off x="3566525" y="249875"/>
              <a:ext cx="46400" cy="56475"/>
            </a:xfrm>
            <a:custGeom>
              <a:avLst/>
              <a:gdLst/>
              <a:ahLst/>
              <a:cxnLst/>
              <a:rect l="l" t="t" r="r" b="b"/>
              <a:pathLst>
                <a:path w="1856" h="2259" extrusionOk="0">
                  <a:moveTo>
                    <a:pt x="1210" y="1"/>
                  </a:moveTo>
                  <a:cubicBezTo>
                    <a:pt x="1003" y="1"/>
                    <a:pt x="803" y="114"/>
                    <a:pt x="705" y="313"/>
                  </a:cubicBezTo>
                  <a:lnTo>
                    <a:pt x="139" y="1442"/>
                  </a:lnTo>
                  <a:cubicBezTo>
                    <a:pt x="1" y="1719"/>
                    <a:pt x="115" y="2059"/>
                    <a:pt x="392" y="2198"/>
                  </a:cubicBezTo>
                  <a:cubicBezTo>
                    <a:pt x="474" y="2239"/>
                    <a:pt x="561" y="2259"/>
                    <a:pt x="646" y="2259"/>
                  </a:cubicBezTo>
                  <a:cubicBezTo>
                    <a:pt x="852" y="2259"/>
                    <a:pt x="1051" y="2144"/>
                    <a:pt x="1151" y="1948"/>
                  </a:cubicBezTo>
                  <a:lnTo>
                    <a:pt x="1714" y="819"/>
                  </a:lnTo>
                  <a:cubicBezTo>
                    <a:pt x="1856" y="539"/>
                    <a:pt x="1741" y="198"/>
                    <a:pt x="1461" y="60"/>
                  </a:cubicBezTo>
                  <a:cubicBezTo>
                    <a:pt x="1381" y="20"/>
                    <a:pt x="1295" y="1"/>
                    <a:pt x="12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9" name="Google Shape;378;p21">
              <a:extLst>
                <a:ext uri="{FF2B5EF4-FFF2-40B4-BE49-F238E27FC236}">
                  <a16:creationId xmlns:a16="http://schemas.microsoft.com/office/drawing/2014/main" id="{65AB00F0-B3FD-801F-166C-E47785605516}"/>
                </a:ext>
              </a:extLst>
            </p:cNvPr>
            <p:cNvSpPr/>
            <p:nvPr/>
          </p:nvSpPr>
          <p:spPr>
            <a:xfrm>
              <a:off x="3413250" y="334550"/>
              <a:ext cx="56500" cy="28250"/>
            </a:xfrm>
            <a:custGeom>
              <a:avLst/>
              <a:gdLst/>
              <a:ahLst/>
              <a:cxnLst/>
              <a:rect l="l" t="t" r="r" b="b"/>
              <a:pathLst>
                <a:path w="2260" h="1130" extrusionOk="0">
                  <a:moveTo>
                    <a:pt x="567" y="0"/>
                  </a:moveTo>
                  <a:cubicBezTo>
                    <a:pt x="254" y="0"/>
                    <a:pt x="1" y="253"/>
                    <a:pt x="1" y="567"/>
                  </a:cubicBezTo>
                  <a:cubicBezTo>
                    <a:pt x="1" y="877"/>
                    <a:pt x="254" y="1130"/>
                    <a:pt x="567" y="1130"/>
                  </a:cubicBezTo>
                  <a:lnTo>
                    <a:pt x="1696" y="1130"/>
                  </a:lnTo>
                  <a:cubicBezTo>
                    <a:pt x="2006" y="1130"/>
                    <a:pt x="2259" y="877"/>
                    <a:pt x="2259" y="567"/>
                  </a:cubicBezTo>
                  <a:cubicBezTo>
                    <a:pt x="2259" y="253"/>
                    <a:pt x="2006" y="0"/>
                    <a:pt x="16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 name="Google Shape;379;p21">
              <a:extLst>
                <a:ext uri="{FF2B5EF4-FFF2-40B4-BE49-F238E27FC236}">
                  <a16:creationId xmlns:a16="http://schemas.microsoft.com/office/drawing/2014/main" id="{C1676BCA-43FA-9E17-785D-536D9965CD9F}"/>
                </a:ext>
              </a:extLst>
            </p:cNvPr>
            <p:cNvSpPr/>
            <p:nvPr/>
          </p:nvSpPr>
          <p:spPr>
            <a:xfrm>
              <a:off x="3300325" y="476675"/>
              <a:ext cx="84725" cy="254100"/>
            </a:xfrm>
            <a:custGeom>
              <a:avLst/>
              <a:gdLst/>
              <a:ahLst/>
              <a:cxnLst/>
              <a:rect l="l" t="t" r="r" b="b"/>
              <a:pathLst>
                <a:path w="3389" h="10164" extrusionOk="0">
                  <a:moveTo>
                    <a:pt x="567" y="1"/>
                  </a:moveTo>
                  <a:cubicBezTo>
                    <a:pt x="254" y="1"/>
                    <a:pt x="1" y="251"/>
                    <a:pt x="1" y="564"/>
                  </a:cubicBezTo>
                  <a:lnTo>
                    <a:pt x="1" y="9598"/>
                  </a:lnTo>
                  <a:cubicBezTo>
                    <a:pt x="1" y="9911"/>
                    <a:pt x="254" y="10164"/>
                    <a:pt x="567" y="10164"/>
                  </a:cubicBezTo>
                  <a:lnTo>
                    <a:pt x="2825" y="10164"/>
                  </a:lnTo>
                  <a:cubicBezTo>
                    <a:pt x="3136" y="10164"/>
                    <a:pt x="3389" y="9911"/>
                    <a:pt x="3389" y="9598"/>
                  </a:cubicBezTo>
                  <a:lnTo>
                    <a:pt x="3389" y="564"/>
                  </a:lnTo>
                  <a:cubicBezTo>
                    <a:pt x="3389" y="251"/>
                    <a:pt x="3136" y="1"/>
                    <a:pt x="28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8" name="Google Shape;380;p21">
              <a:extLst>
                <a:ext uri="{FF2B5EF4-FFF2-40B4-BE49-F238E27FC236}">
                  <a16:creationId xmlns:a16="http://schemas.microsoft.com/office/drawing/2014/main" id="{47A97C60-4C44-4F37-83B0-6FB822BEB0E8}"/>
                </a:ext>
              </a:extLst>
            </p:cNvPr>
            <p:cNvSpPr/>
            <p:nvPr/>
          </p:nvSpPr>
          <p:spPr>
            <a:xfrm>
              <a:off x="3413250" y="335525"/>
              <a:ext cx="320800" cy="395250"/>
            </a:xfrm>
            <a:custGeom>
              <a:avLst/>
              <a:gdLst/>
              <a:ahLst/>
              <a:cxnLst/>
              <a:rect l="l" t="t" r="r" b="b"/>
              <a:pathLst>
                <a:path w="12832" h="15810" extrusionOk="0">
                  <a:moveTo>
                    <a:pt x="3954" y="1"/>
                  </a:moveTo>
                  <a:cubicBezTo>
                    <a:pt x="3641" y="1"/>
                    <a:pt x="3388" y="254"/>
                    <a:pt x="3388" y="564"/>
                  </a:cubicBezTo>
                  <a:cubicBezTo>
                    <a:pt x="3388" y="1871"/>
                    <a:pt x="2879" y="4225"/>
                    <a:pt x="1922" y="5186"/>
                  </a:cubicBezTo>
                  <a:cubicBezTo>
                    <a:pt x="1274" y="5830"/>
                    <a:pt x="723" y="6065"/>
                    <a:pt x="1" y="6427"/>
                  </a:cubicBezTo>
                  <a:lnTo>
                    <a:pt x="1" y="14897"/>
                  </a:lnTo>
                  <a:cubicBezTo>
                    <a:pt x="1109" y="15268"/>
                    <a:pt x="2515" y="15810"/>
                    <a:pt x="4659" y="15810"/>
                  </a:cubicBezTo>
                  <a:lnTo>
                    <a:pt x="8351" y="15810"/>
                  </a:lnTo>
                  <a:cubicBezTo>
                    <a:pt x="9567" y="15810"/>
                    <a:pt x="10516" y="14680"/>
                    <a:pt x="10046" y="13491"/>
                  </a:cubicBezTo>
                  <a:cubicBezTo>
                    <a:pt x="11019" y="13226"/>
                    <a:pt x="11546" y="12172"/>
                    <a:pt x="11175" y="11233"/>
                  </a:cubicBezTo>
                  <a:cubicBezTo>
                    <a:pt x="12386" y="10901"/>
                    <a:pt x="12832" y="9408"/>
                    <a:pt x="11992" y="8468"/>
                  </a:cubicBezTo>
                  <a:cubicBezTo>
                    <a:pt x="12314" y="8107"/>
                    <a:pt x="12467" y="7625"/>
                    <a:pt x="12410" y="7143"/>
                  </a:cubicBezTo>
                  <a:cubicBezTo>
                    <a:pt x="12311" y="6267"/>
                    <a:pt x="11495" y="5647"/>
                    <a:pt x="10612" y="5647"/>
                  </a:cubicBezTo>
                  <a:lnTo>
                    <a:pt x="6213" y="5647"/>
                  </a:lnTo>
                  <a:cubicBezTo>
                    <a:pt x="6586" y="4975"/>
                    <a:pt x="6785" y="3081"/>
                    <a:pt x="6776" y="2307"/>
                  </a:cubicBezTo>
                  <a:cubicBezTo>
                    <a:pt x="6761" y="1027"/>
                    <a:pt x="5701" y="1"/>
                    <a:pt x="44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9" name="Google Shape;381;p21">
            <a:extLst>
              <a:ext uri="{FF2B5EF4-FFF2-40B4-BE49-F238E27FC236}">
                <a16:creationId xmlns:a16="http://schemas.microsoft.com/office/drawing/2014/main" id="{BBF9BEB2-E27B-8091-B6C9-F997864FF766}"/>
              </a:ext>
            </a:extLst>
          </p:cNvPr>
          <p:cNvGrpSpPr/>
          <p:nvPr/>
        </p:nvGrpSpPr>
        <p:grpSpPr>
          <a:xfrm>
            <a:off x="4384639" y="3640067"/>
            <a:ext cx="465833" cy="465833"/>
            <a:chOff x="1492675" y="4992125"/>
            <a:chExt cx="481825" cy="481825"/>
          </a:xfrm>
        </p:grpSpPr>
        <p:sp>
          <p:nvSpPr>
            <p:cNvPr id="70" name="Google Shape;382;p21">
              <a:extLst>
                <a:ext uri="{FF2B5EF4-FFF2-40B4-BE49-F238E27FC236}">
                  <a16:creationId xmlns:a16="http://schemas.microsoft.com/office/drawing/2014/main" id="{4C8FD9E7-2073-BA6F-8B51-21CFAAC49C1E}"/>
                </a:ext>
              </a:extLst>
            </p:cNvPr>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71" name="Google Shape;383;p21">
              <a:extLst>
                <a:ext uri="{FF2B5EF4-FFF2-40B4-BE49-F238E27FC236}">
                  <a16:creationId xmlns:a16="http://schemas.microsoft.com/office/drawing/2014/main" id="{948F7885-A196-DA29-57DC-BA37BB893CFE}"/>
                </a:ext>
              </a:extLst>
            </p:cNvPr>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72" name="TextBox 71">
            <a:extLst>
              <a:ext uri="{FF2B5EF4-FFF2-40B4-BE49-F238E27FC236}">
                <a16:creationId xmlns:a16="http://schemas.microsoft.com/office/drawing/2014/main" id="{D35C2B9A-A84A-6945-D617-8BACC6ABA329}"/>
              </a:ext>
            </a:extLst>
          </p:cNvPr>
          <p:cNvSpPr txBox="1"/>
          <p:nvPr/>
        </p:nvSpPr>
        <p:spPr>
          <a:xfrm>
            <a:off x="8247714" y="1274104"/>
            <a:ext cx="3591849" cy="232589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a:p>
            <a:pPr algn="justLow" rtl="1">
              <a:lnSpc>
                <a:spcPct val="150000"/>
              </a:lnSpc>
            </a:pPr>
            <a:endParaRPr lang="en-US" sz="1200" dirty="0">
              <a:solidFill>
                <a:srgbClr val="0D2B67"/>
              </a:solidFill>
              <a:cs typeface="B Yekan" panose="00000400000000000000" pitchFamily="2" charset="-78"/>
            </a:endParaRPr>
          </a:p>
          <a:p>
            <a:pPr algn="justLow" rtl="1">
              <a:lnSpc>
                <a:spcPct val="150000"/>
              </a:lnSpc>
            </a:pPr>
            <a:endParaRPr lang="en-US" sz="1200" dirty="0">
              <a:solidFill>
                <a:srgbClr val="0D2B67"/>
              </a:solidFill>
              <a:cs typeface="B Yekan" panose="00000400000000000000" pitchFamily="2" charset="-78"/>
            </a:endParaRPr>
          </a:p>
        </p:txBody>
      </p:sp>
      <p:sp>
        <p:nvSpPr>
          <p:cNvPr id="73" name="TextBox 72">
            <a:extLst>
              <a:ext uri="{FF2B5EF4-FFF2-40B4-BE49-F238E27FC236}">
                <a16:creationId xmlns:a16="http://schemas.microsoft.com/office/drawing/2014/main" id="{9C2882DF-1283-FFE3-A3A0-AAE73D49A939}"/>
              </a:ext>
            </a:extLst>
          </p:cNvPr>
          <p:cNvSpPr txBox="1"/>
          <p:nvPr/>
        </p:nvSpPr>
        <p:spPr>
          <a:xfrm>
            <a:off x="8247714" y="4723446"/>
            <a:ext cx="3591849" cy="232589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a:p>
            <a:pPr algn="justLow" rtl="1">
              <a:lnSpc>
                <a:spcPct val="150000"/>
              </a:lnSpc>
            </a:pPr>
            <a:endParaRPr lang="en-US" sz="1200" dirty="0">
              <a:solidFill>
                <a:srgbClr val="0D2B67"/>
              </a:solidFill>
              <a:cs typeface="B Yekan" panose="00000400000000000000" pitchFamily="2" charset="-78"/>
            </a:endParaRPr>
          </a:p>
          <a:p>
            <a:pPr algn="justLow" rtl="1">
              <a:lnSpc>
                <a:spcPct val="150000"/>
              </a:lnSpc>
            </a:pPr>
            <a:endParaRPr lang="en-US" sz="1200" dirty="0">
              <a:solidFill>
                <a:srgbClr val="0D2B67"/>
              </a:solidFill>
              <a:cs typeface="B Yekan" panose="00000400000000000000" pitchFamily="2" charset="-78"/>
            </a:endParaRPr>
          </a:p>
        </p:txBody>
      </p:sp>
      <p:sp>
        <p:nvSpPr>
          <p:cNvPr id="75" name="TextBox 74">
            <a:extLst>
              <a:ext uri="{FF2B5EF4-FFF2-40B4-BE49-F238E27FC236}">
                <a16:creationId xmlns:a16="http://schemas.microsoft.com/office/drawing/2014/main" id="{20EA7C47-274B-605B-E211-EB30A32EA348}"/>
              </a:ext>
            </a:extLst>
          </p:cNvPr>
          <p:cNvSpPr txBox="1"/>
          <p:nvPr/>
        </p:nvSpPr>
        <p:spPr>
          <a:xfrm>
            <a:off x="263707" y="1274104"/>
            <a:ext cx="3591849" cy="232589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a:p>
            <a:pPr algn="justLow" rtl="1">
              <a:lnSpc>
                <a:spcPct val="150000"/>
              </a:lnSpc>
            </a:pPr>
            <a:endParaRPr lang="en-US" sz="1200" dirty="0">
              <a:solidFill>
                <a:srgbClr val="0D2B67"/>
              </a:solidFill>
              <a:cs typeface="B Yekan" panose="00000400000000000000" pitchFamily="2" charset="-78"/>
            </a:endParaRPr>
          </a:p>
          <a:p>
            <a:pPr algn="justLow" rtl="1">
              <a:lnSpc>
                <a:spcPct val="150000"/>
              </a:lnSpc>
            </a:pPr>
            <a:endParaRPr lang="en-US" sz="1200" dirty="0">
              <a:solidFill>
                <a:srgbClr val="0D2B67"/>
              </a:solidFill>
              <a:cs typeface="B Yekan" panose="00000400000000000000" pitchFamily="2" charset="-78"/>
            </a:endParaRPr>
          </a:p>
        </p:txBody>
      </p:sp>
      <p:sp>
        <p:nvSpPr>
          <p:cNvPr id="78" name="TextBox 77">
            <a:extLst>
              <a:ext uri="{FF2B5EF4-FFF2-40B4-BE49-F238E27FC236}">
                <a16:creationId xmlns:a16="http://schemas.microsoft.com/office/drawing/2014/main" id="{5F38330C-9FB8-8414-C463-880E9199BAC6}"/>
              </a:ext>
            </a:extLst>
          </p:cNvPr>
          <p:cNvSpPr txBox="1"/>
          <p:nvPr/>
        </p:nvSpPr>
        <p:spPr>
          <a:xfrm>
            <a:off x="263707" y="4723446"/>
            <a:ext cx="3591849" cy="232589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a:p>
            <a:pPr algn="justLow" rtl="1">
              <a:lnSpc>
                <a:spcPct val="150000"/>
              </a:lnSpc>
            </a:pPr>
            <a:endParaRPr lang="en-US" sz="1200" dirty="0">
              <a:solidFill>
                <a:srgbClr val="0D2B67"/>
              </a:solidFill>
              <a:cs typeface="B Yekan" panose="00000400000000000000" pitchFamily="2" charset="-78"/>
            </a:endParaRPr>
          </a:p>
          <a:p>
            <a:pPr algn="justLow" rtl="1">
              <a:lnSpc>
                <a:spcPct val="150000"/>
              </a:lnSpc>
            </a:pPr>
            <a:endParaRPr lang="en-US" sz="1200" dirty="0">
              <a:solidFill>
                <a:srgbClr val="0D2B67"/>
              </a:solidFill>
              <a:cs typeface="B Yekan" panose="00000400000000000000" pitchFamily="2" charset="-78"/>
            </a:endParaRPr>
          </a:p>
        </p:txBody>
      </p:sp>
    </p:spTree>
    <p:extLst>
      <p:ext uri="{BB962C8B-B14F-4D97-AF65-F5344CB8AC3E}">
        <p14:creationId xmlns:p14="http://schemas.microsoft.com/office/powerpoint/2010/main" val="1658510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down)">
                                      <p:cBhvr>
                                        <p:cTn id="10" dur="500"/>
                                        <p:tgtEl>
                                          <p:spTgt spid="3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down)">
                                      <p:cBhvr>
                                        <p:cTn id="13" dur="500"/>
                                        <p:tgtEl>
                                          <p:spTgt spid="3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down)">
                                      <p:cBhvr>
                                        <p:cTn id="16" dur="500"/>
                                        <p:tgtEl>
                                          <p:spTgt spid="3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down)">
                                      <p:cBhvr>
                                        <p:cTn id="19" dur="500"/>
                                        <p:tgtEl>
                                          <p:spTgt spid="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down)">
                                      <p:cBhvr>
                                        <p:cTn id="22" dur="500"/>
                                        <p:tgtEl>
                                          <p:spTgt spid="4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down)">
                                      <p:cBhvr>
                                        <p:cTn id="25" dur="500"/>
                                        <p:tgtEl>
                                          <p:spTgt spid="46"/>
                                        </p:tgtEl>
                                      </p:cBhvr>
                                    </p:animEffect>
                                  </p:childTnLst>
                                </p:cTn>
                              </p:par>
                              <p:par>
                                <p:cTn id="26" presetID="22" presetClass="entr" presetSubtype="4"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down)">
                                      <p:cBhvr>
                                        <p:cTn id="28" dur="500"/>
                                        <p:tgtEl>
                                          <p:spTgt spid="47"/>
                                        </p:tgtEl>
                                      </p:cBhvr>
                                    </p:animEffect>
                                  </p:childTnLst>
                                </p:cTn>
                              </p:par>
                              <p:par>
                                <p:cTn id="29" presetID="22" presetClass="entr" presetSubtype="4"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down)">
                                      <p:cBhvr>
                                        <p:cTn id="31" dur="500"/>
                                        <p:tgtEl>
                                          <p:spTgt spid="52"/>
                                        </p:tgtEl>
                                      </p:cBhvr>
                                    </p:animEffect>
                                  </p:childTnLst>
                                </p:cTn>
                              </p:par>
                              <p:par>
                                <p:cTn id="32" presetID="22" presetClass="entr" presetSubtype="4" fill="hold"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down)">
                                      <p:cBhvr>
                                        <p:cTn id="34" dur="500"/>
                                        <p:tgtEl>
                                          <p:spTgt spid="55"/>
                                        </p:tgtEl>
                                      </p:cBhvr>
                                    </p:animEffect>
                                  </p:childTnLst>
                                </p:cTn>
                              </p:par>
                              <p:par>
                                <p:cTn id="35" presetID="22" presetClass="entr" presetSubtype="4"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down)">
                                      <p:cBhvr>
                                        <p:cTn id="37" dur="500"/>
                                        <p:tgtEl>
                                          <p:spTgt spid="6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wipe(right)">
                                      <p:cBhvr>
                                        <p:cTn id="42" dur="500"/>
                                        <p:tgtEl>
                                          <p:spTgt spid="7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right)">
                                      <p:cBhvr>
                                        <p:cTn id="47" dur="500"/>
                                        <p:tgtEl>
                                          <p:spTgt spid="7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wipe(right)">
                                      <p:cBhvr>
                                        <p:cTn id="52" dur="500"/>
                                        <p:tgtEl>
                                          <p:spTgt spid="7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wipe(right)">
                                      <p:cBhvr>
                                        <p:cTn id="5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animBg="1"/>
      <p:bldP spid="31" grpId="0" animBg="1"/>
      <p:bldP spid="35" grpId="0" animBg="1"/>
      <p:bldP spid="37" grpId="0" animBg="1"/>
      <p:bldP spid="40" grpId="0" animBg="1"/>
      <p:bldP spid="46" grpId="0" animBg="1"/>
      <p:bldP spid="72" grpId="0"/>
      <p:bldP spid="73" grpId="0"/>
      <p:bldP spid="75" grpId="0"/>
      <p:bldP spid="7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17">
            <a:extLst>
              <a:ext uri="{FF2B5EF4-FFF2-40B4-BE49-F238E27FC236}">
                <a16:creationId xmlns:a16="http://schemas.microsoft.com/office/drawing/2014/main" id="{7510633D-45BA-1CD4-4BE1-C55A5B18450E}"/>
              </a:ext>
            </a:extLst>
          </p:cNvPr>
          <p:cNvGrpSpPr/>
          <p:nvPr/>
        </p:nvGrpSpPr>
        <p:grpSpPr>
          <a:xfrm>
            <a:off x="10954392" y="114559"/>
            <a:ext cx="604451" cy="249830"/>
            <a:chOff x="10856725" y="1582889"/>
            <a:chExt cx="854191" cy="353052"/>
          </a:xfrm>
          <a:solidFill>
            <a:srgbClr val="74757C"/>
          </a:solidFill>
        </p:grpSpPr>
        <p:sp>
          <p:nvSpPr>
            <p:cNvPr id="3" name="Freeform: Shape 2">
              <a:extLst>
                <a:ext uri="{FF2B5EF4-FFF2-40B4-BE49-F238E27FC236}">
                  <a16:creationId xmlns:a16="http://schemas.microsoft.com/office/drawing/2014/main" id="{C6D3AA79-F90E-7A33-CA22-A8203137612D}"/>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8A0D02D2-8005-ED32-4547-F60C519FA1E1}"/>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F41D0425-EFA4-333C-73D7-4FE76A2DE59F}"/>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E43087E2-D7E1-926F-70A3-6FD3426F7C8C}"/>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5FB5637-D028-5515-F0AD-1E4A56FAA0A3}"/>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E91F9C7A-33D9-0AD0-CC89-D6E52B20EBFB}"/>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1B17ABC-1695-4BB0-EBD4-D93B410A515D}"/>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F976957-2456-D9FD-3BBF-AC2023CDC0E2}"/>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B8180E4-0DB2-E459-0D32-33DB26B29FF0}"/>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9C515D7-6CC9-03DE-20AA-4ABCF0C5C818}"/>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733EC8F-DFC3-9506-2C2B-93688485AE8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0752CBC-2B64-A031-7698-C320FFA5795C}"/>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297012F-B316-47D2-E4EC-F3F02C211D17}"/>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EE0054B-9629-DBF6-AD1F-1573C87EE09B}"/>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E436336-3B30-7D4B-0878-4E89B314793F}"/>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9B02EF8-7EC1-EFD8-74FA-2132ABE7E698}"/>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3B365D8-C96A-C01C-227F-96101DF22A18}"/>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DCB19F5-F964-0A21-2212-CE0D78C8BE0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83E6FAF-0C86-648B-3175-9E1CA5BFF2BB}"/>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22" name="Group 21">
            <a:extLst>
              <a:ext uri="{FF2B5EF4-FFF2-40B4-BE49-F238E27FC236}">
                <a16:creationId xmlns:a16="http://schemas.microsoft.com/office/drawing/2014/main" id="{7A6D9A4F-2877-70C2-04F1-0D1B674CC7D1}"/>
              </a:ext>
            </a:extLst>
          </p:cNvPr>
          <p:cNvGrpSpPr/>
          <p:nvPr/>
        </p:nvGrpSpPr>
        <p:grpSpPr>
          <a:xfrm>
            <a:off x="11621149" y="77200"/>
            <a:ext cx="369375" cy="324548"/>
            <a:chOff x="10860459" y="882137"/>
            <a:chExt cx="852216" cy="748792"/>
          </a:xfrm>
          <a:solidFill>
            <a:srgbClr val="A66BFC"/>
          </a:solidFill>
        </p:grpSpPr>
        <p:sp>
          <p:nvSpPr>
            <p:cNvPr id="23" name="Freeform: Shape 22">
              <a:extLst>
                <a:ext uri="{FF2B5EF4-FFF2-40B4-BE49-F238E27FC236}">
                  <a16:creationId xmlns:a16="http://schemas.microsoft.com/office/drawing/2014/main" id="{88FABFBC-C83C-A85E-95B6-A0B95C3BFB53}"/>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id="{2C641BA1-1357-912E-8539-2F26FDCB1B17}"/>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E250350-0890-D571-DD47-E0475F712618}"/>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B2F9C1FA-7552-7E86-6658-0DCE610C1992}"/>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sp>
        <p:nvSpPr>
          <p:cNvPr id="27" name="TextBox 26">
            <a:extLst>
              <a:ext uri="{FF2B5EF4-FFF2-40B4-BE49-F238E27FC236}">
                <a16:creationId xmlns:a16="http://schemas.microsoft.com/office/drawing/2014/main" id="{3112F24A-9860-3D99-BBDB-9416CF046B58}"/>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grpSp>
        <p:nvGrpSpPr>
          <p:cNvPr id="30" name="Group 29">
            <a:extLst>
              <a:ext uri="{FF2B5EF4-FFF2-40B4-BE49-F238E27FC236}">
                <a16:creationId xmlns:a16="http://schemas.microsoft.com/office/drawing/2014/main" id="{C8D5118E-424A-AF58-A870-946ADB9F22DD}"/>
              </a:ext>
            </a:extLst>
          </p:cNvPr>
          <p:cNvGrpSpPr/>
          <p:nvPr/>
        </p:nvGrpSpPr>
        <p:grpSpPr>
          <a:xfrm>
            <a:off x="3177135" y="730967"/>
            <a:ext cx="5837729" cy="3279267"/>
            <a:chOff x="3177135" y="730967"/>
            <a:chExt cx="5837729" cy="3279267"/>
          </a:xfrm>
        </p:grpSpPr>
        <p:sp>
          <p:nvSpPr>
            <p:cNvPr id="28" name="TextBox 27">
              <a:extLst>
                <a:ext uri="{FF2B5EF4-FFF2-40B4-BE49-F238E27FC236}">
                  <a16:creationId xmlns:a16="http://schemas.microsoft.com/office/drawing/2014/main" id="{FF1B71BE-8C52-DB17-8EAB-2AEF4ED5B4EC}"/>
                </a:ext>
              </a:extLst>
            </p:cNvPr>
            <p:cNvSpPr txBox="1"/>
            <p:nvPr/>
          </p:nvSpPr>
          <p:spPr>
            <a:xfrm>
              <a:off x="3177135" y="2902238"/>
              <a:ext cx="5837729" cy="1107996"/>
            </a:xfrm>
            <a:prstGeom prst="rect">
              <a:avLst/>
            </a:prstGeom>
            <a:noFill/>
          </p:spPr>
          <p:txBody>
            <a:bodyPr wrap="square" rtlCol="0">
              <a:spAutoFit/>
            </a:bodyPr>
            <a:lstStyle/>
            <a:p>
              <a:r>
                <a:rPr lang="fa-IR" sz="6600" dirty="0">
                  <a:solidFill>
                    <a:srgbClr val="F0F0F1"/>
                  </a:solidFill>
                  <a:cs typeface="B Yekan" panose="00000400000000000000" pitchFamily="2" charset="-78"/>
                </a:rPr>
                <a:t>بحث و نتیجه گیری</a:t>
              </a:r>
              <a:endParaRPr lang="en-US" sz="6600" dirty="0">
                <a:solidFill>
                  <a:srgbClr val="F0F0F1"/>
                </a:solidFill>
                <a:cs typeface="B Yekan" panose="00000400000000000000" pitchFamily="2" charset="-78"/>
              </a:endParaRPr>
            </a:p>
          </p:txBody>
        </p:sp>
        <p:pic>
          <p:nvPicPr>
            <p:cNvPr id="29" name="Picture 28">
              <a:extLst>
                <a:ext uri="{FF2B5EF4-FFF2-40B4-BE49-F238E27FC236}">
                  <a16:creationId xmlns:a16="http://schemas.microsoft.com/office/drawing/2014/main" id="{D1629D4A-8D5F-B6E8-36B5-176BD2CA699A}"/>
                </a:ext>
              </a:extLst>
            </p:cNvPr>
            <p:cNvPicPr>
              <a:picLocks noChangeAspect="1"/>
            </p:cNvPicPr>
            <p:nvPr/>
          </p:nvPicPr>
          <p:blipFill>
            <a:blip r:embed="rId2">
              <a:biLevel thresh="2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tretch>
              <a:fillRect/>
            </a:stretch>
          </p:blipFill>
          <p:spPr>
            <a:xfrm>
              <a:off x="5034579" y="730967"/>
              <a:ext cx="2122841" cy="2122841"/>
            </a:xfrm>
            <a:prstGeom prst="rect">
              <a:avLst/>
            </a:prstGeom>
          </p:spPr>
        </p:pic>
      </p:grpSp>
      <p:pic>
        <p:nvPicPr>
          <p:cNvPr id="34" name="Picture 33">
            <a:hlinkClick r:id="" action="ppaction://hlinkshowjump?jump=firstslide"/>
            <a:extLst>
              <a:ext uri="{FF2B5EF4-FFF2-40B4-BE49-F238E27FC236}">
                <a16:creationId xmlns:a16="http://schemas.microsoft.com/office/drawing/2014/main" id="{75D7E1D1-379F-9FA4-5735-92B638A7EC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35" name="Picture 34">
            <a:hlinkClick r:id="" action="ppaction://hlinkshowjump?jump=previousslide"/>
            <a:extLst>
              <a:ext uri="{FF2B5EF4-FFF2-40B4-BE49-F238E27FC236}">
                <a16:creationId xmlns:a16="http://schemas.microsoft.com/office/drawing/2014/main" id="{B37E6BF5-8F46-0885-7BA4-34C151C38B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36" name="Picture 35">
            <a:hlinkClick r:id="" action="ppaction://hlinkshowjump?jump=nextslide"/>
            <a:extLst>
              <a:ext uri="{FF2B5EF4-FFF2-40B4-BE49-F238E27FC236}">
                <a16:creationId xmlns:a16="http://schemas.microsoft.com/office/drawing/2014/main" id="{62E71A9C-CB3F-017F-4C67-2ABC1F7A64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31" name="TextBox 30">
            <a:extLst>
              <a:ext uri="{FF2B5EF4-FFF2-40B4-BE49-F238E27FC236}">
                <a16:creationId xmlns:a16="http://schemas.microsoft.com/office/drawing/2014/main" id="{259D6A14-B4A3-EE5B-52E8-B65EE508B6A2}"/>
              </a:ext>
            </a:extLst>
          </p:cNvPr>
          <p:cNvSpPr txBox="1"/>
          <p:nvPr/>
        </p:nvSpPr>
        <p:spPr>
          <a:xfrm>
            <a:off x="175311" y="4518124"/>
            <a:ext cx="11823959" cy="2192908"/>
          </a:xfrm>
          <a:prstGeom prst="rect">
            <a:avLst/>
          </a:prstGeom>
          <a:noFill/>
        </p:spPr>
        <p:txBody>
          <a:bodyPr wrap="square">
            <a:spAutoFit/>
          </a:bodyPr>
          <a:lstStyle/>
          <a:p>
            <a:pPr algn="ctr" rtl="1">
              <a:lnSpc>
                <a:spcPct val="200000"/>
              </a:lnSpc>
            </a:pPr>
            <a:r>
              <a:rPr lang="fa-IR" sz="1400" dirty="0">
                <a:solidFill>
                  <a:srgbClr val="00206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2060"/>
              </a:solidFill>
              <a:cs typeface="B Yekan" panose="00000400000000000000" pitchFamily="2" charset="-78"/>
            </a:endParaRPr>
          </a:p>
        </p:txBody>
      </p:sp>
    </p:spTree>
    <p:extLst>
      <p:ext uri="{BB962C8B-B14F-4D97-AF65-F5344CB8AC3E}">
        <p14:creationId xmlns:p14="http://schemas.microsoft.com/office/powerpoint/2010/main" val="878444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967FC22-290D-40D9-ACE5-2787323553B1}"/>
              </a:ext>
            </a:extLst>
          </p:cNvPr>
          <p:cNvSpPr/>
          <p:nvPr/>
        </p:nvSpPr>
        <p:spPr>
          <a:xfrm>
            <a:off x="1105990" y="1478517"/>
            <a:ext cx="8116388" cy="434954"/>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026B4796-35FF-6ED1-2E90-C9153570E4D9}"/>
              </a:ext>
            </a:extLst>
          </p:cNvPr>
          <p:cNvSpPr/>
          <p:nvPr/>
        </p:nvSpPr>
        <p:spPr>
          <a:xfrm>
            <a:off x="1105990" y="2345020"/>
            <a:ext cx="8116388" cy="434954"/>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4495ACEF-4C98-4FA5-A15B-5E47717259D8}"/>
              </a:ext>
            </a:extLst>
          </p:cNvPr>
          <p:cNvSpPr/>
          <p:nvPr/>
        </p:nvSpPr>
        <p:spPr>
          <a:xfrm>
            <a:off x="1105990" y="3211523"/>
            <a:ext cx="8116388" cy="434954"/>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5FF2D5-24EB-9302-7E72-CDA085476E94}"/>
              </a:ext>
            </a:extLst>
          </p:cNvPr>
          <p:cNvSpPr/>
          <p:nvPr/>
        </p:nvSpPr>
        <p:spPr>
          <a:xfrm>
            <a:off x="1105990" y="4078026"/>
            <a:ext cx="8116388" cy="434954"/>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12EA7EC9-457B-FE7D-3895-0F7F5134C4D9}"/>
              </a:ext>
            </a:extLst>
          </p:cNvPr>
          <p:cNvSpPr/>
          <p:nvPr/>
        </p:nvSpPr>
        <p:spPr>
          <a:xfrm>
            <a:off x="1105990" y="4944529"/>
            <a:ext cx="8116388" cy="434954"/>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C6470E2D-43E4-47FE-8407-4F5A2E4FC148}"/>
              </a:ext>
            </a:extLst>
          </p:cNvPr>
          <p:cNvSpPr/>
          <p:nvPr/>
        </p:nvSpPr>
        <p:spPr>
          <a:xfrm>
            <a:off x="1105990" y="5811033"/>
            <a:ext cx="8116388" cy="434954"/>
          </a:xfrm>
          <a:prstGeom prst="roundRect">
            <a:avLst>
              <a:gd name="adj" fmla="val 17008"/>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aphic 17">
            <a:extLst>
              <a:ext uri="{FF2B5EF4-FFF2-40B4-BE49-F238E27FC236}">
                <a16:creationId xmlns:a16="http://schemas.microsoft.com/office/drawing/2014/main" id="{4FA835A5-9B1F-585F-8157-50F897B69062}"/>
              </a:ext>
            </a:extLst>
          </p:cNvPr>
          <p:cNvGrpSpPr/>
          <p:nvPr/>
        </p:nvGrpSpPr>
        <p:grpSpPr>
          <a:xfrm>
            <a:off x="10954392" y="114559"/>
            <a:ext cx="604451" cy="249830"/>
            <a:chOff x="10856725" y="1582889"/>
            <a:chExt cx="854191" cy="353052"/>
          </a:xfrm>
          <a:solidFill>
            <a:srgbClr val="74757C"/>
          </a:solidFill>
        </p:grpSpPr>
        <p:sp>
          <p:nvSpPr>
            <p:cNvPr id="9" name="Freeform: Shape 8">
              <a:extLst>
                <a:ext uri="{FF2B5EF4-FFF2-40B4-BE49-F238E27FC236}">
                  <a16:creationId xmlns:a16="http://schemas.microsoft.com/office/drawing/2014/main" id="{7D9A2835-A24C-04B5-3B72-EAAFBB123AF4}"/>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FFE499A6-677C-E82B-6A2C-B59D87F4E556}"/>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4E86BA8-76B0-97E6-2132-EEC93B6199E0}"/>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BB6F73A-2E27-1D56-B426-8D1DCCF14A51}"/>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37A9974-78BD-B344-77AD-534229E13001}"/>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3A12895-E80A-9B4C-4E86-3EE6206F01A7}"/>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7722A9-C1EE-87AC-57E7-6845D5C91F07}"/>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402EED0-AA7D-1E0E-BFB2-9381CB8E5091}"/>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268980C-D673-0104-B250-1601729B11D3}"/>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5717A02-6E90-8049-AE02-9CFFC3EA7A84}"/>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1B959D47-3F6E-C001-D841-12C65E27B5C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F971BCF2-DC77-8DCA-16DF-69635AEE7A87}"/>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21D5192-A671-397A-1F49-B6C7F728C996}"/>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6A6CE6F-C19B-716F-D45B-ABAFF327BBAE}"/>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17C6DE6-18B6-E226-85B0-B87EAEBF1E3C}"/>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8142A29E-71CF-7FDF-AE21-798ADB25B96A}"/>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0DB80CE-A670-3885-794F-74408F66EF65}"/>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DA3279DB-385B-DBC4-19B4-82B2C1303C62}"/>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A778C16-A655-89A7-985C-43D3E06E7D6B}"/>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EDC79623-D89D-89D0-B2C5-E6513FEB557A}"/>
              </a:ext>
            </a:extLst>
          </p:cNvPr>
          <p:cNvGrpSpPr/>
          <p:nvPr/>
        </p:nvGrpSpPr>
        <p:grpSpPr>
          <a:xfrm>
            <a:off x="11621149" y="77200"/>
            <a:ext cx="369375" cy="324548"/>
            <a:chOff x="10860459" y="882137"/>
            <a:chExt cx="852216" cy="748792"/>
          </a:xfrm>
          <a:solidFill>
            <a:srgbClr val="A66BFC"/>
          </a:solidFill>
        </p:grpSpPr>
        <p:sp>
          <p:nvSpPr>
            <p:cNvPr id="29" name="Freeform: Shape 28">
              <a:extLst>
                <a:ext uri="{FF2B5EF4-FFF2-40B4-BE49-F238E27FC236}">
                  <a16:creationId xmlns:a16="http://schemas.microsoft.com/office/drawing/2014/main" id="{3EE97A8E-C4B1-8C6E-B1E7-493219AB0D1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30" name="Freeform: Shape 29">
              <a:extLst>
                <a:ext uri="{FF2B5EF4-FFF2-40B4-BE49-F238E27FC236}">
                  <a16:creationId xmlns:a16="http://schemas.microsoft.com/office/drawing/2014/main" id="{3E86F707-9BB4-0713-5123-5D808DD6D050}"/>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4658B9D8-FE02-5079-EE72-96C99EBB57A8}"/>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AA4F48CF-8271-14BE-3FDC-C1D01D538BB7}"/>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sp>
        <p:nvSpPr>
          <p:cNvPr id="33" name="TextBox 32">
            <a:extLst>
              <a:ext uri="{FF2B5EF4-FFF2-40B4-BE49-F238E27FC236}">
                <a16:creationId xmlns:a16="http://schemas.microsoft.com/office/drawing/2014/main" id="{DB7802BC-F0FE-AFC2-E163-E580B37FD7B0}"/>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pic>
        <p:nvPicPr>
          <p:cNvPr id="34" name="Picture 33">
            <a:hlinkClick r:id="" action="ppaction://hlinkshowjump?jump=firstslide"/>
            <a:extLst>
              <a:ext uri="{FF2B5EF4-FFF2-40B4-BE49-F238E27FC236}">
                <a16:creationId xmlns:a16="http://schemas.microsoft.com/office/drawing/2014/main" id="{BAC4A157-5501-EF6F-3859-0100CBCA54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35" name="Picture 34">
            <a:hlinkClick r:id="" action="ppaction://hlinkshowjump?jump=previousslide"/>
            <a:extLst>
              <a:ext uri="{FF2B5EF4-FFF2-40B4-BE49-F238E27FC236}">
                <a16:creationId xmlns:a16="http://schemas.microsoft.com/office/drawing/2014/main" id="{72D67B95-92BF-5F41-E0DE-93D80A667A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36" name="Picture 35">
            <a:hlinkClick r:id="" action="ppaction://hlinkshowjump?jump=nextslide"/>
            <a:extLst>
              <a:ext uri="{FF2B5EF4-FFF2-40B4-BE49-F238E27FC236}">
                <a16:creationId xmlns:a16="http://schemas.microsoft.com/office/drawing/2014/main" id="{41FA7FB3-92C7-C285-C14B-26DD19A594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37" name="TextBox 36">
            <a:extLst>
              <a:ext uri="{FF2B5EF4-FFF2-40B4-BE49-F238E27FC236}">
                <a16:creationId xmlns:a16="http://schemas.microsoft.com/office/drawing/2014/main" id="{4907213A-B6AB-F43A-E7B2-5E46330C84D6}"/>
              </a:ext>
            </a:extLst>
          </p:cNvPr>
          <p:cNvSpPr txBox="1"/>
          <p:nvPr/>
        </p:nvSpPr>
        <p:spPr>
          <a:xfrm rot="16200000">
            <a:off x="8614370" y="3273009"/>
            <a:ext cx="4609890" cy="1107996"/>
          </a:xfrm>
          <a:prstGeom prst="rect">
            <a:avLst/>
          </a:prstGeom>
          <a:noFill/>
        </p:spPr>
        <p:txBody>
          <a:bodyPr wrap="square" rtlCol="0">
            <a:spAutoFit/>
          </a:bodyPr>
          <a:lstStyle/>
          <a:p>
            <a:r>
              <a:rPr lang="fa-IR" sz="6600" dirty="0">
                <a:solidFill>
                  <a:srgbClr val="F0F0F1"/>
                </a:solidFill>
                <a:cs typeface="B Yekan" panose="00000400000000000000" pitchFamily="2" charset="-78"/>
              </a:rPr>
              <a:t>فهرست مطالب</a:t>
            </a:r>
            <a:endParaRPr lang="en-US" sz="66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0DAB8BB1-A332-E357-F2C1-93AEA86F00D0}"/>
              </a:ext>
            </a:extLst>
          </p:cNvPr>
          <p:cNvSpPr txBox="1"/>
          <p:nvPr/>
        </p:nvSpPr>
        <p:spPr>
          <a:xfrm>
            <a:off x="1105989" y="1513353"/>
            <a:ext cx="8099244" cy="369332"/>
          </a:xfrm>
          <a:prstGeom prst="rect">
            <a:avLst/>
          </a:prstGeom>
          <a:noFill/>
        </p:spPr>
        <p:txBody>
          <a:bodyPr wrap="square" rtlCol="0">
            <a:spAutoFit/>
          </a:bodyPr>
          <a:lstStyle/>
          <a:p>
            <a:pPr algn="ctr"/>
            <a:r>
              <a:rPr lang="fa-IR" dirty="0">
                <a:solidFill>
                  <a:srgbClr val="74757C"/>
                </a:solidFill>
                <a:cs typeface="B Yekan" panose="00000400000000000000" pitchFamily="2" charset="-78"/>
              </a:rPr>
              <a:t>کلیات پژوهش</a:t>
            </a:r>
            <a:endParaRPr lang="en-US" dirty="0">
              <a:solidFill>
                <a:srgbClr val="74757C"/>
              </a:solidFill>
              <a:cs typeface="B Yekan" panose="00000400000000000000" pitchFamily="2" charset="-78"/>
            </a:endParaRPr>
          </a:p>
        </p:txBody>
      </p:sp>
      <p:sp>
        <p:nvSpPr>
          <p:cNvPr id="39" name="TextBox 38">
            <a:extLst>
              <a:ext uri="{FF2B5EF4-FFF2-40B4-BE49-F238E27FC236}">
                <a16:creationId xmlns:a16="http://schemas.microsoft.com/office/drawing/2014/main" id="{9D623657-A25F-4ADF-0D86-46279733732A}"/>
              </a:ext>
            </a:extLst>
          </p:cNvPr>
          <p:cNvSpPr txBox="1"/>
          <p:nvPr/>
        </p:nvSpPr>
        <p:spPr>
          <a:xfrm>
            <a:off x="1105991" y="2373368"/>
            <a:ext cx="8116388" cy="369332"/>
          </a:xfrm>
          <a:prstGeom prst="rect">
            <a:avLst/>
          </a:prstGeom>
          <a:noFill/>
        </p:spPr>
        <p:txBody>
          <a:bodyPr wrap="square" rtlCol="0">
            <a:spAutoFit/>
          </a:bodyPr>
          <a:lstStyle/>
          <a:p>
            <a:pPr algn="ctr"/>
            <a:r>
              <a:rPr lang="fa-IR" dirty="0">
                <a:solidFill>
                  <a:srgbClr val="74757C"/>
                </a:solidFill>
                <a:cs typeface="B Yekan" panose="00000400000000000000" pitchFamily="2" charset="-78"/>
              </a:rPr>
              <a:t>مبانی نظری پژوهش</a:t>
            </a:r>
            <a:endParaRPr lang="en-US" dirty="0">
              <a:solidFill>
                <a:srgbClr val="74757C"/>
              </a:solidFill>
              <a:cs typeface="B Yekan" panose="00000400000000000000" pitchFamily="2" charset="-78"/>
            </a:endParaRPr>
          </a:p>
        </p:txBody>
      </p:sp>
      <p:sp>
        <p:nvSpPr>
          <p:cNvPr id="40" name="TextBox 39">
            <a:extLst>
              <a:ext uri="{FF2B5EF4-FFF2-40B4-BE49-F238E27FC236}">
                <a16:creationId xmlns:a16="http://schemas.microsoft.com/office/drawing/2014/main" id="{94AF288F-1BC8-0FEC-4B0B-1C3A11B806B1}"/>
              </a:ext>
            </a:extLst>
          </p:cNvPr>
          <p:cNvSpPr txBox="1"/>
          <p:nvPr/>
        </p:nvSpPr>
        <p:spPr>
          <a:xfrm>
            <a:off x="1105990" y="3232223"/>
            <a:ext cx="8099243" cy="369332"/>
          </a:xfrm>
          <a:prstGeom prst="rect">
            <a:avLst/>
          </a:prstGeom>
          <a:noFill/>
        </p:spPr>
        <p:txBody>
          <a:bodyPr wrap="square" rtlCol="0">
            <a:spAutoFit/>
          </a:bodyPr>
          <a:lstStyle/>
          <a:p>
            <a:pPr algn="ctr"/>
            <a:r>
              <a:rPr lang="fa-IR" dirty="0">
                <a:solidFill>
                  <a:srgbClr val="74757C"/>
                </a:solidFill>
                <a:cs typeface="B Yekan" panose="00000400000000000000" pitchFamily="2" charset="-78"/>
              </a:rPr>
              <a:t>روش تحقیق</a:t>
            </a:r>
            <a:endParaRPr lang="en-US" dirty="0">
              <a:solidFill>
                <a:srgbClr val="74757C"/>
              </a:solidFill>
              <a:cs typeface="B Yekan" panose="00000400000000000000" pitchFamily="2" charset="-78"/>
            </a:endParaRPr>
          </a:p>
        </p:txBody>
      </p:sp>
      <p:sp>
        <p:nvSpPr>
          <p:cNvPr id="41" name="TextBox 40">
            <a:extLst>
              <a:ext uri="{FF2B5EF4-FFF2-40B4-BE49-F238E27FC236}">
                <a16:creationId xmlns:a16="http://schemas.microsoft.com/office/drawing/2014/main" id="{10E06448-998E-BFE9-892B-EAFEF7EB2001}"/>
              </a:ext>
            </a:extLst>
          </p:cNvPr>
          <p:cNvSpPr txBox="1"/>
          <p:nvPr/>
        </p:nvSpPr>
        <p:spPr>
          <a:xfrm>
            <a:off x="1105990" y="4119896"/>
            <a:ext cx="8099243" cy="369332"/>
          </a:xfrm>
          <a:prstGeom prst="rect">
            <a:avLst/>
          </a:prstGeom>
          <a:noFill/>
        </p:spPr>
        <p:txBody>
          <a:bodyPr wrap="square" rtlCol="0">
            <a:spAutoFit/>
          </a:bodyPr>
          <a:lstStyle/>
          <a:p>
            <a:pPr algn="ctr"/>
            <a:r>
              <a:rPr lang="fa-IR" dirty="0">
                <a:solidFill>
                  <a:srgbClr val="74757C"/>
                </a:solidFill>
                <a:cs typeface="B Yekan" panose="00000400000000000000" pitchFamily="2" charset="-78"/>
              </a:rPr>
              <a:t>تجزیه و تحلیل داده ها</a:t>
            </a:r>
            <a:endParaRPr lang="en-US" dirty="0">
              <a:solidFill>
                <a:srgbClr val="74757C"/>
              </a:solidFill>
              <a:cs typeface="B Yekan" panose="00000400000000000000" pitchFamily="2" charset="-78"/>
            </a:endParaRPr>
          </a:p>
        </p:txBody>
      </p:sp>
      <p:sp>
        <p:nvSpPr>
          <p:cNvPr id="42" name="TextBox 41">
            <a:extLst>
              <a:ext uri="{FF2B5EF4-FFF2-40B4-BE49-F238E27FC236}">
                <a16:creationId xmlns:a16="http://schemas.microsoft.com/office/drawing/2014/main" id="{5A5B9097-A7EE-08D4-946F-D354B1FB5E74}"/>
              </a:ext>
            </a:extLst>
          </p:cNvPr>
          <p:cNvSpPr txBox="1"/>
          <p:nvPr/>
        </p:nvSpPr>
        <p:spPr>
          <a:xfrm>
            <a:off x="1105990" y="4945665"/>
            <a:ext cx="8099242" cy="369332"/>
          </a:xfrm>
          <a:prstGeom prst="rect">
            <a:avLst/>
          </a:prstGeom>
          <a:noFill/>
        </p:spPr>
        <p:txBody>
          <a:bodyPr wrap="square" rtlCol="0">
            <a:spAutoFit/>
          </a:bodyPr>
          <a:lstStyle/>
          <a:p>
            <a:pPr algn="ctr"/>
            <a:r>
              <a:rPr lang="fa-IR" dirty="0">
                <a:solidFill>
                  <a:srgbClr val="74757C"/>
                </a:solidFill>
                <a:cs typeface="B Yekan" panose="00000400000000000000" pitchFamily="2" charset="-78"/>
              </a:rPr>
              <a:t>بحث و نتیجه گیری</a:t>
            </a:r>
            <a:endParaRPr lang="en-US" dirty="0">
              <a:solidFill>
                <a:srgbClr val="74757C"/>
              </a:solidFill>
              <a:cs typeface="B Yekan" panose="00000400000000000000" pitchFamily="2" charset="-78"/>
            </a:endParaRPr>
          </a:p>
        </p:txBody>
      </p:sp>
      <p:sp>
        <p:nvSpPr>
          <p:cNvPr id="43" name="TextBox 42">
            <a:extLst>
              <a:ext uri="{FF2B5EF4-FFF2-40B4-BE49-F238E27FC236}">
                <a16:creationId xmlns:a16="http://schemas.microsoft.com/office/drawing/2014/main" id="{0690BE0C-0AC1-A103-C1EC-6E74809D4B0B}"/>
              </a:ext>
            </a:extLst>
          </p:cNvPr>
          <p:cNvSpPr txBox="1"/>
          <p:nvPr/>
        </p:nvSpPr>
        <p:spPr>
          <a:xfrm>
            <a:off x="1105989" y="5817717"/>
            <a:ext cx="8099241" cy="369332"/>
          </a:xfrm>
          <a:prstGeom prst="rect">
            <a:avLst/>
          </a:prstGeom>
          <a:noFill/>
        </p:spPr>
        <p:txBody>
          <a:bodyPr wrap="square" rtlCol="0">
            <a:spAutoFit/>
          </a:bodyPr>
          <a:lstStyle/>
          <a:p>
            <a:pPr algn="ctr"/>
            <a:r>
              <a:rPr lang="fa-IR" dirty="0">
                <a:solidFill>
                  <a:srgbClr val="74757C"/>
                </a:solidFill>
                <a:cs typeface="B Yekan" panose="00000400000000000000" pitchFamily="2" charset="-78"/>
              </a:rPr>
              <a:t>منابع</a:t>
            </a:r>
            <a:endParaRPr lang="en-US" dirty="0">
              <a:solidFill>
                <a:srgbClr val="74757C"/>
              </a:solidFill>
              <a:cs typeface="B Yekan" panose="00000400000000000000" pitchFamily="2" charset="-78"/>
            </a:endParaRPr>
          </a:p>
        </p:txBody>
      </p:sp>
      <p:cxnSp>
        <p:nvCxnSpPr>
          <p:cNvPr id="44" name="Straight Connector 43">
            <a:extLst>
              <a:ext uri="{FF2B5EF4-FFF2-40B4-BE49-F238E27FC236}">
                <a16:creationId xmlns:a16="http://schemas.microsoft.com/office/drawing/2014/main" id="{6A62B62D-40AF-BC30-37BE-E4B1C94DE284}"/>
              </a:ext>
            </a:extLst>
          </p:cNvPr>
          <p:cNvCxnSpPr>
            <a:cxnSpLocks/>
          </p:cNvCxnSpPr>
          <p:nvPr/>
        </p:nvCxnSpPr>
        <p:spPr>
          <a:xfrm>
            <a:off x="9588138" y="1627723"/>
            <a:ext cx="0" cy="4387486"/>
          </a:xfrm>
          <a:prstGeom prst="line">
            <a:avLst/>
          </a:prstGeom>
          <a:ln w="28575">
            <a:solidFill>
              <a:srgbClr val="3A6CFF"/>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05937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ppt_x"/>
                                          </p:val>
                                        </p:tav>
                                        <p:tav tm="100000">
                                          <p:val>
                                            <p:strVal val="#ppt_x"/>
                                          </p:val>
                                        </p:tav>
                                      </p:tavLst>
                                    </p:anim>
                                    <p:anim calcmode="lin" valueType="num">
                                      <p:cBhvr additive="base">
                                        <p:cTn id="13"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500" fill="hold"/>
                                        <p:tgtEl>
                                          <p:spTgt spid="39"/>
                                        </p:tgtEl>
                                        <p:attrNameLst>
                                          <p:attrName>ppt_x</p:attrName>
                                        </p:attrNameLst>
                                      </p:cBhvr>
                                      <p:tavLst>
                                        <p:tav tm="0">
                                          <p:val>
                                            <p:strVal val="#ppt_x"/>
                                          </p:val>
                                        </p:tav>
                                        <p:tav tm="100000">
                                          <p:val>
                                            <p:strVal val="#ppt_x"/>
                                          </p:val>
                                        </p:tav>
                                      </p:tavLst>
                                    </p:anim>
                                    <p:anim calcmode="lin" valueType="num">
                                      <p:cBhvr additive="base">
                                        <p:cTn id="1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ppt_x"/>
                                          </p:val>
                                        </p:tav>
                                        <p:tav tm="100000">
                                          <p:val>
                                            <p:strVal val="#ppt_x"/>
                                          </p:val>
                                        </p:tav>
                                      </p:tavLst>
                                    </p:anim>
                                    <p:anim calcmode="lin" valueType="num">
                                      <p:cBhvr additive="base">
                                        <p:cTn id="25"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ppt_x"/>
                                          </p:val>
                                        </p:tav>
                                        <p:tav tm="100000">
                                          <p:val>
                                            <p:strVal val="#ppt_x"/>
                                          </p:val>
                                        </p:tav>
                                      </p:tavLst>
                                    </p:anim>
                                    <p:anim calcmode="lin" valueType="num">
                                      <p:cBhvr additive="base">
                                        <p:cTn id="31"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ppt_x"/>
                                          </p:val>
                                        </p:tav>
                                        <p:tav tm="100000">
                                          <p:val>
                                            <p:strVal val="#ppt_x"/>
                                          </p:val>
                                        </p:tav>
                                      </p:tavLst>
                                    </p:anim>
                                    <p:anim calcmode="lin" valueType="num">
                                      <p:cBhvr additive="base">
                                        <p:cTn id="37"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500" fill="hold"/>
                                        <p:tgtEl>
                                          <p:spTgt spid="43"/>
                                        </p:tgtEl>
                                        <p:attrNameLst>
                                          <p:attrName>ppt_x</p:attrName>
                                        </p:attrNameLst>
                                      </p:cBhvr>
                                      <p:tavLst>
                                        <p:tav tm="0">
                                          <p:val>
                                            <p:strVal val="#ppt_x"/>
                                          </p:val>
                                        </p:tav>
                                        <p:tav tm="100000">
                                          <p:val>
                                            <p:strVal val="#ppt_x"/>
                                          </p:val>
                                        </p:tav>
                                      </p:tavLst>
                                    </p:anim>
                                    <p:anim calcmode="lin" valueType="num">
                                      <p:cBhvr additive="base">
                                        <p:cTn id="43"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3A7B868E-BF26-2F87-61C9-546A6C412B36}"/>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Rectangle 3">
            <a:extLst>
              <a:ext uri="{FF2B5EF4-FFF2-40B4-BE49-F238E27FC236}">
                <a16:creationId xmlns:a16="http://schemas.microsoft.com/office/drawing/2014/main" id="{838695EE-D4A9-9BCC-3C46-D74469DCC54C}"/>
              </a:ext>
            </a:extLst>
          </p:cNvPr>
          <p:cNvSpPr/>
          <p:nvPr/>
        </p:nvSpPr>
        <p:spPr>
          <a:xfrm>
            <a:off x="4550229" y="1169330"/>
            <a:ext cx="7394762"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C3FFE42-CCE8-7540-FE5E-9E83F839EF21}"/>
              </a:ext>
            </a:extLst>
          </p:cNvPr>
          <p:cNvSpPr/>
          <p:nvPr/>
        </p:nvSpPr>
        <p:spPr>
          <a:xfrm>
            <a:off x="267538" y="1169330"/>
            <a:ext cx="4014266"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831CBE6D-FF2E-5E62-BC27-50DE5DDFE757}"/>
              </a:ext>
            </a:extLst>
          </p:cNvPr>
          <p:cNvSpPr txBox="1"/>
          <p:nvPr/>
        </p:nvSpPr>
        <p:spPr>
          <a:xfrm>
            <a:off x="9598920" y="1637843"/>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31" name="TextBox 30">
            <a:extLst>
              <a:ext uri="{FF2B5EF4-FFF2-40B4-BE49-F238E27FC236}">
                <a16:creationId xmlns:a16="http://schemas.microsoft.com/office/drawing/2014/main" id="{C0A6A4E4-02B1-D00F-1714-64F055E20C56}"/>
              </a:ext>
            </a:extLst>
          </p:cNvPr>
          <p:cNvSpPr txBox="1"/>
          <p:nvPr/>
        </p:nvSpPr>
        <p:spPr>
          <a:xfrm>
            <a:off x="10118178" y="1248315"/>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35" name="TextBox 34">
            <a:extLst>
              <a:ext uri="{FF2B5EF4-FFF2-40B4-BE49-F238E27FC236}">
                <a16:creationId xmlns:a16="http://schemas.microsoft.com/office/drawing/2014/main" id="{C97366E2-F0A4-C9C1-B1A7-02C8AF5E0B51}"/>
              </a:ext>
            </a:extLst>
          </p:cNvPr>
          <p:cNvSpPr txBox="1"/>
          <p:nvPr/>
        </p:nvSpPr>
        <p:spPr>
          <a:xfrm>
            <a:off x="4577217" y="1998606"/>
            <a:ext cx="7366797" cy="4347344"/>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a:t>
            </a:r>
            <a:r>
              <a:rPr lang="fa-IR" sz="1400" dirty="0">
                <a:solidFill>
                  <a:srgbClr val="0A2250"/>
                </a:solidFill>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cs typeface="B Yekan" panose="00000400000000000000" pitchFamily="2" charset="-78"/>
            </a:endParaRPr>
          </a:p>
        </p:txBody>
      </p:sp>
      <p:sp>
        <p:nvSpPr>
          <p:cNvPr id="37" name="TextBox 36">
            <a:extLst>
              <a:ext uri="{FF2B5EF4-FFF2-40B4-BE49-F238E27FC236}">
                <a16:creationId xmlns:a16="http://schemas.microsoft.com/office/drawing/2014/main" id="{12D3F0E5-F940-F4CD-0A77-45DC620FBB34}"/>
              </a:ext>
            </a:extLst>
          </p:cNvPr>
          <p:cNvSpPr txBox="1"/>
          <p:nvPr/>
        </p:nvSpPr>
        <p:spPr>
          <a:xfrm>
            <a:off x="1962394" y="1665053"/>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40" name="TextBox 39">
            <a:extLst>
              <a:ext uri="{FF2B5EF4-FFF2-40B4-BE49-F238E27FC236}">
                <a16:creationId xmlns:a16="http://schemas.microsoft.com/office/drawing/2014/main" id="{B397C161-DB48-85A5-DF48-AD2085C1305F}"/>
              </a:ext>
            </a:extLst>
          </p:cNvPr>
          <p:cNvSpPr txBox="1"/>
          <p:nvPr/>
        </p:nvSpPr>
        <p:spPr>
          <a:xfrm>
            <a:off x="2481652" y="1275525"/>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46" name="TextBox 45">
            <a:extLst>
              <a:ext uri="{FF2B5EF4-FFF2-40B4-BE49-F238E27FC236}">
                <a16:creationId xmlns:a16="http://schemas.microsoft.com/office/drawing/2014/main" id="{C8C2A87A-8C36-2D42-8EAE-9DD8B49643EF}"/>
              </a:ext>
            </a:extLst>
          </p:cNvPr>
          <p:cNvSpPr txBox="1"/>
          <p:nvPr/>
        </p:nvSpPr>
        <p:spPr>
          <a:xfrm>
            <a:off x="330739" y="2025816"/>
            <a:ext cx="3937837" cy="4347344"/>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rgbClr val="0A2250"/>
              </a:solidFill>
              <a:cs typeface="B Yekan" panose="00000400000000000000" pitchFamily="2" charset="-78"/>
            </a:endParaRPr>
          </a:p>
        </p:txBody>
      </p:sp>
    </p:spTree>
    <p:extLst>
      <p:ext uri="{BB962C8B-B14F-4D97-AF65-F5344CB8AC3E}">
        <p14:creationId xmlns:p14="http://schemas.microsoft.com/office/powerpoint/2010/main" val="13637718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randombar(horizontal)">
                                      <p:cBhvr>
                                        <p:cTn id="7" dur="500"/>
                                        <p:tgtEl>
                                          <p:spTgt spid="3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randombar(horizontal)">
                                      <p:cBhvr>
                                        <p:cTn id="10" dur="500"/>
                                        <p:tgtEl>
                                          <p:spTgt spid="3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randombar(horizontal)">
                                      <p:cBhvr>
                                        <p:cTn id="13" dur="500"/>
                                        <p:tgtEl>
                                          <p:spTgt spid="3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1000"/>
                                        <p:tgtEl>
                                          <p:spTgt spid="40"/>
                                        </p:tgtEl>
                                      </p:cBhvr>
                                    </p:animEffect>
                                    <p:anim calcmode="lin" valueType="num">
                                      <p:cBhvr>
                                        <p:cTn id="19" dur="1000" fill="hold"/>
                                        <p:tgtEl>
                                          <p:spTgt spid="40"/>
                                        </p:tgtEl>
                                        <p:attrNameLst>
                                          <p:attrName>ppt_x</p:attrName>
                                        </p:attrNameLst>
                                      </p:cBhvr>
                                      <p:tavLst>
                                        <p:tav tm="0">
                                          <p:val>
                                            <p:strVal val="#ppt_x"/>
                                          </p:val>
                                        </p:tav>
                                        <p:tav tm="100000">
                                          <p:val>
                                            <p:strVal val="#ppt_x"/>
                                          </p:val>
                                        </p:tav>
                                      </p:tavLst>
                                    </p:anim>
                                    <p:anim calcmode="lin" valueType="num">
                                      <p:cBhvr>
                                        <p:cTn id="20" dur="1000" fill="hold"/>
                                        <p:tgtEl>
                                          <p:spTgt spid="4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1000"/>
                                        <p:tgtEl>
                                          <p:spTgt spid="37"/>
                                        </p:tgtEl>
                                      </p:cBhvr>
                                    </p:animEffect>
                                    <p:anim calcmode="lin" valueType="num">
                                      <p:cBhvr>
                                        <p:cTn id="24" dur="1000" fill="hold"/>
                                        <p:tgtEl>
                                          <p:spTgt spid="37"/>
                                        </p:tgtEl>
                                        <p:attrNameLst>
                                          <p:attrName>ppt_x</p:attrName>
                                        </p:attrNameLst>
                                      </p:cBhvr>
                                      <p:tavLst>
                                        <p:tav tm="0">
                                          <p:val>
                                            <p:strVal val="#ppt_x"/>
                                          </p:val>
                                        </p:tav>
                                        <p:tav tm="100000">
                                          <p:val>
                                            <p:strVal val="#ppt_x"/>
                                          </p:val>
                                        </p:tav>
                                      </p:tavLst>
                                    </p:anim>
                                    <p:anim calcmode="lin" valueType="num">
                                      <p:cBhvr>
                                        <p:cTn id="25" dur="1000" fill="hold"/>
                                        <p:tgtEl>
                                          <p:spTgt spid="3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1000"/>
                                        <p:tgtEl>
                                          <p:spTgt spid="46"/>
                                        </p:tgtEl>
                                      </p:cBhvr>
                                    </p:animEffect>
                                    <p:anim calcmode="lin" valueType="num">
                                      <p:cBhvr>
                                        <p:cTn id="29" dur="1000" fill="hold"/>
                                        <p:tgtEl>
                                          <p:spTgt spid="46"/>
                                        </p:tgtEl>
                                        <p:attrNameLst>
                                          <p:attrName>ppt_x</p:attrName>
                                        </p:attrNameLst>
                                      </p:cBhvr>
                                      <p:tavLst>
                                        <p:tav tm="0">
                                          <p:val>
                                            <p:strVal val="#ppt_x"/>
                                          </p:val>
                                        </p:tav>
                                        <p:tav tm="100000">
                                          <p:val>
                                            <p:strVal val="#ppt_x"/>
                                          </p:val>
                                        </p:tav>
                                      </p:tavLst>
                                    </p:anim>
                                    <p:anim calcmode="lin" valueType="num">
                                      <p:cBhvr>
                                        <p:cTn id="3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5" grpId="0"/>
      <p:bldP spid="37" grpId="0"/>
      <p:bldP spid="40"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3A7B868E-BF26-2F87-61C9-546A6C412B36}"/>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29" name="Google Shape;133;p28">
            <a:extLst>
              <a:ext uri="{FF2B5EF4-FFF2-40B4-BE49-F238E27FC236}">
                <a16:creationId xmlns:a16="http://schemas.microsoft.com/office/drawing/2014/main" id="{9A5261DA-730E-B417-E1DE-8D2BD3B6B987}"/>
              </a:ext>
            </a:extLst>
          </p:cNvPr>
          <p:cNvSpPr/>
          <p:nvPr/>
        </p:nvSpPr>
        <p:spPr>
          <a:xfrm flipH="1">
            <a:off x="8119512" y="1721049"/>
            <a:ext cx="4380175" cy="4380175"/>
          </a:xfrm>
          <a:prstGeom prst="arc">
            <a:avLst>
              <a:gd name="adj1" fmla="val 16389578"/>
              <a:gd name="adj2" fmla="val 5367899"/>
            </a:avLst>
          </a:prstGeom>
          <a:noFill/>
          <a:ln w="28575" cap="flat" cmpd="sng">
            <a:solidFill>
              <a:srgbClr val="3A6C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2;p28">
            <a:extLst>
              <a:ext uri="{FF2B5EF4-FFF2-40B4-BE49-F238E27FC236}">
                <a16:creationId xmlns:a16="http://schemas.microsoft.com/office/drawing/2014/main" id="{D9822467-FC45-D576-A0B3-DE2CD6866A94}"/>
              </a:ext>
            </a:extLst>
          </p:cNvPr>
          <p:cNvSpPr/>
          <p:nvPr/>
        </p:nvSpPr>
        <p:spPr>
          <a:xfrm>
            <a:off x="8788808" y="2326213"/>
            <a:ext cx="3041583" cy="3041582"/>
          </a:xfrm>
          <a:prstGeom prst="ellipse">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 name="Google Shape;134;p28">
            <a:extLst>
              <a:ext uri="{FF2B5EF4-FFF2-40B4-BE49-F238E27FC236}">
                <a16:creationId xmlns:a16="http://schemas.microsoft.com/office/drawing/2014/main" id="{AF89C3AC-26EE-9939-EED2-5DC6D009D386}"/>
              </a:ext>
            </a:extLst>
          </p:cNvPr>
          <p:cNvGrpSpPr/>
          <p:nvPr/>
        </p:nvGrpSpPr>
        <p:grpSpPr>
          <a:xfrm>
            <a:off x="9268648" y="2816234"/>
            <a:ext cx="2081153" cy="2061109"/>
            <a:chOff x="5049725" y="1435050"/>
            <a:chExt cx="486550" cy="481850"/>
          </a:xfrm>
          <a:solidFill>
            <a:schemeClr val="bg1"/>
          </a:solidFill>
        </p:grpSpPr>
        <p:sp>
          <p:nvSpPr>
            <p:cNvPr id="35" name="Google Shape;135;p28">
              <a:extLst>
                <a:ext uri="{FF2B5EF4-FFF2-40B4-BE49-F238E27FC236}">
                  <a16:creationId xmlns:a16="http://schemas.microsoft.com/office/drawing/2014/main" id="{FE520F7F-6B17-C9EC-E53B-587688B2D61C}"/>
                </a:ext>
              </a:extLst>
            </p:cNvPr>
            <p:cNvSpPr/>
            <p:nvPr/>
          </p:nvSpPr>
          <p:spPr>
            <a:xfrm>
              <a:off x="5136300" y="1519775"/>
              <a:ext cx="310550" cy="310550"/>
            </a:xfrm>
            <a:custGeom>
              <a:avLst/>
              <a:gdLst/>
              <a:ahLst/>
              <a:cxnLst/>
              <a:rect l="l" t="t" r="r" b="b"/>
              <a:pathLst>
                <a:path w="12422" h="12422" extrusionOk="0">
                  <a:moveTo>
                    <a:pt x="6209" y="1"/>
                  </a:moveTo>
                  <a:cubicBezTo>
                    <a:pt x="2786" y="1"/>
                    <a:pt x="0" y="2786"/>
                    <a:pt x="0" y="6213"/>
                  </a:cubicBezTo>
                  <a:cubicBezTo>
                    <a:pt x="0" y="9637"/>
                    <a:pt x="2786" y="12422"/>
                    <a:pt x="6209" y="12422"/>
                  </a:cubicBezTo>
                  <a:cubicBezTo>
                    <a:pt x="9636" y="12422"/>
                    <a:pt x="12422" y="9637"/>
                    <a:pt x="12422" y="6213"/>
                  </a:cubicBezTo>
                  <a:cubicBezTo>
                    <a:pt x="12422" y="5219"/>
                    <a:pt x="12160" y="4258"/>
                    <a:pt x="11711" y="3388"/>
                  </a:cubicBezTo>
                  <a:lnTo>
                    <a:pt x="11428" y="3388"/>
                  </a:lnTo>
                  <a:lnTo>
                    <a:pt x="10780" y="4036"/>
                  </a:lnTo>
                  <a:cubicBezTo>
                    <a:pt x="11112" y="4713"/>
                    <a:pt x="11286" y="5457"/>
                    <a:pt x="11292" y="6213"/>
                  </a:cubicBezTo>
                  <a:cubicBezTo>
                    <a:pt x="11292" y="9013"/>
                    <a:pt x="9010" y="11293"/>
                    <a:pt x="6209" y="11293"/>
                  </a:cubicBezTo>
                  <a:cubicBezTo>
                    <a:pt x="3409" y="11293"/>
                    <a:pt x="1129" y="9013"/>
                    <a:pt x="1129" y="6213"/>
                  </a:cubicBezTo>
                  <a:cubicBezTo>
                    <a:pt x="1129" y="3409"/>
                    <a:pt x="3409" y="1130"/>
                    <a:pt x="6209" y="1130"/>
                  </a:cubicBezTo>
                  <a:cubicBezTo>
                    <a:pt x="6965" y="1133"/>
                    <a:pt x="7709" y="1307"/>
                    <a:pt x="8387" y="1639"/>
                  </a:cubicBezTo>
                  <a:lnTo>
                    <a:pt x="9034" y="994"/>
                  </a:lnTo>
                  <a:lnTo>
                    <a:pt x="9034" y="708"/>
                  </a:lnTo>
                  <a:cubicBezTo>
                    <a:pt x="8164" y="260"/>
                    <a:pt x="7203" y="1"/>
                    <a:pt x="62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 name="Google Shape;136;p28">
              <a:extLst>
                <a:ext uri="{FF2B5EF4-FFF2-40B4-BE49-F238E27FC236}">
                  <a16:creationId xmlns:a16="http://schemas.microsoft.com/office/drawing/2014/main" id="{4B2A7F12-92C4-9EFE-5B9A-C5E5FA99602A}"/>
                </a:ext>
              </a:extLst>
            </p:cNvPr>
            <p:cNvSpPr/>
            <p:nvPr/>
          </p:nvSpPr>
          <p:spPr>
            <a:xfrm>
              <a:off x="5184925" y="1576250"/>
              <a:ext cx="205475" cy="197625"/>
            </a:xfrm>
            <a:custGeom>
              <a:avLst/>
              <a:gdLst/>
              <a:ahLst/>
              <a:cxnLst/>
              <a:rect l="l" t="t" r="r" b="b"/>
              <a:pathLst>
                <a:path w="8219" h="7905" extrusionOk="0">
                  <a:moveTo>
                    <a:pt x="4264" y="0"/>
                  </a:moveTo>
                  <a:cubicBezTo>
                    <a:pt x="2665" y="0"/>
                    <a:pt x="1226" y="964"/>
                    <a:pt x="612" y="2439"/>
                  </a:cubicBezTo>
                  <a:cubicBezTo>
                    <a:pt x="0" y="3918"/>
                    <a:pt x="341" y="5616"/>
                    <a:pt x="1470" y="6748"/>
                  </a:cubicBezTo>
                  <a:cubicBezTo>
                    <a:pt x="2225" y="7503"/>
                    <a:pt x="3236" y="7904"/>
                    <a:pt x="4264" y="7904"/>
                  </a:cubicBezTo>
                  <a:cubicBezTo>
                    <a:pt x="4774" y="7904"/>
                    <a:pt x="5287" y="7806"/>
                    <a:pt x="5776" y="7603"/>
                  </a:cubicBezTo>
                  <a:cubicBezTo>
                    <a:pt x="7255" y="6992"/>
                    <a:pt x="8218" y="5550"/>
                    <a:pt x="8218" y="3954"/>
                  </a:cubicBezTo>
                  <a:cubicBezTo>
                    <a:pt x="8212" y="3502"/>
                    <a:pt x="8131" y="3059"/>
                    <a:pt x="7974" y="2638"/>
                  </a:cubicBezTo>
                  <a:lnTo>
                    <a:pt x="7050" y="3565"/>
                  </a:lnTo>
                  <a:cubicBezTo>
                    <a:pt x="7071" y="3692"/>
                    <a:pt x="7083" y="3821"/>
                    <a:pt x="7089" y="3954"/>
                  </a:cubicBezTo>
                  <a:cubicBezTo>
                    <a:pt x="7089" y="5095"/>
                    <a:pt x="6399" y="6125"/>
                    <a:pt x="5345" y="6562"/>
                  </a:cubicBezTo>
                  <a:cubicBezTo>
                    <a:pt x="4996" y="6706"/>
                    <a:pt x="4629" y="6776"/>
                    <a:pt x="4265" y="6776"/>
                  </a:cubicBezTo>
                  <a:cubicBezTo>
                    <a:pt x="3530" y="6776"/>
                    <a:pt x="2808" y="6489"/>
                    <a:pt x="2268" y="5947"/>
                  </a:cubicBezTo>
                  <a:cubicBezTo>
                    <a:pt x="1461" y="5140"/>
                    <a:pt x="1220" y="3927"/>
                    <a:pt x="1657" y="2873"/>
                  </a:cubicBezTo>
                  <a:cubicBezTo>
                    <a:pt x="2093" y="1816"/>
                    <a:pt x="3123" y="1129"/>
                    <a:pt x="4264" y="1129"/>
                  </a:cubicBezTo>
                  <a:cubicBezTo>
                    <a:pt x="4394" y="1132"/>
                    <a:pt x="4523" y="1144"/>
                    <a:pt x="4653" y="1168"/>
                  </a:cubicBezTo>
                  <a:lnTo>
                    <a:pt x="5580" y="241"/>
                  </a:lnTo>
                  <a:cubicBezTo>
                    <a:pt x="5159" y="84"/>
                    <a:pt x="4713" y="3"/>
                    <a:pt x="426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0" name="Google Shape;137;p28">
              <a:extLst>
                <a:ext uri="{FF2B5EF4-FFF2-40B4-BE49-F238E27FC236}">
                  <a16:creationId xmlns:a16="http://schemas.microsoft.com/office/drawing/2014/main" id="{89876B02-AC48-69A3-9333-5E1320FC2A37}"/>
                </a:ext>
              </a:extLst>
            </p:cNvPr>
            <p:cNvSpPr/>
            <p:nvPr/>
          </p:nvSpPr>
          <p:spPr>
            <a:xfrm>
              <a:off x="5049725" y="1435075"/>
              <a:ext cx="481825" cy="481825"/>
            </a:xfrm>
            <a:custGeom>
              <a:avLst/>
              <a:gdLst/>
              <a:ahLst/>
              <a:cxnLst/>
              <a:rect l="l" t="t" r="r" b="b"/>
              <a:pathLst>
                <a:path w="19273" h="19273" extrusionOk="0">
                  <a:moveTo>
                    <a:pt x="9672" y="1"/>
                  </a:moveTo>
                  <a:cubicBezTo>
                    <a:pt x="4379" y="1"/>
                    <a:pt x="0" y="4307"/>
                    <a:pt x="0" y="9601"/>
                  </a:cubicBezTo>
                  <a:cubicBezTo>
                    <a:pt x="0" y="14892"/>
                    <a:pt x="4379" y="19273"/>
                    <a:pt x="9672" y="19273"/>
                  </a:cubicBezTo>
                  <a:cubicBezTo>
                    <a:pt x="14966" y="19273"/>
                    <a:pt x="19272" y="14892"/>
                    <a:pt x="19272" y="9601"/>
                  </a:cubicBezTo>
                  <a:cubicBezTo>
                    <a:pt x="19269" y="8204"/>
                    <a:pt x="18962" y="6821"/>
                    <a:pt x="18369" y="5557"/>
                  </a:cubicBezTo>
                  <a:lnTo>
                    <a:pt x="17646" y="6279"/>
                  </a:lnTo>
                  <a:cubicBezTo>
                    <a:pt x="17327" y="6599"/>
                    <a:pt x="16896" y="6776"/>
                    <a:pt x="16448" y="6776"/>
                  </a:cubicBezTo>
                  <a:lnTo>
                    <a:pt x="16430" y="6776"/>
                  </a:lnTo>
                  <a:cubicBezTo>
                    <a:pt x="16809" y="7671"/>
                    <a:pt x="17008" y="8628"/>
                    <a:pt x="17014" y="9601"/>
                  </a:cubicBezTo>
                  <a:cubicBezTo>
                    <a:pt x="17014" y="13648"/>
                    <a:pt x="13720" y="16939"/>
                    <a:pt x="9672" y="16939"/>
                  </a:cubicBezTo>
                  <a:cubicBezTo>
                    <a:pt x="5625" y="16939"/>
                    <a:pt x="2334" y="13648"/>
                    <a:pt x="2334" y="9601"/>
                  </a:cubicBezTo>
                  <a:cubicBezTo>
                    <a:pt x="2334" y="5554"/>
                    <a:pt x="5625" y="2259"/>
                    <a:pt x="9672" y="2259"/>
                  </a:cubicBezTo>
                  <a:cubicBezTo>
                    <a:pt x="10642" y="2265"/>
                    <a:pt x="11603" y="2464"/>
                    <a:pt x="12497" y="2844"/>
                  </a:cubicBezTo>
                  <a:lnTo>
                    <a:pt x="12497" y="2825"/>
                  </a:lnTo>
                  <a:cubicBezTo>
                    <a:pt x="12494" y="2374"/>
                    <a:pt x="12672" y="1943"/>
                    <a:pt x="12991" y="1627"/>
                  </a:cubicBezTo>
                  <a:lnTo>
                    <a:pt x="13713" y="904"/>
                  </a:lnTo>
                  <a:cubicBezTo>
                    <a:pt x="12449" y="311"/>
                    <a:pt x="11070" y="4"/>
                    <a:pt x="96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6" name="Google Shape;138;p28">
              <a:extLst>
                <a:ext uri="{FF2B5EF4-FFF2-40B4-BE49-F238E27FC236}">
                  <a16:creationId xmlns:a16="http://schemas.microsoft.com/office/drawing/2014/main" id="{7D724CBD-E618-FF96-A804-AD48D26FCAAD}"/>
                </a:ext>
              </a:extLst>
            </p:cNvPr>
            <p:cNvSpPr/>
            <p:nvPr/>
          </p:nvSpPr>
          <p:spPr>
            <a:xfrm>
              <a:off x="5245825" y="1435050"/>
              <a:ext cx="290450" cy="282350"/>
            </a:xfrm>
            <a:custGeom>
              <a:avLst/>
              <a:gdLst/>
              <a:ahLst/>
              <a:cxnLst/>
              <a:rect l="l" t="t" r="r" b="b"/>
              <a:pathLst>
                <a:path w="11618" h="11294" extrusionOk="0">
                  <a:moveTo>
                    <a:pt x="8601" y="1"/>
                  </a:moveTo>
                  <a:cubicBezTo>
                    <a:pt x="8461" y="1"/>
                    <a:pt x="8319" y="52"/>
                    <a:pt x="8203" y="168"/>
                  </a:cubicBezTo>
                  <a:lnTo>
                    <a:pt x="5945" y="2426"/>
                  </a:lnTo>
                  <a:cubicBezTo>
                    <a:pt x="5839" y="2531"/>
                    <a:pt x="5779" y="2676"/>
                    <a:pt x="5782" y="2826"/>
                  </a:cubicBezTo>
                  <a:lnTo>
                    <a:pt x="5782" y="4850"/>
                  </a:lnTo>
                  <a:lnTo>
                    <a:pt x="2554" y="8075"/>
                  </a:lnTo>
                  <a:cubicBezTo>
                    <a:pt x="2328" y="7967"/>
                    <a:pt x="2081" y="7906"/>
                    <a:pt x="1828" y="7906"/>
                  </a:cubicBezTo>
                  <a:cubicBezTo>
                    <a:pt x="1142" y="7906"/>
                    <a:pt x="525" y="8319"/>
                    <a:pt x="263" y="8951"/>
                  </a:cubicBezTo>
                  <a:cubicBezTo>
                    <a:pt x="1" y="9584"/>
                    <a:pt x="145" y="10312"/>
                    <a:pt x="630" y="10797"/>
                  </a:cubicBezTo>
                  <a:cubicBezTo>
                    <a:pt x="954" y="11122"/>
                    <a:pt x="1388" y="11294"/>
                    <a:pt x="1828" y="11294"/>
                  </a:cubicBezTo>
                  <a:cubicBezTo>
                    <a:pt x="2046" y="11294"/>
                    <a:pt x="2266" y="11251"/>
                    <a:pt x="2476" y="11165"/>
                  </a:cubicBezTo>
                  <a:cubicBezTo>
                    <a:pt x="3108" y="10903"/>
                    <a:pt x="3524" y="10285"/>
                    <a:pt x="3524" y="9602"/>
                  </a:cubicBezTo>
                  <a:cubicBezTo>
                    <a:pt x="3521" y="9349"/>
                    <a:pt x="3463" y="9102"/>
                    <a:pt x="3352" y="8876"/>
                  </a:cubicBezTo>
                  <a:lnTo>
                    <a:pt x="6580" y="5648"/>
                  </a:lnTo>
                  <a:lnTo>
                    <a:pt x="8604" y="5648"/>
                  </a:lnTo>
                  <a:cubicBezTo>
                    <a:pt x="8754" y="5648"/>
                    <a:pt x="8896" y="5588"/>
                    <a:pt x="9004" y="5482"/>
                  </a:cubicBezTo>
                  <a:lnTo>
                    <a:pt x="11263" y="3224"/>
                  </a:lnTo>
                  <a:cubicBezTo>
                    <a:pt x="11618" y="2869"/>
                    <a:pt x="11365" y="2260"/>
                    <a:pt x="10862" y="2260"/>
                  </a:cubicBezTo>
                  <a:lnTo>
                    <a:pt x="9170" y="2260"/>
                  </a:lnTo>
                  <a:lnTo>
                    <a:pt x="9170" y="568"/>
                  </a:lnTo>
                  <a:cubicBezTo>
                    <a:pt x="9170" y="226"/>
                    <a:pt x="8892" y="1"/>
                    <a:pt x="86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47" name="Google Shape;139;p28">
            <a:extLst>
              <a:ext uri="{FF2B5EF4-FFF2-40B4-BE49-F238E27FC236}">
                <a16:creationId xmlns:a16="http://schemas.microsoft.com/office/drawing/2014/main" id="{F9B6213E-6258-E19C-17DD-3000C17F65B3}"/>
              </a:ext>
            </a:extLst>
          </p:cNvPr>
          <p:cNvSpPr/>
          <p:nvPr/>
        </p:nvSpPr>
        <p:spPr>
          <a:xfrm>
            <a:off x="9889969" y="1332031"/>
            <a:ext cx="739173" cy="739173"/>
          </a:xfrm>
          <a:prstGeom prst="ellipse">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0;p28">
            <a:extLst>
              <a:ext uri="{FF2B5EF4-FFF2-40B4-BE49-F238E27FC236}">
                <a16:creationId xmlns:a16="http://schemas.microsoft.com/office/drawing/2014/main" id="{2392380B-7763-C26A-7438-973F7687C537}"/>
              </a:ext>
            </a:extLst>
          </p:cNvPr>
          <p:cNvSpPr/>
          <p:nvPr/>
        </p:nvSpPr>
        <p:spPr>
          <a:xfrm>
            <a:off x="8291576" y="2029284"/>
            <a:ext cx="739173" cy="739173"/>
          </a:xfrm>
          <a:prstGeom prst="ellipse">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1;p28">
            <a:extLst>
              <a:ext uri="{FF2B5EF4-FFF2-40B4-BE49-F238E27FC236}">
                <a16:creationId xmlns:a16="http://schemas.microsoft.com/office/drawing/2014/main" id="{0728DC06-7615-7258-71CF-5A220D210447}"/>
              </a:ext>
            </a:extLst>
          </p:cNvPr>
          <p:cNvSpPr/>
          <p:nvPr/>
        </p:nvSpPr>
        <p:spPr>
          <a:xfrm>
            <a:off x="7798114" y="3478609"/>
            <a:ext cx="739173" cy="739173"/>
          </a:xfrm>
          <a:prstGeom prst="ellipse">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2;p28">
            <a:extLst>
              <a:ext uri="{FF2B5EF4-FFF2-40B4-BE49-F238E27FC236}">
                <a16:creationId xmlns:a16="http://schemas.microsoft.com/office/drawing/2014/main" id="{22CA1622-8EF3-09A7-8CE3-6A644F2AD279}"/>
              </a:ext>
            </a:extLst>
          </p:cNvPr>
          <p:cNvSpPr/>
          <p:nvPr/>
        </p:nvSpPr>
        <p:spPr>
          <a:xfrm>
            <a:off x="8291578" y="4927947"/>
            <a:ext cx="739173" cy="739173"/>
          </a:xfrm>
          <a:prstGeom prst="ellipse">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57;p28">
            <a:extLst>
              <a:ext uri="{FF2B5EF4-FFF2-40B4-BE49-F238E27FC236}">
                <a16:creationId xmlns:a16="http://schemas.microsoft.com/office/drawing/2014/main" id="{9BE985D0-B752-CAFA-B325-0BFB2B227F72}"/>
              </a:ext>
            </a:extLst>
          </p:cNvPr>
          <p:cNvSpPr/>
          <p:nvPr/>
        </p:nvSpPr>
        <p:spPr>
          <a:xfrm>
            <a:off x="9890154" y="5622804"/>
            <a:ext cx="739173" cy="739173"/>
          </a:xfrm>
          <a:prstGeom prst="ellipse">
            <a:avLst/>
          </a:pr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3;p22">
            <a:extLst>
              <a:ext uri="{FF2B5EF4-FFF2-40B4-BE49-F238E27FC236}">
                <a16:creationId xmlns:a16="http://schemas.microsoft.com/office/drawing/2014/main" id="{EE22D1B1-6F79-E730-73EB-4F125F527F58}"/>
              </a:ext>
            </a:extLst>
          </p:cNvPr>
          <p:cNvGrpSpPr/>
          <p:nvPr/>
        </p:nvGrpSpPr>
        <p:grpSpPr>
          <a:xfrm>
            <a:off x="8002947" y="3654921"/>
            <a:ext cx="366465" cy="361818"/>
            <a:chOff x="4589988" y="2242675"/>
            <a:chExt cx="252450" cy="249250"/>
          </a:xfrm>
          <a:solidFill>
            <a:schemeClr val="bg1"/>
          </a:solidFill>
        </p:grpSpPr>
        <p:sp>
          <p:nvSpPr>
            <p:cNvPr id="53" name="Google Shape;524;p22">
              <a:extLst>
                <a:ext uri="{FF2B5EF4-FFF2-40B4-BE49-F238E27FC236}">
                  <a16:creationId xmlns:a16="http://schemas.microsoft.com/office/drawing/2014/main" id="{BD9550EB-7BDB-5A48-5E7C-788B968280BB}"/>
                </a:ext>
              </a:extLst>
            </p:cNvPr>
            <p:cNvSpPr/>
            <p:nvPr/>
          </p:nvSpPr>
          <p:spPr>
            <a:xfrm>
              <a:off x="4754313" y="2318300"/>
              <a:ext cx="9825" cy="9825"/>
            </a:xfrm>
            <a:custGeom>
              <a:avLst/>
              <a:gdLst/>
              <a:ahLst/>
              <a:cxnLst/>
              <a:rect l="l" t="t" r="r" b="b"/>
              <a:pathLst>
                <a:path w="393" h="393" extrusionOk="0">
                  <a:moveTo>
                    <a:pt x="191" y="0"/>
                  </a:moveTo>
                  <a:cubicBezTo>
                    <a:pt x="84" y="0"/>
                    <a:pt x="0" y="83"/>
                    <a:pt x="0" y="191"/>
                  </a:cubicBezTo>
                  <a:cubicBezTo>
                    <a:pt x="0" y="298"/>
                    <a:pt x="84" y="393"/>
                    <a:pt x="191" y="393"/>
                  </a:cubicBezTo>
                  <a:cubicBezTo>
                    <a:pt x="298" y="393"/>
                    <a:pt x="393" y="298"/>
                    <a:pt x="393" y="191"/>
                  </a:cubicBezTo>
                  <a:cubicBezTo>
                    <a:pt x="393" y="83"/>
                    <a:pt x="298" y="0"/>
                    <a:pt x="191" y="0"/>
                  </a:cubicBezTo>
                  <a:close/>
                </a:path>
              </a:pathLst>
            </a:custGeom>
            <a:grpFill/>
            <a:ln>
              <a:noFill/>
            </a:ln>
          </p:spPr>
          <p:txBody>
            <a:bodyPr spcFirstLastPara="1" wrap="square" lIns="121900" tIns="121900" rIns="121900" bIns="121900" anchor="ctr" anchorCtr="0">
              <a:noAutofit/>
            </a:bodyPr>
            <a:lstStyle/>
            <a:p>
              <a:endParaRPr sz="2400"/>
            </a:p>
          </p:txBody>
        </p:sp>
        <p:sp>
          <p:nvSpPr>
            <p:cNvPr id="54" name="Google Shape;525;p22">
              <a:extLst>
                <a:ext uri="{FF2B5EF4-FFF2-40B4-BE49-F238E27FC236}">
                  <a16:creationId xmlns:a16="http://schemas.microsoft.com/office/drawing/2014/main" id="{0308C94B-8C88-9165-31F4-92CBBC215868}"/>
                </a:ext>
              </a:extLst>
            </p:cNvPr>
            <p:cNvSpPr/>
            <p:nvPr/>
          </p:nvSpPr>
          <p:spPr>
            <a:xfrm>
              <a:off x="4665913" y="2406700"/>
              <a:ext cx="9825" cy="9850"/>
            </a:xfrm>
            <a:custGeom>
              <a:avLst/>
              <a:gdLst/>
              <a:ahLst/>
              <a:cxnLst/>
              <a:rect l="l" t="t" r="r" b="b"/>
              <a:pathLst>
                <a:path w="393" h="394" extrusionOk="0">
                  <a:moveTo>
                    <a:pt x="191" y="0"/>
                  </a:moveTo>
                  <a:cubicBezTo>
                    <a:pt x="83" y="0"/>
                    <a:pt x="0" y="84"/>
                    <a:pt x="0" y="191"/>
                  </a:cubicBezTo>
                  <a:cubicBezTo>
                    <a:pt x="0" y="298"/>
                    <a:pt x="83" y="393"/>
                    <a:pt x="191" y="393"/>
                  </a:cubicBezTo>
                  <a:cubicBezTo>
                    <a:pt x="298" y="393"/>
                    <a:pt x="393" y="298"/>
                    <a:pt x="393" y="191"/>
                  </a:cubicBezTo>
                  <a:cubicBezTo>
                    <a:pt x="393" y="84"/>
                    <a:pt x="298" y="0"/>
                    <a:pt x="191" y="0"/>
                  </a:cubicBezTo>
                  <a:close/>
                </a:path>
              </a:pathLst>
            </a:custGeom>
            <a:grpFill/>
            <a:ln>
              <a:noFill/>
            </a:ln>
          </p:spPr>
          <p:txBody>
            <a:bodyPr spcFirstLastPara="1" wrap="square" lIns="121900" tIns="121900" rIns="121900" bIns="121900" anchor="ctr" anchorCtr="0">
              <a:noAutofit/>
            </a:bodyPr>
            <a:lstStyle/>
            <a:p>
              <a:endParaRPr sz="2400"/>
            </a:p>
          </p:txBody>
        </p:sp>
        <p:sp>
          <p:nvSpPr>
            <p:cNvPr id="55" name="Google Shape;526;p22">
              <a:extLst>
                <a:ext uri="{FF2B5EF4-FFF2-40B4-BE49-F238E27FC236}">
                  <a16:creationId xmlns:a16="http://schemas.microsoft.com/office/drawing/2014/main" id="{45CC3126-3323-B58C-897F-09CDA3348001}"/>
                </a:ext>
              </a:extLst>
            </p:cNvPr>
            <p:cNvSpPr/>
            <p:nvPr/>
          </p:nvSpPr>
          <p:spPr>
            <a:xfrm>
              <a:off x="4589988" y="2242675"/>
              <a:ext cx="252450" cy="249250"/>
            </a:xfrm>
            <a:custGeom>
              <a:avLst/>
              <a:gdLst/>
              <a:ahLst/>
              <a:cxnLst/>
              <a:rect l="l" t="t" r="r" b="b"/>
              <a:pathLst>
                <a:path w="10098" h="9970" extrusionOk="0">
                  <a:moveTo>
                    <a:pt x="799" y="441"/>
                  </a:moveTo>
                  <a:lnTo>
                    <a:pt x="1942" y="1132"/>
                  </a:lnTo>
                  <a:lnTo>
                    <a:pt x="1942" y="1573"/>
                  </a:lnTo>
                  <a:cubicBezTo>
                    <a:pt x="1942" y="1632"/>
                    <a:pt x="1965" y="1680"/>
                    <a:pt x="2001" y="1715"/>
                  </a:cubicBezTo>
                  <a:lnTo>
                    <a:pt x="4442" y="4168"/>
                  </a:lnTo>
                  <a:lnTo>
                    <a:pt x="4168" y="4442"/>
                  </a:lnTo>
                  <a:lnTo>
                    <a:pt x="1727" y="1989"/>
                  </a:lnTo>
                  <a:cubicBezTo>
                    <a:pt x="1692" y="1954"/>
                    <a:pt x="1644" y="1930"/>
                    <a:pt x="1584" y="1930"/>
                  </a:cubicBezTo>
                  <a:lnTo>
                    <a:pt x="1144" y="1930"/>
                  </a:lnTo>
                  <a:lnTo>
                    <a:pt x="453" y="775"/>
                  </a:lnTo>
                  <a:lnTo>
                    <a:pt x="799" y="441"/>
                  </a:lnTo>
                  <a:close/>
                  <a:moveTo>
                    <a:pt x="6109" y="5263"/>
                  </a:moveTo>
                  <a:lnTo>
                    <a:pt x="6395" y="5525"/>
                  </a:lnTo>
                  <a:lnTo>
                    <a:pt x="5525" y="6383"/>
                  </a:lnTo>
                  <a:lnTo>
                    <a:pt x="5263" y="6097"/>
                  </a:lnTo>
                  <a:lnTo>
                    <a:pt x="6109" y="5263"/>
                  </a:lnTo>
                  <a:close/>
                  <a:moveTo>
                    <a:pt x="6680" y="5787"/>
                  </a:moveTo>
                  <a:lnTo>
                    <a:pt x="9371" y="8252"/>
                  </a:lnTo>
                  <a:cubicBezTo>
                    <a:pt x="9669" y="8561"/>
                    <a:pt x="9669" y="9050"/>
                    <a:pt x="9359" y="9347"/>
                  </a:cubicBezTo>
                  <a:cubicBezTo>
                    <a:pt x="9209" y="9504"/>
                    <a:pt x="9010" y="9581"/>
                    <a:pt x="8810" y="9581"/>
                  </a:cubicBezTo>
                  <a:cubicBezTo>
                    <a:pt x="8614" y="9581"/>
                    <a:pt x="8417" y="9507"/>
                    <a:pt x="8264" y="9359"/>
                  </a:cubicBezTo>
                  <a:lnTo>
                    <a:pt x="5799" y="6668"/>
                  </a:lnTo>
                  <a:lnTo>
                    <a:pt x="6680" y="5787"/>
                  </a:lnTo>
                  <a:close/>
                  <a:moveTo>
                    <a:pt x="8038" y="394"/>
                  </a:moveTo>
                  <a:cubicBezTo>
                    <a:pt x="8097" y="394"/>
                    <a:pt x="8157" y="394"/>
                    <a:pt x="8216" y="406"/>
                  </a:cubicBezTo>
                  <a:lnTo>
                    <a:pt x="7609" y="1013"/>
                  </a:lnTo>
                  <a:cubicBezTo>
                    <a:pt x="7573" y="1049"/>
                    <a:pt x="7549" y="1108"/>
                    <a:pt x="7549" y="1156"/>
                  </a:cubicBezTo>
                  <a:lnTo>
                    <a:pt x="7549" y="1703"/>
                  </a:lnTo>
                  <a:cubicBezTo>
                    <a:pt x="7549" y="1751"/>
                    <a:pt x="7573" y="1799"/>
                    <a:pt x="7609" y="1834"/>
                  </a:cubicBezTo>
                  <a:lnTo>
                    <a:pt x="8145" y="2394"/>
                  </a:lnTo>
                  <a:cubicBezTo>
                    <a:pt x="8181" y="2430"/>
                    <a:pt x="8228" y="2454"/>
                    <a:pt x="8288" y="2454"/>
                  </a:cubicBezTo>
                  <a:lnTo>
                    <a:pt x="8835" y="2454"/>
                  </a:lnTo>
                  <a:cubicBezTo>
                    <a:pt x="8883" y="2454"/>
                    <a:pt x="8931" y="2442"/>
                    <a:pt x="8966" y="2394"/>
                  </a:cubicBezTo>
                  <a:lnTo>
                    <a:pt x="9585" y="1787"/>
                  </a:lnTo>
                  <a:cubicBezTo>
                    <a:pt x="9585" y="1834"/>
                    <a:pt x="9597" y="1894"/>
                    <a:pt x="9597" y="1954"/>
                  </a:cubicBezTo>
                  <a:cubicBezTo>
                    <a:pt x="9597" y="2811"/>
                    <a:pt x="8895" y="3513"/>
                    <a:pt x="8038" y="3513"/>
                  </a:cubicBezTo>
                  <a:cubicBezTo>
                    <a:pt x="7871" y="3513"/>
                    <a:pt x="7704" y="3478"/>
                    <a:pt x="7538" y="3430"/>
                  </a:cubicBezTo>
                  <a:cubicBezTo>
                    <a:pt x="7515" y="3422"/>
                    <a:pt x="7492" y="3418"/>
                    <a:pt x="7470" y="3418"/>
                  </a:cubicBezTo>
                  <a:cubicBezTo>
                    <a:pt x="7422" y="3418"/>
                    <a:pt x="7376" y="3437"/>
                    <a:pt x="7335" y="3478"/>
                  </a:cubicBezTo>
                  <a:cubicBezTo>
                    <a:pt x="6359" y="4454"/>
                    <a:pt x="4263" y="6549"/>
                    <a:pt x="3489" y="7323"/>
                  </a:cubicBezTo>
                  <a:cubicBezTo>
                    <a:pt x="3430" y="7383"/>
                    <a:pt x="3418" y="7454"/>
                    <a:pt x="3442" y="7526"/>
                  </a:cubicBezTo>
                  <a:cubicBezTo>
                    <a:pt x="3597" y="8002"/>
                    <a:pt x="3525" y="8514"/>
                    <a:pt x="3228" y="8931"/>
                  </a:cubicBezTo>
                  <a:cubicBezTo>
                    <a:pt x="2930" y="9347"/>
                    <a:pt x="2466" y="9585"/>
                    <a:pt x="1965" y="9585"/>
                  </a:cubicBezTo>
                  <a:cubicBezTo>
                    <a:pt x="1906" y="9585"/>
                    <a:pt x="1846" y="9574"/>
                    <a:pt x="1799" y="9574"/>
                  </a:cubicBezTo>
                  <a:lnTo>
                    <a:pt x="2418" y="8954"/>
                  </a:lnTo>
                  <a:cubicBezTo>
                    <a:pt x="2454" y="8919"/>
                    <a:pt x="2466" y="8871"/>
                    <a:pt x="2466" y="8823"/>
                  </a:cubicBezTo>
                  <a:lnTo>
                    <a:pt x="2466" y="8264"/>
                  </a:lnTo>
                  <a:cubicBezTo>
                    <a:pt x="2466" y="8216"/>
                    <a:pt x="2454" y="8169"/>
                    <a:pt x="2418" y="8133"/>
                  </a:cubicBezTo>
                  <a:lnTo>
                    <a:pt x="1858" y="7573"/>
                  </a:lnTo>
                  <a:cubicBezTo>
                    <a:pt x="1823" y="7538"/>
                    <a:pt x="1775" y="7514"/>
                    <a:pt x="1715" y="7514"/>
                  </a:cubicBezTo>
                  <a:lnTo>
                    <a:pt x="1168" y="7514"/>
                  </a:lnTo>
                  <a:cubicBezTo>
                    <a:pt x="1120" y="7514"/>
                    <a:pt x="1072" y="7538"/>
                    <a:pt x="1025" y="7573"/>
                  </a:cubicBezTo>
                  <a:lnTo>
                    <a:pt x="418" y="8192"/>
                  </a:lnTo>
                  <a:cubicBezTo>
                    <a:pt x="406" y="8133"/>
                    <a:pt x="406" y="8085"/>
                    <a:pt x="406" y="8026"/>
                  </a:cubicBezTo>
                  <a:cubicBezTo>
                    <a:pt x="406" y="7514"/>
                    <a:pt x="644" y="7049"/>
                    <a:pt x="1061" y="6764"/>
                  </a:cubicBezTo>
                  <a:cubicBezTo>
                    <a:pt x="1327" y="6568"/>
                    <a:pt x="1640" y="6465"/>
                    <a:pt x="1962" y="6465"/>
                  </a:cubicBezTo>
                  <a:cubicBezTo>
                    <a:pt x="2129" y="6465"/>
                    <a:pt x="2299" y="6492"/>
                    <a:pt x="2466" y="6549"/>
                  </a:cubicBezTo>
                  <a:cubicBezTo>
                    <a:pt x="2485" y="6556"/>
                    <a:pt x="2504" y="6559"/>
                    <a:pt x="2522" y="6559"/>
                  </a:cubicBezTo>
                  <a:cubicBezTo>
                    <a:pt x="2574" y="6559"/>
                    <a:pt x="2621" y="6537"/>
                    <a:pt x="2656" y="6502"/>
                  </a:cubicBezTo>
                  <a:lnTo>
                    <a:pt x="6514" y="2644"/>
                  </a:lnTo>
                  <a:cubicBezTo>
                    <a:pt x="6561" y="2596"/>
                    <a:pt x="6585" y="2513"/>
                    <a:pt x="6561" y="2454"/>
                  </a:cubicBezTo>
                  <a:cubicBezTo>
                    <a:pt x="6395" y="1965"/>
                    <a:pt x="6478" y="1453"/>
                    <a:pt x="6776" y="1049"/>
                  </a:cubicBezTo>
                  <a:cubicBezTo>
                    <a:pt x="7073" y="632"/>
                    <a:pt x="7526" y="394"/>
                    <a:pt x="8038" y="394"/>
                  </a:cubicBezTo>
                  <a:close/>
                  <a:moveTo>
                    <a:pt x="8038" y="1"/>
                  </a:moveTo>
                  <a:cubicBezTo>
                    <a:pt x="7407" y="1"/>
                    <a:pt x="6823" y="299"/>
                    <a:pt x="6454" y="811"/>
                  </a:cubicBezTo>
                  <a:cubicBezTo>
                    <a:pt x="6109" y="1299"/>
                    <a:pt x="6002" y="1894"/>
                    <a:pt x="6156" y="2454"/>
                  </a:cubicBezTo>
                  <a:lnTo>
                    <a:pt x="4728" y="3894"/>
                  </a:lnTo>
                  <a:lnTo>
                    <a:pt x="2335" y="1501"/>
                  </a:lnTo>
                  <a:lnTo>
                    <a:pt x="2335" y="1025"/>
                  </a:lnTo>
                  <a:cubicBezTo>
                    <a:pt x="2335" y="953"/>
                    <a:pt x="2299" y="894"/>
                    <a:pt x="2239" y="858"/>
                  </a:cubicBezTo>
                  <a:lnTo>
                    <a:pt x="858" y="37"/>
                  </a:lnTo>
                  <a:cubicBezTo>
                    <a:pt x="828" y="17"/>
                    <a:pt x="794" y="7"/>
                    <a:pt x="760" y="7"/>
                  </a:cubicBezTo>
                  <a:cubicBezTo>
                    <a:pt x="711" y="7"/>
                    <a:pt x="662" y="26"/>
                    <a:pt x="620" y="60"/>
                  </a:cubicBezTo>
                  <a:lnTo>
                    <a:pt x="72" y="608"/>
                  </a:lnTo>
                  <a:cubicBezTo>
                    <a:pt x="13" y="680"/>
                    <a:pt x="1" y="775"/>
                    <a:pt x="49" y="846"/>
                  </a:cubicBezTo>
                  <a:lnTo>
                    <a:pt x="870" y="2227"/>
                  </a:lnTo>
                  <a:cubicBezTo>
                    <a:pt x="906" y="2287"/>
                    <a:pt x="965" y="2323"/>
                    <a:pt x="1037" y="2323"/>
                  </a:cubicBezTo>
                  <a:lnTo>
                    <a:pt x="1513" y="2323"/>
                  </a:lnTo>
                  <a:lnTo>
                    <a:pt x="3894" y="4716"/>
                  </a:lnTo>
                  <a:lnTo>
                    <a:pt x="2466" y="6145"/>
                  </a:lnTo>
                  <a:cubicBezTo>
                    <a:pt x="2298" y="6098"/>
                    <a:pt x="2127" y="6075"/>
                    <a:pt x="1957" y="6075"/>
                  </a:cubicBezTo>
                  <a:cubicBezTo>
                    <a:pt x="1560" y="6075"/>
                    <a:pt x="1168" y="6200"/>
                    <a:pt x="834" y="6442"/>
                  </a:cubicBezTo>
                  <a:cubicBezTo>
                    <a:pt x="310" y="6811"/>
                    <a:pt x="13" y="7395"/>
                    <a:pt x="13" y="8026"/>
                  </a:cubicBezTo>
                  <a:cubicBezTo>
                    <a:pt x="13" y="8240"/>
                    <a:pt x="49" y="8442"/>
                    <a:pt x="120" y="8645"/>
                  </a:cubicBezTo>
                  <a:cubicBezTo>
                    <a:pt x="144" y="8704"/>
                    <a:pt x="191" y="8752"/>
                    <a:pt x="263" y="8776"/>
                  </a:cubicBezTo>
                  <a:cubicBezTo>
                    <a:pt x="273" y="8778"/>
                    <a:pt x="284" y="8779"/>
                    <a:pt x="294" y="8779"/>
                  </a:cubicBezTo>
                  <a:cubicBezTo>
                    <a:pt x="346" y="8779"/>
                    <a:pt x="402" y="8756"/>
                    <a:pt x="441" y="8716"/>
                  </a:cubicBezTo>
                  <a:lnTo>
                    <a:pt x="1251" y="7907"/>
                  </a:lnTo>
                  <a:lnTo>
                    <a:pt x="1632" y="7907"/>
                  </a:lnTo>
                  <a:lnTo>
                    <a:pt x="2085" y="8347"/>
                  </a:lnTo>
                  <a:lnTo>
                    <a:pt x="2085" y="8740"/>
                  </a:lnTo>
                  <a:lnTo>
                    <a:pt x="1263" y="9550"/>
                  </a:lnTo>
                  <a:cubicBezTo>
                    <a:pt x="1215" y="9597"/>
                    <a:pt x="1203" y="9657"/>
                    <a:pt x="1215" y="9728"/>
                  </a:cubicBezTo>
                  <a:cubicBezTo>
                    <a:pt x="1227" y="9788"/>
                    <a:pt x="1275" y="9847"/>
                    <a:pt x="1346" y="9871"/>
                  </a:cubicBezTo>
                  <a:cubicBezTo>
                    <a:pt x="1537" y="9931"/>
                    <a:pt x="1751" y="9966"/>
                    <a:pt x="1965" y="9966"/>
                  </a:cubicBezTo>
                  <a:cubicBezTo>
                    <a:pt x="2596" y="9966"/>
                    <a:pt x="3168" y="9669"/>
                    <a:pt x="3549" y="9157"/>
                  </a:cubicBezTo>
                  <a:cubicBezTo>
                    <a:pt x="3894" y="8681"/>
                    <a:pt x="4001" y="8085"/>
                    <a:pt x="3847" y="7514"/>
                  </a:cubicBezTo>
                  <a:lnTo>
                    <a:pt x="4990" y="6371"/>
                  </a:lnTo>
                  <a:lnTo>
                    <a:pt x="5252" y="6656"/>
                  </a:lnTo>
                  <a:lnTo>
                    <a:pt x="5133" y="6776"/>
                  </a:lnTo>
                  <a:cubicBezTo>
                    <a:pt x="5061" y="6859"/>
                    <a:pt x="5061" y="6978"/>
                    <a:pt x="5133" y="7049"/>
                  </a:cubicBezTo>
                  <a:cubicBezTo>
                    <a:pt x="5168" y="7091"/>
                    <a:pt x="5219" y="7112"/>
                    <a:pt x="5269" y="7112"/>
                  </a:cubicBezTo>
                  <a:cubicBezTo>
                    <a:pt x="5320" y="7112"/>
                    <a:pt x="5371" y="7091"/>
                    <a:pt x="5406" y="7049"/>
                  </a:cubicBezTo>
                  <a:lnTo>
                    <a:pt x="5514" y="6942"/>
                  </a:lnTo>
                  <a:lnTo>
                    <a:pt x="7978" y="9621"/>
                  </a:lnTo>
                  <a:lnTo>
                    <a:pt x="7990" y="9621"/>
                  </a:lnTo>
                  <a:cubicBezTo>
                    <a:pt x="8216" y="9853"/>
                    <a:pt x="8514" y="9969"/>
                    <a:pt x="8813" y="9969"/>
                  </a:cubicBezTo>
                  <a:cubicBezTo>
                    <a:pt x="9112" y="9969"/>
                    <a:pt x="9413" y="9853"/>
                    <a:pt x="9645" y="9621"/>
                  </a:cubicBezTo>
                  <a:cubicBezTo>
                    <a:pt x="10097" y="9169"/>
                    <a:pt x="10097" y="8431"/>
                    <a:pt x="9645" y="7978"/>
                  </a:cubicBezTo>
                  <a:cubicBezTo>
                    <a:pt x="9633" y="7978"/>
                    <a:pt x="9633" y="7966"/>
                    <a:pt x="9633" y="7966"/>
                  </a:cubicBezTo>
                  <a:lnTo>
                    <a:pt x="6954" y="5513"/>
                  </a:lnTo>
                  <a:lnTo>
                    <a:pt x="7061" y="5406"/>
                  </a:lnTo>
                  <a:cubicBezTo>
                    <a:pt x="7133" y="5323"/>
                    <a:pt x="7133" y="5204"/>
                    <a:pt x="7061" y="5121"/>
                  </a:cubicBezTo>
                  <a:cubicBezTo>
                    <a:pt x="7020" y="5085"/>
                    <a:pt x="6969" y="5067"/>
                    <a:pt x="6920" y="5067"/>
                  </a:cubicBezTo>
                  <a:cubicBezTo>
                    <a:pt x="6871" y="5067"/>
                    <a:pt x="6823" y="5085"/>
                    <a:pt x="6787" y="5121"/>
                  </a:cubicBezTo>
                  <a:lnTo>
                    <a:pt x="6668" y="5252"/>
                  </a:lnTo>
                  <a:lnTo>
                    <a:pt x="6383" y="4990"/>
                  </a:lnTo>
                  <a:lnTo>
                    <a:pt x="7526" y="3835"/>
                  </a:lnTo>
                  <a:cubicBezTo>
                    <a:pt x="7692" y="3870"/>
                    <a:pt x="7859" y="3894"/>
                    <a:pt x="8038" y="3894"/>
                  </a:cubicBezTo>
                  <a:cubicBezTo>
                    <a:pt x="9109" y="3894"/>
                    <a:pt x="9978" y="3025"/>
                    <a:pt x="9978" y="1954"/>
                  </a:cubicBezTo>
                  <a:cubicBezTo>
                    <a:pt x="9978" y="1739"/>
                    <a:pt x="9943" y="1525"/>
                    <a:pt x="9883" y="1334"/>
                  </a:cubicBezTo>
                  <a:cubicBezTo>
                    <a:pt x="9859" y="1263"/>
                    <a:pt x="9812" y="1215"/>
                    <a:pt x="9740" y="1203"/>
                  </a:cubicBezTo>
                  <a:cubicBezTo>
                    <a:pt x="9723" y="1201"/>
                    <a:pt x="9707" y="1199"/>
                    <a:pt x="9692" y="1199"/>
                  </a:cubicBezTo>
                  <a:cubicBezTo>
                    <a:pt x="9641" y="1199"/>
                    <a:pt x="9598" y="1215"/>
                    <a:pt x="9562" y="1251"/>
                  </a:cubicBezTo>
                  <a:lnTo>
                    <a:pt x="8752" y="2073"/>
                  </a:lnTo>
                  <a:lnTo>
                    <a:pt x="8359" y="2073"/>
                  </a:lnTo>
                  <a:lnTo>
                    <a:pt x="7942" y="1632"/>
                  </a:lnTo>
                  <a:lnTo>
                    <a:pt x="7942" y="1239"/>
                  </a:lnTo>
                  <a:lnTo>
                    <a:pt x="8728" y="430"/>
                  </a:lnTo>
                  <a:cubicBezTo>
                    <a:pt x="8776" y="382"/>
                    <a:pt x="8800" y="310"/>
                    <a:pt x="8788" y="251"/>
                  </a:cubicBezTo>
                  <a:cubicBezTo>
                    <a:pt x="8764" y="180"/>
                    <a:pt x="8716" y="132"/>
                    <a:pt x="8657" y="108"/>
                  </a:cubicBezTo>
                  <a:cubicBezTo>
                    <a:pt x="8454" y="37"/>
                    <a:pt x="8252" y="1"/>
                    <a:pt x="8038" y="1"/>
                  </a:cubicBezTo>
                  <a:close/>
                </a:path>
              </a:pathLst>
            </a:custGeom>
            <a:grpFill/>
            <a:ln>
              <a:noFill/>
            </a:ln>
          </p:spPr>
          <p:txBody>
            <a:bodyPr spcFirstLastPara="1" wrap="square" lIns="121900" tIns="121900" rIns="121900" bIns="121900" anchor="ctr" anchorCtr="0">
              <a:noAutofit/>
            </a:bodyPr>
            <a:lstStyle/>
            <a:p>
              <a:endParaRPr sz="2400"/>
            </a:p>
          </p:txBody>
        </p:sp>
        <p:sp>
          <p:nvSpPr>
            <p:cNvPr id="56" name="Google Shape;527;p22">
              <a:extLst>
                <a:ext uri="{FF2B5EF4-FFF2-40B4-BE49-F238E27FC236}">
                  <a16:creationId xmlns:a16="http://schemas.microsoft.com/office/drawing/2014/main" id="{7D6FBB69-F5AD-A19D-B0C3-3324BAF45CF6}"/>
                </a:ext>
              </a:extLst>
            </p:cNvPr>
            <p:cNvSpPr/>
            <p:nvPr/>
          </p:nvSpPr>
          <p:spPr>
            <a:xfrm>
              <a:off x="4679288" y="2332125"/>
              <a:ext cx="71475" cy="70575"/>
            </a:xfrm>
            <a:custGeom>
              <a:avLst/>
              <a:gdLst/>
              <a:ahLst/>
              <a:cxnLst/>
              <a:rect l="l" t="t" r="r" b="b"/>
              <a:pathLst>
                <a:path w="2859" h="2823" extrusionOk="0">
                  <a:moveTo>
                    <a:pt x="2645" y="1"/>
                  </a:moveTo>
                  <a:cubicBezTo>
                    <a:pt x="2596" y="1"/>
                    <a:pt x="2549" y="19"/>
                    <a:pt x="2513" y="54"/>
                  </a:cubicBezTo>
                  <a:lnTo>
                    <a:pt x="72" y="2483"/>
                  </a:lnTo>
                  <a:cubicBezTo>
                    <a:pt x="1" y="2567"/>
                    <a:pt x="1" y="2686"/>
                    <a:pt x="72" y="2769"/>
                  </a:cubicBezTo>
                  <a:cubicBezTo>
                    <a:pt x="108" y="2805"/>
                    <a:pt x="159" y="2823"/>
                    <a:pt x="209" y="2823"/>
                  </a:cubicBezTo>
                  <a:cubicBezTo>
                    <a:pt x="260" y="2823"/>
                    <a:pt x="310" y="2805"/>
                    <a:pt x="346" y="2769"/>
                  </a:cubicBezTo>
                  <a:lnTo>
                    <a:pt x="2787" y="328"/>
                  </a:lnTo>
                  <a:cubicBezTo>
                    <a:pt x="2858" y="257"/>
                    <a:pt x="2858" y="126"/>
                    <a:pt x="2787" y="54"/>
                  </a:cubicBezTo>
                  <a:cubicBezTo>
                    <a:pt x="2745" y="19"/>
                    <a:pt x="2695" y="1"/>
                    <a:pt x="2645" y="1"/>
                  </a:cubicBezTo>
                  <a:close/>
                </a:path>
              </a:pathLst>
            </a:custGeom>
            <a:grpFill/>
            <a:ln>
              <a:noFill/>
            </a:ln>
          </p:spPr>
          <p:txBody>
            <a:bodyPr spcFirstLastPara="1" wrap="square" lIns="121900" tIns="121900" rIns="121900" bIns="121900" anchor="ctr" anchorCtr="0">
              <a:noAutofit/>
            </a:bodyPr>
            <a:lstStyle/>
            <a:p>
              <a:endParaRPr sz="2400"/>
            </a:p>
          </p:txBody>
        </p:sp>
        <p:sp>
          <p:nvSpPr>
            <p:cNvPr id="57" name="Google Shape;528;p22">
              <a:extLst>
                <a:ext uri="{FF2B5EF4-FFF2-40B4-BE49-F238E27FC236}">
                  <a16:creationId xmlns:a16="http://schemas.microsoft.com/office/drawing/2014/main" id="{803A8FE9-A9F6-4849-F575-7BEC6437CDB8}"/>
                </a:ext>
              </a:extLst>
            </p:cNvPr>
            <p:cNvSpPr/>
            <p:nvPr/>
          </p:nvSpPr>
          <p:spPr>
            <a:xfrm>
              <a:off x="4757588" y="2410700"/>
              <a:ext cx="54775" cy="53550"/>
            </a:xfrm>
            <a:custGeom>
              <a:avLst/>
              <a:gdLst/>
              <a:ahLst/>
              <a:cxnLst/>
              <a:rect l="l" t="t" r="r" b="b"/>
              <a:pathLst>
                <a:path w="2191" h="2142" extrusionOk="0">
                  <a:moveTo>
                    <a:pt x="220" y="1"/>
                  </a:moveTo>
                  <a:cubicBezTo>
                    <a:pt x="170" y="1"/>
                    <a:pt x="119" y="19"/>
                    <a:pt x="83" y="55"/>
                  </a:cubicBezTo>
                  <a:cubicBezTo>
                    <a:pt x="0" y="138"/>
                    <a:pt x="0" y="257"/>
                    <a:pt x="83" y="328"/>
                  </a:cubicBezTo>
                  <a:lnTo>
                    <a:pt x="1834" y="2079"/>
                  </a:lnTo>
                  <a:cubicBezTo>
                    <a:pt x="1875" y="2120"/>
                    <a:pt x="1926" y="2141"/>
                    <a:pt x="1975" y="2141"/>
                  </a:cubicBezTo>
                  <a:cubicBezTo>
                    <a:pt x="2024" y="2141"/>
                    <a:pt x="2072" y="2120"/>
                    <a:pt x="2108" y="2079"/>
                  </a:cubicBezTo>
                  <a:cubicBezTo>
                    <a:pt x="2191" y="2007"/>
                    <a:pt x="2191" y="1876"/>
                    <a:pt x="2108" y="1805"/>
                  </a:cubicBezTo>
                  <a:lnTo>
                    <a:pt x="357" y="55"/>
                  </a:lnTo>
                  <a:cubicBezTo>
                    <a:pt x="322" y="19"/>
                    <a:pt x="271" y="1"/>
                    <a:pt x="220"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58" name="Google Shape;536;p22">
            <a:extLst>
              <a:ext uri="{FF2B5EF4-FFF2-40B4-BE49-F238E27FC236}">
                <a16:creationId xmlns:a16="http://schemas.microsoft.com/office/drawing/2014/main" id="{92FDCB8C-6637-9EA5-D35C-1ADFAC7DDC64}"/>
              </a:ext>
            </a:extLst>
          </p:cNvPr>
          <p:cNvGrpSpPr/>
          <p:nvPr/>
        </p:nvGrpSpPr>
        <p:grpSpPr>
          <a:xfrm>
            <a:off x="8521981" y="2185213"/>
            <a:ext cx="298600" cy="404025"/>
            <a:chOff x="6043163" y="2228100"/>
            <a:chExt cx="205700" cy="278325"/>
          </a:xfrm>
          <a:solidFill>
            <a:schemeClr val="bg1"/>
          </a:solidFill>
        </p:grpSpPr>
        <p:sp>
          <p:nvSpPr>
            <p:cNvPr id="59" name="Google Shape;537;p22">
              <a:extLst>
                <a:ext uri="{FF2B5EF4-FFF2-40B4-BE49-F238E27FC236}">
                  <a16:creationId xmlns:a16="http://schemas.microsoft.com/office/drawing/2014/main" id="{07B6688C-021B-B66C-663A-80201A127063}"/>
                </a:ext>
              </a:extLst>
            </p:cNvPr>
            <p:cNvSpPr/>
            <p:nvPr/>
          </p:nvSpPr>
          <p:spPr>
            <a:xfrm>
              <a:off x="6099413" y="2277225"/>
              <a:ext cx="87225" cy="87525"/>
            </a:xfrm>
            <a:custGeom>
              <a:avLst/>
              <a:gdLst/>
              <a:ahLst/>
              <a:cxnLst/>
              <a:rect l="l" t="t" r="r" b="b"/>
              <a:pathLst>
                <a:path w="3489" h="3501" extrusionOk="0">
                  <a:moveTo>
                    <a:pt x="1798" y="369"/>
                  </a:moveTo>
                  <a:lnTo>
                    <a:pt x="1798" y="452"/>
                  </a:lnTo>
                  <a:cubicBezTo>
                    <a:pt x="1798" y="536"/>
                    <a:pt x="1858" y="619"/>
                    <a:pt x="1953" y="631"/>
                  </a:cubicBezTo>
                  <a:cubicBezTo>
                    <a:pt x="2108" y="655"/>
                    <a:pt x="2251" y="726"/>
                    <a:pt x="2394" y="810"/>
                  </a:cubicBezTo>
                  <a:cubicBezTo>
                    <a:pt x="2426" y="831"/>
                    <a:pt x="2463" y="843"/>
                    <a:pt x="2499" y="843"/>
                  </a:cubicBezTo>
                  <a:cubicBezTo>
                    <a:pt x="2544" y="843"/>
                    <a:pt x="2587" y="825"/>
                    <a:pt x="2620" y="786"/>
                  </a:cubicBezTo>
                  <a:lnTo>
                    <a:pt x="2679" y="738"/>
                  </a:lnTo>
                  <a:lnTo>
                    <a:pt x="2751" y="810"/>
                  </a:lnTo>
                  <a:lnTo>
                    <a:pt x="2703" y="869"/>
                  </a:lnTo>
                  <a:cubicBezTo>
                    <a:pt x="2644" y="929"/>
                    <a:pt x="2632" y="1036"/>
                    <a:pt x="2679" y="1107"/>
                  </a:cubicBezTo>
                  <a:cubicBezTo>
                    <a:pt x="2775" y="1238"/>
                    <a:pt x="2834" y="1381"/>
                    <a:pt x="2858" y="1536"/>
                  </a:cubicBezTo>
                  <a:cubicBezTo>
                    <a:pt x="2882" y="1631"/>
                    <a:pt x="2953" y="1691"/>
                    <a:pt x="3049" y="1691"/>
                  </a:cubicBezTo>
                  <a:lnTo>
                    <a:pt x="3120" y="1691"/>
                  </a:lnTo>
                  <a:lnTo>
                    <a:pt x="3120" y="1810"/>
                  </a:lnTo>
                  <a:lnTo>
                    <a:pt x="3049" y="1810"/>
                  </a:lnTo>
                  <a:cubicBezTo>
                    <a:pt x="2953" y="1810"/>
                    <a:pt x="2882" y="1869"/>
                    <a:pt x="2858" y="1953"/>
                  </a:cubicBezTo>
                  <a:cubicBezTo>
                    <a:pt x="2834" y="2119"/>
                    <a:pt x="2775" y="2262"/>
                    <a:pt x="2679" y="2393"/>
                  </a:cubicBezTo>
                  <a:cubicBezTo>
                    <a:pt x="2632" y="2465"/>
                    <a:pt x="2644" y="2572"/>
                    <a:pt x="2703" y="2631"/>
                  </a:cubicBezTo>
                  <a:lnTo>
                    <a:pt x="2751" y="2691"/>
                  </a:lnTo>
                  <a:lnTo>
                    <a:pt x="2679" y="2762"/>
                  </a:lnTo>
                  <a:lnTo>
                    <a:pt x="2620" y="2703"/>
                  </a:lnTo>
                  <a:cubicBezTo>
                    <a:pt x="2587" y="2670"/>
                    <a:pt x="2544" y="2652"/>
                    <a:pt x="2499" y="2652"/>
                  </a:cubicBezTo>
                  <a:cubicBezTo>
                    <a:pt x="2463" y="2652"/>
                    <a:pt x="2426" y="2664"/>
                    <a:pt x="2394" y="2691"/>
                  </a:cubicBezTo>
                  <a:cubicBezTo>
                    <a:pt x="2251" y="2774"/>
                    <a:pt x="2108" y="2834"/>
                    <a:pt x="1953" y="2869"/>
                  </a:cubicBezTo>
                  <a:cubicBezTo>
                    <a:pt x="1858" y="2881"/>
                    <a:pt x="1798" y="2965"/>
                    <a:pt x="1798" y="3048"/>
                  </a:cubicBezTo>
                  <a:lnTo>
                    <a:pt x="1798" y="3131"/>
                  </a:lnTo>
                  <a:lnTo>
                    <a:pt x="1691" y="3131"/>
                  </a:lnTo>
                  <a:lnTo>
                    <a:pt x="1691" y="3048"/>
                  </a:lnTo>
                  <a:cubicBezTo>
                    <a:pt x="1691" y="2965"/>
                    <a:pt x="1620" y="2881"/>
                    <a:pt x="1536" y="2869"/>
                  </a:cubicBezTo>
                  <a:cubicBezTo>
                    <a:pt x="1382" y="2834"/>
                    <a:pt x="1227" y="2774"/>
                    <a:pt x="1096" y="2691"/>
                  </a:cubicBezTo>
                  <a:cubicBezTo>
                    <a:pt x="1064" y="2664"/>
                    <a:pt x="1027" y="2652"/>
                    <a:pt x="989" y="2652"/>
                  </a:cubicBezTo>
                  <a:cubicBezTo>
                    <a:pt x="943" y="2652"/>
                    <a:pt x="897" y="2670"/>
                    <a:pt x="858" y="2703"/>
                  </a:cubicBezTo>
                  <a:lnTo>
                    <a:pt x="810" y="2762"/>
                  </a:lnTo>
                  <a:lnTo>
                    <a:pt x="727" y="2691"/>
                  </a:lnTo>
                  <a:lnTo>
                    <a:pt x="786" y="2631"/>
                  </a:lnTo>
                  <a:cubicBezTo>
                    <a:pt x="846" y="2572"/>
                    <a:pt x="858" y="2465"/>
                    <a:pt x="810" y="2393"/>
                  </a:cubicBezTo>
                  <a:cubicBezTo>
                    <a:pt x="715" y="2262"/>
                    <a:pt x="655" y="2119"/>
                    <a:pt x="632" y="1953"/>
                  </a:cubicBezTo>
                  <a:cubicBezTo>
                    <a:pt x="608" y="1869"/>
                    <a:pt x="536" y="1810"/>
                    <a:pt x="441" y="1810"/>
                  </a:cubicBezTo>
                  <a:lnTo>
                    <a:pt x="370" y="1810"/>
                  </a:lnTo>
                  <a:lnTo>
                    <a:pt x="370" y="1691"/>
                  </a:lnTo>
                  <a:lnTo>
                    <a:pt x="441" y="1691"/>
                  </a:lnTo>
                  <a:cubicBezTo>
                    <a:pt x="536" y="1691"/>
                    <a:pt x="608" y="1631"/>
                    <a:pt x="632" y="1536"/>
                  </a:cubicBezTo>
                  <a:cubicBezTo>
                    <a:pt x="655" y="1381"/>
                    <a:pt x="715" y="1238"/>
                    <a:pt x="810" y="1107"/>
                  </a:cubicBezTo>
                  <a:cubicBezTo>
                    <a:pt x="858" y="1036"/>
                    <a:pt x="846" y="929"/>
                    <a:pt x="786" y="869"/>
                  </a:cubicBezTo>
                  <a:lnTo>
                    <a:pt x="727" y="810"/>
                  </a:lnTo>
                  <a:lnTo>
                    <a:pt x="810" y="738"/>
                  </a:lnTo>
                  <a:lnTo>
                    <a:pt x="858" y="786"/>
                  </a:lnTo>
                  <a:cubicBezTo>
                    <a:pt x="897" y="825"/>
                    <a:pt x="944" y="843"/>
                    <a:pt x="989" y="843"/>
                  </a:cubicBezTo>
                  <a:cubicBezTo>
                    <a:pt x="1027" y="843"/>
                    <a:pt x="1064" y="831"/>
                    <a:pt x="1096" y="810"/>
                  </a:cubicBezTo>
                  <a:cubicBezTo>
                    <a:pt x="1227" y="726"/>
                    <a:pt x="1382" y="655"/>
                    <a:pt x="1536" y="631"/>
                  </a:cubicBezTo>
                  <a:cubicBezTo>
                    <a:pt x="1620" y="619"/>
                    <a:pt x="1691" y="536"/>
                    <a:pt x="1691" y="452"/>
                  </a:cubicBezTo>
                  <a:lnTo>
                    <a:pt x="1691" y="369"/>
                  </a:lnTo>
                  <a:close/>
                  <a:moveTo>
                    <a:pt x="1501" y="0"/>
                  </a:moveTo>
                  <a:cubicBezTo>
                    <a:pt x="1405" y="0"/>
                    <a:pt x="1322" y="83"/>
                    <a:pt x="1322" y="191"/>
                  </a:cubicBezTo>
                  <a:lnTo>
                    <a:pt x="1322" y="298"/>
                  </a:lnTo>
                  <a:cubicBezTo>
                    <a:pt x="1215" y="333"/>
                    <a:pt x="1120" y="369"/>
                    <a:pt x="1024" y="429"/>
                  </a:cubicBezTo>
                  <a:lnTo>
                    <a:pt x="941" y="345"/>
                  </a:lnTo>
                  <a:cubicBezTo>
                    <a:pt x="905" y="310"/>
                    <a:pt x="858" y="292"/>
                    <a:pt x="810" y="292"/>
                  </a:cubicBezTo>
                  <a:cubicBezTo>
                    <a:pt x="763" y="292"/>
                    <a:pt x="715" y="310"/>
                    <a:pt x="679" y="345"/>
                  </a:cubicBezTo>
                  <a:lnTo>
                    <a:pt x="334" y="679"/>
                  </a:lnTo>
                  <a:cubicBezTo>
                    <a:pt x="262" y="750"/>
                    <a:pt x="262" y="869"/>
                    <a:pt x="334" y="941"/>
                  </a:cubicBezTo>
                  <a:lnTo>
                    <a:pt x="417" y="1024"/>
                  </a:lnTo>
                  <a:cubicBezTo>
                    <a:pt x="370" y="1119"/>
                    <a:pt x="322" y="1214"/>
                    <a:pt x="298" y="1322"/>
                  </a:cubicBezTo>
                  <a:lnTo>
                    <a:pt x="179" y="1322"/>
                  </a:lnTo>
                  <a:cubicBezTo>
                    <a:pt x="84" y="1322"/>
                    <a:pt x="1" y="1405"/>
                    <a:pt x="1" y="1512"/>
                  </a:cubicBezTo>
                  <a:lnTo>
                    <a:pt x="1" y="1988"/>
                  </a:lnTo>
                  <a:cubicBezTo>
                    <a:pt x="1" y="2096"/>
                    <a:pt x="84" y="2179"/>
                    <a:pt x="179" y="2179"/>
                  </a:cubicBezTo>
                  <a:lnTo>
                    <a:pt x="298" y="2179"/>
                  </a:lnTo>
                  <a:cubicBezTo>
                    <a:pt x="322" y="2274"/>
                    <a:pt x="370" y="2381"/>
                    <a:pt x="417" y="2477"/>
                  </a:cubicBezTo>
                  <a:lnTo>
                    <a:pt x="334" y="2548"/>
                  </a:lnTo>
                  <a:cubicBezTo>
                    <a:pt x="262" y="2631"/>
                    <a:pt x="262" y="2738"/>
                    <a:pt x="334" y="2822"/>
                  </a:cubicBezTo>
                  <a:lnTo>
                    <a:pt x="679" y="3155"/>
                  </a:lnTo>
                  <a:cubicBezTo>
                    <a:pt x="715" y="3191"/>
                    <a:pt x="763" y="3209"/>
                    <a:pt x="810" y="3209"/>
                  </a:cubicBezTo>
                  <a:cubicBezTo>
                    <a:pt x="858" y="3209"/>
                    <a:pt x="905" y="3191"/>
                    <a:pt x="941" y="3155"/>
                  </a:cubicBezTo>
                  <a:lnTo>
                    <a:pt x="1024" y="3072"/>
                  </a:lnTo>
                  <a:cubicBezTo>
                    <a:pt x="1120" y="3119"/>
                    <a:pt x="1215" y="3167"/>
                    <a:pt x="1322" y="3191"/>
                  </a:cubicBezTo>
                  <a:lnTo>
                    <a:pt x="1322" y="3310"/>
                  </a:lnTo>
                  <a:cubicBezTo>
                    <a:pt x="1322" y="3417"/>
                    <a:pt x="1405" y="3500"/>
                    <a:pt x="1501" y="3500"/>
                  </a:cubicBezTo>
                  <a:lnTo>
                    <a:pt x="1989" y="3500"/>
                  </a:lnTo>
                  <a:cubicBezTo>
                    <a:pt x="2084" y="3500"/>
                    <a:pt x="2167" y="3417"/>
                    <a:pt x="2167" y="3310"/>
                  </a:cubicBezTo>
                  <a:lnTo>
                    <a:pt x="2167" y="3191"/>
                  </a:lnTo>
                  <a:cubicBezTo>
                    <a:pt x="2275" y="3167"/>
                    <a:pt x="2370" y="3119"/>
                    <a:pt x="2465" y="3072"/>
                  </a:cubicBezTo>
                  <a:lnTo>
                    <a:pt x="2548" y="3155"/>
                  </a:lnTo>
                  <a:cubicBezTo>
                    <a:pt x="2584" y="3191"/>
                    <a:pt x="2632" y="3209"/>
                    <a:pt x="2679" y="3209"/>
                  </a:cubicBezTo>
                  <a:cubicBezTo>
                    <a:pt x="2727" y="3209"/>
                    <a:pt x="2775" y="3191"/>
                    <a:pt x="2810" y="3155"/>
                  </a:cubicBezTo>
                  <a:lnTo>
                    <a:pt x="3156" y="2822"/>
                  </a:lnTo>
                  <a:cubicBezTo>
                    <a:pt x="3227" y="2738"/>
                    <a:pt x="3227" y="2631"/>
                    <a:pt x="3156" y="2548"/>
                  </a:cubicBezTo>
                  <a:lnTo>
                    <a:pt x="3072" y="2477"/>
                  </a:lnTo>
                  <a:cubicBezTo>
                    <a:pt x="3120" y="2381"/>
                    <a:pt x="3156" y="2274"/>
                    <a:pt x="3191" y="2179"/>
                  </a:cubicBezTo>
                  <a:lnTo>
                    <a:pt x="3310" y="2179"/>
                  </a:lnTo>
                  <a:cubicBezTo>
                    <a:pt x="3406" y="2179"/>
                    <a:pt x="3489" y="2096"/>
                    <a:pt x="3489" y="1988"/>
                  </a:cubicBezTo>
                  <a:lnTo>
                    <a:pt x="3489" y="1512"/>
                  </a:lnTo>
                  <a:cubicBezTo>
                    <a:pt x="3489" y="1405"/>
                    <a:pt x="3406" y="1322"/>
                    <a:pt x="3310" y="1322"/>
                  </a:cubicBezTo>
                  <a:lnTo>
                    <a:pt x="3191" y="1322"/>
                  </a:lnTo>
                  <a:cubicBezTo>
                    <a:pt x="3156" y="1214"/>
                    <a:pt x="3120" y="1119"/>
                    <a:pt x="3072" y="1024"/>
                  </a:cubicBezTo>
                  <a:lnTo>
                    <a:pt x="3156" y="941"/>
                  </a:lnTo>
                  <a:cubicBezTo>
                    <a:pt x="3227" y="869"/>
                    <a:pt x="3227" y="750"/>
                    <a:pt x="3156" y="679"/>
                  </a:cubicBezTo>
                  <a:lnTo>
                    <a:pt x="2810" y="345"/>
                  </a:lnTo>
                  <a:cubicBezTo>
                    <a:pt x="2775" y="310"/>
                    <a:pt x="2727" y="292"/>
                    <a:pt x="2679" y="292"/>
                  </a:cubicBezTo>
                  <a:cubicBezTo>
                    <a:pt x="2632" y="292"/>
                    <a:pt x="2584" y="310"/>
                    <a:pt x="2548" y="345"/>
                  </a:cubicBezTo>
                  <a:lnTo>
                    <a:pt x="2465" y="429"/>
                  </a:lnTo>
                  <a:cubicBezTo>
                    <a:pt x="2370" y="369"/>
                    <a:pt x="2275" y="333"/>
                    <a:pt x="2167" y="298"/>
                  </a:cubicBezTo>
                  <a:lnTo>
                    <a:pt x="2167" y="191"/>
                  </a:lnTo>
                  <a:cubicBezTo>
                    <a:pt x="2167" y="83"/>
                    <a:pt x="2084" y="0"/>
                    <a:pt x="1989" y="0"/>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538;p22">
              <a:extLst>
                <a:ext uri="{FF2B5EF4-FFF2-40B4-BE49-F238E27FC236}">
                  <a16:creationId xmlns:a16="http://schemas.microsoft.com/office/drawing/2014/main" id="{65CA021B-46FD-0B06-BFE5-A9E0D2DFD6E3}"/>
                </a:ext>
              </a:extLst>
            </p:cNvPr>
            <p:cNvSpPr/>
            <p:nvPr/>
          </p:nvSpPr>
          <p:spPr>
            <a:xfrm>
              <a:off x="6120238" y="2298350"/>
              <a:ext cx="45575" cy="45275"/>
            </a:xfrm>
            <a:custGeom>
              <a:avLst/>
              <a:gdLst/>
              <a:ahLst/>
              <a:cxnLst/>
              <a:rect l="l" t="t" r="r" b="b"/>
              <a:pathLst>
                <a:path w="1823" h="1811" extrusionOk="0">
                  <a:moveTo>
                    <a:pt x="906" y="369"/>
                  </a:moveTo>
                  <a:cubicBezTo>
                    <a:pt x="1203" y="369"/>
                    <a:pt x="1442" y="608"/>
                    <a:pt x="1442" y="905"/>
                  </a:cubicBezTo>
                  <a:cubicBezTo>
                    <a:pt x="1442" y="1203"/>
                    <a:pt x="1203" y="1441"/>
                    <a:pt x="906" y="1441"/>
                  </a:cubicBezTo>
                  <a:cubicBezTo>
                    <a:pt x="620" y="1441"/>
                    <a:pt x="370" y="1203"/>
                    <a:pt x="370" y="905"/>
                  </a:cubicBezTo>
                  <a:cubicBezTo>
                    <a:pt x="370" y="608"/>
                    <a:pt x="620" y="369"/>
                    <a:pt x="906" y="369"/>
                  </a:cubicBezTo>
                  <a:close/>
                  <a:moveTo>
                    <a:pt x="906" y="0"/>
                  </a:moveTo>
                  <a:cubicBezTo>
                    <a:pt x="406" y="0"/>
                    <a:pt x="1" y="405"/>
                    <a:pt x="1" y="905"/>
                  </a:cubicBezTo>
                  <a:cubicBezTo>
                    <a:pt x="1" y="1405"/>
                    <a:pt x="406" y="1810"/>
                    <a:pt x="906" y="1810"/>
                  </a:cubicBezTo>
                  <a:cubicBezTo>
                    <a:pt x="1406" y="1810"/>
                    <a:pt x="1823" y="1405"/>
                    <a:pt x="1823" y="905"/>
                  </a:cubicBezTo>
                  <a:cubicBezTo>
                    <a:pt x="1823" y="405"/>
                    <a:pt x="1406" y="0"/>
                    <a:pt x="906" y="0"/>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539;p22">
              <a:extLst>
                <a:ext uri="{FF2B5EF4-FFF2-40B4-BE49-F238E27FC236}">
                  <a16:creationId xmlns:a16="http://schemas.microsoft.com/office/drawing/2014/main" id="{06661025-1009-6F22-1F5E-051918E8DBA1}"/>
                </a:ext>
              </a:extLst>
            </p:cNvPr>
            <p:cNvSpPr/>
            <p:nvPr/>
          </p:nvSpPr>
          <p:spPr>
            <a:xfrm>
              <a:off x="6063688" y="2253700"/>
              <a:ext cx="145000" cy="71750"/>
            </a:xfrm>
            <a:custGeom>
              <a:avLst/>
              <a:gdLst/>
              <a:ahLst/>
              <a:cxnLst/>
              <a:rect l="l" t="t" r="r" b="b"/>
              <a:pathLst>
                <a:path w="5800" h="2870" extrusionOk="0">
                  <a:moveTo>
                    <a:pt x="3168" y="0"/>
                  </a:moveTo>
                  <a:cubicBezTo>
                    <a:pt x="1846" y="0"/>
                    <a:pt x="727" y="965"/>
                    <a:pt x="513" y="2275"/>
                  </a:cubicBezTo>
                  <a:lnTo>
                    <a:pt x="334" y="2084"/>
                  </a:lnTo>
                  <a:cubicBezTo>
                    <a:pt x="300" y="2056"/>
                    <a:pt x="255" y="2041"/>
                    <a:pt x="210" y="2041"/>
                  </a:cubicBezTo>
                  <a:cubicBezTo>
                    <a:pt x="160" y="2041"/>
                    <a:pt x="110" y="2059"/>
                    <a:pt x="72" y="2096"/>
                  </a:cubicBezTo>
                  <a:cubicBezTo>
                    <a:pt x="1" y="2167"/>
                    <a:pt x="1" y="2286"/>
                    <a:pt x="72" y="2358"/>
                  </a:cubicBezTo>
                  <a:lnTo>
                    <a:pt x="537" y="2822"/>
                  </a:lnTo>
                  <a:lnTo>
                    <a:pt x="548" y="2822"/>
                  </a:lnTo>
                  <a:cubicBezTo>
                    <a:pt x="560" y="2834"/>
                    <a:pt x="572" y="2846"/>
                    <a:pt x="596" y="2858"/>
                  </a:cubicBezTo>
                  <a:lnTo>
                    <a:pt x="608" y="2858"/>
                  </a:lnTo>
                  <a:cubicBezTo>
                    <a:pt x="632" y="2870"/>
                    <a:pt x="656" y="2870"/>
                    <a:pt x="668" y="2870"/>
                  </a:cubicBezTo>
                  <a:cubicBezTo>
                    <a:pt x="691" y="2870"/>
                    <a:pt x="715" y="2870"/>
                    <a:pt x="739" y="2858"/>
                  </a:cubicBezTo>
                  <a:lnTo>
                    <a:pt x="763" y="2858"/>
                  </a:lnTo>
                  <a:cubicBezTo>
                    <a:pt x="763" y="2846"/>
                    <a:pt x="775" y="2846"/>
                    <a:pt x="775" y="2846"/>
                  </a:cubicBezTo>
                  <a:lnTo>
                    <a:pt x="1239" y="2536"/>
                  </a:lnTo>
                  <a:cubicBezTo>
                    <a:pt x="1334" y="2477"/>
                    <a:pt x="1358" y="2370"/>
                    <a:pt x="1310" y="2275"/>
                  </a:cubicBezTo>
                  <a:cubicBezTo>
                    <a:pt x="1271" y="2220"/>
                    <a:pt x="1211" y="2185"/>
                    <a:pt x="1148" y="2185"/>
                  </a:cubicBezTo>
                  <a:cubicBezTo>
                    <a:pt x="1115" y="2185"/>
                    <a:pt x="1081" y="2195"/>
                    <a:pt x="1049" y="2215"/>
                  </a:cubicBezTo>
                  <a:cubicBezTo>
                    <a:pt x="1049" y="2215"/>
                    <a:pt x="1049" y="2215"/>
                    <a:pt x="1037" y="2227"/>
                  </a:cubicBezTo>
                  <a:lnTo>
                    <a:pt x="894" y="2322"/>
                  </a:lnTo>
                  <a:cubicBezTo>
                    <a:pt x="1072" y="1203"/>
                    <a:pt x="2037" y="381"/>
                    <a:pt x="3168" y="370"/>
                  </a:cubicBezTo>
                  <a:cubicBezTo>
                    <a:pt x="4275" y="370"/>
                    <a:pt x="5049" y="941"/>
                    <a:pt x="5406" y="2001"/>
                  </a:cubicBezTo>
                  <a:cubicBezTo>
                    <a:pt x="5434" y="2084"/>
                    <a:pt x="5505" y="2131"/>
                    <a:pt x="5580" y="2131"/>
                  </a:cubicBezTo>
                  <a:cubicBezTo>
                    <a:pt x="5602" y="2131"/>
                    <a:pt x="5623" y="2128"/>
                    <a:pt x="5644" y="2120"/>
                  </a:cubicBezTo>
                  <a:cubicBezTo>
                    <a:pt x="5740" y="2096"/>
                    <a:pt x="5799" y="1989"/>
                    <a:pt x="5763" y="1894"/>
                  </a:cubicBezTo>
                  <a:cubicBezTo>
                    <a:pt x="5359" y="679"/>
                    <a:pt x="4442" y="0"/>
                    <a:pt x="3168"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540;p22">
              <a:extLst>
                <a:ext uri="{FF2B5EF4-FFF2-40B4-BE49-F238E27FC236}">
                  <a16:creationId xmlns:a16="http://schemas.microsoft.com/office/drawing/2014/main" id="{B09BAD71-CC5D-21ED-799E-E6C907B1802C}"/>
                </a:ext>
              </a:extLst>
            </p:cNvPr>
            <p:cNvSpPr/>
            <p:nvPr/>
          </p:nvSpPr>
          <p:spPr>
            <a:xfrm>
              <a:off x="6077388" y="2316200"/>
              <a:ext cx="144975" cy="72075"/>
            </a:xfrm>
            <a:custGeom>
              <a:avLst/>
              <a:gdLst/>
              <a:ahLst/>
              <a:cxnLst/>
              <a:rect l="l" t="t" r="r" b="b"/>
              <a:pathLst>
                <a:path w="5799" h="2883" extrusionOk="0">
                  <a:moveTo>
                    <a:pt x="5096" y="1"/>
                  </a:moveTo>
                  <a:cubicBezTo>
                    <a:pt x="5096" y="1"/>
                    <a:pt x="5096" y="13"/>
                    <a:pt x="5096" y="13"/>
                  </a:cubicBezTo>
                  <a:lnTo>
                    <a:pt x="5084" y="13"/>
                  </a:lnTo>
                  <a:cubicBezTo>
                    <a:pt x="5061" y="13"/>
                    <a:pt x="5049" y="25"/>
                    <a:pt x="5037" y="36"/>
                  </a:cubicBezTo>
                  <a:lnTo>
                    <a:pt x="5025" y="36"/>
                  </a:lnTo>
                  <a:lnTo>
                    <a:pt x="4549" y="346"/>
                  </a:lnTo>
                  <a:cubicBezTo>
                    <a:pt x="4465" y="406"/>
                    <a:pt x="4441" y="513"/>
                    <a:pt x="4489" y="608"/>
                  </a:cubicBezTo>
                  <a:cubicBezTo>
                    <a:pt x="4528" y="663"/>
                    <a:pt x="4588" y="692"/>
                    <a:pt x="4651" y="692"/>
                  </a:cubicBezTo>
                  <a:cubicBezTo>
                    <a:pt x="4684" y="692"/>
                    <a:pt x="4718" y="684"/>
                    <a:pt x="4751" y="667"/>
                  </a:cubicBezTo>
                  <a:cubicBezTo>
                    <a:pt x="4751" y="667"/>
                    <a:pt x="4751" y="656"/>
                    <a:pt x="4763" y="656"/>
                  </a:cubicBezTo>
                  <a:lnTo>
                    <a:pt x="4906" y="560"/>
                  </a:lnTo>
                  <a:lnTo>
                    <a:pt x="4906" y="560"/>
                  </a:lnTo>
                  <a:cubicBezTo>
                    <a:pt x="4727" y="1680"/>
                    <a:pt x="3763" y="2501"/>
                    <a:pt x="2620" y="2501"/>
                  </a:cubicBezTo>
                  <a:cubicBezTo>
                    <a:pt x="1382" y="2501"/>
                    <a:pt x="715" y="2025"/>
                    <a:pt x="393" y="882"/>
                  </a:cubicBezTo>
                  <a:cubicBezTo>
                    <a:pt x="374" y="804"/>
                    <a:pt x="298" y="741"/>
                    <a:pt x="219" y="741"/>
                  </a:cubicBezTo>
                  <a:cubicBezTo>
                    <a:pt x="202" y="741"/>
                    <a:pt x="184" y="744"/>
                    <a:pt x="167" y="751"/>
                  </a:cubicBezTo>
                  <a:cubicBezTo>
                    <a:pt x="60" y="775"/>
                    <a:pt x="0" y="870"/>
                    <a:pt x="24" y="965"/>
                  </a:cubicBezTo>
                  <a:cubicBezTo>
                    <a:pt x="36" y="977"/>
                    <a:pt x="36" y="977"/>
                    <a:pt x="36" y="989"/>
                  </a:cubicBezTo>
                  <a:cubicBezTo>
                    <a:pt x="405" y="2275"/>
                    <a:pt x="1227" y="2882"/>
                    <a:pt x="2620" y="2882"/>
                  </a:cubicBezTo>
                  <a:cubicBezTo>
                    <a:pt x="3941" y="2870"/>
                    <a:pt x="5073" y="1918"/>
                    <a:pt x="5275" y="608"/>
                  </a:cubicBezTo>
                  <a:lnTo>
                    <a:pt x="5465" y="787"/>
                  </a:lnTo>
                  <a:cubicBezTo>
                    <a:pt x="5504" y="825"/>
                    <a:pt x="5557" y="846"/>
                    <a:pt x="5608" y="846"/>
                  </a:cubicBezTo>
                  <a:cubicBezTo>
                    <a:pt x="5652" y="846"/>
                    <a:pt x="5695" y="831"/>
                    <a:pt x="5727" y="798"/>
                  </a:cubicBezTo>
                  <a:cubicBezTo>
                    <a:pt x="5799" y="727"/>
                    <a:pt x="5799" y="608"/>
                    <a:pt x="5727" y="537"/>
                  </a:cubicBezTo>
                  <a:cubicBezTo>
                    <a:pt x="5727" y="537"/>
                    <a:pt x="5727" y="525"/>
                    <a:pt x="5727" y="525"/>
                  </a:cubicBezTo>
                  <a:lnTo>
                    <a:pt x="5251" y="60"/>
                  </a:lnTo>
                  <a:cubicBezTo>
                    <a:pt x="5251" y="48"/>
                    <a:pt x="5239" y="48"/>
                    <a:pt x="5239" y="48"/>
                  </a:cubicBezTo>
                  <a:cubicBezTo>
                    <a:pt x="5227" y="36"/>
                    <a:pt x="5227" y="36"/>
                    <a:pt x="5215" y="25"/>
                  </a:cubicBezTo>
                  <a:cubicBezTo>
                    <a:pt x="5203" y="25"/>
                    <a:pt x="5192" y="13"/>
                    <a:pt x="5180" y="13"/>
                  </a:cubicBezTo>
                  <a:lnTo>
                    <a:pt x="5156" y="13"/>
                  </a:lnTo>
                  <a:cubicBezTo>
                    <a:pt x="5144" y="13"/>
                    <a:pt x="5144" y="1"/>
                    <a:pt x="5144"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541;p22">
              <a:extLst>
                <a:ext uri="{FF2B5EF4-FFF2-40B4-BE49-F238E27FC236}">
                  <a16:creationId xmlns:a16="http://schemas.microsoft.com/office/drawing/2014/main" id="{2BBB5918-EE66-66D2-862C-E35EAB002EE3}"/>
                </a:ext>
              </a:extLst>
            </p:cNvPr>
            <p:cNvSpPr/>
            <p:nvPr/>
          </p:nvSpPr>
          <p:spPr>
            <a:xfrm>
              <a:off x="6043163" y="2228100"/>
              <a:ext cx="205700" cy="278325"/>
            </a:xfrm>
            <a:custGeom>
              <a:avLst/>
              <a:gdLst/>
              <a:ahLst/>
              <a:cxnLst/>
              <a:rect l="l" t="t" r="r" b="b"/>
              <a:pathLst>
                <a:path w="8228" h="11133" extrusionOk="0">
                  <a:moveTo>
                    <a:pt x="3946" y="369"/>
                  </a:moveTo>
                  <a:cubicBezTo>
                    <a:pt x="3960" y="369"/>
                    <a:pt x="3974" y="369"/>
                    <a:pt x="3989" y="370"/>
                  </a:cubicBezTo>
                  <a:cubicBezTo>
                    <a:pt x="6037" y="370"/>
                    <a:pt x="7704" y="1905"/>
                    <a:pt x="7704" y="3775"/>
                  </a:cubicBezTo>
                  <a:cubicBezTo>
                    <a:pt x="7704" y="3787"/>
                    <a:pt x="7704" y="3787"/>
                    <a:pt x="7704" y="3799"/>
                  </a:cubicBezTo>
                  <a:lnTo>
                    <a:pt x="7846" y="5180"/>
                  </a:lnTo>
                  <a:cubicBezTo>
                    <a:pt x="7858" y="5287"/>
                    <a:pt x="7787" y="5370"/>
                    <a:pt x="7680" y="5382"/>
                  </a:cubicBezTo>
                  <a:lnTo>
                    <a:pt x="7144" y="5382"/>
                  </a:lnTo>
                  <a:cubicBezTo>
                    <a:pt x="7049" y="5382"/>
                    <a:pt x="6965" y="5454"/>
                    <a:pt x="6965" y="5561"/>
                  </a:cubicBezTo>
                  <a:lnTo>
                    <a:pt x="6799" y="7990"/>
                  </a:lnTo>
                  <a:cubicBezTo>
                    <a:pt x="6799" y="8097"/>
                    <a:pt x="6715" y="8168"/>
                    <a:pt x="6620" y="8168"/>
                  </a:cubicBezTo>
                  <a:lnTo>
                    <a:pt x="4739" y="8168"/>
                  </a:lnTo>
                  <a:cubicBezTo>
                    <a:pt x="4632" y="8168"/>
                    <a:pt x="4548" y="8252"/>
                    <a:pt x="4548" y="8359"/>
                  </a:cubicBezTo>
                  <a:lnTo>
                    <a:pt x="4548" y="10764"/>
                  </a:lnTo>
                  <a:lnTo>
                    <a:pt x="1024" y="10764"/>
                  </a:lnTo>
                  <a:lnTo>
                    <a:pt x="1024" y="9930"/>
                  </a:lnTo>
                  <a:cubicBezTo>
                    <a:pt x="1024" y="8871"/>
                    <a:pt x="953" y="7823"/>
                    <a:pt x="822" y="6775"/>
                  </a:cubicBezTo>
                  <a:lnTo>
                    <a:pt x="453" y="3822"/>
                  </a:lnTo>
                  <a:cubicBezTo>
                    <a:pt x="381" y="2977"/>
                    <a:pt x="667" y="2144"/>
                    <a:pt x="1250" y="1525"/>
                  </a:cubicBezTo>
                  <a:cubicBezTo>
                    <a:pt x="1955" y="785"/>
                    <a:pt x="2926" y="369"/>
                    <a:pt x="3946" y="369"/>
                  </a:cubicBezTo>
                  <a:close/>
                  <a:moveTo>
                    <a:pt x="3946" y="0"/>
                  </a:moveTo>
                  <a:cubicBezTo>
                    <a:pt x="2830" y="0"/>
                    <a:pt x="1753" y="463"/>
                    <a:pt x="977" y="1274"/>
                  </a:cubicBezTo>
                  <a:cubicBezTo>
                    <a:pt x="322" y="1965"/>
                    <a:pt x="0" y="2906"/>
                    <a:pt x="84" y="3858"/>
                  </a:cubicBezTo>
                  <a:lnTo>
                    <a:pt x="453" y="6811"/>
                  </a:lnTo>
                  <a:cubicBezTo>
                    <a:pt x="584" y="7847"/>
                    <a:pt x="655" y="8883"/>
                    <a:pt x="655" y="9930"/>
                  </a:cubicBezTo>
                  <a:lnTo>
                    <a:pt x="655" y="10954"/>
                  </a:lnTo>
                  <a:cubicBezTo>
                    <a:pt x="655" y="11061"/>
                    <a:pt x="738" y="11133"/>
                    <a:pt x="834" y="11133"/>
                  </a:cubicBezTo>
                  <a:lnTo>
                    <a:pt x="4739" y="11133"/>
                  </a:lnTo>
                  <a:cubicBezTo>
                    <a:pt x="4834" y="11133"/>
                    <a:pt x="4918" y="11061"/>
                    <a:pt x="4918" y="10954"/>
                  </a:cubicBezTo>
                  <a:lnTo>
                    <a:pt x="4918" y="8537"/>
                  </a:lnTo>
                  <a:lnTo>
                    <a:pt x="6620" y="8537"/>
                  </a:lnTo>
                  <a:cubicBezTo>
                    <a:pt x="6906" y="8537"/>
                    <a:pt x="7156" y="8311"/>
                    <a:pt x="7168" y="8025"/>
                  </a:cubicBezTo>
                  <a:lnTo>
                    <a:pt x="7323" y="5751"/>
                  </a:lnTo>
                  <a:lnTo>
                    <a:pt x="7668" y="5751"/>
                  </a:lnTo>
                  <a:cubicBezTo>
                    <a:pt x="7977" y="5751"/>
                    <a:pt x="8227" y="5501"/>
                    <a:pt x="8227" y="5204"/>
                  </a:cubicBezTo>
                  <a:cubicBezTo>
                    <a:pt x="8227" y="5180"/>
                    <a:pt x="8227" y="5156"/>
                    <a:pt x="8216" y="5144"/>
                  </a:cubicBezTo>
                  <a:lnTo>
                    <a:pt x="8073" y="3763"/>
                  </a:lnTo>
                  <a:cubicBezTo>
                    <a:pt x="8073" y="1691"/>
                    <a:pt x="6239" y="1"/>
                    <a:pt x="3989" y="1"/>
                  </a:cubicBezTo>
                  <a:cubicBezTo>
                    <a:pt x="3975" y="0"/>
                    <a:pt x="3960" y="0"/>
                    <a:pt x="3946"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71" name="Google Shape;549;p22">
            <a:extLst>
              <a:ext uri="{FF2B5EF4-FFF2-40B4-BE49-F238E27FC236}">
                <a16:creationId xmlns:a16="http://schemas.microsoft.com/office/drawing/2014/main" id="{779A904B-0CE5-6254-0A6D-99F74B240C62}"/>
              </a:ext>
            </a:extLst>
          </p:cNvPr>
          <p:cNvGrpSpPr/>
          <p:nvPr/>
        </p:nvGrpSpPr>
        <p:grpSpPr>
          <a:xfrm>
            <a:off x="10027930" y="1467527"/>
            <a:ext cx="463251" cy="464956"/>
            <a:chOff x="7396888" y="2207275"/>
            <a:chExt cx="319125" cy="320300"/>
          </a:xfrm>
          <a:solidFill>
            <a:schemeClr val="bg1"/>
          </a:solidFill>
        </p:grpSpPr>
        <p:sp>
          <p:nvSpPr>
            <p:cNvPr id="72" name="Google Shape;550;p22">
              <a:extLst>
                <a:ext uri="{FF2B5EF4-FFF2-40B4-BE49-F238E27FC236}">
                  <a16:creationId xmlns:a16="http://schemas.microsoft.com/office/drawing/2014/main" id="{C6E17E40-2171-0FFD-2406-690D54AE3BBB}"/>
                </a:ext>
              </a:extLst>
            </p:cNvPr>
            <p:cNvSpPr/>
            <p:nvPr/>
          </p:nvSpPr>
          <p:spPr>
            <a:xfrm>
              <a:off x="7549588" y="2207275"/>
              <a:ext cx="12525" cy="40800"/>
            </a:xfrm>
            <a:custGeom>
              <a:avLst/>
              <a:gdLst/>
              <a:ahLst/>
              <a:cxnLst/>
              <a:rect l="l" t="t" r="r" b="b"/>
              <a:pathLst>
                <a:path w="501" h="1632" extrusionOk="0">
                  <a:moveTo>
                    <a:pt x="251" y="0"/>
                  </a:moveTo>
                  <a:cubicBezTo>
                    <a:pt x="108" y="0"/>
                    <a:pt x="1" y="119"/>
                    <a:pt x="1" y="250"/>
                  </a:cubicBezTo>
                  <a:lnTo>
                    <a:pt x="1" y="1381"/>
                  </a:lnTo>
                  <a:cubicBezTo>
                    <a:pt x="1" y="1512"/>
                    <a:pt x="108" y="1631"/>
                    <a:pt x="251" y="1631"/>
                  </a:cubicBezTo>
                  <a:cubicBezTo>
                    <a:pt x="382" y="1631"/>
                    <a:pt x="501" y="1512"/>
                    <a:pt x="501" y="1381"/>
                  </a:cubicBezTo>
                  <a:lnTo>
                    <a:pt x="501" y="250"/>
                  </a:lnTo>
                  <a:cubicBezTo>
                    <a:pt x="501" y="119"/>
                    <a:pt x="382" y="0"/>
                    <a:pt x="251" y="0"/>
                  </a:cubicBezTo>
                  <a:close/>
                </a:path>
              </a:pathLst>
            </a:custGeom>
            <a:grpFill/>
            <a:ln>
              <a:noFill/>
            </a:ln>
          </p:spPr>
          <p:txBody>
            <a:bodyPr spcFirstLastPara="1" wrap="square" lIns="121900" tIns="121900" rIns="121900" bIns="121900" anchor="ctr" anchorCtr="0">
              <a:noAutofit/>
            </a:bodyPr>
            <a:lstStyle/>
            <a:p>
              <a:endParaRPr sz="2400"/>
            </a:p>
          </p:txBody>
        </p:sp>
        <p:sp>
          <p:nvSpPr>
            <p:cNvPr id="73" name="Google Shape;551;p22">
              <a:extLst>
                <a:ext uri="{FF2B5EF4-FFF2-40B4-BE49-F238E27FC236}">
                  <a16:creationId xmlns:a16="http://schemas.microsoft.com/office/drawing/2014/main" id="{942EDA98-A9AC-17D8-7CC0-5D1A1F47ACC7}"/>
                </a:ext>
              </a:extLst>
            </p:cNvPr>
            <p:cNvSpPr/>
            <p:nvPr/>
          </p:nvSpPr>
          <p:spPr>
            <a:xfrm>
              <a:off x="7396888" y="2258675"/>
              <a:ext cx="319125" cy="268900"/>
            </a:xfrm>
            <a:custGeom>
              <a:avLst/>
              <a:gdLst/>
              <a:ahLst/>
              <a:cxnLst/>
              <a:rect l="l" t="t" r="r" b="b"/>
              <a:pathLst>
                <a:path w="12765" h="10756" extrusionOk="0">
                  <a:moveTo>
                    <a:pt x="5572" y="502"/>
                  </a:moveTo>
                  <a:cubicBezTo>
                    <a:pt x="5623" y="502"/>
                    <a:pt x="5702" y="506"/>
                    <a:pt x="5823" y="528"/>
                  </a:cubicBezTo>
                  <a:lnTo>
                    <a:pt x="6918" y="742"/>
                  </a:lnTo>
                  <a:lnTo>
                    <a:pt x="6264" y="1397"/>
                  </a:lnTo>
                  <a:cubicBezTo>
                    <a:pt x="6168" y="1337"/>
                    <a:pt x="6025" y="1254"/>
                    <a:pt x="5871" y="1111"/>
                  </a:cubicBezTo>
                  <a:cubicBezTo>
                    <a:pt x="5668" y="909"/>
                    <a:pt x="5513" y="682"/>
                    <a:pt x="5502" y="540"/>
                  </a:cubicBezTo>
                  <a:cubicBezTo>
                    <a:pt x="5502" y="528"/>
                    <a:pt x="5502" y="516"/>
                    <a:pt x="5502" y="504"/>
                  </a:cubicBezTo>
                  <a:cubicBezTo>
                    <a:pt x="5516" y="504"/>
                    <a:pt x="5538" y="502"/>
                    <a:pt x="5572" y="502"/>
                  </a:cubicBezTo>
                  <a:close/>
                  <a:moveTo>
                    <a:pt x="4816" y="632"/>
                  </a:moveTo>
                  <a:cubicBezTo>
                    <a:pt x="4890" y="632"/>
                    <a:pt x="4963" y="653"/>
                    <a:pt x="5025" y="694"/>
                  </a:cubicBezTo>
                  <a:cubicBezTo>
                    <a:pt x="5109" y="1040"/>
                    <a:pt x="5394" y="1349"/>
                    <a:pt x="5525" y="1468"/>
                  </a:cubicBezTo>
                  <a:cubicBezTo>
                    <a:pt x="5621" y="1564"/>
                    <a:pt x="5942" y="1849"/>
                    <a:pt x="6252" y="1921"/>
                  </a:cubicBezTo>
                  <a:cubicBezTo>
                    <a:pt x="6299" y="1980"/>
                    <a:pt x="6323" y="2052"/>
                    <a:pt x="6323" y="2135"/>
                  </a:cubicBezTo>
                  <a:cubicBezTo>
                    <a:pt x="6323" y="2230"/>
                    <a:pt x="6275" y="2326"/>
                    <a:pt x="6216" y="2397"/>
                  </a:cubicBezTo>
                  <a:cubicBezTo>
                    <a:pt x="6144" y="2468"/>
                    <a:pt x="6049" y="2504"/>
                    <a:pt x="5954" y="2504"/>
                  </a:cubicBezTo>
                  <a:cubicBezTo>
                    <a:pt x="5847" y="2504"/>
                    <a:pt x="5763" y="2468"/>
                    <a:pt x="5692" y="2397"/>
                  </a:cubicBezTo>
                  <a:lnTo>
                    <a:pt x="4549" y="1254"/>
                  </a:lnTo>
                  <a:cubicBezTo>
                    <a:pt x="4478" y="1194"/>
                    <a:pt x="4442" y="1099"/>
                    <a:pt x="4442" y="992"/>
                  </a:cubicBezTo>
                  <a:cubicBezTo>
                    <a:pt x="4442" y="897"/>
                    <a:pt x="4478" y="802"/>
                    <a:pt x="4549" y="742"/>
                  </a:cubicBezTo>
                  <a:cubicBezTo>
                    <a:pt x="4623" y="668"/>
                    <a:pt x="4720" y="632"/>
                    <a:pt x="4816" y="632"/>
                  </a:cubicBezTo>
                  <a:close/>
                  <a:moveTo>
                    <a:pt x="4156" y="1730"/>
                  </a:moveTo>
                  <a:cubicBezTo>
                    <a:pt x="4251" y="1730"/>
                    <a:pt x="4347" y="1766"/>
                    <a:pt x="4418" y="1837"/>
                  </a:cubicBezTo>
                  <a:lnTo>
                    <a:pt x="5335" y="2754"/>
                  </a:lnTo>
                  <a:cubicBezTo>
                    <a:pt x="5478" y="2897"/>
                    <a:pt x="5478" y="3123"/>
                    <a:pt x="5335" y="3266"/>
                  </a:cubicBezTo>
                  <a:cubicBezTo>
                    <a:pt x="5263" y="3338"/>
                    <a:pt x="5168" y="3385"/>
                    <a:pt x="5073" y="3385"/>
                  </a:cubicBezTo>
                  <a:cubicBezTo>
                    <a:pt x="4966" y="3385"/>
                    <a:pt x="4882" y="3338"/>
                    <a:pt x="4811" y="3278"/>
                  </a:cubicBezTo>
                  <a:lnTo>
                    <a:pt x="4109" y="2576"/>
                  </a:lnTo>
                  <a:lnTo>
                    <a:pt x="3894" y="2361"/>
                  </a:lnTo>
                  <a:cubicBezTo>
                    <a:pt x="3823" y="2290"/>
                    <a:pt x="3787" y="2195"/>
                    <a:pt x="3787" y="2099"/>
                  </a:cubicBezTo>
                  <a:cubicBezTo>
                    <a:pt x="3787" y="1992"/>
                    <a:pt x="3823" y="1909"/>
                    <a:pt x="3894" y="1837"/>
                  </a:cubicBezTo>
                  <a:cubicBezTo>
                    <a:pt x="3966" y="1766"/>
                    <a:pt x="4061" y="1730"/>
                    <a:pt x="4156" y="1730"/>
                  </a:cubicBezTo>
                  <a:close/>
                  <a:moveTo>
                    <a:pt x="3501" y="2826"/>
                  </a:moveTo>
                  <a:cubicBezTo>
                    <a:pt x="3597" y="2826"/>
                    <a:pt x="3692" y="2861"/>
                    <a:pt x="3751" y="2933"/>
                  </a:cubicBezTo>
                  <a:lnTo>
                    <a:pt x="4454" y="3623"/>
                  </a:lnTo>
                  <a:cubicBezTo>
                    <a:pt x="4525" y="3695"/>
                    <a:pt x="4561" y="3790"/>
                    <a:pt x="4561" y="3885"/>
                  </a:cubicBezTo>
                  <a:cubicBezTo>
                    <a:pt x="4561" y="3992"/>
                    <a:pt x="4525" y="4076"/>
                    <a:pt x="4454" y="4147"/>
                  </a:cubicBezTo>
                  <a:cubicBezTo>
                    <a:pt x="4382" y="4219"/>
                    <a:pt x="4287" y="4254"/>
                    <a:pt x="4192" y="4254"/>
                  </a:cubicBezTo>
                  <a:cubicBezTo>
                    <a:pt x="4097" y="4254"/>
                    <a:pt x="4001" y="4219"/>
                    <a:pt x="3930" y="4147"/>
                  </a:cubicBezTo>
                  <a:lnTo>
                    <a:pt x="3680" y="3897"/>
                  </a:lnTo>
                  <a:lnTo>
                    <a:pt x="3239" y="3457"/>
                  </a:lnTo>
                  <a:cubicBezTo>
                    <a:pt x="3168" y="3385"/>
                    <a:pt x="3132" y="3290"/>
                    <a:pt x="3132" y="3195"/>
                  </a:cubicBezTo>
                  <a:cubicBezTo>
                    <a:pt x="3132" y="3099"/>
                    <a:pt x="3168" y="3004"/>
                    <a:pt x="3239" y="2933"/>
                  </a:cubicBezTo>
                  <a:cubicBezTo>
                    <a:pt x="3299" y="2861"/>
                    <a:pt x="3394" y="2826"/>
                    <a:pt x="3501" y="2826"/>
                  </a:cubicBezTo>
                  <a:close/>
                  <a:moveTo>
                    <a:pt x="3061" y="4147"/>
                  </a:moveTo>
                  <a:cubicBezTo>
                    <a:pt x="3156" y="4147"/>
                    <a:pt x="3251" y="4183"/>
                    <a:pt x="3323" y="4254"/>
                  </a:cubicBezTo>
                  <a:lnTo>
                    <a:pt x="3573" y="4504"/>
                  </a:lnTo>
                  <a:cubicBezTo>
                    <a:pt x="3644" y="4576"/>
                    <a:pt x="3680" y="4671"/>
                    <a:pt x="3680" y="4766"/>
                  </a:cubicBezTo>
                  <a:cubicBezTo>
                    <a:pt x="3680" y="4862"/>
                    <a:pt x="3644" y="4957"/>
                    <a:pt x="3573" y="5028"/>
                  </a:cubicBezTo>
                  <a:cubicBezTo>
                    <a:pt x="3501" y="5100"/>
                    <a:pt x="3406" y="5135"/>
                    <a:pt x="3311" y="5135"/>
                  </a:cubicBezTo>
                  <a:cubicBezTo>
                    <a:pt x="3216" y="5135"/>
                    <a:pt x="3120" y="5100"/>
                    <a:pt x="3049" y="5028"/>
                  </a:cubicBezTo>
                  <a:lnTo>
                    <a:pt x="3013" y="4993"/>
                  </a:lnTo>
                  <a:lnTo>
                    <a:pt x="2799" y="4778"/>
                  </a:lnTo>
                  <a:cubicBezTo>
                    <a:pt x="2656" y="4635"/>
                    <a:pt x="2656" y="4397"/>
                    <a:pt x="2799" y="4254"/>
                  </a:cubicBezTo>
                  <a:cubicBezTo>
                    <a:pt x="2870" y="4183"/>
                    <a:pt x="2954" y="4147"/>
                    <a:pt x="3061" y="4147"/>
                  </a:cubicBezTo>
                  <a:close/>
                  <a:moveTo>
                    <a:pt x="7665" y="847"/>
                  </a:moveTo>
                  <a:cubicBezTo>
                    <a:pt x="7769" y="847"/>
                    <a:pt x="7869" y="883"/>
                    <a:pt x="7942" y="956"/>
                  </a:cubicBezTo>
                  <a:cubicBezTo>
                    <a:pt x="8085" y="1099"/>
                    <a:pt x="8085" y="1337"/>
                    <a:pt x="7942" y="1480"/>
                  </a:cubicBezTo>
                  <a:lnTo>
                    <a:pt x="7716" y="1695"/>
                  </a:lnTo>
                  <a:lnTo>
                    <a:pt x="7466" y="1956"/>
                  </a:lnTo>
                  <a:cubicBezTo>
                    <a:pt x="7371" y="2052"/>
                    <a:pt x="7371" y="2206"/>
                    <a:pt x="7466" y="2314"/>
                  </a:cubicBezTo>
                  <a:cubicBezTo>
                    <a:pt x="7514" y="2361"/>
                    <a:pt x="7579" y="2385"/>
                    <a:pt x="7645" y="2385"/>
                  </a:cubicBezTo>
                  <a:cubicBezTo>
                    <a:pt x="7710" y="2385"/>
                    <a:pt x="7776" y="2361"/>
                    <a:pt x="7823" y="2314"/>
                  </a:cubicBezTo>
                  <a:lnTo>
                    <a:pt x="8038" y="2087"/>
                  </a:lnTo>
                  <a:lnTo>
                    <a:pt x="8073" y="2052"/>
                  </a:lnTo>
                  <a:cubicBezTo>
                    <a:pt x="8145" y="1980"/>
                    <a:pt x="8240" y="1945"/>
                    <a:pt x="8335" y="1945"/>
                  </a:cubicBezTo>
                  <a:cubicBezTo>
                    <a:pt x="8430" y="1945"/>
                    <a:pt x="8526" y="1980"/>
                    <a:pt x="8597" y="2052"/>
                  </a:cubicBezTo>
                  <a:cubicBezTo>
                    <a:pt x="8669" y="2123"/>
                    <a:pt x="8704" y="2218"/>
                    <a:pt x="8704" y="2314"/>
                  </a:cubicBezTo>
                  <a:cubicBezTo>
                    <a:pt x="8704" y="2421"/>
                    <a:pt x="8669" y="2504"/>
                    <a:pt x="8597" y="2576"/>
                  </a:cubicBezTo>
                  <a:lnTo>
                    <a:pt x="8383" y="2802"/>
                  </a:lnTo>
                  <a:lnTo>
                    <a:pt x="8121" y="3052"/>
                  </a:lnTo>
                  <a:cubicBezTo>
                    <a:pt x="8026" y="3147"/>
                    <a:pt x="8026" y="3314"/>
                    <a:pt x="8121" y="3409"/>
                  </a:cubicBezTo>
                  <a:cubicBezTo>
                    <a:pt x="8174" y="3457"/>
                    <a:pt x="8240" y="3480"/>
                    <a:pt x="8304" y="3480"/>
                  </a:cubicBezTo>
                  <a:cubicBezTo>
                    <a:pt x="8368" y="3480"/>
                    <a:pt x="8430" y="3457"/>
                    <a:pt x="8478" y="3409"/>
                  </a:cubicBezTo>
                  <a:lnTo>
                    <a:pt x="8728" y="3159"/>
                  </a:lnTo>
                  <a:cubicBezTo>
                    <a:pt x="8800" y="3088"/>
                    <a:pt x="8895" y="3052"/>
                    <a:pt x="8990" y="3052"/>
                  </a:cubicBezTo>
                  <a:cubicBezTo>
                    <a:pt x="9097" y="3052"/>
                    <a:pt x="9192" y="3088"/>
                    <a:pt x="9252" y="3159"/>
                  </a:cubicBezTo>
                  <a:cubicBezTo>
                    <a:pt x="9323" y="3230"/>
                    <a:pt x="9359" y="3314"/>
                    <a:pt x="9359" y="3421"/>
                  </a:cubicBezTo>
                  <a:cubicBezTo>
                    <a:pt x="9359" y="3516"/>
                    <a:pt x="9323" y="3611"/>
                    <a:pt x="9252" y="3683"/>
                  </a:cubicBezTo>
                  <a:lnTo>
                    <a:pt x="8811" y="4111"/>
                  </a:lnTo>
                  <a:cubicBezTo>
                    <a:pt x="8716" y="4219"/>
                    <a:pt x="8716" y="4373"/>
                    <a:pt x="8811" y="4469"/>
                  </a:cubicBezTo>
                  <a:cubicBezTo>
                    <a:pt x="8871" y="4528"/>
                    <a:pt x="8931" y="4552"/>
                    <a:pt x="8990" y="4552"/>
                  </a:cubicBezTo>
                  <a:cubicBezTo>
                    <a:pt x="9062" y="4552"/>
                    <a:pt x="9121" y="4528"/>
                    <a:pt x="9169" y="4469"/>
                  </a:cubicBezTo>
                  <a:lnTo>
                    <a:pt x="9395" y="4254"/>
                  </a:lnTo>
                  <a:cubicBezTo>
                    <a:pt x="9466" y="4183"/>
                    <a:pt x="9550" y="4147"/>
                    <a:pt x="9657" y="4147"/>
                  </a:cubicBezTo>
                  <a:cubicBezTo>
                    <a:pt x="9752" y="4147"/>
                    <a:pt x="9847" y="4183"/>
                    <a:pt x="9919" y="4254"/>
                  </a:cubicBezTo>
                  <a:cubicBezTo>
                    <a:pt x="10062" y="4397"/>
                    <a:pt x="10062" y="4635"/>
                    <a:pt x="9919" y="4778"/>
                  </a:cubicBezTo>
                  <a:lnTo>
                    <a:pt x="9693" y="4993"/>
                  </a:lnTo>
                  <a:lnTo>
                    <a:pt x="9347" y="5338"/>
                  </a:lnTo>
                  <a:cubicBezTo>
                    <a:pt x="9252" y="5445"/>
                    <a:pt x="9252" y="5600"/>
                    <a:pt x="9347" y="5695"/>
                  </a:cubicBezTo>
                  <a:cubicBezTo>
                    <a:pt x="9395" y="5743"/>
                    <a:pt x="9466" y="5778"/>
                    <a:pt x="9526" y="5778"/>
                  </a:cubicBezTo>
                  <a:cubicBezTo>
                    <a:pt x="9597" y="5778"/>
                    <a:pt x="9657" y="5743"/>
                    <a:pt x="9704" y="5695"/>
                  </a:cubicBezTo>
                  <a:lnTo>
                    <a:pt x="9871" y="5528"/>
                  </a:lnTo>
                  <a:lnTo>
                    <a:pt x="10693" y="6338"/>
                  </a:lnTo>
                  <a:lnTo>
                    <a:pt x="8371" y="8660"/>
                  </a:lnTo>
                  <a:lnTo>
                    <a:pt x="7538" y="7826"/>
                  </a:lnTo>
                  <a:cubicBezTo>
                    <a:pt x="7597" y="7791"/>
                    <a:pt x="7657" y="7755"/>
                    <a:pt x="7704" y="7695"/>
                  </a:cubicBezTo>
                  <a:lnTo>
                    <a:pt x="7930" y="7469"/>
                  </a:lnTo>
                  <a:cubicBezTo>
                    <a:pt x="8026" y="7374"/>
                    <a:pt x="8026" y="7219"/>
                    <a:pt x="7930" y="7112"/>
                  </a:cubicBezTo>
                  <a:cubicBezTo>
                    <a:pt x="7883" y="7064"/>
                    <a:pt x="7817" y="7040"/>
                    <a:pt x="7752" y="7040"/>
                  </a:cubicBezTo>
                  <a:cubicBezTo>
                    <a:pt x="7686" y="7040"/>
                    <a:pt x="7621" y="7064"/>
                    <a:pt x="7573" y="7112"/>
                  </a:cubicBezTo>
                  <a:lnTo>
                    <a:pt x="7347" y="7338"/>
                  </a:lnTo>
                  <a:cubicBezTo>
                    <a:pt x="7200" y="7485"/>
                    <a:pt x="6976" y="7520"/>
                    <a:pt x="6727" y="7520"/>
                  </a:cubicBezTo>
                  <a:cubicBezTo>
                    <a:pt x="6612" y="7520"/>
                    <a:pt x="6491" y="7512"/>
                    <a:pt x="6371" y="7505"/>
                  </a:cubicBezTo>
                  <a:cubicBezTo>
                    <a:pt x="6243" y="7494"/>
                    <a:pt x="6115" y="7483"/>
                    <a:pt x="5990" y="7483"/>
                  </a:cubicBezTo>
                  <a:cubicBezTo>
                    <a:pt x="5718" y="7483"/>
                    <a:pt x="5463" y="7531"/>
                    <a:pt x="5275" y="7719"/>
                  </a:cubicBezTo>
                  <a:lnTo>
                    <a:pt x="4359" y="8648"/>
                  </a:lnTo>
                  <a:lnTo>
                    <a:pt x="2037" y="6338"/>
                  </a:lnTo>
                  <a:lnTo>
                    <a:pt x="2858" y="5516"/>
                  </a:lnTo>
                  <a:cubicBezTo>
                    <a:pt x="2989" y="5600"/>
                    <a:pt x="3144" y="5635"/>
                    <a:pt x="3311" y="5635"/>
                  </a:cubicBezTo>
                  <a:cubicBezTo>
                    <a:pt x="3549" y="5635"/>
                    <a:pt x="3763" y="5552"/>
                    <a:pt x="3930" y="5385"/>
                  </a:cubicBezTo>
                  <a:cubicBezTo>
                    <a:pt x="4097" y="5219"/>
                    <a:pt x="4180" y="5004"/>
                    <a:pt x="4180" y="4766"/>
                  </a:cubicBezTo>
                  <a:lnTo>
                    <a:pt x="4192" y="4766"/>
                  </a:lnTo>
                  <a:cubicBezTo>
                    <a:pt x="4418" y="4766"/>
                    <a:pt x="4644" y="4671"/>
                    <a:pt x="4811" y="4504"/>
                  </a:cubicBezTo>
                  <a:cubicBezTo>
                    <a:pt x="4978" y="4338"/>
                    <a:pt x="5061" y="4123"/>
                    <a:pt x="5061" y="3885"/>
                  </a:cubicBezTo>
                  <a:lnTo>
                    <a:pt x="5073" y="3885"/>
                  </a:lnTo>
                  <a:cubicBezTo>
                    <a:pt x="5299" y="3885"/>
                    <a:pt x="5525" y="3790"/>
                    <a:pt x="5692" y="3623"/>
                  </a:cubicBezTo>
                  <a:cubicBezTo>
                    <a:pt x="5859" y="3457"/>
                    <a:pt x="5942" y="3230"/>
                    <a:pt x="5942" y="3004"/>
                  </a:cubicBezTo>
                  <a:lnTo>
                    <a:pt x="5954" y="3004"/>
                  </a:lnTo>
                  <a:cubicBezTo>
                    <a:pt x="6180" y="3004"/>
                    <a:pt x="6406" y="2909"/>
                    <a:pt x="6573" y="2754"/>
                  </a:cubicBezTo>
                  <a:cubicBezTo>
                    <a:pt x="6728" y="2587"/>
                    <a:pt x="6823" y="2361"/>
                    <a:pt x="6823" y="2135"/>
                  </a:cubicBezTo>
                  <a:cubicBezTo>
                    <a:pt x="6823" y="1968"/>
                    <a:pt x="6776" y="1814"/>
                    <a:pt x="6692" y="1671"/>
                  </a:cubicBezTo>
                  <a:lnTo>
                    <a:pt x="7418" y="956"/>
                  </a:lnTo>
                  <a:cubicBezTo>
                    <a:pt x="7466" y="909"/>
                    <a:pt x="7538" y="873"/>
                    <a:pt x="7609" y="861"/>
                  </a:cubicBezTo>
                  <a:cubicBezTo>
                    <a:pt x="7609" y="861"/>
                    <a:pt x="7621" y="849"/>
                    <a:pt x="7621" y="849"/>
                  </a:cubicBezTo>
                  <a:cubicBezTo>
                    <a:pt x="7636" y="848"/>
                    <a:pt x="7651" y="847"/>
                    <a:pt x="7665" y="847"/>
                  </a:cubicBezTo>
                  <a:close/>
                  <a:moveTo>
                    <a:pt x="11478" y="6409"/>
                  </a:moveTo>
                  <a:cubicBezTo>
                    <a:pt x="11562" y="6409"/>
                    <a:pt x="11645" y="6445"/>
                    <a:pt x="11717" y="6505"/>
                  </a:cubicBezTo>
                  <a:lnTo>
                    <a:pt x="12157" y="6957"/>
                  </a:lnTo>
                  <a:cubicBezTo>
                    <a:pt x="12217" y="7017"/>
                    <a:pt x="12252" y="7100"/>
                    <a:pt x="12252" y="7195"/>
                  </a:cubicBezTo>
                  <a:cubicBezTo>
                    <a:pt x="12252" y="7279"/>
                    <a:pt x="12217" y="7362"/>
                    <a:pt x="12157" y="7433"/>
                  </a:cubicBezTo>
                  <a:lnTo>
                    <a:pt x="9454" y="10124"/>
                  </a:lnTo>
                  <a:cubicBezTo>
                    <a:pt x="9395" y="10184"/>
                    <a:pt x="9312" y="10219"/>
                    <a:pt x="9216" y="10219"/>
                  </a:cubicBezTo>
                  <a:cubicBezTo>
                    <a:pt x="9133" y="10219"/>
                    <a:pt x="9050" y="10184"/>
                    <a:pt x="8978" y="10124"/>
                  </a:cubicBezTo>
                  <a:lnTo>
                    <a:pt x="8538" y="9684"/>
                  </a:lnTo>
                  <a:cubicBezTo>
                    <a:pt x="8478" y="9612"/>
                    <a:pt x="8442" y="9529"/>
                    <a:pt x="8442" y="9445"/>
                  </a:cubicBezTo>
                  <a:cubicBezTo>
                    <a:pt x="8442" y="9350"/>
                    <a:pt x="8478" y="9267"/>
                    <a:pt x="8538" y="9207"/>
                  </a:cubicBezTo>
                  <a:lnTo>
                    <a:pt x="11240" y="6505"/>
                  </a:lnTo>
                  <a:cubicBezTo>
                    <a:pt x="11300" y="6445"/>
                    <a:pt x="11383" y="6409"/>
                    <a:pt x="11478" y="6409"/>
                  </a:cubicBezTo>
                  <a:close/>
                  <a:moveTo>
                    <a:pt x="5572" y="1"/>
                  </a:moveTo>
                  <a:cubicBezTo>
                    <a:pt x="5416" y="1"/>
                    <a:pt x="5265" y="33"/>
                    <a:pt x="5156" y="135"/>
                  </a:cubicBezTo>
                  <a:cubicBezTo>
                    <a:pt x="5144" y="147"/>
                    <a:pt x="5132" y="159"/>
                    <a:pt x="5121" y="182"/>
                  </a:cubicBezTo>
                  <a:cubicBezTo>
                    <a:pt x="5019" y="145"/>
                    <a:pt x="4914" y="126"/>
                    <a:pt x="4810" y="126"/>
                  </a:cubicBezTo>
                  <a:cubicBezTo>
                    <a:pt x="4584" y="126"/>
                    <a:pt x="4363" y="214"/>
                    <a:pt x="4192" y="385"/>
                  </a:cubicBezTo>
                  <a:cubicBezTo>
                    <a:pt x="4037" y="540"/>
                    <a:pt x="3942" y="766"/>
                    <a:pt x="3942" y="992"/>
                  </a:cubicBezTo>
                  <a:cubicBezTo>
                    <a:pt x="3942" y="1087"/>
                    <a:pt x="3954" y="1159"/>
                    <a:pt x="3978" y="1242"/>
                  </a:cubicBezTo>
                  <a:cubicBezTo>
                    <a:pt x="3811" y="1278"/>
                    <a:pt x="3656" y="1361"/>
                    <a:pt x="3537" y="1480"/>
                  </a:cubicBezTo>
                  <a:cubicBezTo>
                    <a:pt x="3370" y="1647"/>
                    <a:pt x="3287" y="1861"/>
                    <a:pt x="3287" y="2099"/>
                  </a:cubicBezTo>
                  <a:cubicBezTo>
                    <a:pt x="3287" y="2183"/>
                    <a:pt x="3299" y="2266"/>
                    <a:pt x="3311" y="2337"/>
                  </a:cubicBezTo>
                  <a:cubicBezTo>
                    <a:pt x="3156" y="2373"/>
                    <a:pt x="3001" y="2457"/>
                    <a:pt x="2882" y="2576"/>
                  </a:cubicBezTo>
                  <a:cubicBezTo>
                    <a:pt x="2715" y="2742"/>
                    <a:pt x="2620" y="2968"/>
                    <a:pt x="2620" y="3195"/>
                  </a:cubicBezTo>
                  <a:cubicBezTo>
                    <a:pt x="2620" y="3373"/>
                    <a:pt x="2680" y="3552"/>
                    <a:pt x="2775" y="3695"/>
                  </a:cubicBezTo>
                  <a:cubicBezTo>
                    <a:pt x="2656" y="3730"/>
                    <a:pt x="2537" y="3802"/>
                    <a:pt x="2442" y="3897"/>
                  </a:cubicBezTo>
                  <a:cubicBezTo>
                    <a:pt x="2096" y="4242"/>
                    <a:pt x="2096" y="4790"/>
                    <a:pt x="2442" y="5135"/>
                  </a:cubicBezTo>
                  <a:lnTo>
                    <a:pt x="2477" y="5171"/>
                  </a:lnTo>
                  <a:lnTo>
                    <a:pt x="1644" y="6016"/>
                  </a:lnTo>
                  <a:cubicBezTo>
                    <a:pt x="1530" y="5959"/>
                    <a:pt x="1404" y="5931"/>
                    <a:pt x="1279" y="5931"/>
                  </a:cubicBezTo>
                  <a:cubicBezTo>
                    <a:pt x="1064" y="5931"/>
                    <a:pt x="849" y="6013"/>
                    <a:pt x="691" y="6171"/>
                  </a:cubicBezTo>
                  <a:lnTo>
                    <a:pt x="239" y="6624"/>
                  </a:lnTo>
                  <a:cubicBezTo>
                    <a:pt x="84" y="6778"/>
                    <a:pt x="1" y="6993"/>
                    <a:pt x="1" y="7219"/>
                  </a:cubicBezTo>
                  <a:cubicBezTo>
                    <a:pt x="1" y="7445"/>
                    <a:pt x="84" y="7648"/>
                    <a:pt x="239" y="7814"/>
                  </a:cubicBezTo>
                  <a:lnTo>
                    <a:pt x="799" y="8362"/>
                  </a:lnTo>
                  <a:cubicBezTo>
                    <a:pt x="846" y="8410"/>
                    <a:pt x="912" y="8433"/>
                    <a:pt x="977" y="8433"/>
                  </a:cubicBezTo>
                  <a:cubicBezTo>
                    <a:pt x="1043" y="8433"/>
                    <a:pt x="1108" y="8410"/>
                    <a:pt x="1156" y="8362"/>
                  </a:cubicBezTo>
                  <a:cubicBezTo>
                    <a:pt x="1251" y="8267"/>
                    <a:pt x="1251" y="8100"/>
                    <a:pt x="1156" y="8005"/>
                  </a:cubicBezTo>
                  <a:lnTo>
                    <a:pt x="596" y="7457"/>
                  </a:lnTo>
                  <a:cubicBezTo>
                    <a:pt x="537" y="7386"/>
                    <a:pt x="501" y="7302"/>
                    <a:pt x="501" y="7219"/>
                  </a:cubicBezTo>
                  <a:cubicBezTo>
                    <a:pt x="501" y="7124"/>
                    <a:pt x="537" y="7040"/>
                    <a:pt x="596" y="6981"/>
                  </a:cubicBezTo>
                  <a:lnTo>
                    <a:pt x="1049" y="6528"/>
                  </a:lnTo>
                  <a:cubicBezTo>
                    <a:pt x="1111" y="6466"/>
                    <a:pt x="1194" y="6436"/>
                    <a:pt x="1278" y="6436"/>
                  </a:cubicBezTo>
                  <a:cubicBezTo>
                    <a:pt x="1338" y="6436"/>
                    <a:pt x="1399" y="6451"/>
                    <a:pt x="1453" y="6481"/>
                  </a:cubicBezTo>
                  <a:cubicBezTo>
                    <a:pt x="1465" y="6493"/>
                    <a:pt x="1477" y="6505"/>
                    <a:pt x="1489" y="6517"/>
                  </a:cubicBezTo>
                  <a:cubicBezTo>
                    <a:pt x="1513" y="6540"/>
                    <a:pt x="1537" y="6564"/>
                    <a:pt x="1561" y="6576"/>
                  </a:cubicBezTo>
                  <a:lnTo>
                    <a:pt x="4109" y="9124"/>
                  </a:lnTo>
                  <a:cubicBezTo>
                    <a:pt x="4120" y="9148"/>
                    <a:pt x="4144" y="9172"/>
                    <a:pt x="4168" y="9195"/>
                  </a:cubicBezTo>
                  <a:cubicBezTo>
                    <a:pt x="4180" y="9219"/>
                    <a:pt x="4204" y="9231"/>
                    <a:pt x="4239" y="9243"/>
                  </a:cubicBezTo>
                  <a:cubicBezTo>
                    <a:pt x="4287" y="9303"/>
                    <a:pt x="4323" y="9386"/>
                    <a:pt x="4323" y="9469"/>
                  </a:cubicBezTo>
                  <a:cubicBezTo>
                    <a:pt x="4323" y="9553"/>
                    <a:pt x="4287" y="9636"/>
                    <a:pt x="4216" y="9707"/>
                  </a:cubicBezTo>
                  <a:lnTo>
                    <a:pt x="3775" y="10148"/>
                  </a:lnTo>
                  <a:cubicBezTo>
                    <a:pt x="3710" y="10213"/>
                    <a:pt x="3623" y="10246"/>
                    <a:pt x="3537" y="10246"/>
                  </a:cubicBezTo>
                  <a:cubicBezTo>
                    <a:pt x="3451" y="10246"/>
                    <a:pt x="3364" y="10213"/>
                    <a:pt x="3299" y="10148"/>
                  </a:cubicBezTo>
                  <a:lnTo>
                    <a:pt x="2739" y="9588"/>
                  </a:lnTo>
                  <a:cubicBezTo>
                    <a:pt x="2692" y="9541"/>
                    <a:pt x="2629" y="9517"/>
                    <a:pt x="2565" y="9517"/>
                  </a:cubicBezTo>
                  <a:cubicBezTo>
                    <a:pt x="2501" y="9517"/>
                    <a:pt x="2436" y="9541"/>
                    <a:pt x="2382" y="9588"/>
                  </a:cubicBezTo>
                  <a:cubicBezTo>
                    <a:pt x="2287" y="9696"/>
                    <a:pt x="2287" y="9850"/>
                    <a:pt x="2382" y="9946"/>
                  </a:cubicBezTo>
                  <a:lnTo>
                    <a:pt x="2942" y="10505"/>
                  </a:lnTo>
                  <a:cubicBezTo>
                    <a:pt x="3108" y="10672"/>
                    <a:pt x="3323" y="10755"/>
                    <a:pt x="3537" y="10755"/>
                  </a:cubicBezTo>
                  <a:cubicBezTo>
                    <a:pt x="3751" y="10755"/>
                    <a:pt x="3966" y="10672"/>
                    <a:pt x="4132" y="10505"/>
                  </a:cubicBezTo>
                  <a:lnTo>
                    <a:pt x="4573" y="10065"/>
                  </a:lnTo>
                  <a:cubicBezTo>
                    <a:pt x="4740" y="9898"/>
                    <a:pt x="4823" y="9696"/>
                    <a:pt x="4823" y="9469"/>
                  </a:cubicBezTo>
                  <a:cubicBezTo>
                    <a:pt x="4823" y="9303"/>
                    <a:pt x="4775" y="9148"/>
                    <a:pt x="4692" y="9017"/>
                  </a:cubicBezTo>
                  <a:lnTo>
                    <a:pt x="5633" y="8076"/>
                  </a:lnTo>
                  <a:lnTo>
                    <a:pt x="5644" y="8076"/>
                  </a:lnTo>
                  <a:cubicBezTo>
                    <a:pt x="5708" y="8006"/>
                    <a:pt x="5838" y="7985"/>
                    <a:pt x="5995" y="7985"/>
                  </a:cubicBezTo>
                  <a:cubicBezTo>
                    <a:pt x="6104" y="7985"/>
                    <a:pt x="6225" y="7995"/>
                    <a:pt x="6347" y="8005"/>
                  </a:cubicBezTo>
                  <a:cubicBezTo>
                    <a:pt x="6464" y="8012"/>
                    <a:pt x="6589" y="8019"/>
                    <a:pt x="6717" y="8019"/>
                  </a:cubicBezTo>
                  <a:cubicBezTo>
                    <a:pt x="6810" y="8019"/>
                    <a:pt x="6906" y="8015"/>
                    <a:pt x="7002" y="8005"/>
                  </a:cubicBezTo>
                  <a:lnTo>
                    <a:pt x="8038" y="9041"/>
                  </a:lnTo>
                  <a:cubicBezTo>
                    <a:pt x="7966" y="9160"/>
                    <a:pt x="7930" y="9303"/>
                    <a:pt x="7930" y="9445"/>
                  </a:cubicBezTo>
                  <a:cubicBezTo>
                    <a:pt x="7930" y="9672"/>
                    <a:pt x="8026" y="9874"/>
                    <a:pt x="8180" y="10041"/>
                  </a:cubicBezTo>
                  <a:lnTo>
                    <a:pt x="8621" y="10481"/>
                  </a:lnTo>
                  <a:cubicBezTo>
                    <a:pt x="8788" y="10636"/>
                    <a:pt x="8990" y="10731"/>
                    <a:pt x="9216" y="10731"/>
                  </a:cubicBezTo>
                  <a:cubicBezTo>
                    <a:pt x="9443" y="10731"/>
                    <a:pt x="9657" y="10636"/>
                    <a:pt x="9812" y="10481"/>
                  </a:cubicBezTo>
                  <a:lnTo>
                    <a:pt x="12514" y="7791"/>
                  </a:lnTo>
                  <a:cubicBezTo>
                    <a:pt x="12669" y="7624"/>
                    <a:pt x="12764" y="7421"/>
                    <a:pt x="12764" y="7195"/>
                  </a:cubicBezTo>
                  <a:cubicBezTo>
                    <a:pt x="12764" y="6969"/>
                    <a:pt x="12669" y="6755"/>
                    <a:pt x="12514" y="6600"/>
                  </a:cubicBezTo>
                  <a:lnTo>
                    <a:pt x="12074" y="6159"/>
                  </a:lnTo>
                  <a:cubicBezTo>
                    <a:pt x="11907" y="5993"/>
                    <a:pt x="11693" y="5909"/>
                    <a:pt x="11478" y="5909"/>
                  </a:cubicBezTo>
                  <a:cubicBezTo>
                    <a:pt x="11336" y="5909"/>
                    <a:pt x="11193" y="5945"/>
                    <a:pt x="11074" y="6016"/>
                  </a:cubicBezTo>
                  <a:lnTo>
                    <a:pt x="10228" y="5171"/>
                  </a:lnTo>
                  <a:lnTo>
                    <a:pt x="10276" y="5135"/>
                  </a:lnTo>
                  <a:cubicBezTo>
                    <a:pt x="10609" y="4790"/>
                    <a:pt x="10609" y="4242"/>
                    <a:pt x="10276" y="3897"/>
                  </a:cubicBezTo>
                  <a:cubicBezTo>
                    <a:pt x="10145" y="3778"/>
                    <a:pt x="10002" y="3695"/>
                    <a:pt x="9835" y="3659"/>
                  </a:cubicBezTo>
                  <a:cubicBezTo>
                    <a:pt x="9859" y="3588"/>
                    <a:pt x="9871" y="3504"/>
                    <a:pt x="9871" y="3421"/>
                  </a:cubicBezTo>
                  <a:cubicBezTo>
                    <a:pt x="9871" y="3183"/>
                    <a:pt x="9776" y="2968"/>
                    <a:pt x="9609" y="2802"/>
                  </a:cubicBezTo>
                  <a:cubicBezTo>
                    <a:pt x="9490" y="2683"/>
                    <a:pt x="9335" y="2599"/>
                    <a:pt x="9169" y="2564"/>
                  </a:cubicBezTo>
                  <a:cubicBezTo>
                    <a:pt x="9192" y="2480"/>
                    <a:pt x="9204" y="2397"/>
                    <a:pt x="9204" y="2314"/>
                  </a:cubicBezTo>
                  <a:cubicBezTo>
                    <a:pt x="9204" y="2087"/>
                    <a:pt x="9121" y="1861"/>
                    <a:pt x="8954" y="1695"/>
                  </a:cubicBezTo>
                  <a:cubicBezTo>
                    <a:pt x="8823" y="1575"/>
                    <a:pt x="8681" y="1492"/>
                    <a:pt x="8514" y="1468"/>
                  </a:cubicBezTo>
                  <a:cubicBezTo>
                    <a:pt x="8597" y="1171"/>
                    <a:pt x="8526" y="837"/>
                    <a:pt x="8300" y="599"/>
                  </a:cubicBezTo>
                  <a:cubicBezTo>
                    <a:pt x="8120" y="430"/>
                    <a:pt x="7893" y="345"/>
                    <a:pt x="7669" y="345"/>
                  </a:cubicBezTo>
                  <a:cubicBezTo>
                    <a:pt x="7641" y="345"/>
                    <a:pt x="7613" y="346"/>
                    <a:pt x="7585" y="349"/>
                  </a:cubicBezTo>
                  <a:lnTo>
                    <a:pt x="5918" y="40"/>
                  </a:lnTo>
                  <a:cubicBezTo>
                    <a:pt x="5811" y="19"/>
                    <a:pt x="5690" y="1"/>
                    <a:pt x="5572" y="1"/>
                  </a:cubicBezTo>
                  <a:close/>
                </a:path>
              </a:pathLst>
            </a:custGeom>
            <a:grpFill/>
            <a:ln>
              <a:noFill/>
            </a:ln>
          </p:spPr>
          <p:txBody>
            <a:bodyPr spcFirstLastPara="1" wrap="square" lIns="121900" tIns="121900" rIns="121900" bIns="121900" anchor="ctr" anchorCtr="0">
              <a:noAutofit/>
            </a:bodyPr>
            <a:lstStyle/>
            <a:p>
              <a:endParaRPr sz="2400"/>
            </a:p>
          </p:txBody>
        </p:sp>
        <p:sp>
          <p:nvSpPr>
            <p:cNvPr id="75" name="Google Shape;552;p22">
              <a:extLst>
                <a:ext uri="{FF2B5EF4-FFF2-40B4-BE49-F238E27FC236}">
                  <a16:creationId xmlns:a16="http://schemas.microsoft.com/office/drawing/2014/main" id="{5394D177-E2C6-0678-7BCB-D882A8E4CD55}"/>
                </a:ext>
              </a:extLst>
            </p:cNvPr>
            <p:cNvSpPr/>
            <p:nvPr/>
          </p:nvSpPr>
          <p:spPr>
            <a:xfrm>
              <a:off x="7446913" y="2209050"/>
              <a:ext cx="36625" cy="35450"/>
            </a:xfrm>
            <a:custGeom>
              <a:avLst/>
              <a:gdLst/>
              <a:ahLst/>
              <a:cxnLst/>
              <a:rect l="l" t="t" r="r" b="b"/>
              <a:pathLst>
                <a:path w="1465" h="1418" extrusionOk="0">
                  <a:moveTo>
                    <a:pt x="269" y="1"/>
                  </a:moveTo>
                  <a:cubicBezTo>
                    <a:pt x="205" y="1"/>
                    <a:pt x="143" y="24"/>
                    <a:pt x="95" y="72"/>
                  </a:cubicBezTo>
                  <a:cubicBezTo>
                    <a:pt x="0" y="167"/>
                    <a:pt x="0" y="334"/>
                    <a:pt x="95" y="429"/>
                  </a:cubicBezTo>
                  <a:lnTo>
                    <a:pt x="1012" y="1346"/>
                  </a:lnTo>
                  <a:cubicBezTo>
                    <a:pt x="1060" y="1394"/>
                    <a:pt x="1119" y="1417"/>
                    <a:pt x="1191" y="1417"/>
                  </a:cubicBezTo>
                  <a:cubicBezTo>
                    <a:pt x="1250" y="1417"/>
                    <a:pt x="1322" y="1394"/>
                    <a:pt x="1369" y="1346"/>
                  </a:cubicBezTo>
                  <a:cubicBezTo>
                    <a:pt x="1465" y="1251"/>
                    <a:pt x="1465" y="1084"/>
                    <a:pt x="1369" y="989"/>
                  </a:cubicBezTo>
                  <a:lnTo>
                    <a:pt x="453" y="72"/>
                  </a:lnTo>
                  <a:cubicBezTo>
                    <a:pt x="399" y="24"/>
                    <a:pt x="333" y="1"/>
                    <a:pt x="269" y="1"/>
                  </a:cubicBezTo>
                  <a:close/>
                </a:path>
              </a:pathLst>
            </a:custGeom>
            <a:grpFill/>
            <a:ln>
              <a:noFill/>
            </a:ln>
          </p:spPr>
          <p:txBody>
            <a:bodyPr spcFirstLastPara="1" wrap="square" lIns="121900" tIns="121900" rIns="121900" bIns="121900" anchor="ctr" anchorCtr="0">
              <a:noAutofit/>
            </a:bodyPr>
            <a:lstStyle/>
            <a:p>
              <a:endParaRPr sz="2400"/>
            </a:p>
          </p:txBody>
        </p:sp>
        <p:sp>
          <p:nvSpPr>
            <p:cNvPr id="78" name="Google Shape;553;p22">
              <a:extLst>
                <a:ext uri="{FF2B5EF4-FFF2-40B4-BE49-F238E27FC236}">
                  <a16:creationId xmlns:a16="http://schemas.microsoft.com/office/drawing/2014/main" id="{5BB284D1-8B71-2D4A-93DE-2111BA577F70}"/>
                </a:ext>
              </a:extLst>
            </p:cNvPr>
            <p:cNvSpPr/>
            <p:nvPr/>
          </p:nvSpPr>
          <p:spPr>
            <a:xfrm>
              <a:off x="7628188" y="2209050"/>
              <a:ext cx="36625" cy="35450"/>
            </a:xfrm>
            <a:custGeom>
              <a:avLst/>
              <a:gdLst/>
              <a:ahLst/>
              <a:cxnLst/>
              <a:rect l="l" t="t" r="r" b="b"/>
              <a:pathLst>
                <a:path w="1465" h="1418" extrusionOk="0">
                  <a:moveTo>
                    <a:pt x="1186" y="1"/>
                  </a:moveTo>
                  <a:cubicBezTo>
                    <a:pt x="1122" y="1"/>
                    <a:pt x="1060" y="24"/>
                    <a:pt x="1012" y="72"/>
                  </a:cubicBezTo>
                  <a:lnTo>
                    <a:pt x="95" y="989"/>
                  </a:lnTo>
                  <a:cubicBezTo>
                    <a:pt x="0" y="1084"/>
                    <a:pt x="0" y="1251"/>
                    <a:pt x="95" y="1346"/>
                  </a:cubicBezTo>
                  <a:cubicBezTo>
                    <a:pt x="143" y="1394"/>
                    <a:pt x="202" y="1417"/>
                    <a:pt x="274" y="1417"/>
                  </a:cubicBezTo>
                  <a:cubicBezTo>
                    <a:pt x="333" y="1417"/>
                    <a:pt x="405" y="1394"/>
                    <a:pt x="452" y="1346"/>
                  </a:cubicBezTo>
                  <a:lnTo>
                    <a:pt x="1369" y="429"/>
                  </a:lnTo>
                  <a:cubicBezTo>
                    <a:pt x="1464" y="334"/>
                    <a:pt x="1464" y="167"/>
                    <a:pt x="1369" y="72"/>
                  </a:cubicBezTo>
                  <a:cubicBezTo>
                    <a:pt x="1316" y="24"/>
                    <a:pt x="1250" y="1"/>
                    <a:pt x="1186" y="1"/>
                  </a:cubicBezTo>
                  <a:close/>
                </a:path>
              </a:pathLst>
            </a:custGeom>
            <a:grpFill/>
            <a:ln>
              <a:noFill/>
            </a:ln>
          </p:spPr>
          <p:txBody>
            <a:bodyPr spcFirstLastPara="1" wrap="square" lIns="121900" tIns="121900" rIns="121900" bIns="121900" anchor="ctr" anchorCtr="0">
              <a:noAutofit/>
            </a:bodyPr>
            <a:lstStyle/>
            <a:p>
              <a:endParaRPr sz="2400"/>
            </a:p>
          </p:txBody>
        </p:sp>
        <p:sp>
          <p:nvSpPr>
            <p:cNvPr id="79" name="Google Shape;554;p22">
              <a:extLst>
                <a:ext uri="{FF2B5EF4-FFF2-40B4-BE49-F238E27FC236}">
                  <a16:creationId xmlns:a16="http://schemas.microsoft.com/office/drawing/2014/main" id="{2F4B5A60-DBD4-D5C7-43CA-DCCCE32A2925}"/>
                </a:ext>
              </a:extLst>
            </p:cNvPr>
            <p:cNvSpPr/>
            <p:nvPr/>
          </p:nvSpPr>
          <p:spPr>
            <a:xfrm>
              <a:off x="7603163" y="2414975"/>
              <a:ext cx="14625" cy="12575"/>
            </a:xfrm>
            <a:custGeom>
              <a:avLst/>
              <a:gdLst/>
              <a:ahLst/>
              <a:cxnLst/>
              <a:rect l="l" t="t" r="r" b="b"/>
              <a:pathLst>
                <a:path w="585" h="503" extrusionOk="0">
                  <a:moveTo>
                    <a:pt x="295" y="1"/>
                  </a:moveTo>
                  <a:cubicBezTo>
                    <a:pt x="257" y="1"/>
                    <a:pt x="218" y="9"/>
                    <a:pt x="179" y="26"/>
                  </a:cubicBezTo>
                  <a:cubicBezTo>
                    <a:pt x="60" y="86"/>
                    <a:pt x="1" y="241"/>
                    <a:pt x="72" y="360"/>
                  </a:cubicBezTo>
                  <a:cubicBezTo>
                    <a:pt x="108" y="455"/>
                    <a:pt x="203" y="503"/>
                    <a:pt x="299" y="503"/>
                  </a:cubicBezTo>
                  <a:cubicBezTo>
                    <a:pt x="334" y="503"/>
                    <a:pt x="370" y="491"/>
                    <a:pt x="406" y="479"/>
                  </a:cubicBezTo>
                  <a:cubicBezTo>
                    <a:pt x="537" y="407"/>
                    <a:pt x="584" y="265"/>
                    <a:pt x="513" y="134"/>
                  </a:cubicBezTo>
                  <a:cubicBezTo>
                    <a:pt x="471" y="49"/>
                    <a:pt x="387" y="1"/>
                    <a:pt x="295"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0" name="Google Shape;562;p22">
            <a:extLst>
              <a:ext uri="{FF2B5EF4-FFF2-40B4-BE49-F238E27FC236}">
                <a16:creationId xmlns:a16="http://schemas.microsoft.com/office/drawing/2014/main" id="{725BC21B-3781-9A1F-AADE-465B1E73A733}"/>
              </a:ext>
            </a:extLst>
          </p:cNvPr>
          <p:cNvGrpSpPr/>
          <p:nvPr/>
        </p:nvGrpSpPr>
        <p:grpSpPr>
          <a:xfrm>
            <a:off x="8494508" y="5097734"/>
            <a:ext cx="344397" cy="397565"/>
            <a:chOff x="3197563" y="2230475"/>
            <a:chExt cx="237250" cy="273875"/>
          </a:xfrm>
          <a:solidFill>
            <a:schemeClr val="bg1"/>
          </a:solidFill>
        </p:grpSpPr>
        <p:sp>
          <p:nvSpPr>
            <p:cNvPr id="81" name="Google Shape;563;p22">
              <a:extLst>
                <a:ext uri="{FF2B5EF4-FFF2-40B4-BE49-F238E27FC236}">
                  <a16:creationId xmlns:a16="http://schemas.microsoft.com/office/drawing/2014/main" id="{F8953111-F0FC-C76D-12C8-3C277140B10B}"/>
                </a:ext>
              </a:extLst>
            </p:cNvPr>
            <p:cNvSpPr/>
            <p:nvPr/>
          </p:nvSpPr>
          <p:spPr>
            <a:xfrm>
              <a:off x="3238638" y="2230475"/>
              <a:ext cx="155100" cy="273875"/>
            </a:xfrm>
            <a:custGeom>
              <a:avLst/>
              <a:gdLst/>
              <a:ahLst/>
              <a:cxnLst/>
              <a:rect l="l" t="t" r="r" b="b"/>
              <a:pathLst>
                <a:path w="6204" h="10955" extrusionOk="0">
                  <a:moveTo>
                    <a:pt x="2644" y="2263"/>
                  </a:moveTo>
                  <a:cubicBezTo>
                    <a:pt x="2656" y="2275"/>
                    <a:pt x="2668" y="2299"/>
                    <a:pt x="2679" y="2311"/>
                  </a:cubicBezTo>
                  <a:cubicBezTo>
                    <a:pt x="2679" y="2322"/>
                    <a:pt x="2679" y="2322"/>
                    <a:pt x="2679" y="2322"/>
                  </a:cubicBezTo>
                  <a:cubicBezTo>
                    <a:pt x="2703" y="2358"/>
                    <a:pt x="2715" y="2382"/>
                    <a:pt x="2715" y="2418"/>
                  </a:cubicBezTo>
                  <a:cubicBezTo>
                    <a:pt x="2727" y="2430"/>
                    <a:pt x="2727" y="2442"/>
                    <a:pt x="2727" y="2442"/>
                  </a:cubicBezTo>
                  <a:cubicBezTo>
                    <a:pt x="2727" y="2477"/>
                    <a:pt x="2739" y="2513"/>
                    <a:pt x="2739" y="2549"/>
                  </a:cubicBezTo>
                  <a:cubicBezTo>
                    <a:pt x="2739" y="2596"/>
                    <a:pt x="2727" y="2620"/>
                    <a:pt x="2727" y="2656"/>
                  </a:cubicBezTo>
                  <a:cubicBezTo>
                    <a:pt x="2727" y="2668"/>
                    <a:pt x="2727" y="2680"/>
                    <a:pt x="2715" y="2692"/>
                  </a:cubicBezTo>
                  <a:cubicBezTo>
                    <a:pt x="2715" y="2715"/>
                    <a:pt x="2703" y="2751"/>
                    <a:pt x="2679" y="2787"/>
                  </a:cubicBezTo>
                  <a:cubicBezTo>
                    <a:pt x="2679" y="2787"/>
                    <a:pt x="2679" y="2787"/>
                    <a:pt x="2679" y="2799"/>
                  </a:cubicBezTo>
                  <a:cubicBezTo>
                    <a:pt x="2668" y="2811"/>
                    <a:pt x="2656" y="2834"/>
                    <a:pt x="2644" y="2846"/>
                  </a:cubicBezTo>
                  <a:cubicBezTo>
                    <a:pt x="2632" y="2834"/>
                    <a:pt x="2620" y="2811"/>
                    <a:pt x="2608" y="2799"/>
                  </a:cubicBezTo>
                  <a:cubicBezTo>
                    <a:pt x="2608" y="2787"/>
                    <a:pt x="2608" y="2787"/>
                    <a:pt x="2608" y="2787"/>
                  </a:cubicBezTo>
                  <a:cubicBezTo>
                    <a:pt x="2596" y="2751"/>
                    <a:pt x="2584" y="2715"/>
                    <a:pt x="2572" y="2692"/>
                  </a:cubicBezTo>
                  <a:cubicBezTo>
                    <a:pt x="2572" y="2680"/>
                    <a:pt x="2572" y="2668"/>
                    <a:pt x="2572" y="2656"/>
                  </a:cubicBezTo>
                  <a:cubicBezTo>
                    <a:pt x="2560" y="2620"/>
                    <a:pt x="2560" y="2596"/>
                    <a:pt x="2560" y="2549"/>
                  </a:cubicBezTo>
                  <a:cubicBezTo>
                    <a:pt x="2560" y="2513"/>
                    <a:pt x="2560" y="2477"/>
                    <a:pt x="2572" y="2442"/>
                  </a:cubicBezTo>
                  <a:cubicBezTo>
                    <a:pt x="2572" y="2442"/>
                    <a:pt x="2572" y="2430"/>
                    <a:pt x="2572" y="2418"/>
                  </a:cubicBezTo>
                  <a:cubicBezTo>
                    <a:pt x="2584" y="2382"/>
                    <a:pt x="2596" y="2358"/>
                    <a:pt x="2608" y="2322"/>
                  </a:cubicBezTo>
                  <a:cubicBezTo>
                    <a:pt x="2608" y="2322"/>
                    <a:pt x="2608" y="2322"/>
                    <a:pt x="2608" y="2311"/>
                  </a:cubicBezTo>
                  <a:cubicBezTo>
                    <a:pt x="2620" y="2299"/>
                    <a:pt x="2632" y="2275"/>
                    <a:pt x="2644" y="2263"/>
                  </a:cubicBezTo>
                  <a:close/>
                  <a:moveTo>
                    <a:pt x="3561" y="2263"/>
                  </a:moveTo>
                  <a:cubicBezTo>
                    <a:pt x="3572" y="2275"/>
                    <a:pt x="3584" y="2299"/>
                    <a:pt x="3596" y="2311"/>
                  </a:cubicBezTo>
                  <a:cubicBezTo>
                    <a:pt x="3596" y="2322"/>
                    <a:pt x="3596" y="2322"/>
                    <a:pt x="3596" y="2322"/>
                  </a:cubicBezTo>
                  <a:cubicBezTo>
                    <a:pt x="3608" y="2358"/>
                    <a:pt x="3620" y="2382"/>
                    <a:pt x="3632" y="2418"/>
                  </a:cubicBezTo>
                  <a:cubicBezTo>
                    <a:pt x="3632" y="2430"/>
                    <a:pt x="3632" y="2442"/>
                    <a:pt x="3632" y="2442"/>
                  </a:cubicBezTo>
                  <a:cubicBezTo>
                    <a:pt x="3644" y="2477"/>
                    <a:pt x="3656" y="2513"/>
                    <a:pt x="3656" y="2549"/>
                  </a:cubicBezTo>
                  <a:cubicBezTo>
                    <a:pt x="3656" y="2596"/>
                    <a:pt x="3644" y="2620"/>
                    <a:pt x="3632" y="2656"/>
                  </a:cubicBezTo>
                  <a:cubicBezTo>
                    <a:pt x="3632" y="2668"/>
                    <a:pt x="3632" y="2680"/>
                    <a:pt x="3632" y="2692"/>
                  </a:cubicBezTo>
                  <a:cubicBezTo>
                    <a:pt x="3620" y="2715"/>
                    <a:pt x="3608" y="2751"/>
                    <a:pt x="3596" y="2787"/>
                  </a:cubicBezTo>
                  <a:cubicBezTo>
                    <a:pt x="3596" y="2787"/>
                    <a:pt x="3596" y="2787"/>
                    <a:pt x="3596" y="2799"/>
                  </a:cubicBezTo>
                  <a:cubicBezTo>
                    <a:pt x="3584" y="2811"/>
                    <a:pt x="3572" y="2834"/>
                    <a:pt x="3561" y="2846"/>
                  </a:cubicBezTo>
                  <a:cubicBezTo>
                    <a:pt x="3549" y="2834"/>
                    <a:pt x="3537" y="2811"/>
                    <a:pt x="3525" y="2799"/>
                  </a:cubicBezTo>
                  <a:cubicBezTo>
                    <a:pt x="3525" y="2787"/>
                    <a:pt x="3525" y="2787"/>
                    <a:pt x="3525" y="2787"/>
                  </a:cubicBezTo>
                  <a:cubicBezTo>
                    <a:pt x="3501" y="2751"/>
                    <a:pt x="3489" y="2715"/>
                    <a:pt x="3489" y="2692"/>
                  </a:cubicBezTo>
                  <a:cubicBezTo>
                    <a:pt x="3489" y="2680"/>
                    <a:pt x="3477" y="2668"/>
                    <a:pt x="3477" y="2656"/>
                  </a:cubicBezTo>
                  <a:cubicBezTo>
                    <a:pt x="3477" y="2620"/>
                    <a:pt x="3465" y="2596"/>
                    <a:pt x="3465" y="2549"/>
                  </a:cubicBezTo>
                  <a:cubicBezTo>
                    <a:pt x="3465" y="2513"/>
                    <a:pt x="3477" y="2477"/>
                    <a:pt x="3477" y="2442"/>
                  </a:cubicBezTo>
                  <a:cubicBezTo>
                    <a:pt x="3477" y="2442"/>
                    <a:pt x="3489" y="2430"/>
                    <a:pt x="3489" y="2418"/>
                  </a:cubicBezTo>
                  <a:cubicBezTo>
                    <a:pt x="3489" y="2382"/>
                    <a:pt x="3501" y="2358"/>
                    <a:pt x="3525" y="2322"/>
                  </a:cubicBezTo>
                  <a:cubicBezTo>
                    <a:pt x="3525" y="2322"/>
                    <a:pt x="3525" y="2322"/>
                    <a:pt x="3525" y="2311"/>
                  </a:cubicBezTo>
                  <a:cubicBezTo>
                    <a:pt x="3537" y="2299"/>
                    <a:pt x="3549" y="2275"/>
                    <a:pt x="3561" y="2263"/>
                  </a:cubicBezTo>
                  <a:close/>
                  <a:moveTo>
                    <a:pt x="4013" y="2001"/>
                  </a:moveTo>
                  <a:cubicBezTo>
                    <a:pt x="4311" y="2001"/>
                    <a:pt x="4561" y="2287"/>
                    <a:pt x="4561" y="2596"/>
                  </a:cubicBezTo>
                  <a:cubicBezTo>
                    <a:pt x="4561" y="2858"/>
                    <a:pt x="4442" y="3120"/>
                    <a:pt x="4239" y="3287"/>
                  </a:cubicBezTo>
                  <a:lnTo>
                    <a:pt x="3537" y="3870"/>
                  </a:lnTo>
                  <a:cubicBezTo>
                    <a:pt x="3489" y="3906"/>
                    <a:pt x="3465" y="3966"/>
                    <a:pt x="3465" y="4013"/>
                  </a:cubicBezTo>
                  <a:lnTo>
                    <a:pt x="3465" y="5287"/>
                  </a:lnTo>
                  <a:lnTo>
                    <a:pt x="2739" y="5287"/>
                  </a:lnTo>
                  <a:lnTo>
                    <a:pt x="2739" y="4013"/>
                  </a:lnTo>
                  <a:cubicBezTo>
                    <a:pt x="2739" y="3966"/>
                    <a:pt x="2715" y="3906"/>
                    <a:pt x="2668" y="3870"/>
                  </a:cubicBezTo>
                  <a:lnTo>
                    <a:pt x="1965" y="3287"/>
                  </a:lnTo>
                  <a:cubicBezTo>
                    <a:pt x="1763" y="3120"/>
                    <a:pt x="1644" y="2858"/>
                    <a:pt x="1644" y="2596"/>
                  </a:cubicBezTo>
                  <a:cubicBezTo>
                    <a:pt x="1644" y="2287"/>
                    <a:pt x="1894" y="2001"/>
                    <a:pt x="2191" y="2001"/>
                  </a:cubicBezTo>
                  <a:cubicBezTo>
                    <a:pt x="2251" y="2001"/>
                    <a:pt x="2298" y="2013"/>
                    <a:pt x="2358" y="2037"/>
                  </a:cubicBezTo>
                  <a:cubicBezTo>
                    <a:pt x="2346" y="2037"/>
                    <a:pt x="2346" y="2049"/>
                    <a:pt x="2346" y="2049"/>
                  </a:cubicBezTo>
                  <a:cubicBezTo>
                    <a:pt x="2322" y="2072"/>
                    <a:pt x="2310" y="2108"/>
                    <a:pt x="2298" y="2132"/>
                  </a:cubicBezTo>
                  <a:cubicBezTo>
                    <a:pt x="2287" y="2144"/>
                    <a:pt x="2287" y="2156"/>
                    <a:pt x="2287" y="2156"/>
                  </a:cubicBezTo>
                  <a:cubicBezTo>
                    <a:pt x="2263" y="2191"/>
                    <a:pt x="2251" y="2227"/>
                    <a:pt x="2239" y="2275"/>
                  </a:cubicBezTo>
                  <a:cubicBezTo>
                    <a:pt x="2227" y="2275"/>
                    <a:pt x="2227" y="2287"/>
                    <a:pt x="2227" y="2299"/>
                  </a:cubicBezTo>
                  <a:cubicBezTo>
                    <a:pt x="2215" y="2334"/>
                    <a:pt x="2215" y="2358"/>
                    <a:pt x="2203" y="2394"/>
                  </a:cubicBezTo>
                  <a:cubicBezTo>
                    <a:pt x="2203" y="2406"/>
                    <a:pt x="2203" y="2418"/>
                    <a:pt x="2203" y="2430"/>
                  </a:cubicBezTo>
                  <a:cubicBezTo>
                    <a:pt x="2191" y="2465"/>
                    <a:pt x="2191" y="2513"/>
                    <a:pt x="2191" y="2549"/>
                  </a:cubicBezTo>
                  <a:cubicBezTo>
                    <a:pt x="2191" y="2823"/>
                    <a:pt x="2310" y="3084"/>
                    <a:pt x="2537" y="3263"/>
                  </a:cubicBezTo>
                  <a:cubicBezTo>
                    <a:pt x="2560" y="3287"/>
                    <a:pt x="2608" y="3299"/>
                    <a:pt x="2644" y="3299"/>
                  </a:cubicBezTo>
                  <a:cubicBezTo>
                    <a:pt x="2691" y="3299"/>
                    <a:pt x="2727" y="3287"/>
                    <a:pt x="2763" y="3263"/>
                  </a:cubicBezTo>
                  <a:cubicBezTo>
                    <a:pt x="2977" y="3084"/>
                    <a:pt x="3108" y="2823"/>
                    <a:pt x="3108" y="2549"/>
                  </a:cubicBezTo>
                  <a:cubicBezTo>
                    <a:pt x="3108" y="2513"/>
                    <a:pt x="3096" y="2465"/>
                    <a:pt x="3096" y="2430"/>
                  </a:cubicBezTo>
                  <a:cubicBezTo>
                    <a:pt x="3096" y="2418"/>
                    <a:pt x="3084" y="2406"/>
                    <a:pt x="3084" y="2394"/>
                  </a:cubicBezTo>
                  <a:cubicBezTo>
                    <a:pt x="3084" y="2358"/>
                    <a:pt x="3072" y="2334"/>
                    <a:pt x="3060" y="2299"/>
                  </a:cubicBezTo>
                  <a:cubicBezTo>
                    <a:pt x="3060" y="2287"/>
                    <a:pt x="3060" y="2275"/>
                    <a:pt x="3060" y="2275"/>
                  </a:cubicBezTo>
                  <a:cubicBezTo>
                    <a:pt x="3049" y="2227"/>
                    <a:pt x="3025" y="2191"/>
                    <a:pt x="3013" y="2156"/>
                  </a:cubicBezTo>
                  <a:cubicBezTo>
                    <a:pt x="3001" y="2156"/>
                    <a:pt x="3001" y="2144"/>
                    <a:pt x="3001" y="2132"/>
                  </a:cubicBezTo>
                  <a:cubicBezTo>
                    <a:pt x="2977" y="2108"/>
                    <a:pt x="2965" y="2072"/>
                    <a:pt x="2941" y="2049"/>
                  </a:cubicBezTo>
                  <a:cubicBezTo>
                    <a:pt x="2941" y="2049"/>
                    <a:pt x="2941" y="2037"/>
                    <a:pt x="2941" y="2037"/>
                  </a:cubicBezTo>
                  <a:cubicBezTo>
                    <a:pt x="2995" y="2019"/>
                    <a:pt x="3049" y="2010"/>
                    <a:pt x="3102" y="2010"/>
                  </a:cubicBezTo>
                  <a:cubicBezTo>
                    <a:pt x="3156" y="2010"/>
                    <a:pt x="3209" y="2019"/>
                    <a:pt x="3263" y="2037"/>
                  </a:cubicBezTo>
                  <a:cubicBezTo>
                    <a:pt x="3263" y="2037"/>
                    <a:pt x="3263" y="2049"/>
                    <a:pt x="3263" y="2049"/>
                  </a:cubicBezTo>
                  <a:cubicBezTo>
                    <a:pt x="3239" y="2072"/>
                    <a:pt x="3227" y="2108"/>
                    <a:pt x="3203" y="2132"/>
                  </a:cubicBezTo>
                  <a:cubicBezTo>
                    <a:pt x="3203" y="2144"/>
                    <a:pt x="3203" y="2156"/>
                    <a:pt x="3191" y="2156"/>
                  </a:cubicBezTo>
                  <a:cubicBezTo>
                    <a:pt x="3180" y="2191"/>
                    <a:pt x="3168" y="2227"/>
                    <a:pt x="3144" y="2275"/>
                  </a:cubicBezTo>
                  <a:cubicBezTo>
                    <a:pt x="3144" y="2275"/>
                    <a:pt x="3144" y="2287"/>
                    <a:pt x="3144" y="2299"/>
                  </a:cubicBezTo>
                  <a:cubicBezTo>
                    <a:pt x="3132" y="2334"/>
                    <a:pt x="3120" y="2358"/>
                    <a:pt x="3120" y="2394"/>
                  </a:cubicBezTo>
                  <a:cubicBezTo>
                    <a:pt x="3120" y="2406"/>
                    <a:pt x="3108" y="2418"/>
                    <a:pt x="3108" y="2430"/>
                  </a:cubicBezTo>
                  <a:cubicBezTo>
                    <a:pt x="3108" y="2465"/>
                    <a:pt x="3108" y="2513"/>
                    <a:pt x="3108" y="2549"/>
                  </a:cubicBezTo>
                  <a:cubicBezTo>
                    <a:pt x="3108" y="2834"/>
                    <a:pt x="3227" y="3084"/>
                    <a:pt x="3441" y="3263"/>
                  </a:cubicBezTo>
                  <a:cubicBezTo>
                    <a:pt x="3477" y="3287"/>
                    <a:pt x="3513" y="3299"/>
                    <a:pt x="3561" y="3299"/>
                  </a:cubicBezTo>
                  <a:cubicBezTo>
                    <a:pt x="3596" y="3299"/>
                    <a:pt x="3644" y="3287"/>
                    <a:pt x="3668" y="3263"/>
                  </a:cubicBezTo>
                  <a:cubicBezTo>
                    <a:pt x="3894" y="3084"/>
                    <a:pt x="4013" y="2823"/>
                    <a:pt x="4013" y="2549"/>
                  </a:cubicBezTo>
                  <a:cubicBezTo>
                    <a:pt x="4013" y="2513"/>
                    <a:pt x="4013" y="2465"/>
                    <a:pt x="4001" y="2430"/>
                  </a:cubicBezTo>
                  <a:cubicBezTo>
                    <a:pt x="4001" y="2418"/>
                    <a:pt x="4001" y="2406"/>
                    <a:pt x="4001" y="2394"/>
                  </a:cubicBezTo>
                  <a:cubicBezTo>
                    <a:pt x="3989" y="2358"/>
                    <a:pt x="3989" y="2334"/>
                    <a:pt x="3977" y="2299"/>
                  </a:cubicBezTo>
                  <a:cubicBezTo>
                    <a:pt x="3977" y="2287"/>
                    <a:pt x="3977" y="2275"/>
                    <a:pt x="3965" y="2275"/>
                  </a:cubicBezTo>
                  <a:cubicBezTo>
                    <a:pt x="3953" y="2227"/>
                    <a:pt x="3942" y="2191"/>
                    <a:pt x="3918" y="2156"/>
                  </a:cubicBezTo>
                  <a:cubicBezTo>
                    <a:pt x="3918" y="2156"/>
                    <a:pt x="3918" y="2144"/>
                    <a:pt x="3906" y="2132"/>
                  </a:cubicBezTo>
                  <a:cubicBezTo>
                    <a:pt x="3894" y="2108"/>
                    <a:pt x="3882" y="2072"/>
                    <a:pt x="3858" y="2049"/>
                  </a:cubicBezTo>
                  <a:cubicBezTo>
                    <a:pt x="3858" y="2049"/>
                    <a:pt x="3858" y="2037"/>
                    <a:pt x="3846" y="2037"/>
                  </a:cubicBezTo>
                  <a:cubicBezTo>
                    <a:pt x="3906" y="2013"/>
                    <a:pt x="3953" y="2001"/>
                    <a:pt x="4013" y="2001"/>
                  </a:cubicBezTo>
                  <a:close/>
                  <a:moveTo>
                    <a:pt x="3108" y="358"/>
                  </a:moveTo>
                  <a:cubicBezTo>
                    <a:pt x="4608" y="358"/>
                    <a:pt x="5847" y="1596"/>
                    <a:pt x="5847" y="3096"/>
                  </a:cubicBezTo>
                  <a:cubicBezTo>
                    <a:pt x="5847" y="3966"/>
                    <a:pt x="5430" y="4775"/>
                    <a:pt x="4739" y="5287"/>
                  </a:cubicBezTo>
                  <a:lnTo>
                    <a:pt x="3834" y="5287"/>
                  </a:lnTo>
                  <a:lnTo>
                    <a:pt x="3834" y="4096"/>
                  </a:lnTo>
                  <a:lnTo>
                    <a:pt x="4477" y="3573"/>
                  </a:lnTo>
                  <a:cubicBezTo>
                    <a:pt x="4763" y="3323"/>
                    <a:pt x="4930" y="2965"/>
                    <a:pt x="4930" y="2596"/>
                  </a:cubicBezTo>
                  <a:cubicBezTo>
                    <a:pt x="4930" y="2072"/>
                    <a:pt x="4513" y="1644"/>
                    <a:pt x="4013" y="1644"/>
                  </a:cubicBezTo>
                  <a:cubicBezTo>
                    <a:pt x="3858" y="1644"/>
                    <a:pt x="3703" y="1691"/>
                    <a:pt x="3561" y="1763"/>
                  </a:cubicBezTo>
                  <a:cubicBezTo>
                    <a:pt x="3418" y="1685"/>
                    <a:pt x="3260" y="1647"/>
                    <a:pt x="3102" y="1647"/>
                  </a:cubicBezTo>
                  <a:cubicBezTo>
                    <a:pt x="2944" y="1647"/>
                    <a:pt x="2787" y="1685"/>
                    <a:pt x="2644" y="1763"/>
                  </a:cubicBezTo>
                  <a:cubicBezTo>
                    <a:pt x="2513" y="1691"/>
                    <a:pt x="2358" y="1644"/>
                    <a:pt x="2191" y="1644"/>
                  </a:cubicBezTo>
                  <a:cubicBezTo>
                    <a:pt x="1691" y="1644"/>
                    <a:pt x="1275" y="2072"/>
                    <a:pt x="1275" y="2596"/>
                  </a:cubicBezTo>
                  <a:cubicBezTo>
                    <a:pt x="1275" y="2965"/>
                    <a:pt x="1441" y="3323"/>
                    <a:pt x="1739" y="3573"/>
                  </a:cubicBezTo>
                  <a:lnTo>
                    <a:pt x="2370" y="4096"/>
                  </a:lnTo>
                  <a:lnTo>
                    <a:pt x="2370" y="5287"/>
                  </a:lnTo>
                  <a:lnTo>
                    <a:pt x="1465" y="5287"/>
                  </a:lnTo>
                  <a:cubicBezTo>
                    <a:pt x="774" y="4775"/>
                    <a:pt x="370" y="3966"/>
                    <a:pt x="370" y="3096"/>
                  </a:cubicBezTo>
                  <a:cubicBezTo>
                    <a:pt x="370" y="1596"/>
                    <a:pt x="1596" y="358"/>
                    <a:pt x="3108" y="358"/>
                  </a:cubicBezTo>
                  <a:close/>
                  <a:moveTo>
                    <a:pt x="4751" y="5656"/>
                  </a:moveTo>
                  <a:cubicBezTo>
                    <a:pt x="4846" y="5656"/>
                    <a:pt x="4930" y="5740"/>
                    <a:pt x="4930" y="5835"/>
                  </a:cubicBezTo>
                  <a:cubicBezTo>
                    <a:pt x="4930" y="5942"/>
                    <a:pt x="4846" y="6025"/>
                    <a:pt x="4751" y="6025"/>
                  </a:cubicBezTo>
                  <a:lnTo>
                    <a:pt x="1465" y="6025"/>
                  </a:lnTo>
                  <a:cubicBezTo>
                    <a:pt x="1358" y="6025"/>
                    <a:pt x="1275" y="5942"/>
                    <a:pt x="1275" y="5835"/>
                  </a:cubicBezTo>
                  <a:cubicBezTo>
                    <a:pt x="1275" y="5740"/>
                    <a:pt x="1358" y="5656"/>
                    <a:pt x="1465" y="5656"/>
                  </a:cubicBezTo>
                  <a:close/>
                  <a:moveTo>
                    <a:pt x="4751" y="6382"/>
                  </a:moveTo>
                  <a:cubicBezTo>
                    <a:pt x="4846" y="6382"/>
                    <a:pt x="4930" y="6466"/>
                    <a:pt x="4930" y="6573"/>
                  </a:cubicBezTo>
                  <a:cubicBezTo>
                    <a:pt x="4930" y="6668"/>
                    <a:pt x="4846" y="6752"/>
                    <a:pt x="4751" y="6752"/>
                  </a:cubicBezTo>
                  <a:lnTo>
                    <a:pt x="1465" y="6752"/>
                  </a:lnTo>
                  <a:cubicBezTo>
                    <a:pt x="1358" y="6752"/>
                    <a:pt x="1275" y="6668"/>
                    <a:pt x="1275" y="6573"/>
                  </a:cubicBezTo>
                  <a:cubicBezTo>
                    <a:pt x="1275" y="6466"/>
                    <a:pt x="1358" y="6382"/>
                    <a:pt x="1465" y="6382"/>
                  </a:cubicBezTo>
                  <a:close/>
                  <a:moveTo>
                    <a:pt x="4751" y="7121"/>
                  </a:moveTo>
                  <a:cubicBezTo>
                    <a:pt x="4846" y="7121"/>
                    <a:pt x="4930" y="7204"/>
                    <a:pt x="4930" y="7299"/>
                  </a:cubicBezTo>
                  <a:cubicBezTo>
                    <a:pt x="4930" y="7406"/>
                    <a:pt x="4846" y="7478"/>
                    <a:pt x="4751" y="7478"/>
                  </a:cubicBezTo>
                  <a:lnTo>
                    <a:pt x="1465" y="7478"/>
                  </a:lnTo>
                  <a:cubicBezTo>
                    <a:pt x="1358" y="7478"/>
                    <a:pt x="1275" y="7406"/>
                    <a:pt x="1275" y="7299"/>
                  </a:cubicBezTo>
                  <a:cubicBezTo>
                    <a:pt x="1275" y="7204"/>
                    <a:pt x="1358" y="7121"/>
                    <a:pt x="1465" y="7121"/>
                  </a:cubicBezTo>
                  <a:close/>
                  <a:moveTo>
                    <a:pt x="4561" y="7847"/>
                  </a:moveTo>
                  <a:lnTo>
                    <a:pt x="4561" y="8788"/>
                  </a:lnTo>
                  <a:lnTo>
                    <a:pt x="4299" y="8609"/>
                  </a:lnTo>
                  <a:cubicBezTo>
                    <a:pt x="4269" y="8591"/>
                    <a:pt x="4233" y="8582"/>
                    <a:pt x="4197" y="8582"/>
                  </a:cubicBezTo>
                  <a:cubicBezTo>
                    <a:pt x="4162" y="8582"/>
                    <a:pt x="4126" y="8591"/>
                    <a:pt x="4096" y="8609"/>
                  </a:cubicBezTo>
                  <a:lnTo>
                    <a:pt x="3656" y="8907"/>
                  </a:lnTo>
                  <a:lnTo>
                    <a:pt x="3203" y="8609"/>
                  </a:lnTo>
                  <a:cubicBezTo>
                    <a:pt x="3174" y="8591"/>
                    <a:pt x="3138" y="8582"/>
                    <a:pt x="3102" y="8582"/>
                  </a:cubicBezTo>
                  <a:cubicBezTo>
                    <a:pt x="3066" y="8582"/>
                    <a:pt x="3031" y="8591"/>
                    <a:pt x="3001" y="8609"/>
                  </a:cubicBezTo>
                  <a:lnTo>
                    <a:pt x="2560" y="8907"/>
                  </a:lnTo>
                  <a:lnTo>
                    <a:pt x="2108" y="8609"/>
                  </a:lnTo>
                  <a:cubicBezTo>
                    <a:pt x="2078" y="8591"/>
                    <a:pt x="2042" y="8582"/>
                    <a:pt x="2007" y="8582"/>
                  </a:cubicBezTo>
                  <a:cubicBezTo>
                    <a:pt x="1971" y="8582"/>
                    <a:pt x="1935" y="8591"/>
                    <a:pt x="1906" y="8609"/>
                  </a:cubicBezTo>
                  <a:lnTo>
                    <a:pt x="1644" y="8788"/>
                  </a:lnTo>
                  <a:lnTo>
                    <a:pt x="1644" y="7847"/>
                  </a:lnTo>
                  <a:close/>
                  <a:moveTo>
                    <a:pt x="4203" y="8978"/>
                  </a:moveTo>
                  <a:lnTo>
                    <a:pt x="4453" y="9157"/>
                  </a:lnTo>
                  <a:lnTo>
                    <a:pt x="3751" y="9859"/>
                  </a:lnTo>
                  <a:lnTo>
                    <a:pt x="2453" y="9859"/>
                  </a:lnTo>
                  <a:lnTo>
                    <a:pt x="1751" y="9157"/>
                  </a:lnTo>
                  <a:lnTo>
                    <a:pt x="2013" y="8978"/>
                  </a:lnTo>
                  <a:lnTo>
                    <a:pt x="2453" y="9276"/>
                  </a:lnTo>
                  <a:cubicBezTo>
                    <a:pt x="2483" y="9300"/>
                    <a:pt x="2519" y="9311"/>
                    <a:pt x="2554" y="9311"/>
                  </a:cubicBezTo>
                  <a:cubicBezTo>
                    <a:pt x="2590" y="9311"/>
                    <a:pt x="2626" y="9300"/>
                    <a:pt x="2656" y="9276"/>
                  </a:cubicBezTo>
                  <a:lnTo>
                    <a:pt x="3108" y="8978"/>
                  </a:lnTo>
                  <a:lnTo>
                    <a:pt x="3549" y="9276"/>
                  </a:lnTo>
                  <a:cubicBezTo>
                    <a:pt x="3578" y="9300"/>
                    <a:pt x="3614" y="9311"/>
                    <a:pt x="3650" y="9311"/>
                  </a:cubicBezTo>
                  <a:cubicBezTo>
                    <a:pt x="3686" y="9311"/>
                    <a:pt x="3721" y="9300"/>
                    <a:pt x="3751" y="9276"/>
                  </a:cubicBezTo>
                  <a:lnTo>
                    <a:pt x="4203" y="8978"/>
                  </a:lnTo>
                  <a:close/>
                  <a:moveTo>
                    <a:pt x="3394" y="10216"/>
                  </a:moveTo>
                  <a:lnTo>
                    <a:pt x="3108" y="10514"/>
                  </a:lnTo>
                  <a:lnTo>
                    <a:pt x="2810" y="10216"/>
                  </a:lnTo>
                  <a:close/>
                  <a:moveTo>
                    <a:pt x="3108" y="1"/>
                  </a:moveTo>
                  <a:cubicBezTo>
                    <a:pt x="1394" y="1"/>
                    <a:pt x="1" y="1394"/>
                    <a:pt x="1" y="3096"/>
                  </a:cubicBezTo>
                  <a:cubicBezTo>
                    <a:pt x="1" y="4001"/>
                    <a:pt x="393" y="4858"/>
                    <a:pt x="1072" y="5454"/>
                  </a:cubicBezTo>
                  <a:cubicBezTo>
                    <a:pt x="977" y="5549"/>
                    <a:pt x="917" y="5692"/>
                    <a:pt x="917" y="5835"/>
                  </a:cubicBezTo>
                  <a:cubicBezTo>
                    <a:pt x="917" y="5978"/>
                    <a:pt x="965" y="6109"/>
                    <a:pt x="1048" y="6204"/>
                  </a:cubicBezTo>
                  <a:cubicBezTo>
                    <a:pt x="965" y="6299"/>
                    <a:pt x="917" y="6430"/>
                    <a:pt x="917" y="6573"/>
                  </a:cubicBezTo>
                  <a:cubicBezTo>
                    <a:pt x="917" y="6716"/>
                    <a:pt x="965" y="6835"/>
                    <a:pt x="1048" y="6930"/>
                  </a:cubicBezTo>
                  <a:cubicBezTo>
                    <a:pt x="965" y="7037"/>
                    <a:pt x="917" y="7156"/>
                    <a:pt x="917" y="7299"/>
                  </a:cubicBezTo>
                  <a:cubicBezTo>
                    <a:pt x="917" y="7537"/>
                    <a:pt x="1060" y="7740"/>
                    <a:pt x="1275" y="7811"/>
                  </a:cubicBezTo>
                  <a:lnTo>
                    <a:pt x="1275" y="9121"/>
                  </a:lnTo>
                  <a:cubicBezTo>
                    <a:pt x="1275" y="9180"/>
                    <a:pt x="1298" y="9216"/>
                    <a:pt x="1334" y="9252"/>
                  </a:cubicBezTo>
                  <a:lnTo>
                    <a:pt x="2977" y="10895"/>
                  </a:lnTo>
                  <a:cubicBezTo>
                    <a:pt x="3013" y="10931"/>
                    <a:pt x="3060" y="10954"/>
                    <a:pt x="3108" y="10954"/>
                  </a:cubicBezTo>
                  <a:cubicBezTo>
                    <a:pt x="3144" y="10954"/>
                    <a:pt x="3191" y="10931"/>
                    <a:pt x="3227" y="10895"/>
                  </a:cubicBezTo>
                  <a:lnTo>
                    <a:pt x="4870" y="9252"/>
                  </a:lnTo>
                  <a:cubicBezTo>
                    <a:pt x="4906" y="9216"/>
                    <a:pt x="4930" y="9180"/>
                    <a:pt x="4930" y="9121"/>
                  </a:cubicBezTo>
                  <a:lnTo>
                    <a:pt x="4930" y="7811"/>
                  </a:lnTo>
                  <a:cubicBezTo>
                    <a:pt x="5144" y="7740"/>
                    <a:pt x="5299" y="7537"/>
                    <a:pt x="5299" y="7299"/>
                  </a:cubicBezTo>
                  <a:cubicBezTo>
                    <a:pt x="5299" y="7156"/>
                    <a:pt x="5239" y="7037"/>
                    <a:pt x="5156" y="6930"/>
                  </a:cubicBezTo>
                  <a:cubicBezTo>
                    <a:pt x="5239" y="6835"/>
                    <a:pt x="5299" y="6716"/>
                    <a:pt x="5299" y="6573"/>
                  </a:cubicBezTo>
                  <a:cubicBezTo>
                    <a:pt x="5299" y="6430"/>
                    <a:pt x="5239" y="6299"/>
                    <a:pt x="5156" y="6204"/>
                  </a:cubicBezTo>
                  <a:cubicBezTo>
                    <a:pt x="5239" y="6109"/>
                    <a:pt x="5299" y="5978"/>
                    <a:pt x="5299" y="5835"/>
                  </a:cubicBezTo>
                  <a:cubicBezTo>
                    <a:pt x="5299" y="5692"/>
                    <a:pt x="5227" y="5549"/>
                    <a:pt x="5132" y="5454"/>
                  </a:cubicBezTo>
                  <a:cubicBezTo>
                    <a:pt x="5811" y="4858"/>
                    <a:pt x="6204" y="4001"/>
                    <a:pt x="6204" y="3096"/>
                  </a:cubicBezTo>
                  <a:cubicBezTo>
                    <a:pt x="6204" y="1394"/>
                    <a:pt x="4811" y="1"/>
                    <a:pt x="3108" y="1"/>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564;p22">
              <a:extLst>
                <a:ext uri="{FF2B5EF4-FFF2-40B4-BE49-F238E27FC236}">
                  <a16:creationId xmlns:a16="http://schemas.microsoft.com/office/drawing/2014/main" id="{EC2436AE-E9DE-E345-D8BF-F645F04B780F}"/>
                </a:ext>
              </a:extLst>
            </p:cNvPr>
            <p:cNvSpPr/>
            <p:nvPr/>
          </p:nvSpPr>
          <p:spPr>
            <a:xfrm>
              <a:off x="3385688" y="2231975"/>
              <a:ext cx="24725" cy="24725"/>
            </a:xfrm>
            <a:custGeom>
              <a:avLst/>
              <a:gdLst/>
              <a:ahLst/>
              <a:cxnLst/>
              <a:rect l="l" t="t" r="r" b="b"/>
              <a:pathLst>
                <a:path w="989" h="989" extrusionOk="0">
                  <a:moveTo>
                    <a:pt x="738" y="0"/>
                  </a:moveTo>
                  <a:lnTo>
                    <a:pt x="0" y="727"/>
                  </a:lnTo>
                  <a:lnTo>
                    <a:pt x="262" y="989"/>
                  </a:lnTo>
                  <a:lnTo>
                    <a:pt x="988" y="250"/>
                  </a:lnTo>
                  <a:lnTo>
                    <a:pt x="738" y="0"/>
                  </a:ln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565;p22">
              <a:extLst>
                <a:ext uri="{FF2B5EF4-FFF2-40B4-BE49-F238E27FC236}">
                  <a16:creationId xmlns:a16="http://schemas.microsoft.com/office/drawing/2014/main" id="{167B12F0-E68E-2F68-69EA-B49D02C573B6}"/>
                </a:ext>
              </a:extLst>
            </p:cNvPr>
            <p:cNvSpPr/>
            <p:nvPr/>
          </p:nvSpPr>
          <p:spPr>
            <a:xfrm>
              <a:off x="3385688" y="2359675"/>
              <a:ext cx="24725" cy="24725"/>
            </a:xfrm>
            <a:custGeom>
              <a:avLst/>
              <a:gdLst/>
              <a:ahLst/>
              <a:cxnLst/>
              <a:rect l="l" t="t" r="r" b="b"/>
              <a:pathLst>
                <a:path w="989" h="989" extrusionOk="0">
                  <a:moveTo>
                    <a:pt x="262" y="0"/>
                  </a:moveTo>
                  <a:lnTo>
                    <a:pt x="0" y="262"/>
                  </a:lnTo>
                  <a:lnTo>
                    <a:pt x="727" y="988"/>
                  </a:lnTo>
                  <a:lnTo>
                    <a:pt x="988" y="726"/>
                  </a:lnTo>
                  <a:lnTo>
                    <a:pt x="262" y="0"/>
                  </a:lnTo>
                  <a:close/>
                </a:path>
              </a:pathLst>
            </a:custGeom>
            <a:grpFill/>
            <a:ln>
              <a:noFill/>
            </a:ln>
          </p:spPr>
          <p:txBody>
            <a:bodyPr spcFirstLastPara="1" wrap="square" lIns="121900" tIns="121900" rIns="121900" bIns="121900" anchor="ctr" anchorCtr="0">
              <a:noAutofit/>
            </a:bodyPr>
            <a:lstStyle/>
            <a:p>
              <a:endParaRPr sz="2400"/>
            </a:p>
          </p:txBody>
        </p:sp>
        <p:sp>
          <p:nvSpPr>
            <p:cNvPr id="84" name="Google Shape;566;p22">
              <a:extLst>
                <a:ext uri="{FF2B5EF4-FFF2-40B4-BE49-F238E27FC236}">
                  <a16:creationId xmlns:a16="http://schemas.microsoft.com/office/drawing/2014/main" id="{0C5A8A3A-2086-CC14-AC54-E9AAC7B1EEB8}"/>
                </a:ext>
              </a:extLst>
            </p:cNvPr>
            <p:cNvSpPr/>
            <p:nvPr/>
          </p:nvSpPr>
          <p:spPr>
            <a:xfrm>
              <a:off x="3407413" y="2303400"/>
              <a:ext cx="27400" cy="9250"/>
            </a:xfrm>
            <a:custGeom>
              <a:avLst/>
              <a:gdLst/>
              <a:ahLst/>
              <a:cxnLst/>
              <a:rect l="l" t="t" r="r" b="b"/>
              <a:pathLst>
                <a:path w="1096" h="370" extrusionOk="0">
                  <a:moveTo>
                    <a:pt x="0" y="1"/>
                  </a:moveTo>
                  <a:lnTo>
                    <a:pt x="0" y="370"/>
                  </a:lnTo>
                  <a:lnTo>
                    <a:pt x="1096" y="370"/>
                  </a:lnTo>
                  <a:lnTo>
                    <a:pt x="1096" y="1"/>
                  </a:lnTo>
                  <a:close/>
                </a:path>
              </a:pathLst>
            </a:custGeom>
            <a:grpFill/>
            <a:ln>
              <a:noFill/>
            </a:ln>
          </p:spPr>
          <p:txBody>
            <a:bodyPr spcFirstLastPara="1" wrap="square" lIns="121900" tIns="121900" rIns="121900" bIns="121900" anchor="ctr" anchorCtr="0">
              <a:noAutofit/>
            </a:bodyPr>
            <a:lstStyle/>
            <a:p>
              <a:endParaRPr sz="2400"/>
            </a:p>
          </p:txBody>
        </p:sp>
        <p:sp>
          <p:nvSpPr>
            <p:cNvPr id="85" name="Google Shape;567;p22">
              <a:extLst>
                <a:ext uri="{FF2B5EF4-FFF2-40B4-BE49-F238E27FC236}">
                  <a16:creationId xmlns:a16="http://schemas.microsoft.com/office/drawing/2014/main" id="{18016557-CEA0-1F64-405E-2BB06D92380B}"/>
                </a:ext>
              </a:extLst>
            </p:cNvPr>
            <p:cNvSpPr/>
            <p:nvPr/>
          </p:nvSpPr>
          <p:spPr>
            <a:xfrm>
              <a:off x="3221663" y="2232275"/>
              <a:ext cx="24750" cy="24725"/>
            </a:xfrm>
            <a:custGeom>
              <a:avLst/>
              <a:gdLst/>
              <a:ahLst/>
              <a:cxnLst/>
              <a:rect l="l" t="t" r="r" b="b"/>
              <a:pathLst>
                <a:path w="990" h="989" extrusionOk="0">
                  <a:moveTo>
                    <a:pt x="251" y="0"/>
                  </a:moveTo>
                  <a:lnTo>
                    <a:pt x="1" y="262"/>
                  </a:lnTo>
                  <a:lnTo>
                    <a:pt x="727" y="988"/>
                  </a:lnTo>
                  <a:lnTo>
                    <a:pt x="989" y="726"/>
                  </a:lnTo>
                  <a:lnTo>
                    <a:pt x="251" y="0"/>
                  </a:lnTo>
                  <a:close/>
                </a:path>
              </a:pathLst>
            </a:custGeom>
            <a:grpFill/>
            <a:ln>
              <a:noFill/>
            </a:ln>
          </p:spPr>
          <p:txBody>
            <a:bodyPr spcFirstLastPara="1" wrap="square" lIns="121900" tIns="121900" rIns="121900" bIns="121900" anchor="ctr" anchorCtr="0">
              <a:noAutofit/>
            </a:bodyPr>
            <a:lstStyle/>
            <a:p>
              <a:endParaRPr sz="2400"/>
            </a:p>
          </p:txBody>
        </p:sp>
        <p:sp>
          <p:nvSpPr>
            <p:cNvPr id="86" name="Google Shape;568;p22">
              <a:extLst>
                <a:ext uri="{FF2B5EF4-FFF2-40B4-BE49-F238E27FC236}">
                  <a16:creationId xmlns:a16="http://schemas.microsoft.com/office/drawing/2014/main" id="{229A6648-283E-AFE7-D9FC-7467104D1323}"/>
                </a:ext>
              </a:extLst>
            </p:cNvPr>
            <p:cNvSpPr/>
            <p:nvPr/>
          </p:nvSpPr>
          <p:spPr>
            <a:xfrm>
              <a:off x="3220788" y="2358175"/>
              <a:ext cx="24725" cy="24725"/>
            </a:xfrm>
            <a:custGeom>
              <a:avLst/>
              <a:gdLst/>
              <a:ahLst/>
              <a:cxnLst/>
              <a:rect l="l" t="t" r="r" b="b"/>
              <a:pathLst>
                <a:path w="989" h="989" extrusionOk="0">
                  <a:moveTo>
                    <a:pt x="738" y="1"/>
                  </a:moveTo>
                  <a:lnTo>
                    <a:pt x="0" y="739"/>
                  </a:lnTo>
                  <a:lnTo>
                    <a:pt x="262" y="989"/>
                  </a:lnTo>
                  <a:lnTo>
                    <a:pt x="988" y="262"/>
                  </a:lnTo>
                  <a:lnTo>
                    <a:pt x="738" y="1"/>
                  </a:lnTo>
                  <a:close/>
                </a:path>
              </a:pathLst>
            </a:custGeom>
            <a:grpFill/>
            <a:ln>
              <a:noFill/>
            </a:ln>
          </p:spPr>
          <p:txBody>
            <a:bodyPr spcFirstLastPara="1" wrap="square" lIns="121900" tIns="121900" rIns="121900" bIns="121900" anchor="ctr" anchorCtr="0">
              <a:noAutofit/>
            </a:bodyPr>
            <a:lstStyle/>
            <a:p>
              <a:endParaRPr sz="2400"/>
            </a:p>
          </p:txBody>
        </p:sp>
        <p:sp>
          <p:nvSpPr>
            <p:cNvPr id="87" name="Google Shape;569;p22">
              <a:extLst>
                <a:ext uri="{FF2B5EF4-FFF2-40B4-BE49-F238E27FC236}">
                  <a16:creationId xmlns:a16="http://schemas.microsoft.com/office/drawing/2014/main" id="{40881666-11B1-C59E-2AE0-C896FD0444B8}"/>
                </a:ext>
              </a:extLst>
            </p:cNvPr>
            <p:cNvSpPr/>
            <p:nvPr/>
          </p:nvSpPr>
          <p:spPr>
            <a:xfrm>
              <a:off x="3197563" y="2303400"/>
              <a:ext cx="27400" cy="9250"/>
            </a:xfrm>
            <a:custGeom>
              <a:avLst/>
              <a:gdLst/>
              <a:ahLst/>
              <a:cxnLst/>
              <a:rect l="l" t="t" r="r" b="b"/>
              <a:pathLst>
                <a:path w="1096" h="370" extrusionOk="0">
                  <a:moveTo>
                    <a:pt x="0" y="1"/>
                  </a:moveTo>
                  <a:lnTo>
                    <a:pt x="0" y="370"/>
                  </a:lnTo>
                  <a:lnTo>
                    <a:pt x="1096" y="370"/>
                  </a:lnTo>
                  <a:lnTo>
                    <a:pt x="1096" y="1"/>
                  </a:lnTo>
                  <a:close/>
                </a:path>
              </a:pathLst>
            </a:custGeom>
            <a:grpFill/>
            <a:ln>
              <a:noFill/>
            </a:ln>
          </p:spPr>
          <p:txBody>
            <a:bodyPr spcFirstLastPara="1" wrap="square" lIns="121900" tIns="121900" rIns="121900" bIns="121900" anchor="ctr" anchorCtr="0">
              <a:noAutofit/>
            </a:bodyPr>
            <a:lstStyle/>
            <a:p>
              <a:endParaRPr sz="2400"/>
            </a:p>
          </p:txBody>
        </p:sp>
        <p:sp>
          <p:nvSpPr>
            <p:cNvPr id="88" name="Google Shape;570;p22">
              <a:extLst>
                <a:ext uri="{FF2B5EF4-FFF2-40B4-BE49-F238E27FC236}">
                  <a16:creationId xmlns:a16="http://schemas.microsoft.com/office/drawing/2014/main" id="{C7B80EEB-06C5-3637-35B0-67C8483279D2}"/>
                </a:ext>
              </a:extLst>
            </p:cNvPr>
            <p:cNvSpPr/>
            <p:nvPr/>
          </p:nvSpPr>
          <p:spPr>
            <a:xfrm>
              <a:off x="3371088" y="2449550"/>
              <a:ext cx="8950" cy="8950"/>
            </a:xfrm>
            <a:custGeom>
              <a:avLst/>
              <a:gdLst/>
              <a:ahLst/>
              <a:cxnLst/>
              <a:rect l="l" t="t" r="r" b="b"/>
              <a:pathLst>
                <a:path w="358" h="358" extrusionOk="0">
                  <a:moveTo>
                    <a:pt x="1" y="1"/>
                  </a:moveTo>
                  <a:lnTo>
                    <a:pt x="1" y="358"/>
                  </a:lnTo>
                  <a:lnTo>
                    <a:pt x="358" y="358"/>
                  </a:lnTo>
                  <a:lnTo>
                    <a:pt x="358" y="1"/>
                  </a:ln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571;p22">
              <a:extLst>
                <a:ext uri="{FF2B5EF4-FFF2-40B4-BE49-F238E27FC236}">
                  <a16:creationId xmlns:a16="http://schemas.microsoft.com/office/drawing/2014/main" id="{90C1DA04-F514-BBF9-F75A-692D13800E03}"/>
                </a:ext>
              </a:extLst>
            </p:cNvPr>
            <p:cNvSpPr/>
            <p:nvPr/>
          </p:nvSpPr>
          <p:spPr>
            <a:xfrm>
              <a:off x="3389263" y="2449550"/>
              <a:ext cx="8950" cy="8950"/>
            </a:xfrm>
            <a:custGeom>
              <a:avLst/>
              <a:gdLst/>
              <a:ahLst/>
              <a:cxnLst/>
              <a:rect l="l" t="t" r="r" b="b"/>
              <a:pathLst>
                <a:path w="358" h="358" extrusionOk="0">
                  <a:moveTo>
                    <a:pt x="0" y="1"/>
                  </a:moveTo>
                  <a:lnTo>
                    <a:pt x="0" y="358"/>
                  </a:lnTo>
                  <a:lnTo>
                    <a:pt x="357" y="358"/>
                  </a:lnTo>
                  <a:lnTo>
                    <a:pt x="357" y="1"/>
                  </a:lnTo>
                  <a:close/>
                </a:path>
              </a:pathLst>
            </a:custGeom>
            <a:grpFill/>
            <a:ln>
              <a:noFill/>
            </a:ln>
          </p:spPr>
          <p:txBody>
            <a:bodyPr spcFirstLastPara="1" wrap="square" lIns="121900" tIns="121900" rIns="121900" bIns="121900" anchor="ctr" anchorCtr="0">
              <a:noAutofit/>
            </a:bodyPr>
            <a:lstStyle/>
            <a:p>
              <a:endParaRPr sz="2400"/>
            </a:p>
          </p:txBody>
        </p:sp>
        <p:sp>
          <p:nvSpPr>
            <p:cNvPr id="90" name="Google Shape;572;p22">
              <a:extLst>
                <a:ext uri="{FF2B5EF4-FFF2-40B4-BE49-F238E27FC236}">
                  <a16:creationId xmlns:a16="http://schemas.microsoft.com/office/drawing/2014/main" id="{2EAA3276-F367-AF76-A44E-507DE6A3C05E}"/>
                </a:ext>
              </a:extLst>
            </p:cNvPr>
            <p:cNvSpPr/>
            <p:nvPr/>
          </p:nvSpPr>
          <p:spPr>
            <a:xfrm>
              <a:off x="3407413" y="2449550"/>
              <a:ext cx="9250" cy="8950"/>
            </a:xfrm>
            <a:custGeom>
              <a:avLst/>
              <a:gdLst/>
              <a:ahLst/>
              <a:cxnLst/>
              <a:rect l="l" t="t" r="r" b="b"/>
              <a:pathLst>
                <a:path w="370" h="358" extrusionOk="0">
                  <a:moveTo>
                    <a:pt x="0" y="1"/>
                  </a:moveTo>
                  <a:lnTo>
                    <a:pt x="0" y="358"/>
                  </a:lnTo>
                  <a:lnTo>
                    <a:pt x="369" y="358"/>
                  </a:lnTo>
                  <a:lnTo>
                    <a:pt x="369" y="1"/>
                  </a:lnTo>
                  <a:close/>
                </a:path>
              </a:pathLst>
            </a:custGeom>
            <a:grpFill/>
            <a:ln>
              <a:noFill/>
            </a:ln>
          </p:spPr>
          <p:txBody>
            <a:bodyPr spcFirstLastPara="1" wrap="square" lIns="121900" tIns="121900" rIns="121900" bIns="121900" anchor="ctr" anchorCtr="0">
              <a:noAutofit/>
            </a:bodyPr>
            <a:lstStyle/>
            <a:p>
              <a:endParaRPr sz="2400"/>
            </a:p>
          </p:txBody>
        </p:sp>
        <p:sp>
          <p:nvSpPr>
            <p:cNvPr id="91" name="Google Shape;573;p22">
              <a:extLst>
                <a:ext uri="{FF2B5EF4-FFF2-40B4-BE49-F238E27FC236}">
                  <a16:creationId xmlns:a16="http://schemas.microsoft.com/office/drawing/2014/main" id="{A20F943A-309A-BFA1-4FB7-F0D3F8A49ADE}"/>
                </a:ext>
              </a:extLst>
            </p:cNvPr>
            <p:cNvSpPr/>
            <p:nvPr/>
          </p:nvSpPr>
          <p:spPr>
            <a:xfrm>
              <a:off x="3215713" y="2449550"/>
              <a:ext cx="9250" cy="8950"/>
            </a:xfrm>
            <a:custGeom>
              <a:avLst/>
              <a:gdLst/>
              <a:ahLst/>
              <a:cxnLst/>
              <a:rect l="l" t="t" r="r" b="b"/>
              <a:pathLst>
                <a:path w="370" h="358" extrusionOk="0">
                  <a:moveTo>
                    <a:pt x="1" y="1"/>
                  </a:moveTo>
                  <a:lnTo>
                    <a:pt x="1" y="358"/>
                  </a:lnTo>
                  <a:lnTo>
                    <a:pt x="370" y="358"/>
                  </a:lnTo>
                  <a:lnTo>
                    <a:pt x="370" y="1"/>
                  </a:lnTo>
                  <a:close/>
                </a:path>
              </a:pathLst>
            </a:custGeom>
            <a:grpFill/>
            <a:ln>
              <a:noFill/>
            </a:ln>
          </p:spPr>
          <p:txBody>
            <a:bodyPr spcFirstLastPara="1" wrap="square" lIns="121900" tIns="121900" rIns="121900" bIns="121900" anchor="ctr" anchorCtr="0">
              <a:noAutofit/>
            </a:bodyPr>
            <a:lstStyle/>
            <a:p>
              <a:endParaRPr sz="2400"/>
            </a:p>
          </p:txBody>
        </p:sp>
        <p:sp>
          <p:nvSpPr>
            <p:cNvPr id="92" name="Google Shape;574;p22">
              <a:extLst>
                <a:ext uri="{FF2B5EF4-FFF2-40B4-BE49-F238E27FC236}">
                  <a16:creationId xmlns:a16="http://schemas.microsoft.com/office/drawing/2014/main" id="{83249B92-3720-5778-E474-DB06503944D0}"/>
                </a:ext>
              </a:extLst>
            </p:cNvPr>
            <p:cNvSpPr/>
            <p:nvPr/>
          </p:nvSpPr>
          <p:spPr>
            <a:xfrm>
              <a:off x="3234163" y="2449550"/>
              <a:ext cx="8975" cy="8950"/>
            </a:xfrm>
            <a:custGeom>
              <a:avLst/>
              <a:gdLst/>
              <a:ahLst/>
              <a:cxnLst/>
              <a:rect l="l" t="t" r="r" b="b"/>
              <a:pathLst>
                <a:path w="359" h="358" extrusionOk="0">
                  <a:moveTo>
                    <a:pt x="1" y="1"/>
                  </a:moveTo>
                  <a:lnTo>
                    <a:pt x="1" y="358"/>
                  </a:lnTo>
                  <a:lnTo>
                    <a:pt x="358" y="358"/>
                  </a:lnTo>
                  <a:lnTo>
                    <a:pt x="358" y="1"/>
                  </a:lnTo>
                  <a:close/>
                </a:path>
              </a:pathLst>
            </a:custGeom>
            <a:grpFill/>
            <a:ln>
              <a:noFill/>
            </a:ln>
          </p:spPr>
          <p:txBody>
            <a:bodyPr spcFirstLastPara="1" wrap="square" lIns="121900" tIns="121900" rIns="121900" bIns="121900" anchor="ctr" anchorCtr="0">
              <a:noAutofit/>
            </a:bodyPr>
            <a:lstStyle/>
            <a:p>
              <a:endParaRPr sz="2400"/>
            </a:p>
          </p:txBody>
        </p:sp>
        <p:sp>
          <p:nvSpPr>
            <p:cNvPr id="93" name="Google Shape;575;p22">
              <a:extLst>
                <a:ext uri="{FF2B5EF4-FFF2-40B4-BE49-F238E27FC236}">
                  <a16:creationId xmlns:a16="http://schemas.microsoft.com/office/drawing/2014/main" id="{E7D7E5CC-F2AE-9D5A-D50D-DC29998E4536}"/>
                </a:ext>
              </a:extLst>
            </p:cNvPr>
            <p:cNvSpPr/>
            <p:nvPr/>
          </p:nvSpPr>
          <p:spPr>
            <a:xfrm>
              <a:off x="3252338" y="2449550"/>
              <a:ext cx="9250" cy="8950"/>
            </a:xfrm>
            <a:custGeom>
              <a:avLst/>
              <a:gdLst/>
              <a:ahLst/>
              <a:cxnLst/>
              <a:rect l="l" t="t" r="r" b="b"/>
              <a:pathLst>
                <a:path w="370" h="358" extrusionOk="0">
                  <a:moveTo>
                    <a:pt x="0" y="1"/>
                  </a:moveTo>
                  <a:lnTo>
                    <a:pt x="0" y="358"/>
                  </a:lnTo>
                  <a:lnTo>
                    <a:pt x="369" y="358"/>
                  </a:lnTo>
                  <a:lnTo>
                    <a:pt x="369" y="1"/>
                  </a:lnTo>
                  <a:close/>
                </a:path>
              </a:pathLst>
            </a:custGeom>
            <a:grpFill/>
            <a:ln>
              <a:noFill/>
            </a:ln>
          </p:spPr>
          <p:txBody>
            <a:bodyPr spcFirstLastPara="1" wrap="square" lIns="121900" tIns="121900" rIns="121900" bIns="121900" anchor="ctr" anchorCtr="0">
              <a:noAutofit/>
            </a:bodyPr>
            <a:lstStyle/>
            <a:p>
              <a:endParaRPr sz="2400"/>
            </a:p>
          </p:txBody>
        </p:sp>
      </p:grpSp>
      <p:grpSp>
        <p:nvGrpSpPr>
          <p:cNvPr id="94" name="Google Shape;583;p22">
            <a:extLst>
              <a:ext uri="{FF2B5EF4-FFF2-40B4-BE49-F238E27FC236}">
                <a16:creationId xmlns:a16="http://schemas.microsoft.com/office/drawing/2014/main" id="{73985FF1-F4D4-DFE6-1CA8-CCCC59B96984}"/>
              </a:ext>
            </a:extLst>
          </p:cNvPr>
          <p:cNvGrpSpPr/>
          <p:nvPr/>
        </p:nvGrpSpPr>
        <p:grpSpPr>
          <a:xfrm>
            <a:off x="10114309" y="5775599"/>
            <a:ext cx="313298" cy="408815"/>
            <a:chOff x="1784020" y="2226603"/>
            <a:chExt cx="215829" cy="281625"/>
          </a:xfrm>
          <a:solidFill>
            <a:schemeClr val="bg1"/>
          </a:solidFill>
        </p:grpSpPr>
        <p:sp>
          <p:nvSpPr>
            <p:cNvPr id="95" name="Google Shape;584;p22">
              <a:extLst>
                <a:ext uri="{FF2B5EF4-FFF2-40B4-BE49-F238E27FC236}">
                  <a16:creationId xmlns:a16="http://schemas.microsoft.com/office/drawing/2014/main" id="{DAC620EB-0430-A1F0-38EB-58E138136C8D}"/>
                </a:ext>
              </a:extLst>
            </p:cNvPr>
            <p:cNvSpPr/>
            <p:nvPr/>
          </p:nvSpPr>
          <p:spPr>
            <a:xfrm>
              <a:off x="1784020" y="2226603"/>
              <a:ext cx="215829" cy="281625"/>
            </a:xfrm>
            <a:custGeom>
              <a:avLst/>
              <a:gdLst/>
              <a:ahLst/>
              <a:cxnLst/>
              <a:rect l="l" t="t" r="r" b="b"/>
              <a:pathLst>
                <a:path w="8633" h="11265" extrusionOk="0">
                  <a:moveTo>
                    <a:pt x="4323" y="370"/>
                  </a:moveTo>
                  <a:cubicBezTo>
                    <a:pt x="6787" y="370"/>
                    <a:pt x="8264" y="1918"/>
                    <a:pt x="8264" y="4502"/>
                  </a:cubicBezTo>
                  <a:cubicBezTo>
                    <a:pt x="8264" y="7097"/>
                    <a:pt x="5001" y="10205"/>
                    <a:pt x="4323" y="10824"/>
                  </a:cubicBezTo>
                  <a:cubicBezTo>
                    <a:pt x="3644" y="10205"/>
                    <a:pt x="382" y="7097"/>
                    <a:pt x="382" y="4502"/>
                  </a:cubicBezTo>
                  <a:cubicBezTo>
                    <a:pt x="382" y="1918"/>
                    <a:pt x="1858" y="370"/>
                    <a:pt x="4323" y="370"/>
                  </a:cubicBezTo>
                  <a:close/>
                  <a:moveTo>
                    <a:pt x="4323" y="1"/>
                  </a:moveTo>
                  <a:cubicBezTo>
                    <a:pt x="1620" y="1"/>
                    <a:pt x="1" y="1680"/>
                    <a:pt x="1" y="4502"/>
                  </a:cubicBezTo>
                  <a:cubicBezTo>
                    <a:pt x="1" y="7561"/>
                    <a:pt x="4025" y="11062"/>
                    <a:pt x="4204" y="11217"/>
                  </a:cubicBezTo>
                  <a:cubicBezTo>
                    <a:pt x="4239" y="11240"/>
                    <a:pt x="4275" y="11264"/>
                    <a:pt x="4323" y="11264"/>
                  </a:cubicBezTo>
                  <a:cubicBezTo>
                    <a:pt x="4370" y="11264"/>
                    <a:pt x="4406" y="11240"/>
                    <a:pt x="4442" y="11217"/>
                  </a:cubicBezTo>
                  <a:cubicBezTo>
                    <a:pt x="4620" y="11062"/>
                    <a:pt x="8633" y="7561"/>
                    <a:pt x="8633" y="4502"/>
                  </a:cubicBezTo>
                  <a:cubicBezTo>
                    <a:pt x="8633" y="1680"/>
                    <a:pt x="7025" y="1"/>
                    <a:pt x="4323" y="1"/>
                  </a:cubicBezTo>
                  <a:close/>
                </a:path>
              </a:pathLst>
            </a:custGeom>
            <a:grpFill/>
            <a:ln>
              <a:noFill/>
            </a:ln>
          </p:spPr>
          <p:txBody>
            <a:bodyPr spcFirstLastPara="1" wrap="square" lIns="121900" tIns="121900" rIns="121900" bIns="121900" anchor="ctr" anchorCtr="0">
              <a:noAutofit/>
            </a:bodyPr>
            <a:lstStyle/>
            <a:p>
              <a:endParaRPr sz="2400"/>
            </a:p>
          </p:txBody>
        </p:sp>
        <p:sp>
          <p:nvSpPr>
            <p:cNvPr id="96" name="Google Shape;585;p22">
              <a:extLst>
                <a:ext uri="{FF2B5EF4-FFF2-40B4-BE49-F238E27FC236}">
                  <a16:creationId xmlns:a16="http://schemas.microsoft.com/office/drawing/2014/main" id="{7847513E-3327-DA43-0CE9-E93C2A7CAA99}"/>
                </a:ext>
              </a:extLst>
            </p:cNvPr>
            <p:cNvSpPr/>
            <p:nvPr/>
          </p:nvSpPr>
          <p:spPr>
            <a:xfrm>
              <a:off x="1812296" y="2250128"/>
              <a:ext cx="159578" cy="159575"/>
            </a:xfrm>
            <a:custGeom>
              <a:avLst/>
              <a:gdLst/>
              <a:ahLst/>
              <a:cxnLst/>
              <a:rect l="l" t="t" r="r" b="b"/>
              <a:pathLst>
                <a:path w="6383" h="6383" extrusionOk="0">
                  <a:moveTo>
                    <a:pt x="3192" y="370"/>
                  </a:moveTo>
                  <a:cubicBezTo>
                    <a:pt x="4740" y="370"/>
                    <a:pt x="6002" y="1632"/>
                    <a:pt x="6002" y="3191"/>
                  </a:cubicBezTo>
                  <a:cubicBezTo>
                    <a:pt x="6002" y="4739"/>
                    <a:pt x="4740" y="6001"/>
                    <a:pt x="3192" y="6001"/>
                  </a:cubicBezTo>
                  <a:cubicBezTo>
                    <a:pt x="1632" y="6001"/>
                    <a:pt x="370" y="4739"/>
                    <a:pt x="370" y="3191"/>
                  </a:cubicBezTo>
                  <a:cubicBezTo>
                    <a:pt x="370" y="1632"/>
                    <a:pt x="1632" y="370"/>
                    <a:pt x="3192" y="370"/>
                  </a:cubicBezTo>
                  <a:close/>
                  <a:moveTo>
                    <a:pt x="3192" y="1"/>
                  </a:moveTo>
                  <a:cubicBezTo>
                    <a:pt x="1430" y="1"/>
                    <a:pt x="1" y="1429"/>
                    <a:pt x="1" y="3191"/>
                  </a:cubicBezTo>
                  <a:cubicBezTo>
                    <a:pt x="1" y="4942"/>
                    <a:pt x="1430" y="6382"/>
                    <a:pt x="3192" y="6382"/>
                  </a:cubicBezTo>
                  <a:cubicBezTo>
                    <a:pt x="4954" y="6382"/>
                    <a:pt x="6383" y="4942"/>
                    <a:pt x="6383" y="3191"/>
                  </a:cubicBezTo>
                  <a:cubicBezTo>
                    <a:pt x="6383" y="1429"/>
                    <a:pt x="4954" y="1"/>
                    <a:pt x="3192" y="1"/>
                  </a:cubicBezTo>
                  <a:close/>
                </a:path>
              </a:pathLst>
            </a:custGeom>
            <a:grpFill/>
            <a:ln>
              <a:noFill/>
            </a:ln>
          </p:spPr>
          <p:txBody>
            <a:bodyPr spcFirstLastPara="1" wrap="square" lIns="121900" tIns="121900" rIns="121900" bIns="121900" anchor="ctr" anchorCtr="0">
              <a:noAutofit/>
            </a:bodyPr>
            <a:lstStyle/>
            <a:p>
              <a:endParaRPr sz="2400"/>
            </a:p>
          </p:txBody>
        </p:sp>
        <p:sp>
          <p:nvSpPr>
            <p:cNvPr id="97" name="Google Shape;586;p22">
              <a:extLst>
                <a:ext uri="{FF2B5EF4-FFF2-40B4-BE49-F238E27FC236}">
                  <a16:creationId xmlns:a16="http://schemas.microsoft.com/office/drawing/2014/main" id="{9D4C24AC-340E-526E-7808-71EE3B81371D}"/>
                </a:ext>
              </a:extLst>
            </p:cNvPr>
            <p:cNvSpPr/>
            <p:nvPr/>
          </p:nvSpPr>
          <p:spPr>
            <a:xfrm>
              <a:off x="1845046" y="2278100"/>
              <a:ext cx="93776" cy="84575"/>
            </a:xfrm>
            <a:custGeom>
              <a:avLst/>
              <a:gdLst/>
              <a:ahLst/>
              <a:cxnLst/>
              <a:rect l="l" t="t" r="r" b="b"/>
              <a:pathLst>
                <a:path w="3751" h="3383" extrusionOk="0">
                  <a:moveTo>
                    <a:pt x="2251" y="382"/>
                  </a:moveTo>
                  <a:lnTo>
                    <a:pt x="2251" y="751"/>
                  </a:lnTo>
                  <a:lnTo>
                    <a:pt x="1501" y="751"/>
                  </a:lnTo>
                  <a:lnTo>
                    <a:pt x="1501" y="382"/>
                  </a:lnTo>
                  <a:close/>
                  <a:moveTo>
                    <a:pt x="3382" y="1132"/>
                  </a:moveTo>
                  <a:lnTo>
                    <a:pt x="3382" y="1322"/>
                  </a:lnTo>
                  <a:cubicBezTo>
                    <a:pt x="3382" y="1632"/>
                    <a:pt x="3132" y="1882"/>
                    <a:pt x="2822" y="1882"/>
                  </a:cubicBezTo>
                  <a:lnTo>
                    <a:pt x="941" y="1882"/>
                  </a:lnTo>
                  <a:cubicBezTo>
                    <a:pt x="632" y="1882"/>
                    <a:pt x="382" y="1632"/>
                    <a:pt x="382" y="1322"/>
                  </a:cubicBezTo>
                  <a:lnTo>
                    <a:pt x="382" y="1132"/>
                  </a:lnTo>
                  <a:close/>
                  <a:moveTo>
                    <a:pt x="3382" y="2061"/>
                  </a:moveTo>
                  <a:lnTo>
                    <a:pt x="3382" y="3001"/>
                  </a:lnTo>
                  <a:lnTo>
                    <a:pt x="382" y="3001"/>
                  </a:lnTo>
                  <a:lnTo>
                    <a:pt x="382" y="2061"/>
                  </a:lnTo>
                  <a:cubicBezTo>
                    <a:pt x="536" y="2180"/>
                    <a:pt x="727" y="2251"/>
                    <a:pt x="941" y="2251"/>
                  </a:cubicBezTo>
                  <a:lnTo>
                    <a:pt x="1691" y="2251"/>
                  </a:lnTo>
                  <a:lnTo>
                    <a:pt x="1691" y="2442"/>
                  </a:lnTo>
                  <a:lnTo>
                    <a:pt x="2072" y="2442"/>
                  </a:lnTo>
                  <a:lnTo>
                    <a:pt x="2072" y="2251"/>
                  </a:lnTo>
                  <a:lnTo>
                    <a:pt x="2822" y="2251"/>
                  </a:lnTo>
                  <a:cubicBezTo>
                    <a:pt x="3025" y="2251"/>
                    <a:pt x="3227" y="2180"/>
                    <a:pt x="3382" y="2061"/>
                  </a:cubicBezTo>
                  <a:close/>
                  <a:moveTo>
                    <a:pt x="1501" y="1"/>
                  </a:moveTo>
                  <a:cubicBezTo>
                    <a:pt x="1298" y="1"/>
                    <a:pt x="1132" y="167"/>
                    <a:pt x="1132" y="382"/>
                  </a:cubicBezTo>
                  <a:lnTo>
                    <a:pt x="1132" y="751"/>
                  </a:lnTo>
                  <a:lnTo>
                    <a:pt x="191" y="751"/>
                  </a:lnTo>
                  <a:cubicBezTo>
                    <a:pt x="84" y="751"/>
                    <a:pt x="1" y="834"/>
                    <a:pt x="1" y="941"/>
                  </a:cubicBezTo>
                  <a:lnTo>
                    <a:pt x="1" y="1322"/>
                  </a:lnTo>
                  <a:lnTo>
                    <a:pt x="1" y="3192"/>
                  </a:lnTo>
                  <a:cubicBezTo>
                    <a:pt x="1" y="3299"/>
                    <a:pt x="84" y="3382"/>
                    <a:pt x="191" y="3382"/>
                  </a:cubicBezTo>
                  <a:lnTo>
                    <a:pt x="3572" y="3382"/>
                  </a:lnTo>
                  <a:cubicBezTo>
                    <a:pt x="3668" y="3382"/>
                    <a:pt x="3751" y="3299"/>
                    <a:pt x="3751" y="3192"/>
                  </a:cubicBezTo>
                  <a:lnTo>
                    <a:pt x="3751" y="1322"/>
                  </a:lnTo>
                  <a:lnTo>
                    <a:pt x="3751" y="941"/>
                  </a:lnTo>
                  <a:cubicBezTo>
                    <a:pt x="3751" y="834"/>
                    <a:pt x="3668" y="751"/>
                    <a:pt x="3572" y="751"/>
                  </a:cubicBezTo>
                  <a:lnTo>
                    <a:pt x="2632" y="751"/>
                  </a:lnTo>
                  <a:lnTo>
                    <a:pt x="2632" y="382"/>
                  </a:lnTo>
                  <a:cubicBezTo>
                    <a:pt x="2632" y="167"/>
                    <a:pt x="2465" y="1"/>
                    <a:pt x="2251" y="1"/>
                  </a:cubicBezTo>
                  <a:close/>
                </a:path>
              </a:pathLst>
            </a:custGeom>
            <a:grpFill/>
            <a:ln>
              <a:noFill/>
            </a:ln>
          </p:spPr>
          <p:txBody>
            <a:bodyPr spcFirstLastPara="1" wrap="square" lIns="121900" tIns="121900" rIns="121900" bIns="121900" anchor="ctr" anchorCtr="0">
              <a:noAutofit/>
            </a:bodyPr>
            <a:lstStyle/>
            <a:p>
              <a:endParaRPr sz="2400"/>
            </a:p>
          </p:txBody>
        </p:sp>
        <p:sp>
          <p:nvSpPr>
            <p:cNvPr id="98" name="Google Shape;587;p22">
              <a:extLst>
                <a:ext uri="{FF2B5EF4-FFF2-40B4-BE49-F238E27FC236}">
                  <a16:creationId xmlns:a16="http://schemas.microsoft.com/office/drawing/2014/main" id="{9FDB07E6-DD1F-419D-A9F6-352AC7F49223}"/>
                </a:ext>
              </a:extLst>
            </p:cNvPr>
            <p:cNvSpPr/>
            <p:nvPr/>
          </p:nvSpPr>
          <p:spPr>
            <a:xfrm>
              <a:off x="1868571" y="2372175"/>
              <a:ext cx="9525" cy="9250"/>
            </a:xfrm>
            <a:custGeom>
              <a:avLst/>
              <a:gdLst/>
              <a:ahLst/>
              <a:cxnLst/>
              <a:rect l="l" t="t" r="r" b="b"/>
              <a:pathLst>
                <a:path w="381" h="370" extrusionOk="0">
                  <a:moveTo>
                    <a:pt x="0" y="0"/>
                  </a:moveTo>
                  <a:lnTo>
                    <a:pt x="0" y="369"/>
                  </a:lnTo>
                  <a:lnTo>
                    <a:pt x="381" y="369"/>
                  </a:lnTo>
                  <a:lnTo>
                    <a:pt x="381" y="0"/>
                  </a:lnTo>
                  <a:close/>
                </a:path>
              </a:pathLst>
            </a:custGeom>
            <a:grpFill/>
            <a:ln>
              <a:noFill/>
            </a:ln>
          </p:spPr>
          <p:txBody>
            <a:bodyPr spcFirstLastPara="1" wrap="square" lIns="121900" tIns="121900" rIns="121900" bIns="121900" anchor="ctr" anchorCtr="0">
              <a:noAutofit/>
            </a:bodyPr>
            <a:lstStyle/>
            <a:p>
              <a:endParaRPr sz="2400"/>
            </a:p>
          </p:txBody>
        </p:sp>
        <p:sp>
          <p:nvSpPr>
            <p:cNvPr id="99" name="Google Shape;588;p22">
              <a:extLst>
                <a:ext uri="{FF2B5EF4-FFF2-40B4-BE49-F238E27FC236}">
                  <a16:creationId xmlns:a16="http://schemas.microsoft.com/office/drawing/2014/main" id="{4CA5BEB5-75CF-9998-6E00-12528163A5DB}"/>
                </a:ext>
              </a:extLst>
            </p:cNvPr>
            <p:cNvSpPr/>
            <p:nvPr/>
          </p:nvSpPr>
          <p:spPr>
            <a:xfrm>
              <a:off x="1887322" y="2372175"/>
              <a:ext cx="9550" cy="9250"/>
            </a:xfrm>
            <a:custGeom>
              <a:avLst/>
              <a:gdLst/>
              <a:ahLst/>
              <a:cxnLst/>
              <a:rect l="l" t="t" r="r" b="b"/>
              <a:pathLst>
                <a:path w="382" h="370" extrusionOk="0">
                  <a:moveTo>
                    <a:pt x="0" y="0"/>
                  </a:moveTo>
                  <a:lnTo>
                    <a:pt x="0" y="369"/>
                  </a:lnTo>
                  <a:lnTo>
                    <a:pt x="381" y="369"/>
                  </a:lnTo>
                  <a:lnTo>
                    <a:pt x="381" y="0"/>
                  </a:lnTo>
                  <a:close/>
                </a:path>
              </a:pathLst>
            </a:custGeom>
            <a:grpFill/>
            <a:ln>
              <a:noFill/>
            </a:ln>
          </p:spPr>
          <p:txBody>
            <a:bodyPr spcFirstLastPara="1" wrap="square" lIns="121900" tIns="121900" rIns="121900" bIns="121900" anchor="ctr" anchorCtr="0">
              <a:noAutofit/>
            </a:bodyPr>
            <a:lstStyle/>
            <a:p>
              <a:endParaRPr sz="2400"/>
            </a:p>
          </p:txBody>
        </p:sp>
        <p:sp>
          <p:nvSpPr>
            <p:cNvPr id="100" name="Google Shape;589;p22">
              <a:extLst>
                <a:ext uri="{FF2B5EF4-FFF2-40B4-BE49-F238E27FC236}">
                  <a16:creationId xmlns:a16="http://schemas.microsoft.com/office/drawing/2014/main" id="{A6B0FB50-8EB7-0382-5396-048913B7D7BD}"/>
                </a:ext>
              </a:extLst>
            </p:cNvPr>
            <p:cNvSpPr/>
            <p:nvPr/>
          </p:nvSpPr>
          <p:spPr>
            <a:xfrm>
              <a:off x="1906073" y="2372175"/>
              <a:ext cx="9550" cy="9250"/>
            </a:xfrm>
            <a:custGeom>
              <a:avLst/>
              <a:gdLst/>
              <a:ahLst/>
              <a:cxnLst/>
              <a:rect l="l" t="t" r="r" b="b"/>
              <a:pathLst>
                <a:path w="382" h="370" extrusionOk="0">
                  <a:moveTo>
                    <a:pt x="0" y="0"/>
                  </a:moveTo>
                  <a:lnTo>
                    <a:pt x="0" y="369"/>
                  </a:lnTo>
                  <a:lnTo>
                    <a:pt x="381" y="369"/>
                  </a:lnTo>
                  <a:lnTo>
                    <a:pt x="381" y="0"/>
                  </a:lnTo>
                  <a:close/>
                </a:path>
              </a:pathLst>
            </a:custGeom>
            <a:grpFill/>
            <a:ln>
              <a:noFill/>
            </a:ln>
          </p:spPr>
          <p:txBody>
            <a:bodyPr spcFirstLastPara="1" wrap="square" lIns="121900" tIns="121900" rIns="121900" bIns="121900" anchor="ctr" anchorCtr="0">
              <a:noAutofit/>
            </a:bodyPr>
            <a:lstStyle/>
            <a:p>
              <a:endParaRPr sz="2400"/>
            </a:p>
          </p:txBody>
        </p:sp>
        <p:sp>
          <p:nvSpPr>
            <p:cNvPr id="101" name="Google Shape;590;p22">
              <a:extLst>
                <a:ext uri="{FF2B5EF4-FFF2-40B4-BE49-F238E27FC236}">
                  <a16:creationId xmlns:a16="http://schemas.microsoft.com/office/drawing/2014/main" id="{08C6DAEA-A4C8-97F3-7B70-3126141BC0B2}"/>
                </a:ext>
              </a:extLst>
            </p:cNvPr>
            <p:cNvSpPr/>
            <p:nvPr/>
          </p:nvSpPr>
          <p:spPr>
            <a:xfrm>
              <a:off x="1948323" y="2484675"/>
              <a:ext cx="9250" cy="9250"/>
            </a:xfrm>
            <a:custGeom>
              <a:avLst/>
              <a:gdLst/>
              <a:ahLst/>
              <a:cxnLst/>
              <a:rect l="l" t="t" r="r" b="b"/>
              <a:pathLst>
                <a:path w="370" h="370" extrusionOk="0">
                  <a:moveTo>
                    <a:pt x="1" y="1"/>
                  </a:moveTo>
                  <a:lnTo>
                    <a:pt x="1" y="370"/>
                  </a:lnTo>
                  <a:lnTo>
                    <a:pt x="370" y="370"/>
                  </a:lnTo>
                  <a:lnTo>
                    <a:pt x="370" y="1"/>
                  </a:lnTo>
                  <a:close/>
                </a:path>
              </a:pathLst>
            </a:custGeom>
            <a:grpFill/>
            <a:ln>
              <a:noFill/>
            </a:ln>
          </p:spPr>
          <p:txBody>
            <a:bodyPr spcFirstLastPara="1" wrap="square" lIns="121900" tIns="121900" rIns="121900" bIns="121900" anchor="ctr" anchorCtr="0">
              <a:noAutofit/>
            </a:bodyPr>
            <a:lstStyle/>
            <a:p>
              <a:endParaRPr sz="2400"/>
            </a:p>
          </p:txBody>
        </p:sp>
        <p:sp>
          <p:nvSpPr>
            <p:cNvPr id="102" name="Google Shape;591;p22">
              <a:extLst>
                <a:ext uri="{FF2B5EF4-FFF2-40B4-BE49-F238E27FC236}">
                  <a16:creationId xmlns:a16="http://schemas.microsoft.com/office/drawing/2014/main" id="{1907E552-6257-DBFC-E032-C31DD1F6D277}"/>
                </a:ext>
              </a:extLst>
            </p:cNvPr>
            <p:cNvSpPr/>
            <p:nvPr/>
          </p:nvSpPr>
          <p:spPr>
            <a:xfrm>
              <a:off x="1967098" y="2484675"/>
              <a:ext cx="9525" cy="9250"/>
            </a:xfrm>
            <a:custGeom>
              <a:avLst/>
              <a:gdLst/>
              <a:ahLst/>
              <a:cxnLst/>
              <a:rect l="l" t="t" r="r" b="b"/>
              <a:pathLst>
                <a:path w="381"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sp>
          <p:nvSpPr>
            <p:cNvPr id="103" name="Google Shape;592;p22">
              <a:extLst>
                <a:ext uri="{FF2B5EF4-FFF2-40B4-BE49-F238E27FC236}">
                  <a16:creationId xmlns:a16="http://schemas.microsoft.com/office/drawing/2014/main" id="{09CC6AD9-B4DC-B5A5-F134-951151666BCF}"/>
                </a:ext>
              </a:extLst>
            </p:cNvPr>
            <p:cNvSpPr/>
            <p:nvPr/>
          </p:nvSpPr>
          <p:spPr>
            <a:xfrm>
              <a:off x="1985847" y="2484675"/>
              <a:ext cx="9550" cy="9250"/>
            </a:xfrm>
            <a:custGeom>
              <a:avLst/>
              <a:gdLst/>
              <a:ahLst/>
              <a:cxnLst/>
              <a:rect l="l" t="t" r="r" b="b"/>
              <a:pathLst>
                <a:path w="382"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sp>
          <p:nvSpPr>
            <p:cNvPr id="104" name="Google Shape;593;p22">
              <a:extLst>
                <a:ext uri="{FF2B5EF4-FFF2-40B4-BE49-F238E27FC236}">
                  <a16:creationId xmlns:a16="http://schemas.microsoft.com/office/drawing/2014/main" id="{B9A4D342-9D88-0169-5977-3ABC3FBD16FE}"/>
                </a:ext>
              </a:extLst>
            </p:cNvPr>
            <p:cNvSpPr/>
            <p:nvPr/>
          </p:nvSpPr>
          <p:spPr>
            <a:xfrm>
              <a:off x="1788797" y="2484675"/>
              <a:ext cx="9550" cy="9250"/>
            </a:xfrm>
            <a:custGeom>
              <a:avLst/>
              <a:gdLst/>
              <a:ahLst/>
              <a:cxnLst/>
              <a:rect l="l" t="t" r="r" b="b"/>
              <a:pathLst>
                <a:path w="382"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sp>
          <p:nvSpPr>
            <p:cNvPr id="105" name="Google Shape;594;p22">
              <a:extLst>
                <a:ext uri="{FF2B5EF4-FFF2-40B4-BE49-F238E27FC236}">
                  <a16:creationId xmlns:a16="http://schemas.microsoft.com/office/drawing/2014/main" id="{487EF9EC-E126-8D7B-F0F0-9DF6ADBD8767}"/>
                </a:ext>
              </a:extLst>
            </p:cNvPr>
            <p:cNvSpPr/>
            <p:nvPr/>
          </p:nvSpPr>
          <p:spPr>
            <a:xfrm>
              <a:off x="1807563" y="2484743"/>
              <a:ext cx="9550" cy="9250"/>
            </a:xfrm>
            <a:custGeom>
              <a:avLst/>
              <a:gdLst/>
              <a:ahLst/>
              <a:cxnLst/>
              <a:rect l="l" t="t" r="r" b="b"/>
              <a:pathLst>
                <a:path w="382"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sp>
          <p:nvSpPr>
            <p:cNvPr id="106" name="Google Shape;595;p22">
              <a:extLst>
                <a:ext uri="{FF2B5EF4-FFF2-40B4-BE49-F238E27FC236}">
                  <a16:creationId xmlns:a16="http://schemas.microsoft.com/office/drawing/2014/main" id="{0412C054-ED46-9594-5539-1F983DB59BD8}"/>
                </a:ext>
              </a:extLst>
            </p:cNvPr>
            <p:cNvSpPr/>
            <p:nvPr/>
          </p:nvSpPr>
          <p:spPr>
            <a:xfrm>
              <a:off x="1826263" y="2484675"/>
              <a:ext cx="9550" cy="9250"/>
            </a:xfrm>
            <a:custGeom>
              <a:avLst/>
              <a:gdLst/>
              <a:ahLst/>
              <a:cxnLst/>
              <a:rect l="l" t="t" r="r" b="b"/>
              <a:pathLst>
                <a:path w="382" h="370" extrusionOk="0">
                  <a:moveTo>
                    <a:pt x="0" y="1"/>
                  </a:moveTo>
                  <a:lnTo>
                    <a:pt x="0" y="370"/>
                  </a:lnTo>
                  <a:lnTo>
                    <a:pt x="381" y="370"/>
                  </a:lnTo>
                  <a:lnTo>
                    <a:pt x="381" y="1"/>
                  </a:lnTo>
                  <a:close/>
                </a:path>
              </a:pathLst>
            </a:custGeom>
            <a:grpFill/>
            <a:ln>
              <a:noFill/>
            </a:ln>
          </p:spPr>
          <p:txBody>
            <a:bodyPr spcFirstLastPara="1" wrap="square" lIns="121900" tIns="121900" rIns="121900" bIns="121900" anchor="ctr" anchorCtr="0">
              <a:noAutofit/>
            </a:bodyPr>
            <a:lstStyle/>
            <a:p>
              <a:endParaRPr sz="2400"/>
            </a:p>
          </p:txBody>
        </p:sp>
      </p:grpSp>
      <p:sp>
        <p:nvSpPr>
          <p:cNvPr id="113" name="TextBox 112">
            <a:extLst>
              <a:ext uri="{FF2B5EF4-FFF2-40B4-BE49-F238E27FC236}">
                <a16:creationId xmlns:a16="http://schemas.microsoft.com/office/drawing/2014/main" id="{BF0D6E13-C71F-4C1C-DE69-EC4117FF72BD}"/>
              </a:ext>
            </a:extLst>
          </p:cNvPr>
          <p:cNvSpPr txBox="1"/>
          <p:nvPr/>
        </p:nvSpPr>
        <p:spPr>
          <a:xfrm>
            <a:off x="139959" y="965645"/>
            <a:ext cx="9001902"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114" name="TextBox 113">
            <a:extLst>
              <a:ext uri="{FF2B5EF4-FFF2-40B4-BE49-F238E27FC236}">
                <a16:creationId xmlns:a16="http://schemas.microsoft.com/office/drawing/2014/main" id="{F6002297-C534-379F-6ADF-DCAF645F8C87}"/>
              </a:ext>
            </a:extLst>
          </p:cNvPr>
          <p:cNvSpPr txBox="1"/>
          <p:nvPr/>
        </p:nvSpPr>
        <p:spPr>
          <a:xfrm>
            <a:off x="263706" y="1959848"/>
            <a:ext cx="7863717"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a:t>
            </a:r>
            <a:endParaRPr lang="en-US" sz="1200" dirty="0">
              <a:solidFill>
                <a:srgbClr val="0D2B67"/>
              </a:solidFill>
              <a:cs typeface="B Yekan" panose="00000400000000000000" pitchFamily="2" charset="-78"/>
            </a:endParaRPr>
          </a:p>
        </p:txBody>
      </p:sp>
      <p:sp>
        <p:nvSpPr>
          <p:cNvPr id="115" name="TextBox 114">
            <a:extLst>
              <a:ext uri="{FF2B5EF4-FFF2-40B4-BE49-F238E27FC236}">
                <a16:creationId xmlns:a16="http://schemas.microsoft.com/office/drawing/2014/main" id="{413F718B-87C6-991F-3C6B-DC67247E5D5F}"/>
              </a:ext>
            </a:extLst>
          </p:cNvPr>
          <p:cNvSpPr txBox="1"/>
          <p:nvPr/>
        </p:nvSpPr>
        <p:spPr>
          <a:xfrm>
            <a:off x="139959" y="5727382"/>
            <a:ext cx="9001902"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116" name="TextBox 115">
            <a:extLst>
              <a:ext uri="{FF2B5EF4-FFF2-40B4-BE49-F238E27FC236}">
                <a16:creationId xmlns:a16="http://schemas.microsoft.com/office/drawing/2014/main" id="{2365B243-37FA-F05B-AC59-0600C34D5DE4}"/>
              </a:ext>
            </a:extLst>
          </p:cNvPr>
          <p:cNvSpPr txBox="1"/>
          <p:nvPr/>
        </p:nvSpPr>
        <p:spPr>
          <a:xfrm>
            <a:off x="263706" y="3346513"/>
            <a:ext cx="7512873"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a:t>
            </a:r>
            <a:endParaRPr lang="en-US" sz="1200" dirty="0">
              <a:solidFill>
                <a:srgbClr val="0D2B67"/>
              </a:solidFill>
              <a:cs typeface="B Yekan" panose="00000400000000000000" pitchFamily="2" charset="-78"/>
            </a:endParaRPr>
          </a:p>
        </p:txBody>
      </p:sp>
      <p:sp>
        <p:nvSpPr>
          <p:cNvPr id="117" name="TextBox 116">
            <a:extLst>
              <a:ext uri="{FF2B5EF4-FFF2-40B4-BE49-F238E27FC236}">
                <a16:creationId xmlns:a16="http://schemas.microsoft.com/office/drawing/2014/main" id="{2056876E-05E3-EB9A-DF12-2A460C89C221}"/>
              </a:ext>
            </a:extLst>
          </p:cNvPr>
          <p:cNvSpPr txBox="1"/>
          <p:nvPr/>
        </p:nvSpPr>
        <p:spPr>
          <a:xfrm>
            <a:off x="280602" y="4743815"/>
            <a:ext cx="7863717"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 </a:t>
            </a:r>
            <a:endParaRPr lang="en-US" sz="1200" dirty="0">
              <a:solidFill>
                <a:srgbClr val="0D2B67"/>
              </a:solidFill>
              <a:cs typeface="B Yekan" panose="00000400000000000000" pitchFamily="2" charset="-78"/>
            </a:endParaRPr>
          </a:p>
        </p:txBody>
      </p:sp>
    </p:spTree>
    <p:extLst>
      <p:ext uri="{BB962C8B-B14F-4D97-AF65-F5344CB8AC3E}">
        <p14:creationId xmlns:p14="http://schemas.microsoft.com/office/powerpoint/2010/main" val="2352633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80">
                                          <p:stCondLst>
                                            <p:cond delay="0"/>
                                          </p:stCondLst>
                                        </p:cTn>
                                        <p:tgtEl>
                                          <p:spTgt spid="31"/>
                                        </p:tgtEl>
                                      </p:cBhvr>
                                    </p:animEffect>
                                    <p:anim calcmode="lin" valueType="num">
                                      <p:cBhvr>
                                        <p:cTn id="13"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18" dur="26">
                                          <p:stCondLst>
                                            <p:cond delay="650"/>
                                          </p:stCondLst>
                                        </p:cTn>
                                        <p:tgtEl>
                                          <p:spTgt spid="31"/>
                                        </p:tgtEl>
                                      </p:cBhvr>
                                      <p:to x="100000" y="60000"/>
                                    </p:animScale>
                                    <p:animScale>
                                      <p:cBhvr>
                                        <p:cTn id="19" dur="166" decel="50000">
                                          <p:stCondLst>
                                            <p:cond delay="676"/>
                                          </p:stCondLst>
                                        </p:cTn>
                                        <p:tgtEl>
                                          <p:spTgt spid="31"/>
                                        </p:tgtEl>
                                      </p:cBhvr>
                                      <p:to x="100000" y="100000"/>
                                    </p:animScale>
                                    <p:animScale>
                                      <p:cBhvr>
                                        <p:cTn id="20" dur="26">
                                          <p:stCondLst>
                                            <p:cond delay="1312"/>
                                          </p:stCondLst>
                                        </p:cTn>
                                        <p:tgtEl>
                                          <p:spTgt spid="31"/>
                                        </p:tgtEl>
                                      </p:cBhvr>
                                      <p:to x="100000" y="80000"/>
                                    </p:animScale>
                                    <p:animScale>
                                      <p:cBhvr>
                                        <p:cTn id="21" dur="166" decel="50000">
                                          <p:stCondLst>
                                            <p:cond delay="1338"/>
                                          </p:stCondLst>
                                        </p:cTn>
                                        <p:tgtEl>
                                          <p:spTgt spid="31"/>
                                        </p:tgtEl>
                                      </p:cBhvr>
                                      <p:to x="100000" y="100000"/>
                                    </p:animScale>
                                    <p:animScale>
                                      <p:cBhvr>
                                        <p:cTn id="22" dur="26">
                                          <p:stCondLst>
                                            <p:cond delay="1642"/>
                                          </p:stCondLst>
                                        </p:cTn>
                                        <p:tgtEl>
                                          <p:spTgt spid="31"/>
                                        </p:tgtEl>
                                      </p:cBhvr>
                                      <p:to x="100000" y="90000"/>
                                    </p:animScale>
                                    <p:animScale>
                                      <p:cBhvr>
                                        <p:cTn id="23" dur="166" decel="50000">
                                          <p:stCondLst>
                                            <p:cond delay="1668"/>
                                          </p:stCondLst>
                                        </p:cTn>
                                        <p:tgtEl>
                                          <p:spTgt spid="31"/>
                                        </p:tgtEl>
                                      </p:cBhvr>
                                      <p:to x="100000" y="100000"/>
                                    </p:animScale>
                                    <p:animScale>
                                      <p:cBhvr>
                                        <p:cTn id="24" dur="26">
                                          <p:stCondLst>
                                            <p:cond delay="1808"/>
                                          </p:stCondLst>
                                        </p:cTn>
                                        <p:tgtEl>
                                          <p:spTgt spid="31"/>
                                        </p:tgtEl>
                                      </p:cBhvr>
                                      <p:to x="100000" y="95000"/>
                                    </p:animScale>
                                    <p:animScale>
                                      <p:cBhvr>
                                        <p:cTn id="25" dur="166" decel="50000">
                                          <p:stCondLst>
                                            <p:cond delay="1834"/>
                                          </p:stCondLst>
                                        </p:cTn>
                                        <p:tgtEl>
                                          <p:spTgt spid="31"/>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down)">
                                      <p:cBhvr>
                                        <p:cTn id="30" dur="580">
                                          <p:stCondLst>
                                            <p:cond delay="0"/>
                                          </p:stCondLst>
                                        </p:cTn>
                                        <p:tgtEl>
                                          <p:spTgt spid="47"/>
                                        </p:tgtEl>
                                      </p:cBhvr>
                                    </p:animEffect>
                                    <p:anim calcmode="lin" valueType="num">
                                      <p:cBhvr>
                                        <p:cTn id="31" dur="1822"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47"/>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47"/>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47"/>
                                        </p:tgtEl>
                                        <p:attrNameLst>
                                          <p:attrName>ppt_y</p:attrName>
                                        </p:attrNameLst>
                                      </p:cBhvr>
                                      <p:tavLst>
                                        <p:tav tm="0" fmla="#ppt_y-sin(pi*$)/81">
                                          <p:val>
                                            <p:fltVal val="0"/>
                                          </p:val>
                                        </p:tav>
                                        <p:tav tm="100000">
                                          <p:val>
                                            <p:fltVal val="1"/>
                                          </p:val>
                                        </p:tav>
                                      </p:tavLst>
                                    </p:anim>
                                    <p:animScale>
                                      <p:cBhvr>
                                        <p:cTn id="36" dur="26">
                                          <p:stCondLst>
                                            <p:cond delay="650"/>
                                          </p:stCondLst>
                                        </p:cTn>
                                        <p:tgtEl>
                                          <p:spTgt spid="47"/>
                                        </p:tgtEl>
                                      </p:cBhvr>
                                      <p:to x="100000" y="60000"/>
                                    </p:animScale>
                                    <p:animScale>
                                      <p:cBhvr>
                                        <p:cTn id="37" dur="166" decel="50000">
                                          <p:stCondLst>
                                            <p:cond delay="676"/>
                                          </p:stCondLst>
                                        </p:cTn>
                                        <p:tgtEl>
                                          <p:spTgt spid="47"/>
                                        </p:tgtEl>
                                      </p:cBhvr>
                                      <p:to x="100000" y="100000"/>
                                    </p:animScale>
                                    <p:animScale>
                                      <p:cBhvr>
                                        <p:cTn id="38" dur="26">
                                          <p:stCondLst>
                                            <p:cond delay="1312"/>
                                          </p:stCondLst>
                                        </p:cTn>
                                        <p:tgtEl>
                                          <p:spTgt spid="47"/>
                                        </p:tgtEl>
                                      </p:cBhvr>
                                      <p:to x="100000" y="80000"/>
                                    </p:animScale>
                                    <p:animScale>
                                      <p:cBhvr>
                                        <p:cTn id="39" dur="166" decel="50000">
                                          <p:stCondLst>
                                            <p:cond delay="1338"/>
                                          </p:stCondLst>
                                        </p:cTn>
                                        <p:tgtEl>
                                          <p:spTgt spid="47"/>
                                        </p:tgtEl>
                                      </p:cBhvr>
                                      <p:to x="100000" y="100000"/>
                                    </p:animScale>
                                    <p:animScale>
                                      <p:cBhvr>
                                        <p:cTn id="40" dur="26">
                                          <p:stCondLst>
                                            <p:cond delay="1642"/>
                                          </p:stCondLst>
                                        </p:cTn>
                                        <p:tgtEl>
                                          <p:spTgt spid="47"/>
                                        </p:tgtEl>
                                      </p:cBhvr>
                                      <p:to x="100000" y="90000"/>
                                    </p:animScale>
                                    <p:animScale>
                                      <p:cBhvr>
                                        <p:cTn id="41" dur="166" decel="50000">
                                          <p:stCondLst>
                                            <p:cond delay="1668"/>
                                          </p:stCondLst>
                                        </p:cTn>
                                        <p:tgtEl>
                                          <p:spTgt spid="47"/>
                                        </p:tgtEl>
                                      </p:cBhvr>
                                      <p:to x="100000" y="100000"/>
                                    </p:animScale>
                                    <p:animScale>
                                      <p:cBhvr>
                                        <p:cTn id="42" dur="26">
                                          <p:stCondLst>
                                            <p:cond delay="1808"/>
                                          </p:stCondLst>
                                        </p:cTn>
                                        <p:tgtEl>
                                          <p:spTgt spid="47"/>
                                        </p:tgtEl>
                                      </p:cBhvr>
                                      <p:to x="100000" y="95000"/>
                                    </p:animScale>
                                    <p:animScale>
                                      <p:cBhvr>
                                        <p:cTn id="43" dur="166" decel="50000">
                                          <p:stCondLst>
                                            <p:cond delay="1834"/>
                                          </p:stCondLst>
                                        </p:cTn>
                                        <p:tgtEl>
                                          <p:spTgt spid="47"/>
                                        </p:tgtEl>
                                      </p:cBhvr>
                                      <p:to x="100000" y="100000"/>
                                    </p:animScale>
                                  </p:childTnLst>
                                </p:cTn>
                              </p:par>
                              <p:par>
                                <p:cTn id="44" presetID="26"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down)">
                                      <p:cBhvr>
                                        <p:cTn id="46" dur="580">
                                          <p:stCondLst>
                                            <p:cond delay="0"/>
                                          </p:stCondLst>
                                        </p:cTn>
                                        <p:tgtEl>
                                          <p:spTgt spid="48"/>
                                        </p:tgtEl>
                                      </p:cBhvr>
                                    </p:animEffect>
                                    <p:anim calcmode="lin" valueType="num">
                                      <p:cBhvr>
                                        <p:cTn id="47" dur="1822"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48"/>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48"/>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48"/>
                                        </p:tgtEl>
                                        <p:attrNameLst>
                                          <p:attrName>ppt_y</p:attrName>
                                        </p:attrNameLst>
                                      </p:cBhvr>
                                      <p:tavLst>
                                        <p:tav tm="0" fmla="#ppt_y-sin(pi*$)/81">
                                          <p:val>
                                            <p:fltVal val="0"/>
                                          </p:val>
                                        </p:tav>
                                        <p:tav tm="100000">
                                          <p:val>
                                            <p:fltVal val="1"/>
                                          </p:val>
                                        </p:tav>
                                      </p:tavLst>
                                    </p:anim>
                                    <p:animScale>
                                      <p:cBhvr>
                                        <p:cTn id="52" dur="26">
                                          <p:stCondLst>
                                            <p:cond delay="650"/>
                                          </p:stCondLst>
                                        </p:cTn>
                                        <p:tgtEl>
                                          <p:spTgt spid="48"/>
                                        </p:tgtEl>
                                      </p:cBhvr>
                                      <p:to x="100000" y="60000"/>
                                    </p:animScale>
                                    <p:animScale>
                                      <p:cBhvr>
                                        <p:cTn id="53" dur="166" decel="50000">
                                          <p:stCondLst>
                                            <p:cond delay="676"/>
                                          </p:stCondLst>
                                        </p:cTn>
                                        <p:tgtEl>
                                          <p:spTgt spid="48"/>
                                        </p:tgtEl>
                                      </p:cBhvr>
                                      <p:to x="100000" y="100000"/>
                                    </p:animScale>
                                    <p:animScale>
                                      <p:cBhvr>
                                        <p:cTn id="54" dur="26">
                                          <p:stCondLst>
                                            <p:cond delay="1312"/>
                                          </p:stCondLst>
                                        </p:cTn>
                                        <p:tgtEl>
                                          <p:spTgt spid="48"/>
                                        </p:tgtEl>
                                      </p:cBhvr>
                                      <p:to x="100000" y="80000"/>
                                    </p:animScale>
                                    <p:animScale>
                                      <p:cBhvr>
                                        <p:cTn id="55" dur="166" decel="50000">
                                          <p:stCondLst>
                                            <p:cond delay="1338"/>
                                          </p:stCondLst>
                                        </p:cTn>
                                        <p:tgtEl>
                                          <p:spTgt spid="48"/>
                                        </p:tgtEl>
                                      </p:cBhvr>
                                      <p:to x="100000" y="100000"/>
                                    </p:animScale>
                                    <p:animScale>
                                      <p:cBhvr>
                                        <p:cTn id="56" dur="26">
                                          <p:stCondLst>
                                            <p:cond delay="1642"/>
                                          </p:stCondLst>
                                        </p:cTn>
                                        <p:tgtEl>
                                          <p:spTgt spid="48"/>
                                        </p:tgtEl>
                                      </p:cBhvr>
                                      <p:to x="100000" y="90000"/>
                                    </p:animScale>
                                    <p:animScale>
                                      <p:cBhvr>
                                        <p:cTn id="57" dur="166" decel="50000">
                                          <p:stCondLst>
                                            <p:cond delay="1668"/>
                                          </p:stCondLst>
                                        </p:cTn>
                                        <p:tgtEl>
                                          <p:spTgt spid="48"/>
                                        </p:tgtEl>
                                      </p:cBhvr>
                                      <p:to x="100000" y="100000"/>
                                    </p:animScale>
                                    <p:animScale>
                                      <p:cBhvr>
                                        <p:cTn id="58" dur="26">
                                          <p:stCondLst>
                                            <p:cond delay="1808"/>
                                          </p:stCondLst>
                                        </p:cTn>
                                        <p:tgtEl>
                                          <p:spTgt spid="48"/>
                                        </p:tgtEl>
                                      </p:cBhvr>
                                      <p:to x="100000" y="95000"/>
                                    </p:animScale>
                                    <p:animScale>
                                      <p:cBhvr>
                                        <p:cTn id="59" dur="166" decel="50000">
                                          <p:stCondLst>
                                            <p:cond delay="1834"/>
                                          </p:stCondLst>
                                        </p:cTn>
                                        <p:tgtEl>
                                          <p:spTgt spid="48"/>
                                        </p:tgtEl>
                                      </p:cBhvr>
                                      <p:to x="100000" y="100000"/>
                                    </p:animScale>
                                  </p:childTnLst>
                                </p:cTn>
                              </p:par>
                              <p:par>
                                <p:cTn id="60" presetID="26"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down)">
                                      <p:cBhvr>
                                        <p:cTn id="62" dur="580">
                                          <p:stCondLst>
                                            <p:cond delay="0"/>
                                          </p:stCondLst>
                                        </p:cTn>
                                        <p:tgtEl>
                                          <p:spTgt spid="49"/>
                                        </p:tgtEl>
                                      </p:cBhvr>
                                    </p:animEffect>
                                    <p:anim calcmode="lin" valueType="num">
                                      <p:cBhvr>
                                        <p:cTn id="63" dur="1822"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49"/>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49"/>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49"/>
                                        </p:tgtEl>
                                        <p:attrNameLst>
                                          <p:attrName>ppt_y</p:attrName>
                                        </p:attrNameLst>
                                      </p:cBhvr>
                                      <p:tavLst>
                                        <p:tav tm="0" fmla="#ppt_y-sin(pi*$)/81">
                                          <p:val>
                                            <p:fltVal val="0"/>
                                          </p:val>
                                        </p:tav>
                                        <p:tav tm="100000">
                                          <p:val>
                                            <p:fltVal val="1"/>
                                          </p:val>
                                        </p:tav>
                                      </p:tavLst>
                                    </p:anim>
                                    <p:animScale>
                                      <p:cBhvr>
                                        <p:cTn id="68" dur="26">
                                          <p:stCondLst>
                                            <p:cond delay="650"/>
                                          </p:stCondLst>
                                        </p:cTn>
                                        <p:tgtEl>
                                          <p:spTgt spid="49"/>
                                        </p:tgtEl>
                                      </p:cBhvr>
                                      <p:to x="100000" y="60000"/>
                                    </p:animScale>
                                    <p:animScale>
                                      <p:cBhvr>
                                        <p:cTn id="69" dur="166" decel="50000">
                                          <p:stCondLst>
                                            <p:cond delay="676"/>
                                          </p:stCondLst>
                                        </p:cTn>
                                        <p:tgtEl>
                                          <p:spTgt spid="49"/>
                                        </p:tgtEl>
                                      </p:cBhvr>
                                      <p:to x="100000" y="100000"/>
                                    </p:animScale>
                                    <p:animScale>
                                      <p:cBhvr>
                                        <p:cTn id="70" dur="26">
                                          <p:stCondLst>
                                            <p:cond delay="1312"/>
                                          </p:stCondLst>
                                        </p:cTn>
                                        <p:tgtEl>
                                          <p:spTgt spid="49"/>
                                        </p:tgtEl>
                                      </p:cBhvr>
                                      <p:to x="100000" y="80000"/>
                                    </p:animScale>
                                    <p:animScale>
                                      <p:cBhvr>
                                        <p:cTn id="71" dur="166" decel="50000">
                                          <p:stCondLst>
                                            <p:cond delay="1338"/>
                                          </p:stCondLst>
                                        </p:cTn>
                                        <p:tgtEl>
                                          <p:spTgt spid="49"/>
                                        </p:tgtEl>
                                      </p:cBhvr>
                                      <p:to x="100000" y="100000"/>
                                    </p:animScale>
                                    <p:animScale>
                                      <p:cBhvr>
                                        <p:cTn id="72" dur="26">
                                          <p:stCondLst>
                                            <p:cond delay="1642"/>
                                          </p:stCondLst>
                                        </p:cTn>
                                        <p:tgtEl>
                                          <p:spTgt spid="49"/>
                                        </p:tgtEl>
                                      </p:cBhvr>
                                      <p:to x="100000" y="90000"/>
                                    </p:animScale>
                                    <p:animScale>
                                      <p:cBhvr>
                                        <p:cTn id="73" dur="166" decel="50000">
                                          <p:stCondLst>
                                            <p:cond delay="1668"/>
                                          </p:stCondLst>
                                        </p:cTn>
                                        <p:tgtEl>
                                          <p:spTgt spid="49"/>
                                        </p:tgtEl>
                                      </p:cBhvr>
                                      <p:to x="100000" y="100000"/>
                                    </p:animScale>
                                    <p:animScale>
                                      <p:cBhvr>
                                        <p:cTn id="74" dur="26">
                                          <p:stCondLst>
                                            <p:cond delay="1808"/>
                                          </p:stCondLst>
                                        </p:cTn>
                                        <p:tgtEl>
                                          <p:spTgt spid="49"/>
                                        </p:tgtEl>
                                      </p:cBhvr>
                                      <p:to x="100000" y="95000"/>
                                    </p:animScale>
                                    <p:animScale>
                                      <p:cBhvr>
                                        <p:cTn id="75" dur="166" decel="50000">
                                          <p:stCondLst>
                                            <p:cond delay="1834"/>
                                          </p:stCondLst>
                                        </p:cTn>
                                        <p:tgtEl>
                                          <p:spTgt spid="49"/>
                                        </p:tgtEl>
                                      </p:cBhvr>
                                      <p:to x="100000" y="100000"/>
                                    </p:animScale>
                                  </p:childTnLst>
                                </p:cTn>
                              </p:par>
                              <p:par>
                                <p:cTn id="76" presetID="26" presetClass="entr" presetSubtype="0" fill="hold" grpId="0" nodeType="with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wipe(down)">
                                      <p:cBhvr>
                                        <p:cTn id="78" dur="580">
                                          <p:stCondLst>
                                            <p:cond delay="0"/>
                                          </p:stCondLst>
                                        </p:cTn>
                                        <p:tgtEl>
                                          <p:spTgt spid="50"/>
                                        </p:tgtEl>
                                      </p:cBhvr>
                                    </p:animEffect>
                                    <p:anim calcmode="lin" valueType="num">
                                      <p:cBhvr>
                                        <p:cTn id="79" dur="1822"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50"/>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50"/>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50"/>
                                        </p:tgtEl>
                                        <p:attrNameLst>
                                          <p:attrName>ppt_y</p:attrName>
                                        </p:attrNameLst>
                                      </p:cBhvr>
                                      <p:tavLst>
                                        <p:tav tm="0" fmla="#ppt_y-sin(pi*$)/81">
                                          <p:val>
                                            <p:fltVal val="0"/>
                                          </p:val>
                                        </p:tav>
                                        <p:tav tm="100000">
                                          <p:val>
                                            <p:fltVal val="1"/>
                                          </p:val>
                                        </p:tav>
                                      </p:tavLst>
                                    </p:anim>
                                    <p:animScale>
                                      <p:cBhvr>
                                        <p:cTn id="84" dur="26">
                                          <p:stCondLst>
                                            <p:cond delay="650"/>
                                          </p:stCondLst>
                                        </p:cTn>
                                        <p:tgtEl>
                                          <p:spTgt spid="50"/>
                                        </p:tgtEl>
                                      </p:cBhvr>
                                      <p:to x="100000" y="60000"/>
                                    </p:animScale>
                                    <p:animScale>
                                      <p:cBhvr>
                                        <p:cTn id="85" dur="166" decel="50000">
                                          <p:stCondLst>
                                            <p:cond delay="676"/>
                                          </p:stCondLst>
                                        </p:cTn>
                                        <p:tgtEl>
                                          <p:spTgt spid="50"/>
                                        </p:tgtEl>
                                      </p:cBhvr>
                                      <p:to x="100000" y="100000"/>
                                    </p:animScale>
                                    <p:animScale>
                                      <p:cBhvr>
                                        <p:cTn id="86" dur="26">
                                          <p:stCondLst>
                                            <p:cond delay="1312"/>
                                          </p:stCondLst>
                                        </p:cTn>
                                        <p:tgtEl>
                                          <p:spTgt spid="50"/>
                                        </p:tgtEl>
                                      </p:cBhvr>
                                      <p:to x="100000" y="80000"/>
                                    </p:animScale>
                                    <p:animScale>
                                      <p:cBhvr>
                                        <p:cTn id="87" dur="166" decel="50000">
                                          <p:stCondLst>
                                            <p:cond delay="1338"/>
                                          </p:stCondLst>
                                        </p:cTn>
                                        <p:tgtEl>
                                          <p:spTgt spid="50"/>
                                        </p:tgtEl>
                                      </p:cBhvr>
                                      <p:to x="100000" y="100000"/>
                                    </p:animScale>
                                    <p:animScale>
                                      <p:cBhvr>
                                        <p:cTn id="88" dur="26">
                                          <p:stCondLst>
                                            <p:cond delay="1642"/>
                                          </p:stCondLst>
                                        </p:cTn>
                                        <p:tgtEl>
                                          <p:spTgt spid="50"/>
                                        </p:tgtEl>
                                      </p:cBhvr>
                                      <p:to x="100000" y="90000"/>
                                    </p:animScale>
                                    <p:animScale>
                                      <p:cBhvr>
                                        <p:cTn id="89" dur="166" decel="50000">
                                          <p:stCondLst>
                                            <p:cond delay="1668"/>
                                          </p:stCondLst>
                                        </p:cTn>
                                        <p:tgtEl>
                                          <p:spTgt spid="50"/>
                                        </p:tgtEl>
                                      </p:cBhvr>
                                      <p:to x="100000" y="100000"/>
                                    </p:animScale>
                                    <p:animScale>
                                      <p:cBhvr>
                                        <p:cTn id="90" dur="26">
                                          <p:stCondLst>
                                            <p:cond delay="1808"/>
                                          </p:stCondLst>
                                        </p:cTn>
                                        <p:tgtEl>
                                          <p:spTgt spid="50"/>
                                        </p:tgtEl>
                                      </p:cBhvr>
                                      <p:to x="100000" y="95000"/>
                                    </p:animScale>
                                    <p:animScale>
                                      <p:cBhvr>
                                        <p:cTn id="91" dur="166" decel="50000">
                                          <p:stCondLst>
                                            <p:cond delay="1834"/>
                                          </p:stCondLst>
                                        </p:cTn>
                                        <p:tgtEl>
                                          <p:spTgt spid="50"/>
                                        </p:tgtEl>
                                      </p:cBhvr>
                                      <p:to x="100000" y="100000"/>
                                    </p:animScale>
                                  </p:childTnLst>
                                </p:cTn>
                              </p:par>
                              <p:par>
                                <p:cTn id="92" presetID="26" presetClass="entr" presetSubtype="0" fill="hold" grpId="0" nodeType="with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wipe(down)">
                                      <p:cBhvr>
                                        <p:cTn id="94" dur="580">
                                          <p:stCondLst>
                                            <p:cond delay="0"/>
                                          </p:stCondLst>
                                        </p:cTn>
                                        <p:tgtEl>
                                          <p:spTgt spid="51"/>
                                        </p:tgtEl>
                                      </p:cBhvr>
                                    </p:animEffect>
                                    <p:anim calcmode="lin" valueType="num">
                                      <p:cBhvr>
                                        <p:cTn id="95" dur="1822" tmFilter="0,0; 0.14,0.36; 0.43,0.73; 0.71,0.91; 1.0,1.0">
                                          <p:stCondLst>
                                            <p:cond delay="0"/>
                                          </p:stCondLst>
                                        </p:cTn>
                                        <p:tgtEl>
                                          <p:spTgt spid="51"/>
                                        </p:tgtEl>
                                        <p:attrNameLst>
                                          <p:attrName>ppt_x</p:attrName>
                                        </p:attrNameLst>
                                      </p:cBhvr>
                                      <p:tavLst>
                                        <p:tav tm="0">
                                          <p:val>
                                            <p:strVal val="#ppt_x-0.25"/>
                                          </p:val>
                                        </p:tav>
                                        <p:tav tm="100000">
                                          <p:val>
                                            <p:strVal val="#ppt_x"/>
                                          </p:val>
                                        </p:tav>
                                      </p:tavLst>
                                    </p:anim>
                                    <p:anim calcmode="lin" valueType="num">
                                      <p:cBhvr>
                                        <p:cTn id="96" dur="664" tmFilter="0.0,0.0; 0.25,0.07; 0.50,0.2; 0.75,0.467; 1.0,1.0">
                                          <p:stCondLst>
                                            <p:cond delay="0"/>
                                          </p:stCondLst>
                                        </p:cTn>
                                        <p:tgtEl>
                                          <p:spTgt spid="51"/>
                                        </p:tgtEl>
                                        <p:attrNameLst>
                                          <p:attrName>ppt_y</p:attrName>
                                        </p:attrNameLst>
                                      </p:cBhvr>
                                      <p:tavLst>
                                        <p:tav tm="0" fmla="#ppt_y-sin(pi*$)/3">
                                          <p:val>
                                            <p:fltVal val="0.5"/>
                                          </p:val>
                                        </p:tav>
                                        <p:tav tm="100000">
                                          <p:val>
                                            <p:fltVal val="1"/>
                                          </p:val>
                                        </p:tav>
                                      </p:tavLst>
                                    </p:anim>
                                    <p:anim calcmode="lin" valueType="num">
                                      <p:cBhvr>
                                        <p:cTn id="97" dur="664" tmFilter="0, 0; 0.125,0.2665; 0.25,0.4; 0.375,0.465; 0.5,0.5;  0.625,0.535; 0.75,0.6; 0.875,0.7335; 1,1">
                                          <p:stCondLst>
                                            <p:cond delay="664"/>
                                          </p:stCondLst>
                                        </p:cTn>
                                        <p:tgtEl>
                                          <p:spTgt spid="51"/>
                                        </p:tgtEl>
                                        <p:attrNameLst>
                                          <p:attrName>ppt_y</p:attrName>
                                        </p:attrNameLst>
                                      </p:cBhvr>
                                      <p:tavLst>
                                        <p:tav tm="0" fmla="#ppt_y-sin(pi*$)/9">
                                          <p:val>
                                            <p:fltVal val="0"/>
                                          </p:val>
                                        </p:tav>
                                        <p:tav tm="100000">
                                          <p:val>
                                            <p:fltVal val="1"/>
                                          </p:val>
                                        </p:tav>
                                      </p:tavLst>
                                    </p:anim>
                                    <p:anim calcmode="lin" valueType="num">
                                      <p:cBhvr>
                                        <p:cTn id="98" dur="332" tmFilter="0, 0; 0.125,0.2665; 0.25,0.4; 0.375,0.465; 0.5,0.5;  0.625,0.535; 0.75,0.6; 0.875,0.7335; 1,1">
                                          <p:stCondLst>
                                            <p:cond delay="1324"/>
                                          </p:stCondLst>
                                        </p:cTn>
                                        <p:tgtEl>
                                          <p:spTgt spid="51"/>
                                        </p:tgtEl>
                                        <p:attrNameLst>
                                          <p:attrName>ppt_y</p:attrName>
                                        </p:attrNameLst>
                                      </p:cBhvr>
                                      <p:tavLst>
                                        <p:tav tm="0" fmla="#ppt_y-sin(pi*$)/27">
                                          <p:val>
                                            <p:fltVal val="0"/>
                                          </p:val>
                                        </p:tav>
                                        <p:tav tm="100000">
                                          <p:val>
                                            <p:fltVal val="1"/>
                                          </p:val>
                                        </p:tav>
                                      </p:tavLst>
                                    </p:anim>
                                    <p:anim calcmode="lin" valueType="num">
                                      <p:cBhvr>
                                        <p:cTn id="99" dur="164" tmFilter="0, 0; 0.125,0.2665; 0.25,0.4; 0.375,0.465; 0.5,0.5;  0.625,0.535; 0.75,0.6; 0.875,0.7335; 1,1">
                                          <p:stCondLst>
                                            <p:cond delay="1656"/>
                                          </p:stCondLst>
                                        </p:cTn>
                                        <p:tgtEl>
                                          <p:spTgt spid="51"/>
                                        </p:tgtEl>
                                        <p:attrNameLst>
                                          <p:attrName>ppt_y</p:attrName>
                                        </p:attrNameLst>
                                      </p:cBhvr>
                                      <p:tavLst>
                                        <p:tav tm="0" fmla="#ppt_y-sin(pi*$)/81">
                                          <p:val>
                                            <p:fltVal val="0"/>
                                          </p:val>
                                        </p:tav>
                                        <p:tav tm="100000">
                                          <p:val>
                                            <p:fltVal val="1"/>
                                          </p:val>
                                        </p:tav>
                                      </p:tavLst>
                                    </p:anim>
                                    <p:animScale>
                                      <p:cBhvr>
                                        <p:cTn id="100" dur="26">
                                          <p:stCondLst>
                                            <p:cond delay="650"/>
                                          </p:stCondLst>
                                        </p:cTn>
                                        <p:tgtEl>
                                          <p:spTgt spid="51"/>
                                        </p:tgtEl>
                                      </p:cBhvr>
                                      <p:to x="100000" y="60000"/>
                                    </p:animScale>
                                    <p:animScale>
                                      <p:cBhvr>
                                        <p:cTn id="101" dur="166" decel="50000">
                                          <p:stCondLst>
                                            <p:cond delay="676"/>
                                          </p:stCondLst>
                                        </p:cTn>
                                        <p:tgtEl>
                                          <p:spTgt spid="51"/>
                                        </p:tgtEl>
                                      </p:cBhvr>
                                      <p:to x="100000" y="100000"/>
                                    </p:animScale>
                                    <p:animScale>
                                      <p:cBhvr>
                                        <p:cTn id="102" dur="26">
                                          <p:stCondLst>
                                            <p:cond delay="1312"/>
                                          </p:stCondLst>
                                        </p:cTn>
                                        <p:tgtEl>
                                          <p:spTgt spid="51"/>
                                        </p:tgtEl>
                                      </p:cBhvr>
                                      <p:to x="100000" y="80000"/>
                                    </p:animScale>
                                    <p:animScale>
                                      <p:cBhvr>
                                        <p:cTn id="103" dur="166" decel="50000">
                                          <p:stCondLst>
                                            <p:cond delay="1338"/>
                                          </p:stCondLst>
                                        </p:cTn>
                                        <p:tgtEl>
                                          <p:spTgt spid="51"/>
                                        </p:tgtEl>
                                      </p:cBhvr>
                                      <p:to x="100000" y="100000"/>
                                    </p:animScale>
                                    <p:animScale>
                                      <p:cBhvr>
                                        <p:cTn id="104" dur="26">
                                          <p:stCondLst>
                                            <p:cond delay="1642"/>
                                          </p:stCondLst>
                                        </p:cTn>
                                        <p:tgtEl>
                                          <p:spTgt spid="51"/>
                                        </p:tgtEl>
                                      </p:cBhvr>
                                      <p:to x="100000" y="90000"/>
                                    </p:animScale>
                                    <p:animScale>
                                      <p:cBhvr>
                                        <p:cTn id="105" dur="166" decel="50000">
                                          <p:stCondLst>
                                            <p:cond delay="1668"/>
                                          </p:stCondLst>
                                        </p:cTn>
                                        <p:tgtEl>
                                          <p:spTgt spid="51"/>
                                        </p:tgtEl>
                                      </p:cBhvr>
                                      <p:to x="100000" y="100000"/>
                                    </p:animScale>
                                    <p:animScale>
                                      <p:cBhvr>
                                        <p:cTn id="106" dur="26">
                                          <p:stCondLst>
                                            <p:cond delay="1808"/>
                                          </p:stCondLst>
                                        </p:cTn>
                                        <p:tgtEl>
                                          <p:spTgt spid="51"/>
                                        </p:tgtEl>
                                      </p:cBhvr>
                                      <p:to x="100000" y="95000"/>
                                    </p:animScale>
                                    <p:animScale>
                                      <p:cBhvr>
                                        <p:cTn id="107" dur="166" decel="50000">
                                          <p:stCondLst>
                                            <p:cond delay="1834"/>
                                          </p:stCondLst>
                                        </p:cTn>
                                        <p:tgtEl>
                                          <p:spTgt spid="51"/>
                                        </p:tgtEl>
                                      </p:cBhvr>
                                      <p:to x="100000" y="100000"/>
                                    </p:animScale>
                                  </p:childTnLst>
                                </p:cTn>
                              </p:par>
                              <p:par>
                                <p:cTn id="108" presetID="26" presetClass="entr" presetSubtype="0" fill="hold" grpId="0" nodeType="withEffect">
                                  <p:stCondLst>
                                    <p:cond delay="0"/>
                                  </p:stCondLst>
                                  <p:childTnLst>
                                    <p:set>
                                      <p:cBhvr>
                                        <p:cTn id="109" dur="1" fill="hold">
                                          <p:stCondLst>
                                            <p:cond delay="0"/>
                                          </p:stCondLst>
                                        </p:cTn>
                                        <p:tgtEl>
                                          <p:spTgt spid="29"/>
                                        </p:tgtEl>
                                        <p:attrNameLst>
                                          <p:attrName>style.visibility</p:attrName>
                                        </p:attrNameLst>
                                      </p:cBhvr>
                                      <p:to>
                                        <p:strVal val="visible"/>
                                      </p:to>
                                    </p:set>
                                    <p:animEffect transition="in" filter="wipe(down)">
                                      <p:cBhvr>
                                        <p:cTn id="110" dur="580">
                                          <p:stCondLst>
                                            <p:cond delay="0"/>
                                          </p:stCondLst>
                                        </p:cTn>
                                        <p:tgtEl>
                                          <p:spTgt spid="29"/>
                                        </p:tgtEl>
                                      </p:cBhvr>
                                    </p:animEffect>
                                    <p:anim calcmode="lin" valueType="num">
                                      <p:cBhvr>
                                        <p:cTn id="111"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12"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13"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14"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15"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16" dur="26">
                                          <p:stCondLst>
                                            <p:cond delay="650"/>
                                          </p:stCondLst>
                                        </p:cTn>
                                        <p:tgtEl>
                                          <p:spTgt spid="29"/>
                                        </p:tgtEl>
                                      </p:cBhvr>
                                      <p:to x="100000" y="60000"/>
                                    </p:animScale>
                                    <p:animScale>
                                      <p:cBhvr>
                                        <p:cTn id="117" dur="166" decel="50000">
                                          <p:stCondLst>
                                            <p:cond delay="676"/>
                                          </p:stCondLst>
                                        </p:cTn>
                                        <p:tgtEl>
                                          <p:spTgt spid="29"/>
                                        </p:tgtEl>
                                      </p:cBhvr>
                                      <p:to x="100000" y="100000"/>
                                    </p:animScale>
                                    <p:animScale>
                                      <p:cBhvr>
                                        <p:cTn id="118" dur="26">
                                          <p:stCondLst>
                                            <p:cond delay="1312"/>
                                          </p:stCondLst>
                                        </p:cTn>
                                        <p:tgtEl>
                                          <p:spTgt spid="29"/>
                                        </p:tgtEl>
                                      </p:cBhvr>
                                      <p:to x="100000" y="80000"/>
                                    </p:animScale>
                                    <p:animScale>
                                      <p:cBhvr>
                                        <p:cTn id="119" dur="166" decel="50000">
                                          <p:stCondLst>
                                            <p:cond delay="1338"/>
                                          </p:stCondLst>
                                        </p:cTn>
                                        <p:tgtEl>
                                          <p:spTgt spid="29"/>
                                        </p:tgtEl>
                                      </p:cBhvr>
                                      <p:to x="100000" y="100000"/>
                                    </p:animScale>
                                    <p:animScale>
                                      <p:cBhvr>
                                        <p:cTn id="120" dur="26">
                                          <p:stCondLst>
                                            <p:cond delay="1642"/>
                                          </p:stCondLst>
                                        </p:cTn>
                                        <p:tgtEl>
                                          <p:spTgt spid="29"/>
                                        </p:tgtEl>
                                      </p:cBhvr>
                                      <p:to x="100000" y="90000"/>
                                    </p:animScale>
                                    <p:animScale>
                                      <p:cBhvr>
                                        <p:cTn id="121" dur="166" decel="50000">
                                          <p:stCondLst>
                                            <p:cond delay="1668"/>
                                          </p:stCondLst>
                                        </p:cTn>
                                        <p:tgtEl>
                                          <p:spTgt spid="29"/>
                                        </p:tgtEl>
                                      </p:cBhvr>
                                      <p:to x="100000" y="100000"/>
                                    </p:animScale>
                                    <p:animScale>
                                      <p:cBhvr>
                                        <p:cTn id="122" dur="26">
                                          <p:stCondLst>
                                            <p:cond delay="1808"/>
                                          </p:stCondLst>
                                        </p:cTn>
                                        <p:tgtEl>
                                          <p:spTgt spid="29"/>
                                        </p:tgtEl>
                                      </p:cBhvr>
                                      <p:to x="100000" y="95000"/>
                                    </p:animScale>
                                    <p:animScale>
                                      <p:cBhvr>
                                        <p:cTn id="123" dur="166" decel="50000">
                                          <p:stCondLst>
                                            <p:cond delay="1834"/>
                                          </p:stCondLst>
                                        </p:cTn>
                                        <p:tgtEl>
                                          <p:spTgt spid="29"/>
                                        </p:tgtEl>
                                      </p:cBhvr>
                                      <p:to x="100000" y="100000"/>
                                    </p:animScale>
                                  </p:childTnLst>
                                </p:cTn>
                              </p:par>
                            </p:childTnLst>
                          </p:cTn>
                        </p:par>
                      </p:childTnLst>
                    </p:cTn>
                  </p:par>
                  <p:par>
                    <p:cTn id="124" fill="hold">
                      <p:stCondLst>
                        <p:cond delay="indefinite"/>
                      </p:stCondLst>
                      <p:childTnLst>
                        <p:par>
                          <p:cTn id="125" fill="hold">
                            <p:stCondLst>
                              <p:cond delay="0"/>
                            </p:stCondLst>
                            <p:childTnLst>
                              <p:par>
                                <p:cTn id="126" presetID="14" presetClass="entr" presetSubtype="10" fill="hold" nodeType="clickEffect">
                                  <p:stCondLst>
                                    <p:cond delay="0"/>
                                  </p:stCondLst>
                                  <p:childTnLst>
                                    <p:set>
                                      <p:cBhvr>
                                        <p:cTn id="127" dur="1" fill="hold">
                                          <p:stCondLst>
                                            <p:cond delay="0"/>
                                          </p:stCondLst>
                                        </p:cTn>
                                        <p:tgtEl>
                                          <p:spTgt spid="71"/>
                                        </p:tgtEl>
                                        <p:attrNameLst>
                                          <p:attrName>style.visibility</p:attrName>
                                        </p:attrNameLst>
                                      </p:cBhvr>
                                      <p:to>
                                        <p:strVal val="visible"/>
                                      </p:to>
                                    </p:set>
                                    <p:animEffect transition="in" filter="randombar(horizontal)">
                                      <p:cBhvr>
                                        <p:cTn id="128" dur="500"/>
                                        <p:tgtEl>
                                          <p:spTgt spid="71"/>
                                        </p:tgtEl>
                                      </p:cBhvr>
                                    </p:animEffect>
                                  </p:childTnLst>
                                </p:cTn>
                              </p:par>
                              <p:par>
                                <p:cTn id="129" presetID="14" presetClass="entr" presetSubtype="10" fill="hold" nodeType="withEffect">
                                  <p:stCondLst>
                                    <p:cond delay="0"/>
                                  </p:stCondLst>
                                  <p:childTnLst>
                                    <p:set>
                                      <p:cBhvr>
                                        <p:cTn id="130" dur="1" fill="hold">
                                          <p:stCondLst>
                                            <p:cond delay="0"/>
                                          </p:stCondLst>
                                        </p:cTn>
                                        <p:tgtEl>
                                          <p:spTgt spid="58"/>
                                        </p:tgtEl>
                                        <p:attrNameLst>
                                          <p:attrName>style.visibility</p:attrName>
                                        </p:attrNameLst>
                                      </p:cBhvr>
                                      <p:to>
                                        <p:strVal val="visible"/>
                                      </p:to>
                                    </p:set>
                                    <p:animEffect transition="in" filter="randombar(horizontal)">
                                      <p:cBhvr>
                                        <p:cTn id="131" dur="500"/>
                                        <p:tgtEl>
                                          <p:spTgt spid="58"/>
                                        </p:tgtEl>
                                      </p:cBhvr>
                                    </p:animEffect>
                                  </p:childTnLst>
                                </p:cTn>
                              </p:par>
                              <p:par>
                                <p:cTn id="132" presetID="14" presetClass="entr" presetSubtype="10" fill="hold" nodeType="withEffect">
                                  <p:stCondLst>
                                    <p:cond delay="0"/>
                                  </p:stCondLst>
                                  <p:childTnLst>
                                    <p:set>
                                      <p:cBhvr>
                                        <p:cTn id="133" dur="1" fill="hold">
                                          <p:stCondLst>
                                            <p:cond delay="0"/>
                                          </p:stCondLst>
                                        </p:cTn>
                                        <p:tgtEl>
                                          <p:spTgt spid="52"/>
                                        </p:tgtEl>
                                        <p:attrNameLst>
                                          <p:attrName>style.visibility</p:attrName>
                                        </p:attrNameLst>
                                      </p:cBhvr>
                                      <p:to>
                                        <p:strVal val="visible"/>
                                      </p:to>
                                    </p:set>
                                    <p:animEffect transition="in" filter="randombar(horizontal)">
                                      <p:cBhvr>
                                        <p:cTn id="134" dur="500"/>
                                        <p:tgtEl>
                                          <p:spTgt spid="52"/>
                                        </p:tgtEl>
                                      </p:cBhvr>
                                    </p:animEffect>
                                  </p:childTnLst>
                                </p:cTn>
                              </p:par>
                              <p:par>
                                <p:cTn id="135" presetID="14" presetClass="entr" presetSubtype="10" fill="hold" nodeType="withEffect">
                                  <p:stCondLst>
                                    <p:cond delay="0"/>
                                  </p:stCondLst>
                                  <p:childTnLst>
                                    <p:set>
                                      <p:cBhvr>
                                        <p:cTn id="136" dur="1" fill="hold">
                                          <p:stCondLst>
                                            <p:cond delay="0"/>
                                          </p:stCondLst>
                                        </p:cTn>
                                        <p:tgtEl>
                                          <p:spTgt spid="80"/>
                                        </p:tgtEl>
                                        <p:attrNameLst>
                                          <p:attrName>style.visibility</p:attrName>
                                        </p:attrNameLst>
                                      </p:cBhvr>
                                      <p:to>
                                        <p:strVal val="visible"/>
                                      </p:to>
                                    </p:set>
                                    <p:animEffect transition="in" filter="randombar(horizontal)">
                                      <p:cBhvr>
                                        <p:cTn id="137" dur="500"/>
                                        <p:tgtEl>
                                          <p:spTgt spid="80"/>
                                        </p:tgtEl>
                                      </p:cBhvr>
                                    </p:animEffect>
                                  </p:childTnLst>
                                </p:cTn>
                              </p:par>
                              <p:par>
                                <p:cTn id="138" presetID="14" presetClass="entr" presetSubtype="10" fill="hold" nodeType="withEffect">
                                  <p:stCondLst>
                                    <p:cond delay="0"/>
                                  </p:stCondLst>
                                  <p:childTnLst>
                                    <p:set>
                                      <p:cBhvr>
                                        <p:cTn id="139" dur="1" fill="hold">
                                          <p:stCondLst>
                                            <p:cond delay="0"/>
                                          </p:stCondLst>
                                        </p:cTn>
                                        <p:tgtEl>
                                          <p:spTgt spid="94"/>
                                        </p:tgtEl>
                                        <p:attrNameLst>
                                          <p:attrName>style.visibility</p:attrName>
                                        </p:attrNameLst>
                                      </p:cBhvr>
                                      <p:to>
                                        <p:strVal val="visible"/>
                                      </p:to>
                                    </p:set>
                                    <p:animEffect transition="in" filter="randombar(horizontal)">
                                      <p:cBhvr>
                                        <p:cTn id="140" dur="500"/>
                                        <p:tgtEl>
                                          <p:spTgt spid="94"/>
                                        </p:tgtEl>
                                      </p:cBhvr>
                                    </p:animEffect>
                                  </p:childTnLst>
                                </p:cTn>
                              </p:par>
                            </p:childTnLst>
                          </p:cTn>
                        </p:par>
                      </p:childTnLst>
                    </p:cTn>
                  </p:par>
                  <p:par>
                    <p:cTn id="141" fill="hold">
                      <p:stCondLst>
                        <p:cond delay="indefinite"/>
                      </p:stCondLst>
                      <p:childTnLst>
                        <p:par>
                          <p:cTn id="142" fill="hold">
                            <p:stCondLst>
                              <p:cond delay="0"/>
                            </p:stCondLst>
                            <p:childTnLst>
                              <p:par>
                                <p:cTn id="143" presetID="22" presetClass="entr" presetSubtype="2" fill="hold" grpId="0" nodeType="clickEffect">
                                  <p:stCondLst>
                                    <p:cond delay="0"/>
                                  </p:stCondLst>
                                  <p:childTnLst>
                                    <p:set>
                                      <p:cBhvr>
                                        <p:cTn id="144" dur="1" fill="hold">
                                          <p:stCondLst>
                                            <p:cond delay="0"/>
                                          </p:stCondLst>
                                        </p:cTn>
                                        <p:tgtEl>
                                          <p:spTgt spid="113"/>
                                        </p:tgtEl>
                                        <p:attrNameLst>
                                          <p:attrName>style.visibility</p:attrName>
                                        </p:attrNameLst>
                                      </p:cBhvr>
                                      <p:to>
                                        <p:strVal val="visible"/>
                                      </p:to>
                                    </p:set>
                                    <p:animEffect transition="in" filter="wipe(right)">
                                      <p:cBhvr>
                                        <p:cTn id="145" dur="500"/>
                                        <p:tgtEl>
                                          <p:spTgt spid="113"/>
                                        </p:tgtEl>
                                      </p:cBhvr>
                                    </p:animEffect>
                                  </p:childTnLst>
                                </p:cTn>
                              </p:par>
                            </p:childTnLst>
                          </p:cTn>
                        </p:par>
                      </p:childTnLst>
                    </p:cTn>
                  </p:par>
                  <p:par>
                    <p:cTn id="146" fill="hold">
                      <p:stCondLst>
                        <p:cond delay="indefinite"/>
                      </p:stCondLst>
                      <p:childTnLst>
                        <p:par>
                          <p:cTn id="147" fill="hold">
                            <p:stCondLst>
                              <p:cond delay="0"/>
                            </p:stCondLst>
                            <p:childTnLst>
                              <p:par>
                                <p:cTn id="148" presetID="22" presetClass="entr" presetSubtype="2" fill="hold" grpId="0" nodeType="clickEffect">
                                  <p:stCondLst>
                                    <p:cond delay="0"/>
                                  </p:stCondLst>
                                  <p:childTnLst>
                                    <p:set>
                                      <p:cBhvr>
                                        <p:cTn id="149" dur="1" fill="hold">
                                          <p:stCondLst>
                                            <p:cond delay="0"/>
                                          </p:stCondLst>
                                        </p:cTn>
                                        <p:tgtEl>
                                          <p:spTgt spid="114"/>
                                        </p:tgtEl>
                                        <p:attrNameLst>
                                          <p:attrName>style.visibility</p:attrName>
                                        </p:attrNameLst>
                                      </p:cBhvr>
                                      <p:to>
                                        <p:strVal val="visible"/>
                                      </p:to>
                                    </p:set>
                                    <p:animEffect transition="in" filter="wipe(right)">
                                      <p:cBhvr>
                                        <p:cTn id="150" dur="500"/>
                                        <p:tgtEl>
                                          <p:spTgt spid="114"/>
                                        </p:tgtEl>
                                      </p:cBhvr>
                                    </p:animEffect>
                                  </p:childTnLst>
                                </p:cTn>
                              </p:par>
                            </p:childTnLst>
                          </p:cTn>
                        </p:par>
                      </p:childTnLst>
                    </p:cTn>
                  </p:par>
                  <p:par>
                    <p:cTn id="151" fill="hold">
                      <p:stCondLst>
                        <p:cond delay="indefinite"/>
                      </p:stCondLst>
                      <p:childTnLst>
                        <p:par>
                          <p:cTn id="152" fill="hold">
                            <p:stCondLst>
                              <p:cond delay="0"/>
                            </p:stCondLst>
                            <p:childTnLst>
                              <p:par>
                                <p:cTn id="153" presetID="22" presetClass="entr" presetSubtype="2" fill="hold" grpId="0" nodeType="clickEffect">
                                  <p:stCondLst>
                                    <p:cond delay="0"/>
                                  </p:stCondLst>
                                  <p:childTnLst>
                                    <p:set>
                                      <p:cBhvr>
                                        <p:cTn id="154" dur="1" fill="hold">
                                          <p:stCondLst>
                                            <p:cond delay="0"/>
                                          </p:stCondLst>
                                        </p:cTn>
                                        <p:tgtEl>
                                          <p:spTgt spid="116"/>
                                        </p:tgtEl>
                                        <p:attrNameLst>
                                          <p:attrName>style.visibility</p:attrName>
                                        </p:attrNameLst>
                                      </p:cBhvr>
                                      <p:to>
                                        <p:strVal val="visible"/>
                                      </p:to>
                                    </p:set>
                                    <p:animEffect transition="in" filter="wipe(right)">
                                      <p:cBhvr>
                                        <p:cTn id="155" dur="500"/>
                                        <p:tgtEl>
                                          <p:spTgt spid="116"/>
                                        </p:tgtEl>
                                      </p:cBhvr>
                                    </p:animEffect>
                                  </p:childTnLst>
                                </p:cTn>
                              </p:par>
                            </p:childTnLst>
                          </p:cTn>
                        </p:par>
                      </p:childTnLst>
                    </p:cTn>
                  </p:par>
                  <p:par>
                    <p:cTn id="156" fill="hold">
                      <p:stCondLst>
                        <p:cond delay="indefinite"/>
                      </p:stCondLst>
                      <p:childTnLst>
                        <p:par>
                          <p:cTn id="157" fill="hold">
                            <p:stCondLst>
                              <p:cond delay="0"/>
                            </p:stCondLst>
                            <p:childTnLst>
                              <p:par>
                                <p:cTn id="158" presetID="22" presetClass="entr" presetSubtype="2" fill="hold" grpId="0" nodeType="clickEffect">
                                  <p:stCondLst>
                                    <p:cond delay="0"/>
                                  </p:stCondLst>
                                  <p:childTnLst>
                                    <p:set>
                                      <p:cBhvr>
                                        <p:cTn id="159" dur="1" fill="hold">
                                          <p:stCondLst>
                                            <p:cond delay="0"/>
                                          </p:stCondLst>
                                        </p:cTn>
                                        <p:tgtEl>
                                          <p:spTgt spid="117"/>
                                        </p:tgtEl>
                                        <p:attrNameLst>
                                          <p:attrName>style.visibility</p:attrName>
                                        </p:attrNameLst>
                                      </p:cBhvr>
                                      <p:to>
                                        <p:strVal val="visible"/>
                                      </p:to>
                                    </p:set>
                                    <p:animEffect transition="in" filter="wipe(right)">
                                      <p:cBhvr>
                                        <p:cTn id="160" dur="500"/>
                                        <p:tgtEl>
                                          <p:spTgt spid="117"/>
                                        </p:tgtEl>
                                      </p:cBhvr>
                                    </p:animEffect>
                                  </p:childTnLst>
                                </p:cTn>
                              </p:par>
                            </p:childTnLst>
                          </p:cTn>
                        </p:par>
                      </p:childTnLst>
                    </p:cTn>
                  </p:par>
                  <p:par>
                    <p:cTn id="161" fill="hold">
                      <p:stCondLst>
                        <p:cond delay="indefinite"/>
                      </p:stCondLst>
                      <p:childTnLst>
                        <p:par>
                          <p:cTn id="162" fill="hold">
                            <p:stCondLst>
                              <p:cond delay="0"/>
                            </p:stCondLst>
                            <p:childTnLst>
                              <p:par>
                                <p:cTn id="163" presetID="22" presetClass="entr" presetSubtype="2" fill="hold" grpId="0" nodeType="clickEffect">
                                  <p:stCondLst>
                                    <p:cond delay="0"/>
                                  </p:stCondLst>
                                  <p:childTnLst>
                                    <p:set>
                                      <p:cBhvr>
                                        <p:cTn id="164" dur="1" fill="hold">
                                          <p:stCondLst>
                                            <p:cond delay="0"/>
                                          </p:stCondLst>
                                        </p:cTn>
                                        <p:tgtEl>
                                          <p:spTgt spid="115"/>
                                        </p:tgtEl>
                                        <p:attrNameLst>
                                          <p:attrName>style.visibility</p:attrName>
                                        </p:attrNameLst>
                                      </p:cBhvr>
                                      <p:to>
                                        <p:strVal val="visible"/>
                                      </p:to>
                                    </p:set>
                                    <p:animEffect transition="in" filter="wipe(right)">
                                      <p:cBhvr>
                                        <p:cTn id="165"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47" grpId="0" animBg="1"/>
      <p:bldP spid="48" grpId="0" animBg="1"/>
      <p:bldP spid="49" grpId="0" animBg="1"/>
      <p:bldP spid="50" grpId="0" animBg="1"/>
      <p:bldP spid="51" grpId="0" animBg="1"/>
      <p:bldP spid="113" grpId="0"/>
      <p:bldP spid="114" grpId="0"/>
      <p:bldP spid="115" grpId="0"/>
      <p:bldP spid="116" grpId="0"/>
      <p:bldP spid="1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3A7B868E-BF26-2F87-61C9-546A6C412B36}"/>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Rectangle 3">
            <a:extLst>
              <a:ext uri="{FF2B5EF4-FFF2-40B4-BE49-F238E27FC236}">
                <a16:creationId xmlns:a16="http://schemas.microsoft.com/office/drawing/2014/main" id="{241870C1-DE09-1ADE-1A49-ECEA064411D3}"/>
              </a:ext>
            </a:extLst>
          </p:cNvPr>
          <p:cNvSpPr/>
          <p:nvPr/>
        </p:nvSpPr>
        <p:spPr>
          <a:xfrm>
            <a:off x="7473498" y="2475913"/>
            <a:ext cx="1385722" cy="1386801"/>
          </a:xfrm>
          <a:prstGeom prst="rect">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C45716C8-4F37-1A2D-5437-FD615A46A2B0}"/>
              </a:ext>
            </a:extLst>
          </p:cNvPr>
          <p:cNvSpPr/>
          <p:nvPr/>
        </p:nvSpPr>
        <p:spPr>
          <a:xfrm>
            <a:off x="10145928" y="2475913"/>
            <a:ext cx="1385722" cy="1386801"/>
          </a:xfrm>
          <a:prstGeom prst="rect">
            <a:avLst/>
          </a:prstGeom>
          <a:solidFill>
            <a:srgbClr val="3A6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6624C996-9071-DE81-C9C5-C64479D13F81}"/>
              </a:ext>
            </a:extLst>
          </p:cNvPr>
          <p:cNvGrpSpPr/>
          <p:nvPr/>
        </p:nvGrpSpPr>
        <p:grpSpPr>
          <a:xfrm>
            <a:off x="7783477" y="2765684"/>
            <a:ext cx="725488" cy="669926"/>
            <a:chOff x="5686425" y="830263"/>
            <a:chExt cx="725488" cy="669926"/>
          </a:xfrm>
          <a:solidFill>
            <a:schemeClr val="bg1"/>
          </a:solidFill>
        </p:grpSpPr>
        <p:sp>
          <p:nvSpPr>
            <p:cNvPr id="31" name="Freeform 118">
              <a:extLst>
                <a:ext uri="{FF2B5EF4-FFF2-40B4-BE49-F238E27FC236}">
                  <a16:creationId xmlns:a16="http://schemas.microsoft.com/office/drawing/2014/main" id="{015F359E-BD08-CF1B-FB0B-0DF142C6323D}"/>
                </a:ext>
              </a:extLst>
            </p:cNvPr>
            <p:cNvSpPr>
              <a:spLocks/>
            </p:cNvSpPr>
            <p:nvPr/>
          </p:nvSpPr>
          <p:spPr bwMode="auto">
            <a:xfrm>
              <a:off x="5875338" y="830263"/>
              <a:ext cx="357188" cy="277813"/>
            </a:xfrm>
            <a:custGeom>
              <a:avLst/>
              <a:gdLst>
                <a:gd name="T0" fmla="*/ 7 w 293"/>
                <a:gd name="T1" fmla="*/ 221 h 227"/>
                <a:gd name="T2" fmla="*/ 29 w 293"/>
                <a:gd name="T3" fmla="*/ 169 h 227"/>
                <a:gd name="T4" fmla="*/ 2 w 293"/>
                <a:gd name="T5" fmla="*/ 116 h 227"/>
                <a:gd name="T6" fmla="*/ 2 w 293"/>
                <a:gd name="T7" fmla="*/ 34 h 227"/>
                <a:gd name="T8" fmla="*/ 37 w 293"/>
                <a:gd name="T9" fmla="*/ 1 h 227"/>
                <a:gd name="T10" fmla="*/ 257 w 293"/>
                <a:gd name="T11" fmla="*/ 1 h 227"/>
                <a:gd name="T12" fmla="*/ 292 w 293"/>
                <a:gd name="T13" fmla="*/ 37 h 227"/>
                <a:gd name="T14" fmla="*/ 292 w 293"/>
                <a:gd name="T15" fmla="*/ 129 h 227"/>
                <a:gd name="T16" fmla="*/ 256 w 293"/>
                <a:gd name="T17" fmla="*/ 170 h 227"/>
                <a:gd name="T18" fmla="*/ 272 w 293"/>
                <a:gd name="T19" fmla="*/ 211 h 227"/>
                <a:gd name="T20" fmla="*/ 8 w 293"/>
                <a:gd name="T21" fmla="*/ 227 h 227"/>
                <a:gd name="T22" fmla="*/ 7 w 293"/>
                <a:gd name="T23"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3" h="227">
                  <a:moveTo>
                    <a:pt x="7" y="221"/>
                  </a:moveTo>
                  <a:cubicBezTo>
                    <a:pt x="14" y="205"/>
                    <a:pt x="21" y="188"/>
                    <a:pt x="29" y="169"/>
                  </a:cubicBezTo>
                  <a:cubicBezTo>
                    <a:pt x="0" y="161"/>
                    <a:pt x="2" y="139"/>
                    <a:pt x="2" y="116"/>
                  </a:cubicBezTo>
                  <a:cubicBezTo>
                    <a:pt x="3" y="89"/>
                    <a:pt x="2" y="62"/>
                    <a:pt x="2" y="34"/>
                  </a:cubicBezTo>
                  <a:cubicBezTo>
                    <a:pt x="3" y="11"/>
                    <a:pt x="13" y="1"/>
                    <a:pt x="37" y="1"/>
                  </a:cubicBezTo>
                  <a:cubicBezTo>
                    <a:pt x="110" y="0"/>
                    <a:pt x="183" y="0"/>
                    <a:pt x="257" y="1"/>
                  </a:cubicBezTo>
                  <a:cubicBezTo>
                    <a:pt x="283" y="1"/>
                    <a:pt x="292" y="11"/>
                    <a:pt x="292" y="37"/>
                  </a:cubicBezTo>
                  <a:cubicBezTo>
                    <a:pt x="293" y="68"/>
                    <a:pt x="293" y="98"/>
                    <a:pt x="292" y="129"/>
                  </a:cubicBezTo>
                  <a:cubicBezTo>
                    <a:pt x="292" y="156"/>
                    <a:pt x="285" y="164"/>
                    <a:pt x="256" y="170"/>
                  </a:cubicBezTo>
                  <a:cubicBezTo>
                    <a:pt x="261" y="182"/>
                    <a:pt x="265" y="193"/>
                    <a:pt x="272" y="211"/>
                  </a:cubicBezTo>
                  <a:cubicBezTo>
                    <a:pt x="177" y="137"/>
                    <a:pt x="91" y="160"/>
                    <a:pt x="8" y="227"/>
                  </a:cubicBezTo>
                  <a:cubicBezTo>
                    <a:pt x="8" y="225"/>
                    <a:pt x="7" y="223"/>
                    <a:pt x="7" y="221"/>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35" name="Freeform 129">
              <a:extLst>
                <a:ext uri="{FF2B5EF4-FFF2-40B4-BE49-F238E27FC236}">
                  <a16:creationId xmlns:a16="http://schemas.microsoft.com/office/drawing/2014/main" id="{94E48AA9-69F5-C981-215D-90DFFB28468F}"/>
                </a:ext>
              </a:extLst>
            </p:cNvPr>
            <p:cNvSpPr>
              <a:spLocks/>
            </p:cNvSpPr>
            <p:nvPr/>
          </p:nvSpPr>
          <p:spPr bwMode="auto">
            <a:xfrm>
              <a:off x="5918200" y="1308101"/>
              <a:ext cx="266700" cy="192088"/>
            </a:xfrm>
            <a:custGeom>
              <a:avLst/>
              <a:gdLst>
                <a:gd name="T0" fmla="*/ 110 w 219"/>
                <a:gd name="T1" fmla="*/ 0 h 157"/>
                <a:gd name="T2" fmla="*/ 192 w 219"/>
                <a:gd name="T3" fmla="*/ 0 h 157"/>
                <a:gd name="T4" fmla="*/ 219 w 219"/>
                <a:gd name="T5" fmla="*/ 20 h 157"/>
                <a:gd name="T6" fmla="*/ 194 w 219"/>
                <a:gd name="T7" fmla="*/ 39 h 157"/>
                <a:gd name="T8" fmla="*/ 165 w 219"/>
                <a:gd name="T9" fmla="*/ 61 h 157"/>
                <a:gd name="T10" fmla="*/ 140 w 219"/>
                <a:gd name="T11" fmla="*/ 141 h 157"/>
                <a:gd name="T12" fmla="*/ 120 w 219"/>
                <a:gd name="T13" fmla="*/ 156 h 157"/>
                <a:gd name="T14" fmla="*/ 68 w 219"/>
                <a:gd name="T15" fmla="*/ 118 h 157"/>
                <a:gd name="T16" fmla="*/ 48 w 219"/>
                <a:gd name="T17" fmla="*/ 55 h 157"/>
                <a:gd name="T18" fmla="*/ 26 w 219"/>
                <a:gd name="T19" fmla="*/ 39 h 157"/>
                <a:gd name="T20" fmla="*/ 1 w 219"/>
                <a:gd name="T21" fmla="*/ 21 h 157"/>
                <a:gd name="T22" fmla="*/ 27 w 219"/>
                <a:gd name="T23" fmla="*/ 0 h 157"/>
                <a:gd name="T24" fmla="*/ 110 w 219"/>
                <a:gd name="T2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9" h="157">
                  <a:moveTo>
                    <a:pt x="110" y="0"/>
                  </a:moveTo>
                  <a:cubicBezTo>
                    <a:pt x="138" y="0"/>
                    <a:pt x="165" y="1"/>
                    <a:pt x="192" y="0"/>
                  </a:cubicBezTo>
                  <a:cubicBezTo>
                    <a:pt x="206" y="0"/>
                    <a:pt x="219" y="3"/>
                    <a:pt x="219" y="20"/>
                  </a:cubicBezTo>
                  <a:cubicBezTo>
                    <a:pt x="219" y="36"/>
                    <a:pt x="207" y="41"/>
                    <a:pt x="194" y="39"/>
                  </a:cubicBezTo>
                  <a:cubicBezTo>
                    <a:pt x="177" y="37"/>
                    <a:pt x="169" y="44"/>
                    <a:pt x="165" y="61"/>
                  </a:cubicBezTo>
                  <a:cubicBezTo>
                    <a:pt x="158" y="88"/>
                    <a:pt x="148" y="114"/>
                    <a:pt x="140" y="141"/>
                  </a:cubicBezTo>
                  <a:cubicBezTo>
                    <a:pt x="137" y="152"/>
                    <a:pt x="132" y="156"/>
                    <a:pt x="120" y="156"/>
                  </a:cubicBezTo>
                  <a:cubicBezTo>
                    <a:pt x="80" y="156"/>
                    <a:pt x="80" y="157"/>
                    <a:pt x="68" y="118"/>
                  </a:cubicBezTo>
                  <a:cubicBezTo>
                    <a:pt x="61" y="97"/>
                    <a:pt x="54" y="76"/>
                    <a:pt x="48" y="55"/>
                  </a:cubicBezTo>
                  <a:cubicBezTo>
                    <a:pt x="45" y="43"/>
                    <a:pt x="39" y="37"/>
                    <a:pt x="26" y="39"/>
                  </a:cubicBezTo>
                  <a:cubicBezTo>
                    <a:pt x="12" y="40"/>
                    <a:pt x="1" y="37"/>
                    <a:pt x="1" y="21"/>
                  </a:cubicBezTo>
                  <a:cubicBezTo>
                    <a:pt x="0" y="4"/>
                    <a:pt x="13" y="1"/>
                    <a:pt x="27" y="0"/>
                  </a:cubicBezTo>
                  <a:cubicBezTo>
                    <a:pt x="54" y="0"/>
                    <a:pt x="82" y="0"/>
                    <a:pt x="11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37" name="Freeform 136">
              <a:extLst>
                <a:ext uri="{FF2B5EF4-FFF2-40B4-BE49-F238E27FC236}">
                  <a16:creationId xmlns:a16="http://schemas.microsoft.com/office/drawing/2014/main" id="{B3ACB078-405D-1495-EAE9-636EAD6C14A6}"/>
                </a:ext>
              </a:extLst>
            </p:cNvPr>
            <p:cNvSpPr>
              <a:spLocks/>
            </p:cNvSpPr>
            <p:nvPr/>
          </p:nvSpPr>
          <p:spPr bwMode="auto">
            <a:xfrm>
              <a:off x="6254750" y="1206501"/>
              <a:ext cx="98425" cy="222250"/>
            </a:xfrm>
            <a:custGeom>
              <a:avLst/>
              <a:gdLst>
                <a:gd name="T0" fmla="*/ 80 w 81"/>
                <a:gd name="T1" fmla="*/ 181 h 182"/>
                <a:gd name="T2" fmla="*/ 11 w 81"/>
                <a:gd name="T3" fmla="*/ 181 h 182"/>
                <a:gd name="T4" fmla="*/ 0 w 81"/>
                <a:gd name="T5" fmla="*/ 169 h 182"/>
                <a:gd name="T6" fmla="*/ 1 w 81"/>
                <a:gd name="T7" fmla="*/ 45 h 182"/>
                <a:gd name="T8" fmla="*/ 39 w 81"/>
                <a:gd name="T9" fmla="*/ 1 h 182"/>
                <a:gd name="T10" fmla="*/ 79 w 81"/>
                <a:gd name="T11" fmla="*/ 42 h 182"/>
                <a:gd name="T12" fmla="*/ 80 w 81"/>
                <a:gd name="T13" fmla="*/ 181 h 182"/>
              </a:gdLst>
              <a:ahLst/>
              <a:cxnLst>
                <a:cxn ang="0">
                  <a:pos x="T0" y="T1"/>
                </a:cxn>
                <a:cxn ang="0">
                  <a:pos x="T2" y="T3"/>
                </a:cxn>
                <a:cxn ang="0">
                  <a:pos x="T4" y="T5"/>
                </a:cxn>
                <a:cxn ang="0">
                  <a:pos x="T6" y="T7"/>
                </a:cxn>
                <a:cxn ang="0">
                  <a:pos x="T8" y="T9"/>
                </a:cxn>
                <a:cxn ang="0">
                  <a:pos x="T10" y="T11"/>
                </a:cxn>
                <a:cxn ang="0">
                  <a:pos x="T12" y="T13"/>
                </a:cxn>
              </a:cxnLst>
              <a:rect l="0" t="0" r="r" b="b"/>
              <a:pathLst>
                <a:path w="81" h="182">
                  <a:moveTo>
                    <a:pt x="80" y="181"/>
                  </a:moveTo>
                  <a:cubicBezTo>
                    <a:pt x="56" y="181"/>
                    <a:pt x="34" y="182"/>
                    <a:pt x="11" y="181"/>
                  </a:cubicBezTo>
                  <a:cubicBezTo>
                    <a:pt x="7" y="180"/>
                    <a:pt x="1" y="173"/>
                    <a:pt x="0" y="169"/>
                  </a:cubicBezTo>
                  <a:cubicBezTo>
                    <a:pt x="0" y="127"/>
                    <a:pt x="0" y="86"/>
                    <a:pt x="1" y="45"/>
                  </a:cubicBezTo>
                  <a:cubicBezTo>
                    <a:pt x="2" y="19"/>
                    <a:pt x="19" y="2"/>
                    <a:pt x="39" y="1"/>
                  </a:cubicBezTo>
                  <a:cubicBezTo>
                    <a:pt x="60" y="0"/>
                    <a:pt x="78" y="16"/>
                    <a:pt x="79" y="42"/>
                  </a:cubicBezTo>
                  <a:cubicBezTo>
                    <a:pt x="81" y="87"/>
                    <a:pt x="80" y="133"/>
                    <a:pt x="80" y="181"/>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40" name="Freeform 137">
              <a:extLst>
                <a:ext uri="{FF2B5EF4-FFF2-40B4-BE49-F238E27FC236}">
                  <a16:creationId xmlns:a16="http://schemas.microsoft.com/office/drawing/2014/main" id="{C1FA2A09-B351-5C63-01EC-6AAF94853000}"/>
                </a:ext>
              </a:extLst>
            </p:cNvPr>
            <p:cNvSpPr>
              <a:spLocks/>
            </p:cNvSpPr>
            <p:nvPr/>
          </p:nvSpPr>
          <p:spPr bwMode="auto">
            <a:xfrm>
              <a:off x="5745163" y="1206501"/>
              <a:ext cx="100013" cy="220663"/>
            </a:xfrm>
            <a:custGeom>
              <a:avLst/>
              <a:gdLst>
                <a:gd name="T0" fmla="*/ 80 w 81"/>
                <a:gd name="T1" fmla="*/ 181 h 181"/>
                <a:gd name="T2" fmla="*/ 9 w 81"/>
                <a:gd name="T3" fmla="*/ 181 h 181"/>
                <a:gd name="T4" fmla="*/ 0 w 81"/>
                <a:gd name="T5" fmla="*/ 179 h 181"/>
                <a:gd name="T6" fmla="*/ 0 w 81"/>
                <a:gd name="T7" fmla="*/ 120 h 181"/>
                <a:gd name="T8" fmla="*/ 1 w 81"/>
                <a:gd name="T9" fmla="*/ 45 h 181"/>
                <a:gd name="T10" fmla="*/ 40 w 81"/>
                <a:gd name="T11" fmla="*/ 1 h 181"/>
                <a:gd name="T12" fmla="*/ 80 w 81"/>
                <a:gd name="T13" fmla="*/ 43 h 181"/>
                <a:gd name="T14" fmla="*/ 80 w 81"/>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181">
                  <a:moveTo>
                    <a:pt x="80" y="181"/>
                  </a:moveTo>
                  <a:cubicBezTo>
                    <a:pt x="54" y="181"/>
                    <a:pt x="31" y="181"/>
                    <a:pt x="9" y="181"/>
                  </a:cubicBezTo>
                  <a:cubicBezTo>
                    <a:pt x="7" y="181"/>
                    <a:pt x="5" y="180"/>
                    <a:pt x="0" y="179"/>
                  </a:cubicBezTo>
                  <a:cubicBezTo>
                    <a:pt x="0" y="160"/>
                    <a:pt x="0" y="140"/>
                    <a:pt x="0" y="120"/>
                  </a:cubicBezTo>
                  <a:cubicBezTo>
                    <a:pt x="0" y="95"/>
                    <a:pt x="0" y="70"/>
                    <a:pt x="1" y="45"/>
                  </a:cubicBezTo>
                  <a:cubicBezTo>
                    <a:pt x="2" y="19"/>
                    <a:pt x="19" y="0"/>
                    <a:pt x="40" y="1"/>
                  </a:cubicBezTo>
                  <a:cubicBezTo>
                    <a:pt x="61" y="1"/>
                    <a:pt x="79" y="19"/>
                    <a:pt x="80" y="43"/>
                  </a:cubicBezTo>
                  <a:cubicBezTo>
                    <a:pt x="81" y="88"/>
                    <a:pt x="80" y="133"/>
                    <a:pt x="80" y="181"/>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46" name="Freeform 145">
              <a:extLst>
                <a:ext uri="{FF2B5EF4-FFF2-40B4-BE49-F238E27FC236}">
                  <a16:creationId xmlns:a16="http://schemas.microsoft.com/office/drawing/2014/main" id="{B47AF0C7-340F-7492-A90B-A5760D9659B3}"/>
                </a:ext>
              </a:extLst>
            </p:cNvPr>
            <p:cNvSpPr>
              <a:spLocks/>
            </p:cNvSpPr>
            <p:nvPr/>
          </p:nvSpPr>
          <p:spPr bwMode="auto">
            <a:xfrm>
              <a:off x="6248400" y="1079501"/>
              <a:ext cx="114300" cy="114300"/>
            </a:xfrm>
            <a:custGeom>
              <a:avLst/>
              <a:gdLst>
                <a:gd name="T0" fmla="*/ 93 w 94"/>
                <a:gd name="T1" fmla="*/ 48 h 94"/>
                <a:gd name="T2" fmla="*/ 45 w 94"/>
                <a:gd name="T3" fmla="*/ 93 h 94"/>
                <a:gd name="T4" fmla="*/ 0 w 94"/>
                <a:gd name="T5" fmla="*/ 47 h 94"/>
                <a:gd name="T6" fmla="*/ 47 w 94"/>
                <a:gd name="T7" fmla="*/ 0 h 94"/>
                <a:gd name="T8" fmla="*/ 93 w 94"/>
                <a:gd name="T9" fmla="*/ 48 h 94"/>
              </a:gdLst>
              <a:ahLst/>
              <a:cxnLst>
                <a:cxn ang="0">
                  <a:pos x="T0" y="T1"/>
                </a:cxn>
                <a:cxn ang="0">
                  <a:pos x="T2" y="T3"/>
                </a:cxn>
                <a:cxn ang="0">
                  <a:pos x="T4" y="T5"/>
                </a:cxn>
                <a:cxn ang="0">
                  <a:pos x="T6" y="T7"/>
                </a:cxn>
                <a:cxn ang="0">
                  <a:pos x="T8" y="T9"/>
                </a:cxn>
              </a:cxnLst>
              <a:rect l="0" t="0" r="r" b="b"/>
              <a:pathLst>
                <a:path w="94" h="94">
                  <a:moveTo>
                    <a:pt x="93" y="48"/>
                  </a:moveTo>
                  <a:cubicBezTo>
                    <a:pt x="93" y="74"/>
                    <a:pt x="72" y="94"/>
                    <a:pt x="45" y="93"/>
                  </a:cubicBezTo>
                  <a:cubicBezTo>
                    <a:pt x="19" y="92"/>
                    <a:pt x="0" y="72"/>
                    <a:pt x="0" y="47"/>
                  </a:cubicBezTo>
                  <a:cubicBezTo>
                    <a:pt x="0" y="20"/>
                    <a:pt x="21" y="0"/>
                    <a:pt x="47" y="0"/>
                  </a:cubicBezTo>
                  <a:cubicBezTo>
                    <a:pt x="74" y="1"/>
                    <a:pt x="94" y="21"/>
                    <a:pt x="93"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47" name="Freeform 146">
              <a:extLst>
                <a:ext uri="{FF2B5EF4-FFF2-40B4-BE49-F238E27FC236}">
                  <a16:creationId xmlns:a16="http://schemas.microsoft.com/office/drawing/2014/main" id="{0038E769-1C99-D6EC-6627-C096D9527264}"/>
                </a:ext>
              </a:extLst>
            </p:cNvPr>
            <p:cNvSpPr>
              <a:spLocks/>
            </p:cNvSpPr>
            <p:nvPr/>
          </p:nvSpPr>
          <p:spPr bwMode="auto">
            <a:xfrm>
              <a:off x="5737225" y="1079501"/>
              <a:ext cx="115888" cy="112713"/>
            </a:xfrm>
            <a:custGeom>
              <a:avLst/>
              <a:gdLst>
                <a:gd name="T0" fmla="*/ 48 w 95"/>
                <a:gd name="T1" fmla="*/ 93 h 93"/>
                <a:gd name="T2" fmla="*/ 0 w 95"/>
                <a:gd name="T3" fmla="*/ 47 h 93"/>
                <a:gd name="T4" fmla="*/ 47 w 95"/>
                <a:gd name="T5" fmla="*/ 0 h 93"/>
                <a:gd name="T6" fmla="*/ 94 w 95"/>
                <a:gd name="T7" fmla="*/ 46 h 93"/>
                <a:gd name="T8" fmla="*/ 48 w 95"/>
                <a:gd name="T9" fmla="*/ 93 h 93"/>
              </a:gdLst>
              <a:ahLst/>
              <a:cxnLst>
                <a:cxn ang="0">
                  <a:pos x="T0" y="T1"/>
                </a:cxn>
                <a:cxn ang="0">
                  <a:pos x="T2" y="T3"/>
                </a:cxn>
                <a:cxn ang="0">
                  <a:pos x="T4" y="T5"/>
                </a:cxn>
                <a:cxn ang="0">
                  <a:pos x="T6" y="T7"/>
                </a:cxn>
                <a:cxn ang="0">
                  <a:pos x="T8" y="T9"/>
                </a:cxn>
              </a:cxnLst>
              <a:rect l="0" t="0" r="r" b="b"/>
              <a:pathLst>
                <a:path w="95" h="93">
                  <a:moveTo>
                    <a:pt x="48" y="93"/>
                  </a:moveTo>
                  <a:cubicBezTo>
                    <a:pt x="21" y="93"/>
                    <a:pt x="0" y="73"/>
                    <a:pt x="0" y="47"/>
                  </a:cubicBezTo>
                  <a:cubicBezTo>
                    <a:pt x="1" y="20"/>
                    <a:pt x="21" y="0"/>
                    <a:pt x="47" y="0"/>
                  </a:cubicBezTo>
                  <a:cubicBezTo>
                    <a:pt x="73" y="1"/>
                    <a:pt x="93" y="21"/>
                    <a:pt x="94" y="46"/>
                  </a:cubicBezTo>
                  <a:cubicBezTo>
                    <a:pt x="95" y="71"/>
                    <a:pt x="74" y="93"/>
                    <a:pt x="48" y="93"/>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48" name="Freeform 147">
              <a:extLst>
                <a:ext uri="{FF2B5EF4-FFF2-40B4-BE49-F238E27FC236}">
                  <a16:creationId xmlns:a16="http://schemas.microsoft.com/office/drawing/2014/main" id="{D43CBE5F-E6D7-D7C0-D7F8-5EA030F5F4B4}"/>
                </a:ext>
              </a:extLst>
            </p:cNvPr>
            <p:cNvSpPr>
              <a:spLocks/>
            </p:cNvSpPr>
            <p:nvPr/>
          </p:nvSpPr>
          <p:spPr bwMode="auto">
            <a:xfrm>
              <a:off x="6194425" y="1444626"/>
              <a:ext cx="217488" cy="49213"/>
            </a:xfrm>
            <a:custGeom>
              <a:avLst/>
              <a:gdLst>
                <a:gd name="T0" fmla="*/ 91 w 179"/>
                <a:gd name="T1" fmla="*/ 40 h 40"/>
                <a:gd name="T2" fmla="*/ 25 w 179"/>
                <a:gd name="T3" fmla="*/ 39 h 40"/>
                <a:gd name="T4" fmla="*/ 0 w 179"/>
                <a:gd name="T5" fmla="*/ 19 h 40"/>
                <a:gd name="T6" fmla="*/ 25 w 179"/>
                <a:gd name="T7" fmla="*/ 0 h 40"/>
                <a:gd name="T8" fmla="*/ 155 w 179"/>
                <a:gd name="T9" fmla="*/ 0 h 40"/>
                <a:gd name="T10" fmla="*/ 179 w 179"/>
                <a:gd name="T11" fmla="*/ 20 h 40"/>
                <a:gd name="T12" fmla="*/ 154 w 179"/>
                <a:gd name="T13" fmla="*/ 39 h 40"/>
                <a:gd name="T14" fmla="*/ 91 w 179"/>
                <a:gd name="T15" fmla="*/ 39 h 40"/>
                <a:gd name="T16" fmla="*/ 91 w 179"/>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40">
                  <a:moveTo>
                    <a:pt x="91" y="40"/>
                  </a:moveTo>
                  <a:cubicBezTo>
                    <a:pt x="69" y="40"/>
                    <a:pt x="47" y="40"/>
                    <a:pt x="25" y="39"/>
                  </a:cubicBezTo>
                  <a:cubicBezTo>
                    <a:pt x="12" y="39"/>
                    <a:pt x="0" y="35"/>
                    <a:pt x="0" y="19"/>
                  </a:cubicBezTo>
                  <a:cubicBezTo>
                    <a:pt x="0" y="4"/>
                    <a:pt x="11" y="0"/>
                    <a:pt x="25" y="0"/>
                  </a:cubicBezTo>
                  <a:cubicBezTo>
                    <a:pt x="68" y="1"/>
                    <a:pt x="111" y="1"/>
                    <a:pt x="155" y="0"/>
                  </a:cubicBezTo>
                  <a:cubicBezTo>
                    <a:pt x="169" y="0"/>
                    <a:pt x="179" y="5"/>
                    <a:pt x="179" y="20"/>
                  </a:cubicBezTo>
                  <a:cubicBezTo>
                    <a:pt x="179" y="35"/>
                    <a:pt x="168" y="39"/>
                    <a:pt x="154" y="39"/>
                  </a:cubicBezTo>
                  <a:cubicBezTo>
                    <a:pt x="133" y="39"/>
                    <a:pt x="112" y="39"/>
                    <a:pt x="91" y="39"/>
                  </a:cubicBezTo>
                  <a:cubicBezTo>
                    <a:pt x="91" y="40"/>
                    <a:pt x="91" y="40"/>
                    <a:pt x="91"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49" name="Freeform 148">
              <a:extLst>
                <a:ext uri="{FF2B5EF4-FFF2-40B4-BE49-F238E27FC236}">
                  <a16:creationId xmlns:a16="http://schemas.microsoft.com/office/drawing/2014/main" id="{1A74DBCB-6C3B-F289-1724-DAEA99A90765}"/>
                </a:ext>
              </a:extLst>
            </p:cNvPr>
            <p:cNvSpPr>
              <a:spLocks/>
            </p:cNvSpPr>
            <p:nvPr/>
          </p:nvSpPr>
          <p:spPr bwMode="auto">
            <a:xfrm>
              <a:off x="5686425" y="1444626"/>
              <a:ext cx="219075" cy="49213"/>
            </a:xfrm>
            <a:custGeom>
              <a:avLst/>
              <a:gdLst>
                <a:gd name="T0" fmla="*/ 111 w 179"/>
                <a:gd name="T1" fmla="*/ 37 h 40"/>
                <a:gd name="T2" fmla="*/ 20 w 179"/>
                <a:gd name="T3" fmla="*/ 37 h 40"/>
                <a:gd name="T4" fmla="*/ 1 w 179"/>
                <a:gd name="T5" fmla="*/ 20 h 40"/>
                <a:gd name="T6" fmla="*/ 20 w 179"/>
                <a:gd name="T7" fmla="*/ 0 h 40"/>
                <a:gd name="T8" fmla="*/ 157 w 179"/>
                <a:gd name="T9" fmla="*/ 0 h 40"/>
                <a:gd name="T10" fmla="*/ 179 w 179"/>
                <a:gd name="T11" fmla="*/ 19 h 40"/>
                <a:gd name="T12" fmla="*/ 157 w 179"/>
                <a:gd name="T13" fmla="*/ 39 h 40"/>
                <a:gd name="T14" fmla="*/ 111 w 179"/>
                <a:gd name="T15" fmla="*/ 39 h 40"/>
                <a:gd name="T16" fmla="*/ 111 w 179"/>
                <a:gd name="T17"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40">
                  <a:moveTo>
                    <a:pt x="111" y="37"/>
                  </a:moveTo>
                  <a:cubicBezTo>
                    <a:pt x="81" y="37"/>
                    <a:pt x="50" y="37"/>
                    <a:pt x="20" y="37"/>
                  </a:cubicBezTo>
                  <a:cubicBezTo>
                    <a:pt x="9" y="37"/>
                    <a:pt x="0" y="34"/>
                    <a:pt x="1" y="20"/>
                  </a:cubicBezTo>
                  <a:cubicBezTo>
                    <a:pt x="1" y="8"/>
                    <a:pt x="6" y="0"/>
                    <a:pt x="20" y="0"/>
                  </a:cubicBezTo>
                  <a:cubicBezTo>
                    <a:pt x="66" y="1"/>
                    <a:pt x="112" y="1"/>
                    <a:pt x="157" y="0"/>
                  </a:cubicBezTo>
                  <a:cubicBezTo>
                    <a:pt x="170" y="0"/>
                    <a:pt x="178" y="7"/>
                    <a:pt x="179" y="19"/>
                  </a:cubicBezTo>
                  <a:cubicBezTo>
                    <a:pt x="179" y="33"/>
                    <a:pt x="170" y="39"/>
                    <a:pt x="157" y="39"/>
                  </a:cubicBezTo>
                  <a:cubicBezTo>
                    <a:pt x="142" y="40"/>
                    <a:pt x="126" y="39"/>
                    <a:pt x="111" y="39"/>
                  </a:cubicBezTo>
                  <a:cubicBezTo>
                    <a:pt x="111" y="39"/>
                    <a:pt x="111" y="38"/>
                    <a:pt x="111"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grpSp>
      <p:grpSp>
        <p:nvGrpSpPr>
          <p:cNvPr id="50" name="Group 49">
            <a:extLst>
              <a:ext uri="{FF2B5EF4-FFF2-40B4-BE49-F238E27FC236}">
                <a16:creationId xmlns:a16="http://schemas.microsoft.com/office/drawing/2014/main" id="{10444AE2-52E6-21DF-FD97-A44B12DB5830}"/>
              </a:ext>
            </a:extLst>
          </p:cNvPr>
          <p:cNvGrpSpPr/>
          <p:nvPr/>
        </p:nvGrpSpPr>
        <p:grpSpPr>
          <a:xfrm>
            <a:off x="10481250" y="2809696"/>
            <a:ext cx="671513" cy="671513"/>
            <a:chOff x="8008938" y="827088"/>
            <a:chExt cx="671513" cy="671513"/>
          </a:xfrm>
          <a:solidFill>
            <a:schemeClr val="bg1"/>
          </a:solidFill>
        </p:grpSpPr>
        <p:sp>
          <p:nvSpPr>
            <p:cNvPr id="51" name="Freeform 112">
              <a:extLst>
                <a:ext uri="{FF2B5EF4-FFF2-40B4-BE49-F238E27FC236}">
                  <a16:creationId xmlns:a16="http://schemas.microsoft.com/office/drawing/2014/main" id="{DBF287EE-D5A3-56E8-1C11-4D74921DAE10}"/>
                </a:ext>
              </a:extLst>
            </p:cNvPr>
            <p:cNvSpPr>
              <a:spLocks noEditPoints="1"/>
            </p:cNvSpPr>
            <p:nvPr/>
          </p:nvSpPr>
          <p:spPr bwMode="auto">
            <a:xfrm>
              <a:off x="8008938" y="827088"/>
              <a:ext cx="671513" cy="671513"/>
            </a:xfrm>
            <a:custGeom>
              <a:avLst/>
              <a:gdLst>
                <a:gd name="T0" fmla="*/ 274 w 551"/>
                <a:gd name="T1" fmla="*/ 551 h 551"/>
                <a:gd name="T2" fmla="*/ 0 w 551"/>
                <a:gd name="T3" fmla="*/ 275 h 551"/>
                <a:gd name="T4" fmla="*/ 275 w 551"/>
                <a:gd name="T5" fmla="*/ 0 h 551"/>
                <a:gd name="T6" fmla="*/ 550 w 551"/>
                <a:gd name="T7" fmla="*/ 278 h 551"/>
                <a:gd name="T8" fmla="*/ 274 w 551"/>
                <a:gd name="T9" fmla="*/ 551 h 551"/>
                <a:gd name="T10" fmla="*/ 284 w 551"/>
                <a:gd name="T11" fmla="*/ 45 h 551"/>
                <a:gd name="T12" fmla="*/ 45 w 551"/>
                <a:gd name="T13" fmla="*/ 264 h 551"/>
                <a:gd name="T14" fmla="*/ 266 w 551"/>
                <a:gd name="T15" fmla="*/ 507 h 551"/>
                <a:gd name="T16" fmla="*/ 505 w 551"/>
                <a:gd name="T17" fmla="*/ 296 h 551"/>
                <a:gd name="T18" fmla="*/ 284 w 551"/>
                <a:gd name="T19" fmla="*/ 45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1" h="551">
                  <a:moveTo>
                    <a:pt x="274" y="551"/>
                  </a:moveTo>
                  <a:cubicBezTo>
                    <a:pt x="123" y="551"/>
                    <a:pt x="0" y="427"/>
                    <a:pt x="0" y="275"/>
                  </a:cubicBezTo>
                  <a:cubicBezTo>
                    <a:pt x="0" y="124"/>
                    <a:pt x="124" y="0"/>
                    <a:pt x="275" y="0"/>
                  </a:cubicBezTo>
                  <a:cubicBezTo>
                    <a:pt x="428" y="0"/>
                    <a:pt x="551" y="124"/>
                    <a:pt x="550" y="278"/>
                  </a:cubicBezTo>
                  <a:cubicBezTo>
                    <a:pt x="550" y="428"/>
                    <a:pt x="426" y="551"/>
                    <a:pt x="274" y="551"/>
                  </a:cubicBezTo>
                  <a:close/>
                  <a:moveTo>
                    <a:pt x="284" y="45"/>
                  </a:moveTo>
                  <a:cubicBezTo>
                    <a:pt x="164" y="35"/>
                    <a:pt x="54" y="134"/>
                    <a:pt x="45" y="264"/>
                  </a:cubicBezTo>
                  <a:cubicBezTo>
                    <a:pt x="37" y="383"/>
                    <a:pt x="132" y="499"/>
                    <a:pt x="266" y="507"/>
                  </a:cubicBezTo>
                  <a:cubicBezTo>
                    <a:pt x="384" y="514"/>
                    <a:pt x="495" y="418"/>
                    <a:pt x="505" y="296"/>
                  </a:cubicBezTo>
                  <a:cubicBezTo>
                    <a:pt x="516" y="164"/>
                    <a:pt x="422" y="56"/>
                    <a:pt x="284" y="45"/>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sp>
          <p:nvSpPr>
            <p:cNvPr id="52" name="Freeform 185">
              <a:extLst>
                <a:ext uri="{FF2B5EF4-FFF2-40B4-BE49-F238E27FC236}">
                  <a16:creationId xmlns:a16="http://schemas.microsoft.com/office/drawing/2014/main" id="{50A4D69C-B3DC-3ED2-1CFA-E397805645BD}"/>
                </a:ext>
              </a:extLst>
            </p:cNvPr>
            <p:cNvSpPr>
              <a:spLocks noEditPoints="1"/>
            </p:cNvSpPr>
            <p:nvPr/>
          </p:nvSpPr>
          <p:spPr bwMode="auto">
            <a:xfrm>
              <a:off x="8094663" y="914401"/>
              <a:ext cx="498475" cy="496888"/>
            </a:xfrm>
            <a:custGeom>
              <a:avLst/>
              <a:gdLst>
                <a:gd name="T0" fmla="*/ 209 w 408"/>
                <a:gd name="T1" fmla="*/ 401 h 408"/>
                <a:gd name="T2" fmla="*/ 6 w 408"/>
                <a:gd name="T3" fmla="*/ 214 h 408"/>
                <a:gd name="T4" fmla="*/ 197 w 408"/>
                <a:gd name="T5" fmla="*/ 6 h 408"/>
                <a:gd name="T6" fmla="*/ 403 w 408"/>
                <a:gd name="T7" fmla="*/ 202 h 408"/>
                <a:gd name="T8" fmla="*/ 209 w 408"/>
                <a:gd name="T9" fmla="*/ 401 h 408"/>
                <a:gd name="T10" fmla="*/ 313 w 408"/>
                <a:gd name="T11" fmla="*/ 80 h 408"/>
                <a:gd name="T12" fmla="*/ 296 w 408"/>
                <a:gd name="T13" fmla="*/ 93 h 408"/>
                <a:gd name="T14" fmla="*/ 234 w 408"/>
                <a:gd name="T15" fmla="*/ 155 h 408"/>
                <a:gd name="T16" fmla="*/ 203 w 408"/>
                <a:gd name="T17" fmla="*/ 169 h 408"/>
                <a:gd name="T18" fmla="*/ 168 w 408"/>
                <a:gd name="T19" fmla="*/ 201 h 408"/>
                <a:gd name="T20" fmla="*/ 195 w 408"/>
                <a:gd name="T21" fmla="*/ 239 h 408"/>
                <a:gd name="T22" fmla="*/ 235 w 408"/>
                <a:gd name="T23" fmla="*/ 262 h 408"/>
                <a:gd name="T24" fmla="*/ 263 w 408"/>
                <a:gd name="T25" fmla="*/ 290 h 408"/>
                <a:gd name="T26" fmla="*/ 295 w 408"/>
                <a:gd name="T27" fmla="*/ 297 h 408"/>
                <a:gd name="T28" fmla="*/ 289 w 408"/>
                <a:gd name="T29" fmla="*/ 263 h 408"/>
                <a:gd name="T30" fmla="*/ 251 w 408"/>
                <a:gd name="T31" fmla="*/ 225 h 408"/>
                <a:gd name="T32" fmla="*/ 251 w 408"/>
                <a:gd name="T33" fmla="*/ 179 h 408"/>
                <a:gd name="T34" fmla="*/ 318 w 408"/>
                <a:gd name="T35" fmla="*/ 111 h 408"/>
                <a:gd name="T36" fmla="*/ 324 w 408"/>
                <a:gd name="T37" fmla="*/ 91 h 408"/>
                <a:gd name="T38" fmla="*/ 313 w 408"/>
                <a:gd name="T39" fmla="*/ 80 h 408"/>
                <a:gd name="T40" fmla="*/ 232 w 408"/>
                <a:gd name="T41" fmla="*/ 358 h 408"/>
                <a:gd name="T42" fmla="*/ 205 w 408"/>
                <a:gd name="T43" fmla="*/ 330 h 408"/>
                <a:gd name="T44" fmla="*/ 177 w 408"/>
                <a:gd name="T45" fmla="*/ 356 h 408"/>
                <a:gd name="T46" fmla="*/ 203 w 408"/>
                <a:gd name="T47" fmla="*/ 385 h 408"/>
                <a:gd name="T48" fmla="*/ 232 w 408"/>
                <a:gd name="T49" fmla="*/ 358 h 408"/>
                <a:gd name="T50" fmla="*/ 232 w 408"/>
                <a:gd name="T51" fmla="*/ 51 h 408"/>
                <a:gd name="T52" fmla="*/ 202 w 408"/>
                <a:gd name="T53" fmla="*/ 25 h 408"/>
                <a:gd name="T54" fmla="*/ 177 w 408"/>
                <a:gd name="T55" fmla="*/ 53 h 408"/>
                <a:gd name="T56" fmla="*/ 204 w 408"/>
                <a:gd name="T57" fmla="*/ 80 h 408"/>
                <a:gd name="T58" fmla="*/ 232 w 408"/>
                <a:gd name="T59" fmla="*/ 51 h 408"/>
                <a:gd name="T60" fmla="*/ 78 w 408"/>
                <a:gd name="T61" fmla="*/ 205 h 408"/>
                <a:gd name="T62" fmla="*/ 51 w 408"/>
                <a:gd name="T63" fmla="*/ 177 h 408"/>
                <a:gd name="T64" fmla="*/ 24 w 408"/>
                <a:gd name="T65" fmla="*/ 204 h 408"/>
                <a:gd name="T66" fmla="*/ 52 w 408"/>
                <a:gd name="T67" fmla="*/ 232 h 408"/>
                <a:gd name="T68" fmla="*/ 78 w 408"/>
                <a:gd name="T69" fmla="*/ 205 h 408"/>
                <a:gd name="T70" fmla="*/ 384 w 408"/>
                <a:gd name="T71" fmla="*/ 205 h 408"/>
                <a:gd name="T72" fmla="*/ 358 w 408"/>
                <a:gd name="T73" fmla="*/ 177 h 408"/>
                <a:gd name="T74" fmla="*/ 329 w 408"/>
                <a:gd name="T75" fmla="*/ 205 h 408"/>
                <a:gd name="T76" fmla="*/ 356 w 408"/>
                <a:gd name="T77" fmla="*/ 232 h 408"/>
                <a:gd name="T78" fmla="*/ 384 w 408"/>
                <a:gd name="T79" fmla="*/ 20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8" h="408">
                  <a:moveTo>
                    <a:pt x="209" y="401"/>
                  </a:moveTo>
                  <a:cubicBezTo>
                    <a:pt x="105" y="408"/>
                    <a:pt x="12" y="324"/>
                    <a:pt x="6" y="214"/>
                  </a:cubicBezTo>
                  <a:cubicBezTo>
                    <a:pt x="0" y="106"/>
                    <a:pt x="86" y="12"/>
                    <a:pt x="197" y="6"/>
                  </a:cubicBezTo>
                  <a:cubicBezTo>
                    <a:pt x="305" y="0"/>
                    <a:pt x="397" y="88"/>
                    <a:pt x="403" y="202"/>
                  </a:cubicBezTo>
                  <a:cubicBezTo>
                    <a:pt x="408" y="307"/>
                    <a:pt x="322" y="395"/>
                    <a:pt x="209" y="401"/>
                  </a:cubicBezTo>
                  <a:close/>
                  <a:moveTo>
                    <a:pt x="313" y="80"/>
                  </a:moveTo>
                  <a:cubicBezTo>
                    <a:pt x="306" y="85"/>
                    <a:pt x="300" y="88"/>
                    <a:pt x="296" y="93"/>
                  </a:cubicBezTo>
                  <a:cubicBezTo>
                    <a:pt x="275" y="113"/>
                    <a:pt x="254" y="134"/>
                    <a:pt x="234" y="155"/>
                  </a:cubicBezTo>
                  <a:cubicBezTo>
                    <a:pt x="225" y="164"/>
                    <a:pt x="217" y="169"/>
                    <a:pt x="203" y="169"/>
                  </a:cubicBezTo>
                  <a:cubicBezTo>
                    <a:pt x="184" y="168"/>
                    <a:pt x="170" y="183"/>
                    <a:pt x="168" y="201"/>
                  </a:cubicBezTo>
                  <a:cubicBezTo>
                    <a:pt x="166" y="219"/>
                    <a:pt x="178" y="238"/>
                    <a:pt x="195" y="239"/>
                  </a:cubicBezTo>
                  <a:cubicBezTo>
                    <a:pt x="214" y="240"/>
                    <a:pt x="223" y="251"/>
                    <a:pt x="235" y="262"/>
                  </a:cubicBezTo>
                  <a:cubicBezTo>
                    <a:pt x="244" y="271"/>
                    <a:pt x="254" y="281"/>
                    <a:pt x="263" y="290"/>
                  </a:cubicBezTo>
                  <a:cubicBezTo>
                    <a:pt x="272" y="301"/>
                    <a:pt x="283" y="308"/>
                    <a:pt x="295" y="297"/>
                  </a:cubicBezTo>
                  <a:cubicBezTo>
                    <a:pt x="308" y="284"/>
                    <a:pt x="300" y="273"/>
                    <a:pt x="289" y="263"/>
                  </a:cubicBezTo>
                  <a:cubicBezTo>
                    <a:pt x="276" y="250"/>
                    <a:pt x="264" y="237"/>
                    <a:pt x="251" y="225"/>
                  </a:cubicBezTo>
                  <a:cubicBezTo>
                    <a:pt x="236" y="209"/>
                    <a:pt x="236" y="194"/>
                    <a:pt x="251" y="179"/>
                  </a:cubicBezTo>
                  <a:cubicBezTo>
                    <a:pt x="274" y="156"/>
                    <a:pt x="296" y="134"/>
                    <a:pt x="318" y="111"/>
                  </a:cubicBezTo>
                  <a:cubicBezTo>
                    <a:pt x="323" y="106"/>
                    <a:pt x="324" y="98"/>
                    <a:pt x="324" y="91"/>
                  </a:cubicBezTo>
                  <a:cubicBezTo>
                    <a:pt x="324" y="88"/>
                    <a:pt x="318" y="85"/>
                    <a:pt x="313" y="80"/>
                  </a:cubicBezTo>
                  <a:close/>
                  <a:moveTo>
                    <a:pt x="232" y="358"/>
                  </a:moveTo>
                  <a:cubicBezTo>
                    <a:pt x="232" y="342"/>
                    <a:pt x="221" y="331"/>
                    <a:pt x="205" y="330"/>
                  </a:cubicBezTo>
                  <a:cubicBezTo>
                    <a:pt x="191" y="330"/>
                    <a:pt x="177" y="342"/>
                    <a:pt x="177" y="356"/>
                  </a:cubicBezTo>
                  <a:cubicBezTo>
                    <a:pt x="176" y="371"/>
                    <a:pt x="188" y="385"/>
                    <a:pt x="203" y="385"/>
                  </a:cubicBezTo>
                  <a:cubicBezTo>
                    <a:pt x="218" y="385"/>
                    <a:pt x="232" y="373"/>
                    <a:pt x="232" y="358"/>
                  </a:cubicBezTo>
                  <a:close/>
                  <a:moveTo>
                    <a:pt x="232" y="51"/>
                  </a:moveTo>
                  <a:cubicBezTo>
                    <a:pt x="231" y="37"/>
                    <a:pt x="217" y="24"/>
                    <a:pt x="202" y="25"/>
                  </a:cubicBezTo>
                  <a:cubicBezTo>
                    <a:pt x="188" y="26"/>
                    <a:pt x="176" y="39"/>
                    <a:pt x="177" y="53"/>
                  </a:cubicBezTo>
                  <a:cubicBezTo>
                    <a:pt x="177" y="67"/>
                    <a:pt x="190" y="80"/>
                    <a:pt x="204" y="80"/>
                  </a:cubicBezTo>
                  <a:cubicBezTo>
                    <a:pt x="219" y="80"/>
                    <a:pt x="232" y="66"/>
                    <a:pt x="232" y="51"/>
                  </a:cubicBezTo>
                  <a:close/>
                  <a:moveTo>
                    <a:pt x="78" y="205"/>
                  </a:moveTo>
                  <a:cubicBezTo>
                    <a:pt x="78" y="190"/>
                    <a:pt x="66" y="177"/>
                    <a:pt x="51" y="177"/>
                  </a:cubicBezTo>
                  <a:cubicBezTo>
                    <a:pt x="37" y="177"/>
                    <a:pt x="25" y="190"/>
                    <a:pt x="24" y="204"/>
                  </a:cubicBezTo>
                  <a:cubicBezTo>
                    <a:pt x="24" y="219"/>
                    <a:pt x="37" y="232"/>
                    <a:pt x="52" y="232"/>
                  </a:cubicBezTo>
                  <a:cubicBezTo>
                    <a:pt x="66" y="232"/>
                    <a:pt x="78" y="220"/>
                    <a:pt x="78" y="205"/>
                  </a:cubicBezTo>
                  <a:close/>
                  <a:moveTo>
                    <a:pt x="384" y="205"/>
                  </a:moveTo>
                  <a:cubicBezTo>
                    <a:pt x="384" y="191"/>
                    <a:pt x="372" y="178"/>
                    <a:pt x="358" y="177"/>
                  </a:cubicBezTo>
                  <a:cubicBezTo>
                    <a:pt x="343" y="177"/>
                    <a:pt x="329" y="190"/>
                    <a:pt x="329" y="205"/>
                  </a:cubicBezTo>
                  <a:cubicBezTo>
                    <a:pt x="329" y="218"/>
                    <a:pt x="342" y="232"/>
                    <a:pt x="356" y="232"/>
                  </a:cubicBezTo>
                  <a:cubicBezTo>
                    <a:pt x="370" y="233"/>
                    <a:pt x="384" y="220"/>
                    <a:pt x="384" y="205"/>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p>
          </p:txBody>
        </p:sp>
      </p:grpSp>
      <p:sp>
        <p:nvSpPr>
          <p:cNvPr id="53" name="TextBox 52">
            <a:extLst>
              <a:ext uri="{FF2B5EF4-FFF2-40B4-BE49-F238E27FC236}">
                <a16:creationId xmlns:a16="http://schemas.microsoft.com/office/drawing/2014/main" id="{CF261B7D-8C73-CE85-60DA-744213FE5CDC}"/>
              </a:ext>
            </a:extLst>
          </p:cNvPr>
          <p:cNvSpPr txBox="1"/>
          <p:nvPr/>
        </p:nvSpPr>
        <p:spPr>
          <a:xfrm>
            <a:off x="9677487" y="1488551"/>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54" name="TextBox 53">
            <a:extLst>
              <a:ext uri="{FF2B5EF4-FFF2-40B4-BE49-F238E27FC236}">
                <a16:creationId xmlns:a16="http://schemas.microsoft.com/office/drawing/2014/main" id="{565F4861-2979-CF2A-74CC-A732EEBCBB2F}"/>
              </a:ext>
            </a:extLst>
          </p:cNvPr>
          <p:cNvSpPr txBox="1"/>
          <p:nvPr/>
        </p:nvSpPr>
        <p:spPr>
          <a:xfrm>
            <a:off x="10196745" y="1099023"/>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55" name="TextBox 54">
            <a:extLst>
              <a:ext uri="{FF2B5EF4-FFF2-40B4-BE49-F238E27FC236}">
                <a16:creationId xmlns:a16="http://schemas.microsoft.com/office/drawing/2014/main" id="{309B598B-8B70-1292-0799-4823360977E5}"/>
              </a:ext>
            </a:extLst>
          </p:cNvPr>
          <p:cNvSpPr txBox="1"/>
          <p:nvPr/>
        </p:nvSpPr>
        <p:spPr>
          <a:xfrm>
            <a:off x="121298" y="1061392"/>
            <a:ext cx="6751586" cy="5640006"/>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a:t>
            </a:r>
            <a:r>
              <a:rPr lang="fa-IR" sz="1400" dirty="0">
                <a:solidFill>
                  <a:srgbClr val="0A2250"/>
                </a:solidFill>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cs typeface="B Yekan" panose="00000400000000000000" pitchFamily="2" charset="-78"/>
            </a:endParaRPr>
          </a:p>
        </p:txBody>
      </p:sp>
      <p:sp>
        <p:nvSpPr>
          <p:cNvPr id="56" name="TextBox 55">
            <a:extLst>
              <a:ext uri="{FF2B5EF4-FFF2-40B4-BE49-F238E27FC236}">
                <a16:creationId xmlns:a16="http://schemas.microsoft.com/office/drawing/2014/main" id="{A9BE8F06-78FB-81EC-1777-D814C50151F7}"/>
              </a:ext>
            </a:extLst>
          </p:cNvPr>
          <p:cNvSpPr txBox="1"/>
          <p:nvPr/>
        </p:nvSpPr>
        <p:spPr>
          <a:xfrm>
            <a:off x="7008807" y="4062739"/>
            <a:ext cx="2279589" cy="2254463"/>
          </a:xfrm>
          <a:prstGeom prst="rect">
            <a:avLst/>
          </a:prstGeom>
          <a:noFill/>
        </p:spPr>
        <p:txBody>
          <a:bodyPr wrap="square">
            <a:spAutoFit/>
          </a:bodyPr>
          <a:lstStyle/>
          <a:p>
            <a:pPr algn="ctr" rtl="1">
              <a:lnSpc>
                <a:spcPct val="20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ctr"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57" name="TextBox 56">
            <a:extLst>
              <a:ext uri="{FF2B5EF4-FFF2-40B4-BE49-F238E27FC236}">
                <a16:creationId xmlns:a16="http://schemas.microsoft.com/office/drawing/2014/main" id="{EC45D045-22F2-D4F9-FD01-83C8EC464685}"/>
              </a:ext>
            </a:extLst>
          </p:cNvPr>
          <p:cNvSpPr txBox="1"/>
          <p:nvPr/>
        </p:nvSpPr>
        <p:spPr>
          <a:xfrm>
            <a:off x="9705500" y="4035202"/>
            <a:ext cx="2279589" cy="2254463"/>
          </a:xfrm>
          <a:prstGeom prst="rect">
            <a:avLst/>
          </a:prstGeom>
          <a:noFill/>
        </p:spPr>
        <p:txBody>
          <a:bodyPr wrap="square">
            <a:spAutoFit/>
          </a:bodyPr>
          <a:lstStyle/>
          <a:p>
            <a:pPr algn="ctr" rtl="1">
              <a:lnSpc>
                <a:spcPct val="20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ctr"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Tree>
    <p:extLst>
      <p:ext uri="{BB962C8B-B14F-4D97-AF65-F5344CB8AC3E}">
        <p14:creationId xmlns:p14="http://schemas.microsoft.com/office/powerpoint/2010/main" val="2405880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arn(outVertical)">
                                      <p:cBhvr>
                                        <p:cTn id="7" dur="500"/>
                                        <p:tgtEl>
                                          <p:spTgt spid="54"/>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barn(outVertical)">
                                      <p:cBhvr>
                                        <p:cTn id="10" dur="500"/>
                                        <p:tgtEl>
                                          <p:spTgt spid="53"/>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ppt_w</p:attrName>
                                        </p:attrNameLst>
                                      </p:cBhvr>
                                      <p:tavLst>
                                        <p:tav tm="0">
                                          <p:val>
                                            <p:fltVal val="0"/>
                                          </p:val>
                                        </p:tav>
                                        <p:tav tm="100000">
                                          <p:val>
                                            <p:strVal val="#ppt_w"/>
                                          </p:val>
                                        </p:tav>
                                      </p:tavLst>
                                    </p:anim>
                                    <p:anim calcmode="lin" valueType="num">
                                      <p:cBhvr>
                                        <p:cTn id="28" dur="500" fill="hold"/>
                                        <p:tgtEl>
                                          <p:spTgt spid="50"/>
                                        </p:tgtEl>
                                        <p:attrNameLst>
                                          <p:attrName>ppt_h</p:attrName>
                                        </p:attrNameLst>
                                      </p:cBhvr>
                                      <p:tavLst>
                                        <p:tav tm="0">
                                          <p:val>
                                            <p:fltVal val="0"/>
                                          </p:val>
                                        </p:tav>
                                        <p:tav tm="100000">
                                          <p:val>
                                            <p:strVal val="#ppt_h"/>
                                          </p:val>
                                        </p:tav>
                                      </p:tavLst>
                                    </p:anim>
                                    <p:animEffect transition="in" filter="fade">
                                      <p:cBhvr>
                                        <p:cTn id="29" dur="500"/>
                                        <p:tgtEl>
                                          <p:spTgt spid="50"/>
                                        </p:tgtEl>
                                      </p:cBhvr>
                                    </p:animEffect>
                                  </p:childTnLst>
                                </p:cTn>
                              </p:par>
                              <p:par>
                                <p:cTn id="30" presetID="53" presetClass="entr" presetSubtype="16"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1000"/>
                                        <p:tgtEl>
                                          <p:spTgt spid="57"/>
                                        </p:tgtEl>
                                      </p:cBhvr>
                                    </p:animEffect>
                                    <p:anim calcmode="lin" valueType="num">
                                      <p:cBhvr>
                                        <p:cTn id="40" dur="1000" fill="hold"/>
                                        <p:tgtEl>
                                          <p:spTgt spid="57"/>
                                        </p:tgtEl>
                                        <p:attrNameLst>
                                          <p:attrName>ppt_x</p:attrName>
                                        </p:attrNameLst>
                                      </p:cBhvr>
                                      <p:tavLst>
                                        <p:tav tm="0">
                                          <p:val>
                                            <p:strVal val="#ppt_x"/>
                                          </p:val>
                                        </p:tav>
                                        <p:tav tm="100000">
                                          <p:val>
                                            <p:strVal val="#ppt_x"/>
                                          </p:val>
                                        </p:tav>
                                      </p:tavLst>
                                    </p:anim>
                                    <p:anim calcmode="lin" valueType="num">
                                      <p:cBhvr>
                                        <p:cTn id="41" dur="1000" fill="hold"/>
                                        <p:tgtEl>
                                          <p:spTgt spid="5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1000"/>
                                        <p:tgtEl>
                                          <p:spTgt spid="56"/>
                                        </p:tgtEl>
                                      </p:cBhvr>
                                    </p:animEffect>
                                    <p:anim calcmode="lin" valueType="num">
                                      <p:cBhvr>
                                        <p:cTn id="45" dur="1000" fill="hold"/>
                                        <p:tgtEl>
                                          <p:spTgt spid="56"/>
                                        </p:tgtEl>
                                        <p:attrNameLst>
                                          <p:attrName>ppt_x</p:attrName>
                                        </p:attrNameLst>
                                      </p:cBhvr>
                                      <p:tavLst>
                                        <p:tav tm="0">
                                          <p:val>
                                            <p:strVal val="#ppt_x"/>
                                          </p:val>
                                        </p:tav>
                                        <p:tav tm="100000">
                                          <p:val>
                                            <p:strVal val="#ppt_x"/>
                                          </p:val>
                                        </p:tav>
                                      </p:tavLst>
                                    </p:anim>
                                    <p:anim calcmode="lin" valueType="num">
                                      <p:cBhvr>
                                        <p:cTn id="46"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down)">
                                      <p:cBhvr>
                                        <p:cTn id="5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 grpId="0" animBg="1"/>
      <p:bldP spid="53" grpId="0"/>
      <p:bldP spid="54" grpId="0"/>
      <p:bldP spid="55" grpId="0"/>
      <p:bldP spid="56" grpId="0"/>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17">
            <a:extLst>
              <a:ext uri="{FF2B5EF4-FFF2-40B4-BE49-F238E27FC236}">
                <a16:creationId xmlns:a16="http://schemas.microsoft.com/office/drawing/2014/main" id="{7510633D-45BA-1CD4-4BE1-C55A5B18450E}"/>
              </a:ext>
            </a:extLst>
          </p:cNvPr>
          <p:cNvGrpSpPr/>
          <p:nvPr/>
        </p:nvGrpSpPr>
        <p:grpSpPr>
          <a:xfrm>
            <a:off x="10954392" y="114559"/>
            <a:ext cx="604451" cy="249830"/>
            <a:chOff x="10856725" y="1582889"/>
            <a:chExt cx="854191" cy="353052"/>
          </a:xfrm>
          <a:solidFill>
            <a:srgbClr val="74757C"/>
          </a:solidFill>
        </p:grpSpPr>
        <p:sp>
          <p:nvSpPr>
            <p:cNvPr id="3" name="Freeform: Shape 2">
              <a:extLst>
                <a:ext uri="{FF2B5EF4-FFF2-40B4-BE49-F238E27FC236}">
                  <a16:creationId xmlns:a16="http://schemas.microsoft.com/office/drawing/2014/main" id="{C6D3AA79-F90E-7A33-CA22-A8203137612D}"/>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8A0D02D2-8005-ED32-4547-F60C519FA1E1}"/>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F41D0425-EFA4-333C-73D7-4FE76A2DE59F}"/>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E43087E2-D7E1-926F-70A3-6FD3426F7C8C}"/>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5FB5637-D028-5515-F0AD-1E4A56FAA0A3}"/>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E91F9C7A-33D9-0AD0-CC89-D6E52B20EBFB}"/>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1B17ABC-1695-4BB0-EBD4-D93B410A515D}"/>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F976957-2456-D9FD-3BBF-AC2023CDC0E2}"/>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B8180E4-0DB2-E459-0D32-33DB26B29FF0}"/>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9C515D7-6CC9-03DE-20AA-4ABCF0C5C818}"/>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733EC8F-DFC3-9506-2C2B-93688485AE8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0752CBC-2B64-A031-7698-C320FFA5795C}"/>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297012F-B316-47D2-E4EC-F3F02C211D17}"/>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EE0054B-9629-DBF6-AD1F-1573C87EE09B}"/>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E436336-3B30-7D4B-0878-4E89B314793F}"/>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9B02EF8-7EC1-EFD8-74FA-2132ABE7E698}"/>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3B365D8-C96A-C01C-227F-96101DF22A18}"/>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DCB19F5-F964-0A21-2212-CE0D78C8BE0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83E6FAF-0C86-648B-3175-9E1CA5BFF2BB}"/>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22" name="Group 21">
            <a:extLst>
              <a:ext uri="{FF2B5EF4-FFF2-40B4-BE49-F238E27FC236}">
                <a16:creationId xmlns:a16="http://schemas.microsoft.com/office/drawing/2014/main" id="{7A6D9A4F-2877-70C2-04F1-0D1B674CC7D1}"/>
              </a:ext>
            </a:extLst>
          </p:cNvPr>
          <p:cNvGrpSpPr/>
          <p:nvPr/>
        </p:nvGrpSpPr>
        <p:grpSpPr>
          <a:xfrm>
            <a:off x="11621149" y="77200"/>
            <a:ext cx="369375" cy="324548"/>
            <a:chOff x="10860459" y="882137"/>
            <a:chExt cx="852216" cy="748792"/>
          </a:xfrm>
          <a:solidFill>
            <a:srgbClr val="A66BFC"/>
          </a:solidFill>
        </p:grpSpPr>
        <p:sp>
          <p:nvSpPr>
            <p:cNvPr id="23" name="Freeform: Shape 22">
              <a:extLst>
                <a:ext uri="{FF2B5EF4-FFF2-40B4-BE49-F238E27FC236}">
                  <a16:creationId xmlns:a16="http://schemas.microsoft.com/office/drawing/2014/main" id="{88FABFBC-C83C-A85E-95B6-A0B95C3BFB53}"/>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id="{2C641BA1-1357-912E-8539-2F26FDCB1B17}"/>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E250350-0890-D571-DD47-E0475F712618}"/>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B2F9C1FA-7552-7E86-6658-0DCE610C1992}"/>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sp>
        <p:nvSpPr>
          <p:cNvPr id="27" name="TextBox 26">
            <a:extLst>
              <a:ext uri="{FF2B5EF4-FFF2-40B4-BE49-F238E27FC236}">
                <a16:creationId xmlns:a16="http://schemas.microsoft.com/office/drawing/2014/main" id="{3112F24A-9860-3D99-BBDB-9416CF046B58}"/>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grpSp>
        <p:nvGrpSpPr>
          <p:cNvPr id="30" name="Group 29">
            <a:extLst>
              <a:ext uri="{FF2B5EF4-FFF2-40B4-BE49-F238E27FC236}">
                <a16:creationId xmlns:a16="http://schemas.microsoft.com/office/drawing/2014/main" id="{5DC49DB5-496A-ACA7-7852-2655E65E52CE}"/>
              </a:ext>
            </a:extLst>
          </p:cNvPr>
          <p:cNvGrpSpPr/>
          <p:nvPr/>
        </p:nvGrpSpPr>
        <p:grpSpPr>
          <a:xfrm>
            <a:off x="4530634" y="813262"/>
            <a:ext cx="3130732" cy="3157251"/>
            <a:chOff x="4559799" y="821971"/>
            <a:chExt cx="3130732" cy="3157251"/>
          </a:xfrm>
        </p:grpSpPr>
        <p:sp>
          <p:nvSpPr>
            <p:cNvPr id="28" name="TextBox 27">
              <a:extLst>
                <a:ext uri="{FF2B5EF4-FFF2-40B4-BE49-F238E27FC236}">
                  <a16:creationId xmlns:a16="http://schemas.microsoft.com/office/drawing/2014/main" id="{856D6863-FFFD-3822-79B6-C6C53D6033F4}"/>
                </a:ext>
              </a:extLst>
            </p:cNvPr>
            <p:cNvSpPr txBox="1"/>
            <p:nvPr/>
          </p:nvSpPr>
          <p:spPr>
            <a:xfrm>
              <a:off x="4559799" y="2871226"/>
              <a:ext cx="3130732" cy="1107996"/>
            </a:xfrm>
            <a:prstGeom prst="rect">
              <a:avLst/>
            </a:prstGeom>
            <a:noFill/>
          </p:spPr>
          <p:txBody>
            <a:bodyPr wrap="square" rtlCol="0">
              <a:spAutoFit/>
            </a:bodyPr>
            <a:lstStyle/>
            <a:p>
              <a:r>
                <a:rPr lang="fa-IR" sz="6600" dirty="0">
                  <a:solidFill>
                    <a:srgbClr val="F0F0F1"/>
                  </a:solidFill>
                  <a:cs typeface="B Yekan" panose="00000400000000000000" pitchFamily="2" charset="-78"/>
                </a:rPr>
                <a:t>مــــــنابع</a:t>
              </a:r>
              <a:endParaRPr lang="en-US" sz="6600" dirty="0">
                <a:solidFill>
                  <a:srgbClr val="F0F0F1"/>
                </a:solidFill>
                <a:cs typeface="B Yekan" panose="00000400000000000000" pitchFamily="2" charset="-78"/>
              </a:endParaRPr>
            </a:p>
          </p:txBody>
        </p:sp>
        <p:pic>
          <p:nvPicPr>
            <p:cNvPr id="29" name="Picture 28">
              <a:extLst>
                <a:ext uri="{FF2B5EF4-FFF2-40B4-BE49-F238E27FC236}">
                  <a16:creationId xmlns:a16="http://schemas.microsoft.com/office/drawing/2014/main" id="{413AC2D4-DCAA-880A-0868-7EDDA1FD53DF}"/>
                </a:ext>
              </a:extLst>
            </p:cNvPr>
            <p:cNvPicPr>
              <a:picLocks noChangeAspect="1"/>
            </p:cNvPicPr>
            <p:nvPr/>
          </p:nvPicPr>
          <p:blipFill>
            <a:blip r:embed="rId2">
              <a:biLevel thresh="2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tretch>
              <a:fillRect/>
            </a:stretch>
          </p:blipFill>
          <p:spPr>
            <a:xfrm>
              <a:off x="5137331" y="821971"/>
              <a:ext cx="1975669" cy="1975669"/>
            </a:xfrm>
            <a:prstGeom prst="rect">
              <a:avLst/>
            </a:prstGeom>
          </p:spPr>
        </p:pic>
      </p:grpSp>
      <p:pic>
        <p:nvPicPr>
          <p:cNvPr id="32" name="Picture 31">
            <a:hlinkClick r:id="" action="ppaction://hlinkshowjump?jump=firstslide"/>
            <a:extLst>
              <a:ext uri="{FF2B5EF4-FFF2-40B4-BE49-F238E27FC236}">
                <a16:creationId xmlns:a16="http://schemas.microsoft.com/office/drawing/2014/main" id="{23A07C97-0B91-67DE-31A0-DAFC31CB2E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33" name="Picture 32">
            <a:hlinkClick r:id="" action="ppaction://hlinkshowjump?jump=previousslide"/>
            <a:extLst>
              <a:ext uri="{FF2B5EF4-FFF2-40B4-BE49-F238E27FC236}">
                <a16:creationId xmlns:a16="http://schemas.microsoft.com/office/drawing/2014/main" id="{50AF0897-2B79-8364-FE1C-4405D4F8B0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34" name="Picture 33">
            <a:hlinkClick r:id="" action="ppaction://hlinkshowjump?jump=nextslide"/>
            <a:extLst>
              <a:ext uri="{FF2B5EF4-FFF2-40B4-BE49-F238E27FC236}">
                <a16:creationId xmlns:a16="http://schemas.microsoft.com/office/drawing/2014/main" id="{307A8E46-EFFB-7760-FA6A-B330AF6469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35" name="TextBox 34">
            <a:extLst>
              <a:ext uri="{FF2B5EF4-FFF2-40B4-BE49-F238E27FC236}">
                <a16:creationId xmlns:a16="http://schemas.microsoft.com/office/drawing/2014/main" id="{675D4FD6-E3C1-3E5B-EB57-D74384DCAEB8}"/>
              </a:ext>
            </a:extLst>
          </p:cNvPr>
          <p:cNvSpPr txBox="1"/>
          <p:nvPr/>
        </p:nvSpPr>
        <p:spPr>
          <a:xfrm>
            <a:off x="175311" y="4518124"/>
            <a:ext cx="11823959" cy="2192908"/>
          </a:xfrm>
          <a:prstGeom prst="rect">
            <a:avLst/>
          </a:prstGeom>
          <a:noFill/>
        </p:spPr>
        <p:txBody>
          <a:bodyPr wrap="square">
            <a:spAutoFit/>
          </a:bodyPr>
          <a:lstStyle/>
          <a:p>
            <a:pPr algn="ctr" rtl="1">
              <a:lnSpc>
                <a:spcPct val="200000"/>
              </a:lnSpc>
            </a:pPr>
            <a:r>
              <a:rPr lang="fa-IR" sz="1400" dirty="0">
                <a:solidFill>
                  <a:srgbClr val="00206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2060"/>
              </a:solidFill>
              <a:cs typeface="B Yekan" panose="00000400000000000000" pitchFamily="2" charset="-78"/>
            </a:endParaRPr>
          </a:p>
        </p:txBody>
      </p:sp>
    </p:spTree>
    <p:extLst>
      <p:ext uri="{BB962C8B-B14F-4D97-AF65-F5344CB8AC3E}">
        <p14:creationId xmlns:p14="http://schemas.microsoft.com/office/powerpoint/2010/main" val="4161163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59BF0A3A-DC72-61AE-AF58-0AE14D55542F}"/>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Rectangle 3">
            <a:extLst>
              <a:ext uri="{FF2B5EF4-FFF2-40B4-BE49-F238E27FC236}">
                <a16:creationId xmlns:a16="http://schemas.microsoft.com/office/drawing/2014/main" id="{131B4080-F811-DAA1-4FB7-3C55418F55E1}"/>
              </a:ext>
            </a:extLst>
          </p:cNvPr>
          <p:cNvSpPr/>
          <p:nvPr/>
        </p:nvSpPr>
        <p:spPr>
          <a:xfrm>
            <a:off x="5159829" y="1169330"/>
            <a:ext cx="6785162" cy="5446075"/>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2CF8D21-D8B1-761D-0E2B-9A7B4A353D8E}"/>
              </a:ext>
            </a:extLst>
          </p:cNvPr>
          <p:cNvSpPr/>
          <p:nvPr/>
        </p:nvSpPr>
        <p:spPr>
          <a:xfrm>
            <a:off x="267538" y="1169330"/>
            <a:ext cx="4685462" cy="2641191"/>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92A8341-D6D9-D899-B2EE-4243C630FC2C}"/>
              </a:ext>
            </a:extLst>
          </p:cNvPr>
          <p:cNvSpPr/>
          <p:nvPr/>
        </p:nvSpPr>
        <p:spPr>
          <a:xfrm>
            <a:off x="267538" y="3974214"/>
            <a:ext cx="4685462" cy="2641191"/>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B61CF1E-10E2-EA4C-2491-191E0563AD66}"/>
              </a:ext>
            </a:extLst>
          </p:cNvPr>
          <p:cNvSpPr txBox="1"/>
          <p:nvPr/>
        </p:nvSpPr>
        <p:spPr>
          <a:xfrm>
            <a:off x="2609091" y="1558858"/>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35" name="TextBox 34">
            <a:extLst>
              <a:ext uri="{FF2B5EF4-FFF2-40B4-BE49-F238E27FC236}">
                <a16:creationId xmlns:a16="http://schemas.microsoft.com/office/drawing/2014/main" id="{72B10839-0179-C6F5-76C0-E42A6A87567E}"/>
              </a:ext>
            </a:extLst>
          </p:cNvPr>
          <p:cNvSpPr txBox="1"/>
          <p:nvPr/>
        </p:nvSpPr>
        <p:spPr>
          <a:xfrm>
            <a:off x="3128349" y="1169330"/>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37" name="TextBox 36">
            <a:extLst>
              <a:ext uri="{FF2B5EF4-FFF2-40B4-BE49-F238E27FC236}">
                <a16:creationId xmlns:a16="http://schemas.microsoft.com/office/drawing/2014/main" id="{67ECD64E-888C-A8D9-2942-24A756C89827}"/>
              </a:ext>
            </a:extLst>
          </p:cNvPr>
          <p:cNvSpPr txBox="1"/>
          <p:nvPr/>
        </p:nvSpPr>
        <p:spPr>
          <a:xfrm>
            <a:off x="263708" y="1919621"/>
            <a:ext cx="4651566" cy="1762021"/>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cs typeface="B Yekan" panose="00000400000000000000" pitchFamily="2" charset="-78"/>
            </a:endParaRPr>
          </a:p>
        </p:txBody>
      </p:sp>
      <p:sp>
        <p:nvSpPr>
          <p:cNvPr id="40" name="TextBox 39">
            <a:extLst>
              <a:ext uri="{FF2B5EF4-FFF2-40B4-BE49-F238E27FC236}">
                <a16:creationId xmlns:a16="http://schemas.microsoft.com/office/drawing/2014/main" id="{ED352BCD-1264-4450-33AC-D16F4F2098B3}"/>
              </a:ext>
            </a:extLst>
          </p:cNvPr>
          <p:cNvSpPr txBox="1"/>
          <p:nvPr/>
        </p:nvSpPr>
        <p:spPr>
          <a:xfrm>
            <a:off x="2636520" y="4404911"/>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46" name="TextBox 45">
            <a:extLst>
              <a:ext uri="{FF2B5EF4-FFF2-40B4-BE49-F238E27FC236}">
                <a16:creationId xmlns:a16="http://schemas.microsoft.com/office/drawing/2014/main" id="{E02DDB70-9645-620E-FF97-60A0A40C2DED}"/>
              </a:ext>
            </a:extLst>
          </p:cNvPr>
          <p:cNvSpPr txBox="1"/>
          <p:nvPr/>
        </p:nvSpPr>
        <p:spPr>
          <a:xfrm>
            <a:off x="3155778" y="4015383"/>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47" name="TextBox 46">
            <a:extLst>
              <a:ext uri="{FF2B5EF4-FFF2-40B4-BE49-F238E27FC236}">
                <a16:creationId xmlns:a16="http://schemas.microsoft.com/office/drawing/2014/main" id="{1C848207-89B7-356D-E32D-9BA483955476}"/>
              </a:ext>
            </a:extLst>
          </p:cNvPr>
          <p:cNvSpPr txBox="1"/>
          <p:nvPr/>
        </p:nvSpPr>
        <p:spPr>
          <a:xfrm>
            <a:off x="291137" y="4765674"/>
            <a:ext cx="4651566" cy="1762021"/>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rgbClr val="0A2250"/>
              </a:solidFill>
              <a:cs typeface="B Yekan" panose="00000400000000000000" pitchFamily="2" charset="-78"/>
            </a:endParaRPr>
          </a:p>
        </p:txBody>
      </p:sp>
      <p:sp>
        <p:nvSpPr>
          <p:cNvPr id="48" name="TextBox 47">
            <a:extLst>
              <a:ext uri="{FF2B5EF4-FFF2-40B4-BE49-F238E27FC236}">
                <a16:creationId xmlns:a16="http://schemas.microsoft.com/office/drawing/2014/main" id="{AC155C6C-8C0E-7564-B0EE-D4C6573A3360}"/>
              </a:ext>
            </a:extLst>
          </p:cNvPr>
          <p:cNvSpPr txBox="1"/>
          <p:nvPr/>
        </p:nvSpPr>
        <p:spPr>
          <a:xfrm>
            <a:off x="9598920" y="1637843"/>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49" name="TextBox 48">
            <a:extLst>
              <a:ext uri="{FF2B5EF4-FFF2-40B4-BE49-F238E27FC236}">
                <a16:creationId xmlns:a16="http://schemas.microsoft.com/office/drawing/2014/main" id="{96A832BC-D582-581B-E5A0-66E60D19386D}"/>
              </a:ext>
            </a:extLst>
          </p:cNvPr>
          <p:cNvSpPr txBox="1"/>
          <p:nvPr/>
        </p:nvSpPr>
        <p:spPr>
          <a:xfrm>
            <a:off x="10118178" y="1248315"/>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50" name="TextBox 49">
            <a:extLst>
              <a:ext uri="{FF2B5EF4-FFF2-40B4-BE49-F238E27FC236}">
                <a16:creationId xmlns:a16="http://schemas.microsoft.com/office/drawing/2014/main" id="{74FCA384-7254-74C9-2CC2-8B49CEB61EE6}"/>
              </a:ext>
            </a:extLst>
          </p:cNvPr>
          <p:cNvSpPr txBox="1"/>
          <p:nvPr/>
        </p:nvSpPr>
        <p:spPr>
          <a:xfrm>
            <a:off x="5183458" y="1998606"/>
            <a:ext cx="6760556" cy="4347344"/>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a:t>
            </a:r>
            <a:r>
              <a:rPr lang="fa-IR" sz="1400" dirty="0">
                <a:solidFill>
                  <a:srgbClr val="0A2250"/>
                </a:solidFill>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endParaRPr lang="en-US" sz="1400" dirty="0">
              <a:solidFill>
                <a:srgbClr val="0A2250"/>
              </a:solidFill>
              <a:cs typeface="B Yekan" panose="00000400000000000000" pitchFamily="2" charset="-78"/>
            </a:endParaRPr>
          </a:p>
        </p:txBody>
      </p:sp>
    </p:spTree>
    <p:extLst>
      <p:ext uri="{BB962C8B-B14F-4D97-AF65-F5344CB8AC3E}">
        <p14:creationId xmlns:p14="http://schemas.microsoft.com/office/powerpoint/2010/main" val="2370216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1000"/>
                                        <p:tgtEl>
                                          <p:spTgt spid="49"/>
                                        </p:tgtEl>
                                      </p:cBhvr>
                                    </p:animEffect>
                                    <p:anim calcmode="lin" valueType="num">
                                      <p:cBhvr>
                                        <p:cTn id="18" dur="1000" fill="hold"/>
                                        <p:tgtEl>
                                          <p:spTgt spid="49"/>
                                        </p:tgtEl>
                                        <p:attrNameLst>
                                          <p:attrName>ppt_x</p:attrName>
                                        </p:attrNameLst>
                                      </p:cBhvr>
                                      <p:tavLst>
                                        <p:tav tm="0">
                                          <p:val>
                                            <p:strVal val="#ppt_x"/>
                                          </p:val>
                                        </p:tav>
                                        <p:tav tm="100000">
                                          <p:val>
                                            <p:strVal val="#ppt_x"/>
                                          </p:val>
                                        </p:tav>
                                      </p:tavLst>
                                    </p:anim>
                                    <p:anim calcmode="lin" valueType="num">
                                      <p:cBhvr>
                                        <p:cTn id="1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1000" fill="hold"/>
                                        <p:tgtEl>
                                          <p:spTgt spid="4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1000"/>
                                        <p:tgtEl>
                                          <p:spTgt spid="40"/>
                                        </p:tgtEl>
                                      </p:cBhvr>
                                    </p:animEffect>
                                    <p:anim calcmode="lin" valueType="num">
                                      <p:cBhvr>
                                        <p:cTn id="47" dur="1000" fill="hold"/>
                                        <p:tgtEl>
                                          <p:spTgt spid="40"/>
                                        </p:tgtEl>
                                        <p:attrNameLst>
                                          <p:attrName>ppt_x</p:attrName>
                                        </p:attrNameLst>
                                      </p:cBhvr>
                                      <p:tavLst>
                                        <p:tav tm="0">
                                          <p:val>
                                            <p:strVal val="#ppt_x"/>
                                          </p:val>
                                        </p:tav>
                                        <p:tav tm="100000">
                                          <p:val>
                                            <p:strVal val="#ppt_x"/>
                                          </p:val>
                                        </p:tav>
                                      </p:tavLst>
                                    </p:anim>
                                    <p:anim calcmode="lin" valueType="num">
                                      <p:cBhvr>
                                        <p:cTn id="48" dur="1000" fill="hold"/>
                                        <p:tgtEl>
                                          <p:spTgt spid="4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1000"/>
                                        <p:tgtEl>
                                          <p:spTgt spid="47"/>
                                        </p:tgtEl>
                                      </p:cBhvr>
                                    </p:animEffect>
                                    <p:anim calcmode="lin" valueType="num">
                                      <p:cBhvr>
                                        <p:cTn id="52" dur="1000" fill="hold"/>
                                        <p:tgtEl>
                                          <p:spTgt spid="47"/>
                                        </p:tgtEl>
                                        <p:attrNameLst>
                                          <p:attrName>ppt_x</p:attrName>
                                        </p:attrNameLst>
                                      </p:cBhvr>
                                      <p:tavLst>
                                        <p:tav tm="0">
                                          <p:val>
                                            <p:strVal val="#ppt_x"/>
                                          </p:val>
                                        </p:tav>
                                        <p:tav tm="100000">
                                          <p:val>
                                            <p:strVal val="#ppt_x"/>
                                          </p:val>
                                        </p:tav>
                                      </p:tavLst>
                                    </p:anim>
                                    <p:anim calcmode="lin" valueType="num">
                                      <p:cBhvr>
                                        <p:cTn id="5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5" grpId="0"/>
      <p:bldP spid="37" grpId="0"/>
      <p:bldP spid="40" grpId="0"/>
      <p:bldP spid="46" grpId="0"/>
      <p:bldP spid="47" grpId="0"/>
      <p:bldP spid="48" grpId="0"/>
      <p:bldP spid="49" grpId="0"/>
      <p:bldP spid="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59BF0A3A-DC72-61AE-AF58-0AE14D55542F}"/>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TextBox 3">
            <a:extLst>
              <a:ext uri="{FF2B5EF4-FFF2-40B4-BE49-F238E27FC236}">
                <a16:creationId xmlns:a16="http://schemas.microsoft.com/office/drawing/2014/main" id="{7F177454-6C6E-F59F-8409-E800BCD7059E}"/>
              </a:ext>
            </a:extLst>
          </p:cNvPr>
          <p:cNvSpPr txBox="1"/>
          <p:nvPr/>
        </p:nvSpPr>
        <p:spPr>
          <a:xfrm>
            <a:off x="9636244" y="1675167"/>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29" name="TextBox 28">
            <a:extLst>
              <a:ext uri="{FF2B5EF4-FFF2-40B4-BE49-F238E27FC236}">
                <a16:creationId xmlns:a16="http://schemas.microsoft.com/office/drawing/2014/main" id="{A9DD9522-9CFD-7E76-6D7B-45C170DA4F61}"/>
              </a:ext>
            </a:extLst>
          </p:cNvPr>
          <p:cNvSpPr txBox="1"/>
          <p:nvPr/>
        </p:nvSpPr>
        <p:spPr>
          <a:xfrm>
            <a:off x="10108847" y="1285639"/>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30" name="TextBox 29">
            <a:extLst>
              <a:ext uri="{FF2B5EF4-FFF2-40B4-BE49-F238E27FC236}">
                <a16:creationId xmlns:a16="http://schemas.microsoft.com/office/drawing/2014/main" id="{302E1A61-D9DB-2C57-5050-F6255F2A054C}"/>
              </a:ext>
            </a:extLst>
          </p:cNvPr>
          <p:cNvSpPr txBox="1"/>
          <p:nvPr/>
        </p:nvSpPr>
        <p:spPr>
          <a:xfrm>
            <a:off x="292333" y="1970614"/>
            <a:ext cx="11642350" cy="4347344"/>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a:t>
            </a:r>
            <a:r>
              <a:rPr lang="fa-IR" sz="1400" dirty="0">
                <a:solidFill>
                  <a:srgbClr val="0A2250"/>
                </a:solidFill>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cs typeface="B Yekan" panose="00000400000000000000" pitchFamily="2" charset="-78"/>
            </a:endParaRPr>
          </a:p>
        </p:txBody>
      </p:sp>
    </p:spTree>
    <p:extLst>
      <p:ext uri="{BB962C8B-B14F-4D97-AF65-F5344CB8AC3E}">
        <p14:creationId xmlns:p14="http://schemas.microsoft.com/office/powerpoint/2010/main" val="727993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right)">
                                      <p:cBhvr>
                                        <p:cTn id="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59BF0A3A-DC72-61AE-AF58-0AE14D55542F}"/>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Google Shape;585;p38">
            <a:extLst>
              <a:ext uri="{FF2B5EF4-FFF2-40B4-BE49-F238E27FC236}">
                <a16:creationId xmlns:a16="http://schemas.microsoft.com/office/drawing/2014/main" id="{CB08B376-C3FA-794E-4F68-55D2868F4AB1}"/>
              </a:ext>
            </a:extLst>
          </p:cNvPr>
          <p:cNvSpPr/>
          <p:nvPr/>
        </p:nvSpPr>
        <p:spPr>
          <a:xfrm>
            <a:off x="4308675" y="2136809"/>
            <a:ext cx="3534232" cy="3534230"/>
          </a:xfrm>
          <a:prstGeom prst="ellipse">
            <a:avLst/>
          </a:prstGeom>
          <a:noFill/>
          <a:ln w="9525" cap="flat" cmpd="sng">
            <a:solidFill>
              <a:srgbClr val="3A6C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586;p38">
            <a:extLst>
              <a:ext uri="{FF2B5EF4-FFF2-40B4-BE49-F238E27FC236}">
                <a16:creationId xmlns:a16="http://schemas.microsoft.com/office/drawing/2014/main" id="{3E6D7BEB-8B29-E8AB-2C62-F64641F626F7}"/>
              </a:ext>
            </a:extLst>
          </p:cNvPr>
          <p:cNvSpPr/>
          <p:nvPr/>
        </p:nvSpPr>
        <p:spPr>
          <a:xfrm>
            <a:off x="4772822" y="2615072"/>
            <a:ext cx="2605104" cy="2605249"/>
          </a:xfrm>
          <a:custGeom>
            <a:avLst/>
            <a:gdLst/>
            <a:ahLst/>
            <a:cxnLst/>
            <a:rect l="l" t="t" r="r" b="b"/>
            <a:pathLst>
              <a:path w="18167" h="18168" extrusionOk="0">
                <a:moveTo>
                  <a:pt x="9084" y="1"/>
                </a:moveTo>
                <a:cubicBezTo>
                  <a:pt x="4067" y="1"/>
                  <a:pt x="0" y="4068"/>
                  <a:pt x="0" y="9084"/>
                </a:cubicBezTo>
                <a:cubicBezTo>
                  <a:pt x="0" y="14101"/>
                  <a:pt x="4067" y="18167"/>
                  <a:pt x="9084" y="18167"/>
                </a:cubicBezTo>
                <a:cubicBezTo>
                  <a:pt x="14100" y="18167"/>
                  <a:pt x="18167" y="14101"/>
                  <a:pt x="18167" y="9084"/>
                </a:cubicBezTo>
                <a:cubicBezTo>
                  <a:pt x="18167" y="4068"/>
                  <a:pt x="14100" y="1"/>
                  <a:pt x="9084" y="1"/>
                </a:cubicBezTo>
                <a:close/>
              </a:path>
            </a:pathLst>
          </a:custGeom>
          <a:solidFill>
            <a:srgbClr val="3A6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588;p38">
            <a:extLst>
              <a:ext uri="{FF2B5EF4-FFF2-40B4-BE49-F238E27FC236}">
                <a16:creationId xmlns:a16="http://schemas.microsoft.com/office/drawing/2014/main" id="{655CDF66-5881-E789-8DE9-12C7AF518147}"/>
              </a:ext>
            </a:extLst>
          </p:cNvPr>
          <p:cNvSpPr/>
          <p:nvPr/>
        </p:nvSpPr>
        <p:spPr>
          <a:xfrm>
            <a:off x="4728063" y="1983368"/>
            <a:ext cx="1014121" cy="1014119"/>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89;p38">
            <a:extLst>
              <a:ext uri="{FF2B5EF4-FFF2-40B4-BE49-F238E27FC236}">
                <a16:creationId xmlns:a16="http://schemas.microsoft.com/office/drawing/2014/main" id="{E25A08CD-2BDF-82D5-930D-F4952502E0CA}"/>
              </a:ext>
            </a:extLst>
          </p:cNvPr>
          <p:cNvSpPr/>
          <p:nvPr/>
        </p:nvSpPr>
        <p:spPr>
          <a:xfrm>
            <a:off x="6384349" y="1983368"/>
            <a:ext cx="1014121" cy="1014119"/>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5" name="Google Shape;590;p38">
            <a:extLst>
              <a:ext uri="{FF2B5EF4-FFF2-40B4-BE49-F238E27FC236}">
                <a16:creationId xmlns:a16="http://schemas.microsoft.com/office/drawing/2014/main" id="{5B8935E6-6FE9-3F8C-7A78-027216B8BAF2}"/>
              </a:ext>
            </a:extLst>
          </p:cNvPr>
          <p:cNvCxnSpPr>
            <a:stCxn id="30" idx="2"/>
          </p:cNvCxnSpPr>
          <p:nvPr/>
        </p:nvCxnSpPr>
        <p:spPr>
          <a:xfrm rot="10800000">
            <a:off x="3252838" y="2490428"/>
            <a:ext cx="1475225" cy="0"/>
          </a:xfrm>
          <a:prstGeom prst="straightConnector1">
            <a:avLst/>
          </a:prstGeom>
          <a:noFill/>
          <a:ln w="9525" cap="flat" cmpd="sng">
            <a:solidFill>
              <a:srgbClr val="3A6CFF"/>
            </a:solidFill>
            <a:prstDash val="solid"/>
            <a:round/>
            <a:headEnd type="none" w="med" len="med"/>
            <a:tailEnd type="triangle" w="med" len="med"/>
          </a:ln>
        </p:spPr>
      </p:cxnSp>
      <p:sp>
        <p:nvSpPr>
          <p:cNvPr id="37" name="Google Shape;591;p38">
            <a:extLst>
              <a:ext uri="{FF2B5EF4-FFF2-40B4-BE49-F238E27FC236}">
                <a16:creationId xmlns:a16="http://schemas.microsoft.com/office/drawing/2014/main" id="{4DAB0F85-CF53-7054-4235-245B36319735}"/>
              </a:ext>
            </a:extLst>
          </p:cNvPr>
          <p:cNvSpPr/>
          <p:nvPr/>
        </p:nvSpPr>
        <p:spPr>
          <a:xfrm>
            <a:off x="4752306" y="4852148"/>
            <a:ext cx="1014121" cy="1014119"/>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592;p38">
            <a:extLst>
              <a:ext uri="{FF2B5EF4-FFF2-40B4-BE49-F238E27FC236}">
                <a16:creationId xmlns:a16="http://schemas.microsoft.com/office/drawing/2014/main" id="{00E9FD6D-341B-45B1-1517-63D9500C6698}"/>
              </a:ext>
            </a:extLst>
          </p:cNvPr>
          <p:cNvSpPr/>
          <p:nvPr/>
        </p:nvSpPr>
        <p:spPr>
          <a:xfrm>
            <a:off x="6408575" y="4838469"/>
            <a:ext cx="1014121" cy="1014119"/>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93;p38">
            <a:extLst>
              <a:ext uri="{FF2B5EF4-FFF2-40B4-BE49-F238E27FC236}">
                <a16:creationId xmlns:a16="http://schemas.microsoft.com/office/drawing/2014/main" id="{21F2AF08-8384-E898-D33D-31B5D2D988F6}"/>
              </a:ext>
            </a:extLst>
          </p:cNvPr>
          <p:cNvSpPr/>
          <p:nvPr/>
        </p:nvSpPr>
        <p:spPr>
          <a:xfrm>
            <a:off x="3911686" y="3417766"/>
            <a:ext cx="1014121" cy="1014119"/>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594;p38">
            <a:extLst>
              <a:ext uri="{FF2B5EF4-FFF2-40B4-BE49-F238E27FC236}">
                <a16:creationId xmlns:a16="http://schemas.microsoft.com/office/drawing/2014/main" id="{80B4A8A0-461C-16D3-E5EC-E2D18015C036}"/>
              </a:ext>
            </a:extLst>
          </p:cNvPr>
          <p:cNvSpPr/>
          <p:nvPr/>
        </p:nvSpPr>
        <p:spPr>
          <a:xfrm>
            <a:off x="7224256" y="3417766"/>
            <a:ext cx="1014121" cy="1014119"/>
          </a:xfrm>
          <a:prstGeom prst="ellipse">
            <a:avLst/>
          </a:prstGeom>
          <a:solidFill>
            <a:schemeClr val="lt1"/>
          </a:solidFill>
          <a:ln w="19050" cap="flat" cmpd="sng">
            <a:noFill/>
            <a:prstDash val="solid"/>
            <a:round/>
            <a:headEnd type="none" w="sm" len="sm"/>
            <a:tailEnd type="none" w="sm" len="sm"/>
          </a:ln>
          <a:effectLst>
            <a:outerShdw blurRad="63500" algn="ctr" rotWithShape="0">
              <a:prstClr val="black">
                <a:alpha val="65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48" name="Google Shape;595;p38">
            <a:extLst>
              <a:ext uri="{FF2B5EF4-FFF2-40B4-BE49-F238E27FC236}">
                <a16:creationId xmlns:a16="http://schemas.microsoft.com/office/drawing/2014/main" id="{ED247B5E-84F0-8AC7-63BF-D68A6C919D38}"/>
              </a:ext>
            </a:extLst>
          </p:cNvPr>
          <p:cNvCxnSpPr>
            <a:stCxn id="37" idx="2"/>
          </p:cNvCxnSpPr>
          <p:nvPr/>
        </p:nvCxnSpPr>
        <p:spPr>
          <a:xfrm rot="10800000">
            <a:off x="3252936" y="5359207"/>
            <a:ext cx="1499371" cy="0"/>
          </a:xfrm>
          <a:prstGeom prst="straightConnector1">
            <a:avLst/>
          </a:prstGeom>
          <a:noFill/>
          <a:ln w="9525" cap="flat" cmpd="sng">
            <a:solidFill>
              <a:srgbClr val="3A6CFF"/>
            </a:solidFill>
            <a:prstDash val="solid"/>
            <a:round/>
            <a:headEnd type="none" w="med" len="med"/>
            <a:tailEnd type="triangle" w="med" len="med"/>
          </a:ln>
        </p:spPr>
      </p:cxnSp>
      <p:cxnSp>
        <p:nvCxnSpPr>
          <p:cNvPr id="49" name="Google Shape;596;p38">
            <a:extLst>
              <a:ext uri="{FF2B5EF4-FFF2-40B4-BE49-F238E27FC236}">
                <a16:creationId xmlns:a16="http://schemas.microsoft.com/office/drawing/2014/main" id="{E603B811-C9FD-5E5C-2293-7C497DE8C070}"/>
              </a:ext>
            </a:extLst>
          </p:cNvPr>
          <p:cNvCxnSpPr>
            <a:stCxn id="46" idx="2"/>
          </p:cNvCxnSpPr>
          <p:nvPr/>
        </p:nvCxnSpPr>
        <p:spPr>
          <a:xfrm rot="10800000">
            <a:off x="3253131" y="3924826"/>
            <a:ext cx="658555" cy="0"/>
          </a:xfrm>
          <a:prstGeom prst="straightConnector1">
            <a:avLst/>
          </a:prstGeom>
          <a:noFill/>
          <a:ln w="9525" cap="flat" cmpd="sng">
            <a:solidFill>
              <a:srgbClr val="3A6CFF"/>
            </a:solidFill>
            <a:prstDash val="solid"/>
            <a:round/>
            <a:headEnd type="none" w="med" len="med"/>
            <a:tailEnd type="triangle" w="med" len="med"/>
          </a:ln>
        </p:spPr>
      </p:cxnSp>
      <p:cxnSp>
        <p:nvCxnSpPr>
          <p:cNvPr id="50" name="Google Shape;597;p38">
            <a:extLst>
              <a:ext uri="{FF2B5EF4-FFF2-40B4-BE49-F238E27FC236}">
                <a16:creationId xmlns:a16="http://schemas.microsoft.com/office/drawing/2014/main" id="{530B6122-AD3E-3032-9DD7-4DAB8456485B}"/>
              </a:ext>
            </a:extLst>
          </p:cNvPr>
          <p:cNvCxnSpPr>
            <a:stCxn id="31" idx="6"/>
          </p:cNvCxnSpPr>
          <p:nvPr/>
        </p:nvCxnSpPr>
        <p:spPr>
          <a:xfrm>
            <a:off x="7398469" y="2490428"/>
            <a:ext cx="1487688" cy="0"/>
          </a:xfrm>
          <a:prstGeom prst="straightConnector1">
            <a:avLst/>
          </a:prstGeom>
          <a:noFill/>
          <a:ln w="9525" cap="flat" cmpd="sng">
            <a:solidFill>
              <a:srgbClr val="3A6CFF"/>
            </a:solidFill>
            <a:prstDash val="solid"/>
            <a:round/>
            <a:headEnd type="none" w="med" len="med"/>
            <a:tailEnd type="triangle" w="med" len="med"/>
          </a:ln>
        </p:spPr>
      </p:cxnSp>
      <p:cxnSp>
        <p:nvCxnSpPr>
          <p:cNvPr id="51" name="Google Shape;598;p38">
            <a:extLst>
              <a:ext uri="{FF2B5EF4-FFF2-40B4-BE49-F238E27FC236}">
                <a16:creationId xmlns:a16="http://schemas.microsoft.com/office/drawing/2014/main" id="{CC7582DC-C6C8-D837-2638-0E98BDF05AA9}"/>
              </a:ext>
            </a:extLst>
          </p:cNvPr>
          <p:cNvCxnSpPr>
            <a:stCxn id="40" idx="6"/>
          </p:cNvCxnSpPr>
          <p:nvPr/>
        </p:nvCxnSpPr>
        <p:spPr>
          <a:xfrm>
            <a:off x="7422695" y="5345529"/>
            <a:ext cx="1463542" cy="13631"/>
          </a:xfrm>
          <a:prstGeom prst="straightConnector1">
            <a:avLst/>
          </a:prstGeom>
          <a:noFill/>
          <a:ln w="9525" cap="flat" cmpd="sng">
            <a:solidFill>
              <a:srgbClr val="3A6CFF"/>
            </a:solidFill>
            <a:prstDash val="solid"/>
            <a:round/>
            <a:headEnd type="none" w="med" len="med"/>
            <a:tailEnd type="triangle" w="med" len="med"/>
          </a:ln>
        </p:spPr>
      </p:cxnSp>
      <p:cxnSp>
        <p:nvCxnSpPr>
          <p:cNvPr id="52" name="Google Shape;599;p38">
            <a:extLst>
              <a:ext uri="{FF2B5EF4-FFF2-40B4-BE49-F238E27FC236}">
                <a16:creationId xmlns:a16="http://schemas.microsoft.com/office/drawing/2014/main" id="{87FB61E2-9DF8-A487-112B-8F25E7213900}"/>
              </a:ext>
            </a:extLst>
          </p:cNvPr>
          <p:cNvCxnSpPr>
            <a:stCxn id="47" idx="6"/>
          </p:cNvCxnSpPr>
          <p:nvPr/>
        </p:nvCxnSpPr>
        <p:spPr>
          <a:xfrm>
            <a:off x="8238377" y="3924826"/>
            <a:ext cx="647650" cy="0"/>
          </a:xfrm>
          <a:prstGeom prst="straightConnector1">
            <a:avLst/>
          </a:prstGeom>
          <a:noFill/>
          <a:ln w="9525" cap="flat" cmpd="sng">
            <a:solidFill>
              <a:srgbClr val="3A6CFF"/>
            </a:solidFill>
            <a:prstDash val="solid"/>
            <a:round/>
            <a:headEnd type="none" w="med" len="med"/>
            <a:tailEnd type="triangle" w="med" len="med"/>
          </a:ln>
        </p:spPr>
      </p:cxnSp>
      <p:grpSp>
        <p:nvGrpSpPr>
          <p:cNvPr id="53" name="Google Shape;620;p38">
            <a:extLst>
              <a:ext uri="{FF2B5EF4-FFF2-40B4-BE49-F238E27FC236}">
                <a16:creationId xmlns:a16="http://schemas.microsoft.com/office/drawing/2014/main" id="{229318F6-F0CF-8A6A-A529-B43DF996C3B4}"/>
              </a:ext>
            </a:extLst>
          </p:cNvPr>
          <p:cNvGrpSpPr/>
          <p:nvPr/>
        </p:nvGrpSpPr>
        <p:grpSpPr>
          <a:xfrm>
            <a:off x="6662982" y="2262631"/>
            <a:ext cx="456873" cy="455647"/>
            <a:chOff x="944600" y="3981825"/>
            <a:chExt cx="297750" cy="296950"/>
          </a:xfrm>
          <a:solidFill>
            <a:srgbClr val="3A6CFF"/>
          </a:solidFill>
        </p:grpSpPr>
        <p:sp>
          <p:nvSpPr>
            <p:cNvPr id="54" name="Google Shape;621;p38">
              <a:extLst>
                <a:ext uri="{FF2B5EF4-FFF2-40B4-BE49-F238E27FC236}">
                  <a16:creationId xmlns:a16="http://schemas.microsoft.com/office/drawing/2014/main" id="{46FE96C4-E89C-E7D4-9224-8DCE1F24871E}"/>
                </a:ext>
              </a:extLst>
            </p:cNvPr>
            <p:cNvSpPr/>
            <p:nvPr/>
          </p:nvSpPr>
          <p:spPr>
            <a:xfrm>
              <a:off x="944600" y="3981825"/>
              <a:ext cx="297750" cy="296950"/>
            </a:xfrm>
            <a:custGeom>
              <a:avLst/>
              <a:gdLst/>
              <a:ahLst/>
              <a:cxnLst/>
              <a:rect l="l" t="t" r="r" b="b"/>
              <a:pathLst>
                <a:path w="11910" h="11878" extrusionOk="0">
                  <a:moveTo>
                    <a:pt x="6333" y="1418"/>
                  </a:moveTo>
                  <a:cubicBezTo>
                    <a:pt x="8539" y="1575"/>
                    <a:pt x="10303" y="3340"/>
                    <a:pt x="10461" y="5545"/>
                  </a:cubicBezTo>
                  <a:lnTo>
                    <a:pt x="10146" y="5545"/>
                  </a:lnTo>
                  <a:cubicBezTo>
                    <a:pt x="9957" y="5545"/>
                    <a:pt x="9799" y="5702"/>
                    <a:pt x="9799" y="5892"/>
                  </a:cubicBezTo>
                  <a:cubicBezTo>
                    <a:pt x="9799" y="6081"/>
                    <a:pt x="9957" y="6238"/>
                    <a:pt x="10146" y="6238"/>
                  </a:cubicBezTo>
                  <a:lnTo>
                    <a:pt x="10461" y="6238"/>
                  </a:lnTo>
                  <a:cubicBezTo>
                    <a:pt x="10303" y="8443"/>
                    <a:pt x="8539" y="10239"/>
                    <a:pt x="6333" y="10397"/>
                  </a:cubicBezTo>
                  <a:lnTo>
                    <a:pt x="6333" y="10082"/>
                  </a:lnTo>
                  <a:cubicBezTo>
                    <a:pt x="6333" y="9861"/>
                    <a:pt x="6176" y="9704"/>
                    <a:pt x="5955" y="9704"/>
                  </a:cubicBezTo>
                  <a:cubicBezTo>
                    <a:pt x="5766" y="9704"/>
                    <a:pt x="5609" y="9861"/>
                    <a:pt x="5609" y="10082"/>
                  </a:cubicBezTo>
                  <a:lnTo>
                    <a:pt x="5609" y="10397"/>
                  </a:lnTo>
                  <a:cubicBezTo>
                    <a:pt x="3403" y="10239"/>
                    <a:pt x="1639" y="8443"/>
                    <a:pt x="1482" y="6238"/>
                  </a:cubicBezTo>
                  <a:lnTo>
                    <a:pt x="1797" y="6238"/>
                  </a:lnTo>
                  <a:cubicBezTo>
                    <a:pt x="1986" y="6238"/>
                    <a:pt x="2143" y="6081"/>
                    <a:pt x="2143" y="5892"/>
                  </a:cubicBezTo>
                  <a:cubicBezTo>
                    <a:pt x="2143" y="5702"/>
                    <a:pt x="1986" y="5545"/>
                    <a:pt x="1797" y="5545"/>
                  </a:cubicBezTo>
                  <a:lnTo>
                    <a:pt x="1482" y="5545"/>
                  </a:lnTo>
                  <a:cubicBezTo>
                    <a:pt x="1639" y="3340"/>
                    <a:pt x="3403" y="1575"/>
                    <a:pt x="5609" y="1418"/>
                  </a:cubicBezTo>
                  <a:lnTo>
                    <a:pt x="5609" y="1733"/>
                  </a:lnTo>
                  <a:cubicBezTo>
                    <a:pt x="5609" y="1922"/>
                    <a:pt x="5766" y="2079"/>
                    <a:pt x="5955" y="2079"/>
                  </a:cubicBezTo>
                  <a:cubicBezTo>
                    <a:pt x="6176" y="2079"/>
                    <a:pt x="6333" y="1922"/>
                    <a:pt x="6333" y="1733"/>
                  </a:cubicBezTo>
                  <a:lnTo>
                    <a:pt x="6333" y="1418"/>
                  </a:lnTo>
                  <a:close/>
                  <a:moveTo>
                    <a:pt x="5955" y="0"/>
                  </a:moveTo>
                  <a:cubicBezTo>
                    <a:pt x="5766" y="0"/>
                    <a:pt x="5609" y="126"/>
                    <a:pt x="5609" y="347"/>
                  </a:cubicBezTo>
                  <a:lnTo>
                    <a:pt x="5609" y="725"/>
                  </a:lnTo>
                  <a:cubicBezTo>
                    <a:pt x="2994" y="882"/>
                    <a:pt x="946" y="2962"/>
                    <a:pt x="757" y="5576"/>
                  </a:cubicBezTo>
                  <a:lnTo>
                    <a:pt x="379" y="5576"/>
                  </a:lnTo>
                  <a:cubicBezTo>
                    <a:pt x="158" y="5576"/>
                    <a:pt x="1" y="5734"/>
                    <a:pt x="1" y="5923"/>
                  </a:cubicBezTo>
                  <a:cubicBezTo>
                    <a:pt x="1" y="6112"/>
                    <a:pt x="158" y="6270"/>
                    <a:pt x="379" y="6270"/>
                  </a:cubicBezTo>
                  <a:lnTo>
                    <a:pt x="757" y="6270"/>
                  </a:lnTo>
                  <a:cubicBezTo>
                    <a:pt x="915" y="8884"/>
                    <a:pt x="2994" y="10932"/>
                    <a:pt x="5609" y="11121"/>
                  </a:cubicBezTo>
                  <a:lnTo>
                    <a:pt x="5609" y="11531"/>
                  </a:lnTo>
                  <a:cubicBezTo>
                    <a:pt x="5609" y="11720"/>
                    <a:pt x="5766" y="11877"/>
                    <a:pt x="5955" y="11877"/>
                  </a:cubicBezTo>
                  <a:cubicBezTo>
                    <a:pt x="6176" y="11877"/>
                    <a:pt x="6333" y="11720"/>
                    <a:pt x="6333" y="11531"/>
                  </a:cubicBezTo>
                  <a:lnTo>
                    <a:pt x="6333" y="11121"/>
                  </a:lnTo>
                  <a:cubicBezTo>
                    <a:pt x="8917" y="10964"/>
                    <a:pt x="10965" y="8884"/>
                    <a:pt x="11154" y="6270"/>
                  </a:cubicBezTo>
                  <a:lnTo>
                    <a:pt x="11563" y="6270"/>
                  </a:lnTo>
                  <a:cubicBezTo>
                    <a:pt x="11752" y="6270"/>
                    <a:pt x="11910" y="6112"/>
                    <a:pt x="11910" y="5923"/>
                  </a:cubicBezTo>
                  <a:cubicBezTo>
                    <a:pt x="11910" y="5734"/>
                    <a:pt x="11752" y="5576"/>
                    <a:pt x="11563" y="5576"/>
                  </a:cubicBezTo>
                  <a:lnTo>
                    <a:pt x="11154" y="5576"/>
                  </a:lnTo>
                  <a:cubicBezTo>
                    <a:pt x="10996" y="2962"/>
                    <a:pt x="8917" y="914"/>
                    <a:pt x="6333" y="725"/>
                  </a:cubicBezTo>
                  <a:lnTo>
                    <a:pt x="6333" y="347"/>
                  </a:lnTo>
                  <a:cubicBezTo>
                    <a:pt x="6333" y="126"/>
                    <a:pt x="6176" y="0"/>
                    <a:pt x="59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22;p38">
              <a:extLst>
                <a:ext uri="{FF2B5EF4-FFF2-40B4-BE49-F238E27FC236}">
                  <a16:creationId xmlns:a16="http://schemas.microsoft.com/office/drawing/2014/main" id="{D902B023-7E57-C6AF-E90C-DB3A649F0DA8}"/>
                </a:ext>
              </a:extLst>
            </p:cNvPr>
            <p:cNvSpPr/>
            <p:nvPr/>
          </p:nvSpPr>
          <p:spPr>
            <a:xfrm>
              <a:off x="1058025" y="4155875"/>
              <a:ext cx="72500" cy="52000"/>
            </a:xfrm>
            <a:custGeom>
              <a:avLst/>
              <a:gdLst/>
              <a:ahLst/>
              <a:cxnLst/>
              <a:rect l="l" t="t" r="r" b="b"/>
              <a:pathLst>
                <a:path w="2900" h="2080" extrusionOk="0">
                  <a:moveTo>
                    <a:pt x="1418" y="1"/>
                  </a:moveTo>
                  <a:cubicBezTo>
                    <a:pt x="851" y="1"/>
                    <a:pt x="316" y="347"/>
                    <a:pt x="127" y="914"/>
                  </a:cubicBezTo>
                  <a:cubicBezTo>
                    <a:pt x="1" y="1166"/>
                    <a:pt x="1" y="1450"/>
                    <a:pt x="95" y="1765"/>
                  </a:cubicBezTo>
                  <a:cubicBezTo>
                    <a:pt x="473" y="1954"/>
                    <a:pt x="946" y="2080"/>
                    <a:pt x="1418" y="2080"/>
                  </a:cubicBezTo>
                  <a:cubicBezTo>
                    <a:pt x="1891" y="2080"/>
                    <a:pt x="2332" y="1954"/>
                    <a:pt x="2773" y="1765"/>
                  </a:cubicBezTo>
                  <a:cubicBezTo>
                    <a:pt x="2899" y="1387"/>
                    <a:pt x="2805" y="946"/>
                    <a:pt x="2616" y="599"/>
                  </a:cubicBezTo>
                  <a:cubicBezTo>
                    <a:pt x="2332" y="221"/>
                    <a:pt x="1891" y="1"/>
                    <a:pt x="14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23;p38">
              <a:extLst>
                <a:ext uri="{FF2B5EF4-FFF2-40B4-BE49-F238E27FC236}">
                  <a16:creationId xmlns:a16="http://schemas.microsoft.com/office/drawing/2014/main" id="{6C307ECF-69E5-C4ED-C9B5-93EF6835F460}"/>
                </a:ext>
              </a:extLst>
            </p:cNvPr>
            <p:cNvSpPr/>
            <p:nvPr/>
          </p:nvSpPr>
          <p:spPr>
            <a:xfrm>
              <a:off x="1076150" y="4103900"/>
              <a:ext cx="35475" cy="35475"/>
            </a:xfrm>
            <a:custGeom>
              <a:avLst/>
              <a:gdLst/>
              <a:ahLst/>
              <a:cxnLst/>
              <a:rect l="l" t="t" r="r" b="b"/>
              <a:pathLst>
                <a:path w="1419" h="1419" extrusionOk="0">
                  <a:moveTo>
                    <a:pt x="693" y="0"/>
                  </a:moveTo>
                  <a:cubicBezTo>
                    <a:pt x="315" y="0"/>
                    <a:pt x="0" y="315"/>
                    <a:pt x="0" y="693"/>
                  </a:cubicBezTo>
                  <a:cubicBezTo>
                    <a:pt x="0" y="1103"/>
                    <a:pt x="315" y="1418"/>
                    <a:pt x="693" y="1418"/>
                  </a:cubicBezTo>
                  <a:cubicBezTo>
                    <a:pt x="1103" y="1355"/>
                    <a:pt x="1418" y="1040"/>
                    <a:pt x="1418" y="693"/>
                  </a:cubicBezTo>
                  <a:cubicBezTo>
                    <a:pt x="1418" y="315"/>
                    <a:pt x="1103" y="0"/>
                    <a:pt x="69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24;p38">
              <a:extLst>
                <a:ext uri="{FF2B5EF4-FFF2-40B4-BE49-F238E27FC236}">
                  <a16:creationId xmlns:a16="http://schemas.microsoft.com/office/drawing/2014/main" id="{BE1F669B-3FCC-8D4D-3F28-3C0251C3CD2E}"/>
                </a:ext>
              </a:extLst>
            </p:cNvPr>
            <p:cNvSpPr/>
            <p:nvPr/>
          </p:nvSpPr>
          <p:spPr>
            <a:xfrm>
              <a:off x="1016275" y="4051125"/>
              <a:ext cx="155975" cy="137075"/>
            </a:xfrm>
            <a:custGeom>
              <a:avLst/>
              <a:gdLst/>
              <a:ahLst/>
              <a:cxnLst/>
              <a:rect l="l" t="t" r="r" b="b"/>
              <a:pathLst>
                <a:path w="6239" h="5483" extrusionOk="0">
                  <a:moveTo>
                    <a:pt x="3088" y="1"/>
                  </a:moveTo>
                  <a:cubicBezTo>
                    <a:pt x="1356" y="1"/>
                    <a:pt x="1" y="1387"/>
                    <a:pt x="1" y="3120"/>
                  </a:cubicBezTo>
                  <a:cubicBezTo>
                    <a:pt x="1" y="4033"/>
                    <a:pt x="379" y="4852"/>
                    <a:pt x="1041" y="5451"/>
                  </a:cubicBezTo>
                  <a:cubicBezTo>
                    <a:pt x="1041" y="5262"/>
                    <a:pt x="1104" y="5041"/>
                    <a:pt x="1167" y="4852"/>
                  </a:cubicBezTo>
                  <a:cubicBezTo>
                    <a:pt x="1324" y="4380"/>
                    <a:pt x="1671" y="4002"/>
                    <a:pt x="2112" y="3750"/>
                  </a:cubicBezTo>
                  <a:cubicBezTo>
                    <a:pt x="1891" y="3498"/>
                    <a:pt x="1734" y="3151"/>
                    <a:pt x="1734" y="2804"/>
                  </a:cubicBezTo>
                  <a:cubicBezTo>
                    <a:pt x="1734" y="2048"/>
                    <a:pt x="2364" y="1418"/>
                    <a:pt x="3088" y="1418"/>
                  </a:cubicBezTo>
                  <a:cubicBezTo>
                    <a:pt x="3845" y="1418"/>
                    <a:pt x="4475" y="2048"/>
                    <a:pt x="4475" y="2804"/>
                  </a:cubicBezTo>
                  <a:cubicBezTo>
                    <a:pt x="4475" y="3151"/>
                    <a:pt x="4317" y="3529"/>
                    <a:pt x="4097" y="3750"/>
                  </a:cubicBezTo>
                  <a:cubicBezTo>
                    <a:pt x="4349" y="3907"/>
                    <a:pt x="4632" y="4128"/>
                    <a:pt x="4790" y="4411"/>
                  </a:cubicBezTo>
                  <a:cubicBezTo>
                    <a:pt x="4979" y="4726"/>
                    <a:pt x="5105" y="5073"/>
                    <a:pt x="5136" y="5482"/>
                  </a:cubicBezTo>
                  <a:cubicBezTo>
                    <a:pt x="5766" y="4884"/>
                    <a:pt x="6207" y="4096"/>
                    <a:pt x="6207" y="3151"/>
                  </a:cubicBezTo>
                  <a:cubicBezTo>
                    <a:pt x="6239" y="1418"/>
                    <a:pt x="4821" y="1"/>
                    <a:pt x="30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625;p38">
            <a:extLst>
              <a:ext uri="{FF2B5EF4-FFF2-40B4-BE49-F238E27FC236}">
                <a16:creationId xmlns:a16="http://schemas.microsoft.com/office/drawing/2014/main" id="{DEA7B1FB-C162-F861-FD8C-61E1C380B429}"/>
              </a:ext>
            </a:extLst>
          </p:cNvPr>
          <p:cNvGrpSpPr/>
          <p:nvPr/>
        </p:nvGrpSpPr>
        <p:grpSpPr>
          <a:xfrm>
            <a:off x="6688413" y="5131172"/>
            <a:ext cx="454458" cy="456069"/>
            <a:chOff x="4991425" y="3234750"/>
            <a:chExt cx="296175" cy="297225"/>
          </a:xfrm>
          <a:solidFill>
            <a:srgbClr val="3A6CFF"/>
          </a:solidFill>
        </p:grpSpPr>
        <p:sp>
          <p:nvSpPr>
            <p:cNvPr id="59" name="Google Shape;626;p38">
              <a:extLst>
                <a:ext uri="{FF2B5EF4-FFF2-40B4-BE49-F238E27FC236}">
                  <a16:creationId xmlns:a16="http://schemas.microsoft.com/office/drawing/2014/main" id="{BC4DF483-D887-5CCC-5555-7B7CFD21104D}"/>
                </a:ext>
              </a:extLst>
            </p:cNvPr>
            <p:cNvSpPr/>
            <p:nvPr/>
          </p:nvSpPr>
          <p:spPr>
            <a:xfrm>
              <a:off x="5077275" y="3304450"/>
              <a:ext cx="122100" cy="99275"/>
            </a:xfrm>
            <a:custGeom>
              <a:avLst/>
              <a:gdLst/>
              <a:ahLst/>
              <a:cxnLst/>
              <a:rect l="l" t="t" r="r" b="b"/>
              <a:pathLst>
                <a:path w="4884" h="3971" extrusionOk="0">
                  <a:moveTo>
                    <a:pt x="2426" y="1"/>
                  </a:moveTo>
                  <a:cubicBezTo>
                    <a:pt x="1103" y="1"/>
                    <a:pt x="0" y="1104"/>
                    <a:pt x="0" y="2427"/>
                  </a:cubicBezTo>
                  <a:cubicBezTo>
                    <a:pt x="0" y="3025"/>
                    <a:pt x="190" y="3530"/>
                    <a:pt x="536" y="3971"/>
                  </a:cubicBezTo>
                  <a:cubicBezTo>
                    <a:pt x="820" y="3624"/>
                    <a:pt x="1103" y="3309"/>
                    <a:pt x="1481" y="3057"/>
                  </a:cubicBezTo>
                  <a:cubicBezTo>
                    <a:pt x="1261" y="2805"/>
                    <a:pt x="1103" y="2458"/>
                    <a:pt x="1103" y="2112"/>
                  </a:cubicBezTo>
                  <a:cubicBezTo>
                    <a:pt x="1103" y="1356"/>
                    <a:pt x="1733" y="726"/>
                    <a:pt x="2489" y="726"/>
                  </a:cubicBezTo>
                  <a:cubicBezTo>
                    <a:pt x="3214" y="726"/>
                    <a:pt x="3844" y="1356"/>
                    <a:pt x="3844" y="2112"/>
                  </a:cubicBezTo>
                  <a:cubicBezTo>
                    <a:pt x="3844" y="2458"/>
                    <a:pt x="3687" y="2805"/>
                    <a:pt x="3466" y="3057"/>
                  </a:cubicBezTo>
                  <a:cubicBezTo>
                    <a:pt x="3844" y="3246"/>
                    <a:pt x="4128" y="3561"/>
                    <a:pt x="4317" y="3971"/>
                  </a:cubicBezTo>
                  <a:cubicBezTo>
                    <a:pt x="4695" y="3530"/>
                    <a:pt x="4884" y="3025"/>
                    <a:pt x="4884" y="2427"/>
                  </a:cubicBezTo>
                  <a:cubicBezTo>
                    <a:pt x="4884" y="1104"/>
                    <a:pt x="3781" y="1"/>
                    <a:pt x="242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27;p38">
              <a:extLst>
                <a:ext uri="{FF2B5EF4-FFF2-40B4-BE49-F238E27FC236}">
                  <a16:creationId xmlns:a16="http://schemas.microsoft.com/office/drawing/2014/main" id="{BD57E374-46B8-B823-4A82-8EAAFC2CA243}"/>
                </a:ext>
              </a:extLst>
            </p:cNvPr>
            <p:cNvSpPr/>
            <p:nvPr/>
          </p:nvSpPr>
          <p:spPr>
            <a:xfrm>
              <a:off x="5121375" y="3339900"/>
              <a:ext cx="35475" cy="35475"/>
            </a:xfrm>
            <a:custGeom>
              <a:avLst/>
              <a:gdLst/>
              <a:ahLst/>
              <a:cxnLst/>
              <a:rect l="l" t="t" r="r" b="b"/>
              <a:pathLst>
                <a:path w="1419" h="1419" extrusionOk="0">
                  <a:moveTo>
                    <a:pt x="725" y="1"/>
                  </a:moveTo>
                  <a:cubicBezTo>
                    <a:pt x="316" y="1"/>
                    <a:pt x="1" y="316"/>
                    <a:pt x="1" y="694"/>
                  </a:cubicBezTo>
                  <a:cubicBezTo>
                    <a:pt x="1" y="1103"/>
                    <a:pt x="316" y="1418"/>
                    <a:pt x="725" y="1418"/>
                  </a:cubicBezTo>
                  <a:cubicBezTo>
                    <a:pt x="1103" y="1418"/>
                    <a:pt x="1418" y="1103"/>
                    <a:pt x="1418" y="694"/>
                  </a:cubicBezTo>
                  <a:cubicBezTo>
                    <a:pt x="1418" y="316"/>
                    <a:pt x="1103" y="1"/>
                    <a:pt x="72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28;p38">
              <a:extLst>
                <a:ext uri="{FF2B5EF4-FFF2-40B4-BE49-F238E27FC236}">
                  <a16:creationId xmlns:a16="http://schemas.microsoft.com/office/drawing/2014/main" id="{E638C7F5-B115-1AB3-EE8D-9BC4C36A2D52}"/>
                </a:ext>
              </a:extLst>
            </p:cNvPr>
            <p:cNvSpPr/>
            <p:nvPr/>
          </p:nvSpPr>
          <p:spPr>
            <a:xfrm>
              <a:off x="5009550" y="3234750"/>
              <a:ext cx="259150" cy="261125"/>
            </a:xfrm>
            <a:custGeom>
              <a:avLst/>
              <a:gdLst/>
              <a:ahLst/>
              <a:cxnLst/>
              <a:rect l="l" t="t" r="r" b="b"/>
              <a:pathLst>
                <a:path w="10366" h="10445" extrusionOk="0">
                  <a:moveTo>
                    <a:pt x="5198" y="2159"/>
                  </a:moveTo>
                  <a:cubicBezTo>
                    <a:pt x="6931" y="2159"/>
                    <a:pt x="8286" y="3514"/>
                    <a:pt x="8286" y="5246"/>
                  </a:cubicBezTo>
                  <a:cubicBezTo>
                    <a:pt x="8286" y="6916"/>
                    <a:pt x="6931" y="8365"/>
                    <a:pt x="5198" y="8365"/>
                  </a:cubicBezTo>
                  <a:cubicBezTo>
                    <a:pt x="3340" y="8365"/>
                    <a:pt x="2079" y="6822"/>
                    <a:pt x="2079" y="5246"/>
                  </a:cubicBezTo>
                  <a:cubicBezTo>
                    <a:pt x="2079" y="3514"/>
                    <a:pt x="3497" y="2159"/>
                    <a:pt x="5198" y="2159"/>
                  </a:cubicBezTo>
                  <a:close/>
                  <a:moveTo>
                    <a:pt x="5167" y="1"/>
                  </a:moveTo>
                  <a:cubicBezTo>
                    <a:pt x="5088" y="1"/>
                    <a:pt x="5009" y="17"/>
                    <a:pt x="4946" y="48"/>
                  </a:cubicBezTo>
                  <a:lnTo>
                    <a:pt x="4001" y="836"/>
                  </a:lnTo>
                  <a:lnTo>
                    <a:pt x="2773" y="678"/>
                  </a:lnTo>
                  <a:cubicBezTo>
                    <a:pt x="2756" y="675"/>
                    <a:pt x="2739" y="673"/>
                    <a:pt x="2723" y="673"/>
                  </a:cubicBezTo>
                  <a:cubicBezTo>
                    <a:pt x="2583" y="673"/>
                    <a:pt x="2454" y="786"/>
                    <a:pt x="2426" y="899"/>
                  </a:cubicBezTo>
                  <a:lnTo>
                    <a:pt x="1953" y="2033"/>
                  </a:lnTo>
                  <a:lnTo>
                    <a:pt x="819" y="2505"/>
                  </a:lnTo>
                  <a:cubicBezTo>
                    <a:pt x="662" y="2568"/>
                    <a:pt x="567" y="2694"/>
                    <a:pt x="630" y="2852"/>
                  </a:cubicBezTo>
                  <a:lnTo>
                    <a:pt x="788" y="4081"/>
                  </a:lnTo>
                  <a:lnTo>
                    <a:pt x="32" y="5026"/>
                  </a:lnTo>
                  <a:cubicBezTo>
                    <a:pt x="0" y="5183"/>
                    <a:pt x="0" y="5341"/>
                    <a:pt x="63" y="5467"/>
                  </a:cubicBezTo>
                  <a:lnTo>
                    <a:pt x="819" y="6381"/>
                  </a:lnTo>
                  <a:lnTo>
                    <a:pt x="662" y="7609"/>
                  </a:lnTo>
                  <a:cubicBezTo>
                    <a:pt x="630" y="7767"/>
                    <a:pt x="725" y="7924"/>
                    <a:pt x="851" y="7956"/>
                  </a:cubicBezTo>
                  <a:lnTo>
                    <a:pt x="1985" y="8428"/>
                  </a:lnTo>
                  <a:lnTo>
                    <a:pt x="2457" y="9594"/>
                  </a:lnTo>
                  <a:cubicBezTo>
                    <a:pt x="2536" y="9725"/>
                    <a:pt x="2637" y="9791"/>
                    <a:pt x="2741" y="9791"/>
                  </a:cubicBezTo>
                  <a:cubicBezTo>
                    <a:pt x="2762" y="9791"/>
                    <a:pt x="2783" y="9788"/>
                    <a:pt x="2804" y="9783"/>
                  </a:cubicBezTo>
                  <a:lnTo>
                    <a:pt x="4033" y="9626"/>
                  </a:lnTo>
                  <a:lnTo>
                    <a:pt x="4978" y="10382"/>
                  </a:lnTo>
                  <a:cubicBezTo>
                    <a:pt x="5072" y="10413"/>
                    <a:pt x="5104" y="10445"/>
                    <a:pt x="5167" y="10445"/>
                  </a:cubicBezTo>
                  <a:cubicBezTo>
                    <a:pt x="5261" y="10445"/>
                    <a:pt x="5324" y="10413"/>
                    <a:pt x="5387" y="10382"/>
                  </a:cubicBezTo>
                  <a:lnTo>
                    <a:pt x="6333" y="9626"/>
                  </a:lnTo>
                  <a:lnTo>
                    <a:pt x="7530" y="9783"/>
                  </a:lnTo>
                  <a:cubicBezTo>
                    <a:pt x="7687" y="9783"/>
                    <a:pt x="7876" y="9689"/>
                    <a:pt x="7908" y="9594"/>
                  </a:cubicBezTo>
                  <a:lnTo>
                    <a:pt x="8380" y="8428"/>
                  </a:lnTo>
                  <a:lnTo>
                    <a:pt x="9515" y="7956"/>
                  </a:lnTo>
                  <a:cubicBezTo>
                    <a:pt x="9672" y="7893"/>
                    <a:pt x="9735" y="7767"/>
                    <a:pt x="9704" y="7609"/>
                  </a:cubicBezTo>
                  <a:lnTo>
                    <a:pt x="9546" y="6381"/>
                  </a:lnTo>
                  <a:lnTo>
                    <a:pt x="10302" y="5467"/>
                  </a:lnTo>
                  <a:cubicBezTo>
                    <a:pt x="10365" y="5341"/>
                    <a:pt x="10365" y="5120"/>
                    <a:pt x="10302" y="5026"/>
                  </a:cubicBezTo>
                  <a:lnTo>
                    <a:pt x="9546" y="4081"/>
                  </a:lnTo>
                  <a:lnTo>
                    <a:pt x="9704" y="2852"/>
                  </a:lnTo>
                  <a:cubicBezTo>
                    <a:pt x="9735" y="2694"/>
                    <a:pt x="9641" y="2537"/>
                    <a:pt x="9515" y="2505"/>
                  </a:cubicBezTo>
                  <a:lnTo>
                    <a:pt x="8380" y="2033"/>
                  </a:lnTo>
                  <a:lnTo>
                    <a:pt x="7908" y="899"/>
                  </a:lnTo>
                  <a:cubicBezTo>
                    <a:pt x="7826" y="762"/>
                    <a:pt x="7719" y="672"/>
                    <a:pt x="7589" y="672"/>
                  </a:cubicBezTo>
                  <a:cubicBezTo>
                    <a:pt x="7570" y="672"/>
                    <a:pt x="7550" y="674"/>
                    <a:pt x="7530" y="678"/>
                  </a:cubicBezTo>
                  <a:lnTo>
                    <a:pt x="6333" y="836"/>
                  </a:lnTo>
                  <a:lnTo>
                    <a:pt x="5387" y="48"/>
                  </a:lnTo>
                  <a:cubicBezTo>
                    <a:pt x="5324" y="17"/>
                    <a:pt x="5246" y="1"/>
                    <a:pt x="51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29;p38">
              <a:extLst>
                <a:ext uri="{FF2B5EF4-FFF2-40B4-BE49-F238E27FC236}">
                  <a16:creationId xmlns:a16="http://schemas.microsoft.com/office/drawing/2014/main" id="{943D561C-678A-C707-63FA-22A1494ACB86}"/>
                </a:ext>
              </a:extLst>
            </p:cNvPr>
            <p:cNvSpPr/>
            <p:nvPr/>
          </p:nvSpPr>
          <p:spPr>
            <a:xfrm>
              <a:off x="5105625" y="3391900"/>
              <a:ext cx="66975" cy="34675"/>
            </a:xfrm>
            <a:custGeom>
              <a:avLst/>
              <a:gdLst/>
              <a:ahLst/>
              <a:cxnLst/>
              <a:rect l="l" t="t" r="r" b="b"/>
              <a:pathLst>
                <a:path w="2679" h="1387" extrusionOk="0">
                  <a:moveTo>
                    <a:pt x="1355" y="0"/>
                  </a:moveTo>
                  <a:cubicBezTo>
                    <a:pt x="725" y="0"/>
                    <a:pt x="190" y="441"/>
                    <a:pt x="1" y="977"/>
                  </a:cubicBezTo>
                  <a:cubicBezTo>
                    <a:pt x="410" y="1229"/>
                    <a:pt x="820" y="1386"/>
                    <a:pt x="1355" y="1386"/>
                  </a:cubicBezTo>
                  <a:cubicBezTo>
                    <a:pt x="1859" y="1386"/>
                    <a:pt x="2301" y="1229"/>
                    <a:pt x="2679" y="977"/>
                  </a:cubicBezTo>
                  <a:cubicBezTo>
                    <a:pt x="2521" y="410"/>
                    <a:pt x="1985" y="0"/>
                    <a:pt x="13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30;p38">
              <a:extLst>
                <a:ext uri="{FF2B5EF4-FFF2-40B4-BE49-F238E27FC236}">
                  <a16:creationId xmlns:a16="http://schemas.microsoft.com/office/drawing/2014/main" id="{E69EAFCE-9DE8-387A-0C58-4C0B616CD9CD}"/>
                </a:ext>
              </a:extLst>
            </p:cNvPr>
            <p:cNvSpPr/>
            <p:nvPr/>
          </p:nvSpPr>
          <p:spPr>
            <a:xfrm>
              <a:off x="5192275" y="3443075"/>
              <a:ext cx="95325" cy="86975"/>
            </a:xfrm>
            <a:custGeom>
              <a:avLst/>
              <a:gdLst/>
              <a:ahLst/>
              <a:cxnLst/>
              <a:rect l="l" t="t" r="r" b="b"/>
              <a:pathLst>
                <a:path w="3813" h="3479" extrusionOk="0">
                  <a:moveTo>
                    <a:pt x="2867" y="1"/>
                  </a:moveTo>
                  <a:cubicBezTo>
                    <a:pt x="2741" y="127"/>
                    <a:pt x="2647" y="221"/>
                    <a:pt x="2489" y="284"/>
                  </a:cubicBezTo>
                  <a:lnTo>
                    <a:pt x="1607" y="631"/>
                  </a:lnTo>
                  <a:lnTo>
                    <a:pt x="1260" y="1482"/>
                  </a:lnTo>
                  <a:cubicBezTo>
                    <a:pt x="1103" y="1891"/>
                    <a:pt x="693" y="2112"/>
                    <a:pt x="284" y="2112"/>
                  </a:cubicBezTo>
                  <a:lnTo>
                    <a:pt x="158" y="2112"/>
                  </a:lnTo>
                  <a:lnTo>
                    <a:pt x="0" y="2080"/>
                  </a:lnTo>
                  <a:lnTo>
                    <a:pt x="1166" y="3372"/>
                  </a:lnTo>
                  <a:cubicBezTo>
                    <a:pt x="1237" y="3443"/>
                    <a:pt x="1343" y="3478"/>
                    <a:pt x="1445" y="3478"/>
                  </a:cubicBezTo>
                  <a:cubicBezTo>
                    <a:pt x="1479" y="3478"/>
                    <a:pt x="1512" y="3474"/>
                    <a:pt x="1544" y="3466"/>
                  </a:cubicBezTo>
                  <a:cubicBezTo>
                    <a:pt x="1638" y="3403"/>
                    <a:pt x="1764" y="3340"/>
                    <a:pt x="1764" y="3183"/>
                  </a:cubicBezTo>
                  <a:lnTo>
                    <a:pt x="2080" y="1639"/>
                  </a:lnTo>
                  <a:lnTo>
                    <a:pt x="3497" y="1324"/>
                  </a:lnTo>
                  <a:cubicBezTo>
                    <a:pt x="3532" y="1338"/>
                    <a:pt x="3563" y="1344"/>
                    <a:pt x="3592" y="1344"/>
                  </a:cubicBezTo>
                  <a:cubicBezTo>
                    <a:pt x="3693" y="1344"/>
                    <a:pt x="3756" y="1265"/>
                    <a:pt x="3781" y="1167"/>
                  </a:cubicBezTo>
                  <a:cubicBezTo>
                    <a:pt x="3812" y="1072"/>
                    <a:pt x="3781" y="946"/>
                    <a:pt x="3686" y="820"/>
                  </a:cubicBezTo>
                  <a:lnTo>
                    <a:pt x="2867"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31;p38">
              <a:extLst>
                <a:ext uri="{FF2B5EF4-FFF2-40B4-BE49-F238E27FC236}">
                  <a16:creationId xmlns:a16="http://schemas.microsoft.com/office/drawing/2014/main" id="{77B4C49C-4459-6CDA-5B42-4476A0A20086}"/>
                </a:ext>
              </a:extLst>
            </p:cNvPr>
            <p:cNvSpPr/>
            <p:nvPr/>
          </p:nvSpPr>
          <p:spPr>
            <a:xfrm>
              <a:off x="4991425" y="3444650"/>
              <a:ext cx="95325" cy="87325"/>
            </a:xfrm>
            <a:custGeom>
              <a:avLst/>
              <a:gdLst/>
              <a:ahLst/>
              <a:cxnLst/>
              <a:rect l="l" t="t" r="r" b="b"/>
              <a:pathLst>
                <a:path w="3813" h="3493" extrusionOk="0">
                  <a:moveTo>
                    <a:pt x="946" y="1"/>
                  </a:moveTo>
                  <a:lnTo>
                    <a:pt x="126" y="851"/>
                  </a:lnTo>
                  <a:cubicBezTo>
                    <a:pt x="0" y="851"/>
                    <a:pt x="0" y="1009"/>
                    <a:pt x="32" y="1104"/>
                  </a:cubicBezTo>
                  <a:cubicBezTo>
                    <a:pt x="95" y="1230"/>
                    <a:pt x="158" y="1324"/>
                    <a:pt x="315" y="1356"/>
                  </a:cubicBezTo>
                  <a:lnTo>
                    <a:pt x="1733" y="1671"/>
                  </a:lnTo>
                  <a:lnTo>
                    <a:pt x="2048" y="3214"/>
                  </a:lnTo>
                  <a:cubicBezTo>
                    <a:pt x="2080" y="3309"/>
                    <a:pt x="2174" y="3435"/>
                    <a:pt x="2300" y="3466"/>
                  </a:cubicBezTo>
                  <a:cubicBezTo>
                    <a:pt x="2328" y="3485"/>
                    <a:pt x="2361" y="3492"/>
                    <a:pt x="2396" y="3492"/>
                  </a:cubicBezTo>
                  <a:cubicBezTo>
                    <a:pt x="2482" y="3492"/>
                    <a:pt x="2580" y="3448"/>
                    <a:pt x="2647" y="3403"/>
                  </a:cubicBezTo>
                  <a:lnTo>
                    <a:pt x="3813" y="2112"/>
                  </a:lnTo>
                  <a:lnTo>
                    <a:pt x="3813" y="2112"/>
                  </a:lnTo>
                  <a:lnTo>
                    <a:pt x="3624" y="2143"/>
                  </a:lnTo>
                  <a:lnTo>
                    <a:pt x="3561" y="2143"/>
                  </a:lnTo>
                  <a:cubicBezTo>
                    <a:pt x="3119" y="2143"/>
                    <a:pt x="2773" y="1891"/>
                    <a:pt x="2552" y="1513"/>
                  </a:cubicBezTo>
                  <a:lnTo>
                    <a:pt x="2206" y="631"/>
                  </a:lnTo>
                  <a:lnTo>
                    <a:pt x="1355" y="284"/>
                  </a:lnTo>
                  <a:cubicBezTo>
                    <a:pt x="1198" y="221"/>
                    <a:pt x="1072" y="127"/>
                    <a:pt x="94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 name="Google Shape;632;p38">
            <a:extLst>
              <a:ext uri="{FF2B5EF4-FFF2-40B4-BE49-F238E27FC236}">
                <a16:creationId xmlns:a16="http://schemas.microsoft.com/office/drawing/2014/main" id="{6E7898A5-88F0-7F7E-9109-BE9E356C8A41}"/>
              </a:ext>
            </a:extLst>
          </p:cNvPr>
          <p:cNvGrpSpPr/>
          <p:nvPr/>
        </p:nvGrpSpPr>
        <p:grpSpPr>
          <a:xfrm>
            <a:off x="7518601" y="3723770"/>
            <a:ext cx="425456" cy="452577"/>
            <a:chOff x="5364750" y="3235150"/>
            <a:chExt cx="277275" cy="294950"/>
          </a:xfrm>
          <a:solidFill>
            <a:srgbClr val="3A6CFF"/>
          </a:solidFill>
        </p:grpSpPr>
        <p:sp>
          <p:nvSpPr>
            <p:cNvPr id="73" name="Google Shape;633;p38">
              <a:extLst>
                <a:ext uri="{FF2B5EF4-FFF2-40B4-BE49-F238E27FC236}">
                  <a16:creationId xmlns:a16="http://schemas.microsoft.com/office/drawing/2014/main" id="{1C40198F-0EEB-5F84-448B-4AA008433D47}"/>
                </a:ext>
              </a:extLst>
            </p:cNvPr>
            <p:cNvSpPr/>
            <p:nvPr/>
          </p:nvSpPr>
          <p:spPr>
            <a:xfrm>
              <a:off x="5502600" y="3235150"/>
              <a:ext cx="17350" cy="44125"/>
            </a:xfrm>
            <a:custGeom>
              <a:avLst/>
              <a:gdLst/>
              <a:ahLst/>
              <a:cxnLst/>
              <a:rect l="l" t="t" r="r" b="b"/>
              <a:pathLst>
                <a:path w="694" h="1765" extrusionOk="0">
                  <a:moveTo>
                    <a:pt x="347" y="1"/>
                  </a:moveTo>
                  <a:cubicBezTo>
                    <a:pt x="158" y="1"/>
                    <a:pt x="0" y="158"/>
                    <a:pt x="0" y="347"/>
                  </a:cubicBezTo>
                  <a:lnTo>
                    <a:pt x="0" y="1418"/>
                  </a:lnTo>
                  <a:cubicBezTo>
                    <a:pt x="0" y="1607"/>
                    <a:pt x="158" y="1765"/>
                    <a:pt x="347" y="1765"/>
                  </a:cubicBezTo>
                  <a:cubicBezTo>
                    <a:pt x="536" y="1765"/>
                    <a:pt x="693" y="1607"/>
                    <a:pt x="693" y="1418"/>
                  </a:cubicBezTo>
                  <a:lnTo>
                    <a:pt x="693" y="347"/>
                  </a:lnTo>
                  <a:cubicBezTo>
                    <a:pt x="693" y="158"/>
                    <a:pt x="536" y="1"/>
                    <a:pt x="3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634;p38">
              <a:extLst>
                <a:ext uri="{FF2B5EF4-FFF2-40B4-BE49-F238E27FC236}">
                  <a16:creationId xmlns:a16="http://schemas.microsoft.com/office/drawing/2014/main" id="{73F7A067-65ED-2705-E647-B4D5963D156D}"/>
                </a:ext>
              </a:extLst>
            </p:cNvPr>
            <p:cNvSpPr/>
            <p:nvPr/>
          </p:nvSpPr>
          <p:spPr>
            <a:xfrm>
              <a:off x="5555375" y="3253850"/>
              <a:ext cx="35450" cy="34100"/>
            </a:xfrm>
            <a:custGeom>
              <a:avLst/>
              <a:gdLst/>
              <a:ahLst/>
              <a:cxnLst/>
              <a:rect l="l" t="t" r="r" b="b"/>
              <a:pathLst>
                <a:path w="1418" h="1364" extrusionOk="0">
                  <a:moveTo>
                    <a:pt x="1071" y="1"/>
                  </a:moveTo>
                  <a:cubicBezTo>
                    <a:pt x="977" y="1"/>
                    <a:pt x="882" y="24"/>
                    <a:pt x="819" y="72"/>
                  </a:cubicBezTo>
                  <a:lnTo>
                    <a:pt x="126" y="796"/>
                  </a:lnTo>
                  <a:cubicBezTo>
                    <a:pt x="0" y="922"/>
                    <a:pt x="0" y="1143"/>
                    <a:pt x="126" y="1269"/>
                  </a:cubicBezTo>
                  <a:cubicBezTo>
                    <a:pt x="189" y="1332"/>
                    <a:pt x="268" y="1363"/>
                    <a:pt x="350" y="1363"/>
                  </a:cubicBezTo>
                  <a:cubicBezTo>
                    <a:pt x="433" y="1363"/>
                    <a:pt x="520" y="1332"/>
                    <a:pt x="599" y="1269"/>
                  </a:cubicBezTo>
                  <a:lnTo>
                    <a:pt x="1323" y="544"/>
                  </a:lnTo>
                  <a:cubicBezTo>
                    <a:pt x="1418" y="418"/>
                    <a:pt x="1418" y="198"/>
                    <a:pt x="1323" y="72"/>
                  </a:cubicBezTo>
                  <a:cubicBezTo>
                    <a:pt x="1260" y="24"/>
                    <a:pt x="1166" y="1"/>
                    <a:pt x="107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635;p38">
              <a:extLst>
                <a:ext uri="{FF2B5EF4-FFF2-40B4-BE49-F238E27FC236}">
                  <a16:creationId xmlns:a16="http://schemas.microsoft.com/office/drawing/2014/main" id="{3F901447-02DF-58E5-59F2-614191F28F4B}"/>
                </a:ext>
              </a:extLst>
            </p:cNvPr>
            <p:cNvSpPr/>
            <p:nvPr/>
          </p:nvSpPr>
          <p:spPr>
            <a:xfrm>
              <a:off x="5606550" y="3357225"/>
              <a:ext cx="35475" cy="18150"/>
            </a:xfrm>
            <a:custGeom>
              <a:avLst/>
              <a:gdLst/>
              <a:ahLst/>
              <a:cxnLst/>
              <a:rect l="l" t="t" r="r" b="b"/>
              <a:pathLst>
                <a:path w="1419" h="726" extrusionOk="0">
                  <a:moveTo>
                    <a:pt x="379" y="1"/>
                  </a:moveTo>
                  <a:cubicBezTo>
                    <a:pt x="158" y="1"/>
                    <a:pt x="1" y="158"/>
                    <a:pt x="1" y="347"/>
                  </a:cubicBezTo>
                  <a:cubicBezTo>
                    <a:pt x="1" y="568"/>
                    <a:pt x="158" y="725"/>
                    <a:pt x="379" y="725"/>
                  </a:cubicBezTo>
                  <a:lnTo>
                    <a:pt x="1072" y="725"/>
                  </a:lnTo>
                  <a:cubicBezTo>
                    <a:pt x="1261" y="725"/>
                    <a:pt x="1419" y="568"/>
                    <a:pt x="1419" y="347"/>
                  </a:cubicBezTo>
                  <a:cubicBezTo>
                    <a:pt x="1419" y="158"/>
                    <a:pt x="1261"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36;p38">
              <a:extLst>
                <a:ext uri="{FF2B5EF4-FFF2-40B4-BE49-F238E27FC236}">
                  <a16:creationId xmlns:a16="http://schemas.microsoft.com/office/drawing/2014/main" id="{F0A9AE3B-FF4E-3E8B-CBA3-82F9FBA0B30C}"/>
                </a:ext>
              </a:extLst>
            </p:cNvPr>
            <p:cNvSpPr/>
            <p:nvPr/>
          </p:nvSpPr>
          <p:spPr>
            <a:xfrm>
              <a:off x="5364750" y="3357225"/>
              <a:ext cx="35475" cy="17350"/>
            </a:xfrm>
            <a:custGeom>
              <a:avLst/>
              <a:gdLst/>
              <a:ahLst/>
              <a:cxnLst/>
              <a:rect l="l" t="t" r="r" b="b"/>
              <a:pathLst>
                <a:path w="1419" h="694" extrusionOk="0">
                  <a:moveTo>
                    <a:pt x="347" y="1"/>
                  </a:moveTo>
                  <a:cubicBezTo>
                    <a:pt x="158" y="1"/>
                    <a:pt x="1" y="158"/>
                    <a:pt x="1" y="347"/>
                  </a:cubicBezTo>
                  <a:cubicBezTo>
                    <a:pt x="1" y="568"/>
                    <a:pt x="158" y="694"/>
                    <a:pt x="347" y="694"/>
                  </a:cubicBezTo>
                  <a:lnTo>
                    <a:pt x="1072" y="694"/>
                  </a:lnTo>
                  <a:cubicBezTo>
                    <a:pt x="1261" y="694"/>
                    <a:pt x="1419" y="568"/>
                    <a:pt x="1419" y="347"/>
                  </a:cubicBezTo>
                  <a:cubicBezTo>
                    <a:pt x="1419" y="158"/>
                    <a:pt x="1261"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37;p38">
              <a:extLst>
                <a:ext uri="{FF2B5EF4-FFF2-40B4-BE49-F238E27FC236}">
                  <a16:creationId xmlns:a16="http://schemas.microsoft.com/office/drawing/2014/main" id="{7ABAB688-A5F5-9FA6-B772-414F593228C5}"/>
                </a:ext>
              </a:extLst>
            </p:cNvPr>
            <p:cNvSpPr/>
            <p:nvPr/>
          </p:nvSpPr>
          <p:spPr>
            <a:xfrm>
              <a:off x="5433275" y="3253850"/>
              <a:ext cx="35475" cy="34100"/>
            </a:xfrm>
            <a:custGeom>
              <a:avLst/>
              <a:gdLst/>
              <a:ahLst/>
              <a:cxnLst/>
              <a:rect l="l" t="t" r="r" b="b"/>
              <a:pathLst>
                <a:path w="1419" h="1364" extrusionOk="0">
                  <a:moveTo>
                    <a:pt x="363" y="1"/>
                  </a:moveTo>
                  <a:cubicBezTo>
                    <a:pt x="276" y="1"/>
                    <a:pt x="190" y="24"/>
                    <a:pt x="127" y="72"/>
                  </a:cubicBezTo>
                  <a:cubicBezTo>
                    <a:pt x="1" y="198"/>
                    <a:pt x="1" y="450"/>
                    <a:pt x="127" y="544"/>
                  </a:cubicBezTo>
                  <a:lnTo>
                    <a:pt x="820" y="1269"/>
                  </a:lnTo>
                  <a:cubicBezTo>
                    <a:pt x="883" y="1332"/>
                    <a:pt x="977" y="1363"/>
                    <a:pt x="1072" y="1363"/>
                  </a:cubicBezTo>
                  <a:cubicBezTo>
                    <a:pt x="1166" y="1363"/>
                    <a:pt x="1261" y="1332"/>
                    <a:pt x="1324" y="1269"/>
                  </a:cubicBezTo>
                  <a:cubicBezTo>
                    <a:pt x="1418" y="1143"/>
                    <a:pt x="1418" y="922"/>
                    <a:pt x="1324" y="796"/>
                  </a:cubicBezTo>
                  <a:lnTo>
                    <a:pt x="599" y="72"/>
                  </a:lnTo>
                  <a:cubicBezTo>
                    <a:pt x="536" y="24"/>
                    <a:pt x="450" y="1"/>
                    <a:pt x="3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38;p38">
              <a:extLst>
                <a:ext uri="{FF2B5EF4-FFF2-40B4-BE49-F238E27FC236}">
                  <a16:creationId xmlns:a16="http://schemas.microsoft.com/office/drawing/2014/main" id="{B6300740-B737-777B-9A30-1D019967ED79}"/>
                </a:ext>
              </a:extLst>
            </p:cNvPr>
            <p:cNvSpPr/>
            <p:nvPr/>
          </p:nvSpPr>
          <p:spPr>
            <a:xfrm>
              <a:off x="5380500" y="3287775"/>
              <a:ext cx="37050" cy="25975"/>
            </a:xfrm>
            <a:custGeom>
              <a:avLst/>
              <a:gdLst/>
              <a:ahLst/>
              <a:cxnLst/>
              <a:rect l="l" t="t" r="r" b="b"/>
              <a:pathLst>
                <a:path w="1482" h="1039" extrusionOk="0">
                  <a:moveTo>
                    <a:pt x="396" y="0"/>
                  </a:moveTo>
                  <a:cubicBezTo>
                    <a:pt x="267" y="0"/>
                    <a:pt x="132" y="81"/>
                    <a:pt x="64" y="195"/>
                  </a:cubicBezTo>
                  <a:cubicBezTo>
                    <a:pt x="1" y="353"/>
                    <a:pt x="64" y="573"/>
                    <a:pt x="221" y="668"/>
                  </a:cubicBezTo>
                  <a:lnTo>
                    <a:pt x="946" y="1015"/>
                  </a:lnTo>
                  <a:cubicBezTo>
                    <a:pt x="987" y="1031"/>
                    <a:pt x="1032" y="1039"/>
                    <a:pt x="1077" y="1039"/>
                  </a:cubicBezTo>
                  <a:cubicBezTo>
                    <a:pt x="1209" y="1039"/>
                    <a:pt x="1349" y="974"/>
                    <a:pt x="1419" y="857"/>
                  </a:cubicBezTo>
                  <a:cubicBezTo>
                    <a:pt x="1482" y="699"/>
                    <a:pt x="1419" y="447"/>
                    <a:pt x="1261" y="384"/>
                  </a:cubicBezTo>
                  <a:lnTo>
                    <a:pt x="536" y="38"/>
                  </a:lnTo>
                  <a:cubicBezTo>
                    <a:pt x="493" y="12"/>
                    <a:pt x="445" y="0"/>
                    <a:pt x="3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639;p38">
              <a:extLst>
                <a:ext uri="{FF2B5EF4-FFF2-40B4-BE49-F238E27FC236}">
                  <a16:creationId xmlns:a16="http://schemas.microsoft.com/office/drawing/2014/main" id="{1B0419E7-18C3-4272-DF65-74A16C53BB96}"/>
                </a:ext>
              </a:extLst>
            </p:cNvPr>
            <p:cNvSpPr/>
            <p:nvPr/>
          </p:nvSpPr>
          <p:spPr>
            <a:xfrm>
              <a:off x="5588450" y="3288075"/>
              <a:ext cx="37025" cy="26800"/>
            </a:xfrm>
            <a:custGeom>
              <a:avLst/>
              <a:gdLst/>
              <a:ahLst/>
              <a:cxnLst/>
              <a:rect l="l" t="t" r="r" b="b"/>
              <a:pathLst>
                <a:path w="1481" h="1072" extrusionOk="0">
                  <a:moveTo>
                    <a:pt x="1110" y="0"/>
                  </a:moveTo>
                  <a:cubicBezTo>
                    <a:pt x="1049" y="0"/>
                    <a:pt x="983" y="18"/>
                    <a:pt x="914" y="57"/>
                  </a:cubicBezTo>
                  <a:lnTo>
                    <a:pt x="221" y="404"/>
                  </a:lnTo>
                  <a:cubicBezTo>
                    <a:pt x="63" y="498"/>
                    <a:pt x="0" y="687"/>
                    <a:pt x="63" y="877"/>
                  </a:cubicBezTo>
                  <a:cubicBezTo>
                    <a:pt x="132" y="991"/>
                    <a:pt x="250" y="1072"/>
                    <a:pt x="382" y="1072"/>
                  </a:cubicBezTo>
                  <a:cubicBezTo>
                    <a:pt x="432" y="1072"/>
                    <a:pt x="484" y="1060"/>
                    <a:pt x="536" y="1034"/>
                  </a:cubicBezTo>
                  <a:lnTo>
                    <a:pt x="1260" y="687"/>
                  </a:lnTo>
                  <a:cubicBezTo>
                    <a:pt x="1418" y="593"/>
                    <a:pt x="1481" y="404"/>
                    <a:pt x="1418" y="215"/>
                  </a:cubicBezTo>
                  <a:cubicBezTo>
                    <a:pt x="1353" y="85"/>
                    <a:pt x="1244" y="0"/>
                    <a:pt x="111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40;p38">
              <a:extLst>
                <a:ext uri="{FF2B5EF4-FFF2-40B4-BE49-F238E27FC236}">
                  <a16:creationId xmlns:a16="http://schemas.microsoft.com/office/drawing/2014/main" id="{2C7C52F9-CF28-CC4A-17E7-BF39A89BBCC9}"/>
                </a:ext>
              </a:extLst>
            </p:cNvPr>
            <p:cNvSpPr/>
            <p:nvPr/>
          </p:nvSpPr>
          <p:spPr>
            <a:xfrm>
              <a:off x="5412025" y="3286350"/>
              <a:ext cx="177225" cy="243750"/>
            </a:xfrm>
            <a:custGeom>
              <a:avLst/>
              <a:gdLst/>
              <a:ahLst/>
              <a:cxnLst/>
              <a:rect l="l" t="t" r="r" b="b"/>
              <a:pathLst>
                <a:path w="7089" h="9750" extrusionOk="0">
                  <a:moveTo>
                    <a:pt x="3529" y="0"/>
                  </a:moveTo>
                  <a:cubicBezTo>
                    <a:pt x="3151" y="0"/>
                    <a:pt x="2836" y="315"/>
                    <a:pt x="2836" y="725"/>
                  </a:cubicBezTo>
                  <a:lnTo>
                    <a:pt x="2836" y="1418"/>
                  </a:lnTo>
                  <a:cubicBezTo>
                    <a:pt x="2836" y="1040"/>
                    <a:pt x="2520" y="725"/>
                    <a:pt x="2111" y="725"/>
                  </a:cubicBezTo>
                  <a:cubicBezTo>
                    <a:pt x="1733" y="725"/>
                    <a:pt x="1418" y="1040"/>
                    <a:pt x="1418" y="1418"/>
                  </a:cubicBezTo>
                  <a:lnTo>
                    <a:pt x="1418" y="2143"/>
                  </a:lnTo>
                  <a:cubicBezTo>
                    <a:pt x="1544" y="2143"/>
                    <a:pt x="1638" y="2080"/>
                    <a:pt x="1764" y="2080"/>
                  </a:cubicBezTo>
                  <a:lnTo>
                    <a:pt x="3497" y="2080"/>
                  </a:lnTo>
                  <a:cubicBezTo>
                    <a:pt x="4253" y="2080"/>
                    <a:pt x="4883" y="2710"/>
                    <a:pt x="4883" y="3466"/>
                  </a:cubicBezTo>
                  <a:cubicBezTo>
                    <a:pt x="4883" y="4096"/>
                    <a:pt x="4474" y="4600"/>
                    <a:pt x="3907" y="4758"/>
                  </a:cubicBezTo>
                  <a:cubicBezTo>
                    <a:pt x="4064" y="5073"/>
                    <a:pt x="4159" y="5482"/>
                    <a:pt x="4159" y="5860"/>
                  </a:cubicBezTo>
                  <a:cubicBezTo>
                    <a:pt x="4159" y="6081"/>
                    <a:pt x="4001" y="6238"/>
                    <a:pt x="3812" y="6238"/>
                  </a:cubicBezTo>
                  <a:cubicBezTo>
                    <a:pt x="3623" y="6238"/>
                    <a:pt x="3466" y="6081"/>
                    <a:pt x="3466" y="5860"/>
                  </a:cubicBezTo>
                  <a:cubicBezTo>
                    <a:pt x="3466" y="4915"/>
                    <a:pt x="2678" y="4128"/>
                    <a:pt x="1733" y="4128"/>
                  </a:cubicBezTo>
                  <a:lnTo>
                    <a:pt x="3466" y="4128"/>
                  </a:lnTo>
                  <a:cubicBezTo>
                    <a:pt x="3844" y="4128"/>
                    <a:pt x="4159" y="3812"/>
                    <a:pt x="4159" y="3434"/>
                  </a:cubicBezTo>
                  <a:cubicBezTo>
                    <a:pt x="4159" y="3025"/>
                    <a:pt x="3844" y="2710"/>
                    <a:pt x="3466" y="2710"/>
                  </a:cubicBezTo>
                  <a:lnTo>
                    <a:pt x="1733" y="2710"/>
                  </a:lnTo>
                  <a:cubicBezTo>
                    <a:pt x="788" y="2710"/>
                    <a:pt x="0" y="3497"/>
                    <a:pt x="0" y="4443"/>
                  </a:cubicBezTo>
                  <a:lnTo>
                    <a:pt x="0" y="5167"/>
                  </a:lnTo>
                  <a:cubicBezTo>
                    <a:pt x="0" y="6112"/>
                    <a:pt x="536" y="6963"/>
                    <a:pt x="1386" y="7372"/>
                  </a:cubicBezTo>
                  <a:lnTo>
                    <a:pt x="1386" y="8318"/>
                  </a:lnTo>
                  <a:cubicBezTo>
                    <a:pt x="977" y="8318"/>
                    <a:pt x="662" y="8633"/>
                    <a:pt x="662" y="9011"/>
                  </a:cubicBezTo>
                  <a:lnTo>
                    <a:pt x="662" y="9389"/>
                  </a:lnTo>
                  <a:cubicBezTo>
                    <a:pt x="662" y="9578"/>
                    <a:pt x="819" y="9735"/>
                    <a:pt x="1008" y="9735"/>
                  </a:cubicBezTo>
                  <a:lnTo>
                    <a:pt x="5860" y="9735"/>
                  </a:lnTo>
                  <a:cubicBezTo>
                    <a:pt x="5923" y="9745"/>
                    <a:pt x="5979" y="9749"/>
                    <a:pt x="6029" y="9749"/>
                  </a:cubicBezTo>
                  <a:cubicBezTo>
                    <a:pt x="6305" y="9749"/>
                    <a:pt x="6396" y="9612"/>
                    <a:pt x="6396" y="9452"/>
                  </a:cubicBezTo>
                  <a:lnTo>
                    <a:pt x="6396" y="9105"/>
                  </a:lnTo>
                  <a:cubicBezTo>
                    <a:pt x="6396" y="8696"/>
                    <a:pt x="6112" y="8381"/>
                    <a:pt x="5702" y="8381"/>
                  </a:cubicBezTo>
                  <a:lnTo>
                    <a:pt x="5702" y="7436"/>
                  </a:lnTo>
                  <a:cubicBezTo>
                    <a:pt x="6522" y="7057"/>
                    <a:pt x="7089" y="6175"/>
                    <a:pt x="7089" y="5230"/>
                  </a:cubicBezTo>
                  <a:lnTo>
                    <a:pt x="7089" y="2143"/>
                  </a:lnTo>
                  <a:cubicBezTo>
                    <a:pt x="7089" y="1733"/>
                    <a:pt x="6774" y="1418"/>
                    <a:pt x="6364" y="1418"/>
                  </a:cubicBezTo>
                  <a:cubicBezTo>
                    <a:pt x="5986" y="1418"/>
                    <a:pt x="5671" y="1733"/>
                    <a:pt x="5671" y="2143"/>
                  </a:cubicBezTo>
                  <a:lnTo>
                    <a:pt x="5671" y="1418"/>
                  </a:lnTo>
                  <a:cubicBezTo>
                    <a:pt x="5671" y="1040"/>
                    <a:pt x="5356" y="725"/>
                    <a:pt x="4946" y="725"/>
                  </a:cubicBezTo>
                  <a:cubicBezTo>
                    <a:pt x="4568" y="725"/>
                    <a:pt x="4253" y="1040"/>
                    <a:pt x="4253" y="1418"/>
                  </a:cubicBezTo>
                  <a:lnTo>
                    <a:pt x="4253" y="725"/>
                  </a:lnTo>
                  <a:cubicBezTo>
                    <a:pt x="4253" y="315"/>
                    <a:pt x="3938" y="0"/>
                    <a:pt x="352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 name="Google Shape;641;p38">
            <a:extLst>
              <a:ext uri="{FF2B5EF4-FFF2-40B4-BE49-F238E27FC236}">
                <a16:creationId xmlns:a16="http://schemas.microsoft.com/office/drawing/2014/main" id="{87C69E73-8A70-AE9E-421D-EF9BA2FB1684}"/>
              </a:ext>
            </a:extLst>
          </p:cNvPr>
          <p:cNvGrpSpPr/>
          <p:nvPr/>
        </p:nvGrpSpPr>
        <p:grpSpPr>
          <a:xfrm>
            <a:off x="4191537" y="3764529"/>
            <a:ext cx="454458" cy="371062"/>
            <a:chOff x="3860400" y="3254050"/>
            <a:chExt cx="296175" cy="241825"/>
          </a:xfrm>
          <a:solidFill>
            <a:srgbClr val="3A6CFF"/>
          </a:solidFill>
        </p:grpSpPr>
        <p:sp>
          <p:nvSpPr>
            <p:cNvPr id="85" name="Google Shape;642;p38">
              <a:extLst>
                <a:ext uri="{FF2B5EF4-FFF2-40B4-BE49-F238E27FC236}">
                  <a16:creationId xmlns:a16="http://schemas.microsoft.com/office/drawing/2014/main" id="{449AA832-B346-EF81-3B3F-7B983433C247}"/>
                </a:ext>
              </a:extLst>
            </p:cNvPr>
            <p:cNvSpPr/>
            <p:nvPr/>
          </p:nvSpPr>
          <p:spPr>
            <a:xfrm>
              <a:off x="4112425" y="3358025"/>
              <a:ext cx="44150" cy="18125"/>
            </a:xfrm>
            <a:custGeom>
              <a:avLst/>
              <a:gdLst/>
              <a:ahLst/>
              <a:cxnLst/>
              <a:rect l="l" t="t" r="r" b="b"/>
              <a:pathLst>
                <a:path w="1766" h="725" extrusionOk="0">
                  <a:moveTo>
                    <a:pt x="347" y="0"/>
                  </a:moveTo>
                  <a:cubicBezTo>
                    <a:pt x="158" y="0"/>
                    <a:pt x="1" y="158"/>
                    <a:pt x="1" y="378"/>
                  </a:cubicBezTo>
                  <a:cubicBezTo>
                    <a:pt x="1" y="567"/>
                    <a:pt x="158" y="725"/>
                    <a:pt x="347" y="725"/>
                  </a:cubicBezTo>
                  <a:lnTo>
                    <a:pt x="1419" y="725"/>
                  </a:lnTo>
                  <a:cubicBezTo>
                    <a:pt x="1608" y="725"/>
                    <a:pt x="1765" y="567"/>
                    <a:pt x="1765" y="378"/>
                  </a:cubicBezTo>
                  <a:cubicBezTo>
                    <a:pt x="1734" y="158"/>
                    <a:pt x="1608" y="0"/>
                    <a:pt x="14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643;p38">
              <a:extLst>
                <a:ext uri="{FF2B5EF4-FFF2-40B4-BE49-F238E27FC236}">
                  <a16:creationId xmlns:a16="http://schemas.microsoft.com/office/drawing/2014/main" id="{ABE5B5DE-7090-3B0A-B409-9F83652C0CBA}"/>
                </a:ext>
              </a:extLst>
            </p:cNvPr>
            <p:cNvSpPr/>
            <p:nvPr/>
          </p:nvSpPr>
          <p:spPr>
            <a:xfrm>
              <a:off x="4102200" y="3393475"/>
              <a:ext cx="37050" cy="33875"/>
            </a:xfrm>
            <a:custGeom>
              <a:avLst/>
              <a:gdLst/>
              <a:ahLst/>
              <a:cxnLst/>
              <a:rect l="l" t="t" r="r" b="b"/>
              <a:pathLst>
                <a:path w="1482" h="1355" extrusionOk="0">
                  <a:moveTo>
                    <a:pt x="394" y="0"/>
                  </a:moveTo>
                  <a:cubicBezTo>
                    <a:pt x="308" y="0"/>
                    <a:pt x="221" y="32"/>
                    <a:pt x="158" y="95"/>
                  </a:cubicBezTo>
                  <a:cubicBezTo>
                    <a:pt x="0" y="221"/>
                    <a:pt x="0" y="410"/>
                    <a:pt x="158" y="567"/>
                  </a:cubicBezTo>
                  <a:lnTo>
                    <a:pt x="882" y="1260"/>
                  </a:lnTo>
                  <a:cubicBezTo>
                    <a:pt x="945" y="1323"/>
                    <a:pt x="1032" y="1355"/>
                    <a:pt x="1119" y="1355"/>
                  </a:cubicBezTo>
                  <a:cubicBezTo>
                    <a:pt x="1205" y="1355"/>
                    <a:pt x="1292" y="1323"/>
                    <a:pt x="1355" y="1260"/>
                  </a:cubicBezTo>
                  <a:cubicBezTo>
                    <a:pt x="1481" y="1134"/>
                    <a:pt x="1481" y="914"/>
                    <a:pt x="1355" y="788"/>
                  </a:cubicBezTo>
                  <a:lnTo>
                    <a:pt x="630" y="95"/>
                  </a:lnTo>
                  <a:cubicBezTo>
                    <a:pt x="567" y="32"/>
                    <a:pt x="481" y="0"/>
                    <a:pt x="39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644;p38">
              <a:extLst>
                <a:ext uri="{FF2B5EF4-FFF2-40B4-BE49-F238E27FC236}">
                  <a16:creationId xmlns:a16="http://schemas.microsoft.com/office/drawing/2014/main" id="{CE86DB7F-17DE-1045-2C9B-DA0D02027F69}"/>
                </a:ext>
              </a:extLst>
            </p:cNvPr>
            <p:cNvSpPr/>
            <p:nvPr/>
          </p:nvSpPr>
          <p:spPr>
            <a:xfrm>
              <a:off x="4103775" y="3306025"/>
              <a:ext cx="35475" cy="34500"/>
            </a:xfrm>
            <a:custGeom>
              <a:avLst/>
              <a:gdLst/>
              <a:ahLst/>
              <a:cxnLst/>
              <a:rect l="l" t="t" r="r" b="b"/>
              <a:pathLst>
                <a:path w="1419" h="1380" extrusionOk="0">
                  <a:moveTo>
                    <a:pt x="1056" y="1"/>
                  </a:moveTo>
                  <a:cubicBezTo>
                    <a:pt x="969" y="1"/>
                    <a:pt x="882" y="32"/>
                    <a:pt x="819" y="96"/>
                  </a:cubicBezTo>
                  <a:lnTo>
                    <a:pt x="95" y="789"/>
                  </a:lnTo>
                  <a:cubicBezTo>
                    <a:pt x="0" y="915"/>
                    <a:pt x="0" y="1135"/>
                    <a:pt x="95" y="1261"/>
                  </a:cubicBezTo>
                  <a:cubicBezTo>
                    <a:pt x="158" y="1340"/>
                    <a:pt x="252" y="1379"/>
                    <a:pt x="343" y="1379"/>
                  </a:cubicBezTo>
                  <a:cubicBezTo>
                    <a:pt x="434" y="1379"/>
                    <a:pt x="520" y="1340"/>
                    <a:pt x="567" y="1261"/>
                  </a:cubicBezTo>
                  <a:lnTo>
                    <a:pt x="1292" y="568"/>
                  </a:lnTo>
                  <a:cubicBezTo>
                    <a:pt x="1418" y="442"/>
                    <a:pt x="1418" y="190"/>
                    <a:pt x="1292" y="96"/>
                  </a:cubicBezTo>
                  <a:cubicBezTo>
                    <a:pt x="1229" y="32"/>
                    <a:pt x="1142" y="1"/>
                    <a:pt x="10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645;p38">
              <a:extLst>
                <a:ext uri="{FF2B5EF4-FFF2-40B4-BE49-F238E27FC236}">
                  <a16:creationId xmlns:a16="http://schemas.microsoft.com/office/drawing/2014/main" id="{0671637C-EB2A-294F-D4CC-66F867BBCFD6}"/>
                </a:ext>
              </a:extLst>
            </p:cNvPr>
            <p:cNvSpPr/>
            <p:nvPr/>
          </p:nvSpPr>
          <p:spPr>
            <a:xfrm>
              <a:off x="3860400" y="3306025"/>
              <a:ext cx="105550" cy="104800"/>
            </a:xfrm>
            <a:custGeom>
              <a:avLst/>
              <a:gdLst/>
              <a:ahLst/>
              <a:cxnLst/>
              <a:rect l="l" t="t" r="r" b="b"/>
              <a:pathLst>
                <a:path w="4222" h="4192" extrusionOk="0">
                  <a:moveTo>
                    <a:pt x="2489" y="1"/>
                  </a:moveTo>
                  <a:cubicBezTo>
                    <a:pt x="2048" y="1"/>
                    <a:pt x="1639" y="285"/>
                    <a:pt x="1481" y="726"/>
                  </a:cubicBezTo>
                  <a:lnTo>
                    <a:pt x="1418" y="726"/>
                  </a:lnTo>
                  <a:cubicBezTo>
                    <a:pt x="662" y="726"/>
                    <a:pt x="0" y="1356"/>
                    <a:pt x="0" y="2080"/>
                  </a:cubicBezTo>
                  <a:cubicBezTo>
                    <a:pt x="0" y="2836"/>
                    <a:pt x="630" y="3467"/>
                    <a:pt x="1418" y="3467"/>
                  </a:cubicBezTo>
                  <a:lnTo>
                    <a:pt x="1481" y="3467"/>
                  </a:lnTo>
                  <a:cubicBezTo>
                    <a:pt x="1639" y="3845"/>
                    <a:pt x="2017" y="4191"/>
                    <a:pt x="2489" y="4191"/>
                  </a:cubicBezTo>
                  <a:lnTo>
                    <a:pt x="4222" y="4191"/>
                  </a:lnTo>
                  <a:lnTo>
                    <a:pt x="4222"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646;p38">
              <a:extLst>
                <a:ext uri="{FF2B5EF4-FFF2-40B4-BE49-F238E27FC236}">
                  <a16:creationId xmlns:a16="http://schemas.microsoft.com/office/drawing/2014/main" id="{645E2B37-7C8C-2C6F-684C-87541EF3F30E}"/>
                </a:ext>
              </a:extLst>
            </p:cNvPr>
            <p:cNvSpPr/>
            <p:nvPr/>
          </p:nvSpPr>
          <p:spPr>
            <a:xfrm>
              <a:off x="4050225" y="3254050"/>
              <a:ext cx="35450" cy="208750"/>
            </a:xfrm>
            <a:custGeom>
              <a:avLst/>
              <a:gdLst/>
              <a:ahLst/>
              <a:cxnLst/>
              <a:rect l="l" t="t" r="r" b="b"/>
              <a:pathLst>
                <a:path w="1418" h="8350" extrusionOk="0">
                  <a:moveTo>
                    <a:pt x="725" y="1"/>
                  </a:moveTo>
                  <a:cubicBezTo>
                    <a:pt x="315" y="1"/>
                    <a:pt x="0" y="316"/>
                    <a:pt x="0" y="694"/>
                  </a:cubicBezTo>
                  <a:lnTo>
                    <a:pt x="0" y="7625"/>
                  </a:lnTo>
                  <a:cubicBezTo>
                    <a:pt x="0" y="8034"/>
                    <a:pt x="315" y="8349"/>
                    <a:pt x="725" y="8349"/>
                  </a:cubicBezTo>
                  <a:cubicBezTo>
                    <a:pt x="1134" y="8286"/>
                    <a:pt x="1418" y="8003"/>
                    <a:pt x="1418" y="7625"/>
                  </a:cubicBezTo>
                  <a:lnTo>
                    <a:pt x="1418" y="694"/>
                  </a:lnTo>
                  <a:cubicBezTo>
                    <a:pt x="1418" y="316"/>
                    <a:pt x="1103" y="1"/>
                    <a:pt x="72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647;p38">
              <a:extLst>
                <a:ext uri="{FF2B5EF4-FFF2-40B4-BE49-F238E27FC236}">
                  <a16:creationId xmlns:a16="http://schemas.microsoft.com/office/drawing/2014/main" id="{C8CBBA58-28A5-CAF2-5FC6-9B0BCA69A867}"/>
                </a:ext>
              </a:extLst>
            </p:cNvPr>
            <p:cNvSpPr/>
            <p:nvPr/>
          </p:nvSpPr>
          <p:spPr>
            <a:xfrm>
              <a:off x="3912375" y="3426550"/>
              <a:ext cx="51225" cy="69325"/>
            </a:xfrm>
            <a:custGeom>
              <a:avLst/>
              <a:gdLst/>
              <a:ahLst/>
              <a:cxnLst/>
              <a:rect l="l" t="t" r="r" b="b"/>
              <a:pathLst>
                <a:path w="2049" h="2773" extrusionOk="0">
                  <a:moveTo>
                    <a:pt x="1" y="0"/>
                  </a:moveTo>
                  <a:lnTo>
                    <a:pt x="1" y="1764"/>
                  </a:lnTo>
                  <a:cubicBezTo>
                    <a:pt x="1" y="2363"/>
                    <a:pt x="473" y="2773"/>
                    <a:pt x="1040" y="2773"/>
                  </a:cubicBezTo>
                  <a:cubicBezTo>
                    <a:pt x="1607" y="2773"/>
                    <a:pt x="2048" y="2300"/>
                    <a:pt x="2048" y="1764"/>
                  </a:cubicBezTo>
                  <a:lnTo>
                    <a:pt x="2048" y="32"/>
                  </a:lnTo>
                  <a:lnTo>
                    <a:pt x="316" y="32"/>
                  </a:lnTo>
                  <a:cubicBezTo>
                    <a:pt x="253" y="32"/>
                    <a:pt x="127" y="32"/>
                    <a:pt x="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648;p38">
              <a:extLst>
                <a:ext uri="{FF2B5EF4-FFF2-40B4-BE49-F238E27FC236}">
                  <a16:creationId xmlns:a16="http://schemas.microsoft.com/office/drawing/2014/main" id="{2B668D1C-1F2F-1DB4-8B67-6F3336CE06F1}"/>
                </a:ext>
              </a:extLst>
            </p:cNvPr>
            <p:cNvSpPr/>
            <p:nvPr/>
          </p:nvSpPr>
          <p:spPr>
            <a:xfrm>
              <a:off x="3982475" y="3275325"/>
              <a:ext cx="52000" cy="163850"/>
            </a:xfrm>
            <a:custGeom>
              <a:avLst/>
              <a:gdLst/>
              <a:ahLst/>
              <a:cxnLst/>
              <a:rect l="l" t="t" r="r" b="b"/>
              <a:pathLst>
                <a:path w="2080" h="6554" extrusionOk="0">
                  <a:moveTo>
                    <a:pt x="2080" y="0"/>
                  </a:moveTo>
                  <a:lnTo>
                    <a:pt x="1765" y="315"/>
                  </a:lnTo>
                  <a:cubicBezTo>
                    <a:pt x="1292" y="788"/>
                    <a:pt x="662" y="1071"/>
                    <a:pt x="1" y="1166"/>
                  </a:cubicBezTo>
                  <a:lnTo>
                    <a:pt x="1" y="5419"/>
                  </a:lnTo>
                  <a:cubicBezTo>
                    <a:pt x="662" y="5482"/>
                    <a:pt x="1292" y="5766"/>
                    <a:pt x="1765" y="6238"/>
                  </a:cubicBezTo>
                  <a:lnTo>
                    <a:pt x="2080" y="6553"/>
                  </a:lnTo>
                  <a:lnTo>
                    <a:pt x="208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oogle Shape;649;p38">
            <a:extLst>
              <a:ext uri="{FF2B5EF4-FFF2-40B4-BE49-F238E27FC236}">
                <a16:creationId xmlns:a16="http://schemas.microsoft.com/office/drawing/2014/main" id="{A67F78FB-7975-022F-8CA9-954231AB6755}"/>
              </a:ext>
            </a:extLst>
          </p:cNvPr>
          <p:cNvGrpSpPr/>
          <p:nvPr/>
        </p:nvGrpSpPr>
        <p:grpSpPr>
          <a:xfrm>
            <a:off x="5030345" y="5145510"/>
            <a:ext cx="458102" cy="453229"/>
            <a:chOff x="4263650" y="3963700"/>
            <a:chExt cx="298550" cy="295375"/>
          </a:xfrm>
          <a:solidFill>
            <a:srgbClr val="3A6CFF"/>
          </a:solidFill>
        </p:grpSpPr>
        <p:sp>
          <p:nvSpPr>
            <p:cNvPr id="93" name="Google Shape;650;p38">
              <a:extLst>
                <a:ext uri="{FF2B5EF4-FFF2-40B4-BE49-F238E27FC236}">
                  <a16:creationId xmlns:a16="http://schemas.microsoft.com/office/drawing/2014/main" id="{97EE11B7-F431-E2F6-E52E-10968259CB5C}"/>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651;p38">
              <a:extLst>
                <a:ext uri="{FF2B5EF4-FFF2-40B4-BE49-F238E27FC236}">
                  <a16:creationId xmlns:a16="http://schemas.microsoft.com/office/drawing/2014/main" id="{41508BDD-92B6-CE4B-45D9-3AEBFDD2999E}"/>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652;p38">
              <a:extLst>
                <a:ext uri="{FF2B5EF4-FFF2-40B4-BE49-F238E27FC236}">
                  <a16:creationId xmlns:a16="http://schemas.microsoft.com/office/drawing/2014/main" id="{FBF1E99C-39F3-BFBC-4DD4-BB9736170CE2}"/>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653;p38">
              <a:extLst>
                <a:ext uri="{FF2B5EF4-FFF2-40B4-BE49-F238E27FC236}">
                  <a16:creationId xmlns:a16="http://schemas.microsoft.com/office/drawing/2014/main" id="{E93BBA6D-CCA1-9320-E9A0-73019757DDB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654;p38">
              <a:extLst>
                <a:ext uri="{FF2B5EF4-FFF2-40B4-BE49-F238E27FC236}">
                  <a16:creationId xmlns:a16="http://schemas.microsoft.com/office/drawing/2014/main" id="{EDC29C4D-314B-61D6-2B7E-FC31720C7421}"/>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655;p38">
              <a:extLst>
                <a:ext uri="{FF2B5EF4-FFF2-40B4-BE49-F238E27FC236}">
                  <a16:creationId xmlns:a16="http://schemas.microsoft.com/office/drawing/2014/main" id="{20BCC156-54FC-4CD6-DFD9-0721B9EBFB65}"/>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656;p38">
              <a:extLst>
                <a:ext uri="{FF2B5EF4-FFF2-40B4-BE49-F238E27FC236}">
                  <a16:creationId xmlns:a16="http://schemas.microsoft.com/office/drawing/2014/main" id="{7F2FA2DF-5A53-9BB2-D6A3-42EF390AFF08}"/>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 name="Google Shape;657;p38">
            <a:extLst>
              <a:ext uri="{FF2B5EF4-FFF2-40B4-BE49-F238E27FC236}">
                <a16:creationId xmlns:a16="http://schemas.microsoft.com/office/drawing/2014/main" id="{DF69772E-6BBC-7202-9ADB-0C69677124BC}"/>
              </a:ext>
            </a:extLst>
          </p:cNvPr>
          <p:cNvGrpSpPr/>
          <p:nvPr/>
        </p:nvGrpSpPr>
        <p:grpSpPr>
          <a:xfrm>
            <a:off x="5007899" y="2263216"/>
            <a:ext cx="454458" cy="454458"/>
            <a:chOff x="3860400" y="3955025"/>
            <a:chExt cx="296175" cy="296175"/>
          </a:xfrm>
          <a:solidFill>
            <a:srgbClr val="3A6CFF"/>
          </a:solidFill>
        </p:grpSpPr>
        <p:sp>
          <p:nvSpPr>
            <p:cNvPr id="101" name="Google Shape;658;p38">
              <a:extLst>
                <a:ext uri="{FF2B5EF4-FFF2-40B4-BE49-F238E27FC236}">
                  <a16:creationId xmlns:a16="http://schemas.microsoft.com/office/drawing/2014/main" id="{DB0707ED-42C9-4131-F8C4-F4112F83592C}"/>
                </a:ext>
              </a:extLst>
            </p:cNvPr>
            <p:cNvSpPr/>
            <p:nvPr/>
          </p:nvSpPr>
          <p:spPr>
            <a:xfrm>
              <a:off x="3973825" y="3955025"/>
              <a:ext cx="68525" cy="68550"/>
            </a:xfrm>
            <a:custGeom>
              <a:avLst/>
              <a:gdLst/>
              <a:ahLst/>
              <a:cxnLst/>
              <a:rect l="l" t="t" r="r" b="b"/>
              <a:pathLst>
                <a:path w="2741" h="2742" extrusionOk="0">
                  <a:moveTo>
                    <a:pt x="1355" y="1"/>
                  </a:moveTo>
                  <a:cubicBezTo>
                    <a:pt x="630" y="1"/>
                    <a:pt x="0" y="631"/>
                    <a:pt x="0" y="1387"/>
                  </a:cubicBezTo>
                  <a:cubicBezTo>
                    <a:pt x="0" y="2112"/>
                    <a:pt x="630" y="2742"/>
                    <a:pt x="1355" y="2742"/>
                  </a:cubicBezTo>
                  <a:cubicBezTo>
                    <a:pt x="2111" y="2742"/>
                    <a:pt x="2741" y="2112"/>
                    <a:pt x="2741" y="1387"/>
                  </a:cubicBezTo>
                  <a:cubicBezTo>
                    <a:pt x="2741" y="631"/>
                    <a:pt x="2142" y="1"/>
                    <a:pt x="13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659;p38">
              <a:extLst>
                <a:ext uri="{FF2B5EF4-FFF2-40B4-BE49-F238E27FC236}">
                  <a16:creationId xmlns:a16="http://schemas.microsoft.com/office/drawing/2014/main" id="{8119613C-57F7-1093-F866-46AAFFDA3B21}"/>
                </a:ext>
              </a:extLst>
            </p:cNvPr>
            <p:cNvSpPr/>
            <p:nvPr/>
          </p:nvSpPr>
          <p:spPr>
            <a:xfrm>
              <a:off x="3947025" y="4021975"/>
              <a:ext cx="122125" cy="71700"/>
            </a:xfrm>
            <a:custGeom>
              <a:avLst/>
              <a:gdLst/>
              <a:ahLst/>
              <a:cxnLst/>
              <a:rect l="l" t="t" r="r" b="b"/>
              <a:pathLst>
                <a:path w="4885" h="2868" extrusionOk="0">
                  <a:moveTo>
                    <a:pt x="820" y="1"/>
                  </a:moveTo>
                  <a:cubicBezTo>
                    <a:pt x="316" y="442"/>
                    <a:pt x="1" y="1104"/>
                    <a:pt x="1" y="1797"/>
                  </a:cubicBezTo>
                  <a:lnTo>
                    <a:pt x="1" y="2521"/>
                  </a:lnTo>
                  <a:cubicBezTo>
                    <a:pt x="1" y="2710"/>
                    <a:pt x="158" y="2868"/>
                    <a:pt x="347" y="2868"/>
                  </a:cubicBezTo>
                  <a:lnTo>
                    <a:pt x="4506" y="2868"/>
                  </a:lnTo>
                  <a:cubicBezTo>
                    <a:pt x="4727" y="2868"/>
                    <a:pt x="4884" y="2710"/>
                    <a:pt x="4884" y="2521"/>
                  </a:cubicBezTo>
                  <a:lnTo>
                    <a:pt x="4884" y="1860"/>
                  </a:lnTo>
                  <a:cubicBezTo>
                    <a:pt x="4884" y="1135"/>
                    <a:pt x="4569" y="473"/>
                    <a:pt x="4034" y="32"/>
                  </a:cubicBezTo>
                  <a:cubicBezTo>
                    <a:pt x="3655" y="473"/>
                    <a:pt x="3120" y="788"/>
                    <a:pt x="2427" y="788"/>
                  </a:cubicBezTo>
                  <a:cubicBezTo>
                    <a:pt x="1797" y="788"/>
                    <a:pt x="1198" y="473"/>
                    <a:pt x="82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660;p38">
              <a:extLst>
                <a:ext uri="{FF2B5EF4-FFF2-40B4-BE49-F238E27FC236}">
                  <a16:creationId xmlns:a16="http://schemas.microsoft.com/office/drawing/2014/main" id="{FD7FD3D4-CEC5-BA10-698E-224F6BF2A629}"/>
                </a:ext>
              </a:extLst>
            </p:cNvPr>
            <p:cNvSpPr/>
            <p:nvPr/>
          </p:nvSpPr>
          <p:spPr>
            <a:xfrm>
              <a:off x="4086450" y="4145650"/>
              <a:ext cx="70125" cy="104775"/>
            </a:xfrm>
            <a:custGeom>
              <a:avLst/>
              <a:gdLst/>
              <a:ahLst/>
              <a:cxnLst/>
              <a:rect l="l" t="t" r="r" b="b"/>
              <a:pathLst>
                <a:path w="2805" h="4191" extrusionOk="0">
                  <a:moveTo>
                    <a:pt x="0" y="0"/>
                  </a:moveTo>
                  <a:lnTo>
                    <a:pt x="0" y="4190"/>
                  </a:lnTo>
                  <a:lnTo>
                    <a:pt x="2458" y="4190"/>
                  </a:lnTo>
                  <a:cubicBezTo>
                    <a:pt x="2647" y="4190"/>
                    <a:pt x="2804" y="4033"/>
                    <a:pt x="2804" y="3844"/>
                  </a:cubicBezTo>
                  <a:lnTo>
                    <a:pt x="2804" y="315"/>
                  </a:lnTo>
                  <a:cubicBezTo>
                    <a:pt x="2773" y="158"/>
                    <a:pt x="2647" y="0"/>
                    <a:pt x="24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661;p38">
              <a:extLst>
                <a:ext uri="{FF2B5EF4-FFF2-40B4-BE49-F238E27FC236}">
                  <a16:creationId xmlns:a16="http://schemas.microsoft.com/office/drawing/2014/main" id="{B54B68E7-D982-D666-C062-0A7E42EF1F19}"/>
                </a:ext>
              </a:extLst>
            </p:cNvPr>
            <p:cNvSpPr/>
            <p:nvPr/>
          </p:nvSpPr>
          <p:spPr>
            <a:xfrm>
              <a:off x="3860400" y="4180300"/>
              <a:ext cx="70125" cy="70125"/>
            </a:xfrm>
            <a:custGeom>
              <a:avLst/>
              <a:gdLst/>
              <a:ahLst/>
              <a:cxnLst/>
              <a:rect l="l" t="t" r="r" b="b"/>
              <a:pathLst>
                <a:path w="2805" h="2805" extrusionOk="0">
                  <a:moveTo>
                    <a:pt x="347" y="0"/>
                  </a:moveTo>
                  <a:cubicBezTo>
                    <a:pt x="158" y="0"/>
                    <a:pt x="0" y="189"/>
                    <a:pt x="0" y="347"/>
                  </a:cubicBezTo>
                  <a:lnTo>
                    <a:pt x="0" y="2458"/>
                  </a:lnTo>
                  <a:cubicBezTo>
                    <a:pt x="0" y="2678"/>
                    <a:pt x="158" y="2804"/>
                    <a:pt x="347" y="2804"/>
                  </a:cubicBezTo>
                  <a:lnTo>
                    <a:pt x="2804" y="2804"/>
                  </a:lnTo>
                  <a:lnTo>
                    <a:pt x="2804"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662;p38">
              <a:extLst>
                <a:ext uri="{FF2B5EF4-FFF2-40B4-BE49-F238E27FC236}">
                  <a16:creationId xmlns:a16="http://schemas.microsoft.com/office/drawing/2014/main" id="{01AF54A4-3CFE-B7FC-69D9-A24F5AAF27A1}"/>
                </a:ext>
              </a:extLst>
            </p:cNvPr>
            <p:cNvSpPr/>
            <p:nvPr/>
          </p:nvSpPr>
          <p:spPr>
            <a:xfrm>
              <a:off x="3947025" y="4111775"/>
              <a:ext cx="122125" cy="139425"/>
            </a:xfrm>
            <a:custGeom>
              <a:avLst/>
              <a:gdLst/>
              <a:ahLst/>
              <a:cxnLst/>
              <a:rect l="l" t="t" r="r" b="b"/>
              <a:pathLst>
                <a:path w="4885" h="5577" extrusionOk="0">
                  <a:moveTo>
                    <a:pt x="2466" y="1377"/>
                  </a:moveTo>
                  <a:cubicBezTo>
                    <a:pt x="2522" y="1377"/>
                    <a:pt x="2582" y="1392"/>
                    <a:pt x="2647" y="1418"/>
                  </a:cubicBezTo>
                  <a:cubicBezTo>
                    <a:pt x="2742" y="1450"/>
                    <a:pt x="2836" y="1607"/>
                    <a:pt x="2836" y="1733"/>
                  </a:cubicBezTo>
                  <a:lnTo>
                    <a:pt x="2836" y="3497"/>
                  </a:lnTo>
                  <a:lnTo>
                    <a:pt x="3183" y="3497"/>
                  </a:lnTo>
                  <a:cubicBezTo>
                    <a:pt x="3372" y="3497"/>
                    <a:pt x="3529" y="3655"/>
                    <a:pt x="3529" y="3844"/>
                  </a:cubicBezTo>
                  <a:cubicBezTo>
                    <a:pt x="3529" y="4033"/>
                    <a:pt x="3340" y="4159"/>
                    <a:pt x="3151" y="4159"/>
                  </a:cubicBezTo>
                  <a:lnTo>
                    <a:pt x="1765" y="4159"/>
                  </a:lnTo>
                  <a:cubicBezTo>
                    <a:pt x="1576" y="4159"/>
                    <a:pt x="1419" y="4002"/>
                    <a:pt x="1419" y="3812"/>
                  </a:cubicBezTo>
                  <a:cubicBezTo>
                    <a:pt x="1419" y="3623"/>
                    <a:pt x="1576" y="3466"/>
                    <a:pt x="1765" y="3466"/>
                  </a:cubicBezTo>
                  <a:lnTo>
                    <a:pt x="2112" y="3466"/>
                  </a:lnTo>
                  <a:lnTo>
                    <a:pt x="2112" y="2552"/>
                  </a:lnTo>
                  <a:lnTo>
                    <a:pt x="1986" y="2678"/>
                  </a:lnTo>
                  <a:cubicBezTo>
                    <a:pt x="1938" y="2726"/>
                    <a:pt x="1852" y="2749"/>
                    <a:pt x="1765" y="2749"/>
                  </a:cubicBezTo>
                  <a:cubicBezTo>
                    <a:pt x="1679" y="2749"/>
                    <a:pt x="1592" y="2726"/>
                    <a:pt x="1545" y="2678"/>
                  </a:cubicBezTo>
                  <a:cubicBezTo>
                    <a:pt x="1419" y="2552"/>
                    <a:pt x="1419" y="2300"/>
                    <a:pt x="1545" y="2206"/>
                  </a:cubicBezTo>
                  <a:lnTo>
                    <a:pt x="2238" y="1481"/>
                  </a:lnTo>
                  <a:cubicBezTo>
                    <a:pt x="2312" y="1407"/>
                    <a:pt x="2385" y="1377"/>
                    <a:pt x="2466" y="1377"/>
                  </a:cubicBezTo>
                  <a:close/>
                  <a:moveTo>
                    <a:pt x="347" y="0"/>
                  </a:moveTo>
                  <a:cubicBezTo>
                    <a:pt x="158" y="0"/>
                    <a:pt x="1" y="158"/>
                    <a:pt x="1" y="347"/>
                  </a:cubicBezTo>
                  <a:lnTo>
                    <a:pt x="1" y="5577"/>
                  </a:lnTo>
                  <a:lnTo>
                    <a:pt x="4853" y="5577"/>
                  </a:lnTo>
                  <a:cubicBezTo>
                    <a:pt x="4884" y="3245"/>
                    <a:pt x="4884" y="2678"/>
                    <a:pt x="4884" y="347"/>
                  </a:cubicBezTo>
                  <a:cubicBezTo>
                    <a:pt x="4884" y="158"/>
                    <a:pt x="4727" y="0"/>
                    <a:pt x="45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 name="Group 105">
            <a:extLst>
              <a:ext uri="{FF2B5EF4-FFF2-40B4-BE49-F238E27FC236}">
                <a16:creationId xmlns:a16="http://schemas.microsoft.com/office/drawing/2014/main" id="{06B957F3-ADD8-E0E5-E83B-5641C5CD25FC}"/>
              </a:ext>
            </a:extLst>
          </p:cNvPr>
          <p:cNvGrpSpPr/>
          <p:nvPr/>
        </p:nvGrpSpPr>
        <p:grpSpPr>
          <a:xfrm>
            <a:off x="5461416" y="3334320"/>
            <a:ext cx="1347820" cy="975722"/>
            <a:chOff x="4014788" y="2011363"/>
            <a:chExt cx="776288" cy="561975"/>
          </a:xfrm>
          <a:solidFill>
            <a:schemeClr val="bg1"/>
          </a:solidFill>
        </p:grpSpPr>
        <p:sp>
          <p:nvSpPr>
            <p:cNvPr id="107" name="Freeform 15">
              <a:extLst>
                <a:ext uri="{FF2B5EF4-FFF2-40B4-BE49-F238E27FC236}">
                  <a16:creationId xmlns:a16="http://schemas.microsoft.com/office/drawing/2014/main" id="{4A567434-5B7F-9F31-E577-B46A7D02CA67}"/>
                </a:ext>
              </a:extLst>
            </p:cNvPr>
            <p:cNvSpPr>
              <a:spLocks noEditPoints="1"/>
            </p:cNvSpPr>
            <p:nvPr/>
          </p:nvSpPr>
          <p:spPr bwMode="auto">
            <a:xfrm>
              <a:off x="4184651" y="2058988"/>
              <a:ext cx="414338" cy="514350"/>
            </a:xfrm>
            <a:custGeom>
              <a:avLst/>
              <a:gdLst>
                <a:gd name="T0" fmla="*/ 109 w 374"/>
                <a:gd name="T1" fmla="*/ 251 h 465"/>
                <a:gd name="T2" fmla="*/ 81 w 374"/>
                <a:gd name="T3" fmla="*/ 152 h 465"/>
                <a:gd name="T4" fmla="*/ 79 w 374"/>
                <a:gd name="T5" fmla="*/ 77 h 465"/>
                <a:gd name="T6" fmla="*/ 72 w 374"/>
                <a:gd name="T7" fmla="*/ 35 h 465"/>
                <a:gd name="T8" fmla="*/ 68 w 374"/>
                <a:gd name="T9" fmla="*/ 4 h 465"/>
                <a:gd name="T10" fmla="*/ 96 w 374"/>
                <a:gd name="T11" fmla="*/ 3 h 465"/>
                <a:gd name="T12" fmla="*/ 195 w 374"/>
                <a:gd name="T13" fmla="*/ 1 h 465"/>
                <a:gd name="T14" fmla="*/ 253 w 374"/>
                <a:gd name="T15" fmla="*/ 4 h 465"/>
                <a:gd name="T16" fmla="*/ 293 w 374"/>
                <a:gd name="T17" fmla="*/ 52 h 465"/>
                <a:gd name="T18" fmla="*/ 262 w 374"/>
                <a:gd name="T19" fmla="*/ 251 h 465"/>
                <a:gd name="T20" fmla="*/ 307 w 374"/>
                <a:gd name="T21" fmla="*/ 274 h 465"/>
                <a:gd name="T22" fmla="*/ 360 w 374"/>
                <a:gd name="T23" fmla="*/ 348 h 465"/>
                <a:gd name="T24" fmla="*/ 371 w 374"/>
                <a:gd name="T25" fmla="*/ 429 h 465"/>
                <a:gd name="T26" fmla="*/ 350 w 374"/>
                <a:gd name="T27" fmla="*/ 456 h 465"/>
                <a:gd name="T28" fmla="*/ 132 w 374"/>
                <a:gd name="T29" fmla="*/ 465 h 465"/>
                <a:gd name="T30" fmla="*/ 27 w 374"/>
                <a:gd name="T31" fmla="*/ 457 h 465"/>
                <a:gd name="T32" fmla="*/ 3 w 374"/>
                <a:gd name="T33" fmla="*/ 426 h 465"/>
                <a:gd name="T34" fmla="*/ 16 w 374"/>
                <a:gd name="T35" fmla="*/ 339 h 465"/>
                <a:gd name="T36" fmla="*/ 51 w 374"/>
                <a:gd name="T37" fmla="*/ 284 h 465"/>
                <a:gd name="T38" fmla="*/ 109 w 374"/>
                <a:gd name="T39" fmla="*/ 251 h 465"/>
                <a:gd name="T40" fmla="*/ 268 w 374"/>
                <a:gd name="T41" fmla="*/ 162 h 465"/>
                <a:gd name="T42" fmla="*/ 255 w 374"/>
                <a:gd name="T43" fmla="*/ 108 h 465"/>
                <a:gd name="T44" fmla="*/ 235 w 374"/>
                <a:gd name="T45" fmla="*/ 95 h 465"/>
                <a:gd name="T46" fmla="*/ 138 w 374"/>
                <a:gd name="T47" fmla="*/ 91 h 465"/>
                <a:gd name="T48" fmla="*/ 123 w 374"/>
                <a:gd name="T49" fmla="*/ 97 h 465"/>
                <a:gd name="T50" fmla="*/ 135 w 374"/>
                <a:gd name="T51" fmla="*/ 245 h 465"/>
                <a:gd name="T52" fmla="*/ 228 w 374"/>
                <a:gd name="T53" fmla="*/ 255 h 465"/>
                <a:gd name="T54" fmla="*/ 268 w 374"/>
                <a:gd name="T55" fmla="*/ 162 h 465"/>
                <a:gd name="T56" fmla="*/ 232 w 374"/>
                <a:gd name="T57" fmla="*/ 269 h 465"/>
                <a:gd name="T58" fmla="*/ 200 w 374"/>
                <a:gd name="T59" fmla="*/ 283 h 465"/>
                <a:gd name="T60" fmla="*/ 193 w 374"/>
                <a:gd name="T61" fmla="*/ 310 h 465"/>
                <a:gd name="T62" fmla="*/ 176 w 374"/>
                <a:gd name="T63" fmla="*/ 311 h 465"/>
                <a:gd name="T64" fmla="*/ 168 w 374"/>
                <a:gd name="T65" fmla="*/ 281 h 465"/>
                <a:gd name="T66" fmla="*/ 141 w 374"/>
                <a:gd name="T67" fmla="*/ 269 h 465"/>
                <a:gd name="T68" fmla="*/ 156 w 374"/>
                <a:gd name="T69" fmla="*/ 403 h 465"/>
                <a:gd name="T70" fmla="*/ 160 w 374"/>
                <a:gd name="T71" fmla="*/ 403 h 465"/>
                <a:gd name="T72" fmla="*/ 171 w 374"/>
                <a:gd name="T73" fmla="*/ 322 h 465"/>
                <a:gd name="T74" fmla="*/ 198 w 374"/>
                <a:gd name="T75" fmla="*/ 341 h 465"/>
                <a:gd name="T76" fmla="*/ 207 w 374"/>
                <a:gd name="T77" fmla="*/ 409 h 465"/>
                <a:gd name="T78" fmla="*/ 211 w 374"/>
                <a:gd name="T79" fmla="*/ 409 h 465"/>
                <a:gd name="T80" fmla="*/ 232 w 374"/>
                <a:gd name="T81" fmla="*/ 26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4" h="465">
                  <a:moveTo>
                    <a:pt x="109" y="251"/>
                  </a:moveTo>
                  <a:cubicBezTo>
                    <a:pt x="99" y="218"/>
                    <a:pt x="87" y="185"/>
                    <a:pt x="81" y="152"/>
                  </a:cubicBezTo>
                  <a:cubicBezTo>
                    <a:pt x="76" y="128"/>
                    <a:pt x="77" y="102"/>
                    <a:pt x="79" y="77"/>
                  </a:cubicBezTo>
                  <a:cubicBezTo>
                    <a:pt x="80" y="62"/>
                    <a:pt x="80" y="49"/>
                    <a:pt x="72" y="35"/>
                  </a:cubicBezTo>
                  <a:cubicBezTo>
                    <a:pt x="67" y="27"/>
                    <a:pt x="69" y="15"/>
                    <a:pt x="68" y="4"/>
                  </a:cubicBezTo>
                  <a:cubicBezTo>
                    <a:pt x="78" y="4"/>
                    <a:pt x="87" y="4"/>
                    <a:pt x="96" y="3"/>
                  </a:cubicBezTo>
                  <a:cubicBezTo>
                    <a:pt x="129" y="3"/>
                    <a:pt x="162" y="2"/>
                    <a:pt x="195" y="1"/>
                  </a:cubicBezTo>
                  <a:cubicBezTo>
                    <a:pt x="215" y="1"/>
                    <a:pt x="234" y="0"/>
                    <a:pt x="253" y="4"/>
                  </a:cubicBezTo>
                  <a:cubicBezTo>
                    <a:pt x="279" y="9"/>
                    <a:pt x="288" y="26"/>
                    <a:pt x="293" y="52"/>
                  </a:cubicBezTo>
                  <a:cubicBezTo>
                    <a:pt x="307" y="122"/>
                    <a:pt x="289" y="186"/>
                    <a:pt x="262" y="251"/>
                  </a:cubicBezTo>
                  <a:cubicBezTo>
                    <a:pt x="277" y="258"/>
                    <a:pt x="292" y="266"/>
                    <a:pt x="307" y="274"/>
                  </a:cubicBezTo>
                  <a:cubicBezTo>
                    <a:pt x="337" y="290"/>
                    <a:pt x="358" y="311"/>
                    <a:pt x="360" y="348"/>
                  </a:cubicBezTo>
                  <a:cubicBezTo>
                    <a:pt x="361" y="375"/>
                    <a:pt x="366" y="402"/>
                    <a:pt x="371" y="429"/>
                  </a:cubicBezTo>
                  <a:cubicBezTo>
                    <a:pt x="374" y="447"/>
                    <a:pt x="367" y="455"/>
                    <a:pt x="350" y="456"/>
                  </a:cubicBezTo>
                  <a:cubicBezTo>
                    <a:pt x="277" y="459"/>
                    <a:pt x="205" y="464"/>
                    <a:pt x="132" y="465"/>
                  </a:cubicBezTo>
                  <a:cubicBezTo>
                    <a:pt x="97" y="465"/>
                    <a:pt x="62" y="461"/>
                    <a:pt x="27" y="457"/>
                  </a:cubicBezTo>
                  <a:cubicBezTo>
                    <a:pt x="2" y="455"/>
                    <a:pt x="0" y="450"/>
                    <a:pt x="3" y="426"/>
                  </a:cubicBezTo>
                  <a:cubicBezTo>
                    <a:pt x="8" y="397"/>
                    <a:pt x="13" y="368"/>
                    <a:pt x="16" y="339"/>
                  </a:cubicBezTo>
                  <a:cubicBezTo>
                    <a:pt x="18" y="314"/>
                    <a:pt x="31" y="296"/>
                    <a:pt x="51" y="284"/>
                  </a:cubicBezTo>
                  <a:cubicBezTo>
                    <a:pt x="70" y="272"/>
                    <a:pt x="91" y="261"/>
                    <a:pt x="109" y="251"/>
                  </a:cubicBezTo>
                  <a:close/>
                  <a:moveTo>
                    <a:pt x="268" y="162"/>
                  </a:moveTo>
                  <a:cubicBezTo>
                    <a:pt x="264" y="145"/>
                    <a:pt x="258" y="127"/>
                    <a:pt x="255" y="108"/>
                  </a:cubicBezTo>
                  <a:cubicBezTo>
                    <a:pt x="252" y="96"/>
                    <a:pt x="246" y="95"/>
                    <a:pt x="235" y="95"/>
                  </a:cubicBezTo>
                  <a:cubicBezTo>
                    <a:pt x="202" y="94"/>
                    <a:pt x="170" y="92"/>
                    <a:pt x="138" y="91"/>
                  </a:cubicBezTo>
                  <a:cubicBezTo>
                    <a:pt x="133" y="91"/>
                    <a:pt x="125" y="94"/>
                    <a:pt x="123" y="97"/>
                  </a:cubicBezTo>
                  <a:cubicBezTo>
                    <a:pt x="100" y="138"/>
                    <a:pt x="105" y="208"/>
                    <a:pt x="135" y="245"/>
                  </a:cubicBezTo>
                  <a:cubicBezTo>
                    <a:pt x="161" y="277"/>
                    <a:pt x="196" y="281"/>
                    <a:pt x="228" y="255"/>
                  </a:cubicBezTo>
                  <a:cubicBezTo>
                    <a:pt x="256" y="232"/>
                    <a:pt x="261" y="198"/>
                    <a:pt x="268" y="162"/>
                  </a:cubicBezTo>
                  <a:close/>
                  <a:moveTo>
                    <a:pt x="232" y="269"/>
                  </a:moveTo>
                  <a:cubicBezTo>
                    <a:pt x="218" y="275"/>
                    <a:pt x="207" y="280"/>
                    <a:pt x="200" y="283"/>
                  </a:cubicBezTo>
                  <a:cubicBezTo>
                    <a:pt x="198" y="293"/>
                    <a:pt x="197" y="303"/>
                    <a:pt x="193" y="310"/>
                  </a:cubicBezTo>
                  <a:cubicBezTo>
                    <a:pt x="192" y="313"/>
                    <a:pt x="177" y="313"/>
                    <a:pt x="176" y="311"/>
                  </a:cubicBezTo>
                  <a:cubicBezTo>
                    <a:pt x="172" y="303"/>
                    <a:pt x="171" y="293"/>
                    <a:pt x="168" y="281"/>
                  </a:cubicBezTo>
                  <a:cubicBezTo>
                    <a:pt x="162" y="278"/>
                    <a:pt x="153" y="274"/>
                    <a:pt x="141" y="269"/>
                  </a:cubicBezTo>
                  <a:cubicBezTo>
                    <a:pt x="146" y="315"/>
                    <a:pt x="151" y="359"/>
                    <a:pt x="156" y="403"/>
                  </a:cubicBezTo>
                  <a:cubicBezTo>
                    <a:pt x="157" y="403"/>
                    <a:pt x="158" y="403"/>
                    <a:pt x="160" y="403"/>
                  </a:cubicBezTo>
                  <a:cubicBezTo>
                    <a:pt x="164" y="376"/>
                    <a:pt x="167" y="348"/>
                    <a:pt x="171" y="322"/>
                  </a:cubicBezTo>
                  <a:cubicBezTo>
                    <a:pt x="195" y="319"/>
                    <a:pt x="195" y="319"/>
                    <a:pt x="198" y="341"/>
                  </a:cubicBezTo>
                  <a:cubicBezTo>
                    <a:pt x="201" y="364"/>
                    <a:pt x="204" y="386"/>
                    <a:pt x="207" y="409"/>
                  </a:cubicBezTo>
                  <a:cubicBezTo>
                    <a:pt x="209" y="409"/>
                    <a:pt x="210" y="409"/>
                    <a:pt x="211" y="409"/>
                  </a:cubicBezTo>
                  <a:cubicBezTo>
                    <a:pt x="218" y="364"/>
                    <a:pt x="225" y="319"/>
                    <a:pt x="232" y="269"/>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solidFill>
                  <a:schemeClr val="bg1"/>
                </a:solidFill>
              </a:endParaRPr>
            </a:p>
          </p:txBody>
        </p:sp>
        <p:sp>
          <p:nvSpPr>
            <p:cNvPr id="108" name="Freeform 34">
              <a:extLst>
                <a:ext uri="{FF2B5EF4-FFF2-40B4-BE49-F238E27FC236}">
                  <a16:creationId xmlns:a16="http://schemas.microsoft.com/office/drawing/2014/main" id="{0C1D2503-1AF3-5456-9D95-333A44AB28AB}"/>
                </a:ext>
              </a:extLst>
            </p:cNvPr>
            <p:cNvSpPr>
              <a:spLocks noEditPoints="1"/>
            </p:cNvSpPr>
            <p:nvPr/>
          </p:nvSpPr>
          <p:spPr bwMode="auto">
            <a:xfrm>
              <a:off x="4014788" y="2014538"/>
              <a:ext cx="238125" cy="344488"/>
            </a:xfrm>
            <a:custGeom>
              <a:avLst/>
              <a:gdLst>
                <a:gd name="T0" fmla="*/ 193 w 214"/>
                <a:gd name="T1" fmla="*/ 199 h 312"/>
                <a:gd name="T2" fmla="*/ 164 w 214"/>
                <a:gd name="T3" fmla="*/ 197 h 312"/>
                <a:gd name="T4" fmla="*/ 169 w 214"/>
                <a:gd name="T5" fmla="*/ 202 h 312"/>
                <a:gd name="T6" fmla="*/ 208 w 214"/>
                <a:gd name="T7" fmla="*/ 261 h 312"/>
                <a:gd name="T8" fmla="*/ 166 w 214"/>
                <a:gd name="T9" fmla="*/ 311 h 312"/>
                <a:gd name="T10" fmla="*/ 22 w 214"/>
                <a:gd name="T11" fmla="*/ 310 h 312"/>
                <a:gd name="T12" fmla="*/ 4 w 214"/>
                <a:gd name="T13" fmla="*/ 286 h 312"/>
                <a:gd name="T14" fmla="*/ 7 w 214"/>
                <a:gd name="T15" fmla="*/ 262 h 312"/>
                <a:gd name="T16" fmla="*/ 44 w 214"/>
                <a:gd name="T17" fmla="*/ 202 h 312"/>
                <a:gd name="T18" fmla="*/ 22 w 214"/>
                <a:gd name="T19" fmla="*/ 195 h 312"/>
                <a:gd name="T20" fmla="*/ 23 w 214"/>
                <a:gd name="T21" fmla="*/ 161 h 312"/>
                <a:gd name="T22" fmla="*/ 40 w 214"/>
                <a:gd name="T23" fmla="*/ 46 h 312"/>
                <a:gd name="T24" fmla="*/ 179 w 214"/>
                <a:gd name="T25" fmla="*/ 49 h 312"/>
                <a:gd name="T26" fmla="*/ 201 w 214"/>
                <a:gd name="T27" fmla="*/ 122 h 312"/>
                <a:gd name="T28" fmla="*/ 193 w 214"/>
                <a:gd name="T29" fmla="*/ 199 h 312"/>
                <a:gd name="T30" fmla="*/ 193 w 214"/>
                <a:gd name="T31" fmla="*/ 293 h 312"/>
                <a:gd name="T32" fmla="*/ 146 w 214"/>
                <a:gd name="T33" fmla="*/ 213 h 312"/>
                <a:gd name="T34" fmla="*/ 144 w 214"/>
                <a:gd name="T35" fmla="*/ 245 h 312"/>
                <a:gd name="T36" fmla="*/ 71 w 214"/>
                <a:gd name="T37" fmla="*/ 244 h 312"/>
                <a:gd name="T38" fmla="*/ 69 w 214"/>
                <a:gd name="T39" fmla="*/ 212 h 312"/>
                <a:gd name="T40" fmla="*/ 23 w 214"/>
                <a:gd name="T41" fmla="*/ 293 h 312"/>
                <a:gd name="T42" fmla="*/ 193 w 214"/>
                <a:gd name="T43" fmla="*/ 293 h 312"/>
                <a:gd name="T44" fmla="*/ 67 w 214"/>
                <a:gd name="T45" fmla="*/ 83 h 312"/>
                <a:gd name="T46" fmla="*/ 55 w 214"/>
                <a:gd name="T47" fmla="*/ 148 h 312"/>
                <a:gd name="T48" fmla="*/ 124 w 214"/>
                <a:gd name="T49" fmla="*/ 187 h 312"/>
                <a:gd name="T50" fmla="*/ 166 w 214"/>
                <a:gd name="T51" fmla="*/ 110 h 312"/>
                <a:gd name="T52" fmla="*/ 154 w 214"/>
                <a:gd name="T53" fmla="*/ 103 h 312"/>
                <a:gd name="T54" fmla="*/ 67 w 214"/>
                <a:gd name="T55" fmla="*/ 8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4" h="312">
                  <a:moveTo>
                    <a:pt x="193" y="199"/>
                  </a:moveTo>
                  <a:cubicBezTo>
                    <a:pt x="185" y="198"/>
                    <a:pt x="175" y="198"/>
                    <a:pt x="164" y="197"/>
                  </a:cubicBezTo>
                  <a:cubicBezTo>
                    <a:pt x="166" y="199"/>
                    <a:pt x="167" y="201"/>
                    <a:pt x="169" y="202"/>
                  </a:cubicBezTo>
                  <a:cubicBezTo>
                    <a:pt x="194" y="213"/>
                    <a:pt x="205" y="232"/>
                    <a:pt x="208" y="261"/>
                  </a:cubicBezTo>
                  <a:cubicBezTo>
                    <a:pt x="212" y="309"/>
                    <a:pt x="214" y="310"/>
                    <a:pt x="166" y="311"/>
                  </a:cubicBezTo>
                  <a:cubicBezTo>
                    <a:pt x="118" y="312"/>
                    <a:pt x="70" y="310"/>
                    <a:pt x="22" y="310"/>
                  </a:cubicBezTo>
                  <a:cubicBezTo>
                    <a:pt x="5" y="310"/>
                    <a:pt x="0" y="302"/>
                    <a:pt x="4" y="286"/>
                  </a:cubicBezTo>
                  <a:cubicBezTo>
                    <a:pt x="6" y="278"/>
                    <a:pt x="7" y="270"/>
                    <a:pt x="7" y="262"/>
                  </a:cubicBezTo>
                  <a:cubicBezTo>
                    <a:pt x="9" y="237"/>
                    <a:pt x="14" y="214"/>
                    <a:pt x="44" y="202"/>
                  </a:cubicBezTo>
                  <a:cubicBezTo>
                    <a:pt x="32" y="198"/>
                    <a:pt x="24" y="196"/>
                    <a:pt x="22" y="195"/>
                  </a:cubicBezTo>
                  <a:cubicBezTo>
                    <a:pt x="22" y="182"/>
                    <a:pt x="25" y="171"/>
                    <a:pt x="23" y="161"/>
                  </a:cubicBezTo>
                  <a:cubicBezTo>
                    <a:pt x="12" y="120"/>
                    <a:pt x="18" y="82"/>
                    <a:pt x="40" y="46"/>
                  </a:cubicBezTo>
                  <a:cubicBezTo>
                    <a:pt x="70" y="0"/>
                    <a:pt x="144" y="2"/>
                    <a:pt x="179" y="49"/>
                  </a:cubicBezTo>
                  <a:cubicBezTo>
                    <a:pt x="195" y="71"/>
                    <a:pt x="202" y="96"/>
                    <a:pt x="201" y="122"/>
                  </a:cubicBezTo>
                  <a:cubicBezTo>
                    <a:pt x="200" y="148"/>
                    <a:pt x="196" y="173"/>
                    <a:pt x="193" y="199"/>
                  </a:cubicBezTo>
                  <a:close/>
                  <a:moveTo>
                    <a:pt x="193" y="293"/>
                  </a:moveTo>
                  <a:cubicBezTo>
                    <a:pt x="191" y="255"/>
                    <a:pt x="190" y="221"/>
                    <a:pt x="146" y="213"/>
                  </a:cubicBezTo>
                  <a:cubicBezTo>
                    <a:pt x="146" y="221"/>
                    <a:pt x="145" y="230"/>
                    <a:pt x="144" y="245"/>
                  </a:cubicBezTo>
                  <a:cubicBezTo>
                    <a:pt x="119" y="219"/>
                    <a:pt x="96" y="221"/>
                    <a:pt x="71" y="244"/>
                  </a:cubicBezTo>
                  <a:cubicBezTo>
                    <a:pt x="70" y="230"/>
                    <a:pt x="70" y="221"/>
                    <a:pt x="69" y="212"/>
                  </a:cubicBezTo>
                  <a:cubicBezTo>
                    <a:pt x="26" y="226"/>
                    <a:pt x="26" y="232"/>
                    <a:pt x="23" y="293"/>
                  </a:cubicBezTo>
                  <a:cubicBezTo>
                    <a:pt x="80" y="293"/>
                    <a:pt x="136" y="293"/>
                    <a:pt x="193" y="293"/>
                  </a:cubicBezTo>
                  <a:close/>
                  <a:moveTo>
                    <a:pt x="67" y="83"/>
                  </a:moveTo>
                  <a:cubicBezTo>
                    <a:pt x="56" y="100"/>
                    <a:pt x="50" y="131"/>
                    <a:pt x="55" y="148"/>
                  </a:cubicBezTo>
                  <a:cubicBezTo>
                    <a:pt x="64" y="178"/>
                    <a:pt x="96" y="196"/>
                    <a:pt x="124" y="187"/>
                  </a:cubicBezTo>
                  <a:cubicBezTo>
                    <a:pt x="154" y="178"/>
                    <a:pt x="176" y="138"/>
                    <a:pt x="166" y="110"/>
                  </a:cubicBezTo>
                  <a:cubicBezTo>
                    <a:pt x="164" y="107"/>
                    <a:pt x="158" y="104"/>
                    <a:pt x="154" y="103"/>
                  </a:cubicBezTo>
                  <a:cubicBezTo>
                    <a:pt x="126" y="96"/>
                    <a:pt x="98" y="90"/>
                    <a:pt x="67"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solidFill>
                  <a:schemeClr val="bg1"/>
                </a:solidFill>
              </a:endParaRPr>
            </a:p>
          </p:txBody>
        </p:sp>
        <p:sp>
          <p:nvSpPr>
            <p:cNvPr id="109" name="Freeform 38">
              <a:extLst>
                <a:ext uri="{FF2B5EF4-FFF2-40B4-BE49-F238E27FC236}">
                  <a16:creationId xmlns:a16="http://schemas.microsoft.com/office/drawing/2014/main" id="{F1FA6277-7CE7-00E4-23B9-5EF2CE391309}"/>
                </a:ext>
              </a:extLst>
            </p:cNvPr>
            <p:cNvSpPr>
              <a:spLocks noEditPoints="1"/>
            </p:cNvSpPr>
            <p:nvPr/>
          </p:nvSpPr>
          <p:spPr bwMode="auto">
            <a:xfrm>
              <a:off x="4530726" y="2011363"/>
              <a:ext cx="260350" cy="352425"/>
            </a:xfrm>
            <a:custGeom>
              <a:avLst/>
              <a:gdLst>
                <a:gd name="T0" fmla="*/ 67 w 235"/>
                <a:gd name="T1" fmla="*/ 185 h 319"/>
                <a:gd name="T2" fmla="*/ 46 w 235"/>
                <a:gd name="T3" fmla="*/ 94 h 319"/>
                <a:gd name="T4" fmla="*/ 74 w 235"/>
                <a:gd name="T5" fmla="*/ 24 h 319"/>
                <a:gd name="T6" fmla="*/ 151 w 235"/>
                <a:gd name="T7" fmla="*/ 19 h 319"/>
                <a:gd name="T8" fmla="*/ 183 w 235"/>
                <a:gd name="T9" fmla="*/ 134 h 319"/>
                <a:gd name="T10" fmla="*/ 164 w 235"/>
                <a:gd name="T11" fmla="*/ 183 h 319"/>
                <a:gd name="T12" fmla="*/ 196 w 235"/>
                <a:gd name="T13" fmla="*/ 199 h 319"/>
                <a:gd name="T14" fmla="*/ 225 w 235"/>
                <a:gd name="T15" fmla="*/ 244 h 319"/>
                <a:gd name="T16" fmla="*/ 232 w 235"/>
                <a:gd name="T17" fmla="*/ 291 h 319"/>
                <a:gd name="T18" fmla="*/ 218 w 235"/>
                <a:gd name="T19" fmla="*/ 311 h 319"/>
                <a:gd name="T20" fmla="*/ 19 w 235"/>
                <a:gd name="T21" fmla="*/ 312 h 319"/>
                <a:gd name="T22" fmla="*/ 3 w 235"/>
                <a:gd name="T23" fmla="*/ 289 h 319"/>
                <a:gd name="T24" fmla="*/ 9 w 235"/>
                <a:gd name="T25" fmla="*/ 252 h 319"/>
                <a:gd name="T26" fmla="*/ 53 w 235"/>
                <a:gd name="T27" fmla="*/ 192 h 319"/>
                <a:gd name="T28" fmla="*/ 67 w 235"/>
                <a:gd name="T29" fmla="*/ 185 h 319"/>
                <a:gd name="T30" fmla="*/ 20 w 235"/>
                <a:gd name="T31" fmla="*/ 295 h 319"/>
                <a:gd name="T32" fmla="*/ 100 w 235"/>
                <a:gd name="T33" fmla="*/ 299 h 319"/>
                <a:gd name="T34" fmla="*/ 108 w 235"/>
                <a:gd name="T35" fmla="*/ 231 h 319"/>
                <a:gd name="T36" fmla="*/ 116 w 235"/>
                <a:gd name="T37" fmla="*/ 218 h 319"/>
                <a:gd name="T38" fmla="*/ 122 w 235"/>
                <a:gd name="T39" fmla="*/ 231 h 319"/>
                <a:gd name="T40" fmla="*/ 131 w 235"/>
                <a:gd name="T41" fmla="*/ 300 h 319"/>
                <a:gd name="T42" fmla="*/ 213 w 235"/>
                <a:gd name="T43" fmla="*/ 295 h 319"/>
                <a:gd name="T44" fmla="*/ 115 w 235"/>
                <a:gd name="T45" fmla="*/ 214 h 319"/>
                <a:gd name="T46" fmla="*/ 71 w 235"/>
                <a:gd name="T47" fmla="*/ 203 h 319"/>
                <a:gd name="T48" fmla="*/ 31 w 235"/>
                <a:gd name="T49" fmla="*/ 234 h 319"/>
                <a:gd name="T50" fmla="*/ 20 w 235"/>
                <a:gd name="T51" fmla="*/ 295 h 319"/>
                <a:gd name="T52" fmla="*/ 154 w 235"/>
                <a:gd name="T53" fmla="*/ 93 h 319"/>
                <a:gd name="T54" fmla="*/ 88 w 235"/>
                <a:gd name="T55" fmla="*/ 94 h 319"/>
                <a:gd name="T56" fmla="*/ 77 w 235"/>
                <a:gd name="T57" fmla="*/ 102 h 319"/>
                <a:gd name="T58" fmla="*/ 86 w 235"/>
                <a:gd name="T59" fmla="*/ 175 h 319"/>
                <a:gd name="T60" fmla="*/ 148 w 235"/>
                <a:gd name="T61" fmla="*/ 176 h 319"/>
                <a:gd name="T62" fmla="*/ 154 w 235"/>
                <a:gd name="T63" fmla="*/ 9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319">
                  <a:moveTo>
                    <a:pt x="67" y="185"/>
                  </a:moveTo>
                  <a:cubicBezTo>
                    <a:pt x="59" y="152"/>
                    <a:pt x="51" y="124"/>
                    <a:pt x="46" y="94"/>
                  </a:cubicBezTo>
                  <a:cubicBezTo>
                    <a:pt x="42" y="67"/>
                    <a:pt x="56" y="44"/>
                    <a:pt x="74" y="24"/>
                  </a:cubicBezTo>
                  <a:cubicBezTo>
                    <a:pt x="94" y="1"/>
                    <a:pt x="127" y="0"/>
                    <a:pt x="151" y="19"/>
                  </a:cubicBezTo>
                  <a:cubicBezTo>
                    <a:pt x="189" y="49"/>
                    <a:pt x="199" y="85"/>
                    <a:pt x="183" y="134"/>
                  </a:cubicBezTo>
                  <a:cubicBezTo>
                    <a:pt x="178" y="150"/>
                    <a:pt x="171" y="165"/>
                    <a:pt x="164" y="183"/>
                  </a:cubicBezTo>
                  <a:cubicBezTo>
                    <a:pt x="174" y="188"/>
                    <a:pt x="185" y="194"/>
                    <a:pt x="196" y="199"/>
                  </a:cubicBezTo>
                  <a:cubicBezTo>
                    <a:pt x="214" y="209"/>
                    <a:pt x="224" y="223"/>
                    <a:pt x="225" y="244"/>
                  </a:cubicBezTo>
                  <a:cubicBezTo>
                    <a:pt x="227" y="260"/>
                    <a:pt x="229" y="275"/>
                    <a:pt x="232" y="291"/>
                  </a:cubicBezTo>
                  <a:cubicBezTo>
                    <a:pt x="235" y="303"/>
                    <a:pt x="232" y="310"/>
                    <a:pt x="218" y="311"/>
                  </a:cubicBezTo>
                  <a:cubicBezTo>
                    <a:pt x="152" y="319"/>
                    <a:pt x="85" y="319"/>
                    <a:pt x="19" y="312"/>
                  </a:cubicBezTo>
                  <a:cubicBezTo>
                    <a:pt x="4" y="310"/>
                    <a:pt x="0" y="303"/>
                    <a:pt x="3" y="289"/>
                  </a:cubicBezTo>
                  <a:cubicBezTo>
                    <a:pt x="6" y="277"/>
                    <a:pt x="9" y="264"/>
                    <a:pt x="9" y="252"/>
                  </a:cubicBezTo>
                  <a:cubicBezTo>
                    <a:pt x="9" y="220"/>
                    <a:pt x="27" y="203"/>
                    <a:pt x="53" y="192"/>
                  </a:cubicBezTo>
                  <a:cubicBezTo>
                    <a:pt x="59" y="189"/>
                    <a:pt x="65" y="186"/>
                    <a:pt x="67" y="185"/>
                  </a:cubicBezTo>
                  <a:close/>
                  <a:moveTo>
                    <a:pt x="20" y="295"/>
                  </a:moveTo>
                  <a:cubicBezTo>
                    <a:pt x="49" y="297"/>
                    <a:pt x="74" y="298"/>
                    <a:pt x="100" y="299"/>
                  </a:cubicBezTo>
                  <a:cubicBezTo>
                    <a:pt x="103" y="275"/>
                    <a:pt x="105" y="253"/>
                    <a:pt x="108" y="231"/>
                  </a:cubicBezTo>
                  <a:cubicBezTo>
                    <a:pt x="109" y="227"/>
                    <a:pt x="113" y="222"/>
                    <a:pt x="116" y="218"/>
                  </a:cubicBezTo>
                  <a:cubicBezTo>
                    <a:pt x="118" y="222"/>
                    <a:pt x="122" y="226"/>
                    <a:pt x="122" y="231"/>
                  </a:cubicBezTo>
                  <a:cubicBezTo>
                    <a:pt x="126" y="253"/>
                    <a:pt x="128" y="275"/>
                    <a:pt x="131" y="300"/>
                  </a:cubicBezTo>
                  <a:cubicBezTo>
                    <a:pt x="160" y="298"/>
                    <a:pt x="186" y="296"/>
                    <a:pt x="213" y="295"/>
                  </a:cubicBezTo>
                  <a:cubicBezTo>
                    <a:pt x="217" y="210"/>
                    <a:pt x="160" y="181"/>
                    <a:pt x="115" y="214"/>
                  </a:cubicBezTo>
                  <a:cubicBezTo>
                    <a:pt x="101" y="205"/>
                    <a:pt x="89" y="191"/>
                    <a:pt x="71" y="203"/>
                  </a:cubicBezTo>
                  <a:cubicBezTo>
                    <a:pt x="57" y="213"/>
                    <a:pt x="38" y="220"/>
                    <a:pt x="31" y="234"/>
                  </a:cubicBezTo>
                  <a:cubicBezTo>
                    <a:pt x="22" y="250"/>
                    <a:pt x="24" y="272"/>
                    <a:pt x="20" y="295"/>
                  </a:cubicBezTo>
                  <a:close/>
                  <a:moveTo>
                    <a:pt x="154" y="93"/>
                  </a:moveTo>
                  <a:cubicBezTo>
                    <a:pt x="133" y="93"/>
                    <a:pt x="110" y="93"/>
                    <a:pt x="88" y="94"/>
                  </a:cubicBezTo>
                  <a:cubicBezTo>
                    <a:pt x="84" y="94"/>
                    <a:pt x="79" y="98"/>
                    <a:pt x="77" y="102"/>
                  </a:cubicBezTo>
                  <a:cubicBezTo>
                    <a:pt x="66" y="128"/>
                    <a:pt x="69" y="152"/>
                    <a:pt x="86" y="175"/>
                  </a:cubicBezTo>
                  <a:cubicBezTo>
                    <a:pt x="104" y="200"/>
                    <a:pt x="129" y="201"/>
                    <a:pt x="148" y="176"/>
                  </a:cubicBezTo>
                  <a:cubicBezTo>
                    <a:pt x="169" y="151"/>
                    <a:pt x="168" y="123"/>
                    <a:pt x="154" y="93"/>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a:solidFill>
                  <a:schemeClr val="bg1"/>
                </a:solidFill>
              </a:endParaRPr>
            </a:p>
          </p:txBody>
        </p:sp>
      </p:grpSp>
      <p:sp>
        <p:nvSpPr>
          <p:cNvPr id="119" name="TextBox 118">
            <a:extLst>
              <a:ext uri="{FF2B5EF4-FFF2-40B4-BE49-F238E27FC236}">
                <a16:creationId xmlns:a16="http://schemas.microsoft.com/office/drawing/2014/main" id="{341DFF86-C1EC-F912-FA86-58C1924E045C}"/>
              </a:ext>
            </a:extLst>
          </p:cNvPr>
          <p:cNvSpPr txBox="1"/>
          <p:nvPr/>
        </p:nvSpPr>
        <p:spPr>
          <a:xfrm>
            <a:off x="8945819" y="2006984"/>
            <a:ext cx="3063366" cy="946413"/>
          </a:xfrm>
          <a:prstGeom prst="rect">
            <a:avLst/>
          </a:prstGeom>
          <a:noFill/>
        </p:spPr>
        <p:txBody>
          <a:bodyPr wrap="square">
            <a:spAutoFit/>
          </a:bodyPr>
          <a:lstStyle/>
          <a:p>
            <a:pPr algn="justLow" rtl="1">
              <a:lnSpc>
                <a:spcPct val="150000"/>
              </a:lnSpc>
            </a:pPr>
            <a:r>
              <a:rPr lang="fa-IR" sz="1400"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120" name="TextBox 119">
            <a:extLst>
              <a:ext uri="{FF2B5EF4-FFF2-40B4-BE49-F238E27FC236}">
                <a16:creationId xmlns:a16="http://schemas.microsoft.com/office/drawing/2014/main" id="{1B6B9098-E1E9-4A59-B70E-BE9377725AAB}"/>
              </a:ext>
            </a:extLst>
          </p:cNvPr>
          <p:cNvSpPr txBox="1"/>
          <p:nvPr/>
        </p:nvSpPr>
        <p:spPr>
          <a:xfrm>
            <a:off x="8902096" y="3456538"/>
            <a:ext cx="3063366" cy="946413"/>
          </a:xfrm>
          <a:prstGeom prst="rect">
            <a:avLst/>
          </a:prstGeom>
          <a:noFill/>
        </p:spPr>
        <p:txBody>
          <a:bodyPr wrap="square">
            <a:spAutoFit/>
          </a:bodyPr>
          <a:lstStyle/>
          <a:p>
            <a:pPr algn="justLow" rtl="1">
              <a:lnSpc>
                <a:spcPct val="150000"/>
              </a:lnSpc>
            </a:pPr>
            <a:r>
              <a:rPr lang="fa-IR" sz="1400"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121" name="TextBox 120">
            <a:extLst>
              <a:ext uri="{FF2B5EF4-FFF2-40B4-BE49-F238E27FC236}">
                <a16:creationId xmlns:a16="http://schemas.microsoft.com/office/drawing/2014/main" id="{1A664A90-560F-4549-2FAC-23F8FC13B77A}"/>
              </a:ext>
            </a:extLst>
          </p:cNvPr>
          <p:cNvSpPr txBox="1"/>
          <p:nvPr/>
        </p:nvSpPr>
        <p:spPr>
          <a:xfrm>
            <a:off x="8907032" y="4867979"/>
            <a:ext cx="3063366" cy="946413"/>
          </a:xfrm>
          <a:prstGeom prst="rect">
            <a:avLst/>
          </a:prstGeom>
          <a:noFill/>
        </p:spPr>
        <p:txBody>
          <a:bodyPr wrap="square">
            <a:spAutoFit/>
          </a:bodyPr>
          <a:lstStyle/>
          <a:p>
            <a:pPr algn="justLow" rtl="1">
              <a:lnSpc>
                <a:spcPct val="150000"/>
              </a:lnSpc>
            </a:pPr>
            <a:r>
              <a:rPr lang="fa-IR" sz="1400"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122" name="TextBox 121">
            <a:extLst>
              <a:ext uri="{FF2B5EF4-FFF2-40B4-BE49-F238E27FC236}">
                <a16:creationId xmlns:a16="http://schemas.microsoft.com/office/drawing/2014/main" id="{7EA3834C-3392-86B4-AFCE-E7F20BDBA1BA}"/>
              </a:ext>
            </a:extLst>
          </p:cNvPr>
          <p:cNvSpPr txBox="1"/>
          <p:nvPr/>
        </p:nvSpPr>
        <p:spPr>
          <a:xfrm>
            <a:off x="206104" y="2016315"/>
            <a:ext cx="3063366" cy="946413"/>
          </a:xfrm>
          <a:prstGeom prst="rect">
            <a:avLst/>
          </a:prstGeom>
          <a:noFill/>
        </p:spPr>
        <p:txBody>
          <a:bodyPr wrap="square">
            <a:spAutoFit/>
          </a:bodyPr>
          <a:lstStyle/>
          <a:p>
            <a:pPr algn="justLow" rtl="1">
              <a:lnSpc>
                <a:spcPct val="150000"/>
              </a:lnSpc>
            </a:pPr>
            <a:r>
              <a:rPr lang="fa-IR" sz="1400"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123" name="TextBox 122">
            <a:extLst>
              <a:ext uri="{FF2B5EF4-FFF2-40B4-BE49-F238E27FC236}">
                <a16:creationId xmlns:a16="http://schemas.microsoft.com/office/drawing/2014/main" id="{2E6E8792-A7F4-DCFA-9A32-2AAA560F9FB9}"/>
              </a:ext>
            </a:extLst>
          </p:cNvPr>
          <p:cNvSpPr txBox="1"/>
          <p:nvPr/>
        </p:nvSpPr>
        <p:spPr>
          <a:xfrm>
            <a:off x="217701" y="3454431"/>
            <a:ext cx="3063366" cy="946413"/>
          </a:xfrm>
          <a:prstGeom prst="rect">
            <a:avLst/>
          </a:prstGeom>
          <a:noFill/>
        </p:spPr>
        <p:txBody>
          <a:bodyPr wrap="square">
            <a:spAutoFit/>
          </a:bodyPr>
          <a:lstStyle/>
          <a:p>
            <a:pPr algn="justLow" rtl="1">
              <a:lnSpc>
                <a:spcPct val="150000"/>
              </a:lnSpc>
            </a:pPr>
            <a:r>
              <a:rPr lang="fa-IR" sz="1400"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124" name="TextBox 123">
            <a:extLst>
              <a:ext uri="{FF2B5EF4-FFF2-40B4-BE49-F238E27FC236}">
                <a16:creationId xmlns:a16="http://schemas.microsoft.com/office/drawing/2014/main" id="{F80DB618-01B2-C7D1-C043-66ACFD41CE66}"/>
              </a:ext>
            </a:extLst>
          </p:cNvPr>
          <p:cNvSpPr txBox="1"/>
          <p:nvPr/>
        </p:nvSpPr>
        <p:spPr>
          <a:xfrm>
            <a:off x="174491" y="4876622"/>
            <a:ext cx="3063366" cy="946413"/>
          </a:xfrm>
          <a:prstGeom prst="rect">
            <a:avLst/>
          </a:prstGeom>
          <a:noFill/>
        </p:spPr>
        <p:txBody>
          <a:bodyPr wrap="square">
            <a:spAutoFit/>
          </a:bodyPr>
          <a:lstStyle/>
          <a:p>
            <a:pPr algn="justLow" rtl="1">
              <a:lnSpc>
                <a:spcPct val="150000"/>
              </a:lnSpc>
            </a:pPr>
            <a:r>
              <a:rPr lang="fa-IR" sz="1400"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Tree>
    <p:extLst>
      <p:ext uri="{BB962C8B-B14F-4D97-AF65-F5344CB8AC3E}">
        <p14:creationId xmlns:p14="http://schemas.microsoft.com/office/powerpoint/2010/main" val="1784414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fltVal val="0"/>
                                          </p:val>
                                        </p:tav>
                                        <p:tav tm="100000">
                                          <p:val>
                                            <p:strVal val="#ppt_w"/>
                                          </p:val>
                                        </p:tav>
                                      </p:tavLst>
                                    </p:anim>
                                    <p:anim calcmode="lin" valueType="num">
                                      <p:cBhvr>
                                        <p:cTn id="33" dur="500" fill="hold"/>
                                        <p:tgtEl>
                                          <p:spTgt spid="37"/>
                                        </p:tgtEl>
                                        <p:attrNameLst>
                                          <p:attrName>ppt_h</p:attrName>
                                        </p:attrNameLst>
                                      </p:cBhvr>
                                      <p:tavLst>
                                        <p:tav tm="0">
                                          <p:val>
                                            <p:fltVal val="0"/>
                                          </p:val>
                                        </p:tav>
                                        <p:tav tm="100000">
                                          <p:val>
                                            <p:strVal val="#ppt_h"/>
                                          </p:val>
                                        </p:tav>
                                      </p:tavLst>
                                    </p:anim>
                                    <p:animEffect transition="in" filter="fade">
                                      <p:cBhvr>
                                        <p:cTn id="34" dur="500"/>
                                        <p:tgtEl>
                                          <p:spTgt spid="3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p:cTn id="47" dur="500" fill="hold"/>
                                        <p:tgtEl>
                                          <p:spTgt spid="47"/>
                                        </p:tgtEl>
                                        <p:attrNameLst>
                                          <p:attrName>ppt_w</p:attrName>
                                        </p:attrNameLst>
                                      </p:cBhvr>
                                      <p:tavLst>
                                        <p:tav tm="0">
                                          <p:val>
                                            <p:fltVal val="0"/>
                                          </p:val>
                                        </p:tav>
                                        <p:tav tm="100000">
                                          <p:val>
                                            <p:strVal val="#ppt_w"/>
                                          </p:val>
                                        </p:tav>
                                      </p:tavLst>
                                    </p:anim>
                                    <p:anim calcmode="lin" valueType="num">
                                      <p:cBhvr>
                                        <p:cTn id="48" dur="500" fill="hold"/>
                                        <p:tgtEl>
                                          <p:spTgt spid="47"/>
                                        </p:tgtEl>
                                        <p:attrNameLst>
                                          <p:attrName>ppt_h</p:attrName>
                                        </p:attrNameLst>
                                      </p:cBhvr>
                                      <p:tavLst>
                                        <p:tav tm="0">
                                          <p:val>
                                            <p:fltVal val="0"/>
                                          </p:val>
                                        </p:tav>
                                        <p:tav tm="100000">
                                          <p:val>
                                            <p:strVal val="#ppt_h"/>
                                          </p:val>
                                        </p:tav>
                                      </p:tavLst>
                                    </p:anim>
                                    <p:animEffect transition="in" filter="fade">
                                      <p:cBhvr>
                                        <p:cTn id="49" dur="500"/>
                                        <p:tgtEl>
                                          <p:spTgt spid="47"/>
                                        </p:tgtEl>
                                      </p:cBhvr>
                                    </p:animEffect>
                                  </p:childTnLst>
                                </p:cTn>
                              </p:par>
                              <p:par>
                                <p:cTn id="50" presetID="53" presetClass="entr" presetSubtype="16" fill="hold" nodeType="with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p:cTn id="52" dur="500" fill="hold"/>
                                        <p:tgtEl>
                                          <p:spTgt spid="48"/>
                                        </p:tgtEl>
                                        <p:attrNameLst>
                                          <p:attrName>ppt_w</p:attrName>
                                        </p:attrNameLst>
                                      </p:cBhvr>
                                      <p:tavLst>
                                        <p:tav tm="0">
                                          <p:val>
                                            <p:fltVal val="0"/>
                                          </p:val>
                                        </p:tav>
                                        <p:tav tm="100000">
                                          <p:val>
                                            <p:strVal val="#ppt_w"/>
                                          </p:val>
                                        </p:tav>
                                      </p:tavLst>
                                    </p:anim>
                                    <p:anim calcmode="lin" valueType="num">
                                      <p:cBhvr>
                                        <p:cTn id="53" dur="500" fill="hold"/>
                                        <p:tgtEl>
                                          <p:spTgt spid="48"/>
                                        </p:tgtEl>
                                        <p:attrNameLst>
                                          <p:attrName>ppt_h</p:attrName>
                                        </p:attrNameLst>
                                      </p:cBhvr>
                                      <p:tavLst>
                                        <p:tav tm="0">
                                          <p:val>
                                            <p:fltVal val="0"/>
                                          </p:val>
                                        </p:tav>
                                        <p:tav tm="100000">
                                          <p:val>
                                            <p:strVal val="#ppt_h"/>
                                          </p:val>
                                        </p:tav>
                                      </p:tavLst>
                                    </p:anim>
                                    <p:animEffect transition="in" filter="fade">
                                      <p:cBhvr>
                                        <p:cTn id="54" dur="500"/>
                                        <p:tgtEl>
                                          <p:spTgt spid="48"/>
                                        </p:tgtEl>
                                      </p:cBhvr>
                                    </p:animEffect>
                                  </p:childTnLst>
                                </p:cTn>
                              </p:par>
                              <p:par>
                                <p:cTn id="55" presetID="53" presetClass="entr" presetSubtype="16" fill="hold"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500" fill="hold"/>
                                        <p:tgtEl>
                                          <p:spTgt spid="49"/>
                                        </p:tgtEl>
                                        <p:attrNameLst>
                                          <p:attrName>ppt_w</p:attrName>
                                        </p:attrNameLst>
                                      </p:cBhvr>
                                      <p:tavLst>
                                        <p:tav tm="0">
                                          <p:val>
                                            <p:fltVal val="0"/>
                                          </p:val>
                                        </p:tav>
                                        <p:tav tm="100000">
                                          <p:val>
                                            <p:strVal val="#ppt_w"/>
                                          </p:val>
                                        </p:tav>
                                      </p:tavLst>
                                    </p:anim>
                                    <p:anim calcmode="lin" valueType="num">
                                      <p:cBhvr>
                                        <p:cTn id="58" dur="500" fill="hold"/>
                                        <p:tgtEl>
                                          <p:spTgt spid="49"/>
                                        </p:tgtEl>
                                        <p:attrNameLst>
                                          <p:attrName>ppt_h</p:attrName>
                                        </p:attrNameLst>
                                      </p:cBhvr>
                                      <p:tavLst>
                                        <p:tav tm="0">
                                          <p:val>
                                            <p:fltVal val="0"/>
                                          </p:val>
                                        </p:tav>
                                        <p:tav tm="100000">
                                          <p:val>
                                            <p:strVal val="#ppt_h"/>
                                          </p:val>
                                        </p:tav>
                                      </p:tavLst>
                                    </p:anim>
                                    <p:animEffect transition="in" filter="fade">
                                      <p:cBhvr>
                                        <p:cTn id="59" dur="500"/>
                                        <p:tgtEl>
                                          <p:spTgt spid="49"/>
                                        </p:tgtEl>
                                      </p:cBhvr>
                                    </p:animEffect>
                                  </p:childTnLst>
                                </p:cTn>
                              </p:par>
                              <p:par>
                                <p:cTn id="60" presetID="53" presetClass="entr" presetSubtype="16" fill="hold" nodeType="with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p:cTn id="62" dur="500" fill="hold"/>
                                        <p:tgtEl>
                                          <p:spTgt spid="50"/>
                                        </p:tgtEl>
                                        <p:attrNameLst>
                                          <p:attrName>ppt_w</p:attrName>
                                        </p:attrNameLst>
                                      </p:cBhvr>
                                      <p:tavLst>
                                        <p:tav tm="0">
                                          <p:val>
                                            <p:fltVal val="0"/>
                                          </p:val>
                                        </p:tav>
                                        <p:tav tm="100000">
                                          <p:val>
                                            <p:strVal val="#ppt_w"/>
                                          </p:val>
                                        </p:tav>
                                      </p:tavLst>
                                    </p:anim>
                                    <p:anim calcmode="lin" valueType="num">
                                      <p:cBhvr>
                                        <p:cTn id="63" dur="500" fill="hold"/>
                                        <p:tgtEl>
                                          <p:spTgt spid="50"/>
                                        </p:tgtEl>
                                        <p:attrNameLst>
                                          <p:attrName>ppt_h</p:attrName>
                                        </p:attrNameLst>
                                      </p:cBhvr>
                                      <p:tavLst>
                                        <p:tav tm="0">
                                          <p:val>
                                            <p:fltVal val="0"/>
                                          </p:val>
                                        </p:tav>
                                        <p:tav tm="100000">
                                          <p:val>
                                            <p:strVal val="#ppt_h"/>
                                          </p:val>
                                        </p:tav>
                                      </p:tavLst>
                                    </p:anim>
                                    <p:animEffect transition="in" filter="fade">
                                      <p:cBhvr>
                                        <p:cTn id="64" dur="500"/>
                                        <p:tgtEl>
                                          <p:spTgt spid="50"/>
                                        </p:tgtEl>
                                      </p:cBhvr>
                                    </p:animEffect>
                                  </p:childTnLst>
                                </p:cTn>
                              </p:par>
                              <p:par>
                                <p:cTn id="65" presetID="53" presetClass="entr" presetSubtype="16"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Effect transition="in" filter="fade">
                                      <p:cBhvr>
                                        <p:cTn id="69" dur="500"/>
                                        <p:tgtEl>
                                          <p:spTgt spid="51"/>
                                        </p:tgtEl>
                                      </p:cBhvr>
                                    </p:animEffect>
                                  </p:childTnLst>
                                </p:cTn>
                              </p:par>
                              <p:par>
                                <p:cTn id="70" presetID="53" presetClass="entr" presetSubtype="16" fill="hold" nodeType="withEffect">
                                  <p:stCondLst>
                                    <p:cond delay="0"/>
                                  </p:stCondLst>
                                  <p:childTnLst>
                                    <p:set>
                                      <p:cBhvr>
                                        <p:cTn id="71" dur="1" fill="hold">
                                          <p:stCondLst>
                                            <p:cond delay="0"/>
                                          </p:stCondLst>
                                        </p:cTn>
                                        <p:tgtEl>
                                          <p:spTgt spid="52"/>
                                        </p:tgtEl>
                                        <p:attrNameLst>
                                          <p:attrName>style.visibility</p:attrName>
                                        </p:attrNameLst>
                                      </p:cBhvr>
                                      <p:to>
                                        <p:strVal val="visible"/>
                                      </p:to>
                                    </p:set>
                                    <p:anim calcmode="lin" valueType="num">
                                      <p:cBhvr>
                                        <p:cTn id="72" dur="500" fill="hold"/>
                                        <p:tgtEl>
                                          <p:spTgt spid="52"/>
                                        </p:tgtEl>
                                        <p:attrNameLst>
                                          <p:attrName>ppt_w</p:attrName>
                                        </p:attrNameLst>
                                      </p:cBhvr>
                                      <p:tavLst>
                                        <p:tav tm="0">
                                          <p:val>
                                            <p:fltVal val="0"/>
                                          </p:val>
                                        </p:tav>
                                        <p:tav tm="100000">
                                          <p:val>
                                            <p:strVal val="#ppt_w"/>
                                          </p:val>
                                        </p:tav>
                                      </p:tavLst>
                                    </p:anim>
                                    <p:anim calcmode="lin" valueType="num">
                                      <p:cBhvr>
                                        <p:cTn id="73" dur="500" fill="hold"/>
                                        <p:tgtEl>
                                          <p:spTgt spid="52"/>
                                        </p:tgtEl>
                                        <p:attrNameLst>
                                          <p:attrName>ppt_h</p:attrName>
                                        </p:attrNameLst>
                                      </p:cBhvr>
                                      <p:tavLst>
                                        <p:tav tm="0">
                                          <p:val>
                                            <p:fltVal val="0"/>
                                          </p:val>
                                        </p:tav>
                                        <p:tav tm="100000">
                                          <p:val>
                                            <p:strVal val="#ppt_h"/>
                                          </p:val>
                                        </p:tav>
                                      </p:tavLst>
                                    </p:anim>
                                    <p:animEffect transition="in" filter="fade">
                                      <p:cBhvr>
                                        <p:cTn id="74" dur="500"/>
                                        <p:tgtEl>
                                          <p:spTgt spid="52"/>
                                        </p:tgtEl>
                                      </p:cBhvr>
                                    </p:animEffect>
                                  </p:childTnLst>
                                </p:cTn>
                              </p:par>
                              <p:par>
                                <p:cTn id="75" presetID="53" presetClass="entr" presetSubtype="16" fill="hold" nodeType="withEffect">
                                  <p:stCondLst>
                                    <p:cond delay="0"/>
                                  </p:stCondLst>
                                  <p:childTnLst>
                                    <p:set>
                                      <p:cBhvr>
                                        <p:cTn id="76" dur="1" fill="hold">
                                          <p:stCondLst>
                                            <p:cond delay="0"/>
                                          </p:stCondLst>
                                        </p:cTn>
                                        <p:tgtEl>
                                          <p:spTgt spid="53"/>
                                        </p:tgtEl>
                                        <p:attrNameLst>
                                          <p:attrName>style.visibility</p:attrName>
                                        </p:attrNameLst>
                                      </p:cBhvr>
                                      <p:to>
                                        <p:strVal val="visible"/>
                                      </p:to>
                                    </p:set>
                                    <p:anim calcmode="lin" valueType="num">
                                      <p:cBhvr>
                                        <p:cTn id="77" dur="500" fill="hold"/>
                                        <p:tgtEl>
                                          <p:spTgt spid="53"/>
                                        </p:tgtEl>
                                        <p:attrNameLst>
                                          <p:attrName>ppt_w</p:attrName>
                                        </p:attrNameLst>
                                      </p:cBhvr>
                                      <p:tavLst>
                                        <p:tav tm="0">
                                          <p:val>
                                            <p:fltVal val="0"/>
                                          </p:val>
                                        </p:tav>
                                        <p:tav tm="100000">
                                          <p:val>
                                            <p:strVal val="#ppt_w"/>
                                          </p:val>
                                        </p:tav>
                                      </p:tavLst>
                                    </p:anim>
                                    <p:anim calcmode="lin" valueType="num">
                                      <p:cBhvr>
                                        <p:cTn id="78" dur="500" fill="hold"/>
                                        <p:tgtEl>
                                          <p:spTgt spid="53"/>
                                        </p:tgtEl>
                                        <p:attrNameLst>
                                          <p:attrName>ppt_h</p:attrName>
                                        </p:attrNameLst>
                                      </p:cBhvr>
                                      <p:tavLst>
                                        <p:tav tm="0">
                                          <p:val>
                                            <p:fltVal val="0"/>
                                          </p:val>
                                        </p:tav>
                                        <p:tav tm="100000">
                                          <p:val>
                                            <p:strVal val="#ppt_h"/>
                                          </p:val>
                                        </p:tav>
                                      </p:tavLst>
                                    </p:anim>
                                    <p:animEffect transition="in" filter="fade">
                                      <p:cBhvr>
                                        <p:cTn id="79" dur="500"/>
                                        <p:tgtEl>
                                          <p:spTgt spid="53"/>
                                        </p:tgtEl>
                                      </p:cBhvr>
                                    </p:animEffect>
                                  </p:childTnLst>
                                </p:cTn>
                              </p:par>
                              <p:par>
                                <p:cTn id="80" presetID="53" presetClass="entr" presetSubtype="16" fill="hold" nodeType="withEffect">
                                  <p:stCondLst>
                                    <p:cond delay="0"/>
                                  </p:stCondLst>
                                  <p:childTnLst>
                                    <p:set>
                                      <p:cBhvr>
                                        <p:cTn id="81" dur="1" fill="hold">
                                          <p:stCondLst>
                                            <p:cond delay="0"/>
                                          </p:stCondLst>
                                        </p:cTn>
                                        <p:tgtEl>
                                          <p:spTgt spid="58"/>
                                        </p:tgtEl>
                                        <p:attrNameLst>
                                          <p:attrName>style.visibility</p:attrName>
                                        </p:attrNameLst>
                                      </p:cBhvr>
                                      <p:to>
                                        <p:strVal val="visible"/>
                                      </p:to>
                                    </p:set>
                                    <p:anim calcmode="lin" valueType="num">
                                      <p:cBhvr>
                                        <p:cTn id="82" dur="500" fill="hold"/>
                                        <p:tgtEl>
                                          <p:spTgt spid="58"/>
                                        </p:tgtEl>
                                        <p:attrNameLst>
                                          <p:attrName>ppt_w</p:attrName>
                                        </p:attrNameLst>
                                      </p:cBhvr>
                                      <p:tavLst>
                                        <p:tav tm="0">
                                          <p:val>
                                            <p:fltVal val="0"/>
                                          </p:val>
                                        </p:tav>
                                        <p:tav tm="100000">
                                          <p:val>
                                            <p:strVal val="#ppt_w"/>
                                          </p:val>
                                        </p:tav>
                                      </p:tavLst>
                                    </p:anim>
                                    <p:anim calcmode="lin" valueType="num">
                                      <p:cBhvr>
                                        <p:cTn id="83" dur="500" fill="hold"/>
                                        <p:tgtEl>
                                          <p:spTgt spid="58"/>
                                        </p:tgtEl>
                                        <p:attrNameLst>
                                          <p:attrName>ppt_h</p:attrName>
                                        </p:attrNameLst>
                                      </p:cBhvr>
                                      <p:tavLst>
                                        <p:tav tm="0">
                                          <p:val>
                                            <p:fltVal val="0"/>
                                          </p:val>
                                        </p:tav>
                                        <p:tav tm="100000">
                                          <p:val>
                                            <p:strVal val="#ppt_h"/>
                                          </p:val>
                                        </p:tav>
                                      </p:tavLst>
                                    </p:anim>
                                    <p:animEffect transition="in" filter="fade">
                                      <p:cBhvr>
                                        <p:cTn id="84" dur="500"/>
                                        <p:tgtEl>
                                          <p:spTgt spid="58"/>
                                        </p:tgtEl>
                                      </p:cBhvr>
                                    </p:animEffect>
                                  </p:childTnLst>
                                </p:cTn>
                              </p:par>
                              <p:par>
                                <p:cTn id="85" presetID="53" presetClass="entr" presetSubtype="16" fill="hold" nodeType="withEffect">
                                  <p:stCondLst>
                                    <p:cond delay="0"/>
                                  </p:stCondLst>
                                  <p:childTnLst>
                                    <p:set>
                                      <p:cBhvr>
                                        <p:cTn id="86" dur="1" fill="hold">
                                          <p:stCondLst>
                                            <p:cond delay="0"/>
                                          </p:stCondLst>
                                        </p:cTn>
                                        <p:tgtEl>
                                          <p:spTgt spid="72"/>
                                        </p:tgtEl>
                                        <p:attrNameLst>
                                          <p:attrName>style.visibility</p:attrName>
                                        </p:attrNameLst>
                                      </p:cBhvr>
                                      <p:to>
                                        <p:strVal val="visible"/>
                                      </p:to>
                                    </p:set>
                                    <p:anim calcmode="lin" valueType="num">
                                      <p:cBhvr>
                                        <p:cTn id="87" dur="500" fill="hold"/>
                                        <p:tgtEl>
                                          <p:spTgt spid="72"/>
                                        </p:tgtEl>
                                        <p:attrNameLst>
                                          <p:attrName>ppt_w</p:attrName>
                                        </p:attrNameLst>
                                      </p:cBhvr>
                                      <p:tavLst>
                                        <p:tav tm="0">
                                          <p:val>
                                            <p:fltVal val="0"/>
                                          </p:val>
                                        </p:tav>
                                        <p:tav tm="100000">
                                          <p:val>
                                            <p:strVal val="#ppt_w"/>
                                          </p:val>
                                        </p:tav>
                                      </p:tavLst>
                                    </p:anim>
                                    <p:anim calcmode="lin" valueType="num">
                                      <p:cBhvr>
                                        <p:cTn id="88" dur="500" fill="hold"/>
                                        <p:tgtEl>
                                          <p:spTgt spid="72"/>
                                        </p:tgtEl>
                                        <p:attrNameLst>
                                          <p:attrName>ppt_h</p:attrName>
                                        </p:attrNameLst>
                                      </p:cBhvr>
                                      <p:tavLst>
                                        <p:tav tm="0">
                                          <p:val>
                                            <p:fltVal val="0"/>
                                          </p:val>
                                        </p:tav>
                                        <p:tav tm="100000">
                                          <p:val>
                                            <p:strVal val="#ppt_h"/>
                                          </p:val>
                                        </p:tav>
                                      </p:tavLst>
                                    </p:anim>
                                    <p:animEffect transition="in" filter="fade">
                                      <p:cBhvr>
                                        <p:cTn id="89" dur="500"/>
                                        <p:tgtEl>
                                          <p:spTgt spid="72"/>
                                        </p:tgtEl>
                                      </p:cBhvr>
                                    </p:animEffect>
                                  </p:childTnLst>
                                </p:cTn>
                              </p:par>
                              <p:par>
                                <p:cTn id="90" presetID="53" presetClass="entr" presetSubtype="16" fill="hold" nodeType="withEffect">
                                  <p:stCondLst>
                                    <p:cond delay="0"/>
                                  </p:stCondLst>
                                  <p:childTnLst>
                                    <p:set>
                                      <p:cBhvr>
                                        <p:cTn id="91" dur="1" fill="hold">
                                          <p:stCondLst>
                                            <p:cond delay="0"/>
                                          </p:stCondLst>
                                        </p:cTn>
                                        <p:tgtEl>
                                          <p:spTgt spid="84"/>
                                        </p:tgtEl>
                                        <p:attrNameLst>
                                          <p:attrName>style.visibility</p:attrName>
                                        </p:attrNameLst>
                                      </p:cBhvr>
                                      <p:to>
                                        <p:strVal val="visible"/>
                                      </p:to>
                                    </p:set>
                                    <p:anim calcmode="lin" valueType="num">
                                      <p:cBhvr>
                                        <p:cTn id="92" dur="500" fill="hold"/>
                                        <p:tgtEl>
                                          <p:spTgt spid="84"/>
                                        </p:tgtEl>
                                        <p:attrNameLst>
                                          <p:attrName>ppt_w</p:attrName>
                                        </p:attrNameLst>
                                      </p:cBhvr>
                                      <p:tavLst>
                                        <p:tav tm="0">
                                          <p:val>
                                            <p:fltVal val="0"/>
                                          </p:val>
                                        </p:tav>
                                        <p:tav tm="100000">
                                          <p:val>
                                            <p:strVal val="#ppt_w"/>
                                          </p:val>
                                        </p:tav>
                                      </p:tavLst>
                                    </p:anim>
                                    <p:anim calcmode="lin" valueType="num">
                                      <p:cBhvr>
                                        <p:cTn id="93" dur="500" fill="hold"/>
                                        <p:tgtEl>
                                          <p:spTgt spid="84"/>
                                        </p:tgtEl>
                                        <p:attrNameLst>
                                          <p:attrName>ppt_h</p:attrName>
                                        </p:attrNameLst>
                                      </p:cBhvr>
                                      <p:tavLst>
                                        <p:tav tm="0">
                                          <p:val>
                                            <p:fltVal val="0"/>
                                          </p:val>
                                        </p:tav>
                                        <p:tav tm="100000">
                                          <p:val>
                                            <p:strVal val="#ppt_h"/>
                                          </p:val>
                                        </p:tav>
                                      </p:tavLst>
                                    </p:anim>
                                    <p:animEffect transition="in" filter="fade">
                                      <p:cBhvr>
                                        <p:cTn id="94" dur="500"/>
                                        <p:tgtEl>
                                          <p:spTgt spid="84"/>
                                        </p:tgtEl>
                                      </p:cBhvr>
                                    </p:animEffect>
                                  </p:childTnLst>
                                </p:cTn>
                              </p:par>
                              <p:par>
                                <p:cTn id="95" presetID="53" presetClass="entr" presetSubtype="16" fill="hold" nodeType="withEffect">
                                  <p:stCondLst>
                                    <p:cond delay="0"/>
                                  </p:stCondLst>
                                  <p:childTnLst>
                                    <p:set>
                                      <p:cBhvr>
                                        <p:cTn id="96" dur="1" fill="hold">
                                          <p:stCondLst>
                                            <p:cond delay="0"/>
                                          </p:stCondLst>
                                        </p:cTn>
                                        <p:tgtEl>
                                          <p:spTgt spid="92"/>
                                        </p:tgtEl>
                                        <p:attrNameLst>
                                          <p:attrName>style.visibility</p:attrName>
                                        </p:attrNameLst>
                                      </p:cBhvr>
                                      <p:to>
                                        <p:strVal val="visible"/>
                                      </p:to>
                                    </p:set>
                                    <p:anim calcmode="lin" valueType="num">
                                      <p:cBhvr>
                                        <p:cTn id="97" dur="500" fill="hold"/>
                                        <p:tgtEl>
                                          <p:spTgt spid="92"/>
                                        </p:tgtEl>
                                        <p:attrNameLst>
                                          <p:attrName>ppt_w</p:attrName>
                                        </p:attrNameLst>
                                      </p:cBhvr>
                                      <p:tavLst>
                                        <p:tav tm="0">
                                          <p:val>
                                            <p:fltVal val="0"/>
                                          </p:val>
                                        </p:tav>
                                        <p:tav tm="100000">
                                          <p:val>
                                            <p:strVal val="#ppt_w"/>
                                          </p:val>
                                        </p:tav>
                                      </p:tavLst>
                                    </p:anim>
                                    <p:anim calcmode="lin" valueType="num">
                                      <p:cBhvr>
                                        <p:cTn id="98" dur="500" fill="hold"/>
                                        <p:tgtEl>
                                          <p:spTgt spid="92"/>
                                        </p:tgtEl>
                                        <p:attrNameLst>
                                          <p:attrName>ppt_h</p:attrName>
                                        </p:attrNameLst>
                                      </p:cBhvr>
                                      <p:tavLst>
                                        <p:tav tm="0">
                                          <p:val>
                                            <p:fltVal val="0"/>
                                          </p:val>
                                        </p:tav>
                                        <p:tav tm="100000">
                                          <p:val>
                                            <p:strVal val="#ppt_h"/>
                                          </p:val>
                                        </p:tav>
                                      </p:tavLst>
                                    </p:anim>
                                    <p:animEffect transition="in" filter="fade">
                                      <p:cBhvr>
                                        <p:cTn id="99" dur="500"/>
                                        <p:tgtEl>
                                          <p:spTgt spid="92"/>
                                        </p:tgtEl>
                                      </p:cBhvr>
                                    </p:animEffect>
                                  </p:childTnLst>
                                </p:cTn>
                              </p:par>
                              <p:par>
                                <p:cTn id="100" presetID="53" presetClass="entr" presetSubtype="16" fill="hold" nodeType="withEffect">
                                  <p:stCondLst>
                                    <p:cond delay="0"/>
                                  </p:stCondLst>
                                  <p:childTnLst>
                                    <p:set>
                                      <p:cBhvr>
                                        <p:cTn id="101" dur="1" fill="hold">
                                          <p:stCondLst>
                                            <p:cond delay="0"/>
                                          </p:stCondLst>
                                        </p:cTn>
                                        <p:tgtEl>
                                          <p:spTgt spid="100"/>
                                        </p:tgtEl>
                                        <p:attrNameLst>
                                          <p:attrName>style.visibility</p:attrName>
                                        </p:attrNameLst>
                                      </p:cBhvr>
                                      <p:to>
                                        <p:strVal val="visible"/>
                                      </p:to>
                                    </p:set>
                                    <p:anim calcmode="lin" valueType="num">
                                      <p:cBhvr>
                                        <p:cTn id="102" dur="500" fill="hold"/>
                                        <p:tgtEl>
                                          <p:spTgt spid="100"/>
                                        </p:tgtEl>
                                        <p:attrNameLst>
                                          <p:attrName>ppt_w</p:attrName>
                                        </p:attrNameLst>
                                      </p:cBhvr>
                                      <p:tavLst>
                                        <p:tav tm="0">
                                          <p:val>
                                            <p:fltVal val="0"/>
                                          </p:val>
                                        </p:tav>
                                        <p:tav tm="100000">
                                          <p:val>
                                            <p:strVal val="#ppt_w"/>
                                          </p:val>
                                        </p:tav>
                                      </p:tavLst>
                                    </p:anim>
                                    <p:anim calcmode="lin" valueType="num">
                                      <p:cBhvr>
                                        <p:cTn id="103" dur="500" fill="hold"/>
                                        <p:tgtEl>
                                          <p:spTgt spid="100"/>
                                        </p:tgtEl>
                                        <p:attrNameLst>
                                          <p:attrName>ppt_h</p:attrName>
                                        </p:attrNameLst>
                                      </p:cBhvr>
                                      <p:tavLst>
                                        <p:tav tm="0">
                                          <p:val>
                                            <p:fltVal val="0"/>
                                          </p:val>
                                        </p:tav>
                                        <p:tav tm="100000">
                                          <p:val>
                                            <p:strVal val="#ppt_h"/>
                                          </p:val>
                                        </p:tav>
                                      </p:tavLst>
                                    </p:anim>
                                    <p:animEffect transition="in" filter="fade">
                                      <p:cBhvr>
                                        <p:cTn id="104" dur="500"/>
                                        <p:tgtEl>
                                          <p:spTgt spid="100"/>
                                        </p:tgtEl>
                                      </p:cBhvr>
                                    </p:animEffect>
                                  </p:childTnLst>
                                </p:cTn>
                              </p:par>
                              <p:par>
                                <p:cTn id="105" presetID="53" presetClass="entr" presetSubtype="16" fill="hold" nodeType="withEffect">
                                  <p:stCondLst>
                                    <p:cond delay="0"/>
                                  </p:stCondLst>
                                  <p:childTnLst>
                                    <p:set>
                                      <p:cBhvr>
                                        <p:cTn id="106" dur="1" fill="hold">
                                          <p:stCondLst>
                                            <p:cond delay="0"/>
                                          </p:stCondLst>
                                        </p:cTn>
                                        <p:tgtEl>
                                          <p:spTgt spid="106"/>
                                        </p:tgtEl>
                                        <p:attrNameLst>
                                          <p:attrName>style.visibility</p:attrName>
                                        </p:attrNameLst>
                                      </p:cBhvr>
                                      <p:to>
                                        <p:strVal val="visible"/>
                                      </p:to>
                                    </p:set>
                                    <p:anim calcmode="lin" valueType="num">
                                      <p:cBhvr>
                                        <p:cTn id="107" dur="500" fill="hold"/>
                                        <p:tgtEl>
                                          <p:spTgt spid="106"/>
                                        </p:tgtEl>
                                        <p:attrNameLst>
                                          <p:attrName>ppt_w</p:attrName>
                                        </p:attrNameLst>
                                      </p:cBhvr>
                                      <p:tavLst>
                                        <p:tav tm="0">
                                          <p:val>
                                            <p:fltVal val="0"/>
                                          </p:val>
                                        </p:tav>
                                        <p:tav tm="100000">
                                          <p:val>
                                            <p:strVal val="#ppt_w"/>
                                          </p:val>
                                        </p:tav>
                                      </p:tavLst>
                                    </p:anim>
                                    <p:anim calcmode="lin" valueType="num">
                                      <p:cBhvr>
                                        <p:cTn id="108" dur="500" fill="hold"/>
                                        <p:tgtEl>
                                          <p:spTgt spid="106"/>
                                        </p:tgtEl>
                                        <p:attrNameLst>
                                          <p:attrName>ppt_h</p:attrName>
                                        </p:attrNameLst>
                                      </p:cBhvr>
                                      <p:tavLst>
                                        <p:tav tm="0">
                                          <p:val>
                                            <p:fltVal val="0"/>
                                          </p:val>
                                        </p:tav>
                                        <p:tav tm="100000">
                                          <p:val>
                                            <p:strVal val="#ppt_h"/>
                                          </p:val>
                                        </p:tav>
                                      </p:tavLst>
                                    </p:anim>
                                    <p:animEffect transition="in" filter="fade">
                                      <p:cBhvr>
                                        <p:cTn id="109" dur="500"/>
                                        <p:tgtEl>
                                          <p:spTgt spid="106"/>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2" fill="hold" grpId="0" nodeType="clickEffect">
                                  <p:stCondLst>
                                    <p:cond delay="0"/>
                                  </p:stCondLst>
                                  <p:childTnLst>
                                    <p:set>
                                      <p:cBhvr>
                                        <p:cTn id="113" dur="1" fill="hold">
                                          <p:stCondLst>
                                            <p:cond delay="0"/>
                                          </p:stCondLst>
                                        </p:cTn>
                                        <p:tgtEl>
                                          <p:spTgt spid="119"/>
                                        </p:tgtEl>
                                        <p:attrNameLst>
                                          <p:attrName>style.visibility</p:attrName>
                                        </p:attrNameLst>
                                      </p:cBhvr>
                                      <p:to>
                                        <p:strVal val="visible"/>
                                      </p:to>
                                    </p:set>
                                    <p:animEffect transition="in" filter="wipe(right)">
                                      <p:cBhvr>
                                        <p:cTn id="114" dur="500"/>
                                        <p:tgtEl>
                                          <p:spTgt spid="119"/>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2" fill="hold" grpId="0" nodeType="clickEffect">
                                  <p:stCondLst>
                                    <p:cond delay="0"/>
                                  </p:stCondLst>
                                  <p:childTnLst>
                                    <p:set>
                                      <p:cBhvr>
                                        <p:cTn id="118" dur="1" fill="hold">
                                          <p:stCondLst>
                                            <p:cond delay="0"/>
                                          </p:stCondLst>
                                        </p:cTn>
                                        <p:tgtEl>
                                          <p:spTgt spid="122"/>
                                        </p:tgtEl>
                                        <p:attrNameLst>
                                          <p:attrName>style.visibility</p:attrName>
                                        </p:attrNameLst>
                                      </p:cBhvr>
                                      <p:to>
                                        <p:strVal val="visible"/>
                                      </p:to>
                                    </p:set>
                                    <p:animEffect transition="in" filter="wipe(right)">
                                      <p:cBhvr>
                                        <p:cTn id="119" dur="500"/>
                                        <p:tgtEl>
                                          <p:spTgt spid="122"/>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2" fill="hold" grpId="0" nodeType="clickEffect">
                                  <p:stCondLst>
                                    <p:cond delay="0"/>
                                  </p:stCondLst>
                                  <p:childTnLst>
                                    <p:set>
                                      <p:cBhvr>
                                        <p:cTn id="123" dur="1" fill="hold">
                                          <p:stCondLst>
                                            <p:cond delay="0"/>
                                          </p:stCondLst>
                                        </p:cTn>
                                        <p:tgtEl>
                                          <p:spTgt spid="120"/>
                                        </p:tgtEl>
                                        <p:attrNameLst>
                                          <p:attrName>style.visibility</p:attrName>
                                        </p:attrNameLst>
                                      </p:cBhvr>
                                      <p:to>
                                        <p:strVal val="visible"/>
                                      </p:to>
                                    </p:set>
                                    <p:animEffect transition="in" filter="wipe(right)">
                                      <p:cBhvr>
                                        <p:cTn id="124" dur="500"/>
                                        <p:tgtEl>
                                          <p:spTgt spid="120"/>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2" fill="hold" grpId="0" nodeType="clickEffect">
                                  <p:stCondLst>
                                    <p:cond delay="0"/>
                                  </p:stCondLst>
                                  <p:childTnLst>
                                    <p:set>
                                      <p:cBhvr>
                                        <p:cTn id="128" dur="1" fill="hold">
                                          <p:stCondLst>
                                            <p:cond delay="0"/>
                                          </p:stCondLst>
                                        </p:cTn>
                                        <p:tgtEl>
                                          <p:spTgt spid="123"/>
                                        </p:tgtEl>
                                        <p:attrNameLst>
                                          <p:attrName>style.visibility</p:attrName>
                                        </p:attrNameLst>
                                      </p:cBhvr>
                                      <p:to>
                                        <p:strVal val="visible"/>
                                      </p:to>
                                    </p:set>
                                    <p:animEffect transition="in" filter="wipe(right)">
                                      <p:cBhvr>
                                        <p:cTn id="129" dur="500"/>
                                        <p:tgtEl>
                                          <p:spTgt spid="123"/>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2" fill="hold" grpId="0" nodeType="clickEffect">
                                  <p:stCondLst>
                                    <p:cond delay="0"/>
                                  </p:stCondLst>
                                  <p:childTnLst>
                                    <p:set>
                                      <p:cBhvr>
                                        <p:cTn id="133" dur="1" fill="hold">
                                          <p:stCondLst>
                                            <p:cond delay="0"/>
                                          </p:stCondLst>
                                        </p:cTn>
                                        <p:tgtEl>
                                          <p:spTgt spid="121"/>
                                        </p:tgtEl>
                                        <p:attrNameLst>
                                          <p:attrName>style.visibility</p:attrName>
                                        </p:attrNameLst>
                                      </p:cBhvr>
                                      <p:to>
                                        <p:strVal val="visible"/>
                                      </p:to>
                                    </p:set>
                                    <p:animEffect transition="in" filter="wipe(right)">
                                      <p:cBhvr>
                                        <p:cTn id="134" dur="500"/>
                                        <p:tgtEl>
                                          <p:spTgt spid="121"/>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2" fill="hold" grpId="0" nodeType="clickEffect">
                                  <p:stCondLst>
                                    <p:cond delay="0"/>
                                  </p:stCondLst>
                                  <p:childTnLst>
                                    <p:set>
                                      <p:cBhvr>
                                        <p:cTn id="138" dur="1" fill="hold">
                                          <p:stCondLst>
                                            <p:cond delay="0"/>
                                          </p:stCondLst>
                                        </p:cTn>
                                        <p:tgtEl>
                                          <p:spTgt spid="124"/>
                                        </p:tgtEl>
                                        <p:attrNameLst>
                                          <p:attrName>style.visibility</p:attrName>
                                        </p:attrNameLst>
                                      </p:cBhvr>
                                      <p:to>
                                        <p:strVal val="visible"/>
                                      </p:to>
                                    </p:set>
                                    <p:animEffect transition="in" filter="wipe(right)">
                                      <p:cBhvr>
                                        <p:cTn id="139"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 grpId="0" animBg="1"/>
      <p:bldP spid="30" grpId="0" animBg="1"/>
      <p:bldP spid="31" grpId="0" animBg="1"/>
      <p:bldP spid="37" grpId="0" animBg="1"/>
      <p:bldP spid="40" grpId="0" animBg="1"/>
      <p:bldP spid="46" grpId="0" animBg="1"/>
      <p:bldP spid="47" grpId="0" animBg="1"/>
      <p:bldP spid="119" grpId="0"/>
      <p:bldP spid="120" grpId="0"/>
      <p:bldP spid="121" grpId="0"/>
      <p:bldP spid="122" grpId="0"/>
      <p:bldP spid="123" grpId="0"/>
      <p:bldP spid="1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7840D6-97B0-D39C-41E9-74072D28317D}"/>
              </a:ext>
            </a:extLst>
          </p:cNvPr>
          <p:cNvSpPr txBox="1"/>
          <p:nvPr/>
        </p:nvSpPr>
        <p:spPr>
          <a:xfrm>
            <a:off x="1380309" y="2151727"/>
            <a:ext cx="9431382" cy="2554545"/>
          </a:xfrm>
          <a:prstGeom prst="rect">
            <a:avLst/>
          </a:prstGeom>
          <a:noFill/>
        </p:spPr>
        <p:txBody>
          <a:bodyPr wrap="square" rtlCol="0">
            <a:spAutoFit/>
          </a:bodyPr>
          <a:lstStyle/>
          <a:p>
            <a:pPr algn="ctr"/>
            <a:r>
              <a:rPr lang="fa-IR" sz="8000" dirty="0">
                <a:solidFill>
                  <a:srgbClr val="74757C"/>
                </a:solidFill>
                <a:cs typeface="B Yekan" panose="00000400000000000000" pitchFamily="2" charset="-78"/>
              </a:rPr>
              <a:t>با تشکر از توجه شما اساتید و همکاران گرامی</a:t>
            </a:r>
            <a:endParaRPr lang="en-US" sz="8000" dirty="0">
              <a:solidFill>
                <a:srgbClr val="74757C"/>
              </a:solidFill>
              <a:cs typeface="B Yekan" panose="00000400000000000000" pitchFamily="2" charset="-78"/>
            </a:endParaRPr>
          </a:p>
        </p:txBody>
      </p:sp>
    </p:spTree>
    <p:extLst>
      <p:ext uri="{BB962C8B-B14F-4D97-AF65-F5344CB8AC3E}">
        <p14:creationId xmlns:p14="http://schemas.microsoft.com/office/powerpoint/2010/main" val="2140476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17">
            <a:extLst>
              <a:ext uri="{FF2B5EF4-FFF2-40B4-BE49-F238E27FC236}">
                <a16:creationId xmlns:a16="http://schemas.microsoft.com/office/drawing/2014/main" id="{7510633D-45BA-1CD4-4BE1-C55A5B18450E}"/>
              </a:ext>
            </a:extLst>
          </p:cNvPr>
          <p:cNvGrpSpPr/>
          <p:nvPr/>
        </p:nvGrpSpPr>
        <p:grpSpPr>
          <a:xfrm>
            <a:off x="10954392" y="114559"/>
            <a:ext cx="604451" cy="249830"/>
            <a:chOff x="10856725" y="1582889"/>
            <a:chExt cx="854191" cy="353052"/>
          </a:xfrm>
          <a:solidFill>
            <a:srgbClr val="74757C"/>
          </a:solidFill>
        </p:grpSpPr>
        <p:sp>
          <p:nvSpPr>
            <p:cNvPr id="3" name="Freeform: Shape 2">
              <a:extLst>
                <a:ext uri="{FF2B5EF4-FFF2-40B4-BE49-F238E27FC236}">
                  <a16:creationId xmlns:a16="http://schemas.microsoft.com/office/drawing/2014/main" id="{C6D3AA79-F90E-7A33-CA22-A8203137612D}"/>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8A0D02D2-8005-ED32-4547-F60C519FA1E1}"/>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F41D0425-EFA4-333C-73D7-4FE76A2DE59F}"/>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E43087E2-D7E1-926F-70A3-6FD3426F7C8C}"/>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5FB5637-D028-5515-F0AD-1E4A56FAA0A3}"/>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E91F9C7A-33D9-0AD0-CC89-D6E52B20EBFB}"/>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1B17ABC-1695-4BB0-EBD4-D93B410A515D}"/>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F976957-2456-D9FD-3BBF-AC2023CDC0E2}"/>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B8180E4-0DB2-E459-0D32-33DB26B29FF0}"/>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9C515D7-6CC9-03DE-20AA-4ABCF0C5C818}"/>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733EC8F-DFC3-9506-2C2B-93688485AE8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0752CBC-2B64-A031-7698-C320FFA5795C}"/>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297012F-B316-47D2-E4EC-F3F02C211D17}"/>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EE0054B-9629-DBF6-AD1F-1573C87EE09B}"/>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E436336-3B30-7D4B-0878-4E89B314793F}"/>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9B02EF8-7EC1-EFD8-74FA-2132ABE7E698}"/>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3B365D8-C96A-C01C-227F-96101DF22A18}"/>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DCB19F5-F964-0A21-2212-CE0D78C8BE0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83E6FAF-0C86-648B-3175-9E1CA5BFF2BB}"/>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22" name="Group 21">
            <a:extLst>
              <a:ext uri="{FF2B5EF4-FFF2-40B4-BE49-F238E27FC236}">
                <a16:creationId xmlns:a16="http://schemas.microsoft.com/office/drawing/2014/main" id="{7A6D9A4F-2877-70C2-04F1-0D1B674CC7D1}"/>
              </a:ext>
            </a:extLst>
          </p:cNvPr>
          <p:cNvGrpSpPr/>
          <p:nvPr/>
        </p:nvGrpSpPr>
        <p:grpSpPr>
          <a:xfrm>
            <a:off x="11621149" y="77200"/>
            <a:ext cx="369375" cy="324548"/>
            <a:chOff x="10860459" y="882137"/>
            <a:chExt cx="852216" cy="748792"/>
          </a:xfrm>
          <a:solidFill>
            <a:srgbClr val="A66BFC"/>
          </a:solidFill>
        </p:grpSpPr>
        <p:sp>
          <p:nvSpPr>
            <p:cNvPr id="23" name="Freeform: Shape 22">
              <a:extLst>
                <a:ext uri="{FF2B5EF4-FFF2-40B4-BE49-F238E27FC236}">
                  <a16:creationId xmlns:a16="http://schemas.microsoft.com/office/drawing/2014/main" id="{88FABFBC-C83C-A85E-95B6-A0B95C3BFB53}"/>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id="{2C641BA1-1357-912E-8539-2F26FDCB1B17}"/>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E250350-0890-D571-DD47-E0475F712618}"/>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B2F9C1FA-7552-7E86-6658-0DCE610C1992}"/>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sp>
        <p:nvSpPr>
          <p:cNvPr id="27" name="TextBox 26">
            <a:extLst>
              <a:ext uri="{FF2B5EF4-FFF2-40B4-BE49-F238E27FC236}">
                <a16:creationId xmlns:a16="http://schemas.microsoft.com/office/drawing/2014/main" id="{3112F24A-9860-3D99-BBDB-9416CF046B58}"/>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grpSp>
        <p:nvGrpSpPr>
          <p:cNvPr id="32" name="Group 31">
            <a:extLst>
              <a:ext uri="{FF2B5EF4-FFF2-40B4-BE49-F238E27FC236}">
                <a16:creationId xmlns:a16="http://schemas.microsoft.com/office/drawing/2014/main" id="{ECE7AF17-C5DF-65BC-D62B-534D8AF024C0}"/>
              </a:ext>
            </a:extLst>
          </p:cNvPr>
          <p:cNvGrpSpPr/>
          <p:nvPr/>
        </p:nvGrpSpPr>
        <p:grpSpPr>
          <a:xfrm>
            <a:off x="3791055" y="852574"/>
            <a:ext cx="4609890" cy="3094952"/>
            <a:chOff x="3907094" y="887405"/>
            <a:chExt cx="4609890" cy="3094952"/>
          </a:xfrm>
        </p:grpSpPr>
        <p:pic>
          <p:nvPicPr>
            <p:cNvPr id="29" name="Picture 28">
              <a:extLst>
                <a:ext uri="{FF2B5EF4-FFF2-40B4-BE49-F238E27FC236}">
                  <a16:creationId xmlns:a16="http://schemas.microsoft.com/office/drawing/2014/main" id="{E622A8F7-B668-CF74-0CB8-8B22E2782F5E}"/>
                </a:ext>
              </a:extLst>
            </p:cNvPr>
            <p:cNvPicPr>
              <a:picLocks noChangeAspect="1"/>
            </p:cNvPicPr>
            <p:nvPr/>
          </p:nvPicPr>
          <p:blipFill>
            <a:blip r:embed="rId2">
              <a:lum bright="70000" contrast="-70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5217920" y="887405"/>
              <a:ext cx="1988239" cy="1988239"/>
            </a:xfrm>
            <a:prstGeom prst="rect">
              <a:avLst/>
            </a:prstGeom>
          </p:spPr>
        </p:pic>
        <p:sp>
          <p:nvSpPr>
            <p:cNvPr id="31" name="TextBox 30">
              <a:extLst>
                <a:ext uri="{FF2B5EF4-FFF2-40B4-BE49-F238E27FC236}">
                  <a16:creationId xmlns:a16="http://schemas.microsoft.com/office/drawing/2014/main" id="{8F4F9453-75D7-832C-7006-1BE8828B1442}"/>
                </a:ext>
              </a:extLst>
            </p:cNvPr>
            <p:cNvSpPr txBox="1"/>
            <p:nvPr/>
          </p:nvSpPr>
          <p:spPr>
            <a:xfrm>
              <a:off x="3907094" y="2874361"/>
              <a:ext cx="4609890" cy="1107996"/>
            </a:xfrm>
            <a:prstGeom prst="rect">
              <a:avLst/>
            </a:prstGeom>
            <a:noFill/>
          </p:spPr>
          <p:txBody>
            <a:bodyPr wrap="square" rtlCol="0">
              <a:spAutoFit/>
            </a:bodyPr>
            <a:lstStyle/>
            <a:p>
              <a:r>
                <a:rPr lang="fa-IR" sz="6600" dirty="0">
                  <a:solidFill>
                    <a:srgbClr val="F0F0F1"/>
                  </a:solidFill>
                  <a:cs typeface="B Yekan" panose="00000400000000000000" pitchFamily="2" charset="-78"/>
                </a:rPr>
                <a:t>کلیات پژوهش</a:t>
              </a:r>
              <a:endParaRPr lang="en-US" sz="6600" dirty="0">
                <a:solidFill>
                  <a:srgbClr val="F0F0F1"/>
                </a:solidFill>
                <a:cs typeface="B Yekan" panose="00000400000000000000" pitchFamily="2" charset="-78"/>
              </a:endParaRPr>
            </a:p>
          </p:txBody>
        </p:sp>
      </p:grpSp>
      <p:sp>
        <p:nvSpPr>
          <p:cNvPr id="36" name="TextBox 35">
            <a:extLst>
              <a:ext uri="{FF2B5EF4-FFF2-40B4-BE49-F238E27FC236}">
                <a16:creationId xmlns:a16="http://schemas.microsoft.com/office/drawing/2014/main" id="{B3923538-C012-8429-F81B-0BBCD48F5387}"/>
              </a:ext>
            </a:extLst>
          </p:cNvPr>
          <p:cNvSpPr txBox="1"/>
          <p:nvPr/>
        </p:nvSpPr>
        <p:spPr>
          <a:xfrm>
            <a:off x="175311" y="4518124"/>
            <a:ext cx="11823959" cy="2192908"/>
          </a:xfrm>
          <a:prstGeom prst="rect">
            <a:avLst/>
          </a:prstGeom>
          <a:noFill/>
        </p:spPr>
        <p:txBody>
          <a:bodyPr wrap="square">
            <a:spAutoFit/>
          </a:bodyPr>
          <a:lstStyle/>
          <a:p>
            <a:pPr algn="ctr" rtl="1">
              <a:lnSpc>
                <a:spcPct val="200000"/>
              </a:lnSpc>
            </a:pPr>
            <a:r>
              <a:rPr lang="fa-IR" sz="1400" dirty="0">
                <a:solidFill>
                  <a:srgbClr val="00206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2060"/>
              </a:solidFill>
              <a:cs typeface="B Yekan" panose="00000400000000000000" pitchFamily="2" charset="-78"/>
            </a:endParaRPr>
          </a:p>
        </p:txBody>
      </p:sp>
      <p:pic>
        <p:nvPicPr>
          <p:cNvPr id="37" name="Picture 36">
            <a:hlinkClick r:id="" action="ppaction://hlinkshowjump?jump=firstslide"/>
            <a:extLst>
              <a:ext uri="{FF2B5EF4-FFF2-40B4-BE49-F238E27FC236}">
                <a16:creationId xmlns:a16="http://schemas.microsoft.com/office/drawing/2014/main" id="{1F1A855B-220C-3267-706C-282C5EA701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38" name="Picture 37">
            <a:hlinkClick r:id="" action="ppaction://hlinkshowjump?jump=previousslide"/>
            <a:extLst>
              <a:ext uri="{FF2B5EF4-FFF2-40B4-BE49-F238E27FC236}">
                <a16:creationId xmlns:a16="http://schemas.microsoft.com/office/drawing/2014/main" id="{237778DB-FE5A-61C7-9670-2935FBFE8F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39" name="Picture 38">
            <a:hlinkClick r:id="" action="ppaction://hlinkshowjump?jump=nextslide"/>
            <a:extLst>
              <a:ext uri="{FF2B5EF4-FFF2-40B4-BE49-F238E27FC236}">
                <a16:creationId xmlns:a16="http://schemas.microsoft.com/office/drawing/2014/main" id="{46EA6FAD-4F95-1047-D366-97441F8F8D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Tree>
    <p:extLst>
      <p:ext uri="{BB962C8B-B14F-4D97-AF65-F5344CB8AC3E}">
        <p14:creationId xmlns:p14="http://schemas.microsoft.com/office/powerpoint/2010/main" val="2104765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79" name="TextBox 78">
            <a:extLst>
              <a:ext uri="{FF2B5EF4-FFF2-40B4-BE49-F238E27FC236}">
                <a16:creationId xmlns:a16="http://schemas.microsoft.com/office/drawing/2014/main" id="{F763E642-9E06-B4D1-1210-448F67342D07}"/>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Rectangle 3">
            <a:extLst>
              <a:ext uri="{FF2B5EF4-FFF2-40B4-BE49-F238E27FC236}">
                <a16:creationId xmlns:a16="http://schemas.microsoft.com/office/drawing/2014/main" id="{43AC496A-3545-D20B-8EA0-EF2A88A8D7A0}"/>
              </a:ext>
            </a:extLst>
          </p:cNvPr>
          <p:cNvSpPr/>
          <p:nvPr/>
        </p:nvSpPr>
        <p:spPr>
          <a:xfrm>
            <a:off x="6239303" y="1294970"/>
            <a:ext cx="5705688" cy="5292442"/>
          </a:xfrm>
          <a:prstGeom prst="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133A6FBB-4370-F378-6AD5-967B8D0229D5}"/>
              </a:ext>
            </a:extLst>
          </p:cNvPr>
          <p:cNvSpPr/>
          <p:nvPr/>
        </p:nvSpPr>
        <p:spPr>
          <a:xfrm>
            <a:off x="208097" y="1294970"/>
            <a:ext cx="5852291" cy="5292442"/>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2FBF71C-16B9-B748-FC46-B5E090E62072}"/>
              </a:ext>
            </a:extLst>
          </p:cNvPr>
          <p:cNvSpPr txBox="1"/>
          <p:nvPr/>
        </p:nvSpPr>
        <p:spPr>
          <a:xfrm>
            <a:off x="9589589" y="1675167"/>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31" name="TextBox 30">
            <a:extLst>
              <a:ext uri="{FF2B5EF4-FFF2-40B4-BE49-F238E27FC236}">
                <a16:creationId xmlns:a16="http://schemas.microsoft.com/office/drawing/2014/main" id="{FDAD0E24-79E7-98A8-B11C-36B0D82C3E44}"/>
              </a:ext>
            </a:extLst>
          </p:cNvPr>
          <p:cNvSpPr txBox="1"/>
          <p:nvPr/>
        </p:nvSpPr>
        <p:spPr>
          <a:xfrm>
            <a:off x="10108847" y="1285639"/>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37" name="TextBox 36">
            <a:extLst>
              <a:ext uri="{FF2B5EF4-FFF2-40B4-BE49-F238E27FC236}">
                <a16:creationId xmlns:a16="http://schemas.microsoft.com/office/drawing/2014/main" id="{07828230-B886-09F1-5FBF-A9D591719830}"/>
              </a:ext>
            </a:extLst>
          </p:cNvPr>
          <p:cNvSpPr txBox="1"/>
          <p:nvPr/>
        </p:nvSpPr>
        <p:spPr>
          <a:xfrm>
            <a:off x="3838295" y="1722713"/>
            <a:ext cx="222209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40" name="TextBox 39">
            <a:extLst>
              <a:ext uri="{FF2B5EF4-FFF2-40B4-BE49-F238E27FC236}">
                <a16:creationId xmlns:a16="http://schemas.microsoft.com/office/drawing/2014/main" id="{992EE233-4A06-00EF-EEE6-DF7D007D8116}"/>
              </a:ext>
            </a:extLst>
          </p:cNvPr>
          <p:cNvSpPr txBox="1"/>
          <p:nvPr/>
        </p:nvSpPr>
        <p:spPr>
          <a:xfrm>
            <a:off x="4325554" y="1333185"/>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46" name="TextBox 45">
            <a:extLst>
              <a:ext uri="{FF2B5EF4-FFF2-40B4-BE49-F238E27FC236}">
                <a16:creationId xmlns:a16="http://schemas.microsoft.com/office/drawing/2014/main" id="{A3A50BFC-AA58-70B9-B486-32030F43B1E8}"/>
              </a:ext>
            </a:extLst>
          </p:cNvPr>
          <p:cNvSpPr txBox="1"/>
          <p:nvPr/>
        </p:nvSpPr>
        <p:spPr>
          <a:xfrm>
            <a:off x="299989" y="2039821"/>
            <a:ext cx="5705688" cy="4347344"/>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cs typeface="B Yekan" panose="00000400000000000000" pitchFamily="2" charset="-78"/>
            </a:endParaRPr>
          </a:p>
        </p:txBody>
      </p:sp>
      <p:sp>
        <p:nvSpPr>
          <p:cNvPr id="47" name="TextBox 46">
            <a:extLst>
              <a:ext uri="{FF2B5EF4-FFF2-40B4-BE49-F238E27FC236}">
                <a16:creationId xmlns:a16="http://schemas.microsoft.com/office/drawing/2014/main" id="{4F4B1166-4A49-63C2-494D-40155ACA6579}"/>
              </a:ext>
            </a:extLst>
          </p:cNvPr>
          <p:cNvSpPr txBox="1"/>
          <p:nvPr/>
        </p:nvSpPr>
        <p:spPr>
          <a:xfrm>
            <a:off x="6228995" y="2035930"/>
            <a:ext cx="5705688" cy="4347344"/>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cs typeface="B Yekan" panose="00000400000000000000" pitchFamily="2" charset="-78"/>
            </a:endParaRPr>
          </a:p>
        </p:txBody>
      </p:sp>
    </p:spTree>
    <p:extLst>
      <p:ext uri="{BB962C8B-B14F-4D97-AF65-F5344CB8AC3E}">
        <p14:creationId xmlns:p14="http://schemas.microsoft.com/office/powerpoint/2010/main" val="1494528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1000"/>
                                        <p:tgtEl>
                                          <p:spTgt spid="30"/>
                                        </p:tgtEl>
                                      </p:cBhvr>
                                    </p:animEffect>
                                    <p:anim calcmode="lin" valueType="num">
                                      <p:cBhvr>
                                        <p:cTn id="15" dur="1000" fill="hold"/>
                                        <p:tgtEl>
                                          <p:spTgt spid="30"/>
                                        </p:tgtEl>
                                        <p:attrNameLst>
                                          <p:attrName>ppt_x</p:attrName>
                                        </p:attrNameLst>
                                      </p:cBhvr>
                                      <p:tavLst>
                                        <p:tav tm="0">
                                          <p:val>
                                            <p:strVal val="#ppt_x"/>
                                          </p:val>
                                        </p:tav>
                                        <p:tav tm="100000">
                                          <p:val>
                                            <p:strVal val="#ppt_x"/>
                                          </p:val>
                                        </p:tav>
                                      </p:tavLst>
                                    </p:anim>
                                    <p:anim calcmode="lin" valueType="num">
                                      <p:cBhvr>
                                        <p:cTn id="1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1000"/>
                                        <p:tgtEl>
                                          <p:spTgt spid="47"/>
                                        </p:tgtEl>
                                      </p:cBhvr>
                                    </p:animEffect>
                                    <p:anim calcmode="lin" valueType="num">
                                      <p:cBhvr>
                                        <p:cTn id="22" dur="1000" fill="hold"/>
                                        <p:tgtEl>
                                          <p:spTgt spid="47"/>
                                        </p:tgtEl>
                                        <p:attrNameLst>
                                          <p:attrName>ppt_x</p:attrName>
                                        </p:attrNameLst>
                                      </p:cBhvr>
                                      <p:tavLst>
                                        <p:tav tm="0">
                                          <p:val>
                                            <p:strVal val="#ppt_x"/>
                                          </p:val>
                                        </p:tav>
                                        <p:tav tm="100000">
                                          <p:val>
                                            <p:strVal val="#ppt_x"/>
                                          </p:val>
                                        </p:tav>
                                      </p:tavLst>
                                    </p:anim>
                                    <p:anim calcmode="lin" valueType="num">
                                      <p:cBhvr>
                                        <p:cTn id="2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1000"/>
                                        <p:tgtEl>
                                          <p:spTgt spid="40"/>
                                        </p:tgtEl>
                                      </p:cBhvr>
                                    </p:animEffect>
                                    <p:anim calcmode="lin" valueType="num">
                                      <p:cBhvr>
                                        <p:cTn id="29" dur="1000" fill="hold"/>
                                        <p:tgtEl>
                                          <p:spTgt spid="40"/>
                                        </p:tgtEl>
                                        <p:attrNameLst>
                                          <p:attrName>ppt_x</p:attrName>
                                        </p:attrNameLst>
                                      </p:cBhvr>
                                      <p:tavLst>
                                        <p:tav tm="0">
                                          <p:val>
                                            <p:strVal val="#ppt_x"/>
                                          </p:val>
                                        </p:tav>
                                        <p:tav tm="100000">
                                          <p:val>
                                            <p:strVal val="#ppt_x"/>
                                          </p:val>
                                        </p:tav>
                                      </p:tavLst>
                                    </p:anim>
                                    <p:anim calcmode="lin" valueType="num">
                                      <p:cBhvr>
                                        <p:cTn id="30"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1000"/>
                                        <p:tgtEl>
                                          <p:spTgt spid="46"/>
                                        </p:tgtEl>
                                      </p:cBhvr>
                                    </p:animEffect>
                                    <p:anim calcmode="lin" valueType="num">
                                      <p:cBhvr>
                                        <p:cTn id="43" dur="1000" fill="hold"/>
                                        <p:tgtEl>
                                          <p:spTgt spid="46"/>
                                        </p:tgtEl>
                                        <p:attrNameLst>
                                          <p:attrName>ppt_x</p:attrName>
                                        </p:attrNameLst>
                                      </p:cBhvr>
                                      <p:tavLst>
                                        <p:tav tm="0">
                                          <p:val>
                                            <p:strVal val="#ppt_x"/>
                                          </p:val>
                                        </p:tav>
                                        <p:tav tm="100000">
                                          <p:val>
                                            <p:strVal val="#ppt_x"/>
                                          </p:val>
                                        </p:tav>
                                      </p:tavLst>
                                    </p:anim>
                                    <p:anim calcmode="lin" valueType="num">
                                      <p:cBhvr>
                                        <p:cTn id="4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7" grpId="0"/>
      <p:bldP spid="40"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D96DF84B-2732-422F-55A0-1BD96394E748}"/>
              </a:ext>
            </a:extLst>
          </p:cNvPr>
          <p:cNvSpPr/>
          <p:nvPr/>
        </p:nvSpPr>
        <p:spPr>
          <a:xfrm>
            <a:off x="11110909" y="114559"/>
            <a:ext cx="27578" cy="38320"/>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solidFill>
            <a:srgbClr val="74757C"/>
          </a:solid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1030081" y="140792"/>
            <a:ext cx="29416" cy="112887"/>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solidFill>
            <a:srgbClr val="74757C"/>
          </a:solid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422190" y="144284"/>
            <a:ext cx="27642" cy="38271"/>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solidFill>
            <a:srgbClr val="74757C"/>
          </a:solid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1001025" y="145272"/>
            <a:ext cx="27378" cy="3794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solidFill>
            <a:srgbClr val="74757C"/>
          </a:solid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124990" y="148350"/>
            <a:ext cx="27585" cy="3809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solidFill>
            <a:srgbClr val="74757C"/>
          </a:solid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96844" y="150136"/>
            <a:ext cx="27566" cy="3814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solidFill>
            <a:srgbClr val="74757C"/>
          </a:solid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17563" y="158572"/>
            <a:ext cx="27310" cy="37937"/>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solidFill>
            <a:srgbClr val="74757C"/>
          </a:solid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53208" y="162224"/>
            <a:ext cx="363485" cy="181757"/>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solidFill>
            <a:srgbClr val="74757C"/>
          </a:solid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3608" y="180148"/>
            <a:ext cx="33025" cy="42689"/>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solidFill>
            <a:srgbClr val="74757C"/>
          </a:solid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31740" y="192204"/>
            <a:ext cx="27141" cy="37995"/>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solidFill>
            <a:srgbClr val="74757C"/>
          </a:solid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03737" y="193782"/>
            <a:ext cx="27075" cy="38383"/>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solidFill>
            <a:srgbClr val="74757C"/>
          </a:solid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954392" y="201805"/>
            <a:ext cx="197226" cy="160406"/>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solidFill>
            <a:srgbClr val="74757C"/>
          </a:solid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962859" y="227541"/>
            <a:ext cx="52622" cy="76815"/>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solidFill>
            <a:srgbClr val="74757C"/>
          </a:solid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475939" y="235409"/>
            <a:ext cx="28532" cy="100649"/>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solidFill>
            <a:srgbClr val="74757C"/>
          </a:solid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514804" y="260169"/>
            <a:ext cx="44039" cy="80126"/>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solidFill>
            <a:srgbClr val="74757C"/>
          </a:solid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93516" y="274994"/>
            <a:ext cx="38204" cy="68426"/>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solidFill>
            <a:srgbClr val="74757C"/>
          </a:solid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374461" y="289718"/>
            <a:ext cx="66974" cy="49376"/>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solidFill>
            <a:srgbClr val="74757C"/>
          </a:solid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1048829" y="325263"/>
            <a:ext cx="27667" cy="38016"/>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solidFill>
            <a:srgbClr val="74757C"/>
          </a:solid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1020954" y="326858"/>
            <a:ext cx="27228" cy="37531"/>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solidFill>
            <a:srgbClr val="74757C"/>
          </a:solidFill>
          <a:ln w="223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021D688B-64D2-1497-1D65-4CB1BB8DCF86}"/>
              </a:ext>
            </a:extLst>
          </p:cNvPr>
          <p:cNvSpPr/>
          <p:nvPr userDrawn="1"/>
        </p:nvSpPr>
        <p:spPr>
          <a:xfrm>
            <a:off x="11621149" y="77200"/>
            <a:ext cx="369375" cy="324548"/>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solidFill>
            <a:srgbClr val="A66BFC"/>
          </a:solid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1658366" y="351061"/>
            <a:ext cx="114084" cy="40853"/>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solidFill>
            <a:srgbClr val="A66BFC"/>
          </a:solid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839563" y="351063"/>
            <a:ext cx="113782" cy="40666"/>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solidFill>
            <a:srgbClr val="A66BFC"/>
          </a:solidFill>
          <a:ln w="2231" cap="flat">
            <a:noFill/>
            <a:prstDash val="solid"/>
            <a:miter/>
          </a:ln>
        </p:spPr>
        <p:txBody>
          <a:bodyPr rtlCol="0" anchor="ctr"/>
          <a:lstStyle/>
          <a:p>
            <a:endParaRPr lang="en-US"/>
          </a:p>
        </p:txBody>
      </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79" name="TextBox 78">
            <a:extLst>
              <a:ext uri="{FF2B5EF4-FFF2-40B4-BE49-F238E27FC236}">
                <a16:creationId xmlns:a16="http://schemas.microsoft.com/office/drawing/2014/main" id="{F763E642-9E06-B4D1-1210-448F67342D07}"/>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30" name="Freeform: Shape 29">
            <a:extLst>
              <a:ext uri="{FF2B5EF4-FFF2-40B4-BE49-F238E27FC236}">
                <a16:creationId xmlns:a16="http://schemas.microsoft.com/office/drawing/2014/main" id="{CFE688B1-EDEB-6015-ED80-B9B0BA6234DD}"/>
              </a:ext>
            </a:extLst>
          </p:cNvPr>
          <p:cNvSpPr/>
          <p:nvPr/>
        </p:nvSpPr>
        <p:spPr>
          <a:xfrm>
            <a:off x="5744509" y="1565165"/>
            <a:ext cx="2714343" cy="4956193"/>
          </a:xfrm>
          <a:custGeom>
            <a:avLst/>
            <a:gdLst>
              <a:gd name="connsiteX0" fmla="*/ 727394 w 2714343"/>
              <a:gd name="connsiteY0" fmla="*/ 0 h 4956193"/>
              <a:gd name="connsiteX1" fmla="*/ 2600273 w 2714343"/>
              <a:gd name="connsiteY1" fmla="*/ 1599722 h 4956193"/>
              <a:gd name="connsiteX2" fmla="*/ 2455899 w 2714343"/>
              <a:gd name="connsiteY2" fmla="*/ 3390591 h 4956193"/>
              <a:gd name="connsiteX3" fmla="*/ 608819 w 2714343"/>
              <a:gd name="connsiteY3" fmla="*/ 4658356 h 4956193"/>
              <a:gd name="connsiteX4" fmla="*/ 482273 w 2714343"/>
              <a:gd name="connsiteY4" fmla="*/ 4956194 h 4956193"/>
              <a:gd name="connsiteX5" fmla="*/ 0 w 2714343"/>
              <a:gd name="connsiteY5" fmla="*/ 3972142 h 4956193"/>
              <a:gd name="connsiteX6" fmla="*/ 482273 w 2714343"/>
              <a:gd name="connsiteY6" fmla="*/ 2986273 h 4956193"/>
              <a:gd name="connsiteX7" fmla="*/ 602107 w 2714343"/>
              <a:gd name="connsiteY7" fmla="*/ 3267750 h 4956193"/>
              <a:gd name="connsiteX8" fmla="*/ 1232809 w 2714343"/>
              <a:gd name="connsiteY8" fmla="*/ 2765622 h 4956193"/>
              <a:gd name="connsiteX9" fmla="*/ 1290978 w 2714343"/>
              <a:gd name="connsiteY9" fmla="*/ 2020050 h 4956193"/>
              <a:gd name="connsiteX10" fmla="*/ 687892 w 2714343"/>
              <a:gd name="connsiteY10" fmla="*/ 1402772 h 4956193"/>
              <a:gd name="connsiteX11" fmla="*/ 1051030 w 2714343"/>
              <a:gd name="connsiteY11" fmla="*/ 661814 h 4956193"/>
              <a:gd name="connsiteX12" fmla="*/ 727394 w 2714343"/>
              <a:gd name="connsiteY12" fmla="*/ 0 h 4956193"/>
              <a:gd name="connsiteX13" fmla="*/ 727394 w 2714343"/>
              <a:gd name="connsiteY13" fmla="*/ 0 h 495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14343" h="4956193">
                <a:moveTo>
                  <a:pt x="727394" y="0"/>
                </a:moveTo>
                <a:cubicBezTo>
                  <a:pt x="1586368" y="134237"/>
                  <a:pt x="2321802" y="739420"/>
                  <a:pt x="2600273" y="1599722"/>
                </a:cubicBezTo>
                <a:cubicBezTo>
                  <a:pt x="2784918" y="2170227"/>
                  <a:pt x="2751359" y="2812255"/>
                  <a:pt x="2455899" y="3390591"/>
                </a:cubicBezTo>
                <a:cubicBezTo>
                  <a:pt x="2093181" y="4100436"/>
                  <a:pt x="1398227" y="4575158"/>
                  <a:pt x="608819" y="4658356"/>
                </a:cubicBezTo>
                <a:lnTo>
                  <a:pt x="482273" y="4956194"/>
                </a:lnTo>
                <a:lnTo>
                  <a:pt x="0" y="3972142"/>
                </a:lnTo>
                <a:lnTo>
                  <a:pt x="482273" y="2986273"/>
                </a:lnTo>
                <a:lnTo>
                  <a:pt x="602107" y="3267750"/>
                </a:lnTo>
                <a:cubicBezTo>
                  <a:pt x="875404" y="3198954"/>
                  <a:pt x="1104235" y="3017175"/>
                  <a:pt x="1232809" y="2765622"/>
                </a:cubicBezTo>
                <a:cubicBezTo>
                  <a:pt x="1355020" y="2526443"/>
                  <a:pt x="1368304" y="2259019"/>
                  <a:pt x="1290978" y="2020050"/>
                </a:cubicBezTo>
                <a:cubicBezTo>
                  <a:pt x="1195195" y="1724100"/>
                  <a:pt x="966993" y="1501212"/>
                  <a:pt x="687892" y="1402772"/>
                </a:cubicBezTo>
                <a:lnTo>
                  <a:pt x="1051030" y="661814"/>
                </a:lnTo>
                <a:lnTo>
                  <a:pt x="727394" y="0"/>
                </a:lnTo>
                <a:lnTo>
                  <a:pt x="727394" y="0"/>
                </a:lnTo>
                <a:close/>
              </a:path>
            </a:pathLst>
          </a:custGeom>
          <a:solidFill>
            <a:srgbClr val="3A6CFF"/>
          </a:solidFill>
          <a:ln w="6988" cap="flat">
            <a:noFill/>
            <a:prstDash val="solid"/>
            <a:miter/>
          </a:ln>
        </p:spPr>
        <p:txBody>
          <a:bodyPr rtlCol="0" anchor="ctr"/>
          <a:lstStyle/>
          <a:p>
            <a:endParaRPr lang="en-US" dirty="0"/>
          </a:p>
        </p:txBody>
      </p:sp>
      <p:sp>
        <p:nvSpPr>
          <p:cNvPr id="31" name="Freeform: Shape 30">
            <a:extLst>
              <a:ext uri="{FF2B5EF4-FFF2-40B4-BE49-F238E27FC236}">
                <a16:creationId xmlns:a16="http://schemas.microsoft.com/office/drawing/2014/main" id="{38F3863A-C6EA-6A94-B328-AE02DC611EF9}"/>
              </a:ext>
            </a:extLst>
          </p:cNvPr>
          <p:cNvSpPr/>
          <p:nvPr/>
        </p:nvSpPr>
        <p:spPr>
          <a:xfrm>
            <a:off x="3758400" y="1240970"/>
            <a:ext cx="2953731" cy="4994786"/>
          </a:xfrm>
          <a:custGeom>
            <a:avLst/>
            <a:gdLst>
              <a:gd name="connsiteX0" fmla="*/ 2245005 w 2953731"/>
              <a:gd name="connsiteY0" fmla="*/ 4994787 h 4994786"/>
              <a:gd name="connsiteX1" fmla="*/ 114070 w 2953731"/>
              <a:gd name="connsiteY1" fmla="*/ 3367938 h 4994786"/>
              <a:gd name="connsiteX2" fmla="*/ 258444 w 2953731"/>
              <a:gd name="connsiteY2" fmla="*/ 1577069 h 4994786"/>
              <a:gd name="connsiteX3" fmla="*/ 2345123 w 2953731"/>
              <a:gd name="connsiteY3" fmla="*/ 296719 h 4994786"/>
              <a:gd name="connsiteX4" fmla="*/ 2471459 w 2953731"/>
              <a:gd name="connsiteY4" fmla="*/ 0 h 4994786"/>
              <a:gd name="connsiteX5" fmla="*/ 2953732 w 2953731"/>
              <a:gd name="connsiteY5" fmla="*/ 985869 h 4994786"/>
              <a:gd name="connsiteX6" fmla="*/ 2471459 w 2953731"/>
              <a:gd name="connsiteY6" fmla="*/ 1969991 h 4994786"/>
              <a:gd name="connsiteX7" fmla="*/ 2344633 w 2953731"/>
              <a:gd name="connsiteY7" fmla="*/ 1670615 h 4994786"/>
              <a:gd name="connsiteX8" fmla="*/ 1481465 w 2953731"/>
              <a:gd name="connsiteY8" fmla="*/ 2202038 h 4994786"/>
              <a:gd name="connsiteX9" fmla="*/ 1423295 w 2953731"/>
              <a:gd name="connsiteY9" fmla="*/ 2947610 h 4994786"/>
              <a:gd name="connsiteX10" fmla="*/ 2236825 w 2953731"/>
              <a:gd name="connsiteY10" fmla="*/ 3613129 h 4994786"/>
              <a:gd name="connsiteX11" fmla="*/ 1902632 w 2953731"/>
              <a:gd name="connsiteY11" fmla="*/ 4296268 h 4994786"/>
              <a:gd name="connsiteX12" fmla="*/ 2245005 w 2953731"/>
              <a:gd name="connsiteY12" fmla="*/ 4994787 h 4994786"/>
              <a:gd name="connsiteX13" fmla="*/ 2245005 w 2953731"/>
              <a:gd name="connsiteY13" fmla="*/ 4994787 h 4994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53731" h="4994786">
                <a:moveTo>
                  <a:pt x="2245005" y="4994787"/>
                </a:moveTo>
                <a:cubicBezTo>
                  <a:pt x="1290248" y="4950111"/>
                  <a:pt x="422115" y="4319829"/>
                  <a:pt x="114070" y="3367938"/>
                </a:cubicBezTo>
                <a:cubicBezTo>
                  <a:pt x="-70575" y="2797433"/>
                  <a:pt x="-37016" y="2155405"/>
                  <a:pt x="258444" y="1577069"/>
                </a:cubicBezTo>
                <a:cubicBezTo>
                  <a:pt x="660105" y="790947"/>
                  <a:pt x="1462168" y="298117"/>
                  <a:pt x="2345123" y="296719"/>
                </a:cubicBezTo>
                <a:lnTo>
                  <a:pt x="2471459" y="0"/>
                </a:lnTo>
                <a:lnTo>
                  <a:pt x="2953732" y="985869"/>
                </a:lnTo>
                <a:lnTo>
                  <a:pt x="2471459" y="1969991"/>
                </a:lnTo>
                <a:lnTo>
                  <a:pt x="2344633" y="1670615"/>
                </a:lnTo>
                <a:cubicBezTo>
                  <a:pt x="1982614" y="1673202"/>
                  <a:pt x="1646324" y="1879451"/>
                  <a:pt x="1481465" y="2202038"/>
                </a:cubicBezTo>
                <a:cubicBezTo>
                  <a:pt x="1359253" y="2441217"/>
                  <a:pt x="1345970" y="2708641"/>
                  <a:pt x="1423295" y="2947610"/>
                </a:cubicBezTo>
                <a:cubicBezTo>
                  <a:pt x="1545087" y="3324032"/>
                  <a:pt x="1869981" y="3571600"/>
                  <a:pt x="2236825" y="3613129"/>
                </a:cubicBezTo>
                <a:lnTo>
                  <a:pt x="1902632" y="4296268"/>
                </a:lnTo>
                <a:lnTo>
                  <a:pt x="2245005" y="4994787"/>
                </a:lnTo>
                <a:lnTo>
                  <a:pt x="2245005" y="4994787"/>
                </a:lnTo>
                <a:close/>
              </a:path>
            </a:pathLst>
          </a:custGeom>
          <a:solidFill>
            <a:schemeClr val="bg2">
              <a:lumMod val="90000"/>
            </a:schemeClr>
          </a:solidFill>
          <a:ln w="6988" cap="flat">
            <a:noFill/>
            <a:prstDash val="solid"/>
            <a:miter/>
          </a:ln>
        </p:spPr>
        <p:txBody>
          <a:bodyPr rtlCol="0" anchor="ctr"/>
          <a:lstStyle/>
          <a:p>
            <a:endParaRPr lang="en-US"/>
          </a:p>
        </p:txBody>
      </p:sp>
      <p:grpSp>
        <p:nvGrpSpPr>
          <p:cNvPr id="215" name="Group 214">
            <a:extLst>
              <a:ext uri="{FF2B5EF4-FFF2-40B4-BE49-F238E27FC236}">
                <a16:creationId xmlns:a16="http://schemas.microsoft.com/office/drawing/2014/main" id="{7979CAC1-A6D2-6698-A265-F1836485F671}"/>
              </a:ext>
            </a:extLst>
          </p:cNvPr>
          <p:cNvGrpSpPr/>
          <p:nvPr/>
        </p:nvGrpSpPr>
        <p:grpSpPr>
          <a:xfrm>
            <a:off x="4390406" y="2582635"/>
            <a:ext cx="685151" cy="694534"/>
            <a:chOff x="4157141" y="2582635"/>
            <a:chExt cx="685151" cy="694534"/>
          </a:xfrm>
          <a:solidFill>
            <a:srgbClr val="3A6CFF"/>
          </a:solidFill>
        </p:grpSpPr>
        <p:sp>
          <p:nvSpPr>
            <p:cNvPr id="37" name="Freeform: Shape 36">
              <a:extLst>
                <a:ext uri="{FF2B5EF4-FFF2-40B4-BE49-F238E27FC236}">
                  <a16:creationId xmlns:a16="http://schemas.microsoft.com/office/drawing/2014/main" id="{C467ADA0-5C82-C7F6-521D-E9EA1AFE51C1}"/>
                </a:ext>
              </a:extLst>
            </p:cNvPr>
            <p:cNvSpPr/>
            <p:nvPr/>
          </p:nvSpPr>
          <p:spPr>
            <a:xfrm>
              <a:off x="4480070" y="2582635"/>
              <a:ext cx="19785" cy="75508"/>
            </a:xfrm>
            <a:custGeom>
              <a:avLst/>
              <a:gdLst>
                <a:gd name="connsiteX0" fmla="*/ 19786 w 19785"/>
                <a:gd name="connsiteY0" fmla="*/ 67258 h 75508"/>
                <a:gd name="connsiteX1" fmla="*/ 9928 w 19785"/>
                <a:gd name="connsiteY1" fmla="*/ 75508 h 75508"/>
                <a:gd name="connsiteX2" fmla="*/ 9928 w 19785"/>
                <a:gd name="connsiteY2" fmla="*/ 75508 h 75508"/>
                <a:gd name="connsiteX3" fmla="*/ 0 w 19785"/>
                <a:gd name="connsiteY3" fmla="*/ 67258 h 75508"/>
                <a:gd name="connsiteX4" fmla="*/ 0 w 19785"/>
                <a:gd name="connsiteY4" fmla="*/ 8250 h 75508"/>
                <a:gd name="connsiteX5" fmla="*/ 9928 w 19785"/>
                <a:gd name="connsiteY5" fmla="*/ 0 h 75508"/>
                <a:gd name="connsiteX6" fmla="*/ 9928 w 19785"/>
                <a:gd name="connsiteY6" fmla="*/ 0 h 75508"/>
                <a:gd name="connsiteX7" fmla="*/ 19786 w 19785"/>
                <a:gd name="connsiteY7" fmla="*/ 8250 h 75508"/>
                <a:gd name="connsiteX8" fmla="*/ 19786 w 19785"/>
                <a:gd name="connsiteY8" fmla="*/ 67258 h 75508"/>
                <a:gd name="connsiteX9" fmla="*/ 19786 w 19785"/>
                <a:gd name="connsiteY9" fmla="*/ 67258 h 75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785" h="75508">
                  <a:moveTo>
                    <a:pt x="19786" y="67258"/>
                  </a:moveTo>
                  <a:cubicBezTo>
                    <a:pt x="19786" y="71803"/>
                    <a:pt x="15381" y="75508"/>
                    <a:pt x="9928" y="75508"/>
                  </a:cubicBezTo>
                  <a:lnTo>
                    <a:pt x="9928" y="75508"/>
                  </a:lnTo>
                  <a:cubicBezTo>
                    <a:pt x="4405" y="75508"/>
                    <a:pt x="0" y="71803"/>
                    <a:pt x="0" y="67258"/>
                  </a:cubicBezTo>
                  <a:lnTo>
                    <a:pt x="0" y="8250"/>
                  </a:lnTo>
                  <a:cubicBezTo>
                    <a:pt x="0" y="3705"/>
                    <a:pt x="4405" y="0"/>
                    <a:pt x="9928" y="0"/>
                  </a:cubicBezTo>
                  <a:lnTo>
                    <a:pt x="9928" y="0"/>
                  </a:lnTo>
                  <a:cubicBezTo>
                    <a:pt x="15381" y="0"/>
                    <a:pt x="19786" y="3705"/>
                    <a:pt x="19786" y="8250"/>
                  </a:cubicBezTo>
                  <a:lnTo>
                    <a:pt x="19786" y="67258"/>
                  </a:lnTo>
                  <a:lnTo>
                    <a:pt x="19786" y="67258"/>
                  </a:lnTo>
                  <a:close/>
                </a:path>
              </a:pathLst>
            </a:custGeom>
            <a:grpFill/>
            <a:ln w="698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17AFFFB-6325-6079-5A09-42EB3E6E466F}"/>
                </a:ext>
              </a:extLst>
            </p:cNvPr>
            <p:cNvSpPr/>
            <p:nvPr/>
          </p:nvSpPr>
          <p:spPr>
            <a:xfrm>
              <a:off x="4234121" y="2699493"/>
              <a:ext cx="61870" cy="57899"/>
            </a:xfrm>
            <a:custGeom>
              <a:avLst/>
              <a:gdLst>
                <a:gd name="connsiteX0" fmla="*/ 59486 w 61870"/>
                <a:gd name="connsiteY0" fmla="*/ 41290 h 57899"/>
                <a:gd name="connsiteX1" fmla="*/ 58997 w 61870"/>
                <a:gd name="connsiteY1" fmla="*/ 54224 h 57899"/>
                <a:gd name="connsiteX2" fmla="*/ 58997 w 61870"/>
                <a:gd name="connsiteY2" fmla="*/ 54224 h 57899"/>
                <a:gd name="connsiteX3" fmla="*/ 46273 w 61870"/>
                <a:gd name="connsiteY3" fmla="*/ 56042 h 57899"/>
                <a:gd name="connsiteX4" fmla="*/ 2436 w 61870"/>
                <a:gd name="connsiteY4" fmla="*/ 16540 h 57899"/>
                <a:gd name="connsiteX5" fmla="*/ 2925 w 61870"/>
                <a:gd name="connsiteY5" fmla="*/ 3675 h 57899"/>
                <a:gd name="connsiteX6" fmla="*/ 2925 w 61870"/>
                <a:gd name="connsiteY6" fmla="*/ 3675 h 57899"/>
                <a:gd name="connsiteX7" fmla="*/ 15650 w 61870"/>
                <a:gd name="connsiteY7" fmla="*/ 1858 h 57899"/>
                <a:gd name="connsiteX8" fmla="*/ 59486 w 61870"/>
                <a:gd name="connsiteY8" fmla="*/ 41290 h 57899"/>
                <a:gd name="connsiteX9" fmla="*/ 59486 w 61870"/>
                <a:gd name="connsiteY9" fmla="*/ 41290 h 5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70" h="57899">
                  <a:moveTo>
                    <a:pt x="59486" y="41290"/>
                  </a:moveTo>
                  <a:cubicBezTo>
                    <a:pt x="62842" y="44366"/>
                    <a:pt x="62633" y="50099"/>
                    <a:pt x="58997" y="54224"/>
                  </a:cubicBezTo>
                  <a:lnTo>
                    <a:pt x="58997" y="54224"/>
                  </a:lnTo>
                  <a:cubicBezTo>
                    <a:pt x="55362" y="58279"/>
                    <a:pt x="49629" y="59118"/>
                    <a:pt x="46273" y="56042"/>
                  </a:cubicBezTo>
                  <a:lnTo>
                    <a:pt x="2436" y="16540"/>
                  </a:lnTo>
                  <a:cubicBezTo>
                    <a:pt x="-990" y="13463"/>
                    <a:pt x="-780" y="7730"/>
                    <a:pt x="2925" y="3675"/>
                  </a:cubicBezTo>
                  <a:lnTo>
                    <a:pt x="2925" y="3675"/>
                  </a:lnTo>
                  <a:cubicBezTo>
                    <a:pt x="6561" y="-380"/>
                    <a:pt x="12294" y="-1219"/>
                    <a:pt x="15650" y="1858"/>
                  </a:cubicBezTo>
                  <a:lnTo>
                    <a:pt x="59486" y="41290"/>
                  </a:lnTo>
                  <a:lnTo>
                    <a:pt x="59486" y="41290"/>
                  </a:lnTo>
                  <a:close/>
                </a:path>
              </a:pathLst>
            </a:custGeom>
            <a:grpFill/>
            <a:ln w="698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747D9EC-81BC-E066-EBF0-469F11E3E6D3}"/>
                </a:ext>
              </a:extLst>
            </p:cNvPr>
            <p:cNvSpPr/>
            <p:nvPr/>
          </p:nvSpPr>
          <p:spPr>
            <a:xfrm>
              <a:off x="4157141" y="2954822"/>
              <a:ext cx="75354" cy="25948"/>
            </a:xfrm>
            <a:custGeom>
              <a:avLst/>
              <a:gdLst>
                <a:gd name="connsiteX0" fmla="*/ 65993 w 75354"/>
                <a:gd name="connsiteY0" fmla="*/ 40 h 25948"/>
                <a:gd name="connsiteX1" fmla="*/ 75292 w 75354"/>
                <a:gd name="connsiteY1" fmla="*/ 8989 h 25948"/>
                <a:gd name="connsiteX2" fmla="*/ 75292 w 75354"/>
                <a:gd name="connsiteY2" fmla="*/ 8989 h 25948"/>
                <a:gd name="connsiteX3" fmla="*/ 68090 w 75354"/>
                <a:gd name="connsiteY3" fmla="*/ 19756 h 25948"/>
                <a:gd name="connsiteX4" fmla="*/ 9362 w 75354"/>
                <a:gd name="connsiteY4" fmla="*/ 25909 h 25948"/>
                <a:gd name="connsiteX5" fmla="*/ 63 w 75354"/>
                <a:gd name="connsiteY5" fmla="*/ 16890 h 25948"/>
                <a:gd name="connsiteX6" fmla="*/ 63 w 75354"/>
                <a:gd name="connsiteY6" fmla="*/ 16890 h 25948"/>
                <a:gd name="connsiteX7" fmla="*/ 7264 w 75354"/>
                <a:gd name="connsiteY7" fmla="*/ 6193 h 25948"/>
                <a:gd name="connsiteX8" fmla="*/ 65993 w 75354"/>
                <a:gd name="connsiteY8" fmla="*/ 40 h 25948"/>
                <a:gd name="connsiteX9" fmla="*/ 65993 w 75354"/>
                <a:gd name="connsiteY9" fmla="*/ 40 h 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354" h="25948">
                  <a:moveTo>
                    <a:pt x="65993" y="40"/>
                  </a:moveTo>
                  <a:cubicBezTo>
                    <a:pt x="70537" y="-449"/>
                    <a:pt x="74662" y="3606"/>
                    <a:pt x="75292" y="8989"/>
                  </a:cubicBezTo>
                  <a:lnTo>
                    <a:pt x="75292" y="8989"/>
                  </a:lnTo>
                  <a:cubicBezTo>
                    <a:pt x="75851" y="14442"/>
                    <a:pt x="72635" y="19267"/>
                    <a:pt x="68090" y="19756"/>
                  </a:cubicBezTo>
                  <a:lnTo>
                    <a:pt x="9362" y="25909"/>
                  </a:lnTo>
                  <a:cubicBezTo>
                    <a:pt x="4817" y="26398"/>
                    <a:pt x="622" y="22343"/>
                    <a:pt x="63" y="16890"/>
                  </a:cubicBezTo>
                  <a:lnTo>
                    <a:pt x="63" y="16890"/>
                  </a:lnTo>
                  <a:cubicBezTo>
                    <a:pt x="-496" y="11506"/>
                    <a:pt x="2720" y="6682"/>
                    <a:pt x="7264" y="6193"/>
                  </a:cubicBezTo>
                  <a:lnTo>
                    <a:pt x="65993" y="40"/>
                  </a:lnTo>
                  <a:lnTo>
                    <a:pt x="65993" y="40"/>
                  </a:lnTo>
                  <a:close/>
                </a:path>
              </a:pathLst>
            </a:custGeom>
            <a:grpFill/>
            <a:ln w="698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FBC4DB-3C0A-44C8-3E5F-EFD0AA33A1DB}"/>
                </a:ext>
              </a:extLst>
            </p:cNvPr>
            <p:cNvSpPr/>
            <p:nvPr/>
          </p:nvSpPr>
          <p:spPr>
            <a:xfrm>
              <a:off x="4767008" y="2937273"/>
              <a:ext cx="75284" cy="25948"/>
            </a:xfrm>
            <a:custGeom>
              <a:avLst/>
              <a:gdLst>
                <a:gd name="connsiteX0" fmla="*/ 7264 w 75284"/>
                <a:gd name="connsiteY0" fmla="*/ 19756 h 25948"/>
                <a:gd name="connsiteX1" fmla="*/ 63 w 75284"/>
                <a:gd name="connsiteY1" fmla="*/ 9059 h 25948"/>
                <a:gd name="connsiteX2" fmla="*/ 63 w 75284"/>
                <a:gd name="connsiteY2" fmla="*/ 9059 h 25948"/>
                <a:gd name="connsiteX3" fmla="*/ 9362 w 75284"/>
                <a:gd name="connsiteY3" fmla="*/ 40 h 25948"/>
                <a:gd name="connsiteX4" fmla="*/ 68020 w 75284"/>
                <a:gd name="connsiteY4" fmla="*/ 6192 h 25948"/>
                <a:gd name="connsiteX5" fmla="*/ 75222 w 75284"/>
                <a:gd name="connsiteY5" fmla="*/ 16889 h 25948"/>
                <a:gd name="connsiteX6" fmla="*/ 75222 w 75284"/>
                <a:gd name="connsiteY6" fmla="*/ 16889 h 25948"/>
                <a:gd name="connsiteX7" fmla="*/ 65993 w 75284"/>
                <a:gd name="connsiteY7" fmla="*/ 25909 h 25948"/>
                <a:gd name="connsiteX8" fmla="*/ 7264 w 75284"/>
                <a:gd name="connsiteY8" fmla="*/ 19756 h 25948"/>
                <a:gd name="connsiteX9" fmla="*/ 7264 w 75284"/>
                <a:gd name="connsiteY9" fmla="*/ 19756 h 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284" h="25948">
                  <a:moveTo>
                    <a:pt x="7264" y="19756"/>
                  </a:moveTo>
                  <a:cubicBezTo>
                    <a:pt x="2720" y="19267"/>
                    <a:pt x="-496" y="14512"/>
                    <a:pt x="63" y="9059"/>
                  </a:cubicBezTo>
                  <a:lnTo>
                    <a:pt x="63" y="9059"/>
                  </a:lnTo>
                  <a:cubicBezTo>
                    <a:pt x="692" y="3606"/>
                    <a:pt x="4817" y="-449"/>
                    <a:pt x="9362" y="40"/>
                  </a:cubicBezTo>
                  <a:lnTo>
                    <a:pt x="68020" y="6192"/>
                  </a:lnTo>
                  <a:cubicBezTo>
                    <a:pt x="72565" y="6682"/>
                    <a:pt x="75781" y="11436"/>
                    <a:pt x="75222" y="16889"/>
                  </a:cubicBezTo>
                  <a:lnTo>
                    <a:pt x="75222" y="16889"/>
                  </a:lnTo>
                  <a:cubicBezTo>
                    <a:pt x="74662" y="22343"/>
                    <a:pt x="70537" y="26398"/>
                    <a:pt x="65993" y="25909"/>
                  </a:cubicBezTo>
                  <a:lnTo>
                    <a:pt x="7264" y="19756"/>
                  </a:lnTo>
                  <a:lnTo>
                    <a:pt x="7264" y="19756"/>
                  </a:lnTo>
                  <a:close/>
                </a:path>
              </a:pathLst>
            </a:custGeom>
            <a:grpFill/>
            <a:ln w="698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D1D1E01-E5FA-8723-5D77-456726EE0CC1}"/>
                </a:ext>
              </a:extLst>
            </p:cNvPr>
            <p:cNvSpPr/>
            <p:nvPr/>
          </p:nvSpPr>
          <p:spPr>
            <a:xfrm>
              <a:off x="4689808" y="2686379"/>
              <a:ext cx="61855" cy="57869"/>
            </a:xfrm>
            <a:custGeom>
              <a:avLst/>
              <a:gdLst>
                <a:gd name="connsiteX0" fmla="*/ 15668 w 61855"/>
                <a:gd name="connsiteY0" fmla="*/ 56012 h 57869"/>
                <a:gd name="connsiteX1" fmla="*/ 2873 w 61855"/>
                <a:gd name="connsiteY1" fmla="*/ 54194 h 57869"/>
                <a:gd name="connsiteX2" fmla="*/ 2873 w 61855"/>
                <a:gd name="connsiteY2" fmla="*/ 54194 h 57869"/>
                <a:gd name="connsiteX3" fmla="*/ 2384 w 61855"/>
                <a:gd name="connsiteY3" fmla="*/ 41329 h 57869"/>
                <a:gd name="connsiteX4" fmla="*/ 46220 w 61855"/>
                <a:gd name="connsiteY4" fmla="*/ 1828 h 57869"/>
                <a:gd name="connsiteX5" fmla="*/ 58945 w 61855"/>
                <a:gd name="connsiteY5" fmla="*/ 3645 h 57869"/>
                <a:gd name="connsiteX6" fmla="*/ 58945 w 61855"/>
                <a:gd name="connsiteY6" fmla="*/ 3645 h 57869"/>
                <a:gd name="connsiteX7" fmla="*/ 59504 w 61855"/>
                <a:gd name="connsiteY7" fmla="*/ 16580 h 57869"/>
                <a:gd name="connsiteX8" fmla="*/ 15668 w 61855"/>
                <a:gd name="connsiteY8" fmla="*/ 56012 h 57869"/>
                <a:gd name="connsiteX9" fmla="*/ 15668 w 61855"/>
                <a:gd name="connsiteY9" fmla="*/ 56012 h 57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55" h="57869">
                  <a:moveTo>
                    <a:pt x="15668" y="56012"/>
                  </a:moveTo>
                  <a:cubicBezTo>
                    <a:pt x="12312" y="59088"/>
                    <a:pt x="6509" y="58249"/>
                    <a:pt x="2873" y="54194"/>
                  </a:cubicBezTo>
                  <a:lnTo>
                    <a:pt x="2873" y="54194"/>
                  </a:lnTo>
                  <a:cubicBezTo>
                    <a:pt x="-763" y="50139"/>
                    <a:pt x="-972" y="44336"/>
                    <a:pt x="2384" y="41329"/>
                  </a:cubicBezTo>
                  <a:lnTo>
                    <a:pt x="46220" y="1828"/>
                  </a:lnTo>
                  <a:cubicBezTo>
                    <a:pt x="49646" y="-1179"/>
                    <a:pt x="55309" y="-410"/>
                    <a:pt x="58945" y="3645"/>
                  </a:cubicBezTo>
                  <a:lnTo>
                    <a:pt x="58945" y="3645"/>
                  </a:lnTo>
                  <a:cubicBezTo>
                    <a:pt x="62580" y="7700"/>
                    <a:pt x="62860" y="13503"/>
                    <a:pt x="59504" y="16580"/>
                  </a:cubicBezTo>
                  <a:lnTo>
                    <a:pt x="15668" y="56012"/>
                  </a:lnTo>
                  <a:lnTo>
                    <a:pt x="15668" y="56012"/>
                  </a:lnTo>
                  <a:close/>
                </a:path>
              </a:pathLst>
            </a:custGeom>
            <a:grpFill/>
            <a:ln w="698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566E8A6-498C-E82D-6058-9CC3138E54B0}"/>
                </a:ext>
              </a:extLst>
            </p:cNvPr>
            <p:cNvSpPr/>
            <p:nvPr/>
          </p:nvSpPr>
          <p:spPr>
            <a:xfrm>
              <a:off x="4278576" y="2689395"/>
              <a:ext cx="421097" cy="587774"/>
            </a:xfrm>
            <a:custGeom>
              <a:avLst/>
              <a:gdLst>
                <a:gd name="connsiteX0" fmla="*/ 277422 w 421097"/>
                <a:gd name="connsiteY0" fmla="*/ 502758 h 587774"/>
                <a:gd name="connsiteX1" fmla="*/ 269871 w 421097"/>
                <a:gd name="connsiteY1" fmla="*/ 518279 h 587774"/>
                <a:gd name="connsiteX2" fmla="*/ 261132 w 421097"/>
                <a:gd name="connsiteY2" fmla="*/ 521215 h 587774"/>
                <a:gd name="connsiteX3" fmla="*/ 159895 w 421097"/>
                <a:gd name="connsiteY3" fmla="*/ 521215 h 587774"/>
                <a:gd name="connsiteX4" fmla="*/ 151156 w 421097"/>
                <a:gd name="connsiteY4" fmla="*/ 518279 h 587774"/>
                <a:gd name="connsiteX5" fmla="*/ 143675 w 421097"/>
                <a:gd name="connsiteY5" fmla="*/ 502758 h 587774"/>
                <a:gd name="connsiteX6" fmla="*/ 143675 w 421097"/>
                <a:gd name="connsiteY6" fmla="*/ 445777 h 587774"/>
                <a:gd name="connsiteX7" fmla="*/ 277422 w 421097"/>
                <a:gd name="connsiteY7" fmla="*/ 445777 h 587774"/>
                <a:gd name="connsiteX8" fmla="*/ 277422 w 421097"/>
                <a:gd name="connsiteY8" fmla="*/ 502758 h 587774"/>
                <a:gd name="connsiteX9" fmla="*/ 277422 w 421097"/>
                <a:gd name="connsiteY9" fmla="*/ 502758 h 587774"/>
                <a:gd name="connsiteX10" fmla="*/ 132069 w 421097"/>
                <a:gd name="connsiteY10" fmla="*/ 105222 h 587774"/>
                <a:gd name="connsiteX11" fmla="*/ 79214 w 421097"/>
                <a:gd name="connsiteY11" fmla="*/ 210444 h 587774"/>
                <a:gd name="connsiteX12" fmla="*/ 126196 w 421097"/>
                <a:gd name="connsiteY12" fmla="*/ 310981 h 587774"/>
                <a:gd name="connsiteX13" fmla="*/ 127874 w 421097"/>
                <a:gd name="connsiteY13" fmla="*/ 323846 h 587774"/>
                <a:gd name="connsiteX14" fmla="*/ 127734 w 421097"/>
                <a:gd name="connsiteY14" fmla="*/ 324055 h 587774"/>
                <a:gd name="connsiteX15" fmla="*/ 113332 w 421097"/>
                <a:gd name="connsiteY15" fmla="*/ 325943 h 587774"/>
                <a:gd name="connsiteX16" fmla="*/ 59498 w 421097"/>
                <a:gd name="connsiteY16" fmla="*/ 210374 h 587774"/>
                <a:gd name="connsiteX17" fmla="*/ 120254 w 421097"/>
                <a:gd name="connsiteY17" fmla="*/ 89351 h 587774"/>
                <a:gd name="connsiteX18" fmla="*/ 134237 w 421097"/>
                <a:gd name="connsiteY18" fmla="*/ 91588 h 587774"/>
                <a:gd name="connsiteX19" fmla="*/ 134376 w 421097"/>
                <a:gd name="connsiteY19" fmla="*/ 91728 h 587774"/>
                <a:gd name="connsiteX20" fmla="*/ 132069 w 421097"/>
                <a:gd name="connsiteY20" fmla="*/ 105222 h 587774"/>
                <a:gd name="connsiteX21" fmla="*/ 132069 w 421097"/>
                <a:gd name="connsiteY21" fmla="*/ 105222 h 587774"/>
                <a:gd name="connsiteX22" fmla="*/ 421097 w 421097"/>
                <a:gd name="connsiteY22" fmla="*/ 210514 h 587774"/>
                <a:gd name="connsiteX23" fmla="*/ 210514 w 421097"/>
                <a:gd name="connsiteY23" fmla="*/ 0 h 587774"/>
                <a:gd name="connsiteX24" fmla="*/ 0 w 421097"/>
                <a:gd name="connsiteY24" fmla="*/ 210514 h 587774"/>
                <a:gd name="connsiteX25" fmla="*/ 123819 w 421097"/>
                <a:gd name="connsiteY25" fmla="*/ 402430 h 587774"/>
                <a:gd name="connsiteX26" fmla="*/ 123819 w 421097"/>
                <a:gd name="connsiteY26" fmla="*/ 445847 h 587774"/>
                <a:gd name="connsiteX27" fmla="*/ 123819 w 421097"/>
                <a:gd name="connsiteY27" fmla="*/ 502828 h 587774"/>
                <a:gd name="connsiteX28" fmla="*/ 154022 w 421097"/>
                <a:gd name="connsiteY28" fmla="*/ 540442 h 587774"/>
                <a:gd name="connsiteX29" fmla="*/ 159266 w 421097"/>
                <a:gd name="connsiteY29" fmla="*/ 555543 h 587774"/>
                <a:gd name="connsiteX30" fmla="*/ 196321 w 421097"/>
                <a:gd name="connsiteY30" fmla="*/ 587774 h 587774"/>
                <a:gd name="connsiteX31" fmla="*/ 224776 w 421097"/>
                <a:gd name="connsiteY31" fmla="*/ 587774 h 587774"/>
                <a:gd name="connsiteX32" fmla="*/ 261831 w 421097"/>
                <a:gd name="connsiteY32" fmla="*/ 555543 h 587774"/>
                <a:gd name="connsiteX33" fmla="*/ 267075 w 421097"/>
                <a:gd name="connsiteY33" fmla="*/ 540442 h 587774"/>
                <a:gd name="connsiteX34" fmla="*/ 297278 w 421097"/>
                <a:gd name="connsiteY34" fmla="*/ 502828 h 587774"/>
                <a:gd name="connsiteX35" fmla="*/ 297278 w 421097"/>
                <a:gd name="connsiteY35" fmla="*/ 425782 h 587774"/>
                <a:gd name="connsiteX36" fmla="*/ 297278 w 421097"/>
                <a:gd name="connsiteY36" fmla="*/ 402430 h 587774"/>
                <a:gd name="connsiteX37" fmla="*/ 421097 w 421097"/>
                <a:gd name="connsiteY37" fmla="*/ 210514 h 587774"/>
                <a:gd name="connsiteX38" fmla="*/ 421097 w 421097"/>
                <a:gd name="connsiteY38" fmla="*/ 210514 h 58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21097" h="587774">
                  <a:moveTo>
                    <a:pt x="277422" y="502758"/>
                  </a:moveTo>
                  <a:cubicBezTo>
                    <a:pt x="277422" y="509190"/>
                    <a:pt x="274486" y="514993"/>
                    <a:pt x="269871" y="518279"/>
                  </a:cubicBezTo>
                  <a:cubicBezTo>
                    <a:pt x="267354" y="520097"/>
                    <a:pt x="264348" y="521215"/>
                    <a:pt x="261132" y="521215"/>
                  </a:cubicBezTo>
                  <a:lnTo>
                    <a:pt x="159895" y="521215"/>
                  </a:lnTo>
                  <a:cubicBezTo>
                    <a:pt x="156749" y="521215"/>
                    <a:pt x="153673" y="520167"/>
                    <a:pt x="151156" y="518279"/>
                  </a:cubicBezTo>
                  <a:cubicBezTo>
                    <a:pt x="146681" y="515063"/>
                    <a:pt x="143675" y="509260"/>
                    <a:pt x="143675" y="502758"/>
                  </a:cubicBezTo>
                  <a:lnTo>
                    <a:pt x="143675" y="445777"/>
                  </a:lnTo>
                  <a:lnTo>
                    <a:pt x="277422" y="445777"/>
                  </a:lnTo>
                  <a:lnTo>
                    <a:pt x="277422" y="502758"/>
                  </a:lnTo>
                  <a:lnTo>
                    <a:pt x="277422" y="502758"/>
                  </a:lnTo>
                  <a:close/>
                  <a:moveTo>
                    <a:pt x="132069" y="105222"/>
                  </a:moveTo>
                  <a:cubicBezTo>
                    <a:pt x="99978" y="129203"/>
                    <a:pt x="79214" y="167446"/>
                    <a:pt x="79214" y="210444"/>
                  </a:cubicBezTo>
                  <a:cubicBezTo>
                    <a:pt x="79214" y="250785"/>
                    <a:pt x="97461" y="286931"/>
                    <a:pt x="126196" y="310981"/>
                  </a:cubicBezTo>
                  <a:cubicBezTo>
                    <a:pt x="130042" y="314127"/>
                    <a:pt x="130671" y="319791"/>
                    <a:pt x="127874" y="323846"/>
                  </a:cubicBezTo>
                  <a:lnTo>
                    <a:pt x="127734" y="324055"/>
                  </a:lnTo>
                  <a:cubicBezTo>
                    <a:pt x="124448" y="328810"/>
                    <a:pt x="117737" y="329718"/>
                    <a:pt x="113332" y="325943"/>
                  </a:cubicBezTo>
                  <a:cubicBezTo>
                    <a:pt x="80402" y="298187"/>
                    <a:pt x="59498" y="256727"/>
                    <a:pt x="59498" y="210374"/>
                  </a:cubicBezTo>
                  <a:cubicBezTo>
                    <a:pt x="59498" y="160874"/>
                    <a:pt x="83408" y="116898"/>
                    <a:pt x="120254" y="89351"/>
                  </a:cubicBezTo>
                  <a:cubicBezTo>
                    <a:pt x="124728" y="85995"/>
                    <a:pt x="131020" y="87044"/>
                    <a:pt x="134237" y="91588"/>
                  </a:cubicBezTo>
                  <a:lnTo>
                    <a:pt x="134376" y="91728"/>
                  </a:lnTo>
                  <a:cubicBezTo>
                    <a:pt x="137173" y="96203"/>
                    <a:pt x="136264" y="102076"/>
                    <a:pt x="132069" y="105222"/>
                  </a:cubicBezTo>
                  <a:lnTo>
                    <a:pt x="132069" y="105222"/>
                  </a:lnTo>
                  <a:close/>
                  <a:moveTo>
                    <a:pt x="421097" y="210514"/>
                  </a:moveTo>
                  <a:cubicBezTo>
                    <a:pt x="421097" y="94245"/>
                    <a:pt x="326852" y="0"/>
                    <a:pt x="210514" y="0"/>
                  </a:cubicBezTo>
                  <a:cubicBezTo>
                    <a:pt x="94245" y="0"/>
                    <a:pt x="0" y="94245"/>
                    <a:pt x="0" y="210514"/>
                  </a:cubicBezTo>
                  <a:cubicBezTo>
                    <a:pt x="0" y="295880"/>
                    <a:pt x="50828" y="369360"/>
                    <a:pt x="123819" y="402430"/>
                  </a:cubicBezTo>
                  <a:lnTo>
                    <a:pt x="123819" y="445847"/>
                  </a:lnTo>
                  <a:lnTo>
                    <a:pt x="123819" y="502828"/>
                  </a:lnTo>
                  <a:cubicBezTo>
                    <a:pt x="123819" y="521774"/>
                    <a:pt x="136823" y="537575"/>
                    <a:pt x="154022" y="540442"/>
                  </a:cubicBezTo>
                  <a:cubicBezTo>
                    <a:pt x="155281" y="545615"/>
                    <a:pt x="157029" y="550719"/>
                    <a:pt x="159266" y="555543"/>
                  </a:cubicBezTo>
                  <a:cubicBezTo>
                    <a:pt x="168495" y="575889"/>
                    <a:pt x="183946" y="587774"/>
                    <a:pt x="196321" y="587774"/>
                  </a:cubicBezTo>
                  <a:lnTo>
                    <a:pt x="224776" y="587774"/>
                  </a:lnTo>
                  <a:cubicBezTo>
                    <a:pt x="237151" y="587774"/>
                    <a:pt x="252672" y="575889"/>
                    <a:pt x="261831" y="555543"/>
                  </a:cubicBezTo>
                  <a:cubicBezTo>
                    <a:pt x="264068" y="550719"/>
                    <a:pt x="265816" y="545615"/>
                    <a:pt x="267075" y="540442"/>
                  </a:cubicBezTo>
                  <a:cubicBezTo>
                    <a:pt x="284204" y="537575"/>
                    <a:pt x="297278" y="521774"/>
                    <a:pt x="297278" y="502828"/>
                  </a:cubicBezTo>
                  <a:lnTo>
                    <a:pt x="297278" y="425782"/>
                  </a:lnTo>
                  <a:lnTo>
                    <a:pt x="297278" y="402430"/>
                  </a:lnTo>
                  <a:cubicBezTo>
                    <a:pt x="370269" y="369290"/>
                    <a:pt x="421097" y="295880"/>
                    <a:pt x="421097" y="210514"/>
                  </a:cubicBezTo>
                  <a:lnTo>
                    <a:pt x="421097" y="210514"/>
                  </a:lnTo>
                  <a:close/>
                </a:path>
              </a:pathLst>
            </a:custGeom>
            <a:grpFill/>
            <a:ln w="6988" cap="flat">
              <a:noFill/>
              <a:prstDash val="solid"/>
              <a:miter/>
            </a:ln>
          </p:spPr>
          <p:txBody>
            <a:bodyPr rtlCol="0" anchor="ctr"/>
            <a:lstStyle/>
            <a:p>
              <a:endParaRPr lang="en-US"/>
            </a:p>
          </p:txBody>
        </p:sp>
      </p:grpSp>
      <p:grpSp>
        <p:nvGrpSpPr>
          <p:cNvPr id="218" name="Group 217">
            <a:extLst>
              <a:ext uri="{FF2B5EF4-FFF2-40B4-BE49-F238E27FC236}">
                <a16:creationId xmlns:a16="http://schemas.microsoft.com/office/drawing/2014/main" id="{714ED914-B74E-3C7E-9255-C005E0C55A92}"/>
              </a:ext>
            </a:extLst>
          </p:cNvPr>
          <p:cNvGrpSpPr/>
          <p:nvPr/>
        </p:nvGrpSpPr>
        <p:grpSpPr>
          <a:xfrm>
            <a:off x="7246910" y="2599411"/>
            <a:ext cx="498283" cy="660908"/>
            <a:chOff x="7013645" y="2599411"/>
            <a:chExt cx="498283" cy="660908"/>
          </a:xfrm>
        </p:grpSpPr>
        <p:sp>
          <p:nvSpPr>
            <p:cNvPr id="51" name="Freeform: Shape 50">
              <a:extLst>
                <a:ext uri="{FF2B5EF4-FFF2-40B4-BE49-F238E27FC236}">
                  <a16:creationId xmlns:a16="http://schemas.microsoft.com/office/drawing/2014/main" id="{7AF01260-ACBC-4182-1939-4BB6267B4F80}"/>
                </a:ext>
              </a:extLst>
            </p:cNvPr>
            <p:cNvSpPr/>
            <p:nvPr/>
          </p:nvSpPr>
          <p:spPr>
            <a:xfrm>
              <a:off x="7217027" y="2945563"/>
              <a:ext cx="32230" cy="53135"/>
            </a:xfrm>
            <a:custGeom>
              <a:avLst/>
              <a:gdLst>
                <a:gd name="connsiteX0" fmla="*/ 0 w 32230"/>
                <a:gd name="connsiteY0" fmla="*/ 26708 h 53135"/>
                <a:gd name="connsiteX1" fmla="*/ 32231 w 32230"/>
                <a:gd name="connsiteY1" fmla="*/ 53135 h 53135"/>
                <a:gd name="connsiteX2" fmla="*/ 32231 w 32230"/>
                <a:gd name="connsiteY2" fmla="*/ 0 h 53135"/>
                <a:gd name="connsiteX3" fmla="*/ 9229 w 32230"/>
                <a:gd name="connsiteY3" fmla="*/ 6852 h 53135"/>
                <a:gd name="connsiteX4" fmla="*/ 0 w 32230"/>
                <a:gd name="connsiteY4" fmla="*/ 26708 h 53135"/>
                <a:gd name="connsiteX5" fmla="*/ 0 w 32230"/>
                <a:gd name="connsiteY5" fmla="*/ 26708 h 53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30" h="53135">
                  <a:moveTo>
                    <a:pt x="0" y="26708"/>
                  </a:moveTo>
                  <a:cubicBezTo>
                    <a:pt x="0" y="41460"/>
                    <a:pt x="10767" y="50269"/>
                    <a:pt x="32231" y="53135"/>
                  </a:cubicBezTo>
                  <a:lnTo>
                    <a:pt x="32231" y="0"/>
                  </a:lnTo>
                  <a:cubicBezTo>
                    <a:pt x="23072" y="70"/>
                    <a:pt x="15451" y="2377"/>
                    <a:pt x="9229" y="6852"/>
                  </a:cubicBezTo>
                  <a:cubicBezTo>
                    <a:pt x="3146" y="11326"/>
                    <a:pt x="0" y="17968"/>
                    <a:pt x="0" y="26708"/>
                  </a:cubicBezTo>
                  <a:lnTo>
                    <a:pt x="0" y="26708"/>
                  </a:lnTo>
                  <a:close/>
                </a:path>
              </a:pathLst>
            </a:custGeom>
            <a:solidFill>
              <a:srgbClr val="FFFFFF"/>
            </a:solidFill>
            <a:ln w="698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E0AE3F0-C165-63A5-C8A2-C15CE0A415C3}"/>
                </a:ext>
              </a:extLst>
            </p:cNvPr>
            <p:cNvSpPr/>
            <p:nvPr/>
          </p:nvSpPr>
          <p:spPr>
            <a:xfrm>
              <a:off x="7270722" y="3039669"/>
              <a:ext cx="34957" cy="60616"/>
            </a:xfrm>
            <a:custGeom>
              <a:avLst/>
              <a:gdLst>
                <a:gd name="connsiteX0" fmla="*/ 0 w 34957"/>
                <a:gd name="connsiteY0" fmla="*/ 0 h 60616"/>
                <a:gd name="connsiteX1" fmla="*/ 0 w 34957"/>
                <a:gd name="connsiteY1" fmla="*/ 60616 h 60616"/>
                <a:gd name="connsiteX2" fmla="*/ 24890 w 34957"/>
                <a:gd name="connsiteY2" fmla="*/ 51877 h 60616"/>
                <a:gd name="connsiteX3" fmla="*/ 34957 w 34957"/>
                <a:gd name="connsiteY3" fmla="*/ 29574 h 60616"/>
                <a:gd name="connsiteX4" fmla="*/ 0 w 34957"/>
                <a:gd name="connsiteY4" fmla="*/ 0 h 60616"/>
                <a:gd name="connsiteX5" fmla="*/ 0 w 34957"/>
                <a:gd name="connsiteY5" fmla="*/ 0 h 60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957" h="60616">
                  <a:moveTo>
                    <a:pt x="0" y="0"/>
                  </a:moveTo>
                  <a:lnTo>
                    <a:pt x="0" y="60616"/>
                  </a:lnTo>
                  <a:cubicBezTo>
                    <a:pt x="9858" y="60477"/>
                    <a:pt x="18178" y="57610"/>
                    <a:pt x="24890" y="51877"/>
                  </a:cubicBezTo>
                  <a:cubicBezTo>
                    <a:pt x="31602" y="46214"/>
                    <a:pt x="34957" y="38733"/>
                    <a:pt x="34957" y="29574"/>
                  </a:cubicBezTo>
                  <a:cubicBezTo>
                    <a:pt x="34957" y="14123"/>
                    <a:pt x="23282" y="4265"/>
                    <a:pt x="0" y="0"/>
                  </a:cubicBezTo>
                  <a:lnTo>
                    <a:pt x="0" y="0"/>
                  </a:lnTo>
                  <a:close/>
                </a:path>
              </a:pathLst>
            </a:custGeom>
            <a:solidFill>
              <a:srgbClr val="FFFFFF"/>
            </a:solidFill>
            <a:ln w="698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3E1BC7A5-26BC-D0BE-1618-8020DED368AB}"/>
                </a:ext>
              </a:extLst>
            </p:cNvPr>
            <p:cNvSpPr/>
            <p:nvPr/>
          </p:nvSpPr>
          <p:spPr>
            <a:xfrm>
              <a:off x="7146377" y="2599411"/>
              <a:ext cx="233132" cy="124732"/>
            </a:xfrm>
            <a:custGeom>
              <a:avLst/>
              <a:gdLst>
                <a:gd name="connsiteX0" fmla="*/ 180556 w 233132"/>
                <a:gd name="connsiteY0" fmla="*/ 123404 h 124732"/>
                <a:gd name="connsiteX1" fmla="*/ 183143 w 233132"/>
                <a:gd name="connsiteY1" fmla="*/ 123893 h 124732"/>
                <a:gd name="connsiteX2" fmla="*/ 225651 w 233132"/>
                <a:gd name="connsiteY2" fmla="*/ 56146 h 124732"/>
                <a:gd name="connsiteX3" fmla="*/ 116514 w 233132"/>
                <a:gd name="connsiteY3" fmla="*/ 4 h 124732"/>
                <a:gd name="connsiteX4" fmla="*/ 6188 w 233132"/>
                <a:gd name="connsiteY4" fmla="*/ 56146 h 124732"/>
                <a:gd name="connsiteX5" fmla="*/ 48976 w 233132"/>
                <a:gd name="connsiteY5" fmla="*/ 124732 h 124732"/>
                <a:gd name="connsiteX6" fmla="*/ 53660 w 233132"/>
                <a:gd name="connsiteY6" fmla="*/ 123404 h 124732"/>
                <a:gd name="connsiteX7" fmla="*/ 180556 w 233132"/>
                <a:gd name="connsiteY7" fmla="*/ 123404 h 124732"/>
                <a:gd name="connsiteX8" fmla="*/ 180556 w 233132"/>
                <a:gd name="connsiteY8" fmla="*/ 123404 h 124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3132" h="124732">
                  <a:moveTo>
                    <a:pt x="180556" y="123404"/>
                  </a:moveTo>
                  <a:cubicBezTo>
                    <a:pt x="181395" y="123404"/>
                    <a:pt x="182304" y="123613"/>
                    <a:pt x="183143" y="123893"/>
                  </a:cubicBezTo>
                  <a:cubicBezTo>
                    <a:pt x="195308" y="107253"/>
                    <a:pt x="208942" y="85160"/>
                    <a:pt x="225651" y="56146"/>
                  </a:cubicBezTo>
                  <a:cubicBezTo>
                    <a:pt x="258301" y="-346"/>
                    <a:pt x="177130" y="4"/>
                    <a:pt x="116514" y="4"/>
                  </a:cubicBezTo>
                  <a:cubicBezTo>
                    <a:pt x="55898" y="4"/>
                    <a:pt x="-22756" y="-1534"/>
                    <a:pt x="6188" y="56146"/>
                  </a:cubicBezTo>
                  <a:cubicBezTo>
                    <a:pt x="20381" y="84391"/>
                    <a:pt x="34713" y="107113"/>
                    <a:pt x="48976" y="124732"/>
                  </a:cubicBezTo>
                  <a:cubicBezTo>
                    <a:pt x="50444" y="123963"/>
                    <a:pt x="51983" y="123404"/>
                    <a:pt x="53660" y="123404"/>
                  </a:cubicBezTo>
                  <a:lnTo>
                    <a:pt x="180556" y="123404"/>
                  </a:lnTo>
                  <a:lnTo>
                    <a:pt x="180556" y="123404"/>
                  </a:lnTo>
                  <a:close/>
                </a:path>
              </a:pathLst>
            </a:custGeom>
            <a:solidFill>
              <a:srgbClr val="FFFFFF"/>
            </a:solidFill>
            <a:ln w="698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C316039-4F37-04E3-A033-01419D16D164}"/>
                </a:ext>
              </a:extLst>
            </p:cNvPr>
            <p:cNvSpPr/>
            <p:nvPr/>
          </p:nvSpPr>
          <p:spPr>
            <a:xfrm>
              <a:off x="7013645" y="2756723"/>
              <a:ext cx="498283" cy="503596"/>
            </a:xfrm>
            <a:custGeom>
              <a:avLst/>
              <a:gdLst>
                <a:gd name="connsiteX0" fmla="*/ 308954 w 498283"/>
                <a:gd name="connsiteY0" fmla="*/ 352021 h 503596"/>
                <a:gd name="connsiteX1" fmla="*/ 257077 w 498283"/>
                <a:gd name="connsiteY1" fmla="*/ 372436 h 503596"/>
                <a:gd name="connsiteX2" fmla="*/ 257077 w 498283"/>
                <a:gd name="connsiteY2" fmla="*/ 401661 h 503596"/>
                <a:gd name="connsiteX3" fmla="*/ 235683 w 498283"/>
                <a:gd name="connsiteY3" fmla="*/ 401661 h 503596"/>
                <a:gd name="connsiteX4" fmla="*/ 235683 w 498283"/>
                <a:gd name="connsiteY4" fmla="*/ 372436 h 503596"/>
                <a:gd name="connsiteX5" fmla="*/ 160384 w 498283"/>
                <a:gd name="connsiteY5" fmla="*/ 315526 h 503596"/>
                <a:gd name="connsiteX6" fmla="*/ 194433 w 498283"/>
                <a:gd name="connsiteY6" fmla="*/ 307555 h 503596"/>
                <a:gd name="connsiteX7" fmla="*/ 235683 w 498283"/>
                <a:gd name="connsiteY7" fmla="*/ 343492 h 503596"/>
                <a:gd name="connsiteX8" fmla="*/ 235683 w 498283"/>
                <a:gd name="connsiteY8" fmla="*/ 280988 h 503596"/>
                <a:gd name="connsiteX9" fmla="*/ 181149 w 498283"/>
                <a:gd name="connsiteY9" fmla="*/ 256518 h 503596"/>
                <a:gd name="connsiteX10" fmla="*/ 168495 w 498283"/>
                <a:gd name="connsiteY10" fmla="*/ 221211 h 503596"/>
                <a:gd name="connsiteX11" fmla="*/ 235683 w 498283"/>
                <a:gd name="connsiteY11" fmla="*/ 159685 h 503596"/>
                <a:gd name="connsiteX12" fmla="*/ 235683 w 498283"/>
                <a:gd name="connsiteY12" fmla="*/ 136893 h 503596"/>
                <a:gd name="connsiteX13" fmla="*/ 257077 w 498283"/>
                <a:gd name="connsiteY13" fmla="*/ 136893 h 503596"/>
                <a:gd name="connsiteX14" fmla="*/ 257077 w 498283"/>
                <a:gd name="connsiteY14" fmla="*/ 159685 h 503596"/>
                <a:gd name="connsiteX15" fmla="*/ 319231 w 498283"/>
                <a:gd name="connsiteY15" fmla="*/ 208276 h 503596"/>
                <a:gd name="connsiteX16" fmla="*/ 287140 w 498283"/>
                <a:gd name="connsiteY16" fmla="*/ 215058 h 503596"/>
                <a:gd name="connsiteX17" fmla="*/ 257077 w 498283"/>
                <a:gd name="connsiteY17" fmla="*/ 188840 h 503596"/>
                <a:gd name="connsiteX18" fmla="*/ 257077 w 498283"/>
                <a:gd name="connsiteY18" fmla="*/ 244003 h 503596"/>
                <a:gd name="connsiteX19" fmla="*/ 298816 w 498283"/>
                <a:gd name="connsiteY19" fmla="*/ 257566 h 503596"/>
                <a:gd name="connsiteX20" fmla="*/ 318182 w 498283"/>
                <a:gd name="connsiteY20" fmla="*/ 276094 h 503596"/>
                <a:gd name="connsiteX21" fmla="*/ 326782 w 498283"/>
                <a:gd name="connsiteY21" fmla="*/ 308394 h 503596"/>
                <a:gd name="connsiteX22" fmla="*/ 308954 w 498283"/>
                <a:gd name="connsiteY22" fmla="*/ 352021 h 503596"/>
                <a:gd name="connsiteX23" fmla="*/ 308954 w 498283"/>
                <a:gd name="connsiteY23" fmla="*/ 352021 h 503596"/>
                <a:gd name="connsiteX24" fmla="*/ 328460 w 498283"/>
                <a:gd name="connsiteY24" fmla="*/ 4614 h 503596"/>
                <a:gd name="connsiteX25" fmla="*/ 313289 w 498283"/>
                <a:gd name="connsiteY25" fmla="*/ 22792 h 503596"/>
                <a:gd name="connsiteX26" fmla="*/ 186463 w 498283"/>
                <a:gd name="connsiteY26" fmla="*/ 22792 h 503596"/>
                <a:gd name="connsiteX27" fmla="*/ 170383 w 498283"/>
                <a:gd name="connsiteY27" fmla="*/ 0 h 503596"/>
                <a:gd name="connsiteX28" fmla="*/ 0 w 498283"/>
                <a:gd name="connsiteY28" fmla="*/ 317344 h 503596"/>
                <a:gd name="connsiteX29" fmla="*/ 249106 w 498283"/>
                <a:gd name="connsiteY29" fmla="*/ 503597 h 503596"/>
                <a:gd name="connsiteX30" fmla="*/ 498283 w 498283"/>
                <a:gd name="connsiteY30" fmla="*/ 317344 h 503596"/>
                <a:gd name="connsiteX31" fmla="*/ 328460 w 498283"/>
                <a:gd name="connsiteY31" fmla="*/ 4614 h 503596"/>
                <a:gd name="connsiteX32" fmla="*/ 328460 w 498283"/>
                <a:gd name="connsiteY32" fmla="*/ 4614 h 50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98283" h="503596">
                  <a:moveTo>
                    <a:pt x="308954" y="352021"/>
                  </a:moveTo>
                  <a:cubicBezTo>
                    <a:pt x="296998" y="363627"/>
                    <a:pt x="279729" y="370479"/>
                    <a:pt x="257077" y="372436"/>
                  </a:cubicBezTo>
                  <a:lnTo>
                    <a:pt x="257077" y="401661"/>
                  </a:lnTo>
                  <a:lnTo>
                    <a:pt x="235683" y="401661"/>
                  </a:lnTo>
                  <a:lnTo>
                    <a:pt x="235683" y="372436"/>
                  </a:lnTo>
                  <a:cubicBezTo>
                    <a:pt x="196461" y="369150"/>
                    <a:pt x="171361" y="350204"/>
                    <a:pt x="160384" y="315526"/>
                  </a:cubicBezTo>
                  <a:lnTo>
                    <a:pt x="194433" y="307555"/>
                  </a:lnTo>
                  <a:cubicBezTo>
                    <a:pt x="200516" y="329858"/>
                    <a:pt x="214289" y="341814"/>
                    <a:pt x="235683" y="343492"/>
                  </a:cubicBezTo>
                  <a:lnTo>
                    <a:pt x="235683" y="280988"/>
                  </a:lnTo>
                  <a:cubicBezTo>
                    <a:pt x="207787" y="274556"/>
                    <a:pt x="189609" y="266446"/>
                    <a:pt x="181149" y="256518"/>
                  </a:cubicBezTo>
                  <a:cubicBezTo>
                    <a:pt x="172690" y="246660"/>
                    <a:pt x="168495" y="234914"/>
                    <a:pt x="168495" y="221211"/>
                  </a:cubicBezTo>
                  <a:cubicBezTo>
                    <a:pt x="168495" y="185624"/>
                    <a:pt x="190938" y="165139"/>
                    <a:pt x="235683" y="159685"/>
                  </a:cubicBezTo>
                  <a:lnTo>
                    <a:pt x="235683" y="136893"/>
                  </a:lnTo>
                  <a:lnTo>
                    <a:pt x="257077" y="136893"/>
                  </a:lnTo>
                  <a:lnTo>
                    <a:pt x="257077" y="159685"/>
                  </a:lnTo>
                  <a:cubicBezTo>
                    <a:pt x="289797" y="163880"/>
                    <a:pt x="310562" y="180101"/>
                    <a:pt x="319231" y="208276"/>
                  </a:cubicBezTo>
                  <a:lnTo>
                    <a:pt x="287140" y="215058"/>
                  </a:lnTo>
                  <a:cubicBezTo>
                    <a:pt x="281687" y="198838"/>
                    <a:pt x="271689" y="190098"/>
                    <a:pt x="257077" y="188840"/>
                  </a:cubicBezTo>
                  <a:lnTo>
                    <a:pt x="257077" y="244003"/>
                  </a:lnTo>
                  <a:cubicBezTo>
                    <a:pt x="277702" y="249876"/>
                    <a:pt x="291615" y="254420"/>
                    <a:pt x="298816" y="257566"/>
                  </a:cubicBezTo>
                  <a:cubicBezTo>
                    <a:pt x="306017" y="260712"/>
                    <a:pt x="312449" y="266935"/>
                    <a:pt x="318182" y="276094"/>
                  </a:cubicBezTo>
                  <a:cubicBezTo>
                    <a:pt x="323915" y="285253"/>
                    <a:pt x="326782" y="296089"/>
                    <a:pt x="326782" y="308394"/>
                  </a:cubicBezTo>
                  <a:cubicBezTo>
                    <a:pt x="326782" y="325873"/>
                    <a:pt x="320909" y="340485"/>
                    <a:pt x="308954" y="352021"/>
                  </a:cubicBezTo>
                  <a:lnTo>
                    <a:pt x="308954" y="352021"/>
                  </a:lnTo>
                  <a:close/>
                  <a:moveTo>
                    <a:pt x="328460" y="4614"/>
                  </a:moveTo>
                  <a:cubicBezTo>
                    <a:pt x="326153" y="15241"/>
                    <a:pt x="320210" y="22792"/>
                    <a:pt x="313289" y="22792"/>
                  </a:cubicBezTo>
                  <a:lnTo>
                    <a:pt x="186463" y="22792"/>
                  </a:lnTo>
                  <a:cubicBezTo>
                    <a:pt x="178563" y="22792"/>
                    <a:pt x="171921" y="13004"/>
                    <a:pt x="170383" y="0"/>
                  </a:cubicBezTo>
                  <a:cubicBezTo>
                    <a:pt x="76557" y="56911"/>
                    <a:pt x="0" y="202543"/>
                    <a:pt x="0" y="317344"/>
                  </a:cubicBezTo>
                  <a:cubicBezTo>
                    <a:pt x="0" y="463186"/>
                    <a:pt x="111514" y="503597"/>
                    <a:pt x="249106" y="503597"/>
                  </a:cubicBezTo>
                  <a:cubicBezTo>
                    <a:pt x="386769" y="503597"/>
                    <a:pt x="498283" y="463116"/>
                    <a:pt x="498283" y="317344"/>
                  </a:cubicBezTo>
                  <a:cubicBezTo>
                    <a:pt x="498353" y="205550"/>
                    <a:pt x="416063" y="64462"/>
                    <a:pt x="328460" y="4614"/>
                  </a:cubicBezTo>
                  <a:lnTo>
                    <a:pt x="328460" y="4614"/>
                  </a:lnTo>
                  <a:close/>
                </a:path>
              </a:pathLst>
            </a:custGeom>
            <a:solidFill>
              <a:srgbClr val="FFFFFF"/>
            </a:solidFill>
            <a:ln w="6988" cap="flat">
              <a:noFill/>
              <a:prstDash val="solid"/>
              <a:miter/>
            </a:ln>
          </p:spPr>
          <p:txBody>
            <a:bodyPr rtlCol="0" anchor="ctr"/>
            <a:lstStyle/>
            <a:p>
              <a:endParaRPr lang="en-US" dirty="0"/>
            </a:p>
          </p:txBody>
        </p:sp>
      </p:grpSp>
      <p:grpSp>
        <p:nvGrpSpPr>
          <p:cNvPr id="216" name="Group 215">
            <a:extLst>
              <a:ext uri="{FF2B5EF4-FFF2-40B4-BE49-F238E27FC236}">
                <a16:creationId xmlns:a16="http://schemas.microsoft.com/office/drawing/2014/main" id="{7FF12998-45F4-50B7-1851-8FB90DBD7BEB}"/>
              </a:ext>
            </a:extLst>
          </p:cNvPr>
          <p:cNvGrpSpPr/>
          <p:nvPr/>
        </p:nvGrpSpPr>
        <p:grpSpPr>
          <a:xfrm>
            <a:off x="4573086" y="4655051"/>
            <a:ext cx="516391" cy="516390"/>
            <a:chOff x="4339821" y="4655051"/>
            <a:chExt cx="516391" cy="516390"/>
          </a:xfrm>
          <a:solidFill>
            <a:srgbClr val="3A6CFF"/>
          </a:solidFill>
        </p:grpSpPr>
        <p:sp>
          <p:nvSpPr>
            <p:cNvPr id="197" name="Freeform: Shape 196">
              <a:extLst>
                <a:ext uri="{FF2B5EF4-FFF2-40B4-BE49-F238E27FC236}">
                  <a16:creationId xmlns:a16="http://schemas.microsoft.com/office/drawing/2014/main" id="{6626588B-2A8E-6A83-19D9-5804D8CABF3E}"/>
                </a:ext>
              </a:extLst>
            </p:cNvPr>
            <p:cNvSpPr/>
            <p:nvPr/>
          </p:nvSpPr>
          <p:spPr>
            <a:xfrm>
              <a:off x="4339821" y="4655051"/>
              <a:ext cx="516391" cy="516390"/>
            </a:xfrm>
            <a:custGeom>
              <a:avLst/>
              <a:gdLst>
                <a:gd name="connsiteX0" fmla="*/ 258196 w 516391"/>
                <a:gd name="connsiteY0" fmla="*/ 478148 h 516390"/>
                <a:gd name="connsiteX1" fmla="*/ 38243 w 516391"/>
                <a:gd name="connsiteY1" fmla="*/ 258195 h 516390"/>
                <a:gd name="connsiteX2" fmla="*/ 258196 w 516391"/>
                <a:gd name="connsiteY2" fmla="*/ 38243 h 516390"/>
                <a:gd name="connsiteX3" fmla="*/ 478148 w 516391"/>
                <a:gd name="connsiteY3" fmla="*/ 258195 h 516390"/>
                <a:gd name="connsiteX4" fmla="*/ 258196 w 516391"/>
                <a:gd name="connsiteY4" fmla="*/ 478148 h 516390"/>
                <a:gd name="connsiteX5" fmla="*/ 258196 w 516391"/>
                <a:gd name="connsiteY5" fmla="*/ 478148 h 516390"/>
                <a:gd name="connsiteX6" fmla="*/ 258196 w 516391"/>
                <a:gd name="connsiteY6" fmla="*/ 0 h 516390"/>
                <a:gd name="connsiteX7" fmla="*/ 0 w 516391"/>
                <a:gd name="connsiteY7" fmla="*/ 258195 h 516390"/>
                <a:gd name="connsiteX8" fmla="*/ 258196 w 516391"/>
                <a:gd name="connsiteY8" fmla="*/ 516391 h 516390"/>
                <a:gd name="connsiteX9" fmla="*/ 516391 w 516391"/>
                <a:gd name="connsiteY9" fmla="*/ 258195 h 516390"/>
                <a:gd name="connsiteX10" fmla="*/ 258196 w 516391"/>
                <a:gd name="connsiteY10" fmla="*/ 0 h 516390"/>
                <a:gd name="connsiteX11" fmla="*/ 258196 w 516391"/>
                <a:gd name="connsiteY11" fmla="*/ 0 h 516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6391" h="516390">
                  <a:moveTo>
                    <a:pt x="258196" y="478148"/>
                  </a:moveTo>
                  <a:cubicBezTo>
                    <a:pt x="136893" y="478148"/>
                    <a:pt x="38243" y="379498"/>
                    <a:pt x="38243" y="258195"/>
                  </a:cubicBezTo>
                  <a:cubicBezTo>
                    <a:pt x="38243" y="136893"/>
                    <a:pt x="136893" y="38243"/>
                    <a:pt x="258196" y="38243"/>
                  </a:cubicBezTo>
                  <a:cubicBezTo>
                    <a:pt x="379498" y="38243"/>
                    <a:pt x="478148" y="136893"/>
                    <a:pt x="478148" y="258195"/>
                  </a:cubicBezTo>
                  <a:cubicBezTo>
                    <a:pt x="478078" y="379428"/>
                    <a:pt x="379428" y="478148"/>
                    <a:pt x="258196" y="478148"/>
                  </a:cubicBezTo>
                  <a:lnTo>
                    <a:pt x="258196" y="478148"/>
                  </a:lnTo>
                  <a:close/>
                  <a:moveTo>
                    <a:pt x="258196" y="0"/>
                  </a:moveTo>
                  <a:cubicBezTo>
                    <a:pt x="115849" y="0"/>
                    <a:pt x="0" y="115849"/>
                    <a:pt x="0" y="258195"/>
                  </a:cubicBezTo>
                  <a:cubicBezTo>
                    <a:pt x="0" y="400542"/>
                    <a:pt x="115849" y="516391"/>
                    <a:pt x="258196" y="516391"/>
                  </a:cubicBezTo>
                  <a:cubicBezTo>
                    <a:pt x="400542" y="516391"/>
                    <a:pt x="516391" y="400542"/>
                    <a:pt x="516391" y="258195"/>
                  </a:cubicBezTo>
                  <a:cubicBezTo>
                    <a:pt x="516391" y="115849"/>
                    <a:pt x="400542" y="0"/>
                    <a:pt x="258196" y="0"/>
                  </a:cubicBezTo>
                  <a:lnTo>
                    <a:pt x="258196" y="0"/>
                  </a:lnTo>
                  <a:close/>
                </a:path>
              </a:pathLst>
            </a:custGeom>
            <a:grpFill/>
            <a:ln w="698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09FB888C-619D-17B0-AC33-554AF945C78B}"/>
                </a:ext>
              </a:extLst>
            </p:cNvPr>
            <p:cNvSpPr/>
            <p:nvPr/>
          </p:nvSpPr>
          <p:spPr>
            <a:xfrm>
              <a:off x="4585362" y="4705879"/>
              <a:ext cx="25309" cy="50688"/>
            </a:xfrm>
            <a:custGeom>
              <a:avLst/>
              <a:gdLst>
                <a:gd name="connsiteX0" fmla="*/ 12655 w 25309"/>
                <a:gd name="connsiteY0" fmla="*/ 50688 h 50688"/>
                <a:gd name="connsiteX1" fmla="*/ 25310 w 25309"/>
                <a:gd name="connsiteY1" fmla="*/ 38034 h 50688"/>
                <a:gd name="connsiteX2" fmla="*/ 25310 w 25309"/>
                <a:gd name="connsiteY2" fmla="*/ 12655 h 50688"/>
                <a:gd name="connsiteX3" fmla="*/ 12655 w 25309"/>
                <a:gd name="connsiteY3" fmla="*/ 0 h 50688"/>
                <a:gd name="connsiteX4" fmla="*/ 1 w 25309"/>
                <a:gd name="connsiteY4" fmla="*/ 12655 h 50688"/>
                <a:gd name="connsiteX5" fmla="*/ 1 w 25309"/>
                <a:gd name="connsiteY5" fmla="*/ 38034 h 50688"/>
                <a:gd name="connsiteX6" fmla="*/ 12655 w 25309"/>
                <a:gd name="connsiteY6" fmla="*/ 50688 h 50688"/>
                <a:gd name="connsiteX7" fmla="*/ 12655 w 25309"/>
                <a:gd name="connsiteY7" fmla="*/ 50688 h 5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09" h="50688">
                  <a:moveTo>
                    <a:pt x="12655" y="50688"/>
                  </a:moveTo>
                  <a:cubicBezTo>
                    <a:pt x="19647" y="50688"/>
                    <a:pt x="25310" y="45025"/>
                    <a:pt x="25310" y="38034"/>
                  </a:cubicBezTo>
                  <a:lnTo>
                    <a:pt x="25310" y="12655"/>
                  </a:lnTo>
                  <a:cubicBezTo>
                    <a:pt x="25310" y="5663"/>
                    <a:pt x="19647" y="0"/>
                    <a:pt x="12655" y="0"/>
                  </a:cubicBezTo>
                  <a:cubicBezTo>
                    <a:pt x="5664" y="0"/>
                    <a:pt x="1" y="5663"/>
                    <a:pt x="1" y="12655"/>
                  </a:cubicBezTo>
                  <a:lnTo>
                    <a:pt x="1" y="38034"/>
                  </a:lnTo>
                  <a:cubicBezTo>
                    <a:pt x="-69" y="44955"/>
                    <a:pt x="5664" y="50688"/>
                    <a:pt x="12655" y="50688"/>
                  </a:cubicBezTo>
                  <a:lnTo>
                    <a:pt x="12655" y="50688"/>
                  </a:lnTo>
                  <a:close/>
                </a:path>
              </a:pathLst>
            </a:custGeom>
            <a:grpFill/>
            <a:ln w="698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A9825B08-227D-73D2-2492-8B6853C64A58}"/>
                </a:ext>
              </a:extLst>
            </p:cNvPr>
            <p:cNvSpPr/>
            <p:nvPr/>
          </p:nvSpPr>
          <p:spPr>
            <a:xfrm>
              <a:off x="4585362" y="5067060"/>
              <a:ext cx="25309" cy="50688"/>
            </a:xfrm>
            <a:custGeom>
              <a:avLst/>
              <a:gdLst>
                <a:gd name="connsiteX0" fmla="*/ 12655 w 25309"/>
                <a:gd name="connsiteY0" fmla="*/ 0 h 50688"/>
                <a:gd name="connsiteX1" fmla="*/ 0 w 25309"/>
                <a:gd name="connsiteY1" fmla="*/ 12655 h 50688"/>
                <a:gd name="connsiteX2" fmla="*/ 0 w 25309"/>
                <a:gd name="connsiteY2" fmla="*/ 38034 h 50688"/>
                <a:gd name="connsiteX3" fmla="*/ 12655 w 25309"/>
                <a:gd name="connsiteY3" fmla="*/ 50688 h 50688"/>
                <a:gd name="connsiteX4" fmla="*/ 25309 w 25309"/>
                <a:gd name="connsiteY4" fmla="*/ 38034 h 50688"/>
                <a:gd name="connsiteX5" fmla="*/ 25309 w 25309"/>
                <a:gd name="connsiteY5" fmla="*/ 12655 h 50688"/>
                <a:gd name="connsiteX6" fmla="*/ 12655 w 25309"/>
                <a:gd name="connsiteY6" fmla="*/ 0 h 50688"/>
                <a:gd name="connsiteX7" fmla="*/ 12655 w 25309"/>
                <a:gd name="connsiteY7" fmla="*/ 0 h 5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09" h="50688">
                  <a:moveTo>
                    <a:pt x="12655" y="0"/>
                  </a:moveTo>
                  <a:cubicBezTo>
                    <a:pt x="5663" y="0"/>
                    <a:pt x="0" y="5663"/>
                    <a:pt x="0" y="12655"/>
                  </a:cubicBezTo>
                  <a:lnTo>
                    <a:pt x="0" y="38034"/>
                  </a:lnTo>
                  <a:cubicBezTo>
                    <a:pt x="0" y="45025"/>
                    <a:pt x="5663" y="50688"/>
                    <a:pt x="12655" y="50688"/>
                  </a:cubicBezTo>
                  <a:cubicBezTo>
                    <a:pt x="19646" y="50688"/>
                    <a:pt x="25309" y="45025"/>
                    <a:pt x="25309" y="38034"/>
                  </a:cubicBezTo>
                  <a:lnTo>
                    <a:pt x="25309" y="12655"/>
                  </a:lnTo>
                  <a:cubicBezTo>
                    <a:pt x="25309" y="5663"/>
                    <a:pt x="19646" y="0"/>
                    <a:pt x="12655" y="0"/>
                  </a:cubicBezTo>
                  <a:lnTo>
                    <a:pt x="12655" y="0"/>
                  </a:lnTo>
                  <a:close/>
                </a:path>
              </a:pathLst>
            </a:custGeom>
            <a:grpFill/>
            <a:ln w="698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917EBA0-3BC6-8B0B-30C0-1ACDF1B9FBA7}"/>
                </a:ext>
              </a:extLst>
            </p:cNvPr>
            <p:cNvSpPr/>
            <p:nvPr/>
          </p:nvSpPr>
          <p:spPr>
            <a:xfrm>
              <a:off x="4392048" y="4899124"/>
              <a:ext cx="50688" cy="25309"/>
            </a:xfrm>
            <a:custGeom>
              <a:avLst/>
              <a:gdLst>
                <a:gd name="connsiteX0" fmla="*/ 38034 w 50688"/>
                <a:gd name="connsiteY0" fmla="*/ 0 h 25309"/>
                <a:gd name="connsiteX1" fmla="*/ 12655 w 50688"/>
                <a:gd name="connsiteY1" fmla="*/ 0 h 25309"/>
                <a:gd name="connsiteX2" fmla="*/ 0 w 50688"/>
                <a:gd name="connsiteY2" fmla="*/ 12655 h 25309"/>
                <a:gd name="connsiteX3" fmla="*/ 12655 w 50688"/>
                <a:gd name="connsiteY3" fmla="*/ 25309 h 25309"/>
                <a:gd name="connsiteX4" fmla="*/ 38034 w 50688"/>
                <a:gd name="connsiteY4" fmla="*/ 25309 h 25309"/>
                <a:gd name="connsiteX5" fmla="*/ 50688 w 50688"/>
                <a:gd name="connsiteY5" fmla="*/ 12655 h 25309"/>
                <a:gd name="connsiteX6" fmla="*/ 38034 w 50688"/>
                <a:gd name="connsiteY6" fmla="*/ 0 h 25309"/>
                <a:gd name="connsiteX7" fmla="*/ 38034 w 50688"/>
                <a:gd name="connsiteY7" fmla="*/ 0 h 25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88" h="25309">
                  <a:moveTo>
                    <a:pt x="38034" y="0"/>
                  </a:moveTo>
                  <a:lnTo>
                    <a:pt x="12655" y="0"/>
                  </a:lnTo>
                  <a:cubicBezTo>
                    <a:pt x="5663" y="0"/>
                    <a:pt x="0" y="5663"/>
                    <a:pt x="0" y="12655"/>
                  </a:cubicBezTo>
                  <a:cubicBezTo>
                    <a:pt x="0" y="19646"/>
                    <a:pt x="5663" y="25309"/>
                    <a:pt x="12655" y="25309"/>
                  </a:cubicBezTo>
                  <a:lnTo>
                    <a:pt x="38034" y="25309"/>
                  </a:lnTo>
                  <a:cubicBezTo>
                    <a:pt x="45025" y="25309"/>
                    <a:pt x="50688" y="19646"/>
                    <a:pt x="50688" y="12655"/>
                  </a:cubicBezTo>
                  <a:cubicBezTo>
                    <a:pt x="50688" y="5663"/>
                    <a:pt x="45025" y="0"/>
                    <a:pt x="38034" y="0"/>
                  </a:cubicBezTo>
                  <a:lnTo>
                    <a:pt x="38034" y="0"/>
                  </a:lnTo>
                  <a:close/>
                </a:path>
              </a:pathLst>
            </a:custGeom>
            <a:grpFill/>
            <a:ln w="698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8CBFFE21-51F2-3FC2-F927-E8B2D9CA0440}"/>
                </a:ext>
              </a:extLst>
            </p:cNvPr>
            <p:cNvSpPr/>
            <p:nvPr/>
          </p:nvSpPr>
          <p:spPr>
            <a:xfrm>
              <a:off x="4753228" y="4899124"/>
              <a:ext cx="50688" cy="25309"/>
            </a:xfrm>
            <a:custGeom>
              <a:avLst/>
              <a:gdLst>
                <a:gd name="connsiteX0" fmla="*/ 38034 w 50688"/>
                <a:gd name="connsiteY0" fmla="*/ 0 h 25309"/>
                <a:gd name="connsiteX1" fmla="*/ 12655 w 50688"/>
                <a:gd name="connsiteY1" fmla="*/ 0 h 25309"/>
                <a:gd name="connsiteX2" fmla="*/ 0 w 50688"/>
                <a:gd name="connsiteY2" fmla="*/ 12655 h 25309"/>
                <a:gd name="connsiteX3" fmla="*/ 12655 w 50688"/>
                <a:gd name="connsiteY3" fmla="*/ 25309 h 25309"/>
                <a:gd name="connsiteX4" fmla="*/ 38034 w 50688"/>
                <a:gd name="connsiteY4" fmla="*/ 25309 h 25309"/>
                <a:gd name="connsiteX5" fmla="*/ 50688 w 50688"/>
                <a:gd name="connsiteY5" fmla="*/ 12655 h 25309"/>
                <a:gd name="connsiteX6" fmla="*/ 38034 w 50688"/>
                <a:gd name="connsiteY6" fmla="*/ 0 h 25309"/>
                <a:gd name="connsiteX7" fmla="*/ 38034 w 50688"/>
                <a:gd name="connsiteY7" fmla="*/ 0 h 25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88" h="25309">
                  <a:moveTo>
                    <a:pt x="38034" y="0"/>
                  </a:moveTo>
                  <a:lnTo>
                    <a:pt x="12655" y="0"/>
                  </a:lnTo>
                  <a:cubicBezTo>
                    <a:pt x="5663" y="0"/>
                    <a:pt x="0" y="5663"/>
                    <a:pt x="0" y="12655"/>
                  </a:cubicBezTo>
                  <a:cubicBezTo>
                    <a:pt x="0" y="19646"/>
                    <a:pt x="5663" y="25309"/>
                    <a:pt x="12655" y="25309"/>
                  </a:cubicBezTo>
                  <a:lnTo>
                    <a:pt x="38034" y="25309"/>
                  </a:lnTo>
                  <a:cubicBezTo>
                    <a:pt x="45025" y="25309"/>
                    <a:pt x="50688" y="19646"/>
                    <a:pt x="50688" y="12655"/>
                  </a:cubicBezTo>
                  <a:cubicBezTo>
                    <a:pt x="50688" y="5663"/>
                    <a:pt x="45025" y="0"/>
                    <a:pt x="38034" y="0"/>
                  </a:cubicBezTo>
                  <a:lnTo>
                    <a:pt x="38034" y="0"/>
                  </a:lnTo>
                  <a:close/>
                </a:path>
              </a:pathLst>
            </a:custGeom>
            <a:grpFill/>
            <a:ln w="698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B63D783B-B308-3F74-7261-4FC96D12AD47}"/>
                </a:ext>
              </a:extLst>
            </p:cNvPr>
            <p:cNvSpPr/>
            <p:nvPr/>
          </p:nvSpPr>
          <p:spPr>
            <a:xfrm>
              <a:off x="4459941" y="4791385"/>
              <a:ext cx="167234" cy="237424"/>
            </a:xfrm>
            <a:custGeom>
              <a:avLst/>
              <a:gdLst>
                <a:gd name="connsiteX0" fmla="*/ 150730 w 167234"/>
                <a:gd name="connsiteY0" fmla="*/ 93756 h 237424"/>
                <a:gd name="connsiteX1" fmla="*/ 150730 w 167234"/>
                <a:gd name="connsiteY1" fmla="*/ 12655 h 237424"/>
                <a:gd name="connsiteX2" fmla="*/ 138076 w 167234"/>
                <a:gd name="connsiteY2" fmla="*/ 0 h 237424"/>
                <a:gd name="connsiteX3" fmla="*/ 125421 w 167234"/>
                <a:gd name="connsiteY3" fmla="*/ 12655 h 237424"/>
                <a:gd name="connsiteX4" fmla="*/ 125421 w 167234"/>
                <a:gd name="connsiteY4" fmla="*/ 93896 h 237424"/>
                <a:gd name="connsiteX5" fmla="*/ 111788 w 167234"/>
                <a:gd name="connsiteY5" fmla="*/ 131719 h 237424"/>
                <a:gd name="connsiteX6" fmla="*/ 4888 w 167234"/>
                <a:gd name="connsiteY6" fmla="*/ 214778 h 237424"/>
                <a:gd name="connsiteX7" fmla="*/ 2651 w 167234"/>
                <a:gd name="connsiteY7" fmla="*/ 232537 h 237424"/>
                <a:gd name="connsiteX8" fmla="*/ 20409 w 167234"/>
                <a:gd name="connsiteY8" fmla="*/ 234774 h 237424"/>
                <a:gd name="connsiteX9" fmla="*/ 131923 w 167234"/>
                <a:gd name="connsiteY9" fmla="*/ 148150 h 237424"/>
                <a:gd name="connsiteX10" fmla="*/ 150730 w 167234"/>
                <a:gd name="connsiteY10" fmla="*/ 93756 h 237424"/>
                <a:gd name="connsiteX11" fmla="*/ 150730 w 167234"/>
                <a:gd name="connsiteY11" fmla="*/ 93756 h 237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234" h="237424">
                  <a:moveTo>
                    <a:pt x="150730" y="93756"/>
                  </a:moveTo>
                  <a:lnTo>
                    <a:pt x="150730" y="12655"/>
                  </a:lnTo>
                  <a:cubicBezTo>
                    <a:pt x="150730" y="5663"/>
                    <a:pt x="145067" y="0"/>
                    <a:pt x="138076" y="0"/>
                  </a:cubicBezTo>
                  <a:cubicBezTo>
                    <a:pt x="131084" y="0"/>
                    <a:pt x="125421" y="5663"/>
                    <a:pt x="125421" y="12655"/>
                  </a:cubicBezTo>
                  <a:lnTo>
                    <a:pt x="125421" y="93896"/>
                  </a:lnTo>
                  <a:cubicBezTo>
                    <a:pt x="111648" y="100747"/>
                    <a:pt x="105216" y="117107"/>
                    <a:pt x="111788" y="131719"/>
                  </a:cubicBezTo>
                  <a:lnTo>
                    <a:pt x="4888" y="214778"/>
                  </a:lnTo>
                  <a:cubicBezTo>
                    <a:pt x="-635" y="219113"/>
                    <a:pt x="-1614" y="227013"/>
                    <a:pt x="2651" y="232537"/>
                  </a:cubicBezTo>
                  <a:cubicBezTo>
                    <a:pt x="6915" y="238060"/>
                    <a:pt x="14886" y="239039"/>
                    <a:pt x="20409" y="234774"/>
                  </a:cubicBezTo>
                  <a:lnTo>
                    <a:pt x="131923" y="148150"/>
                  </a:lnTo>
                  <a:cubicBezTo>
                    <a:pt x="165342" y="155631"/>
                    <a:pt x="181773" y="108718"/>
                    <a:pt x="150730" y="93756"/>
                  </a:cubicBezTo>
                  <a:lnTo>
                    <a:pt x="150730" y="93756"/>
                  </a:lnTo>
                  <a:close/>
                </a:path>
              </a:pathLst>
            </a:custGeom>
            <a:grpFill/>
            <a:ln w="6988" cap="flat">
              <a:noFill/>
              <a:prstDash val="solid"/>
              <a:miter/>
            </a:ln>
          </p:spPr>
          <p:txBody>
            <a:bodyPr rtlCol="0" anchor="ctr"/>
            <a:lstStyle/>
            <a:p>
              <a:endParaRPr lang="en-US"/>
            </a:p>
          </p:txBody>
        </p:sp>
      </p:grpSp>
      <p:grpSp>
        <p:nvGrpSpPr>
          <p:cNvPr id="219" name="Group 218">
            <a:extLst>
              <a:ext uri="{FF2B5EF4-FFF2-40B4-BE49-F238E27FC236}">
                <a16:creationId xmlns:a16="http://schemas.microsoft.com/office/drawing/2014/main" id="{97944B57-16F6-7331-73CC-1718A2557175}"/>
              </a:ext>
            </a:extLst>
          </p:cNvPr>
          <p:cNvGrpSpPr/>
          <p:nvPr/>
        </p:nvGrpSpPr>
        <p:grpSpPr>
          <a:xfrm>
            <a:off x="7237891" y="4618556"/>
            <a:ext cx="469129" cy="534271"/>
            <a:chOff x="7004626" y="4618556"/>
            <a:chExt cx="469129" cy="534271"/>
          </a:xfrm>
        </p:grpSpPr>
        <p:sp>
          <p:nvSpPr>
            <p:cNvPr id="204" name="Freeform: Shape 203">
              <a:extLst>
                <a:ext uri="{FF2B5EF4-FFF2-40B4-BE49-F238E27FC236}">
                  <a16:creationId xmlns:a16="http://schemas.microsoft.com/office/drawing/2014/main" id="{8154EFD7-E622-4C71-4A8A-90A6C257C4F2}"/>
                </a:ext>
              </a:extLst>
            </p:cNvPr>
            <p:cNvSpPr/>
            <p:nvPr/>
          </p:nvSpPr>
          <p:spPr>
            <a:xfrm>
              <a:off x="7173820" y="4618556"/>
              <a:ext cx="130670" cy="130670"/>
            </a:xfrm>
            <a:custGeom>
              <a:avLst/>
              <a:gdLst>
                <a:gd name="connsiteX0" fmla="*/ 65370 w 130670"/>
                <a:gd name="connsiteY0" fmla="*/ 98230 h 130670"/>
                <a:gd name="connsiteX1" fmla="*/ 32511 w 130670"/>
                <a:gd name="connsiteY1" fmla="*/ 65370 h 130670"/>
                <a:gd name="connsiteX2" fmla="*/ 65370 w 130670"/>
                <a:gd name="connsiteY2" fmla="*/ 32510 h 130670"/>
                <a:gd name="connsiteX3" fmla="*/ 98230 w 130670"/>
                <a:gd name="connsiteY3" fmla="*/ 65370 h 130670"/>
                <a:gd name="connsiteX4" fmla="*/ 65370 w 130670"/>
                <a:gd name="connsiteY4" fmla="*/ 98230 h 130670"/>
                <a:gd name="connsiteX5" fmla="*/ 65370 w 130670"/>
                <a:gd name="connsiteY5" fmla="*/ 98230 h 130670"/>
                <a:gd name="connsiteX6" fmla="*/ 130671 w 130670"/>
                <a:gd name="connsiteY6" fmla="*/ 65370 h 130670"/>
                <a:gd name="connsiteX7" fmla="*/ 65370 w 130670"/>
                <a:gd name="connsiteY7" fmla="*/ 0 h 130670"/>
                <a:gd name="connsiteX8" fmla="*/ 0 w 130670"/>
                <a:gd name="connsiteY8" fmla="*/ 65370 h 130670"/>
                <a:gd name="connsiteX9" fmla="*/ 43627 w 130670"/>
                <a:gd name="connsiteY9" fmla="*/ 126895 h 130670"/>
                <a:gd name="connsiteX10" fmla="*/ 65370 w 130670"/>
                <a:gd name="connsiteY10" fmla="*/ 130671 h 130670"/>
                <a:gd name="connsiteX11" fmla="*/ 87114 w 130670"/>
                <a:gd name="connsiteY11" fmla="*/ 126895 h 130670"/>
                <a:gd name="connsiteX12" fmla="*/ 130671 w 130670"/>
                <a:gd name="connsiteY12" fmla="*/ 65370 h 130670"/>
                <a:gd name="connsiteX13" fmla="*/ 130671 w 130670"/>
                <a:gd name="connsiteY13" fmla="*/ 65370 h 130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670" h="130670">
                  <a:moveTo>
                    <a:pt x="65370" y="98230"/>
                  </a:moveTo>
                  <a:cubicBezTo>
                    <a:pt x="47263" y="98230"/>
                    <a:pt x="32511" y="83478"/>
                    <a:pt x="32511" y="65370"/>
                  </a:cubicBezTo>
                  <a:cubicBezTo>
                    <a:pt x="32511" y="47262"/>
                    <a:pt x="47263" y="32510"/>
                    <a:pt x="65370" y="32510"/>
                  </a:cubicBezTo>
                  <a:cubicBezTo>
                    <a:pt x="83478" y="32510"/>
                    <a:pt x="98230" y="47262"/>
                    <a:pt x="98230" y="65370"/>
                  </a:cubicBezTo>
                  <a:cubicBezTo>
                    <a:pt x="98230" y="83478"/>
                    <a:pt x="83478" y="98230"/>
                    <a:pt x="65370" y="98230"/>
                  </a:cubicBezTo>
                  <a:lnTo>
                    <a:pt x="65370" y="98230"/>
                  </a:lnTo>
                  <a:close/>
                  <a:moveTo>
                    <a:pt x="130671" y="65370"/>
                  </a:moveTo>
                  <a:cubicBezTo>
                    <a:pt x="130671" y="29364"/>
                    <a:pt x="101377" y="0"/>
                    <a:pt x="65370" y="0"/>
                  </a:cubicBezTo>
                  <a:cubicBezTo>
                    <a:pt x="29364" y="0"/>
                    <a:pt x="0" y="29364"/>
                    <a:pt x="0" y="65370"/>
                  </a:cubicBezTo>
                  <a:cubicBezTo>
                    <a:pt x="0" y="93756"/>
                    <a:pt x="18248" y="117876"/>
                    <a:pt x="43627" y="126895"/>
                  </a:cubicBezTo>
                  <a:cubicBezTo>
                    <a:pt x="50409" y="129342"/>
                    <a:pt x="57750" y="130671"/>
                    <a:pt x="65370" y="130671"/>
                  </a:cubicBezTo>
                  <a:cubicBezTo>
                    <a:pt x="73061" y="130671"/>
                    <a:pt x="80332" y="129272"/>
                    <a:pt x="87114" y="126895"/>
                  </a:cubicBezTo>
                  <a:cubicBezTo>
                    <a:pt x="112493" y="117876"/>
                    <a:pt x="130671" y="93756"/>
                    <a:pt x="130671" y="65370"/>
                  </a:cubicBezTo>
                  <a:lnTo>
                    <a:pt x="130671" y="65370"/>
                  </a:lnTo>
                  <a:close/>
                </a:path>
              </a:pathLst>
            </a:custGeom>
            <a:solidFill>
              <a:srgbClr val="FFFFFF"/>
            </a:solidFill>
            <a:ln w="698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6AA67CEA-FAE0-A6CA-641F-5707CFBE2FCF}"/>
                </a:ext>
              </a:extLst>
            </p:cNvPr>
            <p:cNvSpPr/>
            <p:nvPr/>
          </p:nvSpPr>
          <p:spPr>
            <a:xfrm>
              <a:off x="7004626" y="4905836"/>
              <a:ext cx="85575" cy="78374"/>
            </a:xfrm>
            <a:custGeom>
              <a:avLst/>
              <a:gdLst>
                <a:gd name="connsiteX0" fmla="*/ 53205 w 85575"/>
                <a:gd name="connsiteY0" fmla="*/ 0 h 78374"/>
                <a:gd name="connsiteX1" fmla="*/ 26638 w 85575"/>
                <a:gd name="connsiteY1" fmla="*/ 33000 h 78374"/>
                <a:gd name="connsiteX2" fmla="*/ 0 w 85575"/>
                <a:gd name="connsiteY2" fmla="*/ 66000 h 78374"/>
                <a:gd name="connsiteX3" fmla="*/ 42788 w 85575"/>
                <a:gd name="connsiteY3" fmla="*/ 72222 h 78374"/>
                <a:gd name="connsiteX4" fmla="*/ 85576 w 85575"/>
                <a:gd name="connsiteY4" fmla="*/ 78375 h 78374"/>
                <a:gd name="connsiteX5" fmla="*/ 69425 w 85575"/>
                <a:gd name="connsiteY5" fmla="*/ 39222 h 78374"/>
                <a:gd name="connsiteX6" fmla="*/ 53205 w 85575"/>
                <a:gd name="connsiteY6" fmla="*/ 0 h 78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75" h="78374">
                  <a:moveTo>
                    <a:pt x="53205" y="0"/>
                  </a:moveTo>
                  <a:lnTo>
                    <a:pt x="26638" y="33000"/>
                  </a:lnTo>
                  <a:lnTo>
                    <a:pt x="0" y="66000"/>
                  </a:lnTo>
                  <a:lnTo>
                    <a:pt x="42788" y="72222"/>
                  </a:lnTo>
                  <a:lnTo>
                    <a:pt x="85576" y="78375"/>
                  </a:lnTo>
                  <a:lnTo>
                    <a:pt x="69425" y="39222"/>
                  </a:lnTo>
                  <a:lnTo>
                    <a:pt x="53205" y="0"/>
                  </a:lnTo>
                  <a:close/>
                </a:path>
              </a:pathLst>
            </a:custGeom>
            <a:solidFill>
              <a:srgbClr val="FFFFFF"/>
            </a:solidFill>
            <a:ln w="698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4033655-105C-1DDD-D9F1-F6F79A7F51FA}"/>
                </a:ext>
              </a:extLst>
            </p:cNvPr>
            <p:cNvSpPr/>
            <p:nvPr/>
          </p:nvSpPr>
          <p:spPr>
            <a:xfrm>
              <a:off x="7388179" y="4905836"/>
              <a:ext cx="85576" cy="78374"/>
            </a:xfrm>
            <a:custGeom>
              <a:avLst/>
              <a:gdLst>
                <a:gd name="connsiteX0" fmla="*/ 85576 w 85576"/>
                <a:gd name="connsiteY0" fmla="*/ 66000 h 78374"/>
                <a:gd name="connsiteX1" fmla="*/ 59008 w 85576"/>
                <a:gd name="connsiteY1" fmla="*/ 33000 h 78374"/>
                <a:gd name="connsiteX2" fmla="*/ 32371 w 85576"/>
                <a:gd name="connsiteY2" fmla="*/ 0 h 78374"/>
                <a:gd name="connsiteX3" fmla="*/ 16220 w 85576"/>
                <a:gd name="connsiteY3" fmla="*/ 39222 h 78374"/>
                <a:gd name="connsiteX4" fmla="*/ 0 w 85576"/>
                <a:gd name="connsiteY4" fmla="*/ 78375 h 78374"/>
                <a:gd name="connsiteX5" fmla="*/ 42788 w 85576"/>
                <a:gd name="connsiteY5" fmla="*/ 72222 h 78374"/>
                <a:gd name="connsiteX6" fmla="*/ 85576 w 85576"/>
                <a:gd name="connsiteY6" fmla="*/ 66000 h 78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76" h="78374">
                  <a:moveTo>
                    <a:pt x="85576" y="66000"/>
                  </a:moveTo>
                  <a:lnTo>
                    <a:pt x="59008" y="33000"/>
                  </a:lnTo>
                  <a:lnTo>
                    <a:pt x="32371" y="0"/>
                  </a:lnTo>
                  <a:lnTo>
                    <a:pt x="16220" y="39222"/>
                  </a:lnTo>
                  <a:lnTo>
                    <a:pt x="0" y="78375"/>
                  </a:lnTo>
                  <a:lnTo>
                    <a:pt x="42788" y="72222"/>
                  </a:lnTo>
                  <a:lnTo>
                    <a:pt x="85576" y="66000"/>
                  </a:lnTo>
                  <a:close/>
                </a:path>
              </a:pathLst>
            </a:custGeom>
            <a:solidFill>
              <a:srgbClr val="FFFFFF"/>
            </a:solidFill>
            <a:ln w="698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E3C0970-ADEC-0E73-106D-4D5A8A043B2D}"/>
                </a:ext>
              </a:extLst>
            </p:cNvPr>
            <p:cNvSpPr/>
            <p:nvPr/>
          </p:nvSpPr>
          <p:spPr>
            <a:xfrm>
              <a:off x="7021611" y="4758945"/>
              <a:ext cx="435149" cy="393882"/>
            </a:xfrm>
            <a:custGeom>
              <a:avLst/>
              <a:gdLst>
                <a:gd name="connsiteX0" fmla="*/ 434875 w 435149"/>
                <a:gd name="connsiteY0" fmla="*/ 251274 h 393882"/>
                <a:gd name="connsiteX1" fmla="*/ 429422 w 435149"/>
                <a:gd name="connsiteY1" fmla="*/ 229391 h 393882"/>
                <a:gd name="connsiteX2" fmla="*/ 411174 w 435149"/>
                <a:gd name="connsiteY2" fmla="*/ 231977 h 393882"/>
                <a:gd name="connsiteX3" fmla="*/ 393066 w 435149"/>
                <a:gd name="connsiteY3" fmla="*/ 234634 h 393882"/>
                <a:gd name="connsiteX4" fmla="*/ 370833 w 435149"/>
                <a:gd name="connsiteY4" fmla="*/ 262181 h 393882"/>
                <a:gd name="connsiteX5" fmla="*/ 254564 w 435149"/>
                <a:gd name="connsiteY5" fmla="*/ 261482 h 393882"/>
                <a:gd name="connsiteX6" fmla="*/ 242049 w 435149"/>
                <a:gd name="connsiteY6" fmla="*/ 57400 h 393882"/>
                <a:gd name="connsiteX7" fmla="*/ 293996 w 435149"/>
                <a:gd name="connsiteY7" fmla="*/ 57400 h 393882"/>
                <a:gd name="connsiteX8" fmla="*/ 309308 w 435149"/>
                <a:gd name="connsiteY8" fmla="*/ 41320 h 393882"/>
                <a:gd name="connsiteX9" fmla="*/ 309308 w 435149"/>
                <a:gd name="connsiteY9" fmla="*/ 40970 h 393882"/>
                <a:gd name="connsiteX10" fmla="*/ 293927 w 435149"/>
                <a:gd name="connsiteY10" fmla="*/ 24890 h 393882"/>
                <a:gd name="connsiteX11" fmla="*/ 240791 w 435149"/>
                <a:gd name="connsiteY11" fmla="*/ 24890 h 393882"/>
                <a:gd name="connsiteX12" fmla="*/ 239812 w 435149"/>
                <a:gd name="connsiteY12" fmla="*/ 0 h 393882"/>
                <a:gd name="connsiteX13" fmla="*/ 217509 w 435149"/>
                <a:gd name="connsiteY13" fmla="*/ 3356 h 393882"/>
                <a:gd name="connsiteX14" fmla="*/ 195207 w 435149"/>
                <a:gd name="connsiteY14" fmla="*/ 0 h 393882"/>
                <a:gd name="connsiteX15" fmla="*/ 194228 w 435149"/>
                <a:gd name="connsiteY15" fmla="*/ 24890 h 393882"/>
                <a:gd name="connsiteX16" fmla="*/ 141162 w 435149"/>
                <a:gd name="connsiteY16" fmla="*/ 24890 h 393882"/>
                <a:gd name="connsiteX17" fmla="*/ 125781 w 435149"/>
                <a:gd name="connsiteY17" fmla="*/ 40970 h 393882"/>
                <a:gd name="connsiteX18" fmla="*/ 125781 w 435149"/>
                <a:gd name="connsiteY18" fmla="*/ 41320 h 393882"/>
                <a:gd name="connsiteX19" fmla="*/ 141092 w 435149"/>
                <a:gd name="connsiteY19" fmla="*/ 57400 h 393882"/>
                <a:gd name="connsiteX20" fmla="*/ 193039 w 435149"/>
                <a:gd name="connsiteY20" fmla="*/ 57400 h 393882"/>
                <a:gd name="connsiteX21" fmla="*/ 180524 w 435149"/>
                <a:gd name="connsiteY21" fmla="*/ 261482 h 393882"/>
                <a:gd name="connsiteX22" fmla="*/ 64256 w 435149"/>
                <a:gd name="connsiteY22" fmla="*/ 262181 h 393882"/>
                <a:gd name="connsiteX23" fmla="*/ 41953 w 435149"/>
                <a:gd name="connsiteY23" fmla="*/ 234634 h 393882"/>
                <a:gd name="connsiteX24" fmla="*/ 23845 w 435149"/>
                <a:gd name="connsiteY24" fmla="*/ 231977 h 393882"/>
                <a:gd name="connsiteX25" fmla="*/ 5668 w 435149"/>
                <a:gd name="connsiteY25" fmla="*/ 229391 h 393882"/>
                <a:gd name="connsiteX26" fmla="*/ 284 w 435149"/>
                <a:gd name="connsiteY26" fmla="*/ 251344 h 393882"/>
                <a:gd name="connsiteX27" fmla="*/ 64046 w 435149"/>
                <a:gd name="connsiteY27" fmla="*/ 326432 h 393882"/>
                <a:gd name="connsiteX28" fmla="*/ 92571 w 435149"/>
                <a:gd name="connsiteY28" fmla="*/ 335591 h 393882"/>
                <a:gd name="connsiteX29" fmla="*/ 205974 w 435149"/>
                <a:gd name="connsiteY29" fmla="*/ 388587 h 393882"/>
                <a:gd name="connsiteX30" fmla="*/ 228975 w 435149"/>
                <a:gd name="connsiteY30" fmla="*/ 388587 h 393882"/>
                <a:gd name="connsiteX31" fmla="*/ 342448 w 435149"/>
                <a:gd name="connsiteY31" fmla="*/ 335591 h 393882"/>
                <a:gd name="connsiteX32" fmla="*/ 370972 w 435149"/>
                <a:gd name="connsiteY32" fmla="*/ 326432 h 393882"/>
                <a:gd name="connsiteX33" fmla="*/ 434875 w 435149"/>
                <a:gd name="connsiteY33" fmla="*/ 251274 h 393882"/>
                <a:gd name="connsiteX34" fmla="*/ 434875 w 435149"/>
                <a:gd name="connsiteY34" fmla="*/ 251274 h 39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35149" h="393882">
                  <a:moveTo>
                    <a:pt x="434875" y="251274"/>
                  </a:moveTo>
                  <a:cubicBezTo>
                    <a:pt x="434176" y="243654"/>
                    <a:pt x="432288" y="236312"/>
                    <a:pt x="429422" y="229391"/>
                  </a:cubicBezTo>
                  <a:lnTo>
                    <a:pt x="411174" y="231977"/>
                  </a:lnTo>
                  <a:lnTo>
                    <a:pt x="393066" y="234634"/>
                  </a:lnTo>
                  <a:cubicBezTo>
                    <a:pt x="389360" y="245401"/>
                    <a:pt x="382299" y="254910"/>
                    <a:pt x="370833" y="262181"/>
                  </a:cubicBezTo>
                  <a:cubicBezTo>
                    <a:pt x="346712" y="277352"/>
                    <a:pt x="264143" y="291964"/>
                    <a:pt x="254564" y="261482"/>
                  </a:cubicBezTo>
                  <a:cubicBezTo>
                    <a:pt x="248761" y="242884"/>
                    <a:pt x="245056" y="140809"/>
                    <a:pt x="242049" y="57400"/>
                  </a:cubicBezTo>
                  <a:lnTo>
                    <a:pt x="293996" y="57400"/>
                  </a:lnTo>
                  <a:cubicBezTo>
                    <a:pt x="302456" y="57400"/>
                    <a:pt x="309308" y="50199"/>
                    <a:pt x="309308" y="41320"/>
                  </a:cubicBezTo>
                  <a:lnTo>
                    <a:pt x="309308" y="40970"/>
                  </a:lnTo>
                  <a:cubicBezTo>
                    <a:pt x="309308" y="32091"/>
                    <a:pt x="302386" y="24890"/>
                    <a:pt x="293927" y="24890"/>
                  </a:cubicBezTo>
                  <a:lnTo>
                    <a:pt x="240791" y="24890"/>
                  </a:lnTo>
                  <a:cubicBezTo>
                    <a:pt x="240442" y="16150"/>
                    <a:pt x="240162" y="7761"/>
                    <a:pt x="239812" y="0"/>
                  </a:cubicBezTo>
                  <a:cubicBezTo>
                    <a:pt x="232471" y="2167"/>
                    <a:pt x="224990" y="3356"/>
                    <a:pt x="217509" y="3356"/>
                  </a:cubicBezTo>
                  <a:cubicBezTo>
                    <a:pt x="210029" y="3356"/>
                    <a:pt x="202548" y="2167"/>
                    <a:pt x="195207" y="0"/>
                  </a:cubicBezTo>
                  <a:cubicBezTo>
                    <a:pt x="194927" y="7691"/>
                    <a:pt x="194577" y="16081"/>
                    <a:pt x="194228" y="24890"/>
                  </a:cubicBezTo>
                  <a:lnTo>
                    <a:pt x="141162" y="24890"/>
                  </a:lnTo>
                  <a:cubicBezTo>
                    <a:pt x="132633" y="24890"/>
                    <a:pt x="125781" y="32091"/>
                    <a:pt x="125781" y="40970"/>
                  </a:cubicBezTo>
                  <a:lnTo>
                    <a:pt x="125781" y="41320"/>
                  </a:lnTo>
                  <a:cubicBezTo>
                    <a:pt x="125781" y="50199"/>
                    <a:pt x="132633" y="57400"/>
                    <a:pt x="141092" y="57400"/>
                  </a:cubicBezTo>
                  <a:lnTo>
                    <a:pt x="193039" y="57400"/>
                  </a:lnTo>
                  <a:cubicBezTo>
                    <a:pt x="190033" y="140809"/>
                    <a:pt x="186328" y="242814"/>
                    <a:pt x="180524" y="261482"/>
                  </a:cubicBezTo>
                  <a:cubicBezTo>
                    <a:pt x="171016" y="291964"/>
                    <a:pt x="88377" y="277352"/>
                    <a:pt x="64256" y="262181"/>
                  </a:cubicBezTo>
                  <a:cubicBezTo>
                    <a:pt x="52790" y="254910"/>
                    <a:pt x="45659" y="245471"/>
                    <a:pt x="41953" y="234634"/>
                  </a:cubicBezTo>
                  <a:lnTo>
                    <a:pt x="23845" y="231977"/>
                  </a:lnTo>
                  <a:lnTo>
                    <a:pt x="5668" y="229391"/>
                  </a:lnTo>
                  <a:cubicBezTo>
                    <a:pt x="2801" y="236382"/>
                    <a:pt x="913" y="243654"/>
                    <a:pt x="284" y="251344"/>
                  </a:cubicBezTo>
                  <a:cubicBezTo>
                    <a:pt x="-3491" y="292384"/>
                    <a:pt x="31046" y="312939"/>
                    <a:pt x="64046" y="326432"/>
                  </a:cubicBezTo>
                  <a:cubicBezTo>
                    <a:pt x="73275" y="330208"/>
                    <a:pt x="82993" y="332934"/>
                    <a:pt x="92571" y="335591"/>
                  </a:cubicBezTo>
                  <a:cubicBezTo>
                    <a:pt x="139554" y="348805"/>
                    <a:pt x="178917" y="356496"/>
                    <a:pt x="205974" y="388587"/>
                  </a:cubicBezTo>
                  <a:cubicBezTo>
                    <a:pt x="211916" y="395648"/>
                    <a:pt x="223033" y="395648"/>
                    <a:pt x="228975" y="388587"/>
                  </a:cubicBezTo>
                  <a:cubicBezTo>
                    <a:pt x="256102" y="356496"/>
                    <a:pt x="295465" y="348805"/>
                    <a:pt x="342448" y="335591"/>
                  </a:cubicBezTo>
                  <a:cubicBezTo>
                    <a:pt x="352095" y="332934"/>
                    <a:pt x="361744" y="330208"/>
                    <a:pt x="370972" y="326432"/>
                  </a:cubicBezTo>
                  <a:cubicBezTo>
                    <a:pt x="404112" y="312869"/>
                    <a:pt x="438580" y="292314"/>
                    <a:pt x="434875" y="251274"/>
                  </a:cubicBezTo>
                  <a:lnTo>
                    <a:pt x="434875" y="251274"/>
                  </a:lnTo>
                  <a:close/>
                </a:path>
              </a:pathLst>
            </a:custGeom>
            <a:solidFill>
              <a:srgbClr val="FFFFFF"/>
            </a:solidFill>
            <a:ln w="6988" cap="flat">
              <a:noFill/>
              <a:prstDash val="solid"/>
              <a:miter/>
            </a:ln>
          </p:spPr>
          <p:txBody>
            <a:bodyPr rtlCol="0" anchor="ctr"/>
            <a:lstStyle/>
            <a:p>
              <a:endParaRPr lang="en-US"/>
            </a:p>
          </p:txBody>
        </p:sp>
      </p:grpSp>
      <p:grpSp>
        <p:nvGrpSpPr>
          <p:cNvPr id="217" name="Group 216">
            <a:extLst>
              <a:ext uri="{FF2B5EF4-FFF2-40B4-BE49-F238E27FC236}">
                <a16:creationId xmlns:a16="http://schemas.microsoft.com/office/drawing/2014/main" id="{FFD9E7DD-99C8-0F45-391A-C3AB25A444AC}"/>
              </a:ext>
            </a:extLst>
          </p:cNvPr>
          <p:cNvGrpSpPr/>
          <p:nvPr/>
        </p:nvGrpSpPr>
        <p:grpSpPr>
          <a:xfrm>
            <a:off x="5537002" y="3526066"/>
            <a:ext cx="1197012" cy="738021"/>
            <a:chOff x="5303737" y="3526066"/>
            <a:chExt cx="1197012" cy="738021"/>
          </a:xfrm>
          <a:solidFill>
            <a:srgbClr val="3A6CFF"/>
          </a:solidFill>
        </p:grpSpPr>
        <p:sp>
          <p:nvSpPr>
            <p:cNvPr id="209" name="Freeform: Shape 208">
              <a:extLst>
                <a:ext uri="{FF2B5EF4-FFF2-40B4-BE49-F238E27FC236}">
                  <a16:creationId xmlns:a16="http://schemas.microsoft.com/office/drawing/2014/main" id="{4E7CC87E-EBB2-C7E8-82E6-719F12200A11}"/>
                </a:ext>
              </a:extLst>
            </p:cNvPr>
            <p:cNvSpPr/>
            <p:nvPr/>
          </p:nvSpPr>
          <p:spPr>
            <a:xfrm>
              <a:off x="5433938" y="3854665"/>
              <a:ext cx="103276" cy="125435"/>
            </a:xfrm>
            <a:custGeom>
              <a:avLst/>
              <a:gdLst>
                <a:gd name="connsiteX0" fmla="*/ 99050 w 103276"/>
                <a:gd name="connsiteY0" fmla="*/ 57820 h 125435"/>
                <a:gd name="connsiteX1" fmla="*/ 96953 w 103276"/>
                <a:gd name="connsiteY1" fmla="*/ 57611 h 125435"/>
                <a:gd name="connsiteX2" fmla="*/ 97582 w 103276"/>
                <a:gd name="connsiteY2" fmla="*/ 45236 h 125435"/>
                <a:gd name="connsiteX3" fmla="*/ 52487 w 103276"/>
                <a:gd name="connsiteY3" fmla="*/ 1 h 125435"/>
                <a:gd name="connsiteX4" fmla="*/ 6203 w 103276"/>
                <a:gd name="connsiteY4" fmla="*/ 43977 h 125435"/>
                <a:gd name="connsiteX5" fmla="*/ 6483 w 103276"/>
                <a:gd name="connsiteY5" fmla="*/ 56422 h 125435"/>
                <a:gd name="connsiteX6" fmla="*/ 4386 w 103276"/>
                <a:gd name="connsiteY6" fmla="*/ 56562 h 125435"/>
                <a:gd name="connsiteX7" fmla="*/ 1030 w 103276"/>
                <a:gd name="connsiteY7" fmla="*/ 71384 h 125435"/>
                <a:gd name="connsiteX8" fmla="*/ 10678 w 103276"/>
                <a:gd name="connsiteY8" fmla="*/ 81592 h 125435"/>
                <a:gd name="connsiteX9" fmla="*/ 50809 w 103276"/>
                <a:gd name="connsiteY9" fmla="*/ 125428 h 125435"/>
                <a:gd name="connsiteX10" fmla="*/ 50879 w 103276"/>
                <a:gd name="connsiteY10" fmla="*/ 125428 h 125435"/>
                <a:gd name="connsiteX11" fmla="*/ 50949 w 103276"/>
                <a:gd name="connsiteY11" fmla="*/ 125428 h 125435"/>
                <a:gd name="connsiteX12" fmla="*/ 92269 w 103276"/>
                <a:gd name="connsiteY12" fmla="*/ 82640 h 125435"/>
                <a:gd name="connsiteX13" fmla="*/ 102197 w 103276"/>
                <a:gd name="connsiteY13" fmla="*/ 72642 h 125435"/>
                <a:gd name="connsiteX14" fmla="*/ 99050 w 103276"/>
                <a:gd name="connsiteY14" fmla="*/ 57820 h 125435"/>
                <a:gd name="connsiteX15" fmla="*/ 99050 w 103276"/>
                <a:gd name="connsiteY15" fmla="*/ 57820 h 12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3276" h="125435">
                  <a:moveTo>
                    <a:pt x="99050" y="57820"/>
                  </a:moveTo>
                  <a:cubicBezTo>
                    <a:pt x="98351" y="57611"/>
                    <a:pt x="97652" y="57541"/>
                    <a:pt x="96953" y="57611"/>
                  </a:cubicBezTo>
                  <a:cubicBezTo>
                    <a:pt x="97163" y="55024"/>
                    <a:pt x="97512" y="46914"/>
                    <a:pt x="97582" y="45236"/>
                  </a:cubicBezTo>
                  <a:cubicBezTo>
                    <a:pt x="98561" y="18668"/>
                    <a:pt x="77726" y="560"/>
                    <a:pt x="52487" y="1"/>
                  </a:cubicBezTo>
                  <a:cubicBezTo>
                    <a:pt x="27248" y="-139"/>
                    <a:pt x="5924" y="17410"/>
                    <a:pt x="6203" y="43977"/>
                  </a:cubicBezTo>
                  <a:cubicBezTo>
                    <a:pt x="6203" y="45725"/>
                    <a:pt x="6273" y="53835"/>
                    <a:pt x="6483" y="56422"/>
                  </a:cubicBezTo>
                  <a:cubicBezTo>
                    <a:pt x="5784" y="56352"/>
                    <a:pt x="5015" y="56352"/>
                    <a:pt x="4386" y="56562"/>
                  </a:cubicBezTo>
                  <a:cubicBezTo>
                    <a:pt x="331" y="57890"/>
                    <a:pt x="-1208" y="64462"/>
                    <a:pt x="1030" y="71384"/>
                  </a:cubicBezTo>
                  <a:cubicBezTo>
                    <a:pt x="2917" y="77257"/>
                    <a:pt x="6972" y="81452"/>
                    <a:pt x="10678" y="81592"/>
                  </a:cubicBezTo>
                  <a:cubicBezTo>
                    <a:pt x="13964" y="126057"/>
                    <a:pt x="50809" y="125428"/>
                    <a:pt x="50809" y="125428"/>
                  </a:cubicBezTo>
                  <a:lnTo>
                    <a:pt x="50879" y="125428"/>
                  </a:lnTo>
                  <a:lnTo>
                    <a:pt x="50949" y="125428"/>
                  </a:lnTo>
                  <a:cubicBezTo>
                    <a:pt x="50949" y="125428"/>
                    <a:pt x="87724" y="127036"/>
                    <a:pt x="92269" y="82640"/>
                  </a:cubicBezTo>
                  <a:cubicBezTo>
                    <a:pt x="95974" y="82570"/>
                    <a:pt x="100099" y="78515"/>
                    <a:pt x="102197" y="72642"/>
                  </a:cubicBezTo>
                  <a:cubicBezTo>
                    <a:pt x="104434" y="65930"/>
                    <a:pt x="103105" y="59289"/>
                    <a:pt x="99050" y="57820"/>
                  </a:cubicBezTo>
                  <a:lnTo>
                    <a:pt x="99050" y="57820"/>
                  </a:lnTo>
                  <a:close/>
                </a:path>
              </a:pathLst>
            </a:custGeom>
            <a:grpFill/>
            <a:ln w="698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1E8C2B2E-317B-6215-A4AF-5DB1AC81147A}"/>
                </a:ext>
              </a:extLst>
            </p:cNvPr>
            <p:cNvSpPr/>
            <p:nvPr/>
          </p:nvSpPr>
          <p:spPr>
            <a:xfrm>
              <a:off x="5586273" y="3758392"/>
              <a:ext cx="134258" cy="162981"/>
            </a:xfrm>
            <a:custGeom>
              <a:avLst/>
              <a:gdLst>
                <a:gd name="connsiteX0" fmla="*/ 128913 w 134258"/>
                <a:gd name="connsiteY0" fmla="*/ 75160 h 162981"/>
                <a:gd name="connsiteX1" fmla="*/ 126117 w 134258"/>
                <a:gd name="connsiteY1" fmla="*/ 74880 h 162981"/>
                <a:gd name="connsiteX2" fmla="*/ 126886 w 134258"/>
                <a:gd name="connsiteY2" fmla="*/ 58730 h 162981"/>
                <a:gd name="connsiteX3" fmla="*/ 68297 w 134258"/>
                <a:gd name="connsiteY3" fmla="*/ 1 h 162981"/>
                <a:gd name="connsiteX4" fmla="*/ 8171 w 134258"/>
                <a:gd name="connsiteY4" fmla="*/ 57122 h 162981"/>
                <a:gd name="connsiteX5" fmla="*/ 8520 w 134258"/>
                <a:gd name="connsiteY5" fmla="*/ 73272 h 162981"/>
                <a:gd name="connsiteX6" fmla="*/ 5724 w 134258"/>
                <a:gd name="connsiteY6" fmla="*/ 73482 h 162981"/>
                <a:gd name="connsiteX7" fmla="*/ 1319 w 134258"/>
                <a:gd name="connsiteY7" fmla="*/ 92708 h 162981"/>
                <a:gd name="connsiteX8" fmla="*/ 13834 w 134258"/>
                <a:gd name="connsiteY8" fmla="*/ 105992 h 162981"/>
                <a:gd name="connsiteX9" fmla="*/ 65990 w 134258"/>
                <a:gd name="connsiteY9" fmla="*/ 162973 h 162981"/>
                <a:gd name="connsiteX10" fmla="*/ 66060 w 134258"/>
                <a:gd name="connsiteY10" fmla="*/ 162973 h 162981"/>
                <a:gd name="connsiteX11" fmla="*/ 66200 w 134258"/>
                <a:gd name="connsiteY11" fmla="*/ 162973 h 162981"/>
                <a:gd name="connsiteX12" fmla="*/ 119825 w 134258"/>
                <a:gd name="connsiteY12" fmla="*/ 107461 h 162981"/>
                <a:gd name="connsiteX13" fmla="*/ 132689 w 134258"/>
                <a:gd name="connsiteY13" fmla="*/ 94456 h 162981"/>
                <a:gd name="connsiteX14" fmla="*/ 128913 w 134258"/>
                <a:gd name="connsiteY14" fmla="*/ 75160 h 162981"/>
                <a:gd name="connsiteX15" fmla="*/ 128913 w 134258"/>
                <a:gd name="connsiteY15" fmla="*/ 75160 h 16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4258" h="162981">
                  <a:moveTo>
                    <a:pt x="128913" y="75160"/>
                  </a:moveTo>
                  <a:cubicBezTo>
                    <a:pt x="128005" y="74880"/>
                    <a:pt x="127096" y="74740"/>
                    <a:pt x="126117" y="74880"/>
                  </a:cubicBezTo>
                  <a:cubicBezTo>
                    <a:pt x="126397" y="71524"/>
                    <a:pt x="126816" y="61037"/>
                    <a:pt x="126886" y="58730"/>
                  </a:cubicBezTo>
                  <a:cubicBezTo>
                    <a:pt x="128145" y="24192"/>
                    <a:pt x="101157" y="701"/>
                    <a:pt x="68297" y="1"/>
                  </a:cubicBezTo>
                  <a:cubicBezTo>
                    <a:pt x="35437" y="-208"/>
                    <a:pt x="7821" y="22584"/>
                    <a:pt x="8171" y="57122"/>
                  </a:cubicBezTo>
                  <a:cubicBezTo>
                    <a:pt x="8171" y="59359"/>
                    <a:pt x="8310" y="69916"/>
                    <a:pt x="8520" y="73272"/>
                  </a:cubicBezTo>
                  <a:cubicBezTo>
                    <a:pt x="7541" y="73132"/>
                    <a:pt x="6632" y="73202"/>
                    <a:pt x="5724" y="73482"/>
                  </a:cubicBezTo>
                  <a:cubicBezTo>
                    <a:pt x="410" y="75160"/>
                    <a:pt x="-1548" y="83759"/>
                    <a:pt x="1319" y="92708"/>
                  </a:cubicBezTo>
                  <a:cubicBezTo>
                    <a:pt x="3766" y="100399"/>
                    <a:pt x="9079" y="105783"/>
                    <a:pt x="13834" y="105992"/>
                  </a:cubicBezTo>
                  <a:cubicBezTo>
                    <a:pt x="18098" y="163742"/>
                    <a:pt x="65990" y="162973"/>
                    <a:pt x="65990" y="162973"/>
                  </a:cubicBezTo>
                  <a:lnTo>
                    <a:pt x="66060" y="162973"/>
                  </a:lnTo>
                  <a:lnTo>
                    <a:pt x="66200" y="162973"/>
                  </a:lnTo>
                  <a:cubicBezTo>
                    <a:pt x="66200" y="162973"/>
                    <a:pt x="114022" y="165001"/>
                    <a:pt x="119825" y="107461"/>
                  </a:cubicBezTo>
                  <a:cubicBezTo>
                    <a:pt x="124649" y="107321"/>
                    <a:pt x="130032" y="102077"/>
                    <a:pt x="132689" y="94456"/>
                  </a:cubicBezTo>
                  <a:cubicBezTo>
                    <a:pt x="135835" y="85647"/>
                    <a:pt x="134087" y="76978"/>
                    <a:pt x="128913" y="75160"/>
                  </a:cubicBezTo>
                  <a:lnTo>
                    <a:pt x="128913" y="75160"/>
                  </a:lnTo>
                  <a:close/>
                </a:path>
              </a:pathLst>
            </a:custGeom>
            <a:grpFill/>
            <a:ln w="698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7A14EFB-833A-73D4-7A11-7F03D0F41083}"/>
                </a:ext>
              </a:extLst>
            </p:cNvPr>
            <p:cNvSpPr/>
            <p:nvPr/>
          </p:nvSpPr>
          <p:spPr>
            <a:xfrm>
              <a:off x="5791447" y="3630937"/>
              <a:ext cx="180132" cy="218777"/>
            </a:xfrm>
            <a:custGeom>
              <a:avLst/>
              <a:gdLst>
                <a:gd name="connsiteX0" fmla="*/ 172846 w 180132"/>
                <a:gd name="connsiteY0" fmla="*/ 100889 h 218777"/>
                <a:gd name="connsiteX1" fmla="*/ 169140 w 180132"/>
                <a:gd name="connsiteY1" fmla="*/ 100470 h 218777"/>
                <a:gd name="connsiteX2" fmla="*/ 170189 w 180132"/>
                <a:gd name="connsiteY2" fmla="*/ 78796 h 218777"/>
                <a:gd name="connsiteX3" fmla="*/ 91535 w 180132"/>
                <a:gd name="connsiteY3" fmla="*/ 2 h 218777"/>
                <a:gd name="connsiteX4" fmla="*/ 10853 w 180132"/>
                <a:gd name="connsiteY4" fmla="*/ 76699 h 218777"/>
                <a:gd name="connsiteX5" fmla="*/ 11342 w 180132"/>
                <a:gd name="connsiteY5" fmla="*/ 98372 h 218777"/>
                <a:gd name="connsiteX6" fmla="*/ 7637 w 180132"/>
                <a:gd name="connsiteY6" fmla="*/ 98652 h 218777"/>
                <a:gd name="connsiteX7" fmla="*/ 1764 w 180132"/>
                <a:gd name="connsiteY7" fmla="*/ 124450 h 218777"/>
                <a:gd name="connsiteX8" fmla="*/ 18544 w 180132"/>
                <a:gd name="connsiteY8" fmla="*/ 142279 h 218777"/>
                <a:gd name="connsiteX9" fmla="*/ 88529 w 180132"/>
                <a:gd name="connsiteY9" fmla="*/ 218766 h 218777"/>
                <a:gd name="connsiteX10" fmla="*/ 88668 w 180132"/>
                <a:gd name="connsiteY10" fmla="*/ 218766 h 218777"/>
                <a:gd name="connsiteX11" fmla="*/ 88808 w 180132"/>
                <a:gd name="connsiteY11" fmla="*/ 218766 h 218777"/>
                <a:gd name="connsiteX12" fmla="*/ 160820 w 180132"/>
                <a:gd name="connsiteY12" fmla="*/ 144166 h 218777"/>
                <a:gd name="connsiteX13" fmla="*/ 178089 w 180132"/>
                <a:gd name="connsiteY13" fmla="*/ 126758 h 218777"/>
                <a:gd name="connsiteX14" fmla="*/ 172846 w 180132"/>
                <a:gd name="connsiteY14" fmla="*/ 100889 h 218777"/>
                <a:gd name="connsiteX15" fmla="*/ 172846 w 180132"/>
                <a:gd name="connsiteY15" fmla="*/ 100889 h 21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0132" h="218777">
                  <a:moveTo>
                    <a:pt x="172846" y="100889"/>
                  </a:moveTo>
                  <a:cubicBezTo>
                    <a:pt x="171657" y="100470"/>
                    <a:pt x="170399" y="100330"/>
                    <a:pt x="169140" y="100470"/>
                  </a:cubicBezTo>
                  <a:cubicBezTo>
                    <a:pt x="169560" y="95995"/>
                    <a:pt x="170119" y="81872"/>
                    <a:pt x="170189" y="78796"/>
                  </a:cubicBezTo>
                  <a:cubicBezTo>
                    <a:pt x="171867" y="32442"/>
                    <a:pt x="135581" y="841"/>
                    <a:pt x="91535" y="2"/>
                  </a:cubicBezTo>
                  <a:cubicBezTo>
                    <a:pt x="47489" y="-278"/>
                    <a:pt x="10364" y="30275"/>
                    <a:pt x="10853" y="76699"/>
                  </a:cubicBezTo>
                  <a:cubicBezTo>
                    <a:pt x="10853" y="79775"/>
                    <a:pt x="10993" y="93828"/>
                    <a:pt x="11342" y="98372"/>
                  </a:cubicBezTo>
                  <a:cubicBezTo>
                    <a:pt x="10084" y="98232"/>
                    <a:pt x="8826" y="98302"/>
                    <a:pt x="7637" y="98652"/>
                  </a:cubicBezTo>
                  <a:cubicBezTo>
                    <a:pt x="576" y="100959"/>
                    <a:pt x="-2081" y="112495"/>
                    <a:pt x="1764" y="124450"/>
                  </a:cubicBezTo>
                  <a:cubicBezTo>
                    <a:pt x="5120" y="134728"/>
                    <a:pt x="12112" y="141999"/>
                    <a:pt x="18544" y="142279"/>
                  </a:cubicBezTo>
                  <a:cubicBezTo>
                    <a:pt x="24277" y="219744"/>
                    <a:pt x="88529" y="218766"/>
                    <a:pt x="88529" y="218766"/>
                  </a:cubicBezTo>
                  <a:lnTo>
                    <a:pt x="88668" y="218766"/>
                  </a:lnTo>
                  <a:lnTo>
                    <a:pt x="88808" y="218766"/>
                  </a:lnTo>
                  <a:cubicBezTo>
                    <a:pt x="88808" y="218766"/>
                    <a:pt x="152990" y="221492"/>
                    <a:pt x="160820" y="144166"/>
                  </a:cubicBezTo>
                  <a:cubicBezTo>
                    <a:pt x="167253" y="144027"/>
                    <a:pt x="174524" y="136965"/>
                    <a:pt x="178089" y="126758"/>
                  </a:cubicBezTo>
                  <a:cubicBezTo>
                    <a:pt x="182214" y="114942"/>
                    <a:pt x="179907" y="103336"/>
                    <a:pt x="172846" y="100889"/>
                  </a:cubicBezTo>
                  <a:lnTo>
                    <a:pt x="172846" y="100889"/>
                  </a:lnTo>
                  <a:close/>
                </a:path>
              </a:pathLst>
            </a:custGeom>
            <a:grpFill/>
            <a:ln w="698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E1D9AE43-B3DD-8ECA-080C-32A46804A43D}"/>
                </a:ext>
              </a:extLst>
            </p:cNvPr>
            <p:cNvSpPr/>
            <p:nvPr/>
          </p:nvSpPr>
          <p:spPr>
            <a:xfrm>
              <a:off x="6047506" y="3526066"/>
              <a:ext cx="199459" cy="242189"/>
            </a:xfrm>
            <a:custGeom>
              <a:avLst/>
              <a:gdLst>
                <a:gd name="connsiteX0" fmla="*/ 191203 w 199459"/>
                <a:gd name="connsiteY0" fmla="*/ 110466 h 242189"/>
                <a:gd name="connsiteX1" fmla="*/ 187078 w 199459"/>
                <a:gd name="connsiteY1" fmla="*/ 110046 h 242189"/>
                <a:gd name="connsiteX2" fmla="*/ 187917 w 199459"/>
                <a:gd name="connsiteY2" fmla="*/ 86065 h 242189"/>
                <a:gd name="connsiteX3" fmla="*/ 99754 w 199459"/>
                <a:gd name="connsiteY3" fmla="*/ 0 h 242189"/>
                <a:gd name="connsiteX4" fmla="*/ 11521 w 199459"/>
                <a:gd name="connsiteY4" fmla="*/ 86065 h 242189"/>
                <a:gd name="connsiteX5" fmla="*/ 12360 w 199459"/>
                <a:gd name="connsiteY5" fmla="*/ 110046 h 242189"/>
                <a:gd name="connsiteX6" fmla="*/ 8235 w 199459"/>
                <a:gd name="connsiteY6" fmla="*/ 110466 h 242189"/>
                <a:gd name="connsiteX7" fmla="*/ 2153 w 199459"/>
                <a:gd name="connsiteY7" fmla="*/ 139061 h 242189"/>
                <a:gd name="connsiteX8" fmla="*/ 21030 w 199459"/>
                <a:gd name="connsiteY8" fmla="*/ 158567 h 242189"/>
                <a:gd name="connsiteX9" fmla="*/ 99614 w 199459"/>
                <a:gd name="connsiteY9" fmla="*/ 242185 h 242189"/>
                <a:gd name="connsiteX10" fmla="*/ 99754 w 199459"/>
                <a:gd name="connsiteY10" fmla="*/ 242185 h 242189"/>
                <a:gd name="connsiteX11" fmla="*/ 99894 w 199459"/>
                <a:gd name="connsiteY11" fmla="*/ 242185 h 242189"/>
                <a:gd name="connsiteX12" fmla="*/ 178478 w 199459"/>
                <a:gd name="connsiteY12" fmla="*/ 158567 h 242189"/>
                <a:gd name="connsiteX13" fmla="*/ 197355 w 199459"/>
                <a:gd name="connsiteY13" fmla="*/ 139061 h 242189"/>
                <a:gd name="connsiteX14" fmla="*/ 191203 w 199459"/>
                <a:gd name="connsiteY14" fmla="*/ 110466 h 242189"/>
                <a:gd name="connsiteX15" fmla="*/ 191203 w 199459"/>
                <a:gd name="connsiteY15" fmla="*/ 110466 h 242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9459" h="242189">
                  <a:moveTo>
                    <a:pt x="191203" y="110466"/>
                  </a:moveTo>
                  <a:cubicBezTo>
                    <a:pt x="189874" y="110046"/>
                    <a:pt x="188476" y="109906"/>
                    <a:pt x="187078" y="110046"/>
                  </a:cubicBezTo>
                  <a:cubicBezTo>
                    <a:pt x="187497" y="105082"/>
                    <a:pt x="187847" y="89421"/>
                    <a:pt x="187917" y="86065"/>
                  </a:cubicBezTo>
                  <a:cubicBezTo>
                    <a:pt x="189105" y="34748"/>
                    <a:pt x="148485" y="280"/>
                    <a:pt x="99754" y="0"/>
                  </a:cubicBezTo>
                  <a:cubicBezTo>
                    <a:pt x="50953" y="350"/>
                    <a:pt x="10333" y="34748"/>
                    <a:pt x="11521" y="86065"/>
                  </a:cubicBezTo>
                  <a:cubicBezTo>
                    <a:pt x="11591" y="89421"/>
                    <a:pt x="12011" y="105082"/>
                    <a:pt x="12360" y="110046"/>
                  </a:cubicBezTo>
                  <a:cubicBezTo>
                    <a:pt x="10962" y="109906"/>
                    <a:pt x="9564" y="109976"/>
                    <a:pt x="8235" y="110466"/>
                  </a:cubicBezTo>
                  <a:cubicBezTo>
                    <a:pt x="405" y="113122"/>
                    <a:pt x="-2322" y="125917"/>
                    <a:pt x="2153" y="139061"/>
                  </a:cubicBezTo>
                  <a:cubicBezTo>
                    <a:pt x="5998" y="150457"/>
                    <a:pt x="13898" y="158287"/>
                    <a:pt x="21030" y="158567"/>
                  </a:cubicBezTo>
                  <a:cubicBezTo>
                    <a:pt x="28581" y="244283"/>
                    <a:pt x="99614" y="242185"/>
                    <a:pt x="99614" y="242185"/>
                  </a:cubicBezTo>
                  <a:lnTo>
                    <a:pt x="99754" y="242185"/>
                  </a:lnTo>
                  <a:lnTo>
                    <a:pt x="99894" y="242185"/>
                  </a:lnTo>
                  <a:cubicBezTo>
                    <a:pt x="99894" y="242185"/>
                    <a:pt x="170997" y="244283"/>
                    <a:pt x="178478" y="158567"/>
                  </a:cubicBezTo>
                  <a:cubicBezTo>
                    <a:pt x="185609" y="158287"/>
                    <a:pt x="193510" y="150387"/>
                    <a:pt x="197355" y="139061"/>
                  </a:cubicBezTo>
                  <a:cubicBezTo>
                    <a:pt x="201760" y="125917"/>
                    <a:pt x="199033" y="113122"/>
                    <a:pt x="191203" y="110466"/>
                  </a:cubicBezTo>
                  <a:lnTo>
                    <a:pt x="191203" y="110466"/>
                  </a:lnTo>
                  <a:close/>
                </a:path>
              </a:pathLst>
            </a:custGeom>
            <a:grpFill/>
            <a:ln w="698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11442F63-688D-2471-ECC3-96149C506612}"/>
                </a:ext>
              </a:extLst>
            </p:cNvPr>
            <p:cNvSpPr/>
            <p:nvPr/>
          </p:nvSpPr>
          <p:spPr>
            <a:xfrm>
              <a:off x="5378686" y="3784891"/>
              <a:ext cx="958672" cy="350902"/>
            </a:xfrm>
            <a:custGeom>
              <a:avLst/>
              <a:gdLst>
                <a:gd name="connsiteX0" fmla="*/ 958672 w 958672"/>
                <a:gd name="connsiteY0" fmla="*/ 70544 h 350902"/>
                <a:gd name="connsiteX1" fmla="*/ 855129 w 958672"/>
                <a:gd name="connsiteY1" fmla="*/ 0 h 350902"/>
                <a:gd name="connsiteX2" fmla="*/ 815766 w 958672"/>
                <a:gd name="connsiteY2" fmla="*/ 39362 h 350902"/>
                <a:gd name="connsiteX3" fmla="*/ 798567 w 958672"/>
                <a:gd name="connsiteY3" fmla="*/ 39362 h 350902"/>
                <a:gd name="connsiteX4" fmla="*/ 768154 w 958672"/>
                <a:gd name="connsiteY4" fmla="*/ 8949 h 350902"/>
                <a:gd name="connsiteX5" fmla="*/ 768085 w 958672"/>
                <a:gd name="connsiteY5" fmla="*/ 8879 h 350902"/>
                <a:gd name="connsiteX6" fmla="*/ 768015 w 958672"/>
                <a:gd name="connsiteY6" fmla="*/ 8949 h 350902"/>
                <a:gd name="connsiteX7" fmla="*/ 737602 w 958672"/>
                <a:gd name="connsiteY7" fmla="*/ 39362 h 350902"/>
                <a:gd name="connsiteX8" fmla="*/ 720473 w 958672"/>
                <a:gd name="connsiteY8" fmla="*/ 39362 h 350902"/>
                <a:gd name="connsiteX9" fmla="*/ 681180 w 958672"/>
                <a:gd name="connsiteY9" fmla="*/ 70 h 350902"/>
                <a:gd name="connsiteX10" fmla="*/ 571834 w 958672"/>
                <a:gd name="connsiteY10" fmla="*/ 88163 h 350902"/>
                <a:gd name="connsiteX11" fmla="*/ 543378 w 958672"/>
                <a:gd name="connsiteY11" fmla="*/ 115919 h 350902"/>
                <a:gd name="connsiteX12" fmla="*/ 527857 w 958672"/>
                <a:gd name="connsiteY12" fmla="*/ 115709 h 350902"/>
                <a:gd name="connsiteX13" fmla="*/ 500730 w 958672"/>
                <a:gd name="connsiteY13" fmla="*/ 87883 h 350902"/>
                <a:gd name="connsiteX14" fmla="*/ 500660 w 958672"/>
                <a:gd name="connsiteY14" fmla="*/ 87813 h 350902"/>
                <a:gd name="connsiteX15" fmla="*/ 500590 w 958672"/>
                <a:gd name="connsiteY15" fmla="*/ 87883 h 350902"/>
                <a:gd name="connsiteX16" fmla="*/ 472764 w 958672"/>
                <a:gd name="connsiteY16" fmla="*/ 115010 h 350902"/>
                <a:gd name="connsiteX17" fmla="*/ 457313 w 958672"/>
                <a:gd name="connsiteY17" fmla="*/ 114800 h 350902"/>
                <a:gd name="connsiteX18" fmla="*/ 422286 w 958672"/>
                <a:gd name="connsiteY18" fmla="*/ 78864 h 350902"/>
                <a:gd name="connsiteX19" fmla="*/ 322308 w 958672"/>
                <a:gd name="connsiteY19" fmla="*/ 157728 h 350902"/>
                <a:gd name="connsiteX20" fmla="*/ 304969 w 958672"/>
                <a:gd name="connsiteY20" fmla="*/ 174577 h 350902"/>
                <a:gd name="connsiteX21" fmla="*/ 293433 w 958672"/>
                <a:gd name="connsiteY21" fmla="*/ 174438 h 350902"/>
                <a:gd name="connsiteX22" fmla="*/ 273227 w 958672"/>
                <a:gd name="connsiteY22" fmla="*/ 153673 h 350902"/>
                <a:gd name="connsiteX23" fmla="*/ 273157 w 958672"/>
                <a:gd name="connsiteY23" fmla="*/ 153603 h 350902"/>
                <a:gd name="connsiteX24" fmla="*/ 273087 w 958672"/>
                <a:gd name="connsiteY24" fmla="*/ 153673 h 350902"/>
                <a:gd name="connsiteX25" fmla="*/ 252323 w 958672"/>
                <a:gd name="connsiteY25" fmla="*/ 173878 h 350902"/>
                <a:gd name="connsiteX26" fmla="*/ 240787 w 958672"/>
                <a:gd name="connsiteY26" fmla="*/ 173738 h 350902"/>
                <a:gd name="connsiteX27" fmla="*/ 214708 w 958672"/>
                <a:gd name="connsiteY27" fmla="*/ 146961 h 350902"/>
                <a:gd name="connsiteX28" fmla="*/ 137802 w 958672"/>
                <a:gd name="connsiteY28" fmla="*/ 217016 h 350902"/>
                <a:gd name="connsiteX29" fmla="*/ 130042 w 958672"/>
                <a:gd name="connsiteY29" fmla="*/ 224567 h 350902"/>
                <a:gd name="connsiteX30" fmla="*/ 121163 w 958672"/>
                <a:gd name="connsiteY30" fmla="*/ 224427 h 350902"/>
                <a:gd name="connsiteX31" fmla="*/ 105641 w 958672"/>
                <a:gd name="connsiteY31" fmla="*/ 208416 h 350902"/>
                <a:gd name="connsiteX32" fmla="*/ 105641 w 958672"/>
                <a:gd name="connsiteY32" fmla="*/ 208346 h 350902"/>
                <a:gd name="connsiteX33" fmla="*/ 105571 w 958672"/>
                <a:gd name="connsiteY33" fmla="*/ 208416 h 350902"/>
                <a:gd name="connsiteX34" fmla="*/ 89631 w 958672"/>
                <a:gd name="connsiteY34" fmla="*/ 224007 h 350902"/>
                <a:gd name="connsiteX35" fmla="*/ 80752 w 958672"/>
                <a:gd name="connsiteY35" fmla="*/ 223867 h 350902"/>
                <a:gd name="connsiteX36" fmla="*/ 60686 w 958672"/>
                <a:gd name="connsiteY36" fmla="*/ 203243 h 350902"/>
                <a:gd name="connsiteX37" fmla="*/ 839 w 958672"/>
                <a:gd name="connsiteY37" fmla="*/ 265117 h 350902"/>
                <a:gd name="connsiteX38" fmla="*/ 0 w 958672"/>
                <a:gd name="connsiteY38" fmla="*/ 328041 h 350902"/>
                <a:gd name="connsiteX39" fmla="*/ 299935 w 958672"/>
                <a:gd name="connsiteY39" fmla="*/ 190658 h 350902"/>
                <a:gd name="connsiteX40" fmla="*/ 367892 w 958672"/>
                <a:gd name="connsiteY40" fmla="*/ 350903 h 350902"/>
                <a:gd name="connsiteX41" fmla="*/ 958672 w 958672"/>
                <a:gd name="connsiteY41" fmla="*/ 70544 h 350902"/>
                <a:gd name="connsiteX42" fmla="*/ 958672 w 958672"/>
                <a:gd name="connsiteY42" fmla="*/ 70544 h 35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958672" h="350902">
                  <a:moveTo>
                    <a:pt x="958672" y="70544"/>
                  </a:moveTo>
                  <a:cubicBezTo>
                    <a:pt x="940285" y="30832"/>
                    <a:pt x="900993" y="2517"/>
                    <a:pt x="855129" y="0"/>
                  </a:cubicBezTo>
                  <a:lnTo>
                    <a:pt x="815766" y="39362"/>
                  </a:lnTo>
                  <a:cubicBezTo>
                    <a:pt x="811012" y="44046"/>
                    <a:pt x="803322" y="44046"/>
                    <a:pt x="798567" y="39362"/>
                  </a:cubicBezTo>
                  <a:lnTo>
                    <a:pt x="768154" y="8949"/>
                  </a:lnTo>
                  <a:cubicBezTo>
                    <a:pt x="768154" y="8949"/>
                    <a:pt x="768085" y="8879"/>
                    <a:pt x="768085" y="8879"/>
                  </a:cubicBezTo>
                  <a:cubicBezTo>
                    <a:pt x="768085" y="8879"/>
                    <a:pt x="768085" y="8949"/>
                    <a:pt x="768015" y="8949"/>
                  </a:cubicBezTo>
                  <a:lnTo>
                    <a:pt x="737602" y="39362"/>
                  </a:lnTo>
                  <a:cubicBezTo>
                    <a:pt x="732848" y="44046"/>
                    <a:pt x="725157" y="44046"/>
                    <a:pt x="720473" y="39362"/>
                  </a:cubicBezTo>
                  <a:lnTo>
                    <a:pt x="681180" y="70"/>
                  </a:lnTo>
                  <a:cubicBezTo>
                    <a:pt x="629094" y="3216"/>
                    <a:pt x="585677" y="39572"/>
                    <a:pt x="571834" y="88163"/>
                  </a:cubicBezTo>
                  <a:lnTo>
                    <a:pt x="543378" y="115919"/>
                  </a:lnTo>
                  <a:cubicBezTo>
                    <a:pt x="539044" y="120114"/>
                    <a:pt x="532052" y="120044"/>
                    <a:pt x="527857" y="115709"/>
                  </a:cubicBezTo>
                  <a:lnTo>
                    <a:pt x="500730" y="87883"/>
                  </a:lnTo>
                  <a:cubicBezTo>
                    <a:pt x="500730" y="87883"/>
                    <a:pt x="500730" y="87813"/>
                    <a:pt x="500660" y="87813"/>
                  </a:cubicBezTo>
                  <a:cubicBezTo>
                    <a:pt x="500660" y="87813"/>
                    <a:pt x="500590" y="87883"/>
                    <a:pt x="500590" y="87883"/>
                  </a:cubicBezTo>
                  <a:lnTo>
                    <a:pt x="472764" y="115010"/>
                  </a:lnTo>
                  <a:cubicBezTo>
                    <a:pt x="468430" y="119205"/>
                    <a:pt x="461508" y="119135"/>
                    <a:pt x="457313" y="114800"/>
                  </a:cubicBezTo>
                  <a:lnTo>
                    <a:pt x="422286" y="78864"/>
                  </a:lnTo>
                  <a:cubicBezTo>
                    <a:pt x="375023" y="81101"/>
                    <a:pt x="335172" y="113752"/>
                    <a:pt x="322308" y="157728"/>
                  </a:cubicBezTo>
                  <a:lnTo>
                    <a:pt x="304969" y="174577"/>
                  </a:lnTo>
                  <a:cubicBezTo>
                    <a:pt x="301753" y="177724"/>
                    <a:pt x="296579" y="177654"/>
                    <a:pt x="293433" y="174438"/>
                  </a:cubicBezTo>
                  <a:lnTo>
                    <a:pt x="273227" y="153673"/>
                  </a:lnTo>
                  <a:cubicBezTo>
                    <a:pt x="273227" y="153673"/>
                    <a:pt x="273227" y="153603"/>
                    <a:pt x="273157" y="153603"/>
                  </a:cubicBezTo>
                  <a:cubicBezTo>
                    <a:pt x="273157" y="153603"/>
                    <a:pt x="273157" y="153603"/>
                    <a:pt x="273087" y="153673"/>
                  </a:cubicBezTo>
                  <a:lnTo>
                    <a:pt x="252323" y="173878"/>
                  </a:lnTo>
                  <a:cubicBezTo>
                    <a:pt x="249107" y="177024"/>
                    <a:pt x="243933" y="176955"/>
                    <a:pt x="240787" y="173738"/>
                  </a:cubicBezTo>
                  <a:lnTo>
                    <a:pt x="214708" y="146961"/>
                  </a:lnTo>
                  <a:cubicBezTo>
                    <a:pt x="175556" y="148779"/>
                    <a:pt x="143186" y="178633"/>
                    <a:pt x="137802" y="217016"/>
                  </a:cubicBezTo>
                  <a:lnTo>
                    <a:pt x="130042" y="224567"/>
                  </a:lnTo>
                  <a:cubicBezTo>
                    <a:pt x="127595" y="226944"/>
                    <a:pt x="123540" y="226944"/>
                    <a:pt x="121163" y="224427"/>
                  </a:cubicBezTo>
                  <a:lnTo>
                    <a:pt x="105641" y="208416"/>
                  </a:lnTo>
                  <a:cubicBezTo>
                    <a:pt x="105641" y="208416"/>
                    <a:pt x="105641" y="208416"/>
                    <a:pt x="105641" y="208346"/>
                  </a:cubicBezTo>
                  <a:cubicBezTo>
                    <a:pt x="105641" y="208346"/>
                    <a:pt x="105641" y="208416"/>
                    <a:pt x="105571" y="208416"/>
                  </a:cubicBezTo>
                  <a:lnTo>
                    <a:pt x="89631" y="224007"/>
                  </a:lnTo>
                  <a:cubicBezTo>
                    <a:pt x="87184" y="226384"/>
                    <a:pt x="83129" y="226384"/>
                    <a:pt x="80752" y="223867"/>
                  </a:cubicBezTo>
                  <a:lnTo>
                    <a:pt x="60686" y="203243"/>
                  </a:lnTo>
                  <a:cubicBezTo>
                    <a:pt x="27896" y="204781"/>
                    <a:pt x="1258" y="231838"/>
                    <a:pt x="839" y="265117"/>
                  </a:cubicBezTo>
                  <a:lnTo>
                    <a:pt x="0" y="328041"/>
                  </a:lnTo>
                  <a:lnTo>
                    <a:pt x="299935" y="190658"/>
                  </a:lnTo>
                  <a:lnTo>
                    <a:pt x="367892" y="350903"/>
                  </a:lnTo>
                  <a:lnTo>
                    <a:pt x="958672" y="70544"/>
                  </a:lnTo>
                  <a:lnTo>
                    <a:pt x="958672" y="70544"/>
                  </a:lnTo>
                  <a:close/>
                </a:path>
              </a:pathLst>
            </a:custGeom>
            <a:grpFill/>
            <a:ln w="698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7A545C1F-C3CD-A701-8C2F-9E6B95A04CEE}"/>
                </a:ext>
              </a:extLst>
            </p:cNvPr>
            <p:cNvSpPr/>
            <p:nvPr/>
          </p:nvSpPr>
          <p:spPr>
            <a:xfrm>
              <a:off x="5303737" y="3829637"/>
              <a:ext cx="1197012" cy="434450"/>
            </a:xfrm>
            <a:custGeom>
              <a:avLst/>
              <a:gdLst>
                <a:gd name="connsiteX0" fmla="*/ 1197012 w 1197012"/>
                <a:gd name="connsiteY0" fmla="*/ 12585 h 434450"/>
                <a:gd name="connsiteX1" fmla="*/ 1040892 w 1197012"/>
                <a:gd name="connsiteY1" fmla="*/ 0 h 434450"/>
                <a:gd name="connsiteX2" fmla="*/ 1059140 w 1197012"/>
                <a:gd name="connsiteY2" fmla="*/ 38523 h 434450"/>
                <a:gd name="connsiteX3" fmla="*/ 430396 w 1197012"/>
                <a:gd name="connsiteY3" fmla="*/ 338038 h 434450"/>
                <a:gd name="connsiteX4" fmla="*/ 362439 w 1197012"/>
                <a:gd name="connsiteY4" fmla="*/ 177863 h 434450"/>
                <a:gd name="connsiteX5" fmla="*/ 0 w 1197012"/>
                <a:gd name="connsiteY5" fmla="*/ 342373 h 434450"/>
                <a:gd name="connsiteX6" fmla="*/ 29714 w 1197012"/>
                <a:gd name="connsiteY6" fmla="*/ 407254 h 434450"/>
                <a:gd name="connsiteX7" fmla="*/ 325384 w 1197012"/>
                <a:gd name="connsiteY7" fmla="*/ 273367 h 434450"/>
                <a:gd name="connsiteX8" fmla="*/ 393761 w 1197012"/>
                <a:gd name="connsiteY8" fmla="*/ 434451 h 434450"/>
                <a:gd name="connsiteX9" fmla="*/ 1089763 w 1197012"/>
                <a:gd name="connsiteY9" fmla="*/ 102984 h 434450"/>
                <a:gd name="connsiteX10" fmla="*/ 1108011 w 1197012"/>
                <a:gd name="connsiteY10" fmla="*/ 141508 h 434450"/>
                <a:gd name="connsiteX11" fmla="*/ 1197012 w 1197012"/>
                <a:gd name="connsiteY11" fmla="*/ 12585 h 43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7012" h="434450">
                  <a:moveTo>
                    <a:pt x="1197012" y="12585"/>
                  </a:moveTo>
                  <a:lnTo>
                    <a:pt x="1040892" y="0"/>
                  </a:lnTo>
                  <a:lnTo>
                    <a:pt x="1059140" y="38523"/>
                  </a:lnTo>
                  <a:lnTo>
                    <a:pt x="430396" y="338038"/>
                  </a:lnTo>
                  <a:lnTo>
                    <a:pt x="362439" y="177863"/>
                  </a:lnTo>
                  <a:lnTo>
                    <a:pt x="0" y="342373"/>
                  </a:lnTo>
                  <a:lnTo>
                    <a:pt x="29714" y="407254"/>
                  </a:lnTo>
                  <a:lnTo>
                    <a:pt x="325384" y="273367"/>
                  </a:lnTo>
                  <a:lnTo>
                    <a:pt x="393761" y="434451"/>
                  </a:lnTo>
                  <a:lnTo>
                    <a:pt x="1089763" y="102984"/>
                  </a:lnTo>
                  <a:lnTo>
                    <a:pt x="1108011" y="141508"/>
                  </a:lnTo>
                  <a:lnTo>
                    <a:pt x="1197012" y="12585"/>
                  </a:lnTo>
                  <a:close/>
                </a:path>
              </a:pathLst>
            </a:custGeom>
            <a:grpFill/>
            <a:ln w="6988" cap="flat">
              <a:noFill/>
              <a:prstDash val="solid"/>
              <a:miter/>
            </a:ln>
          </p:spPr>
          <p:txBody>
            <a:bodyPr rtlCol="0" anchor="ctr"/>
            <a:lstStyle/>
            <a:p>
              <a:endParaRPr lang="en-US"/>
            </a:p>
          </p:txBody>
        </p:sp>
      </p:grpSp>
      <p:sp>
        <p:nvSpPr>
          <p:cNvPr id="220" name="TextBox 219">
            <a:extLst>
              <a:ext uri="{FF2B5EF4-FFF2-40B4-BE49-F238E27FC236}">
                <a16:creationId xmlns:a16="http://schemas.microsoft.com/office/drawing/2014/main" id="{58E5B6B0-124B-2F71-7416-C50284BCDDEF}"/>
              </a:ext>
            </a:extLst>
          </p:cNvPr>
          <p:cNvSpPr txBox="1"/>
          <p:nvPr/>
        </p:nvSpPr>
        <p:spPr>
          <a:xfrm>
            <a:off x="8533353" y="1618428"/>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21" name="TextBox 220">
            <a:extLst>
              <a:ext uri="{FF2B5EF4-FFF2-40B4-BE49-F238E27FC236}">
                <a16:creationId xmlns:a16="http://schemas.microsoft.com/office/drawing/2014/main" id="{9243F7F1-0C19-97AF-2767-EADFAE5827D3}"/>
              </a:ext>
            </a:extLst>
          </p:cNvPr>
          <p:cNvSpPr txBox="1"/>
          <p:nvPr/>
        </p:nvSpPr>
        <p:spPr>
          <a:xfrm>
            <a:off x="8372788" y="4791385"/>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22" name="TextBox 221">
            <a:extLst>
              <a:ext uri="{FF2B5EF4-FFF2-40B4-BE49-F238E27FC236}">
                <a16:creationId xmlns:a16="http://schemas.microsoft.com/office/drawing/2014/main" id="{C7EF1B4D-3F8C-801A-7231-907EA4BD5DD2}"/>
              </a:ext>
            </a:extLst>
          </p:cNvPr>
          <p:cNvSpPr txBox="1"/>
          <p:nvPr/>
        </p:nvSpPr>
        <p:spPr>
          <a:xfrm>
            <a:off x="541964" y="1473023"/>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23" name="TextBox 222">
            <a:extLst>
              <a:ext uri="{FF2B5EF4-FFF2-40B4-BE49-F238E27FC236}">
                <a16:creationId xmlns:a16="http://schemas.microsoft.com/office/drawing/2014/main" id="{8B5D6361-8323-EC54-4386-28929C8F8922}"/>
              </a:ext>
            </a:extLst>
          </p:cNvPr>
          <p:cNvSpPr txBox="1"/>
          <p:nvPr/>
        </p:nvSpPr>
        <p:spPr>
          <a:xfrm>
            <a:off x="292046" y="4645980"/>
            <a:ext cx="3399662" cy="1081065"/>
          </a:xfrm>
          <a:prstGeom prst="rect">
            <a:avLst/>
          </a:prstGeom>
          <a:noFill/>
        </p:spPr>
        <p:txBody>
          <a:bodyPr wrap="square">
            <a:spAutoFit/>
          </a:bodyPr>
          <a:lstStyle/>
          <a:p>
            <a:pPr algn="justLow"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24" name="TextBox 223">
            <a:extLst>
              <a:ext uri="{FF2B5EF4-FFF2-40B4-BE49-F238E27FC236}">
                <a16:creationId xmlns:a16="http://schemas.microsoft.com/office/drawing/2014/main" id="{E3D16D1D-4E2F-B3F2-3164-F2E25AC016A4}"/>
              </a:ext>
            </a:extLst>
          </p:cNvPr>
          <p:cNvSpPr txBox="1"/>
          <p:nvPr/>
        </p:nvSpPr>
        <p:spPr>
          <a:xfrm rot="19884516">
            <a:off x="5317546" y="2027129"/>
            <a:ext cx="727200" cy="646331"/>
          </a:xfrm>
          <a:prstGeom prst="rect">
            <a:avLst/>
          </a:prstGeom>
          <a:noFill/>
        </p:spPr>
        <p:txBody>
          <a:bodyPr wrap="square" rtlCol="0">
            <a:spAutoFit/>
          </a:bodyPr>
          <a:lstStyle/>
          <a:p>
            <a:pPr algn="ctr" rtl="1"/>
            <a:r>
              <a:rPr lang="fa-IR" sz="3600" b="1" dirty="0">
                <a:solidFill>
                  <a:srgbClr val="3A6CFF"/>
                </a:solidFill>
                <a:cs typeface="B Titr" panose="00000700000000000000" pitchFamily="2" charset="-78"/>
              </a:rPr>
              <a:t>01</a:t>
            </a:r>
            <a:endParaRPr lang="en-US" sz="3600" b="1" dirty="0">
              <a:solidFill>
                <a:srgbClr val="3A6CFF"/>
              </a:solidFill>
              <a:cs typeface="B Titr" panose="00000700000000000000" pitchFamily="2" charset="-78"/>
            </a:endParaRPr>
          </a:p>
        </p:txBody>
      </p:sp>
      <p:sp>
        <p:nvSpPr>
          <p:cNvPr id="225" name="TextBox 224">
            <a:extLst>
              <a:ext uri="{FF2B5EF4-FFF2-40B4-BE49-F238E27FC236}">
                <a16:creationId xmlns:a16="http://schemas.microsoft.com/office/drawing/2014/main" id="{69FB4EC4-DA59-67EB-4419-C2BA01857900}"/>
              </a:ext>
            </a:extLst>
          </p:cNvPr>
          <p:cNvSpPr txBox="1"/>
          <p:nvPr/>
        </p:nvSpPr>
        <p:spPr>
          <a:xfrm rot="19884516">
            <a:off x="4173727" y="3729033"/>
            <a:ext cx="727200" cy="646331"/>
          </a:xfrm>
          <a:prstGeom prst="rect">
            <a:avLst/>
          </a:prstGeom>
          <a:noFill/>
        </p:spPr>
        <p:txBody>
          <a:bodyPr wrap="square" rtlCol="0">
            <a:spAutoFit/>
          </a:bodyPr>
          <a:lstStyle/>
          <a:p>
            <a:pPr algn="ctr" rtl="1"/>
            <a:r>
              <a:rPr lang="fa-IR" sz="3600" b="1" dirty="0">
                <a:solidFill>
                  <a:srgbClr val="3A6CFF"/>
                </a:solidFill>
                <a:cs typeface="B Titr" panose="00000700000000000000" pitchFamily="2" charset="-78"/>
              </a:rPr>
              <a:t>02</a:t>
            </a:r>
            <a:endParaRPr lang="en-US" sz="3600" b="1" dirty="0">
              <a:solidFill>
                <a:srgbClr val="3A6CFF"/>
              </a:solidFill>
              <a:cs typeface="B Titr" panose="00000700000000000000" pitchFamily="2" charset="-78"/>
            </a:endParaRPr>
          </a:p>
        </p:txBody>
      </p:sp>
      <p:sp>
        <p:nvSpPr>
          <p:cNvPr id="226" name="TextBox 225">
            <a:extLst>
              <a:ext uri="{FF2B5EF4-FFF2-40B4-BE49-F238E27FC236}">
                <a16:creationId xmlns:a16="http://schemas.microsoft.com/office/drawing/2014/main" id="{C3BF871E-F51E-C0FE-25F8-31470A364BD1}"/>
              </a:ext>
            </a:extLst>
          </p:cNvPr>
          <p:cNvSpPr txBox="1"/>
          <p:nvPr/>
        </p:nvSpPr>
        <p:spPr>
          <a:xfrm rot="19884516">
            <a:off x="7263373" y="3745865"/>
            <a:ext cx="727200" cy="646331"/>
          </a:xfrm>
          <a:prstGeom prst="rect">
            <a:avLst/>
          </a:prstGeom>
          <a:noFill/>
        </p:spPr>
        <p:txBody>
          <a:bodyPr wrap="square" rtlCol="0">
            <a:spAutoFit/>
          </a:bodyPr>
          <a:lstStyle/>
          <a:p>
            <a:pPr algn="ctr" rtl="1"/>
            <a:r>
              <a:rPr lang="fa-IR" sz="3600" b="1" dirty="0">
                <a:solidFill>
                  <a:schemeClr val="bg1"/>
                </a:solidFill>
                <a:cs typeface="B Titr" panose="00000700000000000000" pitchFamily="2" charset="-78"/>
              </a:rPr>
              <a:t>03</a:t>
            </a:r>
            <a:endParaRPr lang="en-US" sz="3600" b="1" dirty="0">
              <a:solidFill>
                <a:schemeClr val="bg1"/>
              </a:solidFill>
              <a:cs typeface="B Titr" panose="00000700000000000000" pitchFamily="2" charset="-78"/>
            </a:endParaRPr>
          </a:p>
        </p:txBody>
      </p:sp>
      <p:sp>
        <p:nvSpPr>
          <p:cNvPr id="227" name="TextBox 226">
            <a:extLst>
              <a:ext uri="{FF2B5EF4-FFF2-40B4-BE49-F238E27FC236}">
                <a16:creationId xmlns:a16="http://schemas.microsoft.com/office/drawing/2014/main" id="{0B660DD2-2993-6050-9158-13676370D4E2}"/>
              </a:ext>
            </a:extLst>
          </p:cNvPr>
          <p:cNvSpPr txBox="1"/>
          <p:nvPr/>
        </p:nvSpPr>
        <p:spPr>
          <a:xfrm rot="19884516">
            <a:off x="6272207" y="5128661"/>
            <a:ext cx="727200" cy="646331"/>
          </a:xfrm>
          <a:prstGeom prst="rect">
            <a:avLst/>
          </a:prstGeom>
          <a:noFill/>
        </p:spPr>
        <p:txBody>
          <a:bodyPr wrap="square" rtlCol="0">
            <a:spAutoFit/>
          </a:bodyPr>
          <a:lstStyle/>
          <a:p>
            <a:pPr algn="ctr" rtl="1"/>
            <a:r>
              <a:rPr lang="fa-IR" sz="3600" b="1" dirty="0">
                <a:solidFill>
                  <a:schemeClr val="bg1"/>
                </a:solidFill>
                <a:cs typeface="B Titr" panose="00000700000000000000" pitchFamily="2" charset="-78"/>
              </a:rPr>
              <a:t>04</a:t>
            </a:r>
            <a:endParaRPr lang="en-US" sz="3600" b="1" dirty="0">
              <a:solidFill>
                <a:schemeClr val="bg1"/>
              </a:solidFill>
              <a:cs typeface="B Titr" panose="00000700000000000000" pitchFamily="2" charset="-78"/>
            </a:endParaRPr>
          </a:p>
        </p:txBody>
      </p:sp>
    </p:spTree>
    <p:extLst>
      <p:ext uri="{BB962C8B-B14F-4D97-AF65-F5344CB8AC3E}">
        <p14:creationId xmlns:p14="http://schemas.microsoft.com/office/powerpoint/2010/main" val="3884502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17"/>
                                        </p:tgtEl>
                                        <p:attrNameLst>
                                          <p:attrName>style.visibility</p:attrName>
                                        </p:attrNameLst>
                                      </p:cBhvr>
                                      <p:to>
                                        <p:strVal val="visible"/>
                                      </p:to>
                                    </p:set>
                                    <p:animEffect transition="in" filter="randombar(horizontal)">
                                      <p:cBhvr>
                                        <p:cTn id="17" dur="500"/>
                                        <p:tgtEl>
                                          <p:spTgt spid="21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224"/>
                                        </p:tgtEl>
                                        <p:attrNameLst>
                                          <p:attrName>style.visibility</p:attrName>
                                        </p:attrNameLst>
                                      </p:cBhvr>
                                      <p:to>
                                        <p:strVal val="visible"/>
                                      </p:to>
                                    </p:set>
                                    <p:anim calcmode="lin" valueType="num">
                                      <p:cBhvr>
                                        <p:cTn id="22" dur="500" fill="hold"/>
                                        <p:tgtEl>
                                          <p:spTgt spid="224"/>
                                        </p:tgtEl>
                                        <p:attrNameLst>
                                          <p:attrName>ppt_w</p:attrName>
                                        </p:attrNameLst>
                                      </p:cBhvr>
                                      <p:tavLst>
                                        <p:tav tm="0">
                                          <p:val>
                                            <p:fltVal val="0"/>
                                          </p:val>
                                        </p:tav>
                                        <p:tav tm="100000">
                                          <p:val>
                                            <p:strVal val="#ppt_w"/>
                                          </p:val>
                                        </p:tav>
                                      </p:tavLst>
                                    </p:anim>
                                    <p:anim calcmode="lin" valueType="num">
                                      <p:cBhvr>
                                        <p:cTn id="23" dur="500" fill="hold"/>
                                        <p:tgtEl>
                                          <p:spTgt spid="224"/>
                                        </p:tgtEl>
                                        <p:attrNameLst>
                                          <p:attrName>ppt_h</p:attrName>
                                        </p:attrNameLst>
                                      </p:cBhvr>
                                      <p:tavLst>
                                        <p:tav tm="0">
                                          <p:val>
                                            <p:fltVal val="0"/>
                                          </p:val>
                                        </p:tav>
                                        <p:tav tm="100000">
                                          <p:val>
                                            <p:strVal val="#ppt_h"/>
                                          </p:val>
                                        </p:tav>
                                      </p:tavLst>
                                    </p:anim>
                                    <p:animEffect transition="in" filter="fade">
                                      <p:cBhvr>
                                        <p:cTn id="24" dur="500"/>
                                        <p:tgtEl>
                                          <p:spTgt spid="22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5"/>
                                        </p:tgtEl>
                                        <p:attrNameLst>
                                          <p:attrName>style.visibility</p:attrName>
                                        </p:attrNameLst>
                                      </p:cBhvr>
                                      <p:to>
                                        <p:strVal val="visible"/>
                                      </p:to>
                                    </p:set>
                                    <p:anim calcmode="lin" valueType="num">
                                      <p:cBhvr>
                                        <p:cTn id="27" dur="500" fill="hold"/>
                                        <p:tgtEl>
                                          <p:spTgt spid="225"/>
                                        </p:tgtEl>
                                        <p:attrNameLst>
                                          <p:attrName>ppt_w</p:attrName>
                                        </p:attrNameLst>
                                      </p:cBhvr>
                                      <p:tavLst>
                                        <p:tav tm="0">
                                          <p:val>
                                            <p:fltVal val="0"/>
                                          </p:val>
                                        </p:tav>
                                        <p:tav tm="100000">
                                          <p:val>
                                            <p:strVal val="#ppt_w"/>
                                          </p:val>
                                        </p:tav>
                                      </p:tavLst>
                                    </p:anim>
                                    <p:anim calcmode="lin" valueType="num">
                                      <p:cBhvr>
                                        <p:cTn id="28" dur="500" fill="hold"/>
                                        <p:tgtEl>
                                          <p:spTgt spid="225"/>
                                        </p:tgtEl>
                                        <p:attrNameLst>
                                          <p:attrName>ppt_h</p:attrName>
                                        </p:attrNameLst>
                                      </p:cBhvr>
                                      <p:tavLst>
                                        <p:tav tm="0">
                                          <p:val>
                                            <p:fltVal val="0"/>
                                          </p:val>
                                        </p:tav>
                                        <p:tav tm="100000">
                                          <p:val>
                                            <p:strVal val="#ppt_h"/>
                                          </p:val>
                                        </p:tav>
                                      </p:tavLst>
                                    </p:anim>
                                    <p:animEffect transition="in" filter="fade">
                                      <p:cBhvr>
                                        <p:cTn id="29" dur="500"/>
                                        <p:tgtEl>
                                          <p:spTgt spid="2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6"/>
                                        </p:tgtEl>
                                        <p:attrNameLst>
                                          <p:attrName>style.visibility</p:attrName>
                                        </p:attrNameLst>
                                      </p:cBhvr>
                                      <p:to>
                                        <p:strVal val="visible"/>
                                      </p:to>
                                    </p:set>
                                    <p:anim calcmode="lin" valueType="num">
                                      <p:cBhvr>
                                        <p:cTn id="32" dur="500" fill="hold"/>
                                        <p:tgtEl>
                                          <p:spTgt spid="226"/>
                                        </p:tgtEl>
                                        <p:attrNameLst>
                                          <p:attrName>ppt_w</p:attrName>
                                        </p:attrNameLst>
                                      </p:cBhvr>
                                      <p:tavLst>
                                        <p:tav tm="0">
                                          <p:val>
                                            <p:fltVal val="0"/>
                                          </p:val>
                                        </p:tav>
                                        <p:tav tm="100000">
                                          <p:val>
                                            <p:strVal val="#ppt_w"/>
                                          </p:val>
                                        </p:tav>
                                      </p:tavLst>
                                    </p:anim>
                                    <p:anim calcmode="lin" valueType="num">
                                      <p:cBhvr>
                                        <p:cTn id="33" dur="500" fill="hold"/>
                                        <p:tgtEl>
                                          <p:spTgt spid="226"/>
                                        </p:tgtEl>
                                        <p:attrNameLst>
                                          <p:attrName>ppt_h</p:attrName>
                                        </p:attrNameLst>
                                      </p:cBhvr>
                                      <p:tavLst>
                                        <p:tav tm="0">
                                          <p:val>
                                            <p:fltVal val="0"/>
                                          </p:val>
                                        </p:tav>
                                        <p:tav tm="100000">
                                          <p:val>
                                            <p:strVal val="#ppt_h"/>
                                          </p:val>
                                        </p:tav>
                                      </p:tavLst>
                                    </p:anim>
                                    <p:animEffect transition="in" filter="fade">
                                      <p:cBhvr>
                                        <p:cTn id="34" dur="500"/>
                                        <p:tgtEl>
                                          <p:spTgt spid="22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7"/>
                                        </p:tgtEl>
                                        <p:attrNameLst>
                                          <p:attrName>style.visibility</p:attrName>
                                        </p:attrNameLst>
                                      </p:cBhvr>
                                      <p:to>
                                        <p:strVal val="visible"/>
                                      </p:to>
                                    </p:set>
                                    <p:anim calcmode="lin" valueType="num">
                                      <p:cBhvr>
                                        <p:cTn id="37" dur="500" fill="hold"/>
                                        <p:tgtEl>
                                          <p:spTgt spid="227"/>
                                        </p:tgtEl>
                                        <p:attrNameLst>
                                          <p:attrName>ppt_w</p:attrName>
                                        </p:attrNameLst>
                                      </p:cBhvr>
                                      <p:tavLst>
                                        <p:tav tm="0">
                                          <p:val>
                                            <p:fltVal val="0"/>
                                          </p:val>
                                        </p:tav>
                                        <p:tav tm="100000">
                                          <p:val>
                                            <p:strVal val="#ppt_w"/>
                                          </p:val>
                                        </p:tav>
                                      </p:tavLst>
                                    </p:anim>
                                    <p:anim calcmode="lin" valueType="num">
                                      <p:cBhvr>
                                        <p:cTn id="38" dur="500" fill="hold"/>
                                        <p:tgtEl>
                                          <p:spTgt spid="227"/>
                                        </p:tgtEl>
                                        <p:attrNameLst>
                                          <p:attrName>ppt_h</p:attrName>
                                        </p:attrNameLst>
                                      </p:cBhvr>
                                      <p:tavLst>
                                        <p:tav tm="0">
                                          <p:val>
                                            <p:fltVal val="0"/>
                                          </p:val>
                                        </p:tav>
                                        <p:tav tm="100000">
                                          <p:val>
                                            <p:strVal val="#ppt_h"/>
                                          </p:val>
                                        </p:tav>
                                      </p:tavLst>
                                    </p:anim>
                                    <p:animEffect transition="in" filter="fade">
                                      <p:cBhvr>
                                        <p:cTn id="39" dur="500"/>
                                        <p:tgtEl>
                                          <p:spTgt spid="227"/>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218"/>
                                        </p:tgtEl>
                                        <p:attrNameLst>
                                          <p:attrName>style.visibility</p:attrName>
                                        </p:attrNameLst>
                                      </p:cBhvr>
                                      <p:to>
                                        <p:strVal val="visible"/>
                                      </p:to>
                                    </p:set>
                                    <p:anim calcmode="lin" valueType="num">
                                      <p:cBhvr>
                                        <p:cTn id="44" dur="500" fill="hold"/>
                                        <p:tgtEl>
                                          <p:spTgt spid="218"/>
                                        </p:tgtEl>
                                        <p:attrNameLst>
                                          <p:attrName>ppt_w</p:attrName>
                                        </p:attrNameLst>
                                      </p:cBhvr>
                                      <p:tavLst>
                                        <p:tav tm="0">
                                          <p:val>
                                            <p:fltVal val="0"/>
                                          </p:val>
                                        </p:tav>
                                        <p:tav tm="100000">
                                          <p:val>
                                            <p:strVal val="#ppt_w"/>
                                          </p:val>
                                        </p:tav>
                                      </p:tavLst>
                                    </p:anim>
                                    <p:anim calcmode="lin" valueType="num">
                                      <p:cBhvr>
                                        <p:cTn id="45" dur="500" fill="hold"/>
                                        <p:tgtEl>
                                          <p:spTgt spid="218"/>
                                        </p:tgtEl>
                                        <p:attrNameLst>
                                          <p:attrName>ppt_h</p:attrName>
                                        </p:attrNameLst>
                                      </p:cBhvr>
                                      <p:tavLst>
                                        <p:tav tm="0">
                                          <p:val>
                                            <p:fltVal val="0"/>
                                          </p:val>
                                        </p:tav>
                                        <p:tav tm="100000">
                                          <p:val>
                                            <p:strVal val="#ppt_h"/>
                                          </p:val>
                                        </p:tav>
                                      </p:tavLst>
                                    </p:anim>
                                    <p:animEffect transition="in" filter="fade">
                                      <p:cBhvr>
                                        <p:cTn id="46" dur="500"/>
                                        <p:tgtEl>
                                          <p:spTgt spid="218"/>
                                        </p:tgtEl>
                                      </p:cBhvr>
                                    </p:animEffect>
                                  </p:childTnLst>
                                </p:cTn>
                              </p:par>
                              <p:par>
                                <p:cTn id="47" presetID="53" presetClass="entr" presetSubtype="16" fill="hold" nodeType="withEffect">
                                  <p:stCondLst>
                                    <p:cond delay="0"/>
                                  </p:stCondLst>
                                  <p:childTnLst>
                                    <p:set>
                                      <p:cBhvr>
                                        <p:cTn id="48" dur="1" fill="hold">
                                          <p:stCondLst>
                                            <p:cond delay="0"/>
                                          </p:stCondLst>
                                        </p:cTn>
                                        <p:tgtEl>
                                          <p:spTgt spid="215"/>
                                        </p:tgtEl>
                                        <p:attrNameLst>
                                          <p:attrName>style.visibility</p:attrName>
                                        </p:attrNameLst>
                                      </p:cBhvr>
                                      <p:to>
                                        <p:strVal val="visible"/>
                                      </p:to>
                                    </p:set>
                                    <p:anim calcmode="lin" valueType="num">
                                      <p:cBhvr>
                                        <p:cTn id="49" dur="500" fill="hold"/>
                                        <p:tgtEl>
                                          <p:spTgt spid="215"/>
                                        </p:tgtEl>
                                        <p:attrNameLst>
                                          <p:attrName>ppt_w</p:attrName>
                                        </p:attrNameLst>
                                      </p:cBhvr>
                                      <p:tavLst>
                                        <p:tav tm="0">
                                          <p:val>
                                            <p:fltVal val="0"/>
                                          </p:val>
                                        </p:tav>
                                        <p:tav tm="100000">
                                          <p:val>
                                            <p:strVal val="#ppt_w"/>
                                          </p:val>
                                        </p:tav>
                                      </p:tavLst>
                                    </p:anim>
                                    <p:anim calcmode="lin" valueType="num">
                                      <p:cBhvr>
                                        <p:cTn id="50" dur="500" fill="hold"/>
                                        <p:tgtEl>
                                          <p:spTgt spid="215"/>
                                        </p:tgtEl>
                                        <p:attrNameLst>
                                          <p:attrName>ppt_h</p:attrName>
                                        </p:attrNameLst>
                                      </p:cBhvr>
                                      <p:tavLst>
                                        <p:tav tm="0">
                                          <p:val>
                                            <p:fltVal val="0"/>
                                          </p:val>
                                        </p:tav>
                                        <p:tav tm="100000">
                                          <p:val>
                                            <p:strVal val="#ppt_h"/>
                                          </p:val>
                                        </p:tav>
                                      </p:tavLst>
                                    </p:anim>
                                    <p:animEffect transition="in" filter="fade">
                                      <p:cBhvr>
                                        <p:cTn id="51" dur="500"/>
                                        <p:tgtEl>
                                          <p:spTgt spid="215"/>
                                        </p:tgtEl>
                                      </p:cBhvr>
                                    </p:animEffect>
                                  </p:childTnLst>
                                </p:cTn>
                              </p:par>
                              <p:par>
                                <p:cTn id="52" presetID="53" presetClass="entr" presetSubtype="16" fill="hold" nodeType="withEffect">
                                  <p:stCondLst>
                                    <p:cond delay="0"/>
                                  </p:stCondLst>
                                  <p:childTnLst>
                                    <p:set>
                                      <p:cBhvr>
                                        <p:cTn id="53" dur="1" fill="hold">
                                          <p:stCondLst>
                                            <p:cond delay="0"/>
                                          </p:stCondLst>
                                        </p:cTn>
                                        <p:tgtEl>
                                          <p:spTgt spid="216"/>
                                        </p:tgtEl>
                                        <p:attrNameLst>
                                          <p:attrName>style.visibility</p:attrName>
                                        </p:attrNameLst>
                                      </p:cBhvr>
                                      <p:to>
                                        <p:strVal val="visible"/>
                                      </p:to>
                                    </p:set>
                                    <p:anim calcmode="lin" valueType="num">
                                      <p:cBhvr>
                                        <p:cTn id="54" dur="500" fill="hold"/>
                                        <p:tgtEl>
                                          <p:spTgt spid="216"/>
                                        </p:tgtEl>
                                        <p:attrNameLst>
                                          <p:attrName>ppt_w</p:attrName>
                                        </p:attrNameLst>
                                      </p:cBhvr>
                                      <p:tavLst>
                                        <p:tav tm="0">
                                          <p:val>
                                            <p:fltVal val="0"/>
                                          </p:val>
                                        </p:tav>
                                        <p:tav tm="100000">
                                          <p:val>
                                            <p:strVal val="#ppt_w"/>
                                          </p:val>
                                        </p:tav>
                                      </p:tavLst>
                                    </p:anim>
                                    <p:anim calcmode="lin" valueType="num">
                                      <p:cBhvr>
                                        <p:cTn id="55" dur="500" fill="hold"/>
                                        <p:tgtEl>
                                          <p:spTgt spid="216"/>
                                        </p:tgtEl>
                                        <p:attrNameLst>
                                          <p:attrName>ppt_h</p:attrName>
                                        </p:attrNameLst>
                                      </p:cBhvr>
                                      <p:tavLst>
                                        <p:tav tm="0">
                                          <p:val>
                                            <p:fltVal val="0"/>
                                          </p:val>
                                        </p:tav>
                                        <p:tav tm="100000">
                                          <p:val>
                                            <p:strVal val="#ppt_h"/>
                                          </p:val>
                                        </p:tav>
                                      </p:tavLst>
                                    </p:anim>
                                    <p:animEffect transition="in" filter="fade">
                                      <p:cBhvr>
                                        <p:cTn id="56" dur="500"/>
                                        <p:tgtEl>
                                          <p:spTgt spid="216"/>
                                        </p:tgtEl>
                                      </p:cBhvr>
                                    </p:animEffect>
                                  </p:childTnLst>
                                </p:cTn>
                              </p:par>
                              <p:par>
                                <p:cTn id="57" presetID="53" presetClass="entr" presetSubtype="16" fill="hold" nodeType="withEffect">
                                  <p:stCondLst>
                                    <p:cond delay="0"/>
                                  </p:stCondLst>
                                  <p:childTnLst>
                                    <p:set>
                                      <p:cBhvr>
                                        <p:cTn id="58" dur="1" fill="hold">
                                          <p:stCondLst>
                                            <p:cond delay="0"/>
                                          </p:stCondLst>
                                        </p:cTn>
                                        <p:tgtEl>
                                          <p:spTgt spid="219"/>
                                        </p:tgtEl>
                                        <p:attrNameLst>
                                          <p:attrName>style.visibility</p:attrName>
                                        </p:attrNameLst>
                                      </p:cBhvr>
                                      <p:to>
                                        <p:strVal val="visible"/>
                                      </p:to>
                                    </p:set>
                                    <p:anim calcmode="lin" valueType="num">
                                      <p:cBhvr>
                                        <p:cTn id="59" dur="500" fill="hold"/>
                                        <p:tgtEl>
                                          <p:spTgt spid="219"/>
                                        </p:tgtEl>
                                        <p:attrNameLst>
                                          <p:attrName>ppt_w</p:attrName>
                                        </p:attrNameLst>
                                      </p:cBhvr>
                                      <p:tavLst>
                                        <p:tav tm="0">
                                          <p:val>
                                            <p:fltVal val="0"/>
                                          </p:val>
                                        </p:tav>
                                        <p:tav tm="100000">
                                          <p:val>
                                            <p:strVal val="#ppt_w"/>
                                          </p:val>
                                        </p:tav>
                                      </p:tavLst>
                                    </p:anim>
                                    <p:anim calcmode="lin" valueType="num">
                                      <p:cBhvr>
                                        <p:cTn id="60" dur="500" fill="hold"/>
                                        <p:tgtEl>
                                          <p:spTgt spid="219"/>
                                        </p:tgtEl>
                                        <p:attrNameLst>
                                          <p:attrName>ppt_h</p:attrName>
                                        </p:attrNameLst>
                                      </p:cBhvr>
                                      <p:tavLst>
                                        <p:tav tm="0">
                                          <p:val>
                                            <p:fltVal val="0"/>
                                          </p:val>
                                        </p:tav>
                                        <p:tav tm="100000">
                                          <p:val>
                                            <p:strVal val="#ppt_h"/>
                                          </p:val>
                                        </p:tav>
                                      </p:tavLst>
                                    </p:anim>
                                    <p:animEffect transition="in" filter="fade">
                                      <p:cBhvr>
                                        <p:cTn id="61" dur="500"/>
                                        <p:tgtEl>
                                          <p:spTgt spid="219"/>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20"/>
                                        </p:tgtEl>
                                        <p:attrNameLst>
                                          <p:attrName>style.visibility</p:attrName>
                                        </p:attrNameLst>
                                      </p:cBhvr>
                                      <p:to>
                                        <p:strVal val="visible"/>
                                      </p:to>
                                    </p:set>
                                    <p:animEffect transition="in" filter="fade">
                                      <p:cBhvr>
                                        <p:cTn id="66" dur="1000"/>
                                        <p:tgtEl>
                                          <p:spTgt spid="220"/>
                                        </p:tgtEl>
                                      </p:cBhvr>
                                    </p:animEffect>
                                    <p:anim calcmode="lin" valueType="num">
                                      <p:cBhvr>
                                        <p:cTn id="67" dur="1000" fill="hold"/>
                                        <p:tgtEl>
                                          <p:spTgt spid="220"/>
                                        </p:tgtEl>
                                        <p:attrNameLst>
                                          <p:attrName>ppt_x</p:attrName>
                                        </p:attrNameLst>
                                      </p:cBhvr>
                                      <p:tavLst>
                                        <p:tav tm="0">
                                          <p:val>
                                            <p:strVal val="#ppt_x"/>
                                          </p:val>
                                        </p:tav>
                                        <p:tav tm="100000">
                                          <p:val>
                                            <p:strVal val="#ppt_x"/>
                                          </p:val>
                                        </p:tav>
                                      </p:tavLst>
                                    </p:anim>
                                    <p:anim calcmode="lin" valueType="num">
                                      <p:cBhvr>
                                        <p:cTn id="68" dur="1000" fill="hold"/>
                                        <p:tgtEl>
                                          <p:spTgt spid="220"/>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222"/>
                                        </p:tgtEl>
                                        <p:attrNameLst>
                                          <p:attrName>style.visibility</p:attrName>
                                        </p:attrNameLst>
                                      </p:cBhvr>
                                      <p:to>
                                        <p:strVal val="visible"/>
                                      </p:to>
                                    </p:set>
                                    <p:animEffect transition="in" filter="fade">
                                      <p:cBhvr>
                                        <p:cTn id="73" dur="1000"/>
                                        <p:tgtEl>
                                          <p:spTgt spid="222"/>
                                        </p:tgtEl>
                                      </p:cBhvr>
                                    </p:animEffect>
                                    <p:anim calcmode="lin" valueType="num">
                                      <p:cBhvr>
                                        <p:cTn id="74" dur="1000" fill="hold"/>
                                        <p:tgtEl>
                                          <p:spTgt spid="222"/>
                                        </p:tgtEl>
                                        <p:attrNameLst>
                                          <p:attrName>ppt_x</p:attrName>
                                        </p:attrNameLst>
                                      </p:cBhvr>
                                      <p:tavLst>
                                        <p:tav tm="0">
                                          <p:val>
                                            <p:strVal val="#ppt_x"/>
                                          </p:val>
                                        </p:tav>
                                        <p:tav tm="100000">
                                          <p:val>
                                            <p:strVal val="#ppt_x"/>
                                          </p:val>
                                        </p:tav>
                                      </p:tavLst>
                                    </p:anim>
                                    <p:anim calcmode="lin" valueType="num">
                                      <p:cBhvr>
                                        <p:cTn id="75" dur="1000" fill="hold"/>
                                        <p:tgtEl>
                                          <p:spTgt spid="222"/>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221"/>
                                        </p:tgtEl>
                                        <p:attrNameLst>
                                          <p:attrName>style.visibility</p:attrName>
                                        </p:attrNameLst>
                                      </p:cBhvr>
                                      <p:to>
                                        <p:strVal val="visible"/>
                                      </p:to>
                                    </p:set>
                                    <p:animEffect transition="in" filter="fade">
                                      <p:cBhvr>
                                        <p:cTn id="80" dur="1000"/>
                                        <p:tgtEl>
                                          <p:spTgt spid="221"/>
                                        </p:tgtEl>
                                      </p:cBhvr>
                                    </p:animEffect>
                                    <p:anim calcmode="lin" valueType="num">
                                      <p:cBhvr>
                                        <p:cTn id="81" dur="1000" fill="hold"/>
                                        <p:tgtEl>
                                          <p:spTgt spid="221"/>
                                        </p:tgtEl>
                                        <p:attrNameLst>
                                          <p:attrName>ppt_x</p:attrName>
                                        </p:attrNameLst>
                                      </p:cBhvr>
                                      <p:tavLst>
                                        <p:tav tm="0">
                                          <p:val>
                                            <p:strVal val="#ppt_x"/>
                                          </p:val>
                                        </p:tav>
                                        <p:tav tm="100000">
                                          <p:val>
                                            <p:strVal val="#ppt_x"/>
                                          </p:val>
                                        </p:tav>
                                      </p:tavLst>
                                    </p:anim>
                                    <p:anim calcmode="lin" valueType="num">
                                      <p:cBhvr>
                                        <p:cTn id="82" dur="1000" fill="hold"/>
                                        <p:tgtEl>
                                          <p:spTgt spid="221"/>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223"/>
                                        </p:tgtEl>
                                        <p:attrNameLst>
                                          <p:attrName>style.visibility</p:attrName>
                                        </p:attrNameLst>
                                      </p:cBhvr>
                                      <p:to>
                                        <p:strVal val="visible"/>
                                      </p:to>
                                    </p:set>
                                    <p:animEffect transition="in" filter="fade">
                                      <p:cBhvr>
                                        <p:cTn id="87" dur="1000"/>
                                        <p:tgtEl>
                                          <p:spTgt spid="223"/>
                                        </p:tgtEl>
                                      </p:cBhvr>
                                    </p:animEffect>
                                    <p:anim calcmode="lin" valueType="num">
                                      <p:cBhvr>
                                        <p:cTn id="88" dur="1000" fill="hold"/>
                                        <p:tgtEl>
                                          <p:spTgt spid="223"/>
                                        </p:tgtEl>
                                        <p:attrNameLst>
                                          <p:attrName>ppt_x</p:attrName>
                                        </p:attrNameLst>
                                      </p:cBhvr>
                                      <p:tavLst>
                                        <p:tav tm="0">
                                          <p:val>
                                            <p:strVal val="#ppt_x"/>
                                          </p:val>
                                        </p:tav>
                                        <p:tav tm="100000">
                                          <p:val>
                                            <p:strVal val="#ppt_x"/>
                                          </p:val>
                                        </p:tav>
                                      </p:tavLst>
                                    </p:anim>
                                    <p:anim calcmode="lin" valueType="num">
                                      <p:cBhvr>
                                        <p:cTn id="89" dur="1000" fill="hold"/>
                                        <p:tgtEl>
                                          <p:spTgt spid="2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220" grpId="0"/>
      <p:bldP spid="221" grpId="0"/>
      <p:bldP spid="222" grpId="0"/>
      <p:bldP spid="223" grpId="0"/>
      <p:bldP spid="224" grpId="0"/>
      <p:bldP spid="225" grpId="0"/>
      <p:bldP spid="226" grpId="0"/>
      <p:bldP spid="2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79" name="TextBox 78">
            <a:extLst>
              <a:ext uri="{FF2B5EF4-FFF2-40B4-BE49-F238E27FC236}">
                <a16:creationId xmlns:a16="http://schemas.microsoft.com/office/drawing/2014/main" id="{F763E642-9E06-B4D1-1210-448F67342D07}"/>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30" name="Freeform: Shape 29">
            <a:extLst>
              <a:ext uri="{FF2B5EF4-FFF2-40B4-BE49-F238E27FC236}">
                <a16:creationId xmlns:a16="http://schemas.microsoft.com/office/drawing/2014/main" id="{52B11432-B243-AD10-97C6-F41A6832CA2F}"/>
              </a:ext>
            </a:extLst>
          </p:cNvPr>
          <p:cNvSpPr/>
          <p:nvPr/>
        </p:nvSpPr>
        <p:spPr>
          <a:xfrm>
            <a:off x="624090" y="3644752"/>
            <a:ext cx="209634" cy="1078827"/>
          </a:xfrm>
          <a:custGeom>
            <a:avLst/>
            <a:gdLst>
              <a:gd name="connsiteX0" fmla="*/ 0 w 209634"/>
              <a:gd name="connsiteY0" fmla="*/ 0 h 1078827"/>
              <a:gd name="connsiteX1" fmla="*/ 209635 w 209634"/>
              <a:gd name="connsiteY1" fmla="*/ 0 h 1078827"/>
              <a:gd name="connsiteX2" fmla="*/ 209635 w 209634"/>
              <a:gd name="connsiteY2" fmla="*/ 1078827 h 1078827"/>
              <a:gd name="connsiteX3" fmla="*/ 0 w 209634"/>
              <a:gd name="connsiteY3" fmla="*/ 1078827 h 1078827"/>
            </a:gdLst>
            <a:ahLst/>
            <a:cxnLst>
              <a:cxn ang="0">
                <a:pos x="connsiteX0" y="connsiteY0"/>
              </a:cxn>
              <a:cxn ang="0">
                <a:pos x="connsiteX1" y="connsiteY1"/>
              </a:cxn>
              <a:cxn ang="0">
                <a:pos x="connsiteX2" y="connsiteY2"/>
              </a:cxn>
              <a:cxn ang="0">
                <a:pos x="connsiteX3" y="connsiteY3"/>
              </a:cxn>
            </a:cxnLst>
            <a:rect l="l" t="t" r="r" b="b"/>
            <a:pathLst>
              <a:path w="209634" h="1078827">
                <a:moveTo>
                  <a:pt x="0" y="0"/>
                </a:moveTo>
                <a:lnTo>
                  <a:pt x="209635" y="0"/>
                </a:lnTo>
                <a:lnTo>
                  <a:pt x="209635" y="1078827"/>
                </a:lnTo>
                <a:lnTo>
                  <a:pt x="0" y="1078827"/>
                </a:lnTo>
                <a:close/>
              </a:path>
            </a:pathLst>
          </a:custGeom>
          <a:solidFill>
            <a:srgbClr val="3A6CFF"/>
          </a:solidFill>
          <a:ln w="748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DFB7669-3B24-FDDC-1CEB-E5CDADFC7956}"/>
              </a:ext>
            </a:extLst>
          </p:cNvPr>
          <p:cNvSpPr/>
          <p:nvPr/>
        </p:nvSpPr>
        <p:spPr>
          <a:xfrm>
            <a:off x="907100" y="2565925"/>
            <a:ext cx="209634" cy="2157729"/>
          </a:xfrm>
          <a:custGeom>
            <a:avLst/>
            <a:gdLst>
              <a:gd name="connsiteX0" fmla="*/ 0 w 209634"/>
              <a:gd name="connsiteY0" fmla="*/ 0 h 2157729"/>
              <a:gd name="connsiteX1" fmla="*/ 209634 w 209634"/>
              <a:gd name="connsiteY1" fmla="*/ 0 h 2157729"/>
              <a:gd name="connsiteX2" fmla="*/ 209634 w 209634"/>
              <a:gd name="connsiteY2" fmla="*/ 2157729 h 2157729"/>
              <a:gd name="connsiteX3" fmla="*/ 0 w 209634"/>
              <a:gd name="connsiteY3" fmla="*/ 2157729 h 2157729"/>
            </a:gdLst>
            <a:ahLst/>
            <a:cxnLst>
              <a:cxn ang="0">
                <a:pos x="connsiteX0" y="connsiteY0"/>
              </a:cxn>
              <a:cxn ang="0">
                <a:pos x="connsiteX1" y="connsiteY1"/>
              </a:cxn>
              <a:cxn ang="0">
                <a:pos x="connsiteX2" y="connsiteY2"/>
              </a:cxn>
              <a:cxn ang="0">
                <a:pos x="connsiteX3" y="connsiteY3"/>
              </a:cxn>
            </a:cxnLst>
            <a:rect l="l" t="t" r="r" b="b"/>
            <a:pathLst>
              <a:path w="209634" h="2157729">
                <a:moveTo>
                  <a:pt x="0" y="0"/>
                </a:moveTo>
                <a:lnTo>
                  <a:pt x="209634" y="0"/>
                </a:lnTo>
                <a:lnTo>
                  <a:pt x="209634" y="2157729"/>
                </a:lnTo>
                <a:lnTo>
                  <a:pt x="0" y="2157729"/>
                </a:lnTo>
                <a:close/>
              </a:path>
            </a:pathLst>
          </a:custGeom>
          <a:solidFill>
            <a:schemeClr val="bg2">
              <a:lumMod val="75000"/>
            </a:schemeClr>
          </a:solidFill>
          <a:ln w="748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FCBA78D-3CA1-C4B3-5675-95464AB4A118}"/>
              </a:ext>
            </a:extLst>
          </p:cNvPr>
          <p:cNvSpPr/>
          <p:nvPr/>
        </p:nvSpPr>
        <p:spPr>
          <a:xfrm>
            <a:off x="1190110" y="2026512"/>
            <a:ext cx="209634" cy="2697142"/>
          </a:xfrm>
          <a:custGeom>
            <a:avLst/>
            <a:gdLst>
              <a:gd name="connsiteX0" fmla="*/ 0 w 209634"/>
              <a:gd name="connsiteY0" fmla="*/ 0 h 2697142"/>
              <a:gd name="connsiteX1" fmla="*/ 209635 w 209634"/>
              <a:gd name="connsiteY1" fmla="*/ 0 h 2697142"/>
              <a:gd name="connsiteX2" fmla="*/ 209635 w 209634"/>
              <a:gd name="connsiteY2" fmla="*/ 2697143 h 2697142"/>
              <a:gd name="connsiteX3" fmla="*/ 0 w 209634"/>
              <a:gd name="connsiteY3" fmla="*/ 2697143 h 2697142"/>
            </a:gdLst>
            <a:ahLst/>
            <a:cxnLst>
              <a:cxn ang="0">
                <a:pos x="connsiteX0" y="connsiteY0"/>
              </a:cxn>
              <a:cxn ang="0">
                <a:pos x="connsiteX1" y="connsiteY1"/>
              </a:cxn>
              <a:cxn ang="0">
                <a:pos x="connsiteX2" y="connsiteY2"/>
              </a:cxn>
              <a:cxn ang="0">
                <a:pos x="connsiteX3" y="connsiteY3"/>
              </a:cxn>
            </a:cxnLst>
            <a:rect l="l" t="t" r="r" b="b"/>
            <a:pathLst>
              <a:path w="209634" h="2697142">
                <a:moveTo>
                  <a:pt x="0" y="0"/>
                </a:moveTo>
                <a:lnTo>
                  <a:pt x="209635" y="0"/>
                </a:lnTo>
                <a:lnTo>
                  <a:pt x="209635" y="2697143"/>
                </a:lnTo>
                <a:lnTo>
                  <a:pt x="0" y="2697143"/>
                </a:lnTo>
                <a:close/>
              </a:path>
            </a:pathLst>
          </a:custGeom>
          <a:solidFill>
            <a:schemeClr val="bg2">
              <a:lumMod val="90000"/>
            </a:schemeClr>
          </a:solidFill>
          <a:ln w="748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3F8D052B-C895-6AE3-52CC-1355FED61981}"/>
              </a:ext>
            </a:extLst>
          </p:cNvPr>
          <p:cNvSpPr/>
          <p:nvPr/>
        </p:nvSpPr>
        <p:spPr>
          <a:xfrm>
            <a:off x="1473046" y="3123102"/>
            <a:ext cx="209634" cy="1600552"/>
          </a:xfrm>
          <a:custGeom>
            <a:avLst/>
            <a:gdLst>
              <a:gd name="connsiteX0" fmla="*/ 0 w 209634"/>
              <a:gd name="connsiteY0" fmla="*/ 0 h 1600552"/>
              <a:gd name="connsiteX1" fmla="*/ 209634 w 209634"/>
              <a:gd name="connsiteY1" fmla="*/ 0 h 1600552"/>
              <a:gd name="connsiteX2" fmla="*/ 209634 w 209634"/>
              <a:gd name="connsiteY2" fmla="*/ 1600553 h 1600552"/>
              <a:gd name="connsiteX3" fmla="*/ 0 w 209634"/>
              <a:gd name="connsiteY3" fmla="*/ 1600553 h 1600552"/>
            </a:gdLst>
            <a:ahLst/>
            <a:cxnLst>
              <a:cxn ang="0">
                <a:pos x="connsiteX0" y="connsiteY0"/>
              </a:cxn>
              <a:cxn ang="0">
                <a:pos x="connsiteX1" y="connsiteY1"/>
              </a:cxn>
              <a:cxn ang="0">
                <a:pos x="connsiteX2" y="connsiteY2"/>
              </a:cxn>
              <a:cxn ang="0">
                <a:pos x="connsiteX3" y="connsiteY3"/>
              </a:cxn>
            </a:cxnLst>
            <a:rect l="l" t="t" r="r" b="b"/>
            <a:pathLst>
              <a:path w="209634" h="1600552">
                <a:moveTo>
                  <a:pt x="0" y="0"/>
                </a:moveTo>
                <a:lnTo>
                  <a:pt x="209634" y="0"/>
                </a:lnTo>
                <a:lnTo>
                  <a:pt x="209634" y="1600553"/>
                </a:lnTo>
                <a:lnTo>
                  <a:pt x="0" y="1600553"/>
                </a:lnTo>
                <a:close/>
              </a:path>
            </a:pathLst>
          </a:custGeom>
          <a:solidFill>
            <a:schemeClr val="accent2">
              <a:lumMod val="40000"/>
              <a:lumOff val="60000"/>
            </a:schemeClr>
          </a:solidFill>
          <a:ln w="748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1568A79-09CA-90E2-C07C-2DAAE8324631}"/>
              </a:ext>
            </a:extLst>
          </p:cNvPr>
          <p:cNvSpPr/>
          <p:nvPr/>
        </p:nvSpPr>
        <p:spPr>
          <a:xfrm>
            <a:off x="1756056" y="3644752"/>
            <a:ext cx="209634" cy="1078827"/>
          </a:xfrm>
          <a:custGeom>
            <a:avLst/>
            <a:gdLst>
              <a:gd name="connsiteX0" fmla="*/ 0 w 209634"/>
              <a:gd name="connsiteY0" fmla="*/ 0 h 1078827"/>
              <a:gd name="connsiteX1" fmla="*/ 209635 w 209634"/>
              <a:gd name="connsiteY1" fmla="*/ 0 h 1078827"/>
              <a:gd name="connsiteX2" fmla="*/ 209635 w 209634"/>
              <a:gd name="connsiteY2" fmla="*/ 1078827 h 1078827"/>
              <a:gd name="connsiteX3" fmla="*/ 0 w 209634"/>
              <a:gd name="connsiteY3" fmla="*/ 1078827 h 1078827"/>
            </a:gdLst>
            <a:ahLst/>
            <a:cxnLst>
              <a:cxn ang="0">
                <a:pos x="connsiteX0" y="connsiteY0"/>
              </a:cxn>
              <a:cxn ang="0">
                <a:pos x="connsiteX1" y="connsiteY1"/>
              </a:cxn>
              <a:cxn ang="0">
                <a:pos x="connsiteX2" y="connsiteY2"/>
              </a:cxn>
              <a:cxn ang="0">
                <a:pos x="connsiteX3" y="connsiteY3"/>
              </a:cxn>
            </a:cxnLst>
            <a:rect l="l" t="t" r="r" b="b"/>
            <a:pathLst>
              <a:path w="209634" h="1078827">
                <a:moveTo>
                  <a:pt x="0" y="0"/>
                </a:moveTo>
                <a:lnTo>
                  <a:pt x="209635" y="0"/>
                </a:lnTo>
                <a:lnTo>
                  <a:pt x="209635" y="1078827"/>
                </a:lnTo>
                <a:lnTo>
                  <a:pt x="0" y="1078827"/>
                </a:lnTo>
                <a:close/>
              </a:path>
            </a:pathLst>
          </a:custGeom>
          <a:solidFill>
            <a:schemeClr val="tx2">
              <a:lumMod val="40000"/>
              <a:lumOff val="60000"/>
            </a:schemeClr>
          </a:solidFill>
          <a:ln w="748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575E4F8-27CB-B715-53D7-2E55B01B897D}"/>
              </a:ext>
            </a:extLst>
          </p:cNvPr>
          <p:cNvSpPr/>
          <p:nvPr/>
        </p:nvSpPr>
        <p:spPr>
          <a:xfrm>
            <a:off x="2039066" y="1487023"/>
            <a:ext cx="209634" cy="3236556"/>
          </a:xfrm>
          <a:custGeom>
            <a:avLst/>
            <a:gdLst>
              <a:gd name="connsiteX0" fmla="*/ 0 w 209634"/>
              <a:gd name="connsiteY0" fmla="*/ 0 h 3236556"/>
              <a:gd name="connsiteX1" fmla="*/ 209634 w 209634"/>
              <a:gd name="connsiteY1" fmla="*/ 0 h 3236556"/>
              <a:gd name="connsiteX2" fmla="*/ 209634 w 209634"/>
              <a:gd name="connsiteY2" fmla="*/ 3236556 h 3236556"/>
              <a:gd name="connsiteX3" fmla="*/ 0 w 209634"/>
              <a:gd name="connsiteY3" fmla="*/ 3236556 h 3236556"/>
            </a:gdLst>
            <a:ahLst/>
            <a:cxnLst>
              <a:cxn ang="0">
                <a:pos x="connsiteX0" y="connsiteY0"/>
              </a:cxn>
              <a:cxn ang="0">
                <a:pos x="connsiteX1" y="connsiteY1"/>
              </a:cxn>
              <a:cxn ang="0">
                <a:pos x="connsiteX2" y="connsiteY2"/>
              </a:cxn>
              <a:cxn ang="0">
                <a:pos x="connsiteX3" y="connsiteY3"/>
              </a:cxn>
            </a:cxnLst>
            <a:rect l="l" t="t" r="r" b="b"/>
            <a:pathLst>
              <a:path w="209634" h="3236556">
                <a:moveTo>
                  <a:pt x="0" y="0"/>
                </a:moveTo>
                <a:lnTo>
                  <a:pt x="209634" y="0"/>
                </a:lnTo>
                <a:lnTo>
                  <a:pt x="209634" y="3236556"/>
                </a:lnTo>
                <a:lnTo>
                  <a:pt x="0" y="3236556"/>
                </a:lnTo>
                <a:close/>
              </a:path>
            </a:pathLst>
          </a:custGeom>
          <a:solidFill>
            <a:srgbClr val="E3C668"/>
          </a:solidFill>
          <a:ln w="748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BBDCA8F0-898E-E847-8A78-2AF02EE88ED0}"/>
              </a:ext>
            </a:extLst>
          </p:cNvPr>
          <p:cNvSpPr/>
          <p:nvPr/>
        </p:nvSpPr>
        <p:spPr>
          <a:xfrm>
            <a:off x="2322077" y="2565925"/>
            <a:ext cx="209634" cy="2157729"/>
          </a:xfrm>
          <a:custGeom>
            <a:avLst/>
            <a:gdLst>
              <a:gd name="connsiteX0" fmla="*/ 0 w 209634"/>
              <a:gd name="connsiteY0" fmla="*/ 0 h 2157729"/>
              <a:gd name="connsiteX1" fmla="*/ 209635 w 209634"/>
              <a:gd name="connsiteY1" fmla="*/ 0 h 2157729"/>
              <a:gd name="connsiteX2" fmla="*/ 209635 w 209634"/>
              <a:gd name="connsiteY2" fmla="*/ 2157729 h 2157729"/>
              <a:gd name="connsiteX3" fmla="*/ 0 w 209634"/>
              <a:gd name="connsiteY3" fmla="*/ 2157729 h 2157729"/>
            </a:gdLst>
            <a:ahLst/>
            <a:cxnLst>
              <a:cxn ang="0">
                <a:pos x="connsiteX0" y="connsiteY0"/>
              </a:cxn>
              <a:cxn ang="0">
                <a:pos x="connsiteX1" y="connsiteY1"/>
              </a:cxn>
              <a:cxn ang="0">
                <a:pos x="connsiteX2" y="connsiteY2"/>
              </a:cxn>
              <a:cxn ang="0">
                <a:pos x="connsiteX3" y="connsiteY3"/>
              </a:cxn>
            </a:cxnLst>
            <a:rect l="l" t="t" r="r" b="b"/>
            <a:pathLst>
              <a:path w="209634" h="2157729">
                <a:moveTo>
                  <a:pt x="0" y="0"/>
                </a:moveTo>
                <a:lnTo>
                  <a:pt x="209635" y="0"/>
                </a:lnTo>
                <a:lnTo>
                  <a:pt x="209635" y="2157729"/>
                </a:lnTo>
                <a:lnTo>
                  <a:pt x="0" y="2157729"/>
                </a:lnTo>
                <a:close/>
              </a:path>
            </a:pathLst>
          </a:custGeom>
          <a:solidFill>
            <a:schemeClr val="accent1">
              <a:lumMod val="20000"/>
              <a:lumOff val="80000"/>
            </a:schemeClr>
          </a:solidFill>
          <a:ln w="7489"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76B1E3E7-D0DA-EBA6-9315-C0101C3B2248}"/>
              </a:ext>
            </a:extLst>
          </p:cNvPr>
          <p:cNvSpPr/>
          <p:nvPr/>
        </p:nvSpPr>
        <p:spPr>
          <a:xfrm>
            <a:off x="3679717" y="3009478"/>
            <a:ext cx="209634" cy="1714176"/>
          </a:xfrm>
          <a:custGeom>
            <a:avLst/>
            <a:gdLst>
              <a:gd name="connsiteX0" fmla="*/ 0 w 209634"/>
              <a:gd name="connsiteY0" fmla="*/ 0 h 1714176"/>
              <a:gd name="connsiteX1" fmla="*/ 209635 w 209634"/>
              <a:gd name="connsiteY1" fmla="*/ 0 h 1714176"/>
              <a:gd name="connsiteX2" fmla="*/ 209635 w 209634"/>
              <a:gd name="connsiteY2" fmla="*/ 1714177 h 1714176"/>
              <a:gd name="connsiteX3" fmla="*/ 0 w 209634"/>
              <a:gd name="connsiteY3" fmla="*/ 1714177 h 1714176"/>
            </a:gdLst>
            <a:ahLst/>
            <a:cxnLst>
              <a:cxn ang="0">
                <a:pos x="connsiteX0" y="connsiteY0"/>
              </a:cxn>
              <a:cxn ang="0">
                <a:pos x="connsiteX1" y="connsiteY1"/>
              </a:cxn>
              <a:cxn ang="0">
                <a:pos x="connsiteX2" y="connsiteY2"/>
              </a:cxn>
              <a:cxn ang="0">
                <a:pos x="connsiteX3" y="connsiteY3"/>
              </a:cxn>
            </a:cxnLst>
            <a:rect l="l" t="t" r="r" b="b"/>
            <a:pathLst>
              <a:path w="209634" h="1714176">
                <a:moveTo>
                  <a:pt x="0" y="0"/>
                </a:moveTo>
                <a:lnTo>
                  <a:pt x="209635" y="0"/>
                </a:lnTo>
                <a:lnTo>
                  <a:pt x="209635" y="1714177"/>
                </a:lnTo>
                <a:lnTo>
                  <a:pt x="0" y="1714177"/>
                </a:lnTo>
                <a:close/>
              </a:path>
            </a:pathLst>
          </a:custGeom>
          <a:solidFill>
            <a:srgbClr val="3A6CFF"/>
          </a:solidFill>
          <a:ln w="7489"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48BB70AE-8DB9-0654-E074-E60B1148C1A0}"/>
              </a:ext>
            </a:extLst>
          </p:cNvPr>
          <p:cNvSpPr/>
          <p:nvPr/>
        </p:nvSpPr>
        <p:spPr>
          <a:xfrm>
            <a:off x="3962727" y="3499799"/>
            <a:ext cx="209634" cy="1223854"/>
          </a:xfrm>
          <a:custGeom>
            <a:avLst/>
            <a:gdLst>
              <a:gd name="connsiteX0" fmla="*/ 0 w 209634"/>
              <a:gd name="connsiteY0" fmla="*/ 0 h 1223854"/>
              <a:gd name="connsiteX1" fmla="*/ 209635 w 209634"/>
              <a:gd name="connsiteY1" fmla="*/ 0 h 1223854"/>
              <a:gd name="connsiteX2" fmla="*/ 209635 w 209634"/>
              <a:gd name="connsiteY2" fmla="*/ 1223855 h 1223854"/>
              <a:gd name="connsiteX3" fmla="*/ 0 w 209634"/>
              <a:gd name="connsiteY3" fmla="*/ 1223855 h 1223854"/>
            </a:gdLst>
            <a:ahLst/>
            <a:cxnLst>
              <a:cxn ang="0">
                <a:pos x="connsiteX0" y="connsiteY0"/>
              </a:cxn>
              <a:cxn ang="0">
                <a:pos x="connsiteX1" y="connsiteY1"/>
              </a:cxn>
              <a:cxn ang="0">
                <a:pos x="connsiteX2" y="connsiteY2"/>
              </a:cxn>
              <a:cxn ang="0">
                <a:pos x="connsiteX3" y="connsiteY3"/>
              </a:cxn>
            </a:cxnLst>
            <a:rect l="l" t="t" r="r" b="b"/>
            <a:pathLst>
              <a:path w="209634" h="1223854">
                <a:moveTo>
                  <a:pt x="0" y="0"/>
                </a:moveTo>
                <a:lnTo>
                  <a:pt x="209635" y="0"/>
                </a:lnTo>
                <a:lnTo>
                  <a:pt x="209635" y="1223855"/>
                </a:lnTo>
                <a:lnTo>
                  <a:pt x="0" y="1223855"/>
                </a:lnTo>
                <a:close/>
              </a:path>
            </a:pathLst>
          </a:custGeom>
          <a:solidFill>
            <a:schemeClr val="bg2">
              <a:lumMod val="75000"/>
            </a:schemeClr>
          </a:solidFill>
          <a:ln w="7489"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85A6ED9-CB50-B38B-901B-F34C28A9C918}"/>
              </a:ext>
            </a:extLst>
          </p:cNvPr>
          <p:cNvSpPr/>
          <p:nvPr/>
        </p:nvSpPr>
        <p:spPr>
          <a:xfrm>
            <a:off x="4245663" y="2520880"/>
            <a:ext cx="209634" cy="2202774"/>
          </a:xfrm>
          <a:custGeom>
            <a:avLst/>
            <a:gdLst>
              <a:gd name="connsiteX0" fmla="*/ 0 w 209634"/>
              <a:gd name="connsiteY0" fmla="*/ 0 h 2202774"/>
              <a:gd name="connsiteX1" fmla="*/ 209635 w 209634"/>
              <a:gd name="connsiteY1" fmla="*/ 0 h 2202774"/>
              <a:gd name="connsiteX2" fmla="*/ 209635 w 209634"/>
              <a:gd name="connsiteY2" fmla="*/ 2202774 h 2202774"/>
              <a:gd name="connsiteX3" fmla="*/ 0 w 209634"/>
              <a:gd name="connsiteY3" fmla="*/ 2202774 h 2202774"/>
            </a:gdLst>
            <a:ahLst/>
            <a:cxnLst>
              <a:cxn ang="0">
                <a:pos x="connsiteX0" y="connsiteY0"/>
              </a:cxn>
              <a:cxn ang="0">
                <a:pos x="connsiteX1" y="connsiteY1"/>
              </a:cxn>
              <a:cxn ang="0">
                <a:pos x="connsiteX2" y="connsiteY2"/>
              </a:cxn>
              <a:cxn ang="0">
                <a:pos x="connsiteX3" y="connsiteY3"/>
              </a:cxn>
            </a:cxnLst>
            <a:rect l="l" t="t" r="r" b="b"/>
            <a:pathLst>
              <a:path w="209634" h="2202774">
                <a:moveTo>
                  <a:pt x="0" y="0"/>
                </a:moveTo>
                <a:lnTo>
                  <a:pt x="209635" y="0"/>
                </a:lnTo>
                <a:lnTo>
                  <a:pt x="209635" y="2202774"/>
                </a:lnTo>
                <a:lnTo>
                  <a:pt x="0" y="2202774"/>
                </a:lnTo>
                <a:close/>
              </a:path>
            </a:pathLst>
          </a:custGeom>
          <a:solidFill>
            <a:schemeClr val="bg2">
              <a:lumMod val="90000"/>
            </a:schemeClr>
          </a:solidFill>
          <a:ln w="7489"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99073F11-2FA5-F746-E18D-07E60C2FA1AB}"/>
              </a:ext>
            </a:extLst>
          </p:cNvPr>
          <p:cNvSpPr/>
          <p:nvPr/>
        </p:nvSpPr>
        <p:spPr>
          <a:xfrm>
            <a:off x="4528673" y="2161421"/>
            <a:ext cx="209634" cy="2562233"/>
          </a:xfrm>
          <a:custGeom>
            <a:avLst/>
            <a:gdLst>
              <a:gd name="connsiteX0" fmla="*/ 0 w 209634"/>
              <a:gd name="connsiteY0" fmla="*/ 0 h 2562233"/>
              <a:gd name="connsiteX1" fmla="*/ 209634 w 209634"/>
              <a:gd name="connsiteY1" fmla="*/ 0 h 2562233"/>
              <a:gd name="connsiteX2" fmla="*/ 209634 w 209634"/>
              <a:gd name="connsiteY2" fmla="*/ 2562233 h 2562233"/>
              <a:gd name="connsiteX3" fmla="*/ 0 w 209634"/>
              <a:gd name="connsiteY3" fmla="*/ 2562233 h 2562233"/>
            </a:gdLst>
            <a:ahLst/>
            <a:cxnLst>
              <a:cxn ang="0">
                <a:pos x="connsiteX0" y="connsiteY0"/>
              </a:cxn>
              <a:cxn ang="0">
                <a:pos x="connsiteX1" y="connsiteY1"/>
              </a:cxn>
              <a:cxn ang="0">
                <a:pos x="connsiteX2" y="connsiteY2"/>
              </a:cxn>
              <a:cxn ang="0">
                <a:pos x="connsiteX3" y="connsiteY3"/>
              </a:cxn>
            </a:cxnLst>
            <a:rect l="l" t="t" r="r" b="b"/>
            <a:pathLst>
              <a:path w="209634" h="2562233">
                <a:moveTo>
                  <a:pt x="0" y="0"/>
                </a:moveTo>
                <a:lnTo>
                  <a:pt x="209634" y="0"/>
                </a:lnTo>
                <a:lnTo>
                  <a:pt x="209634" y="2562233"/>
                </a:lnTo>
                <a:lnTo>
                  <a:pt x="0" y="2562233"/>
                </a:lnTo>
                <a:close/>
              </a:path>
            </a:pathLst>
          </a:custGeom>
          <a:solidFill>
            <a:schemeClr val="accent2">
              <a:lumMod val="40000"/>
              <a:lumOff val="60000"/>
            </a:schemeClr>
          </a:solidFill>
          <a:ln w="7489"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EA1AC546-2476-2B91-7637-FBF0A7678B67}"/>
              </a:ext>
            </a:extLst>
          </p:cNvPr>
          <p:cNvSpPr/>
          <p:nvPr/>
        </p:nvSpPr>
        <p:spPr>
          <a:xfrm>
            <a:off x="4811683" y="3644752"/>
            <a:ext cx="209634" cy="1078827"/>
          </a:xfrm>
          <a:custGeom>
            <a:avLst/>
            <a:gdLst>
              <a:gd name="connsiteX0" fmla="*/ 0 w 209634"/>
              <a:gd name="connsiteY0" fmla="*/ 0 h 1078827"/>
              <a:gd name="connsiteX1" fmla="*/ 209634 w 209634"/>
              <a:gd name="connsiteY1" fmla="*/ 0 h 1078827"/>
              <a:gd name="connsiteX2" fmla="*/ 209634 w 209634"/>
              <a:gd name="connsiteY2" fmla="*/ 1078827 h 1078827"/>
              <a:gd name="connsiteX3" fmla="*/ 0 w 209634"/>
              <a:gd name="connsiteY3" fmla="*/ 1078827 h 1078827"/>
            </a:gdLst>
            <a:ahLst/>
            <a:cxnLst>
              <a:cxn ang="0">
                <a:pos x="connsiteX0" y="connsiteY0"/>
              </a:cxn>
              <a:cxn ang="0">
                <a:pos x="connsiteX1" y="connsiteY1"/>
              </a:cxn>
              <a:cxn ang="0">
                <a:pos x="connsiteX2" y="connsiteY2"/>
              </a:cxn>
              <a:cxn ang="0">
                <a:pos x="connsiteX3" y="connsiteY3"/>
              </a:cxn>
            </a:cxnLst>
            <a:rect l="l" t="t" r="r" b="b"/>
            <a:pathLst>
              <a:path w="209634" h="1078827">
                <a:moveTo>
                  <a:pt x="0" y="0"/>
                </a:moveTo>
                <a:lnTo>
                  <a:pt x="209634" y="0"/>
                </a:lnTo>
                <a:lnTo>
                  <a:pt x="209634" y="1078827"/>
                </a:lnTo>
                <a:lnTo>
                  <a:pt x="0" y="1078827"/>
                </a:lnTo>
                <a:close/>
              </a:path>
            </a:pathLst>
          </a:custGeom>
          <a:solidFill>
            <a:schemeClr val="tx2">
              <a:lumMod val="40000"/>
              <a:lumOff val="60000"/>
            </a:schemeClr>
          </a:solidFill>
          <a:ln w="7489"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8A7EB36-D21F-F11E-7176-D8824EC2F60A}"/>
              </a:ext>
            </a:extLst>
          </p:cNvPr>
          <p:cNvSpPr/>
          <p:nvPr/>
        </p:nvSpPr>
        <p:spPr>
          <a:xfrm>
            <a:off x="5094694" y="3208245"/>
            <a:ext cx="209634" cy="1515334"/>
          </a:xfrm>
          <a:custGeom>
            <a:avLst/>
            <a:gdLst>
              <a:gd name="connsiteX0" fmla="*/ 0 w 209634"/>
              <a:gd name="connsiteY0" fmla="*/ 0 h 1515334"/>
              <a:gd name="connsiteX1" fmla="*/ 209634 w 209634"/>
              <a:gd name="connsiteY1" fmla="*/ 0 h 1515334"/>
              <a:gd name="connsiteX2" fmla="*/ 209634 w 209634"/>
              <a:gd name="connsiteY2" fmla="*/ 1515335 h 1515334"/>
              <a:gd name="connsiteX3" fmla="*/ 0 w 209634"/>
              <a:gd name="connsiteY3" fmla="*/ 1515335 h 1515334"/>
            </a:gdLst>
            <a:ahLst/>
            <a:cxnLst>
              <a:cxn ang="0">
                <a:pos x="connsiteX0" y="connsiteY0"/>
              </a:cxn>
              <a:cxn ang="0">
                <a:pos x="connsiteX1" y="connsiteY1"/>
              </a:cxn>
              <a:cxn ang="0">
                <a:pos x="connsiteX2" y="connsiteY2"/>
              </a:cxn>
              <a:cxn ang="0">
                <a:pos x="connsiteX3" y="connsiteY3"/>
              </a:cxn>
            </a:cxnLst>
            <a:rect l="l" t="t" r="r" b="b"/>
            <a:pathLst>
              <a:path w="209634" h="1515334">
                <a:moveTo>
                  <a:pt x="0" y="0"/>
                </a:moveTo>
                <a:lnTo>
                  <a:pt x="209634" y="0"/>
                </a:lnTo>
                <a:lnTo>
                  <a:pt x="209634" y="1515335"/>
                </a:lnTo>
                <a:lnTo>
                  <a:pt x="0" y="1515335"/>
                </a:lnTo>
                <a:close/>
              </a:path>
            </a:pathLst>
          </a:custGeom>
          <a:solidFill>
            <a:srgbClr val="E3C668"/>
          </a:solidFill>
          <a:ln w="7489"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1037D0E-93B1-6634-B682-F6CBFFE7DAB7}"/>
              </a:ext>
            </a:extLst>
          </p:cNvPr>
          <p:cNvSpPr/>
          <p:nvPr/>
        </p:nvSpPr>
        <p:spPr>
          <a:xfrm>
            <a:off x="5377629" y="2368957"/>
            <a:ext cx="209634" cy="2354622"/>
          </a:xfrm>
          <a:custGeom>
            <a:avLst/>
            <a:gdLst>
              <a:gd name="connsiteX0" fmla="*/ 0 w 209634"/>
              <a:gd name="connsiteY0" fmla="*/ 0 h 2354622"/>
              <a:gd name="connsiteX1" fmla="*/ 209634 w 209634"/>
              <a:gd name="connsiteY1" fmla="*/ 0 h 2354622"/>
              <a:gd name="connsiteX2" fmla="*/ 209634 w 209634"/>
              <a:gd name="connsiteY2" fmla="*/ 2354622 h 2354622"/>
              <a:gd name="connsiteX3" fmla="*/ 0 w 209634"/>
              <a:gd name="connsiteY3" fmla="*/ 2354622 h 2354622"/>
            </a:gdLst>
            <a:ahLst/>
            <a:cxnLst>
              <a:cxn ang="0">
                <a:pos x="connsiteX0" y="connsiteY0"/>
              </a:cxn>
              <a:cxn ang="0">
                <a:pos x="connsiteX1" y="connsiteY1"/>
              </a:cxn>
              <a:cxn ang="0">
                <a:pos x="connsiteX2" y="connsiteY2"/>
              </a:cxn>
              <a:cxn ang="0">
                <a:pos x="connsiteX3" y="connsiteY3"/>
              </a:cxn>
            </a:cxnLst>
            <a:rect l="l" t="t" r="r" b="b"/>
            <a:pathLst>
              <a:path w="209634" h="2354622">
                <a:moveTo>
                  <a:pt x="0" y="0"/>
                </a:moveTo>
                <a:lnTo>
                  <a:pt x="209634" y="0"/>
                </a:lnTo>
                <a:lnTo>
                  <a:pt x="209634" y="2354622"/>
                </a:lnTo>
                <a:lnTo>
                  <a:pt x="0" y="2354622"/>
                </a:lnTo>
                <a:close/>
              </a:path>
            </a:pathLst>
          </a:custGeom>
          <a:solidFill>
            <a:schemeClr val="accent1">
              <a:lumMod val="20000"/>
              <a:lumOff val="80000"/>
            </a:schemeClr>
          </a:solidFill>
          <a:ln w="7489"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83834E47-527E-8815-D1AB-54000C40CC0E}"/>
              </a:ext>
            </a:extLst>
          </p:cNvPr>
          <p:cNvSpPr/>
          <p:nvPr/>
        </p:nvSpPr>
        <p:spPr>
          <a:xfrm>
            <a:off x="6687676" y="3283344"/>
            <a:ext cx="209634" cy="1440309"/>
          </a:xfrm>
          <a:custGeom>
            <a:avLst/>
            <a:gdLst>
              <a:gd name="connsiteX0" fmla="*/ 0 w 209634"/>
              <a:gd name="connsiteY0" fmla="*/ 0 h 1440309"/>
              <a:gd name="connsiteX1" fmla="*/ 209634 w 209634"/>
              <a:gd name="connsiteY1" fmla="*/ 0 h 1440309"/>
              <a:gd name="connsiteX2" fmla="*/ 209634 w 209634"/>
              <a:gd name="connsiteY2" fmla="*/ 1440310 h 1440309"/>
              <a:gd name="connsiteX3" fmla="*/ 0 w 209634"/>
              <a:gd name="connsiteY3" fmla="*/ 1440310 h 1440309"/>
            </a:gdLst>
            <a:ahLst/>
            <a:cxnLst>
              <a:cxn ang="0">
                <a:pos x="connsiteX0" y="connsiteY0"/>
              </a:cxn>
              <a:cxn ang="0">
                <a:pos x="connsiteX1" y="connsiteY1"/>
              </a:cxn>
              <a:cxn ang="0">
                <a:pos x="connsiteX2" y="connsiteY2"/>
              </a:cxn>
              <a:cxn ang="0">
                <a:pos x="connsiteX3" y="connsiteY3"/>
              </a:cxn>
            </a:cxnLst>
            <a:rect l="l" t="t" r="r" b="b"/>
            <a:pathLst>
              <a:path w="209634" h="1440309">
                <a:moveTo>
                  <a:pt x="0" y="0"/>
                </a:moveTo>
                <a:lnTo>
                  <a:pt x="209634" y="0"/>
                </a:lnTo>
                <a:lnTo>
                  <a:pt x="209634" y="1440310"/>
                </a:lnTo>
                <a:lnTo>
                  <a:pt x="0" y="1440310"/>
                </a:lnTo>
                <a:close/>
              </a:path>
            </a:pathLst>
          </a:custGeom>
          <a:solidFill>
            <a:srgbClr val="3A6CFF"/>
          </a:solidFill>
          <a:ln w="7489"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394AEC83-E52D-95BC-9D06-F3347F24FF18}"/>
              </a:ext>
            </a:extLst>
          </p:cNvPr>
          <p:cNvSpPr/>
          <p:nvPr/>
        </p:nvSpPr>
        <p:spPr>
          <a:xfrm>
            <a:off x="6970687" y="3009478"/>
            <a:ext cx="209634" cy="1714176"/>
          </a:xfrm>
          <a:custGeom>
            <a:avLst/>
            <a:gdLst>
              <a:gd name="connsiteX0" fmla="*/ 0 w 209634"/>
              <a:gd name="connsiteY0" fmla="*/ 0 h 1714176"/>
              <a:gd name="connsiteX1" fmla="*/ 209635 w 209634"/>
              <a:gd name="connsiteY1" fmla="*/ 0 h 1714176"/>
              <a:gd name="connsiteX2" fmla="*/ 209635 w 209634"/>
              <a:gd name="connsiteY2" fmla="*/ 1714177 h 1714176"/>
              <a:gd name="connsiteX3" fmla="*/ 0 w 209634"/>
              <a:gd name="connsiteY3" fmla="*/ 1714177 h 1714176"/>
            </a:gdLst>
            <a:ahLst/>
            <a:cxnLst>
              <a:cxn ang="0">
                <a:pos x="connsiteX0" y="connsiteY0"/>
              </a:cxn>
              <a:cxn ang="0">
                <a:pos x="connsiteX1" y="connsiteY1"/>
              </a:cxn>
              <a:cxn ang="0">
                <a:pos x="connsiteX2" y="connsiteY2"/>
              </a:cxn>
              <a:cxn ang="0">
                <a:pos x="connsiteX3" y="connsiteY3"/>
              </a:cxn>
            </a:cxnLst>
            <a:rect l="l" t="t" r="r" b="b"/>
            <a:pathLst>
              <a:path w="209634" h="1714176">
                <a:moveTo>
                  <a:pt x="0" y="0"/>
                </a:moveTo>
                <a:lnTo>
                  <a:pt x="209635" y="0"/>
                </a:lnTo>
                <a:lnTo>
                  <a:pt x="209635" y="1714177"/>
                </a:lnTo>
                <a:lnTo>
                  <a:pt x="0" y="1714177"/>
                </a:lnTo>
                <a:close/>
              </a:path>
            </a:pathLst>
          </a:custGeom>
          <a:solidFill>
            <a:schemeClr val="bg2">
              <a:lumMod val="75000"/>
            </a:schemeClr>
          </a:solidFill>
          <a:ln w="7489"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92AF6273-AD81-F1BD-DE9B-B19668F9238D}"/>
              </a:ext>
            </a:extLst>
          </p:cNvPr>
          <p:cNvSpPr/>
          <p:nvPr/>
        </p:nvSpPr>
        <p:spPr>
          <a:xfrm>
            <a:off x="7253697" y="2625210"/>
            <a:ext cx="209634" cy="2098443"/>
          </a:xfrm>
          <a:custGeom>
            <a:avLst/>
            <a:gdLst>
              <a:gd name="connsiteX0" fmla="*/ 0 w 209634"/>
              <a:gd name="connsiteY0" fmla="*/ 0 h 2098443"/>
              <a:gd name="connsiteX1" fmla="*/ 209634 w 209634"/>
              <a:gd name="connsiteY1" fmla="*/ 0 h 2098443"/>
              <a:gd name="connsiteX2" fmla="*/ 209634 w 209634"/>
              <a:gd name="connsiteY2" fmla="*/ 2098444 h 2098443"/>
              <a:gd name="connsiteX3" fmla="*/ 0 w 209634"/>
              <a:gd name="connsiteY3" fmla="*/ 2098444 h 2098443"/>
            </a:gdLst>
            <a:ahLst/>
            <a:cxnLst>
              <a:cxn ang="0">
                <a:pos x="connsiteX0" y="connsiteY0"/>
              </a:cxn>
              <a:cxn ang="0">
                <a:pos x="connsiteX1" y="connsiteY1"/>
              </a:cxn>
              <a:cxn ang="0">
                <a:pos x="connsiteX2" y="connsiteY2"/>
              </a:cxn>
              <a:cxn ang="0">
                <a:pos x="connsiteX3" y="connsiteY3"/>
              </a:cxn>
            </a:cxnLst>
            <a:rect l="l" t="t" r="r" b="b"/>
            <a:pathLst>
              <a:path w="209634" h="2098443">
                <a:moveTo>
                  <a:pt x="0" y="0"/>
                </a:moveTo>
                <a:lnTo>
                  <a:pt x="209634" y="0"/>
                </a:lnTo>
                <a:lnTo>
                  <a:pt x="209634" y="2098444"/>
                </a:lnTo>
                <a:lnTo>
                  <a:pt x="0" y="2098444"/>
                </a:lnTo>
                <a:close/>
              </a:path>
            </a:pathLst>
          </a:custGeom>
          <a:solidFill>
            <a:schemeClr val="bg2">
              <a:lumMod val="90000"/>
            </a:schemeClr>
          </a:solidFill>
          <a:ln w="7489"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D768A01-89FE-DA77-DD1E-D49EB4F3E9E8}"/>
              </a:ext>
            </a:extLst>
          </p:cNvPr>
          <p:cNvSpPr/>
          <p:nvPr/>
        </p:nvSpPr>
        <p:spPr>
          <a:xfrm>
            <a:off x="7536632" y="1432610"/>
            <a:ext cx="209634" cy="3291044"/>
          </a:xfrm>
          <a:custGeom>
            <a:avLst/>
            <a:gdLst>
              <a:gd name="connsiteX0" fmla="*/ 0 w 209634"/>
              <a:gd name="connsiteY0" fmla="*/ 0 h 3291044"/>
              <a:gd name="connsiteX1" fmla="*/ 209634 w 209634"/>
              <a:gd name="connsiteY1" fmla="*/ 0 h 3291044"/>
              <a:gd name="connsiteX2" fmla="*/ 209634 w 209634"/>
              <a:gd name="connsiteY2" fmla="*/ 3291045 h 3291044"/>
              <a:gd name="connsiteX3" fmla="*/ 0 w 209634"/>
              <a:gd name="connsiteY3" fmla="*/ 3291045 h 3291044"/>
            </a:gdLst>
            <a:ahLst/>
            <a:cxnLst>
              <a:cxn ang="0">
                <a:pos x="connsiteX0" y="connsiteY0"/>
              </a:cxn>
              <a:cxn ang="0">
                <a:pos x="connsiteX1" y="connsiteY1"/>
              </a:cxn>
              <a:cxn ang="0">
                <a:pos x="connsiteX2" y="connsiteY2"/>
              </a:cxn>
              <a:cxn ang="0">
                <a:pos x="connsiteX3" y="connsiteY3"/>
              </a:cxn>
            </a:cxnLst>
            <a:rect l="l" t="t" r="r" b="b"/>
            <a:pathLst>
              <a:path w="209634" h="3291044">
                <a:moveTo>
                  <a:pt x="0" y="0"/>
                </a:moveTo>
                <a:lnTo>
                  <a:pt x="209634" y="0"/>
                </a:lnTo>
                <a:lnTo>
                  <a:pt x="209634" y="3291045"/>
                </a:lnTo>
                <a:lnTo>
                  <a:pt x="0" y="3291045"/>
                </a:lnTo>
                <a:close/>
              </a:path>
            </a:pathLst>
          </a:custGeom>
          <a:solidFill>
            <a:schemeClr val="accent2">
              <a:lumMod val="40000"/>
              <a:lumOff val="60000"/>
            </a:schemeClr>
          </a:solidFill>
          <a:ln w="7489"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7FA78FF-8624-092F-E568-E903B02C5D29}"/>
              </a:ext>
            </a:extLst>
          </p:cNvPr>
          <p:cNvSpPr/>
          <p:nvPr/>
        </p:nvSpPr>
        <p:spPr>
          <a:xfrm>
            <a:off x="7819643" y="1931700"/>
            <a:ext cx="209634" cy="2791879"/>
          </a:xfrm>
          <a:custGeom>
            <a:avLst/>
            <a:gdLst>
              <a:gd name="connsiteX0" fmla="*/ 0 w 209634"/>
              <a:gd name="connsiteY0" fmla="*/ 0 h 2791879"/>
              <a:gd name="connsiteX1" fmla="*/ 209634 w 209634"/>
              <a:gd name="connsiteY1" fmla="*/ 0 h 2791879"/>
              <a:gd name="connsiteX2" fmla="*/ 209634 w 209634"/>
              <a:gd name="connsiteY2" fmla="*/ 2791879 h 2791879"/>
              <a:gd name="connsiteX3" fmla="*/ 0 w 209634"/>
              <a:gd name="connsiteY3" fmla="*/ 2791879 h 2791879"/>
            </a:gdLst>
            <a:ahLst/>
            <a:cxnLst>
              <a:cxn ang="0">
                <a:pos x="connsiteX0" y="connsiteY0"/>
              </a:cxn>
              <a:cxn ang="0">
                <a:pos x="connsiteX1" y="connsiteY1"/>
              </a:cxn>
              <a:cxn ang="0">
                <a:pos x="connsiteX2" y="connsiteY2"/>
              </a:cxn>
              <a:cxn ang="0">
                <a:pos x="connsiteX3" y="connsiteY3"/>
              </a:cxn>
            </a:cxnLst>
            <a:rect l="l" t="t" r="r" b="b"/>
            <a:pathLst>
              <a:path w="209634" h="2791879">
                <a:moveTo>
                  <a:pt x="0" y="0"/>
                </a:moveTo>
                <a:lnTo>
                  <a:pt x="209634" y="0"/>
                </a:lnTo>
                <a:lnTo>
                  <a:pt x="209634" y="2791879"/>
                </a:lnTo>
                <a:lnTo>
                  <a:pt x="0" y="2791879"/>
                </a:lnTo>
                <a:close/>
              </a:path>
            </a:pathLst>
          </a:custGeom>
          <a:solidFill>
            <a:schemeClr val="tx2">
              <a:lumMod val="40000"/>
              <a:lumOff val="60000"/>
            </a:schemeClr>
          </a:solidFill>
          <a:ln w="7489"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056AFB67-02C5-F5DA-6162-1646C2699385}"/>
              </a:ext>
            </a:extLst>
          </p:cNvPr>
          <p:cNvSpPr/>
          <p:nvPr/>
        </p:nvSpPr>
        <p:spPr>
          <a:xfrm>
            <a:off x="8102653" y="3009478"/>
            <a:ext cx="209634" cy="1714176"/>
          </a:xfrm>
          <a:custGeom>
            <a:avLst/>
            <a:gdLst>
              <a:gd name="connsiteX0" fmla="*/ 0 w 209634"/>
              <a:gd name="connsiteY0" fmla="*/ 0 h 1714176"/>
              <a:gd name="connsiteX1" fmla="*/ 209635 w 209634"/>
              <a:gd name="connsiteY1" fmla="*/ 0 h 1714176"/>
              <a:gd name="connsiteX2" fmla="*/ 209635 w 209634"/>
              <a:gd name="connsiteY2" fmla="*/ 1714177 h 1714176"/>
              <a:gd name="connsiteX3" fmla="*/ 0 w 209634"/>
              <a:gd name="connsiteY3" fmla="*/ 1714177 h 1714176"/>
            </a:gdLst>
            <a:ahLst/>
            <a:cxnLst>
              <a:cxn ang="0">
                <a:pos x="connsiteX0" y="connsiteY0"/>
              </a:cxn>
              <a:cxn ang="0">
                <a:pos x="connsiteX1" y="connsiteY1"/>
              </a:cxn>
              <a:cxn ang="0">
                <a:pos x="connsiteX2" y="connsiteY2"/>
              </a:cxn>
              <a:cxn ang="0">
                <a:pos x="connsiteX3" y="connsiteY3"/>
              </a:cxn>
            </a:cxnLst>
            <a:rect l="l" t="t" r="r" b="b"/>
            <a:pathLst>
              <a:path w="209634" h="1714176">
                <a:moveTo>
                  <a:pt x="0" y="0"/>
                </a:moveTo>
                <a:lnTo>
                  <a:pt x="209635" y="0"/>
                </a:lnTo>
                <a:lnTo>
                  <a:pt x="209635" y="1714177"/>
                </a:lnTo>
                <a:lnTo>
                  <a:pt x="0" y="1714177"/>
                </a:lnTo>
                <a:close/>
              </a:path>
            </a:pathLst>
          </a:custGeom>
          <a:solidFill>
            <a:srgbClr val="E3C668"/>
          </a:solidFill>
          <a:ln w="7489"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274F9B64-62DE-1254-DEDC-46A0A5819F11}"/>
              </a:ext>
            </a:extLst>
          </p:cNvPr>
          <p:cNvSpPr/>
          <p:nvPr/>
        </p:nvSpPr>
        <p:spPr>
          <a:xfrm>
            <a:off x="8385663" y="3965912"/>
            <a:ext cx="209634" cy="757667"/>
          </a:xfrm>
          <a:custGeom>
            <a:avLst/>
            <a:gdLst>
              <a:gd name="connsiteX0" fmla="*/ 0 w 209634"/>
              <a:gd name="connsiteY0" fmla="*/ 0 h 757667"/>
              <a:gd name="connsiteX1" fmla="*/ 209634 w 209634"/>
              <a:gd name="connsiteY1" fmla="*/ 0 h 757667"/>
              <a:gd name="connsiteX2" fmla="*/ 209634 w 209634"/>
              <a:gd name="connsiteY2" fmla="*/ 757667 h 757667"/>
              <a:gd name="connsiteX3" fmla="*/ 0 w 209634"/>
              <a:gd name="connsiteY3" fmla="*/ 757667 h 757667"/>
            </a:gdLst>
            <a:ahLst/>
            <a:cxnLst>
              <a:cxn ang="0">
                <a:pos x="connsiteX0" y="connsiteY0"/>
              </a:cxn>
              <a:cxn ang="0">
                <a:pos x="connsiteX1" y="connsiteY1"/>
              </a:cxn>
              <a:cxn ang="0">
                <a:pos x="connsiteX2" y="connsiteY2"/>
              </a:cxn>
              <a:cxn ang="0">
                <a:pos x="connsiteX3" y="connsiteY3"/>
              </a:cxn>
            </a:cxnLst>
            <a:rect l="l" t="t" r="r" b="b"/>
            <a:pathLst>
              <a:path w="209634" h="757667">
                <a:moveTo>
                  <a:pt x="0" y="0"/>
                </a:moveTo>
                <a:lnTo>
                  <a:pt x="209634" y="0"/>
                </a:lnTo>
                <a:lnTo>
                  <a:pt x="209634" y="757667"/>
                </a:lnTo>
                <a:lnTo>
                  <a:pt x="0" y="757667"/>
                </a:lnTo>
                <a:close/>
              </a:path>
            </a:pathLst>
          </a:custGeom>
          <a:solidFill>
            <a:schemeClr val="accent1">
              <a:lumMod val="20000"/>
              <a:lumOff val="80000"/>
            </a:schemeClr>
          </a:solidFill>
          <a:ln w="7489"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B21393A-E021-DEE4-6F65-6C157840EF07}"/>
              </a:ext>
            </a:extLst>
          </p:cNvPr>
          <p:cNvSpPr/>
          <p:nvPr/>
        </p:nvSpPr>
        <p:spPr>
          <a:xfrm>
            <a:off x="9695711" y="3159677"/>
            <a:ext cx="209634" cy="1563977"/>
          </a:xfrm>
          <a:custGeom>
            <a:avLst/>
            <a:gdLst>
              <a:gd name="connsiteX0" fmla="*/ 0 w 209634"/>
              <a:gd name="connsiteY0" fmla="*/ 0 h 1563977"/>
              <a:gd name="connsiteX1" fmla="*/ 209634 w 209634"/>
              <a:gd name="connsiteY1" fmla="*/ 0 h 1563977"/>
              <a:gd name="connsiteX2" fmla="*/ 209634 w 209634"/>
              <a:gd name="connsiteY2" fmla="*/ 1563977 h 1563977"/>
              <a:gd name="connsiteX3" fmla="*/ 0 w 209634"/>
              <a:gd name="connsiteY3" fmla="*/ 1563977 h 1563977"/>
            </a:gdLst>
            <a:ahLst/>
            <a:cxnLst>
              <a:cxn ang="0">
                <a:pos x="connsiteX0" y="connsiteY0"/>
              </a:cxn>
              <a:cxn ang="0">
                <a:pos x="connsiteX1" y="connsiteY1"/>
              </a:cxn>
              <a:cxn ang="0">
                <a:pos x="connsiteX2" y="connsiteY2"/>
              </a:cxn>
              <a:cxn ang="0">
                <a:pos x="connsiteX3" y="connsiteY3"/>
              </a:cxn>
            </a:cxnLst>
            <a:rect l="l" t="t" r="r" b="b"/>
            <a:pathLst>
              <a:path w="209634" h="1563977">
                <a:moveTo>
                  <a:pt x="0" y="0"/>
                </a:moveTo>
                <a:lnTo>
                  <a:pt x="209634" y="0"/>
                </a:lnTo>
                <a:lnTo>
                  <a:pt x="209634" y="1563977"/>
                </a:lnTo>
                <a:lnTo>
                  <a:pt x="0" y="1563977"/>
                </a:lnTo>
                <a:close/>
              </a:path>
            </a:pathLst>
          </a:custGeom>
          <a:solidFill>
            <a:srgbClr val="3A6CFF"/>
          </a:solidFill>
          <a:ln w="7489"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A51E4106-6251-1104-D42E-685FB1EEB0D1}"/>
              </a:ext>
            </a:extLst>
          </p:cNvPr>
          <p:cNvSpPr/>
          <p:nvPr/>
        </p:nvSpPr>
        <p:spPr>
          <a:xfrm>
            <a:off x="9978646" y="1649064"/>
            <a:ext cx="209634" cy="3074589"/>
          </a:xfrm>
          <a:custGeom>
            <a:avLst/>
            <a:gdLst>
              <a:gd name="connsiteX0" fmla="*/ 0 w 209634"/>
              <a:gd name="connsiteY0" fmla="*/ 0 h 3074589"/>
              <a:gd name="connsiteX1" fmla="*/ 209634 w 209634"/>
              <a:gd name="connsiteY1" fmla="*/ 0 h 3074589"/>
              <a:gd name="connsiteX2" fmla="*/ 209634 w 209634"/>
              <a:gd name="connsiteY2" fmla="*/ 3074590 h 3074589"/>
              <a:gd name="connsiteX3" fmla="*/ 0 w 209634"/>
              <a:gd name="connsiteY3" fmla="*/ 3074590 h 3074589"/>
            </a:gdLst>
            <a:ahLst/>
            <a:cxnLst>
              <a:cxn ang="0">
                <a:pos x="connsiteX0" y="connsiteY0"/>
              </a:cxn>
              <a:cxn ang="0">
                <a:pos x="connsiteX1" y="connsiteY1"/>
              </a:cxn>
              <a:cxn ang="0">
                <a:pos x="connsiteX2" y="connsiteY2"/>
              </a:cxn>
              <a:cxn ang="0">
                <a:pos x="connsiteX3" y="connsiteY3"/>
              </a:cxn>
            </a:cxnLst>
            <a:rect l="l" t="t" r="r" b="b"/>
            <a:pathLst>
              <a:path w="209634" h="3074589">
                <a:moveTo>
                  <a:pt x="0" y="0"/>
                </a:moveTo>
                <a:lnTo>
                  <a:pt x="209634" y="0"/>
                </a:lnTo>
                <a:lnTo>
                  <a:pt x="209634" y="3074590"/>
                </a:lnTo>
                <a:lnTo>
                  <a:pt x="0" y="3074590"/>
                </a:lnTo>
                <a:close/>
              </a:path>
            </a:pathLst>
          </a:custGeom>
          <a:solidFill>
            <a:schemeClr val="bg2">
              <a:lumMod val="75000"/>
            </a:schemeClr>
          </a:solidFill>
          <a:ln w="7489"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8FCC24FD-F5AC-9C7E-3FB5-8CF25282F810}"/>
              </a:ext>
            </a:extLst>
          </p:cNvPr>
          <p:cNvSpPr/>
          <p:nvPr/>
        </p:nvSpPr>
        <p:spPr>
          <a:xfrm>
            <a:off x="10261656" y="2368957"/>
            <a:ext cx="209634" cy="2354622"/>
          </a:xfrm>
          <a:custGeom>
            <a:avLst/>
            <a:gdLst>
              <a:gd name="connsiteX0" fmla="*/ 0 w 209634"/>
              <a:gd name="connsiteY0" fmla="*/ 0 h 2354622"/>
              <a:gd name="connsiteX1" fmla="*/ 209634 w 209634"/>
              <a:gd name="connsiteY1" fmla="*/ 0 h 2354622"/>
              <a:gd name="connsiteX2" fmla="*/ 209634 w 209634"/>
              <a:gd name="connsiteY2" fmla="*/ 2354622 h 2354622"/>
              <a:gd name="connsiteX3" fmla="*/ 0 w 209634"/>
              <a:gd name="connsiteY3" fmla="*/ 2354622 h 2354622"/>
            </a:gdLst>
            <a:ahLst/>
            <a:cxnLst>
              <a:cxn ang="0">
                <a:pos x="connsiteX0" y="connsiteY0"/>
              </a:cxn>
              <a:cxn ang="0">
                <a:pos x="connsiteX1" y="connsiteY1"/>
              </a:cxn>
              <a:cxn ang="0">
                <a:pos x="connsiteX2" y="connsiteY2"/>
              </a:cxn>
              <a:cxn ang="0">
                <a:pos x="connsiteX3" y="connsiteY3"/>
              </a:cxn>
            </a:cxnLst>
            <a:rect l="l" t="t" r="r" b="b"/>
            <a:pathLst>
              <a:path w="209634" h="2354622">
                <a:moveTo>
                  <a:pt x="0" y="0"/>
                </a:moveTo>
                <a:lnTo>
                  <a:pt x="209634" y="0"/>
                </a:lnTo>
                <a:lnTo>
                  <a:pt x="209634" y="2354622"/>
                </a:lnTo>
                <a:lnTo>
                  <a:pt x="0" y="2354622"/>
                </a:lnTo>
                <a:close/>
              </a:path>
            </a:pathLst>
          </a:custGeom>
          <a:solidFill>
            <a:schemeClr val="bg2">
              <a:lumMod val="90000"/>
            </a:schemeClr>
          </a:solidFill>
          <a:ln w="7489"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3D3B1E9-20F8-FE4C-ED23-18BF49344FAF}"/>
              </a:ext>
            </a:extLst>
          </p:cNvPr>
          <p:cNvSpPr/>
          <p:nvPr/>
        </p:nvSpPr>
        <p:spPr>
          <a:xfrm>
            <a:off x="10544667" y="3629238"/>
            <a:ext cx="209634" cy="1094416"/>
          </a:xfrm>
          <a:custGeom>
            <a:avLst/>
            <a:gdLst>
              <a:gd name="connsiteX0" fmla="*/ 0 w 209634"/>
              <a:gd name="connsiteY0" fmla="*/ 0 h 1094416"/>
              <a:gd name="connsiteX1" fmla="*/ 209634 w 209634"/>
              <a:gd name="connsiteY1" fmla="*/ 0 h 1094416"/>
              <a:gd name="connsiteX2" fmla="*/ 209634 w 209634"/>
              <a:gd name="connsiteY2" fmla="*/ 1094417 h 1094416"/>
              <a:gd name="connsiteX3" fmla="*/ 0 w 209634"/>
              <a:gd name="connsiteY3" fmla="*/ 1094417 h 1094416"/>
            </a:gdLst>
            <a:ahLst/>
            <a:cxnLst>
              <a:cxn ang="0">
                <a:pos x="connsiteX0" y="connsiteY0"/>
              </a:cxn>
              <a:cxn ang="0">
                <a:pos x="connsiteX1" y="connsiteY1"/>
              </a:cxn>
              <a:cxn ang="0">
                <a:pos x="connsiteX2" y="connsiteY2"/>
              </a:cxn>
              <a:cxn ang="0">
                <a:pos x="connsiteX3" y="connsiteY3"/>
              </a:cxn>
            </a:cxnLst>
            <a:rect l="l" t="t" r="r" b="b"/>
            <a:pathLst>
              <a:path w="209634" h="1094416">
                <a:moveTo>
                  <a:pt x="0" y="0"/>
                </a:moveTo>
                <a:lnTo>
                  <a:pt x="209634" y="0"/>
                </a:lnTo>
                <a:lnTo>
                  <a:pt x="209634" y="1094417"/>
                </a:lnTo>
                <a:lnTo>
                  <a:pt x="0" y="1094417"/>
                </a:lnTo>
                <a:close/>
              </a:path>
            </a:pathLst>
          </a:custGeom>
          <a:solidFill>
            <a:schemeClr val="accent2">
              <a:lumMod val="40000"/>
              <a:lumOff val="60000"/>
            </a:schemeClr>
          </a:solidFill>
          <a:ln w="7489"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3583B462-29B5-CBA3-75F2-8FAADF9E5C7C}"/>
              </a:ext>
            </a:extLst>
          </p:cNvPr>
          <p:cNvSpPr/>
          <p:nvPr/>
        </p:nvSpPr>
        <p:spPr>
          <a:xfrm>
            <a:off x="10827677" y="3078132"/>
            <a:ext cx="209634" cy="1645522"/>
          </a:xfrm>
          <a:custGeom>
            <a:avLst/>
            <a:gdLst>
              <a:gd name="connsiteX0" fmla="*/ 0 w 209634"/>
              <a:gd name="connsiteY0" fmla="*/ 0 h 1645522"/>
              <a:gd name="connsiteX1" fmla="*/ 209634 w 209634"/>
              <a:gd name="connsiteY1" fmla="*/ 0 h 1645522"/>
              <a:gd name="connsiteX2" fmla="*/ 209634 w 209634"/>
              <a:gd name="connsiteY2" fmla="*/ 1645523 h 1645522"/>
              <a:gd name="connsiteX3" fmla="*/ 0 w 209634"/>
              <a:gd name="connsiteY3" fmla="*/ 1645523 h 1645522"/>
            </a:gdLst>
            <a:ahLst/>
            <a:cxnLst>
              <a:cxn ang="0">
                <a:pos x="connsiteX0" y="connsiteY0"/>
              </a:cxn>
              <a:cxn ang="0">
                <a:pos x="connsiteX1" y="connsiteY1"/>
              </a:cxn>
              <a:cxn ang="0">
                <a:pos x="connsiteX2" y="connsiteY2"/>
              </a:cxn>
              <a:cxn ang="0">
                <a:pos x="connsiteX3" y="connsiteY3"/>
              </a:cxn>
            </a:cxnLst>
            <a:rect l="l" t="t" r="r" b="b"/>
            <a:pathLst>
              <a:path w="209634" h="1645522">
                <a:moveTo>
                  <a:pt x="0" y="0"/>
                </a:moveTo>
                <a:lnTo>
                  <a:pt x="209634" y="0"/>
                </a:lnTo>
                <a:lnTo>
                  <a:pt x="209634" y="1645523"/>
                </a:lnTo>
                <a:lnTo>
                  <a:pt x="0" y="1645523"/>
                </a:lnTo>
                <a:close/>
              </a:path>
            </a:pathLst>
          </a:custGeom>
          <a:solidFill>
            <a:schemeClr val="tx2">
              <a:lumMod val="40000"/>
              <a:lumOff val="60000"/>
            </a:schemeClr>
          </a:solidFill>
          <a:ln w="7489"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838A5C11-0769-6D28-C3A1-D09D8F52608D}"/>
              </a:ext>
            </a:extLst>
          </p:cNvPr>
          <p:cNvSpPr/>
          <p:nvPr/>
        </p:nvSpPr>
        <p:spPr>
          <a:xfrm>
            <a:off x="11110612" y="2534746"/>
            <a:ext cx="209634" cy="2188833"/>
          </a:xfrm>
          <a:custGeom>
            <a:avLst/>
            <a:gdLst>
              <a:gd name="connsiteX0" fmla="*/ 0 w 209634"/>
              <a:gd name="connsiteY0" fmla="*/ 0 h 2188833"/>
              <a:gd name="connsiteX1" fmla="*/ 209634 w 209634"/>
              <a:gd name="connsiteY1" fmla="*/ 0 h 2188833"/>
              <a:gd name="connsiteX2" fmla="*/ 209634 w 209634"/>
              <a:gd name="connsiteY2" fmla="*/ 2188834 h 2188833"/>
              <a:gd name="connsiteX3" fmla="*/ 0 w 209634"/>
              <a:gd name="connsiteY3" fmla="*/ 2188834 h 2188833"/>
            </a:gdLst>
            <a:ahLst/>
            <a:cxnLst>
              <a:cxn ang="0">
                <a:pos x="connsiteX0" y="connsiteY0"/>
              </a:cxn>
              <a:cxn ang="0">
                <a:pos x="connsiteX1" y="connsiteY1"/>
              </a:cxn>
              <a:cxn ang="0">
                <a:pos x="connsiteX2" y="connsiteY2"/>
              </a:cxn>
              <a:cxn ang="0">
                <a:pos x="connsiteX3" y="connsiteY3"/>
              </a:cxn>
            </a:cxnLst>
            <a:rect l="l" t="t" r="r" b="b"/>
            <a:pathLst>
              <a:path w="209634" h="2188833">
                <a:moveTo>
                  <a:pt x="0" y="0"/>
                </a:moveTo>
                <a:lnTo>
                  <a:pt x="209634" y="0"/>
                </a:lnTo>
                <a:lnTo>
                  <a:pt x="209634" y="2188834"/>
                </a:lnTo>
                <a:lnTo>
                  <a:pt x="0" y="2188834"/>
                </a:lnTo>
                <a:close/>
              </a:path>
            </a:pathLst>
          </a:custGeom>
          <a:solidFill>
            <a:srgbClr val="E3C668"/>
          </a:solidFill>
          <a:ln w="7489"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F3D2E950-F270-6739-55B7-8F53AA7393EE}"/>
              </a:ext>
            </a:extLst>
          </p:cNvPr>
          <p:cNvSpPr/>
          <p:nvPr/>
        </p:nvSpPr>
        <p:spPr>
          <a:xfrm>
            <a:off x="11393623" y="3866529"/>
            <a:ext cx="209634" cy="857050"/>
          </a:xfrm>
          <a:custGeom>
            <a:avLst/>
            <a:gdLst>
              <a:gd name="connsiteX0" fmla="*/ 0 w 209634"/>
              <a:gd name="connsiteY0" fmla="*/ 0 h 857050"/>
              <a:gd name="connsiteX1" fmla="*/ 209634 w 209634"/>
              <a:gd name="connsiteY1" fmla="*/ 0 h 857050"/>
              <a:gd name="connsiteX2" fmla="*/ 209634 w 209634"/>
              <a:gd name="connsiteY2" fmla="*/ 857051 h 857050"/>
              <a:gd name="connsiteX3" fmla="*/ 0 w 209634"/>
              <a:gd name="connsiteY3" fmla="*/ 857051 h 857050"/>
            </a:gdLst>
            <a:ahLst/>
            <a:cxnLst>
              <a:cxn ang="0">
                <a:pos x="connsiteX0" y="connsiteY0"/>
              </a:cxn>
              <a:cxn ang="0">
                <a:pos x="connsiteX1" y="connsiteY1"/>
              </a:cxn>
              <a:cxn ang="0">
                <a:pos x="connsiteX2" y="connsiteY2"/>
              </a:cxn>
              <a:cxn ang="0">
                <a:pos x="connsiteX3" y="connsiteY3"/>
              </a:cxn>
            </a:cxnLst>
            <a:rect l="l" t="t" r="r" b="b"/>
            <a:pathLst>
              <a:path w="209634" h="857050">
                <a:moveTo>
                  <a:pt x="0" y="0"/>
                </a:moveTo>
                <a:lnTo>
                  <a:pt x="209634" y="0"/>
                </a:lnTo>
                <a:lnTo>
                  <a:pt x="209634" y="857051"/>
                </a:lnTo>
                <a:lnTo>
                  <a:pt x="0" y="857051"/>
                </a:lnTo>
                <a:close/>
              </a:path>
            </a:pathLst>
          </a:custGeom>
          <a:solidFill>
            <a:schemeClr val="accent1">
              <a:lumMod val="20000"/>
              <a:lumOff val="80000"/>
            </a:schemeClr>
          </a:solidFill>
          <a:ln w="7489" cap="flat">
            <a:no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9C7D0683-F7F2-C964-9EB5-4A3524AADAA6}"/>
              </a:ext>
            </a:extLst>
          </p:cNvPr>
          <p:cNvSpPr/>
          <p:nvPr/>
        </p:nvSpPr>
        <p:spPr>
          <a:xfrm>
            <a:off x="3114596" y="1687064"/>
            <a:ext cx="29829" cy="3923546"/>
          </a:xfrm>
          <a:custGeom>
            <a:avLst/>
            <a:gdLst>
              <a:gd name="connsiteX0" fmla="*/ 14915 w 29829"/>
              <a:gd name="connsiteY0" fmla="*/ 3923546 h 3923546"/>
              <a:gd name="connsiteX1" fmla="*/ 0 w 29829"/>
              <a:gd name="connsiteY1" fmla="*/ 3908631 h 3923546"/>
              <a:gd name="connsiteX2" fmla="*/ 0 w 29829"/>
              <a:gd name="connsiteY2" fmla="*/ 3904884 h 3923546"/>
              <a:gd name="connsiteX3" fmla="*/ 14915 w 29829"/>
              <a:gd name="connsiteY3" fmla="*/ 3889969 h 3923546"/>
              <a:gd name="connsiteX4" fmla="*/ 29830 w 29829"/>
              <a:gd name="connsiteY4" fmla="*/ 3904884 h 3923546"/>
              <a:gd name="connsiteX5" fmla="*/ 29830 w 29829"/>
              <a:gd name="connsiteY5" fmla="*/ 3908631 h 3923546"/>
              <a:gd name="connsiteX6" fmla="*/ 14915 w 29829"/>
              <a:gd name="connsiteY6" fmla="*/ 3923546 h 3923546"/>
              <a:gd name="connsiteX7" fmla="*/ 14915 w 29829"/>
              <a:gd name="connsiteY7" fmla="*/ 3815469 h 3923546"/>
              <a:gd name="connsiteX8" fmla="*/ 0 w 29829"/>
              <a:gd name="connsiteY8" fmla="*/ 3800554 h 3923546"/>
              <a:gd name="connsiteX9" fmla="*/ 0 w 29829"/>
              <a:gd name="connsiteY9" fmla="*/ 3796806 h 3923546"/>
              <a:gd name="connsiteX10" fmla="*/ 14915 w 29829"/>
              <a:gd name="connsiteY10" fmla="*/ 3781891 h 3923546"/>
              <a:gd name="connsiteX11" fmla="*/ 29830 w 29829"/>
              <a:gd name="connsiteY11" fmla="*/ 3796806 h 3923546"/>
              <a:gd name="connsiteX12" fmla="*/ 29830 w 29829"/>
              <a:gd name="connsiteY12" fmla="*/ 3800554 h 3923546"/>
              <a:gd name="connsiteX13" fmla="*/ 14915 w 29829"/>
              <a:gd name="connsiteY13" fmla="*/ 3815469 h 3923546"/>
              <a:gd name="connsiteX14" fmla="*/ 14915 w 29829"/>
              <a:gd name="connsiteY14" fmla="*/ 3707466 h 3923546"/>
              <a:gd name="connsiteX15" fmla="*/ 0 w 29829"/>
              <a:gd name="connsiteY15" fmla="*/ 3692551 h 3923546"/>
              <a:gd name="connsiteX16" fmla="*/ 0 w 29829"/>
              <a:gd name="connsiteY16" fmla="*/ 3688803 h 3923546"/>
              <a:gd name="connsiteX17" fmla="*/ 14915 w 29829"/>
              <a:gd name="connsiteY17" fmla="*/ 3673889 h 3923546"/>
              <a:gd name="connsiteX18" fmla="*/ 29830 w 29829"/>
              <a:gd name="connsiteY18" fmla="*/ 3688803 h 3923546"/>
              <a:gd name="connsiteX19" fmla="*/ 29830 w 29829"/>
              <a:gd name="connsiteY19" fmla="*/ 3692551 h 3923546"/>
              <a:gd name="connsiteX20" fmla="*/ 14915 w 29829"/>
              <a:gd name="connsiteY20" fmla="*/ 3707466 h 3923546"/>
              <a:gd name="connsiteX21" fmla="*/ 14915 w 29829"/>
              <a:gd name="connsiteY21" fmla="*/ 3599388 h 3923546"/>
              <a:gd name="connsiteX22" fmla="*/ 0 w 29829"/>
              <a:gd name="connsiteY22" fmla="*/ 3584473 h 3923546"/>
              <a:gd name="connsiteX23" fmla="*/ 0 w 29829"/>
              <a:gd name="connsiteY23" fmla="*/ 3580726 h 3923546"/>
              <a:gd name="connsiteX24" fmla="*/ 14915 w 29829"/>
              <a:gd name="connsiteY24" fmla="*/ 3565811 h 3923546"/>
              <a:gd name="connsiteX25" fmla="*/ 29830 w 29829"/>
              <a:gd name="connsiteY25" fmla="*/ 3580726 h 3923546"/>
              <a:gd name="connsiteX26" fmla="*/ 29830 w 29829"/>
              <a:gd name="connsiteY26" fmla="*/ 3584473 h 3923546"/>
              <a:gd name="connsiteX27" fmla="*/ 14915 w 29829"/>
              <a:gd name="connsiteY27" fmla="*/ 3599388 h 3923546"/>
              <a:gd name="connsiteX28" fmla="*/ 14915 w 29829"/>
              <a:gd name="connsiteY28" fmla="*/ 3491311 h 3923546"/>
              <a:gd name="connsiteX29" fmla="*/ 0 w 29829"/>
              <a:gd name="connsiteY29" fmla="*/ 3476396 h 3923546"/>
              <a:gd name="connsiteX30" fmla="*/ 0 w 29829"/>
              <a:gd name="connsiteY30" fmla="*/ 3472648 h 3923546"/>
              <a:gd name="connsiteX31" fmla="*/ 14915 w 29829"/>
              <a:gd name="connsiteY31" fmla="*/ 3457733 h 3923546"/>
              <a:gd name="connsiteX32" fmla="*/ 29830 w 29829"/>
              <a:gd name="connsiteY32" fmla="*/ 3472648 h 3923546"/>
              <a:gd name="connsiteX33" fmla="*/ 29830 w 29829"/>
              <a:gd name="connsiteY33" fmla="*/ 3476396 h 3923546"/>
              <a:gd name="connsiteX34" fmla="*/ 14915 w 29829"/>
              <a:gd name="connsiteY34" fmla="*/ 3491311 h 3923546"/>
              <a:gd name="connsiteX35" fmla="*/ 14915 w 29829"/>
              <a:gd name="connsiteY35" fmla="*/ 3383308 h 3923546"/>
              <a:gd name="connsiteX36" fmla="*/ 0 w 29829"/>
              <a:gd name="connsiteY36" fmla="*/ 3368393 h 3923546"/>
              <a:gd name="connsiteX37" fmla="*/ 0 w 29829"/>
              <a:gd name="connsiteY37" fmla="*/ 3364646 h 3923546"/>
              <a:gd name="connsiteX38" fmla="*/ 14915 w 29829"/>
              <a:gd name="connsiteY38" fmla="*/ 3349731 h 3923546"/>
              <a:gd name="connsiteX39" fmla="*/ 29830 w 29829"/>
              <a:gd name="connsiteY39" fmla="*/ 3364646 h 3923546"/>
              <a:gd name="connsiteX40" fmla="*/ 29830 w 29829"/>
              <a:gd name="connsiteY40" fmla="*/ 3368393 h 3923546"/>
              <a:gd name="connsiteX41" fmla="*/ 14915 w 29829"/>
              <a:gd name="connsiteY41" fmla="*/ 3383308 h 3923546"/>
              <a:gd name="connsiteX42" fmla="*/ 14915 w 29829"/>
              <a:gd name="connsiteY42" fmla="*/ 3275231 h 3923546"/>
              <a:gd name="connsiteX43" fmla="*/ 0 w 29829"/>
              <a:gd name="connsiteY43" fmla="*/ 3260316 h 3923546"/>
              <a:gd name="connsiteX44" fmla="*/ 0 w 29829"/>
              <a:gd name="connsiteY44" fmla="*/ 3256568 h 3923546"/>
              <a:gd name="connsiteX45" fmla="*/ 14915 w 29829"/>
              <a:gd name="connsiteY45" fmla="*/ 3241653 h 3923546"/>
              <a:gd name="connsiteX46" fmla="*/ 29830 w 29829"/>
              <a:gd name="connsiteY46" fmla="*/ 3256568 h 3923546"/>
              <a:gd name="connsiteX47" fmla="*/ 29830 w 29829"/>
              <a:gd name="connsiteY47" fmla="*/ 3260316 h 3923546"/>
              <a:gd name="connsiteX48" fmla="*/ 14915 w 29829"/>
              <a:gd name="connsiteY48" fmla="*/ 3275231 h 3923546"/>
              <a:gd name="connsiteX49" fmla="*/ 14915 w 29829"/>
              <a:gd name="connsiteY49" fmla="*/ 3167153 h 3923546"/>
              <a:gd name="connsiteX50" fmla="*/ 0 w 29829"/>
              <a:gd name="connsiteY50" fmla="*/ 3152238 h 3923546"/>
              <a:gd name="connsiteX51" fmla="*/ 0 w 29829"/>
              <a:gd name="connsiteY51" fmla="*/ 3148491 h 3923546"/>
              <a:gd name="connsiteX52" fmla="*/ 14915 w 29829"/>
              <a:gd name="connsiteY52" fmla="*/ 3133576 h 3923546"/>
              <a:gd name="connsiteX53" fmla="*/ 29830 w 29829"/>
              <a:gd name="connsiteY53" fmla="*/ 3148491 h 3923546"/>
              <a:gd name="connsiteX54" fmla="*/ 29830 w 29829"/>
              <a:gd name="connsiteY54" fmla="*/ 3152238 h 3923546"/>
              <a:gd name="connsiteX55" fmla="*/ 14915 w 29829"/>
              <a:gd name="connsiteY55" fmla="*/ 3167153 h 3923546"/>
              <a:gd name="connsiteX56" fmla="*/ 14915 w 29829"/>
              <a:gd name="connsiteY56" fmla="*/ 3059075 h 3923546"/>
              <a:gd name="connsiteX57" fmla="*/ 0 w 29829"/>
              <a:gd name="connsiteY57" fmla="*/ 3044160 h 3923546"/>
              <a:gd name="connsiteX58" fmla="*/ 0 w 29829"/>
              <a:gd name="connsiteY58" fmla="*/ 3040413 h 3923546"/>
              <a:gd name="connsiteX59" fmla="*/ 14915 w 29829"/>
              <a:gd name="connsiteY59" fmla="*/ 3025498 h 3923546"/>
              <a:gd name="connsiteX60" fmla="*/ 29830 w 29829"/>
              <a:gd name="connsiteY60" fmla="*/ 3040413 h 3923546"/>
              <a:gd name="connsiteX61" fmla="*/ 29830 w 29829"/>
              <a:gd name="connsiteY61" fmla="*/ 3044160 h 3923546"/>
              <a:gd name="connsiteX62" fmla="*/ 14915 w 29829"/>
              <a:gd name="connsiteY62" fmla="*/ 3059075 h 3923546"/>
              <a:gd name="connsiteX63" fmla="*/ 14915 w 29829"/>
              <a:gd name="connsiteY63" fmla="*/ 2951073 h 3923546"/>
              <a:gd name="connsiteX64" fmla="*/ 0 w 29829"/>
              <a:gd name="connsiteY64" fmla="*/ 2936158 h 3923546"/>
              <a:gd name="connsiteX65" fmla="*/ 0 w 29829"/>
              <a:gd name="connsiteY65" fmla="*/ 2932410 h 3923546"/>
              <a:gd name="connsiteX66" fmla="*/ 14915 w 29829"/>
              <a:gd name="connsiteY66" fmla="*/ 2917495 h 3923546"/>
              <a:gd name="connsiteX67" fmla="*/ 29830 w 29829"/>
              <a:gd name="connsiteY67" fmla="*/ 2932410 h 3923546"/>
              <a:gd name="connsiteX68" fmla="*/ 29830 w 29829"/>
              <a:gd name="connsiteY68" fmla="*/ 2936158 h 3923546"/>
              <a:gd name="connsiteX69" fmla="*/ 14915 w 29829"/>
              <a:gd name="connsiteY69" fmla="*/ 2951073 h 3923546"/>
              <a:gd name="connsiteX70" fmla="*/ 14915 w 29829"/>
              <a:gd name="connsiteY70" fmla="*/ 2842995 h 3923546"/>
              <a:gd name="connsiteX71" fmla="*/ 0 w 29829"/>
              <a:gd name="connsiteY71" fmla="*/ 2828080 h 3923546"/>
              <a:gd name="connsiteX72" fmla="*/ 0 w 29829"/>
              <a:gd name="connsiteY72" fmla="*/ 2824333 h 3923546"/>
              <a:gd name="connsiteX73" fmla="*/ 14915 w 29829"/>
              <a:gd name="connsiteY73" fmla="*/ 2809418 h 3923546"/>
              <a:gd name="connsiteX74" fmla="*/ 29830 w 29829"/>
              <a:gd name="connsiteY74" fmla="*/ 2824333 h 3923546"/>
              <a:gd name="connsiteX75" fmla="*/ 29830 w 29829"/>
              <a:gd name="connsiteY75" fmla="*/ 2828080 h 3923546"/>
              <a:gd name="connsiteX76" fmla="*/ 14915 w 29829"/>
              <a:gd name="connsiteY76" fmla="*/ 2842995 h 3923546"/>
              <a:gd name="connsiteX77" fmla="*/ 14915 w 29829"/>
              <a:gd name="connsiteY77" fmla="*/ 2734918 h 3923546"/>
              <a:gd name="connsiteX78" fmla="*/ 0 w 29829"/>
              <a:gd name="connsiteY78" fmla="*/ 2720003 h 3923546"/>
              <a:gd name="connsiteX79" fmla="*/ 0 w 29829"/>
              <a:gd name="connsiteY79" fmla="*/ 2716255 h 3923546"/>
              <a:gd name="connsiteX80" fmla="*/ 14915 w 29829"/>
              <a:gd name="connsiteY80" fmla="*/ 2701340 h 3923546"/>
              <a:gd name="connsiteX81" fmla="*/ 29830 w 29829"/>
              <a:gd name="connsiteY81" fmla="*/ 2716255 h 3923546"/>
              <a:gd name="connsiteX82" fmla="*/ 29830 w 29829"/>
              <a:gd name="connsiteY82" fmla="*/ 2720003 h 3923546"/>
              <a:gd name="connsiteX83" fmla="*/ 14915 w 29829"/>
              <a:gd name="connsiteY83" fmla="*/ 2734918 h 3923546"/>
              <a:gd name="connsiteX84" fmla="*/ 14915 w 29829"/>
              <a:gd name="connsiteY84" fmla="*/ 2626915 h 3923546"/>
              <a:gd name="connsiteX85" fmla="*/ 0 w 29829"/>
              <a:gd name="connsiteY85" fmla="*/ 2612000 h 3923546"/>
              <a:gd name="connsiteX86" fmla="*/ 0 w 29829"/>
              <a:gd name="connsiteY86" fmla="*/ 2608253 h 3923546"/>
              <a:gd name="connsiteX87" fmla="*/ 14915 w 29829"/>
              <a:gd name="connsiteY87" fmla="*/ 2593337 h 3923546"/>
              <a:gd name="connsiteX88" fmla="*/ 29830 w 29829"/>
              <a:gd name="connsiteY88" fmla="*/ 2608253 h 3923546"/>
              <a:gd name="connsiteX89" fmla="*/ 29830 w 29829"/>
              <a:gd name="connsiteY89" fmla="*/ 2612000 h 3923546"/>
              <a:gd name="connsiteX90" fmla="*/ 14915 w 29829"/>
              <a:gd name="connsiteY90" fmla="*/ 2626915 h 3923546"/>
              <a:gd name="connsiteX91" fmla="*/ 14915 w 29829"/>
              <a:gd name="connsiteY91" fmla="*/ 2518837 h 3923546"/>
              <a:gd name="connsiteX92" fmla="*/ 0 w 29829"/>
              <a:gd name="connsiteY92" fmla="*/ 2503922 h 3923546"/>
              <a:gd name="connsiteX93" fmla="*/ 0 w 29829"/>
              <a:gd name="connsiteY93" fmla="*/ 2500175 h 3923546"/>
              <a:gd name="connsiteX94" fmla="*/ 14915 w 29829"/>
              <a:gd name="connsiteY94" fmla="*/ 2485260 h 3923546"/>
              <a:gd name="connsiteX95" fmla="*/ 29830 w 29829"/>
              <a:gd name="connsiteY95" fmla="*/ 2500175 h 3923546"/>
              <a:gd name="connsiteX96" fmla="*/ 29830 w 29829"/>
              <a:gd name="connsiteY96" fmla="*/ 2503922 h 3923546"/>
              <a:gd name="connsiteX97" fmla="*/ 14915 w 29829"/>
              <a:gd name="connsiteY97" fmla="*/ 2518837 h 3923546"/>
              <a:gd name="connsiteX98" fmla="*/ 14915 w 29829"/>
              <a:gd name="connsiteY98" fmla="*/ 2410760 h 3923546"/>
              <a:gd name="connsiteX99" fmla="*/ 0 w 29829"/>
              <a:gd name="connsiteY99" fmla="*/ 2395845 h 3923546"/>
              <a:gd name="connsiteX100" fmla="*/ 0 w 29829"/>
              <a:gd name="connsiteY100" fmla="*/ 2392097 h 3923546"/>
              <a:gd name="connsiteX101" fmla="*/ 14915 w 29829"/>
              <a:gd name="connsiteY101" fmla="*/ 2377182 h 3923546"/>
              <a:gd name="connsiteX102" fmla="*/ 29830 w 29829"/>
              <a:gd name="connsiteY102" fmla="*/ 2392097 h 3923546"/>
              <a:gd name="connsiteX103" fmla="*/ 29830 w 29829"/>
              <a:gd name="connsiteY103" fmla="*/ 2395845 h 3923546"/>
              <a:gd name="connsiteX104" fmla="*/ 14915 w 29829"/>
              <a:gd name="connsiteY104" fmla="*/ 2410760 h 3923546"/>
              <a:gd name="connsiteX105" fmla="*/ 14915 w 29829"/>
              <a:gd name="connsiteY105" fmla="*/ 2302757 h 3923546"/>
              <a:gd name="connsiteX106" fmla="*/ 0 w 29829"/>
              <a:gd name="connsiteY106" fmla="*/ 2287842 h 3923546"/>
              <a:gd name="connsiteX107" fmla="*/ 0 w 29829"/>
              <a:gd name="connsiteY107" fmla="*/ 2284095 h 3923546"/>
              <a:gd name="connsiteX108" fmla="*/ 14915 w 29829"/>
              <a:gd name="connsiteY108" fmla="*/ 2269180 h 3923546"/>
              <a:gd name="connsiteX109" fmla="*/ 29830 w 29829"/>
              <a:gd name="connsiteY109" fmla="*/ 2284095 h 3923546"/>
              <a:gd name="connsiteX110" fmla="*/ 29830 w 29829"/>
              <a:gd name="connsiteY110" fmla="*/ 2287842 h 3923546"/>
              <a:gd name="connsiteX111" fmla="*/ 14915 w 29829"/>
              <a:gd name="connsiteY111" fmla="*/ 2302757 h 3923546"/>
              <a:gd name="connsiteX112" fmla="*/ 14915 w 29829"/>
              <a:gd name="connsiteY112" fmla="*/ 2194680 h 3923546"/>
              <a:gd name="connsiteX113" fmla="*/ 0 w 29829"/>
              <a:gd name="connsiteY113" fmla="*/ 2179765 h 3923546"/>
              <a:gd name="connsiteX114" fmla="*/ 0 w 29829"/>
              <a:gd name="connsiteY114" fmla="*/ 2176017 h 3923546"/>
              <a:gd name="connsiteX115" fmla="*/ 14915 w 29829"/>
              <a:gd name="connsiteY115" fmla="*/ 2161102 h 3923546"/>
              <a:gd name="connsiteX116" fmla="*/ 29830 w 29829"/>
              <a:gd name="connsiteY116" fmla="*/ 2176017 h 3923546"/>
              <a:gd name="connsiteX117" fmla="*/ 29830 w 29829"/>
              <a:gd name="connsiteY117" fmla="*/ 2179765 h 3923546"/>
              <a:gd name="connsiteX118" fmla="*/ 14915 w 29829"/>
              <a:gd name="connsiteY118" fmla="*/ 2194680 h 3923546"/>
              <a:gd name="connsiteX119" fmla="*/ 14915 w 29829"/>
              <a:gd name="connsiteY119" fmla="*/ 2086602 h 3923546"/>
              <a:gd name="connsiteX120" fmla="*/ 0 w 29829"/>
              <a:gd name="connsiteY120" fmla="*/ 2071687 h 3923546"/>
              <a:gd name="connsiteX121" fmla="*/ 0 w 29829"/>
              <a:gd name="connsiteY121" fmla="*/ 2067939 h 3923546"/>
              <a:gd name="connsiteX122" fmla="*/ 14915 w 29829"/>
              <a:gd name="connsiteY122" fmla="*/ 2053024 h 3923546"/>
              <a:gd name="connsiteX123" fmla="*/ 29830 w 29829"/>
              <a:gd name="connsiteY123" fmla="*/ 2067939 h 3923546"/>
              <a:gd name="connsiteX124" fmla="*/ 29830 w 29829"/>
              <a:gd name="connsiteY124" fmla="*/ 2071687 h 3923546"/>
              <a:gd name="connsiteX125" fmla="*/ 14915 w 29829"/>
              <a:gd name="connsiteY125" fmla="*/ 2086602 h 3923546"/>
              <a:gd name="connsiteX126" fmla="*/ 14915 w 29829"/>
              <a:gd name="connsiteY126" fmla="*/ 1978524 h 3923546"/>
              <a:gd name="connsiteX127" fmla="*/ 0 w 29829"/>
              <a:gd name="connsiteY127" fmla="*/ 1963609 h 3923546"/>
              <a:gd name="connsiteX128" fmla="*/ 0 w 29829"/>
              <a:gd name="connsiteY128" fmla="*/ 1959862 h 3923546"/>
              <a:gd name="connsiteX129" fmla="*/ 14915 w 29829"/>
              <a:gd name="connsiteY129" fmla="*/ 1944947 h 3923546"/>
              <a:gd name="connsiteX130" fmla="*/ 29830 w 29829"/>
              <a:gd name="connsiteY130" fmla="*/ 1959862 h 3923546"/>
              <a:gd name="connsiteX131" fmla="*/ 29830 w 29829"/>
              <a:gd name="connsiteY131" fmla="*/ 1963609 h 3923546"/>
              <a:gd name="connsiteX132" fmla="*/ 14915 w 29829"/>
              <a:gd name="connsiteY132" fmla="*/ 1978524 h 3923546"/>
              <a:gd name="connsiteX133" fmla="*/ 14915 w 29829"/>
              <a:gd name="connsiteY133" fmla="*/ 1870522 h 3923546"/>
              <a:gd name="connsiteX134" fmla="*/ 0 w 29829"/>
              <a:gd name="connsiteY134" fmla="*/ 1855607 h 3923546"/>
              <a:gd name="connsiteX135" fmla="*/ 0 w 29829"/>
              <a:gd name="connsiteY135" fmla="*/ 1851859 h 3923546"/>
              <a:gd name="connsiteX136" fmla="*/ 14915 w 29829"/>
              <a:gd name="connsiteY136" fmla="*/ 1836944 h 3923546"/>
              <a:gd name="connsiteX137" fmla="*/ 29830 w 29829"/>
              <a:gd name="connsiteY137" fmla="*/ 1851859 h 3923546"/>
              <a:gd name="connsiteX138" fmla="*/ 29830 w 29829"/>
              <a:gd name="connsiteY138" fmla="*/ 1855607 h 3923546"/>
              <a:gd name="connsiteX139" fmla="*/ 14915 w 29829"/>
              <a:gd name="connsiteY139" fmla="*/ 1870522 h 3923546"/>
              <a:gd name="connsiteX140" fmla="*/ 14915 w 29829"/>
              <a:gd name="connsiteY140" fmla="*/ 1762444 h 3923546"/>
              <a:gd name="connsiteX141" fmla="*/ 0 w 29829"/>
              <a:gd name="connsiteY141" fmla="*/ 1747529 h 3923546"/>
              <a:gd name="connsiteX142" fmla="*/ 0 w 29829"/>
              <a:gd name="connsiteY142" fmla="*/ 1743782 h 3923546"/>
              <a:gd name="connsiteX143" fmla="*/ 14915 w 29829"/>
              <a:gd name="connsiteY143" fmla="*/ 1728867 h 3923546"/>
              <a:gd name="connsiteX144" fmla="*/ 29830 w 29829"/>
              <a:gd name="connsiteY144" fmla="*/ 1743782 h 3923546"/>
              <a:gd name="connsiteX145" fmla="*/ 29830 w 29829"/>
              <a:gd name="connsiteY145" fmla="*/ 1747529 h 3923546"/>
              <a:gd name="connsiteX146" fmla="*/ 14915 w 29829"/>
              <a:gd name="connsiteY146" fmla="*/ 1762444 h 3923546"/>
              <a:gd name="connsiteX147" fmla="*/ 14915 w 29829"/>
              <a:gd name="connsiteY147" fmla="*/ 1654367 h 3923546"/>
              <a:gd name="connsiteX148" fmla="*/ 0 w 29829"/>
              <a:gd name="connsiteY148" fmla="*/ 1639452 h 3923546"/>
              <a:gd name="connsiteX149" fmla="*/ 0 w 29829"/>
              <a:gd name="connsiteY149" fmla="*/ 1635704 h 3923546"/>
              <a:gd name="connsiteX150" fmla="*/ 14915 w 29829"/>
              <a:gd name="connsiteY150" fmla="*/ 1620789 h 3923546"/>
              <a:gd name="connsiteX151" fmla="*/ 29830 w 29829"/>
              <a:gd name="connsiteY151" fmla="*/ 1635704 h 3923546"/>
              <a:gd name="connsiteX152" fmla="*/ 29830 w 29829"/>
              <a:gd name="connsiteY152" fmla="*/ 1639452 h 3923546"/>
              <a:gd name="connsiteX153" fmla="*/ 14915 w 29829"/>
              <a:gd name="connsiteY153" fmla="*/ 1654367 h 3923546"/>
              <a:gd name="connsiteX154" fmla="*/ 14915 w 29829"/>
              <a:gd name="connsiteY154" fmla="*/ 1546364 h 3923546"/>
              <a:gd name="connsiteX155" fmla="*/ 0 w 29829"/>
              <a:gd name="connsiteY155" fmla="*/ 1531449 h 3923546"/>
              <a:gd name="connsiteX156" fmla="*/ 0 w 29829"/>
              <a:gd name="connsiteY156" fmla="*/ 1527701 h 3923546"/>
              <a:gd name="connsiteX157" fmla="*/ 14915 w 29829"/>
              <a:gd name="connsiteY157" fmla="*/ 1512786 h 3923546"/>
              <a:gd name="connsiteX158" fmla="*/ 29830 w 29829"/>
              <a:gd name="connsiteY158" fmla="*/ 1527701 h 3923546"/>
              <a:gd name="connsiteX159" fmla="*/ 29830 w 29829"/>
              <a:gd name="connsiteY159" fmla="*/ 1531449 h 3923546"/>
              <a:gd name="connsiteX160" fmla="*/ 14915 w 29829"/>
              <a:gd name="connsiteY160" fmla="*/ 1546364 h 3923546"/>
              <a:gd name="connsiteX161" fmla="*/ 14915 w 29829"/>
              <a:gd name="connsiteY161" fmla="*/ 1438286 h 3923546"/>
              <a:gd name="connsiteX162" fmla="*/ 0 w 29829"/>
              <a:gd name="connsiteY162" fmla="*/ 1423371 h 3923546"/>
              <a:gd name="connsiteX163" fmla="*/ 0 w 29829"/>
              <a:gd name="connsiteY163" fmla="*/ 1419624 h 3923546"/>
              <a:gd name="connsiteX164" fmla="*/ 14915 w 29829"/>
              <a:gd name="connsiteY164" fmla="*/ 1404709 h 3923546"/>
              <a:gd name="connsiteX165" fmla="*/ 29830 w 29829"/>
              <a:gd name="connsiteY165" fmla="*/ 1419624 h 3923546"/>
              <a:gd name="connsiteX166" fmla="*/ 29830 w 29829"/>
              <a:gd name="connsiteY166" fmla="*/ 1423371 h 3923546"/>
              <a:gd name="connsiteX167" fmla="*/ 14915 w 29829"/>
              <a:gd name="connsiteY167" fmla="*/ 1438286 h 3923546"/>
              <a:gd name="connsiteX168" fmla="*/ 14915 w 29829"/>
              <a:gd name="connsiteY168" fmla="*/ 1330209 h 3923546"/>
              <a:gd name="connsiteX169" fmla="*/ 0 w 29829"/>
              <a:gd name="connsiteY169" fmla="*/ 1315294 h 3923546"/>
              <a:gd name="connsiteX170" fmla="*/ 0 w 29829"/>
              <a:gd name="connsiteY170" fmla="*/ 1311546 h 3923546"/>
              <a:gd name="connsiteX171" fmla="*/ 14915 w 29829"/>
              <a:gd name="connsiteY171" fmla="*/ 1296631 h 3923546"/>
              <a:gd name="connsiteX172" fmla="*/ 29830 w 29829"/>
              <a:gd name="connsiteY172" fmla="*/ 1311546 h 3923546"/>
              <a:gd name="connsiteX173" fmla="*/ 29830 w 29829"/>
              <a:gd name="connsiteY173" fmla="*/ 1315294 h 3923546"/>
              <a:gd name="connsiteX174" fmla="*/ 14915 w 29829"/>
              <a:gd name="connsiteY174" fmla="*/ 1330209 h 3923546"/>
              <a:gd name="connsiteX175" fmla="*/ 14915 w 29829"/>
              <a:gd name="connsiteY175" fmla="*/ 1222206 h 3923546"/>
              <a:gd name="connsiteX176" fmla="*/ 0 w 29829"/>
              <a:gd name="connsiteY176" fmla="*/ 1207291 h 3923546"/>
              <a:gd name="connsiteX177" fmla="*/ 0 w 29829"/>
              <a:gd name="connsiteY177" fmla="*/ 1203544 h 3923546"/>
              <a:gd name="connsiteX178" fmla="*/ 14915 w 29829"/>
              <a:gd name="connsiteY178" fmla="*/ 1188629 h 3923546"/>
              <a:gd name="connsiteX179" fmla="*/ 29830 w 29829"/>
              <a:gd name="connsiteY179" fmla="*/ 1203544 h 3923546"/>
              <a:gd name="connsiteX180" fmla="*/ 29830 w 29829"/>
              <a:gd name="connsiteY180" fmla="*/ 1207291 h 3923546"/>
              <a:gd name="connsiteX181" fmla="*/ 14915 w 29829"/>
              <a:gd name="connsiteY181" fmla="*/ 1222206 h 3923546"/>
              <a:gd name="connsiteX182" fmla="*/ 14915 w 29829"/>
              <a:gd name="connsiteY182" fmla="*/ 1114129 h 3923546"/>
              <a:gd name="connsiteX183" fmla="*/ 0 w 29829"/>
              <a:gd name="connsiteY183" fmla="*/ 1099214 h 3923546"/>
              <a:gd name="connsiteX184" fmla="*/ 0 w 29829"/>
              <a:gd name="connsiteY184" fmla="*/ 1095466 h 3923546"/>
              <a:gd name="connsiteX185" fmla="*/ 14915 w 29829"/>
              <a:gd name="connsiteY185" fmla="*/ 1080551 h 3923546"/>
              <a:gd name="connsiteX186" fmla="*/ 29830 w 29829"/>
              <a:gd name="connsiteY186" fmla="*/ 1095466 h 3923546"/>
              <a:gd name="connsiteX187" fmla="*/ 29830 w 29829"/>
              <a:gd name="connsiteY187" fmla="*/ 1099214 h 3923546"/>
              <a:gd name="connsiteX188" fmla="*/ 14915 w 29829"/>
              <a:gd name="connsiteY188" fmla="*/ 1114129 h 3923546"/>
              <a:gd name="connsiteX189" fmla="*/ 14915 w 29829"/>
              <a:gd name="connsiteY189" fmla="*/ 1006051 h 3923546"/>
              <a:gd name="connsiteX190" fmla="*/ 0 w 29829"/>
              <a:gd name="connsiteY190" fmla="*/ 991136 h 3923546"/>
              <a:gd name="connsiteX191" fmla="*/ 0 w 29829"/>
              <a:gd name="connsiteY191" fmla="*/ 987388 h 3923546"/>
              <a:gd name="connsiteX192" fmla="*/ 14915 w 29829"/>
              <a:gd name="connsiteY192" fmla="*/ 972473 h 3923546"/>
              <a:gd name="connsiteX193" fmla="*/ 29830 w 29829"/>
              <a:gd name="connsiteY193" fmla="*/ 987388 h 3923546"/>
              <a:gd name="connsiteX194" fmla="*/ 29830 w 29829"/>
              <a:gd name="connsiteY194" fmla="*/ 991136 h 3923546"/>
              <a:gd name="connsiteX195" fmla="*/ 14915 w 29829"/>
              <a:gd name="connsiteY195" fmla="*/ 1006051 h 3923546"/>
              <a:gd name="connsiteX196" fmla="*/ 14915 w 29829"/>
              <a:gd name="connsiteY196" fmla="*/ 898048 h 3923546"/>
              <a:gd name="connsiteX197" fmla="*/ 0 w 29829"/>
              <a:gd name="connsiteY197" fmla="*/ 883133 h 3923546"/>
              <a:gd name="connsiteX198" fmla="*/ 0 w 29829"/>
              <a:gd name="connsiteY198" fmla="*/ 879386 h 3923546"/>
              <a:gd name="connsiteX199" fmla="*/ 14915 w 29829"/>
              <a:gd name="connsiteY199" fmla="*/ 864471 h 3923546"/>
              <a:gd name="connsiteX200" fmla="*/ 29830 w 29829"/>
              <a:gd name="connsiteY200" fmla="*/ 879386 h 3923546"/>
              <a:gd name="connsiteX201" fmla="*/ 29830 w 29829"/>
              <a:gd name="connsiteY201" fmla="*/ 883133 h 3923546"/>
              <a:gd name="connsiteX202" fmla="*/ 14915 w 29829"/>
              <a:gd name="connsiteY202" fmla="*/ 898048 h 3923546"/>
              <a:gd name="connsiteX203" fmla="*/ 14915 w 29829"/>
              <a:gd name="connsiteY203" fmla="*/ 789971 h 3923546"/>
              <a:gd name="connsiteX204" fmla="*/ 0 w 29829"/>
              <a:gd name="connsiteY204" fmla="*/ 775056 h 3923546"/>
              <a:gd name="connsiteX205" fmla="*/ 0 w 29829"/>
              <a:gd name="connsiteY205" fmla="*/ 771308 h 3923546"/>
              <a:gd name="connsiteX206" fmla="*/ 14915 w 29829"/>
              <a:gd name="connsiteY206" fmla="*/ 756393 h 3923546"/>
              <a:gd name="connsiteX207" fmla="*/ 29830 w 29829"/>
              <a:gd name="connsiteY207" fmla="*/ 771308 h 3923546"/>
              <a:gd name="connsiteX208" fmla="*/ 29830 w 29829"/>
              <a:gd name="connsiteY208" fmla="*/ 775056 h 3923546"/>
              <a:gd name="connsiteX209" fmla="*/ 14915 w 29829"/>
              <a:gd name="connsiteY209" fmla="*/ 789971 h 3923546"/>
              <a:gd name="connsiteX210" fmla="*/ 14915 w 29829"/>
              <a:gd name="connsiteY210" fmla="*/ 681893 h 3923546"/>
              <a:gd name="connsiteX211" fmla="*/ 0 w 29829"/>
              <a:gd name="connsiteY211" fmla="*/ 666978 h 3923546"/>
              <a:gd name="connsiteX212" fmla="*/ 0 w 29829"/>
              <a:gd name="connsiteY212" fmla="*/ 663231 h 3923546"/>
              <a:gd name="connsiteX213" fmla="*/ 14915 w 29829"/>
              <a:gd name="connsiteY213" fmla="*/ 648316 h 3923546"/>
              <a:gd name="connsiteX214" fmla="*/ 29830 w 29829"/>
              <a:gd name="connsiteY214" fmla="*/ 663231 h 3923546"/>
              <a:gd name="connsiteX215" fmla="*/ 29830 w 29829"/>
              <a:gd name="connsiteY215" fmla="*/ 666978 h 3923546"/>
              <a:gd name="connsiteX216" fmla="*/ 14915 w 29829"/>
              <a:gd name="connsiteY216" fmla="*/ 681893 h 3923546"/>
              <a:gd name="connsiteX217" fmla="*/ 14915 w 29829"/>
              <a:gd name="connsiteY217" fmla="*/ 573816 h 3923546"/>
              <a:gd name="connsiteX218" fmla="*/ 0 w 29829"/>
              <a:gd name="connsiteY218" fmla="*/ 558901 h 3923546"/>
              <a:gd name="connsiteX219" fmla="*/ 0 w 29829"/>
              <a:gd name="connsiteY219" fmla="*/ 555153 h 3923546"/>
              <a:gd name="connsiteX220" fmla="*/ 14915 w 29829"/>
              <a:gd name="connsiteY220" fmla="*/ 540238 h 3923546"/>
              <a:gd name="connsiteX221" fmla="*/ 29830 w 29829"/>
              <a:gd name="connsiteY221" fmla="*/ 555153 h 3923546"/>
              <a:gd name="connsiteX222" fmla="*/ 29830 w 29829"/>
              <a:gd name="connsiteY222" fmla="*/ 558901 h 3923546"/>
              <a:gd name="connsiteX223" fmla="*/ 14915 w 29829"/>
              <a:gd name="connsiteY223" fmla="*/ 573816 h 3923546"/>
              <a:gd name="connsiteX224" fmla="*/ 14915 w 29829"/>
              <a:gd name="connsiteY224" fmla="*/ 465813 h 3923546"/>
              <a:gd name="connsiteX225" fmla="*/ 0 w 29829"/>
              <a:gd name="connsiteY225" fmla="*/ 450898 h 3923546"/>
              <a:gd name="connsiteX226" fmla="*/ 0 w 29829"/>
              <a:gd name="connsiteY226" fmla="*/ 447150 h 3923546"/>
              <a:gd name="connsiteX227" fmla="*/ 14915 w 29829"/>
              <a:gd name="connsiteY227" fmla="*/ 432235 h 3923546"/>
              <a:gd name="connsiteX228" fmla="*/ 29830 w 29829"/>
              <a:gd name="connsiteY228" fmla="*/ 447150 h 3923546"/>
              <a:gd name="connsiteX229" fmla="*/ 29830 w 29829"/>
              <a:gd name="connsiteY229" fmla="*/ 450898 h 3923546"/>
              <a:gd name="connsiteX230" fmla="*/ 14915 w 29829"/>
              <a:gd name="connsiteY230" fmla="*/ 465813 h 3923546"/>
              <a:gd name="connsiteX231" fmla="*/ 14915 w 29829"/>
              <a:gd name="connsiteY231" fmla="*/ 357735 h 3923546"/>
              <a:gd name="connsiteX232" fmla="*/ 0 w 29829"/>
              <a:gd name="connsiteY232" fmla="*/ 342820 h 3923546"/>
              <a:gd name="connsiteX233" fmla="*/ 0 w 29829"/>
              <a:gd name="connsiteY233" fmla="*/ 339073 h 3923546"/>
              <a:gd name="connsiteX234" fmla="*/ 14915 w 29829"/>
              <a:gd name="connsiteY234" fmla="*/ 324158 h 3923546"/>
              <a:gd name="connsiteX235" fmla="*/ 29830 w 29829"/>
              <a:gd name="connsiteY235" fmla="*/ 339073 h 3923546"/>
              <a:gd name="connsiteX236" fmla="*/ 29830 w 29829"/>
              <a:gd name="connsiteY236" fmla="*/ 342820 h 3923546"/>
              <a:gd name="connsiteX237" fmla="*/ 14915 w 29829"/>
              <a:gd name="connsiteY237" fmla="*/ 357735 h 3923546"/>
              <a:gd name="connsiteX238" fmla="*/ 14915 w 29829"/>
              <a:gd name="connsiteY238" fmla="*/ 249658 h 3923546"/>
              <a:gd name="connsiteX239" fmla="*/ 0 w 29829"/>
              <a:gd name="connsiteY239" fmla="*/ 234743 h 3923546"/>
              <a:gd name="connsiteX240" fmla="*/ 0 w 29829"/>
              <a:gd name="connsiteY240" fmla="*/ 230995 h 3923546"/>
              <a:gd name="connsiteX241" fmla="*/ 14915 w 29829"/>
              <a:gd name="connsiteY241" fmla="*/ 216080 h 3923546"/>
              <a:gd name="connsiteX242" fmla="*/ 29830 w 29829"/>
              <a:gd name="connsiteY242" fmla="*/ 230995 h 3923546"/>
              <a:gd name="connsiteX243" fmla="*/ 29830 w 29829"/>
              <a:gd name="connsiteY243" fmla="*/ 234743 h 3923546"/>
              <a:gd name="connsiteX244" fmla="*/ 14915 w 29829"/>
              <a:gd name="connsiteY244" fmla="*/ 249658 h 3923546"/>
              <a:gd name="connsiteX245" fmla="*/ 14915 w 29829"/>
              <a:gd name="connsiteY245" fmla="*/ 141655 h 3923546"/>
              <a:gd name="connsiteX246" fmla="*/ 0 w 29829"/>
              <a:gd name="connsiteY246" fmla="*/ 126740 h 3923546"/>
              <a:gd name="connsiteX247" fmla="*/ 0 w 29829"/>
              <a:gd name="connsiteY247" fmla="*/ 122993 h 3923546"/>
              <a:gd name="connsiteX248" fmla="*/ 14915 w 29829"/>
              <a:gd name="connsiteY248" fmla="*/ 108078 h 3923546"/>
              <a:gd name="connsiteX249" fmla="*/ 29830 w 29829"/>
              <a:gd name="connsiteY249" fmla="*/ 122993 h 3923546"/>
              <a:gd name="connsiteX250" fmla="*/ 29830 w 29829"/>
              <a:gd name="connsiteY250" fmla="*/ 126740 h 3923546"/>
              <a:gd name="connsiteX251" fmla="*/ 14915 w 29829"/>
              <a:gd name="connsiteY251" fmla="*/ 141655 h 3923546"/>
              <a:gd name="connsiteX252" fmla="*/ 14915 w 29829"/>
              <a:gd name="connsiteY252" fmla="*/ 33578 h 3923546"/>
              <a:gd name="connsiteX253" fmla="*/ 0 w 29829"/>
              <a:gd name="connsiteY253" fmla="*/ 18662 h 3923546"/>
              <a:gd name="connsiteX254" fmla="*/ 0 w 29829"/>
              <a:gd name="connsiteY254" fmla="*/ 14915 h 3923546"/>
              <a:gd name="connsiteX255" fmla="*/ 14915 w 29829"/>
              <a:gd name="connsiteY255" fmla="*/ 0 h 3923546"/>
              <a:gd name="connsiteX256" fmla="*/ 29830 w 29829"/>
              <a:gd name="connsiteY256" fmla="*/ 14915 h 3923546"/>
              <a:gd name="connsiteX257" fmla="*/ 29830 w 29829"/>
              <a:gd name="connsiteY257" fmla="*/ 18662 h 3923546"/>
              <a:gd name="connsiteX258" fmla="*/ 14915 w 29829"/>
              <a:gd name="connsiteY258" fmla="*/ 33578 h 392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Lst>
            <a:rect l="l" t="t" r="r" b="b"/>
            <a:pathLst>
              <a:path w="29829" h="3923546">
                <a:moveTo>
                  <a:pt x="14915" y="3923546"/>
                </a:moveTo>
                <a:cubicBezTo>
                  <a:pt x="6670" y="3923546"/>
                  <a:pt x="0" y="3916876"/>
                  <a:pt x="0" y="3908631"/>
                </a:cubicBezTo>
                <a:lnTo>
                  <a:pt x="0" y="3904884"/>
                </a:lnTo>
                <a:cubicBezTo>
                  <a:pt x="0" y="3896639"/>
                  <a:pt x="6670" y="3889969"/>
                  <a:pt x="14915" y="3889969"/>
                </a:cubicBezTo>
                <a:cubicBezTo>
                  <a:pt x="23159" y="3889969"/>
                  <a:pt x="29830" y="3896639"/>
                  <a:pt x="29830" y="3904884"/>
                </a:cubicBezTo>
                <a:lnTo>
                  <a:pt x="29830" y="3908631"/>
                </a:lnTo>
                <a:cubicBezTo>
                  <a:pt x="29830" y="3916876"/>
                  <a:pt x="23159" y="3923546"/>
                  <a:pt x="14915" y="3923546"/>
                </a:cubicBezTo>
                <a:close/>
                <a:moveTo>
                  <a:pt x="14915" y="3815469"/>
                </a:moveTo>
                <a:cubicBezTo>
                  <a:pt x="6670" y="3815469"/>
                  <a:pt x="0" y="3808798"/>
                  <a:pt x="0" y="3800554"/>
                </a:cubicBezTo>
                <a:lnTo>
                  <a:pt x="0" y="3796806"/>
                </a:lnTo>
                <a:cubicBezTo>
                  <a:pt x="0" y="3788562"/>
                  <a:pt x="6670" y="3781891"/>
                  <a:pt x="14915" y="3781891"/>
                </a:cubicBezTo>
                <a:cubicBezTo>
                  <a:pt x="23159" y="3781891"/>
                  <a:pt x="29830" y="3788562"/>
                  <a:pt x="29830" y="3796806"/>
                </a:cubicBezTo>
                <a:lnTo>
                  <a:pt x="29830" y="3800554"/>
                </a:lnTo>
                <a:cubicBezTo>
                  <a:pt x="29830" y="3808873"/>
                  <a:pt x="23159" y="3815469"/>
                  <a:pt x="14915" y="3815469"/>
                </a:cubicBezTo>
                <a:close/>
                <a:moveTo>
                  <a:pt x="14915" y="3707466"/>
                </a:moveTo>
                <a:cubicBezTo>
                  <a:pt x="6670" y="3707466"/>
                  <a:pt x="0" y="3700795"/>
                  <a:pt x="0" y="3692551"/>
                </a:cubicBezTo>
                <a:lnTo>
                  <a:pt x="0" y="3688803"/>
                </a:lnTo>
                <a:cubicBezTo>
                  <a:pt x="0" y="3680559"/>
                  <a:pt x="6670" y="3673889"/>
                  <a:pt x="14915" y="3673889"/>
                </a:cubicBezTo>
                <a:cubicBezTo>
                  <a:pt x="23159" y="3673889"/>
                  <a:pt x="29830" y="3680559"/>
                  <a:pt x="29830" y="3688803"/>
                </a:cubicBezTo>
                <a:lnTo>
                  <a:pt x="29830" y="3692551"/>
                </a:lnTo>
                <a:cubicBezTo>
                  <a:pt x="29830" y="3700795"/>
                  <a:pt x="23159" y="3707466"/>
                  <a:pt x="14915" y="3707466"/>
                </a:cubicBezTo>
                <a:close/>
                <a:moveTo>
                  <a:pt x="14915" y="3599388"/>
                </a:moveTo>
                <a:cubicBezTo>
                  <a:pt x="6670" y="3599388"/>
                  <a:pt x="0" y="3592718"/>
                  <a:pt x="0" y="3584473"/>
                </a:cubicBezTo>
                <a:lnTo>
                  <a:pt x="0" y="3580726"/>
                </a:lnTo>
                <a:cubicBezTo>
                  <a:pt x="0" y="3572481"/>
                  <a:pt x="6670" y="3565811"/>
                  <a:pt x="14915" y="3565811"/>
                </a:cubicBezTo>
                <a:cubicBezTo>
                  <a:pt x="23159" y="3565811"/>
                  <a:pt x="29830" y="3572481"/>
                  <a:pt x="29830" y="3580726"/>
                </a:cubicBezTo>
                <a:lnTo>
                  <a:pt x="29830" y="3584473"/>
                </a:lnTo>
                <a:cubicBezTo>
                  <a:pt x="29830" y="3592718"/>
                  <a:pt x="23159" y="3599388"/>
                  <a:pt x="14915" y="3599388"/>
                </a:cubicBezTo>
                <a:close/>
                <a:moveTo>
                  <a:pt x="14915" y="3491311"/>
                </a:moveTo>
                <a:cubicBezTo>
                  <a:pt x="6670" y="3491311"/>
                  <a:pt x="0" y="3484640"/>
                  <a:pt x="0" y="3476396"/>
                </a:cubicBezTo>
                <a:lnTo>
                  <a:pt x="0" y="3472648"/>
                </a:lnTo>
                <a:cubicBezTo>
                  <a:pt x="0" y="3464404"/>
                  <a:pt x="6670" y="3457733"/>
                  <a:pt x="14915" y="3457733"/>
                </a:cubicBezTo>
                <a:cubicBezTo>
                  <a:pt x="23159" y="3457733"/>
                  <a:pt x="29830" y="3464404"/>
                  <a:pt x="29830" y="3472648"/>
                </a:cubicBezTo>
                <a:lnTo>
                  <a:pt x="29830" y="3476396"/>
                </a:lnTo>
                <a:cubicBezTo>
                  <a:pt x="29830" y="3484640"/>
                  <a:pt x="23159" y="3491311"/>
                  <a:pt x="14915" y="3491311"/>
                </a:cubicBezTo>
                <a:close/>
                <a:moveTo>
                  <a:pt x="14915" y="3383308"/>
                </a:moveTo>
                <a:cubicBezTo>
                  <a:pt x="6670" y="3383308"/>
                  <a:pt x="0" y="3376638"/>
                  <a:pt x="0" y="3368393"/>
                </a:cubicBezTo>
                <a:lnTo>
                  <a:pt x="0" y="3364646"/>
                </a:lnTo>
                <a:cubicBezTo>
                  <a:pt x="0" y="3356401"/>
                  <a:pt x="6670" y="3349731"/>
                  <a:pt x="14915" y="3349731"/>
                </a:cubicBezTo>
                <a:cubicBezTo>
                  <a:pt x="23159" y="3349731"/>
                  <a:pt x="29830" y="3356401"/>
                  <a:pt x="29830" y="3364646"/>
                </a:cubicBezTo>
                <a:lnTo>
                  <a:pt x="29830" y="3368393"/>
                </a:lnTo>
                <a:cubicBezTo>
                  <a:pt x="29830" y="3376638"/>
                  <a:pt x="23159" y="3383308"/>
                  <a:pt x="14915" y="3383308"/>
                </a:cubicBezTo>
                <a:close/>
                <a:moveTo>
                  <a:pt x="14915" y="3275231"/>
                </a:moveTo>
                <a:cubicBezTo>
                  <a:pt x="6670" y="3275231"/>
                  <a:pt x="0" y="3268560"/>
                  <a:pt x="0" y="3260316"/>
                </a:cubicBezTo>
                <a:lnTo>
                  <a:pt x="0" y="3256568"/>
                </a:lnTo>
                <a:cubicBezTo>
                  <a:pt x="0" y="3248324"/>
                  <a:pt x="6670" y="3241653"/>
                  <a:pt x="14915" y="3241653"/>
                </a:cubicBezTo>
                <a:cubicBezTo>
                  <a:pt x="23159" y="3241653"/>
                  <a:pt x="29830" y="3248324"/>
                  <a:pt x="29830" y="3256568"/>
                </a:cubicBezTo>
                <a:lnTo>
                  <a:pt x="29830" y="3260316"/>
                </a:lnTo>
                <a:cubicBezTo>
                  <a:pt x="29830" y="3268560"/>
                  <a:pt x="23159" y="3275231"/>
                  <a:pt x="14915" y="3275231"/>
                </a:cubicBezTo>
                <a:close/>
                <a:moveTo>
                  <a:pt x="14915" y="3167153"/>
                </a:moveTo>
                <a:cubicBezTo>
                  <a:pt x="6670" y="3167153"/>
                  <a:pt x="0" y="3160483"/>
                  <a:pt x="0" y="3152238"/>
                </a:cubicBezTo>
                <a:lnTo>
                  <a:pt x="0" y="3148491"/>
                </a:lnTo>
                <a:cubicBezTo>
                  <a:pt x="0" y="3140246"/>
                  <a:pt x="6670" y="3133576"/>
                  <a:pt x="14915" y="3133576"/>
                </a:cubicBezTo>
                <a:cubicBezTo>
                  <a:pt x="23159" y="3133576"/>
                  <a:pt x="29830" y="3140246"/>
                  <a:pt x="29830" y="3148491"/>
                </a:cubicBezTo>
                <a:lnTo>
                  <a:pt x="29830" y="3152238"/>
                </a:lnTo>
                <a:cubicBezTo>
                  <a:pt x="29830" y="3160483"/>
                  <a:pt x="23159" y="3167153"/>
                  <a:pt x="14915" y="3167153"/>
                </a:cubicBezTo>
                <a:close/>
                <a:moveTo>
                  <a:pt x="14915" y="3059075"/>
                </a:moveTo>
                <a:cubicBezTo>
                  <a:pt x="6670" y="3059075"/>
                  <a:pt x="0" y="3052405"/>
                  <a:pt x="0" y="3044160"/>
                </a:cubicBezTo>
                <a:lnTo>
                  <a:pt x="0" y="3040413"/>
                </a:lnTo>
                <a:cubicBezTo>
                  <a:pt x="0" y="3032169"/>
                  <a:pt x="6670" y="3025498"/>
                  <a:pt x="14915" y="3025498"/>
                </a:cubicBezTo>
                <a:cubicBezTo>
                  <a:pt x="23159" y="3025498"/>
                  <a:pt x="29830" y="3032169"/>
                  <a:pt x="29830" y="3040413"/>
                </a:cubicBezTo>
                <a:lnTo>
                  <a:pt x="29830" y="3044160"/>
                </a:lnTo>
                <a:cubicBezTo>
                  <a:pt x="29830" y="3052480"/>
                  <a:pt x="23159" y="3059075"/>
                  <a:pt x="14915" y="3059075"/>
                </a:cubicBezTo>
                <a:close/>
                <a:moveTo>
                  <a:pt x="14915" y="2951073"/>
                </a:moveTo>
                <a:cubicBezTo>
                  <a:pt x="6670" y="2951073"/>
                  <a:pt x="0" y="2944402"/>
                  <a:pt x="0" y="2936158"/>
                </a:cubicBezTo>
                <a:lnTo>
                  <a:pt x="0" y="2932410"/>
                </a:lnTo>
                <a:cubicBezTo>
                  <a:pt x="0" y="2924166"/>
                  <a:pt x="6670" y="2917495"/>
                  <a:pt x="14915" y="2917495"/>
                </a:cubicBezTo>
                <a:cubicBezTo>
                  <a:pt x="23159" y="2917495"/>
                  <a:pt x="29830" y="2924166"/>
                  <a:pt x="29830" y="2932410"/>
                </a:cubicBezTo>
                <a:lnTo>
                  <a:pt x="29830" y="2936158"/>
                </a:lnTo>
                <a:cubicBezTo>
                  <a:pt x="29830" y="2944402"/>
                  <a:pt x="23159" y="2951073"/>
                  <a:pt x="14915" y="2951073"/>
                </a:cubicBezTo>
                <a:close/>
                <a:moveTo>
                  <a:pt x="14915" y="2842995"/>
                </a:moveTo>
                <a:cubicBezTo>
                  <a:pt x="6670" y="2842995"/>
                  <a:pt x="0" y="2836325"/>
                  <a:pt x="0" y="2828080"/>
                </a:cubicBezTo>
                <a:lnTo>
                  <a:pt x="0" y="2824333"/>
                </a:lnTo>
                <a:cubicBezTo>
                  <a:pt x="0" y="2816088"/>
                  <a:pt x="6670" y="2809418"/>
                  <a:pt x="14915" y="2809418"/>
                </a:cubicBezTo>
                <a:cubicBezTo>
                  <a:pt x="23159" y="2809418"/>
                  <a:pt x="29830" y="2816088"/>
                  <a:pt x="29830" y="2824333"/>
                </a:cubicBezTo>
                <a:lnTo>
                  <a:pt x="29830" y="2828080"/>
                </a:lnTo>
                <a:cubicBezTo>
                  <a:pt x="29830" y="2836325"/>
                  <a:pt x="23159" y="2842995"/>
                  <a:pt x="14915" y="2842995"/>
                </a:cubicBezTo>
                <a:close/>
                <a:moveTo>
                  <a:pt x="14915" y="2734918"/>
                </a:moveTo>
                <a:cubicBezTo>
                  <a:pt x="6670" y="2734918"/>
                  <a:pt x="0" y="2728247"/>
                  <a:pt x="0" y="2720003"/>
                </a:cubicBezTo>
                <a:lnTo>
                  <a:pt x="0" y="2716255"/>
                </a:lnTo>
                <a:cubicBezTo>
                  <a:pt x="0" y="2708011"/>
                  <a:pt x="6670" y="2701340"/>
                  <a:pt x="14915" y="2701340"/>
                </a:cubicBezTo>
                <a:cubicBezTo>
                  <a:pt x="23159" y="2701340"/>
                  <a:pt x="29830" y="2708011"/>
                  <a:pt x="29830" y="2716255"/>
                </a:cubicBezTo>
                <a:lnTo>
                  <a:pt x="29830" y="2720003"/>
                </a:lnTo>
                <a:cubicBezTo>
                  <a:pt x="29830" y="2728322"/>
                  <a:pt x="23159" y="2734918"/>
                  <a:pt x="14915" y="2734918"/>
                </a:cubicBezTo>
                <a:close/>
                <a:moveTo>
                  <a:pt x="14915" y="2626915"/>
                </a:moveTo>
                <a:cubicBezTo>
                  <a:pt x="6670" y="2626915"/>
                  <a:pt x="0" y="2620244"/>
                  <a:pt x="0" y="2612000"/>
                </a:cubicBezTo>
                <a:lnTo>
                  <a:pt x="0" y="2608253"/>
                </a:lnTo>
                <a:cubicBezTo>
                  <a:pt x="0" y="2600008"/>
                  <a:pt x="6670" y="2593337"/>
                  <a:pt x="14915" y="2593337"/>
                </a:cubicBezTo>
                <a:cubicBezTo>
                  <a:pt x="23159" y="2593337"/>
                  <a:pt x="29830" y="2600008"/>
                  <a:pt x="29830" y="2608253"/>
                </a:cubicBezTo>
                <a:lnTo>
                  <a:pt x="29830" y="2612000"/>
                </a:lnTo>
                <a:cubicBezTo>
                  <a:pt x="29830" y="2620244"/>
                  <a:pt x="23159" y="2626915"/>
                  <a:pt x="14915" y="2626915"/>
                </a:cubicBezTo>
                <a:close/>
                <a:moveTo>
                  <a:pt x="14915" y="2518837"/>
                </a:moveTo>
                <a:cubicBezTo>
                  <a:pt x="6670" y="2518837"/>
                  <a:pt x="0" y="2512167"/>
                  <a:pt x="0" y="2503922"/>
                </a:cubicBezTo>
                <a:lnTo>
                  <a:pt x="0" y="2500175"/>
                </a:lnTo>
                <a:cubicBezTo>
                  <a:pt x="0" y="2491930"/>
                  <a:pt x="6670" y="2485260"/>
                  <a:pt x="14915" y="2485260"/>
                </a:cubicBezTo>
                <a:cubicBezTo>
                  <a:pt x="23159" y="2485260"/>
                  <a:pt x="29830" y="2491930"/>
                  <a:pt x="29830" y="2500175"/>
                </a:cubicBezTo>
                <a:lnTo>
                  <a:pt x="29830" y="2503922"/>
                </a:lnTo>
                <a:cubicBezTo>
                  <a:pt x="29830" y="2512167"/>
                  <a:pt x="23159" y="2518837"/>
                  <a:pt x="14915" y="2518837"/>
                </a:cubicBezTo>
                <a:close/>
                <a:moveTo>
                  <a:pt x="14915" y="2410760"/>
                </a:moveTo>
                <a:cubicBezTo>
                  <a:pt x="6670" y="2410760"/>
                  <a:pt x="0" y="2404089"/>
                  <a:pt x="0" y="2395845"/>
                </a:cubicBezTo>
                <a:lnTo>
                  <a:pt x="0" y="2392097"/>
                </a:lnTo>
                <a:cubicBezTo>
                  <a:pt x="0" y="2383853"/>
                  <a:pt x="6670" y="2377182"/>
                  <a:pt x="14915" y="2377182"/>
                </a:cubicBezTo>
                <a:cubicBezTo>
                  <a:pt x="23159" y="2377182"/>
                  <a:pt x="29830" y="2383853"/>
                  <a:pt x="29830" y="2392097"/>
                </a:cubicBezTo>
                <a:lnTo>
                  <a:pt x="29830" y="2395845"/>
                </a:lnTo>
                <a:cubicBezTo>
                  <a:pt x="29830" y="2404164"/>
                  <a:pt x="23159" y="2410760"/>
                  <a:pt x="14915" y="2410760"/>
                </a:cubicBezTo>
                <a:close/>
                <a:moveTo>
                  <a:pt x="14915" y="2302757"/>
                </a:moveTo>
                <a:cubicBezTo>
                  <a:pt x="6670" y="2302757"/>
                  <a:pt x="0" y="2296087"/>
                  <a:pt x="0" y="2287842"/>
                </a:cubicBezTo>
                <a:lnTo>
                  <a:pt x="0" y="2284095"/>
                </a:lnTo>
                <a:cubicBezTo>
                  <a:pt x="0" y="2275850"/>
                  <a:pt x="6670" y="2269180"/>
                  <a:pt x="14915" y="2269180"/>
                </a:cubicBezTo>
                <a:cubicBezTo>
                  <a:pt x="23159" y="2269180"/>
                  <a:pt x="29830" y="2275850"/>
                  <a:pt x="29830" y="2284095"/>
                </a:cubicBezTo>
                <a:lnTo>
                  <a:pt x="29830" y="2287842"/>
                </a:lnTo>
                <a:cubicBezTo>
                  <a:pt x="29830" y="2296087"/>
                  <a:pt x="23159" y="2302757"/>
                  <a:pt x="14915" y="2302757"/>
                </a:cubicBezTo>
                <a:close/>
                <a:moveTo>
                  <a:pt x="14915" y="2194680"/>
                </a:moveTo>
                <a:cubicBezTo>
                  <a:pt x="6670" y="2194680"/>
                  <a:pt x="0" y="2188009"/>
                  <a:pt x="0" y="2179765"/>
                </a:cubicBezTo>
                <a:lnTo>
                  <a:pt x="0" y="2176017"/>
                </a:lnTo>
                <a:cubicBezTo>
                  <a:pt x="0" y="2167773"/>
                  <a:pt x="6670" y="2161102"/>
                  <a:pt x="14915" y="2161102"/>
                </a:cubicBezTo>
                <a:cubicBezTo>
                  <a:pt x="23159" y="2161102"/>
                  <a:pt x="29830" y="2167773"/>
                  <a:pt x="29830" y="2176017"/>
                </a:cubicBezTo>
                <a:lnTo>
                  <a:pt x="29830" y="2179765"/>
                </a:lnTo>
                <a:cubicBezTo>
                  <a:pt x="29830" y="2188009"/>
                  <a:pt x="23159" y="2194680"/>
                  <a:pt x="14915" y="2194680"/>
                </a:cubicBezTo>
                <a:close/>
                <a:moveTo>
                  <a:pt x="14915" y="2086602"/>
                </a:moveTo>
                <a:cubicBezTo>
                  <a:pt x="6670" y="2086602"/>
                  <a:pt x="0" y="2079931"/>
                  <a:pt x="0" y="2071687"/>
                </a:cubicBezTo>
                <a:lnTo>
                  <a:pt x="0" y="2067939"/>
                </a:lnTo>
                <a:cubicBezTo>
                  <a:pt x="0" y="2059695"/>
                  <a:pt x="6670" y="2053024"/>
                  <a:pt x="14915" y="2053024"/>
                </a:cubicBezTo>
                <a:cubicBezTo>
                  <a:pt x="23159" y="2053024"/>
                  <a:pt x="29830" y="2059695"/>
                  <a:pt x="29830" y="2067939"/>
                </a:cubicBezTo>
                <a:lnTo>
                  <a:pt x="29830" y="2071687"/>
                </a:lnTo>
                <a:cubicBezTo>
                  <a:pt x="29830" y="2079931"/>
                  <a:pt x="23159" y="2086602"/>
                  <a:pt x="14915" y="2086602"/>
                </a:cubicBezTo>
                <a:close/>
                <a:moveTo>
                  <a:pt x="14915" y="1978524"/>
                </a:moveTo>
                <a:cubicBezTo>
                  <a:pt x="6670" y="1978524"/>
                  <a:pt x="0" y="1971854"/>
                  <a:pt x="0" y="1963609"/>
                </a:cubicBezTo>
                <a:lnTo>
                  <a:pt x="0" y="1959862"/>
                </a:lnTo>
                <a:cubicBezTo>
                  <a:pt x="0" y="1951617"/>
                  <a:pt x="6670" y="1944947"/>
                  <a:pt x="14915" y="1944947"/>
                </a:cubicBezTo>
                <a:cubicBezTo>
                  <a:pt x="23159" y="1944947"/>
                  <a:pt x="29830" y="1951617"/>
                  <a:pt x="29830" y="1959862"/>
                </a:cubicBezTo>
                <a:lnTo>
                  <a:pt x="29830" y="1963609"/>
                </a:lnTo>
                <a:cubicBezTo>
                  <a:pt x="29830" y="1971929"/>
                  <a:pt x="23159" y="1978524"/>
                  <a:pt x="14915" y="1978524"/>
                </a:cubicBezTo>
                <a:close/>
                <a:moveTo>
                  <a:pt x="14915" y="1870522"/>
                </a:moveTo>
                <a:cubicBezTo>
                  <a:pt x="6670" y="1870522"/>
                  <a:pt x="0" y="1863851"/>
                  <a:pt x="0" y="1855607"/>
                </a:cubicBezTo>
                <a:lnTo>
                  <a:pt x="0" y="1851859"/>
                </a:lnTo>
                <a:cubicBezTo>
                  <a:pt x="0" y="1843615"/>
                  <a:pt x="6670" y="1836944"/>
                  <a:pt x="14915" y="1836944"/>
                </a:cubicBezTo>
                <a:cubicBezTo>
                  <a:pt x="23159" y="1836944"/>
                  <a:pt x="29830" y="1843615"/>
                  <a:pt x="29830" y="1851859"/>
                </a:cubicBezTo>
                <a:lnTo>
                  <a:pt x="29830" y="1855607"/>
                </a:lnTo>
                <a:cubicBezTo>
                  <a:pt x="29830" y="1863851"/>
                  <a:pt x="23159" y="1870522"/>
                  <a:pt x="14915" y="1870522"/>
                </a:cubicBezTo>
                <a:close/>
                <a:moveTo>
                  <a:pt x="14915" y="1762444"/>
                </a:moveTo>
                <a:cubicBezTo>
                  <a:pt x="6670" y="1762444"/>
                  <a:pt x="0" y="1755774"/>
                  <a:pt x="0" y="1747529"/>
                </a:cubicBezTo>
                <a:lnTo>
                  <a:pt x="0" y="1743782"/>
                </a:lnTo>
                <a:cubicBezTo>
                  <a:pt x="0" y="1735537"/>
                  <a:pt x="6670" y="1728867"/>
                  <a:pt x="14915" y="1728867"/>
                </a:cubicBezTo>
                <a:cubicBezTo>
                  <a:pt x="23159" y="1728867"/>
                  <a:pt x="29830" y="1735537"/>
                  <a:pt x="29830" y="1743782"/>
                </a:cubicBezTo>
                <a:lnTo>
                  <a:pt x="29830" y="1747529"/>
                </a:lnTo>
                <a:cubicBezTo>
                  <a:pt x="29830" y="1755774"/>
                  <a:pt x="23159" y="1762444"/>
                  <a:pt x="14915" y="1762444"/>
                </a:cubicBezTo>
                <a:close/>
                <a:moveTo>
                  <a:pt x="14915" y="1654367"/>
                </a:moveTo>
                <a:cubicBezTo>
                  <a:pt x="6670" y="1654367"/>
                  <a:pt x="0" y="1647696"/>
                  <a:pt x="0" y="1639452"/>
                </a:cubicBezTo>
                <a:lnTo>
                  <a:pt x="0" y="1635704"/>
                </a:lnTo>
                <a:cubicBezTo>
                  <a:pt x="0" y="1627460"/>
                  <a:pt x="6670" y="1620789"/>
                  <a:pt x="14915" y="1620789"/>
                </a:cubicBezTo>
                <a:cubicBezTo>
                  <a:pt x="23159" y="1620789"/>
                  <a:pt x="29830" y="1627460"/>
                  <a:pt x="29830" y="1635704"/>
                </a:cubicBezTo>
                <a:lnTo>
                  <a:pt x="29830" y="1639452"/>
                </a:lnTo>
                <a:cubicBezTo>
                  <a:pt x="29830" y="1647771"/>
                  <a:pt x="23159" y="1654367"/>
                  <a:pt x="14915" y="1654367"/>
                </a:cubicBezTo>
                <a:close/>
                <a:moveTo>
                  <a:pt x="14915" y="1546364"/>
                </a:moveTo>
                <a:cubicBezTo>
                  <a:pt x="6670" y="1546364"/>
                  <a:pt x="0" y="1539693"/>
                  <a:pt x="0" y="1531449"/>
                </a:cubicBezTo>
                <a:lnTo>
                  <a:pt x="0" y="1527701"/>
                </a:lnTo>
                <a:cubicBezTo>
                  <a:pt x="0" y="1519457"/>
                  <a:pt x="6670" y="1512786"/>
                  <a:pt x="14915" y="1512786"/>
                </a:cubicBezTo>
                <a:cubicBezTo>
                  <a:pt x="23159" y="1512786"/>
                  <a:pt x="29830" y="1519457"/>
                  <a:pt x="29830" y="1527701"/>
                </a:cubicBezTo>
                <a:lnTo>
                  <a:pt x="29830" y="1531449"/>
                </a:lnTo>
                <a:cubicBezTo>
                  <a:pt x="29830" y="1539693"/>
                  <a:pt x="23159" y="1546364"/>
                  <a:pt x="14915" y="1546364"/>
                </a:cubicBezTo>
                <a:close/>
                <a:moveTo>
                  <a:pt x="14915" y="1438286"/>
                </a:moveTo>
                <a:cubicBezTo>
                  <a:pt x="6670" y="1438286"/>
                  <a:pt x="0" y="1431616"/>
                  <a:pt x="0" y="1423371"/>
                </a:cubicBezTo>
                <a:lnTo>
                  <a:pt x="0" y="1419624"/>
                </a:lnTo>
                <a:cubicBezTo>
                  <a:pt x="0" y="1411379"/>
                  <a:pt x="6670" y="1404709"/>
                  <a:pt x="14915" y="1404709"/>
                </a:cubicBezTo>
                <a:cubicBezTo>
                  <a:pt x="23159" y="1404709"/>
                  <a:pt x="29830" y="1411379"/>
                  <a:pt x="29830" y="1419624"/>
                </a:cubicBezTo>
                <a:lnTo>
                  <a:pt x="29830" y="1423371"/>
                </a:lnTo>
                <a:cubicBezTo>
                  <a:pt x="29830" y="1431616"/>
                  <a:pt x="23159" y="1438286"/>
                  <a:pt x="14915" y="1438286"/>
                </a:cubicBezTo>
                <a:close/>
                <a:moveTo>
                  <a:pt x="14915" y="1330209"/>
                </a:moveTo>
                <a:cubicBezTo>
                  <a:pt x="6670" y="1330209"/>
                  <a:pt x="0" y="1323538"/>
                  <a:pt x="0" y="1315294"/>
                </a:cubicBezTo>
                <a:lnTo>
                  <a:pt x="0" y="1311546"/>
                </a:lnTo>
                <a:cubicBezTo>
                  <a:pt x="0" y="1303302"/>
                  <a:pt x="6670" y="1296631"/>
                  <a:pt x="14915" y="1296631"/>
                </a:cubicBezTo>
                <a:cubicBezTo>
                  <a:pt x="23159" y="1296631"/>
                  <a:pt x="29830" y="1303302"/>
                  <a:pt x="29830" y="1311546"/>
                </a:cubicBezTo>
                <a:lnTo>
                  <a:pt x="29830" y="1315294"/>
                </a:lnTo>
                <a:cubicBezTo>
                  <a:pt x="29830" y="1323613"/>
                  <a:pt x="23159" y="1330209"/>
                  <a:pt x="14915" y="1330209"/>
                </a:cubicBezTo>
                <a:close/>
                <a:moveTo>
                  <a:pt x="14915" y="1222206"/>
                </a:moveTo>
                <a:cubicBezTo>
                  <a:pt x="6670" y="1222206"/>
                  <a:pt x="0" y="1215536"/>
                  <a:pt x="0" y="1207291"/>
                </a:cubicBezTo>
                <a:lnTo>
                  <a:pt x="0" y="1203544"/>
                </a:lnTo>
                <a:cubicBezTo>
                  <a:pt x="0" y="1195299"/>
                  <a:pt x="6670" y="1188629"/>
                  <a:pt x="14915" y="1188629"/>
                </a:cubicBezTo>
                <a:cubicBezTo>
                  <a:pt x="23159" y="1188629"/>
                  <a:pt x="29830" y="1195299"/>
                  <a:pt x="29830" y="1203544"/>
                </a:cubicBezTo>
                <a:lnTo>
                  <a:pt x="29830" y="1207291"/>
                </a:lnTo>
                <a:cubicBezTo>
                  <a:pt x="29830" y="1215536"/>
                  <a:pt x="23159" y="1222206"/>
                  <a:pt x="14915" y="1222206"/>
                </a:cubicBezTo>
                <a:close/>
                <a:moveTo>
                  <a:pt x="14915" y="1114129"/>
                </a:moveTo>
                <a:cubicBezTo>
                  <a:pt x="6670" y="1114129"/>
                  <a:pt x="0" y="1107458"/>
                  <a:pt x="0" y="1099214"/>
                </a:cubicBezTo>
                <a:lnTo>
                  <a:pt x="0" y="1095466"/>
                </a:lnTo>
                <a:cubicBezTo>
                  <a:pt x="0" y="1087222"/>
                  <a:pt x="6670" y="1080551"/>
                  <a:pt x="14915" y="1080551"/>
                </a:cubicBezTo>
                <a:cubicBezTo>
                  <a:pt x="23159" y="1080551"/>
                  <a:pt x="29830" y="1087222"/>
                  <a:pt x="29830" y="1095466"/>
                </a:cubicBezTo>
                <a:lnTo>
                  <a:pt x="29830" y="1099214"/>
                </a:lnTo>
                <a:cubicBezTo>
                  <a:pt x="29830" y="1107458"/>
                  <a:pt x="23159" y="1114129"/>
                  <a:pt x="14915" y="1114129"/>
                </a:cubicBezTo>
                <a:close/>
                <a:moveTo>
                  <a:pt x="14915" y="1006051"/>
                </a:moveTo>
                <a:cubicBezTo>
                  <a:pt x="6670" y="1006051"/>
                  <a:pt x="0" y="999380"/>
                  <a:pt x="0" y="991136"/>
                </a:cubicBezTo>
                <a:lnTo>
                  <a:pt x="0" y="987388"/>
                </a:lnTo>
                <a:cubicBezTo>
                  <a:pt x="0" y="979144"/>
                  <a:pt x="6670" y="972473"/>
                  <a:pt x="14915" y="972473"/>
                </a:cubicBezTo>
                <a:cubicBezTo>
                  <a:pt x="23159" y="972473"/>
                  <a:pt x="29830" y="979144"/>
                  <a:pt x="29830" y="987388"/>
                </a:cubicBezTo>
                <a:lnTo>
                  <a:pt x="29830" y="991136"/>
                </a:lnTo>
                <a:cubicBezTo>
                  <a:pt x="29830" y="999380"/>
                  <a:pt x="23159" y="1006051"/>
                  <a:pt x="14915" y="1006051"/>
                </a:cubicBezTo>
                <a:close/>
                <a:moveTo>
                  <a:pt x="14915" y="898048"/>
                </a:moveTo>
                <a:cubicBezTo>
                  <a:pt x="6670" y="898048"/>
                  <a:pt x="0" y="891378"/>
                  <a:pt x="0" y="883133"/>
                </a:cubicBezTo>
                <a:lnTo>
                  <a:pt x="0" y="879386"/>
                </a:lnTo>
                <a:cubicBezTo>
                  <a:pt x="0" y="871141"/>
                  <a:pt x="6670" y="864471"/>
                  <a:pt x="14915" y="864471"/>
                </a:cubicBezTo>
                <a:cubicBezTo>
                  <a:pt x="23159" y="864471"/>
                  <a:pt x="29830" y="871141"/>
                  <a:pt x="29830" y="879386"/>
                </a:cubicBezTo>
                <a:lnTo>
                  <a:pt x="29830" y="883133"/>
                </a:lnTo>
                <a:cubicBezTo>
                  <a:pt x="29830" y="891378"/>
                  <a:pt x="23159" y="898048"/>
                  <a:pt x="14915" y="898048"/>
                </a:cubicBezTo>
                <a:close/>
                <a:moveTo>
                  <a:pt x="14915" y="789971"/>
                </a:moveTo>
                <a:cubicBezTo>
                  <a:pt x="6670" y="789971"/>
                  <a:pt x="0" y="783300"/>
                  <a:pt x="0" y="775056"/>
                </a:cubicBezTo>
                <a:lnTo>
                  <a:pt x="0" y="771308"/>
                </a:lnTo>
                <a:cubicBezTo>
                  <a:pt x="0" y="763064"/>
                  <a:pt x="6670" y="756393"/>
                  <a:pt x="14915" y="756393"/>
                </a:cubicBezTo>
                <a:cubicBezTo>
                  <a:pt x="23159" y="756393"/>
                  <a:pt x="29830" y="763064"/>
                  <a:pt x="29830" y="771308"/>
                </a:cubicBezTo>
                <a:lnTo>
                  <a:pt x="29830" y="775056"/>
                </a:lnTo>
                <a:cubicBezTo>
                  <a:pt x="29830" y="783300"/>
                  <a:pt x="23159" y="789971"/>
                  <a:pt x="14915" y="789971"/>
                </a:cubicBezTo>
                <a:close/>
                <a:moveTo>
                  <a:pt x="14915" y="681893"/>
                </a:moveTo>
                <a:cubicBezTo>
                  <a:pt x="6670" y="681893"/>
                  <a:pt x="0" y="675223"/>
                  <a:pt x="0" y="666978"/>
                </a:cubicBezTo>
                <a:lnTo>
                  <a:pt x="0" y="663231"/>
                </a:lnTo>
                <a:cubicBezTo>
                  <a:pt x="0" y="654986"/>
                  <a:pt x="6670" y="648316"/>
                  <a:pt x="14915" y="648316"/>
                </a:cubicBezTo>
                <a:cubicBezTo>
                  <a:pt x="23159" y="648316"/>
                  <a:pt x="29830" y="654986"/>
                  <a:pt x="29830" y="663231"/>
                </a:cubicBezTo>
                <a:lnTo>
                  <a:pt x="29830" y="666978"/>
                </a:lnTo>
                <a:cubicBezTo>
                  <a:pt x="29830" y="675223"/>
                  <a:pt x="23159" y="681893"/>
                  <a:pt x="14915" y="681893"/>
                </a:cubicBezTo>
                <a:close/>
                <a:moveTo>
                  <a:pt x="14915" y="573816"/>
                </a:moveTo>
                <a:cubicBezTo>
                  <a:pt x="6670" y="573816"/>
                  <a:pt x="0" y="567145"/>
                  <a:pt x="0" y="558901"/>
                </a:cubicBezTo>
                <a:lnTo>
                  <a:pt x="0" y="555153"/>
                </a:lnTo>
                <a:cubicBezTo>
                  <a:pt x="0" y="546909"/>
                  <a:pt x="6670" y="540238"/>
                  <a:pt x="14915" y="540238"/>
                </a:cubicBezTo>
                <a:cubicBezTo>
                  <a:pt x="23159" y="540238"/>
                  <a:pt x="29830" y="546909"/>
                  <a:pt x="29830" y="555153"/>
                </a:cubicBezTo>
                <a:lnTo>
                  <a:pt x="29830" y="558901"/>
                </a:lnTo>
                <a:cubicBezTo>
                  <a:pt x="29830" y="567220"/>
                  <a:pt x="23159" y="573816"/>
                  <a:pt x="14915" y="573816"/>
                </a:cubicBezTo>
                <a:close/>
                <a:moveTo>
                  <a:pt x="14915" y="465813"/>
                </a:moveTo>
                <a:cubicBezTo>
                  <a:pt x="6670" y="465813"/>
                  <a:pt x="0" y="459142"/>
                  <a:pt x="0" y="450898"/>
                </a:cubicBezTo>
                <a:lnTo>
                  <a:pt x="0" y="447150"/>
                </a:lnTo>
                <a:cubicBezTo>
                  <a:pt x="0" y="438906"/>
                  <a:pt x="6670" y="432235"/>
                  <a:pt x="14915" y="432235"/>
                </a:cubicBezTo>
                <a:cubicBezTo>
                  <a:pt x="23159" y="432235"/>
                  <a:pt x="29830" y="438906"/>
                  <a:pt x="29830" y="447150"/>
                </a:cubicBezTo>
                <a:lnTo>
                  <a:pt x="29830" y="450898"/>
                </a:lnTo>
                <a:cubicBezTo>
                  <a:pt x="29830" y="459142"/>
                  <a:pt x="23159" y="465813"/>
                  <a:pt x="14915" y="465813"/>
                </a:cubicBezTo>
                <a:close/>
                <a:moveTo>
                  <a:pt x="14915" y="357735"/>
                </a:moveTo>
                <a:cubicBezTo>
                  <a:pt x="6670" y="357735"/>
                  <a:pt x="0" y="351065"/>
                  <a:pt x="0" y="342820"/>
                </a:cubicBezTo>
                <a:lnTo>
                  <a:pt x="0" y="339073"/>
                </a:lnTo>
                <a:cubicBezTo>
                  <a:pt x="0" y="330828"/>
                  <a:pt x="6670" y="324158"/>
                  <a:pt x="14915" y="324158"/>
                </a:cubicBezTo>
                <a:cubicBezTo>
                  <a:pt x="23159" y="324158"/>
                  <a:pt x="29830" y="330828"/>
                  <a:pt x="29830" y="339073"/>
                </a:cubicBezTo>
                <a:lnTo>
                  <a:pt x="29830" y="342820"/>
                </a:lnTo>
                <a:cubicBezTo>
                  <a:pt x="29830" y="351065"/>
                  <a:pt x="23159" y="357735"/>
                  <a:pt x="14915" y="357735"/>
                </a:cubicBezTo>
                <a:close/>
                <a:moveTo>
                  <a:pt x="14915" y="249658"/>
                </a:moveTo>
                <a:cubicBezTo>
                  <a:pt x="6670" y="249658"/>
                  <a:pt x="0" y="242987"/>
                  <a:pt x="0" y="234743"/>
                </a:cubicBezTo>
                <a:lnTo>
                  <a:pt x="0" y="230995"/>
                </a:lnTo>
                <a:cubicBezTo>
                  <a:pt x="0" y="222751"/>
                  <a:pt x="6670" y="216080"/>
                  <a:pt x="14915" y="216080"/>
                </a:cubicBezTo>
                <a:cubicBezTo>
                  <a:pt x="23159" y="216080"/>
                  <a:pt x="29830" y="222751"/>
                  <a:pt x="29830" y="230995"/>
                </a:cubicBezTo>
                <a:lnTo>
                  <a:pt x="29830" y="234743"/>
                </a:lnTo>
                <a:cubicBezTo>
                  <a:pt x="29830" y="243062"/>
                  <a:pt x="23159" y="249658"/>
                  <a:pt x="14915" y="249658"/>
                </a:cubicBezTo>
                <a:close/>
                <a:moveTo>
                  <a:pt x="14915" y="141655"/>
                </a:moveTo>
                <a:cubicBezTo>
                  <a:pt x="6670" y="141655"/>
                  <a:pt x="0" y="134985"/>
                  <a:pt x="0" y="126740"/>
                </a:cubicBezTo>
                <a:lnTo>
                  <a:pt x="0" y="122993"/>
                </a:lnTo>
                <a:cubicBezTo>
                  <a:pt x="0" y="114748"/>
                  <a:pt x="6670" y="108078"/>
                  <a:pt x="14915" y="108078"/>
                </a:cubicBezTo>
                <a:cubicBezTo>
                  <a:pt x="23159" y="108078"/>
                  <a:pt x="29830" y="114748"/>
                  <a:pt x="29830" y="122993"/>
                </a:cubicBezTo>
                <a:lnTo>
                  <a:pt x="29830" y="126740"/>
                </a:lnTo>
                <a:cubicBezTo>
                  <a:pt x="29830" y="134985"/>
                  <a:pt x="23159" y="141655"/>
                  <a:pt x="14915" y="141655"/>
                </a:cubicBezTo>
                <a:close/>
                <a:moveTo>
                  <a:pt x="14915" y="33578"/>
                </a:moveTo>
                <a:cubicBezTo>
                  <a:pt x="6670" y="33578"/>
                  <a:pt x="0" y="26907"/>
                  <a:pt x="0" y="18662"/>
                </a:cubicBezTo>
                <a:lnTo>
                  <a:pt x="0" y="14915"/>
                </a:lnTo>
                <a:cubicBezTo>
                  <a:pt x="0" y="6671"/>
                  <a:pt x="6670" y="0"/>
                  <a:pt x="14915" y="0"/>
                </a:cubicBezTo>
                <a:cubicBezTo>
                  <a:pt x="23159" y="0"/>
                  <a:pt x="29830" y="6671"/>
                  <a:pt x="29830" y="14915"/>
                </a:cubicBezTo>
                <a:lnTo>
                  <a:pt x="29830" y="18662"/>
                </a:lnTo>
                <a:cubicBezTo>
                  <a:pt x="29830" y="26907"/>
                  <a:pt x="23159" y="33578"/>
                  <a:pt x="14915" y="33578"/>
                </a:cubicBezTo>
                <a:close/>
              </a:path>
            </a:pathLst>
          </a:custGeom>
          <a:solidFill>
            <a:srgbClr val="7F7F7F"/>
          </a:solidFill>
          <a:ln w="7489" cap="flat">
            <a:noFill/>
            <a:prstDash val="solid"/>
            <a:miter/>
          </a:ln>
        </p:spPr>
        <p:txBody>
          <a:bodyPr rtlCol="0" anchor="ctr"/>
          <a:lstStyle/>
          <a:p>
            <a:endParaRPr lang="en-US" dirty="0"/>
          </a:p>
        </p:txBody>
      </p:sp>
      <p:sp>
        <p:nvSpPr>
          <p:cNvPr id="260" name="Freeform: Shape 259">
            <a:extLst>
              <a:ext uri="{FF2B5EF4-FFF2-40B4-BE49-F238E27FC236}">
                <a16:creationId xmlns:a16="http://schemas.microsoft.com/office/drawing/2014/main" id="{E048E546-7AFA-D71B-7871-23CECEA345F1}"/>
              </a:ext>
            </a:extLst>
          </p:cNvPr>
          <p:cNvSpPr/>
          <p:nvPr/>
        </p:nvSpPr>
        <p:spPr>
          <a:xfrm>
            <a:off x="6122555" y="1687064"/>
            <a:ext cx="29829" cy="3923546"/>
          </a:xfrm>
          <a:custGeom>
            <a:avLst/>
            <a:gdLst>
              <a:gd name="connsiteX0" fmla="*/ 14915 w 29829"/>
              <a:gd name="connsiteY0" fmla="*/ 3923546 h 3923546"/>
              <a:gd name="connsiteX1" fmla="*/ 0 w 29829"/>
              <a:gd name="connsiteY1" fmla="*/ 3908631 h 3923546"/>
              <a:gd name="connsiteX2" fmla="*/ 0 w 29829"/>
              <a:gd name="connsiteY2" fmla="*/ 3904884 h 3923546"/>
              <a:gd name="connsiteX3" fmla="*/ 14915 w 29829"/>
              <a:gd name="connsiteY3" fmla="*/ 3889969 h 3923546"/>
              <a:gd name="connsiteX4" fmla="*/ 29830 w 29829"/>
              <a:gd name="connsiteY4" fmla="*/ 3904884 h 3923546"/>
              <a:gd name="connsiteX5" fmla="*/ 29830 w 29829"/>
              <a:gd name="connsiteY5" fmla="*/ 3908631 h 3923546"/>
              <a:gd name="connsiteX6" fmla="*/ 14915 w 29829"/>
              <a:gd name="connsiteY6" fmla="*/ 3923546 h 3923546"/>
              <a:gd name="connsiteX7" fmla="*/ 14915 w 29829"/>
              <a:gd name="connsiteY7" fmla="*/ 3815469 h 3923546"/>
              <a:gd name="connsiteX8" fmla="*/ 0 w 29829"/>
              <a:gd name="connsiteY8" fmla="*/ 3800554 h 3923546"/>
              <a:gd name="connsiteX9" fmla="*/ 0 w 29829"/>
              <a:gd name="connsiteY9" fmla="*/ 3796806 h 3923546"/>
              <a:gd name="connsiteX10" fmla="*/ 14915 w 29829"/>
              <a:gd name="connsiteY10" fmla="*/ 3781891 h 3923546"/>
              <a:gd name="connsiteX11" fmla="*/ 29830 w 29829"/>
              <a:gd name="connsiteY11" fmla="*/ 3796806 h 3923546"/>
              <a:gd name="connsiteX12" fmla="*/ 29830 w 29829"/>
              <a:gd name="connsiteY12" fmla="*/ 3800554 h 3923546"/>
              <a:gd name="connsiteX13" fmla="*/ 14915 w 29829"/>
              <a:gd name="connsiteY13" fmla="*/ 3815469 h 3923546"/>
              <a:gd name="connsiteX14" fmla="*/ 14915 w 29829"/>
              <a:gd name="connsiteY14" fmla="*/ 3707466 h 3923546"/>
              <a:gd name="connsiteX15" fmla="*/ 0 w 29829"/>
              <a:gd name="connsiteY15" fmla="*/ 3692551 h 3923546"/>
              <a:gd name="connsiteX16" fmla="*/ 0 w 29829"/>
              <a:gd name="connsiteY16" fmla="*/ 3688803 h 3923546"/>
              <a:gd name="connsiteX17" fmla="*/ 14915 w 29829"/>
              <a:gd name="connsiteY17" fmla="*/ 3673889 h 3923546"/>
              <a:gd name="connsiteX18" fmla="*/ 29830 w 29829"/>
              <a:gd name="connsiteY18" fmla="*/ 3688803 h 3923546"/>
              <a:gd name="connsiteX19" fmla="*/ 29830 w 29829"/>
              <a:gd name="connsiteY19" fmla="*/ 3692551 h 3923546"/>
              <a:gd name="connsiteX20" fmla="*/ 14915 w 29829"/>
              <a:gd name="connsiteY20" fmla="*/ 3707466 h 3923546"/>
              <a:gd name="connsiteX21" fmla="*/ 14915 w 29829"/>
              <a:gd name="connsiteY21" fmla="*/ 3599388 h 3923546"/>
              <a:gd name="connsiteX22" fmla="*/ 0 w 29829"/>
              <a:gd name="connsiteY22" fmla="*/ 3584473 h 3923546"/>
              <a:gd name="connsiteX23" fmla="*/ 0 w 29829"/>
              <a:gd name="connsiteY23" fmla="*/ 3580726 h 3923546"/>
              <a:gd name="connsiteX24" fmla="*/ 14915 w 29829"/>
              <a:gd name="connsiteY24" fmla="*/ 3565811 h 3923546"/>
              <a:gd name="connsiteX25" fmla="*/ 29830 w 29829"/>
              <a:gd name="connsiteY25" fmla="*/ 3580726 h 3923546"/>
              <a:gd name="connsiteX26" fmla="*/ 29830 w 29829"/>
              <a:gd name="connsiteY26" fmla="*/ 3584473 h 3923546"/>
              <a:gd name="connsiteX27" fmla="*/ 14915 w 29829"/>
              <a:gd name="connsiteY27" fmla="*/ 3599388 h 3923546"/>
              <a:gd name="connsiteX28" fmla="*/ 14915 w 29829"/>
              <a:gd name="connsiteY28" fmla="*/ 3491311 h 3923546"/>
              <a:gd name="connsiteX29" fmla="*/ 0 w 29829"/>
              <a:gd name="connsiteY29" fmla="*/ 3476396 h 3923546"/>
              <a:gd name="connsiteX30" fmla="*/ 0 w 29829"/>
              <a:gd name="connsiteY30" fmla="*/ 3472648 h 3923546"/>
              <a:gd name="connsiteX31" fmla="*/ 14915 w 29829"/>
              <a:gd name="connsiteY31" fmla="*/ 3457733 h 3923546"/>
              <a:gd name="connsiteX32" fmla="*/ 29830 w 29829"/>
              <a:gd name="connsiteY32" fmla="*/ 3472648 h 3923546"/>
              <a:gd name="connsiteX33" fmla="*/ 29830 w 29829"/>
              <a:gd name="connsiteY33" fmla="*/ 3476396 h 3923546"/>
              <a:gd name="connsiteX34" fmla="*/ 14915 w 29829"/>
              <a:gd name="connsiteY34" fmla="*/ 3491311 h 3923546"/>
              <a:gd name="connsiteX35" fmla="*/ 14915 w 29829"/>
              <a:gd name="connsiteY35" fmla="*/ 3383308 h 3923546"/>
              <a:gd name="connsiteX36" fmla="*/ 0 w 29829"/>
              <a:gd name="connsiteY36" fmla="*/ 3368393 h 3923546"/>
              <a:gd name="connsiteX37" fmla="*/ 0 w 29829"/>
              <a:gd name="connsiteY37" fmla="*/ 3364646 h 3923546"/>
              <a:gd name="connsiteX38" fmla="*/ 14915 w 29829"/>
              <a:gd name="connsiteY38" fmla="*/ 3349731 h 3923546"/>
              <a:gd name="connsiteX39" fmla="*/ 29830 w 29829"/>
              <a:gd name="connsiteY39" fmla="*/ 3364646 h 3923546"/>
              <a:gd name="connsiteX40" fmla="*/ 29830 w 29829"/>
              <a:gd name="connsiteY40" fmla="*/ 3368393 h 3923546"/>
              <a:gd name="connsiteX41" fmla="*/ 14915 w 29829"/>
              <a:gd name="connsiteY41" fmla="*/ 3383308 h 3923546"/>
              <a:gd name="connsiteX42" fmla="*/ 14915 w 29829"/>
              <a:gd name="connsiteY42" fmla="*/ 3275231 h 3923546"/>
              <a:gd name="connsiteX43" fmla="*/ 0 w 29829"/>
              <a:gd name="connsiteY43" fmla="*/ 3260316 h 3923546"/>
              <a:gd name="connsiteX44" fmla="*/ 0 w 29829"/>
              <a:gd name="connsiteY44" fmla="*/ 3256568 h 3923546"/>
              <a:gd name="connsiteX45" fmla="*/ 14915 w 29829"/>
              <a:gd name="connsiteY45" fmla="*/ 3241653 h 3923546"/>
              <a:gd name="connsiteX46" fmla="*/ 29830 w 29829"/>
              <a:gd name="connsiteY46" fmla="*/ 3256568 h 3923546"/>
              <a:gd name="connsiteX47" fmla="*/ 29830 w 29829"/>
              <a:gd name="connsiteY47" fmla="*/ 3260316 h 3923546"/>
              <a:gd name="connsiteX48" fmla="*/ 14915 w 29829"/>
              <a:gd name="connsiteY48" fmla="*/ 3275231 h 3923546"/>
              <a:gd name="connsiteX49" fmla="*/ 14915 w 29829"/>
              <a:gd name="connsiteY49" fmla="*/ 3167153 h 3923546"/>
              <a:gd name="connsiteX50" fmla="*/ 0 w 29829"/>
              <a:gd name="connsiteY50" fmla="*/ 3152238 h 3923546"/>
              <a:gd name="connsiteX51" fmla="*/ 0 w 29829"/>
              <a:gd name="connsiteY51" fmla="*/ 3148491 h 3923546"/>
              <a:gd name="connsiteX52" fmla="*/ 14915 w 29829"/>
              <a:gd name="connsiteY52" fmla="*/ 3133576 h 3923546"/>
              <a:gd name="connsiteX53" fmla="*/ 29830 w 29829"/>
              <a:gd name="connsiteY53" fmla="*/ 3148491 h 3923546"/>
              <a:gd name="connsiteX54" fmla="*/ 29830 w 29829"/>
              <a:gd name="connsiteY54" fmla="*/ 3152238 h 3923546"/>
              <a:gd name="connsiteX55" fmla="*/ 14915 w 29829"/>
              <a:gd name="connsiteY55" fmla="*/ 3167153 h 3923546"/>
              <a:gd name="connsiteX56" fmla="*/ 14915 w 29829"/>
              <a:gd name="connsiteY56" fmla="*/ 3059075 h 3923546"/>
              <a:gd name="connsiteX57" fmla="*/ 0 w 29829"/>
              <a:gd name="connsiteY57" fmla="*/ 3044160 h 3923546"/>
              <a:gd name="connsiteX58" fmla="*/ 0 w 29829"/>
              <a:gd name="connsiteY58" fmla="*/ 3040413 h 3923546"/>
              <a:gd name="connsiteX59" fmla="*/ 14915 w 29829"/>
              <a:gd name="connsiteY59" fmla="*/ 3025498 h 3923546"/>
              <a:gd name="connsiteX60" fmla="*/ 29830 w 29829"/>
              <a:gd name="connsiteY60" fmla="*/ 3040413 h 3923546"/>
              <a:gd name="connsiteX61" fmla="*/ 29830 w 29829"/>
              <a:gd name="connsiteY61" fmla="*/ 3044160 h 3923546"/>
              <a:gd name="connsiteX62" fmla="*/ 14915 w 29829"/>
              <a:gd name="connsiteY62" fmla="*/ 3059075 h 3923546"/>
              <a:gd name="connsiteX63" fmla="*/ 14915 w 29829"/>
              <a:gd name="connsiteY63" fmla="*/ 2951073 h 3923546"/>
              <a:gd name="connsiteX64" fmla="*/ 0 w 29829"/>
              <a:gd name="connsiteY64" fmla="*/ 2936158 h 3923546"/>
              <a:gd name="connsiteX65" fmla="*/ 0 w 29829"/>
              <a:gd name="connsiteY65" fmla="*/ 2932410 h 3923546"/>
              <a:gd name="connsiteX66" fmla="*/ 14915 w 29829"/>
              <a:gd name="connsiteY66" fmla="*/ 2917495 h 3923546"/>
              <a:gd name="connsiteX67" fmla="*/ 29830 w 29829"/>
              <a:gd name="connsiteY67" fmla="*/ 2932410 h 3923546"/>
              <a:gd name="connsiteX68" fmla="*/ 29830 w 29829"/>
              <a:gd name="connsiteY68" fmla="*/ 2936158 h 3923546"/>
              <a:gd name="connsiteX69" fmla="*/ 14915 w 29829"/>
              <a:gd name="connsiteY69" fmla="*/ 2951073 h 3923546"/>
              <a:gd name="connsiteX70" fmla="*/ 14915 w 29829"/>
              <a:gd name="connsiteY70" fmla="*/ 2842995 h 3923546"/>
              <a:gd name="connsiteX71" fmla="*/ 0 w 29829"/>
              <a:gd name="connsiteY71" fmla="*/ 2828080 h 3923546"/>
              <a:gd name="connsiteX72" fmla="*/ 0 w 29829"/>
              <a:gd name="connsiteY72" fmla="*/ 2824333 h 3923546"/>
              <a:gd name="connsiteX73" fmla="*/ 14915 w 29829"/>
              <a:gd name="connsiteY73" fmla="*/ 2809418 h 3923546"/>
              <a:gd name="connsiteX74" fmla="*/ 29830 w 29829"/>
              <a:gd name="connsiteY74" fmla="*/ 2824333 h 3923546"/>
              <a:gd name="connsiteX75" fmla="*/ 29830 w 29829"/>
              <a:gd name="connsiteY75" fmla="*/ 2828080 h 3923546"/>
              <a:gd name="connsiteX76" fmla="*/ 14915 w 29829"/>
              <a:gd name="connsiteY76" fmla="*/ 2842995 h 3923546"/>
              <a:gd name="connsiteX77" fmla="*/ 14915 w 29829"/>
              <a:gd name="connsiteY77" fmla="*/ 2734918 h 3923546"/>
              <a:gd name="connsiteX78" fmla="*/ 0 w 29829"/>
              <a:gd name="connsiteY78" fmla="*/ 2720003 h 3923546"/>
              <a:gd name="connsiteX79" fmla="*/ 0 w 29829"/>
              <a:gd name="connsiteY79" fmla="*/ 2716255 h 3923546"/>
              <a:gd name="connsiteX80" fmla="*/ 14915 w 29829"/>
              <a:gd name="connsiteY80" fmla="*/ 2701340 h 3923546"/>
              <a:gd name="connsiteX81" fmla="*/ 29830 w 29829"/>
              <a:gd name="connsiteY81" fmla="*/ 2716255 h 3923546"/>
              <a:gd name="connsiteX82" fmla="*/ 29830 w 29829"/>
              <a:gd name="connsiteY82" fmla="*/ 2720003 h 3923546"/>
              <a:gd name="connsiteX83" fmla="*/ 14915 w 29829"/>
              <a:gd name="connsiteY83" fmla="*/ 2734918 h 3923546"/>
              <a:gd name="connsiteX84" fmla="*/ 14915 w 29829"/>
              <a:gd name="connsiteY84" fmla="*/ 2626915 h 3923546"/>
              <a:gd name="connsiteX85" fmla="*/ 0 w 29829"/>
              <a:gd name="connsiteY85" fmla="*/ 2612000 h 3923546"/>
              <a:gd name="connsiteX86" fmla="*/ 0 w 29829"/>
              <a:gd name="connsiteY86" fmla="*/ 2608253 h 3923546"/>
              <a:gd name="connsiteX87" fmla="*/ 14915 w 29829"/>
              <a:gd name="connsiteY87" fmla="*/ 2593337 h 3923546"/>
              <a:gd name="connsiteX88" fmla="*/ 29830 w 29829"/>
              <a:gd name="connsiteY88" fmla="*/ 2608253 h 3923546"/>
              <a:gd name="connsiteX89" fmla="*/ 29830 w 29829"/>
              <a:gd name="connsiteY89" fmla="*/ 2612000 h 3923546"/>
              <a:gd name="connsiteX90" fmla="*/ 14915 w 29829"/>
              <a:gd name="connsiteY90" fmla="*/ 2626915 h 3923546"/>
              <a:gd name="connsiteX91" fmla="*/ 14915 w 29829"/>
              <a:gd name="connsiteY91" fmla="*/ 2518837 h 3923546"/>
              <a:gd name="connsiteX92" fmla="*/ 0 w 29829"/>
              <a:gd name="connsiteY92" fmla="*/ 2503922 h 3923546"/>
              <a:gd name="connsiteX93" fmla="*/ 0 w 29829"/>
              <a:gd name="connsiteY93" fmla="*/ 2500175 h 3923546"/>
              <a:gd name="connsiteX94" fmla="*/ 14915 w 29829"/>
              <a:gd name="connsiteY94" fmla="*/ 2485260 h 3923546"/>
              <a:gd name="connsiteX95" fmla="*/ 29830 w 29829"/>
              <a:gd name="connsiteY95" fmla="*/ 2500175 h 3923546"/>
              <a:gd name="connsiteX96" fmla="*/ 29830 w 29829"/>
              <a:gd name="connsiteY96" fmla="*/ 2503922 h 3923546"/>
              <a:gd name="connsiteX97" fmla="*/ 14915 w 29829"/>
              <a:gd name="connsiteY97" fmla="*/ 2518837 h 3923546"/>
              <a:gd name="connsiteX98" fmla="*/ 14915 w 29829"/>
              <a:gd name="connsiteY98" fmla="*/ 2410760 h 3923546"/>
              <a:gd name="connsiteX99" fmla="*/ 0 w 29829"/>
              <a:gd name="connsiteY99" fmla="*/ 2395845 h 3923546"/>
              <a:gd name="connsiteX100" fmla="*/ 0 w 29829"/>
              <a:gd name="connsiteY100" fmla="*/ 2392097 h 3923546"/>
              <a:gd name="connsiteX101" fmla="*/ 14915 w 29829"/>
              <a:gd name="connsiteY101" fmla="*/ 2377182 h 3923546"/>
              <a:gd name="connsiteX102" fmla="*/ 29830 w 29829"/>
              <a:gd name="connsiteY102" fmla="*/ 2392097 h 3923546"/>
              <a:gd name="connsiteX103" fmla="*/ 29830 w 29829"/>
              <a:gd name="connsiteY103" fmla="*/ 2395845 h 3923546"/>
              <a:gd name="connsiteX104" fmla="*/ 14915 w 29829"/>
              <a:gd name="connsiteY104" fmla="*/ 2410760 h 3923546"/>
              <a:gd name="connsiteX105" fmla="*/ 14915 w 29829"/>
              <a:gd name="connsiteY105" fmla="*/ 2302757 h 3923546"/>
              <a:gd name="connsiteX106" fmla="*/ 0 w 29829"/>
              <a:gd name="connsiteY106" fmla="*/ 2287842 h 3923546"/>
              <a:gd name="connsiteX107" fmla="*/ 0 w 29829"/>
              <a:gd name="connsiteY107" fmla="*/ 2284095 h 3923546"/>
              <a:gd name="connsiteX108" fmla="*/ 14915 w 29829"/>
              <a:gd name="connsiteY108" fmla="*/ 2269180 h 3923546"/>
              <a:gd name="connsiteX109" fmla="*/ 29830 w 29829"/>
              <a:gd name="connsiteY109" fmla="*/ 2284095 h 3923546"/>
              <a:gd name="connsiteX110" fmla="*/ 29830 w 29829"/>
              <a:gd name="connsiteY110" fmla="*/ 2287842 h 3923546"/>
              <a:gd name="connsiteX111" fmla="*/ 14915 w 29829"/>
              <a:gd name="connsiteY111" fmla="*/ 2302757 h 3923546"/>
              <a:gd name="connsiteX112" fmla="*/ 14915 w 29829"/>
              <a:gd name="connsiteY112" fmla="*/ 2194680 h 3923546"/>
              <a:gd name="connsiteX113" fmla="*/ 0 w 29829"/>
              <a:gd name="connsiteY113" fmla="*/ 2179765 h 3923546"/>
              <a:gd name="connsiteX114" fmla="*/ 0 w 29829"/>
              <a:gd name="connsiteY114" fmla="*/ 2176017 h 3923546"/>
              <a:gd name="connsiteX115" fmla="*/ 14915 w 29829"/>
              <a:gd name="connsiteY115" fmla="*/ 2161102 h 3923546"/>
              <a:gd name="connsiteX116" fmla="*/ 29830 w 29829"/>
              <a:gd name="connsiteY116" fmla="*/ 2176017 h 3923546"/>
              <a:gd name="connsiteX117" fmla="*/ 29830 w 29829"/>
              <a:gd name="connsiteY117" fmla="*/ 2179765 h 3923546"/>
              <a:gd name="connsiteX118" fmla="*/ 14915 w 29829"/>
              <a:gd name="connsiteY118" fmla="*/ 2194680 h 3923546"/>
              <a:gd name="connsiteX119" fmla="*/ 14915 w 29829"/>
              <a:gd name="connsiteY119" fmla="*/ 2086602 h 3923546"/>
              <a:gd name="connsiteX120" fmla="*/ 0 w 29829"/>
              <a:gd name="connsiteY120" fmla="*/ 2071687 h 3923546"/>
              <a:gd name="connsiteX121" fmla="*/ 0 w 29829"/>
              <a:gd name="connsiteY121" fmla="*/ 2067939 h 3923546"/>
              <a:gd name="connsiteX122" fmla="*/ 14915 w 29829"/>
              <a:gd name="connsiteY122" fmla="*/ 2053024 h 3923546"/>
              <a:gd name="connsiteX123" fmla="*/ 29830 w 29829"/>
              <a:gd name="connsiteY123" fmla="*/ 2067939 h 3923546"/>
              <a:gd name="connsiteX124" fmla="*/ 29830 w 29829"/>
              <a:gd name="connsiteY124" fmla="*/ 2071687 h 3923546"/>
              <a:gd name="connsiteX125" fmla="*/ 14915 w 29829"/>
              <a:gd name="connsiteY125" fmla="*/ 2086602 h 3923546"/>
              <a:gd name="connsiteX126" fmla="*/ 14915 w 29829"/>
              <a:gd name="connsiteY126" fmla="*/ 1978524 h 3923546"/>
              <a:gd name="connsiteX127" fmla="*/ 0 w 29829"/>
              <a:gd name="connsiteY127" fmla="*/ 1963609 h 3923546"/>
              <a:gd name="connsiteX128" fmla="*/ 0 w 29829"/>
              <a:gd name="connsiteY128" fmla="*/ 1959862 h 3923546"/>
              <a:gd name="connsiteX129" fmla="*/ 14915 w 29829"/>
              <a:gd name="connsiteY129" fmla="*/ 1944947 h 3923546"/>
              <a:gd name="connsiteX130" fmla="*/ 29830 w 29829"/>
              <a:gd name="connsiteY130" fmla="*/ 1959862 h 3923546"/>
              <a:gd name="connsiteX131" fmla="*/ 29830 w 29829"/>
              <a:gd name="connsiteY131" fmla="*/ 1963609 h 3923546"/>
              <a:gd name="connsiteX132" fmla="*/ 14915 w 29829"/>
              <a:gd name="connsiteY132" fmla="*/ 1978524 h 3923546"/>
              <a:gd name="connsiteX133" fmla="*/ 14915 w 29829"/>
              <a:gd name="connsiteY133" fmla="*/ 1870522 h 3923546"/>
              <a:gd name="connsiteX134" fmla="*/ 0 w 29829"/>
              <a:gd name="connsiteY134" fmla="*/ 1855607 h 3923546"/>
              <a:gd name="connsiteX135" fmla="*/ 0 w 29829"/>
              <a:gd name="connsiteY135" fmla="*/ 1851859 h 3923546"/>
              <a:gd name="connsiteX136" fmla="*/ 14915 w 29829"/>
              <a:gd name="connsiteY136" fmla="*/ 1836944 h 3923546"/>
              <a:gd name="connsiteX137" fmla="*/ 29830 w 29829"/>
              <a:gd name="connsiteY137" fmla="*/ 1851859 h 3923546"/>
              <a:gd name="connsiteX138" fmla="*/ 29830 w 29829"/>
              <a:gd name="connsiteY138" fmla="*/ 1855607 h 3923546"/>
              <a:gd name="connsiteX139" fmla="*/ 14915 w 29829"/>
              <a:gd name="connsiteY139" fmla="*/ 1870522 h 3923546"/>
              <a:gd name="connsiteX140" fmla="*/ 14915 w 29829"/>
              <a:gd name="connsiteY140" fmla="*/ 1762444 h 3923546"/>
              <a:gd name="connsiteX141" fmla="*/ 0 w 29829"/>
              <a:gd name="connsiteY141" fmla="*/ 1747529 h 3923546"/>
              <a:gd name="connsiteX142" fmla="*/ 0 w 29829"/>
              <a:gd name="connsiteY142" fmla="*/ 1743782 h 3923546"/>
              <a:gd name="connsiteX143" fmla="*/ 14915 w 29829"/>
              <a:gd name="connsiteY143" fmla="*/ 1728867 h 3923546"/>
              <a:gd name="connsiteX144" fmla="*/ 29830 w 29829"/>
              <a:gd name="connsiteY144" fmla="*/ 1743782 h 3923546"/>
              <a:gd name="connsiteX145" fmla="*/ 29830 w 29829"/>
              <a:gd name="connsiteY145" fmla="*/ 1747529 h 3923546"/>
              <a:gd name="connsiteX146" fmla="*/ 14915 w 29829"/>
              <a:gd name="connsiteY146" fmla="*/ 1762444 h 3923546"/>
              <a:gd name="connsiteX147" fmla="*/ 14915 w 29829"/>
              <a:gd name="connsiteY147" fmla="*/ 1654367 h 3923546"/>
              <a:gd name="connsiteX148" fmla="*/ 0 w 29829"/>
              <a:gd name="connsiteY148" fmla="*/ 1639452 h 3923546"/>
              <a:gd name="connsiteX149" fmla="*/ 0 w 29829"/>
              <a:gd name="connsiteY149" fmla="*/ 1635704 h 3923546"/>
              <a:gd name="connsiteX150" fmla="*/ 14915 w 29829"/>
              <a:gd name="connsiteY150" fmla="*/ 1620789 h 3923546"/>
              <a:gd name="connsiteX151" fmla="*/ 29830 w 29829"/>
              <a:gd name="connsiteY151" fmla="*/ 1635704 h 3923546"/>
              <a:gd name="connsiteX152" fmla="*/ 29830 w 29829"/>
              <a:gd name="connsiteY152" fmla="*/ 1639452 h 3923546"/>
              <a:gd name="connsiteX153" fmla="*/ 14915 w 29829"/>
              <a:gd name="connsiteY153" fmla="*/ 1654367 h 3923546"/>
              <a:gd name="connsiteX154" fmla="*/ 14915 w 29829"/>
              <a:gd name="connsiteY154" fmla="*/ 1546364 h 3923546"/>
              <a:gd name="connsiteX155" fmla="*/ 0 w 29829"/>
              <a:gd name="connsiteY155" fmla="*/ 1531449 h 3923546"/>
              <a:gd name="connsiteX156" fmla="*/ 0 w 29829"/>
              <a:gd name="connsiteY156" fmla="*/ 1527701 h 3923546"/>
              <a:gd name="connsiteX157" fmla="*/ 14915 w 29829"/>
              <a:gd name="connsiteY157" fmla="*/ 1512786 h 3923546"/>
              <a:gd name="connsiteX158" fmla="*/ 29830 w 29829"/>
              <a:gd name="connsiteY158" fmla="*/ 1527701 h 3923546"/>
              <a:gd name="connsiteX159" fmla="*/ 29830 w 29829"/>
              <a:gd name="connsiteY159" fmla="*/ 1531449 h 3923546"/>
              <a:gd name="connsiteX160" fmla="*/ 14915 w 29829"/>
              <a:gd name="connsiteY160" fmla="*/ 1546364 h 3923546"/>
              <a:gd name="connsiteX161" fmla="*/ 14915 w 29829"/>
              <a:gd name="connsiteY161" fmla="*/ 1438286 h 3923546"/>
              <a:gd name="connsiteX162" fmla="*/ 0 w 29829"/>
              <a:gd name="connsiteY162" fmla="*/ 1423371 h 3923546"/>
              <a:gd name="connsiteX163" fmla="*/ 0 w 29829"/>
              <a:gd name="connsiteY163" fmla="*/ 1419624 h 3923546"/>
              <a:gd name="connsiteX164" fmla="*/ 14915 w 29829"/>
              <a:gd name="connsiteY164" fmla="*/ 1404709 h 3923546"/>
              <a:gd name="connsiteX165" fmla="*/ 29830 w 29829"/>
              <a:gd name="connsiteY165" fmla="*/ 1419624 h 3923546"/>
              <a:gd name="connsiteX166" fmla="*/ 29830 w 29829"/>
              <a:gd name="connsiteY166" fmla="*/ 1423371 h 3923546"/>
              <a:gd name="connsiteX167" fmla="*/ 14915 w 29829"/>
              <a:gd name="connsiteY167" fmla="*/ 1438286 h 3923546"/>
              <a:gd name="connsiteX168" fmla="*/ 14915 w 29829"/>
              <a:gd name="connsiteY168" fmla="*/ 1330209 h 3923546"/>
              <a:gd name="connsiteX169" fmla="*/ 0 w 29829"/>
              <a:gd name="connsiteY169" fmla="*/ 1315294 h 3923546"/>
              <a:gd name="connsiteX170" fmla="*/ 0 w 29829"/>
              <a:gd name="connsiteY170" fmla="*/ 1311546 h 3923546"/>
              <a:gd name="connsiteX171" fmla="*/ 14915 w 29829"/>
              <a:gd name="connsiteY171" fmla="*/ 1296631 h 3923546"/>
              <a:gd name="connsiteX172" fmla="*/ 29830 w 29829"/>
              <a:gd name="connsiteY172" fmla="*/ 1311546 h 3923546"/>
              <a:gd name="connsiteX173" fmla="*/ 29830 w 29829"/>
              <a:gd name="connsiteY173" fmla="*/ 1315294 h 3923546"/>
              <a:gd name="connsiteX174" fmla="*/ 14915 w 29829"/>
              <a:gd name="connsiteY174" fmla="*/ 1330209 h 3923546"/>
              <a:gd name="connsiteX175" fmla="*/ 14915 w 29829"/>
              <a:gd name="connsiteY175" fmla="*/ 1222206 h 3923546"/>
              <a:gd name="connsiteX176" fmla="*/ 0 w 29829"/>
              <a:gd name="connsiteY176" fmla="*/ 1207291 h 3923546"/>
              <a:gd name="connsiteX177" fmla="*/ 0 w 29829"/>
              <a:gd name="connsiteY177" fmla="*/ 1203544 h 3923546"/>
              <a:gd name="connsiteX178" fmla="*/ 14915 w 29829"/>
              <a:gd name="connsiteY178" fmla="*/ 1188629 h 3923546"/>
              <a:gd name="connsiteX179" fmla="*/ 29830 w 29829"/>
              <a:gd name="connsiteY179" fmla="*/ 1203544 h 3923546"/>
              <a:gd name="connsiteX180" fmla="*/ 29830 w 29829"/>
              <a:gd name="connsiteY180" fmla="*/ 1207291 h 3923546"/>
              <a:gd name="connsiteX181" fmla="*/ 14915 w 29829"/>
              <a:gd name="connsiteY181" fmla="*/ 1222206 h 3923546"/>
              <a:gd name="connsiteX182" fmla="*/ 14915 w 29829"/>
              <a:gd name="connsiteY182" fmla="*/ 1114129 h 3923546"/>
              <a:gd name="connsiteX183" fmla="*/ 0 w 29829"/>
              <a:gd name="connsiteY183" fmla="*/ 1099214 h 3923546"/>
              <a:gd name="connsiteX184" fmla="*/ 0 w 29829"/>
              <a:gd name="connsiteY184" fmla="*/ 1095466 h 3923546"/>
              <a:gd name="connsiteX185" fmla="*/ 14915 w 29829"/>
              <a:gd name="connsiteY185" fmla="*/ 1080551 h 3923546"/>
              <a:gd name="connsiteX186" fmla="*/ 29830 w 29829"/>
              <a:gd name="connsiteY186" fmla="*/ 1095466 h 3923546"/>
              <a:gd name="connsiteX187" fmla="*/ 29830 w 29829"/>
              <a:gd name="connsiteY187" fmla="*/ 1099214 h 3923546"/>
              <a:gd name="connsiteX188" fmla="*/ 14915 w 29829"/>
              <a:gd name="connsiteY188" fmla="*/ 1114129 h 3923546"/>
              <a:gd name="connsiteX189" fmla="*/ 14915 w 29829"/>
              <a:gd name="connsiteY189" fmla="*/ 1006051 h 3923546"/>
              <a:gd name="connsiteX190" fmla="*/ 0 w 29829"/>
              <a:gd name="connsiteY190" fmla="*/ 991136 h 3923546"/>
              <a:gd name="connsiteX191" fmla="*/ 0 w 29829"/>
              <a:gd name="connsiteY191" fmla="*/ 987388 h 3923546"/>
              <a:gd name="connsiteX192" fmla="*/ 14915 w 29829"/>
              <a:gd name="connsiteY192" fmla="*/ 972473 h 3923546"/>
              <a:gd name="connsiteX193" fmla="*/ 29830 w 29829"/>
              <a:gd name="connsiteY193" fmla="*/ 987388 h 3923546"/>
              <a:gd name="connsiteX194" fmla="*/ 29830 w 29829"/>
              <a:gd name="connsiteY194" fmla="*/ 991136 h 3923546"/>
              <a:gd name="connsiteX195" fmla="*/ 14915 w 29829"/>
              <a:gd name="connsiteY195" fmla="*/ 1006051 h 3923546"/>
              <a:gd name="connsiteX196" fmla="*/ 14915 w 29829"/>
              <a:gd name="connsiteY196" fmla="*/ 898048 h 3923546"/>
              <a:gd name="connsiteX197" fmla="*/ 0 w 29829"/>
              <a:gd name="connsiteY197" fmla="*/ 883133 h 3923546"/>
              <a:gd name="connsiteX198" fmla="*/ 0 w 29829"/>
              <a:gd name="connsiteY198" fmla="*/ 879386 h 3923546"/>
              <a:gd name="connsiteX199" fmla="*/ 14915 w 29829"/>
              <a:gd name="connsiteY199" fmla="*/ 864471 h 3923546"/>
              <a:gd name="connsiteX200" fmla="*/ 29830 w 29829"/>
              <a:gd name="connsiteY200" fmla="*/ 879386 h 3923546"/>
              <a:gd name="connsiteX201" fmla="*/ 29830 w 29829"/>
              <a:gd name="connsiteY201" fmla="*/ 883133 h 3923546"/>
              <a:gd name="connsiteX202" fmla="*/ 14915 w 29829"/>
              <a:gd name="connsiteY202" fmla="*/ 898048 h 3923546"/>
              <a:gd name="connsiteX203" fmla="*/ 14915 w 29829"/>
              <a:gd name="connsiteY203" fmla="*/ 789971 h 3923546"/>
              <a:gd name="connsiteX204" fmla="*/ 0 w 29829"/>
              <a:gd name="connsiteY204" fmla="*/ 775056 h 3923546"/>
              <a:gd name="connsiteX205" fmla="*/ 0 w 29829"/>
              <a:gd name="connsiteY205" fmla="*/ 771308 h 3923546"/>
              <a:gd name="connsiteX206" fmla="*/ 14915 w 29829"/>
              <a:gd name="connsiteY206" fmla="*/ 756393 h 3923546"/>
              <a:gd name="connsiteX207" fmla="*/ 29830 w 29829"/>
              <a:gd name="connsiteY207" fmla="*/ 771308 h 3923546"/>
              <a:gd name="connsiteX208" fmla="*/ 29830 w 29829"/>
              <a:gd name="connsiteY208" fmla="*/ 775056 h 3923546"/>
              <a:gd name="connsiteX209" fmla="*/ 14915 w 29829"/>
              <a:gd name="connsiteY209" fmla="*/ 789971 h 3923546"/>
              <a:gd name="connsiteX210" fmla="*/ 14915 w 29829"/>
              <a:gd name="connsiteY210" fmla="*/ 681893 h 3923546"/>
              <a:gd name="connsiteX211" fmla="*/ 0 w 29829"/>
              <a:gd name="connsiteY211" fmla="*/ 666978 h 3923546"/>
              <a:gd name="connsiteX212" fmla="*/ 0 w 29829"/>
              <a:gd name="connsiteY212" fmla="*/ 663231 h 3923546"/>
              <a:gd name="connsiteX213" fmla="*/ 14915 w 29829"/>
              <a:gd name="connsiteY213" fmla="*/ 648316 h 3923546"/>
              <a:gd name="connsiteX214" fmla="*/ 29830 w 29829"/>
              <a:gd name="connsiteY214" fmla="*/ 663231 h 3923546"/>
              <a:gd name="connsiteX215" fmla="*/ 29830 w 29829"/>
              <a:gd name="connsiteY215" fmla="*/ 666978 h 3923546"/>
              <a:gd name="connsiteX216" fmla="*/ 14915 w 29829"/>
              <a:gd name="connsiteY216" fmla="*/ 681893 h 3923546"/>
              <a:gd name="connsiteX217" fmla="*/ 14915 w 29829"/>
              <a:gd name="connsiteY217" fmla="*/ 573816 h 3923546"/>
              <a:gd name="connsiteX218" fmla="*/ 0 w 29829"/>
              <a:gd name="connsiteY218" fmla="*/ 558901 h 3923546"/>
              <a:gd name="connsiteX219" fmla="*/ 0 w 29829"/>
              <a:gd name="connsiteY219" fmla="*/ 555153 h 3923546"/>
              <a:gd name="connsiteX220" fmla="*/ 14915 w 29829"/>
              <a:gd name="connsiteY220" fmla="*/ 540238 h 3923546"/>
              <a:gd name="connsiteX221" fmla="*/ 29830 w 29829"/>
              <a:gd name="connsiteY221" fmla="*/ 555153 h 3923546"/>
              <a:gd name="connsiteX222" fmla="*/ 29830 w 29829"/>
              <a:gd name="connsiteY222" fmla="*/ 558901 h 3923546"/>
              <a:gd name="connsiteX223" fmla="*/ 14915 w 29829"/>
              <a:gd name="connsiteY223" fmla="*/ 573816 h 3923546"/>
              <a:gd name="connsiteX224" fmla="*/ 14915 w 29829"/>
              <a:gd name="connsiteY224" fmla="*/ 465813 h 3923546"/>
              <a:gd name="connsiteX225" fmla="*/ 0 w 29829"/>
              <a:gd name="connsiteY225" fmla="*/ 450898 h 3923546"/>
              <a:gd name="connsiteX226" fmla="*/ 0 w 29829"/>
              <a:gd name="connsiteY226" fmla="*/ 447150 h 3923546"/>
              <a:gd name="connsiteX227" fmla="*/ 14915 w 29829"/>
              <a:gd name="connsiteY227" fmla="*/ 432235 h 3923546"/>
              <a:gd name="connsiteX228" fmla="*/ 29830 w 29829"/>
              <a:gd name="connsiteY228" fmla="*/ 447150 h 3923546"/>
              <a:gd name="connsiteX229" fmla="*/ 29830 w 29829"/>
              <a:gd name="connsiteY229" fmla="*/ 450898 h 3923546"/>
              <a:gd name="connsiteX230" fmla="*/ 14915 w 29829"/>
              <a:gd name="connsiteY230" fmla="*/ 465813 h 3923546"/>
              <a:gd name="connsiteX231" fmla="*/ 14915 w 29829"/>
              <a:gd name="connsiteY231" fmla="*/ 357735 h 3923546"/>
              <a:gd name="connsiteX232" fmla="*/ 0 w 29829"/>
              <a:gd name="connsiteY232" fmla="*/ 342820 h 3923546"/>
              <a:gd name="connsiteX233" fmla="*/ 0 w 29829"/>
              <a:gd name="connsiteY233" fmla="*/ 339073 h 3923546"/>
              <a:gd name="connsiteX234" fmla="*/ 14915 w 29829"/>
              <a:gd name="connsiteY234" fmla="*/ 324158 h 3923546"/>
              <a:gd name="connsiteX235" fmla="*/ 29830 w 29829"/>
              <a:gd name="connsiteY235" fmla="*/ 339073 h 3923546"/>
              <a:gd name="connsiteX236" fmla="*/ 29830 w 29829"/>
              <a:gd name="connsiteY236" fmla="*/ 342820 h 3923546"/>
              <a:gd name="connsiteX237" fmla="*/ 14915 w 29829"/>
              <a:gd name="connsiteY237" fmla="*/ 357735 h 3923546"/>
              <a:gd name="connsiteX238" fmla="*/ 14915 w 29829"/>
              <a:gd name="connsiteY238" fmla="*/ 249658 h 3923546"/>
              <a:gd name="connsiteX239" fmla="*/ 0 w 29829"/>
              <a:gd name="connsiteY239" fmla="*/ 234743 h 3923546"/>
              <a:gd name="connsiteX240" fmla="*/ 0 w 29829"/>
              <a:gd name="connsiteY240" fmla="*/ 230995 h 3923546"/>
              <a:gd name="connsiteX241" fmla="*/ 14915 w 29829"/>
              <a:gd name="connsiteY241" fmla="*/ 216080 h 3923546"/>
              <a:gd name="connsiteX242" fmla="*/ 29830 w 29829"/>
              <a:gd name="connsiteY242" fmla="*/ 230995 h 3923546"/>
              <a:gd name="connsiteX243" fmla="*/ 29830 w 29829"/>
              <a:gd name="connsiteY243" fmla="*/ 234743 h 3923546"/>
              <a:gd name="connsiteX244" fmla="*/ 14915 w 29829"/>
              <a:gd name="connsiteY244" fmla="*/ 249658 h 3923546"/>
              <a:gd name="connsiteX245" fmla="*/ 14915 w 29829"/>
              <a:gd name="connsiteY245" fmla="*/ 141655 h 3923546"/>
              <a:gd name="connsiteX246" fmla="*/ 0 w 29829"/>
              <a:gd name="connsiteY246" fmla="*/ 126740 h 3923546"/>
              <a:gd name="connsiteX247" fmla="*/ 0 w 29829"/>
              <a:gd name="connsiteY247" fmla="*/ 122993 h 3923546"/>
              <a:gd name="connsiteX248" fmla="*/ 14915 w 29829"/>
              <a:gd name="connsiteY248" fmla="*/ 108078 h 3923546"/>
              <a:gd name="connsiteX249" fmla="*/ 29830 w 29829"/>
              <a:gd name="connsiteY249" fmla="*/ 122993 h 3923546"/>
              <a:gd name="connsiteX250" fmla="*/ 29830 w 29829"/>
              <a:gd name="connsiteY250" fmla="*/ 126740 h 3923546"/>
              <a:gd name="connsiteX251" fmla="*/ 14915 w 29829"/>
              <a:gd name="connsiteY251" fmla="*/ 141655 h 3923546"/>
              <a:gd name="connsiteX252" fmla="*/ 14915 w 29829"/>
              <a:gd name="connsiteY252" fmla="*/ 33578 h 3923546"/>
              <a:gd name="connsiteX253" fmla="*/ 0 w 29829"/>
              <a:gd name="connsiteY253" fmla="*/ 18662 h 3923546"/>
              <a:gd name="connsiteX254" fmla="*/ 0 w 29829"/>
              <a:gd name="connsiteY254" fmla="*/ 14915 h 3923546"/>
              <a:gd name="connsiteX255" fmla="*/ 14915 w 29829"/>
              <a:gd name="connsiteY255" fmla="*/ 0 h 3923546"/>
              <a:gd name="connsiteX256" fmla="*/ 29830 w 29829"/>
              <a:gd name="connsiteY256" fmla="*/ 14915 h 3923546"/>
              <a:gd name="connsiteX257" fmla="*/ 29830 w 29829"/>
              <a:gd name="connsiteY257" fmla="*/ 18662 h 3923546"/>
              <a:gd name="connsiteX258" fmla="*/ 14915 w 29829"/>
              <a:gd name="connsiteY258" fmla="*/ 33578 h 392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Lst>
            <a:rect l="l" t="t" r="r" b="b"/>
            <a:pathLst>
              <a:path w="29829" h="3923546">
                <a:moveTo>
                  <a:pt x="14915" y="3923546"/>
                </a:moveTo>
                <a:cubicBezTo>
                  <a:pt x="6671" y="3923546"/>
                  <a:pt x="0" y="3916876"/>
                  <a:pt x="0" y="3908631"/>
                </a:cubicBezTo>
                <a:lnTo>
                  <a:pt x="0" y="3904884"/>
                </a:lnTo>
                <a:cubicBezTo>
                  <a:pt x="0" y="3896639"/>
                  <a:pt x="6671" y="3889969"/>
                  <a:pt x="14915" y="3889969"/>
                </a:cubicBezTo>
                <a:cubicBezTo>
                  <a:pt x="23160" y="3889969"/>
                  <a:pt x="29830" y="3896639"/>
                  <a:pt x="29830" y="3904884"/>
                </a:cubicBezTo>
                <a:lnTo>
                  <a:pt x="29830" y="3908631"/>
                </a:lnTo>
                <a:cubicBezTo>
                  <a:pt x="29830" y="3916876"/>
                  <a:pt x="23160" y="3923546"/>
                  <a:pt x="14915" y="3923546"/>
                </a:cubicBezTo>
                <a:close/>
                <a:moveTo>
                  <a:pt x="14915" y="3815469"/>
                </a:moveTo>
                <a:cubicBezTo>
                  <a:pt x="6671" y="3815469"/>
                  <a:pt x="0" y="3808798"/>
                  <a:pt x="0" y="3800554"/>
                </a:cubicBezTo>
                <a:lnTo>
                  <a:pt x="0" y="3796806"/>
                </a:lnTo>
                <a:cubicBezTo>
                  <a:pt x="0" y="3788562"/>
                  <a:pt x="6671" y="3781891"/>
                  <a:pt x="14915" y="3781891"/>
                </a:cubicBezTo>
                <a:cubicBezTo>
                  <a:pt x="23160" y="3781891"/>
                  <a:pt x="29830" y="3788562"/>
                  <a:pt x="29830" y="3796806"/>
                </a:cubicBezTo>
                <a:lnTo>
                  <a:pt x="29830" y="3800554"/>
                </a:lnTo>
                <a:cubicBezTo>
                  <a:pt x="29830" y="3808873"/>
                  <a:pt x="23160" y="3815469"/>
                  <a:pt x="14915" y="3815469"/>
                </a:cubicBezTo>
                <a:close/>
                <a:moveTo>
                  <a:pt x="14915" y="3707466"/>
                </a:moveTo>
                <a:cubicBezTo>
                  <a:pt x="6671" y="3707466"/>
                  <a:pt x="0" y="3700795"/>
                  <a:pt x="0" y="3692551"/>
                </a:cubicBezTo>
                <a:lnTo>
                  <a:pt x="0" y="3688803"/>
                </a:lnTo>
                <a:cubicBezTo>
                  <a:pt x="0" y="3680559"/>
                  <a:pt x="6671" y="3673889"/>
                  <a:pt x="14915" y="3673889"/>
                </a:cubicBezTo>
                <a:cubicBezTo>
                  <a:pt x="23160" y="3673889"/>
                  <a:pt x="29830" y="3680559"/>
                  <a:pt x="29830" y="3688803"/>
                </a:cubicBezTo>
                <a:lnTo>
                  <a:pt x="29830" y="3692551"/>
                </a:lnTo>
                <a:cubicBezTo>
                  <a:pt x="29830" y="3700795"/>
                  <a:pt x="23160" y="3707466"/>
                  <a:pt x="14915" y="3707466"/>
                </a:cubicBezTo>
                <a:close/>
                <a:moveTo>
                  <a:pt x="14915" y="3599388"/>
                </a:moveTo>
                <a:cubicBezTo>
                  <a:pt x="6671" y="3599388"/>
                  <a:pt x="0" y="3592718"/>
                  <a:pt x="0" y="3584473"/>
                </a:cubicBezTo>
                <a:lnTo>
                  <a:pt x="0" y="3580726"/>
                </a:lnTo>
                <a:cubicBezTo>
                  <a:pt x="0" y="3572481"/>
                  <a:pt x="6671" y="3565811"/>
                  <a:pt x="14915" y="3565811"/>
                </a:cubicBezTo>
                <a:cubicBezTo>
                  <a:pt x="23160" y="3565811"/>
                  <a:pt x="29830" y="3572481"/>
                  <a:pt x="29830" y="3580726"/>
                </a:cubicBezTo>
                <a:lnTo>
                  <a:pt x="29830" y="3584473"/>
                </a:lnTo>
                <a:cubicBezTo>
                  <a:pt x="29830" y="3592718"/>
                  <a:pt x="23160" y="3599388"/>
                  <a:pt x="14915" y="3599388"/>
                </a:cubicBezTo>
                <a:close/>
                <a:moveTo>
                  <a:pt x="14915" y="3491311"/>
                </a:moveTo>
                <a:cubicBezTo>
                  <a:pt x="6671" y="3491311"/>
                  <a:pt x="0" y="3484640"/>
                  <a:pt x="0" y="3476396"/>
                </a:cubicBezTo>
                <a:lnTo>
                  <a:pt x="0" y="3472648"/>
                </a:lnTo>
                <a:cubicBezTo>
                  <a:pt x="0" y="3464404"/>
                  <a:pt x="6671" y="3457733"/>
                  <a:pt x="14915" y="3457733"/>
                </a:cubicBezTo>
                <a:cubicBezTo>
                  <a:pt x="23160" y="3457733"/>
                  <a:pt x="29830" y="3464404"/>
                  <a:pt x="29830" y="3472648"/>
                </a:cubicBezTo>
                <a:lnTo>
                  <a:pt x="29830" y="3476396"/>
                </a:lnTo>
                <a:cubicBezTo>
                  <a:pt x="29830" y="3484640"/>
                  <a:pt x="23160" y="3491311"/>
                  <a:pt x="14915" y="3491311"/>
                </a:cubicBezTo>
                <a:close/>
                <a:moveTo>
                  <a:pt x="14915" y="3383308"/>
                </a:moveTo>
                <a:cubicBezTo>
                  <a:pt x="6671" y="3383308"/>
                  <a:pt x="0" y="3376638"/>
                  <a:pt x="0" y="3368393"/>
                </a:cubicBezTo>
                <a:lnTo>
                  <a:pt x="0" y="3364646"/>
                </a:lnTo>
                <a:cubicBezTo>
                  <a:pt x="0" y="3356401"/>
                  <a:pt x="6671" y="3349731"/>
                  <a:pt x="14915" y="3349731"/>
                </a:cubicBezTo>
                <a:cubicBezTo>
                  <a:pt x="23160" y="3349731"/>
                  <a:pt x="29830" y="3356401"/>
                  <a:pt x="29830" y="3364646"/>
                </a:cubicBezTo>
                <a:lnTo>
                  <a:pt x="29830" y="3368393"/>
                </a:lnTo>
                <a:cubicBezTo>
                  <a:pt x="29830" y="3376638"/>
                  <a:pt x="23160" y="3383308"/>
                  <a:pt x="14915" y="3383308"/>
                </a:cubicBezTo>
                <a:close/>
                <a:moveTo>
                  <a:pt x="14915" y="3275231"/>
                </a:moveTo>
                <a:cubicBezTo>
                  <a:pt x="6671" y="3275231"/>
                  <a:pt x="0" y="3268560"/>
                  <a:pt x="0" y="3260316"/>
                </a:cubicBezTo>
                <a:lnTo>
                  <a:pt x="0" y="3256568"/>
                </a:lnTo>
                <a:cubicBezTo>
                  <a:pt x="0" y="3248324"/>
                  <a:pt x="6671" y="3241653"/>
                  <a:pt x="14915" y="3241653"/>
                </a:cubicBezTo>
                <a:cubicBezTo>
                  <a:pt x="23160" y="3241653"/>
                  <a:pt x="29830" y="3248324"/>
                  <a:pt x="29830" y="3256568"/>
                </a:cubicBezTo>
                <a:lnTo>
                  <a:pt x="29830" y="3260316"/>
                </a:lnTo>
                <a:cubicBezTo>
                  <a:pt x="29830" y="3268560"/>
                  <a:pt x="23160" y="3275231"/>
                  <a:pt x="14915" y="3275231"/>
                </a:cubicBezTo>
                <a:close/>
                <a:moveTo>
                  <a:pt x="14915" y="3167153"/>
                </a:moveTo>
                <a:cubicBezTo>
                  <a:pt x="6671" y="3167153"/>
                  <a:pt x="0" y="3160483"/>
                  <a:pt x="0" y="3152238"/>
                </a:cubicBezTo>
                <a:lnTo>
                  <a:pt x="0" y="3148491"/>
                </a:lnTo>
                <a:cubicBezTo>
                  <a:pt x="0" y="3140246"/>
                  <a:pt x="6671" y="3133576"/>
                  <a:pt x="14915" y="3133576"/>
                </a:cubicBezTo>
                <a:cubicBezTo>
                  <a:pt x="23160" y="3133576"/>
                  <a:pt x="29830" y="3140246"/>
                  <a:pt x="29830" y="3148491"/>
                </a:cubicBezTo>
                <a:lnTo>
                  <a:pt x="29830" y="3152238"/>
                </a:lnTo>
                <a:cubicBezTo>
                  <a:pt x="29830" y="3160483"/>
                  <a:pt x="23160" y="3167153"/>
                  <a:pt x="14915" y="3167153"/>
                </a:cubicBezTo>
                <a:close/>
                <a:moveTo>
                  <a:pt x="14915" y="3059075"/>
                </a:moveTo>
                <a:cubicBezTo>
                  <a:pt x="6671" y="3059075"/>
                  <a:pt x="0" y="3052405"/>
                  <a:pt x="0" y="3044160"/>
                </a:cubicBezTo>
                <a:lnTo>
                  <a:pt x="0" y="3040413"/>
                </a:lnTo>
                <a:cubicBezTo>
                  <a:pt x="0" y="3032169"/>
                  <a:pt x="6671" y="3025498"/>
                  <a:pt x="14915" y="3025498"/>
                </a:cubicBezTo>
                <a:cubicBezTo>
                  <a:pt x="23160" y="3025498"/>
                  <a:pt x="29830" y="3032169"/>
                  <a:pt x="29830" y="3040413"/>
                </a:cubicBezTo>
                <a:lnTo>
                  <a:pt x="29830" y="3044160"/>
                </a:lnTo>
                <a:cubicBezTo>
                  <a:pt x="29830" y="3052480"/>
                  <a:pt x="23160" y="3059075"/>
                  <a:pt x="14915" y="3059075"/>
                </a:cubicBezTo>
                <a:close/>
                <a:moveTo>
                  <a:pt x="14915" y="2951073"/>
                </a:moveTo>
                <a:cubicBezTo>
                  <a:pt x="6671" y="2951073"/>
                  <a:pt x="0" y="2944402"/>
                  <a:pt x="0" y="2936158"/>
                </a:cubicBezTo>
                <a:lnTo>
                  <a:pt x="0" y="2932410"/>
                </a:lnTo>
                <a:cubicBezTo>
                  <a:pt x="0" y="2924166"/>
                  <a:pt x="6671" y="2917495"/>
                  <a:pt x="14915" y="2917495"/>
                </a:cubicBezTo>
                <a:cubicBezTo>
                  <a:pt x="23160" y="2917495"/>
                  <a:pt x="29830" y="2924166"/>
                  <a:pt x="29830" y="2932410"/>
                </a:cubicBezTo>
                <a:lnTo>
                  <a:pt x="29830" y="2936158"/>
                </a:lnTo>
                <a:cubicBezTo>
                  <a:pt x="29830" y="2944402"/>
                  <a:pt x="23160" y="2951073"/>
                  <a:pt x="14915" y="2951073"/>
                </a:cubicBezTo>
                <a:close/>
                <a:moveTo>
                  <a:pt x="14915" y="2842995"/>
                </a:moveTo>
                <a:cubicBezTo>
                  <a:pt x="6671" y="2842995"/>
                  <a:pt x="0" y="2836325"/>
                  <a:pt x="0" y="2828080"/>
                </a:cubicBezTo>
                <a:lnTo>
                  <a:pt x="0" y="2824333"/>
                </a:lnTo>
                <a:cubicBezTo>
                  <a:pt x="0" y="2816088"/>
                  <a:pt x="6671" y="2809418"/>
                  <a:pt x="14915" y="2809418"/>
                </a:cubicBezTo>
                <a:cubicBezTo>
                  <a:pt x="23160" y="2809418"/>
                  <a:pt x="29830" y="2816088"/>
                  <a:pt x="29830" y="2824333"/>
                </a:cubicBezTo>
                <a:lnTo>
                  <a:pt x="29830" y="2828080"/>
                </a:lnTo>
                <a:cubicBezTo>
                  <a:pt x="29830" y="2836325"/>
                  <a:pt x="23160" y="2842995"/>
                  <a:pt x="14915" y="2842995"/>
                </a:cubicBezTo>
                <a:close/>
                <a:moveTo>
                  <a:pt x="14915" y="2734918"/>
                </a:moveTo>
                <a:cubicBezTo>
                  <a:pt x="6671" y="2734918"/>
                  <a:pt x="0" y="2728247"/>
                  <a:pt x="0" y="2720003"/>
                </a:cubicBezTo>
                <a:lnTo>
                  <a:pt x="0" y="2716255"/>
                </a:lnTo>
                <a:cubicBezTo>
                  <a:pt x="0" y="2708011"/>
                  <a:pt x="6671" y="2701340"/>
                  <a:pt x="14915" y="2701340"/>
                </a:cubicBezTo>
                <a:cubicBezTo>
                  <a:pt x="23160" y="2701340"/>
                  <a:pt x="29830" y="2708011"/>
                  <a:pt x="29830" y="2716255"/>
                </a:cubicBezTo>
                <a:lnTo>
                  <a:pt x="29830" y="2720003"/>
                </a:lnTo>
                <a:cubicBezTo>
                  <a:pt x="29830" y="2728322"/>
                  <a:pt x="23160" y="2734918"/>
                  <a:pt x="14915" y="2734918"/>
                </a:cubicBezTo>
                <a:close/>
                <a:moveTo>
                  <a:pt x="14915" y="2626915"/>
                </a:moveTo>
                <a:cubicBezTo>
                  <a:pt x="6671" y="2626915"/>
                  <a:pt x="0" y="2620244"/>
                  <a:pt x="0" y="2612000"/>
                </a:cubicBezTo>
                <a:lnTo>
                  <a:pt x="0" y="2608253"/>
                </a:lnTo>
                <a:cubicBezTo>
                  <a:pt x="0" y="2600008"/>
                  <a:pt x="6671" y="2593337"/>
                  <a:pt x="14915" y="2593337"/>
                </a:cubicBezTo>
                <a:cubicBezTo>
                  <a:pt x="23160" y="2593337"/>
                  <a:pt x="29830" y="2600008"/>
                  <a:pt x="29830" y="2608253"/>
                </a:cubicBezTo>
                <a:lnTo>
                  <a:pt x="29830" y="2612000"/>
                </a:lnTo>
                <a:cubicBezTo>
                  <a:pt x="29830" y="2620244"/>
                  <a:pt x="23160" y="2626915"/>
                  <a:pt x="14915" y="2626915"/>
                </a:cubicBezTo>
                <a:close/>
                <a:moveTo>
                  <a:pt x="14915" y="2518837"/>
                </a:moveTo>
                <a:cubicBezTo>
                  <a:pt x="6671" y="2518837"/>
                  <a:pt x="0" y="2512167"/>
                  <a:pt x="0" y="2503922"/>
                </a:cubicBezTo>
                <a:lnTo>
                  <a:pt x="0" y="2500175"/>
                </a:lnTo>
                <a:cubicBezTo>
                  <a:pt x="0" y="2491930"/>
                  <a:pt x="6671" y="2485260"/>
                  <a:pt x="14915" y="2485260"/>
                </a:cubicBezTo>
                <a:cubicBezTo>
                  <a:pt x="23160" y="2485260"/>
                  <a:pt x="29830" y="2491930"/>
                  <a:pt x="29830" y="2500175"/>
                </a:cubicBezTo>
                <a:lnTo>
                  <a:pt x="29830" y="2503922"/>
                </a:lnTo>
                <a:cubicBezTo>
                  <a:pt x="29830" y="2512167"/>
                  <a:pt x="23160" y="2518837"/>
                  <a:pt x="14915" y="2518837"/>
                </a:cubicBezTo>
                <a:close/>
                <a:moveTo>
                  <a:pt x="14915" y="2410760"/>
                </a:moveTo>
                <a:cubicBezTo>
                  <a:pt x="6671" y="2410760"/>
                  <a:pt x="0" y="2404089"/>
                  <a:pt x="0" y="2395845"/>
                </a:cubicBezTo>
                <a:lnTo>
                  <a:pt x="0" y="2392097"/>
                </a:lnTo>
                <a:cubicBezTo>
                  <a:pt x="0" y="2383853"/>
                  <a:pt x="6671" y="2377182"/>
                  <a:pt x="14915" y="2377182"/>
                </a:cubicBezTo>
                <a:cubicBezTo>
                  <a:pt x="23160" y="2377182"/>
                  <a:pt x="29830" y="2383853"/>
                  <a:pt x="29830" y="2392097"/>
                </a:cubicBezTo>
                <a:lnTo>
                  <a:pt x="29830" y="2395845"/>
                </a:lnTo>
                <a:cubicBezTo>
                  <a:pt x="29830" y="2404164"/>
                  <a:pt x="23160" y="2410760"/>
                  <a:pt x="14915" y="2410760"/>
                </a:cubicBezTo>
                <a:close/>
                <a:moveTo>
                  <a:pt x="14915" y="2302757"/>
                </a:moveTo>
                <a:cubicBezTo>
                  <a:pt x="6671" y="2302757"/>
                  <a:pt x="0" y="2296087"/>
                  <a:pt x="0" y="2287842"/>
                </a:cubicBezTo>
                <a:lnTo>
                  <a:pt x="0" y="2284095"/>
                </a:lnTo>
                <a:cubicBezTo>
                  <a:pt x="0" y="2275850"/>
                  <a:pt x="6671" y="2269180"/>
                  <a:pt x="14915" y="2269180"/>
                </a:cubicBezTo>
                <a:cubicBezTo>
                  <a:pt x="23160" y="2269180"/>
                  <a:pt x="29830" y="2275850"/>
                  <a:pt x="29830" y="2284095"/>
                </a:cubicBezTo>
                <a:lnTo>
                  <a:pt x="29830" y="2287842"/>
                </a:lnTo>
                <a:cubicBezTo>
                  <a:pt x="29830" y="2296087"/>
                  <a:pt x="23160" y="2302757"/>
                  <a:pt x="14915" y="2302757"/>
                </a:cubicBezTo>
                <a:close/>
                <a:moveTo>
                  <a:pt x="14915" y="2194680"/>
                </a:moveTo>
                <a:cubicBezTo>
                  <a:pt x="6671" y="2194680"/>
                  <a:pt x="0" y="2188009"/>
                  <a:pt x="0" y="2179765"/>
                </a:cubicBezTo>
                <a:lnTo>
                  <a:pt x="0" y="2176017"/>
                </a:lnTo>
                <a:cubicBezTo>
                  <a:pt x="0" y="2167773"/>
                  <a:pt x="6671" y="2161102"/>
                  <a:pt x="14915" y="2161102"/>
                </a:cubicBezTo>
                <a:cubicBezTo>
                  <a:pt x="23160" y="2161102"/>
                  <a:pt x="29830" y="2167773"/>
                  <a:pt x="29830" y="2176017"/>
                </a:cubicBezTo>
                <a:lnTo>
                  <a:pt x="29830" y="2179765"/>
                </a:lnTo>
                <a:cubicBezTo>
                  <a:pt x="29830" y="2188009"/>
                  <a:pt x="23160" y="2194680"/>
                  <a:pt x="14915" y="2194680"/>
                </a:cubicBezTo>
                <a:close/>
                <a:moveTo>
                  <a:pt x="14915" y="2086602"/>
                </a:moveTo>
                <a:cubicBezTo>
                  <a:pt x="6671" y="2086602"/>
                  <a:pt x="0" y="2079931"/>
                  <a:pt x="0" y="2071687"/>
                </a:cubicBezTo>
                <a:lnTo>
                  <a:pt x="0" y="2067939"/>
                </a:lnTo>
                <a:cubicBezTo>
                  <a:pt x="0" y="2059695"/>
                  <a:pt x="6671" y="2053024"/>
                  <a:pt x="14915" y="2053024"/>
                </a:cubicBezTo>
                <a:cubicBezTo>
                  <a:pt x="23160" y="2053024"/>
                  <a:pt x="29830" y="2059695"/>
                  <a:pt x="29830" y="2067939"/>
                </a:cubicBezTo>
                <a:lnTo>
                  <a:pt x="29830" y="2071687"/>
                </a:lnTo>
                <a:cubicBezTo>
                  <a:pt x="29830" y="2079931"/>
                  <a:pt x="23160" y="2086602"/>
                  <a:pt x="14915" y="2086602"/>
                </a:cubicBezTo>
                <a:close/>
                <a:moveTo>
                  <a:pt x="14915" y="1978524"/>
                </a:moveTo>
                <a:cubicBezTo>
                  <a:pt x="6671" y="1978524"/>
                  <a:pt x="0" y="1971854"/>
                  <a:pt x="0" y="1963609"/>
                </a:cubicBezTo>
                <a:lnTo>
                  <a:pt x="0" y="1959862"/>
                </a:lnTo>
                <a:cubicBezTo>
                  <a:pt x="0" y="1951617"/>
                  <a:pt x="6671" y="1944947"/>
                  <a:pt x="14915" y="1944947"/>
                </a:cubicBezTo>
                <a:cubicBezTo>
                  <a:pt x="23160" y="1944947"/>
                  <a:pt x="29830" y="1951617"/>
                  <a:pt x="29830" y="1959862"/>
                </a:cubicBezTo>
                <a:lnTo>
                  <a:pt x="29830" y="1963609"/>
                </a:lnTo>
                <a:cubicBezTo>
                  <a:pt x="29830" y="1971929"/>
                  <a:pt x="23160" y="1978524"/>
                  <a:pt x="14915" y="1978524"/>
                </a:cubicBezTo>
                <a:close/>
                <a:moveTo>
                  <a:pt x="14915" y="1870522"/>
                </a:moveTo>
                <a:cubicBezTo>
                  <a:pt x="6671" y="1870522"/>
                  <a:pt x="0" y="1863851"/>
                  <a:pt x="0" y="1855607"/>
                </a:cubicBezTo>
                <a:lnTo>
                  <a:pt x="0" y="1851859"/>
                </a:lnTo>
                <a:cubicBezTo>
                  <a:pt x="0" y="1843615"/>
                  <a:pt x="6671" y="1836944"/>
                  <a:pt x="14915" y="1836944"/>
                </a:cubicBezTo>
                <a:cubicBezTo>
                  <a:pt x="23160" y="1836944"/>
                  <a:pt x="29830" y="1843615"/>
                  <a:pt x="29830" y="1851859"/>
                </a:cubicBezTo>
                <a:lnTo>
                  <a:pt x="29830" y="1855607"/>
                </a:lnTo>
                <a:cubicBezTo>
                  <a:pt x="29830" y="1863851"/>
                  <a:pt x="23160" y="1870522"/>
                  <a:pt x="14915" y="1870522"/>
                </a:cubicBezTo>
                <a:close/>
                <a:moveTo>
                  <a:pt x="14915" y="1762444"/>
                </a:moveTo>
                <a:cubicBezTo>
                  <a:pt x="6671" y="1762444"/>
                  <a:pt x="0" y="1755774"/>
                  <a:pt x="0" y="1747529"/>
                </a:cubicBezTo>
                <a:lnTo>
                  <a:pt x="0" y="1743782"/>
                </a:lnTo>
                <a:cubicBezTo>
                  <a:pt x="0" y="1735537"/>
                  <a:pt x="6671" y="1728867"/>
                  <a:pt x="14915" y="1728867"/>
                </a:cubicBezTo>
                <a:cubicBezTo>
                  <a:pt x="23160" y="1728867"/>
                  <a:pt x="29830" y="1735537"/>
                  <a:pt x="29830" y="1743782"/>
                </a:cubicBezTo>
                <a:lnTo>
                  <a:pt x="29830" y="1747529"/>
                </a:lnTo>
                <a:cubicBezTo>
                  <a:pt x="29830" y="1755774"/>
                  <a:pt x="23160" y="1762444"/>
                  <a:pt x="14915" y="1762444"/>
                </a:cubicBezTo>
                <a:close/>
                <a:moveTo>
                  <a:pt x="14915" y="1654367"/>
                </a:moveTo>
                <a:cubicBezTo>
                  <a:pt x="6671" y="1654367"/>
                  <a:pt x="0" y="1647696"/>
                  <a:pt x="0" y="1639452"/>
                </a:cubicBezTo>
                <a:lnTo>
                  <a:pt x="0" y="1635704"/>
                </a:lnTo>
                <a:cubicBezTo>
                  <a:pt x="0" y="1627460"/>
                  <a:pt x="6671" y="1620789"/>
                  <a:pt x="14915" y="1620789"/>
                </a:cubicBezTo>
                <a:cubicBezTo>
                  <a:pt x="23160" y="1620789"/>
                  <a:pt x="29830" y="1627460"/>
                  <a:pt x="29830" y="1635704"/>
                </a:cubicBezTo>
                <a:lnTo>
                  <a:pt x="29830" y="1639452"/>
                </a:lnTo>
                <a:cubicBezTo>
                  <a:pt x="29830" y="1647771"/>
                  <a:pt x="23160" y="1654367"/>
                  <a:pt x="14915" y="1654367"/>
                </a:cubicBezTo>
                <a:close/>
                <a:moveTo>
                  <a:pt x="14915" y="1546364"/>
                </a:moveTo>
                <a:cubicBezTo>
                  <a:pt x="6671" y="1546364"/>
                  <a:pt x="0" y="1539693"/>
                  <a:pt x="0" y="1531449"/>
                </a:cubicBezTo>
                <a:lnTo>
                  <a:pt x="0" y="1527701"/>
                </a:lnTo>
                <a:cubicBezTo>
                  <a:pt x="0" y="1519457"/>
                  <a:pt x="6671" y="1512786"/>
                  <a:pt x="14915" y="1512786"/>
                </a:cubicBezTo>
                <a:cubicBezTo>
                  <a:pt x="23160" y="1512786"/>
                  <a:pt x="29830" y="1519457"/>
                  <a:pt x="29830" y="1527701"/>
                </a:cubicBezTo>
                <a:lnTo>
                  <a:pt x="29830" y="1531449"/>
                </a:lnTo>
                <a:cubicBezTo>
                  <a:pt x="29830" y="1539693"/>
                  <a:pt x="23160" y="1546364"/>
                  <a:pt x="14915" y="1546364"/>
                </a:cubicBezTo>
                <a:close/>
                <a:moveTo>
                  <a:pt x="14915" y="1438286"/>
                </a:moveTo>
                <a:cubicBezTo>
                  <a:pt x="6671" y="1438286"/>
                  <a:pt x="0" y="1431616"/>
                  <a:pt x="0" y="1423371"/>
                </a:cubicBezTo>
                <a:lnTo>
                  <a:pt x="0" y="1419624"/>
                </a:lnTo>
                <a:cubicBezTo>
                  <a:pt x="0" y="1411379"/>
                  <a:pt x="6671" y="1404709"/>
                  <a:pt x="14915" y="1404709"/>
                </a:cubicBezTo>
                <a:cubicBezTo>
                  <a:pt x="23160" y="1404709"/>
                  <a:pt x="29830" y="1411379"/>
                  <a:pt x="29830" y="1419624"/>
                </a:cubicBezTo>
                <a:lnTo>
                  <a:pt x="29830" y="1423371"/>
                </a:lnTo>
                <a:cubicBezTo>
                  <a:pt x="29830" y="1431616"/>
                  <a:pt x="23160" y="1438286"/>
                  <a:pt x="14915" y="1438286"/>
                </a:cubicBezTo>
                <a:close/>
                <a:moveTo>
                  <a:pt x="14915" y="1330209"/>
                </a:moveTo>
                <a:cubicBezTo>
                  <a:pt x="6671" y="1330209"/>
                  <a:pt x="0" y="1323538"/>
                  <a:pt x="0" y="1315294"/>
                </a:cubicBezTo>
                <a:lnTo>
                  <a:pt x="0" y="1311546"/>
                </a:lnTo>
                <a:cubicBezTo>
                  <a:pt x="0" y="1303302"/>
                  <a:pt x="6671" y="1296631"/>
                  <a:pt x="14915" y="1296631"/>
                </a:cubicBezTo>
                <a:cubicBezTo>
                  <a:pt x="23160" y="1296631"/>
                  <a:pt x="29830" y="1303302"/>
                  <a:pt x="29830" y="1311546"/>
                </a:cubicBezTo>
                <a:lnTo>
                  <a:pt x="29830" y="1315294"/>
                </a:lnTo>
                <a:cubicBezTo>
                  <a:pt x="29830" y="1323613"/>
                  <a:pt x="23160" y="1330209"/>
                  <a:pt x="14915" y="1330209"/>
                </a:cubicBezTo>
                <a:close/>
                <a:moveTo>
                  <a:pt x="14915" y="1222206"/>
                </a:moveTo>
                <a:cubicBezTo>
                  <a:pt x="6671" y="1222206"/>
                  <a:pt x="0" y="1215536"/>
                  <a:pt x="0" y="1207291"/>
                </a:cubicBezTo>
                <a:lnTo>
                  <a:pt x="0" y="1203544"/>
                </a:lnTo>
                <a:cubicBezTo>
                  <a:pt x="0" y="1195299"/>
                  <a:pt x="6671" y="1188629"/>
                  <a:pt x="14915" y="1188629"/>
                </a:cubicBezTo>
                <a:cubicBezTo>
                  <a:pt x="23160" y="1188629"/>
                  <a:pt x="29830" y="1195299"/>
                  <a:pt x="29830" y="1203544"/>
                </a:cubicBezTo>
                <a:lnTo>
                  <a:pt x="29830" y="1207291"/>
                </a:lnTo>
                <a:cubicBezTo>
                  <a:pt x="29830" y="1215536"/>
                  <a:pt x="23160" y="1222206"/>
                  <a:pt x="14915" y="1222206"/>
                </a:cubicBezTo>
                <a:close/>
                <a:moveTo>
                  <a:pt x="14915" y="1114129"/>
                </a:moveTo>
                <a:cubicBezTo>
                  <a:pt x="6671" y="1114129"/>
                  <a:pt x="0" y="1107458"/>
                  <a:pt x="0" y="1099214"/>
                </a:cubicBezTo>
                <a:lnTo>
                  <a:pt x="0" y="1095466"/>
                </a:lnTo>
                <a:cubicBezTo>
                  <a:pt x="0" y="1087222"/>
                  <a:pt x="6671" y="1080551"/>
                  <a:pt x="14915" y="1080551"/>
                </a:cubicBezTo>
                <a:cubicBezTo>
                  <a:pt x="23160" y="1080551"/>
                  <a:pt x="29830" y="1087222"/>
                  <a:pt x="29830" y="1095466"/>
                </a:cubicBezTo>
                <a:lnTo>
                  <a:pt x="29830" y="1099214"/>
                </a:lnTo>
                <a:cubicBezTo>
                  <a:pt x="29830" y="1107458"/>
                  <a:pt x="23160" y="1114129"/>
                  <a:pt x="14915" y="1114129"/>
                </a:cubicBezTo>
                <a:close/>
                <a:moveTo>
                  <a:pt x="14915" y="1006051"/>
                </a:moveTo>
                <a:cubicBezTo>
                  <a:pt x="6671" y="1006051"/>
                  <a:pt x="0" y="999380"/>
                  <a:pt x="0" y="991136"/>
                </a:cubicBezTo>
                <a:lnTo>
                  <a:pt x="0" y="987388"/>
                </a:lnTo>
                <a:cubicBezTo>
                  <a:pt x="0" y="979144"/>
                  <a:pt x="6671" y="972473"/>
                  <a:pt x="14915" y="972473"/>
                </a:cubicBezTo>
                <a:cubicBezTo>
                  <a:pt x="23160" y="972473"/>
                  <a:pt x="29830" y="979144"/>
                  <a:pt x="29830" y="987388"/>
                </a:cubicBezTo>
                <a:lnTo>
                  <a:pt x="29830" y="991136"/>
                </a:lnTo>
                <a:cubicBezTo>
                  <a:pt x="29830" y="999380"/>
                  <a:pt x="23160" y="1006051"/>
                  <a:pt x="14915" y="1006051"/>
                </a:cubicBezTo>
                <a:close/>
                <a:moveTo>
                  <a:pt x="14915" y="898048"/>
                </a:moveTo>
                <a:cubicBezTo>
                  <a:pt x="6671" y="898048"/>
                  <a:pt x="0" y="891378"/>
                  <a:pt x="0" y="883133"/>
                </a:cubicBezTo>
                <a:lnTo>
                  <a:pt x="0" y="879386"/>
                </a:lnTo>
                <a:cubicBezTo>
                  <a:pt x="0" y="871141"/>
                  <a:pt x="6671" y="864471"/>
                  <a:pt x="14915" y="864471"/>
                </a:cubicBezTo>
                <a:cubicBezTo>
                  <a:pt x="23160" y="864471"/>
                  <a:pt x="29830" y="871141"/>
                  <a:pt x="29830" y="879386"/>
                </a:cubicBezTo>
                <a:lnTo>
                  <a:pt x="29830" y="883133"/>
                </a:lnTo>
                <a:cubicBezTo>
                  <a:pt x="29830" y="891378"/>
                  <a:pt x="23160" y="898048"/>
                  <a:pt x="14915" y="898048"/>
                </a:cubicBezTo>
                <a:close/>
                <a:moveTo>
                  <a:pt x="14915" y="789971"/>
                </a:moveTo>
                <a:cubicBezTo>
                  <a:pt x="6671" y="789971"/>
                  <a:pt x="0" y="783300"/>
                  <a:pt x="0" y="775056"/>
                </a:cubicBezTo>
                <a:lnTo>
                  <a:pt x="0" y="771308"/>
                </a:lnTo>
                <a:cubicBezTo>
                  <a:pt x="0" y="763064"/>
                  <a:pt x="6671" y="756393"/>
                  <a:pt x="14915" y="756393"/>
                </a:cubicBezTo>
                <a:cubicBezTo>
                  <a:pt x="23160" y="756393"/>
                  <a:pt x="29830" y="763064"/>
                  <a:pt x="29830" y="771308"/>
                </a:cubicBezTo>
                <a:lnTo>
                  <a:pt x="29830" y="775056"/>
                </a:lnTo>
                <a:cubicBezTo>
                  <a:pt x="29830" y="783300"/>
                  <a:pt x="23160" y="789971"/>
                  <a:pt x="14915" y="789971"/>
                </a:cubicBezTo>
                <a:close/>
                <a:moveTo>
                  <a:pt x="14915" y="681893"/>
                </a:moveTo>
                <a:cubicBezTo>
                  <a:pt x="6671" y="681893"/>
                  <a:pt x="0" y="675223"/>
                  <a:pt x="0" y="666978"/>
                </a:cubicBezTo>
                <a:lnTo>
                  <a:pt x="0" y="663231"/>
                </a:lnTo>
                <a:cubicBezTo>
                  <a:pt x="0" y="654986"/>
                  <a:pt x="6671" y="648316"/>
                  <a:pt x="14915" y="648316"/>
                </a:cubicBezTo>
                <a:cubicBezTo>
                  <a:pt x="23160" y="648316"/>
                  <a:pt x="29830" y="654986"/>
                  <a:pt x="29830" y="663231"/>
                </a:cubicBezTo>
                <a:lnTo>
                  <a:pt x="29830" y="666978"/>
                </a:lnTo>
                <a:cubicBezTo>
                  <a:pt x="29830" y="675223"/>
                  <a:pt x="23160" y="681893"/>
                  <a:pt x="14915" y="681893"/>
                </a:cubicBezTo>
                <a:close/>
                <a:moveTo>
                  <a:pt x="14915" y="573816"/>
                </a:moveTo>
                <a:cubicBezTo>
                  <a:pt x="6671" y="573816"/>
                  <a:pt x="0" y="567145"/>
                  <a:pt x="0" y="558901"/>
                </a:cubicBezTo>
                <a:lnTo>
                  <a:pt x="0" y="555153"/>
                </a:lnTo>
                <a:cubicBezTo>
                  <a:pt x="0" y="546909"/>
                  <a:pt x="6671" y="540238"/>
                  <a:pt x="14915" y="540238"/>
                </a:cubicBezTo>
                <a:cubicBezTo>
                  <a:pt x="23160" y="540238"/>
                  <a:pt x="29830" y="546909"/>
                  <a:pt x="29830" y="555153"/>
                </a:cubicBezTo>
                <a:lnTo>
                  <a:pt x="29830" y="558901"/>
                </a:lnTo>
                <a:cubicBezTo>
                  <a:pt x="29830" y="567220"/>
                  <a:pt x="23160" y="573816"/>
                  <a:pt x="14915" y="573816"/>
                </a:cubicBezTo>
                <a:close/>
                <a:moveTo>
                  <a:pt x="14915" y="465813"/>
                </a:moveTo>
                <a:cubicBezTo>
                  <a:pt x="6671" y="465813"/>
                  <a:pt x="0" y="459142"/>
                  <a:pt x="0" y="450898"/>
                </a:cubicBezTo>
                <a:lnTo>
                  <a:pt x="0" y="447150"/>
                </a:lnTo>
                <a:cubicBezTo>
                  <a:pt x="0" y="438906"/>
                  <a:pt x="6671" y="432235"/>
                  <a:pt x="14915" y="432235"/>
                </a:cubicBezTo>
                <a:cubicBezTo>
                  <a:pt x="23160" y="432235"/>
                  <a:pt x="29830" y="438906"/>
                  <a:pt x="29830" y="447150"/>
                </a:cubicBezTo>
                <a:lnTo>
                  <a:pt x="29830" y="450898"/>
                </a:lnTo>
                <a:cubicBezTo>
                  <a:pt x="29830" y="459142"/>
                  <a:pt x="23160" y="465813"/>
                  <a:pt x="14915" y="465813"/>
                </a:cubicBezTo>
                <a:close/>
                <a:moveTo>
                  <a:pt x="14915" y="357735"/>
                </a:moveTo>
                <a:cubicBezTo>
                  <a:pt x="6671" y="357735"/>
                  <a:pt x="0" y="351065"/>
                  <a:pt x="0" y="342820"/>
                </a:cubicBezTo>
                <a:lnTo>
                  <a:pt x="0" y="339073"/>
                </a:lnTo>
                <a:cubicBezTo>
                  <a:pt x="0" y="330828"/>
                  <a:pt x="6671" y="324158"/>
                  <a:pt x="14915" y="324158"/>
                </a:cubicBezTo>
                <a:cubicBezTo>
                  <a:pt x="23160" y="324158"/>
                  <a:pt x="29830" y="330828"/>
                  <a:pt x="29830" y="339073"/>
                </a:cubicBezTo>
                <a:lnTo>
                  <a:pt x="29830" y="342820"/>
                </a:lnTo>
                <a:cubicBezTo>
                  <a:pt x="29830" y="351065"/>
                  <a:pt x="23160" y="357735"/>
                  <a:pt x="14915" y="357735"/>
                </a:cubicBezTo>
                <a:close/>
                <a:moveTo>
                  <a:pt x="14915" y="249658"/>
                </a:moveTo>
                <a:cubicBezTo>
                  <a:pt x="6671" y="249658"/>
                  <a:pt x="0" y="242987"/>
                  <a:pt x="0" y="234743"/>
                </a:cubicBezTo>
                <a:lnTo>
                  <a:pt x="0" y="230995"/>
                </a:lnTo>
                <a:cubicBezTo>
                  <a:pt x="0" y="222751"/>
                  <a:pt x="6671" y="216080"/>
                  <a:pt x="14915" y="216080"/>
                </a:cubicBezTo>
                <a:cubicBezTo>
                  <a:pt x="23160" y="216080"/>
                  <a:pt x="29830" y="222751"/>
                  <a:pt x="29830" y="230995"/>
                </a:cubicBezTo>
                <a:lnTo>
                  <a:pt x="29830" y="234743"/>
                </a:lnTo>
                <a:cubicBezTo>
                  <a:pt x="29830" y="243062"/>
                  <a:pt x="23160" y="249658"/>
                  <a:pt x="14915" y="249658"/>
                </a:cubicBezTo>
                <a:close/>
                <a:moveTo>
                  <a:pt x="14915" y="141655"/>
                </a:moveTo>
                <a:cubicBezTo>
                  <a:pt x="6671" y="141655"/>
                  <a:pt x="0" y="134985"/>
                  <a:pt x="0" y="126740"/>
                </a:cubicBezTo>
                <a:lnTo>
                  <a:pt x="0" y="122993"/>
                </a:lnTo>
                <a:cubicBezTo>
                  <a:pt x="0" y="114748"/>
                  <a:pt x="6671" y="108078"/>
                  <a:pt x="14915" y="108078"/>
                </a:cubicBezTo>
                <a:cubicBezTo>
                  <a:pt x="23160" y="108078"/>
                  <a:pt x="29830" y="114748"/>
                  <a:pt x="29830" y="122993"/>
                </a:cubicBezTo>
                <a:lnTo>
                  <a:pt x="29830" y="126740"/>
                </a:lnTo>
                <a:cubicBezTo>
                  <a:pt x="29830" y="134985"/>
                  <a:pt x="23160" y="141655"/>
                  <a:pt x="14915" y="141655"/>
                </a:cubicBezTo>
                <a:close/>
                <a:moveTo>
                  <a:pt x="14915" y="33578"/>
                </a:moveTo>
                <a:cubicBezTo>
                  <a:pt x="6671" y="33578"/>
                  <a:pt x="0" y="26907"/>
                  <a:pt x="0" y="18662"/>
                </a:cubicBezTo>
                <a:lnTo>
                  <a:pt x="0" y="14915"/>
                </a:lnTo>
                <a:cubicBezTo>
                  <a:pt x="0" y="6671"/>
                  <a:pt x="6671" y="0"/>
                  <a:pt x="14915" y="0"/>
                </a:cubicBezTo>
                <a:cubicBezTo>
                  <a:pt x="23160" y="0"/>
                  <a:pt x="29830" y="6671"/>
                  <a:pt x="29830" y="14915"/>
                </a:cubicBezTo>
                <a:lnTo>
                  <a:pt x="29830" y="18662"/>
                </a:lnTo>
                <a:cubicBezTo>
                  <a:pt x="29830" y="26907"/>
                  <a:pt x="23160" y="33578"/>
                  <a:pt x="14915" y="33578"/>
                </a:cubicBezTo>
                <a:close/>
              </a:path>
            </a:pathLst>
          </a:custGeom>
          <a:solidFill>
            <a:srgbClr val="7F7F7F"/>
          </a:solidFill>
          <a:ln w="7489" cap="flat">
            <a:no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2803F5F3-EC0A-D114-ACF3-F0F41F73FC30}"/>
              </a:ext>
            </a:extLst>
          </p:cNvPr>
          <p:cNvSpPr/>
          <p:nvPr/>
        </p:nvSpPr>
        <p:spPr>
          <a:xfrm>
            <a:off x="9130589" y="1687064"/>
            <a:ext cx="29829" cy="3923546"/>
          </a:xfrm>
          <a:custGeom>
            <a:avLst/>
            <a:gdLst>
              <a:gd name="connsiteX0" fmla="*/ 14915 w 29829"/>
              <a:gd name="connsiteY0" fmla="*/ 3923546 h 3923546"/>
              <a:gd name="connsiteX1" fmla="*/ 0 w 29829"/>
              <a:gd name="connsiteY1" fmla="*/ 3908631 h 3923546"/>
              <a:gd name="connsiteX2" fmla="*/ 0 w 29829"/>
              <a:gd name="connsiteY2" fmla="*/ 3904884 h 3923546"/>
              <a:gd name="connsiteX3" fmla="*/ 14915 w 29829"/>
              <a:gd name="connsiteY3" fmla="*/ 3889969 h 3923546"/>
              <a:gd name="connsiteX4" fmla="*/ 29830 w 29829"/>
              <a:gd name="connsiteY4" fmla="*/ 3904884 h 3923546"/>
              <a:gd name="connsiteX5" fmla="*/ 29830 w 29829"/>
              <a:gd name="connsiteY5" fmla="*/ 3908631 h 3923546"/>
              <a:gd name="connsiteX6" fmla="*/ 14915 w 29829"/>
              <a:gd name="connsiteY6" fmla="*/ 3923546 h 3923546"/>
              <a:gd name="connsiteX7" fmla="*/ 14915 w 29829"/>
              <a:gd name="connsiteY7" fmla="*/ 3815469 h 3923546"/>
              <a:gd name="connsiteX8" fmla="*/ 0 w 29829"/>
              <a:gd name="connsiteY8" fmla="*/ 3800554 h 3923546"/>
              <a:gd name="connsiteX9" fmla="*/ 0 w 29829"/>
              <a:gd name="connsiteY9" fmla="*/ 3796806 h 3923546"/>
              <a:gd name="connsiteX10" fmla="*/ 14915 w 29829"/>
              <a:gd name="connsiteY10" fmla="*/ 3781891 h 3923546"/>
              <a:gd name="connsiteX11" fmla="*/ 29830 w 29829"/>
              <a:gd name="connsiteY11" fmla="*/ 3796806 h 3923546"/>
              <a:gd name="connsiteX12" fmla="*/ 29830 w 29829"/>
              <a:gd name="connsiteY12" fmla="*/ 3800554 h 3923546"/>
              <a:gd name="connsiteX13" fmla="*/ 14915 w 29829"/>
              <a:gd name="connsiteY13" fmla="*/ 3815469 h 3923546"/>
              <a:gd name="connsiteX14" fmla="*/ 14915 w 29829"/>
              <a:gd name="connsiteY14" fmla="*/ 3707466 h 3923546"/>
              <a:gd name="connsiteX15" fmla="*/ 0 w 29829"/>
              <a:gd name="connsiteY15" fmla="*/ 3692551 h 3923546"/>
              <a:gd name="connsiteX16" fmla="*/ 0 w 29829"/>
              <a:gd name="connsiteY16" fmla="*/ 3688803 h 3923546"/>
              <a:gd name="connsiteX17" fmla="*/ 14915 w 29829"/>
              <a:gd name="connsiteY17" fmla="*/ 3673889 h 3923546"/>
              <a:gd name="connsiteX18" fmla="*/ 29830 w 29829"/>
              <a:gd name="connsiteY18" fmla="*/ 3688803 h 3923546"/>
              <a:gd name="connsiteX19" fmla="*/ 29830 w 29829"/>
              <a:gd name="connsiteY19" fmla="*/ 3692551 h 3923546"/>
              <a:gd name="connsiteX20" fmla="*/ 14915 w 29829"/>
              <a:gd name="connsiteY20" fmla="*/ 3707466 h 3923546"/>
              <a:gd name="connsiteX21" fmla="*/ 14915 w 29829"/>
              <a:gd name="connsiteY21" fmla="*/ 3599388 h 3923546"/>
              <a:gd name="connsiteX22" fmla="*/ 0 w 29829"/>
              <a:gd name="connsiteY22" fmla="*/ 3584473 h 3923546"/>
              <a:gd name="connsiteX23" fmla="*/ 0 w 29829"/>
              <a:gd name="connsiteY23" fmla="*/ 3580726 h 3923546"/>
              <a:gd name="connsiteX24" fmla="*/ 14915 w 29829"/>
              <a:gd name="connsiteY24" fmla="*/ 3565811 h 3923546"/>
              <a:gd name="connsiteX25" fmla="*/ 29830 w 29829"/>
              <a:gd name="connsiteY25" fmla="*/ 3580726 h 3923546"/>
              <a:gd name="connsiteX26" fmla="*/ 29830 w 29829"/>
              <a:gd name="connsiteY26" fmla="*/ 3584473 h 3923546"/>
              <a:gd name="connsiteX27" fmla="*/ 14915 w 29829"/>
              <a:gd name="connsiteY27" fmla="*/ 3599388 h 3923546"/>
              <a:gd name="connsiteX28" fmla="*/ 14915 w 29829"/>
              <a:gd name="connsiteY28" fmla="*/ 3491311 h 3923546"/>
              <a:gd name="connsiteX29" fmla="*/ 0 w 29829"/>
              <a:gd name="connsiteY29" fmla="*/ 3476396 h 3923546"/>
              <a:gd name="connsiteX30" fmla="*/ 0 w 29829"/>
              <a:gd name="connsiteY30" fmla="*/ 3472648 h 3923546"/>
              <a:gd name="connsiteX31" fmla="*/ 14915 w 29829"/>
              <a:gd name="connsiteY31" fmla="*/ 3457733 h 3923546"/>
              <a:gd name="connsiteX32" fmla="*/ 29830 w 29829"/>
              <a:gd name="connsiteY32" fmla="*/ 3472648 h 3923546"/>
              <a:gd name="connsiteX33" fmla="*/ 29830 w 29829"/>
              <a:gd name="connsiteY33" fmla="*/ 3476396 h 3923546"/>
              <a:gd name="connsiteX34" fmla="*/ 14915 w 29829"/>
              <a:gd name="connsiteY34" fmla="*/ 3491311 h 3923546"/>
              <a:gd name="connsiteX35" fmla="*/ 14915 w 29829"/>
              <a:gd name="connsiteY35" fmla="*/ 3383308 h 3923546"/>
              <a:gd name="connsiteX36" fmla="*/ 0 w 29829"/>
              <a:gd name="connsiteY36" fmla="*/ 3368393 h 3923546"/>
              <a:gd name="connsiteX37" fmla="*/ 0 w 29829"/>
              <a:gd name="connsiteY37" fmla="*/ 3364646 h 3923546"/>
              <a:gd name="connsiteX38" fmla="*/ 14915 w 29829"/>
              <a:gd name="connsiteY38" fmla="*/ 3349731 h 3923546"/>
              <a:gd name="connsiteX39" fmla="*/ 29830 w 29829"/>
              <a:gd name="connsiteY39" fmla="*/ 3364646 h 3923546"/>
              <a:gd name="connsiteX40" fmla="*/ 29830 w 29829"/>
              <a:gd name="connsiteY40" fmla="*/ 3368393 h 3923546"/>
              <a:gd name="connsiteX41" fmla="*/ 14915 w 29829"/>
              <a:gd name="connsiteY41" fmla="*/ 3383308 h 3923546"/>
              <a:gd name="connsiteX42" fmla="*/ 14915 w 29829"/>
              <a:gd name="connsiteY42" fmla="*/ 3275231 h 3923546"/>
              <a:gd name="connsiteX43" fmla="*/ 0 w 29829"/>
              <a:gd name="connsiteY43" fmla="*/ 3260316 h 3923546"/>
              <a:gd name="connsiteX44" fmla="*/ 0 w 29829"/>
              <a:gd name="connsiteY44" fmla="*/ 3256568 h 3923546"/>
              <a:gd name="connsiteX45" fmla="*/ 14915 w 29829"/>
              <a:gd name="connsiteY45" fmla="*/ 3241653 h 3923546"/>
              <a:gd name="connsiteX46" fmla="*/ 29830 w 29829"/>
              <a:gd name="connsiteY46" fmla="*/ 3256568 h 3923546"/>
              <a:gd name="connsiteX47" fmla="*/ 29830 w 29829"/>
              <a:gd name="connsiteY47" fmla="*/ 3260316 h 3923546"/>
              <a:gd name="connsiteX48" fmla="*/ 14915 w 29829"/>
              <a:gd name="connsiteY48" fmla="*/ 3275231 h 3923546"/>
              <a:gd name="connsiteX49" fmla="*/ 14915 w 29829"/>
              <a:gd name="connsiteY49" fmla="*/ 3167153 h 3923546"/>
              <a:gd name="connsiteX50" fmla="*/ 0 w 29829"/>
              <a:gd name="connsiteY50" fmla="*/ 3152238 h 3923546"/>
              <a:gd name="connsiteX51" fmla="*/ 0 w 29829"/>
              <a:gd name="connsiteY51" fmla="*/ 3148491 h 3923546"/>
              <a:gd name="connsiteX52" fmla="*/ 14915 w 29829"/>
              <a:gd name="connsiteY52" fmla="*/ 3133576 h 3923546"/>
              <a:gd name="connsiteX53" fmla="*/ 29830 w 29829"/>
              <a:gd name="connsiteY53" fmla="*/ 3148491 h 3923546"/>
              <a:gd name="connsiteX54" fmla="*/ 29830 w 29829"/>
              <a:gd name="connsiteY54" fmla="*/ 3152238 h 3923546"/>
              <a:gd name="connsiteX55" fmla="*/ 14915 w 29829"/>
              <a:gd name="connsiteY55" fmla="*/ 3167153 h 3923546"/>
              <a:gd name="connsiteX56" fmla="*/ 14915 w 29829"/>
              <a:gd name="connsiteY56" fmla="*/ 3059075 h 3923546"/>
              <a:gd name="connsiteX57" fmla="*/ 0 w 29829"/>
              <a:gd name="connsiteY57" fmla="*/ 3044160 h 3923546"/>
              <a:gd name="connsiteX58" fmla="*/ 0 w 29829"/>
              <a:gd name="connsiteY58" fmla="*/ 3040413 h 3923546"/>
              <a:gd name="connsiteX59" fmla="*/ 14915 w 29829"/>
              <a:gd name="connsiteY59" fmla="*/ 3025498 h 3923546"/>
              <a:gd name="connsiteX60" fmla="*/ 29830 w 29829"/>
              <a:gd name="connsiteY60" fmla="*/ 3040413 h 3923546"/>
              <a:gd name="connsiteX61" fmla="*/ 29830 w 29829"/>
              <a:gd name="connsiteY61" fmla="*/ 3044160 h 3923546"/>
              <a:gd name="connsiteX62" fmla="*/ 14915 w 29829"/>
              <a:gd name="connsiteY62" fmla="*/ 3059075 h 3923546"/>
              <a:gd name="connsiteX63" fmla="*/ 14915 w 29829"/>
              <a:gd name="connsiteY63" fmla="*/ 2951073 h 3923546"/>
              <a:gd name="connsiteX64" fmla="*/ 0 w 29829"/>
              <a:gd name="connsiteY64" fmla="*/ 2936158 h 3923546"/>
              <a:gd name="connsiteX65" fmla="*/ 0 w 29829"/>
              <a:gd name="connsiteY65" fmla="*/ 2932410 h 3923546"/>
              <a:gd name="connsiteX66" fmla="*/ 14915 w 29829"/>
              <a:gd name="connsiteY66" fmla="*/ 2917495 h 3923546"/>
              <a:gd name="connsiteX67" fmla="*/ 29830 w 29829"/>
              <a:gd name="connsiteY67" fmla="*/ 2932410 h 3923546"/>
              <a:gd name="connsiteX68" fmla="*/ 29830 w 29829"/>
              <a:gd name="connsiteY68" fmla="*/ 2936158 h 3923546"/>
              <a:gd name="connsiteX69" fmla="*/ 14915 w 29829"/>
              <a:gd name="connsiteY69" fmla="*/ 2951073 h 3923546"/>
              <a:gd name="connsiteX70" fmla="*/ 14915 w 29829"/>
              <a:gd name="connsiteY70" fmla="*/ 2842995 h 3923546"/>
              <a:gd name="connsiteX71" fmla="*/ 0 w 29829"/>
              <a:gd name="connsiteY71" fmla="*/ 2828080 h 3923546"/>
              <a:gd name="connsiteX72" fmla="*/ 0 w 29829"/>
              <a:gd name="connsiteY72" fmla="*/ 2824333 h 3923546"/>
              <a:gd name="connsiteX73" fmla="*/ 14915 w 29829"/>
              <a:gd name="connsiteY73" fmla="*/ 2809418 h 3923546"/>
              <a:gd name="connsiteX74" fmla="*/ 29830 w 29829"/>
              <a:gd name="connsiteY74" fmla="*/ 2824333 h 3923546"/>
              <a:gd name="connsiteX75" fmla="*/ 29830 w 29829"/>
              <a:gd name="connsiteY75" fmla="*/ 2828080 h 3923546"/>
              <a:gd name="connsiteX76" fmla="*/ 14915 w 29829"/>
              <a:gd name="connsiteY76" fmla="*/ 2842995 h 3923546"/>
              <a:gd name="connsiteX77" fmla="*/ 14915 w 29829"/>
              <a:gd name="connsiteY77" fmla="*/ 2734918 h 3923546"/>
              <a:gd name="connsiteX78" fmla="*/ 0 w 29829"/>
              <a:gd name="connsiteY78" fmla="*/ 2720003 h 3923546"/>
              <a:gd name="connsiteX79" fmla="*/ 0 w 29829"/>
              <a:gd name="connsiteY79" fmla="*/ 2716255 h 3923546"/>
              <a:gd name="connsiteX80" fmla="*/ 14915 w 29829"/>
              <a:gd name="connsiteY80" fmla="*/ 2701340 h 3923546"/>
              <a:gd name="connsiteX81" fmla="*/ 29830 w 29829"/>
              <a:gd name="connsiteY81" fmla="*/ 2716255 h 3923546"/>
              <a:gd name="connsiteX82" fmla="*/ 29830 w 29829"/>
              <a:gd name="connsiteY82" fmla="*/ 2720003 h 3923546"/>
              <a:gd name="connsiteX83" fmla="*/ 14915 w 29829"/>
              <a:gd name="connsiteY83" fmla="*/ 2734918 h 3923546"/>
              <a:gd name="connsiteX84" fmla="*/ 14915 w 29829"/>
              <a:gd name="connsiteY84" fmla="*/ 2626915 h 3923546"/>
              <a:gd name="connsiteX85" fmla="*/ 0 w 29829"/>
              <a:gd name="connsiteY85" fmla="*/ 2612000 h 3923546"/>
              <a:gd name="connsiteX86" fmla="*/ 0 w 29829"/>
              <a:gd name="connsiteY86" fmla="*/ 2608253 h 3923546"/>
              <a:gd name="connsiteX87" fmla="*/ 14915 w 29829"/>
              <a:gd name="connsiteY87" fmla="*/ 2593337 h 3923546"/>
              <a:gd name="connsiteX88" fmla="*/ 29830 w 29829"/>
              <a:gd name="connsiteY88" fmla="*/ 2608253 h 3923546"/>
              <a:gd name="connsiteX89" fmla="*/ 29830 w 29829"/>
              <a:gd name="connsiteY89" fmla="*/ 2612000 h 3923546"/>
              <a:gd name="connsiteX90" fmla="*/ 14915 w 29829"/>
              <a:gd name="connsiteY90" fmla="*/ 2626915 h 3923546"/>
              <a:gd name="connsiteX91" fmla="*/ 14915 w 29829"/>
              <a:gd name="connsiteY91" fmla="*/ 2518837 h 3923546"/>
              <a:gd name="connsiteX92" fmla="*/ 0 w 29829"/>
              <a:gd name="connsiteY92" fmla="*/ 2503922 h 3923546"/>
              <a:gd name="connsiteX93" fmla="*/ 0 w 29829"/>
              <a:gd name="connsiteY93" fmla="*/ 2500175 h 3923546"/>
              <a:gd name="connsiteX94" fmla="*/ 14915 w 29829"/>
              <a:gd name="connsiteY94" fmla="*/ 2485260 h 3923546"/>
              <a:gd name="connsiteX95" fmla="*/ 29830 w 29829"/>
              <a:gd name="connsiteY95" fmla="*/ 2500175 h 3923546"/>
              <a:gd name="connsiteX96" fmla="*/ 29830 w 29829"/>
              <a:gd name="connsiteY96" fmla="*/ 2503922 h 3923546"/>
              <a:gd name="connsiteX97" fmla="*/ 14915 w 29829"/>
              <a:gd name="connsiteY97" fmla="*/ 2518837 h 3923546"/>
              <a:gd name="connsiteX98" fmla="*/ 14915 w 29829"/>
              <a:gd name="connsiteY98" fmla="*/ 2410760 h 3923546"/>
              <a:gd name="connsiteX99" fmla="*/ 0 w 29829"/>
              <a:gd name="connsiteY99" fmla="*/ 2395845 h 3923546"/>
              <a:gd name="connsiteX100" fmla="*/ 0 w 29829"/>
              <a:gd name="connsiteY100" fmla="*/ 2392097 h 3923546"/>
              <a:gd name="connsiteX101" fmla="*/ 14915 w 29829"/>
              <a:gd name="connsiteY101" fmla="*/ 2377182 h 3923546"/>
              <a:gd name="connsiteX102" fmla="*/ 29830 w 29829"/>
              <a:gd name="connsiteY102" fmla="*/ 2392097 h 3923546"/>
              <a:gd name="connsiteX103" fmla="*/ 29830 w 29829"/>
              <a:gd name="connsiteY103" fmla="*/ 2395845 h 3923546"/>
              <a:gd name="connsiteX104" fmla="*/ 14915 w 29829"/>
              <a:gd name="connsiteY104" fmla="*/ 2410760 h 3923546"/>
              <a:gd name="connsiteX105" fmla="*/ 14915 w 29829"/>
              <a:gd name="connsiteY105" fmla="*/ 2302757 h 3923546"/>
              <a:gd name="connsiteX106" fmla="*/ 0 w 29829"/>
              <a:gd name="connsiteY106" fmla="*/ 2287842 h 3923546"/>
              <a:gd name="connsiteX107" fmla="*/ 0 w 29829"/>
              <a:gd name="connsiteY107" fmla="*/ 2284095 h 3923546"/>
              <a:gd name="connsiteX108" fmla="*/ 14915 w 29829"/>
              <a:gd name="connsiteY108" fmla="*/ 2269180 h 3923546"/>
              <a:gd name="connsiteX109" fmla="*/ 29830 w 29829"/>
              <a:gd name="connsiteY109" fmla="*/ 2284095 h 3923546"/>
              <a:gd name="connsiteX110" fmla="*/ 29830 w 29829"/>
              <a:gd name="connsiteY110" fmla="*/ 2287842 h 3923546"/>
              <a:gd name="connsiteX111" fmla="*/ 14915 w 29829"/>
              <a:gd name="connsiteY111" fmla="*/ 2302757 h 3923546"/>
              <a:gd name="connsiteX112" fmla="*/ 14915 w 29829"/>
              <a:gd name="connsiteY112" fmla="*/ 2194680 h 3923546"/>
              <a:gd name="connsiteX113" fmla="*/ 0 w 29829"/>
              <a:gd name="connsiteY113" fmla="*/ 2179765 h 3923546"/>
              <a:gd name="connsiteX114" fmla="*/ 0 w 29829"/>
              <a:gd name="connsiteY114" fmla="*/ 2176017 h 3923546"/>
              <a:gd name="connsiteX115" fmla="*/ 14915 w 29829"/>
              <a:gd name="connsiteY115" fmla="*/ 2161102 h 3923546"/>
              <a:gd name="connsiteX116" fmla="*/ 29830 w 29829"/>
              <a:gd name="connsiteY116" fmla="*/ 2176017 h 3923546"/>
              <a:gd name="connsiteX117" fmla="*/ 29830 w 29829"/>
              <a:gd name="connsiteY117" fmla="*/ 2179765 h 3923546"/>
              <a:gd name="connsiteX118" fmla="*/ 14915 w 29829"/>
              <a:gd name="connsiteY118" fmla="*/ 2194680 h 3923546"/>
              <a:gd name="connsiteX119" fmla="*/ 14915 w 29829"/>
              <a:gd name="connsiteY119" fmla="*/ 2086602 h 3923546"/>
              <a:gd name="connsiteX120" fmla="*/ 0 w 29829"/>
              <a:gd name="connsiteY120" fmla="*/ 2071687 h 3923546"/>
              <a:gd name="connsiteX121" fmla="*/ 0 w 29829"/>
              <a:gd name="connsiteY121" fmla="*/ 2067939 h 3923546"/>
              <a:gd name="connsiteX122" fmla="*/ 14915 w 29829"/>
              <a:gd name="connsiteY122" fmla="*/ 2053024 h 3923546"/>
              <a:gd name="connsiteX123" fmla="*/ 29830 w 29829"/>
              <a:gd name="connsiteY123" fmla="*/ 2067939 h 3923546"/>
              <a:gd name="connsiteX124" fmla="*/ 29830 w 29829"/>
              <a:gd name="connsiteY124" fmla="*/ 2071687 h 3923546"/>
              <a:gd name="connsiteX125" fmla="*/ 14915 w 29829"/>
              <a:gd name="connsiteY125" fmla="*/ 2086602 h 3923546"/>
              <a:gd name="connsiteX126" fmla="*/ 14915 w 29829"/>
              <a:gd name="connsiteY126" fmla="*/ 1978524 h 3923546"/>
              <a:gd name="connsiteX127" fmla="*/ 0 w 29829"/>
              <a:gd name="connsiteY127" fmla="*/ 1963609 h 3923546"/>
              <a:gd name="connsiteX128" fmla="*/ 0 w 29829"/>
              <a:gd name="connsiteY128" fmla="*/ 1959862 h 3923546"/>
              <a:gd name="connsiteX129" fmla="*/ 14915 w 29829"/>
              <a:gd name="connsiteY129" fmla="*/ 1944947 h 3923546"/>
              <a:gd name="connsiteX130" fmla="*/ 29830 w 29829"/>
              <a:gd name="connsiteY130" fmla="*/ 1959862 h 3923546"/>
              <a:gd name="connsiteX131" fmla="*/ 29830 w 29829"/>
              <a:gd name="connsiteY131" fmla="*/ 1963609 h 3923546"/>
              <a:gd name="connsiteX132" fmla="*/ 14915 w 29829"/>
              <a:gd name="connsiteY132" fmla="*/ 1978524 h 3923546"/>
              <a:gd name="connsiteX133" fmla="*/ 14915 w 29829"/>
              <a:gd name="connsiteY133" fmla="*/ 1870522 h 3923546"/>
              <a:gd name="connsiteX134" fmla="*/ 0 w 29829"/>
              <a:gd name="connsiteY134" fmla="*/ 1855607 h 3923546"/>
              <a:gd name="connsiteX135" fmla="*/ 0 w 29829"/>
              <a:gd name="connsiteY135" fmla="*/ 1851859 h 3923546"/>
              <a:gd name="connsiteX136" fmla="*/ 14915 w 29829"/>
              <a:gd name="connsiteY136" fmla="*/ 1836944 h 3923546"/>
              <a:gd name="connsiteX137" fmla="*/ 29830 w 29829"/>
              <a:gd name="connsiteY137" fmla="*/ 1851859 h 3923546"/>
              <a:gd name="connsiteX138" fmla="*/ 29830 w 29829"/>
              <a:gd name="connsiteY138" fmla="*/ 1855607 h 3923546"/>
              <a:gd name="connsiteX139" fmla="*/ 14915 w 29829"/>
              <a:gd name="connsiteY139" fmla="*/ 1870522 h 3923546"/>
              <a:gd name="connsiteX140" fmla="*/ 14915 w 29829"/>
              <a:gd name="connsiteY140" fmla="*/ 1762444 h 3923546"/>
              <a:gd name="connsiteX141" fmla="*/ 0 w 29829"/>
              <a:gd name="connsiteY141" fmla="*/ 1747529 h 3923546"/>
              <a:gd name="connsiteX142" fmla="*/ 0 w 29829"/>
              <a:gd name="connsiteY142" fmla="*/ 1743782 h 3923546"/>
              <a:gd name="connsiteX143" fmla="*/ 14915 w 29829"/>
              <a:gd name="connsiteY143" fmla="*/ 1728867 h 3923546"/>
              <a:gd name="connsiteX144" fmla="*/ 29830 w 29829"/>
              <a:gd name="connsiteY144" fmla="*/ 1743782 h 3923546"/>
              <a:gd name="connsiteX145" fmla="*/ 29830 w 29829"/>
              <a:gd name="connsiteY145" fmla="*/ 1747529 h 3923546"/>
              <a:gd name="connsiteX146" fmla="*/ 14915 w 29829"/>
              <a:gd name="connsiteY146" fmla="*/ 1762444 h 3923546"/>
              <a:gd name="connsiteX147" fmla="*/ 14915 w 29829"/>
              <a:gd name="connsiteY147" fmla="*/ 1654367 h 3923546"/>
              <a:gd name="connsiteX148" fmla="*/ 0 w 29829"/>
              <a:gd name="connsiteY148" fmla="*/ 1639452 h 3923546"/>
              <a:gd name="connsiteX149" fmla="*/ 0 w 29829"/>
              <a:gd name="connsiteY149" fmla="*/ 1635704 h 3923546"/>
              <a:gd name="connsiteX150" fmla="*/ 14915 w 29829"/>
              <a:gd name="connsiteY150" fmla="*/ 1620789 h 3923546"/>
              <a:gd name="connsiteX151" fmla="*/ 29830 w 29829"/>
              <a:gd name="connsiteY151" fmla="*/ 1635704 h 3923546"/>
              <a:gd name="connsiteX152" fmla="*/ 29830 w 29829"/>
              <a:gd name="connsiteY152" fmla="*/ 1639452 h 3923546"/>
              <a:gd name="connsiteX153" fmla="*/ 14915 w 29829"/>
              <a:gd name="connsiteY153" fmla="*/ 1654367 h 3923546"/>
              <a:gd name="connsiteX154" fmla="*/ 14915 w 29829"/>
              <a:gd name="connsiteY154" fmla="*/ 1546364 h 3923546"/>
              <a:gd name="connsiteX155" fmla="*/ 0 w 29829"/>
              <a:gd name="connsiteY155" fmla="*/ 1531449 h 3923546"/>
              <a:gd name="connsiteX156" fmla="*/ 0 w 29829"/>
              <a:gd name="connsiteY156" fmla="*/ 1527701 h 3923546"/>
              <a:gd name="connsiteX157" fmla="*/ 14915 w 29829"/>
              <a:gd name="connsiteY157" fmla="*/ 1512786 h 3923546"/>
              <a:gd name="connsiteX158" fmla="*/ 29830 w 29829"/>
              <a:gd name="connsiteY158" fmla="*/ 1527701 h 3923546"/>
              <a:gd name="connsiteX159" fmla="*/ 29830 w 29829"/>
              <a:gd name="connsiteY159" fmla="*/ 1531449 h 3923546"/>
              <a:gd name="connsiteX160" fmla="*/ 14915 w 29829"/>
              <a:gd name="connsiteY160" fmla="*/ 1546364 h 3923546"/>
              <a:gd name="connsiteX161" fmla="*/ 14915 w 29829"/>
              <a:gd name="connsiteY161" fmla="*/ 1438286 h 3923546"/>
              <a:gd name="connsiteX162" fmla="*/ 0 w 29829"/>
              <a:gd name="connsiteY162" fmla="*/ 1423371 h 3923546"/>
              <a:gd name="connsiteX163" fmla="*/ 0 w 29829"/>
              <a:gd name="connsiteY163" fmla="*/ 1419624 h 3923546"/>
              <a:gd name="connsiteX164" fmla="*/ 14915 w 29829"/>
              <a:gd name="connsiteY164" fmla="*/ 1404709 h 3923546"/>
              <a:gd name="connsiteX165" fmla="*/ 29830 w 29829"/>
              <a:gd name="connsiteY165" fmla="*/ 1419624 h 3923546"/>
              <a:gd name="connsiteX166" fmla="*/ 29830 w 29829"/>
              <a:gd name="connsiteY166" fmla="*/ 1423371 h 3923546"/>
              <a:gd name="connsiteX167" fmla="*/ 14915 w 29829"/>
              <a:gd name="connsiteY167" fmla="*/ 1438286 h 3923546"/>
              <a:gd name="connsiteX168" fmla="*/ 14915 w 29829"/>
              <a:gd name="connsiteY168" fmla="*/ 1330209 h 3923546"/>
              <a:gd name="connsiteX169" fmla="*/ 0 w 29829"/>
              <a:gd name="connsiteY169" fmla="*/ 1315294 h 3923546"/>
              <a:gd name="connsiteX170" fmla="*/ 0 w 29829"/>
              <a:gd name="connsiteY170" fmla="*/ 1311546 h 3923546"/>
              <a:gd name="connsiteX171" fmla="*/ 14915 w 29829"/>
              <a:gd name="connsiteY171" fmla="*/ 1296631 h 3923546"/>
              <a:gd name="connsiteX172" fmla="*/ 29830 w 29829"/>
              <a:gd name="connsiteY172" fmla="*/ 1311546 h 3923546"/>
              <a:gd name="connsiteX173" fmla="*/ 29830 w 29829"/>
              <a:gd name="connsiteY173" fmla="*/ 1315294 h 3923546"/>
              <a:gd name="connsiteX174" fmla="*/ 14915 w 29829"/>
              <a:gd name="connsiteY174" fmla="*/ 1330209 h 3923546"/>
              <a:gd name="connsiteX175" fmla="*/ 14915 w 29829"/>
              <a:gd name="connsiteY175" fmla="*/ 1222206 h 3923546"/>
              <a:gd name="connsiteX176" fmla="*/ 0 w 29829"/>
              <a:gd name="connsiteY176" fmla="*/ 1207291 h 3923546"/>
              <a:gd name="connsiteX177" fmla="*/ 0 w 29829"/>
              <a:gd name="connsiteY177" fmla="*/ 1203544 h 3923546"/>
              <a:gd name="connsiteX178" fmla="*/ 14915 w 29829"/>
              <a:gd name="connsiteY178" fmla="*/ 1188629 h 3923546"/>
              <a:gd name="connsiteX179" fmla="*/ 29830 w 29829"/>
              <a:gd name="connsiteY179" fmla="*/ 1203544 h 3923546"/>
              <a:gd name="connsiteX180" fmla="*/ 29830 w 29829"/>
              <a:gd name="connsiteY180" fmla="*/ 1207291 h 3923546"/>
              <a:gd name="connsiteX181" fmla="*/ 14915 w 29829"/>
              <a:gd name="connsiteY181" fmla="*/ 1222206 h 3923546"/>
              <a:gd name="connsiteX182" fmla="*/ 14915 w 29829"/>
              <a:gd name="connsiteY182" fmla="*/ 1114129 h 3923546"/>
              <a:gd name="connsiteX183" fmla="*/ 0 w 29829"/>
              <a:gd name="connsiteY183" fmla="*/ 1099214 h 3923546"/>
              <a:gd name="connsiteX184" fmla="*/ 0 w 29829"/>
              <a:gd name="connsiteY184" fmla="*/ 1095466 h 3923546"/>
              <a:gd name="connsiteX185" fmla="*/ 14915 w 29829"/>
              <a:gd name="connsiteY185" fmla="*/ 1080551 h 3923546"/>
              <a:gd name="connsiteX186" fmla="*/ 29830 w 29829"/>
              <a:gd name="connsiteY186" fmla="*/ 1095466 h 3923546"/>
              <a:gd name="connsiteX187" fmla="*/ 29830 w 29829"/>
              <a:gd name="connsiteY187" fmla="*/ 1099214 h 3923546"/>
              <a:gd name="connsiteX188" fmla="*/ 14915 w 29829"/>
              <a:gd name="connsiteY188" fmla="*/ 1114129 h 3923546"/>
              <a:gd name="connsiteX189" fmla="*/ 14915 w 29829"/>
              <a:gd name="connsiteY189" fmla="*/ 1006051 h 3923546"/>
              <a:gd name="connsiteX190" fmla="*/ 0 w 29829"/>
              <a:gd name="connsiteY190" fmla="*/ 991136 h 3923546"/>
              <a:gd name="connsiteX191" fmla="*/ 0 w 29829"/>
              <a:gd name="connsiteY191" fmla="*/ 987388 h 3923546"/>
              <a:gd name="connsiteX192" fmla="*/ 14915 w 29829"/>
              <a:gd name="connsiteY192" fmla="*/ 972473 h 3923546"/>
              <a:gd name="connsiteX193" fmla="*/ 29830 w 29829"/>
              <a:gd name="connsiteY193" fmla="*/ 987388 h 3923546"/>
              <a:gd name="connsiteX194" fmla="*/ 29830 w 29829"/>
              <a:gd name="connsiteY194" fmla="*/ 991136 h 3923546"/>
              <a:gd name="connsiteX195" fmla="*/ 14915 w 29829"/>
              <a:gd name="connsiteY195" fmla="*/ 1006051 h 3923546"/>
              <a:gd name="connsiteX196" fmla="*/ 14915 w 29829"/>
              <a:gd name="connsiteY196" fmla="*/ 898048 h 3923546"/>
              <a:gd name="connsiteX197" fmla="*/ 0 w 29829"/>
              <a:gd name="connsiteY197" fmla="*/ 883133 h 3923546"/>
              <a:gd name="connsiteX198" fmla="*/ 0 w 29829"/>
              <a:gd name="connsiteY198" fmla="*/ 879386 h 3923546"/>
              <a:gd name="connsiteX199" fmla="*/ 14915 w 29829"/>
              <a:gd name="connsiteY199" fmla="*/ 864471 h 3923546"/>
              <a:gd name="connsiteX200" fmla="*/ 29830 w 29829"/>
              <a:gd name="connsiteY200" fmla="*/ 879386 h 3923546"/>
              <a:gd name="connsiteX201" fmla="*/ 29830 w 29829"/>
              <a:gd name="connsiteY201" fmla="*/ 883133 h 3923546"/>
              <a:gd name="connsiteX202" fmla="*/ 14915 w 29829"/>
              <a:gd name="connsiteY202" fmla="*/ 898048 h 3923546"/>
              <a:gd name="connsiteX203" fmla="*/ 14915 w 29829"/>
              <a:gd name="connsiteY203" fmla="*/ 789971 h 3923546"/>
              <a:gd name="connsiteX204" fmla="*/ 0 w 29829"/>
              <a:gd name="connsiteY204" fmla="*/ 775056 h 3923546"/>
              <a:gd name="connsiteX205" fmla="*/ 0 w 29829"/>
              <a:gd name="connsiteY205" fmla="*/ 771308 h 3923546"/>
              <a:gd name="connsiteX206" fmla="*/ 14915 w 29829"/>
              <a:gd name="connsiteY206" fmla="*/ 756393 h 3923546"/>
              <a:gd name="connsiteX207" fmla="*/ 29830 w 29829"/>
              <a:gd name="connsiteY207" fmla="*/ 771308 h 3923546"/>
              <a:gd name="connsiteX208" fmla="*/ 29830 w 29829"/>
              <a:gd name="connsiteY208" fmla="*/ 775056 h 3923546"/>
              <a:gd name="connsiteX209" fmla="*/ 14915 w 29829"/>
              <a:gd name="connsiteY209" fmla="*/ 789971 h 3923546"/>
              <a:gd name="connsiteX210" fmla="*/ 14915 w 29829"/>
              <a:gd name="connsiteY210" fmla="*/ 681893 h 3923546"/>
              <a:gd name="connsiteX211" fmla="*/ 0 w 29829"/>
              <a:gd name="connsiteY211" fmla="*/ 666978 h 3923546"/>
              <a:gd name="connsiteX212" fmla="*/ 0 w 29829"/>
              <a:gd name="connsiteY212" fmla="*/ 663231 h 3923546"/>
              <a:gd name="connsiteX213" fmla="*/ 14915 w 29829"/>
              <a:gd name="connsiteY213" fmla="*/ 648316 h 3923546"/>
              <a:gd name="connsiteX214" fmla="*/ 29830 w 29829"/>
              <a:gd name="connsiteY214" fmla="*/ 663231 h 3923546"/>
              <a:gd name="connsiteX215" fmla="*/ 29830 w 29829"/>
              <a:gd name="connsiteY215" fmla="*/ 666978 h 3923546"/>
              <a:gd name="connsiteX216" fmla="*/ 14915 w 29829"/>
              <a:gd name="connsiteY216" fmla="*/ 681893 h 3923546"/>
              <a:gd name="connsiteX217" fmla="*/ 14915 w 29829"/>
              <a:gd name="connsiteY217" fmla="*/ 573816 h 3923546"/>
              <a:gd name="connsiteX218" fmla="*/ 0 w 29829"/>
              <a:gd name="connsiteY218" fmla="*/ 558901 h 3923546"/>
              <a:gd name="connsiteX219" fmla="*/ 0 w 29829"/>
              <a:gd name="connsiteY219" fmla="*/ 555153 h 3923546"/>
              <a:gd name="connsiteX220" fmla="*/ 14915 w 29829"/>
              <a:gd name="connsiteY220" fmla="*/ 540238 h 3923546"/>
              <a:gd name="connsiteX221" fmla="*/ 29830 w 29829"/>
              <a:gd name="connsiteY221" fmla="*/ 555153 h 3923546"/>
              <a:gd name="connsiteX222" fmla="*/ 29830 w 29829"/>
              <a:gd name="connsiteY222" fmla="*/ 558901 h 3923546"/>
              <a:gd name="connsiteX223" fmla="*/ 14915 w 29829"/>
              <a:gd name="connsiteY223" fmla="*/ 573816 h 3923546"/>
              <a:gd name="connsiteX224" fmla="*/ 14915 w 29829"/>
              <a:gd name="connsiteY224" fmla="*/ 465813 h 3923546"/>
              <a:gd name="connsiteX225" fmla="*/ 0 w 29829"/>
              <a:gd name="connsiteY225" fmla="*/ 450898 h 3923546"/>
              <a:gd name="connsiteX226" fmla="*/ 0 w 29829"/>
              <a:gd name="connsiteY226" fmla="*/ 447150 h 3923546"/>
              <a:gd name="connsiteX227" fmla="*/ 14915 w 29829"/>
              <a:gd name="connsiteY227" fmla="*/ 432235 h 3923546"/>
              <a:gd name="connsiteX228" fmla="*/ 29830 w 29829"/>
              <a:gd name="connsiteY228" fmla="*/ 447150 h 3923546"/>
              <a:gd name="connsiteX229" fmla="*/ 29830 w 29829"/>
              <a:gd name="connsiteY229" fmla="*/ 450898 h 3923546"/>
              <a:gd name="connsiteX230" fmla="*/ 14915 w 29829"/>
              <a:gd name="connsiteY230" fmla="*/ 465813 h 3923546"/>
              <a:gd name="connsiteX231" fmla="*/ 14915 w 29829"/>
              <a:gd name="connsiteY231" fmla="*/ 357735 h 3923546"/>
              <a:gd name="connsiteX232" fmla="*/ 0 w 29829"/>
              <a:gd name="connsiteY232" fmla="*/ 342820 h 3923546"/>
              <a:gd name="connsiteX233" fmla="*/ 0 w 29829"/>
              <a:gd name="connsiteY233" fmla="*/ 339073 h 3923546"/>
              <a:gd name="connsiteX234" fmla="*/ 14915 w 29829"/>
              <a:gd name="connsiteY234" fmla="*/ 324158 h 3923546"/>
              <a:gd name="connsiteX235" fmla="*/ 29830 w 29829"/>
              <a:gd name="connsiteY235" fmla="*/ 339073 h 3923546"/>
              <a:gd name="connsiteX236" fmla="*/ 29830 w 29829"/>
              <a:gd name="connsiteY236" fmla="*/ 342820 h 3923546"/>
              <a:gd name="connsiteX237" fmla="*/ 14915 w 29829"/>
              <a:gd name="connsiteY237" fmla="*/ 357735 h 3923546"/>
              <a:gd name="connsiteX238" fmla="*/ 14915 w 29829"/>
              <a:gd name="connsiteY238" fmla="*/ 249658 h 3923546"/>
              <a:gd name="connsiteX239" fmla="*/ 0 w 29829"/>
              <a:gd name="connsiteY239" fmla="*/ 234743 h 3923546"/>
              <a:gd name="connsiteX240" fmla="*/ 0 w 29829"/>
              <a:gd name="connsiteY240" fmla="*/ 230995 h 3923546"/>
              <a:gd name="connsiteX241" fmla="*/ 14915 w 29829"/>
              <a:gd name="connsiteY241" fmla="*/ 216080 h 3923546"/>
              <a:gd name="connsiteX242" fmla="*/ 29830 w 29829"/>
              <a:gd name="connsiteY242" fmla="*/ 230995 h 3923546"/>
              <a:gd name="connsiteX243" fmla="*/ 29830 w 29829"/>
              <a:gd name="connsiteY243" fmla="*/ 234743 h 3923546"/>
              <a:gd name="connsiteX244" fmla="*/ 14915 w 29829"/>
              <a:gd name="connsiteY244" fmla="*/ 249658 h 3923546"/>
              <a:gd name="connsiteX245" fmla="*/ 14915 w 29829"/>
              <a:gd name="connsiteY245" fmla="*/ 141655 h 3923546"/>
              <a:gd name="connsiteX246" fmla="*/ 0 w 29829"/>
              <a:gd name="connsiteY246" fmla="*/ 126740 h 3923546"/>
              <a:gd name="connsiteX247" fmla="*/ 0 w 29829"/>
              <a:gd name="connsiteY247" fmla="*/ 122993 h 3923546"/>
              <a:gd name="connsiteX248" fmla="*/ 14915 w 29829"/>
              <a:gd name="connsiteY248" fmla="*/ 108078 h 3923546"/>
              <a:gd name="connsiteX249" fmla="*/ 29830 w 29829"/>
              <a:gd name="connsiteY249" fmla="*/ 122993 h 3923546"/>
              <a:gd name="connsiteX250" fmla="*/ 29830 w 29829"/>
              <a:gd name="connsiteY250" fmla="*/ 126740 h 3923546"/>
              <a:gd name="connsiteX251" fmla="*/ 14915 w 29829"/>
              <a:gd name="connsiteY251" fmla="*/ 141655 h 3923546"/>
              <a:gd name="connsiteX252" fmla="*/ 14915 w 29829"/>
              <a:gd name="connsiteY252" fmla="*/ 33578 h 3923546"/>
              <a:gd name="connsiteX253" fmla="*/ 0 w 29829"/>
              <a:gd name="connsiteY253" fmla="*/ 18662 h 3923546"/>
              <a:gd name="connsiteX254" fmla="*/ 0 w 29829"/>
              <a:gd name="connsiteY254" fmla="*/ 14915 h 3923546"/>
              <a:gd name="connsiteX255" fmla="*/ 14915 w 29829"/>
              <a:gd name="connsiteY255" fmla="*/ 0 h 3923546"/>
              <a:gd name="connsiteX256" fmla="*/ 29830 w 29829"/>
              <a:gd name="connsiteY256" fmla="*/ 14915 h 3923546"/>
              <a:gd name="connsiteX257" fmla="*/ 29830 w 29829"/>
              <a:gd name="connsiteY257" fmla="*/ 18662 h 3923546"/>
              <a:gd name="connsiteX258" fmla="*/ 14915 w 29829"/>
              <a:gd name="connsiteY258" fmla="*/ 33578 h 392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Lst>
            <a:rect l="l" t="t" r="r" b="b"/>
            <a:pathLst>
              <a:path w="29829" h="3923546">
                <a:moveTo>
                  <a:pt x="14915" y="3923546"/>
                </a:moveTo>
                <a:cubicBezTo>
                  <a:pt x="6671" y="3923546"/>
                  <a:pt x="0" y="3916876"/>
                  <a:pt x="0" y="3908631"/>
                </a:cubicBezTo>
                <a:lnTo>
                  <a:pt x="0" y="3904884"/>
                </a:lnTo>
                <a:cubicBezTo>
                  <a:pt x="0" y="3896639"/>
                  <a:pt x="6671" y="3889969"/>
                  <a:pt x="14915" y="3889969"/>
                </a:cubicBezTo>
                <a:cubicBezTo>
                  <a:pt x="23160" y="3889969"/>
                  <a:pt x="29830" y="3896639"/>
                  <a:pt x="29830" y="3904884"/>
                </a:cubicBezTo>
                <a:lnTo>
                  <a:pt x="29830" y="3908631"/>
                </a:lnTo>
                <a:cubicBezTo>
                  <a:pt x="29830" y="3916876"/>
                  <a:pt x="23160" y="3923546"/>
                  <a:pt x="14915" y="3923546"/>
                </a:cubicBezTo>
                <a:close/>
                <a:moveTo>
                  <a:pt x="14915" y="3815469"/>
                </a:moveTo>
                <a:cubicBezTo>
                  <a:pt x="6671" y="3815469"/>
                  <a:pt x="0" y="3808798"/>
                  <a:pt x="0" y="3800554"/>
                </a:cubicBezTo>
                <a:lnTo>
                  <a:pt x="0" y="3796806"/>
                </a:lnTo>
                <a:cubicBezTo>
                  <a:pt x="0" y="3788562"/>
                  <a:pt x="6671" y="3781891"/>
                  <a:pt x="14915" y="3781891"/>
                </a:cubicBezTo>
                <a:cubicBezTo>
                  <a:pt x="23160" y="3781891"/>
                  <a:pt x="29830" y="3788562"/>
                  <a:pt x="29830" y="3796806"/>
                </a:cubicBezTo>
                <a:lnTo>
                  <a:pt x="29830" y="3800554"/>
                </a:lnTo>
                <a:cubicBezTo>
                  <a:pt x="29830" y="3808873"/>
                  <a:pt x="23160" y="3815469"/>
                  <a:pt x="14915" y="3815469"/>
                </a:cubicBezTo>
                <a:close/>
                <a:moveTo>
                  <a:pt x="14915" y="3707466"/>
                </a:moveTo>
                <a:cubicBezTo>
                  <a:pt x="6671" y="3707466"/>
                  <a:pt x="0" y="3700795"/>
                  <a:pt x="0" y="3692551"/>
                </a:cubicBezTo>
                <a:lnTo>
                  <a:pt x="0" y="3688803"/>
                </a:lnTo>
                <a:cubicBezTo>
                  <a:pt x="0" y="3680559"/>
                  <a:pt x="6671" y="3673889"/>
                  <a:pt x="14915" y="3673889"/>
                </a:cubicBezTo>
                <a:cubicBezTo>
                  <a:pt x="23160" y="3673889"/>
                  <a:pt x="29830" y="3680559"/>
                  <a:pt x="29830" y="3688803"/>
                </a:cubicBezTo>
                <a:lnTo>
                  <a:pt x="29830" y="3692551"/>
                </a:lnTo>
                <a:cubicBezTo>
                  <a:pt x="29830" y="3700795"/>
                  <a:pt x="23160" y="3707466"/>
                  <a:pt x="14915" y="3707466"/>
                </a:cubicBezTo>
                <a:close/>
                <a:moveTo>
                  <a:pt x="14915" y="3599388"/>
                </a:moveTo>
                <a:cubicBezTo>
                  <a:pt x="6671" y="3599388"/>
                  <a:pt x="0" y="3592718"/>
                  <a:pt x="0" y="3584473"/>
                </a:cubicBezTo>
                <a:lnTo>
                  <a:pt x="0" y="3580726"/>
                </a:lnTo>
                <a:cubicBezTo>
                  <a:pt x="0" y="3572481"/>
                  <a:pt x="6671" y="3565811"/>
                  <a:pt x="14915" y="3565811"/>
                </a:cubicBezTo>
                <a:cubicBezTo>
                  <a:pt x="23160" y="3565811"/>
                  <a:pt x="29830" y="3572481"/>
                  <a:pt x="29830" y="3580726"/>
                </a:cubicBezTo>
                <a:lnTo>
                  <a:pt x="29830" y="3584473"/>
                </a:lnTo>
                <a:cubicBezTo>
                  <a:pt x="29830" y="3592718"/>
                  <a:pt x="23160" y="3599388"/>
                  <a:pt x="14915" y="3599388"/>
                </a:cubicBezTo>
                <a:close/>
                <a:moveTo>
                  <a:pt x="14915" y="3491311"/>
                </a:moveTo>
                <a:cubicBezTo>
                  <a:pt x="6671" y="3491311"/>
                  <a:pt x="0" y="3484640"/>
                  <a:pt x="0" y="3476396"/>
                </a:cubicBezTo>
                <a:lnTo>
                  <a:pt x="0" y="3472648"/>
                </a:lnTo>
                <a:cubicBezTo>
                  <a:pt x="0" y="3464404"/>
                  <a:pt x="6671" y="3457733"/>
                  <a:pt x="14915" y="3457733"/>
                </a:cubicBezTo>
                <a:cubicBezTo>
                  <a:pt x="23160" y="3457733"/>
                  <a:pt x="29830" y="3464404"/>
                  <a:pt x="29830" y="3472648"/>
                </a:cubicBezTo>
                <a:lnTo>
                  <a:pt x="29830" y="3476396"/>
                </a:lnTo>
                <a:cubicBezTo>
                  <a:pt x="29830" y="3484640"/>
                  <a:pt x="23160" y="3491311"/>
                  <a:pt x="14915" y="3491311"/>
                </a:cubicBezTo>
                <a:close/>
                <a:moveTo>
                  <a:pt x="14915" y="3383308"/>
                </a:moveTo>
                <a:cubicBezTo>
                  <a:pt x="6671" y="3383308"/>
                  <a:pt x="0" y="3376638"/>
                  <a:pt x="0" y="3368393"/>
                </a:cubicBezTo>
                <a:lnTo>
                  <a:pt x="0" y="3364646"/>
                </a:lnTo>
                <a:cubicBezTo>
                  <a:pt x="0" y="3356401"/>
                  <a:pt x="6671" y="3349731"/>
                  <a:pt x="14915" y="3349731"/>
                </a:cubicBezTo>
                <a:cubicBezTo>
                  <a:pt x="23160" y="3349731"/>
                  <a:pt x="29830" y="3356401"/>
                  <a:pt x="29830" y="3364646"/>
                </a:cubicBezTo>
                <a:lnTo>
                  <a:pt x="29830" y="3368393"/>
                </a:lnTo>
                <a:cubicBezTo>
                  <a:pt x="29830" y="3376638"/>
                  <a:pt x="23160" y="3383308"/>
                  <a:pt x="14915" y="3383308"/>
                </a:cubicBezTo>
                <a:close/>
                <a:moveTo>
                  <a:pt x="14915" y="3275231"/>
                </a:moveTo>
                <a:cubicBezTo>
                  <a:pt x="6671" y="3275231"/>
                  <a:pt x="0" y="3268560"/>
                  <a:pt x="0" y="3260316"/>
                </a:cubicBezTo>
                <a:lnTo>
                  <a:pt x="0" y="3256568"/>
                </a:lnTo>
                <a:cubicBezTo>
                  <a:pt x="0" y="3248324"/>
                  <a:pt x="6671" y="3241653"/>
                  <a:pt x="14915" y="3241653"/>
                </a:cubicBezTo>
                <a:cubicBezTo>
                  <a:pt x="23160" y="3241653"/>
                  <a:pt x="29830" y="3248324"/>
                  <a:pt x="29830" y="3256568"/>
                </a:cubicBezTo>
                <a:lnTo>
                  <a:pt x="29830" y="3260316"/>
                </a:lnTo>
                <a:cubicBezTo>
                  <a:pt x="29830" y="3268560"/>
                  <a:pt x="23160" y="3275231"/>
                  <a:pt x="14915" y="3275231"/>
                </a:cubicBezTo>
                <a:close/>
                <a:moveTo>
                  <a:pt x="14915" y="3167153"/>
                </a:moveTo>
                <a:cubicBezTo>
                  <a:pt x="6671" y="3167153"/>
                  <a:pt x="0" y="3160483"/>
                  <a:pt x="0" y="3152238"/>
                </a:cubicBezTo>
                <a:lnTo>
                  <a:pt x="0" y="3148491"/>
                </a:lnTo>
                <a:cubicBezTo>
                  <a:pt x="0" y="3140246"/>
                  <a:pt x="6671" y="3133576"/>
                  <a:pt x="14915" y="3133576"/>
                </a:cubicBezTo>
                <a:cubicBezTo>
                  <a:pt x="23160" y="3133576"/>
                  <a:pt x="29830" y="3140246"/>
                  <a:pt x="29830" y="3148491"/>
                </a:cubicBezTo>
                <a:lnTo>
                  <a:pt x="29830" y="3152238"/>
                </a:lnTo>
                <a:cubicBezTo>
                  <a:pt x="29830" y="3160483"/>
                  <a:pt x="23160" y="3167153"/>
                  <a:pt x="14915" y="3167153"/>
                </a:cubicBezTo>
                <a:close/>
                <a:moveTo>
                  <a:pt x="14915" y="3059075"/>
                </a:moveTo>
                <a:cubicBezTo>
                  <a:pt x="6671" y="3059075"/>
                  <a:pt x="0" y="3052405"/>
                  <a:pt x="0" y="3044160"/>
                </a:cubicBezTo>
                <a:lnTo>
                  <a:pt x="0" y="3040413"/>
                </a:lnTo>
                <a:cubicBezTo>
                  <a:pt x="0" y="3032169"/>
                  <a:pt x="6671" y="3025498"/>
                  <a:pt x="14915" y="3025498"/>
                </a:cubicBezTo>
                <a:cubicBezTo>
                  <a:pt x="23160" y="3025498"/>
                  <a:pt x="29830" y="3032169"/>
                  <a:pt x="29830" y="3040413"/>
                </a:cubicBezTo>
                <a:lnTo>
                  <a:pt x="29830" y="3044160"/>
                </a:lnTo>
                <a:cubicBezTo>
                  <a:pt x="29830" y="3052480"/>
                  <a:pt x="23160" y="3059075"/>
                  <a:pt x="14915" y="3059075"/>
                </a:cubicBezTo>
                <a:close/>
                <a:moveTo>
                  <a:pt x="14915" y="2951073"/>
                </a:moveTo>
                <a:cubicBezTo>
                  <a:pt x="6671" y="2951073"/>
                  <a:pt x="0" y="2944402"/>
                  <a:pt x="0" y="2936158"/>
                </a:cubicBezTo>
                <a:lnTo>
                  <a:pt x="0" y="2932410"/>
                </a:lnTo>
                <a:cubicBezTo>
                  <a:pt x="0" y="2924166"/>
                  <a:pt x="6671" y="2917495"/>
                  <a:pt x="14915" y="2917495"/>
                </a:cubicBezTo>
                <a:cubicBezTo>
                  <a:pt x="23160" y="2917495"/>
                  <a:pt x="29830" y="2924166"/>
                  <a:pt x="29830" y="2932410"/>
                </a:cubicBezTo>
                <a:lnTo>
                  <a:pt x="29830" y="2936158"/>
                </a:lnTo>
                <a:cubicBezTo>
                  <a:pt x="29830" y="2944402"/>
                  <a:pt x="23160" y="2951073"/>
                  <a:pt x="14915" y="2951073"/>
                </a:cubicBezTo>
                <a:close/>
                <a:moveTo>
                  <a:pt x="14915" y="2842995"/>
                </a:moveTo>
                <a:cubicBezTo>
                  <a:pt x="6671" y="2842995"/>
                  <a:pt x="0" y="2836325"/>
                  <a:pt x="0" y="2828080"/>
                </a:cubicBezTo>
                <a:lnTo>
                  <a:pt x="0" y="2824333"/>
                </a:lnTo>
                <a:cubicBezTo>
                  <a:pt x="0" y="2816088"/>
                  <a:pt x="6671" y="2809418"/>
                  <a:pt x="14915" y="2809418"/>
                </a:cubicBezTo>
                <a:cubicBezTo>
                  <a:pt x="23160" y="2809418"/>
                  <a:pt x="29830" y="2816088"/>
                  <a:pt x="29830" y="2824333"/>
                </a:cubicBezTo>
                <a:lnTo>
                  <a:pt x="29830" y="2828080"/>
                </a:lnTo>
                <a:cubicBezTo>
                  <a:pt x="29830" y="2836325"/>
                  <a:pt x="23160" y="2842995"/>
                  <a:pt x="14915" y="2842995"/>
                </a:cubicBezTo>
                <a:close/>
                <a:moveTo>
                  <a:pt x="14915" y="2734918"/>
                </a:moveTo>
                <a:cubicBezTo>
                  <a:pt x="6671" y="2734918"/>
                  <a:pt x="0" y="2728247"/>
                  <a:pt x="0" y="2720003"/>
                </a:cubicBezTo>
                <a:lnTo>
                  <a:pt x="0" y="2716255"/>
                </a:lnTo>
                <a:cubicBezTo>
                  <a:pt x="0" y="2708011"/>
                  <a:pt x="6671" y="2701340"/>
                  <a:pt x="14915" y="2701340"/>
                </a:cubicBezTo>
                <a:cubicBezTo>
                  <a:pt x="23160" y="2701340"/>
                  <a:pt x="29830" y="2708011"/>
                  <a:pt x="29830" y="2716255"/>
                </a:cubicBezTo>
                <a:lnTo>
                  <a:pt x="29830" y="2720003"/>
                </a:lnTo>
                <a:cubicBezTo>
                  <a:pt x="29830" y="2728322"/>
                  <a:pt x="23160" y="2734918"/>
                  <a:pt x="14915" y="2734918"/>
                </a:cubicBezTo>
                <a:close/>
                <a:moveTo>
                  <a:pt x="14915" y="2626915"/>
                </a:moveTo>
                <a:cubicBezTo>
                  <a:pt x="6671" y="2626915"/>
                  <a:pt x="0" y="2620244"/>
                  <a:pt x="0" y="2612000"/>
                </a:cubicBezTo>
                <a:lnTo>
                  <a:pt x="0" y="2608253"/>
                </a:lnTo>
                <a:cubicBezTo>
                  <a:pt x="0" y="2600008"/>
                  <a:pt x="6671" y="2593337"/>
                  <a:pt x="14915" y="2593337"/>
                </a:cubicBezTo>
                <a:cubicBezTo>
                  <a:pt x="23160" y="2593337"/>
                  <a:pt x="29830" y="2600008"/>
                  <a:pt x="29830" y="2608253"/>
                </a:cubicBezTo>
                <a:lnTo>
                  <a:pt x="29830" y="2612000"/>
                </a:lnTo>
                <a:cubicBezTo>
                  <a:pt x="29830" y="2620244"/>
                  <a:pt x="23160" y="2626915"/>
                  <a:pt x="14915" y="2626915"/>
                </a:cubicBezTo>
                <a:close/>
                <a:moveTo>
                  <a:pt x="14915" y="2518837"/>
                </a:moveTo>
                <a:cubicBezTo>
                  <a:pt x="6671" y="2518837"/>
                  <a:pt x="0" y="2512167"/>
                  <a:pt x="0" y="2503922"/>
                </a:cubicBezTo>
                <a:lnTo>
                  <a:pt x="0" y="2500175"/>
                </a:lnTo>
                <a:cubicBezTo>
                  <a:pt x="0" y="2491930"/>
                  <a:pt x="6671" y="2485260"/>
                  <a:pt x="14915" y="2485260"/>
                </a:cubicBezTo>
                <a:cubicBezTo>
                  <a:pt x="23160" y="2485260"/>
                  <a:pt x="29830" y="2491930"/>
                  <a:pt x="29830" y="2500175"/>
                </a:cubicBezTo>
                <a:lnTo>
                  <a:pt x="29830" y="2503922"/>
                </a:lnTo>
                <a:cubicBezTo>
                  <a:pt x="29830" y="2512167"/>
                  <a:pt x="23160" y="2518837"/>
                  <a:pt x="14915" y="2518837"/>
                </a:cubicBezTo>
                <a:close/>
                <a:moveTo>
                  <a:pt x="14915" y="2410760"/>
                </a:moveTo>
                <a:cubicBezTo>
                  <a:pt x="6671" y="2410760"/>
                  <a:pt x="0" y="2404089"/>
                  <a:pt x="0" y="2395845"/>
                </a:cubicBezTo>
                <a:lnTo>
                  <a:pt x="0" y="2392097"/>
                </a:lnTo>
                <a:cubicBezTo>
                  <a:pt x="0" y="2383853"/>
                  <a:pt x="6671" y="2377182"/>
                  <a:pt x="14915" y="2377182"/>
                </a:cubicBezTo>
                <a:cubicBezTo>
                  <a:pt x="23160" y="2377182"/>
                  <a:pt x="29830" y="2383853"/>
                  <a:pt x="29830" y="2392097"/>
                </a:cubicBezTo>
                <a:lnTo>
                  <a:pt x="29830" y="2395845"/>
                </a:lnTo>
                <a:cubicBezTo>
                  <a:pt x="29830" y="2404164"/>
                  <a:pt x="23160" y="2410760"/>
                  <a:pt x="14915" y="2410760"/>
                </a:cubicBezTo>
                <a:close/>
                <a:moveTo>
                  <a:pt x="14915" y="2302757"/>
                </a:moveTo>
                <a:cubicBezTo>
                  <a:pt x="6671" y="2302757"/>
                  <a:pt x="0" y="2296087"/>
                  <a:pt x="0" y="2287842"/>
                </a:cubicBezTo>
                <a:lnTo>
                  <a:pt x="0" y="2284095"/>
                </a:lnTo>
                <a:cubicBezTo>
                  <a:pt x="0" y="2275850"/>
                  <a:pt x="6671" y="2269180"/>
                  <a:pt x="14915" y="2269180"/>
                </a:cubicBezTo>
                <a:cubicBezTo>
                  <a:pt x="23160" y="2269180"/>
                  <a:pt x="29830" y="2275850"/>
                  <a:pt x="29830" y="2284095"/>
                </a:cubicBezTo>
                <a:lnTo>
                  <a:pt x="29830" y="2287842"/>
                </a:lnTo>
                <a:cubicBezTo>
                  <a:pt x="29830" y="2296087"/>
                  <a:pt x="23160" y="2302757"/>
                  <a:pt x="14915" y="2302757"/>
                </a:cubicBezTo>
                <a:close/>
                <a:moveTo>
                  <a:pt x="14915" y="2194680"/>
                </a:moveTo>
                <a:cubicBezTo>
                  <a:pt x="6671" y="2194680"/>
                  <a:pt x="0" y="2188009"/>
                  <a:pt x="0" y="2179765"/>
                </a:cubicBezTo>
                <a:lnTo>
                  <a:pt x="0" y="2176017"/>
                </a:lnTo>
                <a:cubicBezTo>
                  <a:pt x="0" y="2167773"/>
                  <a:pt x="6671" y="2161102"/>
                  <a:pt x="14915" y="2161102"/>
                </a:cubicBezTo>
                <a:cubicBezTo>
                  <a:pt x="23160" y="2161102"/>
                  <a:pt x="29830" y="2167773"/>
                  <a:pt x="29830" y="2176017"/>
                </a:cubicBezTo>
                <a:lnTo>
                  <a:pt x="29830" y="2179765"/>
                </a:lnTo>
                <a:cubicBezTo>
                  <a:pt x="29830" y="2188009"/>
                  <a:pt x="23160" y="2194680"/>
                  <a:pt x="14915" y="2194680"/>
                </a:cubicBezTo>
                <a:close/>
                <a:moveTo>
                  <a:pt x="14915" y="2086602"/>
                </a:moveTo>
                <a:cubicBezTo>
                  <a:pt x="6671" y="2086602"/>
                  <a:pt x="0" y="2079931"/>
                  <a:pt x="0" y="2071687"/>
                </a:cubicBezTo>
                <a:lnTo>
                  <a:pt x="0" y="2067939"/>
                </a:lnTo>
                <a:cubicBezTo>
                  <a:pt x="0" y="2059695"/>
                  <a:pt x="6671" y="2053024"/>
                  <a:pt x="14915" y="2053024"/>
                </a:cubicBezTo>
                <a:cubicBezTo>
                  <a:pt x="23160" y="2053024"/>
                  <a:pt x="29830" y="2059695"/>
                  <a:pt x="29830" y="2067939"/>
                </a:cubicBezTo>
                <a:lnTo>
                  <a:pt x="29830" y="2071687"/>
                </a:lnTo>
                <a:cubicBezTo>
                  <a:pt x="29830" y="2079931"/>
                  <a:pt x="23160" y="2086602"/>
                  <a:pt x="14915" y="2086602"/>
                </a:cubicBezTo>
                <a:close/>
                <a:moveTo>
                  <a:pt x="14915" y="1978524"/>
                </a:moveTo>
                <a:cubicBezTo>
                  <a:pt x="6671" y="1978524"/>
                  <a:pt x="0" y="1971854"/>
                  <a:pt x="0" y="1963609"/>
                </a:cubicBezTo>
                <a:lnTo>
                  <a:pt x="0" y="1959862"/>
                </a:lnTo>
                <a:cubicBezTo>
                  <a:pt x="0" y="1951617"/>
                  <a:pt x="6671" y="1944947"/>
                  <a:pt x="14915" y="1944947"/>
                </a:cubicBezTo>
                <a:cubicBezTo>
                  <a:pt x="23160" y="1944947"/>
                  <a:pt x="29830" y="1951617"/>
                  <a:pt x="29830" y="1959862"/>
                </a:cubicBezTo>
                <a:lnTo>
                  <a:pt x="29830" y="1963609"/>
                </a:lnTo>
                <a:cubicBezTo>
                  <a:pt x="29830" y="1971929"/>
                  <a:pt x="23160" y="1978524"/>
                  <a:pt x="14915" y="1978524"/>
                </a:cubicBezTo>
                <a:close/>
                <a:moveTo>
                  <a:pt x="14915" y="1870522"/>
                </a:moveTo>
                <a:cubicBezTo>
                  <a:pt x="6671" y="1870522"/>
                  <a:pt x="0" y="1863851"/>
                  <a:pt x="0" y="1855607"/>
                </a:cubicBezTo>
                <a:lnTo>
                  <a:pt x="0" y="1851859"/>
                </a:lnTo>
                <a:cubicBezTo>
                  <a:pt x="0" y="1843615"/>
                  <a:pt x="6671" y="1836944"/>
                  <a:pt x="14915" y="1836944"/>
                </a:cubicBezTo>
                <a:cubicBezTo>
                  <a:pt x="23160" y="1836944"/>
                  <a:pt x="29830" y="1843615"/>
                  <a:pt x="29830" y="1851859"/>
                </a:cubicBezTo>
                <a:lnTo>
                  <a:pt x="29830" y="1855607"/>
                </a:lnTo>
                <a:cubicBezTo>
                  <a:pt x="29830" y="1863851"/>
                  <a:pt x="23160" y="1870522"/>
                  <a:pt x="14915" y="1870522"/>
                </a:cubicBezTo>
                <a:close/>
                <a:moveTo>
                  <a:pt x="14915" y="1762444"/>
                </a:moveTo>
                <a:cubicBezTo>
                  <a:pt x="6671" y="1762444"/>
                  <a:pt x="0" y="1755774"/>
                  <a:pt x="0" y="1747529"/>
                </a:cubicBezTo>
                <a:lnTo>
                  <a:pt x="0" y="1743782"/>
                </a:lnTo>
                <a:cubicBezTo>
                  <a:pt x="0" y="1735537"/>
                  <a:pt x="6671" y="1728867"/>
                  <a:pt x="14915" y="1728867"/>
                </a:cubicBezTo>
                <a:cubicBezTo>
                  <a:pt x="23160" y="1728867"/>
                  <a:pt x="29830" y="1735537"/>
                  <a:pt x="29830" y="1743782"/>
                </a:cubicBezTo>
                <a:lnTo>
                  <a:pt x="29830" y="1747529"/>
                </a:lnTo>
                <a:cubicBezTo>
                  <a:pt x="29830" y="1755774"/>
                  <a:pt x="23160" y="1762444"/>
                  <a:pt x="14915" y="1762444"/>
                </a:cubicBezTo>
                <a:close/>
                <a:moveTo>
                  <a:pt x="14915" y="1654367"/>
                </a:moveTo>
                <a:cubicBezTo>
                  <a:pt x="6671" y="1654367"/>
                  <a:pt x="0" y="1647696"/>
                  <a:pt x="0" y="1639452"/>
                </a:cubicBezTo>
                <a:lnTo>
                  <a:pt x="0" y="1635704"/>
                </a:lnTo>
                <a:cubicBezTo>
                  <a:pt x="0" y="1627460"/>
                  <a:pt x="6671" y="1620789"/>
                  <a:pt x="14915" y="1620789"/>
                </a:cubicBezTo>
                <a:cubicBezTo>
                  <a:pt x="23160" y="1620789"/>
                  <a:pt x="29830" y="1627460"/>
                  <a:pt x="29830" y="1635704"/>
                </a:cubicBezTo>
                <a:lnTo>
                  <a:pt x="29830" y="1639452"/>
                </a:lnTo>
                <a:cubicBezTo>
                  <a:pt x="29830" y="1647771"/>
                  <a:pt x="23160" y="1654367"/>
                  <a:pt x="14915" y="1654367"/>
                </a:cubicBezTo>
                <a:close/>
                <a:moveTo>
                  <a:pt x="14915" y="1546364"/>
                </a:moveTo>
                <a:cubicBezTo>
                  <a:pt x="6671" y="1546364"/>
                  <a:pt x="0" y="1539693"/>
                  <a:pt x="0" y="1531449"/>
                </a:cubicBezTo>
                <a:lnTo>
                  <a:pt x="0" y="1527701"/>
                </a:lnTo>
                <a:cubicBezTo>
                  <a:pt x="0" y="1519457"/>
                  <a:pt x="6671" y="1512786"/>
                  <a:pt x="14915" y="1512786"/>
                </a:cubicBezTo>
                <a:cubicBezTo>
                  <a:pt x="23160" y="1512786"/>
                  <a:pt x="29830" y="1519457"/>
                  <a:pt x="29830" y="1527701"/>
                </a:cubicBezTo>
                <a:lnTo>
                  <a:pt x="29830" y="1531449"/>
                </a:lnTo>
                <a:cubicBezTo>
                  <a:pt x="29830" y="1539693"/>
                  <a:pt x="23160" y="1546364"/>
                  <a:pt x="14915" y="1546364"/>
                </a:cubicBezTo>
                <a:close/>
                <a:moveTo>
                  <a:pt x="14915" y="1438286"/>
                </a:moveTo>
                <a:cubicBezTo>
                  <a:pt x="6671" y="1438286"/>
                  <a:pt x="0" y="1431616"/>
                  <a:pt x="0" y="1423371"/>
                </a:cubicBezTo>
                <a:lnTo>
                  <a:pt x="0" y="1419624"/>
                </a:lnTo>
                <a:cubicBezTo>
                  <a:pt x="0" y="1411379"/>
                  <a:pt x="6671" y="1404709"/>
                  <a:pt x="14915" y="1404709"/>
                </a:cubicBezTo>
                <a:cubicBezTo>
                  <a:pt x="23160" y="1404709"/>
                  <a:pt x="29830" y="1411379"/>
                  <a:pt x="29830" y="1419624"/>
                </a:cubicBezTo>
                <a:lnTo>
                  <a:pt x="29830" y="1423371"/>
                </a:lnTo>
                <a:cubicBezTo>
                  <a:pt x="29830" y="1431616"/>
                  <a:pt x="23160" y="1438286"/>
                  <a:pt x="14915" y="1438286"/>
                </a:cubicBezTo>
                <a:close/>
                <a:moveTo>
                  <a:pt x="14915" y="1330209"/>
                </a:moveTo>
                <a:cubicBezTo>
                  <a:pt x="6671" y="1330209"/>
                  <a:pt x="0" y="1323538"/>
                  <a:pt x="0" y="1315294"/>
                </a:cubicBezTo>
                <a:lnTo>
                  <a:pt x="0" y="1311546"/>
                </a:lnTo>
                <a:cubicBezTo>
                  <a:pt x="0" y="1303302"/>
                  <a:pt x="6671" y="1296631"/>
                  <a:pt x="14915" y="1296631"/>
                </a:cubicBezTo>
                <a:cubicBezTo>
                  <a:pt x="23160" y="1296631"/>
                  <a:pt x="29830" y="1303302"/>
                  <a:pt x="29830" y="1311546"/>
                </a:cubicBezTo>
                <a:lnTo>
                  <a:pt x="29830" y="1315294"/>
                </a:lnTo>
                <a:cubicBezTo>
                  <a:pt x="29830" y="1323613"/>
                  <a:pt x="23160" y="1330209"/>
                  <a:pt x="14915" y="1330209"/>
                </a:cubicBezTo>
                <a:close/>
                <a:moveTo>
                  <a:pt x="14915" y="1222206"/>
                </a:moveTo>
                <a:cubicBezTo>
                  <a:pt x="6671" y="1222206"/>
                  <a:pt x="0" y="1215536"/>
                  <a:pt x="0" y="1207291"/>
                </a:cubicBezTo>
                <a:lnTo>
                  <a:pt x="0" y="1203544"/>
                </a:lnTo>
                <a:cubicBezTo>
                  <a:pt x="0" y="1195299"/>
                  <a:pt x="6671" y="1188629"/>
                  <a:pt x="14915" y="1188629"/>
                </a:cubicBezTo>
                <a:cubicBezTo>
                  <a:pt x="23160" y="1188629"/>
                  <a:pt x="29830" y="1195299"/>
                  <a:pt x="29830" y="1203544"/>
                </a:cubicBezTo>
                <a:lnTo>
                  <a:pt x="29830" y="1207291"/>
                </a:lnTo>
                <a:cubicBezTo>
                  <a:pt x="29830" y="1215536"/>
                  <a:pt x="23160" y="1222206"/>
                  <a:pt x="14915" y="1222206"/>
                </a:cubicBezTo>
                <a:close/>
                <a:moveTo>
                  <a:pt x="14915" y="1114129"/>
                </a:moveTo>
                <a:cubicBezTo>
                  <a:pt x="6671" y="1114129"/>
                  <a:pt x="0" y="1107458"/>
                  <a:pt x="0" y="1099214"/>
                </a:cubicBezTo>
                <a:lnTo>
                  <a:pt x="0" y="1095466"/>
                </a:lnTo>
                <a:cubicBezTo>
                  <a:pt x="0" y="1087222"/>
                  <a:pt x="6671" y="1080551"/>
                  <a:pt x="14915" y="1080551"/>
                </a:cubicBezTo>
                <a:cubicBezTo>
                  <a:pt x="23160" y="1080551"/>
                  <a:pt x="29830" y="1087222"/>
                  <a:pt x="29830" y="1095466"/>
                </a:cubicBezTo>
                <a:lnTo>
                  <a:pt x="29830" y="1099214"/>
                </a:lnTo>
                <a:cubicBezTo>
                  <a:pt x="29830" y="1107458"/>
                  <a:pt x="23160" y="1114129"/>
                  <a:pt x="14915" y="1114129"/>
                </a:cubicBezTo>
                <a:close/>
                <a:moveTo>
                  <a:pt x="14915" y="1006051"/>
                </a:moveTo>
                <a:cubicBezTo>
                  <a:pt x="6671" y="1006051"/>
                  <a:pt x="0" y="999380"/>
                  <a:pt x="0" y="991136"/>
                </a:cubicBezTo>
                <a:lnTo>
                  <a:pt x="0" y="987388"/>
                </a:lnTo>
                <a:cubicBezTo>
                  <a:pt x="0" y="979144"/>
                  <a:pt x="6671" y="972473"/>
                  <a:pt x="14915" y="972473"/>
                </a:cubicBezTo>
                <a:cubicBezTo>
                  <a:pt x="23160" y="972473"/>
                  <a:pt x="29830" y="979144"/>
                  <a:pt x="29830" y="987388"/>
                </a:cubicBezTo>
                <a:lnTo>
                  <a:pt x="29830" y="991136"/>
                </a:lnTo>
                <a:cubicBezTo>
                  <a:pt x="29830" y="999380"/>
                  <a:pt x="23160" y="1006051"/>
                  <a:pt x="14915" y="1006051"/>
                </a:cubicBezTo>
                <a:close/>
                <a:moveTo>
                  <a:pt x="14915" y="898048"/>
                </a:moveTo>
                <a:cubicBezTo>
                  <a:pt x="6671" y="898048"/>
                  <a:pt x="0" y="891378"/>
                  <a:pt x="0" y="883133"/>
                </a:cubicBezTo>
                <a:lnTo>
                  <a:pt x="0" y="879386"/>
                </a:lnTo>
                <a:cubicBezTo>
                  <a:pt x="0" y="871141"/>
                  <a:pt x="6671" y="864471"/>
                  <a:pt x="14915" y="864471"/>
                </a:cubicBezTo>
                <a:cubicBezTo>
                  <a:pt x="23160" y="864471"/>
                  <a:pt x="29830" y="871141"/>
                  <a:pt x="29830" y="879386"/>
                </a:cubicBezTo>
                <a:lnTo>
                  <a:pt x="29830" y="883133"/>
                </a:lnTo>
                <a:cubicBezTo>
                  <a:pt x="29830" y="891378"/>
                  <a:pt x="23160" y="898048"/>
                  <a:pt x="14915" y="898048"/>
                </a:cubicBezTo>
                <a:close/>
                <a:moveTo>
                  <a:pt x="14915" y="789971"/>
                </a:moveTo>
                <a:cubicBezTo>
                  <a:pt x="6671" y="789971"/>
                  <a:pt x="0" y="783300"/>
                  <a:pt x="0" y="775056"/>
                </a:cubicBezTo>
                <a:lnTo>
                  <a:pt x="0" y="771308"/>
                </a:lnTo>
                <a:cubicBezTo>
                  <a:pt x="0" y="763064"/>
                  <a:pt x="6671" y="756393"/>
                  <a:pt x="14915" y="756393"/>
                </a:cubicBezTo>
                <a:cubicBezTo>
                  <a:pt x="23160" y="756393"/>
                  <a:pt x="29830" y="763064"/>
                  <a:pt x="29830" y="771308"/>
                </a:cubicBezTo>
                <a:lnTo>
                  <a:pt x="29830" y="775056"/>
                </a:lnTo>
                <a:cubicBezTo>
                  <a:pt x="29830" y="783300"/>
                  <a:pt x="23160" y="789971"/>
                  <a:pt x="14915" y="789971"/>
                </a:cubicBezTo>
                <a:close/>
                <a:moveTo>
                  <a:pt x="14915" y="681893"/>
                </a:moveTo>
                <a:cubicBezTo>
                  <a:pt x="6671" y="681893"/>
                  <a:pt x="0" y="675223"/>
                  <a:pt x="0" y="666978"/>
                </a:cubicBezTo>
                <a:lnTo>
                  <a:pt x="0" y="663231"/>
                </a:lnTo>
                <a:cubicBezTo>
                  <a:pt x="0" y="654986"/>
                  <a:pt x="6671" y="648316"/>
                  <a:pt x="14915" y="648316"/>
                </a:cubicBezTo>
                <a:cubicBezTo>
                  <a:pt x="23160" y="648316"/>
                  <a:pt x="29830" y="654986"/>
                  <a:pt x="29830" y="663231"/>
                </a:cubicBezTo>
                <a:lnTo>
                  <a:pt x="29830" y="666978"/>
                </a:lnTo>
                <a:cubicBezTo>
                  <a:pt x="29830" y="675223"/>
                  <a:pt x="23160" y="681893"/>
                  <a:pt x="14915" y="681893"/>
                </a:cubicBezTo>
                <a:close/>
                <a:moveTo>
                  <a:pt x="14915" y="573816"/>
                </a:moveTo>
                <a:cubicBezTo>
                  <a:pt x="6671" y="573816"/>
                  <a:pt x="0" y="567145"/>
                  <a:pt x="0" y="558901"/>
                </a:cubicBezTo>
                <a:lnTo>
                  <a:pt x="0" y="555153"/>
                </a:lnTo>
                <a:cubicBezTo>
                  <a:pt x="0" y="546909"/>
                  <a:pt x="6671" y="540238"/>
                  <a:pt x="14915" y="540238"/>
                </a:cubicBezTo>
                <a:cubicBezTo>
                  <a:pt x="23160" y="540238"/>
                  <a:pt x="29830" y="546909"/>
                  <a:pt x="29830" y="555153"/>
                </a:cubicBezTo>
                <a:lnTo>
                  <a:pt x="29830" y="558901"/>
                </a:lnTo>
                <a:cubicBezTo>
                  <a:pt x="29830" y="567220"/>
                  <a:pt x="23160" y="573816"/>
                  <a:pt x="14915" y="573816"/>
                </a:cubicBezTo>
                <a:close/>
                <a:moveTo>
                  <a:pt x="14915" y="465813"/>
                </a:moveTo>
                <a:cubicBezTo>
                  <a:pt x="6671" y="465813"/>
                  <a:pt x="0" y="459142"/>
                  <a:pt x="0" y="450898"/>
                </a:cubicBezTo>
                <a:lnTo>
                  <a:pt x="0" y="447150"/>
                </a:lnTo>
                <a:cubicBezTo>
                  <a:pt x="0" y="438906"/>
                  <a:pt x="6671" y="432235"/>
                  <a:pt x="14915" y="432235"/>
                </a:cubicBezTo>
                <a:cubicBezTo>
                  <a:pt x="23160" y="432235"/>
                  <a:pt x="29830" y="438906"/>
                  <a:pt x="29830" y="447150"/>
                </a:cubicBezTo>
                <a:lnTo>
                  <a:pt x="29830" y="450898"/>
                </a:lnTo>
                <a:cubicBezTo>
                  <a:pt x="29830" y="459142"/>
                  <a:pt x="23160" y="465813"/>
                  <a:pt x="14915" y="465813"/>
                </a:cubicBezTo>
                <a:close/>
                <a:moveTo>
                  <a:pt x="14915" y="357735"/>
                </a:moveTo>
                <a:cubicBezTo>
                  <a:pt x="6671" y="357735"/>
                  <a:pt x="0" y="351065"/>
                  <a:pt x="0" y="342820"/>
                </a:cubicBezTo>
                <a:lnTo>
                  <a:pt x="0" y="339073"/>
                </a:lnTo>
                <a:cubicBezTo>
                  <a:pt x="0" y="330828"/>
                  <a:pt x="6671" y="324158"/>
                  <a:pt x="14915" y="324158"/>
                </a:cubicBezTo>
                <a:cubicBezTo>
                  <a:pt x="23160" y="324158"/>
                  <a:pt x="29830" y="330828"/>
                  <a:pt x="29830" y="339073"/>
                </a:cubicBezTo>
                <a:lnTo>
                  <a:pt x="29830" y="342820"/>
                </a:lnTo>
                <a:cubicBezTo>
                  <a:pt x="29830" y="351065"/>
                  <a:pt x="23160" y="357735"/>
                  <a:pt x="14915" y="357735"/>
                </a:cubicBezTo>
                <a:close/>
                <a:moveTo>
                  <a:pt x="14915" y="249658"/>
                </a:moveTo>
                <a:cubicBezTo>
                  <a:pt x="6671" y="249658"/>
                  <a:pt x="0" y="242987"/>
                  <a:pt x="0" y="234743"/>
                </a:cubicBezTo>
                <a:lnTo>
                  <a:pt x="0" y="230995"/>
                </a:lnTo>
                <a:cubicBezTo>
                  <a:pt x="0" y="222751"/>
                  <a:pt x="6671" y="216080"/>
                  <a:pt x="14915" y="216080"/>
                </a:cubicBezTo>
                <a:cubicBezTo>
                  <a:pt x="23160" y="216080"/>
                  <a:pt x="29830" y="222751"/>
                  <a:pt x="29830" y="230995"/>
                </a:cubicBezTo>
                <a:lnTo>
                  <a:pt x="29830" y="234743"/>
                </a:lnTo>
                <a:cubicBezTo>
                  <a:pt x="29830" y="243062"/>
                  <a:pt x="23160" y="249658"/>
                  <a:pt x="14915" y="249658"/>
                </a:cubicBezTo>
                <a:close/>
                <a:moveTo>
                  <a:pt x="14915" y="141655"/>
                </a:moveTo>
                <a:cubicBezTo>
                  <a:pt x="6671" y="141655"/>
                  <a:pt x="0" y="134985"/>
                  <a:pt x="0" y="126740"/>
                </a:cubicBezTo>
                <a:lnTo>
                  <a:pt x="0" y="122993"/>
                </a:lnTo>
                <a:cubicBezTo>
                  <a:pt x="0" y="114748"/>
                  <a:pt x="6671" y="108078"/>
                  <a:pt x="14915" y="108078"/>
                </a:cubicBezTo>
                <a:cubicBezTo>
                  <a:pt x="23160" y="108078"/>
                  <a:pt x="29830" y="114748"/>
                  <a:pt x="29830" y="122993"/>
                </a:cubicBezTo>
                <a:lnTo>
                  <a:pt x="29830" y="126740"/>
                </a:lnTo>
                <a:cubicBezTo>
                  <a:pt x="29830" y="134985"/>
                  <a:pt x="23160" y="141655"/>
                  <a:pt x="14915" y="141655"/>
                </a:cubicBezTo>
                <a:close/>
                <a:moveTo>
                  <a:pt x="14915" y="33578"/>
                </a:moveTo>
                <a:cubicBezTo>
                  <a:pt x="6671" y="33578"/>
                  <a:pt x="0" y="26907"/>
                  <a:pt x="0" y="18662"/>
                </a:cubicBezTo>
                <a:lnTo>
                  <a:pt x="0" y="14915"/>
                </a:lnTo>
                <a:cubicBezTo>
                  <a:pt x="0" y="6671"/>
                  <a:pt x="6671" y="0"/>
                  <a:pt x="14915" y="0"/>
                </a:cubicBezTo>
                <a:cubicBezTo>
                  <a:pt x="23160" y="0"/>
                  <a:pt x="29830" y="6671"/>
                  <a:pt x="29830" y="14915"/>
                </a:cubicBezTo>
                <a:lnTo>
                  <a:pt x="29830" y="18662"/>
                </a:lnTo>
                <a:cubicBezTo>
                  <a:pt x="29830" y="26907"/>
                  <a:pt x="23160" y="33578"/>
                  <a:pt x="14915" y="33578"/>
                </a:cubicBezTo>
                <a:close/>
              </a:path>
            </a:pathLst>
          </a:custGeom>
          <a:solidFill>
            <a:srgbClr val="7F7F7F"/>
          </a:solidFill>
          <a:ln w="7489" cap="flat">
            <a:noFill/>
            <a:prstDash val="solid"/>
            <a:miter/>
          </a:ln>
        </p:spPr>
        <p:txBody>
          <a:bodyPr rtlCol="0" anchor="ctr"/>
          <a:lstStyle/>
          <a:p>
            <a:endParaRPr lang="en-US"/>
          </a:p>
        </p:txBody>
      </p:sp>
      <p:sp>
        <p:nvSpPr>
          <p:cNvPr id="262" name="TextBox 261">
            <a:extLst>
              <a:ext uri="{FF2B5EF4-FFF2-40B4-BE49-F238E27FC236}">
                <a16:creationId xmlns:a16="http://schemas.microsoft.com/office/drawing/2014/main" id="{3FB1D575-6A77-614B-A88B-3EEA78FE1A85}"/>
              </a:ext>
            </a:extLst>
          </p:cNvPr>
          <p:cNvSpPr txBox="1"/>
          <p:nvPr/>
        </p:nvSpPr>
        <p:spPr>
          <a:xfrm>
            <a:off x="9288625" y="4954633"/>
            <a:ext cx="2721718" cy="1404231"/>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63" name="TextBox 262">
            <a:extLst>
              <a:ext uri="{FF2B5EF4-FFF2-40B4-BE49-F238E27FC236}">
                <a16:creationId xmlns:a16="http://schemas.microsoft.com/office/drawing/2014/main" id="{5855A6C4-FCCE-5507-2A87-806930EE2553}"/>
              </a:ext>
            </a:extLst>
          </p:cNvPr>
          <p:cNvSpPr txBox="1"/>
          <p:nvPr/>
        </p:nvSpPr>
        <p:spPr>
          <a:xfrm>
            <a:off x="6260946" y="4954633"/>
            <a:ext cx="2721718" cy="1404231"/>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64" name="TextBox 263">
            <a:extLst>
              <a:ext uri="{FF2B5EF4-FFF2-40B4-BE49-F238E27FC236}">
                <a16:creationId xmlns:a16="http://schemas.microsoft.com/office/drawing/2014/main" id="{AAB5597F-F41C-0695-9BFB-E3C23745E546}"/>
              </a:ext>
            </a:extLst>
          </p:cNvPr>
          <p:cNvSpPr txBox="1"/>
          <p:nvPr/>
        </p:nvSpPr>
        <p:spPr>
          <a:xfrm>
            <a:off x="3233267" y="4901072"/>
            <a:ext cx="2721718" cy="1404231"/>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
        <p:nvSpPr>
          <p:cNvPr id="265" name="TextBox 264">
            <a:extLst>
              <a:ext uri="{FF2B5EF4-FFF2-40B4-BE49-F238E27FC236}">
                <a16:creationId xmlns:a16="http://schemas.microsoft.com/office/drawing/2014/main" id="{CAA99F4B-9FBB-A1BE-8697-CAC814D3AA86}"/>
              </a:ext>
            </a:extLst>
          </p:cNvPr>
          <p:cNvSpPr txBox="1"/>
          <p:nvPr/>
        </p:nvSpPr>
        <p:spPr>
          <a:xfrm>
            <a:off x="205588" y="4901072"/>
            <a:ext cx="2721718" cy="1404231"/>
          </a:xfrm>
          <a:prstGeom prst="rect">
            <a:avLst/>
          </a:prstGeom>
          <a:noFill/>
        </p:spPr>
        <p:txBody>
          <a:bodyPr wrap="square">
            <a:spAutoFit/>
          </a:bodyPr>
          <a:lstStyle/>
          <a:p>
            <a:pPr algn="ctr" rtl="1">
              <a:lnSpc>
                <a:spcPct val="150000"/>
              </a:lnSpc>
            </a:pPr>
            <a:r>
              <a:rPr lang="fa-IR" sz="1600" b="1" dirty="0">
                <a:solidFill>
                  <a:srgbClr val="0D2B67"/>
                </a:solidFill>
                <a:latin typeface="Kalameh" pitchFamily="2" charset="-78"/>
                <a:cs typeface="B Yekan" panose="00000400000000000000" pitchFamily="2" charset="-78"/>
              </a:rPr>
              <a:t>تیتر عنوان را وارد نمایید</a:t>
            </a:r>
          </a:p>
          <a:p>
            <a:pPr algn="ctr" rtl="1">
              <a:lnSpc>
                <a:spcPct val="15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400" dirty="0">
              <a:solidFill>
                <a:srgbClr val="0D2B67"/>
              </a:solidFill>
              <a:cs typeface="B Yekan" panose="00000400000000000000" pitchFamily="2" charset="-78"/>
            </a:endParaRPr>
          </a:p>
        </p:txBody>
      </p:sp>
    </p:spTree>
    <p:extLst>
      <p:ext uri="{BB962C8B-B14F-4D97-AF65-F5344CB8AC3E}">
        <p14:creationId xmlns:p14="http://schemas.microsoft.com/office/powerpoint/2010/main" val="31162897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1000"/>
                                        <p:tgtEl>
                                          <p:spTgt spid="37"/>
                                        </p:tgtEl>
                                      </p:cBhvr>
                                    </p:animEffect>
                                    <p:anim calcmode="lin" valueType="num">
                                      <p:cBhvr>
                                        <p:cTn id="23" dur="1000" fill="hold"/>
                                        <p:tgtEl>
                                          <p:spTgt spid="37"/>
                                        </p:tgtEl>
                                        <p:attrNameLst>
                                          <p:attrName>ppt_x</p:attrName>
                                        </p:attrNameLst>
                                      </p:cBhvr>
                                      <p:tavLst>
                                        <p:tav tm="0">
                                          <p:val>
                                            <p:strVal val="#ppt_x"/>
                                          </p:val>
                                        </p:tav>
                                        <p:tav tm="100000">
                                          <p:val>
                                            <p:strVal val="#ppt_x"/>
                                          </p:val>
                                        </p:tav>
                                      </p:tavLst>
                                    </p:anim>
                                    <p:anim calcmode="lin" valueType="num">
                                      <p:cBhvr>
                                        <p:cTn id="24" dur="1000" fill="hold"/>
                                        <p:tgtEl>
                                          <p:spTgt spid="3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1000"/>
                                        <p:tgtEl>
                                          <p:spTgt spid="40"/>
                                        </p:tgtEl>
                                      </p:cBhvr>
                                    </p:animEffect>
                                    <p:anim calcmode="lin" valueType="num">
                                      <p:cBhvr>
                                        <p:cTn id="28" dur="1000" fill="hold"/>
                                        <p:tgtEl>
                                          <p:spTgt spid="40"/>
                                        </p:tgtEl>
                                        <p:attrNameLst>
                                          <p:attrName>ppt_x</p:attrName>
                                        </p:attrNameLst>
                                      </p:cBhvr>
                                      <p:tavLst>
                                        <p:tav tm="0">
                                          <p:val>
                                            <p:strVal val="#ppt_x"/>
                                          </p:val>
                                        </p:tav>
                                        <p:tav tm="100000">
                                          <p:val>
                                            <p:strVal val="#ppt_x"/>
                                          </p:val>
                                        </p:tav>
                                      </p:tavLst>
                                    </p:anim>
                                    <p:anim calcmode="lin" valueType="num">
                                      <p:cBhvr>
                                        <p:cTn id="29" dur="1000" fill="hold"/>
                                        <p:tgtEl>
                                          <p:spTgt spid="4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1000"/>
                                        <p:tgtEl>
                                          <p:spTgt spid="46"/>
                                        </p:tgtEl>
                                      </p:cBhvr>
                                    </p:animEffect>
                                    <p:anim calcmode="lin" valueType="num">
                                      <p:cBhvr>
                                        <p:cTn id="33" dur="1000" fill="hold"/>
                                        <p:tgtEl>
                                          <p:spTgt spid="46"/>
                                        </p:tgtEl>
                                        <p:attrNameLst>
                                          <p:attrName>ppt_x</p:attrName>
                                        </p:attrNameLst>
                                      </p:cBhvr>
                                      <p:tavLst>
                                        <p:tav tm="0">
                                          <p:val>
                                            <p:strVal val="#ppt_x"/>
                                          </p:val>
                                        </p:tav>
                                        <p:tav tm="100000">
                                          <p:val>
                                            <p:strVal val="#ppt_x"/>
                                          </p:val>
                                        </p:tav>
                                      </p:tavLst>
                                    </p:anim>
                                    <p:anim calcmode="lin" valueType="num">
                                      <p:cBhvr>
                                        <p:cTn id="34" dur="1000" fill="hold"/>
                                        <p:tgtEl>
                                          <p:spTgt spid="4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1000"/>
                                        <p:tgtEl>
                                          <p:spTgt spid="47"/>
                                        </p:tgtEl>
                                      </p:cBhvr>
                                    </p:animEffect>
                                    <p:anim calcmode="lin" valueType="num">
                                      <p:cBhvr>
                                        <p:cTn id="38" dur="1000" fill="hold"/>
                                        <p:tgtEl>
                                          <p:spTgt spid="47"/>
                                        </p:tgtEl>
                                        <p:attrNameLst>
                                          <p:attrName>ppt_x</p:attrName>
                                        </p:attrNameLst>
                                      </p:cBhvr>
                                      <p:tavLst>
                                        <p:tav tm="0">
                                          <p:val>
                                            <p:strVal val="#ppt_x"/>
                                          </p:val>
                                        </p:tav>
                                        <p:tav tm="100000">
                                          <p:val>
                                            <p:strVal val="#ppt_x"/>
                                          </p:val>
                                        </p:tav>
                                      </p:tavLst>
                                    </p:anim>
                                    <p:anim calcmode="lin" valueType="num">
                                      <p:cBhvr>
                                        <p:cTn id="39" dur="10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65"/>
                                        </p:tgtEl>
                                        <p:attrNameLst>
                                          <p:attrName>style.visibility</p:attrName>
                                        </p:attrNameLst>
                                      </p:cBhvr>
                                      <p:to>
                                        <p:strVal val="visible"/>
                                      </p:to>
                                    </p:set>
                                    <p:animEffect transition="in" filter="fade">
                                      <p:cBhvr>
                                        <p:cTn id="42" dur="1000"/>
                                        <p:tgtEl>
                                          <p:spTgt spid="265"/>
                                        </p:tgtEl>
                                      </p:cBhvr>
                                    </p:animEffect>
                                    <p:anim calcmode="lin" valueType="num">
                                      <p:cBhvr>
                                        <p:cTn id="43" dur="1000" fill="hold"/>
                                        <p:tgtEl>
                                          <p:spTgt spid="265"/>
                                        </p:tgtEl>
                                        <p:attrNameLst>
                                          <p:attrName>ppt_x</p:attrName>
                                        </p:attrNameLst>
                                      </p:cBhvr>
                                      <p:tavLst>
                                        <p:tav tm="0">
                                          <p:val>
                                            <p:strVal val="#ppt_x"/>
                                          </p:val>
                                        </p:tav>
                                        <p:tav tm="100000">
                                          <p:val>
                                            <p:strVal val="#ppt_x"/>
                                          </p:val>
                                        </p:tav>
                                      </p:tavLst>
                                    </p:anim>
                                    <p:anim calcmode="lin" valueType="num">
                                      <p:cBhvr>
                                        <p:cTn id="44" dur="1000" fill="hold"/>
                                        <p:tgtEl>
                                          <p:spTgt spid="265"/>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59"/>
                                        </p:tgtEl>
                                        <p:attrNameLst>
                                          <p:attrName>style.visibility</p:attrName>
                                        </p:attrNameLst>
                                      </p:cBhvr>
                                      <p:to>
                                        <p:strVal val="visible"/>
                                      </p:to>
                                    </p:set>
                                    <p:animEffect transition="in" filter="fade">
                                      <p:cBhvr>
                                        <p:cTn id="49" dur="1000"/>
                                        <p:tgtEl>
                                          <p:spTgt spid="259"/>
                                        </p:tgtEl>
                                      </p:cBhvr>
                                    </p:animEffect>
                                    <p:anim calcmode="lin" valueType="num">
                                      <p:cBhvr>
                                        <p:cTn id="50" dur="1000" fill="hold"/>
                                        <p:tgtEl>
                                          <p:spTgt spid="259"/>
                                        </p:tgtEl>
                                        <p:attrNameLst>
                                          <p:attrName>ppt_x</p:attrName>
                                        </p:attrNameLst>
                                      </p:cBhvr>
                                      <p:tavLst>
                                        <p:tav tm="0">
                                          <p:val>
                                            <p:strVal val="#ppt_x"/>
                                          </p:val>
                                        </p:tav>
                                        <p:tav tm="100000">
                                          <p:val>
                                            <p:strVal val="#ppt_x"/>
                                          </p:val>
                                        </p:tav>
                                      </p:tavLst>
                                    </p:anim>
                                    <p:anim calcmode="lin" valueType="num">
                                      <p:cBhvr>
                                        <p:cTn id="51" dur="1000" fill="hold"/>
                                        <p:tgtEl>
                                          <p:spTgt spid="25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fade">
                                      <p:cBhvr>
                                        <p:cTn id="56" dur="1000"/>
                                        <p:tgtEl>
                                          <p:spTgt spid="103"/>
                                        </p:tgtEl>
                                      </p:cBhvr>
                                    </p:animEffect>
                                    <p:anim calcmode="lin" valueType="num">
                                      <p:cBhvr>
                                        <p:cTn id="57" dur="1000" fill="hold"/>
                                        <p:tgtEl>
                                          <p:spTgt spid="103"/>
                                        </p:tgtEl>
                                        <p:attrNameLst>
                                          <p:attrName>ppt_x</p:attrName>
                                        </p:attrNameLst>
                                      </p:cBhvr>
                                      <p:tavLst>
                                        <p:tav tm="0">
                                          <p:val>
                                            <p:strVal val="#ppt_x"/>
                                          </p:val>
                                        </p:tav>
                                        <p:tav tm="100000">
                                          <p:val>
                                            <p:strVal val="#ppt_x"/>
                                          </p:val>
                                        </p:tav>
                                      </p:tavLst>
                                    </p:anim>
                                    <p:anim calcmode="lin" valueType="num">
                                      <p:cBhvr>
                                        <p:cTn id="58" dur="1000" fill="hold"/>
                                        <p:tgtEl>
                                          <p:spTgt spid="10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fade">
                                      <p:cBhvr>
                                        <p:cTn id="61" dur="1000"/>
                                        <p:tgtEl>
                                          <p:spTgt spid="104"/>
                                        </p:tgtEl>
                                      </p:cBhvr>
                                    </p:animEffect>
                                    <p:anim calcmode="lin" valueType="num">
                                      <p:cBhvr>
                                        <p:cTn id="62" dur="1000" fill="hold"/>
                                        <p:tgtEl>
                                          <p:spTgt spid="104"/>
                                        </p:tgtEl>
                                        <p:attrNameLst>
                                          <p:attrName>ppt_x</p:attrName>
                                        </p:attrNameLst>
                                      </p:cBhvr>
                                      <p:tavLst>
                                        <p:tav tm="0">
                                          <p:val>
                                            <p:strVal val="#ppt_x"/>
                                          </p:val>
                                        </p:tav>
                                        <p:tav tm="100000">
                                          <p:val>
                                            <p:strVal val="#ppt_x"/>
                                          </p:val>
                                        </p:tav>
                                      </p:tavLst>
                                    </p:anim>
                                    <p:anim calcmode="lin" valueType="num">
                                      <p:cBhvr>
                                        <p:cTn id="63" dur="1000" fill="hold"/>
                                        <p:tgtEl>
                                          <p:spTgt spid="10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05"/>
                                        </p:tgtEl>
                                        <p:attrNameLst>
                                          <p:attrName>style.visibility</p:attrName>
                                        </p:attrNameLst>
                                      </p:cBhvr>
                                      <p:to>
                                        <p:strVal val="visible"/>
                                      </p:to>
                                    </p:set>
                                    <p:animEffect transition="in" filter="fade">
                                      <p:cBhvr>
                                        <p:cTn id="66" dur="1000"/>
                                        <p:tgtEl>
                                          <p:spTgt spid="105"/>
                                        </p:tgtEl>
                                      </p:cBhvr>
                                    </p:animEffect>
                                    <p:anim calcmode="lin" valueType="num">
                                      <p:cBhvr>
                                        <p:cTn id="67" dur="1000" fill="hold"/>
                                        <p:tgtEl>
                                          <p:spTgt spid="105"/>
                                        </p:tgtEl>
                                        <p:attrNameLst>
                                          <p:attrName>ppt_x</p:attrName>
                                        </p:attrNameLst>
                                      </p:cBhvr>
                                      <p:tavLst>
                                        <p:tav tm="0">
                                          <p:val>
                                            <p:strVal val="#ppt_x"/>
                                          </p:val>
                                        </p:tav>
                                        <p:tav tm="100000">
                                          <p:val>
                                            <p:strVal val="#ppt_x"/>
                                          </p:val>
                                        </p:tav>
                                      </p:tavLst>
                                    </p:anim>
                                    <p:anim calcmode="lin" valueType="num">
                                      <p:cBhvr>
                                        <p:cTn id="68" dur="1000" fill="hold"/>
                                        <p:tgtEl>
                                          <p:spTgt spid="10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06"/>
                                        </p:tgtEl>
                                        <p:attrNameLst>
                                          <p:attrName>style.visibility</p:attrName>
                                        </p:attrNameLst>
                                      </p:cBhvr>
                                      <p:to>
                                        <p:strVal val="visible"/>
                                      </p:to>
                                    </p:set>
                                    <p:animEffect transition="in" filter="fade">
                                      <p:cBhvr>
                                        <p:cTn id="71" dur="1000"/>
                                        <p:tgtEl>
                                          <p:spTgt spid="106"/>
                                        </p:tgtEl>
                                      </p:cBhvr>
                                    </p:animEffect>
                                    <p:anim calcmode="lin" valueType="num">
                                      <p:cBhvr>
                                        <p:cTn id="72" dur="1000" fill="hold"/>
                                        <p:tgtEl>
                                          <p:spTgt spid="106"/>
                                        </p:tgtEl>
                                        <p:attrNameLst>
                                          <p:attrName>ppt_x</p:attrName>
                                        </p:attrNameLst>
                                      </p:cBhvr>
                                      <p:tavLst>
                                        <p:tav tm="0">
                                          <p:val>
                                            <p:strVal val="#ppt_x"/>
                                          </p:val>
                                        </p:tav>
                                        <p:tav tm="100000">
                                          <p:val>
                                            <p:strVal val="#ppt_x"/>
                                          </p:val>
                                        </p:tav>
                                      </p:tavLst>
                                    </p:anim>
                                    <p:anim calcmode="lin" valueType="num">
                                      <p:cBhvr>
                                        <p:cTn id="73" dur="1000" fill="hold"/>
                                        <p:tgtEl>
                                          <p:spTgt spid="10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07"/>
                                        </p:tgtEl>
                                        <p:attrNameLst>
                                          <p:attrName>style.visibility</p:attrName>
                                        </p:attrNameLst>
                                      </p:cBhvr>
                                      <p:to>
                                        <p:strVal val="visible"/>
                                      </p:to>
                                    </p:set>
                                    <p:animEffect transition="in" filter="fade">
                                      <p:cBhvr>
                                        <p:cTn id="76" dur="1000"/>
                                        <p:tgtEl>
                                          <p:spTgt spid="107"/>
                                        </p:tgtEl>
                                      </p:cBhvr>
                                    </p:animEffect>
                                    <p:anim calcmode="lin" valueType="num">
                                      <p:cBhvr>
                                        <p:cTn id="77" dur="1000" fill="hold"/>
                                        <p:tgtEl>
                                          <p:spTgt spid="107"/>
                                        </p:tgtEl>
                                        <p:attrNameLst>
                                          <p:attrName>ppt_x</p:attrName>
                                        </p:attrNameLst>
                                      </p:cBhvr>
                                      <p:tavLst>
                                        <p:tav tm="0">
                                          <p:val>
                                            <p:strVal val="#ppt_x"/>
                                          </p:val>
                                        </p:tav>
                                        <p:tav tm="100000">
                                          <p:val>
                                            <p:strVal val="#ppt_x"/>
                                          </p:val>
                                        </p:tav>
                                      </p:tavLst>
                                    </p:anim>
                                    <p:anim calcmode="lin" valueType="num">
                                      <p:cBhvr>
                                        <p:cTn id="78" dur="1000" fill="hold"/>
                                        <p:tgtEl>
                                          <p:spTgt spid="10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08"/>
                                        </p:tgtEl>
                                        <p:attrNameLst>
                                          <p:attrName>style.visibility</p:attrName>
                                        </p:attrNameLst>
                                      </p:cBhvr>
                                      <p:to>
                                        <p:strVal val="visible"/>
                                      </p:to>
                                    </p:set>
                                    <p:animEffect transition="in" filter="fade">
                                      <p:cBhvr>
                                        <p:cTn id="81" dur="1000"/>
                                        <p:tgtEl>
                                          <p:spTgt spid="108"/>
                                        </p:tgtEl>
                                      </p:cBhvr>
                                    </p:animEffect>
                                    <p:anim calcmode="lin" valueType="num">
                                      <p:cBhvr>
                                        <p:cTn id="82" dur="1000" fill="hold"/>
                                        <p:tgtEl>
                                          <p:spTgt spid="108"/>
                                        </p:tgtEl>
                                        <p:attrNameLst>
                                          <p:attrName>ppt_x</p:attrName>
                                        </p:attrNameLst>
                                      </p:cBhvr>
                                      <p:tavLst>
                                        <p:tav tm="0">
                                          <p:val>
                                            <p:strVal val="#ppt_x"/>
                                          </p:val>
                                        </p:tav>
                                        <p:tav tm="100000">
                                          <p:val>
                                            <p:strVal val="#ppt_x"/>
                                          </p:val>
                                        </p:tav>
                                      </p:tavLst>
                                    </p:anim>
                                    <p:anim calcmode="lin" valueType="num">
                                      <p:cBhvr>
                                        <p:cTn id="83" dur="1000" fill="hold"/>
                                        <p:tgtEl>
                                          <p:spTgt spid="10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09"/>
                                        </p:tgtEl>
                                        <p:attrNameLst>
                                          <p:attrName>style.visibility</p:attrName>
                                        </p:attrNameLst>
                                      </p:cBhvr>
                                      <p:to>
                                        <p:strVal val="visible"/>
                                      </p:to>
                                    </p:set>
                                    <p:animEffect transition="in" filter="fade">
                                      <p:cBhvr>
                                        <p:cTn id="86" dur="1000"/>
                                        <p:tgtEl>
                                          <p:spTgt spid="109"/>
                                        </p:tgtEl>
                                      </p:cBhvr>
                                    </p:animEffect>
                                    <p:anim calcmode="lin" valueType="num">
                                      <p:cBhvr>
                                        <p:cTn id="87" dur="1000" fill="hold"/>
                                        <p:tgtEl>
                                          <p:spTgt spid="109"/>
                                        </p:tgtEl>
                                        <p:attrNameLst>
                                          <p:attrName>ppt_x</p:attrName>
                                        </p:attrNameLst>
                                      </p:cBhvr>
                                      <p:tavLst>
                                        <p:tav tm="0">
                                          <p:val>
                                            <p:strVal val="#ppt_x"/>
                                          </p:val>
                                        </p:tav>
                                        <p:tav tm="100000">
                                          <p:val>
                                            <p:strVal val="#ppt_x"/>
                                          </p:val>
                                        </p:tav>
                                      </p:tavLst>
                                    </p:anim>
                                    <p:anim calcmode="lin" valueType="num">
                                      <p:cBhvr>
                                        <p:cTn id="88" dur="1000" fill="hold"/>
                                        <p:tgtEl>
                                          <p:spTgt spid="10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64"/>
                                        </p:tgtEl>
                                        <p:attrNameLst>
                                          <p:attrName>style.visibility</p:attrName>
                                        </p:attrNameLst>
                                      </p:cBhvr>
                                      <p:to>
                                        <p:strVal val="visible"/>
                                      </p:to>
                                    </p:set>
                                    <p:animEffect transition="in" filter="fade">
                                      <p:cBhvr>
                                        <p:cTn id="91" dur="1000"/>
                                        <p:tgtEl>
                                          <p:spTgt spid="264"/>
                                        </p:tgtEl>
                                      </p:cBhvr>
                                    </p:animEffect>
                                    <p:anim calcmode="lin" valueType="num">
                                      <p:cBhvr>
                                        <p:cTn id="92" dur="1000" fill="hold"/>
                                        <p:tgtEl>
                                          <p:spTgt spid="264"/>
                                        </p:tgtEl>
                                        <p:attrNameLst>
                                          <p:attrName>ppt_x</p:attrName>
                                        </p:attrNameLst>
                                      </p:cBhvr>
                                      <p:tavLst>
                                        <p:tav tm="0">
                                          <p:val>
                                            <p:strVal val="#ppt_x"/>
                                          </p:val>
                                        </p:tav>
                                        <p:tav tm="100000">
                                          <p:val>
                                            <p:strVal val="#ppt_x"/>
                                          </p:val>
                                        </p:tav>
                                      </p:tavLst>
                                    </p:anim>
                                    <p:anim calcmode="lin" valueType="num">
                                      <p:cBhvr>
                                        <p:cTn id="93" dur="1000" fill="hold"/>
                                        <p:tgtEl>
                                          <p:spTgt spid="264"/>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260"/>
                                        </p:tgtEl>
                                        <p:attrNameLst>
                                          <p:attrName>style.visibility</p:attrName>
                                        </p:attrNameLst>
                                      </p:cBhvr>
                                      <p:to>
                                        <p:strVal val="visible"/>
                                      </p:to>
                                    </p:set>
                                    <p:animEffect transition="in" filter="fade">
                                      <p:cBhvr>
                                        <p:cTn id="98" dur="1000"/>
                                        <p:tgtEl>
                                          <p:spTgt spid="260"/>
                                        </p:tgtEl>
                                      </p:cBhvr>
                                    </p:animEffect>
                                    <p:anim calcmode="lin" valueType="num">
                                      <p:cBhvr>
                                        <p:cTn id="99" dur="1000" fill="hold"/>
                                        <p:tgtEl>
                                          <p:spTgt spid="260"/>
                                        </p:tgtEl>
                                        <p:attrNameLst>
                                          <p:attrName>ppt_x</p:attrName>
                                        </p:attrNameLst>
                                      </p:cBhvr>
                                      <p:tavLst>
                                        <p:tav tm="0">
                                          <p:val>
                                            <p:strVal val="#ppt_x"/>
                                          </p:val>
                                        </p:tav>
                                        <p:tav tm="100000">
                                          <p:val>
                                            <p:strVal val="#ppt_x"/>
                                          </p:val>
                                        </p:tav>
                                      </p:tavLst>
                                    </p:anim>
                                    <p:anim calcmode="lin" valueType="num">
                                      <p:cBhvr>
                                        <p:cTn id="100" dur="1000" fill="hold"/>
                                        <p:tgtEl>
                                          <p:spTgt spid="260"/>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154"/>
                                        </p:tgtEl>
                                        <p:attrNameLst>
                                          <p:attrName>style.visibility</p:attrName>
                                        </p:attrNameLst>
                                      </p:cBhvr>
                                      <p:to>
                                        <p:strVal val="visible"/>
                                      </p:to>
                                    </p:set>
                                    <p:animEffect transition="in" filter="fade">
                                      <p:cBhvr>
                                        <p:cTn id="105" dur="1000"/>
                                        <p:tgtEl>
                                          <p:spTgt spid="154"/>
                                        </p:tgtEl>
                                      </p:cBhvr>
                                    </p:animEffect>
                                    <p:anim calcmode="lin" valueType="num">
                                      <p:cBhvr>
                                        <p:cTn id="106" dur="1000" fill="hold"/>
                                        <p:tgtEl>
                                          <p:spTgt spid="154"/>
                                        </p:tgtEl>
                                        <p:attrNameLst>
                                          <p:attrName>ppt_x</p:attrName>
                                        </p:attrNameLst>
                                      </p:cBhvr>
                                      <p:tavLst>
                                        <p:tav tm="0">
                                          <p:val>
                                            <p:strVal val="#ppt_x"/>
                                          </p:val>
                                        </p:tav>
                                        <p:tav tm="100000">
                                          <p:val>
                                            <p:strVal val="#ppt_x"/>
                                          </p:val>
                                        </p:tav>
                                      </p:tavLst>
                                    </p:anim>
                                    <p:anim calcmode="lin" valueType="num">
                                      <p:cBhvr>
                                        <p:cTn id="107" dur="1000" fill="hold"/>
                                        <p:tgtEl>
                                          <p:spTgt spid="15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155"/>
                                        </p:tgtEl>
                                        <p:attrNameLst>
                                          <p:attrName>style.visibility</p:attrName>
                                        </p:attrNameLst>
                                      </p:cBhvr>
                                      <p:to>
                                        <p:strVal val="visible"/>
                                      </p:to>
                                    </p:set>
                                    <p:animEffect transition="in" filter="fade">
                                      <p:cBhvr>
                                        <p:cTn id="110" dur="1000"/>
                                        <p:tgtEl>
                                          <p:spTgt spid="155"/>
                                        </p:tgtEl>
                                      </p:cBhvr>
                                    </p:animEffect>
                                    <p:anim calcmode="lin" valueType="num">
                                      <p:cBhvr>
                                        <p:cTn id="111" dur="1000" fill="hold"/>
                                        <p:tgtEl>
                                          <p:spTgt spid="155"/>
                                        </p:tgtEl>
                                        <p:attrNameLst>
                                          <p:attrName>ppt_x</p:attrName>
                                        </p:attrNameLst>
                                      </p:cBhvr>
                                      <p:tavLst>
                                        <p:tav tm="0">
                                          <p:val>
                                            <p:strVal val="#ppt_x"/>
                                          </p:val>
                                        </p:tav>
                                        <p:tav tm="100000">
                                          <p:val>
                                            <p:strVal val="#ppt_x"/>
                                          </p:val>
                                        </p:tav>
                                      </p:tavLst>
                                    </p:anim>
                                    <p:anim calcmode="lin" valueType="num">
                                      <p:cBhvr>
                                        <p:cTn id="112" dur="1000" fill="hold"/>
                                        <p:tgtEl>
                                          <p:spTgt spid="155"/>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156"/>
                                        </p:tgtEl>
                                        <p:attrNameLst>
                                          <p:attrName>style.visibility</p:attrName>
                                        </p:attrNameLst>
                                      </p:cBhvr>
                                      <p:to>
                                        <p:strVal val="visible"/>
                                      </p:to>
                                    </p:set>
                                    <p:animEffect transition="in" filter="fade">
                                      <p:cBhvr>
                                        <p:cTn id="115" dur="1000"/>
                                        <p:tgtEl>
                                          <p:spTgt spid="156"/>
                                        </p:tgtEl>
                                      </p:cBhvr>
                                    </p:animEffect>
                                    <p:anim calcmode="lin" valueType="num">
                                      <p:cBhvr>
                                        <p:cTn id="116" dur="1000" fill="hold"/>
                                        <p:tgtEl>
                                          <p:spTgt spid="156"/>
                                        </p:tgtEl>
                                        <p:attrNameLst>
                                          <p:attrName>ppt_x</p:attrName>
                                        </p:attrNameLst>
                                      </p:cBhvr>
                                      <p:tavLst>
                                        <p:tav tm="0">
                                          <p:val>
                                            <p:strVal val="#ppt_x"/>
                                          </p:val>
                                        </p:tav>
                                        <p:tav tm="100000">
                                          <p:val>
                                            <p:strVal val="#ppt_x"/>
                                          </p:val>
                                        </p:tav>
                                      </p:tavLst>
                                    </p:anim>
                                    <p:anim calcmode="lin" valueType="num">
                                      <p:cBhvr>
                                        <p:cTn id="117" dur="1000" fill="hold"/>
                                        <p:tgtEl>
                                          <p:spTgt spid="156"/>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157"/>
                                        </p:tgtEl>
                                        <p:attrNameLst>
                                          <p:attrName>style.visibility</p:attrName>
                                        </p:attrNameLst>
                                      </p:cBhvr>
                                      <p:to>
                                        <p:strVal val="visible"/>
                                      </p:to>
                                    </p:set>
                                    <p:animEffect transition="in" filter="fade">
                                      <p:cBhvr>
                                        <p:cTn id="120" dur="1000"/>
                                        <p:tgtEl>
                                          <p:spTgt spid="157"/>
                                        </p:tgtEl>
                                      </p:cBhvr>
                                    </p:animEffect>
                                    <p:anim calcmode="lin" valueType="num">
                                      <p:cBhvr>
                                        <p:cTn id="121" dur="1000" fill="hold"/>
                                        <p:tgtEl>
                                          <p:spTgt spid="157"/>
                                        </p:tgtEl>
                                        <p:attrNameLst>
                                          <p:attrName>ppt_x</p:attrName>
                                        </p:attrNameLst>
                                      </p:cBhvr>
                                      <p:tavLst>
                                        <p:tav tm="0">
                                          <p:val>
                                            <p:strVal val="#ppt_x"/>
                                          </p:val>
                                        </p:tav>
                                        <p:tav tm="100000">
                                          <p:val>
                                            <p:strVal val="#ppt_x"/>
                                          </p:val>
                                        </p:tav>
                                      </p:tavLst>
                                    </p:anim>
                                    <p:anim calcmode="lin" valueType="num">
                                      <p:cBhvr>
                                        <p:cTn id="122" dur="1000" fill="hold"/>
                                        <p:tgtEl>
                                          <p:spTgt spid="157"/>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158"/>
                                        </p:tgtEl>
                                        <p:attrNameLst>
                                          <p:attrName>style.visibility</p:attrName>
                                        </p:attrNameLst>
                                      </p:cBhvr>
                                      <p:to>
                                        <p:strVal val="visible"/>
                                      </p:to>
                                    </p:set>
                                    <p:animEffect transition="in" filter="fade">
                                      <p:cBhvr>
                                        <p:cTn id="125" dur="1000"/>
                                        <p:tgtEl>
                                          <p:spTgt spid="158"/>
                                        </p:tgtEl>
                                      </p:cBhvr>
                                    </p:animEffect>
                                    <p:anim calcmode="lin" valueType="num">
                                      <p:cBhvr>
                                        <p:cTn id="126" dur="1000" fill="hold"/>
                                        <p:tgtEl>
                                          <p:spTgt spid="158"/>
                                        </p:tgtEl>
                                        <p:attrNameLst>
                                          <p:attrName>ppt_x</p:attrName>
                                        </p:attrNameLst>
                                      </p:cBhvr>
                                      <p:tavLst>
                                        <p:tav tm="0">
                                          <p:val>
                                            <p:strVal val="#ppt_x"/>
                                          </p:val>
                                        </p:tav>
                                        <p:tav tm="100000">
                                          <p:val>
                                            <p:strVal val="#ppt_x"/>
                                          </p:val>
                                        </p:tav>
                                      </p:tavLst>
                                    </p:anim>
                                    <p:anim calcmode="lin" valueType="num">
                                      <p:cBhvr>
                                        <p:cTn id="127" dur="1000" fill="hold"/>
                                        <p:tgtEl>
                                          <p:spTgt spid="158"/>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159"/>
                                        </p:tgtEl>
                                        <p:attrNameLst>
                                          <p:attrName>style.visibility</p:attrName>
                                        </p:attrNameLst>
                                      </p:cBhvr>
                                      <p:to>
                                        <p:strVal val="visible"/>
                                      </p:to>
                                    </p:set>
                                    <p:animEffect transition="in" filter="fade">
                                      <p:cBhvr>
                                        <p:cTn id="130" dur="1000"/>
                                        <p:tgtEl>
                                          <p:spTgt spid="159"/>
                                        </p:tgtEl>
                                      </p:cBhvr>
                                    </p:animEffect>
                                    <p:anim calcmode="lin" valueType="num">
                                      <p:cBhvr>
                                        <p:cTn id="131" dur="1000" fill="hold"/>
                                        <p:tgtEl>
                                          <p:spTgt spid="159"/>
                                        </p:tgtEl>
                                        <p:attrNameLst>
                                          <p:attrName>ppt_x</p:attrName>
                                        </p:attrNameLst>
                                      </p:cBhvr>
                                      <p:tavLst>
                                        <p:tav tm="0">
                                          <p:val>
                                            <p:strVal val="#ppt_x"/>
                                          </p:val>
                                        </p:tav>
                                        <p:tav tm="100000">
                                          <p:val>
                                            <p:strVal val="#ppt_x"/>
                                          </p:val>
                                        </p:tav>
                                      </p:tavLst>
                                    </p:anim>
                                    <p:anim calcmode="lin" valueType="num">
                                      <p:cBhvr>
                                        <p:cTn id="132" dur="1000" fill="hold"/>
                                        <p:tgtEl>
                                          <p:spTgt spid="159"/>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160"/>
                                        </p:tgtEl>
                                        <p:attrNameLst>
                                          <p:attrName>style.visibility</p:attrName>
                                        </p:attrNameLst>
                                      </p:cBhvr>
                                      <p:to>
                                        <p:strVal val="visible"/>
                                      </p:to>
                                    </p:set>
                                    <p:animEffect transition="in" filter="fade">
                                      <p:cBhvr>
                                        <p:cTn id="135" dur="1000"/>
                                        <p:tgtEl>
                                          <p:spTgt spid="160"/>
                                        </p:tgtEl>
                                      </p:cBhvr>
                                    </p:animEffect>
                                    <p:anim calcmode="lin" valueType="num">
                                      <p:cBhvr>
                                        <p:cTn id="136" dur="1000" fill="hold"/>
                                        <p:tgtEl>
                                          <p:spTgt spid="160"/>
                                        </p:tgtEl>
                                        <p:attrNameLst>
                                          <p:attrName>ppt_x</p:attrName>
                                        </p:attrNameLst>
                                      </p:cBhvr>
                                      <p:tavLst>
                                        <p:tav tm="0">
                                          <p:val>
                                            <p:strVal val="#ppt_x"/>
                                          </p:val>
                                        </p:tav>
                                        <p:tav tm="100000">
                                          <p:val>
                                            <p:strVal val="#ppt_x"/>
                                          </p:val>
                                        </p:tav>
                                      </p:tavLst>
                                    </p:anim>
                                    <p:anim calcmode="lin" valueType="num">
                                      <p:cBhvr>
                                        <p:cTn id="137" dur="1000" fill="hold"/>
                                        <p:tgtEl>
                                          <p:spTgt spid="160"/>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63"/>
                                        </p:tgtEl>
                                        <p:attrNameLst>
                                          <p:attrName>style.visibility</p:attrName>
                                        </p:attrNameLst>
                                      </p:cBhvr>
                                      <p:to>
                                        <p:strVal val="visible"/>
                                      </p:to>
                                    </p:set>
                                    <p:animEffect transition="in" filter="fade">
                                      <p:cBhvr>
                                        <p:cTn id="140" dur="1000"/>
                                        <p:tgtEl>
                                          <p:spTgt spid="263"/>
                                        </p:tgtEl>
                                      </p:cBhvr>
                                    </p:animEffect>
                                    <p:anim calcmode="lin" valueType="num">
                                      <p:cBhvr>
                                        <p:cTn id="141" dur="1000" fill="hold"/>
                                        <p:tgtEl>
                                          <p:spTgt spid="263"/>
                                        </p:tgtEl>
                                        <p:attrNameLst>
                                          <p:attrName>ppt_x</p:attrName>
                                        </p:attrNameLst>
                                      </p:cBhvr>
                                      <p:tavLst>
                                        <p:tav tm="0">
                                          <p:val>
                                            <p:strVal val="#ppt_x"/>
                                          </p:val>
                                        </p:tav>
                                        <p:tav tm="100000">
                                          <p:val>
                                            <p:strVal val="#ppt_x"/>
                                          </p:val>
                                        </p:tav>
                                      </p:tavLst>
                                    </p:anim>
                                    <p:anim calcmode="lin" valueType="num">
                                      <p:cBhvr>
                                        <p:cTn id="142" dur="1000" fill="hold"/>
                                        <p:tgtEl>
                                          <p:spTgt spid="263"/>
                                        </p:tgtEl>
                                        <p:attrNameLst>
                                          <p:attrName>ppt_y</p:attrName>
                                        </p:attrNameLst>
                                      </p:cBhvr>
                                      <p:tavLst>
                                        <p:tav tm="0">
                                          <p:val>
                                            <p:strVal val="#ppt_y+.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42" presetClass="entr" presetSubtype="0" fill="hold" grpId="0" nodeType="clickEffect">
                                  <p:stCondLst>
                                    <p:cond delay="0"/>
                                  </p:stCondLst>
                                  <p:childTnLst>
                                    <p:set>
                                      <p:cBhvr>
                                        <p:cTn id="146" dur="1" fill="hold">
                                          <p:stCondLst>
                                            <p:cond delay="0"/>
                                          </p:stCondLst>
                                        </p:cTn>
                                        <p:tgtEl>
                                          <p:spTgt spid="261"/>
                                        </p:tgtEl>
                                        <p:attrNameLst>
                                          <p:attrName>style.visibility</p:attrName>
                                        </p:attrNameLst>
                                      </p:cBhvr>
                                      <p:to>
                                        <p:strVal val="visible"/>
                                      </p:to>
                                    </p:set>
                                    <p:animEffect transition="in" filter="fade">
                                      <p:cBhvr>
                                        <p:cTn id="147" dur="1000"/>
                                        <p:tgtEl>
                                          <p:spTgt spid="261"/>
                                        </p:tgtEl>
                                      </p:cBhvr>
                                    </p:animEffect>
                                    <p:anim calcmode="lin" valueType="num">
                                      <p:cBhvr>
                                        <p:cTn id="148" dur="1000" fill="hold"/>
                                        <p:tgtEl>
                                          <p:spTgt spid="261"/>
                                        </p:tgtEl>
                                        <p:attrNameLst>
                                          <p:attrName>ppt_x</p:attrName>
                                        </p:attrNameLst>
                                      </p:cBhvr>
                                      <p:tavLst>
                                        <p:tav tm="0">
                                          <p:val>
                                            <p:strVal val="#ppt_x"/>
                                          </p:val>
                                        </p:tav>
                                        <p:tav tm="100000">
                                          <p:val>
                                            <p:strVal val="#ppt_x"/>
                                          </p:val>
                                        </p:tav>
                                      </p:tavLst>
                                    </p:anim>
                                    <p:anim calcmode="lin" valueType="num">
                                      <p:cBhvr>
                                        <p:cTn id="149" dur="1000" fill="hold"/>
                                        <p:tgtEl>
                                          <p:spTgt spid="261"/>
                                        </p:tgtEl>
                                        <p:attrNameLst>
                                          <p:attrName>ppt_y</p:attrName>
                                        </p:attrNameLst>
                                      </p:cBhvr>
                                      <p:tavLst>
                                        <p:tav tm="0">
                                          <p:val>
                                            <p:strVal val="#ppt_y+.1"/>
                                          </p:val>
                                        </p:tav>
                                        <p:tav tm="100000">
                                          <p:val>
                                            <p:strVal val="#ppt_y"/>
                                          </p:val>
                                        </p:tav>
                                      </p:tavLst>
                                    </p:anim>
                                  </p:childTnLst>
                                </p:cTn>
                              </p:par>
                            </p:childTnLst>
                          </p:cTn>
                        </p:par>
                      </p:childTnLst>
                    </p:cTn>
                  </p:par>
                  <p:par>
                    <p:cTn id="150" fill="hold">
                      <p:stCondLst>
                        <p:cond delay="indefinite"/>
                      </p:stCondLst>
                      <p:childTnLst>
                        <p:par>
                          <p:cTn id="151" fill="hold">
                            <p:stCondLst>
                              <p:cond delay="0"/>
                            </p:stCondLst>
                            <p:childTnLst>
                              <p:par>
                                <p:cTn id="152" presetID="42" presetClass="entr" presetSubtype="0" fill="hold" grpId="0" nodeType="clickEffect">
                                  <p:stCondLst>
                                    <p:cond delay="0"/>
                                  </p:stCondLst>
                                  <p:childTnLst>
                                    <p:set>
                                      <p:cBhvr>
                                        <p:cTn id="153" dur="1" fill="hold">
                                          <p:stCondLst>
                                            <p:cond delay="0"/>
                                          </p:stCondLst>
                                        </p:cTn>
                                        <p:tgtEl>
                                          <p:spTgt spid="207"/>
                                        </p:tgtEl>
                                        <p:attrNameLst>
                                          <p:attrName>style.visibility</p:attrName>
                                        </p:attrNameLst>
                                      </p:cBhvr>
                                      <p:to>
                                        <p:strVal val="visible"/>
                                      </p:to>
                                    </p:set>
                                    <p:animEffect transition="in" filter="fade">
                                      <p:cBhvr>
                                        <p:cTn id="154" dur="1000"/>
                                        <p:tgtEl>
                                          <p:spTgt spid="207"/>
                                        </p:tgtEl>
                                      </p:cBhvr>
                                    </p:animEffect>
                                    <p:anim calcmode="lin" valueType="num">
                                      <p:cBhvr>
                                        <p:cTn id="155" dur="1000" fill="hold"/>
                                        <p:tgtEl>
                                          <p:spTgt spid="207"/>
                                        </p:tgtEl>
                                        <p:attrNameLst>
                                          <p:attrName>ppt_x</p:attrName>
                                        </p:attrNameLst>
                                      </p:cBhvr>
                                      <p:tavLst>
                                        <p:tav tm="0">
                                          <p:val>
                                            <p:strVal val="#ppt_x"/>
                                          </p:val>
                                        </p:tav>
                                        <p:tav tm="100000">
                                          <p:val>
                                            <p:strVal val="#ppt_x"/>
                                          </p:val>
                                        </p:tav>
                                      </p:tavLst>
                                    </p:anim>
                                    <p:anim calcmode="lin" valueType="num">
                                      <p:cBhvr>
                                        <p:cTn id="156" dur="1000" fill="hold"/>
                                        <p:tgtEl>
                                          <p:spTgt spid="207"/>
                                        </p:tgtEl>
                                        <p:attrNameLst>
                                          <p:attrName>ppt_y</p:attrName>
                                        </p:attrNameLst>
                                      </p:cBhvr>
                                      <p:tavLst>
                                        <p:tav tm="0">
                                          <p:val>
                                            <p:strVal val="#ppt_y+.1"/>
                                          </p:val>
                                        </p:tav>
                                        <p:tav tm="100000">
                                          <p:val>
                                            <p:strVal val="#ppt_y"/>
                                          </p:val>
                                        </p:tav>
                                      </p:tavLst>
                                    </p:anim>
                                  </p:childTnLst>
                                </p:cTn>
                              </p:par>
                              <p:par>
                                <p:cTn id="157" presetID="42" presetClass="entr" presetSubtype="0" fill="hold" grpId="0" nodeType="withEffect">
                                  <p:stCondLst>
                                    <p:cond delay="0"/>
                                  </p:stCondLst>
                                  <p:childTnLst>
                                    <p:set>
                                      <p:cBhvr>
                                        <p:cTn id="158" dur="1" fill="hold">
                                          <p:stCondLst>
                                            <p:cond delay="0"/>
                                          </p:stCondLst>
                                        </p:cTn>
                                        <p:tgtEl>
                                          <p:spTgt spid="208"/>
                                        </p:tgtEl>
                                        <p:attrNameLst>
                                          <p:attrName>style.visibility</p:attrName>
                                        </p:attrNameLst>
                                      </p:cBhvr>
                                      <p:to>
                                        <p:strVal val="visible"/>
                                      </p:to>
                                    </p:set>
                                    <p:animEffect transition="in" filter="fade">
                                      <p:cBhvr>
                                        <p:cTn id="159" dur="1000"/>
                                        <p:tgtEl>
                                          <p:spTgt spid="208"/>
                                        </p:tgtEl>
                                      </p:cBhvr>
                                    </p:animEffect>
                                    <p:anim calcmode="lin" valueType="num">
                                      <p:cBhvr>
                                        <p:cTn id="160" dur="1000" fill="hold"/>
                                        <p:tgtEl>
                                          <p:spTgt spid="208"/>
                                        </p:tgtEl>
                                        <p:attrNameLst>
                                          <p:attrName>ppt_x</p:attrName>
                                        </p:attrNameLst>
                                      </p:cBhvr>
                                      <p:tavLst>
                                        <p:tav tm="0">
                                          <p:val>
                                            <p:strVal val="#ppt_x"/>
                                          </p:val>
                                        </p:tav>
                                        <p:tav tm="100000">
                                          <p:val>
                                            <p:strVal val="#ppt_x"/>
                                          </p:val>
                                        </p:tav>
                                      </p:tavLst>
                                    </p:anim>
                                    <p:anim calcmode="lin" valueType="num">
                                      <p:cBhvr>
                                        <p:cTn id="161" dur="1000" fill="hold"/>
                                        <p:tgtEl>
                                          <p:spTgt spid="208"/>
                                        </p:tgtEl>
                                        <p:attrNameLst>
                                          <p:attrName>ppt_y</p:attrName>
                                        </p:attrNameLst>
                                      </p:cBhvr>
                                      <p:tavLst>
                                        <p:tav tm="0">
                                          <p:val>
                                            <p:strVal val="#ppt_y+.1"/>
                                          </p:val>
                                        </p:tav>
                                        <p:tav tm="100000">
                                          <p:val>
                                            <p:strVal val="#ppt_y"/>
                                          </p:val>
                                        </p:tav>
                                      </p:tavLst>
                                    </p:anim>
                                  </p:childTnLst>
                                </p:cTn>
                              </p:par>
                              <p:par>
                                <p:cTn id="162" presetID="42" presetClass="entr" presetSubtype="0" fill="hold" grpId="0" nodeType="withEffect">
                                  <p:stCondLst>
                                    <p:cond delay="0"/>
                                  </p:stCondLst>
                                  <p:childTnLst>
                                    <p:set>
                                      <p:cBhvr>
                                        <p:cTn id="163" dur="1" fill="hold">
                                          <p:stCondLst>
                                            <p:cond delay="0"/>
                                          </p:stCondLst>
                                        </p:cTn>
                                        <p:tgtEl>
                                          <p:spTgt spid="209"/>
                                        </p:tgtEl>
                                        <p:attrNameLst>
                                          <p:attrName>style.visibility</p:attrName>
                                        </p:attrNameLst>
                                      </p:cBhvr>
                                      <p:to>
                                        <p:strVal val="visible"/>
                                      </p:to>
                                    </p:set>
                                    <p:animEffect transition="in" filter="fade">
                                      <p:cBhvr>
                                        <p:cTn id="164" dur="1000"/>
                                        <p:tgtEl>
                                          <p:spTgt spid="209"/>
                                        </p:tgtEl>
                                      </p:cBhvr>
                                    </p:animEffect>
                                    <p:anim calcmode="lin" valueType="num">
                                      <p:cBhvr>
                                        <p:cTn id="165" dur="1000" fill="hold"/>
                                        <p:tgtEl>
                                          <p:spTgt spid="209"/>
                                        </p:tgtEl>
                                        <p:attrNameLst>
                                          <p:attrName>ppt_x</p:attrName>
                                        </p:attrNameLst>
                                      </p:cBhvr>
                                      <p:tavLst>
                                        <p:tav tm="0">
                                          <p:val>
                                            <p:strVal val="#ppt_x"/>
                                          </p:val>
                                        </p:tav>
                                        <p:tav tm="100000">
                                          <p:val>
                                            <p:strVal val="#ppt_x"/>
                                          </p:val>
                                        </p:tav>
                                      </p:tavLst>
                                    </p:anim>
                                    <p:anim calcmode="lin" valueType="num">
                                      <p:cBhvr>
                                        <p:cTn id="166" dur="1000" fill="hold"/>
                                        <p:tgtEl>
                                          <p:spTgt spid="209"/>
                                        </p:tgtEl>
                                        <p:attrNameLst>
                                          <p:attrName>ppt_y</p:attrName>
                                        </p:attrNameLst>
                                      </p:cBhvr>
                                      <p:tavLst>
                                        <p:tav tm="0">
                                          <p:val>
                                            <p:strVal val="#ppt_y+.1"/>
                                          </p:val>
                                        </p:tav>
                                        <p:tav tm="100000">
                                          <p:val>
                                            <p:strVal val="#ppt_y"/>
                                          </p:val>
                                        </p:tav>
                                      </p:tavLst>
                                    </p:anim>
                                  </p:childTnLst>
                                </p:cTn>
                              </p:par>
                              <p:par>
                                <p:cTn id="167" presetID="42" presetClass="entr" presetSubtype="0" fill="hold" grpId="0" nodeType="withEffect">
                                  <p:stCondLst>
                                    <p:cond delay="0"/>
                                  </p:stCondLst>
                                  <p:childTnLst>
                                    <p:set>
                                      <p:cBhvr>
                                        <p:cTn id="168" dur="1" fill="hold">
                                          <p:stCondLst>
                                            <p:cond delay="0"/>
                                          </p:stCondLst>
                                        </p:cTn>
                                        <p:tgtEl>
                                          <p:spTgt spid="210"/>
                                        </p:tgtEl>
                                        <p:attrNameLst>
                                          <p:attrName>style.visibility</p:attrName>
                                        </p:attrNameLst>
                                      </p:cBhvr>
                                      <p:to>
                                        <p:strVal val="visible"/>
                                      </p:to>
                                    </p:set>
                                    <p:animEffect transition="in" filter="fade">
                                      <p:cBhvr>
                                        <p:cTn id="169" dur="1000"/>
                                        <p:tgtEl>
                                          <p:spTgt spid="210"/>
                                        </p:tgtEl>
                                      </p:cBhvr>
                                    </p:animEffect>
                                    <p:anim calcmode="lin" valueType="num">
                                      <p:cBhvr>
                                        <p:cTn id="170" dur="1000" fill="hold"/>
                                        <p:tgtEl>
                                          <p:spTgt spid="210"/>
                                        </p:tgtEl>
                                        <p:attrNameLst>
                                          <p:attrName>ppt_x</p:attrName>
                                        </p:attrNameLst>
                                      </p:cBhvr>
                                      <p:tavLst>
                                        <p:tav tm="0">
                                          <p:val>
                                            <p:strVal val="#ppt_x"/>
                                          </p:val>
                                        </p:tav>
                                        <p:tav tm="100000">
                                          <p:val>
                                            <p:strVal val="#ppt_x"/>
                                          </p:val>
                                        </p:tav>
                                      </p:tavLst>
                                    </p:anim>
                                    <p:anim calcmode="lin" valueType="num">
                                      <p:cBhvr>
                                        <p:cTn id="171" dur="1000" fill="hold"/>
                                        <p:tgtEl>
                                          <p:spTgt spid="210"/>
                                        </p:tgtEl>
                                        <p:attrNameLst>
                                          <p:attrName>ppt_y</p:attrName>
                                        </p:attrNameLst>
                                      </p:cBhvr>
                                      <p:tavLst>
                                        <p:tav tm="0">
                                          <p:val>
                                            <p:strVal val="#ppt_y+.1"/>
                                          </p:val>
                                        </p:tav>
                                        <p:tav tm="100000">
                                          <p:val>
                                            <p:strVal val="#ppt_y"/>
                                          </p:val>
                                        </p:tav>
                                      </p:tavLst>
                                    </p:anim>
                                  </p:childTnLst>
                                </p:cTn>
                              </p:par>
                              <p:par>
                                <p:cTn id="172" presetID="42" presetClass="entr" presetSubtype="0" fill="hold" grpId="0" nodeType="withEffect">
                                  <p:stCondLst>
                                    <p:cond delay="0"/>
                                  </p:stCondLst>
                                  <p:childTnLst>
                                    <p:set>
                                      <p:cBhvr>
                                        <p:cTn id="173" dur="1" fill="hold">
                                          <p:stCondLst>
                                            <p:cond delay="0"/>
                                          </p:stCondLst>
                                        </p:cTn>
                                        <p:tgtEl>
                                          <p:spTgt spid="211"/>
                                        </p:tgtEl>
                                        <p:attrNameLst>
                                          <p:attrName>style.visibility</p:attrName>
                                        </p:attrNameLst>
                                      </p:cBhvr>
                                      <p:to>
                                        <p:strVal val="visible"/>
                                      </p:to>
                                    </p:set>
                                    <p:animEffect transition="in" filter="fade">
                                      <p:cBhvr>
                                        <p:cTn id="174" dur="1000"/>
                                        <p:tgtEl>
                                          <p:spTgt spid="211"/>
                                        </p:tgtEl>
                                      </p:cBhvr>
                                    </p:animEffect>
                                    <p:anim calcmode="lin" valueType="num">
                                      <p:cBhvr>
                                        <p:cTn id="175" dur="1000" fill="hold"/>
                                        <p:tgtEl>
                                          <p:spTgt spid="211"/>
                                        </p:tgtEl>
                                        <p:attrNameLst>
                                          <p:attrName>ppt_x</p:attrName>
                                        </p:attrNameLst>
                                      </p:cBhvr>
                                      <p:tavLst>
                                        <p:tav tm="0">
                                          <p:val>
                                            <p:strVal val="#ppt_x"/>
                                          </p:val>
                                        </p:tav>
                                        <p:tav tm="100000">
                                          <p:val>
                                            <p:strVal val="#ppt_x"/>
                                          </p:val>
                                        </p:tav>
                                      </p:tavLst>
                                    </p:anim>
                                    <p:anim calcmode="lin" valueType="num">
                                      <p:cBhvr>
                                        <p:cTn id="176" dur="1000" fill="hold"/>
                                        <p:tgtEl>
                                          <p:spTgt spid="211"/>
                                        </p:tgtEl>
                                        <p:attrNameLst>
                                          <p:attrName>ppt_y</p:attrName>
                                        </p:attrNameLst>
                                      </p:cBhvr>
                                      <p:tavLst>
                                        <p:tav tm="0">
                                          <p:val>
                                            <p:strVal val="#ppt_y+.1"/>
                                          </p:val>
                                        </p:tav>
                                        <p:tav tm="100000">
                                          <p:val>
                                            <p:strVal val="#ppt_y"/>
                                          </p:val>
                                        </p:tav>
                                      </p:tavLst>
                                    </p:anim>
                                  </p:childTnLst>
                                </p:cTn>
                              </p:par>
                              <p:par>
                                <p:cTn id="177" presetID="42" presetClass="entr" presetSubtype="0" fill="hold" grpId="0" nodeType="withEffect">
                                  <p:stCondLst>
                                    <p:cond delay="0"/>
                                  </p:stCondLst>
                                  <p:childTnLst>
                                    <p:set>
                                      <p:cBhvr>
                                        <p:cTn id="178" dur="1" fill="hold">
                                          <p:stCondLst>
                                            <p:cond delay="0"/>
                                          </p:stCondLst>
                                        </p:cTn>
                                        <p:tgtEl>
                                          <p:spTgt spid="212"/>
                                        </p:tgtEl>
                                        <p:attrNameLst>
                                          <p:attrName>style.visibility</p:attrName>
                                        </p:attrNameLst>
                                      </p:cBhvr>
                                      <p:to>
                                        <p:strVal val="visible"/>
                                      </p:to>
                                    </p:set>
                                    <p:animEffect transition="in" filter="fade">
                                      <p:cBhvr>
                                        <p:cTn id="179" dur="1000"/>
                                        <p:tgtEl>
                                          <p:spTgt spid="212"/>
                                        </p:tgtEl>
                                      </p:cBhvr>
                                    </p:animEffect>
                                    <p:anim calcmode="lin" valueType="num">
                                      <p:cBhvr>
                                        <p:cTn id="180" dur="1000" fill="hold"/>
                                        <p:tgtEl>
                                          <p:spTgt spid="212"/>
                                        </p:tgtEl>
                                        <p:attrNameLst>
                                          <p:attrName>ppt_x</p:attrName>
                                        </p:attrNameLst>
                                      </p:cBhvr>
                                      <p:tavLst>
                                        <p:tav tm="0">
                                          <p:val>
                                            <p:strVal val="#ppt_x"/>
                                          </p:val>
                                        </p:tav>
                                        <p:tav tm="100000">
                                          <p:val>
                                            <p:strVal val="#ppt_x"/>
                                          </p:val>
                                        </p:tav>
                                      </p:tavLst>
                                    </p:anim>
                                    <p:anim calcmode="lin" valueType="num">
                                      <p:cBhvr>
                                        <p:cTn id="181" dur="1000" fill="hold"/>
                                        <p:tgtEl>
                                          <p:spTgt spid="212"/>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213"/>
                                        </p:tgtEl>
                                        <p:attrNameLst>
                                          <p:attrName>style.visibility</p:attrName>
                                        </p:attrNameLst>
                                      </p:cBhvr>
                                      <p:to>
                                        <p:strVal val="visible"/>
                                      </p:to>
                                    </p:set>
                                    <p:animEffect transition="in" filter="fade">
                                      <p:cBhvr>
                                        <p:cTn id="184" dur="1000"/>
                                        <p:tgtEl>
                                          <p:spTgt spid="213"/>
                                        </p:tgtEl>
                                      </p:cBhvr>
                                    </p:animEffect>
                                    <p:anim calcmode="lin" valueType="num">
                                      <p:cBhvr>
                                        <p:cTn id="185" dur="1000" fill="hold"/>
                                        <p:tgtEl>
                                          <p:spTgt spid="213"/>
                                        </p:tgtEl>
                                        <p:attrNameLst>
                                          <p:attrName>ppt_x</p:attrName>
                                        </p:attrNameLst>
                                      </p:cBhvr>
                                      <p:tavLst>
                                        <p:tav tm="0">
                                          <p:val>
                                            <p:strVal val="#ppt_x"/>
                                          </p:val>
                                        </p:tav>
                                        <p:tav tm="100000">
                                          <p:val>
                                            <p:strVal val="#ppt_x"/>
                                          </p:val>
                                        </p:tav>
                                      </p:tavLst>
                                    </p:anim>
                                    <p:anim calcmode="lin" valueType="num">
                                      <p:cBhvr>
                                        <p:cTn id="186" dur="1000" fill="hold"/>
                                        <p:tgtEl>
                                          <p:spTgt spid="213"/>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262"/>
                                        </p:tgtEl>
                                        <p:attrNameLst>
                                          <p:attrName>style.visibility</p:attrName>
                                        </p:attrNameLst>
                                      </p:cBhvr>
                                      <p:to>
                                        <p:strVal val="visible"/>
                                      </p:to>
                                    </p:set>
                                    <p:animEffect transition="in" filter="fade">
                                      <p:cBhvr>
                                        <p:cTn id="189" dur="1000"/>
                                        <p:tgtEl>
                                          <p:spTgt spid="262"/>
                                        </p:tgtEl>
                                      </p:cBhvr>
                                    </p:animEffect>
                                    <p:anim calcmode="lin" valueType="num">
                                      <p:cBhvr>
                                        <p:cTn id="190" dur="1000" fill="hold"/>
                                        <p:tgtEl>
                                          <p:spTgt spid="262"/>
                                        </p:tgtEl>
                                        <p:attrNameLst>
                                          <p:attrName>ppt_x</p:attrName>
                                        </p:attrNameLst>
                                      </p:cBhvr>
                                      <p:tavLst>
                                        <p:tav tm="0">
                                          <p:val>
                                            <p:strVal val="#ppt_x"/>
                                          </p:val>
                                        </p:tav>
                                        <p:tav tm="100000">
                                          <p:val>
                                            <p:strVal val="#ppt_x"/>
                                          </p:val>
                                        </p:tav>
                                      </p:tavLst>
                                    </p:anim>
                                    <p:anim calcmode="lin" valueType="num">
                                      <p:cBhvr>
                                        <p:cTn id="191" dur="1000" fill="hold"/>
                                        <p:tgtEl>
                                          <p:spTgt spid="2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5" grpId="0" animBg="1"/>
      <p:bldP spid="37" grpId="0" animBg="1"/>
      <p:bldP spid="40" grpId="0" animBg="1"/>
      <p:bldP spid="46" grpId="0" animBg="1"/>
      <p:bldP spid="47" grpId="0" animBg="1"/>
      <p:bldP spid="103" grpId="0" animBg="1"/>
      <p:bldP spid="104" grpId="0" animBg="1"/>
      <p:bldP spid="105" grpId="0" animBg="1"/>
      <p:bldP spid="106" grpId="0" animBg="1"/>
      <p:bldP spid="107" grpId="0" animBg="1"/>
      <p:bldP spid="108" grpId="0" animBg="1"/>
      <p:bldP spid="109" grpId="0" animBg="1"/>
      <p:bldP spid="154" grpId="0" animBg="1"/>
      <p:bldP spid="155" grpId="0" animBg="1"/>
      <p:bldP spid="156" grpId="0" animBg="1"/>
      <p:bldP spid="157" grpId="0" animBg="1"/>
      <p:bldP spid="158" grpId="0" animBg="1"/>
      <p:bldP spid="159" grpId="0" animBg="1"/>
      <p:bldP spid="160" grpId="0" animBg="1"/>
      <p:bldP spid="207" grpId="0" animBg="1"/>
      <p:bldP spid="208" grpId="0" animBg="1"/>
      <p:bldP spid="209" grpId="0" animBg="1"/>
      <p:bldP spid="210" grpId="0" animBg="1"/>
      <p:bldP spid="211" grpId="0" animBg="1"/>
      <p:bldP spid="212" grpId="0" animBg="1"/>
      <p:bldP spid="213" grpId="0" animBg="1"/>
      <p:bldP spid="259" grpId="0" animBg="1"/>
      <p:bldP spid="260" grpId="0" animBg="1"/>
      <p:bldP spid="261" grpId="0" animBg="1"/>
      <p:bldP spid="262" grpId="0"/>
      <p:bldP spid="263" grpId="0"/>
      <p:bldP spid="264" grpId="0"/>
      <p:bldP spid="2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17">
            <a:extLst>
              <a:ext uri="{FF2B5EF4-FFF2-40B4-BE49-F238E27FC236}">
                <a16:creationId xmlns:a16="http://schemas.microsoft.com/office/drawing/2014/main" id="{7510633D-45BA-1CD4-4BE1-C55A5B18450E}"/>
              </a:ext>
            </a:extLst>
          </p:cNvPr>
          <p:cNvGrpSpPr/>
          <p:nvPr/>
        </p:nvGrpSpPr>
        <p:grpSpPr>
          <a:xfrm>
            <a:off x="10954392" y="114559"/>
            <a:ext cx="604451" cy="249830"/>
            <a:chOff x="10856725" y="1582889"/>
            <a:chExt cx="854191" cy="353052"/>
          </a:xfrm>
          <a:solidFill>
            <a:srgbClr val="74757C"/>
          </a:solidFill>
        </p:grpSpPr>
        <p:sp>
          <p:nvSpPr>
            <p:cNvPr id="3" name="Freeform: Shape 2">
              <a:extLst>
                <a:ext uri="{FF2B5EF4-FFF2-40B4-BE49-F238E27FC236}">
                  <a16:creationId xmlns:a16="http://schemas.microsoft.com/office/drawing/2014/main" id="{C6D3AA79-F90E-7A33-CA22-A8203137612D}"/>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8A0D02D2-8005-ED32-4547-F60C519FA1E1}"/>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F41D0425-EFA4-333C-73D7-4FE76A2DE59F}"/>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E43087E2-D7E1-926F-70A3-6FD3426F7C8C}"/>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5FB5637-D028-5515-F0AD-1E4A56FAA0A3}"/>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E91F9C7A-33D9-0AD0-CC89-D6E52B20EBFB}"/>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1B17ABC-1695-4BB0-EBD4-D93B410A515D}"/>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F976957-2456-D9FD-3BBF-AC2023CDC0E2}"/>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B8180E4-0DB2-E459-0D32-33DB26B29FF0}"/>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9C515D7-6CC9-03DE-20AA-4ABCF0C5C818}"/>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733EC8F-DFC3-9506-2C2B-93688485AE8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0752CBC-2B64-A031-7698-C320FFA5795C}"/>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297012F-B316-47D2-E4EC-F3F02C211D17}"/>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EE0054B-9629-DBF6-AD1F-1573C87EE09B}"/>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E436336-3B30-7D4B-0878-4E89B314793F}"/>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9B02EF8-7EC1-EFD8-74FA-2132ABE7E698}"/>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3B365D8-C96A-C01C-227F-96101DF22A18}"/>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DCB19F5-F964-0A21-2212-CE0D78C8BE0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83E6FAF-0C86-648B-3175-9E1CA5BFF2BB}"/>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22" name="Group 21">
            <a:extLst>
              <a:ext uri="{FF2B5EF4-FFF2-40B4-BE49-F238E27FC236}">
                <a16:creationId xmlns:a16="http://schemas.microsoft.com/office/drawing/2014/main" id="{7A6D9A4F-2877-70C2-04F1-0D1B674CC7D1}"/>
              </a:ext>
            </a:extLst>
          </p:cNvPr>
          <p:cNvGrpSpPr/>
          <p:nvPr/>
        </p:nvGrpSpPr>
        <p:grpSpPr>
          <a:xfrm>
            <a:off x="11621149" y="77200"/>
            <a:ext cx="369375" cy="324548"/>
            <a:chOff x="10860459" y="882137"/>
            <a:chExt cx="852216" cy="748792"/>
          </a:xfrm>
          <a:solidFill>
            <a:srgbClr val="A66BFC"/>
          </a:solidFill>
        </p:grpSpPr>
        <p:sp>
          <p:nvSpPr>
            <p:cNvPr id="23" name="Freeform: Shape 22">
              <a:extLst>
                <a:ext uri="{FF2B5EF4-FFF2-40B4-BE49-F238E27FC236}">
                  <a16:creationId xmlns:a16="http://schemas.microsoft.com/office/drawing/2014/main" id="{88FABFBC-C83C-A85E-95B6-A0B95C3BFB53}"/>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id="{2C641BA1-1357-912E-8539-2F26FDCB1B17}"/>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E250350-0890-D571-DD47-E0475F712618}"/>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B2F9C1FA-7552-7E86-6658-0DCE610C1992}"/>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sp>
        <p:nvSpPr>
          <p:cNvPr id="27" name="TextBox 26">
            <a:extLst>
              <a:ext uri="{FF2B5EF4-FFF2-40B4-BE49-F238E27FC236}">
                <a16:creationId xmlns:a16="http://schemas.microsoft.com/office/drawing/2014/main" id="{3112F24A-9860-3D99-BBDB-9416CF046B58}"/>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grpSp>
        <p:nvGrpSpPr>
          <p:cNvPr id="32" name="Group 31">
            <a:extLst>
              <a:ext uri="{FF2B5EF4-FFF2-40B4-BE49-F238E27FC236}">
                <a16:creationId xmlns:a16="http://schemas.microsoft.com/office/drawing/2014/main" id="{2D19D768-CE38-59E1-2255-BB2FFF9BC175}"/>
              </a:ext>
            </a:extLst>
          </p:cNvPr>
          <p:cNvGrpSpPr/>
          <p:nvPr/>
        </p:nvGrpSpPr>
        <p:grpSpPr>
          <a:xfrm>
            <a:off x="3013436" y="858024"/>
            <a:ext cx="6165128" cy="3090139"/>
            <a:chOff x="2987309" y="875441"/>
            <a:chExt cx="6165128" cy="3090139"/>
          </a:xfrm>
        </p:grpSpPr>
        <p:sp>
          <p:nvSpPr>
            <p:cNvPr id="28" name="TextBox 27">
              <a:extLst>
                <a:ext uri="{FF2B5EF4-FFF2-40B4-BE49-F238E27FC236}">
                  <a16:creationId xmlns:a16="http://schemas.microsoft.com/office/drawing/2014/main" id="{8904344E-05A4-C2FA-A19B-2F4CFE33712E}"/>
                </a:ext>
              </a:extLst>
            </p:cNvPr>
            <p:cNvSpPr txBox="1"/>
            <p:nvPr/>
          </p:nvSpPr>
          <p:spPr>
            <a:xfrm>
              <a:off x="2987309" y="2857584"/>
              <a:ext cx="6165128" cy="1107996"/>
            </a:xfrm>
            <a:prstGeom prst="rect">
              <a:avLst/>
            </a:prstGeom>
            <a:noFill/>
          </p:spPr>
          <p:txBody>
            <a:bodyPr wrap="square" rtlCol="0">
              <a:spAutoFit/>
            </a:bodyPr>
            <a:lstStyle/>
            <a:p>
              <a:r>
                <a:rPr lang="fa-IR" sz="6600" dirty="0">
                  <a:solidFill>
                    <a:srgbClr val="F0F0F1"/>
                  </a:solidFill>
                  <a:cs typeface="B Yekan" panose="00000400000000000000" pitchFamily="2" charset="-78"/>
                </a:rPr>
                <a:t>مبانی نظری پژوهش</a:t>
              </a:r>
              <a:endParaRPr lang="en-US" sz="6600" dirty="0">
                <a:solidFill>
                  <a:srgbClr val="F0F0F1"/>
                </a:solidFill>
                <a:cs typeface="B Yekan" panose="00000400000000000000" pitchFamily="2" charset="-78"/>
              </a:endParaRPr>
            </a:p>
          </p:txBody>
        </p:sp>
        <p:pic>
          <p:nvPicPr>
            <p:cNvPr id="29" name="Picture 28">
              <a:extLst>
                <a:ext uri="{FF2B5EF4-FFF2-40B4-BE49-F238E27FC236}">
                  <a16:creationId xmlns:a16="http://schemas.microsoft.com/office/drawing/2014/main" id="{A44A9A96-2261-0553-ABB0-26AD32624872}"/>
                </a:ext>
              </a:extLst>
            </p:cNvPr>
            <p:cNvPicPr>
              <a:picLocks noChangeAspect="1"/>
            </p:cNvPicPr>
            <p:nvPr/>
          </p:nvPicPr>
          <p:blipFill>
            <a:blip r:embed="rId2">
              <a:lum bright="70000" contrast="-70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5098868" y="875441"/>
              <a:ext cx="1942011" cy="1941997"/>
            </a:xfrm>
            <a:prstGeom prst="rect">
              <a:avLst/>
            </a:prstGeom>
          </p:spPr>
        </p:pic>
      </p:grpSp>
      <p:pic>
        <p:nvPicPr>
          <p:cNvPr id="34" name="Picture 33">
            <a:hlinkClick r:id="" action="ppaction://hlinkshowjump?jump=firstslide"/>
            <a:extLst>
              <a:ext uri="{FF2B5EF4-FFF2-40B4-BE49-F238E27FC236}">
                <a16:creationId xmlns:a16="http://schemas.microsoft.com/office/drawing/2014/main" id="{11F978F8-069A-47B6-DF31-15FD34B5B5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35" name="Picture 34">
            <a:hlinkClick r:id="" action="ppaction://hlinkshowjump?jump=previousslide"/>
            <a:extLst>
              <a:ext uri="{FF2B5EF4-FFF2-40B4-BE49-F238E27FC236}">
                <a16:creationId xmlns:a16="http://schemas.microsoft.com/office/drawing/2014/main" id="{39ACD33B-9358-B85D-4CC3-E836A030F7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36" name="Picture 35">
            <a:hlinkClick r:id="" action="ppaction://hlinkshowjump?jump=nextslide"/>
            <a:extLst>
              <a:ext uri="{FF2B5EF4-FFF2-40B4-BE49-F238E27FC236}">
                <a16:creationId xmlns:a16="http://schemas.microsoft.com/office/drawing/2014/main" id="{E32415D3-35E1-8A5D-3F81-DE261EF21C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30" name="TextBox 29">
            <a:extLst>
              <a:ext uri="{FF2B5EF4-FFF2-40B4-BE49-F238E27FC236}">
                <a16:creationId xmlns:a16="http://schemas.microsoft.com/office/drawing/2014/main" id="{52663D63-F386-DE32-089F-793A998F55C0}"/>
              </a:ext>
            </a:extLst>
          </p:cNvPr>
          <p:cNvSpPr txBox="1"/>
          <p:nvPr/>
        </p:nvSpPr>
        <p:spPr>
          <a:xfrm>
            <a:off x="175311" y="4518124"/>
            <a:ext cx="11823959" cy="2192908"/>
          </a:xfrm>
          <a:prstGeom prst="rect">
            <a:avLst/>
          </a:prstGeom>
          <a:noFill/>
        </p:spPr>
        <p:txBody>
          <a:bodyPr wrap="square">
            <a:spAutoFit/>
          </a:bodyPr>
          <a:lstStyle/>
          <a:p>
            <a:pPr algn="ctr" rtl="1">
              <a:lnSpc>
                <a:spcPct val="200000"/>
              </a:lnSpc>
            </a:pPr>
            <a:r>
              <a:rPr lang="fa-IR" sz="1400" dirty="0">
                <a:solidFill>
                  <a:srgbClr val="00206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02060"/>
                </a:solidFill>
                <a:latin typeface="Kalameh" pitchFamily="2" charset="-78"/>
                <a:cs typeface="B Yekan" panose="00000400000000000000" pitchFamily="2" charset="-78"/>
              </a:rPr>
              <a:t> </a:t>
            </a:r>
            <a:r>
              <a:rPr lang="fa-IR" sz="1400" dirty="0">
                <a:solidFill>
                  <a:srgbClr val="00206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2060"/>
              </a:solidFill>
              <a:cs typeface="B Yekan" panose="00000400000000000000" pitchFamily="2" charset="-78"/>
            </a:endParaRPr>
          </a:p>
        </p:txBody>
      </p:sp>
    </p:spTree>
    <p:extLst>
      <p:ext uri="{BB962C8B-B14F-4D97-AF65-F5344CB8AC3E}">
        <p14:creationId xmlns:p14="http://schemas.microsoft.com/office/powerpoint/2010/main" val="596282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1000"/>
                                        <p:tgtEl>
                                          <p:spTgt spid="30"/>
                                        </p:tgtEl>
                                      </p:cBhvr>
                                    </p:animEffect>
                                    <p:anim calcmode="lin" valueType="num">
                                      <p:cBhvr>
                                        <p:cTn id="15" dur="1000" fill="hold"/>
                                        <p:tgtEl>
                                          <p:spTgt spid="30"/>
                                        </p:tgtEl>
                                        <p:attrNameLst>
                                          <p:attrName>ppt_x</p:attrName>
                                        </p:attrNameLst>
                                      </p:cBhvr>
                                      <p:tavLst>
                                        <p:tav tm="0">
                                          <p:val>
                                            <p:strVal val="#ppt_x"/>
                                          </p:val>
                                        </p:tav>
                                        <p:tav tm="100000">
                                          <p:val>
                                            <p:strVal val="#ppt_x"/>
                                          </p:val>
                                        </p:tav>
                                      </p:tavLst>
                                    </p:anim>
                                    <p:anim calcmode="lin" valueType="num">
                                      <p:cBhvr>
                                        <p:cTn id="1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6366CEF4-C227-23F8-1B97-F2D84EC7B65A}"/>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4" name="Rectangle 3">
            <a:extLst>
              <a:ext uri="{FF2B5EF4-FFF2-40B4-BE49-F238E27FC236}">
                <a16:creationId xmlns:a16="http://schemas.microsoft.com/office/drawing/2014/main" id="{7FE05C65-70FF-A624-F997-737C3639FF7A}"/>
              </a:ext>
            </a:extLst>
          </p:cNvPr>
          <p:cNvSpPr/>
          <p:nvPr/>
        </p:nvSpPr>
        <p:spPr>
          <a:xfrm>
            <a:off x="257317" y="1294970"/>
            <a:ext cx="11687674" cy="5292442"/>
          </a:xfrm>
          <a:prstGeom prst="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B0286E82-BCD3-DF1C-4AFF-FB1611F0236F}"/>
              </a:ext>
            </a:extLst>
          </p:cNvPr>
          <p:cNvSpPr txBox="1"/>
          <p:nvPr/>
        </p:nvSpPr>
        <p:spPr>
          <a:xfrm>
            <a:off x="9636244" y="1675167"/>
            <a:ext cx="2263423" cy="307777"/>
          </a:xfrm>
          <a:prstGeom prst="rect">
            <a:avLst/>
          </a:prstGeom>
          <a:noFill/>
          <a:ln>
            <a:noFill/>
          </a:ln>
        </p:spPr>
        <p:txBody>
          <a:bodyPr wrap="square" rtlCol="0">
            <a:spAutoFit/>
          </a:bodyPr>
          <a:lstStyle/>
          <a:p>
            <a:r>
              <a:rPr lang="fa-IR" sz="1400" dirty="0">
                <a:solidFill>
                  <a:srgbClr val="74757C"/>
                </a:solidFill>
                <a:cs typeface="B Yekan" panose="00000400000000000000" pitchFamily="2" charset="-78"/>
              </a:rPr>
              <a:t>زیر عنـوان اصلــی را وارد کـنید</a:t>
            </a:r>
            <a:endParaRPr lang="en-US" sz="1400" dirty="0">
              <a:solidFill>
                <a:srgbClr val="74757C"/>
              </a:solidFill>
              <a:cs typeface="B Yekan" panose="00000400000000000000" pitchFamily="2" charset="-78"/>
            </a:endParaRPr>
          </a:p>
        </p:txBody>
      </p:sp>
      <p:sp>
        <p:nvSpPr>
          <p:cNvPr id="30" name="TextBox 29">
            <a:extLst>
              <a:ext uri="{FF2B5EF4-FFF2-40B4-BE49-F238E27FC236}">
                <a16:creationId xmlns:a16="http://schemas.microsoft.com/office/drawing/2014/main" id="{F8E89699-E2B3-BA3C-E5E9-2C1A638BC44F}"/>
              </a:ext>
            </a:extLst>
          </p:cNvPr>
          <p:cNvSpPr txBox="1"/>
          <p:nvPr/>
        </p:nvSpPr>
        <p:spPr>
          <a:xfrm>
            <a:off x="10108847" y="1285639"/>
            <a:ext cx="1725503" cy="369332"/>
          </a:xfrm>
          <a:prstGeom prst="rect">
            <a:avLst/>
          </a:prstGeom>
          <a:noFill/>
        </p:spPr>
        <p:txBody>
          <a:bodyPr wrap="square" rtlCol="0">
            <a:spAutoFit/>
          </a:bodyPr>
          <a:lstStyle/>
          <a:p>
            <a:pPr algn="ctr" rtl="1"/>
            <a:r>
              <a:rPr lang="fa-IR" b="1" dirty="0">
                <a:solidFill>
                  <a:srgbClr val="0A2250"/>
                </a:solidFill>
                <a:cs typeface="B Yekan" panose="00000400000000000000" pitchFamily="2" charset="-78"/>
              </a:rPr>
              <a:t>تیتر عنوان موضوع</a:t>
            </a:r>
            <a:endParaRPr lang="en-US" b="1" dirty="0">
              <a:solidFill>
                <a:srgbClr val="0A2250"/>
              </a:solidFill>
              <a:cs typeface="B Yekan" panose="00000400000000000000" pitchFamily="2" charset="-78"/>
            </a:endParaRPr>
          </a:p>
        </p:txBody>
      </p:sp>
      <p:sp>
        <p:nvSpPr>
          <p:cNvPr id="31" name="TextBox 30">
            <a:extLst>
              <a:ext uri="{FF2B5EF4-FFF2-40B4-BE49-F238E27FC236}">
                <a16:creationId xmlns:a16="http://schemas.microsoft.com/office/drawing/2014/main" id="{C2713705-3148-6B22-4052-2DB25F6D0B5A}"/>
              </a:ext>
            </a:extLst>
          </p:cNvPr>
          <p:cNvSpPr txBox="1"/>
          <p:nvPr/>
        </p:nvSpPr>
        <p:spPr>
          <a:xfrm>
            <a:off x="292333" y="1970614"/>
            <a:ext cx="11642350" cy="4347344"/>
          </a:xfrm>
          <a:prstGeom prst="rect">
            <a:avLst/>
          </a:prstGeom>
          <a:noFill/>
        </p:spPr>
        <p:txBody>
          <a:bodyPr wrap="square">
            <a:spAutoFit/>
          </a:bodyPr>
          <a:lstStyle/>
          <a:p>
            <a:pPr algn="justLow" rtl="1">
              <a:lnSpc>
                <a:spcPct val="200000"/>
              </a:lnSpc>
            </a:pPr>
            <a:r>
              <a:rPr lang="fa-IR" sz="14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a:t>
            </a:r>
            <a:r>
              <a:rPr lang="fa-IR" sz="1400" dirty="0">
                <a:solidFill>
                  <a:srgbClr val="0A2250"/>
                </a:solidFill>
                <a:latin typeface="Kalameh" pitchFamily="2" charset="-78"/>
                <a:cs typeface="B Yekan" panose="00000400000000000000" pitchFamily="2" charset="-78"/>
              </a:rPr>
              <a:t>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rgbClr val="0A2250"/>
                </a:solidFill>
                <a:latin typeface="Kalameh" pitchFamily="2" charset="-78"/>
                <a:cs typeface="B Yekan" panose="00000400000000000000" pitchFamily="2" charset="-78"/>
              </a:rPr>
              <a:t> </a:t>
            </a:r>
            <a:r>
              <a:rPr lang="fa-IR" sz="1400" dirty="0">
                <a:solidFill>
                  <a:srgbClr val="0A2250"/>
                </a:solidFill>
                <a:latin typeface="Kalameh" pitchFamily="2" charset="-78"/>
                <a:cs typeface="B Yeka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A2250"/>
              </a:solidFill>
              <a:cs typeface="B Yekan" panose="00000400000000000000" pitchFamily="2" charset="-78"/>
            </a:endParaRPr>
          </a:p>
        </p:txBody>
      </p:sp>
    </p:spTree>
    <p:extLst>
      <p:ext uri="{BB962C8B-B14F-4D97-AF65-F5344CB8AC3E}">
        <p14:creationId xmlns:p14="http://schemas.microsoft.com/office/powerpoint/2010/main" val="18880865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righ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right)">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right)">
                                      <p:cBhvr>
                                        <p:cTn id="1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17">
            <a:extLst>
              <a:ext uri="{FF2B5EF4-FFF2-40B4-BE49-F238E27FC236}">
                <a16:creationId xmlns:a16="http://schemas.microsoft.com/office/drawing/2014/main" id="{E7EB2E43-DE6A-53B2-C8B9-43AA31CDCF6B}"/>
              </a:ext>
            </a:extLst>
          </p:cNvPr>
          <p:cNvGrpSpPr/>
          <p:nvPr/>
        </p:nvGrpSpPr>
        <p:grpSpPr>
          <a:xfrm>
            <a:off x="10954392" y="114559"/>
            <a:ext cx="604451" cy="249830"/>
            <a:chOff x="10856725" y="1582889"/>
            <a:chExt cx="854191" cy="353052"/>
          </a:xfrm>
          <a:solidFill>
            <a:srgbClr val="74757C"/>
          </a:solidFill>
        </p:grpSpPr>
        <p:sp>
          <p:nvSpPr>
            <p:cNvPr id="10" name="Freeform: Shape 9">
              <a:extLst>
                <a:ext uri="{FF2B5EF4-FFF2-40B4-BE49-F238E27FC236}">
                  <a16:creationId xmlns:a16="http://schemas.microsoft.com/office/drawing/2014/main" id="{D96DF84B-2732-422F-55A0-1BD96394E748}"/>
                </a:ext>
              </a:extLst>
            </p:cNvPr>
            <p:cNvSpPr/>
            <p:nvPr/>
          </p:nvSpPr>
          <p:spPr>
            <a:xfrm>
              <a:off x="11077910" y="1582889"/>
              <a:ext cx="38972" cy="54152"/>
            </a:xfrm>
            <a:custGeom>
              <a:avLst/>
              <a:gdLst>
                <a:gd name="connsiteX0" fmla="*/ 0 w 38972"/>
                <a:gd name="connsiteY0" fmla="*/ 35088 h 54152"/>
                <a:gd name="connsiteX1" fmla="*/ 18907 w 38972"/>
                <a:gd name="connsiteY1" fmla="*/ 0 h 54152"/>
                <a:gd name="connsiteX2" fmla="*/ 35313 w 38972"/>
                <a:gd name="connsiteY2" fmla="*/ 14287 h 54152"/>
                <a:gd name="connsiteX3" fmla="*/ 38085 w 38972"/>
                <a:gd name="connsiteY3" fmla="*/ 29589 h 54152"/>
                <a:gd name="connsiteX4" fmla="*/ 20620 w 38972"/>
                <a:gd name="connsiteY4" fmla="*/ 54153 h 54152"/>
                <a:gd name="connsiteX5" fmla="*/ 3831 w 38972"/>
                <a:gd name="connsiteY5" fmla="*/ 40721 h 54152"/>
                <a:gd name="connsiteX6" fmla="*/ 0 w 38972"/>
                <a:gd name="connsiteY6" fmla="*/ 35088 h 54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72" h="54152">
                  <a:moveTo>
                    <a:pt x="0" y="35088"/>
                  </a:moveTo>
                  <a:cubicBezTo>
                    <a:pt x="6085" y="23279"/>
                    <a:pt x="10952" y="10794"/>
                    <a:pt x="18907" y="0"/>
                  </a:cubicBezTo>
                  <a:cubicBezTo>
                    <a:pt x="24631" y="4439"/>
                    <a:pt x="30919" y="8361"/>
                    <a:pt x="35313" y="14287"/>
                  </a:cubicBezTo>
                  <a:cubicBezTo>
                    <a:pt x="38175" y="18749"/>
                    <a:pt x="40226" y="24383"/>
                    <a:pt x="38085" y="29589"/>
                  </a:cubicBezTo>
                  <a:cubicBezTo>
                    <a:pt x="35043" y="39144"/>
                    <a:pt x="30197" y="49691"/>
                    <a:pt x="20620" y="54153"/>
                  </a:cubicBezTo>
                  <a:cubicBezTo>
                    <a:pt x="14918" y="49803"/>
                    <a:pt x="9330" y="45319"/>
                    <a:pt x="3831" y="40721"/>
                  </a:cubicBezTo>
                  <a:cubicBezTo>
                    <a:pt x="1961" y="39279"/>
                    <a:pt x="1059" y="37071"/>
                    <a:pt x="0" y="35088"/>
                  </a:cubicBezTo>
                  <a:close/>
                </a:path>
              </a:pathLst>
            </a:custGeom>
            <a:grpFill/>
            <a:ln w="223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EAA61B1-FC20-4125-9505-D0D4413C30FD}"/>
                </a:ext>
              </a:extLst>
            </p:cNvPr>
            <p:cNvSpPr/>
            <p:nvPr/>
          </p:nvSpPr>
          <p:spPr>
            <a:xfrm>
              <a:off x="10963686" y="1619960"/>
              <a:ext cx="41570" cy="159528"/>
            </a:xfrm>
            <a:custGeom>
              <a:avLst/>
              <a:gdLst>
                <a:gd name="connsiteX0" fmla="*/ 35148 w 41570"/>
                <a:gd name="connsiteY0" fmla="*/ 7594 h 159528"/>
                <a:gd name="connsiteX1" fmla="*/ 41570 w 41570"/>
                <a:gd name="connsiteY1" fmla="*/ 0 h 159528"/>
                <a:gd name="connsiteX2" fmla="*/ 39903 w 41570"/>
                <a:gd name="connsiteY2" fmla="*/ 12124 h 159528"/>
                <a:gd name="connsiteX3" fmla="*/ 28027 w 41570"/>
                <a:gd name="connsiteY3" fmla="*/ 110040 h 159528"/>
                <a:gd name="connsiteX4" fmla="*/ 11711 w 41570"/>
                <a:gd name="connsiteY4" fmla="*/ 148801 h 159528"/>
                <a:gd name="connsiteX5" fmla="*/ 2088 w 41570"/>
                <a:gd name="connsiteY5" fmla="*/ 159528 h 159528"/>
                <a:gd name="connsiteX6" fmla="*/ 1660 w 41570"/>
                <a:gd name="connsiteY6" fmla="*/ 151663 h 159528"/>
                <a:gd name="connsiteX7" fmla="*/ 12117 w 41570"/>
                <a:gd name="connsiteY7" fmla="*/ 107021 h 159528"/>
                <a:gd name="connsiteX8" fmla="*/ 19305 w 41570"/>
                <a:gd name="connsiteY8" fmla="*/ 44936 h 159528"/>
                <a:gd name="connsiteX9" fmla="*/ 35148 w 41570"/>
                <a:gd name="connsiteY9" fmla="*/ 7594 h 1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70" h="159528">
                  <a:moveTo>
                    <a:pt x="35148" y="7594"/>
                  </a:moveTo>
                  <a:cubicBezTo>
                    <a:pt x="36658" y="4597"/>
                    <a:pt x="37672" y="518"/>
                    <a:pt x="41570" y="0"/>
                  </a:cubicBezTo>
                  <a:cubicBezTo>
                    <a:pt x="41593" y="4101"/>
                    <a:pt x="40489" y="8068"/>
                    <a:pt x="39903" y="12124"/>
                  </a:cubicBezTo>
                  <a:cubicBezTo>
                    <a:pt x="34945" y="44620"/>
                    <a:pt x="37131" y="78175"/>
                    <a:pt x="28027" y="110040"/>
                  </a:cubicBezTo>
                  <a:cubicBezTo>
                    <a:pt x="24556" y="123652"/>
                    <a:pt x="19170" y="136858"/>
                    <a:pt x="11711" y="148801"/>
                  </a:cubicBezTo>
                  <a:cubicBezTo>
                    <a:pt x="9119" y="152835"/>
                    <a:pt x="6686" y="157432"/>
                    <a:pt x="2088" y="159528"/>
                  </a:cubicBezTo>
                  <a:cubicBezTo>
                    <a:pt x="-1900" y="158446"/>
                    <a:pt x="916" y="154142"/>
                    <a:pt x="1660" y="151663"/>
                  </a:cubicBezTo>
                  <a:cubicBezTo>
                    <a:pt x="7812" y="137534"/>
                    <a:pt x="10719" y="122300"/>
                    <a:pt x="12117" y="107021"/>
                  </a:cubicBezTo>
                  <a:cubicBezTo>
                    <a:pt x="15722" y="86468"/>
                    <a:pt x="14641" y="65330"/>
                    <a:pt x="19305" y="44936"/>
                  </a:cubicBezTo>
                  <a:cubicBezTo>
                    <a:pt x="23722" y="32136"/>
                    <a:pt x="29649" y="19921"/>
                    <a:pt x="35148" y="7594"/>
                  </a:cubicBezTo>
                  <a:close/>
                </a:path>
              </a:pathLst>
            </a:custGeom>
            <a:grpFill/>
            <a:ln w="223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80A4D8F-BF86-5F60-71E3-A647D89336C7}"/>
                </a:ext>
              </a:extLst>
            </p:cNvPr>
            <p:cNvSpPr/>
            <p:nvPr/>
          </p:nvSpPr>
          <p:spPr>
            <a:xfrm>
              <a:off x="11517802" y="1624895"/>
              <a:ext cx="39063" cy="54084"/>
            </a:xfrm>
            <a:custGeom>
              <a:avLst/>
              <a:gdLst>
                <a:gd name="connsiteX0" fmla="*/ 0 w 39063"/>
                <a:gd name="connsiteY0" fmla="*/ 36102 h 54084"/>
                <a:gd name="connsiteX1" fmla="*/ 18952 w 39063"/>
                <a:gd name="connsiteY1" fmla="*/ 0 h 54084"/>
                <a:gd name="connsiteX2" fmla="*/ 39054 w 39063"/>
                <a:gd name="connsiteY2" fmla="*/ 25240 h 54084"/>
                <a:gd name="connsiteX3" fmla="*/ 21026 w 39063"/>
                <a:gd name="connsiteY3" fmla="*/ 54085 h 54084"/>
                <a:gd name="connsiteX4" fmla="*/ 0 w 39063"/>
                <a:gd name="connsiteY4" fmla="*/ 36102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63" h="54084">
                  <a:moveTo>
                    <a:pt x="0" y="36102"/>
                  </a:moveTo>
                  <a:cubicBezTo>
                    <a:pt x="5904" y="23865"/>
                    <a:pt x="11020" y="11132"/>
                    <a:pt x="18952" y="0"/>
                  </a:cubicBezTo>
                  <a:cubicBezTo>
                    <a:pt x="27268" y="6693"/>
                    <a:pt x="39460" y="12823"/>
                    <a:pt x="39054" y="25240"/>
                  </a:cubicBezTo>
                  <a:cubicBezTo>
                    <a:pt x="37769" y="36665"/>
                    <a:pt x="31279" y="48406"/>
                    <a:pt x="21026" y="54085"/>
                  </a:cubicBezTo>
                  <a:cubicBezTo>
                    <a:pt x="13611" y="48609"/>
                    <a:pt x="5859" y="43223"/>
                    <a:pt x="0" y="36102"/>
                  </a:cubicBezTo>
                  <a:close/>
                </a:path>
              </a:pathLst>
            </a:custGeom>
            <a:grpFill/>
            <a:ln w="223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7A90EA6-6A78-B850-51FC-688AFFFA63D5}"/>
                </a:ext>
              </a:extLst>
            </p:cNvPr>
            <p:cNvSpPr/>
            <p:nvPr/>
          </p:nvSpPr>
          <p:spPr>
            <a:xfrm>
              <a:off x="10922625" y="1626292"/>
              <a:ext cx="38690" cy="53629"/>
            </a:xfrm>
            <a:custGeom>
              <a:avLst/>
              <a:gdLst>
                <a:gd name="connsiteX0" fmla="*/ 1752 w 38690"/>
                <a:gd name="connsiteY0" fmla="*/ 31617 h 53629"/>
                <a:gd name="connsiteX1" fmla="*/ 18495 w 38690"/>
                <a:gd name="connsiteY1" fmla="*/ 0 h 53629"/>
                <a:gd name="connsiteX2" fmla="*/ 35329 w 38690"/>
                <a:gd name="connsiteY2" fmla="*/ 14806 h 53629"/>
                <a:gd name="connsiteX3" fmla="*/ 37921 w 38690"/>
                <a:gd name="connsiteY3" fmla="*/ 29995 h 53629"/>
                <a:gd name="connsiteX4" fmla="*/ 25436 w 38690"/>
                <a:gd name="connsiteY4" fmla="*/ 51133 h 53629"/>
                <a:gd name="connsiteX5" fmla="*/ 18293 w 38690"/>
                <a:gd name="connsiteY5" fmla="*/ 52913 h 53629"/>
                <a:gd name="connsiteX6" fmla="*/ 715 w 38690"/>
                <a:gd name="connsiteY6" fmla="*/ 37724 h 53629"/>
                <a:gd name="connsiteX7" fmla="*/ 1752 w 38690"/>
                <a:gd name="connsiteY7" fmla="*/ 31617 h 5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90" h="53629">
                  <a:moveTo>
                    <a:pt x="1752" y="31617"/>
                  </a:moveTo>
                  <a:cubicBezTo>
                    <a:pt x="6845" y="20845"/>
                    <a:pt x="11600" y="9803"/>
                    <a:pt x="18495" y="0"/>
                  </a:cubicBezTo>
                  <a:cubicBezTo>
                    <a:pt x="24805" y="4079"/>
                    <a:pt x="30372" y="9149"/>
                    <a:pt x="35329" y="14806"/>
                  </a:cubicBezTo>
                  <a:cubicBezTo>
                    <a:pt x="37989" y="19290"/>
                    <a:pt x="39791" y="24879"/>
                    <a:pt x="37921" y="29995"/>
                  </a:cubicBezTo>
                  <a:cubicBezTo>
                    <a:pt x="35239" y="37747"/>
                    <a:pt x="31498" y="45477"/>
                    <a:pt x="25436" y="51133"/>
                  </a:cubicBezTo>
                  <a:cubicBezTo>
                    <a:pt x="23543" y="52620"/>
                    <a:pt x="20569" y="54761"/>
                    <a:pt x="18293" y="52913"/>
                  </a:cubicBezTo>
                  <a:cubicBezTo>
                    <a:pt x="12321" y="47978"/>
                    <a:pt x="6056" y="43336"/>
                    <a:pt x="715" y="37724"/>
                  </a:cubicBezTo>
                  <a:cubicBezTo>
                    <a:pt x="-1110" y="35809"/>
                    <a:pt x="1053" y="33533"/>
                    <a:pt x="1752" y="31617"/>
                  </a:cubicBezTo>
                  <a:close/>
                </a:path>
              </a:pathLst>
            </a:custGeom>
            <a:grpFill/>
            <a:ln w="223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E312560-FE7E-C11C-B6C4-EC79269EFA0B}"/>
                </a:ext>
              </a:extLst>
            </p:cNvPr>
            <p:cNvSpPr/>
            <p:nvPr/>
          </p:nvSpPr>
          <p:spPr>
            <a:xfrm>
              <a:off x="11097809" y="1630642"/>
              <a:ext cx="38982" cy="53837"/>
            </a:xfrm>
            <a:custGeom>
              <a:avLst/>
              <a:gdLst>
                <a:gd name="connsiteX0" fmla="*/ 0 w 38982"/>
                <a:gd name="connsiteY0" fmla="*/ 36372 h 53837"/>
                <a:gd name="connsiteX1" fmla="*/ 18704 w 38982"/>
                <a:gd name="connsiteY1" fmla="*/ 0 h 53837"/>
                <a:gd name="connsiteX2" fmla="*/ 38310 w 38982"/>
                <a:gd name="connsiteY2" fmla="*/ 19651 h 53837"/>
                <a:gd name="connsiteX3" fmla="*/ 32992 w 38982"/>
                <a:gd name="connsiteY3" fmla="*/ 42006 h 53837"/>
                <a:gd name="connsiteX4" fmla="*/ 20237 w 38982"/>
                <a:gd name="connsiteY4" fmla="*/ 53837 h 53837"/>
                <a:gd name="connsiteX5" fmla="*/ 0 w 38982"/>
                <a:gd name="connsiteY5" fmla="*/ 36372 h 5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2" h="53837">
                  <a:moveTo>
                    <a:pt x="0" y="36372"/>
                  </a:moveTo>
                  <a:cubicBezTo>
                    <a:pt x="5070" y="23685"/>
                    <a:pt x="11223" y="11448"/>
                    <a:pt x="18704" y="0"/>
                  </a:cubicBezTo>
                  <a:cubicBezTo>
                    <a:pt x="26299" y="5138"/>
                    <a:pt x="35178" y="10524"/>
                    <a:pt x="38310" y="19651"/>
                  </a:cubicBezTo>
                  <a:cubicBezTo>
                    <a:pt x="40474" y="27471"/>
                    <a:pt x="37071" y="35403"/>
                    <a:pt x="32992" y="42006"/>
                  </a:cubicBezTo>
                  <a:cubicBezTo>
                    <a:pt x="29882" y="46919"/>
                    <a:pt x="26231" y="52305"/>
                    <a:pt x="20237" y="53837"/>
                  </a:cubicBezTo>
                  <a:cubicBezTo>
                    <a:pt x="13476" y="48045"/>
                    <a:pt x="6017" y="42998"/>
                    <a:pt x="0" y="36372"/>
                  </a:cubicBezTo>
                  <a:close/>
                </a:path>
              </a:pathLst>
            </a:custGeom>
            <a:grpFill/>
            <a:ln w="223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3E40D4C-BB51-5CED-56BE-C17773ED8D8E}"/>
                </a:ext>
              </a:extLst>
            </p:cNvPr>
            <p:cNvSpPr/>
            <p:nvPr/>
          </p:nvSpPr>
          <p:spPr>
            <a:xfrm>
              <a:off x="11058034" y="1633165"/>
              <a:ext cx="38955" cy="53904"/>
            </a:xfrm>
            <a:custGeom>
              <a:avLst/>
              <a:gdLst>
                <a:gd name="connsiteX0" fmla="*/ 18592 w 38955"/>
                <a:gd name="connsiteY0" fmla="*/ 0 h 53904"/>
                <a:gd name="connsiteX1" fmla="*/ 38671 w 38955"/>
                <a:gd name="connsiteY1" fmla="*/ 21026 h 53904"/>
                <a:gd name="connsiteX2" fmla="*/ 30355 w 38955"/>
                <a:gd name="connsiteY2" fmla="*/ 45814 h 53904"/>
                <a:gd name="connsiteX3" fmla="*/ 20958 w 38955"/>
                <a:gd name="connsiteY3" fmla="*/ 53905 h 53904"/>
                <a:gd name="connsiteX4" fmla="*/ 4169 w 38955"/>
                <a:gd name="connsiteY4" fmla="*/ 40586 h 53904"/>
                <a:gd name="connsiteX5" fmla="*/ 0 w 38955"/>
                <a:gd name="connsiteY5" fmla="*/ 35403 h 53904"/>
                <a:gd name="connsiteX6" fmla="*/ 10006 w 38955"/>
                <a:gd name="connsiteY6" fmla="*/ 14468 h 53904"/>
                <a:gd name="connsiteX7" fmla="*/ 18592 w 38955"/>
                <a:gd name="connsiteY7" fmla="*/ 0 h 5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55" h="53904">
                  <a:moveTo>
                    <a:pt x="18592" y="0"/>
                  </a:moveTo>
                  <a:cubicBezTo>
                    <a:pt x="26637" y="5296"/>
                    <a:pt x="36575" y="10727"/>
                    <a:pt x="38671" y="21026"/>
                  </a:cubicBezTo>
                  <a:cubicBezTo>
                    <a:pt x="40203" y="30085"/>
                    <a:pt x="35290" y="38603"/>
                    <a:pt x="30355" y="45814"/>
                  </a:cubicBezTo>
                  <a:cubicBezTo>
                    <a:pt x="28147" y="49443"/>
                    <a:pt x="24586" y="51876"/>
                    <a:pt x="20958" y="53905"/>
                  </a:cubicBezTo>
                  <a:cubicBezTo>
                    <a:pt x="15234" y="49623"/>
                    <a:pt x="9780" y="45026"/>
                    <a:pt x="4169" y="40586"/>
                  </a:cubicBezTo>
                  <a:cubicBezTo>
                    <a:pt x="2321" y="39257"/>
                    <a:pt x="1172" y="37251"/>
                    <a:pt x="0" y="35403"/>
                  </a:cubicBezTo>
                  <a:cubicBezTo>
                    <a:pt x="3854" y="28665"/>
                    <a:pt x="6355" y="21273"/>
                    <a:pt x="10006" y="14468"/>
                  </a:cubicBezTo>
                  <a:cubicBezTo>
                    <a:pt x="13093" y="9758"/>
                    <a:pt x="15752" y="4800"/>
                    <a:pt x="18592" y="0"/>
                  </a:cubicBezTo>
                  <a:close/>
                </a:path>
              </a:pathLst>
            </a:custGeom>
            <a:grpFill/>
            <a:ln w="223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F1F1953-8621-BB77-761A-B156E3AFF0D2}"/>
                </a:ext>
              </a:extLst>
            </p:cNvPr>
            <p:cNvSpPr/>
            <p:nvPr/>
          </p:nvSpPr>
          <p:spPr>
            <a:xfrm>
              <a:off x="11369947" y="1645087"/>
              <a:ext cx="38593" cy="53611"/>
            </a:xfrm>
            <a:custGeom>
              <a:avLst/>
              <a:gdLst>
                <a:gd name="connsiteX0" fmla="*/ 0 w 38593"/>
                <a:gd name="connsiteY0" fmla="*/ 34614 h 53611"/>
                <a:gd name="connsiteX1" fmla="*/ 18028 w 38593"/>
                <a:gd name="connsiteY1" fmla="*/ 0 h 53611"/>
                <a:gd name="connsiteX2" fmla="*/ 38581 w 38593"/>
                <a:gd name="connsiteY2" fmla="*/ 25871 h 53611"/>
                <a:gd name="connsiteX3" fmla="*/ 20800 w 38593"/>
                <a:gd name="connsiteY3" fmla="*/ 53612 h 53611"/>
                <a:gd name="connsiteX4" fmla="*/ 8789 w 38593"/>
                <a:gd name="connsiteY4" fmla="*/ 45048 h 53611"/>
                <a:gd name="connsiteX5" fmla="*/ 0 w 38593"/>
                <a:gd name="connsiteY5" fmla="*/ 34614 h 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93" h="53611">
                  <a:moveTo>
                    <a:pt x="0" y="34614"/>
                  </a:moveTo>
                  <a:cubicBezTo>
                    <a:pt x="5544" y="22851"/>
                    <a:pt x="10862" y="10885"/>
                    <a:pt x="18028" y="0"/>
                  </a:cubicBezTo>
                  <a:cubicBezTo>
                    <a:pt x="27178" y="6107"/>
                    <a:pt x="39031" y="13273"/>
                    <a:pt x="38581" y="25871"/>
                  </a:cubicBezTo>
                  <a:cubicBezTo>
                    <a:pt x="36688" y="36778"/>
                    <a:pt x="30964" y="48293"/>
                    <a:pt x="20800" y="53612"/>
                  </a:cubicBezTo>
                  <a:cubicBezTo>
                    <a:pt x="15955" y="52147"/>
                    <a:pt x="12913" y="47707"/>
                    <a:pt x="8789" y="45048"/>
                  </a:cubicBezTo>
                  <a:cubicBezTo>
                    <a:pt x="5408" y="42164"/>
                    <a:pt x="180" y="39482"/>
                    <a:pt x="0" y="34614"/>
                  </a:cubicBezTo>
                  <a:close/>
                </a:path>
              </a:pathLst>
            </a:custGeom>
            <a:grpFill/>
            <a:ln w="223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513A451-8DF1-B8E2-1939-5BF201CB924D}"/>
                </a:ext>
              </a:extLst>
            </p:cNvPr>
            <p:cNvSpPr/>
            <p:nvPr/>
          </p:nvSpPr>
          <p:spPr>
            <a:xfrm>
              <a:off x="11137685" y="1650247"/>
              <a:ext cx="513665" cy="256853"/>
            </a:xfrm>
            <a:custGeom>
              <a:avLst/>
              <a:gdLst>
                <a:gd name="connsiteX0" fmla="*/ 146311 w 513665"/>
                <a:gd name="connsiteY0" fmla="*/ 6648 h 256853"/>
                <a:gd name="connsiteX1" fmla="*/ 152103 w 513665"/>
                <a:gd name="connsiteY1" fmla="*/ 0 h 256853"/>
                <a:gd name="connsiteX2" fmla="*/ 147010 w 513665"/>
                <a:gd name="connsiteY2" fmla="*/ 21183 h 256853"/>
                <a:gd name="connsiteX3" fmla="*/ 95787 w 513665"/>
                <a:gd name="connsiteY3" fmla="*/ 94198 h 256853"/>
                <a:gd name="connsiteX4" fmla="*/ 40665 w 513665"/>
                <a:gd name="connsiteY4" fmla="*/ 155427 h 256853"/>
                <a:gd name="connsiteX5" fmla="*/ 133939 w 513665"/>
                <a:gd name="connsiteY5" fmla="*/ 169692 h 256853"/>
                <a:gd name="connsiteX6" fmla="*/ 202650 w 513665"/>
                <a:gd name="connsiteY6" fmla="*/ 173432 h 256853"/>
                <a:gd name="connsiteX7" fmla="*/ 445018 w 513665"/>
                <a:gd name="connsiteY7" fmla="*/ 92846 h 256853"/>
                <a:gd name="connsiteX8" fmla="*/ 477943 w 513665"/>
                <a:gd name="connsiteY8" fmla="*/ 65555 h 256853"/>
                <a:gd name="connsiteX9" fmla="*/ 487655 w 513665"/>
                <a:gd name="connsiteY9" fmla="*/ 46107 h 256853"/>
                <a:gd name="connsiteX10" fmla="*/ 504039 w 513665"/>
                <a:gd name="connsiteY10" fmla="*/ 18840 h 256853"/>
                <a:gd name="connsiteX11" fmla="*/ 513594 w 513665"/>
                <a:gd name="connsiteY11" fmla="*/ 8068 h 256853"/>
                <a:gd name="connsiteX12" fmla="*/ 508523 w 513665"/>
                <a:gd name="connsiteY12" fmla="*/ 29296 h 256853"/>
                <a:gd name="connsiteX13" fmla="*/ 499036 w 513665"/>
                <a:gd name="connsiteY13" fmla="*/ 57150 h 256853"/>
                <a:gd name="connsiteX14" fmla="*/ 451914 w 513665"/>
                <a:gd name="connsiteY14" fmla="*/ 110807 h 256853"/>
                <a:gd name="connsiteX15" fmla="*/ 420432 w 513665"/>
                <a:gd name="connsiteY15" fmla="*/ 135190 h 256853"/>
                <a:gd name="connsiteX16" fmla="*/ 403936 w 513665"/>
                <a:gd name="connsiteY16" fmla="*/ 146796 h 256853"/>
                <a:gd name="connsiteX17" fmla="*/ 240938 w 513665"/>
                <a:gd name="connsiteY17" fmla="*/ 209647 h 256853"/>
                <a:gd name="connsiteX18" fmla="*/ 173331 w 513665"/>
                <a:gd name="connsiteY18" fmla="*/ 214177 h 256853"/>
                <a:gd name="connsiteX19" fmla="*/ 125601 w 513665"/>
                <a:gd name="connsiteY19" fmla="*/ 210075 h 256853"/>
                <a:gd name="connsiteX20" fmla="*/ 81342 w 513665"/>
                <a:gd name="connsiteY20" fmla="*/ 185782 h 256853"/>
                <a:gd name="connsiteX21" fmla="*/ 73004 w 513665"/>
                <a:gd name="connsiteY21" fmla="*/ 209805 h 256853"/>
                <a:gd name="connsiteX22" fmla="*/ 43865 w 513665"/>
                <a:gd name="connsiteY22" fmla="*/ 251856 h 256853"/>
                <a:gd name="connsiteX23" fmla="*/ 15245 w 513665"/>
                <a:gd name="connsiteY23" fmla="*/ 253298 h 256853"/>
                <a:gd name="connsiteX24" fmla="*/ 3144 w 513665"/>
                <a:gd name="connsiteY24" fmla="*/ 235653 h 256853"/>
                <a:gd name="connsiteX25" fmla="*/ 1837 w 513665"/>
                <a:gd name="connsiteY25" fmla="*/ 181478 h 256853"/>
                <a:gd name="connsiteX26" fmla="*/ 13014 w 513665"/>
                <a:gd name="connsiteY26" fmla="*/ 83539 h 256853"/>
                <a:gd name="connsiteX27" fmla="*/ 26513 w 513665"/>
                <a:gd name="connsiteY27" fmla="*/ 47460 h 256853"/>
                <a:gd name="connsiteX28" fmla="*/ 30367 w 513665"/>
                <a:gd name="connsiteY28" fmla="*/ 41803 h 256853"/>
                <a:gd name="connsiteX29" fmla="*/ 17364 w 513665"/>
                <a:gd name="connsiteY29" fmla="*/ 156013 h 256853"/>
                <a:gd name="connsiteX30" fmla="*/ 74513 w 513665"/>
                <a:gd name="connsiteY30" fmla="*/ 95235 h 256853"/>
                <a:gd name="connsiteX31" fmla="*/ 146311 w 513665"/>
                <a:gd name="connsiteY31" fmla="*/ 6648 h 256853"/>
                <a:gd name="connsiteX32" fmla="*/ 28721 w 513665"/>
                <a:gd name="connsiteY32" fmla="*/ 177106 h 256853"/>
                <a:gd name="connsiteX33" fmla="*/ 21105 w 513665"/>
                <a:gd name="connsiteY33" fmla="*/ 198447 h 256853"/>
                <a:gd name="connsiteX34" fmla="*/ 34851 w 513665"/>
                <a:gd name="connsiteY34" fmla="*/ 212306 h 256853"/>
                <a:gd name="connsiteX35" fmla="*/ 55291 w 513665"/>
                <a:gd name="connsiteY35" fmla="*/ 208881 h 256853"/>
                <a:gd name="connsiteX36" fmla="*/ 64620 w 513665"/>
                <a:gd name="connsiteY36" fmla="*/ 187292 h 256853"/>
                <a:gd name="connsiteX37" fmla="*/ 53894 w 513665"/>
                <a:gd name="connsiteY37" fmla="*/ 179585 h 256853"/>
                <a:gd name="connsiteX38" fmla="*/ 28721 w 513665"/>
                <a:gd name="connsiteY38" fmla="*/ 177106 h 25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3665" h="256853">
                  <a:moveTo>
                    <a:pt x="146311" y="6648"/>
                  </a:moveTo>
                  <a:cubicBezTo>
                    <a:pt x="148227" y="4417"/>
                    <a:pt x="148542" y="158"/>
                    <a:pt x="152103" y="0"/>
                  </a:cubicBezTo>
                  <a:cubicBezTo>
                    <a:pt x="151923" y="7347"/>
                    <a:pt x="149466" y="14333"/>
                    <a:pt x="147010" y="21183"/>
                  </a:cubicBezTo>
                  <a:cubicBezTo>
                    <a:pt x="134999" y="48699"/>
                    <a:pt x="115415" y="71865"/>
                    <a:pt x="95787" y="94198"/>
                  </a:cubicBezTo>
                  <a:cubicBezTo>
                    <a:pt x="76902" y="114142"/>
                    <a:pt x="59167" y="135145"/>
                    <a:pt x="40665" y="155427"/>
                  </a:cubicBezTo>
                  <a:cubicBezTo>
                    <a:pt x="72215" y="156418"/>
                    <a:pt x="102818" y="165162"/>
                    <a:pt x="133939" y="169692"/>
                  </a:cubicBezTo>
                  <a:cubicBezTo>
                    <a:pt x="156633" y="173387"/>
                    <a:pt x="179709" y="173658"/>
                    <a:pt x="202650" y="173432"/>
                  </a:cubicBezTo>
                  <a:cubicBezTo>
                    <a:pt x="289389" y="173590"/>
                    <a:pt x="375068" y="143641"/>
                    <a:pt x="445018" y="92846"/>
                  </a:cubicBezTo>
                  <a:cubicBezTo>
                    <a:pt x="456556" y="84440"/>
                    <a:pt x="467869" y="75674"/>
                    <a:pt x="477943" y="65555"/>
                  </a:cubicBezTo>
                  <a:cubicBezTo>
                    <a:pt x="483351" y="60395"/>
                    <a:pt x="485064" y="52868"/>
                    <a:pt x="487655" y="46107"/>
                  </a:cubicBezTo>
                  <a:cubicBezTo>
                    <a:pt x="490923" y="35854"/>
                    <a:pt x="498382" y="27786"/>
                    <a:pt x="504039" y="18840"/>
                  </a:cubicBezTo>
                  <a:cubicBezTo>
                    <a:pt x="506991" y="15099"/>
                    <a:pt x="508861" y="9961"/>
                    <a:pt x="513594" y="8068"/>
                  </a:cubicBezTo>
                  <a:cubicBezTo>
                    <a:pt x="514247" y="15549"/>
                    <a:pt x="510303" y="22242"/>
                    <a:pt x="508523" y="29296"/>
                  </a:cubicBezTo>
                  <a:cubicBezTo>
                    <a:pt x="506157" y="38829"/>
                    <a:pt x="502754" y="48068"/>
                    <a:pt x="499036" y="57150"/>
                  </a:cubicBezTo>
                  <a:cubicBezTo>
                    <a:pt x="488399" y="78851"/>
                    <a:pt x="470078" y="95392"/>
                    <a:pt x="451914" y="110807"/>
                  </a:cubicBezTo>
                  <a:cubicBezTo>
                    <a:pt x="441570" y="119122"/>
                    <a:pt x="431722" y="128136"/>
                    <a:pt x="420432" y="135190"/>
                  </a:cubicBezTo>
                  <a:cubicBezTo>
                    <a:pt x="414798" y="138841"/>
                    <a:pt x="409255" y="142672"/>
                    <a:pt x="403936" y="146796"/>
                  </a:cubicBezTo>
                  <a:cubicBezTo>
                    <a:pt x="355485" y="180058"/>
                    <a:pt x="299034" y="201241"/>
                    <a:pt x="240938" y="209647"/>
                  </a:cubicBezTo>
                  <a:cubicBezTo>
                    <a:pt x="218560" y="213208"/>
                    <a:pt x="195889" y="213591"/>
                    <a:pt x="173331" y="214177"/>
                  </a:cubicBezTo>
                  <a:cubicBezTo>
                    <a:pt x="157399" y="213162"/>
                    <a:pt x="141218" y="214019"/>
                    <a:pt x="125601" y="210075"/>
                  </a:cubicBezTo>
                  <a:cubicBezTo>
                    <a:pt x="108880" y="206334"/>
                    <a:pt x="94052" y="196982"/>
                    <a:pt x="81342" y="185782"/>
                  </a:cubicBezTo>
                  <a:cubicBezTo>
                    <a:pt x="77511" y="193399"/>
                    <a:pt x="76113" y="201917"/>
                    <a:pt x="73004" y="209805"/>
                  </a:cubicBezTo>
                  <a:cubicBezTo>
                    <a:pt x="67392" y="226098"/>
                    <a:pt x="58265" y="241873"/>
                    <a:pt x="43865" y="251856"/>
                  </a:cubicBezTo>
                  <a:cubicBezTo>
                    <a:pt x="35685" y="257805"/>
                    <a:pt x="23921" y="258639"/>
                    <a:pt x="15245" y="253298"/>
                  </a:cubicBezTo>
                  <a:cubicBezTo>
                    <a:pt x="8890" y="249444"/>
                    <a:pt x="5645" y="242346"/>
                    <a:pt x="3144" y="235653"/>
                  </a:cubicBezTo>
                  <a:cubicBezTo>
                    <a:pt x="-1972" y="217985"/>
                    <a:pt x="349" y="199483"/>
                    <a:pt x="1837" y="181478"/>
                  </a:cubicBezTo>
                  <a:cubicBezTo>
                    <a:pt x="4248" y="148711"/>
                    <a:pt x="8079" y="116035"/>
                    <a:pt x="13014" y="83539"/>
                  </a:cubicBezTo>
                  <a:cubicBezTo>
                    <a:pt x="17206" y="71415"/>
                    <a:pt x="22141" y="59516"/>
                    <a:pt x="26513" y="47460"/>
                  </a:cubicBezTo>
                  <a:cubicBezTo>
                    <a:pt x="27459" y="45364"/>
                    <a:pt x="27843" y="42547"/>
                    <a:pt x="30367" y="41803"/>
                  </a:cubicBezTo>
                  <a:cubicBezTo>
                    <a:pt x="28992" y="80136"/>
                    <a:pt x="20519" y="117815"/>
                    <a:pt x="17364" y="156013"/>
                  </a:cubicBezTo>
                  <a:cubicBezTo>
                    <a:pt x="37533" y="136858"/>
                    <a:pt x="55471" y="115494"/>
                    <a:pt x="74513" y="95235"/>
                  </a:cubicBezTo>
                  <a:cubicBezTo>
                    <a:pt x="100474" y="67471"/>
                    <a:pt x="124272" y="37679"/>
                    <a:pt x="146311" y="6648"/>
                  </a:cubicBezTo>
                  <a:close/>
                  <a:moveTo>
                    <a:pt x="28721" y="177106"/>
                  </a:moveTo>
                  <a:cubicBezTo>
                    <a:pt x="19933" y="180080"/>
                    <a:pt x="19707" y="190807"/>
                    <a:pt x="21105" y="198447"/>
                  </a:cubicBezTo>
                  <a:cubicBezTo>
                    <a:pt x="21330" y="205771"/>
                    <a:pt x="27978" y="211292"/>
                    <a:pt x="34851" y="212306"/>
                  </a:cubicBezTo>
                  <a:cubicBezTo>
                    <a:pt x="41747" y="213140"/>
                    <a:pt x="49296" y="212779"/>
                    <a:pt x="55291" y="208881"/>
                  </a:cubicBezTo>
                  <a:cubicBezTo>
                    <a:pt x="62389" y="204531"/>
                    <a:pt x="66761" y="195495"/>
                    <a:pt x="64620" y="187292"/>
                  </a:cubicBezTo>
                  <a:cubicBezTo>
                    <a:pt x="62502" y="183145"/>
                    <a:pt x="58198" y="180847"/>
                    <a:pt x="53894" y="179585"/>
                  </a:cubicBezTo>
                  <a:cubicBezTo>
                    <a:pt x="45826" y="177151"/>
                    <a:pt x="37105" y="174965"/>
                    <a:pt x="28721" y="177106"/>
                  </a:cubicBezTo>
                  <a:close/>
                </a:path>
              </a:pathLst>
            </a:custGeom>
            <a:grpFill/>
            <a:ln w="223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820BD75-F1FC-4186-6D27-53347B32947B}"/>
                </a:ext>
              </a:extLst>
            </p:cNvPr>
            <p:cNvSpPr/>
            <p:nvPr/>
          </p:nvSpPr>
          <p:spPr>
            <a:xfrm>
              <a:off x="11208909" y="1675577"/>
              <a:ext cx="46670" cy="60327"/>
            </a:xfrm>
            <a:custGeom>
              <a:avLst/>
              <a:gdLst>
                <a:gd name="connsiteX0" fmla="*/ 38152 w 46670"/>
                <a:gd name="connsiteY0" fmla="*/ 11110 h 60327"/>
                <a:gd name="connsiteX1" fmla="*/ 46671 w 46670"/>
                <a:gd name="connsiteY1" fmla="*/ 0 h 60327"/>
                <a:gd name="connsiteX2" fmla="*/ 36102 w 46670"/>
                <a:gd name="connsiteY2" fmla="*/ 21837 h 60327"/>
                <a:gd name="connsiteX3" fmla="*/ 0 w 46670"/>
                <a:gd name="connsiteY3" fmla="*/ 60327 h 60327"/>
                <a:gd name="connsiteX4" fmla="*/ 38152 w 46670"/>
                <a:gd name="connsiteY4" fmla="*/ 11110 h 60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0" h="60327">
                  <a:moveTo>
                    <a:pt x="38152" y="11110"/>
                  </a:moveTo>
                  <a:cubicBezTo>
                    <a:pt x="41240" y="7594"/>
                    <a:pt x="43133" y="3110"/>
                    <a:pt x="46671" y="0"/>
                  </a:cubicBezTo>
                  <a:cubicBezTo>
                    <a:pt x="45702" y="8248"/>
                    <a:pt x="40812" y="15257"/>
                    <a:pt x="36102" y="21837"/>
                  </a:cubicBezTo>
                  <a:cubicBezTo>
                    <a:pt x="25533" y="35967"/>
                    <a:pt x="12823" y="48293"/>
                    <a:pt x="0" y="60327"/>
                  </a:cubicBezTo>
                  <a:cubicBezTo>
                    <a:pt x="6761" y="39933"/>
                    <a:pt x="25195" y="27245"/>
                    <a:pt x="38152" y="11110"/>
                  </a:cubicBezTo>
                  <a:close/>
                </a:path>
              </a:pathLst>
            </a:custGeom>
            <a:grpFill/>
            <a:ln w="223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C9E9248-AE5D-C7A1-B8A9-C821858EBF0B}"/>
                </a:ext>
              </a:extLst>
            </p:cNvPr>
            <p:cNvSpPr/>
            <p:nvPr/>
          </p:nvSpPr>
          <p:spPr>
            <a:xfrm>
              <a:off x="11389981" y="1692614"/>
              <a:ext cx="38355" cy="53694"/>
            </a:xfrm>
            <a:custGeom>
              <a:avLst/>
              <a:gdLst>
                <a:gd name="connsiteX0" fmla="*/ 361 w 38355"/>
                <a:gd name="connsiteY0" fmla="*/ 34479 h 53694"/>
                <a:gd name="connsiteX1" fmla="*/ 18411 w 38355"/>
                <a:gd name="connsiteY1" fmla="*/ 0 h 53694"/>
                <a:gd name="connsiteX2" fmla="*/ 37702 w 38355"/>
                <a:gd name="connsiteY2" fmla="*/ 19538 h 53694"/>
                <a:gd name="connsiteX3" fmla="*/ 26930 w 38355"/>
                <a:gd name="connsiteY3" fmla="*/ 49375 h 53694"/>
                <a:gd name="connsiteX4" fmla="*/ 18434 w 38355"/>
                <a:gd name="connsiteY4" fmla="*/ 52868 h 53694"/>
                <a:gd name="connsiteX5" fmla="*/ 0 w 38355"/>
                <a:gd name="connsiteY5" fmla="*/ 37161 h 53694"/>
                <a:gd name="connsiteX6" fmla="*/ 361 w 38355"/>
                <a:gd name="connsiteY6" fmla="*/ 34479 h 53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55" h="53694">
                  <a:moveTo>
                    <a:pt x="361" y="34479"/>
                  </a:moveTo>
                  <a:cubicBezTo>
                    <a:pt x="5589" y="22625"/>
                    <a:pt x="11290" y="10817"/>
                    <a:pt x="18411" y="0"/>
                  </a:cubicBezTo>
                  <a:cubicBezTo>
                    <a:pt x="25645" y="5499"/>
                    <a:pt x="34412" y="10547"/>
                    <a:pt x="37702" y="19538"/>
                  </a:cubicBezTo>
                  <a:cubicBezTo>
                    <a:pt x="40496" y="30648"/>
                    <a:pt x="33848" y="41240"/>
                    <a:pt x="26930" y="49375"/>
                  </a:cubicBezTo>
                  <a:cubicBezTo>
                    <a:pt x="24924" y="51606"/>
                    <a:pt x="21611" y="55369"/>
                    <a:pt x="18434" y="52868"/>
                  </a:cubicBezTo>
                  <a:cubicBezTo>
                    <a:pt x="12102" y="47888"/>
                    <a:pt x="5566" y="43020"/>
                    <a:pt x="0" y="37161"/>
                  </a:cubicBezTo>
                  <a:cubicBezTo>
                    <a:pt x="135" y="36507"/>
                    <a:pt x="293" y="35155"/>
                    <a:pt x="361" y="34479"/>
                  </a:cubicBezTo>
                  <a:close/>
                </a:path>
              </a:pathLst>
            </a:custGeom>
            <a:grpFill/>
            <a:ln w="223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ED7A383-DBAB-CA07-82C8-AC8D421AD968}"/>
                </a:ext>
              </a:extLst>
            </p:cNvPr>
            <p:cNvSpPr/>
            <p:nvPr/>
          </p:nvSpPr>
          <p:spPr>
            <a:xfrm>
              <a:off x="11350408" y="1694845"/>
              <a:ext cx="38261" cy="54242"/>
            </a:xfrm>
            <a:custGeom>
              <a:avLst/>
              <a:gdLst>
                <a:gd name="connsiteX0" fmla="*/ 2052 w 38261"/>
                <a:gd name="connsiteY0" fmla="*/ 30581 h 54242"/>
                <a:gd name="connsiteX1" fmla="*/ 18255 w 38261"/>
                <a:gd name="connsiteY1" fmla="*/ 0 h 54242"/>
                <a:gd name="connsiteX2" fmla="*/ 38243 w 38261"/>
                <a:gd name="connsiteY2" fmla="*/ 23910 h 54242"/>
                <a:gd name="connsiteX3" fmla="*/ 29500 w 38261"/>
                <a:gd name="connsiteY3" fmla="*/ 46378 h 54242"/>
                <a:gd name="connsiteX4" fmla="*/ 20643 w 38261"/>
                <a:gd name="connsiteY4" fmla="*/ 54243 h 54242"/>
                <a:gd name="connsiteX5" fmla="*/ 1398 w 38261"/>
                <a:gd name="connsiteY5" fmla="*/ 38783 h 54242"/>
                <a:gd name="connsiteX6" fmla="*/ 2052 w 38261"/>
                <a:gd name="connsiteY6" fmla="*/ 30581 h 54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1" h="54242">
                  <a:moveTo>
                    <a:pt x="2052" y="30581"/>
                  </a:moveTo>
                  <a:cubicBezTo>
                    <a:pt x="6333" y="19809"/>
                    <a:pt x="12193" y="9848"/>
                    <a:pt x="18255" y="0"/>
                  </a:cubicBezTo>
                  <a:cubicBezTo>
                    <a:pt x="26232" y="6490"/>
                    <a:pt x="37432" y="12440"/>
                    <a:pt x="38243" y="23910"/>
                  </a:cubicBezTo>
                  <a:cubicBezTo>
                    <a:pt x="38581" y="32248"/>
                    <a:pt x="34074" y="39752"/>
                    <a:pt x="29500" y="46378"/>
                  </a:cubicBezTo>
                  <a:cubicBezTo>
                    <a:pt x="27359" y="49826"/>
                    <a:pt x="23888" y="51944"/>
                    <a:pt x="20643" y="54243"/>
                  </a:cubicBezTo>
                  <a:cubicBezTo>
                    <a:pt x="13702" y="49803"/>
                    <a:pt x="7528" y="44237"/>
                    <a:pt x="1398" y="38783"/>
                  </a:cubicBezTo>
                  <a:cubicBezTo>
                    <a:pt x="-1689" y="36643"/>
                    <a:pt x="1173" y="33172"/>
                    <a:pt x="2052" y="30581"/>
                  </a:cubicBezTo>
                  <a:close/>
                </a:path>
              </a:pathLst>
            </a:custGeom>
            <a:grpFill/>
            <a:ln w="223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47AE4E-43EA-6906-6D5E-E0D772536E32}"/>
                </a:ext>
              </a:extLst>
            </p:cNvPr>
            <p:cNvSpPr/>
            <p:nvPr/>
          </p:nvSpPr>
          <p:spPr>
            <a:xfrm>
              <a:off x="10856725" y="1706183"/>
              <a:ext cx="278713" cy="226681"/>
            </a:xfrm>
            <a:custGeom>
              <a:avLst/>
              <a:gdLst>
                <a:gd name="connsiteX0" fmla="*/ 272904 w 278713"/>
                <a:gd name="connsiteY0" fmla="*/ 4144 h 226681"/>
                <a:gd name="connsiteX1" fmla="*/ 277862 w 278713"/>
                <a:gd name="connsiteY1" fmla="*/ 65 h 226681"/>
                <a:gd name="connsiteX2" fmla="*/ 271957 w 278713"/>
                <a:gd name="connsiteY2" fmla="*/ 22916 h 226681"/>
                <a:gd name="connsiteX3" fmla="*/ 254493 w 278713"/>
                <a:gd name="connsiteY3" fmla="*/ 39907 h 226681"/>
                <a:gd name="connsiteX4" fmla="*/ 241309 w 278713"/>
                <a:gd name="connsiteY4" fmla="*/ 49936 h 226681"/>
                <a:gd name="connsiteX5" fmla="*/ 227427 w 278713"/>
                <a:gd name="connsiteY5" fmla="*/ 56764 h 226681"/>
                <a:gd name="connsiteX6" fmla="*/ 197974 w 278713"/>
                <a:gd name="connsiteY6" fmla="*/ 87660 h 226681"/>
                <a:gd name="connsiteX7" fmla="*/ 178909 w 278713"/>
                <a:gd name="connsiteY7" fmla="*/ 89395 h 226681"/>
                <a:gd name="connsiteX8" fmla="*/ 138255 w 278713"/>
                <a:gd name="connsiteY8" fmla="*/ 104516 h 226681"/>
                <a:gd name="connsiteX9" fmla="*/ 86153 w 278713"/>
                <a:gd name="connsiteY9" fmla="*/ 169847 h 226681"/>
                <a:gd name="connsiteX10" fmla="*/ 26344 w 278713"/>
                <a:gd name="connsiteY10" fmla="*/ 216315 h 226681"/>
                <a:gd name="connsiteX11" fmla="*/ 6716 w 278713"/>
                <a:gd name="connsiteY11" fmla="*/ 225824 h 226681"/>
                <a:gd name="connsiteX12" fmla="*/ 0 w 278713"/>
                <a:gd name="connsiteY12" fmla="*/ 225712 h 226681"/>
                <a:gd name="connsiteX13" fmla="*/ 0 w 278713"/>
                <a:gd name="connsiteY13" fmla="*/ 223684 h 226681"/>
                <a:gd name="connsiteX14" fmla="*/ 203 w 278713"/>
                <a:gd name="connsiteY14" fmla="*/ 225036 h 226681"/>
                <a:gd name="connsiteX15" fmla="*/ 43336 w 278713"/>
                <a:gd name="connsiteY15" fmla="*/ 191458 h 226681"/>
                <a:gd name="connsiteX16" fmla="*/ 87415 w 278713"/>
                <a:gd name="connsiteY16" fmla="*/ 143165 h 226681"/>
                <a:gd name="connsiteX17" fmla="*/ 122998 w 278713"/>
                <a:gd name="connsiteY17" fmla="*/ 93429 h 226681"/>
                <a:gd name="connsiteX18" fmla="*/ 181816 w 278713"/>
                <a:gd name="connsiteY18" fmla="*/ 52099 h 226681"/>
                <a:gd name="connsiteX19" fmla="*/ 209399 w 278713"/>
                <a:gd name="connsiteY19" fmla="*/ 50634 h 226681"/>
                <a:gd name="connsiteX20" fmla="*/ 217692 w 278713"/>
                <a:gd name="connsiteY20" fmla="*/ 48381 h 226681"/>
                <a:gd name="connsiteX21" fmla="*/ 237591 w 278713"/>
                <a:gd name="connsiteY21" fmla="*/ 28189 h 226681"/>
                <a:gd name="connsiteX22" fmla="*/ 249895 w 278713"/>
                <a:gd name="connsiteY22" fmla="*/ 26071 h 226681"/>
                <a:gd name="connsiteX23" fmla="*/ 258459 w 278713"/>
                <a:gd name="connsiteY23" fmla="*/ 14172 h 226681"/>
                <a:gd name="connsiteX24" fmla="*/ 267924 w 278713"/>
                <a:gd name="connsiteY24" fmla="*/ 13180 h 226681"/>
                <a:gd name="connsiteX25" fmla="*/ 272904 w 278713"/>
                <a:gd name="connsiteY25" fmla="*/ 4144 h 22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8713" h="226681">
                  <a:moveTo>
                    <a:pt x="272904" y="4144"/>
                  </a:moveTo>
                  <a:cubicBezTo>
                    <a:pt x="273941" y="2251"/>
                    <a:pt x="275248" y="-454"/>
                    <a:pt x="277862" y="65"/>
                  </a:cubicBezTo>
                  <a:cubicBezTo>
                    <a:pt x="280521" y="8087"/>
                    <a:pt x="276510" y="16426"/>
                    <a:pt x="271957" y="22916"/>
                  </a:cubicBezTo>
                  <a:cubicBezTo>
                    <a:pt x="267157" y="29406"/>
                    <a:pt x="262380" y="36888"/>
                    <a:pt x="254493" y="39907"/>
                  </a:cubicBezTo>
                  <a:cubicBezTo>
                    <a:pt x="248971" y="41507"/>
                    <a:pt x="245749" y="46645"/>
                    <a:pt x="241309" y="49936"/>
                  </a:cubicBezTo>
                  <a:cubicBezTo>
                    <a:pt x="237275" y="53338"/>
                    <a:pt x="231574" y="53564"/>
                    <a:pt x="227427" y="56764"/>
                  </a:cubicBezTo>
                  <a:cubicBezTo>
                    <a:pt x="215979" y="65463"/>
                    <a:pt x="209985" y="79570"/>
                    <a:pt x="197974" y="87660"/>
                  </a:cubicBezTo>
                  <a:cubicBezTo>
                    <a:pt x="192295" y="91468"/>
                    <a:pt x="185219" y="88494"/>
                    <a:pt x="178909" y="89395"/>
                  </a:cubicBezTo>
                  <a:cubicBezTo>
                    <a:pt x="164171" y="89733"/>
                    <a:pt x="149455" y="94781"/>
                    <a:pt x="138255" y="104516"/>
                  </a:cubicBezTo>
                  <a:cubicBezTo>
                    <a:pt x="116779" y="122770"/>
                    <a:pt x="104655" y="148979"/>
                    <a:pt x="86153" y="169847"/>
                  </a:cubicBezTo>
                  <a:cubicBezTo>
                    <a:pt x="68913" y="188483"/>
                    <a:pt x="47730" y="202883"/>
                    <a:pt x="26344" y="216315"/>
                  </a:cubicBezTo>
                  <a:cubicBezTo>
                    <a:pt x="20214" y="220303"/>
                    <a:pt x="13273" y="222670"/>
                    <a:pt x="6716" y="225824"/>
                  </a:cubicBezTo>
                  <a:cubicBezTo>
                    <a:pt x="4575" y="226974"/>
                    <a:pt x="2096" y="226996"/>
                    <a:pt x="0" y="225712"/>
                  </a:cubicBezTo>
                  <a:lnTo>
                    <a:pt x="0" y="223684"/>
                  </a:lnTo>
                  <a:lnTo>
                    <a:pt x="203" y="225036"/>
                  </a:lnTo>
                  <a:cubicBezTo>
                    <a:pt x="11561" y="210275"/>
                    <a:pt x="29814" y="203740"/>
                    <a:pt x="43336" y="191458"/>
                  </a:cubicBezTo>
                  <a:cubicBezTo>
                    <a:pt x="59877" y="177193"/>
                    <a:pt x="75065" y="161216"/>
                    <a:pt x="87415" y="143165"/>
                  </a:cubicBezTo>
                  <a:cubicBezTo>
                    <a:pt x="99246" y="126579"/>
                    <a:pt x="109590" y="108866"/>
                    <a:pt x="122998" y="93429"/>
                  </a:cubicBezTo>
                  <a:cubicBezTo>
                    <a:pt x="138548" y="74950"/>
                    <a:pt x="157996" y="58364"/>
                    <a:pt x="181816" y="52099"/>
                  </a:cubicBezTo>
                  <a:cubicBezTo>
                    <a:pt x="190785" y="49282"/>
                    <a:pt x="200205" y="50702"/>
                    <a:pt x="209399" y="50634"/>
                  </a:cubicBezTo>
                  <a:cubicBezTo>
                    <a:pt x="212261" y="50409"/>
                    <a:pt x="215394" y="50319"/>
                    <a:pt x="217692" y="48381"/>
                  </a:cubicBezTo>
                  <a:cubicBezTo>
                    <a:pt x="225332" y="42679"/>
                    <a:pt x="230042" y="34003"/>
                    <a:pt x="237591" y="28189"/>
                  </a:cubicBezTo>
                  <a:cubicBezTo>
                    <a:pt x="241737" y="28189"/>
                    <a:pt x="246290" y="28617"/>
                    <a:pt x="249895" y="26071"/>
                  </a:cubicBezTo>
                  <a:cubicBezTo>
                    <a:pt x="254019" y="23209"/>
                    <a:pt x="255890" y="18273"/>
                    <a:pt x="258459" y="14172"/>
                  </a:cubicBezTo>
                  <a:cubicBezTo>
                    <a:pt x="261614" y="13902"/>
                    <a:pt x="264769" y="13563"/>
                    <a:pt x="267924" y="13180"/>
                  </a:cubicBezTo>
                  <a:cubicBezTo>
                    <a:pt x="269862" y="10318"/>
                    <a:pt x="271462" y="7254"/>
                    <a:pt x="272904" y="4144"/>
                  </a:cubicBezTo>
                  <a:close/>
                </a:path>
              </a:pathLst>
            </a:custGeom>
            <a:grpFill/>
            <a:ln w="223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D6EA4C-EC43-2DFA-88E5-441C563296FC}"/>
                </a:ext>
              </a:extLst>
            </p:cNvPr>
            <p:cNvSpPr/>
            <p:nvPr/>
          </p:nvSpPr>
          <p:spPr>
            <a:xfrm>
              <a:off x="10868691" y="1742552"/>
              <a:ext cx="74364" cy="108553"/>
            </a:xfrm>
            <a:custGeom>
              <a:avLst/>
              <a:gdLst>
                <a:gd name="connsiteX0" fmla="*/ 67809 w 74364"/>
                <a:gd name="connsiteY0" fmla="*/ 6806 h 108553"/>
                <a:gd name="connsiteX1" fmla="*/ 72068 w 74364"/>
                <a:gd name="connsiteY1" fmla="*/ 0 h 108553"/>
                <a:gd name="connsiteX2" fmla="*/ 72316 w 74364"/>
                <a:gd name="connsiteY2" fmla="*/ 21093 h 108553"/>
                <a:gd name="connsiteX3" fmla="*/ 55978 w 74364"/>
                <a:gd name="connsiteY3" fmla="*/ 77950 h 108553"/>
                <a:gd name="connsiteX4" fmla="*/ 42479 w 74364"/>
                <a:gd name="connsiteY4" fmla="*/ 94897 h 108553"/>
                <a:gd name="connsiteX5" fmla="*/ 2028 w 74364"/>
                <a:gd name="connsiteY5" fmla="*/ 108553 h 108553"/>
                <a:gd name="connsiteX6" fmla="*/ 0 w 74364"/>
                <a:gd name="connsiteY6" fmla="*/ 106300 h 108553"/>
                <a:gd name="connsiteX7" fmla="*/ 26073 w 74364"/>
                <a:gd name="connsiteY7" fmla="*/ 82682 h 108553"/>
                <a:gd name="connsiteX8" fmla="*/ 53003 w 74364"/>
                <a:gd name="connsiteY8" fmla="*/ 50975 h 108553"/>
                <a:gd name="connsiteX9" fmla="*/ 67809 w 74364"/>
                <a:gd name="connsiteY9" fmla="*/ 6806 h 10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364" h="108553">
                  <a:moveTo>
                    <a:pt x="67809" y="6806"/>
                  </a:moveTo>
                  <a:cubicBezTo>
                    <a:pt x="68530" y="4147"/>
                    <a:pt x="70063" y="1848"/>
                    <a:pt x="72068" y="0"/>
                  </a:cubicBezTo>
                  <a:cubicBezTo>
                    <a:pt x="76801" y="6175"/>
                    <a:pt x="72834" y="14175"/>
                    <a:pt x="72316" y="21093"/>
                  </a:cubicBezTo>
                  <a:cubicBezTo>
                    <a:pt x="68620" y="40451"/>
                    <a:pt x="64834" y="60147"/>
                    <a:pt x="55978" y="77950"/>
                  </a:cubicBezTo>
                  <a:cubicBezTo>
                    <a:pt x="52620" y="84328"/>
                    <a:pt x="48924" y="91111"/>
                    <a:pt x="42479" y="94897"/>
                  </a:cubicBezTo>
                  <a:cubicBezTo>
                    <a:pt x="30017" y="101973"/>
                    <a:pt x="16473" y="107719"/>
                    <a:pt x="2028" y="108553"/>
                  </a:cubicBezTo>
                  <a:cubicBezTo>
                    <a:pt x="1510" y="107990"/>
                    <a:pt x="496" y="106863"/>
                    <a:pt x="0" y="106300"/>
                  </a:cubicBezTo>
                  <a:cubicBezTo>
                    <a:pt x="6423" y="96226"/>
                    <a:pt x="16992" y="90074"/>
                    <a:pt x="26073" y="82682"/>
                  </a:cubicBezTo>
                  <a:cubicBezTo>
                    <a:pt x="37251" y="74277"/>
                    <a:pt x="46355" y="63212"/>
                    <a:pt x="53003" y="50975"/>
                  </a:cubicBezTo>
                  <a:cubicBezTo>
                    <a:pt x="58051" y="36305"/>
                    <a:pt x="63122" y="21612"/>
                    <a:pt x="67809" y="6806"/>
                  </a:cubicBezTo>
                  <a:close/>
                </a:path>
              </a:pathLst>
            </a:custGeom>
            <a:grpFill/>
            <a:ln w="2231"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7DABAB6-0E87-6595-EF4F-FD6E942AD494}"/>
                </a:ext>
              </a:extLst>
            </p:cNvPr>
            <p:cNvSpPr/>
            <p:nvPr/>
          </p:nvSpPr>
          <p:spPr>
            <a:xfrm>
              <a:off x="11593758" y="1753671"/>
              <a:ext cx="40321" cy="142234"/>
            </a:xfrm>
            <a:custGeom>
              <a:avLst/>
              <a:gdLst>
                <a:gd name="connsiteX0" fmla="*/ 37825 w 40321"/>
                <a:gd name="connsiteY0" fmla="*/ 216 h 142234"/>
                <a:gd name="connsiteX1" fmla="*/ 40281 w 40321"/>
                <a:gd name="connsiteY1" fmla="*/ 4137 h 142234"/>
                <a:gd name="connsiteX2" fmla="*/ 35030 w 40321"/>
                <a:gd name="connsiteY2" fmla="*/ 47428 h 142234"/>
                <a:gd name="connsiteX3" fmla="*/ 22929 w 40321"/>
                <a:gd name="connsiteY3" fmla="*/ 105975 h 142234"/>
                <a:gd name="connsiteX4" fmla="*/ 3323 w 40321"/>
                <a:gd name="connsiteY4" fmla="*/ 140589 h 142234"/>
                <a:gd name="connsiteX5" fmla="*/ 393 w 40321"/>
                <a:gd name="connsiteY5" fmla="*/ 142234 h 142234"/>
                <a:gd name="connsiteX6" fmla="*/ 574 w 40321"/>
                <a:gd name="connsiteY6" fmla="*/ 135541 h 142234"/>
                <a:gd name="connsiteX7" fmla="*/ 11661 w 40321"/>
                <a:gd name="connsiteY7" fmla="*/ 90561 h 142234"/>
                <a:gd name="connsiteX8" fmla="*/ 17475 w 40321"/>
                <a:gd name="connsiteY8" fmla="*/ 49028 h 142234"/>
                <a:gd name="connsiteX9" fmla="*/ 30658 w 40321"/>
                <a:gd name="connsiteY9" fmla="*/ 14188 h 142234"/>
                <a:gd name="connsiteX10" fmla="*/ 37825 w 40321"/>
                <a:gd name="connsiteY10" fmla="*/ 216 h 14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21" h="142234">
                  <a:moveTo>
                    <a:pt x="37825" y="216"/>
                  </a:moveTo>
                  <a:cubicBezTo>
                    <a:pt x="40236" y="-888"/>
                    <a:pt x="40439" y="2515"/>
                    <a:pt x="40281" y="4137"/>
                  </a:cubicBezTo>
                  <a:cubicBezTo>
                    <a:pt x="37892" y="18493"/>
                    <a:pt x="36946" y="33028"/>
                    <a:pt x="35030" y="47428"/>
                  </a:cubicBezTo>
                  <a:cubicBezTo>
                    <a:pt x="32416" y="67169"/>
                    <a:pt x="31041" y="87518"/>
                    <a:pt x="22929" y="105975"/>
                  </a:cubicBezTo>
                  <a:cubicBezTo>
                    <a:pt x="17362" y="118009"/>
                    <a:pt x="11909" y="130358"/>
                    <a:pt x="3323" y="140589"/>
                  </a:cubicBezTo>
                  <a:cubicBezTo>
                    <a:pt x="2354" y="141153"/>
                    <a:pt x="1385" y="141716"/>
                    <a:pt x="393" y="142234"/>
                  </a:cubicBezTo>
                  <a:cubicBezTo>
                    <a:pt x="10" y="139981"/>
                    <a:pt x="-328" y="137682"/>
                    <a:pt x="574" y="135541"/>
                  </a:cubicBezTo>
                  <a:cubicBezTo>
                    <a:pt x="4833" y="120691"/>
                    <a:pt x="9160" y="105817"/>
                    <a:pt x="11661" y="90561"/>
                  </a:cubicBezTo>
                  <a:cubicBezTo>
                    <a:pt x="14703" y="76882"/>
                    <a:pt x="15537" y="62865"/>
                    <a:pt x="17475" y="49028"/>
                  </a:cubicBezTo>
                  <a:cubicBezTo>
                    <a:pt x="19999" y="36769"/>
                    <a:pt x="25926" y="25659"/>
                    <a:pt x="30658" y="14188"/>
                  </a:cubicBezTo>
                  <a:cubicBezTo>
                    <a:pt x="32619" y="9343"/>
                    <a:pt x="34918" y="4588"/>
                    <a:pt x="37825" y="216"/>
                  </a:cubicBezTo>
                  <a:close/>
                </a:path>
              </a:pathLst>
            </a:custGeom>
            <a:grpFill/>
            <a:ln w="223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3273E8-4B8B-FB78-384E-0CE07D519146}"/>
                </a:ext>
              </a:extLst>
            </p:cNvPr>
            <p:cNvSpPr/>
            <p:nvPr/>
          </p:nvSpPr>
          <p:spPr>
            <a:xfrm>
              <a:off x="11648682" y="1788660"/>
              <a:ext cx="62234" cy="113232"/>
            </a:xfrm>
            <a:custGeom>
              <a:avLst/>
              <a:gdLst>
                <a:gd name="connsiteX0" fmla="*/ 33290 w 62234"/>
                <a:gd name="connsiteY0" fmla="*/ 6175 h 113232"/>
                <a:gd name="connsiteX1" fmla="*/ 38338 w 62234"/>
                <a:gd name="connsiteY1" fmla="*/ 0 h 113232"/>
                <a:gd name="connsiteX2" fmla="*/ 62090 w 62234"/>
                <a:gd name="connsiteY2" fmla="*/ 34750 h 113232"/>
                <a:gd name="connsiteX3" fmla="*/ 44558 w 62234"/>
                <a:gd name="connsiteY3" fmla="*/ 91381 h 113232"/>
                <a:gd name="connsiteX4" fmla="*/ 7780 w 62234"/>
                <a:gd name="connsiteY4" fmla="*/ 111798 h 113232"/>
                <a:gd name="connsiteX5" fmla="*/ 5 w 62234"/>
                <a:gd name="connsiteY5" fmla="*/ 110536 h 113232"/>
                <a:gd name="connsiteX6" fmla="*/ 4941 w 62234"/>
                <a:gd name="connsiteY6" fmla="*/ 104902 h 113232"/>
                <a:gd name="connsiteX7" fmla="*/ 34417 w 62234"/>
                <a:gd name="connsiteY7" fmla="*/ 78085 h 113232"/>
                <a:gd name="connsiteX8" fmla="*/ 40344 w 62234"/>
                <a:gd name="connsiteY8" fmla="*/ 65736 h 113232"/>
                <a:gd name="connsiteX9" fmla="*/ 19341 w 62234"/>
                <a:gd name="connsiteY9" fmla="*/ 39167 h 113232"/>
                <a:gd name="connsiteX10" fmla="*/ 33290 w 62234"/>
                <a:gd name="connsiteY10" fmla="*/ 6175 h 11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34" h="113232">
                  <a:moveTo>
                    <a:pt x="33290" y="6175"/>
                  </a:moveTo>
                  <a:cubicBezTo>
                    <a:pt x="34507" y="3876"/>
                    <a:pt x="35814" y="992"/>
                    <a:pt x="38338" y="0"/>
                  </a:cubicBezTo>
                  <a:cubicBezTo>
                    <a:pt x="49628" y="8654"/>
                    <a:pt x="60626" y="19854"/>
                    <a:pt x="62090" y="34750"/>
                  </a:cubicBezTo>
                  <a:cubicBezTo>
                    <a:pt x="63488" y="55054"/>
                    <a:pt x="54541" y="74277"/>
                    <a:pt x="44558" y="91381"/>
                  </a:cubicBezTo>
                  <a:cubicBezTo>
                    <a:pt x="35972" y="103415"/>
                    <a:pt x="20535" y="106187"/>
                    <a:pt x="7780" y="111798"/>
                  </a:cubicBezTo>
                  <a:cubicBezTo>
                    <a:pt x="5436" y="112857"/>
                    <a:pt x="-197" y="114953"/>
                    <a:pt x="5" y="110536"/>
                  </a:cubicBezTo>
                  <a:cubicBezTo>
                    <a:pt x="1087" y="108238"/>
                    <a:pt x="3205" y="106660"/>
                    <a:pt x="4941" y="104902"/>
                  </a:cubicBezTo>
                  <a:cubicBezTo>
                    <a:pt x="14721" y="95933"/>
                    <a:pt x="25786" y="88294"/>
                    <a:pt x="34417" y="78085"/>
                  </a:cubicBezTo>
                  <a:cubicBezTo>
                    <a:pt x="37392" y="74615"/>
                    <a:pt x="41606" y="70829"/>
                    <a:pt x="40344" y="65736"/>
                  </a:cubicBezTo>
                  <a:cubicBezTo>
                    <a:pt x="37166" y="54423"/>
                    <a:pt x="27994" y="46445"/>
                    <a:pt x="19341" y="39167"/>
                  </a:cubicBezTo>
                  <a:cubicBezTo>
                    <a:pt x="23938" y="28124"/>
                    <a:pt x="28670" y="17149"/>
                    <a:pt x="33290" y="6175"/>
                  </a:cubicBezTo>
                  <a:close/>
                </a:path>
              </a:pathLst>
            </a:custGeom>
            <a:grpFill/>
            <a:ln w="223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1818CF7-6AA7-208D-0DBA-DB34799DF123}"/>
                </a:ext>
              </a:extLst>
            </p:cNvPr>
            <p:cNvSpPr/>
            <p:nvPr/>
          </p:nvSpPr>
          <p:spPr>
            <a:xfrm>
              <a:off x="11053331" y="1809611"/>
              <a:ext cx="53989" cy="96698"/>
            </a:xfrm>
            <a:custGeom>
              <a:avLst/>
              <a:gdLst>
                <a:gd name="connsiteX0" fmla="*/ 26630 w 53989"/>
                <a:gd name="connsiteY0" fmla="*/ 3297 h 96698"/>
                <a:gd name="connsiteX1" fmla="*/ 33909 w 53989"/>
                <a:gd name="connsiteY1" fmla="*/ 773 h 96698"/>
                <a:gd name="connsiteX2" fmla="*/ 52816 w 53989"/>
                <a:gd name="connsiteY2" fmla="*/ 20920 h 96698"/>
                <a:gd name="connsiteX3" fmla="*/ 36951 w 53989"/>
                <a:gd name="connsiteY3" fmla="*/ 82396 h 96698"/>
                <a:gd name="connsiteX4" fmla="*/ 17255 w 53989"/>
                <a:gd name="connsiteY4" fmla="*/ 96458 h 96698"/>
                <a:gd name="connsiteX5" fmla="*/ 3914 w 53989"/>
                <a:gd name="connsiteY5" fmla="*/ 92965 h 96698"/>
                <a:gd name="connsiteX6" fmla="*/ 1683 w 53989"/>
                <a:gd name="connsiteY6" fmla="*/ 68402 h 96698"/>
                <a:gd name="connsiteX7" fmla="*/ 13695 w 53989"/>
                <a:gd name="connsiteY7" fmla="*/ 44199 h 96698"/>
                <a:gd name="connsiteX8" fmla="*/ 9571 w 53989"/>
                <a:gd name="connsiteY8" fmla="*/ 42283 h 96698"/>
                <a:gd name="connsiteX9" fmla="*/ 26630 w 53989"/>
                <a:gd name="connsiteY9" fmla="*/ 3297 h 96698"/>
                <a:gd name="connsiteX10" fmla="*/ 20275 w 53989"/>
                <a:gd name="connsiteY10" fmla="*/ 48999 h 96698"/>
                <a:gd name="connsiteX11" fmla="*/ 12613 w 53989"/>
                <a:gd name="connsiteY11" fmla="*/ 59230 h 96698"/>
                <a:gd name="connsiteX12" fmla="*/ 14348 w 53989"/>
                <a:gd name="connsiteY12" fmla="*/ 72774 h 96698"/>
                <a:gd name="connsiteX13" fmla="*/ 34382 w 53989"/>
                <a:gd name="connsiteY13" fmla="*/ 67500 h 96698"/>
                <a:gd name="connsiteX14" fmla="*/ 31971 w 53989"/>
                <a:gd name="connsiteY14" fmla="*/ 54993 h 96698"/>
                <a:gd name="connsiteX15" fmla="*/ 20275 w 53989"/>
                <a:gd name="connsiteY15" fmla="*/ 48999 h 9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989" h="96698">
                  <a:moveTo>
                    <a:pt x="26630" y="3297"/>
                  </a:moveTo>
                  <a:cubicBezTo>
                    <a:pt x="27306" y="-61"/>
                    <a:pt x="31250" y="-760"/>
                    <a:pt x="33909" y="773"/>
                  </a:cubicBezTo>
                  <a:cubicBezTo>
                    <a:pt x="42473" y="4626"/>
                    <a:pt x="50112" y="11725"/>
                    <a:pt x="52816" y="20920"/>
                  </a:cubicBezTo>
                  <a:cubicBezTo>
                    <a:pt x="57053" y="42486"/>
                    <a:pt x="49368" y="64819"/>
                    <a:pt x="36951" y="82396"/>
                  </a:cubicBezTo>
                  <a:cubicBezTo>
                    <a:pt x="32151" y="88931"/>
                    <a:pt x="25864" y="95737"/>
                    <a:pt x="17255" y="96458"/>
                  </a:cubicBezTo>
                  <a:cubicBezTo>
                    <a:pt x="12568" y="97292"/>
                    <a:pt x="7633" y="95917"/>
                    <a:pt x="3914" y="92965"/>
                  </a:cubicBezTo>
                  <a:cubicBezTo>
                    <a:pt x="-976" y="85912"/>
                    <a:pt x="-750" y="76334"/>
                    <a:pt x="1683" y="68402"/>
                  </a:cubicBezTo>
                  <a:cubicBezTo>
                    <a:pt x="5131" y="60086"/>
                    <a:pt x="9075" y="51928"/>
                    <a:pt x="13695" y="44199"/>
                  </a:cubicBezTo>
                  <a:cubicBezTo>
                    <a:pt x="12320" y="43545"/>
                    <a:pt x="10946" y="42914"/>
                    <a:pt x="9571" y="42283"/>
                  </a:cubicBezTo>
                  <a:cubicBezTo>
                    <a:pt x="14484" y="28965"/>
                    <a:pt x="22078" y="16796"/>
                    <a:pt x="26630" y="3297"/>
                  </a:cubicBezTo>
                  <a:close/>
                  <a:moveTo>
                    <a:pt x="20275" y="48999"/>
                  </a:moveTo>
                  <a:cubicBezTo>
                    <a:pt x="16985" y="51771"/>
                    <a:pt x="14912" y="55669"/>
                    <a:pt x="12613" y="59230"/>
                  </a:cubicBezTo>
                  <a:cubicBezTo>
                    <a:pt x="10202" y="63331"/>
                    <a:pt x="9526" y="70092"/>
                    <a:pt x="14348" y="72774"/>
                  </a:cubicBezTo>
                  <a:cubicBezTo>
                    <a:pt x="21312" y="75500"/>
                    <a:pt x="29560" y="73089"/>
                    <a:pt x="34382" y="67500"/>
                  </a:cubicBezTo>
                  <a:cubicBezTo>
                    <a:pt x="37064" y="63557"/>
                    <a:pt x="35374" y="57945"/>
                    <a:pt x="31971" y="54993"/>
                  </a:cubicBezTo>
                  <a:cubicBezTo>
                    <a:pt x="28794" y="52041"/>
                    <a:pt x="24895" y="48548"/>
                    <a:pt x="20275" y="48999"/>
                  </a:cubicBezTo>
                  <a:close/>
                </a:path>
              </a:pathLst>
            </a:custGeom>
            <a:grpFill/>
            <a:ln w="223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F456ED9-6FFA-5E1B-0A47-E9B09316E77D}"/>
                </a:ext>
              </a:extLst>
            </p:cNvPr>
            <p:cNvSpPr/>
            <p:nvPr/>
          </p:nvSpPr>
          <p:spPr>
            <a:xfrm>
              <a:off x="11450353" y="1830418"/>
              <a:ext cx="94645" cy="69777"/>
            </a:xfrm>
            <a:custGeom>
              <a:avLst/>
              <a:gdLst>
                <a:gd name="connsiteX0" fmla="*/ 91629 w 94645"/>
                <a:gd name="connsiteY0" fmla="*/ 451 h 69777"/>
                <a:gd name="connsiteX1" fmla="*/ 94243 w 94645"/>
                <a:gd name="connsiteY1" fmla="*/ 0 h 69777"/>
                <a:gd name="connsiteX2" fmla="*/ 92080 w 94645"/>
                <a:gd name="connsiteY2" fmla="*/ 13994 h 69777"/>
                <a:gd name="connsiteX3" fmla="*/ 80970 w 94645"/>
                <a:gd name="connsiteY3" fmla="*/ 34457 h 69777"/>
                <a:gd name="connsiteX4" fmla="*/ 66096 w 94645"/>
                <a:gd name="connsiteY4" fmla="*/ 47302 h 69777"/>
                <a:gd name="connsiteX5" fmla="*/ 53815 w 94645"/>
                <a:gd name="connsiteY5" fmla="*/ 49375 h 69777"/>
                <a:gd name="connsiteX6" fmla="*/ 29048 w 94645"/>
                <a:gd name="connsiteY6" fmla="*/ 63933 h 69777"/>
                <a:gd name="connsiteX7" fmla="*/ 0 w 94645"/>
                <a:gd name="connsiteY7" fmla="*/ 69770 h 69777"/>
                <a:gd name="connsiteX8" fmla="*/ 3561 w 94645"/>
                <a:gd name="connsiteY8" fmla="*/ 66119 h 69777"/>
                <a:gd name="connsiteX9" fmla="*/ 34569 w 94645"/>
                <a:gd name="connsiteY9" fmla="*/ 49398 h 69777"/>
                <a:gd name="connsiteX10" fmla="*/ 61950 w 94645"/>
                <a:gd name="connsiteY10" fmla="*/ 28259 h 69777"/>
                <a:gd name="connsiteX11" fmla="*/ 76733 w 94645"/>
                <a:gd name="connsiteY11" fmla="*/ 17938 h 69777"/>
                <a:gd name="connsiteX12" fmla="*/ 84192 w 94645"/>
                <a:gd name="connsiteY12" fmla="*/ 15437 h 69777"/>
                <a:gd name="connsiteX13" fmla="*/ 91629 w 94645"/>
                <a:gd name="connsiteY13" fmla="*/ 451 h 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645" h="69777">
                  <a:moveTo>
                    <a:pt x="91629" y="451"/>
                  </a:moveTo>
                  <a:cubicBezTo>
                    <a:pt x="92283" y="338"/>
                    <a:pt x="93590" y="113"/>
                    <a:pt x="94243" y="0"/>
                  </a:cubicBezTo>
                  <a:cubicBezTo>
                    <a:pt x="95550" y="4777"/>
                    <a:pt x="93364" y="9442"/>
                    <a:pt x="92080" y="13994"/>
                  </a:cubicBezTo>
                  <a:cubicBezTo>
                    <a:pt x="89556" y="21318"/>
                    <a:pt x="87235" y="29341"/>
                    <a:pt x="80970" y="34457"/>
                  </a:cubicBezTo>
                  <a:cubicBezTo>
                    <a:pt x="75989" y="38671"/>
                    <a:pt x="71775" y="43944"/>
                    <a:pt x="66096" y="47302"/>
                  </a:cubicBezTo>
                  <a:cubicBezTo>
                    <a:pt x="62378" y="49645"/>
                    <a:pt x="57736" y="47910"/>
                    <a:pt x="53815" y="49375"/>
                  </a:cubicBezTo>
                  <a:cubicBezTo>
                    <a:pt x="45476" y="54062"/>
                    <a:pt x="39122" y="62784"/>
                    <a:pt x="29048" y="63933"/>
                  </a:cubicBezTo>
                  <a:cubicBezTo>
                    <a:pt x="19268" y="65465"/>
                    <a:pt x="10006" y="69995"/>
                    <a:pt x="0" y="69770"/>
                  </a:cubicBezTo>
                  <a:cubicBezTo>
                    <a:pt x="947" y="68327"/>
                    <a:pt x="2028" y="66953"/>
                    <a:pt x="3561" y="66119"/>
                  </a:cubicBezTo>
                  <a:cubicBezTo>
                    <a:pt x="13318" y="59516"/>
                    <a:pt x="24000" y="54536"/>
                    <a:pt x="34569" y="49398"/>
                  </a:cubicBezTo>
                  <a:cubicBezTo>
                    <a:pt x="44214" y="43110"/>
                    <a:pt x="56339" y="39167"/>
                    <a:pt x="61950" y="28259"/>
                  </a:cubicBezTo>
                  <a:cubicBezTo>
                    <a:pt x="69139" y="30851"/>
                    <a:pt x="74412" y="23820"/>
                    <a:pt x="76733" y="17938"/>
                  </a:cubicBezTo>
                  <a:cubicBezTo>
                    <a:pt x="77522" y="14152"/>
                    <a:pt x="82209" y="17690"/>
                    <a:pt x="84192" y="15437"/>
                  </a:cubicBezTo>
                  <a:cubicBezTo>
                    <a:pt x="88136" y="11268"/>
                    <a:pt x="88632" y="5206"/>
                    <a:pt x="91629" y="451"/>
                  </a:cubicBezTo>
                  <a:close/>
                </a:path>
              </a:pathLst>
            </a:custGeom>
            <a:grpFill/>
            <a:ln w="223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45926B2-0285-764D-077C-6BDCCB84F1AC}"/>
                </a:ext>
              </a:extLst>
            </p:cNvPr>
            <p:cNvSpPr/>
            <p:nvPr/>
          </p:nvSpPr>
          <p:spPr>
            <a:xfrm>
              <a:off x="10990180" y="1880649"/>
              <a:ext cx="39098" cy="53723"/>
            </a:xfrm>
            <a:custGeom>
              <a:avLst/>
              <a:gdLst>
                <a:gd name="connsiteX0" fmla="*/ 0 w 39098"/>
                <a:gd name="connsiteY0" fmla="*/ 36462 h 53723"/>
                <a:gd name="connsiteX1" fmla="*/ 18614 w 39098"/>
                <a:gd name="connsiteY1" fmla="*/ 0 h 53723"/>
                <a:gd name="connsiteX2" fmla="*/ 39099 w 39098"/>
                <a:gd name="connsiteY2" fmla="*/ 25307 h 53723"/>
                <a:gd name="connsiteX3" fmla="*/ 26659 w 39098"/>
                <a:gd name="connsiteY3" fmla="*/ 49645 h 53723"/>
                <a:gd name="connsiteX4" fmla="*/ 18997 w 39098"/>
                <a:gd name="connsiteY4" fmla="*/ 53274 h 53723"/>
                <a:gd name="connsiteX5" fmla="*/ 0 w 39098"/>
                <a:gd name="connsiteY5" fmla="*/ 36462 h 5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98" h="53723">
                  <a:moveTo>
                    <a:pt x="0" y="36462"/>
                  </a:moveTo>
                  <a:cubicBezTo>
                    <a:pt x="4372" y="23482"/>
                    <a:pt x="11335" y="11538"/>
                    <a:pt x="18614" y="0"/>
                  </a:cubicBezTo>
                  <a:cubicBezTo>
                    <a:pt x="27606" y="6017"/>
                    <a:pt x="38806" y="13228"/>
                    <a:pt x="39099" y="25307"/>
                  </a:cubicBezTo>
                  <a:cubicBezTo>
                    <a:pt x="37634" y="34366"/>
                    <a:pt x="33510" y="43358"/>
                    <a:pt x="26659" y="49645"/>
                  </a:cubicBezTo>
                  <a:cubicBezTo>
                    <a:pt x="24654" y="51674"/>
                    <a:pt x="22265" y="54919"/>
                    <a:pt x="18997" y="53274"/>
                  </a:cubicBezTo>
                  <a:cubicBezTo>
                    <a:pt x="12687" y="47662"/>
                    <a:pt x="5499" y="42953"/>
                    <a:pt x="0" y="36462"/>
                  </a:cubicBezTo>
                  <a:close/>
                </a:path>
              </a:pathLst>
            </a:custGeom>
            <a:grpFill/>
            <a:ln w="223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C9E017-81A8-3A58-F9AA-994C65D23484}"/>
                </a:ext>
              </a:extLst>
            </p:cNvPr>
            <p:cNvSpPr/>
            <p:nvPr/>
          </p:nvSpPr>
          <p:spPr>
            <a:xfrm>
              <a:off x="10950788" y="1882903"/>
              <a:ext cx="38478" cy="53038"/>
            </a:xfrm>
            <a:custGeom>
              <a:avLst/>
              <a:gdLst>
                <a:gd name="connsiteX0" fmla="*/ 0 w 38478"/>
                <a:gd name="connsiteY0" fmla="*/ 35809 h 53038"/>
                <a:gd name="connsiteX1" fmla="*/ 18457 w 38478"/>
                <a:gd name="connsiteY1" fmla="*/ 0 h 53038"/>
                <a:gd name="connsiteX2" fmla="*/ 38107 w 38478"/>
                <a:gd name="connsiteY2" fmla="*/ 20282 h 53038"/>
                <a:gd name="connsiteX3" fmla="*/ 24248 w 38478"/>
                <a:gd name="connsiteY3" fmla="*/ 52192 h 53038"/>
                <a:gd name="connsiteX4" fmla="*/ 10794 w 38478"/>
                <a:gd name="connsiteY4" fmla="*/ 46806 h 53038"/>
                <a:gd name="connsiteX5" fmla="*/ 0 w 38478"/>
                <a:gd name="connsiteY5" fmla="*/ 35809 h 5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78" h="53038">
                  <a:moveTo>
                    <a:pt x="0" y="35809"/>
                  </a:moveTo>
                  <a:cubicBezTo>
                    <a:pt x="4530" y="23076"/>
                    <a:pt x="11020" y="11223"/>
                    <a:pt x="18457" y="0"/>
                  </a:cubicBezTo>
                  <a:cubicBezTo>
                    <a:pt x="26006" y="5544"/>
                    <a:pt x="34998" y="10885"/>
                    <a:pt x="38107" y="20282"/>
                  </a:cubicBezTo>
                  <a:cubicBezTo>
                    <a:pt x="40293" y="32586"/>
                    <a:pt x="32451" y="43854"/>
                    <a:pt x="24248" y="52192"/>
                  </a:cubicBezTo>
                  <a:cubicBezTo>
                    <a:pt x="19020" y="55144"/>
                    <a:pt x="14603" y="49645"/>
                    <a:pt x="10794" y="46806"/>
                  </a:cubicBezTo>
                  <a:cubicBezTo>
                    <a:pt x="7099" y="43291"/>
                    <a:pt x="1555" y="40969"/>
                    <a:pt x="0" y="35809"/>
                  </a:cubicBezTo>
                  <a:close/>
                </a:path>
              </a:pathLst>
            </a:custGeom>
            <a:grpFill/>
            <a:ln w="2231"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A0D0D24A-163E-5311-684C-E226FFD2EE44}"/>
              </a:ext>
            </a:extLst>
          </p:cNvPr>
          <p:cNvGrpSpPr/>
          <p:nvPr userDrawn="1"/>
        </p:nvGrpSpPr>
        <p:grpSpPr>
          <a:xfrm>
            <a:off x="11621149" y="77200"/>
            <a:ext cx="369375" cy="324548"/>
            <a:chOff x="10860459" y="882137"/>
            <a:chExt cx="852216" cy="748792"/>
          </a:xfrm>
          <a:solidFill>
            <a:srgbClr val="A66BFC"/>
          </a:solidFill>
        </p:grpSpPr>
        <p:sp>
          <p:nvSpPr>
            <p:cNvPr id="7" name="Freeform: Shape 6">
              <a:extLst>
                <a:ext uri="{FF2B5EF4-FFF2-40B4-BE49-F238E27FC236}">
                  <a16:creationId xmlns:a16="http://schemas.microsoft.com/office/drawing/2014/main" id="{021D688B-64D2-1497-1D65-4CB1BB8DCF86}"/>
                </a:ext>
              </a:extLst>
            </p:cNvPr>
            <p:cNvSpPr/>
            <p:nvPr userDrawn="1"/>
          </p:nvSpPr>
          <p:spPr>
            <a:xfrm>
              <a:off x="10860459" y="882137"/>
              <a:ext cx="852216" cy="748792"/>
            </a:xfrm>
            <a:custGeom>
              <a:avLst/>
              <a:gdLst>
                <a:gd name="connsiteX0" fmla="*/ 211614 w 852216"/>
                <a:gd name="connsiteY0" fmla="*/ 14616 h 748792"/>
                <a:gd name="connsiteX1" fmla="*/ 267412 w 852216"/>
                <a:gd name="connsiteY1" fmla="*/ 58 h 748792"/>
                <a:gd name="connsiteX2" fmla="*/ 328753 w 852216"/>
                <a:gd name="connsiteY2" fmla="*/ 12227 h 748792"/>
                <a:gd name="connsiteX3" fmla="*/ 426084 w 852216"/>
                <a:gd name="connsiteY3" fmla="*/ 94482 h 748792"/>
                <a:gd name="connsiteX4" fmla="*/ 503583 w 852216"/>
                <a:gd name="connsiteY4" fmla="*/ 20160 h 748792"/>
                <a:gd name="connsiteX5" fmla="*/ 569544 w 852216"/>
                <a:gd name="connsiteY5" fmla="*/ 58 h 748792"/>
                <a:gd name="connsiteX6" fmla="*/ 610964 w 852216"/>
                <a:gd name="connsiteY6" fmla="*/ 2154 h 748792"/>
                <a:gd name="connsiteX7" fmla="*/ 670773 w 852216"/>
                <a:gd name="connsiteY7" fmla="*/ 50357 h 748792"/>
                <a:gd name="connsiteX8" fmla="*/ 681433 w 852216"/>
                <a:gd name="connsiteY8" fmla="*/ 130741 h 748792"/>
                <a:gd name="connsiteX9" fmla="*/ 648711 w 852216"/>
                <a:gd name="connsiteY9" fmla="*/ 180544 h 748792"/>
                <a:gd name="connsiteX10" fmla="*/ 576508 w 852216"/>
                <a:gd name="connsiteY10" fmla="*/ 207136 h 748792"/>
                <a:gd name="connsiteX11" fmla="*/ 546648 w 852216"/>
                <a:gd name="connsiteY11" fmla="*/ 232128 h 748792"/>
                <a:gd name="connsiteX12" fmla="*/ 544327 w 852216"/>
                <a:gd name="connsiteY12" fmla="*/ 263204 h 748792"/>
                <a:gd name="connsiteX13" fmla="*/ 591674 w 852216"/>
                <a:gd name="connsiteY13" fmla="*/ 294799 h 748792"/>
                <a:gd name="connsiteX14" fmla="*/ 629962 w 852216"/>
                <a:gd name="connsiteY14" fmla="*/ 274832 h 748792"/>
                <a:gd name="connsiteX15" fmla="*/ 716092 w 852216"/>
                <a:gd name="connsiteY15" fmla="*/ 244951 h 748792"/>
                <a:gd name="connsiteX16" fmla="*/ 801366 w 852216"/>
                <a:gd name="connsiteY16" fmla="*/ 264714 h 748792"/>
                <a:gd name="connsiteX17" fmla="*/ 842065 w 852216"/>
                <a:gd name="connsiteY17" fmla="*/ 317492 h 748792"/>
                <a:gd name="connsiteX18" fmla="*/ 846933 w 852216"/>
                <a:gd name="connsiteY18" fmla="*/ 395329 h 748792"/>
                <a:gd name="connsiteX19" fmla="*/ 814752 w 852216"/>
                <a:gd name="connsiteY19" fmla="*/ 434541 h 748792"/>
                <a:gd name="connsiteX20" fmla="*/ 735766 w 852216"/>
                <a:gd name="connsiteY20" fmla="*/ 456648 h 748792"/>
                <a:gd name="connsiteX21" fmla="*/ 698041 w 852216"/>
                <a:gd name="connsiteY21" fmla="*/ 453313 h 748792"/>
                <a:gd name="connsiteX22" fmla="*/ 648531 w 852216"/>
                <a:gd name="connsiteY22" fmla="*/ 488513 h 748792"/>
                <a:gd name="connsiteX23" fmla="*/ 652610 w 852216"/>
                <a:gd name="connsiteY23" fmla="*/ 516389 h 748792"/>
                <a:gd name="connsiteX24" fmla="*/ 667754 w 852216"/>
                <a:gd name="connsiteY24" fmla="*/ 526756 h 748792"/>
                <a:gd name="connsiteX25" fmla="*/ 703360 w 852216"/>
                <a:gd name="connsiteY25" fmla="*/ 533246 h 748792"/>
                <a:gd name="connsiteX26" fmla="*/ 834741 w 852216"/>
                <a:gd name="connsiteY26" fmla="*/ 533291 h 748792"/>
                <a:gd name="connsiteX27" fmla="*/ 803935 w 852216"/>
                <a:gd name="connsiteY27" fmla="*/ 583252 h 748792"/>
                <a:gd name="connsiteX28" fmla="*/ 770718 w 852216"/>
                <a:gd name="connsiteY28" fmla="*/ 583275 h 748792"/>
                <a:gd name="connsiteX29" fmla="*/ 583336 w 852216"/>
                <a:gd name="connsiteY29" fmla="*/ 583162 h 748792"/>
                <a:gd name="connsiteX30" fmla="*/ 519110 w 852216"/>
                <a:gd name="connsiteY30" fmla="*/ 602204 h 748792"/>
                <a:gd name="connsiteX31" fmla="*/ 475504 w 852216"/>
                <a:gd name="connsiteY31" fmla="*/ 658633 h 748792"/>
                <a:gd name="connsiteX32" fmla="*/ 459955 w 852216"/>
                <a:gd name="connsiteY32" fmla="*/ 748775 h 748792"/>
                <a:gd name="connsiteX33" fmla="*/ 392281 w 852216"/>
                <a:gd name="connsiteY33" fmla="*/ 748707 h 748792"/>
                <a:gd name="connsiteX34" fmla="*/ 375582 w 852216"/>
                <a:gd name="connsiteY34" fmla="*/ 658903 h 748792"/>
                <a:gd name="connsiteX35" fmla="*/ 349080 w 852216"/>
                <a:gd name="connsiteY35" fmla="*/ 616289 h 748792"/>
                <a:gd name="connsiteX36" fmla="*/ 320370 w 852216"/>
                <a:gd name="connsiteY36" fmla="*/ 596255 h 748792"/>
                <a:gd name="connsiteX37" fmla="*/ 225473 w 852216"/>
                <a:gd name="connsiteY37" fmla="*/ 580368 h 748792"/>
                <a:gd name="connsiteX38" fmla="*/ 137382 w 852216"/>
                <a:gd name="connsiteY38" fmla="*/ 583297 h 748792"/>
                <a:gd name="connsiteX39" fmla="*/ 63376 w 852216"/>
                <a:gd name="connsiteY39" fmla="*/ 583252 h 748792"/>
                <a:gd name="connsiteX40" fmla="*/ 48503 w 852216"/>
                <a:gd name="connsiteY40" fmla="*/ 583094 h 748792"/>
                <a:gd name="connsiteX41" fmla="*/ 17449 w 852216"/>
                <a:gd name="connsiteY41" fmla="*/ 533494 h 748792"/>
                <a:gd name="connsiteX42" fmla="*/ 96954 w 852216"/>
                <a:gd name="connsiteY42" fmla="*/ 534959 h 748792"/>
                <a:gd name="connsiteX43" fmla="*/ 179434 w 852216"/>
                <a:gd name="connsiteY43" fmla="*/ 528198 h 748792"/>
                <a:gd name="connsiteX44" fmla="*/ 202284 w 852216"/>
                <a:gd name="connsiteY44" fmla="*/ 510778 h 748792"/>
                <a:gd name="connsiteX45" fmla="*/ 197597 w 852216"/>
                <a:gd name="connsiteY45" fmla="*/ 474181 h 748792"/>
                <a:gd name="connsiteX46" fmla="*/ 169428 w 852216"/>
                <a:gd name="connsiteY46" fmla="*/ 454214 h 748792"/>
                <a:gd name="connsiteX47" fmla="*/ 124830 w 852216"/>
                <a:gd name="connsiteY47" fmla="*/ 455995 h 748792"/>
                <a:gd name="connsiteX48" fmla="*/ 35725 w 852216"/>
                <a:gd name="connsiteY48" fmla="*/ 433437 h 748792"/>
                <a:gd name="connsiteX49" fmla="*/ 2215 w 852216"/>
                <a:gd name="connsiteY49" fmla="*/ 385053 h 748792"/>
                <a:gd name="connsiteX50" fmla="*/ 15083 w 852216"/>
                <a:gd name="connsiteY50" fmla="*/ 307148 h 748792"/>
                <a:gd name="connsiteX51" fmla="*/ 62092 w 852216"/>
                <a:gd name="connsiteY51" fmla="*/ 257660 h 748792"/>
                <a:gd name="connsiteX52" fmla="*/ 165935 w 852216"/>
                <a:gd name="connsiteY52" fmla="*/ 249751 h 748792"/>
                <a:gd name="connsiteX53" fmla="*/ 230792 w 852216"/>
                <a:gd name="connsiteY53" fmla="*/ 281728 h 748792"/>
                <a:gd name="connsiteX54" fmla="*/ 252065 w 852216"/>
                <a:gd name="connsiteY54" fmla="*/ 293379 h 748792"/>
                <a:gd name="connsiteX55" fmla="*/ 310229 w 852216"/>
                <a:gd name="connsiteY55" fmla="*/ 250720 h 748792"/>
                <a:gd name="connsiteX56" fmla="*/ 283953 w 852216"/>
                <a:gd name="connsiteY56" fmla="*/ 210021 h 748792"/>
                <a:gd name="connsiteX57" fmla="*/ 256212 w 852216"/>
                <a:gd name="connsiteY57" fmla="*/ 204567 h 748792"/>
                <a:gd name="connsiteX58" fmla="*/ 184977 w 852216"/>
                <a:gd name="connsiteY58" fmla="*/ 162223 h 748792"/>
                <a:gd name="connsiteX59" fmla="*/ 169338 w 852216"/>
                <a:gd name="connsiteY59" fmla="*/ 87946 h 748792"/>
                <a:gd name="connsiteX60" fmla="*/ 211614 w 852216"/>
                <a:gd name="connsiteY60" fmla="*/ 14616 h 748792"/>
                <a:gd name="connsiteX61" fmla="*/ 256865 w 852216"/>
                <a:gd name="connsiteY61" fmla="*/ 50560 h 748792"/>
                <a:gd name="connsiteX62" fmla="*/ 224527 w 852216"/>
                <a:gd name="connsiteY62" fmla="*/ 79541 h 748792"/>
                <a:gd name="connsiteX63" fmla="*/ 248843 w 852216"/>
                <a:gd name="connsiteY63" fmla="*/ 149040 h 748792"/>
                <a:gd name="connsiteX64" fmla="*/ 272843 w 852216"/>
                <a:gd name="connsiteY64" fmla="*/ 156161 h 748792"/>
                <a:gd name="connsiteX65" fmla="*/ 305339 w 852216"/>
                <a:gd name="connsiteY65" fmla="*/ 162831 h 748792"/>
                <a:gd name="connsiteX66" fmla="*/ 333779 w 852216"/>
                <a:gd name="connsiteY66" fmla="*/ 181536 h 748792"/>
                <a:gd name="connsiteX67" fmla="*/ 364066 w 852216"/>
                <a:gd name="connsiteY67" fmla="*/ 231114 h 748792"/>
                <a:gd name="connsiteX68" fmla="*/ 368438 w 852216"/>
                <a:gd name="connsiteY68" fmla="*/ 249796 h 748792"/>
                <a:gd name="connsiteX69" fmla="*/ 379683 w 852216"/>
                <a:gd name="connsiteY69" fmla="*/ 129727 h 748792"/>
                <a:gd name="connsiteX70" fmla="*/ 342748 w 852216"/>
                <a:gd name="connsiteY70" fmla="*/ 74718 h 748792"/>
                <a:gd name="connsiteX71" fmla="*/ 306511 w 852216"/>
                <a:gd name="connsiteY71" fmla="*/ 54211 h 748792"/>
                <a:gd name="connsiteX72" fmla="*/ 256865 w 852216"/>
                <a:gd name="connsiteY72" fmla="*/ 50560 h 748792"/>
                <a:gd name="connsiteX73" fmla="*/ 564722 w 852216"/>
                <a:gd name="connsiteY73" fmla="*/ 49321 h 748792"/>
                <a:gd name="connsiteX74" fmla="*/ 506377 w 852216"/>
                <a:gd name="connsiteY74" fmla="*/ 77310 h 748792"/>
                <a:gd name="connsiteX75" fmla="*/ 472281 w 852216"/>
                <a:gd name="connsiteY75" fmla="*/ 130538 h 748792"/>
                <a:gd name="connsiteX76" fmla="*/ 476834 w 852216"/>
                <a:gd name="connsiteY76" fmla="*/ 234381 h 748792"/>
                <a:gd name="connsiteX77" fmla="*/ 483729 w 852216"/>
                <a:gd name="connsiteY77" fmla="*/ 250449 h 748792"/>
                <a:gd name="connsiteX78" fmla="*/ 515437 w 852216"/>
                <a:gd name="connsiteY78" fmla="*/ 184263 h 748792"/>
                <a:gd name="connsiteX79" fmla="*/ 543967 w 852216"/>
                <a:gd name="connsiteY79" fmla="*/ 163823 h 748792"/>
                <a:gd name="connsiteX80" fmla="*/ 599606 w 852216"/>
                <a:gd name="connsiteY80" fmla="*/ 150865 h 748792"/>
                <a:gd name="connsiteX81" fmla="*/ 627122 w 852216"/>
                <a:gd name="connsiteY81" fmla="*/ 78189 h 748792"/>
                <a:gd name="connsiteX82" fmla="*/ 603167 w 852216"/>
                <a:gd name="connsiteY82" fmla="*/ 53535 h 748792"/>
                <a:gd name="connsiteX83" fmla="*/ 564722 w 852216"/>
                <a:gd name="connsiteY83" fmla="*/ 49321 h 748792"/>
                <a:gd name="connsiteX84" fmla="*/ 426174 w 852216"/>
                <a:gd name="connsiteY84" fmla="*/ 254618 h 748792"/>
                <a:gd name="connsiteX85" fmla="*/ 404900 w 852216"/>
                <a:gd name="connsiteY85" fmla="*/ 286371 h 748792"/>
                <a:gd name="connsiteX86" fmla="*/ 349215 w 852216"/>
                <a:gd name="connsiteY86" fmla="*/ 332343 h 748792"/>
                <a:gd name="connsiteX87" fmla="*/ 287130 w 852216"/>
                <a:gd name="connsiteY87" fmla="*/ 350732 h 748792"/>
                <a:gd name="connsiteX88" fmla="*/ 301485 w 852216"/>
                <a:gd name="connsiteY88" fmla="*/ 457775 h 748792"/>
                <a:gd name="connsiteX89" fmla="*/ 277688 w 852216"/>
                <a:gd name="connsiteY89" fmla="*/ 523871 h 748792"/>
                <a:gd name="connsiteX90" fmla="*/ 356675 w 852216"/>
                <a:gd name="connsiteY90" fmla="*/ 553212 h 748792"/>
                <a:gd name="connsiteX91" fmla="*/ 425949 w 852216"/>
                <a:gd name="connsiteY91" fmla="*/ 629990 h 748792"/>
                <a:gd name="connsiteX92" fmla="*/ 430298 w 852216"/>
                <a:gd name="connsiteY92" fmla="*/ 621743 h 748792"/>
                <a:gd name="connsiteX93" fmla="*/ 496417 w 852216"/>
                <a:gd name="connsiteY93" fmla="*/ 552626 h 748792"/>
                <a:gd name="connsiteX94" fmla="*/ 573781 w 852216"/>
                <a:gd name="connsiteY94" fmla="*/ 523961 h 748792"/>
                <a:gd name="connsiteX95" fmla="*/ 550389 w 852216"/>
                <a:gd name="connsiteY95" fmla="*/ 456468 h 748792"/>
                <a:gd name="connsiteX96" fmla="*/ 565060 w 852216"/>
                <a:gd name="connsiteY96" fmla="*/ 350709 h 748792"/>
                <a:gd name="connsiteX97" fmla="*/ 474107 w 852216"/>
                <a:gd name="connsiteY97" fmla="*/ 313796 h 748792"/>
                <a:gd name="connsiteX98" fmla="*/ 426174 w 852216"/>
                <a:gd name="connsiteY98" fmla="*/ 254618 h 748792"/>
                <a:gd name="connsiteX99" fmla="*/ 88706 w 852216"/>
                <a:gd name="connsiteY99" fmla="*/ 304151 h 748792"/>
                <a:gd name="connsiteX100" fmla="*/ 55917 w 852216"/>
                <a:gd name="connsiteY100" fmla="*/ 335317 h 748792"/>
                <a:gd name="connsiteX101" fmla="*/ 56052 w 852216"/>
                <a:gd name="connsiteY101" fmla="*/ 371307 h 748792"/>
                <a:gd name="connsiteX102" fmla="*/ 80323 w 852216"/>
                <a:gd name="connsiteY102" fmla="*/ 400174 h 748792"/>
                <a:gd name="connsiteX103" fmla="*/ 113630 w 852216"/>
                <a:gd name="connsiteY103" fmla="*/ 405808 h 748792"/>
                <a:gd name="connsiteX104" fmla="*/ 172515 w 852216"/>
                <a:gd name="connsiteY104" fmla="*/ 402135 h 748792"/>
                <a:gd name="connsiteX105" fmla="*/ 222048 w 852216"/>
                <a:gd name="connsiteY105" fmla="*/ 430417 h 748792"/>
                <a:gd name="connsiteX106" fmla="*/ 245417 w 852216"/>
                <a:gd name="connsiteY106" fmla="*/ 471747 h 748792"/>
                <a:gd name="connsiteX107" fmla="*/ 239986 w 852216"/>
                <a:gd name="connsiteY107" fmla="*/ 384895 h 748792"/>
                <a:gd name="connsiteX108" fmla="*/ 173214 w 852216"/>
                <a:gd name="connsiteY108" fmla="*/ 310191 h 748792"/>
                <a:gd name="connsiteX109" fmla="*/ 117912 w 852216"/>
                <a:gd name="connsiteY109" fmla="*/ 298607 h 748792"/>
                <a:gd name="connsiteX110" fmla="*/ 88706 w 852216"/>
                <a:gd name="connsiteY110" fmla="*/ 304151 h 748792"/>
                <a:gd name="connsiteX111" fmla="*/ 703337 w 852216"/>
                <a:gd name="connsiteY111" fmla="*/ 301582 h 748792"/>
                <a:gd name="connsiteX112" fmla="*/ 647877 w 852216"/>
                <a:gd name="connsiteY112" fmla="*/ 330765 h 748792"/>
                <a:gd name="connsiteX113" fmla="*/ 603978 w 852216"/>
                <a:gd name="connsiteY113" fmla="*/ 422800 h 748792"/>
                <a:gd name="connsiteX114" fmla="*/ 606840 w 852216"/>
                <a:gd name="connsiteY114" fmla="*/ 471724 h 748792"/>
                <a:gd name="connsiteX115" fmla="*/ 619933 w 852216"/>
                <a:gd name="connsiteY115" fmla="*/ 446845 h 748792"/>
                <a:gd name="connsiteX116" fmla="*/ 656396 w 852216"/>
                <a:gd name="connsiteY116" fmla="*/ 409053 h 748792"/>
                <a:gd name="connsiteX117" fmla="*/ 710481 w 852216"/>
                <a:gd name="connsiteY117" fmla="*/ 402969 h 748792"/>
                <a:gd name="connsiteX118" fmla="*/ 759428 w 852216"/>
                <a:gd name="connsiteY118" fmla="*/ 405020 h 748792"/>
                <a:gd name="connsiteX119" fmla="*/ 791518 w 852216"/>
                <a:gd name="connsiteY119" fmla="*/ 380478 h 748792"/>
                <a:gd name="connsiteX120" fmla="*/ 796882 w 852216"/>
                <a:gd name="connsiteY120" fmla="*/ 335971 h 748792"/>
                <a:gd name="connsiteX121" fmla="*/ 771169 w 852216"/>
                <a:gd name="connsiteY121" fmla="*/ 307351 h 748792"/>
                <a:gd name="connsiteX122" fmla="*/ 703337 w 852216"/>
                <a:gd name="connsiteY122" fmla="*/ 301582 h 74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852216" h="748792">
                  <a:moveTo>
                    <a:pt x="211614" y="14616"/>
                  </a:moveTo>
                  <a:cubicBezTo>
                    <a:pt x="228133" y="4250"/>
                    <a:pt x="247964" y="-595"/>
                    <a:pt x="267412" y="58"/>
                  </a:cubicBezTo>
                  <a:cubicBezTo>
                    <a:pt x="288460" y="-595"/>
                    <a:pt x="309283" y="4543"/>
                    <a:pt x="328753" y="12227"/>
                  </a:cubicBezTo>
                  <a:cubicBezTo>
                    <a:pt x="368754" y="28363"/>
                    <a:pt x="404653" y="56667"/>
                    <a:pt x="426084" y="94482"/>
                  </a:cubicBezTo>
                  <a:cubicBezTo>
                    <a:pt x="443278" y="62324"/>
                    <a:pt x="471628" y="37174"/>
                    <a:pt x="503583" y="20160"/>
                  </a:cubicBezTo>
                  <a:cubicBezTo>
                    <a:pt x="524068" y="9568"/>
                    <a:pt x="546378" y="1591"/>
                    <a:pt x="569544" y="58"/>
                  </a:cubicBezTo>
                  <a:cubicBezTo>
                    <a:pt x="583358" y="531"/>
                    <a:pt x="597398" y="-1226"/>
                    <a:pt x="610964" y="2154"/>
                  </a:cubicBezTo>
                  <a:cubicBezTo>
                    <a:pt x="637624" y="6548"/>
                    <a:pt x="659010" y="26830"/>
                    <a:pt x="670773" y="50357"/>
                  </a:cubicBezTo>
                  <a:cubicBezTo>
                    <a:pt x="683100" y="74943"/>
                    <a:pt x="687697" y="103811"/>
                    <a:pt x="681433" y="130741"/>
                  </a:cubicBezTo>
                  <a:cubicBezTo>
                    <a:pt x="676926" y="150572"/>
                    <a:pt x="665027" y="168465"/>
                    <a:pt x="648711" y="180544"/>
                  </a:cubicBezTo>
                  <a:cubicBezTo>
                    <a:pt x="627888" y="196071"/>
                    <a:pt x="602446" y="205694"/>
                    <a:pt x="576508" y="207136"/>
                  </a:cubicBezTo>
                  <a:cubicBezTo>
                    <a:pt x="563324" y="210133"/>
                    <a:pt x="552710" y="220342"/>
                    <a:pt x="546648" y="232128"/>
                  </a:cubicBezTo>
                  <a:cubicBezTo>
                    <a:pt x="540992" y="241367"/>
                    <a:pt x="540564" y="253198"/>
                    <a:pt x="544327" y="263204"/>
                  </a:cubicBezTo>
                  <a:cubicBezTo>
                    <a:pt x="551516" y="282156"/>
                    <a:pt x="571415" y="295497"/>
                    <a:pt x="591674" y="294799"/>
                  </a:cubicBezTo>
                  <a:cubicBezTo>
                    <a:pt x="606705" y="294033"/>
                    <a:pt x="618874" y="283959"/>
                    <a:pt x="629962" y="274832"/>
                  </a:cubicBezTo>
                  <a:cubicBezTo>
                    <a:pt x="654908" y="256646"/>
                    <a:pt x="685602" y="247722"/>
                    <a:pt x="716092" y="244951"/>
                  </a:cubicBezTo>
                  <a:cubicBezTo>
                    <a:pt x="745501" y="242697"/>
                    <a:pt x="776960" y="246956"/>
                    <a:pt x="801366" y="264714"/>
                  </a:cubicBezTo>
                  <a:cubicBezTo>
                    <a:pt x="819755" y="277762"/>
                    <a:pt x="833096" y="297052"/>
                    <a:pt x="842065" y="317492"/>
                  </a:cubicBezTo>
                  <a:cubicBezTo>
                    <a:pt x="852431" y="341808"/>
                    <a:pt x="856217" y="370090"/>
                    <a:pt x="846933" y="395329"/>
                  </a:cubicBezTo>
                  <a:cubicBezTo>
                    <a:pt x="841028" y="411577"/>
                    <a:pt x="829288" y="425324"/>
                    <a:pt x="814752" y="434541"/>
                  </a:cubicBezTo>
                  <a:cubicBezTo>
                    <a:pt x="791563" y="450023"/>
                    <a:pt x="763236" y="455544"/>
                    <a:pt x="735766" y="456648"/>
                  </a:cubicBezTo>
                  <a:cubicBezTo>
                    <a:pt x="723123" y="457031"/>
                    <a:pt x="710413" y="456040"/>
                    <a:pt x="698041" y="453313"/>
                  </a:cubicBezTo>
                  <a:cubicBezTo>
                    <a:pt x="675664" y="449752"/>
                    <a:pt x="652970" y="466586"/>
                    <a:pt x="648531" y="488513"/>
                  </a:cubicBezTo>
                  <a:cubicBezTo>
                    <a:pt x="647021" y="497888"/>
                    <a:pt x="647517" y="508119"/>
                    <a:pt x="652610" y="516389"/>
                  </a:cubicBezTo>
                  <a:cubicBezTo>
                    <a:pt x="656170" y="521595"/>
                    <a:pt x="661939" y="524705"/>
                    <a:pt x="667754" y="526756"/>
                  </a:cubicBezTo>
                  <a:cubicBezTo>
                    <a:pt x="679202" y="530745"/>
                    <a:pt x="691348" y="532142"/>
                    <a:pt x="703360" y="533246"/>
                  </a:cubicBezTo>
                  <a:cubicBezTo>
                    <a:pt x="747101" y="536761"/>
                    <a:pt x="790955" y="534283"/>
                    <a:pt x="834741" y="533291"/>
                  </a:cubicBezTo>
                  <a:cubicBezTo>
                    <a:pt x="825344" y="550463"/>
                    <a:pt x="814009" y="566463"/>
                    <a:pt x="803935" y="583252"/>
                  </a:cubicBezTo>
                  <a:cubicBezTo>
                    <a:pt x="792870" y="583297"/>
                    <a:pt x="781805" y="583387"/>
                    <a:pt x="770718" y="583275"/>
                  </a:cubicBezTo>
                  <a:cubicBezTo>
                    <a:pt x="708272" y="585370"/>
                    <a:pt x="645669" y="576108"/>
                    <a:pt x="583336" y="583162"/>
                  </a:cubicBezTo>
                  <a:cubicBezTo>
                    <a:pt x="561139" y="585911"/>
                    <a:pt x="538310" y="590080"/>
                    <a:pt x="519110" y="602204"/>
                  </a:cubicBezTo>
                  <a:cubicBezTo>
                    <a:pt x="498220" y="614892"/>
                    <a:pt x="483932" y="636075"/>
                    <a:pt x="475504" y="658633"/>
                  </a:cubicBezTo>
                  <a:cubicBezTo>
                    <a:pt x="464732" y="687411"/>
                    <a:pt x="461645" y="718329"/>
                    <a:pt x="459955" y="748775"/>
                  </a:cubicBezTo>
                  <a:cubicBezTo>
                    <a:pt x="437397" y="748752"/>
                    <a:pt x="414839" y="748865"/>
                    <a:pt x="392281" y="748707"/>
                  </a:cubicBezTo>
                  <a:cubicBezTo>
                    <a:pt x="389576" y="718374"/>
                    <a:pt x="386714" y="687546"/>
                    <a:pt x="375582" y="658903"/>
                  </a:cubicBezTo>
                  <a:cubicBezTo>
                    <a:pt x="369542" y="643219"/>
                    <a:pt x="361024" y="628255"/>
                    <a:pt x="349080" y="616289"/>
                  </a:cubicBezTo>
                  <a:cubicBezTo>
                    <a:pt x="340855" y="607883"/>
                    <a:pt x="330804" y="601551"/>
                    <a:pt x="320370" y="596255"/>
                  </a:cubicBezTo>
                  <a:cubicBezTo>
                    <a:pt x="290240" y="584424"/>
                    <a:pt x="257609" y="580931"/>
                    <a:pt x="225473" y="580368"/>
                  </a:cubicBezTo>
                  <a:cubicBezTo>
                    <a:pt x="196087" y="580075"/>
                    <a:pt x="166746" y="582306"/>
                    <a:pt x="137382" y="583297"/>
                  </a:cubicBezTo>
                  <a:cubicBezTo>
                    <a:pt x="112729" y="584784"/>
                    <a:pt x="88052" y="582982"/>
                    <a:pt x="63376" y="583252"/>
                  </a:cubicBezTo>
                  <a:cubicBezTo>
                    <a:pt x="58418" y="583207"/>
                    <a:pt x="53461" y="583500"/>
                    <a:pt x="48503" y="583094"/>
                  </a:cubicBezTo>
                  <a:cubicBezTo>
                    <a:pt x="37979" y="566666"/>
                    <a:pt x="27162" y="550395"/>
                    <a:pt x="17449" y="533494"/>
                  </a:cubicBezTo>
                  <a:cubicBezTo>
                    <a:pt x="43951" y="533088"/>
                    <a:pt x="70430" y="535657"/>
                    <a:pt x="96954" y="534959"/>
                  </a:cubicBezTo>
                  <a:cubicBezTo>
                    <a:pt x="124515" y="534508"/>
                    <a:pt x="152549" y="535229"/>
                    <a:pt x="179434" y="528198"/>
                  </a:cubicBezTo>
                  <a:cubicBezTo>
                    <a:pt x="188898" y="525787"/>
                    <a:pt x="199287" y="520942"/>
                    <a:pt x="202284" y="510778"/>
                  </a:cubicBezTo>
                  <a:cubicBezTo>
                    <a:pt x="205823" y="498767"/>
                    <a:pt x="205056" y="484637"/>
                    <a:pt x="197597" y="474181"/>
                  </a:cubicBezTo>
                  <a:cubicBezTo>
                    <a:pt x="191332" y="464197"/>
                    <a:pt x="181304" y="456062"/>
                    <a:pt x="169428" y="454214"/>
                  </a:cubicBezTo>
                  <a:cubicBezTo>
                    <a:pt x="154577" y="451848"/>
                    <a:pt x="139681" y="455341"/>
                    <a:pt x="124830" y="455995"/>
                  </a:cubicBezTo>
                  <a:cubicBezTo>
                    <a:pt x="93709" y="458699"/>
                    <a:pt x="61934" y="450316"/>
                    <a:pt x="35725" y="433437"/>
                  </a:cubicBezTo>
                  <a:cubicBezTo>
                    <a:pt x="18846" y="422439"/>
                    <a:pt x="6452" y="404772"/>
                    <a:pt x="2215" y="385053"/>
                  </a:cubicBezTo>
                  <a:cubicBezTo>
                    <a:pt x="-3689" y="358642"/>
                    <a:pt x="2756" y="330788"/>
                    <a:pt x="15083" y="307148"/>
                  </a:cubicBezTo>
                  <a:cubicBezTo>
                    <a:pt x="25855" y="286844"/>
                    <a:pt x="41246" y="268139"/>
                    <a:pt x="62092" y="257660"/>
                  </a:cubicBezTo>
                  <a:cubicBezTo>
                    <a:pt x="93957" y="241390"/>
                    <a:pt x="131794" y="241367"/>
                    <a:pt x="165935" y="249751"/>
                  </a:cubicBezTo>
                  <a:cubicBezTo>
                    <a:pt x="189349" y="255835"/>
                    <a:pt x="212561" y="265458"/>
                    <a:pt x="230792" y="281728"/>
                  </a:cubicBezTo>
                  <a:cubicBezTo>
                    <a:pt x="237259" y="286596"/>
                    <a:pt x="244088" y="291419"/>
                    <a:pt x="252065" y="293379"/>
                  </a:cubicBezTo>
                  <a:cubicBezTo>
                    <a:pt x="278815" y="300410"/>
                    <a:pt x="308967" y="278371"/>
                    <a:pt x="310229" y="250720"/>
                  </a:cubicBezTo>
                  <a:cubicBezTo>
                    <a:pt x="310139" y="233615"/>
                    <a:pt x="298759" y="217908"/>
                    <a:pt x="283953" y="210021"/>
                  </a:cubicBezTo>
                  <a:cubicBezTo>
                    <a:pt x="275434" y="205221"/>
                    <a:pt x="265316" y="207249"/>
                    <a:pt x="256212" y="204567"/>
                  </a:cubicBezTo>
                  <a:cubicBezTo>
                    <a:pt x="229124" y="197897"/>
                    <a:pt x="202239" y="184804"/>
                    <a:pt x="184977" y="162223"/>
                  </a:cubicBezTo>
                  <a:cubicBezTo>
                    <a:pt x="169090" y="141288"/>
                    <a:pt x="165597" y="113344"/>
                    <a:pt x="169338" y="87946"/>
                  </a:cubicBezTo>
                  <a:cubicBezTo>
                    <a:pt x="173665" y="59619"/>
                    <a:pt x="187276" y="31067"/>
                    <a:pt x="211614" y="14616"/>
                  </a:cubicBezTo>
                  <a:close/>
                  <a:moveTo>
                    <a:pt x="256865" y="50560"/>
                  </a:moveTo>
                  <a:cubicBezTo>
                    <a:pt x="242285" y="54414"/>
                    <a:pt x="230386" y="65817"/>
                    <a:pt x="224527" y="79541"/>
                  </a:cubicBezTo>
                  <a:cubicBezTo>
                    <a:pt x="213913" y="104352"/>
                    <a:pt x="225023" y="136330"/>
                    <a:pt x="248843" y="149040"/>
                  </a:cubicBezTo>
                  <a:cubicBezTo>
                    <a:pt x="256234" y="153141"/>
                    <a:pt x="264730" y="154268"/>
                    <a:pt x="272843" y="156161"/>
                  </a:cubicBezTo>
                  <a:cubicBezTo>
                    <a:pt x="283637" y="158527"/>
                    <a:pt x="294680" y="159834"/>
                    <a:pt x="305339" y="162831"/>
                  </a:cubicBezTo>
                  <a:cubicBezTo>
                    <a:pt x="316517" y="166032"/>
                    <a:pt x="325238" y="174077"/>
                    <a:pt x="333779" y="181536"/>
                  </a:cubicBezTo>
                  <a:cubicBezTo>
                    <a:pt x="348494" y="194629"/>
                    <a:pt x="358387" y="212432"/>
                    <a:pt x="364066" y="231114"/>
                  </a:cubicBezTo>
                  <a:cubicBezTo>
                    <a:pt x="365418" y="237356"/>
                    <a:pt x="366816" y="243598"/>
                    <a:pt x="368438" y="249796"/>
                  </a:cubicBezTo>
                  <a:cubicBezTo>
                    <a:pt x="387278" y="213311"/>
                    <a:pt x="393137" y="169006"/>
                    <a:pt x="379683" y="129727"/>
                  </a:cubicBezTo>
                  <a:cubicBezTo>
                    <a:pt x="372585" y="108454"/>
                    <a:pt x="359154" y="89794"/>
                    <a:pt x="342748" y="74718"/>
                  </a:cubicBezTo>
                  <a:cubicBezTo>
                    <a:pt x="332134" y="65659"/>
                    <a:pt x="319649" y="58831"/>
                    <a:pt x="306511" y="54211"/>
                  </a:cubicBezTo>
                  <a:cubicBezTo>
                    <a:pt x="290713" y="48690"/>
                    <a:pt x="273226" y="46188"/>
                    <a:pt x="256865" y="50560"/>
                  </a:cubicBezTo>
                  <a:close/>
                  <a:moveTo>
                    <a:pt x="564722" y="49321"/>
                  </a:moveTo>
                  <a:cubicBezTo>
                    <a:pt x="543200" y="52949"/>
                    <a:pt x="522603" y="62662"/>
                    <a:pt x="506377" y="77310"/>
                  </a:cubicBezTo>
                  <a:cubicBezTo>
                    <a:pt x="491346" y="92273"/>
                    <a:pt x="478929" y="110256"/>
                    <a:pt x="472281" y="130538"/>
                  </a:cubicBezTo>
                  <a:cubicBezTo>
                    <a:pt x="460766" y="164161"/>
                    <a:pt x="463786" y="201637"/>
                    <a:pt x="476834" y="234381"/>
                  </a:cubicBezTo>
                  <a:cubicBezTo>
                    <a:pt x="479177" y="239722"/>
                    <a:pt x="481543" y="245063"/>
                    <a:pt x="483729" y="250449"/>
                  </a:cubicBezTo>
                  <a:cubicBezTo>
                    <a:pt x="487966" y="226133"/>
                    <a:pt x="497160" y="201570"/>
                    <a:pt x="515437" y="184263"/>
                  </a:cubicBezTo>
                  <a:cubicBezTo>
                    <a:pt x="524180" y="176510"/>
                    <a:pt x="532947" y="168217"/>
                    <a:pt x="543967" y="163823"/>
                  </a:cubicBezTo>
                  <a:cubicBezTo>
                    <a:pt x="562085" y="157874"/>
                    <a:pt x="581646" y="157468"/>
                    <a:pt x="599606" y="150865"/>
                  </a:cubicBezTo>
                  <a:cubicBezTo>
                    <a:pt x="626266" y="139372"/>
                    <a:pt x="639201" y="104420"/>
                    <a:pt x="627122" y="78189"/>
                  </a:cubicBezTo>
                  <a:cubicBezTo>
                    <a:pt x="622052" y="67710"/>
                    <a:pt x="613804" y="58493"/>
                    <a:pt x="603167" y="53535"/>
                  </a:cubicBezTo>
                  <a:cubicBezTo>
                    <a:pt x="591246" y="47856"/>
                    <a:pt x="577567" y="47450"/>
                    <a:pt x="564722" y="49321"/>
                  </a:cubicBezTo>
                  <a:close/>
                  <a:moveTo>
                    <a:pt x="426174" y="254618"/>
                  </a:moveTo>
                  <a:cubicBezTo>
                    <a:pt x="419526" y="265503"/>
                    <a:pt x="412923" y="276432"/>
                    <a:pt x="404900" y="286371"/>
                  </a:cubicBezTo>
                  <a:cubicBezTo>
                    <a:pt x="389937" y="305436"/>
                    <a:pt x="371007" y="321548"/>
                    <a:pt x="349215" y="332343"/>
                  </a:cubicBezTo>
                  <a:cubicBezTo>
                    <a:pt x="329835" y="342168"/>
                    <a:pt x="308562" y="347644"/>
                    <a:pt x="287130" y="350732"/>
                  </a:cubicBezTo>
                  <a:cubicBezTo>
                    <a:pt x="300111" y="384625"/>
                    <a:pt x="307142" y="421583"/>
                    <a:pt x="301485" y="457775"/>
                  </a:cubicBezTo>
                  <a:cubicBezTo>
                    <a:pt x="297790" y="480986"/>
                    <a:pt x="290195" y="503905"/>
                    <a:pt x="277688" y="523871"/>
                  </a:cubicBezTo>
                  <a:cubicBezTo>
                    <a:pt x="305316" y="529437"/>
                    <a:pt x="332449" y="538632"/>
                    <a:pt x="356675" y="553212"/>
                  </a:cubicBezTo>
                  <a:cubicBezTo>
                    <a:pt x="386692" y="571060"/>
                    <a:pt x="412472" y="597472"/>
                    <a:pt x="425949" y="629990"/>
                  </a:cubicBezTo>
                  <a:cubicBezTo>
                    <a:pt x="428202" y="627737"/>
                    <a:pt x="428878" y="624492"/>
                    <a:pt x="430298" y="621743"/>
                  </a:cubicBezTo>
                  <a:cubicBezTo>
                    <a:pt x="444157" y="592311"/>
                    <a:pt x="468586" y="568897"/>
                    <a:pt x="496417" y="552626"/>
                  </a:cubicBezTo>
                  <a:cubicBezTo>
                    <a:pt x="520237" y="538519"/>
                    <a:pt x="546738" y="529483"/>
                    <a:pt x="573781" y="523961"/>
                  </a:cubicBezTo>
                  <a:cubicBezTo>
                    <a:pt x="562378" y="502936"/>
                    <a:pt x="553522" y="480288"/>
                    <a:pt x="550389" y="456468"/>
                  </a:cubicBezTo>
                  <a:cubicBezTo>
                    <a:pt x="545026" y="420659"/>
                    <a:pt x="551944" y="384152"/>
                    <a:pt x="565060" y="350709"/>
                  </a:cubicBezTo>
                  <a:cubicBezTo>
                    <a:pt x="532271" y="346450"/>
                    <a:pt x="499977" y="334709"/>
                    <a:pt x="474107" y="313796"/>
                  </a:cubicBezTo>
                  <a:cubicBezTo>
                    <a:pt x="453960" y="297931"/>
                    <a:pt x="438568" y="276906"/>
                    <a:pt x="426174" y="254618"/>
                  </a:cubicBezTo>
                  <a:close/>
                  <a:moveTo>
                    <a:pt x="88706" y="304151"/>
                  </a:moveTo>
                  <a:cubicBezTo>
                    <a:pt x="73359" y="308050"/>
                    <a:pt x="61799" y="321075"/>
                    <a:pt x="55917" y="335317"/>
                  </a:cubicBezTo>
                  <a:cubicBezTo>
                    <a:pt x="50576" y="346563"/>
                    <a:pt x="51680" y="359926"/>
                    <a:pt x="56052" y="371307"/>
                  </a:cubicBezTo>
                  <a:cubicBezTo>
                    <a:pt x="60537" y="383363"/>
                    <a:pt x="69618" y="393279"/>
                    <a:pt x="80323" y="400174"/>
                  </a:cubicBezTo>
                  <a:cubicBezTo>
                    <a:pt x="90171" y="406394"/>
                    <a:pt x="102362" y="406620"/>
                    <a:pt x="113630" y="405808"/>
                  </a:cubicBezTo>
                  <a:cubicBezTo>
                    <a:pt x="133304" y="405358"/>
                    <a:pt x="152797" y="399205"/>
                    <a:pt x="172515" y="402135"/>
                  </a:cubicBezTo>
                  <a:cubicBezTo>
                    <a:pt x="191941" y="404456"/>
                    <a:pt x="210149" y="414890"/>
                    <a:pt x="222048" y="430417"/>
                  </a:cubicBezTo>
                  <a:cubicBezTo>
                    <a:pt x="231941" y="442924"/>
                    <a:pt x="237079" y="458271"/>
                    <a:pt x="245417" y="471747"/>
                  </a:cubicBezTo>
                  <a:cubicBezTo>
                    <a:pt x="250465" y="442947"/>
                    <a:pt x="249992" y="412636"/>
                    <a:pt x="239986" y="384895"/>
                  </a:cubicBezTo>
                  <a:cubicBezTo>
                    <a:pt x="228719" y="352535"/>
                    <a:pt x="204470" y="324568"/>
                    <a:pt x="173214" y="310191"/>
                  </a:cubicBezTo>
                  <a:cubicBezTo>
                    <a:pt x="156177" y="301650"/>
                    <a:pt x="136909" y="297954"/>
                    <a:pt x="117912" y="298607"/>
                  </a:cubicBezTo>
                  <a:cubicBezTo>
                    <a:pt x="107906" y="298517"/>
                    <a:pt x="98306" y="301672"/>
                    <a:pt x="88706" y="304151"/>
                  </a:cubicBezTo>
                  <a:close/>
                  <a:moveTo>
                    <a:pt x="703337" y="301582"/>
                  </a:moveTo>
                  <a:cubicBezTo>
                    <a:pt x="682514" y="305751"/>
                    <a:pt x="663675" y="316861"/>
                    <a:pt x="647877" y="330765"/>
                  </a:cubicBezTo>
                  <a:cubicBezTo>
                    <a:pt x="622007" y="354225"/>
                    <a:pt x="606931" y="388253"/>
                    <a:pt x="603978" y="422800"/>
                  </a:cubicBezTo>
                  <a:cubicBezTo>
                    <a:pt x="602378" y="439138"/>
                    <a:pt x="604271" y="455566"/>
                    <a:pt x="606840" y="471724"/>
                  </a:cubicBezTo>
                  <a:cubicBezTo>
                    <a:pt x="611032" y="463341"/>
                    <a:pt x="615381" y="455026"/>
                    <a:pt x="619933" y="446845"/>
                  </a:cubicBezTo>
                  <a:cubicBezTo>
                    <a:pt x="627573" y="430777"/>
                    <a:pt x="640170" y="416738"/>
                    <a:pt x="656396" y="409053"/>
                  </a:cubicBezTo>
                  <a:cubicBezTo>
                    <a:pt x="673072" y="400850"/>
                    <a:pt x="692385" y="399746"/>
                    <a:pt x="710481" y="402969"/>
                  </a:cubicBezTo>
                  <a:cubicBezTo>
                    <a:pt x="726661" y="404839"/>
                    <a:pt x="743157" y="407882"/>
                    <a:pt x="759428" y="405020"/>
                  </a:cubicBezTo>
                  <a:cubicBezTo>
                    <a:pt x="772994" y="401932"/>
                    <a:pt x="784194" y="392017"/>
                    <a:pt x="791518" y="380478"/>
                  </a:cubicBezTo>
                  <a:cubicBezTo>
                    <a:pt x="800217" y="367611"/>
                    <a:pt x="802470" y="350529"/>
                    <a:pt x="796882" y="335971"/>
                  </a:cubicBezTo>
                  <a:cubicBezTo>
                    <a:pt x="791721" y="324005"/>
                    <a:pt x="783067" y="313143"/>
                    <a:pt x="771169" y="307351"/>
                  </a:cubicBezTo>
                  <a:cubicBezTo>
                    <a:pt x="750301" y="296985"/>
                    <a:pt x="725760" y="296895"/>
                    <a:pt x="703337" y="301582"/>
                  </a:cubicBezTo>
                  <a:close/>
                </a:path>
              </a:pathLst>
            </a:custGeom>
            <a:grpFill/>
            <a:ln w="223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4447E739-BEB6-350F-A558-70F8EB85762D}"/>
                </a:ext>
              </a:extLst>
            </p:cNvPr>
            <p:cNvSpPr/>
            <p:nvPr userDrawn="1"/>
          </p:nvSpPr>
          <p:spPr>
            <a:xfrm>
              <a:off x="10946326" y="1513985"/>
              <a:ext cx="263213" cy="94256"/>
            </a:xfrm>
            <a:custGeom>
              <a:avLst/>
              <a:gdLst>
                <a:gd name="connsiteX0" fmla="*/ 127100 w 263213"/>
                <a:gd name="connsiteY0" fmla="*/ 13 h 94256"/>
                <a:gd name="connsiteX1" fmla="*/ 203810 w 263213"/>
                <a:gd name="connsiteY1" fmla="*/ 5760 h 94256"/>
                <a:gd name="connsiteX2" fmla="*/ 241985 w 263213"/>
                <a:gd name="connsiteY2" fmla="*/ 28340 h 94256"/>
                <a:gd name="connsiteX3" fmla="*/ 263214 w 263213"/>
                <a:gd name="connsiteY3" fmla="*/ 94256 h 94256"/>
                <a:gd name="connsiteX4" fmla="*/ 228374 w 263213"/>
                <a:gd name="connsiteY4" fmla="*/ 68047 h 94256"/>
                <a:gd name="connsiteX5" fmla="*/ 136880 w 263213"/>
                <a:gd name="connsiteY5" fmla="*/ 49884 h 94256"/>
                <a:gd name="connsiteX6" fmla="*/ 29138 w 263213"/>
                <a:gd name="connsiteY6" fmla="*/ 51146 h 94256"/>
                <a:gd name="connsiteX7" fmla="*/ 0 w 263213"/>
                <a:gd name="connsiteY7" fmla="*/ 1681 h 94256"/>
                <a:gd name="connsiteX8" fmla="*/ 127100 w 263213"/>
                <a:gd name="connsiteY8" fmla="*/ 13 h 9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13" h="94256">
                  <a:moveTo>
                    <a:pt x="127100" y="13"/>
                  </a:moveTo>
                  <a:cubicBezTo>
                    <a:pt x="152745" y="-77"/>
                    <a:pt x="178661" y="148"/>
                    <a:pt x="203810" y="5760"/>
                  </a:cubicBezTo>
                  <a:cubicBezTo>
                    <a:pt x="218368" y="9095"/>
                    <a:pt x="233580" y="15269"/>
                    <a:pt x="241985" y="28340"/>
                  </a:cubicBezTo>
                  <a:cubicBezTo>
                    <a:pt x="254853" y="48059"/>
                    <a:pt x="256566" y="72194"/>
                    <a:pt x="263214" y="94256"/>
                  </a:cubicBezTo>
                  <a:cubicBezTo>
                    <a:pt x="253028" y="83800"/>
                    <a:pt x="241512" y="74515"/>
                    <a:pt x="228374" y="68047"/>
                  </a:cubicBezTo>
                  <a:cubicBezTo>
                    <a:pt x="200182" y="53782"/>
                    <a:pt x="168002" y="50515"/>
                    <a:pt x="136880" y="49884"/>
                  </a:cubicBezTo>
                  <a:cubicBezTo>
                    <a:pt x="100959" y="49749"/>
                    <a:pt x="65037" y="49861"/>
                    <a:pt x="29138" y="51146"/>
                  </a:cubicBezTo>
                  <a:cubicBezTo>
                    <a:pt x="18952" y="34943"/>
                    <a:pt x="8744" y="18695"/>
                    <a:pt x="0" y="1681"/>
                  </a:cubicBezTo>
                  <a:cubicBezTo>
                    <a:pt x="42344" y="734"/>
                    <a:pt x="84711" y="36"/>
                    <a:pt x="127100" y="13"/>
                  </a:cubicBezTo>
                  <a:close/>
                </a:path>
              </a:pathLst>
            </a:custGeom>
            <a:grpFill/>
            <a:ln w="22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706A4C8-4F11-764E-0EED-6CF5C0752A1C}"/>
                </a:ext>
              </a:extLst>
            </p:cNvPr>
            <p:cNvSpPr/>
            <p:nvPr userDrawn="1"/>
          </p:nvSpPr>
          <p:spPr>
            <a:xfrm>
              <a:off x="11364380" y="1513990"/>
              <a:ext cx="262515" cy="93823"/>
            </a:xfrm>
            <a:custGeom>
              <a:avLst/>
              <a:gdLst>
                <a:gd name="connsiteX0" fmla="*/ 59741 w 262515"/>
                <a:gd name="connsiteY0" fmla="*/ 5440 h 93823"/>
                <a:gd name="connsiteX1" fmla="*/ 135370 w 262515"/>
                <a:gd name="connsiteY1" fmla="*/ 9 h 93823"/>
                <a:gd name="connsiteX2" fmla="*/ 262515 w 262515"/>
                <a:gd name="connsiteY2" fmla="*/ 1699 h 93823"/>
                <a:gd name="connsiteX3" fmla="*/ 233309 w 262515"/>
                <a:gd name="connsiteY3" fmla="*/ 51164 h 93823"/>
                <a:gd name="connsiteX4" fmla="*/ 142379 w 262515"/>
                <a:gd name="connsiteY4" fmla="*/ 49789 h 93823"/>
                <a:gd name="connsiteX5" fmla="*/ 54964 w 262515"/>
                <a:gd name="connsiteY5" fmla="*/ 59547 h 93823"/>
                <a:gd name="connsiteX6" fmla="*/ 0 w 262515"/>
                <a:gd name="connsiteY6" fmla="*/ 93824 h 93823"/>
                <a:gd name="connsiteX7" fmla="*/ 5161 w 262515"/>
                <a:gd name="connsiteY7" fmla="*/ 68854 h 93823"/>
                <a:gd name="connsiteX8" fmla="*/ 24068 w 262515"/>
                <a:gd name="connsiteY8" fmla="*/ 23671 h 93823"/>
                <a:gd name="connsiteX9" fmla="*/ 59741 w 262515"/>
                <a:gd name="connsiteY9" fmla="*/ 5440 h 9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15" h="93823">
                  <a:moveTo>
                    <a:pt x="59741" y="5440"/>
                  </a:moveTo>
                  <a:cubicBezTo>
                    <a:pt x="84575" y="144"/>
                    <a:pt x="110108" y="-59"/>
                    <a:pt x="135370" y="9"/>
                  </a:cubicBezTo>
                  <a:cubicBezTo>
                    <a:pt x="177759" y="54"/>
                    <a:pt x="220126" y="752"/>
                    <a:pt x="262515" y="1699"/>
                  </a:cubicBezTo>
                  <a:cubicBezTo>
                    <a:pt x="253456" y="18578"/>
                    <a:pt x="242932" y="34623"/>
                    <a:pt x="233309" y="51164"/>
                  </a:cubicBezTo>
                  <a:cubicBezTo>
                    <a:pt x="203022" y="49925"/>
                    <a:pt x="172689" y="49970"/>
                    <a:pt x="142379" y="49789"/>
                  </a:cubicBezTo>
                  <a:cubicBezTo>
                    <a:pt x="113060" y="49654"/>
                    <a:pt x="83201" y="50758"/>
                    <a:pt x="54964" y="59547"/>
                  </a:cubicBezTo>
                  <a:cubicBezTo>
                    <a:pt x="34096" y="65970"/>
                    <a:pt x="14626" y="77508"/>
                    <a:pt x="0" y="93824"/>
                  </a:cubicBezTo>
                  <a:cubicBezTo>
                    <a:pt x="856" y="85350"/>
                    <a:pt x="3200" y="77102"/>
                    <a:pt x="5161" y="68854"/>
                  </a:cubicBezTo>
                  <a:cubicBezTo>
                    <a:pt x="9600" y="53192"/>
                    <a:pt x="12958" y="36246"/>
                    <a:pt x="24068" y="23671"/>
                  </a:cubicBezTo>
                  <a:cubicBezTo>
                    <a:pt x="33105" y="13169"/>
                    <a:pt x="46693" y="8482"/>
                    <a:pt x="59741" y="5440"/>
                  </a:cubicBezTo>
                  <a:close/>
                </a:path>
              </a:pathLst>
            </a:custGeom>
            <a:grpFill/>
            <a:ln w="2231"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900F3066-371D-77ED-D4D3-D0D1ED8FC698}"/>
              </a:ext>
            </a:extLst>
          </p:cNvPr>
          <p:cNvSpPr txBox="1"/>
          <p:nvPr/>
        </p:nvSpPr>
        <p:spPr>
          <a:xfrm>
            <a:off x="10565509" y="497629"/>
            <a:ext cx="1193394"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کلیات پژوهش</a:t>
            </a:r>
            <a:endParaRPr lang="en-US" sz="1400" dirty="0">
              <a:solidFill>
                <a:srgbClr val="F0F0F1"/>
              </a:solidFill>
              <a:cs typeface="B Yekan" panose="00000400000000000000" pitchFamily="2" charset="-78"/>
            </a:endParaRPr>
          </a:p>
        </p:txBody>
      </p:sp>
      <p:sp>
        <p:nvSpPr>
          <p:cNvPr id="33" name="TextBox 32">
            <a:extLst>
              <a:ext uri="{FF2B5EF4-FFF2-40B4-BE49-F238E27FC236}">
                <a16:creationId xmlns:a16="http://schemas.microsoft.com/office/drawing/2014/main" id="{B827DDCF-5936-F562-77DB-11702FFE4AB9}"/>
              </a:ext>
            </a:extLst>
          </p:cNvPr>
          <p:cNvSpPr txBox="1"/>
          <p:nvPr/>
        </p:nvSpPr>
        <p:spPr>
          <a:xfrm>
            <a:off x="8721755" y="497629"/>
            <a:ext cx="151027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مبانی نظری پژوهش</a:t>
            </a:r>
            <a:endParaRPr lang="en-US" sz="1400" dirty="0">
              <a:solidFill>
                <a:srgbClr val="F0F0F1"/>
              </a:solidFill>
              <a:cs typeface="B Yekan" panose="00000400000000000000" pitchFamily="2" charset="-78"/>
            </a:endParaRPr>
          </a:p>
        </p:txBody>
      </p:sp>
      <p:sp>
        <p:nvSpPr>
          <p:cNvPr id="34" name="TextBox 33">
            <a:extLst>
              <a:ext uri="{FF2B5EF4-FFF2-40B4-BE49-F238E27FC236}">
                <a16:creationId xmlns:a16="http://schemas.microsoft.com/office/drawing/2014/main" id="{F6EB1BCF-1923-7E32-A8E8-47CA41AD45DB}"/>
              </a:ext>
            </a:extLst>
          </p:cNvPr>
          <p:cNvSpPr txBox="1"/>
          <p:nvPr/>
        </p:nvSpPr>
        <p:spPr>
          <a:xfrm>
            <a:off x="7346676" y="497629"/>
            <a:ext cx="1025696"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روش تحقیق</a:t>
            </a:r>
            <a:endParaRPr lang="en-US" sz="1400" dirty="0">
              <a:solidFill>
                <a:srgbClr val="F0F0F1"/>
              </a:solidFill>
              <a:cs typeface="B Yekan" panose="00000400000000000000" pitchFamily="2" charset="-78"/>
            </a:endParaRPr>
          </a:p>
        </p:txBody>
      </p:sp>
      <p:sp>
        <p:nvSpPr>
          <p:cNvPr id="36" name="TextBox 35">
            <a:extLst>
              <a:ext uri="{FF2B5EF4-FFF2-40B4-BE49-F238E27FC236}">
                <a16:creationId xmlns:a16="http://schemas.microsoft.com/office/drawing/2014/main" id="{939F30A0-0100-D1F1-B396-AC124E3FA3C9}"/>
              </a:ext>
            </a:extLst>
          </p:cNvPr>
          <p:cNvSpPr txBox="1"/>
          <p:nvPr/>
        </p:nvSpPr>
        <p:spPr>
          <a:xfrm>
            <a:off x="5333239" y="497629"/>
            <a:ext cx="1696263"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تجزیه و تحلیل داده ها</a:t>
            </a:r>
            <a:endParaRPr lang="en-US" sz="1400" dirty="0">
              <a:solidFill>
                <a:srgbClr val="F0F0F1"/>
              </a:solidFill>
              <a:cs typeface="B Yekan" panose="00000400000000000000" pitchFamily="2" charset="-78"/>
            </a:endParaRPr>
          </a:p>
        </p:txBody>
      </p:sp>
      <p:sp>
        <p:nvSpPr>
          <p:cNvPr id="38" name="TextBox 37">
            <a:extLst>
              <a:ext uri="{FF2B5EF4-FFF2-40B4-BE49-F238E27FC236}">
                <a16:creationId xmlns:a16="http://schemas.microsoft.com/office/drawing/2014/main" id="{AEE620F8-F50D-D22A-034D-71F971D1D868}"/>
              </a:ext>
            </a:extLst>
          </p:cNvPr>
          <p:cNvSpPr txBox="1"/>
          <p:nvPr/>
        </p:nvSpPr>
        <p:spPr>
          <a:xfrm>
            <a:off x="3525104" y="497629"/>
            <a:ext cx="1415642" cy="523220"/>
          </a:xfrm>
          <a:prstGeom prst="rect">
            <a:avLst/>
          </a:prstGeom>
          <a:noFill/>
        </p:spPr>
        <p:txBody>
          <a:bodyPr wrap="square" rtlCol="0">
            <a:spAutoFit/>
          </a:bodyPr>
          <a:lstStyle/>
          <a:p>
            <a:r>
              <a:rPr lang="fa-IR" sz="1400" dirty="0">
                <a:solidFill>
                  <a:srgbClr val="F0F0F1"/>
                </a:solidFill>
                <a:cs typeface="B Yekan" panose="00000400000000000000" pitchFamily="2" charset="-78"/>
              </a:rPr>
              <a:t>بحث و نتیجه گیری</a:t>
            </a:r>
            <a:endParaRPr lang="en-US" sz="1400" dirty="0">
              <a:solidFill>
                <a:srgbClr val="F0F0F1"/>
              </a:solidFill>
              <a:cs typeface="B Yekan" panose="00000400000000000000" pitchFamily="2" charset="-78"/>
            </a:endParaRPr>
          </a:p>
        </p:txBody>
      </p:sp>
      <p:sp>
        <p:nvSpPr>
          <p:cNvPr id="39" name="TextBox 38">
            <a:extLst>
              <a:ext uri="{FF2B5EF4-FFF2-40B4-BE49-F238E27FC236}">
                <a16:creationId xmlns:a16="http://schemas.microsoft.com/office/drawing/2014/main" id="{06EDB1F0-DA31-DC9E-105B-F731548C3EF2}"/>
              </a:ext>
            </a:extLst>
          </p:cNvPr>
          <p:cNvSpPr txBox="1"/>
          <p:nvPr/>
        </p:nvSpPr>
        <p:spPr>
          <a:xfrm>
            <a:off x="2663691" y="497629"/>
            <a:ext cx="588230" cy="307777"/>
          </a:xfrm>
          <a:prstGeom prst="rect">
            <a:avLst/>
          </a:prstGeom>
          <a:noFill/>
        </p:spPr>
        <p:txBody>
          <a:bodyPr wrap="square" rtlCol="0">
            <a:spAutoFit/>
          </a:bodyPr>
          <a:lstStyle/>
          <a:p>
            <a:r>
              <a:rPr lang="fa-IR" sz="1400" dirty="0">
                <a:solidFill>
                  <a:srgbClr val="F0F0F1"/>
                </a:solidFill>
                <a:cs typeface="B Yekan" panose="00000400000000000000" pitchFamily="2" charset="-78"/>
              </a:rPr>
              <a:t>منابع</a:t>
            </a:r>
            <a:endParaRPr lang="en-US" sz="1400" dirty="0">
              <a:solidFill>
                <a:srgbClr val="F0F0F1"/>
              </a:solidFill>
              <a:cs typeface="B Yekan" panose="00000400000000000000" pitchFamily="2" charset="-78"/>
            </a:endParaRPr>
          </a:p>
        </p:txBody>
      </p:sp>
      <p:sp>
        <p:nvSpPr>
          <p:cNvPr id="3" name="Rectangle: Rounded Corners 2">
            <a:extLst>
              <a:ext uri="{FF2B5EF4-FFF2-40B4-BE49-F238E27FC236}">
                <a16:creationId xmlns:a16="http://schemas.microsoft.com/office/drawing/2014/main" id="{195AF830-036B-7C67-1701-BF93B9F4699D}"/>
              </a:ext>
            </a:extLst>
          </p:cNvPr>
          <p:cNvSpPr/>
          <p:nvPr/>
        </p:nvSpPr>
        <p:spPr>
          <a:xfrm rot="19474229">
            <a:off x="11715266" y="542963"/>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1" name="Rectangle: Rounded Corners 40">
            <a:extLst>
              <a:ext uri="{FF2B5EF4-FFF2-40B4-BE49-F238E27FC236}">
                <a16:creationId xmlns:a16="http://schemas.microsoft.com/office/drawing/2014/main" id="{9800235D-0135-BB77-7B3D-06E0A6F30A27}"/>
              </a:ext>
            </a:extLst>
          </p:cNvPr>
          <p:cNvSpPr/>
          <p:nvPr/>
        </p:nvSpPr>
        <p:spPr>
          <a:xfrm rot="19474229">
            <a:off x="10192729" y="542964"/>
            <a:ext cx="222175" cy="22217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2" name="Rectangle: Rounded Corners 41">
            <a:extLst>
              <a:ext uri="{FF2B5EF4-FFF2-40B4-BE49-F238E27FC236}">
                <a16:creationId xmlns:a16="http://schemas.microsoft.com/office/drawing/2014/main" id="{66F930D3-B5B7-E91D-3F81-D546B0E2D9CC}"/>
              </a:ext>
            </a:extLst>
          </p:cNvPr>
          <p:cNvSpPr/>
          <p:nvPr/>
        </p:nvSpPr>
        <p:spPr>
          <a:xfrm rot="19474229">
            <a:off x="8349971"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3" name="Rectangle: Rounded Corners 42">
            <a:extLst>
              <a:ext uri="{FF2B5EF4-FFF2-40B4-BE49-F238E27FC236}">
                <a16:creationId xmlns:a16="http://schemas.microsoft.com/office/drawing/2014/main" id="{6E37BEC6-AD84-1974-1CBD-4CB9AC4E1D15}"/>
              </a:ext>
            </a:extLst>
          </p:cNvPr>
          <p:cNvSpPr/>
          <p:nvPr/>
        </p:nvSpPr>
        <p:spPr>
          <a:xfrm rot="19474229">
            <a:off x="7001004"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sp>
        <p:nvSpPr>
          <p:cNvPr id="44" name="Rectangle: Rounded Corners 43">
            <a:extLst>
              <a:ext uri="{FF2B5EF4-FFF2-40B4-BE49-F238E27FC236}">
                <a16:creationId xmlns:a16="http://schemas.microsoft.com/office/drawing/2014/main" id="{E86520F0-4538-0077-759F-D1249A3E97BE}"/>
              </a:ext>
            </a:extLst>
          </p:cNvPr>
          <p:cNvSpPr/>
          <p:nvPr/>
        </p:nvSpPr>
        <p:spPr>
          <a:xfrm rot="19474229">
            <a:off x="4917455"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0F0F1"/>
              </a:solidFill>
            </a:endParaRPr>
          </a:p>
        </p:txBody>
      </p:sp>
      <p:sp>
        <p:nvSpPr>
          <p:cNvPr id="45" name="Rectangle: Rounded Corners 44">
            <a:extLst>
              <a:ext uri="{FF2B5EF4-FFF2-40B4-BE49-F238E27FC236}">
                <a16:creationId xmlns:a16="http://schemas.microsoft.com/office/drawing/2014/main" id="{416F1289-CB41-BCF7-3B76-4E72496AC6C8}"/>
              </a:ext>
            </a:extLst>
          </p:cNvPr>
          <p:cNvSpPr/>
          <p:nvPr/>
        </p:nvSpPr>
        <p:spPr>
          <a:xfrm rot="19474229">
            <a:off x="3181020" y="542964"/>
            <a:ext cx="222175" cy="222175"/>
          </a:xfrm>
          <a:prstGeom prst="roundRect">
            <a:avLst/>
          </a:prstGeom>
          <a:solidFill>
            <a:srgbClr val="F0F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0F0F1"/>
              </a:solidFill>
            </a:endParaRPr>
          </a:p>
        </p:txBody>
      </p:sp>
      <p:pic>
        <p:nvPicPr>
          <p:cNvPr id="60" name="Picture 59">
            <a:extLst>
              <a:ext uri="{FF2B5EF4-FFF2-40B4-BE49-F238E27FC236}">
                <a16:creationId xmlns:a16="http://schemas.microsoft.com/office/drawing/2014/main" id="{AA148C0D-9D8F-3A06-186D-617855D84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2188" y="582423"/>
            <a:ext cx="143257" cy="143256"/>
          </a:xfrm>
          <a:prstGeom prst="rect">
            <a:avLst/>
          </a:prstGeom>
        </p:spPr>
      </p:pic>
      <p:pic>
        <p:nvPicPr>
          <p:cNvPr id="61" name="Picture 60">
            <a:extLst>
              <a:ext uri="{FF2B5EF4-FFF2-40B4-BE49-F238E27FC236}">
                <a16:creationId xmlns:a16="http://schemas.microsoft.com/office/drawing/2014/main" id="{C219CE10-86A4-4957-BA7F-DCF1BFD74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0853" y="583847"/>
            <a:ext cx="140409" cy="140409"/>
          </a:xfrm>
          <a:prstGeom prst="rect">
            <a:avLst/>
          </a:prstGeom>
        </p:spPr>
      </p:pic>
      <p:pic>
        <p:nvPicPr>
          <p:cNvPr id="62" name="Picture 61">
            <a:extLst>
              <a:ext uri="{FF2B5EF4-FFF2-40B4-BE49-F238E27FC236}">
                <a16:creationId xmlns:a16="http://schemas.microsoft.com/office/drawing/2014/main" id="{6F1F2E52-D604-303F-0581-3DCECAADD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515" y="577460"/>
            <a:ext cx="153183" cy="153183"/>
          </a:xfrm>
          <a:prstGeom prst="rect">
            <a:avLst/>
          </a:prstGeom>
        </p:spPr>
      </p:pic>
      <p:pic>
        <p:nvPicPr>
          <p:cNvPr id="63" name="Picture 62">
            <a:extLst>
              <a:ext uri="{FF2B5EF4-FFF2-40B4-BE49-F238E27FC236}">
                <a16:creationId xmlns:a16="http://schemas.microsoft.com/office/drawing/2014/main" id="{9D80814F-5262-4602-1BA4-FB67399DE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189" y="570698"/>
            <a:ext cx="166706" cy="166706"/>
          </a:xfrm>
          <a:prstGeom prst="rect">
            <a:avLst/>
          </a:prstGeom>
        </p:spPr>
      </p:pic>
      <p:pic>
        <p:nvPicPr>
          <p:cNvPr id="64" name="Picture 63">
            <a:extLst>
              <a:ext uri="{FF2B5EF4-FFF2-40B4-BE49-F238E27FC236}">
                <a16:creationId xmlns:a16="http://schemas.microsoft.com/office/drawing/2014/main" id="{EC0DDAAD-250B-A742-0D71-F285438639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7782" y="579742"/>
            <a:ext cx="148617" cy="148617"/>
          </a:xfrm>
          <a:prstGeom prst="rect">
            <a:avLst/>
          </a:prstGeom>
        </p:spPr>
      </p:pic>
      <p:pic>
        <p:nvPicPr>
          <p:cNvPr id="65" name="Picture 64">
            <a:extLst>
              <a:ext uri="{FF2B5EF4-FFF2-40B4-BE49-F238E27FC236}">
                <a16:creationId xmlns:a16="http://schemas.microsoft.com/office/drawing/2014/main" id="{AEF60BF5-3ECB-5F3D-201F-6DBD8E2D58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0637" y="568335"/>
            <a:ext cx="171433" cy="171433"/>
          </a:xfrm>
          <a:prstGeom prst="rect">
            <a:avLst/>
          </a:prstGeom>
        </p:spPr>
      </p:pic>
      <p:sp>
        <p:nvSpPr>
          <p:cNvPr id="67" name="TextBox 66">
            <a:extLst>
              <a:ext uri="{FF2B5EF4-FFF2-40B4-BE49-F238E27FC236}">
                <a16:creationId xmlns:a16="http://schemas.microsoft.com/office/drawing/2014/main" id="{EEBE4B66-2C64-7E15-637C-DABB7F418526}"/>
              </a:ext>
            </a:extLst>
          </p:cNvPr>
          <p:cNvSpPr txBox="1"/>
          <p:nvPr/>
        </p:nvSpPr>
        <p:spPr>
          <a:xfrm>
            <a:off x="263707" y="77084"/>
            <a:ext cx="19866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پنجشنبه 04 اسفند 1401</a:t>
            </a:r>
            <a:endParaRPr lang="en-US" sz="1400" dirty="0">
              <a:solidFill>
                <a:srgbClr val="F5F5F5"/>
              </a:solidFill>
              <a:cs typeface="B Yekan" panose="00000400000000000000" pitchFamily="2" charset="-78"/>
            </a:endParaRPr>
          </a:p>
        </p:txBody>
      </p:sp>
      <p:pic>
        <p:nvPicPr>
          <p:cNvPr id="74" name="Picture 73">
            <a:hlinkClick r:id="" action="ppaction://hlinkshowjump?jump=firstslide"/>
            <a:extLst>
              <a:ext uri="{FF2B5EF4-FFF2-40B4-BE49-F238E27FC236}">
                <a16:creationId xmlns:a16="http://schemas.microsoft.com/office/drawing/2014/main" id="{E9F124A2-F067-DD74-C64D-0B30E0A786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698" y="552697"/>
            <a:ext cx="221120" cy="221120"/>
          </a:xfrm>
          <a:prstGeom prst="rect">
            <a:avLst/>
          </a:prstGeom>
        </p:spPr>
      </p:pic>
      <p:pic>
        <p:nvPicPr>
          <p:cNvPr id="76" name="Picture 75">
            <a:hlinkClick r:id="" action="ppaction://hlinkshowjump?jump=previousslide"/>
            <a:extLst>
              <a:ext uri="{FF2B5EF4-FFF2-40B4-BE49-F238E27FC236}">
                <a16:creationId xmlns:a16="http://schemas.microsoft.com/office/drawing/2014/main" id="{FE36EEE0-4677-F63A-238F-AEDC5E0B22E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24090" y="537373"/>
            <a:ext cx="251767" cy="251767"/>
          </a:xfrm>
          <a:prstGeom prst="rect">
            <a:avLst/>
          </a:prstGeom>
        </p:spPr>
      </p:pic>
      <p:pic>
        <p:nvPicPr>
          <p:cNvPr id="77" name="Picture 76">
            <a:hlinkClick r:id="" action="ppaction://hlinkshowjump?jump=nextslide"/>
            <a:extLst>
              <a:ext uri="{FF2B5EF4-FFF2-40B4-BE49-F238E27FC236}">
                <a16:creationId xmlns:a16="http://schemas.microsoft.com/office/drawing/2014/main" id="{42692A3E-04C7-7CDB-510B-5FBECA60AE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76659" y="537373"/>
            <a:ext cx="251767" cy="251767"/>
          </a:xfrm>
          <a:prstGeom prst="rect">
            <a:avLst/>
          </a:prstGeom>
        </p:spPr>
      </p:pic>
      <p:sp>
        <p:nvSpPr>
          <p:cNvPr id="2" name="TextBox 1">
            <a:extLst>
              <a:ext uri="{FF2B5EF4-FFF2-40B4-BE49-F238E27FC236}">
                <a16:creationId xmlns:a16="http://schemas.microsoft.com/office/drawing/2014/main" id="{6366CEF4-C227-23F8-1B97-F2D84EC7B65A}"/>
              </a:ext>
            </a:extLst>
          </p:cNvPr>
          <p:cNvSpPr txBox="1"/>
          <p:nvPr/>
        </p:nvSpPr>
        <p:spPr>
          <a:xfrm>
            <a:off x="4577217" y="74921"/>
            <a:ext cx="3037566" cy="307777"/>
          </a:xfrm>
          <a:prstGeom prst="rect">
            <a:avLst/>
          </a:prstGeom>
          <a:noFill/>
        </p:spPr>
        <p:txBody>
          <a:bodyPr wrap="square" rtlCol="0">
            <a:spAutoFit/>
          </a:bodyPr>
          <a:lstStyle/>
          <a:p>
            <a:r>
              <a:rPr lang="fa-IR" sz="1400" dirty="0">
                <a:solidFill>
                  <a:srgbClr val="74757C"/>
                </a:solidFill>
                <a:cs typeface="B Yekan" panose="00000400000000000000" pitchFamily="2" charset="-78"/>
              </a:rPr>
              <a:t>عنوان موضوع پایان نامه خود را وارد نمایید.</a:t>
            </a:r>
            <a:endParaRPr lang="en-US" sz="1400" dirty="0">
              <a:solidFill>
                <a:srgbClr val="74757C"/>
              </a:solidFill>
              <a:cs typeface="B Yekan" panose="00000400000000000000" pitchFamily="2" charset="-78"/>
            </a:endParaRPr>
          </a:p>
        </p:txBody>
      </p:sp>
      <p:sp>
        <p:nvSpPr>
          <p:cNvPr id="31" name="Freeform: Shape 30">
            <a:extLst>
              <a:ext uri="{FF2B5EF4-FFF2-40B4-BE49-F238E27FC236}">
                <a16:creationId xmlns:a16="http://schemas.microsoft.com/office/drawing/2014/main" id="{65E64FE9-29AF-7FA9-F2FD-A3428A6AF972}"/>
              </a:ext>
            </a:extLst>
          </p:cNvPr>
          <p:cNvSpPr/>
          <p:nvPr/>
        </p:nvSpPr>
        <p:spPr>
          <a:xfrm>
            <a:off x="1888119" y="2885081"/>
            <a:ext cx="3144194" cy="710103"/>
          </a:xfrm>
          <a:custGeom>
            <a:avLst/>
            <a:gdLst>
              <a:gd name="connsiteX0" fmla="*/ 0 w 3144194"/>
              <a:gd name="connsiteY0" fmla="*/ 710104 h 710103"/>
              <a:gd name="connsiteX1" fmla="*/ 0 w 3144194"/>
              <a:gd name="connsiteY1" fmla="*/ 0 h 710103"/>
              <a:gd name="connsiteX2" fmla="*/ 3144195 w 3144194"/>
              <a:gd name="connsiteY2" fmla="*/ 0 h 710103"/>
              <a:gd name="connsiteX3" fmla="*/ 3144195 w 3144194"/>
              <a:gd name="connsiteY3" fmla="*/ 394844 h 710103"/>
              <a:gd name="connsiteX4" fmla="*/ 2624899 w 3144194"/>
              <a:gd name="connsiteY4" fmla="*/ 678256 h 710103"/>
              <a:gd name="connsiteX5" fmla="*/ 2625179 w 3144194"/>
              <a:gd name="connsiteY5" fmla="*/ 710104 h 710103"/>
              <a:gd name="connsiteX6" fmla="*/ 0 w 3144194"/>
              <a:gd name="connsiteY6" fmla="*/ 710104 h 710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44194" h="710103">
                <a:moveTo>
                  <a:pt x="0" y="710104"/>
                </a:moveTo>
                <a:lnTo>
                  <a:pt x="0" y="0"/>
                </a:lnTo>
                <a:lnTo>
                  <a:pt x="3144195" y="0"/>
                </a:lnTo>
                <a:lnTo>
                  <a:pt x="3144195" y="394844"/>
                </a:lnTo>
                <a:lnTo>
                  <a:pt x="2624899" y="678256"/>
                </a:lnTo>
                <a:lnTo>
                  <a:pt x="2625179" y="710104"/>
                </a:lnTo>
                <a:lnTo>
                  <a:pt x="0" y="710104"/>
                </a:lnTo>
                <a:close/>
              </a:path>
            </a:pathLst>
          </a:custGeom>
          <a:solidFill>
            <a:srgbClr val="D0CECE"/>
          </a:solidFill>
          <a:ln w="6997"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5073239D-D07F-99CE-D504-4ED715790CB3}"/>
              </a:ext>
            </a:extLst>
          </p:cNvPr>
          <p:cNvSpPr/>
          <p:nvPr/>
        </p:nvSpPr>
        <p:spPr>
          <a:xfrm>
            <a:off x="1372183" y="3595184"/>
            <a:ext cx="3144194" cy="706323"/>
          </a:xfrm>
          <a:custGeom>
            <a:avLst/>
            <a:gdLst>
              <a:gd name="connsiteX0" fmla="*/ 0 w 3144194"/>
              <a:gd name="connsiteY0" fmla="*/ 706324 h 706323"/>
              <a:gd name="connsiteX1" fmla="*/ 0 w 3144194"/>
              <a:gd name="connsiteY1" fmla="*/ 0 h 706323"/>
              <a:gd name="connsiteX2" fmla="*/ 3141115 w 3144194"/>
              <a:gd name="connsiteY2" fmla="*/ 0 h 706323"/>
              <a:gd name="connsiteX3" fmla="*/ 3144195 w 3144194"/>
              <a:gd name="connsiteY3" fmla="*/ 391134 h 706323"/>
              <a:gd name="connsiteX4" fmla="*/ 2628328 w 3144194"/>
              <a:gd name="connsiteY4" fmla="*/ 677766 h 706323"/>
              <a:gd name="connsiteX5" fmla="*/ 2628328 w 3144194"/>
              <a:gd name="connsiteY5" fmla="*/ 706324 h 706323"/>
              <a:gd name="connsiteX6" fmla="*/ 0 w 3144194"/>
              <a:gd name="connsiteY6" fmla="*/ 706324 h 706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44194" h="706323">
                <a:moveTo>
                  <a:pt x="0" y="706324"/>
                </a:moveTo>
                <a:lnTo>
                  <a:pt x="0" y="0"/>
                </a:lnTo>
                <a:lnTo>
                  <a:pt x="3141115" y="0"/>
                </a:lnTo>
                <a:lnTo>
                  <a:pt x="3144195" y="391134"/>
                </a:lnTo>
                <a:lnTo>
                  <a:pt x="2628328" y="677766"/>
                </a:lnTo>
                <a:lnTo>
                  <a:pt x="2628328" y="706324"/>
                </a:lnTo>
                <a:lnTo>
                  <a:pt x="0" y="706324"/>
                </a:lnTo>
                <a:close/>
              </a:path>
            </a:pathLst>
          </a:custGeom>
          <a:solidFill>
            <a:srgbClr val="3A6CFF"/>
          </a:solidFill>
          <a:ln w="6997"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D2C26C2-FF1C-70DA-585B-39D6A9F65DD2}"/>
              </a:ext>
            </a:extLst>
          </p:cNvPr>
          <p:cNvSpPr/>
          <p:nvPr/>
        </p:nvSpPr>
        <p:spPr>
          <a:xfrm>
            <a:off x="856317" y="4301508"/>
            <a:ext cx="3144194" cy="710033"/>
          </a:xfrm>
          <a:custGeom>
            <a:avLst/>
            <a:gdLst>
              <a:gd name="connsiteX0" fmla="*/ 0 w 3144194"/>
              <a:gd name="connsiteY0" fmla="*/ 710034 h 710033"/>
              <a:gd name="connsiteX1" fmla="*/ 0 w 3144194"/>
              <a:gd name="connsiteY1" fmla="*/ 0 h 710033"/>
              <a:gd name="connsiteX2" fmla="*/ 3144195 w 3144194"/>
              <a:gd name="connsiteY2" fmla="*/ 0 h 710033"/>
              <a:gd name="connsiteX3" fmla="*/ 3144195 w 3144194"/>
              <a:gd name="connsiteY3" fmla="*/ 398414 h 710033"/>
              <a:gd name="connsiteX4" fmla="*/ 2623779 w 3144194"/>
              <a:gd name="connsiteY4" fmla="*/ 681196 h 710033"/>
              <a:gd name="connsiteX5" fmla="*/ 2623779 w 3144194"/>
              <a:gd name="connsiteY5" fmla="*/ 710034 h 710033"/>
              <a:gd name="connsiteX6" fmla="*/ 0 w 3144194"/>
              <a:gd name="connsiteY6" fmla="*/ 710034 h 71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44194" h="710033">
                <a:moveTo>
                  <a:pt x="0" y="710034"/>
                </a:moveTo>
                <a:lnTo>
                  <a:pt x="0" y="0"/>
                </a:lnTo>
                <a:lnTo>
                  <a:pt x="3144195" y="0"/>
                </a:lnTo>
                <a:lnTo>
                  <a:pt x="3144195" y="398414"/>
                </a:lnTo>
                <a:lnTo>
                  <a:pt x="2623779" y="681196"/>
                </a:lnTo>
                <a:lnTo>
                  <a:pt x="2623779" y="710034"/>
                </a:lnTo>
                <a:lnTo>
                  <a:pt x="0" y="710034"/>
                </a:lnTo>
                <a:close/>
              </a:path>
            </a:pathLst>
          </a:custGeom>
          <a:solidFill>
            <a:srgbClr val="D0CECE"/>
          </a:solidFill>
          <a:ln w="6997"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B1911F8-1D53-11EF-A13F-01DE138B8768}"/>
              </a:ext>
            </a:extLst>
          </p:cNvPr>
          <p:cNvSpPr/>
          <p:nvPr/>
        </p:nvSpPr>
        <p:spPr>
          <a:xfrm>
            <a:off x="335901" y="5011542"/>
            <a:ext cx="3144194" cy="907980"/>
          </a:xfrm>
          <a:custGeom>
            <a:avLst/>
            <a:gdLst>
              <a:gd name="connsiteX0" fmla="*/ 3144195 w 3144194"/>
              <a:gd name="connsiteY0" fmla="*/ 907980 h 907980"/>
              <a:gd name="connsiteX1" fmla="*/ 0 w 3144194"/>
              <a:gd name="connsiteY1" fmla="*/ 907980 h 907980"/>
              <a:gd name="connsiteX2" fmla="*/ 0 w 3144194"/>
              <a:gd name="connsiteY2" fmla="*/ 0 h 907980"/>
              <a:gd name="connsiteX3" fmla="*/ 3144195 w 3144194"/>
              <a:gd name="connsiteY3" fmla="*/ 0 h 907980"/>
              <a:gd name="connsiteX4" fmla="*/ 3144195 w 3144194"/>
              <a:gd name="connsiteY4" fmla="*/ 907980 h 907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4194" h="907980">
                <a:moveTo>
                  <a:pt x="3144195" y="907980"/>
                </a:moveTo>
                <a:lnTo>
                  <a:pt x="0" y="907980"/>
                </a:lnTo>
                <a:lnTo>
                  <a:pt x="0" y="0"/>
                </a:lnTo>
                <a:lnTo>
                  <a:pt x="3144195" y="0"/>
                </a:lnTo>
                <a:lnTo>
                  <a:pt x="3144195" y="907980"/>
                </a:lnTo>
                <a:close/>
              </a:path>
            </a:pathLst>
          </a:custGeom>
          <a:solidFill>
            <a:srgbClr val="3A6CFF"/>
          </a:solidFill>
          <a:ln w="6997"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1E9FD72-F45D-FEDB-961F-FA1C64267D44}"/>
              </a:ext>
            </a:extLst>
          </p:cNvPr>
          <p:cNvSpPr/>
          <p:nvPr/>
        </p:nvSpPr>
        <p:spPr>
          <a:xfrm>
            <a:off x="6034788" y="3029201"/>
            <a:ext cx="516916" cy="2517315"/>
          </a:xfrm>
          <a:custGeom>
            <a:avLst/>
            <a:gdLst>
              <a:gd name="connsiteX0" fmla="*/ 516917 w 516916"/>
              <a:gd name="connsiteY0" fmla="*/ 2230544 h 2517315"/>
              <a:gd name="connsiteX1" fmla="*/ 516216 w 516916"/>
              <a:gd name="connsiteY1" fmla="*/ 152030 h 2517315"/>
              <a:gd name="connsiteX2" fmla="*/ 410733 w 516916"/>
              <a:gd name="connsiteY2" fmla="*/ 209216 h 2517315"/>
              <a:gd name="connsiteX3" fmla="*/ 0 w 516916"/>
              <a:gd name="connsiteY3" fmla="*/ 0 h 2517315"/>
              <a:gd name="connsiteX4" fmla="*/ 0 w 516916"/>
              <a:gd name="connsiteY4" fmla="*/ 2517315 h 2517315"/>
              <a:gd name="connsiteX5" fmla="*/ 516917 w 516916"/>
              <a:gd name="connsiteY5" fmla="*/ 2230544 h 2517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6916" h="2517315">
                <a:moveTo>
                  <a:pt x="516917" y="2230544"/>
                </a:moveTo>
                <a:lnTo>
                  <a:pt x="516216" y="152030"/>
                </a:lnTo>
                <a:lnTo>
                  <a:pt x="410733" y="209216"/>
                </a:lnTo>
                <a:lnTo>
                  <a:pt x="0" y="0"/>
                </a:lnTo>
                <a:lnTo>
                  <a:pt x="0" y="2517315"/>
                </a:lnTo>
                <a:lnTo>
                  <a:pt x="516917" y="2230544"/>
                </a:lnTo>
                <a:close/>
              </a:path>
            </a:pathLst>
          </a:custGeom>
          <a:solidFill>
            <a:schemeClr val="bg2">
              <a:lumMod val="90000"/>
            </a:schemeClr>
          </a:solidFill>
          <a:ln w="6997"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E8E1D7F-BE18-CD30-3474-BB276D49D9B4}"/>
              </a:ext>
            </a:extLst>
          </p:cNvPr>
          <p:cNvSpPr/>
          <p:nvPr/>
        </p:nvSpPr>
        <p:spPr>
          <a:xfrm>
            <a:off x="5670182" y="1192382"/>
            <a:ext cx="1206791" cy="2046036"/>
          </a:xfrm>
          <a:custGeom>
            <a:avLst/>
            <a:gdLst>
              <a:gd name="connsiteX0" fmla="*/ 423332 w 1206791"/>
              <a:gd name="connsiteY0" fmla="*/ 0 h 2046036"/>
              <a:gd name="connsiteX1" fmla="*/ 0 w 1206791"/>
              <a:gd name="connsiteY1" fmla="*/ 232595 h 2046036"/>
              <a:gd name="connsiteX2" fmla="*/ 775339 w 1206791"/>
              <a:gd name="connsiteY2" fmla="*/ 2046036 h 2046036"/>
              <a:gd name="connsiteX3" fmla="*/ 1206791 w 1206791"/>
              <a:gd name="connsiteY3" fmla="*/ 1812182 h 2046036"/>
              <a:gd name="connsiteX4" fmla="*/ 423332 w 1206791"/>
              <a:gd name="connsiteY4" fmla="*/ 0 h 2046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791" h="2046036">
                <a:moveTo>
                  <a:pt x="423332" y="0"/>
                </a:moveTo>
                <a:lnTo>
                  <a:pt x="0" y="232595"/>
                </a:lnTo>
                <a:lnTo>
                  <a:pt x="775339" y="2046036"/>
                </a:lnTo>
                <a:lnTo>
                  <a:pt x="1206791" y="1812182"/>
                </a:lnTo>
                <a:lnTo>
                  <a:pt x="423332" y="0"/>
                </a:lnTo>
                <a:close/>
              </a:path>
            </a:pathLst>
          </a:custGeom>
          <a:solidFill>
            <a:schemeClr val="bg2">
              <a:lumMod val="75000"/>
            </a:schemeClr>
          </a:solidFill>
          <a:ln w="6997"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322EBAD-5441-B85C-7D7B-C5493D5A305D}"/>
              </a:ext>
            </a:extLst>
          </p:cNvPr>
          <p:cNvSpPr/>
          <p:nvPr/>
        </p:nvSpPr>
        <p:spPr>
          <a:xfrm>
            <a:off x="4690456" y="1424976"/>
            <a:ext cx="1755065" cy="4121540"/>
          </a:xfrm>
          <a:custGeom>
            <a:avLst/>
            <a:gdLst>
              <a:gd name="connsiteX0" fmla="*/ 1344332 w 1755065"/>
              <a:gd name="connsiteY0" fmla="*/ 4121541 h 4121540"/>
              <a:gd name="connsiteX1" fmla="*/ 1344332 w 1755065"/>
              <a:gd name="connsiteY1" fmla="*/ 1604225 h 4121540"/>
              <a:gd name="connsiteX2" fmla="*/ 1755065 w 1755065"/>
              <a:gd name="connsiteY2" fmla="*/ 1813441 h 4121540"/>
              <a:gd name="connsiteX3" fmla="*/ 979726 w 1755065"/>
              <a:gd name="connsiteY3" fmla="*/ 0 h 4121540"/>
              <a:gd name="connsiteX4" fmla="*/ 0 w 1755065"/>
              <a:gd name="connsiteY4" fmla="*/ 919250 h 4121540"/>
              <a:gd name="connsiteX5" fmla="*/ 388335 w 1755065"/>
              <a:gd name="connsiteY5" fmla="*/ 1117057 h 4121540"/>
              <a:gd name="connsiteX6" fmla="*/ 388335 w 1755065"/>
              <a:gd name="connsiteY6" fmla="*/ 3634442 h 4121540"/>
              <a:gd name="connsiteX7" fmla="*/ 1344332 w 1755065"/>
              <a:gd name="connsiteY7" fmla="*/ 4121541 h 4121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55065" h="4121540">
                <a:moveTo>
                  <a:pt x="1344332" y="4121541"/>
                </a:moveTo>
                <a:lnTo>
                  <a:pt x="1344332" y="1604225"/>
                </a:lnTo>
                <a:lnTo>
                  <a:pt x="1755065" y="1813441"/>
                </a:lnTo>
                <a:lnTo>
                  <a:pt x="979726" y="0"/>
                </a:lnTo>
                <a:lnTo>
                  <a:pt x="0" y="919250"/>
                </a:lnTo>
                <a:lnTo>
                  <a:pt x="388335" y="1117057"/>
                </a:lnTo>
                <a:lnTo>
                  <a:pt x="388335" y="3634442"/>
                </a:lnTo>
                <a:lnTo>
                  <a:pt x="1344332" y="4121541"/>
                </a:lnTo>
                <a:close/>
              </a:path>
            </a:pathLst>
          </a:custGeom>
          <a:solidFill>
            <a:srgbClr val="3A6CFF"/>
          </a:solidFill>
          <a:ln w="6997"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2B4A44F-79D8-0111-25AA-7C4EB320A633}"/>
              </a:ext>
            </a:extLst>
          </p:cNvPr>
          <p:cNvSpPr/>
          <p:nvPr/>
        </p:nvSpPr>
        <p:spPr>
          <a:xfrm>
            <a:off x="4561875" y="3307013"/>
            <a:ext cx="1472073" cy="772189"/>
          </a:xfrm>
          <a:custGeom>
            <a:avLst/>
            <a:gdLst>
              <a:gd name="connsiteX0" fmla="*/ 1472074 w 1472073"/>
              <a:gd name="connsiteY0" fmla="*/ 487168 h 772189"/>
              <a:gd name="connsiteX1" fmla="*/ 516006 w 1472073"/>
              <a:gd name="connsiteY1" fmla="*/ 0 h 772189"/>
              <a:gd name="connsiteX2" fmla="*/ 0 w 1472073"/>
              <a:gd name="connsiteY2" fmla="*/ 285021 h 772189"/>
              <a:gd name="connsiteX3" fmla="*/ 956068 w 1472073"/>
              <a:gd name="connsiteY3" fmla="*/ 772190 h 772189"/>
              <a:gd name="connsiteX4" fmla="*/ 1472074 w 1472073"/>
              <a:gd name="connsiteY4" fmla="*/ 487168 h 772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073" h="772189">
                <a:moveTo>
                  <a:pt x="1472074" y="487168"/>
                </a:moveTo>
                <a:lnTo>
                  <a:pt x="516006" y="0"/>
                </a:lnTo>
                <a:lnTo>
                  <a:pt x="0" y="285021"/>
                </a:lnTo>
                <a:lnTo>
                  <a:pt x="956068" y="772190"/>
                </a:lnTo>
                <a:lnTo>
                  <a:pt x="1472074" y="487168"/>
                </a:lnTo>
                <a:close/>
              </a:path>
            </a:pathLst>
          </a:custGeom>
          <a:solidFill>
            <a:srgbClr val="3A6CFF"/>
          </a:solidFill>
          <a:ln w="6997"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E14A2D2-B3D4-18D3-F311-A41F3A4787EB}"/>
              </a:ext>
            </a:extLst>
          </p:cNvPr>
          <p:cNvSpPr/>
          <p:nvPr/>
        </p:nvSpPr>
        <p:spPr>
          <a:xfrm>
            <a:off x="4561875" y="3592034"/>
            <a:ext cx="956067" cy="2241253"/>
          </a:xfrm>
          <a:custGeom>
            <a:avLst/>
            <a:gdLst>
              <a:gd name="connsiteX0" fmla="*/ 956068 w 956067"/>
              <a:gd name="connsiteY0" fmla="*/ 2241254 h 2241253"/>
              <a:gd name="connsiteX1" fmla="*/ 956068 w 956067"/>
              <a:gd name="connsiteY1" fmla="*/ 487168 h 2241253"/>
              <a:gd name="connsiteX2" fmla="*/ 0 w 956067"/>
              <a:gd name="connsiteY2" fmla="*/ 0 h 2241253"/>
              <a:gd name="connsiteX3" fmla="*/ 0 w 956067"/>
              <a:gd name="connsiteY3" fmla="*/ 1754155 h 2241253"/>
              <a:gd name="connsiteX4" fmla="*/ 956068 w 956067"/>
              <a:gd name="connsiteY4" fmla="*/ 2241254 h 22412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6067" h="2241253">
                <a:moveTo>
                  <a:pt x="956068" y="2241254"/>
                </a:moveTo>
                <a:lnTo>
                  <a:pt x="956068" y="487168"/>
                </a:lnTo>
                <a:lnTo>
                  <a:pt x="0" y="0"/>
                </a:lnTo>
                <a:lnTo>
                  <a:pt x="0" y="1754155"/>
                </a:lnTo>
                <a:lnTo>
                  <a:pt x="956068" y="2241254"/>
                </a:lnTo>
                <a:close/>
              </a:path>
            </a:pathLst>
          </a:custGeom>
          <a:solidFill>
            <a:srgbClr val="3A6CFF"/>
          </a:solidFill>
          <a:ln w="6997"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08A186B-8748-B176-618E-B6C5B378B805}"/>
              </a:ext>
            </a:extLst>
          </p:cNvPr>
          <p:cNvSpPr/>
          <p:nvPr/>
        </p:nvSpPr>
        <p:spPr>
          <a:xfrm>
            <a:off x="5517942" y="3794181"/>
            <a:ext cx="516846" cy="2039106"/>
          </a:xfrm>
          <a:custGeom>
            <a:avLst/>
            <a:gdLst>
              <a:gd name="connsiteX0" fmla="*/ 516846 w 516846"/>
              <a:gd name="connsiteY0" fmla="*/ 1752336 h 2039106"/>
              <a:gd name="connsiteX1" fmla="*/ 516006 w 516846"/>
              <a:gd name="connsiteY1" fmla="*/ 0 h 2039106"/>
              <a:gd name="connsiteX2" fmla="*/ 0 w 516846"/>
              <a:gd name="connsiteY2" fmla="*/ 285021 h 2039106"/>
              <a:gd name="connsiteX3" fmla="*/ 0 w 516846"/>
              <a:gd name="connsiteY3" fmla="*/ 2039107 h 2039106"/>
              <a:gd name="connsiteX4" fmla="*/ 516846 w 516846"/>
              <a:gd name="connsiteY4" fmla="*/ 1752336 h 2039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846" h="2039106">
                <a:moveTo>
                  <a:pt x="516846" y="1752336"/>
                </a:moveTo>
                <a:lnTo>
                  <a:pt x="516006" y="0"/>
                </a:lnTo>
                <a:lnTo>
                  <a:pt x="0" y="285021"/>
                </a:lnTo>
                <a:lnTo>
                  <a:pt x="0" y="2039107"/>
                </a:lnTo>
                <a:lnTo>
                  <a:pt x="516846" y="1752336"/>
                </a:lnTo>
                <a:close/>
              </a:path>
            </a:pathLst>
          </a:custGeom>
          <a:solidFill>
            <a:schemeClr val="bg1">
              <a:lumMod val="95000"/>
            </a:schemeClr>
          </a:solidFill>
          <a:ln w="6997"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BDD8CB4-92D5-1543-8421-55F4678E2AF4}"/>
              </a:ext>
            </a:extLst>
          </p:cNvPr>
          <p:cNvSpPr/>
          <p:nvPr/>
        </p:nvSpPr>
        <p:spPr>
          <a:xfrm>
            <a:off x="4045588" y="4012987"/>
            <a:ext cx="1472073" cy="772119"/>
          </a:xfrm>
          <a:custGeom>
            <a:avLst/>
            <a:gdLst>
              <a:gd name="connsiteX0" fmla="*/ 1472074 w 1472073"/>
              <a:gd name="connsiteY0" fmla="*/ 487098 h 772119"/>
              <a:gd name="connsiteX1" fmla="*/ 516007 w 1472073"/>
              <a:gd name="connsiteY1" fmla="*/ 0 h 772119"/>
              <a:gd name="connsiteX2" fmla="*/ 0 w 1472073"/>
              <a:gd name="connsiteY2" fmla="*/ 285021 h 772119"/>
              <a:gd name="connsiteX3" fmla="*/ 956068 w 1472073"/>
              <a:gd name="connsiteY3" fmla="*/ 772120 h 772119"/>
              <a:gd name="connsiteX4" fmla="*/ 1472074 w 1472073"/>
              <a:gd name="connsiteY4" fmla="*/ 487098 h 772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073" h="772119">
                <a:moveTo>
                  <a:pt x="1472074" y="487098"/>
                </a:moveTo>
                <a:lnTo>
                  <a:pt x="516007" y="0"/>
                </a:lnTo>
                <a:lnTo>
                  <a:pt x="0" y="285021"/>
                </a:lnTo>
                <a:lnTo>
                  <a:pt x="956068" y="772120"/>
                </a:lnTo>
                <a:lnTo>
                  <a:pt x="1472074" y="487098"/>
                </a:lnTo>
                <a:close/>
              </a:path>
            </a:pathLst>
          </a:custGeom>
          <a:solidFill>
            <a:srgbClr val="3A6CFF"/>
          </a:solidFill>
          <a:ln w="6997"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15C7C40-E11F-F437-5D3F-A04313B5AAAA}"/>
              </a:ext>
            </a:extLst>
          </p:cNvPr>
          <p:cNvSpPr/>
          <p:nvPr/>
        </p:nvSpPr>
        <p:spPr>
          <a:xfrm>
            <a:off x="5001656" y="4500085"/>
            <a:ext cx="516846" cy="1619833"/>
          </a:xfrm>
          <a:custGeom>
            <a:avLst/>
            <a:gdLst>
              <a:gd name="connsiteX0" fmla="*/ 516846 w 516846"/>
              <a:gd name="connsiteY0" fmla="*/ 1333063 h 1619833"/>
              <a:gd name="connsiteX1" fmla="*/ 516006 w 516846"/>
              <a:gd name="connsiteY1" fmla="*/ 0 h 1619833"/>
              <a:gd name="connsiteX2" fmla="*/ 0 w 516846"/>
              <a:gd name="connsiteY2" fmla="*/ 285022 h 1619833"/>
              <a:gd name="connsiteX3" fmla="*/ 0 w 516846"/>
              <a:gd name="connsiteY3" fmla="*/ 1619834 h 1619833"/>
              <a:gd name="connsiteX4" fmla="*/ 516846 w 516846"/>
              <a:gd name="connsiteY4" fmla="*/ 1333063 h 1619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846" h="1619833">
                <a:moveTo>
                  <a:pt x="516846" y="1333063"/>
                </a:moveTo>
                <a:lnTo>
                  <a:pt x="516006" y="0"/>
                </a:lnTo>
                <a:lnTo>
                  <a:pt x="0" y="285022"/>
                </a:lnTo>
                <a:lnTo>
                  <a:pt x="0" y="1619834"/>
                </a:lnTo>
                <a:lnTo>
                  <a:pt x="516846" y="1333063"/>
                </a:lnTo>
                <a:close/>
              </a:path>
            </a:pathLst>
          </a:custGeom>
          <a:solidFill>
            <a:srgbClr val="D0CECE"/>
          </a:solidFill>
          <a:ln w="6997"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4C5E64D-D93D-C1C0-3FF8-F454D95304B0}"/>
              </a:ext>
            </a:extLst>
          </p:cNvPr>
          <p:cNvSpPr/>
          <p:nvPr/>
        </p:nvSpPr>
        <p:spPr>
          <a:xfrm>
            <a:off x="4045588" y="4298008"/>
            <a:ext cx="956067" cy="1821910"/>
          </a:xfrm>
          <a:custGeom>
            <a:avLst/>
            <a:gdLst>
              <a:gd name="connsiteX0" fmla="*/ 956068 w 956067"/>
              <a:gd name="connsiteY0" fmla="*/ 1821911 h 1821910"/>
              <a:gd name="connsiteX1" fmla="*/ 956068 w 956067"/>
              <a:gd name="connsiteY1" fmla="*/ 487098 h 1821910"/>
              <a:gd name="connsiteX2" fmla="*/ 0 w 956067"/>
              <a:gd name="connsiteY2" fmla="*/ 0 h 1821910"/>
              <a:gd name="connsiteX3" fmla="*/ 0 w 956067"/>
              <a:gd name="connsiteY3" fmla="*/ 1334743 h 1821910"/>
              <a:gd name="connsiteX4" fmla="*/ 956068 w 956067"/>
              <a:gd name="connsiteY4" fmla="*/ 1821911 h 1821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6067" h="1821910">
                <a:moveTo>
                  <a:pt x="956068" y="1821911"/>
                </a:moveTo>
                <a:lnTo>
                  <a:pt x="956068" y="487098"/>
                </a:lnTo>
                <a:lnTo>
                  <a:pt x="0" y="0"/>
                </a:lnTo>
                <a:lnTo>
                  <a:pt x="0" y="1334743"/>
                </a:lnTo>
                <a:lnTo>
                  <a:pt x="956068" y="1821911"/>
                </a:lnTo>
                <a:close/>
              </a:path>
            </a:pathLst>
          </a:custGeom>
          <a:solidFill>
            <a:srgbClr val="3A6CFF"/>
          </a:solidFill>
          <a:ln w="6997"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CA7306A-567B-F304-9085-7FA426E8E834}"/>
              </a:ext>
            </a:extLst>
          </p:cNvPr>
          <p:cNvSpPr/>
          <p:nvPr/>
        </p:nvSpPr>
        <p:spPr>
          <a:xfrm>
            <a:off x="3528882" y="4726520"/>
            <a:ext cx="1472073" cy="772189"/>
          </a:xfrm>
          <a:custGeom>
            <a:avLst/>
            <a:gdLst>
              <a:gd name="connsiteX0" fmla="*/ 1472074 w 1472073"/>
              <a:gd name="connsiteY0" fmla="*/ 487098 h 772189"/>
              <a:gd name="connsiteX1" fmla="*/ 516006 w 1472073"/>
              <a:gd name="connsiteY1" fmla="*/ 0 h 772189"/>
              <a:gd name="connsiteX2" fmla="*/ 0 w 1472073"/>
              <a:gd name="connsiteY2" fmla="*/ 285021 h 772189"/>
              <a:gd name="connsiteX3" fmla="*/ 956068 w 1472073"/>
              <a:gd name="connsiteY3" fmla="*/ 772189 h 772189"/>
              <a:gd name="connsiteX4" fmla="*/ 1472074 w 1472073"/>
              <a:gd name="connsiteY4" fmla="*/ 487098 h 772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073" h="772189">
                <a:moveTo>
                  <a:pt x="1472074" y="487098"/>
                </a:moveTo>
                <a:lnTo>
                  <a:pt x="516006" y="0"/>
                </a:lnTo>
                <a:lnTo>
                  <a:pt x="0" y="285021"/>
                </a:lnTo>
                <a:lnTo>
                  <a:pt x="956068" y="772189"/>
                </a:lnTo>
                <a:lnTo>
                  <a:pt x="1472074" y="487098"/>
                </a:lnTo>
                <a:close/>
              </a:path>
            </a:pathLst>
          </a:custGeom>
          <a:solidFill>
            <a:srgbClr val="3A6CFF"/>
          </a:solidFill>
          <a:ln w="6997"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178A687-48EE-855D-0342-0F9B4B1C0DF2}"/>
              </a:ext>
            </a:extLst>
          </p:cNvPr>
          <p:cNvSpPr/>
          <p:nvPr/>
        </p:nvSpPr>
        <p:spPr>
          <a:xfrm>
            <a:off x="4484950" y="5213619"/>
            <a:ext cx="516846" cy="1193072"/>
          </a:xfrm>
          <a:custGeom>
            <a:avLst/>
            <a:gdLst>
              <a:gd name="connsiteX0" fmla="*/ 516846 w 516846"/>
              <a:gd name="connsiteY0" fmla="*/ 906301 h 1193072"/>
              <a:gd name="connsiteX1" fmla="*/ 516006 w 516846"/>
              <a:gd name="connsiteY1" fmla="*/ 0 h 1193072"/>
              <a:gd name="connsiteX2" fmla="*/ 0 w 516846"/>
              <a:gd name="connsiteY2" fmla="*/ 285091 h 1193072"/>
              <a:gd name="connsiteX3" fmla="*/ 0 w 516846"/>
              <a:gd name="connsiteY3" fmla="*/ 1193072 h 1193072"/>
              <a:gd name="connsiteX4" fmla="*/ 516846 w 516846"/>
              <a:gd name="connsiteY4" fmla="*/ 906301 h 1193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846" h="1193072">
                <a:moveTo>
                  <a:pt x="516846" y="906301"/>
                </a:moveTo>
                <a:lnTo>
                  <a:pt x="516006" y="0"/>
                </a:lnTo>
                <a:lnTo>
                  <a:pt x="0" y="285091"/>
                </a:lnTo>
                <a:lnTo>
                  <a:pt x="0" y="1193072"/>
                </a:lnTo>
                <a:lnTo>
                  <a:pt x="516846" y="906301"/>
                </a:lnTo>
                <a:close/>
              </a:path>
            </a:pathLst>
          </a:custGeom>
          <a:solidFill>
            <a:srgbClr val="F0F0F1"/>
          </a:solidFill>
          <a:ln w="6997"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3F537C3-5D32-3F67-A12E-097A32CC41A6}"/>
              </a:ext>
            </a:extLst>
          </p:cNvPr>
          <p:cNvSpPr/>
          <p:nvPr/>
        </p:nvSpPr>
        <p:spPr>
          <a:xfrm>
            <a:off x="3529673" y="4984799"/>
            <a:ext cx="956067" cy="1395148"/>
          </a:xfrm>
          <a:custGeom>
            <a:avLst/>
            <a:gdLst>
              <a:gd name="connsiteX0" fmla="*/ 956068 w 956067"/>
              <a:gd name="connsiteY0" fmla="*/ 1395149 h 1395148"/>
              <a:gd name="connsiteX1" fmla="*/ 956068 w 956067"/>
              <a:gd name="connsiteY1" fmla="*/ 487168 h 1395148"/>
              <a:gd name="connsiteX2" fmla="*/ 0 w 956067"/>
              <a:gd name="connsiteY2" fmla="*/ 0 h 1395148"/>
              <a:gd name="connsiteX3" fmla="*/ 0 w 956067"/>
              <a:gd name="connsiteY3" fmla="*/ 907980 h 1395148"/>
              <a:gd name="connsiteX4" fmla="*/ 956068 w 956067"/>
              <a:gd name="connsiteY4" fmla="*/ 1395149 h 139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6067" h="1395148">
                <a:moveTo>
                  <a:pt x="956068" y="1395149"/>
                </a:moveTo>
                <a:lnTo>
                  <a:pt x="956068" y="487168"/>
                </a:lnTo>
                <a:lnTo>
                  <a:pt x="0" y="0"/>
                </a:lnTo>
                <a:lnTo>
                  <a:pt x="0" y="907980"/>
                </a:lnTo>
                <a:lnTo>
                  <a:pt x="956068" y="1395149"/>
                </a:lnTo>
                <a:close/>
              </a:path>
            </a:pathLst>
          </a:custGeom>
          <a:solidFill>
            <a:srgbClr val="3A6CFF"/>
          </a:solidFill>
          <a:ln w="6997" cap="flat">
            <a:noFill/>
            <a:prstDash val="solid"/>
            <a:miter/>
          </a:ln>
        </p:spPr>
        <p:txBody>
          <a:bodyPr rtlCol="0" anchor="ctr"/>
          <a:lstStyle/>
          <a:p>
            <a:endParaRPr lang="en-US"/>
          </a:p>
        </p:txBody>
      </p:sp>
      <p:grpSp>
        <p:nvGrpSpPr>
          <p:cNvPr id="58" name="Graphic 28">
            <a:extLst>
              <a:ext uri="{FF2B5EF4-FFF2-40B4-BE49-F238E27FC236}">
                <a16:creationId xmlns:a16="http://schemas.microsoft.com/office/drawing/2014/main" id="{E66DD948-7608-3CC8-CC94-0FB8BD7DBC99}"/>
              </a:ext>
            </a:extLst>
          </p:cNvPr>
          <p:cNvGrpSpPr/>
          <p:nvPr/>
        </p:nvGrpSpPr>
        <p:grpSpPr>
          <a:xfrm>
            <a:off x="4113624" y="4913406"/>
            <a:ext cx="249603" cy="331080"/>
            <a:chOff x="4113624" y="4913406"/>
            <a:chExt cx="249603" cy="331080"/>
          </a:xfrm>
          <a:solidFill>
            <a:srgbClr val="FFFFFF"/>
          </a:solidFill>
        </p:grpSpPr>
        <p:sp>
          <p:nvSpPr>
            <p:cNvPr id="59" name="Freeform: Shape 58">
              <a:extLst>
                <a:ext uri="{FF2B5EF4-FFF2-40B4-BE49-F238E27FC236}">
                  <a16:creationId xmlns:a16="http://schemas.microsoft.com/office/drawing/2014/main" id="{F4721086-C7E3-E672-2500-0BBB27FDFE02}"/>
                </a:ext>
              </a:extLst>
            </p:cNvPr>
            <p:cNvSpPr/>
            <p:nvPr/>
          </p:nvSpPr>
          <p:spPr>
            <a:xfrm>
              <a:off x="4215537" y="5086857"/>
              <a:ext cx="16168" cy="26598"/>
            </a:xfrm>
            <a:custGeom>
              <a:avLst/>
              <a:gdLst>
                <a:gd name="connsiteX0" fmla="*/ 0 w 16168"/>
                <a:gd name="connsiteY0" fmla="*/ 13369 h 26598"/>
                <a:gd name="connsiteX1" fmla="*/ 16169 w 16168"/>
                <a:gd name="connsiteY1" fmla="*/ 26598 h 26598"/>
                <a:gd name="connsiteX2" fmla="*/ 16169 w 16168"/>
                <a:gd name="connsiteY2" fmla="*/ 0 h 26598"/>
                <a:gd name="connsiteX3" fmla="*/ 4620 w 16168"/>
                <a:gd name="connsiteY3" fmla="*/ 3430 h 26598"/>
                <a:gd name="connsiteX4" fmla="*/ 0 w 16168"/>
                <a:gd name="connsiteY4" fmla="*/ 13369 h 26598"/>
                <a:gd name="connsiteX5" fmla="*/ 0 w 16168"/>
                <a:gd name="connsiteY5" fmla="*/ 13369 h 2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68" h="26598">
                  <a:moveTo>
                    <a:pt x="0" y="13369"/>
                  </a:moveTo>
                  <a:cubicBezTo>
                    <a:pt x="0" y="20788"/>
                    <a:pt x="5389" y="25198"/>
                    <a:pt x="16169" y="26598"/>
                  </a:cubicBezTo>
                  <a:lnTo>
                    <a:pt x="16169" y="0"/>
                  </a:lnTo>
                  <a:cubicBezTo>
                    <a:pt x="11619" y="0"/>
                    <a:pt x="7769" y="1190"/>
                    <a:pt x="4620" y="3430"/>
                  </a:cubicBezTo>
                  <a:cubicBezTo>
                    <a:pt x="1540" y="5670"/>
                    <a:pt x="0" y="8959"/>
                    <a:pt x="0" y="13369"/>
                  </a:cubicBezTo>
                  <a:lnTo>
                    <a:pt x="0" y="13369"/>
                  </a:lnTo>
                  <a:close/>
                </a:path>
              </a:pathLst>
            </a:custGeom>
            <a:solidFill>
              <a:srgbClr val="FFFFFF"/>
            </a:solidFill>
            <a:ln w="6997"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23065E-31E9-C8BF-E3B3-A3D421F043F7}"/>
                </a:ext>
              </a:extLst>
            </p:cNvPr>
            <p:cNvSpPr/>
            <p:nvPr/>
          </p:nvSpPr>
          <p:spPr>
            <a:xfrm>
              <a:off x="4242415" y="5133964"/>
              <a:ext cx="17498" cy="30378"/>
            </a:xfrm>
            <a:custGeom>
              <a:avLst/>
              <a:gdLst>
                <a:gd name="connsiteX0" fmla="*/ 0 w 17498"/>
                <a:gd name="connsiteY0" fmla="*/ 0 h 30378"/>
                <a:gd name="connsiteX1" fmla="*/ 0 w 17498"/>
                <a:gd name="connsiteY1" fmla="*/ 30378 h 30378"/>
                <a:gd name="connsiteX2" fmla="*/ 12459 w 17498"/>
                <a:gd name="connsiteY2" fmla="*/ 25968 h 30378"/>
                <a:gd name="connsiteX3" fmla="*/ 17499 w 17498"/>
                <a:gd name="connsiteY3" fmla="*/ 14769 h 30378"/>
                <a:gd name="connsiteX4" fmla="*/ 0 w 17498"/>
                <a:gd name="connsiteY4" fmla="*/ 0 h 30378"/>
                <a:gd name="connsiteX5" fmla="*/ 0 w 17498"/>
                <a:gd name="connsiteY5" fmla="*/ 0 h 30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98" h="30378">
                  <a:moveTo>
                    <a:pt x="0" y="0"/>
                  </a:moveTo>
                  <a:lnTo>
                    <a:pt x="0" y="30378"/>
                  </a:lnTo>
                  <a:cubicBezTo>
                    <a:pt x="4970" y="30308"/>
                    <a:pt x="9099" y="28838"/>
                    <a:pt x="12459" y="25968"/>
                  </a:cubicBezTo>
                  <a:cubicBezTo>
                    <a:pt x="15819" y="23098"/>
                    <a:pt x="17499" y="19389"/>
                    <a:pt x="17499" y="14769"/>
                  </a:cubicBezTo>
                  <a:cubicBezTo>
                    <a:pt x="17499" y="7070"/>
                    <a:pt x="11690" y="2170"/>
                    <a:pt x="0" y="0"/>
                  </a:cubicBezTo>
                  <a:lnTo>
                    <a:pt x="0" y="0"/>
                  </a:lnTo>
                  <a:close/>
                </a:path>
              </a:pathLst>
            </a:custGeom>
            <a:solidFill>
              <a:srgbClr val="FFFFFF"/>
            </a:solidFill>
            <a:ln w="6997"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119D9DE-5442-853F-F5FC-F83FA9478878}"/>
                </a:ext>
              </a:extLst>
            </p:cNvPr>
            <p:cNvSpPr/>
            <p:nvPr/>
          </p:nvSpPr>
          <p:spPr>
            <a:xfrm>
              <a:off x="4180104" y="4913406"/>
              <a:ext cx="116815" cy="62507"/>
            </a:xfrm>
            <a:custGeom>
              <a:avLst/>
              <a:gdLst>
                <a:gd name="connsiteX0" fmla="*/ 90450 w 116815"/>
                <a:gd name="connsiteY0" fmla="*/ 61878 h 62507"/>
                <a:gd name="connsiteX1" fmla="*/ 91780 w 116815"/>
                <a:gd name="connsiteY1" fmla="*/ 62088 h 62507"/>
                <a:gd name="connsiteX2" fmla="*/ 113058 w 116815"/>
                <a:gd name="connsiteY2" fmla="*/ 28140 h 62507"/>
                <a:gd name="connsiteX3" fmla="*/ 58392 w 116815"/>
                <a:gd name="connsiteY3" fmla="*/ 2 h 62507"/>
                <a:gd name="connsiteX4" fmla="*/ 3096 w 116815"/>
                <a:gd name="connsiteY4" fmla="*/ 28140 h 62507"/>
                <a:gd name="connsiteX5" fmla="*/ 24514 w 116815"/>
                <a:gd name="connsiteY5" fmla="*/ 62508 h 62507"/>
                <a:gd name="connsiteX6" fmla="*/ 26894 w 116815"/>
                <a:gd name="connsiteY6" fmla="*/ 61878 h 62507"/>
                <a:gd name="connsiteX7" fmla="*/ 90450 w 116815"/>
                <a:gd name="connsiteY7" fmla="*/ 61878 h 62507"/>
                <a:gd name="connsiteX8" fmla="*/ 90450 w 116815"/>
                <a:gd name="connsiteY8" fmla="*/ 61878 h 62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815" h="62507">
                  <a:moveTo>
                    <a:pt x="90450" y="61878"/>
                  </a:moveTo>
                  <a:cubicBezTo>
                    <a:pt x="90870" y="61878"/>
                    <a:pt x="91360" y="62018"/>
                    <a:pt x="91780" y="62088"/>
                  </a:cubicBezTo>
                  <a:cubicBezTo>
                    <a:pt x="97869" y="53758"/>
                    <a:pt x="104659" y="42699"/>
                    <a:pt x="113058" y="28140"/>
                  </a:cubicBezTo>
                  <a:cubicBezTo>
                    <a:pt x="129437" y="-138"/>
                    <a:pt x="88770" y="2"/>
                    <a:pt x="58392" y="2"/>
                  </a:cubicBezTo>
                  <a:cubicBezTo>
                    <a:pt x="28014" y="2"/>
                    <a:pt x="-11393" y="-768"/>
                    <a:pt x="3096" y="28140"/>
                  </a:cubicBezTo>
                  <a:cubicBezTo>
                    <a:pt x="10165" y="42279"/>
                    <a:pt x="17375" y="53689"/>
                    <a:pt x="24514" y="62508"/>
                  </a:cubicBezTo>
                  <a:cubicBezTo>
                    <a:pt x="25284" y="62088"/>
                    <a:pt x="26054" y="61878"/>
                    <a:pt x="26894" y="61878"/>
                  </a:cubicBezTo>
                  <a:lnTo>
                    <a:pt x="90450" y="61878"/>
                  </a:lnTo>
                  <a:lnTo>
                    <a:pt x="90450" y="61878"/>
                  </a:lnTo>
                  <a:close/>
                </a:path>
              </a:pathLst>
            </a:custGeom>
            <a:solidFill>
              <a:srgbClr val="FFFFFF"/>
            </a:solidFill>
            <a:ln w="6997"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6AF179F-0E32-C765-12CE-2DC01E2117EE}"/>
                </a:ext>
              </a:extLst>
            </p:cNvPr>
            <p:cNvSpPr/>
            <p:nvPr/>
          </p:nvSpPr>
          <p:spPr>
            <a:xfrm>
              <a:off x="4113624" y="4992223"/>
              <a:ext cx="249603" cy="252263"/>
            </a:xfrm>
            <a:custGeom>
              <a:avLst/>
              <a:gdLst>
                <a:gd name="connsiteX0" fmla="*/ 154760 w 249603"/>
                <a:gd name="connsiteY0" fmla="*/ 176389 h 252263"/>
                <a:gd name="connsiteX1" fmla="*/ 128791 w 249603"/>
                <a:gd name="connsiteY1" fmla="*/ 186608 h 252263"/>
                <a:gd name="connsiteX2" fmla="*/ 128791 w 249603"/>
                <a:gd name="connsiteY2" fmla="*/ 201237 h 252263"/>
                <a:gd name="connsiteX3" fmla="*/ 118082 w 249603"/>
                <a:gd name="connsiteY3" fmla="*/ 201237 h 252263"/>
                <a:gd name="connsiteX4" fmla="*/ 118082 w 249603"/>
                <a:gd name="connsiteY4" fmla="*/ 186608 h 252263"/>
                <a:gd name="connsiteX5" fmla="*/ 80355 w 249603"/>
                <a:gd name="connsiteY5" fmla="*/ 158120 h 252263"/>
                <a:gd name="connsiteX6" fmla="*/ 97434 w 249603"/>
                <a:gd name="connsiteY6" fmla="*/ 154130 h 252263"/>
                <a:gd name="connsiteX7" fmla="*/ 118082 w 249603"/>
                <a:gd name="connsiteY7" fmla="*/ 172119 h 252263"/>
                <a:gd name="connsiteX8" fmla="*/ 118082 w 249603"/>
                <a:gd name="connsiteY8" fmla="*/ 140831 h 252263"/>
                <a:gd name="connsiteX9" fmla="*/ 90784 w 249603"/>
                <a:gd name="connsiteY9" fmla="*/ 128582 h 252263"/>
                <a:gd name="connsiteX10" fmla="*/ 84414 w 249603"/>
                <a:gd name="connsiteY10" fmla="*/ 110873 h 252263"/>
                <a:gd name="connsiteX11" fmla="*/ 118082 w 249603"/>
                <a:gd name="connsiteY11" fmla="*/ 80005 h 252263"/>
                <a:gd name="connsiteX12" fmla="*/ 118082 w 249603"/>
                <a:gd name="connsiteY12" fmla="*/ 68595 h 252263"/>
                <a:gd name="connsiteX13" fmla="*/ 128791 w 249603"/>
                <a:gd name="connsiteY13" fmla="*/ 68595 h 252263"/>
                <a:gd name="connsiteX14" fmla="*/ 128791 w 249603"/>
                <a:gd name="connsiteY14" fmla="*/ 80005 h 252263"/>
                <a:gd name="connsiteX15" fmla="*/ 159939 w 249603"/>
                <a:gd name="connsiteY15" fmla="*/ 104363 h 252263"/>
                <a:gd name="connsiteX16" fmla="*/ 143841 w 249603"/>
                <a:gd name="connsiteY16" fmla="*/ 107723 h 252263"/>
                <a:gd name="connsiteX17" fmla="*/ 128791 w 249603"/>
                <a:gd name="connsiteY17" fmla="*/ 94634 h 252263"/>
                <a:gd name="connsiteX18" fmla="*/ 128791 w 249603"/>
                <a:gd name="connsiteY18" fmla="*/ 122282 h 252263"/>
                <a:gd name="connsiteX19" fmla="*/ 149650 w 249603"/>
                <a:gd name="connsiteY19" fmla="*/ 129072 h 252263"/>
                <a:gd name="connsiteX20" fmla="*/ 159379 w 249603"/>
                <a:gd name="connsiteY20" fmla="*/ 138381 h 252263"/>
                <a:gd name="connsiteX21" fmla="*/ 163719 w 249603"/>
                <a:gd name="connsiteY21" fmla="*/ 154550 h 252263"/>
                <a:gd name="connsiteX22" fmla="*/ 154760 w 249603"/>
                <a:gd name="connsiteY22" fmla="*/ 176389 h 252263"/>
                <a:gd name="connsiteX23" fmla="*/ 154760 w 249603"/>
                <a:gd name="connsiteY23" fmla="*/ 176389 h 252263"/>
                <a:gd name="connsiteX24" fmla="*/ 164559 w 249603"/>
                <a:gd name="connsiteY24" fmla="*/ 2310 h 252263"/>
                <a:gd name="connsiteX25" fmla="*/ 156930 w 249603"/>
                <a:gd name="connsiteY25" fmla="*/ 11409 h 252263"/>
                <a:gd name="connsiteX26" fmla="*/ 93374 w 249603"/>
                <a:gd name="connsiteY26" fmla="*/ 11409 h 252263"/>
                <a:gd name="connsiteX27" fmla="*/ 85324 w 249603"/>
                <a:gd name="connsiteY27" fmla="*/ 0 h 252263"/>
                <a:gd name="connsiteX28" fmla="*/ 0 w 249603"/>
                <a:gd name="connsiteY28" fmla="*/ 158960 h 252263"/>
                <a:gd name="connsiteX29" fmla="*/ 124802 w 249603"/>
                <a:gd name="connsiteY29" fmla="*/ 252263 h 252263"/>
                <a:gd name="connsiteX30" fmla="*/ 249604 w 249603"/>
                <a:gd name="connsiteY30" fmla="*/ 158960 h 252263"/>
                <a:gd name="connsiteX31" fmla="*/ 164559 w 249603"/>
                <a:gd name="connsiteY31" fmla="*/ 2310 h 252263"/>
                <a:gd name="connsiteX32" fmla="*/ 164559 w 249603"/>
                <a:gd name="connsiteY32" fmla="*/ 2310 h 252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9603" h="252263">
                  <a:moveTo>
                    <a:pt x="154760" y="176389"/>
                  </a:moveTo>
                  <a:cubicBezTo>
                    <a:pt x="148810" y="182198"/>
                    <a:pt x="140131" y="185628"/>
                    <a:pt x="128791" y="186608"/>
                  </a:cubicBezTo>
                  <a:lnTo>
                    <a:pt x="128791" y="201237"/>
                  </a:lnTo>
                  <a:lnTo>
                    <a:pt x="118082" y="201237"/>
                  </a:lnTo>
                  <a:lnTo>
                    <a:pt x="118082" y="186608"/>
                  </a:lnTo>
                  <a:cubicBezTo>
                    <a:pt x="98484" y="184998"/>
                    <a:pt x="85884" y="175479"/>
                    <a:pt x="80355" y="158120"/>
                  </a:cubicBezTo>
                  <a:lnTo>
                    <a:pt x="97434" y="154130"/>
                  </a:lnTo>
                  <a:cubicBezTo>
                    <a:pt x="100513" y="165259"/>
                    <a:pt x="107373" y="171279"/>
                    <a:pt x="118082" y="172119"/>
                  </a:cubicBezTo>
                  <a:lnTo>
                    <a:pt x="118082" y="140831"/>
                  </a:lnTo>
                  <a:cubicBezTo>
                    <a:pt x="104083" y="137611"/>
                    <a:pt x="94984" y="133551"/>
                    <a:pt x="90784" y="128582"/>
                  </a:cubicBezTo>
                  <a:cubicBezTo>
                    <a:pt x="86584" y="123682"/>
                    <a:pt x="84414" y="117732"/>
                    <a:pt x="84414" y="110873"/>
                  </a:cubicBezTo>
                  <a:cubicBezTo>
                    <a:pt x="84414" y="93024"/>
                    <a:pt x="95614" y="82805"/>
                    <a:pt x="118082" y="80005"/>
                  </a:cubicBezTo>
                  <a:lnTo>
                    <a:pt x="118082" y="68595"/>
                  </a:lnTo>
                  <a:lnTo>
                    <a:pt x="128791" y="68595"/>
                  </a:lnTo>
                  <a:lnTo>
                    <a:pt x="128791" y="80005"/>
                  </a:lnTo>
                  <a:cubicBezTo>
                    <a:pt x="145170" y="82104"/>
                    <a:pt x="155600" y="90224"/>
                    <a:pt x="159939" y="104363"/>
                  </a:cubicBezTo>
                  <a:lnTo>
                    <a:pt x="143841" y="107723"/>
                  </a:lnTo>
                  <a:cubicBezTo>
                    <a:pt x="141111" y="99603"/>
                    <a:pt x="136071" y="95194"/>
                    <a:pt x="128791" y="94634"/>
                  </a:cubicBezTo>
                  <a:lnTo>
                    <a:pt x="128791" y="122282"/>
                  </a:lnTo>
                  <a:cubicBezTo>
                    <a:pt x="139081" y="125222"/>
                    <a:pt x="146080" y="127532"/>
                    <a:pt x="149650" y="129072"/>
                  </a:cubicBezTo>
                  <a:cubicBezTo>
                    <a:pt x="153220" y="130681"/>
                    <a:pt x="156440" y="133761"/>
                    <a:pt x="159379" y="138381"/>
                  </a:cubicBezTo>
                  <a:cubicBezTo>
                    <a:pt x="162249" y="143001"/>
                    <a:pt x="163719" y="148390"/>
                    <a:pt x="163719" y="154550"/>
                  </a:cubicBezTo>
                  <a:cubicBezTo>
                    <a:pt x="163719" y="163299"/>
                    <a:pt x="160779" y="170579"/>
                    <a:pt x="154760" y="176389"/>
                  </a:cubicBezTo>
                  <a:lnTo>
                    <a:pt x="154760" y="176389"/>
                  </a:lnTo>
                  <a:close/>
                  <a:moveTo>
                    <a:pt x="164559" y="2310"/>
                  </a:moveTo>
                  <a:cubicBezTo>
                    <a:pt x="163369" y="7630"/>
                    <a:pt x="160429" y="11409"/>
                    <a:pt x="156930" y="11409"/>
                  </a:cubicBezTo>
                  <a:lnTo>
                    <a:pt x="93374" y="11409"/>
                  </a:lnTo>
                  <a:cubicBezTo>
                    <a:pt x="89384" y="11409"/>
                    <a:pt x="86094" y="6510"/>
                    <a:pt x="85324" y="0"/>
                  </a:cubicBezTo>
                  <a:cubicBezTo>
                    <a:pt x="38357" y="28488"/>
                    <a:pt x="0" y="101493"/>
                    <a:pt x="0" y="158960"/>
                  </a:cubicBezTo>
                  <a:cubicBezTo>
                    <a:pt x="0" y="231965"/>
                    <a:pt x="55856" y="252263"/>
                    <a:pt x="124802" y="252263"/>
                  </a:cubicBezTo>
                  <a:cubicBezTo>
                    <a:pt x="193747" y="252263"/>
                    <a:pt x="249604" y="231965"/>
                    <a:pt x="249604" y="158960"/>
                  </a:cubicBezTo>
                  <a:cubicBezTo>
                    <a:pt x="249674" y="102963"/>
                    <a:pt x="208446" y="32338"/>
                    <a:pt x="164559" y="2310"/>
                  </a:cubicBezTo>
                  <a:lnTo>
                    <a:pt x="164559" y="2310"/>
                  </a:lnTo>
                  <a:close/>
                </a:path>
              </a:pathLst>
            </a:custGeom>
            <a:solidFill>
              <a:srgbClr val="FFFFFF"/>
            </a:solidFill>
            <a:ln w="6997" cap="flat">
              <a:noFill/>
              <a:prstDash val="solid"/>
              <a:miter/>
            </a:ln>
          </p:spPr>
          <p:txBody>
            <a:bodyPr rtlCol="0" anchor="ctr"/>
            <a:lstStyle/>
            <a:p>
              <a:endParaRPr lang="en-US"/>
            </a:p>
          </p:txBody>
        </p:sp>
      </p:grpSp>
      <p:grpSp>
        <p:nvGrpSpPr>
          <p:cNvPr id="70" name="Graphic 28">
            <a:extLst>
              <a:ext uri="{FF2B5EF4-FFF2-40B4-BE49-F238E27FC236}">
                <a16:creationId xmlns:a16="http://schemas.microsoft.com/office/drawing/2014/main" id="{1EE41467-835A-A0AA-6BFD-FC777E1640CF}"/>
              </a:ext>
            </a:extLst>
          </p:cNvPr>
          <p:cNvGrpSpPr/>
          <p:nvPr/>
        </p:nvGrpSpPr>
        <p:grpSpPr>
          <a:xfrm>
            <a:off x="4561844" y="4171947"/>
            <a:ext cx="359207" cy="364116"/>
            <a:chOff x="4561844" y="4171947"/>
            <a:chExt cx="359207" cy="364116"/>
          </a:xfrm>
          <a:solidFill>
            <a:srgbClr val="FFFFFF"/>
          </a:solidFill>
        </p:grpSpPr>
        <p:sp>
          <p:nvSpPr>
            <p:cNvPr id="71" name="Freeform: Shape 70">
              <a:extLst>
                <a:ext uri="{FF2B5EF4-FFF2-40B4-BE49-F238E27FC236}">
                  <a16:creationId xmlns:a16="http://schemas.microsoft.com/office/drawing/2014/main" id="{EAD80CA2-41D4-6C22-2D46-B2DFBE9DFF91}"/>
                </a:ext>
              </a:extLst>
            </p:cNvPr>
            <p:cNvSpPr/>
            <p:nvPr/>
          </p:nvSpPr>
          <p:spPr>
            <a:xfrm>
              <a:off x="4731194" y="4171947"/>
              <a:ext cx="10359" cy="39617"/>
            </a:xfrm>
            <a:custGeom>
              <a:avLst/>
              <a:gdLst>
                <a:gd name="connsiteX0" fmla="*/ 10359 w 10359"/>
                <a:gd name="connsiteY0" fmla="*/ 35278 h 39617"/>
                <a:gd name="connsiteX1" fmla="*/ 5180 w 10359"/>
                <a:gd name="connsiteY1" fmla="*/ 39617 h 39617"/>
                <a:gd name="connsiteX2" fmla="*/ 5180 w 10359"/>
                <a:gd name="connsiteY2" fmla="*/ 39617 h 39617"/>
                <a:gd name="connsiteX3" fmla="*/ 0 w 10359"/>
                <a:gd name="connsiteY3" fmla="*/ 35278 h 39617"/>
                <a:gd name="connsiteX4" fmla="*/ 0 w 10359"/>
                <a:gd name="connsiteY4" fmla="*/ 4340 h 39617"/>
                <a:gd name="connsiteX5" fmla="*/ 5180 w 10359"/>
                <a:gd name="connsiteY5" fmla="*/ 0 h 39617"/>
                <a:gd name="connsiteX6" fmla="*/ 5180 w 10359"/>
                <a:gd name="connsiteY6" fmla="*/ 0 h 39617"/>
                <a:gd name="connsiteX7" fmla="*/ 10359 w 10359"/>
                <a:gd name="connsiteY7" fmla="*/ 4340 h 39617"/>
                <a:gd name="connsiteX8" fmla="*/ 10359 w 10359"/>
                <a:gd name="connsiteY8" fmla="*/ 35278 h 39617"/>
                <a:gd name="connsiteX9" fmla="*/ 10359 w 10359"/>
                <a:gd name="connsiteY9" fmla="*/ 35278 h 39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359" h="39617">
                  <a:moveTo>
                    <a:pt x="10359" y="35278"/>
                  </a:moveTo>
                  <a:cubicBezTo>
                    <a:pt x="10359" y="37728"/>
                    <a:pt x="8050" y="39617"/>
                    <a:pt x="5180" y="39617"/>
                  </a:cubicBezTo>
                  <a:lnTo>
                    <a:pt x="5180" y="39617"/>
                  </a:lnTo>
                  <a:cubicBezTo>
                    <a:pt x="2310" y="39617"/>
                    <a:pt x="0" y="37728"/>
                    <a:pt x="0" y="35278"/>
                  </a:cubicBezTo>
                  <a:lnTo>
                    <a:pt x="0" y="4340"/>
                  </a:lnTo>
                  <a:cubicBezTo>
                    <a:pt x="0" y="1960"/>
                    <a:pt x="2310" y="0"/>
                    <a:pt x="5180" y="0"/>
                  </a:cubicBezTo>
                  <a:lnTo>
                    <a:pt x="5180" y="0"/>
                  </a:lnTo>
                  <a:cubicBezTo>
                    <a:pt x="8050" y="0"/>
                    <a:pt x="10359" y="1960"/>
                    <a:pt x="10359" y="4340"/>
                  </a:cubicBezTo>
                  <a:lnTo>
                    <a:pt x="10359" y="35278"/>
                  </a:lnTo>
                  <a:lnTo>
                    <a:pt x="10359" y="35278"/>
                  </a:lnTo>
                  <a:close/>
                </a:path>
              </a:pathLst>
            </a:custGeom>
            <a:solidFill>
              <a:srgbClr val="FFFFFF"/>
            </a:solidFill>
            <a:ln w="6997"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FA0A4889-D648-2721-323D-EE77D8366759}"/>
                </a:ext>
              </a:extLst>
            </p:cNvPr>
            <p:cNvSpPr/>
            <p:nvPr/>
          </p:nvSpPr>
          <p:spPr>
            <a:xfrm>
              <a:off x="4602170" y="4233217"/>
              <a:ext cx="32494" cy="30328"/>
            </a:xfrm>
            <a:custGeom>
              <a:avLst/>
              <a:gdLst>
                <a:gd name="connsiteX0" fmla="*/ 31240 w 32494"/>
                <a:gd name="connsiteY0" fmla="*/ 21674 h 30328"/>
                <a:gd name="connsiteX1" fmla="*/ 30960 w 32494"/>
                <a:gd name="connsiteY1" fmla="*/ 28393 h 30328"/>
                <a:gd name="connsiteX2" fmla="*/ 30960 w 32494"/>
                <a:gd name="connsiteY2" fmla="*/ 28393 h 30328"/>
                <a:gd name="connsiteX3" fmla="*/ 24240 w 32494"/>
                <a:gd name="connsiteY3" fmla="*/ 29373 h 30328"/>
                <a:gd name="connsiteX4" fmla="*/ 1282 w 32494"/>
                <a:gd name="connsiteY4" fmla="*/ 8655 h 30328"/>
                <a:gd name="connsiteX5" fmla="*/ 1562 w 32494"/>
                <a:gd name="connsiteY5" fmla="*/ 1935 h 30328"/>
                <a:gd name="connsiteX6" fmla="*/ 1562 w 32494"/>
                <a:gd name="connsiteY6" fmla="*/ 1935 h 30328"/>
                <a:gd name="connsiteX7" fmla="*/ 8281 w 32494"/>
                <a:gd name="connsiteY7" fmla="*/ 955 h 30328"/>
                <a:gd name="connsiteX8" fmla="*/ 31240 w 32494"/>
                <a:gd name="connsiteY8" fmla="*/ 21674 h 30328"/>
                <a:gd name="connsiteX9" fmla="*/ 31240 w 32494"/>
                <a:gd name="connsiteY9" fmla="*/ 21674 h 30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494" h="30328">
                  <a:moveTo>
                    <a:pt x="31240" y="21674"/>
                  </a:moveTo>
                  <a:cubicBezTo>
                    <a:pt x="32990" y="23284"/>
                    <a:pt x="32920" y="26294"/>
                    <a:pt x="30960" y="28393"/>
                  </a:cubicBezTo>
                  <a:lnTo>
                    <a:pt x="30960" y="28393"/>
                  </a:lnTo>
                  <a:cubicBezTo>
                    <a:pt x="29070" y="30493"/>
                    <a:pt x="26060" y="30983"/>
                    <a:pt x="24240" y="29373"/>
                  </a:cubicBezTo>
                  <a:lnTo>
                    <a:pt x="1282" y="8655"/>
                  </a:lnTo>
                  <a:cubicBezTo>
                    <a:pt x="-538" y="7045"/>
                    <a:pt x="-398" y="4035"/>
                    <a:pt x="1562" y="1935"/>
                  </a:cubicBezTo>
                  <a:lnTo>
                    <a:pt x="1562" y="1935"/>
                  </a:lnTo>
                  <a:cubicBezTo>
                    <a:pt x="3522" y="-165"/>
                    <a:pt x="6461" y="-655"/>
                    <a:pt x="8281" y="955"/>
                  </a:cubicBezTo>
                  <a:lnTo>
                    <a:pt x="31240" y="21674"/>
                  </a:lnTo>
                  <a:lnTo>
                    <a:pt x="31240" y="21674"/>
                  </a:lnTo>
                  <a:close/>
                </a:path>
              </a:pathLst>
            </a:custGeom>
            <a:solidFill>
              <a:srgbClr val="FFFFFF"/>
            </a:solidFill>
            <a:ln w="6997"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BE839DF-F3DF-E9CE-5788-004A016BEDB1}"/>
                </a:ext>
              </a:extLst>
            </p:cNvPr>
            <p:cNvSpPr/>
            <p:nvPr/>
          </p:nvSpPr>
          <p:spPr>
            <a:xfrm>
              <a:off x="4561844" y="4367149"/>
              <a:ext cx="39468" cy="13688"/>
            </a:xfrm>
            <a:custGeom>
              <a:avLst/>
              <a:gdLst>
                <a:gd name="connsiteX0" fmla="*/ 34608 w 39468"/>
                <a:gd name="connsiteY0" fmla="*/ 14 h 13688"/>
                <a:gd name="connsiteX1" fmla="*/ 39438 w 39468"/>
                <a:gd name="connsiteY1" fmla="*/ 4774 h 13688"/>
                <a:gd name="connsiteX2" fmla="*/ 39438 w 39468"/>
                <a:gd name="connsiteY2" fmla="*/ 4774 h 13688"/>
                <a:gd name="connsiteX3" fmla="*/ 35658 w 39468"/>
                <a:gd name="connsiteY3" fmla="*/ 10444 h 13688"/>
                <a:gd name="connsiteX4" fmla="*/ 4860 w 39468"/>
                <a:gd name="connsiteY4" fmla="*/ 13663 h 13688"/>
                <a:gd name="connsiteX5" fmla="*/ 30 w 39468"/>
                <a:gd name="connsiteY5" fmla="*/ 8904 h 13688"/>
                <a:gd name="connsiteX6" fmla="*/ 30 w 39468"/>
                <a:gd name="connsiteY6" fmla="*/ 8904 h 13688"/>
                <a:gd name="connsiteX7" fmla="*/ 3810 w 39468"/>
                <a:gd name="connsiteY7" fmla="*/ 3304 h 13688"/>
                <a:gd name="connsiteX8" fmla="*/ 34608 w 39468"/>
                <a:gd name="connsiteY8" fmla="*/ 14 h 13688"/>
                <a:gd name="connsiteX9" fmla="*/ 34608 w 39468"/>
                <a:gd name="connsiteY9" fmla="*/ 14 h 13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468" h="13688">
                  <a:moveTo>
                    <a:pt x="34608" y="14"/>
                  </a:moveTo>
                  <a:cubicBezTo>
                    <a:pt x="36988" y="-196"/>
                    <a:pt x="39158" y="1904"/>
                    <a:pt x="39438" y="4774"/>
                  </a:cubicBezTo>
                  <a:lnTo>
                    <a:pt x="39438" y="4774"/>
                  </a:lnTo>
                  <a:cubicBezTo>
                    <a:pt x="39718" y="7644"/>
                    <a:pt x="38038" y="10164"/>
                    <a:pt x="35658" y="10444"/>
                  </a:cubicBezTo>
                  <a:lnTo>
                    <a:pt x="4860" y="13663"/>
                  </a:lnTo>
                  <a:cubicBezTo>
                    <a:pt x="2480" y="13943"/>
                    <a:pt x="310" y="11844"/>
                    <a:pt x="30" y="8904"/>
                  </a:cubicBezTo>
                  <a:lnTo>
                    <a:pt x="30" y="8904"/>
                  </a:lnTo>
                  <a:cubicBezTo>
                    <a:pt x="-249" y="6104"/>
                    <a:pt x="1430" y="3584"/>
                    <a:pt x="3810" y="3304"/>
                  </a:cubicBezTo>
                  <a:lnTo>
                    <a:pt x="34608" y="14"/>
                  </a:lnTo>
                  <a:lnTo>
                    <a:pt x="34608" y="14"/>
                  </a:lnTo>
                  <a:close/>
                </a:path>
              </a:pathLst>
            </a:custGeom>
            <a:solidFill>
              <a:srgbClr val="FFFFFF"/>
            </a:solidFill>
            <a:ln w="6997"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ACD5FE8-A468-7D9B-AFBF-6E1CCE9BB36D}"/>
                </a:ext>
              </a:extLst>
            </p:cNvPr>
            <p:cNvSpPr/>
            <p:nvPr/>
          </p:nvSpPr>
          <p:spPr>
            <a:xfrm>
              <a:off x="4881583" y="4357910"/>
              <a:ext cx="39468" cy="13608"/>
            </a:xfrm>
            <a:custGeom>
              <a:avLst/>
              <a:gdLst>
                <a:gd name="connsiteX0" fmla="*/ 3810 w 39468"/>
                <a:gd name="connsiteY0" fmla="*/ 10374 h 13608"/>
                <a:gd name="connsiteX1" fmla="*/ 30 w 39468"/>
                <a:gd name="connsiteY1" fmla="*/ 4774 h 13608"/>
                <a:gd name="connsiteX2" fmla="*/ 30 w 39468"/>
                <a:gd name="connsiteY2" fmla="*/ 4774 h 13608"/>
                <a:gd name="connsiteX3" fmla="*/ 4860 w 39468"/>
                <a:gd name="connsiteY3" fmla="*/ 14 h 13608"/>
                <a:gd name="connsiteX4" fmla="*/ 35658 w 39468"/>
                <a:gd name="connsiteY4" fmla="*/ 3234 h 13608"/>
                <a:gd name="connsiteX5" fmla="*/ 39438 w 39468"/>
                <a:gd name="connsiteY5" fmla="*/ 8834 h 13608"/>
                <a:gd name="connsiteX6" fmla="*/ 39438 w 39468"/>
                <a:gd name="connsiteY6" fmla="*/ 8834 h 13608"/>
                <a:gd name="connsiteX7" fmla="*/ 34608 w 39468"/>
                <a:gd name="connsiteY7" fmla="*/ 13594 h 13608"/>
                <a:gd name="connsiteX8" fmla="*/ 3810 w 39468"/>
                <a:gd name="connsiteY8" fmla="*/ 10374 h 13608"/>
                <a:gd name="connsiteX9" fmla="*/ 3810 w 39468"/>
                <a:gd name="connsiteY9" fmla="*/ 10374 h 1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468" h="13608">
                  <a:moveTo>
                    <a:pt x="3810" y="10374"/>
                  </a:moveTo>
                  <a:cubicBezTo>
                    <a:pt x="1430" y="10094"/>
                    <a:pt x="-249" y="7574"/>
                    <a:pt x="30" y="4774"/>
                  </a:cubicBezTo>
                  <a:lnTo>
                    <a:pt x="30" y="4774"/>
                  </a:lnTo>
                  <a:cubicBezTo>
                    <a:pt x="310" y="1904"/>
                    <a:pt x="2550" y="-196"/>
                    <a:pt x="4860" y="14"/>
                  </a:cubicBezTo>
                  <a:lnTo>
                    <a:pt x="35658" y="3234"/>
                  </a:lnTo>
                  <a:cubicBezTo>
                    <a:pt x="38038" y="3444"/>
                    <a:pt x="39718" y="5964"/>
                    <a:pt x="39438" y="8834"/>
                  </a:cubicBezTo>
                  <a:lnTo>
                    <a:pt x="39438" y="8834"/>
                  </a:lnTo>
                  <a:cubicBezTo>
                    <a:pt x="39158" y="11704"/>
                    <a:pt x="36988" y="13804"/>
                    <a:pt x="34608" y="13594"/>
                  </a:cubicBezTo>
                  <a:lnTo>
                    <a:pt x="3810" y="10374"/>
                  </a:lnTo>
                  <a:lnTo>
                    <a:pt x="3810" y="10374"/>
                  </a:lnTo>
                  <a:close/>
                </a:path>
              </a:pathLst>
            </a:custGeom>
            <a:solidFill>
              <a:srgbClr val="FFFFFF"/>
            </a:solidFill>
            <a:ln w="6997"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92E5A6F-310D-AEB6-3C93-7006F29A90C3}"/>
                </a:ext>
              </a:extLst>
            </p:cNvPr>
            <p:cNvSpPr/>
            <p:nvPr/>
          </p:nvSpPr>
          <p:spPr>
            <a:xfrm>
              <a:off x="4841117" y="4226332"/>
              <a:ext cx="32511" cy="30374"/>
            </a:xfrm>
            <a:custGeom>
              <a:avLst/>
              <a:gdLst>
                <a:gd name="connsiteX0" fmla="*/ 8229 w 32511"/>
                <a:gd name="connsiteY0" fmla="*/ 29399 h 30374"/>
                <a:gd name="connsiteX1" fmla="*/ 1509 w 32511"/>
                <a:gd name="connsiteY1" fmla="*/ 28419 h 30374"/>
                <a:gd name="connsiteX2" fmla="*/ 1509 w 32511"/>
                <a:gd name="connsiteY2" fmla="*/ 28419 h 30374"/>
                <a:gd name="connsiteX3" fmla="*/ 1229 w 32511"/>
                <a:gd name="connsiteY3" fmla="*/ 21699 h 30374"/>
                <a:gd name="connsiteX4" fmla="*/ 24258 w 32511"/>
                <a:gd name="connsiteY4" fmla="*/ 981 h 30374"/>
                <a:gd name="connsiteX5" fmla="*/ 30977 w 32511"/>
                <a:gd name="connsiteY5" fmla="*/ 1891 h 30374"/>
                <a:gd name="connsiteX6" fmla="*/ 30977 w 32511"/>
                <a:gd name="connsiteY6" fmla="*/ 1891 h 30374"/>
                <a:gd name="connsiteX7" fmla="*/ 31257 w 32511"/>
                <a:gd name="connsiteY7" fmla="*/ 8680 h 30374"/>
                <a:gd name="connsiteX8" fmla="*/ 8229 w 32511"/>
                <a:gd name="connsiteY8" fmla="*/ 29399 h 30374"/>
                <a:gd name="connsiteX9" fmla="*/ 8229 w 32511"/>
                <a:gd name="connsiteY9" fmla="*/ 29399 h 30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11" h="30374">
                  <a:moveTo>
                    <a:pt x="8229" y="29399"/>
                  </a:moveTo>
                  <a:cubicBezTo>
                    <a:pt x="6479" y="31009"/>
                    <a:pt x="3469" y="30589"/>
                    <a:pt x="1509" y="28419"/>
                  </a:cubicBezTo>
                  <a:lnTo>
                    <a:pt x="1509" y="28419"/>
                  </a:lnTo>
                  <a:cubicBezTo>
                    <a:pt x="-380" y="26319"/>
                    <a:pt x="-520" y="23239"/>
                    <a:pt x="1229" y="21699"/>
                  </a:cubicBezTo>
                  <a:lnTo>
                    <a:pt x="24258" y="981"/>
                  </a:lnTo>
                  <a:cubicBezTo>
                    <a:pt x="26008" y="-629"/>
                    <a:pt x="29017" y="-209"/>
                    <a:pt x="30977" y="1891"/>
                  </a:cubicBezTo>
                  <a:lnTo>
                    <a:pt x="30977" y="1891"/>
                  </a:lnTo>
                  <a:cubicBezTo>
                    <a:pt x="32937" y="4060"/>
                    <a:pt x="33007" y="7070"/>
                    <a:pt x="31257" y="8680"/>
                  </a:cubicBezTo>
                  <a:lnTo>
                    <a:pt x="8229" y="29399"/>
                  </a:lnTo>
                  <a:lnTo>
                    <a:pt x="8229" y="29399"/>
                  </a:lnTo>
                  <a:close/>
                </a:path>
              </a:pathLst>
            </a:custGeom>
            <a:solidFill>
              <a:srgbClr val="FFFFFF"/>
            </a:solidFill>
            <a:ln w="6997"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9A64853-1EC7-DD5A-19F5-4C70574E12D5}"/>
                </a:ext>
              </a:extLst>
            </p:cNvPr>
            <p:cNvSpPr/>
            <p:nvPr/>
          </p:nvSpPr>
          <p:spPr>
            <a:xfrm>
              <a:off x="4625501" y="4227943"/>
              <a:ext cx="220765" cy="308119"/>
            </a:xfrm>
            <a:custGeom>
              <a:avLst/>
              <a:gdLst>
                <a:gd name="connsiteX0" fmla="*/ 145450 w 220765"/>
                <a:gd name="connsiteY0" fmla="*/ 263603 h 308119"/>
                <a:gd name="connsiteX1" fmla="*/ 141531 w 220765"/>
                <a:gd name="connsiteY1" fmla="*/ 271722 h 308119"/>
                <a:gd name="connsiteX2" fmla="*/ 136981 w 220765"/>
                <a:gd name="connsiteY2" fmla="*/ 273262 h 308119"/>
                <a:gd name="connsiteX3" fmla="*/ 83924 w 220765"/>
                <a:gd name="connsiteY3" fmla="*/ 273262 h 308119"/>
                <a:gd name="connsiteX4" fmla="*/ 79305 w 220765"/>
                <a:gd name="connsiteY4" fmla="*/ 271722 h 308119"/>
                <a:gd name="connsiteX5" fmla="*/ 75385 w 220765"/>
                <a:gd name="connsiteY5" fmla="*/ 263603 h 308119"/>
                <a:gd name="connsiteX6" fmla="*/ 75385 w 220765"/>
                <a:gd name="connsiteY6" fmla="*/ 233785 h 308119"/>
                <a:gd name="connsiteX7" fmla="*/ 145520 w 220765"/>
                <a:gd name="connsiteY7" fmla="*/ 233785 h 308119"/>
                <a:gd name="connsiteX8" fmla="*/ 145520 w 220765"/>
                <a:gd name="connsiteY8" fmla="*/ 263603 h 308119"/>
                <a:gd name="connsiteX9" fmla="*/ 145450 w 220765"/>
                <a:gd name="connsiteY9" fmla="*/ 263603 h 308119"/>
                <a:gd name="connsiteX10" fmla="*/ 69225 w 220765"/>
                <a:gd name="connsiteY10" fmla="*/ 55156 h 308119"/>
                <a:gd name="connsiteX11" fmla="*/ 41507 w 220765"/>
                <a:gd name="connsiteY11" fmla="*/ 110313 h 308119"/>
                <a:gd name="connsiteX12" fmla="*/ 66145 w 220765"/>
                <a:gd name="connsiteY12" fmla="*/ 163019 h 308119"/>
                <a:gd name="connsiteX13" fmla="*/ 66985 w 220765"/>
                <a:gd name="connsiteY13" fmla="*/ 169809 h 308119"/>
                <a:gd name="connsiteX14" fmla="*/ 66916 w 220765"/>
                <a:gd name="connsiteY14" fmla="*/ 169879 h 308119"/>
                <a:gd name="connsiteX15" fmla="*/ 59356 w 220765"/>
                <a:gd name="connsiteY15" fmla="*/ 170859 h 308119"/>
                <a:gd name="connsiteX16" fmla="*/ 31148 w 220765"/>
                <a:gd name="connsiteY16" fmla="*/ 110243 h 308119"/>
                <a:gd name="connsiteX17" fmla="*/ 62996 w 220765"/>
                <a:gd name="connsiteY17" fmla="*/ 46827 h 308119"/>
                <a:gd name="connsiteX18" fmla="*/ 70345 w 220765"/>
                <a:gd name="connsiteY18" fmla="*/ 48017 h 308119"/>
                <a:gd name="connsiteX19" fmla="*/ 70415 w 220765"/>
                <a:gd name="connsiteY19" fmla="*/ 48157 h 308119"/>
                <a:gd name="connsiteX20" fmla="*/ 69225 w 220765"/>
                <a:gd name="connsiteY20" fmla="*/ 55156 h 308119"/>
                <a:gd name="connsiteX21" fmla="*/ 69225 w 220765"/>
                <a:gd name="connsiteY21" fmla="*/ 55156 h 308119"/>
                <a:gd name="connsiteX22" fmla="*/ 220765 w 220765"/>
                <a:gd name="connsiteY22" fmla="*/ 110383 h 308119"/>
                <a:gd name="connsiteX23" fmla="*/ 110383 w 220765"/>
                <a:gd name="connsiteY23" fmla="*/ 0 h 308119"/>
                <a:gd name="connsiteX24" fmla="*/ 0 w 220765"/>
                <a:gd name="connsiteY24" fmla="*/ 110383 h 308119"/>
                <a:gd name="connsiteX25" fmla="*/ 64956 w 220765"/>
                <a:gd name="connsiteY25" fmla="*/ 210966 h 308119"/>
                <a:gd name="connsiteX26" fmla="*/ 64956 w 220765"/>
                <a:gd name="connsiteY26" fmla="*/ 233785 h 308119"/>
                <a:gd name="connsiteX27" fmla="*/ 64956 w 220765"/>
                <a:gd name="connsiteY27" fmla="*/ 263603 h 308119"/>
                <a:gd name="connsiteX28" fmla="*/ 80775 w 220765"/>
                <a:gd name="connsiteY28" fmla="*/ 283342 h 308119"/>
                <a:gd name="connsiteX29" fmla="*/ 83505 w 220765"/>
                <a:gd name="connsiteY29" fmla="*/ 291251 h 308119"/>
                <a:gd name="connsiteX30" fmla="*/ 102963 w 220765"/>
                <a:gd name="connsiteY30" fmla="*/ 308120 h 308119"/>
                <a:gd name="connsiteX31" fmla="*/ 117872 w 220765"/>
                <a:gd name="connsiteY31" fmla="*/ 308120 h 308119"/>
                <a:gd name="connsiteX32" fmla="*/ 137331 w 220765"/>
                <a:gd name="connsiteY32" fmla="*/ 291251 h 308119"/>
                <a:gd name="connsiteX33" fmla="*/ 140061 w 220765"/>
                <a:gd name="connsiteY33" fmla="*/ 283342 h 308119"/>
                <a:gd name="connsiteX34" fmla="*/ 155880 w 220765"/>
                <a:gd name="connsiteY34" fmla="*/ 263603 h 308119"/>
                <a:gd name="connsiteX35" fmla="*/ 155880 w 220765"/>
                <a:gd name="connsiteY35" fmla="*/ 223216 h 308119"/>
                <a:gd name="connsiteX36" fmla="*/ 155880 w 220765"/>
                <a:gd name="connsiteY36" fmla="*/ 210966 h 308119"/>
                <a:gd name="connsiteX37" fmla="*/ 220765 w 220765"/>
                <a:gd name="connsiteY37" fmla="*/ 110383 h 308119"/>
                <a:gd name="connsiteX38" fmla="*/ 220765 w 220765"/>
                <a:gd name="connsiteY38" fmla="*/ 110383 h 30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20765" h="308119">
                  <a:moveTo>
                    <a:pt x="145450" y="263603"/>
                  </a:moveTo>
                  <a:cubicBezTo>
                    <a:pt x="145450" y="266963"/>
                    <a:pt x="143911" y="270042"/>
                    <a:pt x="141531" y="271722"/>
                  </a:cubicBezTo>
                  <a:cubicBezTo>
                    <a:pt x="140201" y="272632"/>
                    <a:pt x="138661" y="273262"/>
                    <a:pt x="136981" y="273262"/>
                  </a:cubicBezTo>
                  <a:lnTo>
                    <a:pt x="83924" y="273262"/>
                  </a:lnTo>
                  <a:cubicBezTo>
                    <a:pt x="82245" y="273262"/>
                    <a:pt x="80705" y="272702"/>
                    <a:pt x="79305" y="271722"/>
                  </a:cubicBezTo>
                  <a:cubicBezTo>
                    <a:pt x="76995" y="270042"/>
                    <a:pt x="75385" y="266963"/>
                    <a:pt x="75385" y="263603"/>
                  </a:cubicBezTo>
                  <a:lnTo>
                    <a:pt x="75385" y="233785"/>
                  </a:lnTo>
                  <a:lnTo>
                    <a:pt x="145520" y="233785"/>
                  </a:lnTo>
                  <a:lnTo>
                    <a:pt x="145520" y="263603"/>
                  </a:lnTo>
                  <a:lnTo>
                    <a:pt x="145450" y="263603"/>
                  </a:lnTo>
                  <a:close/>
                  <a:moveTo>
                    <a:pt x="69225" y="55156"/>
                  </a:moveTo>
                  <a:cubicBezTo>
                    <a:pt x="52427" y="67686"/>
                    <a:pt x="41507" y="87774"/>
                    <a:pt x="41507" y="110313"/>
                  </a:cubicBezTo>
                  <a:cubicBezTo>
                    <a:pt x="41507" y="131451"/>
                    <a:pt x="51097" y="150420"/>
                    <a:pt x="66145" y="163019"/>
                  </a:cubicBezTo>
                  <a:cubicBezTo>
                    <a:pt x="68175" y="164699"/>
                    <a:pt x="68455" y="167709"/>
                    <a:pt x="66985" y="169809"/>
                  </a:cubicBezTo>
                  <a:lnTo>
                    <a:pt x="66916" y="169879"/>
                  </a:lnTo>
                  <a:cubicBezTo>
                    <a:pt x="65166" y="172399"/>
                    <a:pt x="61666" y="172819"/>
                    <a:pt x="59356" y="170859"/>
                  </a:cubicBezTo>
                  <a:cubicBezTo>
                    <a:pt x="42137" y="156300"/>
                    <a:pt x="31148" y="134531"/>
                    <a:pt x="31148" y="110243"/>
                  </a:cubicBezTo>
                  <a:cubicBezTo>
                    <a:pt x="31148" y="84275"/>
                    <a:pt x="43677" y="61246"/>
                    <a:pt x="62996" y="46827"/>
                  </a:cubicBezTo>
                  <a:cubicBezTo>
                    <a:pt x="65305" y="45077"/>
                    <a:pt x="68666" y="45637"/>
                    <a:pt x="70345" y="48017"/>
                  </a:cubicBezTo>
                  <a:lnTo>
                    <a:pt x="70415" y="48157"/>
                  </a:lnTo>
                  <a:cubicBezTo>
                    <a:pt x="71955" y="50397"/>
                    <a:pt x="71395" y="53546"/>
                    <a:pt x="69225" y="55156"/>
                  </a:cubicBezTo>
                  <a:lnTo>
                    <a:pt x="69225" y="55156"/>
                  </a:lnTo>
                  <a:close/>
                  <a:moveTo>
                    <a:pt x="220765" y="110383"/>
                  </a:moveTo>
                  <a:cubicBezTo>
                    <a:pt x="220765" y="49417"/>
                    <a:pt x="171349" y="0"/>
                    <a:pt x="110383" y="0"/>
                  </a:cubicBezTo>
                  <a:cubicBezTo>
                    <a:pt x="49417" y="0"/>
                    <a:pt x="0" y="49417"/>
                    <a:pt x="0" y="110383"/>
                  </a:cubicBezTo>
                  <a:cubicBezTo>
                    <a:pt x="0" y="155110"/>
                    <a:pt x="26668" y="193677"/>
                    <a:pt x="64956" y="210966"/>
                  </a:cubicBezTo>
                  <a:lnTo>
                    <a:pt x="64956" y="233785"/>
                  </a:lnTo>
                  <a:lnTo>
                    <a:pt x="64956" y="263603"/>
                  </a:lnTo>
                  <a:cubicBezTo>
                    <a:pt x="64956" y="273542"/>
                    <a:pt x="71745" y="281802"/>
                    <a:pt x="80775" y="283342"/>
                  </a:cubicBezTo>
                  <a:cubicBezTo>
                    <a:pt x="81404" y="286071"/>
                    <a:pt x="82384" y="288731"/>
                    <a:pt x="83505" y="291251"/>
                  </a:cubicBezTo>
                  <a:cubicBezTo>
                    <a:pt x="88334" y="301890"/>
                    <a:pt x="96453" y="308120"/>
                    <a:pt x="102963" y="308120"/>
                  </a:cubicBezTo>
                  <a:lnTo>
                    <a:pt x="117872" y="308120"/>
                  </a:lnTo>
                  <a:cubicBezTo>
                    <a:pt x="124382" y="308120"/>
                    <a:pt x="132501" y="301890"/>
                    <a:pt x="137331" y="291251"/>
                  </a:cubicBezTo>
                  <a:cubicBezTo>
                    <a:pt x="138521" y="288661"/>
                    <a:pt x="139431" y="286001"/>
                    <a:pt x="140061" y="283342"/>
                  </a:cubicBezTo>
                  <a:cubicBezTo>
                    <a:pt x="149020" y="281872"/>
                    <a:pt x="155880" y="273542"/>
                    <a:pt x="155880" y="263603"/>
                  </a:cubicBezTo>
                  <a:lnTo>
                    <a:pt x="155880" y="223216"/>
                  </a:lnTo>
                  <a:lnTo>
                    <a:pt x="155880" y="210966"/>
                  </a:lnTo>
                  <a:cubicBezTo>
                    <a:pt x="194097" y="193677"/>
                    <a:pt x="220765" y="155110"/>
                    <a:pt x="220765" y="110383"/>
                  </a:cubicBezTo>
                  <a:lnTo>
                    <a:pt x="220765" y="110383"/>
                  </a:lnTo>
                  <a:close/>
                </a:path>
              </a:pathLst>
            </a:custGeom>
            <a:solidFill>
              <a:srgbClr val="FFFFFF"/>
            </a:solidFill>
            <a:ln w="6997" cap="flat">
              <a:noFill/>
              <a:prstDash val="solid"/>
              <a:miter/>
            </a:ln>
          </p:spPr>
          <p:txBody>
            <a:bodyPr rtlCol="0" anchor="ctr"/>
            <a:lstStyle/>
            <a:p>
              <a:endParaRPr lang="en-US"/>
            </a:p>
          </p:txBody>
        </p:sp>
      </p:grpSp>
      <p:sp>
        <p:nvSpPr>
          <p:cNvPr id="80" name="Freeform: Shape 79">
            <a:extLst>
              <a:ext uri="{FF2B5EF4-FFF2-40B4-BE49-F238E27FC236}">
                <a16:creationId xmlns:a16="http://schemas.microsoft.com/office/drawing/2014/main" id="{F3F84651-4178-4239-47D2-A2022CD38741}"/>
              </a:ext>
            </a:extLst>
          </p:cNvPr>
          <p:cNvSpPr/>
          <p:nvPr/>
        </p:nvSpPr>
        <p:spPr>
          <a:xfrm>
            <a:off x="5116659" y="3514410"/>
            <a:ext cx="282501" cy="275922"/>
          </a:xfrm>
          <a:custGeom>
            <a:avLst/>
            <a:gdLst>
              <a:gd name="connsiteX0" fmla="*/ 277182 w 282501"/>
              <a:gd name="connsiteY0" fmla="*/ 83015 h 275922"/>
              <a:gd name="connsiteX1" fmla="*/ 141251 w 282501"/>
              <a:gd name="connsiteY1" fmla="*/ 114723 h 275922"/>
              <a:gd name="connsiteX2" fmla="*/ 5320 w 282501"/>
              <a:gd name="connsiteY2" fmla="*/ 83015 h 275922"/>
              <a:gd name="connsiteX3" fmla="*/ 14699 w 282501"/>
              <a:gd name="connsiteY3" fmla="*/ 72095 h 275922"/>
              <a:gd name="connsiteX4" fmla="*/ 141181 w 282501"/>
              <a:gd name="connsiteY4" fmla="*/ 91974 h 275922"/>
              <a:gd name="connsiteX5" fmla="*/ 267733 w 282501"/>
              <a:gd name="connsiteY5" fmla="*/ 72095 h 275922"/>
              <a:gd name="connsiteX6" fmla="*/ 277182 w 282501"/>
              <a:gd name="connsiteY6" fmla="*/ 83015 h 275922"/>
              <a:gd name="connsiteX7" fmla="*/ 277182 w 282501"/>
              <a:gd name="connsiteY7" fmla="*/ 83015 h 275922"/>
              <a:gd name="connsiteX8" fmla="*/ 277182 w 282501"/>
              <a:gd name="connsiteY8" fmla="*/ 129002 h 275922"/>
              <a:gd name="connsiteX9" fmla="*/ 141251 w 282501"/>
              <a:gd name="connsiteY9" fmla="*/ 160710 h 275922"/>
              <a:gd name="connsiteX10" fmla="*/ 5320 w 282501"/>
              <a:gd name="connsiteY10" fmla="*/ 129002 h 275922"/>
              <a:gd name="connsiteX11" fmla="*/ 14699 w 282501"/>
              <a:gd name="connsiteY11" fmla="*/ 118082 h 275922"/>
              <a:gd name="connsiteX12" fmla="*/ 141251 w 282501"/>
              <a:gd name="connsiteY12" fmla="*/ 137961 h 275922"/>
              <a:gd name="connsiteX13" fmla="*/ 267803 w 282501"/>
              <a:gd name="connsiteY13" fmla="*/ 118082 h 275922"/>
              <a:gd name="connsiteX14" fmla="*/ 277182 w 282501"/>
              <a:gd name="connsiteY14" fmla="*/ 129002 h 275922"/>
              <a:gd name="connsiteX15" fmla="*/ 277182 w 282501"/>
              <a:gd name="connsiteY15" fmla="*/ 129002 h 275922"/>
              <a:gd name="connsiteX16" fmla="*/ 277182 w 282501"/>
              <a:gd name="connsiteY16" fmla="*/ 174989 h 275922"/>
              <a:gd name="connsiteX17" fmla="*/ 141251 w 282501"/>
              <a:gd name="connsiteY17" fmla="*/ 206696 h 275922"/>
              <a:gd name="connsiteX18" fmla="*/ 5320 w 282501"/>
              <a:gd name="connsiteY18" fmla="*/ 174989 h 275922"/>
              <a:gd name="connsiteX19" fmla="*/ 14699 w 282501"/>
              <a:gd name="connsiteY19" fmla="*/ 164069 h 275922"/>
              <a:gd name="connsiteX20" fmla="*/ 141251 w 282501"/>
              <a:gd name="connsiteY20" fmla="*/ 183948 h 275922"/>
              <a:gd name="connsiteX21" fmla="*/ 267803 w 282501"/>
              <a:gd name="connsiteY21" fmla="*/ 164069 h 275922"/>
              <a:gd name="connsiteX22" fmla="*/ 277182 w 282501"/>
              <a:gd name="connsiteY22" fmla="*/ 174989 h 275922"/>
              <a:gd name="connsiteX23" fmla="*/ 277182 w 282501"/>
              <a:gd name="connsiteY23" fmla="*/ 174989 h 275922"/>
              <a:gd name="connsiteX24" fmla="*/ 277182 w 282501"/>
              <a:gd name="connsiteY24" fmla="*/ 220976 h 275922"/>
              <a:gd name="connsiteX25" fmla="*/ 141251 w 282501"/>
              <a:gd name="connsiteY25" fmla="*/ 252684 h 275922"/>
              <a:gd name="connsiteX26" fmla="*/ 5320 w 282501"/>
              <a:gd name="connsiteY26" fmla="*/ 220976 h 275922"/>
              <a:gd name="connsiteX27" fmla="*/ 14699 w 282501"/>
              <a:gd name="connsiteY27" fmla="*/ 210056 h 275922"/>
              <a:gd name="connsiteX28" fmla="*/ 141251 w 282501"/>
              <a:gd name="connsiteY28" fmla="*/ 229935 h 275922"/>
              <a:gd name="connsiteX29" fmla="*/ 267803 w 282501"/>
              <a:gd name="connsiteY29" fmla="*/ 210056 h 275922"/>
              <a:gd name="connsiteX30" fmla="*/ 277182 w 282501"/>
              <a:gd name="connsiteY30" fmla="*/ 220976 h 275922"/>
              <a:gd name="connsiteX31" fmla="*/ 277182 w 282501"/>
              <a:gd name="connsiteY31" fmla="*/ 220976 h 275922"/>
              <a:gd name="connsiteX32" fmla="*/ 141251 w 282501"/>
              <a:gd name="connsiteY32" fmla="*/ 5320 h 275922"/>
              <a:gd name="connsiteX33" fmla="*/ 277182 w 282501"/>
              <a:gd name="connsiteY33" fmla="*/ 37028 h 275922"/>
              <a:gd name="connsiteX34" fmla="*/ 141251 w 282501"/>
              <a:gd name="connsiteY34" fmla="*/ 68736 h 275922"/>
              <a:gd name="connsiteX35" fmla="*/ 5320 w 282501"/>
              <a:gd name="connsiteY35" fmla="*/ 37028 h 275922"/>
              <a:gd name="connsiteX36" fmla="*/ 141251 w 282501"/>
              <a:gd name="connsiteY36" fmla="*/ 5320 h 275922"/>
              <a:gd name="connsiteX37" fmla="*/ 141251 w 282501"/>
              <a:gd name="connsiteY37" fmla="*/ 5320 h 275922"/>
              <a:gd name="connsiteX38" fmla="*/ 282501 w 282501"/>
              <a:gd name="connsiteY38" fmla="*/ 54946 h 275922"/>
              <a:gd name="connsiteX39" fmla="*/ 282501 w 282501"/>
              <a:gd name="connsiteY39" fmla="*/ 37028 h 275922"/>
              <a:gd name="connsiteX40" fmla="*/ 141251 w 282501"/>
              <a:gd name="connsiteY40" fmla="*/ 0 h 275922"/>
              <a:gd name="connsiteX41" fmla="*/ 0 w 282501"/>
              <a:gd name="connsiteY41" fmla="*/ 37028 h 275922"/>
              <a:gd name="connsiteX42" fmla="*/ 0 w 282501"/>
              <a:gd name="connsiteY42" fmla="*/ 54946 h 275922"/>
              <a:gd name="connsiteX43" fmla="*/ 9449 w 282501"/>
              <a:gd name="connsiteY43" fmla="*/ 69016 h 275922"/>
              <a:gd name="connsiteX44" fmla="*/ 0 w 282501"/>
              <a:gd name="connsiteY44" fmla="*/ 83015 h 275922"/>
              <a:gd name="connsiteX45" fmla="*/ 0 w 282501"/>
              <a:gd name="connsiteY45" fmla="*/ 100933 h 275922"/>
              <a:gd name="connsiteX46" fmla="*/ 9519 w 282501"/>
              <a:gd name="connsiteY46" fmla="*/ 115003 h 275922"/>
              <a:gd name="connsiteX47" fmla="*/ 0 w 282501"/>
              <a:gd name="connsiteY47" fmla="*/ 129002 h 275922"/>
              <a:gd name="connsiteX48" fmla="*/ 0 w 282501"/>
              <a:gd name="connsiteY48" fmla="*/ 146921 h 275922"/>
              <a:gd name="connsiteX49" fmla="*/ 9519 w 282501"/>
              <a:gd name="connsiteY49" fmla="*/ 160989 h 275922"/>
              <a:gd name="connsiteX50" fmla="*/ 0 w 282501"/>
              <a:gd name="connsiteY50" fmla="*/ 174989 h 275922"/>
              <a:gd name="connsiteX51" fmla="*/ 0 w 282501"/>
              <a:gd name="connsiteY51" fmla="*/ 192907 h 275922"/>
              <a:gd name="connsiteX52" fmla="*/ 9449 w 282501"/>
              <a:gd name="connsiteY52" fmla="*/ 206977 h 275922"/>
              <a:gd name="connsiteX53" fmla="*/ 0 w 282501"/>
              <a:gd name="connsiteY53" fmla="*/ 220976 h 275922"/>
              <a:gd name="connsiteX54" fmla="*/ 0 w 282501"/>
              <a:gd name="connsiteY54" fmla="*/ 238894 h 275922"/>
              <a:gd name="connsiteX55" fmla="*/ 141251 w 282501"/>
              <a:gd name="connsiteY55" fmla="*/ 275922 h 275922"/>
              <a:gd name="connsiteX56" fmla="*/ 282501 w 282501"/>
              <a:gd name="connsiteY56" fmla="*/ 238894 h 275922"/>
              <a:gd name="connsiteX57" fmla="*/ 282501 w 282501"/>
              <a:gd name="connsiteY57" fmla="*/ 220976 h 275922"/>
              <a:gd name="connsiteX58" fmla="*/ 272982 w 282501"/>
              <a:gd name="connsiteY58" fmla="*/ 206977 h 275922"/>
              <a:gd name="connsiteX59" fmla="*/ 282501 w 282501"/>
              <a:gd name="connsiteY59" fmla="*/ 192907 h 275922"/>
              <a:gd name="connsiteX60" fmla="*/ 282501 w 282501"/>
              <a:gd name="connsiteY60" fmla="*/ 174989 h 275922"/>
              <a:gd name="connsiteX61" fmla="*/ 272982 w 282501"/>
              <a:gd name="connsiteY61" fmla="*/ 160989 h 275922"/>
              <a:gd name="connsiteX62" fmla="*/ 282501 w 282501"/>
              <a:gd name="connsiteY62" fmla="*/ 146921 h 275922"/>
              <a:gd name="connsiteX63" fmla="*/ 282501 w 282501"/>
              <a:gd name="connsiteY63" fmla="*/ 129002 h 275922"/>
              <a:gd name="connsiteX64" fmla="*/ 272982 w 282501"/>
              <a:gd name="connsiteY64" fmla="*/ 114933 h 275922"/>
              <a:gd name="connsiteX65" fmla="*/ 282501 w 282501"/>
              <a:gd name="connsiteY65" fmla="*/ 100863 h 275922"/>
              <a:gd name="connsiteX66" fmla="*/ 282501 w 282501"/>
              <a:gd name="connsiteY66" fmla="*/ 82945 h 275922"/>
              <a:gd name="connsiteX67" fmla="*/ 273052 w 282501"/>
              <a:gd name="connsiteY67" fmla="*/ 68946 h 275922"/>
              <a:gd name="connsiteX68" fmla="*/ 282501 w 282501"/>
              <a:gd name="connsiteY68" fmla="*/ 54946 h 275922"/>
              <a:gd name="connsiteX69" fmla="*/ 282501 w 282501"/>
              <a:gd name="connsiteY69" fmla="*/ 54946 h 27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2501" h="275922">
                <a:moveTo>
                  <a:pt x="277182" y="83015"/>
                </a:moveTo>
                <a:cubicBezTo>
                  <a:pt x="277182" y="97994"/>
                  <a:pt x="221396" y="114723"/>
                  <a:pt x="141251" y="114723"/>
                </a:cubicBezTo>
                <a:cubicBezTo>
                  <a:pt x="61176" y="114723"/>
                  <a:pt x="5320" y="97994"/>
                  <a:pt x="5320" y="83015"/>
                </a:cubicBezTo>
                <a:cubicBezTo>
                  <a:pt x="5320" y="79375"/>
                  <a:pt x="8609" y="75665"/>
                  <a:pt x="14699" y="72095"/>
                </a:cubicBezTo>
                <a:cubicBezTo>
                  <a:pt x="39407" y="85114"/>
                  <a:pt x="91414" y="91974"/>
                  <a:pt x="141181" y="91974"/>
                </a:cubicBezTo>
                <a:cubicBezTo>
                  <a:pt x="191017" y="91974"/>
                  <a:pt x="243024" y="85114"/>
                  <a:pt x="267733" y="72095"/>
                </a:cubicBezTo>
                <a:cubicBezTo>
                  <a:pt x="273892" y="75665"/>
                  <a:pt x="277182" y="79375"/>
                  <a:pt x="277182" y="83015"/>
                </a:cubicBezTo>
                <a:lnTo>
                  <a:pt x="277182" y="83015"/>
                </a:lnTo>
                <a:close/>
                <a:moveTo>
                  <a:pt x="277182" y="129002"/>
                </a:moveTo>
                <a:cubicBezTo>
                  <a:pt x="277182" y="143981"/>
                  <a:pt x="221396" y="160710"/>
                  <a:pt x="141251" y="160710"/>
                </a:cubicBezTo>
                <a:cubicBezTo>
                  <a:pt x="61176" y="160710"/>
                  <a:pt x="5320" y="143981"/>
                  <a:pt x="5320" y="129002"/>
                </a:cubicBezTo>
                <a:cubicBezTo>
                  <a:pt x="5320" y="125362"/>
                  <a:pt x="8609" y="121652"/>
                  <a:pt x="14699" y="118082"/>
                </a:cubicBezTo>
                <a:cubicBezTo>
                  <a:pt x="39407" y="131102"/>
                  <a:pt x="91414" y="137961"/>
                  <a:pt x="141251" y="137961"/>
                </a:cubicBezTo>
                <a:cubicBezTo>
                  <a:pt x="191087" y="137961"/>
                  <a:pt x="243094" y="131102"/>
                  <a:pt x="267803" y="118082"/>
                </a:cubicBezTo>
                <a:cubicBezTo>
                  <a:pt x="273892" y="121652"/>
                  <a:pt x="277182" y="125362"/>
                  <a:pt x="277182" y="129002"/>
                </a:cubicBezTo>
                <a:lnTo>
                  <a:pt x="277182" y="129002"/>
                </a:lnTo>
                <a:close/>
                <a:moveTo>
                  <a:pt x="277182" y="174989"/>
                </a:moveTo>
                <a:cubicBezTo>
                  <a:pt x="277182" y="189968"/>
                  <a:pt x="221396" y="206696"/>
                  <a:pt x="141251" y="206696"/>
                </a:cubicBezTo>
                <a:cubicBezTo>
                  <a:pt x="61176" y="206696"/>
                  <a:pt x="5320" y="189968"/>
                  <a:pt x="5320" y="174989"/>
                </a:cubicBezTo>
                <a:cubicBezTo>
                  <a:pt x="5320" y="171349"/>
                  <a:pt x="8609" y="167639"/>
                  <a:pt x="14699" y="164069"/>
                </a:cubicBezTo>
                <a:cubicBezTo>
                  <a:pt x="39407" y="177089"/>
                  <a:pt x="91414" y="183948"/>
                  <a:pt x="141251" y="183948"/>
                </a:cubicBezTo>
                <a:cubicBezTo>
                  <a:pt x="191087" y="183948"/>
                  <a:pt x="243094" y="177089"/>
                  <a:pt x="267803" y="164069"/>
                </a:cubicBezTo>
                <a:cubicBezTo>
                  <a:pt x="273822" y="167639"/>
                  <a:pt x="277182" y="171349"/>
                  <a:pt x="277182" y="174989"/>
                </a:cubicBezTo>
                <a:lnTo>
                  <a:pt x="277182" y="174989"/>
                </a:lnTo>
                <a:close/>
                <a:moveTo>
                  <a:pt x="277182" y="220976"/>
                </a:moveTo>
                <a:cubicBezTo>
                  <a:pt x="277182" y="235955"/>
                  <a:pt x="221396" y="252684"/>
                  <a:pt x="141251" y="252684"/>
                </a:cubicBezTo>
                <a:cubicBezTo>
                  <a:pt x="61176" y="252684"/>
                  <a:pt x="5320" y="235955"/>
                  <a:pt x="5320" y="220976"/>
                </a:cubicBezTo>
                <a:cubicBezTo>
                  <a:pt x="5320" y="217336"/>
                  <a:pt x="8609" y="213626"/>
                  <a:pt x="14699" y="210056"/>
                </a:cubicBezTo>
                <a:cubicBezTo>
                  <a:pt x="39407" y="223006"/>
                  <a:pt x="91414" y="229935"/>
                  <a:pt x="141251" y="229935"/>
                </a:cubicBezTo>
                <a:cubicBezTo>
                  <a:pt x="191017" y="229935"/>
                  <a:pt x="243024" y="223075"/>
                  <a:pt x="267803" y="210056"/>
                </a:cubicBezTo>
                <a:cubicBezTo>
                  <a:pt x="273822" y="213696"/>
                  <a:pt x="277182" y="217406"/>
                  <a:pt x="277182" y="220976"/>
                </a:cubicBezTo>
                <a:lnTo>
                  <a:pt x="277182" y="220976"/>
                </a:lnTo>
                <a:close/>
                <a:moveTo>
                  <a:pt x="141251" y="5320"/>
                </a:moveTo>
                <a:cubicBezTo>
                  <a:pt x="221396" y="5320"/>
                  <a:pt x="277182" y="21979"/>
                  <a:pt x="277182" y="37028"/>
                </a:cubicBezTo>
                <a:cubicBezTo>
                  <a:pt x="277182" y="52007"/>
                  <a:pt x="221396" y="68736"/>
                  <a:pt x="141251" y="68736"/>
                </a:cubicBezTo>
                <a:cubicBezTo>
                  <a:pt x="61176" y="68736"/>
                  <a:pt x="5320" y="52007"/>
                  <a:pt x="5320" y="37028"/>
                </a:cubicBezTo>
                <a:cubicBezTo>
                  <a:pt x="5320" y="21979"/>
                  <a:pt x="61106" y="5320"/>
                  <a:pt x="141251" y="5320"/>
                </a:cubicBezTo>
                <a:lnTo>
                  <a:pt x="141251" y="5320"/>
                </a:lnTo>
                <a:close/>
                <a:moveTo>
                  <a:pt x="282501" y="54946"/>
                </a:moveTo>
                <a:lnTo>
                  <a:pt x="282501" y="37028"/>
                </a:lnTo>
                <a:cubicBezTo>
                  <a:pt x="282501" y="13019"/>
                  <a:pt x="209776" y="0"/>
                  <a:pt x="141251" y="0"/>
                </a:cubicBezTo>
                <a:cubicBezTo>
                  <a:pt x="72795" y="0"/>
                  <a:pt x="0" y="13019"/>
                  <a:pt x="0" y="37028"/>
                </a:cubicBezTo>
                <a:lnTo>
                  <a:pt x="0" y="54946"/>
                </a:lnTo>
                <a:cubicBezTo>
                  <a:pt x="0" y="60126"/>
                  <a:pt x="3430" y="64816"/>
                  <a:pt x="9449" y="69016"/>
                </a:cubicBezTo>
                <a:cubicBezTo>
                  <a:pt x="3430" y="73145"/>
                  <a:pt x="0" y="77835"/>
                  <a:pt x="0" y="83015"/>
                </a:cubicBezTo>
                <a:lnTo>
                  <a:pt x="0" y="100933"/>
                </a:lnTo>
                <a:cubicBezTo>
                  <a:pt x="0" y="106183"/>
                  <a:pt x="3430" y="110873"/>
                  <a:pt x="9519" y="115003"/>
                </a:cubicBezTo>
                <a:cubicBezTo>
                  <a:pt x="3500" y="119132"/>
                  <a:pt x="0" y="123822"/>
                  <a:pt x="0" y="129002"/>
                </a:cubicBezTo>
                <a:lnTo>
                  <a:pt x="0" y="146921"/>
                </a:lnTo>
                <a:cubicBezTo>
                  <a:pt x="0" y="152170"/>
                  <a:pt x="3430" y="156860"/>
                  <a:pt x="9519" y="160989"/>
                </a:cubicBezTo>
                <a:cubicBezTo>
                  <a:pt x="3500" y="165119"/>
                  <a:pt x="0" y="169809"/>
                  <a:pt x="0" y="174989"/>
                </a:cubicBezTo>
                <a:lnTo>
                  <a:pt x="0" y="192907"/>
                </a:lnTo>
                <a:cubicBezTo>
                  <a:pt x="0" y="198157"/>
                  <a:pt x="3430" y="202847"/>
                  <a:pt x="9449" y="206977"/>
                </a:cubicBezTo>
                <a:cubicBezTo>
                  <a:pt x="3430" y="211106"/>
                  <a:pt x="0" y="215796"/>
                  <a:pt x="0" y="220976"/>
                </a:cubicBezTo>
                <a:lnTo>
                  <a:pt x="0" y="238894"/>
                </a:lnTo>
                <a:cubicBezTo>
                  <a:pt x="0" y="262903"/>
                  <a:pt x="72725" y="275922"/>
                  <a:pt x="141251" y="275922"/>
                </a:cubicBezTo>
                <a:cubicBezTo>
                  <a:pt x="209776" y="275922"/>
                  <a:pt x="282501" y="262903"/>
                  <a:pt x="282501" y="238894"/>
                </a:cubicBezTo>
                <a:lnTo>
                  <a:pt x="282501" y="220976"/>
                </a:lnTo>
                <a:cubicBezTo>
                  <a:pt x="282501" y="215796"/>
                  <a:pt x="279072" y="211106"/>
                  <a:pt x="272982" y="206977"/>
                </a:cubicBezTo>
                <a:cubicBezTo>
                  <a:pt x="279072" y="202777"/>
                  <a:pt x="282501" y="198087"/>
                  <a:pt x="282501" y="192907"/>
                </a:cubicBezTo>
                <a:lnTo>
                  <a:pt x="282501" y="174989"/>
                </a:lnTo>
                <a:cubicBezTo>
                  <a:pt x="282501" y="169809"/>
                  <a:pt x="279002" y="165119"/>
                  <a:pt x="272982" y="160989"/>
                </a:cubicBezTo>
                <a:cubicBezTo>
                  <a:pt x="279072" y="156860"/>
                  <a:pt x="282501" y="152170"/>
                  <a:pt x="282501" y="146921"/>
                </a:cubicBezTo>
                <a:lnTo>
                  <a:pt x="282501" y="129002"/>
                </a:lnTo>
                <a:cubicBezTo>
                  <a:pt x="282501" y="123752"/>
                  <a:pt x="279072" y="119132"/>
                  <a:pt x="272982" y="114933"/>
                </a:cubicBezTo>
                <a:cubicBezTo>
                  <a:pt x="279072" y="110803"/>
                  <a:pt x="282501" y="106113"/>
                  <a:pt x="282501" y="100863"/>
                </a:cubicBezTo>
                <a:lnTo>
                  <a:pt x="282501" y="82945"/>
                </a:lnTo>
                <a:cubicBezTo>
                  <a:pt x="282501" y="77765"/>
                  <a:pt x="279072" y="73075"/>
                  <a:pt x="273052" y="68946"/>
                </a:cubicBezTo>
                <a:cubicBezTo>
                  <a:pt x="279072" y="64816"/>
                  <a:pt x="282501" y="60126"/>
                  <a:pt x="282501" y="54946"/>
                </a:cubicBezTo>
                <a:lnTo>
                  <a:pt x="282501" y="54946"/>
                </a:lnTo>
                <a:close/>
              </a:path>
            </a:pathLst>
          </a:custGeom>
          <a:solidFill>
            <a:srgbClr val="FFFFFF"/>
          </a:solidFill>
          <a:ln w="6997"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97AF01ED-67F0-A272-621A-09835185061E}"/>
              </a:ext>
            </a:extLst>
          </p:cNvPr>
          <p:cNvSpPr/>
          <p:nvPr/>
        </p:nvSpPr>
        <p:spPr>
          <a:xfrm>
            <a:off x="1332215" y="5275984"/>
            <a:ext cx="29258" cy="388684"/>
          </a:xfrm>
          <a:custGeom>
            <a:avLst/>
            <a:gdLst>
              <a:gd name="connsiteX0" fmla="*/ 29258 w 29258"/>
              <a:gd name="connsiteY0" fmla="*/ 0 h 388684"/>
              <a:gd name="connsiteX1" fmla="*/ 29258 w 29258"/>
              <a:gd name="connsiteY1" fmla="*/ 388685 h 388684"/>
              <a:gd name="connsiteX2" fmla="*/ 0 w 29258"/>
              <a:gd name="connsiteY2" fmla="*/ 388685 h 388684"/>
              <a:gd name="connsiteX3" fmla="*/ 0 w 29258"/>
              <a:gd name="connsiteY3" fmla="*/ 0 h 388684"/>
              <a:gd name="connsiteX4" fmla="*/ 29258 w 29258"/>
              <a:gd name="connsiteY4" fmla="*/ 0 h 3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8" h="388684">
                <a:moveTo>
                  <a:pt x="29258" y="0"/>
                </a:moveTo>
                <a:lnTo>
                  <a:pt x="29258" y="388685"/>
                </a:lnTo>
                <a:lnTo>
                  <a:pt x="0" y="388685"/>
                </a:lnTo>
                <a:lnTo>
                  <a:pt x="0" y="0"/>
                </a:lnTo>
                <a:lnTo>
                  <a:pt x="29258" y="0"/>
                </a:lnTo>
                <a:close/>
              </a:path>
            </a:pathLst>
          </a:custGeom>
          <a:solidFill>
            <a:srgbClr val="FFFFFF"/>
          </a:solidFill>
          <a:ln w="6997" cap="flat">
            <a:no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16527E93-C908-D03E-E265-000D3FCF6B10}"/>
              </a:ext>
            </a:extLst>
          </p:cNvPr>
          <p:cNvSpPr/>
          <p:nvPr/>
        </p:nvSpPr>
        <p:spPr>
          <a:xfrm>
            <a:off x="1845632" y="4473207"/>
            <a:ext cx="29258" cy="388684"/>
          </a:xfrm>
          <a:custGeom>
            <a:avLst/>
            <a:gdLst>
              <a:gd name="connsiteX0" fmla="*/ 29258 w 29258"/>
              <a:gd name="connsiteY0" fmla="*/ 0 h 388684"/>
              <a:gd name="connsiteX1" fmla="*/ 29258 w 29258"/>
              <a:gd name="connsiteY1" fmla="*/ 388685 h 388684"/>
              <a:gd name="connsiteX2" fmla="*/ 0 w 29258"/>
              <a:gd name="connsiteY2" fmla="*/ 388685 h 388684"/>
              <a:gd name="connsiteX3" fmla="*/ 0 w 29258"/>
              <a:gd name="connsiteY3" fmla="*/ 0 h 388684"/>
              <a:gd name="connsiteX4" fmla="*/ 29258 w 29258"/>
              <a:gd name="connsiteY4" fmla="*/ 0 h 3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8" h="388684">
                <a:moveTo>
                  <a:pt x="29258" y="0"/>
                </a:moveTo>
                <a:lnTo>
                  <a:pt x="29258" y="388685"/>
                </a:lnTo>
                <a:lnTo>
                  <a:pt x="0" y="388685"/>
                </a:lnTo>
                <a:lnTo>
                  <a:pt x="0" y="0"/>
                </a:lnTo>
                <a:lnTo>
                  <a:pt x="29258" y="0"/>
                </a:lnTo>
                <a:close/>
              </a:path>
            </a:pathLst>
          </a:custGeom>
          <a:solidFill>
            <a:srgbClr val="FFFFFF"/>
          </a:solidFill>
          <a:ln w="6997"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14A19413-215A-F2EA-6FB0-88BC65E149D9}"/>
              </a:ext>
            </a:extLst>
          </p:cNvPr>
          <p:cNvSpPr/>
          <p:nvPr/>
        </p:nvSpPr>
        <p:spPr>
          <a:xfrm>
            <a:off x="2363038" y="3762123"/>
            <a:ext cx="29258" cy="388754"/>
          </a:xfrm>
          <a:custGeom>
            <a:avLst/>
            <a:gdLst>
              <a:gd name="connsiteX0" fmla="*/ 29258 w 29258"/>
              <a:gd name="connsiteY0" fmla="*/ 0 h 388754"/>
              <a:gd name="connsiteX1" fmla="*/ 29258 w 29258"/>
              <a:gd name="connsiteY1" fmla="*/ 388755 h 388754"/>
              <a:gd name="connsiteX2" fmla="*/ 0 w 29258"/>
              <a:gd name="connsiteY2" fmla="*/ 388755 h 388754"/>
              <a:gd name="connsiteX3" fmla="*/ 0 w 29258"/>
              <a:gd name="connsiteY3" fmla="*/ 0 h 388754"/>
              <a:gd name="connsiteX4" fmla="*/ 29258 w 29258"/>
              <a:gd name="connsiteY4" fmla="*/ 0 h 388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8" h="388754">
                <a:moveTo>
                  <a:pt x="29258" y="0"/>
                </a:moveTo>
                <a:lnTo>
                  <a:pt x="29258" y="388755"/>
                </a:lnTo>
                <a:lnTo>
                  <a:pt x="0" y="388755"/>
                </a:lnTo>
                <a:lnTo>
                  <a:pt x="0" y="0"/>
                </a:lnTo>
                <a:lnTo>
                  <a:pt x="29258" y="0"/>
                </a:lnTo>
                <a:close/>
              </a:path>
            </a:pathLst>
          </a:custGeom>
          <a:solidFill>
            <a:srgbClr val="FFFFFF"/>
          </a:solidFill>
          <a:ln w="6997" cap="flat">
            <a:noFill/>
            <a:prstDash val="solid"/>
            <a:miter/>
          </a:ln>
        </p:spPr>
        <p:txBody>
          <a:bodyPr rtlCol="0" anchor="ctr"/>
          <a:lstStyle/>
          <a:p>
            <a:endParaRPr lang="en-US"/>
          </a:p>
        </p:txBody>
      </p:sp>
      <p:sp>
        <p:nvSpPr>
          <p:cNvPr id="424" name="Freeform: Shape 423">
            <a:extLst>
              <a:ext uri="{FF2B5EF4-FFF2-40B4-BE49-F238E27FC236}">
                <a16:creationId xmlns:a16="http://schemas.microsoft.com/office/drawing/2014/main" id="{CF374BFC-0E08-315A-7321-A7DF538E23EA}"/>
              </a:ext>
            </a:extLst>
          </p:cNvPr>
          <p:cNvSpPr/>
          <p:nvPr/>
        </p:nvSpPr>
        <p:spPr>
          <a:xfrm>
            <a:off x="2865745" y="3045790"/>
            <a:ext cx="29258" cy="388684"/>
          </a:xfrm>
          <a:custGeom>
            <a:avLst/>
            <a:gdLst>
              <a:gd name="connsiteX0" fmla="*/ 29258 w 29258"/>
              <a:gd name="connsiteY0" fmla="*/ 0 h 388684"/>
              <a:gd name="connsiteX1" fmla="*/ 29258 w 29258"/>
              <a:gd name="connsiteY1" fmla="*/ 388685 h 388684"/>
              <a:gd name="connsiteX2" fmla="*/ 0 w 29258"/>
              <a:gd name="connsiteY2" fmla="*/ 388685 h 388684"/>
              <a:gd name="connsiteX3" fmla="*/ 0 w 29258"/>
              <a:gd name="connsiteY3" fmla="*/ 0 h 388684"/>
              <a:gd name="connsiteX4" fmla="*/ 29258 w 29258"/>
              <a:gd name="connsiteY4" fmla="*/ 0 h 3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8" h="388684">
                <a:moveTo>
                  <a:pt x="29258" y="0"/>
                </a:moveTo>
                <a:lnTo>
                  <a:pt x="29258" y="388685"/>
                </a:lnTo>
                <a:lnTo>
                  <a:pt x="0" y="388685"/>
                </a:lnTo>
                <a:lnTo>
                  <a:pt x="0" y="0"/>
                </a:lnTo>
                <a:lnTo>
                  <a:pt x="29258" y="0"/>
                </a:lnTo>
                <a:close/>
              </a:path>
            </a:pathLst>
          </a:custGeom>
          <a:solidFill>
            <a:srgbClr val="FFFFFF"/>
          </a:solidFill>
          <a:ln w="6997" cap="flat">
            <a:noFill/>
            <a:prstDash val="solid"/>
            <a:miter/>
          </a:ln>
        </p:spPr>
        <p:txBody>
          <a:bodyPr rtlCol="0" anchor="ctr"/>
          <a:lstStyle/>
          <a:p>
            <a:endParaRPr lang="en-US"/>
          </a:p>
        </p:txBody>
      </p:sp>
      <p:sp>
        <p:nvSpPr>
          <p:cNvPr id="434" name="Freeform: Shape 433">
            <a:extLst>
              <a:ext uri="{FF2B5EF4-FFF2-40B4-BE49-F238E27FC236}">
                <a16:creationId xmlns:a16="http://schemas.microsoft.com/office/drawing/2014/main" id="{8E5F45CB-2D80-C260-B1DF-9E4486F95B31}"/>
              </a:ext>
            </a:extLst>
          </p:cNvPr>
          <p:cNvSpPr/>
          <p:nvPr/>
        </p:nvSpPr>
        <p:spPr>
          <a:xfrm>
            <a:off x="11402873" y="1819395"/>
            <a:ext cx="254643" cy="254643"/>
          </a:xfrm>
          <a:custGeom>
            <a:avLst/>
            <a:gdLst>
              <a:gd name="connsiteX0" fmla="*/ 127321 w 254643"/>
              <a:gd name="connsiteY0" fmla="*/ 0 h 254643"/>
              <a:gd name="connsiteX1" fmla="*/ 254643 w 254643"/>
              <a:gd name="connsiteY1" fmla="*/ 127322 h 254643"/>
              <a:gd name="connsiteX2" fmla="*/ 127321 w 254643"/>
              <a:gd name="connsiteY2" fmla="*/ 254643 h 254643"/>
              <a:gd name="connsiteX3" fmla="*/ 0 w 254643"/>
              <a:gd name="connsiteY3" fmla="*/ 127322 h 254643"/>
              <a:gd name="connsiteX4" fmla="*/ 127321 w 254643"/>
              <a:gd name="connsiteY4" fmla="*/ 0 h 254643"/>
              <a:gd name="connsiteX5" fmla="*/ 127321 w 254643"/>
              <a:gd name="connsiteY5" fmla="*/ 0 h 25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43" h="254643">
                <a:moveTo>
                  <a:pt x="127321" y="0"/>
                </a:moveTo>
                <a:cubicBezTo>
                  <a:pt x="197667" y="0"/>
                  <a:pt x="254643" y="56976"/>
                  <a:pt x="254643" y="127322"/>
                </a:cubicBezTo>
                <a:cubicBezTo>
                  <a:pt x="254643" y="197667"/>
                  <a:pt x="197667" y="254643"/>
                  <a:pt x="127321" y="254643"/>
                </a:cubicBezTo>
                <a:cubicBezTo>
                  <a:pt x="56976" y="254643"/>
                  <a:pt x="0" y="197597"/>
                  <a:pt x="0" y="127322"/>
                </a:cubicBezTo>
                <a:cubicBezTo>
                  <a:pt x="0" y="56976"/>
                  <a:pt x="56976" y="0"/>
                  <a:pt x="127321" y="0"/>
                </a:cubicBezTo>
                <a:lnTo>
                  <a:pt x="127321" y="0"/>
                </a:lnTo>
                <a:close/>
              </a:path>
            </a:pathLst>
          </a:custGeom>
          <a:solidFill>
            <a:srgbClr val="3A6CFF"/>
          </a:solidFill>
          <a:ln w="6997" cap="flat">
            <a:noFill/>
            <a:prstDash val="solid"/>
            <a:miter/>
          </a:ln>
        </p:spPr>
        <p:txBody>
          <a:bodyPr rtlCol="0" anchor="ctr"/>
          <a:lstStyle/>
          <a:p>
            <a:endParaRPr lang="en-US"/>
          </a:p>
        </p:txBody>
      </p:sp>
      <p:sp>
        <p:nvSpPr>
          <p:cNvPr id="557" name="Freeform: Shape 556">
            <a:extLst>
              <a:ext uri="{FF2B5EF4-FFF2-40B4-BE49-F238E27FC236}">
                <a16:creationId xmlns:a16="http://schemas.microsoft.com/office/drawing/2014/main" id="{B4FBD6F7-FC20-3FEE-C43F-B3B94EF2F288}"/>
              </a:ext>
            </a:extLst>
          </p:cNvPr>
          <p:cNvSpPr/>
          <p:nvPr/>
        </p:nvSpPr>
        <p:spPr>
          <a:xfrm>
            <a:off x="11402873" y="2835169"/>
            <a:ext cx="254643" cy="254643"/>
          </a:xfrm>
          <a:custGeom>
            <a:avLst/>
            <a:gdLst>
              <a:gd name="connsiteX0" fmla="*/ 127321 w 254643"/>
              <a:gd name="connsiteY0" fmla="*/ 0 h 254643"/>
              <a:gd name="connsiteX1" fmla="*/ 254643 w 254643"/>
              <a:gd name="connsiteY1" fmla="*/ 127322 h 254643"/>
              <a:gd name="connsiteX2" fmla="*/ 127321 w 254643"/>
              <a:gd name="connsiteY2" fmla="*/ 254643 h 254643"/>
              <a:gd name="connsiteX3" fmla="*/ 0 w 254643"/>
              <a:gd name="connsiteY3" fmla="*/ 127322 h 254643"/>
              <a:gd name="connsiteX4" fmla="*/ 127321 w 254643"/>
              <a:gd name="connsiteY4" fmla="*/ 0 h 254643"/>
              <a:gd name="connsiteX5" fmla="*/ 127321 w 254643"/>
              <a:gd name="connsiteY5" fmla="*/ 0 h 25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43" h="254643">
                <a:moveTo>
                  <a:pt x="127321" y="0"/>
                </a:moveTo>
                <a:cubicBezTo>
                  <a:pt x="197667" y="0"/>
                  <a:pt x="254643" y="56976"/>
                  <a:pt x="254643" y="127322"/>
                </a:cubicBezTo>
                <a:cubicBezTo>
                  <a:pt x="254643" y="197667"/>
                  <a:pt x="197667" y="254643"/>
                  <a:pt x="127321" y="254643"/>
                </a:cubicBezTo>
                <a:cubicBezTo>
                  <a:pt x="56976" y="254643"/>
                  <a:pt x="0" y="197597"/>
                  <a:pt x="0" y="127322"/>
                </a:cubicBezTo>
                <a:cubicBezTo>
                  <a:pt x="0" y="57046"/>
                  <a:pt x="56976" y="0"/>
                  <a:pt x="127321" y="0"/>
                </a:cubicBezTo>
                <a:lnTo>
                  <a:pt x="127321" y="0"/>
                </a:lnTo>
                <a:close/>
              </a:path>
            </a:pathLst>
          </a:custGeom>
          <a:solidFill>
            <a:srgbClr val="3A6CFF"/>
          </a:solidFill>
          <a:ln w="6997" cap="flat">
            <a:noFill/>
            <a:prstDash val="solid"/>
            <a:miter/>
          </a:ln>
        </p:spPr>
        <p:txBody>
          <a:bodyPr rtlCol="0" anchor="ctr"/>
          <a:lstStyle/>
          <a:p>
            <a:endParaRPr lang="en-US"/>
          </a:p>
        </p:txBody>
      </p:sp>
      <p:sp>
        <p:nvSpPr>
          <p:cNvPr id="682" name="Freeform: Shape 681">
            <a:extLst>
              <a:ext uri="{FF2B5EF4-FFF2-40B4-BE49-F238E27FC236}">
                <a16:creationId xmlns:a16="http://schemas.microsoft.com/office/drawing/2014/main" id="{14AD9A8E-363B-C31F-3ADE-167E757AC230}"/>
              </a:ext>
            </a:extLst>
          </p:cNvPr>
          <p:cNvSpPr/>
          <p:nvPr/>
        </p:nvSpPr>
        <p:spPr>
          <a:xfrm>
            <a:off x="11402873" y="3878521"/>
            <a:ext cx="254643" cy="254643"/>
          </a:xfrm>
          <a:custGeom>
            <a:avLst/>
            <a:gdLst>
              <a:gd name="connsiteX0" fmla="*/ 127321 w 254643"/>
              <a:gd name="connsiteY0" fmla="*/ 0 h 254643"/>
              <a:gd name="connsiteX1" fmla="*/ 254643 w 254643"/>
              <a:gd name="connsiteY1" fmla="*/ 127322 h 254643"/>
              <a:gd name="connsiteX2" fmla="*/ 127321 w 254643"/>
              <a:gd name="connsiteY2" fmla="*/ 254643 h 254643"/>
              <a:gd name="connsiteX3" fmla="*/ 0 w 254643"/>
              <a:gd name="connsiteY3" fmla="*/ 127322 h 254643"/>
              <a:gd name="connsiteX4" fmla="*/ 127321 w 254643"/>
              <a:gd name="connsiteY4" fmla="*/ 0 h 254643"/>
              <a:gd name="connsiteX5" fmla="*/ 127321 w 254643"/>
              <a:gd name="connsiteY5" fmla="*/ 0 h 25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43" h="254643">
                <a:moveTo>
                  <a:pt x="127321" y="0"/>
                </a:moveTo>
                <a:cubicBezTo>
                  <a:pt x="197667" y="0"/>
                  <a:pt x="254643" y="56976"/>
                  <a:pt x="254643" y="127322"/>
                </a:cubicBezTo>
                <a:cubicBezTo>
                  <a:pt x="254643" y="197667"/>
                  <a:pt x="197667" y="254643"/>
                  <a:pt x="127321" y="254643"/>
                </a:cubicBezTo>
                <a:cubicBezTo>
                  <a:pt x="56976" y="254643"/>
                  <a:pt x="0" y="197597"/>
                  <a:pt x="0" y="127322"/>
                </a:cubicBezTo>
                <a:cubicBezTo>
                  <a:pt x="0" y="57046"/>
                  <a:pt x="56976" y="0"/>
                  <a:pt x="127321" y="0"/>
                </a:cubicBezTo>
                <a:lnTo>
                  <a:pt x="127321" y="0"/>
                </a:lnTo>
                <a:close/>
              </a:path>
            </a:pathLst>
          </a:custGeom>
          <a:solidFill>
            <a:srgbClr val="3A6CFF"/>
          </a:solidFill>
          <a:ln w="6997" cap="flat">
            <a:noFill/>
            <a:prstDash val="solid"/>
            <a:miter/>
          </a:ln>
        </p:spPr>
        <p:txBody>
          <a:bodyPr rtlCol="0" anchor="ctr"/>
          <a:lstStyle/>
          <a:p>
            <a:endParaRPr lang="en-US"/>
          </a:p>
        </p:txBody>
      </p:sp>
      <p:sp>
        <p:nvSpPr>
          <p:cNvPr id="806" name="Freeform: Shape 805">
            <a:extLst>
              <a:ext uri="{FF2B5EF4-FFF2-40B4-BE49-F238E27FC236}">
                <a16:creationId xmlns:a16="http://schemas.microsoft.com/office/drawing/2014/main" id="{8DEDEF65-AA33-B260-AE9E-8231702A2C20}"/>
              </a:ext>
            </a:extLst>
          </p:cNvPr>
          <p:cNvSpPr/>
          <p:nvPr/>
        </p:nvSpPr>
        <p:spPr>
          <a:xfrm>
            <a:off x="11402873" y="4917743"/>
            <a:ext cx="254643" cy="254643"/>
          </a:xfrm>
          <a:custGeom>
            <a:avLst/>
            <a:gdLst>
              <a:gd name="connsiteX0" fmla="*/ 127321 w 254643"/>
              <a:gd name="connsiteY0" fmla="*/ 0 h 254643"/>
              <a:gd name="connsiteX1" fmla="*/ 254643 w 254643"/>
              <a:gd name="connsiteY1" fmla="*/ 127322 h 254643"/>
              <a:gd name="connsiteX2" fmla="*/ 127321 w 254643"/>
              <a:gd name="connsiteY2" fmla="*/ 254643 h 254643"/>
              <a:gd name="connsiteX3" fmla="*/ 0 w 254643"/>
              <a:gd name="connsiteY3" fmla="*/ 127322 h 254643"/>
              <a:gd name="connsiteX4" fmla="*/ 127321 w 254643"/>
              <a:gd name="connsiteY4" fmla="*/ 0 h 254643"/>
              <a:gd name="connsiteX5" fmla="*/ 127321 w 254643"/>
              <a:gd name="connsiteY5" fmla="*/ 0 h 25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43" h="254643">
                <a:moveTo>
                  <a:pt x="127321" y="0"/>
                </a:moveTo>
                <a:cubicBezTo>
                  <a:pt x="197667" y="0"/>
                  <a:pt x="254643" y="57046"/>
                  <a:pt x="254643" y="127322"/>
                </a:cubicBezTo>
                <a:cubicBezTo>
                  <a:pt x="254643" y="197667"/>
                  <a:pt x="197667" y="254643"/>
                  <a:pt x="127321" y="254643"/>
                </a:cubicBezTo>
                <a:cubicBezTo>
                  <a:pt x="56976" y="254643"/>
                  <a:pt x="0" y="197597"/>
                  <a:pt x="0" y="127322"/>
                </a:cubicBezTo>
                <a:cubicBezTo>
                  <a:pt x="0" y="57046"/>
                  <a:pt x="56976" y="0"/>
                  <a:pt x="127321" y="0"/>
                </a:cubicBezTo>
                <a:lnTo>
                  <a:pt x="127321" y="0"/>
                </a:lnTo>
                <a:close/>
              </a:path>
            </a:pathLst>
          </a:custGeom>
          <a:solidFill>
            <a:srgbClr val="3A6CFF"/>
          </a:solidFill>
          <a:ln w="6997" cap="flat">
            <a:noFill/>
            <a:prstDash val="solid"/>
            <a:miter/>
          </a:ln>
        </p:spPr>
        <p:txBody>
          <a:bodyPr rtlCol="0" anchor="ctr"/>
          <a:lstStyle/>
          <a:p>
            <a:endParaRPr lang="en-US"/>
          </a:p>
        </p:txBody>
      </p:sp>
      <p:grpSp>
        <p:nvGrpSpPr>
          <p:cNvPr id="920" name="Graphic 28">
            <a:extLst>
              <a:ext uri="{FF2B5EF4-FFF2-40B4-BE49-F238E27FC236}">
                <a16:creationId xmlns:a16="http://schemas.microsoft.com/office/drawing/2014/main" id="{5847C3C7-7B6B-262B-A9E2-95D0A0807CD6}"/>
              </a:ext>
            </a:extLst>
          </p:cNvPr>
          <p:cNvGrpSpPr/>
          <p:nvPr/>
        </p:nvGrpSpPr>
        <p:grpSpPr>
          <a:xfrm>
            <a:off x="5271348" y="2430881"/>
            <a:ext cx="644168" cy="397153"/>
            <a:chOff x="5271348" y="2430881"/>
            <a:chExt cx="644168" cy="397153"/>
          </a:xfrm>
          <a:solidFill>
            <a:srgbClr val="FFFFFF"/>
          </a:solidFill>
        </p:grpSpPr>
        <p:sp>
          <p:nvSpPr>
            <p:cNvPr id="921" name="Freeform: Shape 920">
              <a:extLst>
                <a:ext uri="{FF2B5EF4-FFF2-40B4-BE49-F238E27FC236}">
                  <a16:creationId xmlns:a16="http://schemas.microsoft.com/office/drawing/2014/main" id="{5E212457-3704-E4E1-943E-576DDE26405C}"/>
                </a:ext>
              </a:extLst>
            </p:cNvPr>
            <p:cNvSpPr/>
            <p:nvPr/>
          </p:nvSpPr>
          <p:spPr>
            <a:xfrm>
              <a:off x="5341291" y="2607689"/>
              <a:ext cx="55634" cy="67549"/>
            </a:xfrm>
            <a:custGeom>
              <a:avLst/>
              <a:gdLst>
                <a:gd name="connsiteX0" fmla="*/ 53389 w 55634"/>
                <a:gd name="connsiteY0" fmla="*/ 31148 h 67549"/>
                <a:gd name="connsiteX1" fmla="*/ 52269 w 55634"/>
                <a:gd name="connsiteY1" fmla="*/ 31008 h 67549"/>
                <a:gd name="connsiteX2" fmla="*/ 52619 w 55634"/>
                <a:gd name="connsiteY2" fmla="*/ 24359 h 67549"/>
                <a:gd name="connsiteX3" fmla="*/ 28331 w 55634"/>
                <a:gd name="connsiteY3" fmla="*/ 0 h 67549"/>
                <a:gd name="connsiteX4" fmla="*/ 3412 w 55634"/>
                <a:gd name="connsiteY4" fmla="*/ 23659 h 67549"/>
                <a:gd name="connsiteX5" fmla="*/ 3552 w 55634"/>
                <a:gd name="connsiteY5" fmla="*/ 30378 h 67549"/>
                <a:gd name="connsiteX6" fmla="*/ 2362 w 55634"/>
                <a:gd name="connsiteY6" fmla="*/ 30448 h 67549"/>
                <a:gd name="connsiteX7" fmla="*/ 542 w 55634"/>
                <a:gd name="connsiteY7" fmla="*/ 38428 h 67549"/>
                <a:gd name="connsiteX8" fmla="*/ 5722 w 55634"/>
                <a:gd name="connsiteY8" fmla="*/ 43958 h 67549"/>
                <a:gd name="connsiteX9" fmla="*/ 27281 w 55634"/>
                <a:gd name="connsiteY9" fmla="*/ 67546 h 67549"/>
                <a:gd name="connsiteX10" fmla="*/ 27351 w 55634"/>
                <a:gd name="connsiteY10" fmla="*/ 67546 h 67549"/>
                <a:gd name="connsiteX11" fmla="*/ 27421 w 55634"/>
                <a:gd name="connsiteY11" fmla="*/ 67546 h 67549"/>
                <a:gd name="connsiteX12" fmla="*/ 49609 w 55634"/>
                <a:gd name="connsiteY12" fmla="*/ 44517 h 67549"/>
                <a:gd name="connsiteX13" fmla="*/ 54929 w 55634"/>
                <a:gd name="connsiteY13" fmla="*/ 39128 h 67549"/>
                <a:gd name="connsiteX14" fmla="*/ 53389 w 55634"/>
                <a:gd name="connsiteY14" fmla="*/ 31148 h 67549"/>
                <a:gd name="connsiteX15" fmla="*/ 53389 w 55634"/>
                <a:gd name="connsiteY15" fmla="*/ 31148 h 67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634" h="67549">
                  <a:moveTo>
                    <a:pt x="53389" y="31148"/>
                  </a:moveTo>
                  <a:cubicBezTo>
                    <a:pt x="53039" y="31008"/>
                    <a:pt x="52619" y="30938"/>
                    <a:pt x="52269" y="31008"/>
                  </a:cubicBezTo>
                  <a:cubicBezTo>
                    <a:pt x="52409" y="29608"/>
                    <a:pt x="52549" y="25269"/>
                    <a:pt x="52619" y="24359"/>
                  </a:cubicBezTo>
                  <a:cubicBezTo>
                    <a:pt x="53179" y="10080"/>
                    <a:pt x="41979" y="280"/>
                    <a:pt x="28331" y="0"/>
                  </a:cubicBezTo>
                  <a:cubicBezTo>
                    <a:pt x="14751" y="-70"/>
                    <a:pt x="3272" y="9380"/>
                    <a:pt x="3412" y="23659"/>
                  </a:cubicBezTo>
                  <a:cubicBezTo>
                    <a:pt x="3412" y="24569"/>
                    <a:pt x="3482" y="28978"/>
                    <a:pt x="3552" y="30378"/>
                  </a:cubicBezTo>
                  <a:cubicBezTo>
                    <a:pt x="3132" y="30308"/>
                    <a:pt x="2782" y="30378"/>
                    <a:pt x="2362" y="30448"/>
                  </a:cubicBezTo>
                  <a:cubicBezTo>
                    <a:pt x="192" y="31148"/>
                    <a:pt x="-648" y="34718"/>
                    <a:pt x="542" y="38428"/>
                  </a:cubicBezTo>
                  <a:cubicBezTo>
                    <a:pt x="1592" y="41578"/>
                    <a:pt x="3762" y="43818"/>
                    <a:pt x="5722" y="43958"/>
                  </a:cubicBezTo>
                  <a:cubicBezTo>
                    <a:pt x="7472" y="67896"/>
                    <a:pt x="27281" y="67546"/>
                    <a:pt x="27281" y="67546"/>
                  </a:cubicBezTo>
                  <a:lnTo>
                    <a:pt x="27351" y="67546"/>
                  </a:lnTo>
                  <a:lnTo>
                    <a:pt x="27421" y="67546"/>
                  </a:lnTo>
                  <a:cubicBezTo>
                    <a:pt x="27421" y="67546"/>
                    <a:pt x="47229" y="68386"/>
                    <a:pt x="49609" y="44517"/>
                  </a:cubicBezTo>
                  <a:cubicBezTo>
                    <a:pt x="51569" y="44448"/>
                    <a:pt x="53809" y="42278"/>
                    <a:pt x="54929" y="39128"/>
                  </a:cubicBezTo>
                  <a:cubicBezTo>
                    <a:pt x="56329" y="35488"/>
                    <a:pt x="55559" y="31918"/>
                    <a:pt x="53389" y="31148"/>
                  </a:cubicBezTo>
                  <a:lnTo>
                    <a:pt x="53389" y="31148"/>
                  </a:lnTo>
                  <a:close/>
                </a:path>
              </a:pathLst>
            </a:custGeom>
            <a:solidFill>
              <a:srgbClr val="FFFFFF"/>
            </a:solidFill>
            <a:ln w="6997" cap="flat">
              <a:noFill/>
              <a:prstDash val="solid"/>
              <a:miter/>
            </a:ln>
          </p:spPr>
          <p:txBody>
            <a:bodyPr rtlCol="0" anchor="ctr"/>
            <a:lstStyle/>
            <a:p>
              <a:endParaRPr lang="en-US"/>
            </a:p>
          </p:txBody>
        </p:sp>
        <p:sp>
          <p:nvSpPr>
            <p:cNvPr id="922" name="Freeform: Shape 921">
              <a:extLst>
                <a:ext uri="{FF2B5EF4-FFF2-40B4-BE49-F238E27FC236}">
                  <a16:creationId xmlns:a16="http://schemas.microsoft.com/office/drawing/2014/main" id="{82B047F0-39BF-B7DF-4EB8-C5BB50D71119}"/>
                </a:ext>
              </a:extLst>
            </p:cNvPr>
            <p:cNvSpPr/>
            <p:nvPr/>
          </p:nvSpPr>
          <p:spPr>
            <a:xfrm>
              <a:off x="5423440" y="2555821"/>
              <a:ext cx="72249" cy="87710"/>
            </a:xfrm>
            <a:custGeom>
              <a:avLst/>
              <a:gdLst>
                <a:gd name="connsiteX0" fmla="*/ 69304 w 72249"/>
                <a:gd name="connsiteY0" fmla="*/ 40459 h 87710"/>
                <a:gd name="connsiteX1" fmla="*/ 67834 w 72249"/>
                <a:gd name="connsiteY1" fmla="*/ 40319 h 87710"/>
                <a:gd name="connsiteX2" fmla="*/ 68254 w 72249"/>
                <a:gd name="connsiteY2" fmla="*/ 31639 h 87710"/>
                <a:gd name="connsiteX3" fmla="*/ 36756 w 72249"/>
                <a:gd name="connsiteY3" fmla="*/ 1 h 87710"/>
                <a:gd name="connsiteX4" fmla="*/ 4348 w 72249"/>
                <a:gd name="connsiteY4" fmla="*/ 30729 h 87710"/>
                <a:gd name="connsiteX5" fmla="*/ 4558 w 72249"/>
                <a:gd name="connsiteY5" fmla="*/ 39409 h 87710"/>
                <a:gd name="connsiteX6" fmla="*/ 3089 w 72249"/>
                <a:gd name="connsiteY6" fmla="*/ 39549 h 87710"/>
                <a:gd name="connsiteX7" fmla="*/ 709 w 72249"/>
                <a:gd name="connsiteY7" fmla="*/ 49908 h 87710"/>
                <a:gd name="connsiteX8" fmla="*/ 7428 w 72249"/>
                <a:gd name="connsiteY8" fmla="*/ 57048 h 87710"/>
                <a:gd name="connsiteX9" fmla="*/ 35496 w 72249"/>
                <a:gd name="connsiteY9" fmla="*/ 87706 h 87710"/>
                <a:gd name="connsiteX10" fmla="*/ 35566 w 72249"/>
                <a:gd name="connsiteY10" fmla="*/ 87706 h 87710"/>
                <a:gd name="connsiteX11" fmla="*/ 35636 w 72249"/>
                <a:gd name="connsiteY11" fmla="*/ 87706 h 87710"/>
                <a:gd name="connsiteX12" fmla="*/ 64544 w 72249"/>
                <a:gd name="connsiteY12" fmla="*/ 57817 h 87710"/>
                <a:gd name="connsiteX13" fmla="*/ 71474 w 72249"/>
                <a:gd name="connsiteY13" fmla="*/ 50818 h 87710"/>
                <a:gd name="connsiteX14" fmla="*/ 69304 w 72249"/>
                <a:gd name="connsiteY14" fmla="*/ 40459 h 87710"/>
                <a:gd name="connsiteX15" fmla="*/ 69304 w 72249"/>
                <a:gd name="connsiteY15" fmla="*/ 40459 h 87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249" h="87710">
                  <a:moveTo>
                    <a:pt x="69304" y="40459"/>
                  </a:moveTo>
                  <a:cubicBezTo>
                    <a:pt x="68814" y="40319"/>
                    <a:pt x="68324" y="40249"/>
                    <a:pt x="67834" y="40319"/>
                  </a:cubicBezTo>
                  <a:cubicBezTo>
                    <a:pt x="67974" y="38499"/>
                    <a:pt x="68184" y="32829"/>
                    <a:pt x="68254" y="31639"/>
                  </a:cubicBezTo>
                  <a:cubicBezTo>
                    <a:pt x="68954" y="13020"/>
                    <a:pt x="54395" y="421"/>
                    <a:pt x="36756" y="1"/>
                  </a:cubicBezTo>
                  <a:cubicBezTo>
                    <a:pt x="19047" y="-139"/>
                    <a:pt x="4208" y="12180"/>
                    <a:pt x="4348" y="30729"/>
                  </a:cubicBezTo>
                  <a:cubicBezTo>
                    <a:pt x="4348" y="31919"/>
                    <a:pt x="4418" y="37589"/>
                    <a:pt x="4558" y="39409"/>
                  </a:cubicBezTo>
                  <a:cubicBezTo>
                    <a:pt x="4068" y="39339"/>
                    <a:pt x="3578" y="39409"/>
                    <a:pt x="3089" y="39549"/>
                  </a:cubicBezTo>
                  <a:cubicBezTo>
                    <a:pt x="219" y="40459"/>
                    <a:pt x="-832" y="45078"/>
                    <a:pt x="709" y="49908"/>
                  </a:cubicBezTo>
                  <a:cubicBezTo>
                    <a:pt x="2038" y="54038"/>
                    <a:pt x="4838" y="56907"/>
                    <a:pt x="7428" y="57048"/>
                  </a:cubicBezTo>
                  <a:cubicBezTo>
                    <a:pt x="9738" y="88126"/>
                    <a:pt x="35496" y="87706"/>
                    <a:pt x="35496" y="87706"/>
                  </a:cubicBezTo>
                  <a:lnTo>
                    <a:pt x="35566" y="87706"/>
                  </a:lnTo>
                  <a:lnTo>
                    <a:pt x="35636" y="87706"/>
                  </a:lnTo>
                  <a:cubicBezTo>
                    <a:pt x="35636" y="87706"/>
                    <a:pt x="61394" y="88825"/>
                    <a:pt x="64544" y="57817"/>
                  </a:cubicBezTo>
                  <a:cubicBezTo>
                    <a:pt x="67134" y="57747"/>
                    <a:pt x="70004" y="54948"/>
                    <a:pt x="71474" y="50818"/>
                  </a:cubicBezTo>
                  <a:cubicBezTo>
                    <a:pt x="73084" y="46128"/>
                    <a:pt x="72104" y="41509"/>
                    <a:pt x="69304" y="40459"/>
                  </a:cubicBezTo>
                  <a:lnTo>
                    <a:pt x="69304" y="40459"/>
                  </a:lnTo>
                  <a:close/>
                </a:path>
              </a:pathLst>
            </a:custGeom>
            <a:solidFill>
              <a:srgbClr val="FFFFFF"/>
            </a:solidFill>
            <a:ln w="6997" cap="flat">
              <a:noFill/>
              <a:prstDash val="solid"/>
              <a:miter/>
            </a:ln>
          </p:spPr>
          <p:txBody>
            <a:bodyPr rtlCol="0" anchor="ctr"/>
            <a:lstStyle/>
            <a:p>
              <a:endParaRPr lang="en-US"/>
            </a:p>
          </p:txBody>
        </p:sp>
        <p:sp>
          <p:nvSpPr>
            <p:cNvPr id="923" name="Freeform: Shape 922">
              <a:extLst>
                <a:ext uri="{FF2B5EF4-FFF2-40B4-BE49-F238E27FC236}">
                  <a16:creationId xmlns:a16="http://schemas.microsoft.com/office/drawing/2014/main" id="{48F64BF1-8B92-71BC-79CD-ED597519A6F6}"/>
                </a:ext>
              </a:extLst>
            </p:cNvPr>
            <p:cNvSpPr/>
            <p:nvPr/>
          </p:nvSpPr>
          <p:spPr>
            <a:xfrm>
              <a:off x="5533766" y="2487296"/>
              <a:ext cx="96998" cy="117739"/>
            </a:xfrm>
            <a:custGeom>
              <a:avLst/>
              <a:gdLst>
                <a:gd name="connsiteX0" fmla="*/ 93090 w 96998"/>
                <a:gd name="connsiteY0" fmla="*/ 54247 h 117739"/>
                <a:gd name="connsiteX1" fmla="*/ 91059 w 96998"/>
                <a:gd name="connsiteY1" fmla="*/ 54037 h 117739"/>
                <a:gd name="connsiteX2" fmla="*/ 91619 w 96998"/>
                <a:gd name="connsiteY2" fmla="*/ 42418 h 117739"/>
                <a:gd name="connsiteX3" fmla="*/ 49272 w 96998"/>
                <a:gd name="connsiteY3" fmla="*/ 1 h 117739"/>
                <a:gd name="connsiteX4" fmla="*/ 5875 w 96998"/>
                <a:gd name="connsiteY4" fmla="*/ 41298 h 117739"/>
                <a:gd name="connsiteX5" fmla="*/ 6155 w 96998"/>
                <a:gd name="connsiteY5" fmla="*/ 52917 h 117739"/>
                <a:gd name="connsiteX6" fmla="*/ 4125 w 96998"/>
                <a:gd name="connsiteY6" fmla="*/ 53127 h 117739"/>
                <a:gd name="connsiteX7" fmla="*/ 975 w 96998"/>
                <a:gd name="connsiteY7" fmla="*/ 66987 h 117739"/>
                <a:gd name="connsiteX8" fmla="*/ 10005 w 96998"/>
                <a:gd name="connsiteY8" fmla="*/ 76576 h 117739"/>
                <a:gd name="connsiteX9" fmla="*/ 47662 w 96998"/>
                <a:gd name="connsiteY9" fmla="*/ 117733 h 117739"/>
                <a:gd name="connsiteX10" fmla="*/ 47732 w 96998"/>
                <a:gd name="connsiteY10" fmla="*/ 117733 h 117739"/>
                <a:gd name="connsiteX11" fmla="*/ 47802 w 96998"/>
                <a:gd name="connsiteY11" fmla="*/ 117733 h 117739"/>
                <a:gd name="connsiteX12" fmla="*/ 86580 w 96998"/>
                <a:gd name="connsiteY12" fmla="*/ 77626 h 117739"/>
                <a:gd name="connsiteX13" fmla="*/ 95889 w 96998"/>
                <a:gd name="connsiteY13" fmla="*/ 68246 h 117739"/>
                <a:gd name="connsiteX14" fmla="*/ 93090 w 96998"/>
                <a:gd name="connsiteY14" fmla="*/ 54247 h 117739"/>
                <a:gd name="connsiteX15" fmla="*/ 93090 w 96998"/>
                <a:gd name="connsiteY15" fmla="*/ 54247 h 117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998" h="117739">
                  <a:moveTo>
                    <a:pt x="93090" y="54247"/>
                  </a:moveTo>
                  <a:cubicBezTo>
                    <a:pt x="92459" y="54037"/>
                    <a:pt x="91760" y="53967"/>
                    <a:pt x="91059" y="54037"/>
                  </a:cubicBezTo>
                  <a:cubicBezTo>
                    <a:pt x="91270" y="51587"/>
                    <a:pt x="91549" y="44028"/>
                    <a:pt x="91619" y="42418"/>
                  </a:cubicBezTo>
                  <a:cubicBezTo>
                    <a:pt x="92529" y="17500"/>
                    <a:pt x="73001" y="491"/>
                    <a:pt x="49272" y="1"/>
                  </a:cubicBezTo>
                  <a:cubicBezTo>
                    <a:pt x="25544" y="-139"/>
                    <a:pt x="5595" y="16310"/>
                    <a:pt x="5875" y="41298"/>
                  </a:cubicBezTo>
                  <a:cubicBezTo>
                    <a:pt x="5875" y="42908"/>
                    <a:pt x="5945" y="50538"/>
                    <a:pt x="6155" y="52917"/>
                  </a:cubicBezTo>
                  <a:cubicBezTo>
                    <a:pt x="5455" y="52847"/>
                    <a:pt x="4825" y="52917"/>
                    <a:pt x="4125" y="53127"/>
                  </a:cubicBezTo>
                  <a:cubicBezTo>
                    <a:pt x="276" y="54387"/>
                    <a:pt x="-1124" y="60547"/>
                    <a:pt x="975" y="66987"/>
                  </a:cubicBezTo>
                  <a:cubicBezTo>
                    <a:pt x="2795" y="72516"/>
                    <a:pt x="6575" y="76436"/>
                    <a:pt x="10005" y="76576"/>
                  </a:cubicBezTo>
                  <a:cubicBezTo>
                    <a:pt x="13084" y="118293"/>
                    <a:pt x="47662" y="117733"/>
                    <a:pt x="47662" y="117733"/>
                  </a:cubicBezTo>
                  <a:lnTo>
                    <a:pt x="47732" y="117733"/>
                  </a:lnTo>
                  <a:lnTo>
                    <a:pt x="47802" y="117733"/>
                  </a:lnTo>
                  <a:cubicBezTo>
                    <a:pt x="47802" y="117733"/>
                    <a:pt x="82310" y="119203"/>
                    <a:pt x="86580" y="77626"/>
                  </a:cubicBezTo>
                  <a:cubicBezTo>
                    <a:pt x="90079" y="77556"/>
                    <a:pt x="93929" y="73776"/>
                    <a:pt x="95889" y="68246"/>
                  </a:cubicBezTo>
                  <a:cubicBezTo>
                    <a:pt x="98129" y="61877"/>
                    <a:pt x="96869" y="55577"/>
                    <a:pt x="93090" y="54247"/>
                  </a:cubicBezTo>
                  <a:lnTo>
                    <a:pt x="93090" y="54247"/>
                  </a:lnTo>
                  <a:close/>
                </a:path>
              </a:pathLst>
            </a:custGeom>
            <a:solidFill>
              <a:srgbClr val="FFFFFF"/>
            </a:solidFill>
            <a:ln w="6997" cap="flat">
              <a:noFill/>
              <a:prstDash val="solid"/>
              <a:miter/>
            </a:ln>
          </p:spPr>
          <p:txBody>
            <a:bodyPr rtlCol="0" anchor="ctr"/>
            <a:lstStyle/>
            <a:p>
              <a:endParaRPr lang="en-US"/>
            </a:p>
          </p:txBody>
        </p:sp>
        <p:sp>
          <p:nvSpPr>
            <p:cNvPr id="924" name="Freeform: Shape 923">
              <a:extLst>
                <a:ext uri="{FF2B5EF4-FFF2-40B4-BE49-F238E27FC236}">
                  <a16:creationId xmlns:a16="http://schemas.microsoft.com/office/drawing/2014/main" id="{2A598FF3-8BBF-7B8F-4DEC-F0A39B2B5D9C}"/>
                </a:ext>
              </a:extLst>
            </p:cNvPr>
            <p:cNvSpPr/>
            <p:nvPr/>
          </p:nvSpPr>
          <p:spPr>
            <a:xfrm>
              <a:off x="5671633" y="2430881"/>
              <a:ext cx="107317" cy="130333"/>
            </a:xfrm>
            <a:custGeom>
              <a:avLst/>
              <a:gdLst>
                <a:gd name="connsiteX0" fmla="*/ 102842 w 107317"/>
                <a:gd name="connsiteY0" fmla="*/ 59426 h 130333"/>
                <a:gd name="connsiteX1" fmla="*/ 100602 w 107317"/>
                <a:gd name="connsiteY1" fmla="*/ 59216 h 130333"/>
                <a:gd name="connsiteX2" fmla="*/ 101092 w 107317"/>
                <a:gd name="connsiteY2" fmla="*/ 46337 h 130333"/>
                <a:gd name="connsiteX3" fmla="*/ 53636 w 107317"/>
                <a:gd name="connsiteY3" fmla="*/ 0 h 130333"/>
                <a:gd name="connsiteX4" fmla="*/ 6178 w 107317"/>
                <a:gd name="connsiteY4" fmla="*/ 46337 h 130333"/>
                <a:gd name="connsiteX5" fmla="*/ 6668 w 107317"/>
                <a:gd name="connsiteY5" fmla="*/ 59216 h 130333"/>
                <a:gd name="connsiteX6" fmla="*/ 4429 w 107317"/>
                <a:gd name="connsiteY6" fmla="*/ 59426 h 130333"/>
                <a:gd name="connsiteX7" fmla="*/ 1139 w 107317"/>
                <a:gd name="connsiteY7" fmla="*/ 74825 h 130333"/>
                <a:gd name="connsiteX8" fmla="*/ 11288 w 107317"/>
                <a:gd name="connsiteY8" fmla="*/ 85324 h 130333"/>
                <a:gd name="connsiteX9" fmla="*/ 53566 w 107317"/>
                <a:gd name="connsiteY9" fmla="*/ 130331 h 130333"/>
                <a:gd name="connsiteX10" fmla="*/ 53636 w 107317"/>
                <a:gd name="connsiteY10" fmla="*/ 130331 h 130333"/>
                <a:gd name="connsiteX11" fmla="*/ 53705 w 107317"/>
                <a:gd name="connsiteY11" fmla="*/ 130331 h 130333"/>
                <a:gd name="connsiteX12" fmla="*/ 95983 w 107317"/>
                <a:gd name="connsiteY12" fmla="*/ 85324 h 130333"/>
                <a:gd name="connsiteX13" fmla="*/ 106132 w 107317"/>
                <a:gd name="connsiteY13" fmla="*/ 74825 h 130333"/>
                <a:gd name="connsiteX14" fmla="*/ 102842 w 107317"/>
                <a:gd name="connsiteY14" fmla="*/ 59426 h 130333"/>
                <a:gd name="connsiteX15" fmla="*/ 102842 w 107317"/>
                <a:gd name="connsiteY15" fmla="*/ 59426 h 130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317" h="130333">
                  <a:moveTo>
                    <a:pt x="102842" y="59426"/>
                  </a:moveTo>
                  <a:cubicBezTo>
                    <a:pt x="102142" y="59146"/>
                    <a:pt x="101373" y="59146"/>
                    <a:pt x="100602" y="59216"/>
                  </a:cubicBezTo>
                  <a:cubicBezTo>
                    <a:pt x="100812" y="56556"/>
                    <a:pt x="101022" y="48157"/>
                    <a:pt x="101092" y="46337"/>
                  </a:cubicBezTo>
                  <a:cubicBezTo>
                    <a:pt x="101722" y="18689"/>
                    <a:pt x="79884" y="210"/>
                    <a:pt x="53636" y="0"/>
                  </a:cubicBezTo>
                  <a:cubicBezTo>
                    <a:pt x="27387" y="210"/>
                    <a:pt x="5479" y="18689"/>
                    <a:pt x="6178" y="46337"/>
                  </a:cubicBezTo>
                  <a:cubicBezTo>
                    <a:pt x="6249" y="48157"/>
                    <a:pt x="6458" y="56556"/>
                    <a:pt x="6668" y="59216"/>
                  </a:cubicBezTo>
                  <a:cubicBezTo>
                    <a:pt x="5899" y="59146"/>
                    <a:pt x="5129" y="59216"/>
                    <a:pt x="4429" y="59426"/>
                  </a:cubicBezTo>
                  <a:cubicBezTo>
                    <a:pt x="229" y="60826"/>
                    <a:pt x="-1241" y="67756"/>
                    <a:pt x="1139" y="74825"/>
                  </a:cubicBezTo>
                  <a:cubicBezTo>
                    <a:pt x="3169" y="80915"/>
                    <a:pt x="7438" y="85184"/>
                    <a:pt x="11288" y="85324"/>
                  </a:cubicBezTo>
                  <a:cubicBezTo>
                    <a:pt x="15348" y="131451"/>
                    <a:pt x="53566" y="130331"/>
                    <a:pt x="53566" y="130331"/>
                  </a:cubicBezTo>
                  <a:lnTo>
                    <a:pt x="53636" y="130331"/>
                  </a:lnTo>
                  <a:lnTo>
                    <a:pt x="53705" y="130331"/>
                  </a:lnTo>
                  <a:cubicBezTo>
                    <a:pt x="53705" y="130331"/>
                    <a:pt x="91923" y="131451"/>
                    <a:pt x="95983" y="85324"/>
                  </a:cubicBezTo>
                  <a:cubicBezTo>
                    <a:pt x="99832" y="85184"/>
                    <a:pt x="104102" y="80915"/>
                    <a:pt x="106132" y="74825"/>
                  </a:cubicBezTo>
                  <a:cubicBezTo>
                    <a:pt x="108582" y="67756"/>
                    <a:pt x="107112" y="60826"/>
                    <a:pt x="102842" y="59426"/>
                  </a:cubicBezTo>
                  <a:lnTo>
                    <a:pt x="102842" y="59426"/>
                  </a:lnTo>
                  <a:close/>
                </a:path>
              </a:pathLst>
            </a:custGeom>
            <a:solidFill>
              <a:srgbClr val="FFFFFF"/>
            </a:solidFill>
            <a:ln w="6997" cap="flat">
              <a:noFill/>
              <a:prstDash val="solid"/>
              <a:miter/>
            </a:ln>
          </p:spPr>
          <p:txBody>
            <a:bodyPr rtlCol="0" anchor="ctr"/>
            <a:lstStyle/>
            <a:p>
              <a:endParaRPr lang="en-US"/>
            </a:p>
          </p:txBody>
        </p:sp>
        <p:sp>
          <p:nvSpPr>
            <p:cNvPr id="925" name="Freeform: Shape 924">
              <a:extLst>
                <a:ext uri="{FF2B5EF4-FFF2-40B4-BE49-F238E27FC236}">
                  <a16:creationId xmlns:a16="http://schemas.microsoft.com/office/drawing/2014/main" id="{1821F590-3C2C-E300-C03A-B0F0F57DB3F4}"/>
                </a:ext>
              </a:extLst>
            </p:cNvPr>
            <p:cNvSpPr/>
            <p:nvPr/>
          </p:nvSpPr>
          <p:spPr>
            <a:xfrm>
              <a:off x="5311666" y="2570171"/>
              <a:ext cx="515936" cy="188847"/>
            </a:xfrm>
            <a:custGeom>
              <a:avLst/>
              <a:gdLst>
                <a:gd name="connsiteX0" fmla="*/ 515936 w 515936"/>
                <a:gd name="connsiteY0" fmla="*/ 37938 h 188847"/>
                <a:gd name="connsiteX1" fmla="*/ 460220 w 515936"/>
                <a:gd name="connsiteY1" fmla="*/ 0 h 188847"/>
                <a:gd name="connsiteX2" fmla="*/ 439012 w 515936"/>
                <a:gd name="connsiteY2" fmla="*/ 21209 h 188847"/>
                <a:gd name="connsiteX3" fmla="*/ 429772 w 515936"/>
                <a:gd name="connsiteY3" fmla="*/ 21209 h 188847"/>
                <a:gd name="connsiteX4" fmla="*/ 413393 w 515936"/>
                <a:gd name="connsiteY4" fmla="*/ 4830 h 188847"/>
                <a:gd name="connsiteX5" fmla="*/ 413393 w 515936"/>
                <a:gd name="connsiteY5" fmla="*/ 4830 h 188847"/>
                <a:gd name="connsiteX6" fmla="*/ 413323 w 515936"/>
                <a:gd name="connsiteY6" fmla="*/ 4830 h 188847"/>
                <a:gd name="connsiteX7" fmla="*/ 396944 w 515936"/>
                <a:gd name="connsiteY7" fmla="*/ 21209 h 188847"/>
                <a:gd name="connsiteX8" fmla="*/ 387705 w 515936"/>
                <a:gd name="connsiteY8" fmla="*/ 21209 h 188847"/>
                <a:gd name="connsiteX9" fmla="*/ 366566 w 515936"/>
                <a:gd name="connsiteY9" fmla="*/ 70 h 188847"/>
                <a:gd name="connsiteX10" fmla="*/ 307700 w 515936"/>
                <a:gd name="connsiteY10" fmla="*/ 47457 h 188847"/>
                <a:gd name="connsiteX11" fmla="*/ 292371 w 515936"/>
                <a:gd name="connsiteY11" fmla="*/ 62366 h 188847"/>
                <a:gd name="connsiteX12" fmla="*/ 284042 w 515936"/>
                <a:gd name="connsiteY12" fmla="*/ 62226 h 188847"/>
                <a:gd name="connsiteX13" fmla="*/ 269412 w 515936"/>
                <a:gd name="connsiteY13" fmla="*/ 47247 h 188847"/>
                <a:gd name="connsiteX14" fmla="*/ 269412 w 515936"/>
                <a:gd name="connsiteY14" fmla="*/ 47177 h 188847"/>
                <a:gd name="connsiteX15" fmla="*/ 269412 w 515936"/>
                <a:gd name="connsiteY15" fmla="*/ 47247 h 188847"/>
                <a:gd name="connsiteX16" fmla="*/ 254433 w 515936"/>
                <a:gd name="connsiteY16" fmla="*/ 61806 h 188847"/>
                <a:gd name="connsiteX17" fmla="*/ 246104 w 515936"/>
                <a:gd name="connsiteY17" fmla="*/ 61666 h 188847"/>
                <a:gd name="connsiteX18" fmla="*/ 227275 w 515936"/>
                <a:gd name="connsiteY18" fmla="*/ 42347 h 188847"/>
                <a:gd name="connsiteX19" fmla="*/ 173449 w 515936"/>
                <a:gd name="connsiteY19" fmla="*/ 84835 h 188847"/>
                <a:gd name="connsiteX20" fmla="*/ 164139 w 515936"/>
                <a:gd name="connsiteY20" fmla="*/ 93934 h 188847"/>
                <a:gd name="connsiteX21" fmla="*/ 157910 w 515936"/>
                <a:gd name="connsiteY21" fmla="*/ 93864 h 188847"/>
                <a:gd name="connsiteX22" fmla="*/ 147060 w 515936"/>
                <a:gd name="connsiteY22" fmla="*/ 82665 h 188847"/>
                <a:gd name="connsiteX23" fmla="*/ 147060 w 515936"/>
                <a:gd name="connsiteY23" fmla="*/ 82665 h 188847"/>
                <a:gd name="connsiteX24" fmla="*/ 147060 w 515936"/>
                <a:gd name="connsiteY24" fmla="*/ 82665 h 188847"/>
                <a:gd name="connsiteX25" fmla="*/ 135861 w 515936"/>
                <a:gd name="connsiteY25" fmla="*/ 93514 h 188847"/>
                <a:gd name="connsiteX26" fmla="*/ 129632 w 515936"/>
                <a:gd name="connsiteY26" fmla="*/ 93444 h 188847"/>
                <a:gd name="connsiteX27" fmla="*/ 115563 w 515936"/>
                <a:gd name="connsiteY27" fmla="*/ 79025 h 188847"/>
                <a:gd name="connsiteX28" fmla="*/ 74195 w 515936"/>
                <a:gd name="connsiteY28" fmla="*/ 116752 h 188847"/>
                <a:gd name="connsiteX29" fmla="*/ 69995 w 515936"/>
                <a:gd name="connsiteY29" fmla="*/ 120812 h 188847"/>
                <a:gd name="connsiteX30" fmla="*/ 65236 w 515936"/>
                <a:gd name="connsiteY30" fmla="*/ 120742 h 188847"/>
                <a:gd name="connsiteX31" fmla="*/ 56836 w 515936"/>
                <a:gd name="connsiteY31" fmla="*/ 112133 h 188847"/>
                <a:gd name="connsiteX32" fmla="*/ 56836 w 515936"/>
                <a:gd name="connsiteY32" fmla="*/ 112133 h 188847"/>
                <a:gd name="connsiteX33" fmla="*/ 56836 w 515936"/>
                <a:gd name="connsiteY33" fmla="*/ 112133 h 188847"/>
                <a:gd name="connsiteX34" fmla="*/ 48227 w 515936"/>
                <a:gd name="connsiteY34" fmla="*/ 120532 h 188847"/>
                <a:gd name="connsiteX35" fmla="*/ 43467 w 515936"/>
                <a:gd name="connsiteY35" fmla="*/ 120462 h 188847"/>
                <a:gd name="connsiteX36" fmla="*/ 32688 w 515936"/>
                <a:gd name="connsiteY36" fmla="*/ 109333 h 188847"/>
                <a:gd name="connsiteX37" fmla="*/ 490 w 515936"/>
                <a:gd name="connsiteY37" fmla="*/ 142651 h 188847"/>
                <a:gd name="connsiteX38" fmla="*/ 0 w 515936"/>
                <a:gd name="connsiteY38" fmla="*/ 176528 h 188847"/>
                <a:gd name="connsiteX39" fmla="*/ 161409 w 515936"/>
                <a:gd name="connsiteY39" fmla="*/ 102613 h 188847"/>
                <a:gd name="connsiteX40" fmla="*/ 198017 w 515936"/>
                <a:gd name="connsiteY40" fmla="*/ 188848 h 188847"/>
                <a:gd name="connsiteX41" fmla="*/ 515936 w 515936"/>
                <a:gd name="connsiteY41" fmla="*/ 37938 h 188847"/>
                <a:gd name="connsiteX42" fmla="*/ 515936 w 515936"/>
                <a:gd name="connsiteY42" fmla="*/ 37938 h 18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15936" h="188847">
                  <a:moveTo>
                    <a:pt x="515936" y="37938"/>
                  </a:moveTo>
                  <a:cubicBezTo>
                    <a:pt x="506067" y="16589"/>
                    <a:pt x="484929" y="1330"/>
                    <a:pt x="460220" y="0"/>
                  </a:cubicBezTo>
                  <a:lnTo>
                    <a:pt x="439012" y="21209"/>
                  </a:lnTo>
                  <a:cubicBezTo>
                    <a:pt x="436491" y="23728"/>
                    <a:pt x="432292" y="23728"/>
                    <a:pt x="429772" y="21209"/>
                  </a:cubicBezTo>
                  <a:lnTo>
                    <a:pt x="413393" y="4830"/>
                  </a:lnTo>
                  <a:cubicBezTo>
                    <a:pt x="413393" y="4830"/>
                    <a:pt x="413393" y="4830"/>
                    <a:pt x="413393" y="4830"/>
                  </a:cubicBezTo>
                  <a:cubicBezTo>
                    <a:pt x="413393" y="4830"/>
                    <a:pt x="413393" y="4830"/>
                    <a:pt x="413323" y="4830"/>
                  </a:cubicBezTo>
                  <a:lnTo>
                    <a:pt x="396944" y="21209"/>
                  </a:lnTo>
                  <a:cubicBezTo>
                    <a:pt x="394424" y="23728"/>
                    <a:pt x="390225" y="23728"/>
                    <a:pt x="387705" y="21209"/>
                  </a:cubicBezTo>
                  <a:lnTo>
                    <a:pt x="366566" y="70"/>
                  </a:lnTo>
                  <a:cubicBezTo>
                    <a:pt x="338568" y="1750"/>
                    <a:pt x="315190" y="21349"/>
                    <a:pt x="307700" y="47457"/>
                  </a:cubicBezTo>
                  <a:lnTo>
                    <a:pt x="292371" y="62366"/>
                  </a:lnTo>
                  <a:cubicBezTo>
                    <a:pt x="290061" y="64606"/>
                    <a:pt x="286281" y="64606"/>
                    <a:pt x="284042" y="62226"/>
                  </a:cubicBezTo>
                  <a:lnTo>
                    <a:pt x="269412" y="47247"/>
                  </a:lnTo>
                  <a:cubicBezTo>
                    <a:pt x="269412" y="47247"/>
                    <a:pt x="269412" y="47247"/>
                    <a:pt x="269412" y="47177"/>
                  </a:cubicBezTo>
                  <a:cubicBezTo>
                    <a:pt x="269412" y="47177"/>
                    <a:pt x="269412" y="47177"/>
                    <a:pt x="269412" y="47247"/>
                  </a:cubicBezTo>
                  <a:lnTo>
                    <a:pt x="254433" y="61806"/>
                  </a:lnTo>
                  <a:cubicBezTo>
                    <a:pt x="252124" y="64046"/>
                    <a:pt x="248344" y="64046"/>
                    <a:pt x="246104" y="61666"/>
                  </a:cubicBezTo>
                  <a:lnTo>
                    <a:pt x="227275" y="42347"/>
                  </a:lnTo>
                  <a:cubicBezTo>
                    <a:pt x="201797" y="43537"/>
                    <a:pt x="180378" y="61106"/>
                    <a:pt x="173449" y="84835"/>
                  </a:cubicBezTo>
                  <a:lnTo>
                    <a:pt x="164139" y="93934"/>
                  </a:lnTo>
                  <a:cubicBezTo>
                    <a:pt x="162389" y="95614"/>
                    <a:pt x="159590" y="95614"/>
                    <a:pt x="157910" y="93864"/>
                  </a:cubicBezTo>
                  <a:lnTo>
                    <a:pt x="147060" y="82665"/>
                  </a:lnTo>
                  <a:cubicBezTo>
                    <a:pt x="147060" y="82665"/>
                    <a:pt x="147060" y="82665"/>
                    <a:pt x="147060" y="82665"/>
                  </a:cubicBezTo>
                  <a:cubicBezTo>
                    <a:pt x="147060" y="82665"/>
                    <a:pt x="147060" y="82665"/>
                    <a:pt x="147060" y="82665"/>
                  </a:cubicBezTo>
                  <a:lnTo>
                    <a:pt x="135861" y="93514"/>
                  </a:lnTo>
                  <a:cubicBezTo>
                    <a:pt x="134111" y="95194"/>
                    <a:pt x="131312" y="95194"/>
                    <a:pt x="129632" y="93444"/>
                  </a:cubicBezTo>
                  <a:lnTo>
                    <a:pt x="115563" y="79025"/>
                  </a:lnTo>
                  <a:cubicBezTo>
                    <a:pt x="94494" y="80005"/>
                    <a:pt x="77065" y="96104"/>
                    <a:pt x="74195" y="116752"/>
                  </a:cubicBezTo>
                  <a:lnTo>
                    <a:pt x="69995" y="120812"/>
                  </a:lnTo>
                  <a:cubicBezTo>
                    <a:pt x="68666" y="122072"/>
                    <a:pt x="66496" y="122072"/>
                    <a:pt x="65236" y="120742"/>
                  </a:cubicBezTo>
                  <a:lnTo>
                    <a:pt x="56836" y="112133"/>
                  </a:lnTo>
                  <a:cubicBezTo>
                    <a:pt x="56836" y="112133"/>
                    <a:pt x="56836" y="112133"/>
                    <a:pt x="56836" y="112133"/>
                  </a:cubicBezTo>
                  <a:cubicBezTo>
                    <a:pt x="56836" y="112133"/>
                    <a:pt x="56836" y="112133"/>
                    <a:pt x="56836" y="112133"/>
                  </a:cubicBezTo>
                  <a:lnTo>
                    <a:pt x="48227" y="120532"/>
                  </a:lnTo>
                  <a:cubicBezTo>
                    <a:pt x="46897" y="121792"/>
                    <a:pt x="44727" y="121792"/>
                    <a:pt x="43467" y="120462"/>
                  </a:cubicBezTo>
                  <a:lnTo>
                    <a:pt x="32688" y="109333"/>
                  </a:lnTo>
                  <a:cubicBezTo>
                    <a:pt x="15049" y="110173"/>
                    <a:pt x="700" y="124732"/>
                    <a:pt x="490" y="142651"/>
                  </a:cubicBezTo>
                  <a:lnTo>
                    <a:pt x="0" y="176528"/>
                  </a:lnTo>
                  <a:lnTo>
                    <a:pt x="161409" y="102613"/>
                  </a:lnTo>
                  <a:lnTo>
                    <a:pt x="198017" y="188848"/>
                  </a:lnTo>
                  <a:lnTo>
                    <a:pt x="515936" y="37938"/>
                  </a:lnTo>
                  <a:lnTo>
                    <a:pt x="515936" y="37938"/>
                  </a:lnTo>
                  <a:close/>
                </a:path>
              </a:pathLst>
            </a:custGeom>
            <a:solidFill>
              <a:srgbClr val="FFFFFF"/>
            </a:solidFill>
            <a:ln w="6997" cap="flat">
              <a:noFill/>
              <a:prstDash val="solid"/>
              <a:miter/>
            </a:ln>
          </p:spPr>
          <p:txBody>
            <a:bodyPr rtlCol="0" anchor="ctr"/>
            <a:lstStyle/>
            <a:p>
              <a:endParaRPr lang="en-US"/>
            </a:p>
          </p:txBody>
        </p:sp>
        <p:sp>
          <p:nvSpPr>
            <p:cNvPr id="926" name="Freeform: Shape 925">
              <a:extLst>
                <a:ext uri="{FF2B5EF4-FFF2-40B4-BE49-F238E27FC236}">
                  <a16:creationId xmlns:a16="http://schemas.microsoft.com/office/drawing/2014/main" id="{6D452A68-BE77-363E-A63D-3B5B985BA6D7}"/>
                </a:ext>
              </a:extLst>
            </p:cNvPr>
            <p:cNvSpPr/>
            <p:nvPr/>
          </p:nvSpPr>
          <p:spPr>
            <a:xfrm>
              <a:off x="5271348" y="2594250"/>
              <a:ext cx="644168" cy="233784"/>
            </a:xfrm>
            <a:custGeom>
              <a:avLst/>
              <a:gdLst>
                <a:gd name="connsiteX0" fmla="*/ 644168 w 644168"/>
                <a:gd name="connsiteY0" fmla="*/ 6790 h 233784"/>
                <a:gd name="connsiteX1" fmla="*/ 560174 w 644168"/>
                <a:gd name="connsiteY1" fmla="*/ 0 h 233784"/>
                <a:gd name="connsiteX2" fmla="*/ 569973 w 644168"/>
                <a:gd name="connsiteY2" fmla="*/ 20719 h 233784"/>
                <a:gd name="connsiteX3" fmla="*/ 231615 w 644168"/>
                <a:gd name="connsiteY3" fmla="*/ 181918 h 233784"/>
                <a:gd name="connsiteX4" fmla="*/ 195007 w 644168"/>
                <a:gd name="connsiteY4" fmla="*/ 95684 h 233784"/>
                <a:gd name="connsiteX5" fmla="*/ 0 w 644168"/>
                <a:gd name="connsiteY5" fmla="*/ 184228 h 233784"/>
                <a:gd name="connsiteX6" fmla="*/ 15959 w 644168"/>
                <a:gd name="connsiteY6" fmla="*/ 219156 h 233784"/>
                <a:gd name="connsiteX7" fmla="*/ 175129 w 644168"/>
                <a:gd name="connsiteY7" fmla="*/ 147060 h 233784"/>
                <a:gd name="connsiteX8" fmla="*/ 211876 w 644168"/>
                <a:gd name="connsiteY8" fmla="*/ 233785 h 233784"/>
                <a:gd name="connsiteX9" fmla="*/ 586492 w 644168"/>
                <a:gd name="connsiteY9" fmla="*/ 55436 h 233784"/>
                <a:gd name="connsiteX10" fmla="*/ 596291 w 644168"/>
                <a:gd name="connsiteY10" fmla="*/ 76155 h 233784"/>
                <a:gd name="connsiteX11" fmla="*/ 644168 w 644168"/>
                <a:gd name="connsiteY11" fmla="*/ 6790 h 23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4168" h="233784">
                  <a:moveTo>
                    <a:pt x="644168" y="6790"/>
                  </a:moveTo>
                  <a:lnTo>
                    <a:pt x="560174" y="0"/>
                  </a:lnTo>
                  <a:lnTo>
                    <a:pt x="569973" y="20719"/>
                  </a:lnTo>
                  <a:lnTo>
                    <a:pt x="231615" y="181918"/>
                  </a:lnTo>
                  <a:lnTo>
                    <a:pt x="195007" y="95684"/>
                  </a:lnTo>
                  <a:lnTo>
                    <a:pt x="0" y="184228"/>
                  </a:lnTo>
                  <a:lnTo>
                    <a:pt x="15959" y="219156"/>
                  </a:lnTo>
                  <a:lnTo>
                    <a:pt x="175129" y="147060"/>
                  </a:lnTo>
                  <a:lnTo>
                    <a:pt x="211876" y="233785"/>
                  </a:lnTo>
                  <a:lnTo>
                    <a:pt x="586492" y="55436"/>
                  </a:lnTo>
                  <a:lnTo>
                    <a:pt x="596291" y="76155"/>
                  </a:lnTo>
                  <a:lnTo>
                    <a:pt x="644168" y="6790"/>
                  </a:lnTo>
                  <a:close/>
                </a:path>
              </a:pathLst>
            </a:custGeom>
            <a:solidFill>
              <a:srgbClr val="FFFFFF"/>
            </a:solidFill>
            <a:ln w="6997" cap="flat">
              <a:noFill/>
              <a:prstDash val="solid"/>
              <a:miter/>
            </a:ln>
          </p:spPr>
          <p:txBody>
            <a:bodyPr rtlCol="0" anchor="ctr"/>
            <a:lstStyle/>
            <a:p>
              <a:endParaRPr lang="en-US"/>
            </a:p>
          </p:txBody>
        </p:sp>
      </p:grpSp>
      <p:sp>
        <p:nvSpPr>
          <p:cNvPr id="927" name="TextBox 926">
            <a:extLst>
              <a:ext uri="{FF2B5EF4-FFF2-40B4-BE49-F238E27FC236}">
                <a16:creationId xmlns:a16="http://schemas.microsoft.com/office/drawing/2014/main" id="{05F6C885-8C6D-3FC0-90D4-BAD96FA7E990}"/>
              </a:ext>
            </a:extLst>
          </p:cNvPr>
          <p:cNvSpPr txBox="1"/>
          <p:nvPr/>
        </p:nvSpPr>
        <p:spPr>
          <a:xfrm>
            <a:off x="7047392" y="1503271"/>
            <a:ext cx="4283420"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928" name="TextBox 927">
            <a:extLst>
              <a:ext uri="{FF2B5EF4-FFF2-40B4-BE49-F238E27FC236}">
                <a16:creationId xmlns:a16="http://schemas.microsoft.com/office/drawing/2014/main" id="{BF2BC230-7C5A-D58C-462B-31C8E166A0A2}"/>
              </a:ext>
            </a:extLst>
          </p:cNvPr>
          <p:cNvSpPr txBox="1"/>
          <p:nvPr/>
        </p:nvSpPr>
        <p:spPr>
          <a:xfrm>
            <a:off x="7047392" y="2486518"/>
            <a:ext cx="4283420"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929" name="TextBox 928">
            <a:extLst>
              <a:ext uri="{FF2B5EF4-FFF2-40B4-BE49-F238E27FC236}">
                <a16:creationId xmlns:a16="http://schemas.microsoft.com/office/drawing/2014/main" id="{274E0749-531B-5FAB-37DB-89CA5B86104F}"/>
              </a:ext>
            </a:extLst>
          </p:cNvPr>
          <p:cNvSpPr txBox="1"/>
          <p:nvPr/>
        </p:nvSpPr>
        <p:spPr>
          <a:xfrm>
            <a:off x="7013270" y="3523763"/>
            <a:ext cx="4283420"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930" name="TextBox 929">
            <a:extLst>
              <a:ext uri="{FF2B5EF4-FFF2-40B4-BE49-F238E27FC236}">
                <a16:creationId xmlns:a16="http://schemas.microsoft.com/office/drawing/2014/main" id="{0093204B-A56D-A522-F093-1057229BAB28}"/>
              </a:ext>
            </a:extLst>
          </p:cNvPr>
          <p:cNvSpPr txBox="1"/>
          <p:nvPr/>
        </p:nvSpPr>
        <p:spPr>
          <a:xfrm>
            <a:off x="7013270" y="4507010"/>
            <a:ext cx="4283420" cy="946413"/>
          </a:xfrm>
          <a:prstGeom prst="rect">
            <a:avLst/>
          </a:prstGeom>
          <a:noFill/>
        </p:spPr>
        <p:txBody>
          <a:bodyPr wrap="square">
            <a:spAutoFit/>
          </a:bodyPr>
          <a:lstStyle/>
          <a:p>
            <a:pPr algn="justLow" rtl="1">
              <a:lnSpc>
                <a:spcPct val="150000"/>
              </a:lnSpc>
            </a:pPr>
            <a:r>
              <a:rPr lang="fa-IR" sz="14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12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 این متن تست می باشد</a:t>
            </a:r>
            <a:endParaRPr lang="en-US" sz="1200" dirty="0">
              <a:solidFill>
                <a:srgbClr val="0D2B67"/>
              </a:solidFill>
              <a:cs typeface="B Yekan" panose="00000400000000000000" pitchFamily="2" charset="-78"/>
            </a:endParaRPr>
          </a:p>
        </p:txBody>
      </p:sp>
      <p:sp>
        <p:nvSpPr>
          <p:cNvPr id="931" name="TextBox 930">
            <a:extLst>
              <a:ext uri="{FF2B5EF4-FFF2-40B4-BE49-F238E27FC236}">
                <a16:creationId xmlns:a16="http://schemas.microsoft.com/office/drawing/2014/main" id="{4146D8C9-5E3E-98C3-BE47-E7C110CD138C}"/>
              </a:ext>
            </a:extLst>
          </p:cNvPr>
          <p:cNvSpPr txBox="1"/>
          <p:nvPr/>
        </p:nvSpPr>
        <p:spPr>
          <a:xfrm rot="3934796">
            <a:off x="5461402" y="2016848"/>
            <a:ext cx="1725503" cy="369332"/>
          </a:xfrm>
          <a:prstGeom prst="rect">
            <a:avLst/>
          </a:prstGeom>
          <a:noFill/>
        </p:spPr>
        <p:txBody>
          <a:bodyPr wrap="square" rtlCol="0">
            <a:spAutoFit/>
          </a:bodyPr>
          <a:lstStyle/>
          <a:p>
            <a:pPr algn="ctr" rtl="1"/>
            <a:r>
              <a:rPr lang="fa-IR" dirty="0">
                <a:solidFill>
                  <a:schemeClr val="bg1"/>
                </a:solidFill>
                <a:cs typeface="B Yekan" panose="00000400000000000000" pitchFamily="2" charset="-78"/>
              </a:rPr>
              <a:t>تیتر عنوان موضوع</a:t>
            </a:r>
            <a:endParaRPr lang="en-US" dirty="0">
              <a:solidFill>
                <a:schemeClr val="bg1"/>
              </a:solidFill>
              <a:cs typeface="B Yekan" panose="00000400000000000000" pitchFamily="2" charset="-78"/>
            </a:endParaRPr>
          </a:p>
        </p:txBody>
      </p:sp>
      <p:sp>
        <p:nvSpPr>
          <p:cNvPr id="932" name="TextBox 931">
            <a:extLst>
              <a:ext uri="{FF2B5EF4-FFF2-40B4-BE49-F238E27FC236}">
                <a16:creationId xmlns:a16="http://schemas.microsoft.com/office/drawing/2014/main" id="{3F42D853-B658-DBF3-CECD-E9D6CE41EEBD}"/>
              </a:ext>
            </a:extLst>
          </p:cNvPr>
          <p:cNvSpPr txBox="1"/>
          <p:nvPr/>
        </p:nvSpPr>
        <p:spPr>
          <a:xfrm rot="5400000">
            <a:off x="5474526" y="4201850"/>
            <a:ext cx="1725503" cy="369332"/>
          </a:xfrm>
          <a:prstGeom prst="rect">
            <a:avLst/>
          </a:prstGeom>
          <a:noFill/>
        </p:spPr>
        <p:txBody>
          <a:bodyPr wrap="square" rtlCol="0">
            <a:spAutoFit/>
          </a:bodyPr>
          <a:lstStyle/>
          <a:p>
            <a:pPr algn="ctr" rtl="1"/>
            <a:r>
              <a:rPr lang="fa-IR" dirty="0">
                <a:solidFill>
                  <a:srgbClr val="3A6CFF"/>
                </a:solidFill>
                <a:cs typeface="B Yekan" panose="00000400000000000000" pitchFamily="2" charset="-78"/>
              </a:rPr>
              <a:t>تیتر عنوان موضوع</a:t>
            </a:r>
            <a:endParaRPr lang="en-US" dirty="0">
              <a:solidFill>
                <a:srgbClr val="3A6CFF"/>
              </a:solidFill>
              <a:cs typeface="B Yekan" panose="00000400000000000000" pitchFamily="2" charset="-78"/>
            </a:endParaRPr>
          </a:p>
        </p:txBody>
      </p:sp>
      <p:sp>
        <p:nvSpPr>
          <p:cNvPr id="933" name="TextBox 932">
            <a:extLst>
              <a:ext uri="{FF2B5EF4-FFF2-40B4-BE49-F238E27FC236}">
                <a16:creationId xmlns:a16="http://schemas.microsoft.com/office/drawing/2014/main" id="{02BBA4DE-1602-239B-8AFC-9A29B2B776EE}"/>
              </a:ext>
            </a:extLst>
          </p:cNvPr>
          <p:cNvSpPr txBox="1"/>
          <p:nvPr/>
        </p:nvSpPr>
        <p:spPr>
          <a:xfrm rot="5400000">
            <a:off x="4934962" y="4682697"/>
            <a:ext cx="1725503" cy="338554"/>
          </a:xfrm>
          <a:prstGeom prst="rect">
            <a:avLst/>
          </a:prstGeom>
          <a:noFill/>
        </p:spPr>
        <p:txBody>
          <a:bodyPr wrap="square" rtlCol="0">
            <a:spAutoFit/>
          </a:bodyPr>
          <a:lstStyle/>
          <a:p>
            <a:pPr algn="ctr" rtl="1"/>
            <a:r>
              <a:rPr lang="fa-IR" sz="1600" dirty="0">
                <a:solidFill>
                  <a:srgbClr val="3A6CFF"/>
                </a:solidFill>
                <a:cs typeface="B Yekan" panose="00000400000000000000" pitchFamily="2" charset="-78"/>
              </a:rPr>
              <a:t>تیتر عنوان موضوع</a:t>
            </a:r>
            <a:endParaRPr lang="en-US" sz="1600" dirty="0">
              <a:solidFill>
                <a:srgbClr val="3A6CFF"/>
              </a:solidFill>
              <a:cs typeface="B Yekan" panose="00000400000000000000" pitchFamily="2" charset="-78"/>
            </a:endParaRPr>
          </a:p>
        </p:txBody>
      </p:sp>
      <p:sp>
        <p:nvSpPr>
          <p:cNvPr id="934" name="TextBox 933">
            <a:extLst>
              <a:ext uri="{FF2B5EF4-FFF2-40B4-BE49-F238E27FC236}">
                <a16:creationId xmlns:a16="http://schemas.microsoft.com/office/drawing/2014/main" id="{58EC847E-A58A-2F2A-FF78-A10D1CA34CAF}"/>
              </a:ext>
            </a:extLst>
          </p:cNvPr>
          <p:cNvSpPr txBox="1"/>
          <p:nvPr/>
        </p:nvSpPr>
        <p:spPr>
          <a:xfrm rot="5400000">
            <a:off x="4600956" y="5178032"/>
            <a:ext cx="1408827" cy="276999"/>
          </a:xfrm>
          <a:prstGeom prst="rect">
            <a:avLst/>
          </a:prstGeom>
          <a:noFill/>
        </p:spPr>
        <p:txBody>
          <a:bodyPr wrap="square" rtlCol="0">
            <a:spAutoFit/>
          </a:bodyPr>
          <a:lstStyle/>
          <a:p>
            <a:pPr algn="ctr" rtl="1"/>
            <a:r>
              <a:rPr lang="fa-IR" sz="1200" dirty="0">
                <a:solidFill>
                  <a:srgbClr val="3A6CFF"/>
                </a:solidFill>
                <a:cs typeface="B Yekan" panose="00000400000000000000" pitchFamily="2" charset="-78"/>
              </a:rPr>
              <a:t>تیتر عنوان موضوع</a:t>
            </a:r>
            <a:endParaRPr lang="en-US" sz="1200" dirty="0">
              <a:solidFill>
                <a:srgbClr val="3A6CFF"/>
              </a:solidFill>
              <a:cs typeface="B Yekan" panose="00000400000000000000" pitchFamily="2" charset="-78"/>
            </a:endParaRPr>
          </a:p>
        </p:txBody>
      </p:sp>
      <p:sp>
        <p:nvSpPr>
          <p:cNvPr id="935" name="TextBox 934">
            <a:extLst>
              <a:ext uri="{FF2B5EF4-FFF2-40B4-BE49-F238E27FC236}">
                <a16:creationId xmlns:a16="http://schemas.microsoft.com/office/drawing/2014/main" id="{18E95BAF-71E7-3D8C-C28D-F5C91C351148}"/>
              </a:ext>
            </a:extLst>
          </p:cNvPr>
          <p:cNvSpPr txBox="1"/>
          <p:nvPr/>
        </p:nvSpPr>
        <p:spPr>
          <a:xfrm rot="5400000">
            <a:off x="4209131" y="5701964"/>
            <a:ext cx="1128960" cy="276999"/>
          </a:xfrm>
          <a:prstGeom prst="rect">
            <a:avLst/>
          </a:prstGeom>
          <a:noFill/>
        </p:spPr>
        <p:txBody>
          <a:bodyPr wrap="square" rtlCol="0">
            <a:spAutoFit/>
          </a:bodyPr>
          <a:lstStyle/>
          <a:p>
            <a:pPr algn="ctr" rtl="1"/>
            <a:r>
              <a:rPr lang="fa-IR" sz="1200" dirty="0">
                <a:solidFill>
                  <a:srgbClr val="3A6CFF"/>
                </a:solidFill>
                <a:cs typeface="B Yekan" panose="00000400000000000000" pitchFamily="2" charset="-78"/>
              </a:rPr>
              <a:t>تیتر عنوان</a:t>
            </a:r>
            <a:endParaRPr lang="en-US" sz="1200" dirty="0">
              <a:solidFill>
                <a:srgbClr val="3A6CFF"/>
              </a:solidFill>
              <a:cs typeface="B Yekan" panose="00000400000000000000" pitchFamily="2" charset="-78"/>
            </a:endParaRPr>
          </a:p>
        </p:txBody>
      </p:sp>
      <p:sp>
        <p:nvSpPr>
          <p:cNvPr id="936" name="TextBox 935">
            <a:extLst>
              <a:ext uri="{FF2B5EF4-FFF2-40B4-BE49-F238E27FC236}">
                <a16:creationId xmlns:a16="http://schemas.microsoft.com/office/drawing/2014/main" id="{98F73C25-8276-6881-141D-4BB9BCED90DF}"/>
              </a:ext>
            </a:extLst>
          </p:cNvPr>
          <p:cNvSpPr txBox="1"/>
          <p:nvPr/>
        </p:nvSpPr>
        <p:spPr>
          <a:xfrm>
            <a:off x="1993654" y="2959724"/>
            <a:ext cx="727200" cy="523220"/>
          </a:xfrm>
          <a:prstGeom prst="rect">
            <a:avLst/>
          </a:prstGeom>
          <a:noFill/>
        </p:spPr>
        <p:txBody>
          <a:bodyPr wrap="square" rtlCol="0">
            <a:spAutoFit/>
          </a:bodyPr>
          <a:lstStyle/>
          <a:p>
            <a:pPr algn="ctr" rtl="1"/>
            <a:r>
              <a:rPr lang="fa-IR" sz="2800" b="1" dirty="0">
                <a:solidFill>
                  <a:srgbClr val="002060"/>
                </a:solidFill>
                <a:cs typeface="B Titr" panose="00000700000000000000" pitchFamily="2" charset="-78"/>
              </a:rPr>
              <a:t>01</a:t>
            </a:r>
            <a:endParaRPr lang="en-US" sz="2800" b="1" dirty="0">
              <a:solidFill>
                <a:srgbClr val="002060"/>
              </a:solidFill>
              <a:cs typeface="B Titr" panose="00000700000000000000" pitchFamily="2" charset="-78"/>
            </a:endParaRPr>
          </a:p>
        </p:txBody>
      </p:sp>
      <p:sp>
        <p:nvSpPr>
          <p:cNvPr id="937" name="TextBox 936">
            <a:extLst>
              <a:ext uri="{FF2B5EF4-FFF2-40B4-BE49-F238E27FC236}">
                <a16:creationId xmlns:a16="http://schemas.microsoft.com/office/drawing/2014/main" id="{CE807DEC-669C-B66C-A9AC-D3E48C3CFE27}"/>
              </a:ext>
            </a:extLst>
          </p:cNvPr>
          <p:cNvSpPr txBox="1"/>
          <p:nvPr/>
        </p:nvSpPr>
        <p:spPr>
          <a:xfrm>
            <a:off x="1496661" y="3689685"/>
            <a:ext cx="727200" cy="523220"/>
          </a:xfrm>
          <a:prstGeom prst="rect">
            <a:avLst/>
          </a:prstGeom>
          <a:noFill/>
        </p:spPr>
        <p:txBody>
          <a:bodyPr wrap="square" rtlCol="0">
            <a:spAutoFit/>
          </a:bodyPr>
          <a:lstStyle/>
          <a:p>
            <a:pPr algn="ctr" rtl="1"/>
            <a:r>
              <a:rPr lang="fa-IR" sz="2800" b="1" dirty="0">
                <a:solidFill>
                  <a:srgbClr val="002060"/>
                </a:solidFill>
                <a:cs typeface="B Titr" panose="00000700000000000000" pitchFamily="2" charset="-78"/>
              </a:rPr>
              <a:t>02</a:t>
            </a:r>
            <a:endParaRPr lang="en-US" sz="2800" b="1" dirty="0">
              <a:solidFill>
                <a:srgbClr val="002060"/>
              </a:solidFill>
              <a:cs typeface="B Titr" panose="00000700000000000000" pitchFamily="2" charset="-78"/>
            </a:endParaRPr>
          </a:p>
        </p:txBody>
      </p:sp>
      <p:sp>
        <p:nvSpPr>
          <p:cNvPr id="938" name="TextBox 937">
            <a:extLst>
              <a:ext uri="{FF2B5EF4-FFF2-40B4-BE49-F238E27FC236}">
                <a16:creationId xmlns:a16="http://schemas.microsoft.com/office/drawing/2014/main" id="{90752A3E-BF1C-C963-2548-74D467067B66}"/>
              </a:ext>
            </a:extLst>
          </p:cNvPr>
          <p:cNvSpPr txBox="1"/>
          <p:nvPr/>
        </p:nvSpPr>
        <p:spPr>
          <a:xfrm>
            <a:off x="921732" y="4445731"/>
            <a:ext cx="727200" cy="523220"/>
          </a:xfrm>
          <a:prstGeom prst="rect">
            <a:avLst/>
          </a:prstGeom>
          <a:noFill/>
        </p:spPr>
        <p:txBody>
          <a:bodyPr wrap="square" rtlCol="0">
            <a:spAutoFit/>
          </a:bodyPr>
          <a:lstStyle/>
          <a:p>
            <a:pPr algn="ctr" rtl="1"/>
            <a:r>
              <a:rPr lang="fa-IR" sz="2800" b="1" dirty="0">
                <a:solidFill>
                  <a:srgbClr val="002060"/>
                </a:solidFill>
                <a:cs typeface="B Titr" panose="00000700000000000000" pitchFamily="2" charset="-78"/>
              </a:rPr>
              <a:t>03</a:t>
            </a:r>
            <a:endParaRPr lang="en-US" sz="2800" b="1" dirty="0">
              <a:solidFill>
                <a:srgbClr val="002060"/>
              </a:solidFill>
              <a:cs typeface="B Titr" panose="00000700000000000000" pitchFamily="2" charset="-78"/>
            </a:endParaRPr>
          </a:p>
        </p:txBody>
      </p:sp>
      <p:sp>
        <p:nvSpPr>
          <p:cNvPr id="939" name="TextBox 938">
            <a:extLst>
              <a:ext uri="{FF2B5EF4-FFF2-40B4-BE49-F238E27FC236}">
                <a16:creationId xmlns:a16="http://schemas.microsoft.com/office/drawing/2014/main" id="{FB6F1C3A-5827-DAC4-7728-0B1602F6D281}"/>
              </a:ext>
            </a:extLst>
          </p:cNvPr>
          <p:cNvSpPr txBox="1"/>
          <p:nvPr/>
        </p:nvSpPr>
        <p:spPr>
          <a:xfrm>
            <a:off x="424739" y="5175692"/>
            <a:ext cx="727200" cy="523220"/>
          </a:xfrm>
          <a:prstGeom prst="rect">
            <a:avLst/>
          </a:prstGeom>
          <a:noFill/>
        </p:spPr>
        <p:txBody>
          <a:bodyPr wrap="square" rtlCol="0">
            <a:spAutoFit/>
          </a:bodyPr>
          <a:lstStyle/>
          <a:p>
            <a:pPr algn="ctr" rtl="1"/>
            <a:r>
              <a:rPr lang="fa-IR" sz="2800" b="1" dirty="0">
                <a:solidFill>
                  <a:srgbClr val="002060"/>
                </a:solidFill>
                <a:cs typeface="B Titr" panose="00000700000000000000" pitchFamily="2" charset="-78"/>
              </a:rPr>
              <a:t>04</a:t>
            </a:r>
            <a:endParaRPr lang="en-US" sz="2800" b="1" dirty="0">
              <a:solidFill>
                <a:srgbClr val="002060"/>
              </a:solidFill>
              <a:cs typeface="B Titr" panose="00000700000000000000" pitchFamily="2" charset="-78"/>
            </a:endParaRPr>
          </a:p>
        </p:txBody>
      </p:sp>
      <p:sp>
        <p:nvSpPr>
          <p:cNvPr id="940" name="TextBox 939">
            <a:extLst>
              <a:ext uri="{FF2B5EF4-FFF2-40B4-BE49-F238E27FC236}">
                <a16:creationId xmlns:a16="http://schemas.microsoft.com/office/drawing/2014/main" id="{8CD53A3A-241D-9729-4C9C-D24CA03F294F}"/>
              </a:ext>
            </a:extLst>
          </p:cNvPr>
          <p:cNvSpPr txBox="1"/>
          <p:nvPr/>
        </p:nvSpPr>
        <p:spPr>
          <a:xfrm>
            <a:off x="2937072" y="2873111"/>
            <a:ext cx="1685316" cy="654025"/>
          </a:xfrm>
          <a:prstGeom prst="rect">
            <a:avLst/>
          </a:prstGeom>
          <a:noFill/>
        </p:spPr>
        <p:txBody>
          <a:bodyPr wrap="square">
            <a:spAutoFit/>
          </a:bodyPr>
          <a:lstStyle/>
          <a:p>
            <a:pPr algn="justLow" rtl="1">
              <a:lnSpc>
                <a:spcPct val="150000"/>
              </a:lnSpc>
            </a:pPr>
            <a:r>
              <a:rPr lang="fa-IR" sz="9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8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800" dirty="0">
              <a:solidFill>
                <a:srgbClr val="0D2B67"/>
              </a:solidFill>
              <a:cs typeface="B Yekan" panose="00000400000000000000" pitchFamily="2" charset="-78"/>
            </a:endParaRPr>
          </a:p>
        </p:txBody>
      </p:sp>
      <p:sp>
        <p:nvSpPr>
          <p:cNvPr id="941" name="TextBox 940">
            <a:extLst>
              <a:ext uri="{FF2B5EF4-FFF2-40B4-BE49-F238E27FC236}">
                <a16:creationId xmlns:a16="http://schemas.microsoft.com/office/drawing/2014/main" id="{C9BA3C1B-46A0-6A2B-E348-9FC9685CADB0}"/>
              </a:ext>
            </a:extLst>
          </p:cNvPr>
          <p:cNvSpPr txBox="1"/>
          <p:nvPr/>
        </p:nvSpPr>
        <p:spPr>
          <a:xfrm>
            <a:off x="2434381" y="3584405"/>
            <a:ext cx="1685316" cy="654025"/>
          </a:xfrm>
          <a:prstGeom prst="rect">
            <a:avLst/>
          </a:prstGeom>
          <a:noFill/>
        </p:spPr>
        <p:txBody>
          <a:bodyPr wrap="square">
            <a:spAutoFit/>
          </a:bodyPr>
          <a:lstStyle/>
          <a:p>
            <a:pPr algn="justLow" rtl="1">
              <a:lnSpc>
                <a:spcPct val="150000"/>
              </a:lnSpc>
            </a:pPr>
            <a:r>
              <a:rPr lang="fa-IR" sz="900" b="1" dirty="0">
                <a:solidFill>
                  <a:schemeClr val="bg1"/>
                </a:solidFill>
                <a:latin typeface="Kalameh" pitchFamily="2" charset="-78"/>
                <a:cs typeface="B Yekan" panose="00000400000000000000" pitchFamily="2" charset="-78"/>
              </a:rPr>
              <a:t>تیتر عنوان را وارد نمایید</a:t>
            </a:r>
          </a:p>
          <a:p>
            <a:pPr algn="justLow" rtl="1">
              <a:lnSpc>
                <a:spcPct val="150000"/>
              </a:lnSpc>
            </a:pPr>
            <a:r>
              <a:rPr lang="fa-IR" sz="800" dirty="0">
                <a:solidFill>
                  <a:schemeClr val="bg1"/>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800" dirty="0">
              <a:solidFill>
                <a:schemeClr val="bg1"/>
              </a:solidFill>
              <a:cs typeface="B Yekan" panose="00000400000000000000" pitchFamily="2" charset="-78"/>
            </a:endParaRPr>
          </a:p>
        </p:txBody>
      </p:sp>
      <p:sp>
        <p:nvSpPr>
          <p:cNvPr id="942" name="TextBox 941">
            <a:extLst>
              <a:ext uri="{FF2B5EF4-FFF2-40B4-BE49-F238E27FC236}">
                <a16:creationId xmlns:a16="http://schemas.microsoft.com/office/drawing/2014/main" id="{EDE7060E-4F87-09BE-8DFE-8C2AEDD927E5}"/>
              </a:ext>
            </a:extLst>
          </p:cNvPr>
          <p:cNvSpPr txBox="1"/>
          <p:nvPr/>
        </p:nvSpPr>
        <p:spPr>
          <a:xfrm>
            <a:off x="1972269" y="4321888"/>
            <a:ext cx="1685316" cy="654025"/>
          </a:xfrm>
          <a:prstGeom prst="rect">
            <a:avLst/>
          </a:prstGeom>
          <a:noFill/>
        </p:spPr>
        <p:txBody>
          <a:bodyPr wrap="square">
            <a:spAutoFit/>
          </a:bodyPr>
          <a:lstStyle/>
          <a:p>
            <a:pPr algn="justLow" rtl="1">
              <a:lnSpc>
                <a:spcPct val="150000"/>
              </a:lnSpc>
            </a:pPr>
            <a:r>
              <a:rPr lang="fa-IR" sz="900" b="1" dirty="0">
                <a:solidFill>
                  <a:srgbClr val="0D2B67"/>
                </a:solidFill>
                <a:latin typeface="Kalameh" pitchFamily="2" charset="-78"/>
                <a:cs typeface="B Yekan" panose="00000400000000000000" pitchFamily="2" charset="-78"/>
              </a:rPr>
              <a:t>تیتر عنوان را وارد نمایید</a:t>
            </a:r>
          </a:p>
          <a:p>
            <a:pPr algn="justLow" rtl="1">
              <a:lnSpc>
                <a:spcPct val="150000"/>
              </a:lnSpc>
            </a:pPr>
            <a:r>
              <a:rPr lang="fa-IR" sz="800" dirty="0">
                <a:solidFill>
                  <a:srgbClr val="0A2250"/>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800" dirty="0">
              <a:solidFill>
                <a:srgbClr val="0D2B67"/>
              </a:solidFill>
              <a:cs typeface="B Yekan" panose="00000400000000000000" pitchFamily="2" charset="-78"/>
            </a:endParaRPr>
          </a:p>
        </p:txBody>
      </p:sp>
      <p:sp>
        <p:nvSpPr>
          <p:cNvPr id="943" name="TextBox 942">
            <a:extLst>
              <a:ext uri="{FF2B5EF4-FFF2-40B4-BE49-F238E27FC236}">
                <a16:creationId xmlns:a16="http://schemas.microsoft.com/office/drawing/2014/main" id="{93FCBCFF-7F43-54B7-D763-67193854BE58}"/>
              </a:ext>
            </a:extLst>
          </p:cNvPr>
          <p:cNvSpPr txBox="1"/>
          <p:nvPr/>
        </p:nvSpPr>
        <p:spPr>
          <a:xfrm>
            <a:off x="1469578" y="5033182"/>
            <a:ext cx="1685316" cy="654025"/>
          </a:xfrm>
          <a:prstGeom prst="rect">
            <a:avLst/>
          </a:prstGeom>
          <a:noFill/>
        </p:spPr>
        <p:txBody>
          <a:bodyPr wrap="square">
            <a:spAutoFit/>
          </a:bodyPr>
          <a:lstStyle/>
          <a:p>
            <a:pPr algn="justLow" rtl="1">
              <a:lnSpc>
                <a:spcPct val="150000"/>
              </a:lnSpc>
            </a:pPr>
            <a:r>
              <a:rPr lang="fa-IR" sz="900" b="1" dirty="0">
                <a:solidFill>
                  <a:schemeClr val="bg1"/>
                </a:solidFill>
                <a:latin typeface="Kalameh" pitchFamily="2" charset="-78"/>
                <a:cs typeface="B Yekan" panose="00000400000000000000" pitchFamily="2" charset="-78"/>
              </a:rPr>
              <a:t>تیتر عنوان را وارد نمایید</a:t>
            </a:r>
          </a:p>
          <a:p>
            <a:pPr algn="justLow" rtl="1">
              <a:lnSpc>
                <a:spcPct val="150000"/>
              </a:lnSpc>
            </a:pPr>
            <a:r>
              <a:rPr lang="fa-IR" sz="800" dirty="0">
                <a:solidFill>
                  <a:schemeClr val="bg1"/>
                </a:solidFill>
                <a:latin typeface="Kalameh" pitchFamily="2" charset="-78"/>
                <a:cs typeface="B Yekan" panose="00000400000000000000" pitchFamily="2" charset="-78"/>
              </a:rPr>
              <a:t>فروشگاه مینارو ارائه دهنده انواع فایل های کاربردی با بهترین کیفیت</a:t>
            </a:r>
            <a:endParaRPr lang="en-US" sz="800" dirty="0">
              <a:solidFill>
                <a:schemeClr val="bg1"/>
              </a:solidFill>
              <a:cs typeface="B Yekan" panose="00000400000000000000" pitchFamily="2" charset="-78"/>
            </a:endParaRPr>
          </a:p>
        </p:txBody>
      </p:sp>
    </p:spTree>
    <p:extLst>
      <p:ext uri="{BB962C8B-B14F-4D97-AF65-F5344CB8AC3E}">
        <p14:creationId xmlns:p14="http://schemas.microsoft.com/office/powerpoint/2010/main" val="2590798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1000"/>
                                        <p:tgtEl>
                                          <p:spTgt spid="47"/>
                                        </p:tgtEl>
                                      </p:cBhvr>
                                    </p:animEffect>
                                    <p:anim calcmode="lin" valueType="num">
                                      <p:cBhvr>
                                        <p:cTn id="33" dur="1000" fill="hold"/>
                                        <p:tgtEl>
                                          <p:spTgt spid="47"/>
                                        </p:tgtEl>
                                        <p:attrNameLst>
                                          <p:attrName>ppt_x</p:attrName>
                                        </p:attrNameLst>
                                      </p:cBhvr>
                                      <p:tavLst>
                                        <p:tav tm="0">
                                          <p:val>
                                            <p:strVal val="#ppt_x"/>
                                          </p:val>
                                        </p:tav>
                                        <p:tav tm="100000">
                                          <p:val>
                                            <p:strVal val="#ppt_x"/>
                                          </p:val>
                                        </p:tav>
                                      </p:tavLst>
                                    </p:anim>
                                    <p:anim calcmode="lin" valueType="num">
                                      <p:cBhvr>
                                        <p:cTn id="34" dur="10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1000"/>
                                        <p:tgtEl>
                                          <p:spTgt spid="48"/>
                                        </p:tgtEl>
                                      </p:cBhvr>
                                    </p:animEffect>
                                    <p:anim calcmode="lin" valueType="num">
                                      <p:cBhvr>
                                        <p:cTn id="38" dur="1000" fill="hold"/>
                                        <p:tgtEl>
                                          <p:spTgt spid="48"/>
                                        </p:tgtEl>
                                        <p:attrNameLst>
                                          <p:attrName>ppt_x</p:attrName>
                                        </p:attrNameLst>
                                      </p:cBhvr>
                                      <p:tavLst>
                                        <p:tav tm="0">
                                          <p:val>
                                            <p:strVal val="#ppt_x"/>
                                          </p:val>
                                        </p:tav>
                                        <p:tav tm="100000">
                                          <p:val>
                                            <p:strVal val="#ppt_x"/>
                                          </p:val>
                                        </p:tav>
                                      </p:tavLst>
                                    </p:anim>
                                    <p:anim calcmode="lin" valueType="num">
                                      <p:cBhvr>
                                        <p:cTn id="39" dur="1000" fill="hold"/>
                                        <p:tgtEl>
                                          <p:spTgt spid="4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1000"/>
                                        <p:tgtEl>
                                          <p:spTgt spid="49"/>
                                        </p:tgtEl>
                                      </p:cBhvr>
                                    </p:animEffect>
                                    <p:anim calcmode="lin" valueType="num">
                                      <p:cBhvr>
                                        <p:cTn id="43" dur="1000" fill="hold"/>
                                        <p:tgtEl>
                                          <p:spTgt spid="49"/>
                                        </p:tgtEl>
                                        <p:attrNameLst>
                                          <p:attrName>ppt_x</p:attrName>
                                        </p:attrNameLst>
                                      </p:cBhvr>
                                      <p:tavLst>
                                        <p:tav tm="0">
                                          <p:val>
                                            <p:strVal val="#ppt_x"/>
                                          </p:val>
                                        </p:tav>
                                        <p:tav tm="100000">
                                          <p:val>
                                            <p:strVal val="#ppt_x"/>
                                          </p:val>
                                        </p:tav>
                                      </p:tavLst>
                                    </p:anim>
                                    <p:anim calcmode="lin" valueType="num">
                                      <p:cBhvr>
                                        <p:cTn id="44" dur="1000" fill="hold"/>
                                        <p:tgtEl>
                                          <p:spTgt spid="4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1000"/>
                                        <p:tgtEl>
                                          <p:spTgt spid="50"/>
                                        </p:tgtEl>
                                      </p:cBhvr>
                                    </p:animEffect>
                                    <p:anim calcmode="lin" valueType="num">
                                      <p:cBhvr>
                                        <p:cTn id="48" dur="1000" fill="hold"/>
                                        <p:tgtEl>
                                          <p:spTgt spid="50"/>
                                        </p:tgtEl>
                                        <p:attrNameLst>
                                          <p:attrName>ppt_x</p:attrName>
                                        </p:attrNameLst>
                                      </p:cBhvr>
                                      <p:tavLst>
                                        <p:tav tm="0">
                                          <p:val>
                                            <p:strVal val="#ppt_x"/>
                                          </p:val>
                                        </p:tav>
                                        <p:tav tm="100000">
                                          <p:val>
                                            <p:strVal val="#ppt_x"/>
                                          </p:val>
                                        </p:tav>
                                      </p:tavLst>
                                    </p:anim>
                                    <p:anim calcmode="lin" valueType="num">
                                      <p:cBhvr>
                                        <p:cTn id="49" dur="1000" fill="hold"/>
                                        <p:tgtEl>
                                          <p:spTgt spid="5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1000"/>
                                        <p:tgtEl>
                                          <p:spTgt spid="51"/>
                                        </p:tgtEl>
                                      </p:cBhvr>
                                    </p:animEffect>
                                    <p:anim calcmode="lin" valueType="num">
                                      <p:cBhvr>
                                        <p:cTn id="53" dur="1000" fill="hold"/>
                                        <p:tgtEl>
                                          <p:spTgt spid="51"/>
                                        </p:tgtEl>
                                        <p:attrNameLst>
                                          <p:attrName>ppt_x</p:attrName>
                                        </p:attrNameLst>
                                      </p:cBhvr>
                                      <p:tavLst>
                                        <p:tav tm="0">
                                          <p:val>
                                            <p:strVal val="#ppt_x"/>
                                          </p:val>
                                        </p:tav>
                                        <p:tav tm="100000">
                                          <p:val>
                                            <p:strVal val="#ppt_x"/>
                                          </p:val>
                                        </p:tav>
                                      </p:tavLst>
                                    </p:anim>
                                    <p:anim calcmode="lin" valueType="num">
                                      <p:cBhvr>
                                        <p:cTn id="54" dur="1000" fill="hold"/>
                                        <p:tgtEl>
                                          <p:spTgt spid="5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1000"/>
                                        <p:tgtEl>
                                          <p:spTgt spid="52"/>
                                        </p:tgtEl>
                                      </p:cBhvr>
                                    </p:animEffect>
                                    <p:anim calcmode="lin" valueType="num">
                                      <p:cBhvr>
                                        <p:cTn id="58" dur="1000" fill="hold"/>
                                        <p:tgtEl>
                                          <p:spTgt spid="52"/>
                                        </p:tgtEl>
                                        <p:attrNameLst>
                                          <p:attrName>ppt_x</p:attrName>
                                        </p:attrNameLst>
                                      </p:cBhvr>
                                      <p:tavLst>
                                        <p:tav tm="0">
                                          <p:val>
                                            <p:strVal val="#ppt_x"/>
                                          </p:val>
                                        </p:tav>
                                        <p:tav tm="100000">
                                          <p:val>
                                            <p:strVal val="#ppt_x"/>
                                          </p:val>
                                        </p:tav>
                                      </p:tavLst>
                                    </p:anim>
                                    <p:anim calcmode="lin" valueType="num">
                                      <p:cBhvr>
                                        <p:cTn id="59" dur="1000" fill="hold"/>
                                        <p:tgtEl>
                                          <p:spTgt spid="5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1000"/>
                                        <p:tgtEl>
                                          <p:spTgt spid="53"/>
                                        </p:tgtEl>
                                      </p:cBhvr>
                                    </p:animEffect>
                                    <p:anim calcmode="lin" valueType="num">
                                      <p:cBhvr>
                                        <p:cTn id="63" dur="1000" fill="hold"/>
                                        <p:tgtEl>
                                          <p:spTgt spid="53"/>
                                        </p:tgtEl>
                                        <p:attrNameLst>
                                          <p:attrName>ppt_x</p:attrName>
                                        </p:attrNameLst>
                                      </p:cBhvr>
                                      <p:tavLst>
                                        <p:tav tm="0">
                                          <p:val>
                                            <p:strVal val="#ppt_x"/>
                                          </p:val>
                                        </p:tav>
                                        <p:tav tm="100000">
                                          <p:val>
                                            <p:strVal val="#ppt_x"/>
                                          </p:val>
                                        </p:tav>
                                      </p:tavLst>
                                    </p:anim>
                                    <p:anim calcmode="lin" valueType="num">
                                      <p:cBhvr>
                                        <p:cTn id="64" dur="1000" fill="hold"/>
                                        <p:tgtEl>
                                          <p:spTgt spid="5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1000"/>
                                        <p:tgtEl>
                                          <p:spTgt spid="54"/>
                                        </p:tgtEl>
                                      </p:cBhvr>
                                    </p:animEffect>
                                    <p:anim calcmode="lin" valueType="num">
                                      <p:cBhvr>
                                        <p:cTn id="68" dur="1000" fill="hold"/>
                                        <p:tgtEl>
                                          <p:spTgt spid="54"/>
                                        </p:tgtEl>
                                        <p:attrNameLst>
                                          <p:attrName>ppt_x</p:attrName>
                                        </p:attrNameLst>
                                      </p:cBhvr>
                                      <p:tavLst>
                                        <p:tav tm="0">
                                          <p:val>
                                            <p:strVal val="#ppt_x"/>
                                          </p:val>
                                        </p:tav>
                                        <p:tav tm="100000">
                                          <p:val>
                                            <p:strVal val="#ppt_x"/>
                                          </p:val>
                                        </p:tav>
                                      </p:tavLst>
                                    </p:anim>
                                    <p:anim calcmode="lin" valueType="num">
                                      <p:cBhvr>
                                        <p:cTn id="69" dur="1000" fill="hold"/>
                                        <p:tgtEl>
                                          <p:spTgt spid="5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1000"/>
                                        <p:tgtEl>
                                          <p:spTgt spid="55"/>
                                        </p:tgtEl>
                                      </p:cBhvr>
                                    </p:animEffect>
                                    <p:anim calcmode="lin" valueType="num">
                                      <p:cBhvr>
                                        <p:cTn id="73" dur="1000" fill="hold"/>
                                        <p:tgtEl>
                                          <p:spTgt spid="55"/>
                                        </p:tgtEl>
                                        <p:attrNameLst>
                                          <p:attrName>ppt_x</p:attrName>
                                        </p:attrNameLst>
                                      </p:cBhvr>
                                      <p:tavLst>
                                        <p:tav tm="0">
                                          <p:val>
                                            <p:strVal val="#ppt_x"/>
                                          </p:val>
                                        </p:tav>
                                        <p:tav tm="100000">
                                          <p:val>
                                            <p:strVal val="#ppt_x"/>
                                          </p:val>
                                        </p:tav>
                                      </p:tavLst>
                                    </p:anim>
                                    <p:anim calcmode="lin" valueType="num">
                                      <p:cBhvr>
                                        <p:cTn id="74" dur="1000" fill="hold"/>
                                        <p:tgtEl>
                                          <p:spTgt spid="5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1000"/>
                                        <p:tgtEl>
                                          <p:spTgt spid="56"/>
                                        </p:tgtEl>
                                      </p:cBhvr>
                                    </p:animEffect>
                                    <p:anim calcmode="lin" valueType="num">
                                      <p:cBhvr>
                                        <p:cTn id="78" dur="1000" fill="hold"/>
                                        <p:tgtEl>
                                          <p:spTgt spid="56"/>
                                        </p:tgtEl>
                                        <p:attrNameLst>
                                          <p:attrName>ppt_x</p:attrName>
                                        </p:attrNameLst>
                                      </p:cBhvr>
                                      <p:tavLst>
                                        <p:tav tm="0">
                                          <p:val>
                                            <p:strVal val="#ppt_x"/>
                                          </p:val>
                                        </p:tav>
                                        <p:tav tm="100000">
                                          <p:val>
                                            <p:strVal val="#ppt_x"/>
                                          </p:val>
                                        </p:tav>
                                      </p:tavLst>
                                    </p:anim>
                                    <p:anim calcmode="lin" valueType="num">
                                      <p:cBhvr>
                                        <p:cTn id="79" dur="1000" fill="hold"/>
                                        <p:tgtEl>
                                          <p:spTgt spid="5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1000"/>
                                        <p:tgtEl>
                                          <p:spTgt spid="57"/>
                                        </p:tgtEl>
                                      </p:cBhvr>
                                    </p:animEffect>
                                    <p:anim calcmode="lin" valueType="num">
                                      <p:cBhvr>
                                        <p:cTn id="83" dur="1000" fill="hold"/>
                                        <p:tgtEl>
                                          <p:spTgt spid="57"/>
                                        </p:tgtEl>
                                        <p:attrNameLst>
                                          <p:attrName>ppt_x</p:attrName>
                                        </p:attrNameLst>
                                      </p:cBhvr>
                                      <p:tavLst>
                                        <p:tav tm="0">
                                          <p:val>
                                            <p:strVal val="#ppt_x"/>
                                          </p:val>
                                        </p:tav>
                                        <p:tav tm="100000">
                                          <p:val>
                                            <p:strVal val="#ppt_x"/>
                                          </p:val>
                                        </p:tav>
                                      </p:tavLst>
                                    </p:anim>
                                    <p:anim calcmode="lin" valueType="num">
                                      <p:cBhvr>
                                        <p:cTn id="84" dur="1000" fill="hold"/>
                                        <p:tgtEl>
                                          <p:spTgt spid="57"/>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87"/>
                                        </p:tgtEl>
                                        <p:attrNameLst>
                                          <p:attrName>style.visibility</p:attrName>
                                        </p:attrNameLst>
                                      </p:cBhvr>
                                      <p:to>
                                        <p:strVal val="visible"/>
                                      </p:to>
                                    </p:set>
                                    <p:animEffect transition="in" filter="fade">
                                      <p:cBhvr>
                                        <p:cTn id="87" dur="1000"/>
                                        <p:tgtEl>
                                          <p:spTgt spid="187"/>
                                        </p:tgtEl>
                                      </p:cBhvr>
                                    </p:animEffect>
                                    <p:anim calcmode="lin" valueType="num">
                                      <p:cBhvr>
                                        <p:cTn id="88" dur="1000" fill="hold"/>
                                        <p:tgtEl>
                                          <p:spTgt spid="187"/>
                                        </p:tgtEl>
                                        <p:attrNameLst>
                                          <p:attrName>ppt_x</p:attrName>
                                        </p:attrNameLst>
                                      </p:cBhvr>
                                      <p:tavLst>
                                        <p:tav tm="0">
                                          <p:val>
                                            <p:strVal val="#ppt_x"/>
                                          </p:val>
                                        </p:tav>
                                        <p:tav tm="100000">
                                          <p:val>
                                            <p:strVal val="#ppt_x"/>
                                          </p:val>
                                        </p:tav>
                                      </p:tavLst>
                                    </p:anim>
                                    <p:anim calcmode="lin" valueType="num">
                                      <p:cBhvr>
                                        <p:cTn id="89" dur="1000" fill="hold"/>
                                        <p:tgtEl>
                                          <p:spTgt spid="18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66"/>
                                        </p:tgtEl>
                                        <p:attrNameLst>
                                          <p:attrName>style.visibility</p:attrName>
                                        </p:attrNameLst>
                                      </p:cBhvr>
                                      <p:to>
                                        <p:strVal val="visible"/>
                                      </p:to>
                                    </p:set>
                                    <p:animEffect transition="in" filter="fade">
                                      <p:cBhvr>
                                        <p:cTn id="92" dur="1000"/>
                                        <p:tgtEl>
                                          <p:spTgt spid="266"/>
                                        </p:tgtEl>
                                      </p:cBhvr>
                                    </p:animEffect>
                                    <p:anim calcmode="lin" valueType="num">
                                      <p:cBhvr>
                                        <p:cTn id="93" dur="1000" fill="hold"/>
                                        <p:tgtEl>
                                          <p:spTgt spid="266"/>
                                        </p:tgtEl>
                                        <p:attrNameLst>
                                          <p:attrName>ppt_x</p:attrName>
                                        </p:attrNameLst>
                                      </p:cBhvr>
                                      <p:tavLst>
                                        <p:tav tm="0">
                                          <p:val>
                                            <p:strVal val="#ppt_x"/>
                                          </p:val>
                                        </p:tav>
                                        <p:tav tm="100000">
                                          <p:val>
                                            <p:strVal val="#ppt_x"/>
                                          </p:val>
                                        </p:tav>
                                      </p:tavLst>
                                    </p:anim>
                                    <p:anim calcmode="lin" valueType="num">
                                      <p:cBhvr>
                                        <p:cTn id="94" dur="1000" fill="hold"/>
                                        <p:tgtEl>
                                          <p:spTgt spid="266"/>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345"/>
                                        </p:tgtEl>
                                        <p:attrNameLst>
                                          <p:attrName>style.visibility</p:attrName>
                                        </p:attrNameLst>
                                      </p:cBhvr>
                                      <p:to>
                                        <p:strVal val="visible"/>
                                      </p:to>
                                    </p:set>
                                    <p:animEffect transition="in" filter="fade">
                                      <p:cBhvr>
                                        <p:cTn id="97" dur="1000"/>
                                        <p:tgtEl>
                                          <p:spTgt spid="345"/>
                                        </p:tgtEl>
                                      </p:cBhvr>
                                    </p:animEffect>
                                    <p:anim calcmode="lin" valueType="num">
                                      <p:cBhvr>
                                        <p:cTn id="98" dur="1000" fill="hold"/>
                                        <p:tgtEl>
                                          <p:spTgt spid="345"/>
                                        </p:tgtEl>
                                        <p:attrNameLst>
                                          <p:attrName>ppt_x</p:attrName>
                                        </p:attrNameLst>
                                      </p:cBhvr>
                                      <p:tavLst>
                                        <p:tav tm="0">
                                          <p:val>
                                            <p:strVal val="#ppt_x"/>
                                          </p:val>
                                        </p:tav>
                                        <p:tav tm="100000">
                                          <p:val>
                                            <p:strVal val="#ppt_x"/>
                                          </p:val>
                                        </p:tav>
                                      </p:tavLst>
                                    </p:anim>
                                    <p:anim calcmode="lin" valueType="num">
                                      <p:cBhvr>
                                        <p:cTn id="99" dur="1000" fill="hold"/>
                                        <p:tgtEl>
                                          <p:spTgt spid="345"/>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424"/>
                                        </p:tgtEl>
                                        <p:attrNameLst>
                                          <p:attrName>style.visibility</p:attrName>
                                        </p:attrNameLst>
                                      </p:cBhvr>
                                      <p:to>
                                        <p:strVal val="visible"/>
                                      </p:to>
                                    </p:set>
                                    <p:animEffect transition="in" filter="fade">
                                      <p:cBhvr>
                                        <p:cTn id="102" dur="1000"/>
                                        <p:tgtEl>
                                          <p:spTgt spid="424"/>
                                        </p:tgtEl>
                                      </p:cBhvr>
                                    </p:animEffect>
                                    <p:anim calcmode="lin" valueType="num">
                                      <p:cBhvr>
                                        <p:cTn id="103" dur="1000" fill="hold"/>
                                        <p:tgtEl>
                                          <p:spTgt spid="424"/>
                                        </p:tgtEl>
                                        <p:attrNameLst>
                                          <p:attrName>ppt_x</p:attrName>
                                        </p:attrNameLst>
                                      </p:cBhvr>
                                      <p:tavLst>
                                        <p:tav tm="0">
                                          <p:val>
                                            <p:strVal val="#ppt_x"/>
                                          </p:val>
                                        </p:tav>
                                        <p:tav tm="100000">
                                          <p:val>
                                            <p:strVal val="#ppt_x"/>
                                          </p:val>
                                        </p:tav>
                                      </p:tavLst>
                                    </p:anim>
                                    <p:anim calcmode="lin" valueType="num">
                                      <p:cBhvr>
                                        <p:cTn id="104" dur="1000" fill="hold"/>
                                        <p:tgtEl>
                                          <p:spTgt spid="424"/>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14" presetClass="entr" presetSubtype="10" fill="hold" grpId="0" nodeType="clickEffect">
                                  <p:stCondLst>
                                    <p:cond delay="0"/>
                                  </p:stCondLst>
                                  <p:childTnLst>
                                    <p:set>
                                      <p:cBhvr>
                                        <p:cTn id="108" dur="1" fill="hold">
                                          <p:stCondLst>
                                            <p:cond delay="0"/>
                                          </p:stCondLst>
                                        </p:cTn>
                                        <p:tgtEl>
                                          <p:spTgt spid="932"/>
                                        </p:tgtEl>
                                        <p:attrNameLst>
                                          <p:attrName>style.visibility</p:attrName>
                                        </p:attrNameLst>
                                      </p:cBhvr>
                                      <p:to>
                                        <p:strVal val="visible"/>
                                      </p:to>
                                    </p:set>
                                    <p:animEffect transition="in" filter="randombar(horizontal)">
                                      <p:cBhvr>
                                        <p:cTn id="109" dur="500"/>
                                        <p:tgtEl>
                                          <p:spTgt spid="932"/>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933"/>
                                        </p:tgtEl>
                                        <p:attrNameLst>
                                          <p:attrName>style.visibility</p:attrName>
                                        </p:attrNameLst>
                                      </p:cBhvr>
                                      <p:to>
                                        <p:strVal val="visible"/>
                                      </p:to>
                                    </p:set>
                                    <p:animEffect transition="in" filter="randombar(horizontal)">
                                      <p:cBhvr>
                                        <p:cTn id="112" dur="500"/>
                                        <p:tgtEl>
                                          <p:spTgt spid="933"/>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934"/>
                                        </p:tgtEl>
                                        <p:attrNameLst>
                                          <p:attrName>style.visibility</p:attrName>
                                        </p:attrNameLst>
                                      </p:cBhvr>
                                      <p:to>
                                        <p:strVal val="visible"/>
                                      </p:to>
                                    </p:set>
                                    <p:animEffect transition="in" filter="randombar(horizontal)">
                                      <p:cBhvr>
                                        <p:cTn id="115" dur="500"/>
                                        <p:tgtEl>
                                          <p:spTgt spid="934"/>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935"/>
                                        </p:tgtEl>
                                        <p:attrNameLst>
                                          <p:attrName>style.visibility</p:attrName>
                                        </p:attrNameLst>
                                      </p:cBhvr>
                                      <p:to>
                                        <p:strVal val="visible"/>
                                      </p:to>
                                    </p:set>
                                    <p:animEffect transition="in" filter="randombar(horizontal)">
                                      <p:cBhvr>
                                        <p:cTn id="118" dur="500"/>
                                        <p:tgtEl>
                                          <p:spTgt spid="935"/>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931"/>
                                        </p:tgtEl>
                                        <p:attrNameLst>
                                          <p:attrName>style.visibility</p:attrName>
                                        </p:attrNameLst>
                                      </p:cBhvr>
                                      <p:to>
                                        <p:strVal val="visible"/>
                                      </p:to>
                                    </p:set>
                                    <p:animEffect transition="in" filter="randombar(horizontal)">
                                      <p:cBhvr>
                                        <p:cTn id="121" dur="500"/>
                                        <p:tgtEl>
                                          <p:spTgt spid="931"/>
                                        </p:tgtEl>
                                      </p:cBhvr>
                                    </p:animEffect>
                                  </p:childTnLst>
                                </p:cTn>
                              </p:par>
                            </p:childTnLst>
                          </p:cTn>
                        </p:par>
                      </p:childTnLst>
                    </p:cTn>
                  </p:par>
                  <p:par>
                    <p:cTn id="122" fill="hold">
                      <p:stCondLst>
                        <p:cond delay="indefinite"/>
                      </p:stCondLst>
                      <p:childTnLst>
                        <p:par>
                          <p:cTn id="123" fill="hold">
                            <p:stCondLst>
                              <p:cond delay="0"/>
                            </p:stCondLst>
                            <p:childTnLst>
                              <p:par>
                                <p:cTn id="124" presetID="14" presetClass="entr" presetSubtype="10" fill="hold" nodeType="clickEffect">
                                  <p:stCondLst>
                                    <p:cond delay="0"/>
                                  </p:stCondLst>
                                  <p:childTnLst>
                                    <p:set>
                                      <p:cBhvr>
                                        <p:cTn id="125" dur="1" fill="hold">
                                          <p:stCondLst>
                                            <p:cond delay="0"/>
                                          </p:stCondLst>
                                        </p:cTn>
                                        <p:tgtEl>
                                          <p:spTgt spid="58"/>
                                        </p:tgtEl>
                                        <p:attrNameLst>
                                          <p:attrName>style.visibility</p:attrName>
                                        </p:attrNameLst>
                                      </p:cBhvr>
                                      <p:to>
                                        <p:strVal val="visible"/>
                                      </p:to>
                                    </p:set>
                                    <p:animEffect transition="in" filter="randombar(horizontal)">
                                      <p:cBhvr>
                                        <p:cTn id="126" dur="500"/>
                                        <p:tgtEl>
                                          <p:spTgt spid="58"/>
                                        </p:tgtEl>
                                      </p:cBhvr>
                                    </p:animEffect>
                                  </p:childTnLst>
                                </p:cTn>
                              </p:par>
                              <p:par>
                                <p:cTn id="127" presetID="14" presetClass="entr" presetSubtype="10" fill="hold" nodeType="withEffect">
                                  <p:stCondLst>
                                    <p:cond delay="0"/>
                                  </p:stCondLst>
                                  <p:childTnLst>
                                    <p:set>
                                      <p:cBhvr>
                                        <p:cTn id="128" dur="1" fill="hold">
                                          <p:stCondLst>
                                            <p:cond delay="0"/>
                                          </p:stCondLst>
                                        </p:cTn>
                                        <p:tgtEl>
                                          <p:spTgt spid="70"/>
                                        </p:tgtEl>
                                        <p:attrNameLst>
                                          <p:attrName>style.visibility</p:attrName>
                                        </p:attrNameLst>
                                      </p:cBhvr>
                                      <p:to>
                                        <p:strVal val="visible"/>
                                      </p:to>
                                    </p:set>
                                    <p:animEffect transition="in" filter="randombar(horizontal)">
                                      <p:cBhvr>
                                        <p:cTn id="129" dur="500"/>
                                        <p:tgtEl>
                                          <p:spTgt spid="70"/>
                                        </p:tgtEl>
                                      </p:cBhvr>
                                    </p:animEffect>
                                  </p:childTnLst>
                                </p:cTn>
                              </p:par>
                              <p:par>
                                <p:cTn id="130" presetID="14" presetClass="entr" presetSubtype="10" fill="hold" grpId="0" nodeType="withEffect">
                                  <p:stCondLst>
                                    <p:cond delay="0"/>
                                  </p:stCondLst>
                                  <p:childTnLst>
                                    <p:set>
                                      <p:cBhvr>
                                        <p:cTn id="131" dur="1" fill="hold">
                                          <p:stCondLst>
                                            <p:cond delay="0"/>
                                          </p:stCondLst>
                                        </p:cTn>
                                        <p:tgtEl>
                                          <p:spTgt spid="80"/>
                                        </p:tgtEl>
                                        <p:attrNameLst>
                                          <p:attrName>style.visibility</p:attrName>
                                        </p:attrNameLst>
                                      </p:cBhvr>
                                      <p:to>
                                        <p:strVal val="visible"/>
                                      </p:to>
                                    </p:set>
                                    <p:animEffect transition="in" filter="randombar(horizontal)">
                                      <p:cBhvr>
                                        <p:cTn id="132" dur="500"/>
                                        <p:tgtEl>
                                          <p:spTgt spid="80"/>
                                        </p:tgtEl>
                                      </p:cBhvr>
                                    </p:animEffect>
                                  </p:childTnLst>
                                </p:cTn>
                              </p:par>
                              <p:par>
                                <p:cTn id="133" presetID="14" presetClass="entr" presetSubtype="10" fill="hold" nodeType="withEffect">
                                  <p:stCondLst>
                                    <p:cond delay="0"/>
                                  </p:stCondLst>
                                  <p:childTnLst>
                                    <p:set>
                                      <p:cBhvr>
                                        <p:cTn id="134" dur="1" fill="hold">
                                          <p:stCondLst>
                                            <p:cond delay="0"/>
                                          </p:stCondLst>
                                        </p:cTn>
                                        <p:tgtEl>
                                          <p:spTgt spid="920"/>
                                        </p:tgtEl>
                                        <p:attrNameLst>
                                          <p:attrName>style.visibility</p:attrName>
                                        </p:attrNameLst>
                                      </p:cBhvr>
                                      <p:to>
                                        <p:strVal val="visible"/>
                                      </p:to>
                                    </p:set>
                                    <p:animEffect transition="in" filter="randombar(horizontal)">
                                      <p:cBhvr>
                                        <p:cTn id="135" dur="500"/>
                                        <p:tgtEl>
                                          <p:spTgt spid="920"/>
                                        </p:tgtEl>
                                      </p:cBhvr>
                                    </p:animEffect>
                                  </p:childTnLst>
                                </p:cTn>
                              </p:par>
                            </p:childTnLst>
                          </p:cTn>
                        </p:par>
                      </p:childTnLst>
                    </p:cTn>
                  </p:par>
                  <p:par>
                    <p:cTn id="136" fill="hold">
                      <p:stCondLst>
                        <p:cond delay="indefinite"/>
                      </p:stCondLst>
                      <p:childTnLst>
                        <p:par>
                          <p:cTn id="137" fill="hold">
                            <p:stCondLst>
                              <p:cond delay="0"/>
                            </p:stCondLst>
                            <p:childTnLst>
                              <p:par>
                                <p:cTn id="138" presetID="22" presetClass="entr" presetSubtype="4" fill="hold" grpId="0" nodeType="clickEffect">
                                  <p:stCondLst>
                                    <p:cond delay="0"/>
                                  </p:stCondLst>
                                  <p:childTnLst>
                                    <p:set>
                                      <p:cBhvr>
                                        <p:cTn id="139" dur="1" fill="hold">
                                          <p:stCondLst>
                                            <p:cond delay="0"/>
                                          </p:stCondLst>
                                        </p:cTn>
                                        <p:tgtEl>
                                          <p:spTgt spid="936"/>
                                        </p:tgtEl>
                                        <p:attrNameLst>
                                          <p:attrName>style.visibility</p:attrName>
                                        </p:attrNameLst>
                                      </p:cBhvr>
                                      <p:to>
                                        <p:strVal val="visible"/>
                                      </p:to>
                                    </p:set>
                                    <p:animEffect transition="in" filter="wipe(down)">
                                      <p:cBhvr>
                                        <p:cTn id="140" dur="500"/>
                                        <p:tgtEl>
                                          <p:spTgt spid="936"/>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937"/>
                                        </p:tgtEl>
                                        <p:attrNameLst>
                                          <p:attrName>style.visibility</p:attrName>
                                        </p:attrNameLst>
                                      </p:cBhvr>
                                      <p:to>
                                        <p:strVal val="visible"/>
                                      </p:to>
                                    </p:set>
                                    <p:animEffect transition="in" filter="wipe(down)">
                                      <p:cBhvr>
                                        <p:cTn id="143" dur="500"/>
                                        <p:tgtEl>
                                          <p:spTgt spid="93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938"/>
                                        </p:tgtEl>
                                        <p:attrNameLst>
                                          <p:attrName>style.visibility</p:attrName>
                                        </p:attrNameLst>
                                      </p:cBhvr>
                                      <p:to>
                                        <p:strVal val="visible"/>
                                      </p:to>
                                    </p:set>
                                    <p:animEffect transition="in" filter="wipe(down)">
                                      <p:cBhvr>
                                        <p:cTn id="146" dur="500"/>
                                        <p:tgtEl>
                                          <p:spTgt spid="938"/>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939"/>
                                        </p:tgtEl>
                                        <p:attrNameLst>
                                          <p:attrName>style.visibility</p:attrName>
                                        </p:attrNameLst>
                                      </p:cBhvr>
                                      <p:to>
                                        <p:strVal val="visible"/>
                                      </p:to>
                                    </p:set>
                                    <p:animEffect transition="in" filter="wipe(down)">
                                      <p:cBhvr>
                                        <p:cTn id="149" dur="500"/>
                                        <p:tgtEl>
                                          <p:spTgt spid="939"/>
                                        </p:tgtEl>
                                      </p:cBhvr>
                                    </p:animEffect>
                                  </p:childTnLst>
                                </p:cTn>
                              </p:par>
                            </p:childTnLst>
                          </p:cTn>
                        </p:par>
                      </p:childTnLst>
                    </p:cTn>
                  </p:par>
                  <p:par>
                    <p:cTn id="150" fill="hold">
                      <p:stCondLst>
                        <p:cond delay="indefinite"/>
                      </p:stCondLst>
                      <p:childTnLst>
                        <p:par>
                          <p:cTn id="151" fill="hold">
                            <p:stCondLst>
                              <p:cond delay="0"/>
                            </p:stCondLst>
                            <p:childTnLst>
                              <p:par>
                                <p:cTn id="152" presetID="22" presetClass="entr" presetSubtype="2" fill="hold" grpId="0" nodeType="clickEffect">
                                  <p:stCondLst>
                                    <p:cond delay="0"/>
                                  </p:stCondLst>
                                  <p:childTnLst>
                                    <p:set>
                                      <p:cBhvr>
                                        <p:cTn id="153" dur="1" fill="hold">
                                          <p:stCondLst>
                                            <p:cond delay="0"/>
                                          </p:stCondLst>
                                        </p:cTn>
                                        <p:tgtEl>
                                          <p:spTgt spid="940"/>
                                        </p:tgtEl>
                                        <p:attrNameLst>
                                          <p:attrName>style.visibility</p:attrName>
                                        </p:attrNameLst>
                                      </p:cBhvr>
                                      <p:to>
                                        <p:strVal val="visible"/>
                                      </p:to>
                                    </p:set>
                                    <p:animEffect transition="in" filter="wipe(right)">
                                      <p:cBhvr>
                                        <p:cTn id="154" dur="500"/>
                                        <p:tgtEl>
                                          <p:spTgt spid="940"/>
                                        </p:tgtEl>
                                      </p:cBhvr>
                                    </p:animEffect>
                                  </p:childTnLst>
                                </p:cTn>
                              </p:par>
                              <p:par>
                                <p:cTn id="155" presetID="22" presetClass="entr" presetSubtype="2" fill="hold" grpId="0" nodeType="withEffect">
                                  <p:stCondLst>
                                    <p:cond delay="0"/>
                                  </p:stCondLst>
                                  <p:childTnLst>
                                    <p:set>
                                      <p:cBhvr>
                                        <p:cTn id="156" dur="1" fill="hold">
                                          <p:stCondLst>
                                            <p:cond delay="0"/>
                                          </p:stCondLst>
                                        </p:cTn>
                                        <p:tgtEl>
                                          <p:spTgt spid="941"/>
                                        </p:tgtEl>
                                        <p:attrNameLst>
                                          <p:attrName>style.visibility</p:attrName>
                                        </p:attrNameLst>
                                      </p:cBhvr>
                                      <p:to>
                                        <p:strVal val="visible"/>
                                      </p:to>
                                    </p:set>
                                    <p:animEffect transition="in" filter="wipe(right)">
                                      <p:cBhvr>
                                        <p:cTn id="157" dur="500"/>
                                        <p:tgtEl>
                                          <p:spTgt spid="941"/>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942"/>
                                        </p:tgtEl>
                                        <p:attrNameLst>
                                          <p:attrName>style.visibility</p:attrName>
                                        </p:attrNameLst>
                                      </p:cBhvr>
                                      <p:to>
                                        <p:strVal val="visible"/>
                                      </p:to>
                                    </p:set>
                                    <p:animEffect transition="in" filter="wipe(right)">
                                      <p:cBhvr>
                                        <p:cTn id="160" dur="500"/>
                                        <p:tgtEl>
                                          <p:spTgt spid="942"/>
                                        </p:tgtEl>
                                      </p:cBhvr>
                                    </p:animEffect>
                                  </p:childTnLst>
                                </p:cTn>
                              </p:par>
                              <p:par>
                                <p:cTn id="161" presetID="22" presetClass="entr" presetSubtype="2" fill="hold" grpId="0" nodeType="withEffect">
                                  <p:stCondLst>
                                    <p:cond delay="0"/>
                                  </p:stCondLst>
                                  <p:childTnLst>
                                    <p:set>
                                      <p:cBhvr>
                                        <p:cTn id="162" dur="1" fill="hold">
                                          <p:stCondLst>
                                            <p:cond delay="0"/>
                                          </p:stCondLst>
                                        </p:cTn>
                                        <p:tgtEl>
                                          <p:spTgt spid="943"/>
                                        </p:tgtEl>
                                        <p:attrNameLst>
                                          <p:attrName>style.visibility</p:attrName>
                                        </p:attrNameLst>
                                      </p:cBhvr>
                                      <p:to>
                                        <p:strVal val="visible"/>
                                      </p:to>
                                    </p:set>
                                    <p:animEffect transition="in" filter="wipe(right)">
                                      <p:cBhvr>
                                        <p:cTn id="163" dur="500"/>
                                        <p:tgtEl>
                                          <p:spTgt spid="943"/>
                                        </p:tgtEl>
                                      </p:cBhvr>
                                    </p:animEffect>
                                  </p:childTnLst>
                                </p:cTn>
                              </p:par>
                            </p:childTnLst>
                          </p:cTn>
                        </p:par>
                      </p:childTnLst>
                    </p:cTn>
                  </p:par>
                  <p:par>
                    <p:cTn id="164" fill="hold">
                      <p:stCondLst>
                        <p:cond delay="indefinite"/>
                      </p:stCondLst>
                      <p:childTnLst>
                        <p:par>
                          <p:cTn id="165" fill="hold">
                            <p:stCondLst>
                              <p:cond delay="0"/>
                            </p:stCondLst>
                            <p:childTnLst>
                              <p:par>
                                <p:cTn id="166" presetID="14" presetClass="entr" presetSubtype="10" fill="hold" grpId="0" nodeType="clickEffect">
                                  <p:stCondLst>
                                    <p:cond delay="0"/>
                                  </p:stCondLst>
                                  <p:childTnLst>
                                    <p:set>
                                      <p:cBhvr>
                                        <p:cTn id="167" dur="1" fill="hold">
                                          <p:stCondLst>
                                            <p:cond delay="0"/>
                                          </p:stCondLst>
                                        </p:cTn>
                                        <p:tgtEl>
                                          <p:spTgt spid="434"/>
                                        </p:tgtEl>
                                        <p:attrNameLst>
                                          <p:attrName>style.visibility</p:attrName>
                                        </p:attrNameLst>
                                      </p:cBhvr>
                                      <p:to>
                                        <p:strVal val="visible"/>
                                      </p:to>
                                    </p:set>
                                    <p:animEffect transition="in" filter="randombar(horizontal)">
                                      <p:cBhvr>
                                        <p:cTn id="168" dur="500"/>
                                        <p:tgtEl>
                                          <p:spTgt spid="434"/>
                                        </p:tgtEl>
                                      </p:cBhvr>
                                    </p:animEffect>
                                  </p:childTnLst>
                                </p:cTn>
                              </p:par>
                              <p:par>
                                <p:cTn id="169" presetID="14" presetClass="entr" presetSubtype="10" fill="hold" grpId="0" nodeType="withEffect">
                                  <p:stCondLst>
                                    <p:cond delay="0"/>
                                  </p:stCondLst>
                                  <p:childTnLst>
                                    <p:set>
                                      <p:cBhvr>
                                        <p:cTn id="170" dur="1" fill="hold">
                                          <p:stCondLst>
                                            <p:cond delay="0"/>
                                          </p:stCondLst>
                                        </p:cTn>
                                        <p:tgtEl>
                                          <p:spTgt spid="557"/>
                                        </p:tgtEl>
                                        <p:attrNameLst>
                                          <p:attrName>style.visibility</p:attrName>
                                        </p:attrNameLst>
                                      </p:cBhvr>
                                      <p:to>
                                        <p:strVal val="visible"/>
                                      </p:to>
                                    </p:set>
                                    <p:animEffect transition="in" filter="randombar(horizontal)">
                                      <p:cBhvr>
                                        <p:cTn id="171" dur="500"/>
                                        <p:tgtEl>
                                          <p:spTgt spid="557"/>
                                        </p:tgtEl>
                                      </p:cBhvr>
                                    </p:animEffect>
                                  </p:childTnLst>
                                </p:cTn>
                              </p:par>
                              <p:par>
                                <p:cTn id="172" presetID="14" presetClass="entr" presetSubtype="10" fill="hold" grpId="0" nodeType="withEffect">
                                  <p:stCondLst>
                                    <p:cond delay="0"/>
                                  </p:stCondLst>
                                  <p:childTnLst>
                                    <p:set>
                                      <p:cBhvr>
                                        <p:cTn id="173" dur="1" fill="hold">
                                          <p:stCondLst>
                                            <p:cond delay="0"/>
                                          </p:stCondLst>
                                        </p:cTn>
                                        <p:tgtEl>
                                          <p:spTgt spid="682"/>
                                        </p:tgtEl>
                                        <p:attrNameLst>
                                          <p:attrName>style.visibility</p:attrName>
                                        </p:attrNameLst>
                                      </p:cBhvr>
                                      <p:to>
                                        <p:strVal val="visible"/>
                                      </p:to>
                                    </p:set>
                                    <p:animEffect transition="in" filter="randombar(horizontal)">
                                      <p:cBhvr>
                                        <p:cTn id="174" dur="500"/>
                                        <p:tgtEl>
                                          <p:spTgt spid="682"/>
                                        </p:tgtEl>
                                      </p:cBhvr>
                                    </p:animEffect>
                                  </p:childTnLst>
                                </p:cTn>
                              </p:par>
                              <p:par>
                                <p:cTn id="175" presetID="14" presetClass="entr" presetSubtype="10" fill="hold" grpId="0" nodeType="withEffect">
                                  <p:stCondLst>
                                    <p:cond delay="0"/>
                                  </p:stCondLst>
                                  <p:childTnLst>
                                    <p:set>
                                      <p:cBhvr>
                                        <p:cTn id="176" dur="1" fill="hold">
                                          <p:stCondLst>
                                            <p:cond delay="0"/>
                                          </p:stCondLst>
                                        </p:cTn>
                                        <p:tgtEl>
                                          <p:spTgt spid="806"/>
                                        </p:tgtEl>
                                        <p:attrNameLst>
                                          <p:attrName>style.visibility</p:attrName>
                                        </p:attrNameLst>
                                      </p:cBhvr>
                                      <p:to>
                                        <p:strVal val="visible"/>
                                      </p:to>
                                    </p:set>
                                    <p:animEffect transition="in" filter="randombar(horizontal)">
                                      <p:cBhvr>
                                        <p:cTn id="177" dur="500"/>
                                        <p:tgtEl>
                                          <p:spTgt spid="806"/>
                                        </p:tgtEl>
                                      </p:cBhvr>
                                    </p:animEffect>
                                  </p:childTnLst>
                                </p:cTn>
                              </p:par>
                            </p:childTnLst>
                          </p:cTn>
                        </p:par>
                      </p:childTnLst>
                    </p:cTn>
                  </p:par>
                  <p:par>
                    <p:cTn id="178" fill="hold">
                      <p:stCondLst>
                        <p:cond delay="indefinite"/>
                      </p:stCondLst>
                      <p:childTnLst>
                        <p:par>
                          <p:cTn id="179" fill="hold">
                            <p:stCondLst>
                              <p:cond delay="0"/>
                            </p:stCondLst>
                            <p:childTnLst>
                              <p:par>
                                <p:cTn id="180" presetID="22" presetClass="entr" presetSubtype="2" fill="hold" grpId="0" nodeType="clickEffect">
                                  <p:stCondLst>
                                    <p:cond delay="0"/>
                                  </p:stCondLst>
                                  <p:childTnLst>
                                    <p:set>
                                      <p:cBhvr>
                                        <p:cTn id="181" dur="1" fill="hold">
                                          <p:stCondLst>
                                            <p:cond delay="0"/>
                                          </p:stCondLst>
                                        </p:cTn>
                                        <p:tgtEl>
                                          <p:spTgt spid="927"/>
                                        </p:tgtEl>
                                        <p:attrNameLst>
                                          <p:attrName>style.visibility</p:attrName>
                                        </p:attrNameLst>
                                      </p:cBhvr>
                                      <p:to>
                                        <p:strVal val="visible"/>
                                      </p:to>
                                    </p:set>
                                    <p:animEffect transition="in" filter="wipe(right)">
                                      <p:cBhvr>
                                        <p:cTn id="182" dur="500"/>
                                        <p:tgtEl>
                                          <p:spTgt spid="927"/>
                                        </p:tgtEl>
                                      </p:cBhvr>
                                    </p:animEffect>
                                  </p:childTnLst>
                                </p:cTn>
                              </p:par>
                            </p:childTnLst>
                          </p:cTn>
                        </p:par>
                      </p:childTnLst>
                    </p:cTn>
                  </p:par>
                  <p:par>
                    <p:cTn id="183" fill="hold">
                      <p:stCondLst>
                        <p:cond delay="indefinite"/>
                      </p:stCondLst>
                      <p:childTnLst>
                        <p:par>
                          <p:cTn id="184" fill="hold">
                            <p:stCondLst>
                              <p:cond delay="0"/>
                            </p:stCondLst>
                            <p:childTnLst>
                              <p:par>
                                <p:cTn id="185" presetID="22" presetClass="entr" presetSubtype="2" fill="hold" grpId="0" nodeType="clickEffect">
                                  <p:stCondLst>
                                    <p:cond delay="0"/>
                                  </p:stCondLst>
                                  <p:childTnLst>
                                    <p:set>
                                      <p:cBhvr>
                                        <p:cTn id="186" dur="1" fill="hold">
                                          <p:stCondLst>
                                            <p:cond delay="0"/>
                                          </p:stCondLst>
                                        </p:cTn>
                                        <p:tgtEl>
                                          <p:spTgt spid="928"/>
                                        </p:tgtEl>
                                        <p:attrNameLst>
                                          <p:attrName>style.visibility</p:attrName>
                                        </p:attrNameLst>
                                      </p:cBhvr>
                                      <p:to>
                                        <p:strVal val="visible"/>
                                      </p:to>
                                    </p:set>
                                    <p:animEffect transition="in" filter="wipe(right)">
                                      <p:cBhvr>
                                        <p:cTn id="187" dur="500"/>
                                        <p:tgtEl>
                                          <p:spTgt spid="928"/>
                                        </p:tgtEl>
                                      </p:cBhvr>
                                    </p:animEffect>
                                  </p:childTnLst>
                                </p:cTn>
                              </p:par>
                            </p:childTnLst>
                          </p:cTn>
                        </p:par>
                      </p:childTnLst>
                    </p:cTn>
                  </p:par>
                  <p:par>
                    <p:cTn id="188" fill="hold">
                      <p:stCondLst>
                        <p:cond delay="indefinite"/>
                      </p:stCondLst>
                      <p:childTnLst>
                        <p:par>
                          <p:cTn id="189" fill="hold">
                            <p:stCondLst>
                              <p:cond delay="0"/>
                            </p:stCondLst>
                            <p:childTnLst>
                              <p:par>
                                <p:cTn id="190" presetID="22" presetClass="entr" presetSubtype="2" fill="hold" grpId="0" nodeType="clickEffect">
                                  <p:stCondLst>
                                    <p:cond delay="0"/>
                                  </p:stCondLst>
                                  <p:childTnLst>
                                    <p:set>
                                      <p:cBhvr>
                                        <p:cTn id="191" dur="1" fill="hold">
                                          <p:stCondLst>
                                            <p:cond delay="0"/>
                                          </p:stCondLst>
                                        </p:cTn>
                                        <p:tgtEl>
                                          <p:spTgt spid="929"/>
                                        </p:tgtEl>
                                        <p:attrNameLst>
                                          <p:attrName>style.visibility</p:attrName>
                                        </p:attrNameLst>
                                      </p:cBhvr>
                                      <p:to>
                                        <p:strVal val="visible"/>
                                      </p:to>
                                    </p:set>
                                    <p:animEffect transition="in" filter="wipe(right)">
                                      <p:cBhvr>
                                        <p:cTn id="192" dur="500"/>
                                        <p:tgtEl>
                                          <p:spTgt spid="929"/>
                                        </p:tgtEl>
                                      </p:cBhvr>
                                    </p:animEffect>
                                  </p:childTnLst>
                                </p:cTn>
                              </p:par>
                            </p:childTnLst>
                          </p:cTn>
                        </p:par>
                      </p:childTnLst>
                    </p:cTn>
                  </p:par>
                  <p:par>
                    <p:cTn id="193" fill="hold">
                      <p:stCondLst>
                        <p:cond delay="indefinite"/>
                      </p:stCondLst>
                      <p:childTnLst>
                        <p:par>
                          <p:cTn id="194" fill="hold">
                            <p:stCondLst>
                              <p:cond delay="0"/>
                            </p:stCondLst>
                            <p:childTnLst>
                              <p:par>
                                <p:cTn id="195" presetID="22" presetClass="entr" presetSubtype="2" fill="hold" grpId="0" nodeType="clickEffect">
                                  <p:stCondLst>
                                    <p:cond delay="0"/>
                                  </p:stCondLst>
                                  <p:childTnLst>
                                    <p:set>
                                      <p:cBhvr>
                                        <p:cTn id="196" dur="1" fill="hold">
                                          <p:stCondLst>
                                            <p:cond delay="0"/>
                                          </p:stCondLst>
                                        </p:cTn>
                                        <p:tgtEl>
                                          <p:spTgt spid="930"/>
                                        </p:tgtEl>
                                        <p:attrNameLst>
                                          <p:attrName>style.visibility</p:attrName>
                                        </p:attrNameLst>
                                      </p:cBhvr>
                                      <p:to>
                                        <p:strVal val="visible"/>
                                      </p:to>
                                    </p:set>
                                    <p:animEffect transition="in" filter="wipe(right)">
                                      <p:cBhvr>
                                        <p:cTn id="197" dur="500"/>
                                        <p:tgtEl>
                                          <p:spTgt spid="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37" grpId="0" animBg="1"/>
      <p:bldP spid="40"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80" grpId="0" animBg="1"/>
      <p:bldP spid="187" grpId="0" animBg="1"/>
      <p:bldP spid="266" grpId="0" animBg="1"/>
      <p:bldP spid="345" grpId="0" animBg="1"/>
      <p:bldP spid="424" grpId="0" animBg="1"/>
      <p:bldP spid="434" grpId="0" animBg="1"/>
      <p:bldP spid="557" grpId="0" animBg="1"/>
      <p:bldP spid="682" grpId="0" animBg="1"/>
      <p:bldP spid="806" grpId="0" animBg="1"/>
      <p:bldP spid="927" grpId="0"/>
      <p:bldP spid="928" grpId="0"/>
      <p:bldP spid="929" grpId="0"/>
      <p:bldP spid="930" grpId="0"/>
      <p:bldP spid="931" grpId="0"/>
      <p:bldP spid="932" grpId="0"/>
      <p:bldP spid="933" grpId="0"/>
      <p:bldP spid="934" grpId="0"/>
      <p:bldP spid="935" grpId="0"/>
      <p:bldP spid="936" grpId="0"/>
      <p:bldP spid="937" grpId="0"/>
      <p:bldP spid="938" grpId="0"/>
      <p:bldP spid="939" grpId="0"/>
      <p:bldP spid="940" grpId="0"/>
      <p:bldP spid="941" grpId="0"/>
      <p:bldP spid="942" grpId="0"/>
      <p:bldP spid="94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311</TotalTime>
  <Words>5450</Words>
  <Application>Microsoft Office PowerPoint</Application>
  <PresentationFormat>Widescreen</PresentationFormat>
  <Paragraphs>363</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Damavand ExtraBold</vt:lpstr>
      <vt:lpstr>Fira Sans Extra Condensed Medium</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29</cp:revision>
  <dcterms:created xsi:type="dcterms:W3CDTF">2023-02-23T07:23:16Z</dcterms:created>
  <dcterms:modified xsi:type="dcterms:W3CDTF">2023-02-23T18:31:18Z</dcterms:modified>
</cp:coreProperties>
</file>