
<file path=[Content_Types].xml><?xml version="1.0" encoding="utf-8"?>
<Types xmlns="http://schemas.openxmlformats.org/package/2006/content-types">
  <Default Extension="jpeg" ContentType="image/jpeg"/>
  <Default Extension="jpg" ContentType="image/pn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70" r:id="rId2"/>
    <p:sldId id="271" r:id="rId3"/>
    <p:sldId id="263" r:id="rId4"/>
    <p:sldId id="256" r:id="rId5"/>
    <p:sldId id="273" r:id="rId6"/>
    <p:sldId id="288" r:id="rId7"/>
    <p:sldId id="265" r:id="rId8"/>
    <p:sldId id="282" r:id="rId9"/>
    <p:sldId id="275" r:id="rId10"/>
    <p:sldId id="287" r:id="rId11"/>
    <p:sldId id="279" r:id="rId12"/>
    <p:sldId id="264" r:id="rId13"/>
    <p:sldId id="281" r:id="rId14"/>
    <p:sldId id="289" r:id="rId15"/>
    <p:sldId id="274" r:id="rId16"/>
    <p:sldId id="266" r:id="rId17"/>
    <p:sldId id="290" r:id="rId18"/>
    <p:sldId id="285" r:id="rId19"/>
    <p:sldId id="267" r:id="rId20"/>
    <p:sldId id="291" r:id="rId21"/>
    <p:sldId id="278" r:id="rId22"/>
    <p:sldId id="286" r:id="rId23"/>
    <p:sldId id="280" r:id="rId24"/>
    <p:sldId id="268" r:id="rId25"/>
    <p:sldId id="292" r:id="rId26"/>
    <p:sldId id="277" r:id="rId27"/>
    <p:sldId id="27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CC851B4-2691-422D-AB92-F8BDB3627CAE}">
          <p14:sldIdLst>
            <p14:sldId id="270"/>
            <p14:sldId id="271"/>
            <p14:sldId id="263"/>
            <p14:sldId id="256"/>
            <p14:sldId id="273"/>
            <p14:sldId id="288"/>
            <p14:sldId id="265"/>
            <p14:sldId id="282"/>
            <p14:sldId id="275"/>
            <p14:sldId id="287"/>
            <p14:sldId id="279"/>
            <p14:sldId id="264"/>
            <p14:sldId id="281"/>
            <p14:sldId id="289"/>
            <p14:sldId id="274"/>
            <p14:sldId id="266"/>
            <p14:sldId id="290"/>
            <p14:sldId id="285"/>
            <p14:sldId id="267"/>
            <p14:sldId id="291"/>
            <p14:sldId id="278"/>
            <p14:sldId id="286"/>
            <p14:sldId id="280"/>
            <p14:sldId id="268"/>
            <p14:sldId id="292"/>
            <p14:sldId id="277"/>
            <p14:sldId id="27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FFBE00"/>
    <a:srgbClr val="F4F4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69" autoAdjust="0"/>
    <p:restoredTop sz="92579" autoAdjust="0"/>
  </p:normalViewPr>
  <p:slideViewPr>
    <p:cSldViewPr snapToGrid="0">
      <p:cViewPr varScale="1">
        <p:scale>
          <a:sx n="102" d="100"/>
          <a:sy n="102" d="100"/>
        </p:scale>
        <p:origin x="498" y="72"/>
      </p:cViewPr>
      <p:guideLst/>
    </p:cSldViewPr>
  </p:slideViewPr>
  <p:notesTextViewPr>
    <p:cViewPr>
      <p:scale>
        <a:sx n="1" d="1"/>
        <a:sy n="1" d="1"/>
      </p:scale>
      <p:origin x="0" y="0"/>
    </p:cViewPr>
  </p:notesTextViewPr>
  <p:notesViewPr>
    <p:cSldViewPr snapToGrid="0">
      <p:cViewPr varScale="1">
        <p:scale>
          <a:sx n="84" d="100"/>
          <a:sy n="84" d="100"/>
        </p:scale>
        <p:origin x="3912"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0A96F28-BAAC-0BCE-F584-F958D4F2B9A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0AE817D-154C-2830-9A4F-73D0ACB9833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751AFE-AA26-4BB3-856B-51EF76370985}" type="datetimeFigureOut">
              <a:rPr lang="en-US" smtClean="0"/>
              <a:t>1/26/2023</a:t>
            </a:fld>
            <a:endParaRPr lang="en-US"/>
          </a:p>
        </p:txBody>
      </p:sp>
      <p:sp>
        <p:nvSpPr>
          <p:cNvPr id="4" name="Footer Placeholder 3">
            <a:extLst>
              <a:ext uri="{FF2B5EF4-FFF2-40B4-BE49-F238E27FC236}">
                <a16:creationId xmlns:a16="http://schemas.microsoft.com/office/drawing/2014/main" id="{FCB598EF-A66F-18A9-8523-ED569A13071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AD7057A-877B-6A83-1298-0221E6CA6D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52DB01F-6884-4850-9703-1C55574D174D}" type="slidenum">
              <a:rPr lang="en-US" smtClean="0"/>
              <a:t>‹#›</a:t>
            </a:fld>
            <a:endParaRPr lang="en-US"/>
          </a:p>
        </p:txBody>
      </p:sp>
    </p:spTree>
    <p:extLst>
      <p:ext uri="{BB962C8B-B14F-4D97-AF65-F5344CB8AC3E}">
        <p14:creationId xmlns:p14="http://schemas.microsoft.com/office/powerpoint/2010/main" val="29263989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A18244-033F-44B9-9104-7C2E06B9F5AE}" type="datetimeFigureOut">
              <a:rPr lang="en-US" smtClean="0"/>
              <a:t>1/26/2023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D77076-C55A-4F33-859F-CB997937E3E4}" type="slidenum">
              <a:rPr lang="en-US" smtClean="0"/>
              <a:t>‹#›</a:t>
            </a:fld>
            <a:endParaRPr lang="en-US"/>
          </a:p>
        </p:txBody>
      </p:sp>
    </p:spTree>
    <p:extLst>
      <p:ext uri="{BB962C8B-B14F-4D97-AF65-F5344CB8AC3E}">
        <p14:creationId xmlns:p14="http://schemas.microsoft.com/office/powerpoint/2010/main" val="2136243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DF4ED2-0E02-4E60-8C24-A1D42EDFD6A1}" type="slidenum">
              <a:rPr lang="en-US" smtClean="0"/>
              <a:t>3</a:t>
            </a:fld>
            <a:endParaRPr lang="en-US"/>
          </a:p>
        </p:txBody>
      </p:sp>
    </p:spTree>
    <p:extLst>
      <p:ext uri="{BB962C8B-B14F-4D97-AF65-F5344CB8AC3E}">
        <p14:creationId xmlns:p14="http://schemas.microsoft.com/office/powerpoint/2010/main" val="3380557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13</a:t>
            </a:fld>
            <a:endParaRPr lang="en-US"/>
          </a:p>
        </p:txBody>
      </p:sp>
    </p:spTree>
    <p:extLst>
      <p:ext uri="{BB962C8B-B14F-4D97-AF65-F5344CB8AC3E}">
        <p14:creationId xmlns:p14="http://schemas.microsoft.com/office/powerpoint/2010/main" val="10759508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14</a:t>
            </a:fld>
            <a:endParaRPr lang="en-US"/>
          </a:p>
        </p:txBody>
      </p:sp>
    </p:spTree>
    <p:extLst>
      <p:ext uri="{BB962C8B-B14F-4D97-AF65-F5344CB8AC3E}">
        <p14:creationId xmlns:p14="http://schemas.microsoft.com/office/powerpoint/2010/main" val="820718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15</a:t>
            </a:fld>
            <a:endParaRPr lang="en-US"/>
          </a:p>
        </p:txBody>
      </p:sp>
    </p:spTree>
    <p:extLst>
      <p:ext uri="{BB962C8B-B14F-4D97-AF65-F5344CB8AC3E}">
        <p14:creationId xmlns:p14="http://schemas.microsoft.com/office/powerpoint/2010/main" val="1251915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DF4ED2-0E02-4E60-8C24-A1D42EDFD6A1}" type="slidenum">
              <a:rPr lang="en-US" smtClean="0"/>
              <a:t>16</a:t>
            </a:fld>
            <a:endParaRPr lang="en-US"/>
          </a:p>
        </p:txBody>
      </p:sp>
    </p:spTree>
    <p:extLst>
      <p:ext uri="{BB962C8B-B14F-4D97-AF65-F5344CB8AC3E}">
        <p14:creationId xmlns:p14="http://schemas.microsoft.com/office/powerpoint/2010/main" val="17467192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17</a:t>
            </a:fld>
            <a:endParaRPr lang="en-US"/>
          </a:p>
        </p:txBody>
      </p:sp>
    </p:spTree>
    <p:extLst>
      <p:ext uri="{BB962C8B-B14F-4D97-AF65-F5344CB8AC3E}">
        <p14:creationId xmlns:p14="http://schemas.microsoft.com/office/powerpoint/2010/main" val="15647717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18</a:t>
            </a:fld>
            <a:endParaRPr lang="en-US"/>
          </a:p>
        </p:txBody>
      </p:sp>
    </p:spTree>
    <p:extLst>
      <p:ext uri="{BB962C8B-B14F-4D97-AF65-F5344CB8AC3E}">
        <p14:creationId xmlns:p14="http://schemas.microsoft.com/office/powerpoint/2010/main" val="6899721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DF4ED2-0E02-4E60-8C24-A1D42EDFD6A1}" type="slidenum">
              <a:rPr lang="en-US" smtClean="0"/>
              <a:t>19</a:t>
            </a:fld>
            <a:endParaRPr lang="en-US"/>
          </a:p>
        </p:txBody>
      </p:sp>
    </p:spTree>
    <p:extLst>
      <p:ext uri="{BB962C8B-B14F-4D97-AF65-F5344CB8AC3E}">
        <p14:creationId xmlns:p14="http://schemas.microsoft.com/office/powerpoint/2010/main" val="227194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20</a:t>
            </a:fld>
            <a:endParaRPr lang="en-US"/>
          </a:p>
        </p:txBody>
      </p:sp>
    </p:spTree>
    <p:extLst>
      <p:ext uri="{BB962C8B-B14F-4D97-AF65-F5344CB8AC3E}">
        <p14:creationId xmlns:p14="http://schemas.microsoft.com/office/powerpoint/2010/main" val="25931505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21</a:t>
            </a:fld>
            <a:endParaRPr lang="en-US"/>
          </a:p>
        </p:txBody>
      </p:sp>
    </p:spTree>
    <p:extLst>
      <p:ext uri="{BB962C8B-B14F-4D97-AF65-F5344CB8AC3E}">
        <p14:creationId xmlns:p14="http://schemas.microsoft.com/office/powerpoint/2010/main" val="3715284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22</a:t>
            </a:fld>
            <a:endParaRPr lang="en-US"/>
          </a:p>
        </p:txBody>
      </p:sp>
    </p:spTree>
    <p:extLst>
      <p:ext uri="{BB962C8B-B14F-4D97-AF65-F5344CB8AC3E}">
        <p14:creationId xmlns:p14="http://schemas.microsoft.com/office/powerpoint/2010/main" val="939149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4</a:t>
            </a:fld>
            <a:endParaRPr lang="en-US"/>
          </a:p>
        </p:txBody>
      </p:sp>
    </p:spTree>
    <p:extLst>
      <p:ext uri="{BB962C8B-B14F-4D97-AF65-F5344CB8AC3E}">
        <p14:creationId xmlns:p14="http://schemas.microsoft.com/office/powerpoint/2010/main" val="18807989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23</a:t>
            </a:fld>
            <a:endParaRPr lang="en-US"/>
          </a:p>
        </p:txBody>
      </p:sp>
    </p:spTree>
    <p:extLst>
      <p:ext uri="{BB962C8B-B14F-4D97-AF65-F5344CB8AC3E}">
        <p14:creationId xmlns:p14="http://schemas.microsoft.com/office/powerpoint/2010/main" val="3297202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25</a:t>
            </a:fld>
            <a:endParaRPr lang="en-US"/>
          </a:p>
        </p:txBody>
      </p:sp>
    </p:spTree>
    <p:extLst>
      <p:ext uri="{BB962C8B-B14F-4D97-AF65-F5344CB8AC3E}">
        <p14:creationId xmlns:p14="http://schemas.microsoft.com/office/powerpoint/2010/main" val="32911227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26</a:t>
            </a:fld>
            <a:endParaRPr lang="en-US"/>
          </a:p>
        </p:txBody>
      </p:sp>
    </p:spTree>
    <p:extLst>
      <p:ext uri="{BB962C8B-B14F-4D97-AF65-F5344CB8AC3E}">
        <p14:creationId xmlns:p14="http://schemas.microsoft.com/office/powerpoint/2010/main" val="2456469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5</a:t>
            </a:fld>
            <a:endParaRPr lang="en-US"/>
          </a:p>
        </p:txBody>
      </p:sp>
    </p:spTree>
    <p:extLst>
      <p:ext uri="{BB962C8B-B14F-4D97-AF65-F5344CB8AC3E}">
        <p14:creationId xmlns:p14="http://schemas.microsoft.com/office/powerpoint/2010/main" val="3994787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6</a:t>
            </a:fld>
            <a:endParaRPr lang="en-US"/>
          </a:p>
        </p:txBody>
      </p:sp>
    </p:spTree>
    <p:extLst>
      <p:ext uri="{BB962C8B-B14F-4D97-AF65-F5344CB8AC3E}">
        <p14:creationId xmlns:p14="http://schemas.microsoft.com/office/powerpoint/2010/main" val="3979939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8</a:t>
            </a:fld>
            <a:endParaRPr lang="en-US"/>
          </a:p>
        </p:txBody>
      </p:sp>
    </p:spTree>
    <p:extLst>
      <p:ext uri="{BB962C8B-B14F-4D97-AF65-F5344CB8AC3E}">
        <p14:creationId xmlns:p14="http://schemas.microsoft.com/office/powerpoint/2010/main" val="4042502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9</a:t>
            </a:fld>
            <a:endParaRPr lang="en-US"/>
          </a:p>
        </p:txBody>
      </p:sp>
    </p:spTree>
    <p:extLst>
      <p:ext uri="{BB962C8B-B14F-4D97-AF65-F5344CB8AC3E}">
        <p14:creationId xmlns:p14="http://schemas.microsoft.com/office/powerpoint/2010/main" val="216826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10</a:t>
            </a:fld>
            <a:endParaRPr lang="en-US"/>
          </a:p>
        </p:txBody>
      </p:sp>
    </p:spTree>
    <p:extLst>
      <p:ext uri="{BB962C8B-B14F-4D97-AF65-F5344CB8AC3E}">
        <p14:creationId xmlns:p14="http://schemas.microsoft.com/office/powerpoint/2010/main" val="2662799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77076-C55A-4F33-859F-CB997937E3E4}" type="slidenum">
              <a:rPr lang="en-US" smtClean="0"/>
              <a:t>11</a:t>
            </a:fld>
            <a:endParaRPr lang="en-US"/>
          </a:p>
        </p:txBody>
      </p:sp>
    </p:spTree>
    <p:extLst>
      <p:ext uri="{BB962C8B-B14F-4D97-AF65-F5344CB8AC3E}">
        <p14:creationId xmlns:p14="http://schemas.microsoft.com/office/powerpoint/2010/main" val="4159102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DF4ED2-0E02-4E60-8C24-A1D42EDFD6A1}" type="slidenum">
              <a:rPr lang="en-US" smtClean="0"/>
              <a:t>12</a:t>
            </a:fld>
            <a:endParaRPr lang="en-US"/>
          </a:p>
        </p:txBody>
      </p:sp>
    </p:spTree>
    <p:extLst>
      <p:ext uri="{BB962C8B-B14F-4D97-AF65-F5344CB8AC3E}">
        <p14:creationId xmlns:p14="http://schemas.microsoft.com/office/powerpoint/2010/main" val="18089613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2A332518-AC63-75FE-23FA-FE4E27EA0832}"/>
              </a:ext>
            </a:extLst>
          </p:cNvPr>
          <p:cNvGrpSpPr/>
          <p:nvPr userDrawn="1"/>
        </p:nvGrpSpPr>
        <p:grpSpPr>
          <a:xfrm>
            <a:off x="161676" y="219075"/>
            <a:ext cx="11849079" cy="6419850"/>
            <a:chOff x="161676" y="219075"/>
            <a:chExt cx="11849079" cy="6419850"/>
          </a:xfrm>
          <a:effectLst/>
        </p:grpSpPr>
        <p:pic>
          <p:nvPicPr>
            <p:cNvPr id="8" name="Graphic 7">
              <a:extLst>
                <a:ext uri="{FF2B5EF4-FFF2-40B4-BE49-F238E27FC236}">
                  <a16:creationId xmlns:a16="http://schemas.microsoft.com/office/drawing/2014/main" id="{112A5671-42EE-3F28-2A71-7B6EF646219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81246" y="219075"/>
              <a:ext cx="11829509" cy="6419850"/>
            </a:xfrm>
            <a:prstGeom prst="rect">
              <a:avLst/>
            </a:prstGeom>
          </p:spPr>
        </p:pic>
        <p:sp>
          <p:nvSpPr>
            <p:cNvPr id="3" name="Freeform: Shape 2">
              <a:extLst>
                <a:ext uri="{FF2B5EF4-FFF2-40B4-BE49-F238E27FC236}">
                  <a16:creationId xmlns:a16="http://schemas.microsoft.com/office/drawing/2014/main" id="{46EA51CF-D29B-3769-0BAF-0D555CBE1819}"/>
                </a:ext>
              </a:extLst>
            </p:cNvPr>
            <p:cNvSpPr/>
            <p:nvPr userDrawn="1"/>
          </p:nvSpPr>
          <p:spPr>
            <a:xfrm flipH="1">
              <a:off x="161676" y="219075"/>
              <a:ext cx="11849078"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803160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2A332518-AC63-75FE-23FA-FE4E27EA0832}"/>
              </a:ext>
            </a:extLst>
          </p:cNvPr>
          <p:cNvGrpSpPr/>
          <p:nvPr userDrawn="1"/>
        </p:nvGrpSpPr>
        <p:grpSpPr>
          <a:xfrm>
            <a:off x="161676" y="219074"/>
            <a:ext cx="11849079" cy="6419851"/>
            <a:chOff x="161676" y="219074"/>
            <a:chExt cx="11849079" cy="6419851"/>
          </a:xfrm>
          <a:effectLst/>
        </p:grpSpPr>
        <p:pic>
          <p:nvPicPr>
            <p:cNvPr id="8" name="Graphic 7">
              <a:extLst>
                <a:ext uri="{FF2B5EF4-FFF2-40B4-BE49-F238E27FC236}">
                  <a16:creationId xmlns:a16="http://schemas.microsoft.com/office/drawing/2014/main" id="{112A5671-42EE-3F28-2A71-7B6EF646219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81246" y="219075"/>
              <a:ext cx="11829509" cy="6419850"/>
            </a:xfrm>
            <a:prstGeom prst="rect">
              <a:avLst/>
            </a:prstGeom>
          </p:spPr>
        </p:pic>
        <p:sp>
          <p:nvSpPr>
            <p:cNvPr id="3" name="Freeform: Shape 2">
              <a:extLst>
                <a:ext uri="{FF2B5EF4-FFF2-40B4-BE49-F238E27FC236}">
                  <a16:creationId xmlns:a16="http://schemas.microsoft.com/office/drawing/2014/main" id="{46EA51CF-D29B-3769-0BAF-0D555CBE1819}"/>
                </a:ext>
              </a:extLst>
            </p:cNvPr>
            <p:cNvSpPr/>
            <p:nvPr userDrawn="1"/>
          </p:nvSpPr>
          <p:spPr>
            <a:xfrm flipH="1">
              <a:off x="161676" y="219074"/>
              <a:ext cx="6682744" cy="641985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D3B6DA5E-11B7-ED9B-37DD-AFA280A2CD7C}"/>
              </a:ext>
            </a:extLst>
          </p:cNvPr>
          <p:cNvSpPr/>
          <p:nvPr userDrawn="1"/>
        </p:nvSpPr>
        <p:spPr>
          <a:xfrm rot="782416" flipH="1">
            <a:off x="1205543" y="583724"/>
            <a:ext cx="5812188" cy="5583541"/>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noFill/>
          <a:ln w="9525" cap="flat">
            <a:solidFill>
              <a:srgbClr val="FFBE00"/>
            </a:solidFill>
            <a:prstDash val="solid"/>
            <a:miter/>
          </a:ln>
        </p:spPr>
        <p:txBody>
          <a:bodyPr rtlCol="0" anchor="ctr"/>
          <a:lstStyle/>
          <a:p>
            <a:endParaRPr lang="en-US"/>
          </a:p>
        </p:txBody>
      </p:sp>
      <p:sp>
        <p:nvSpPr>
          <p:cNvPr id="6" name="Arrow: Chevron 5">
            <a:extLst>
              <a:ext uri="{FF2B5EF4-FFF2-40B4-BE49-F238E27FC236}">
                <a16:creationId xmlns:a16="http://schemas.microsoft.com/office/drawing/2014/main" id="{E3912FBF-EEC5-9735-E059-EFCCFA154C54}"/>
              </a:ext>
            </a:extLst>
          </p:cNvPr>
          <p:cNvSpPr/>
          <p:nvPr userDrawn="1"/>
        </p:nvSpPr>
        <p:spPr>
          <a:xfrm rot="17152083">
            <a:off x="7146114" y="2209606"/>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Arrow: Chevron 6">
            <a:extLst>
              <a:ext uri="{FF2B5EF4-FFF2-40B4-BE49-F238E27FC236}">
                <a16:creationId xmlns:a16="http://schemas.microsoft.com/office/drawing/2014/main" id="{D40B71AF-A26E-8F40-A94B-1B37BFF1255D}"/>
              </a:ext>
            </a:extLst>
          </p:cNvPr>
          <p:cNvSpPr/>
          <p:nvPr userDrawn="1"/>
        </p:nvSpPr>
        <p:spPr>
          <a:xfrm rot="17152083">
            <a:off x="7028418" y="2733198"/>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127811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112A5671-42EE-3F28-2A71-7B6EF646219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81246" y="219075"/>
            <a:ext cx="11829509" cy="6419850"/>
          </a:xfrm>
          <a:prstGeom prst="rect">
            <a:avLst/>
          </a:prstGeom>
        </p:spPr>
      </p:pic>
      <p:sp>
        <p:nvSpPr>
          <p:cNvPr id="3" name="Freeform: Shape 2">
            <a:extLst>
              <a:ext uri="{FF2B5EF4-FFF2-40B4-BE49-F238E27FC236}">
                <a16:creationId xmlns:a16="http://schemas.microsoft.com/office/drawing/2014/main" id="{46EA51CF-D29B-3769-0BAF-0D555CBE1819}"/>
              </a:ext>
            </a:extLst>
          </p:cNvPr>
          <p:cNvSpPr/>
          <p:nvPr userDrawn="1"/>
        </p:nvSpPr>
        <p:spPr>
          <a:xfrm flipH="1">
            <a:off x="4599719" y="326085"/>
            <a:ext cx="6682744" cy="641985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dirty="0"/>
          </a:p>
        </p:txBody>
      </p:sp>
      <p:grpSp>
        <p:nvGrpSpPr>
          <p:cNvPr id="4" name="Group 3">
            <a:extLst>
              <a:ext uri="{FF2B5EF4-FFF2-40B4-BE49-F238E27FC236}">
                <a16:creationId xmlns:a16="http://schemas.microsoft.com/office/drawing/2014/main" id="{9D67530D-3AF4-8B80-847E-A9870459827F}"/>
              </a:ext>
            </a:extLst>
          </p:cNvPr>
          <p:cNvGrpSpPr/>
          <p:nvPr userDrawn="1"/>
        </p:nvGrpSpPr>
        <p:grpSpPr>
          <a:xfrm>
            <a:off x="5643586" y="690735"/>
            <a:ext cx="6275816" cy="5583541"/>
            <a:chOff x="5643586" y="690735"/>
            <a:chExt cx="6275816" cy="5583541"/>
          </a:xfrm>
        </p:grpSpPr>
        <p:sp>
          <p:nvSpPr>
            <p:cNvPr id="2" name="Freeform: Shape 1">
              <a:extLst>
                <a:ext uri="{FF2B5EF4-FFF2-40B4-BE49-F238E27FC236}">
                  <a16:creationId xmlns:a16="http://schemas.microsoft.com/office/drawing/2014/main" id="{D3B6DA5E-11B7-ED9B-37DD-AFA280A2CD7C}"/>
                </a:ext>
              </a:extLst>
            </p:cNvPr>
            <p:cNvSpPr/>
            <p:nvPr userDrawn="1"/>
          </p:nvSpPr>
          <p:spPr>
            <a:xfrm rot="782416" flipH="1">
              <a:off x="5643586" y="690735"/>
              <a:ext cx="5812188" cy="5583541"/>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noFill/>
            <a:ln w="9525" cap="flat">
              <a:solidFill>
                <a:srgbClr val="FFBE00"/>
              </a:solidFill>
              <a:prstDash val="solid"/>
              <a:miter/>
            </a:ln>
          </p:spPr>
          <p:txBody>
            <a:bodyPr rtlCol="0" anchor="ctr"/>
            <a:lstStyle/>
            <a:p>
              <a:endParaRPr lang="en-US"/>
            </a:p>
          </p:txBody>
        </p:sp>
        <p:sp>
          <p:nvSpPr>
            <p:cNvPr id="6" name="Arrow: Chevron 5">
              <a:extLst>
                <a:ext uri="{FF2B5EF4-FFF2-40B4-BE49-F238E27FC236}">
                  <a16:creationId xmlns:a16="http://schemas.microsoft.com/office/drawing/2014/main" id="{E3912FBF-EEC5-9735-E059-EFCCFA154C54}"/>
                </a:ext>
              </a:extLst>
            </p:cNvPr>
            <p:cNvSpPr/>
            <p:nvPr userDrawn="1"/>
          </p:nvSpPr>
          <p:spPr>
            <a:xfrm rot="17152083">
              <a:off x="11584157" y="2316617"/>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Arrow: Chevron 6">
              <a:extLst>
                <a:ext uri="{FF2B5EF4-FFF2-40B4-BE49-F238E27FC236}">
                  <a16:creationId xmlns:a16="http://schemas.microsoft.com/office/drawing/2014/main" id="{D40B71AF-A26E-8F40-A94B-1B37BFF1255D}"/>
                </a:ext>
              </a:extLst>
            </p:cNvPr>
            <p:cNvSpPr/>
            <p:nvPr userDrawn="1"/>
          </p:nvSpPr>
          <p:spPr>
            <a:xfrm rot="17152083">
              <a:off x="11466461" y="2840209"/>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9" name="Group 8">
            <a:extLst>
              <a:ext uri="{FF2B5EF4-FFF2-40B4-BE49-F238E27FC236}">
                <a16:creationId xmlns:a16="http://schemas.microsoft.com/office/drawing/2014/main" id="{00AAD051-AF1F-1728-0B88-D6B0B90AFD42}"/>
              </a:ext>
            </a:extLst>
          </p:cNvPr>
          <p:cNvGrpSpPr/>
          <p:nvPr userDrawn="1"/>
        </p:nvGrpSpPr>
        <p:grpSpPr>
          <a:xfrm rot="11407908">
            <a:off x="4216999" y="1214072"/>
            <a:ext cx="6275816" cy="5583541"/>
            <a:chOff x="5643586" y="690735"/>
            <a:chExt cx="6275816" cy="5583541"/>
          </a:xfrm>
        </p:grpSpPr>
        <p:sp>
          <p:nvSpPr>
            <p:cNvPr id="10" name="Freeform: Shape 9">
              <a:extLst>
                <a:ext uri="{FF2B5EF4-FFF2-40B4-BE49-F238E27FC236}">
                  <a16:creationId xmlns:a16="http://schemas.microsoft.com/office/drawing/2014/main" id="{CB11A7F8-004F-B1BD-64DF-01A7CCA130F5}"/>
                </a:ext>
              </a:extLst>
            </p:cNvPr>
            <p:cNvSpPr/>
            <p:nvPr userDrawn="1"/>
          </p:nvSpPr>
          <p:spPr>
            <a:xfrm rot="782416" flipH="1">
              <a:off x="5643586" y="690735"/>
              <a:ext cx="5812188" cy="5583541"/>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noFill/>
            <a:ln w="9525" cap="flat">
              <a:solidFill>
                <a:srgbClr val="FFBE00"/>
              </a:solidFill>
              <a:prstDash val="solid"/>
              <a:miter/>
            </a:ln>
          </p:spPr>
          <p:txBody>
            <a:bodyPr rtlCol="0" anchor="ctr"/>
            <a:lstStyle/>
            <a:p>
              <a:endParaRPr lang="en-US"/>
            </a:p>
          </p:txBody>
        </p:sp>
        <p:sp>
          <p:nvSpPr>
            <p:cNvPr id="11" name="Arrow: Chevron 10">
              <a:extLst>
                <a:ext uri="{FF2B5EF4-FFF2-40B4-BE49-F238E27FC236}">
                  <a16:creationId xmlns:a16="http://schemas.microsoft.com/office/drawing/2014/main" id="{AE3EBBC5-3B88-5904-1FB2-7B245659CF6B}"/>
                </a:ext>
              </a:extLst>
            </p:cNvPr>
            <p:cNvSpPr/>
            <p:nvPr userDrawn="1"/>
          </p:nvSpPr>
          <p:spPr>
            <a:xfrm rot="17152083">
              <a:off x="11584157" y="2316617"/>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Arrow: Chevron 11">
              <a:extLst>
                <a:ext uri="{FF2B5EF4-FFF2-40B4-BE49-F238E27FC236}">
                  <a16:creationId xmlns:a16="http://schemas.microsoft.com/office/drawing/2014/main" id="{D49DD7DE-CB18-5374-0E9C-5CA6FA1BF17D}"/>
                </a:ext>
              </a:extLst>
            </p:cNvPr>
            <p:cNvSpPr/>
            <p:nvPr userDrawn="1"/>
          </p:nvSpPr>
          <p:spPr>
            <a:xfrm rot="17152083">
              <a:off x="11466461" y="2840209"/>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4222871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112A5671-42EE-3F28-2A71-7B6EF646219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81246" y="219075"/>
            <a:ext cx="11829509" cy="6419850"/>
          </a:xfrm>
          <a:prstGeom prst="rect">
            <a:avLst/>
          </a:prstGeom>
        </p:spPr>
      </p:pic>
      <p:grpSp>
        <p:nvGrpSpPr>
          <p:cNvPr id="4" name="Group 3">
            <a:extLst>
              <a:ext uri="{FF2B5EF4-FFF2-40B4-BE49-F238E27FC236}">
                <a16:creationId xmlns:a16="http://schemas.microsoft.com/office/drawing/2014/main" id="{9D67530D-3AF4-8B80-847E-A9870459827F}"/>
              </a:ext>
            </a:extLst>
          </p:cNvPr>
          <p:cNvGrpSpPr/>
          <p:nvPr userDrawn="1"/>
        </p:nvGrpSpPr>
        <p:grpSpPr>
          <a:xfrm>
            <a:off x="3980039" y="637229"/>
            <a:ext cx="6275816" cy="5583541"/>
            <a:chOff x="5643586" y="690735"/>
            <a:chExt cx="6275816" cy="5583541"/>
          </a:xfrm>
        </p:grpSpPr>
        <p:sp>
          <p:nvSpPr>
            <p:cNvPr id="2" name="Freeform: Shape 1">
              <a:extLst>
                <a:ext uri="{FF2B5EF4-FFF2-40B4-BE49-F238E27FC236}">
                  <a16:creationId xmlns:a16="http://schemas.microsoft.com/office/drawing/2014/main" id="{D3B6DA5E-11B7-ED9B-37DD-AFA280A2CD7C}"/>
                </a:ext>
              </a:extLst>
            </p:cNvPr>
            <p:cNvSpPr/>
            <p:nvPr userDrawn="1"/>
          </p:nvSpPr>
          <p:spPr>
            <a:xfrm rot="782416" flipH="1">
              <a:off x="5643586" y="690735"/>
              <a:ext cx="5812188" cy="5583541"/>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noFill/>
            <a:ln w="9525" cap="flat">
              <a:solidFill>
                <a:srgbClr val="FFBE00"/>
              </a:solidFill>
              <a:prstDash val="solid"/>
              <a:miter/>
            </a:ln>
          </p:spPr>
          <p:txBody>
            <a:bodyPr rtlCol="0" anchor="ctr"/>
            <a:lstStyle/>
            <a:p>
              <a:endParaRPr lang="en-US"/>
            </a:p>
          </p:txBody>
        </p:sp>
        <p:sp>
          <p:nvSpPr>
            <p:cNvPr id="6" name="Arrow: Chevron 5">
              <a:extLst>
                <a:ext uri="{FF2B5EF4-FFF2-40B4-BE49-F238E27FC236}">
                  <a16:creationId xmlns:a16="http://schemas.microsoft.com/office/drawing/2014/main" id="{E3912FBF-EEC5-9735-E059-EFCCFA154C54}"/>
                </a:ext>
              </a:extLst>
            </p:cNvPr>
            <p:cNvSpPr/>
            <p:nvPr userDrawn="1"/>
          </p:nvSpPr>
          <p:spPr>
            <a:xfrm rot="17152083">
              <a:off x="11584157" y="2316617"/>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Arrow: Chevron 6">
              <a:extLst>
                <a:ext uri="{FF2B5EF4-FFF2-40B4-BE49-F238E27FC236}">
                  <a16:creationId xmlns:a16="http://schemas.microsoft.com/office/drawing/2014/main" id="{D40B71AF-A26E-8F40-A94B-1B37BFF1255D}"/>
                </a:ext>
              </a:extLst>
            </p:cNvPr>
            <p:cNvSpPr/>
            <p:nvPr userDrawn="1"/>
          </p:nvSpPr>
          <p:spPr>
            <a:xfrm rot="17152083">
              <a:off x="11466461" y="2840209"/>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9" name="Group 8">
            <a:extLst>
              <a:ext uri="{FF2B5EF4-FFF2-40B4-BE49-F238E27FC236}">
                <a16:creationId xmlns:a16="http://schemas.microsoft.com/office/drawing/2014/main" id="{00AAD051-AF1F-1728-0B88-D6B0B90AFD42}"/>
              </a:ext>
            </a:extLst>
          </p:cNvPr>
          <p:cNvGrpSpPr/>
          <p:nvPr userDrawn="1"/>
        </p:nvGrpSpPr>
        <p:grpSpPr>
          <a:xfrm rot="11407908">
            <a:off x="2553452" y="1160566"/>
            <a:ext cx="6275816" cy="5583541"/>
            <a:chOff x="5643586" y="690735"/>
            <a:chExt cx="6275816" cy="5583541"/>
          </a:xfrm>
        </p:grpSpPr>
        <p:sp>
          <p:nvSpPr>
            <p:cNvPr id="10" name="Freeform: Shape 9">
              <a:extLst>
                <a:ext uri="{FF2B5EF4-FFF2-40B4-BE49-F238E27FC236}">
                  <a16:creationId xmlns:a16="http://schemas.microsoft.com/office/drawing/2014/main" id="{CB11A7F8-004F-B1BD-64DF-01A7CCA130F5}"/>
                </a:ext>
              </a:extLst>
            </p:cNvPr>
            <p:cNvSpPr/>
            <p:nvPr userDrawn="1"/>
          </p:nvSpPr>
          <p:spPr>
            <a:xfrm rot="782416" flipH="1">
              <a:off x="5643586" y="690735"/>
              <a:ext cx="5812188" cy="5583541"/>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noFill/>
            <a:ln w="9525" cap="flat">
              <a:solidFill>
                <a:srgbClr val="FFBE00"/>
              </a:solidFill>
              <a:prstDash val="solid"/>
              <a:miter/>
            </a:ln>
          </p:spPr>
          <p:txBody>
            <a:bodyPr rtlCol="0" anchor="ctr"/>
            <a:lstStyle/>
            <a:p>
              <a:endParaRPr lang="en-US"/>
            </a:p>
          </p:txBody>
        </p:sp>
        <p:sp>
          <p:nvSpPr>
            <p:cNvPr id="11" name="Arrow: Chevron 10">
              <a:extLst>
                <a:ext uri="{FF2B5EF4-FFF2-40B4-BE49-F238E27FC236}">
                  <a16:creationId xmlns:a16="http://schemas.microsoft.com/office/drawing/2014/main" id="{AE3EBBC5-3B88-5904-1FB2-7B245659CF6B}"/>
                </a:ext>
              </a:extLst>
            </p:cNvPr>
            <p:cNvSpPr/>
            <p:nvPr userDrawn="1"/>
          </p:nvSpPr>
          <p:spPr>
            <a:xfrm rot="17152083">
              <a:off x="11584157" y="2316617"/>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Arrow: Chevron 11">
              <a:extLst>
                <a:ext uri="{FF2B5EF4-FFF2-40B4-BE49-F238E27FC236}">
                  <a16:creationId xmlns:a16="http://schemas.microsoft.com/office/drawing/2014/main" id="{D49DD7DE-CB18-5374-0E9C-5CA6FA1BF17D}"/>
                </a:ext>
              </a:extLst>
            </p:cNvPr>
            <p:cNvSpPr/>
            <p:nvPr userDrawn="1"/>
          </p:nvSpPr>
          <p:spPr>
            <a:xfrm rot="17152083">
              <a:off x="11466461" y="2840209"/>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4042357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112A5671-42EE-3F28-2A71-7B6EF646219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81246" y="219075"/>
            <a:ext cx="11829509" cy="6419850"/>
          </a:xfrm>
          <a:prstGeom prst="rect">
            <a:avLst/>
          </a:prstGeom>
        </p:spPr>
      </p:pic>
      <p:sp>
        <p:nvSpPr>
          <p:cNvPr id="3" name="Freeform: Shape 2">
            <a:extLst>
              <a:ext uri="{FF2B5EF4-FFF2-40B4-BE49-F238E27FC236}">
                <a16:creationId xmlns:a16="http://schemas.microsoft.com/office/drawing/2014/main" id="{46EA51CF-D29B-3769-0BAF-0D555CBE1819}"/>
              </a:ext>
            </a:extLst>
          </p:cNvPr>
          <p:cNvSpPr/>
          <p:nvPr userDrawn="1"/>
        </p:nvSpPr>
        <p:spPr>
          <a:xfrm flipH="1">
            <a:off x="8400613" y="266618"/>
            <a:ext cx="2963359" cy="641985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dirty="0"/>
          </a:p>
        </p:txBody>
      </p:sp>
      <p:grpSp>
        <p:nvGrpSpPr>
          <p:cNvPr id="4" name="Group 3">
            <a:extLst>
              <a:ext uri="{FF2B5EF4-FFF2-40B4-BE49-F238E27FC236}">
                <a16:creationId xmlns:a16="http://schemas.microsoft.com/office/drawing/2014/main" id="{9D67530D-3AF4-8B80-847E-A9870459827F}"/>
              </a:ext>
            </a:extLst>
          </p:cNvPr>
          <p:cNvGrpSpPr/>
          <p:nvPr userDrawn="1"/>
        </p:nvGrpSpPr>
        <p:grpSpPr>
          <a:xfrm>
            <a:off x="5503737" y="744239"/>
            <a:ext cx="6275816" cy="5583541"/>
            <a:chOff x="5643586" y="690735"/>
            <a:chExt cx="6275816" cy="5583541"/>
          </a:xfrm>
        </p:grpSpPr>
        <p:sp>
          <p:nvSpPr>
            <p:cNvPr id="2" name="Freeform: Shape 1">
              <a:extLst>
                <a:ext uri="{FF2B5EF4-FFF2-40B4-BE49-F238E27FC236}">
                  <a16:creationId xmlns:a16="http://schemas.microsoft.com/office/drawing/2014/main" id="{D3B6DA5E-11B7-ED9B-37DD-AFA280A2CD7C}"/>
                </a:ext>
              </a:extLst>
            </p:cNvPr>
            <p:cNvSpPr/>
            <p:nvPr userDrawn="1"/>
          </p:nvSpPr>
          <p:spPr>
            <a:xfrm rot="782416" flipH="1">
              <a:off x="5643586" y="690735"/>
              <a:ext cx="5812188" cy="5583541"/>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noFill/>
            <a:ln w="9525" cap="flat">
              <a:solidFill>
                <a:srgbClr val="FFBE00"/>
              </a:solidFill>
              <a:prstDash val="solid"/>
              <a:miter/>
            </a:ln>
          </p:spPr>
          <p:txBody>
            <a:bodyPr rtlCol="0" anchor="ctr"/>
            <a:lstStyle/>
            <a:p>
              <a:endParaRPr lang="en-US"/>
            </a:p>
          </p:txBody>
        </p:sp>
        <p:sp>
          <p:nvSpPr>
            <p:cNvPr id="6" name="Arrow: Chevron 5">
              <a:extLst>
                <a:ext uri="{FF2B5EF4-FFF2-40B4-BE49-F238E27FC236}">
                  <a16:creationId xmlns:a16="http://schemas.microsoft.com/office/drawing/2014/main" id="{E3912FBF-EEC5-9735-E059-EFCCFA154C54}"/>
                </a:ext>
              </a:extLst>
            </p:cNvPr>
            <p:cNvSpPr/>
            <p:nvPr userDrawn="1"/>
          </p:nvSpPr>
          <p:spPr>
            <a:xfrm rot="17152083">
              <a:off x="11584157" y="2316617"/>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Arrow: Chevron 6">
              <a:extLst>
                <a:ext uri="{FF2B5EF4-FFF2-40B4-BE49-F238E27FC236}">
                  <a16:creationId xmlns:a16="http://schemas.microsoft.com/office/drawing/2014/main" id="{D40B71AF-A26E-8F40-A94B-1B37BFF1255D}"/>
                </a:ext>
              </a:extLst>
            </p:cNvPr>
            <p:cNvSpPr/>
            <p:nvPr userDrawn="1"/>
          </p:nvSpPr>
          <p:spPr>
            <a:xfrm rot="17152083">
              <a:off x="11466461" y="2840209"/>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9" name="Group 8">
            <a:extLst>
              <a:ext uri="{FF2B5EF4-FFF2-40B4-BE49-F238E27FC236}">
                <a16:creationId xmlns:a16="http://schemas.microsoft.com/office/drawing/2014/main" id="{00AAD051-AF1F-1728-0B88-D6B0B90AFD42}"/>
              </a:ext>
            </a:extLst>
          </p:cNvPr>
          <p:cNvGrpSpPr/>
          <p:nvPr userDrawn="1"/>
        </p:nvGrpSpPr>
        <p:grpSpPr>
          <a:xfrm rot="11407908">
            <a:off x="4216999" y="1214072"/>
            <a:ext cx="6275816" cy="5583541"/>
            <a:chOff x="5643586" y="690735"/>
            <a:chExt cx="6275816" cy="5583541"/>
          </a:xfrm>
        </p:grpSpPr>
        <p:sp>
          <p:nvSpPr>
            <p:cNvPr id="10" name="Freeform: Shape 9">
              <a:extLst>
                <a:ext uri="{FF2B5EF4-FFF2-40B4-BE49-F238E27FC236}">
                  <a16:creationId xmlns:a16="http://schemas.microsoft.com/office/drawing/2014/main" id="{CB11A7F8-004F-B1BD-64DF-01A7CCA130F5}"/>
                </a:ext>
              </a:extLst>
            </p:cNvPr>
            <p:cNvSpPr/>
            <p:nvPr userDrawn="1"/>
          </p:nvSpPr>
          <p:spPr>
            <a:xfrm rot="782416" flipH="1">
              <a:off x="5643586" y="690735"/>
              <a:ext cx="5812188" cy="5583541"/>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noFill/>
            <a:ln w="9525" cap="flat">
              <a:solidFill>
                <a:srgbClr val="FFBE00"/>
              </a:solidFill>
              <a:prstDash val="solid"/>
              <a:miter/>
            </a:ln>
          </p:spPr>
          <p:txBody>
            <a:bodyPr rtlCol="0" anchor="ctr"/>
            <a:lstStyle/>
            <a:p>
              <a:endParaRPr lang="en-US"/>
            </a:p>
          </p:txBody>
        </p:sp>
        <p:sp>
          <p:nvSpPr>
            <p:cNvPr id="11" name="Arrow: Chevron 10">
              <a:extLst>
                <a:ext uri="{FF2B5EF4-FFF2-40B4-BE49-F238E27FC236}">
                  <a16:creationId xmlns:a16="http://schemas.microsoft.com/office/drawing/2014/main" id="{AE3EBBC5-3B88-5904-1FB2-7B245659CF6B}"/>
                </a:ext>
              </a:extLst>
            </p:cNvPr>
            <p:cNvSpPr/>
            <p:nvPr userDrawn="1"/>
          </p:nvSpPr>
          <p:spPr>
            <a:xfrm rot="17152083">
              <a:off x="11584157" y="2316617"/>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Arrow: Chevron 11">
              <a:extLst>
                <a:ext uri="{FF2B5EF4-FFF2-40B4-BE49-F238E27FC236}">
                  <a16:creationId xmlns:a16="http://schemas.microsoft.com/office/drawing/2014/main" id="{D49DD7DE-CB18-5374-0E9C-5CA6FA1BF17D}"/>
                </a:ext>
              </a:extLst>
            </p:cNvPr>
            <p:cNvSpPr/>
            <p:nvPr userDrawn="1"/>
          </p:nvSpPr>
          <p:spPr>
            <a:xfrm rot="17152083">
              <a:off x="11466461" y="2840209"/>
              <a:ext cx="335245" cy="335245"/>
            </a:xfrm>
            <a:prstGeom prst="chevron">
              <a:avLst>
                <a:gd name="adj" fmla="val 41525"/>
              </a:avLst>
            </a:prstGeom>
            <a:solidFill>
              <a:srgbClr val="FFB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Rectangle: Rounded Corners 4">
            <a:extLst>
              <a:ext uri="{FF2B5EF4-FFF2-40B4-BE49-F238E27FC236}">
                <a16:creationId xmlns:a16="http://schemas.microsoft.com/office/drawing/2014/main" id="{A6F5155F-898F-20CC-167B-7F2930650DAE}"/>
              </a:ext>
            </a:extLst>
          </p:cNvPr>
          <p:cNvSpPr/>
          <p:nvPr userDrawn="1"/>
        </p:nvSpPr>
        <p:spPr>
          <a:xfrm>
            <a:off x="647331" y="341372"/>
            <a:ext cx="7132320" cy="587829"/>
          </a:xfrm>
          <a:prstGeom prst="roundRect">
            <a:avLst>
              <a:gd name="adj" fmla="val 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FF4744DE-DC05-6FEF-5BC6-E0227555DE90}"/>
              </a:ext>
            </a:extLst>
          </p:cNvPr>
          <p:cNvSpPr/>
          <p:nvPr userDrawn="1"/>
        </p:nvSpPr>
        <p:spPr>
          <a:xfrm>
            <a:off x="647331" y="1452469"/>
            <a:ext cx="7132320" cy="587829"/>
          </a:xfrm>
          <a:prstGeom prst="roundRect">
            <a:avLst>
              <a:gd name="adj" fmla="val 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DDB4A31F-3DE9-D657-3D3A-AE5955F6DA41}"/>
              </a:ext>
            </a:extLst>
          </p:cNvPr>
          <p:cNvSpPr/>
          <p:nvPr userDrawn="1"/>
        </p:nvSpPr>
        <p:spPr>
          <a:xfrm>
            <a:off x="647331" y="2563566"/>
            <a:ext cx="7132320" cy="587829"/>
          </a:xfrm>
          <a:prstGeom prst="roundRect">
            <a:avLst>
              <a:gd name="adj" fmla="val 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8494C261-1465-3B46-3CA3-19423F9F6EE3}"/>
              </a:ext>
            </a:extLst>
          </p:cNvPr>
          <p:cNvSpPr/>
          <p:nvPr userDrawn="1"/>
        </p:nvSpPr>
        <p:spPr>
          <a:xfrm>
            <a:off x="647331" y="3674663"/>
            <a:ext cx="7132320" cy="587829"/>
          </a:xfrm>
          <a:prstGeom prst="roundRect">
            <a:avLst>
              <a:gd name="adj" fmla="val 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ABD7589E-DFAF-517C-E2A3-FB1E37763854}"/>
              </a:ext>
            </a:extLst>
          </p:cNvPr>
          <p:cNvSpPr/>
          <p:nvPr userDrawn="1"/>
        </p:nvSpPr>
        <p:spPr>
          <a:xfrm>
            <a:off x="647331" y="4785760"/>
            <a:ext cx="7132320" cy="587829"/>
          </a:xfrm>
          <a:prstGeom prst="roundRect">
            <a:avLst>
              <a:gd name="adj" fmla="val 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D2618DF0-2F61-9C17-63C2-43707EB002D4}"/>
              </a:ext>
            </a:extLst>
          </p:cNvPr>
          <p:cNvSpPr/>
          <p:nvPr userDrawn="1"/>
        </p:nvSpPr>
        <p:spPr>
          <a:xfrm>
            <a:off x="647331" y="5896858"/>
            <a:ext cx="7132320" cy="587829"/>
          </a:xfrm>
          <a:prstGeom prst="roundRect">
            <a:avLst>
              <a:gd name="adj" fmla="val 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84247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3738363"/>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4" r:id="rId4"/>
    <p:sldLayoutId id="2147483653"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10.jp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0.jpg"/><Relationship Id="rId7"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0.jp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46AD68-B1E7-2498-60ED-1D553CF566AB}"/>
              </a:ext>
            </a:extLst>
          </p:cNvPr>
          <p:cNvSpPr txBox="1">
            <a:spLocks noChangeArrowheads="1"/>
          </p:cNvSpPr>
          <p:nvPr/>
        </p:nvSpPr>
        <p:spPr bwMode="auto">
          <a:xfrm>
            <a:off x="376203" y="1248702"/>
            <a:ext cx="4041560" cy="5109091"/>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800" b="1" dirty="0">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800" b="1" dirty="0">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2000" b="1" dirty="0">
                <a:latin typeface="Damavand ExtraBold" panose="00000900000000000000" pitchFamily="2" charset="-78"/>
                <a:cs typeface="B Titr" panose="00000700000000000000" pitchFamily="2" charset="-78"/>
              </a:rPr>
              <a:t>قالب پاورپوینت پایان نامه منودار موبایلی</a:t>
            </a:r>
            <a:endParaRPr lang="fa-IR" altLang="en-US" sz="1200" b="1" dirty="0">
              <a:latin typeface="Damavand ExtraBold" panose="00000900000000000000" pitchFamily="2" charset="-78"/>
              <a:cs typeface="B Titr" panose="00000700000000000000" pitchFamily="2" charset="-78"/>
            </a:endParaRPr>
          </a:p>
          <a:p>
            <a:pPr algn="ctr" rtl="1">
              <a:lnSpc>
                <a:spcPct val="150000"/>
              </a:lnSpc>
              <a:spcBef>
                <a:spcPct val="0"/>
              </a:spcBef>
              <a:buNone/>
            </a:pPr>
            <a:r>
              <a:rPr lang="fa-IR" altLang="en-US" sz="2400" b="1" dirty="0">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sz="4000" dirty="0">
                <a:latin typeface="IranNastaliq" panose="02020505000000020003" pitchFamily="18" charset="0"/>
                <a:cs typeface="B Nazanin" panose="00000400000000000000" pitchFamily="2" charset="-78"/>
              </a:rPr>
              <a:t>...........</a:t>
            </a:r>
            <a:endParaRPr lang="en-US" altLang="en-US" sz="4400" dirty="0">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400" b="1" dirty="0">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sz="4000" dirty="0">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2000" b="1" dirty="0">
                <a:latin typeface="Damavand ExtraBold" panose="00000900000000000000" pitchFamily="2" charset="-78"/>
                <a:cs typeface="B Nazanin" panose="00000400000000000000" pitchFamily="2" charset="-78"/>
              </a:rPr>
              <a:t>زمستان 1401</a:t>
            </a:r>
          </a:p>
        </p:txBody>
      </p:sp>
      <p:pic>
        <p:nvPicPr>
          <p:cNvPr id="4" name="Picture 3">
            <a:extLst>
              <a:ext uri="{FF2B5EF4-FFF2-40B4-BE49-F238E27FC236}">
                <a16:creationId xmlns:a16="http://schemas.microsoft.com/office/drawing/2014/main" id="{8FE0647B-F55C-4242-E187-065721650FC6}"/>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939783" y="504003"/>
            <a:ext cx="914400" cy="1546171"/>
          </a:xfrm>
          <a:prstGeom prst="rect">
            <a:avLst/>
          </a:prstGeom>
        </p:spPr>
      </p:pic>
      <p:pic>
        <p:nvPicPr>
          <p:cNvPr id="6" name="Picture 5">
            <a:extLst>
              <a:ext uri="{FF2B5EF4-FFF2-40B4-BE49-F238E27FC236}">
                <a16:creationId xmlns:a16="http://schemas.microsoft.com/office/drawing/2014/main" id="{7DCE4186-ED70-92A2-9CF1-D1961EA4ED78}"/>
              </a:ext>
            </a:extLst>
          </p:cNvPr>
          <p:cNvPicPr>
            <a:picLocks noChangeAspect="1"/>
          </p:cNvPicPr>
          <p:nvPr/>
        </p:nvPicPr>
        <p:blipFill rotWithShape="1">
          <a:blip r:embed="rId3">
            <a:extLst>
              <a:ext uri="{28A0092B-C50C-407E-A947-70E740481C1C}">
                <a14:useLocalDpi xmlns:a14="http://schemas.microsoft.com/office/drawing/2010/main" val="0"/>
              </a:ext>
            </a:extLst>
          </a:blip>
          <a:srcRect b="14587"/>
          <a:stretch/>
        </p:blipFill>
        <p:spPr>
          <a:xfrm>
            <a:off x="4960658" y="261416"/>
            <a:ext cx="5935023" cy="6335168"/>
          </a:xfrm>
          <a:prstGeom prst="rect">
            <a:avLst/>
          </a:prstGeom>
        </p:spPr>
      </p:pic>
    </p:spTree>
    <p:extLst>
      <p:ext uri="{BB962C8B-B14F-4D97-AF65-F5344CB8AC3E}">
        <p14:creationId xmlns:p14="http://schemas.microsoft.com/office/powerpoint/2010/main" val="484989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TextBox 193">
            <a:extLst>
              <a:ext uri="{FF2B5EF4-FFF2-40B4-BE49-F238E27FC236}">
                <a16:creationId xmlns:a16="http://schemas.microsoft.com/office/drawing/2014/main" id="{CB56AA8B-845D-5B43-2A62-19C59E3D642B}"/>
              </a:ext>
            </a:extLst>
          </p:cNvPr>
          <p:cNvSpPr txBox="1"/>
          <p:nvPr/>
        </p:nvSpPr>
        <p:spPr>
          <a:xfrm>
            <a:off x="8802322" y="1437165"/>
            <a:ext cx="3047492" cy="369332"/>
          </a:xfrm>
          <a:prstGeom prst="rect">
            <a:avLst/>
          </a:prstGeom>
          <a:noFill/>
          <a:ln>
            <a:noFill/>
          </a:ln>
        </p:spPr>
        <p:txBody>
          <a:bodyPr wrap="square" rtlCol="0">
            <a:spAutoFit/>
          </a:bodyPr>
          <a:lstStyle/>
          <a:p>
            <a:r>
              <a:rPr lang="fa-IR" dirty="0">
                <a:solidFill>
                  <a:srgbClr val="FFBE00"/>
                </a:solidFill>
                <a:cs typeface="B Titr" panose="00000700000000000000" pitchFamily="2" charset="-78"/>
              </a:rPr>
              <a:t>زیر عنـوان اصلــی را وارد کـنید</a:t>
            </a:r>
            <a:endParaRPr lang="en-US" dirty="0">
              <a:solidFill>
                <a:srgbClr val="FFBE00"/>
              </a:solidFill>
              <a:cs typeface="B Titr" panose="00000700000000000000" pitchFamily="2" charset="-78"/>
            </a:endParaRPr>
          </a:p>
        </p:txBody>
      </p:sp>
      <p:sp>
        <p:nvSpPr>
          <p:cNvPr id="195" name="TextBox 194">
            <a:extLst>
              <a:ext uri="{FF2B5EF4-FFF2-40B4-BE49-F238E27FC236}">
                <a16:creationId xmlns:a16="http://schemas.microsoft.com/office/drawing/2014/main" id="{62653B9B-A939-3E1D-46E8-19FB974FBD43}"/>
              </a:ext>
            </a:extLst>
          </p:cNvPr>
          <p:cNvSpPr txBox="1"/>
          <p:nvPr/>
        </p:nvSpPr>
        <p:spPr>
          <a:xfrm>
            <a:off x="9330925" y="706870"/>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4" name="TextBox 3">
            <a:extLst>
              <a:ext uri="{FF2B5EF4-FFF2-40B4-BE49-F238E27FC236}">
                <a16:creationId xmlns:a16="http://schemas.microsoft.com/office/drawing/2014/main" id="{A27B8572-690E-4A72-7F83-4F97DDD93A1A}"/>
              </a:ext>
            </a:extLst>
          </p:cNvPr>
          <p:cNvSpPr txBox="1"/>
          <p:nvPr/>
        </p:nvSpPr>
        <p:spPr>
          <a:xfrm>
            <a:off x="6452886" y="1890351"/>
            <a:ext cx="5264891" cy="4493538"/>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grpSp>
        <p:nvGrpSpPr>
          <p:cNvPr id="2" name="Google Shape;741;p24">
            <a:extLst>
              <a:ext uri="{FF2B5EF4-FFF2-40B4-BE49-F238E27FC236}">
                <a16:creationId xmlns:a16="http://schemas.microsoft.com/office/drawing/2014/main" id="{C229E32F-1397-DBAD-E18C-37D3AA2DA17C}"/>
              </a:ext>
            </a:extLst>
          </p:cNvPr>
          <p:cNvGrpSpPr/>
          <p:nvPr/>
        </p:nvGrpSpPr>
        <p:grpSpPr>
          <a:xfrm>
            <a:off x="1082209" y="4222208"/>
            <a:ext cx="613193" cy="613193"/>
            <a:chOff x="2384641" y="3404332"/>
            <a:chExt cx="606807" cy="606807"/>
          </a:xfrm>
        </p:grpSpPr>
        <p:sp>
          <p:nvSpPr>
            <p:cNvPr id="14" name="Google Shape;742;p24">
              <a:extLst>
                <a:ext uri="{FF2B5EF4-FFF2-40B4-BE49-F238E27FC236}">
                  <a16:creationId xmlns:a16="http://schemas.microsoft.com/office/drawing/2014/main" id="{AC9AB2EB-7306-346F-6669-F1312025DDD2}"/>
                </a:ext>
              </a:extLst>
            </p:cNvPr>
            <p:cNvSpPr/>
            <p:nvPr/>
          </p:nvSpPr>
          <p:spPr>
            <a:xfrm>
              <a:off x="2384641" y="3404332"/>
              <a:ext cx="606807" cy="606807"/>
            </a:xfrm>
            <a:custGeom>
              <a:avLst/>
              <a:gdLst/>
              <a:ahLst/>
              <a:cxnLst/>
              <a:rect l="l" t="t" r="r" b="b"/>
              <a:pathLst>
                <a:path w="26195" h="26195" extrusionOk="0">
                  <a:moveTo>
                    <a:pt x="13097" y="1"/>
                  </a:moveTo>
                  <a:cubicBezTo>
                    <a:pt x="5858" y="1"/>
                    <a:pt x="1" y="5859"/>
                    <a:pt x="1" y="13098"/>
                  </a:cubicBezTo>
                  <a:cubicBezTo>
                    <a:pt x="1" y="20325"/>
                    <a:pt x="5858" y="26195"/>
                    <a:pt x="13097" y="26195"/>
                  </a:cubicBezTo>
                  <a:cubicBezTo>
                    <a:pt x="20325" y="26195"/>
                    <a:pt x="26194" y="20325"/>
                    <a:pt x="26194" y="13098"/>
                  </a:cubicBezTo>
                  <a:cubicBezTo>
                    <a:pt x="26194" y="5859"/>
                    <a:pt x="20325" y="1"/>
                    <a:pt x="13097" y="1"/>
                  </a:cubicBezTo>
                  <a:close/>
                </a:path>
              </a:pathLst>
            </a:custGeom>
            <a:solidFill>
              <a:srgbClr val="69E781"/>
            </a:solidFill>
            <a:ln>
              <a:noFill/>
            </a:ln>
          </p:spPr>
          <p:txBody>
            <a:bodyPr spcFirstLastPara="1" wrap="square" lIns="121900" tIns="121900" rIns="121900" bIns="121900" anchor="ctr" anchorCtr="0">
              <a:noAutofit/>
            </a:bodyPr>
            <a:lstStyle/>
            <a:p>
              <a:endParaRPr sz="2400"/>
            </a:p>
          </p:txBody>
        </p:sp>
        <p:sp>
          <p:nvSpPr>
            <p:cNvPr id="23" name="Google Shape;743;p24">
              <a:extLst>
                <a:ext uri="{FF2B5EF4-FFF2-40B4-BE49-F238E27FC236}">
                  <a16:creationId xmlns:a16="http://schemas.microsoft.com/office/drawing/2014/main" id="{7576C28B-492B-0FAA-9826-78AC3E6BFBDD}"/>
                </a:ext>
              </a:extLst>
            </p:cNvPr>
            <p:cNvSpPr/>
            <p:nvPr/>
          </p:nvSpPr>
          <p:spPr>
            <a:xfrm>
              <a:off x="2673404" y="3900481"/>
              <a:ext cx="189490" cy="78946"/>
            </a:xfrm>
            <a:custGeom>
              <a:avLst/>
              <a:gdLst/>
              <a:ahLst/>
              <a:cxnLst/>
              <a:rect l="l" t="t" r="r" b="b"/>
              <a:pathLst>
                <a:path w="8180" h="3408" extrusionOk="0">
                  <a:moveTo>
                    <a:pt x="7517" y="0"/>
                  </a:moveTo>
                  <a:cubicBezTo>
                    <a:pt x="7410" y="0"/>
                    <a:pt x="7299" y="46"/>
                    <a:pt x="7204" y="156"/>
                  </a:cubicBezTo>
                  <a:cubicBezTo>
                    <a:pt x="5513" y="2085"/>
                    <a:pt x="3013" y="2299"/>
                    <a:pt x="608" y="2454"/>
                  </a:cubicBezTo>
                  <a:cubicBezTo>
                    <a:pt x="12" y="2489"/>
                    <a:pt x="1" y="3407"/>
                    <a:pt x="575" y="3407"/>
                  </a:cubicBezTo>
                  <a:cubicBezTo>
                    <a:pt x="585" y="3407"/>
                    <a:pt x="596" y="3407"/>
                    <a:pt x="608" y="3406"/>
                  </a:cubicBezTo>
                  <a:cubicBezTo>
                    <a:pt x="3263" y="3240"/>
                    <a:pt x="6025" y="2942"/>
                    <a:pt x="7870" y="823"/>
                  </a:cubicBezTo>
                  <a:cubicBezTo>
                    <a:pt x="8179" y="477"/>
                    <a:pt x="7864" y="0"/>
                    <a:pt x="7517"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5" name="Google Shape;744;p24">
              <a:extLst>
                <a:ext uri="{FF2B5EF4-FFF2-40B4-BE49-F238E27FC236}">
                  <a16:creationId xmlns:a16="http://schemas.microsoft.com/office/drawing/2014/main" id="{EDE7BA54-70AF-57B0-E03A-3DF61CF64CE6}"/>
                </a:ext>
              </a:extLst>
            </p:cNvPr>
            <p:cNvSpPr/>
            <p:nvPr/>
          </p:nvSpPr>
          <p:spPr>
            <a:xfrm>
              <a:off x="2550056" y="3439009"/>
              <a:ext cx="92452" cy="42786"/>
            </a:xfrm>
            <a:custGeom>
              <a:avLst/>
              <a:gdLst/>
              <a:ahLst/>
              <a:cxnLst/>
              <a:rect l="l" t="t" r="r" b="b"/>
              <a:pathLst>
                <a:path w="3991" h="1847" extrusionOk="0">
                  <a:moveTo>
                    <a:pt x="3448" y="0"/>
                  </a:moveTo>
                  <a:cubicBezTo>
                    <a:pt x="3428" y="0"/>
                    <a:pt x="3407" y="2"/>
                    <a:pt x="3385" y="4"/>
                  </a:cubicBezTo>
                  <a:cubicBezTo>
                    <a:pt x="2337" y="111"/>
                    <a:pt x="1349" y="421"/>
                    <a:pt x="444" y="957"/>
                  </a:cubicBezTo>
                  <a:cubicBezTo>
                    <a:pt x="1" y="1219"/>
                    <a:pt x="273" y="1847"/>
                    <a:pt x="685" y="1847"/>
                  </a:cubicBezTo>
                  <a:cubicBezTo>
                    <a:pt x="760" y="1847"/>
                    <a:pt x="839" y="1826"/>
                    <a:pt x="920" y="1778"/>
                  </a:cubicBezTo>
                  <a:cubicBezTo>
                    <a:pt x="1682" y="1326"/>
                    <a:pt x="2504" y="1040"/>
                    <a:pt x="3385" y="945"/>
                  </a:cubicBezTo>
                  <a:cubicBezTo>
                    <a:pt x="3958" y="887"/>
                    <a:pt x="3990" y="0"/>
                    <a:pt x="344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7" name="Google Shape;745;p24">
              <a:extLst>
                <a:ext uri="{FF2B5EF4-FFF2-40B4-BE49-F238E27FC236}">
                  <a16:creationId xmlns:a16="http://schemas.microsoft.com/office/drawing/2014/main" id="{F9327C90-820B-C0F9-3F32-E28FB9AC58A2}"/>
                </a:ext>
              </a:extLst>
            </p:cNvPr>
            <p:cNvSpPr/>
            <p:nvPr/>
          </p:nvSpPr>
          <p:spPr>
            <a:xfrm>
              <a:off x="2673404" y="3437480"/>
              <a:ext cx="55457" cy="25273"/>
            </a:xfrm>
            <a:custGeom>
              <a:avLst/>
              <a:gdLst/>
              <a:ahLst/>
              <a:cxnLst/>
              <a:rect l="l" t="t" r="r" b="b"/>
              <a:pathLst>
                <a:path w="2394" h="1091" extrusionOk="0">
                  <a:moveTo>
                    <a:pt x="1185" y="0"/>
                  </a:moveTo>
                  <a:cubicBezTo>
                    <a:pt x="918" y="0"/>
                    <a:pt x="651" y="48"/>
                    <a:pt x="405" y="142"/>
                  </a:cubicBezTo>
                  <a:cubicBezTo>
                    <a:pt x="155" y="225"/>
                    <a:pt x="0" y="463"/>
                    <a:pt x="72" y="725"/>
                  </a:cubicBezTo>
                  <a:cubicBezTo>
                    <a:pt x="121" y="910"/>
                    <a:pt x="313" y="1072"/>
                    <a:pt x="519" y="1072"/>
                  </a:cubicBezTo>
                  <a:cubicBezTo>
                    <a:pt x="564" y="1072"/>
                    <a:pt x="610" y="1064"/>
                    <a:pt x="655" y="1046"/>
                  </a:cubicBezTo>
                  <a:cubicBezTo>
                    <a:pt x="832" y="984"/>
                    <a:pt x="1003" y="951"/>
                    <a:pt x="1175" y="951"/>
                  </a:cubicBezTo>
                  <a:cubicBezTo>
                    <a:pt x="1361" y="951"/>
                    <a:pt x="1546" y="990"/>
                    <a:pt x="1739" y="1070"/>
                  </a:cubicBezTo>
                  <a:cubicBezTo>
                    <a:pt x="1778" y="1084"/>
                    <a:pt x="1818" y="1090"/>
                    <a:pt x="1858" y="1090"/>
                  </a:cubicBezTo>
                  <a:cubicBezTo>
                    <a:pt x="2064" y="1090"/>
                    <a:pt x="2272" y="926"/>
                    <a:pt x="2322" y="737"/>
                  </a:cubicBezTo>
                  <a:cubicBezTo>
                    <a:pt x="2394" y="463"/>
                    <a:pt x="2227" y="249"/>
                    <a:pt x="1989" y="154"/>
                  </a:cubicBezTo>
                  <a:cubicBezTo>
                    <a:pt x="1735" y="51"/>
                    <a:pt x="1460" y="0"/>
                    <a:pt x="1185"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28" name="Google Shape;746;p24">
              <a:extLst>
                <a:ext uri="{FF2B5EF4-FFF2-40B4-BE49-F238E27FC236}">
                  <a16:creationId xmlns:a16="http://schemas.microsoft.com/office/drawing/2014/main" id="{70A6715E-D606-2BFA-8E64-CF4A5E0052D9}"/>
                </a:ext>
              </a:extLst>
            </p:cNvPr>
            <p:cNvGrpSpPr/>
            <p:nvPr/>
          </p:nvGrpSpPr>
          <p:grpSpPr>
            <a:xfrm>
              <a:off x="2504608" y="3524808"/>
              <a:ext cx="389195" cy="365660"/>
              <a:chOff x="2504608" y="3481358"/>
              <a:chExt cx="389195" cy="365660"/>
            </a:xfrm>
          </p:grpSpPr>
          <p:sp>
            <p:nvSpPr>
              <p:cNvPr id="29" name="Google Shape;747;p24">
                <a:extLst>
                  <a:ext uri="{FF2B5EF4-FFF2-40B4-BE49-F238E27FC236}">
                    <a16:creationId xmlns:a16="http://schemas.microsoft.com/office/drawing/2014/main" id="{FE2D5C7F-041D-A734-662D-250255DF2026}"/>
                  </a:ext>
                </a:extLst>
              </p:cNvPr>
              <p:cNvSpPr/>
              <p:nvPr/>
            </p:nvSpPr>
            <p:spPr>
              <a:xfrm>
                <a:off x="2504608" y="3481358"/>
                <a:ext cx="389195" cy="365660"/>
              </a:xfrm>
              <a:custGeom>
                <a:avLst/>
                <a:gdLst/>
                <a:ahLst/>
                <a:cxnLst/>
                <a:rect l="l" t="t" r="r" b="b"/>
                <a:pathLst>
                  <a:path w="16801" h="15785" extrusionOk="0">
                    <a:moveTo>
                      <a:pt x="11487" y="806"/>
                    </a:moveTo>
                    <a:cubicBezTo>
                      <a:pt x="11686" y="806"/>
                      <a:pt x="11886" y="808"/>
                      <a:pt x="12086" y="813"/>
                    </a:cubicBezTo>
                    <a:cubicBezTo>
                      <a:pt x="12883" y="825"/>
                      <a:pt x="13776" y="825"/>
                      <a:pt x="14538" y="1122"/>
                    </a:cubicBezTo>
                    <a:cubicBezTo>
                      <a:pt x="15848" y="1634"/>
                      <a:pt x="16015" y="2837"/>
                      <a:pt x="16050" y="4063"/>
                    </a:cubicBezTo>
                    <a:cubicBezTo>
                      <a:pt x="16074" y="4992"/>
                      <a:pt x="16038" y="5932"/>
                      <a:pt x="16038" y="6861"/>
                    </a:cubicBezTo>
                    <a:cubicBezTo>
                      <a:pt x="16038" y="7861"/>
                      <a:pt x="16193" y="9111"/>
                      <a:pt x="15919" y="10088"/>
                    </a:cubicBezTo>
                    <a:cubicBezTo>
                      <a:pt x="15482" y="11668"/>
                      <a:pt x="13759" y="11897"/>
                      <a:pt x="12117" y="11897"/>
                    </a:cubicBezTo>
                    <a:cubicBezTo>
                      <a:pt x="11448" y="11897"/>
                      <a:pt x="10793" y="11859"/>
                      <a:pt x="10243" y="11859"/>
                    </a:cubicBezTo>
                    <a:cubicBezTo>
                      <a:pt x="10160" y="11859"/>
                      <a:pt x="10080" y="11860"/>
                      <a:pt x="10002" y="11862"/>
                    </a:cubicBezTo>
                    <a:cubicBezTo>
                      <a:pt x="8014" y="11909"/>
                      <a:pt x="6013" y="11957"/>
                      <a:pt x="4025" y="12004"/>
                    </a:cubicBezTo>
                    <a:cubicBezTo>
                      <a:pt x="3743" y="12009"/>
                      <a:pt x="3367" y="12039"/>
                      <a:pt x="2983" y="12039"/>
                    </a:cubicBezTo>
                    <a:cubicBezTo>
                      <a:pt x="2409" y="12039"/>
                      <a:pt x="1817" y="11973"/>
                      <a:pt x="1489" y="11659"/>
                    </a:cubicBezTo>
                    <a:cubicBezTo>
                      <a:pt x="632" y="10826"/>
                      <a:pt x="834" y="9064"/>
                      <a:pt x="846" y="7980"/>
                    </a:cubicBezTo>
                    <a:cubicBezTo>
                      <a:pt x="846" y="7004"/>
                      <a:pt x="870" y="6028"/>
                      <a:pt x="906" y="5051"/>
                    </a:cubicBezTo>
                    <a:cubicBezTo>
                      <a:pt x="929" y="4146"/>
                      <a:pt x="787" y="2991"/>
                      <a:pt x="1025" y="2122"/>
                    </a:cubicBezTo>
                    <a:cubicBezTo>
                      <a:pt x="1314" y="1052"/>
                      <a:pt x="2192" y="938"/>
                      <a:pt x="3110" y="938"/>
                    </a:cubicBezTo>
                    <a:cubicBezTo>
                      <a:pt x="3358" y="938"/>
                      <a:pt x="3608" y="947"/>
                      <a:pt x="3852" y="947"/>
                    </a:cubicBezTo>
                    <a:cubicBezTo>
                      <a:pt x="3930" y="947"/>
                      <a:pt x="4008" y="946"/>
                      <a:pt x="4085" y="944"/>
                    </a:cubicBezTo>
                    <a:cubicBezTo>
                      <a:pt x="4632" y="920"/>
                      <a:pt x="5180" y="908"/>
                      <a:pt x="5740" y="884"/>
                    </a:cubicBezTo>
                    <a:cubicBezTo>
                      <a:pt x="5787" y="908"/>
                      <a:pt x="5835" y="932"/>
                      <a:pt x="5894" y="932"/>
                    </a:cubicBezTo>
                    <a:cubicBezTo>
                      <a:pt x="6138" y="939"/>
                      <a:pt x="6382" y="942"/>
                      <a:pt x="6625" y="942"/>
                    </a:cubicBezTo>
                    <a:cubicBezTo>
                      <a:pt x="8249" y="942"/>
                      <a:pt x="9862" y="806"/>
                      <a:pt x="11487" y="806"/>
                    </a:cubicBezTo>
                    <a:close/>
                    <a:moveTo>
                      <a:pt x="9990" y="12576"/>
                    </a:moveTo>
                    <a:cubicBezTo>
                      <a:pt x="10002" y="12576"/>
                      <a:pt x="10002" y="12576"/>
                      <a:pt x="10002" y="12588"/>
                    </a:cubicBezTo>
                    <a:cubicBezTo>
                      <a:pt x="10526" y="13112"/>
                      <a:pt x="11836" y="14160"/>
                      <a:pt x="10704" y="14743"/>
                    </a:cubicBezTo>
                    <a:cubicBezTo>
                      <a:pt x="10459" y="14874"/>
                      <a:pt x="10025" y="14907"/>
                      <a:pt x="9571" y="14907"/>
                    </a:cubicBezTo>
                    <a:cubicBezTo>
                      <a:pt x="9101" y="14907"/>
                      <a:pt x="8609" y="14872"/>
                      <a:pt x="8283" y="14872"/>
                    </a:cubicBezTo>
                    <a:cubicBezTo>
                      <a:pt x="8237" y="14872"/>
                      <a:pt x="8195" y="14872"/>
                      <a:pt x="8157" y="14874"/>
                    </a:cubicBezTo>
                    <a:cubicBezTo>
                      <a:pt x="7625" y="14902"/>
                      <a:pt x="7014" y="15010"/>
                      <a:pt x="6453" y="15010"/>
                    </a:cubicBezTo>
                    <a:cubicBezTo>
                      <a:pt x="6298" y="15010"/>
                      <a:pt x="6146" y="15002"/>
                      <a:pt x="6002" y="14981"/>
                    </a:cubicBezTo>
                    <a:cubicBezTo>
                      <a:pt x="5573" y="14910"/>
                      <a:pt x="5073" y="14767"/>
                      <a:pt x="5049" y="14350"/>
                    </a:cubicBezTo>
                    <a:cubicBezTo>
                      <a:pt x="5025" y="13909"/>
                      <a:pt x="5632" y="13124"/>
                      <a:pt x="5847" y="12850"/>
                    </a:cubicBezTo>
                    <a:cubicBezTo>
                      <a:pt x="5894" y="12790"/>
                      <a:pt x="5918" y="12731"/>
                      <a:pt x="5930" y="12671"/>
                    </a:cubicBezTo>
                    <a:cubicBezTo>
                      <a:pt x="7275" y="12636"/>
                      <a:pt x="8633" y="12600"/>
                      <a:pt x="9990" y="12576"/>
                    </a:cubicBezTo>
                    <a:close/>
                    <a:moveTo>
                      <a:pt x="11429" y="0"/>
                    </a:moveTo>
                    <a:cubicBezTo>
                      <a:pt x="10206" y="0"/>
                      <a:pt x="8963" y="116"/>
                      <a:pt x="7752" y="182"/>
                    </a:cubicBezTo>
                    <a:cubicBezTo>
                      <a:pt x="7700" y="151"/>
                      <a:pt x="7640" y="120"/>
                      <a:pt x="7570" y="120"/>
                    </a:cubicBezTo>
                    <a:cubicBezTo>
                      <a:pt x="7560" y="120"/>
                      <a:pt x="7549" y="120"/>
                      <a:pt x="7537" y="122"/>
                    </a:cubicBezTo>
                    <a:cubicBezTo>
                      <a:pt x="5859" y="170"/>
                      <a:pt x="4192" y="205"/>
                      <a:pt x="2513" y="289"/>
                    </a:cubicBezTo>
                    <a:cubicBezTo>
                      <a:pt x="1834" y="313"/>
                      <a:pt x="1025" y="229"/>
                      <a:pt x="572" y="848"/>
                    </a:cubicBezTo>
                    <a:cubicBezTo>
                      <a:pt x="1" y="1634"/>
                      <a:pt x="251" y="3265"/>
                      <a:pt x="215" y="4170"/>
                    </a:cubicBezTo>
                    <a:cubicBezTo>
                      <a:pt x="156" y="5730"/>
                      <a:pt x="132" y="7290"/>
                      <a:pt x="132" y="8861"/>
                    </a:cubicBezTo>
                    <a:cubicBezTo>
                      <a:pt x="132" y="10683"/>
                      <a:pt x="156" y="12266"/>
                      <a:pt x="2227" y="12647"/>
                    </a:cubicBezTo>
                    <a:cubicBezTo>
                      <a:pt x="2674" y="12729"/>
                      <a:pt x="3137" y="12756"/>
                      <a:pt x="3604" y="12756"/>
                    </a:cubicBezTo>
                    <a:cubicBezTo>
                      <a:pt x="4095" y="12756"/>
                      <a:pt x="4590" y="12726"/>
                      <a:pt x="5073" y="12695"/>
                    </a:cubicBezTo>
                    <a:lnTo>
                      <a:pt x="5073" y="12695"/>
                    </a:lnTo>
                    <a:cubicBezTo>
                      <a:pt x="4561" y="13421"/>
                      <a:pt x="3882" y="14576"/>
                      <a:pt x="4299" y="15291"/>
                    </a:cubicBezTo>
                    <a:cubicBezTo>
                      <a:pt x="4530" y="15674"/>
                      <a:pt x="5167" y="15784"/>
                      <a:pt x="5870" y="15784"/>
                    </a:cubicBezTo>
                    <a:cubicBezTo>
                      <a:pt x="6758" y="15784"/>
                      <a:pt x="7751" y="15608"/>
                      <a:pt x="8157" y="15588"/>
                    </a:cubicBezTo>
                    <a:cubicBezTo>
                      <a:pt x="9145" y="15541"/>
                      <a:pt x="10312" y="15636"/>
                      <a:pt x="11276" y="15422"/>
                    </a:cubicBezTo>
                    <a:cubicBezTo>
                      <a:pt x="11562" y="15362"/>
                      <a:pt x="11836" y="15350"/>
                      <a:pt x="12026" y="15088"/>
                    </a:cubicBezTo>
                    <a:cubicBezTo>
                      <a:pt x="12562" y="14362"/>
                      <a:pt x="11645" y="13255"/>
                      <a:pt x="10978" y="12552"/>
                    </a:cubicBezTo>
                    <a:lnTo>
                      <a:pt x="10978" y="12552"/>
                    </a:lnTo>
                    <a:cubicBezTo>
                      <a:pt x="11417" y="12555"/>
                      <a:pt x="11901" y="12574"/>
                      <a:pt x="12398" y="12574"/>
                    </a:cubicBezTo>
                    <a:cubicBezTo>
                      <a:pt x="13856" y="12574"/>
                      <a:pt x="15418" y="12415"/>
                      <a:pt x="16217" y="11242"/>
                    </a:cubicBezTo>
                    <a:cubicBezTo>
                      <a:pt x="16717" y="10504"/>
                      <a:pt x="16717" y="9540"/>
                      <a:pt x="16741" y="8671"/>
                    </a:cubicBezTo>
                    <a:cubicBezTo>
                      <a:pt x="16777" y="7147"/>
                      <a:pt x="16800" y="5599"/>
                      <a:pt x="16765" y="4063"/>
                    </a:cubicBezTo>
                    <a:cubicBezTo>
                      <a:pt x="16717" y="2253"/>
                      <a:pt x="16253" y="825"/>
                      <a:pt x="14360" y="324"/>
                    </a:cubicBezTo>
                    <a:cubicBezTo>
                      <a:pt x="13416" y="78"/>
                      <a:pt x="12430" y="0"/>
                      <a:pt x="1142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0" name="Google Shape;748;p24">
                <a:extLst>
                  <a:ext uri="{FF2B5EF4-FFF2-40B4-BE49-F238E27FC236}">
                    <a16:creationId xmlns:a16="http://schemas.microsoft.com/office/drawing/2014/main" id="{6532E221-A313-EAE7-9164-1C25B9B571C7}"/>
                  </a:ext>
                </a:extLst>
              </p:cNvPr>
              <p:cNvSpPr/>
              <p:nvPr/>
            </p:nvSpPr>
            <p:spPr>
              <a:xfrm>
                <a:off x="2548736" y="3526644"/>
                <a:ext cx="297902" cy="179923"/>
              </a:xfrm>
              <a:custGeom>
                <a:avLst/>
                <a:gdLst/>
                <a:ahLst/>
                <a:cxnLst/>
                <a:rect l="l" t="t" r="r" b="b"/>
                <a:pathLst>
                  <a:path w="12860" h="7767" extrusionOk="0">
                    <a:moveTo>
                      <a:pt x="10500" y="711"/>
                    </a:moveTo>
                    <a:cubicBezTo>
                      <a:pt x="11045" y="711"/>
                      <a:pt x="11589" y="716"/>
                      <a:pt x="12133" y="727"/>
                    </a:cubicBezTo>
                    <a:cubicBezTo>
                      <a:pt x="12145" y="2739"/>
                      <a:pt x="12109" y="4751"/>
                      <a:pt x="12014" y="6763"/>
                    </a:cubicBezTo>
                    <a:cubicBezTo>
                      <a:pt x="8631" y="6947"/>
                      <a:pt x="5237" y="7052"/>
                      <a:pt x="1843" y="7052"/>
                    </a:cubicBezTo>
                    <a:cubicBezTo>
                      <a:pt x="1499" y="7052"/>
                      <a:pt x="1155" y="7051"/>
                      <a:pt x="810" y="7049"/>
                    </a:cubicBezTo>
                    <a:cubicBezTo>
                      <a:pt x="798" y="5823"/>
                      <a:pt x="775" y="4585"/>
                      <a:pt x="763" y="3358"/>
                    </a:cubicBezTo>
                    <a:cubicBezTo>
                      <a:pt x="751" y="2811"/>
                      <a:pt x="572" y="1989"/>
                      <a:pt x="727" y="1477"/>
                    </a:cubicBezTo>
                    <a:cubicBezTo>
                      <a:pt x="894" y="989"/>
                      <a:pt x="1191" y="822"/>
                      <a:pt x="1572" y="763"/>
                    </a:cubicBezTo>
                    <a:cubicBezTo>
                      <a:pt x="1584" y="763"/>
                      <a:pt x="1584" y="775"/>
                      <a:pt x="1596" y="775"/>
                    </a:cubicBezTo>
                    <a:cubicBezTo>
                      <a:pt x="2215" y="789"/>
                      <a:pt x="2834" y="795"/>
                      <a:pt x="3453" y="795"/>
                    </a:cubicBezTo>
                    <a:cubicBezTo>
                      <a:pt x="5802" y="795"/>
                      <a:pt x="8151" y="711"/>
                      <a:pt x="10500" y="711"/>
                    </a:cubicBezTo>
                    <a:close/>
                    <a:moveTo>
                      <a:pt x="10468" y="1"/>
                    </a:moveTo>
                    <a:cubicBezTo>
                      <a:pt x="8175" y="1"/>
                      <a:pt x="5887" y="77"/>
                      <a:pt x="3599" y="77"/>
                    </a:cubicBezTo>
                    <a:cubicBezTo>
                      <a:pt x="3272" y="77"/>
                      <a:pt x="2946" y="76"/>
                      <a:pt x="2620" y="72"/>
                    </a:cubicBezTo>
                    <a:cubicBezTo>
                      <a:pt x="2573" y="48"/>
                      <a:pt x="2525" y="36"/>
                      <a:pt x="2453" y="36"/>
                    </a:cubicBezTo>
                    <a:cubicBezTo>
                      <a:pt x="2392" y="35"/>
                      <a:pt x="2330" y="35"/>
                      <a:pt x="2268" y="35"/>
                    </a:cubicBezTo>
                    <a:cubicBezTo>
                      <a:pt x="1595" y="35"/>
                      <a:pt x="940" y="94"/>
                      <a:pt x="275" y="203"/>
                    </a:cubicBezTo>
                    <a:cubicBezTo>
                      <a:pt x="120" y="227"/>
                      <a:pt x="1" y="405"/>
                      <a:pt x="13" y="548"/>
                    </a:cubicBezTo>
                    <a:cubicBezTo>
                      <a:pt x="36" y="2834"/>
                      <a:pt x="72" y="5120"/>
                      <a:pt x="108" y="7406"/>
                    </a:cubicBezTo>
                    <a:cubicBezTo>
                      <a:pt x="108" y="7597"/>
                      <a:pt x="275" y="7763"/>
                      <a:pt x="465" y="7763"/>
                    </a:cubicBezTo>
                    <a:cubicBezTo>
                      <a:pt x="827" y="7766"/>
                      <a:pt x="1189" y="7767"/>
                      <a:pt x="1551" y="7767"/>
                    </a:cubicBezTo>
                    <a:cubicBezTo>
                      <a:pt x="5154" y="7767"/>
                      <a:pt x="8757" y="7659"/>
                      <a:pt x="12359" y="7454"/>
                    </a:cubicBezTo>
                    <a:cubicBezTo>
                      <a:pt x="12562" y="7442"/>
                      <a:pt x="12705" y="7299"/>
                      <a:pt x="12717" y="7097"/>
                    </a:cubicBezTo>
                    <a:cubicBezTo>
                      <a:pt x="12824" y="4858"/>
                      <a:pt x="12860" y="2620"/>
                      <a:pt x="12836" y="382"/>
                    </a:cubicBezTo>
                    <a:cubicBezTo>
                      <a:pt x="12836" y="191"/>
                      <a:pt x="12681" y="36"/>
                      <a:pt x="12490" y="24"/>
                    </a:cubicBezTo>
                    <a:cubicBezTo>
                      <a:pt x="11816" y="7"/>
                      <a:pt x="11142" y="1"/>
                      <a:pt x="10468"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1" name="Google Shape;749;p24">
                <a:extLst>
                  <a:ext uri="{FF2B5EF4-FFF2-40B4-BE49-F238E27FC236}">
                    <a16:creationId xmlns:a16="http://schemas.microsoft.com/office/drawing/2014/main" id="{7B2AE279-8EAC-1B39-A8BB-C6E3A3A6A4B1}"/>
                  </a:ext>
                </a:extLst>
              </p:cNvPr>
              <p:cNvSpPr/>
              <p:nvPr/>
            </p:nvSpPr>
            <p:spPr>
              <a:xfrm>
                <a:off x="2681118" y="3716264"/>
                <a:ext cx="29535" cy="28887"/>
              </a:xfrm>
              <a:custGeom>
                <a:avLst/>
                <a:gdLst/>
                <a:ahLst/>
                <a:cxnLst/>
                <a:rect l="l" t="t" r="r" b="b"/>
                <a:pathLst>
                  <a:path w="1275" h="1247" extrusionOk="0">
                    <a:moveTo>
                      <a:pt x="690" y="0"/>
                    </a:moveTo>
                    <a:cubicBezTo>
                      <a:pt x="658" y="0"/>
                      <a:pt x="627" y="2"/>
                      <a:pt x="596" y="6"/>
                    </a:cubicBezTo>
                    <a:cubicBezTo>
                      <a:pt x="406" y="6"/>
                      <a:pt x="215" y="54"/>
                      <a:pt x="108" y="220"/>
                    </a:cubicBezTo>
                    <a:cubicBezTo>
                      <a:pt x="25" y="339"/>
                      <a:pt x="1" y="470"/>
                      <a:pt x="36" y="590"/>
                    </a:cubicBezTo>
                    <a:cubicBezTo>
                      <a:pt x="25" y="828"/>
                      <a:pt x="156" y="1066"/>
                      <a:pt x="382" y="1173"/>
                    </a:cubicBezTo>
                    <a:cubicBezTo>
                      <a:pt x="478" y="1222"/>
                      <a:pt x="582" y="1246"/>
                      <a:pt x="684" y="1246"/>
                    </a:cubicBezTo>
                    <a:cubicBezTo>
                      <a:pt x="950" y="1246"/>
                      <a:pt x="1203" y="1084"/>
                      <a:pt x="1263" y="792"/>
                    </a:cubicBezTo>
                    <a:cubicBezTo>
                      <a:pt x="1275" y="697"/>
                      <a:pt x="1275" y="590"/>
                      <a:pt x="1239" y="494"/>
                    </a:cubicBezTo>
                    <a:cubicBezTo>
                      <a:pt x="1263" y="387"/>
                      <a:pt x="1227" y="244"/>
                      <a:pt x="1144" y="173"/>
                    </a:cubicBezTo>
                    <a:cubicBezTo>
                      <a:pt x="1014" y="53"/>
                      <a:pt x="851" y="0"/>
                      <a:pt x="690"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2" name="Google Shape;750;p24">
                <a:extLst>
                  <a:ext uri="{FF2B5EF4-FFF2-40B4-BE49-F238E27FC236}">
                    <a16:creationId xmlns:a16="http://schemas.microsoft.com/office/drawing/2014/main" id="{DC39A744-8DD3-9DA0-9D3E-AB923BD6FFF8}"/>
                  </a:ext>
                </a:extLst>
              </p:cNvPr>
              <p:cNvSpPr/>
              <p:nvPr/>
            </p:nvSpPr>
            <p:spPr>
              <a:xfrm>
                <a:off x="2578524" y="3557846"/>
                <a:ext cx="100976" cy="114064"/>
              </a:xfrm>
              <a:custGeom>
                <a:avLst/>
                <a:gdLst/>
                <a:ahLst/>
                <a:cxnLst/>
                <a:rect l="l" t="t" r="r" b="b"/>
                <a:pathLst>
                  <a:path w="4359" h="4924" extrusionOk="0">
                    <a:moveTo>
                      <a:pt x="2951" y="233"/>
                    </a:moveTo>
                    <a:cubicBezTo>
                      <a:pt x="3346" y="233"/>
                      <a:pt x="3718" y="282"/>
                      <a:pt x="3858" y="475"/>
                    </a:cubicBezTo>
                    <a:cubicBezTo>
                      <a:pt x="3977" y="642"/>
                      <a:pt x="3846" y="1333"/>
                      <a:pt x="3834" y="1511"/>
                    </a:cubicBezTo>
                    <a:cubicBezTo>
                      <a:pt x="3834" y="1868"/>
                      <a:pt x="3811" y="2214"/>
                      <a:pt x="3787" y="2559"/>
                    </a:cubicBezTo>
                    <a:cubicBezTo>
                      <a:pt x="3775" y="2904"/>
                      <a:pt x="3763" y="3261"/>
                      <a:pt x="3715" y="3595"/>
                    </a:cubicBezTo>
                    <a:cubicBezTo>
                      <a:pt x="3715" y="3976"/>
                      <a:pt x="3596" y="4309"/>
                      <a:pt x="3322" y="4595"/>
                    </a:cubicBezTo>
                    <a:cubicBezTo>
                      <a:pt x="3215" y="4595"/>
                      <a:pt x="3108" y="4607"/>
                      <a:pt x="2989" y="4607"/>
                    </a:cubicBezTo>
                    <a:cubicBezTo>
                      <a:pt x="2866" y="4635"/>
                      <a:pt x="2557" y="4658"/>
                      <a:pt x="2201" y="4658"/>
                    </a:cubicBezTo>
                    <a:cubicBezTo>
                      <a:pt x="1522" y="4658"/>
                      <a:pt x="675" y="4574"/>
                      <a:pt x="644" y="4285"/>
                    </a:cubicBezTo>
                    <a:cubicBezTo>
                      <a:pt x="644" y="3571"/>
                      <a:pt x="560" y="2857"/>
                      <a:pt x="536" y="2142"/>
                    </a:cubicBezTo>
                    <a:cubicBezTo>
                      <a:pt x="525" y="1761"/>
                      <a:pt x="513" y="1380"/>
                      <a:pt x="548" y="999"/>
                    </a:cubicBezTo>
                    <a:cubicBezTo>
                      <a:pt x="560" y="904"/>
                      <a:pt x="572" y="523"/>
                      <a:pt x="667" y="428"/>
                    </a:cubicBezTo>
                    <a:cubicBezTo>
                      <a:pt x="808" y="293"/>
                      <a:pt x="1056" y="262"/>
                      <a:pt x="1306" y="262"/>
                    </a:cubicBezTo>
                    <a:cubicBezTo>
                      <a:pt x="1519" y="262"/>
                      <a:pt x="1733" y="285"/>
                      <a:pt x="1882" y="285"/>
                    </a:cubicBezTo>
                    <a:cubicBezTo>
                      <a:pt x="2111" y="285"/>
                      <a:pt x="2543" y="233"/>
                      <a:pt x="2951" y="233"/>
                    </a:cubicBezTo>
                    <a:close/>
                    <a:moveTo>
                      <a:pt x="3497" y="0"/>
                    </a:moveTo>
                    <a:cubicBezTo>
                      <a:pt x="3272" y="0"/>
                      <a:pt x="3017" y="47"/>
                      <a:pt x="2846" y="47"/>
                    </a:cubicBezTo>
                    <a:cubicBezTo>
                      <a:pt x="2465" y="47"/>
                      <a:pt x="2063" y="25"/>
                      <a:pt x="1668" y="25"/>
                    </a:cubicBezTo>
                    <a:cubicBezTo>
                      <a:pt x="1470" y="25"/>
                      <a:pt x="1275" y="31"/>
                      <a:pt x="1084" y="47"/>
                    </a:cubicBezTo>
                    <a:cubicBezTo>
                      <a:pt x="679" y="94"/>
                      <a:pt x="513" y="142"/>
                      <a:pt x="382" y="535"/>
                    </a:cubicBezTo>
                    <a:cubicBezTo>
                      <a:pt x="1" y="1678"/>
                      <a:pt x="405" y="3107"/>
                      <a:pt x="405" y="4285"/>
                    </a:cubicBezTo>
                    <a:cubicBezTo>
                      <a:pt x="405" y="4297"/>
                      <a:pt x="405" y="4321"/>
                      <a:pt x="417" y="4333"/>
                    </a:cubicBezTo>
                    <a:cubicBezTo>
                      <a:pt x="513" y="4857"/>
                      <a:pt x="1001" y="4809"/>
                      <a:pt x="1501" y="4821"/>
                    </a:cubicBezTo>
                    <a:cubicBezTo>
                      <a:pt x="1796" y="4835"/>
                      <a:pt x="2343" y="4924"/>
                      <a:pt x="2835" y="4924"/>
                    </a:cubicBezTo>
                    <a:cubicBezTo>
                      <a:pt x="3196" y="4924"/>
                      <a:pt x="3527" y="4875"/>
                      <a:pt x="3703" y="4714"/>
                    </a:cubicBezTo>
                    <a:cubicBezTo>
                      <a:pt x="3906" y="4535"/>
                      <a:pt x="3894" y="4190"/>
                      <a:pt x="3918" y="3952"/>
                    </a:cubicBezTo>
                    <a:cubicBezTo>
                      <a:pt x="3989" y="3249"/>
                      <a:pt x="4037" y="2559"/>
                      <a:pt x="4061" y="1868"/>
                    </a:cubicBezTo>
                    <a:cubicBezTo>
                      <a:pt x="4084" y="1392"/>
                      <a:pt x="4358" y="356"/>
                      <a:pt x="3846" y="70"/>
                    </a:cubicBezTo>
                    <a:cubicBezTo>
                      <a:pt x="3757" y="17"/>
                      <a:pt x="3633" y="0"/>
                      <a:pt x="3497"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3" name="Google Shape;751;p24">
                <a:extLst>
                  <a:ext uri="{FF2B5EF4-FFF2-40B4-BE49-F238E27FC236}">
                    <a16:creationId xmlns:a16="http://schemas.microsoft.com/office/drawing/2014/main" id="{1EA52085-EB5C-5853-3B38-D29E377CB43E}"/>
                  </a:ext>
                </a:extLst>
              </p:cNvPr>
              <p:cNvSpPr/>
              <p:nvPr/>
            </p:nvSpPr>
            <p:spPr>
              <a:xfrm>
                <a:off x="2602754" y="3573597"/>
                <a:ext cx="52654" cy="87054"/>
              </a:xfrm>
              <a:custGeom>
                <a:avLst/>
                <a:gdLst/>
                <a:ahLst/>
                <a:cxnLst/>
                <a:rect l="l" t="t" r="r" b="b"/>
                <a:pathLst>
                  <a:path w="2273" h="3758" extrusionOk="0">
                    <a:moveTo>
                      <a:pt x="161" y="0"/>
                    </a:moveTo>
                    <a:cubicBezTo>
                      <a:pt x="83" y="0"/>
                      <a:pt x="0" y="85"/>
                      <a:pt x="50" y="176"/>
                    </a:cubicBezTo>
                    <a:cubicBezTo>
                      <a:pt x="348" y="795"/>
                      <a:pt x="645" y="1415"/>
                      <a:pt x="931" y="2022"/>
                    </a:cubicBezTo>
                    <a:lnTo>
                      <a:pt x="229" y="3093"/>
                    </a:lnTo>
                    <a:cubicBezTo>
                      <a:pt x="171" y="3184"/>
                      <a:pt x="251" y="3264"/>
                      <a:pt x="333" y="3264"/>
                    </a:cubicBezTo>
                    <a:cubicBezTo>
                      <a:pt x="369" y="3264"/>
                      <a:pt x="406" y="3249"/>
                      <a:pt x="431" y="3212"/>
                    </a:cubicBezTo>
                    <a:cubicBezTo>
                      <a:pt x="633" y="2903"/>
                      <a:pt x="848" y="2581"/>
                      <a:pt x="1050" y="2272"/>
                    </a:cubicBezTo>
                    <a:cubicBezTo>
                      <a:pt x="1288" y="2748"/>
                      <a:pt x="1514" y="3224"/>
                      <a:pt x="1741" y="3701"/>
                    </a:cubicBezTo>
                    <a:cubicBezTo>
                      <a:pt x="1763" y="3741"/>
                      <a:pt x="1797" y="3757"/>
                      <a:pt x="1832" y="3757"/>
                    </a:cubicBezTo>
                    <a:cubicBezTo>
                      <a:pt x="1911" y="3757"/>
                      <a:pt x="1993" y="3672"/>
                      <a:pt x="1943" y="3581"/>
                    </a:cubicBezTo>
                    <a:cubicBezTo>
                      <a:pt x="1705" y="3069"/>
                      <a:pt x="1455" y="2558"/>
                      <a:pt x="1205" y="2046"/>
                    </a:cubicBezTo>
                    <a:cubicBezTo>
                      <a:pt x="1538" y="1546"/>
                      <a:pt x="1872" y="1034"/>
                      <a:pt x="2205" y="533"/>
                    </a:cubicBezTo>
                    <a:cubicBezTo>
                      <a:pt x="2272" y="449"/>
                      <a:pt x="2185" y="365"/>
                      <a:pt x="2099" y="365"/>
                    </a:cubicBezTo>
                    <a:cubicBezTo>
                      <a:pt x="2063" y="365"/>
                      <a:pt x="2027" y="380"/>
                      <a:pt x="2003" y="414"/>
                    </a:cubicBezTo>
                    <a:cubicBezTo>
                      <a:pt x="1705" y="879"/>
                      <a:pt x="1395" y="1331"/>
                      <a:pt x="1086" y="1796"/>
                    </a:cubicBezTo>
                    <a:cubicBezTo>
                      <a:pt x="812" y="1212"/>
                      <a:pt x="526" y="641"/>
                      <a:pt x="252" y="57"/>
                    </a:cubicBezTo>
                    <a:cubicBezTo>
                      <a:pt x="231" y="17"/>
                      <a:pt x="196" y="0"/>
                      <a:pt x="161"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4" name="Google Shape;752;p24">
                <a:extLst>
                  <a:ext uri="{FF2B5EF4-FFF2-40B4-BE49-F238E27FC236}">
                    <a16:creationId xmlns:a16="http://schemas.microsoft.com/office/drawing/2014/main" id="{02EE2F09-235B-7955-716B-183343011EBE}"/>
                  </a:ext>
                </a:extLst>
              </p:cNvPr>
              <p:cNvSpPr/>
              <p:nvPr/>
            </p:nvSpPr>
            <p:spPr>
              <a:xfrm>
                <a:off x="2697402" y="3560556"/>
                <a:ext cx="97664" cy="34724"/>
              </a:xfrm>
              <a:custGeom>
                <a:avLst/>
                <a:gdLst/>
                <a:ahLst/>
                <a:cxnLst/>
                <a:rect l="l" t="t" r="r" b="b"/>
                <a:pathLst>
                  <a:path w="4216" h="1499" extrusionOk="0">
                    <a:moveTo>
                      <a:pt x="274" y="275"/>
                    </a:moveTo>
                    <a:cubicBezTo>
                      <a:pt x="941" y="275"/>
                      <a:pt x="1608" y="287"/>
                      <a:pt x="2262" y="299"/>
                    </a:cubicBezTo>
                    <a:cubicBezTo>
                      <a:pt x="2274" y="299"/>
                      <a:pt x="2288" y="299"/>
                      <a:pt x="2304" y="299"/>
                    </a:cubicBezTo>
                    <a:cubicBezTo>
                      <a:pt x="2416" y="299"/>
                      <a:pt x="2613" y="289"/>
                      <a:pt x="2835" y="289"/>
                    </a:cubicBezTo>
                    <a:cubicBezTo>
                      <a:pt x="3404" y="289"/>
                      <a:pt x="4130" y="356"/>
                      <a:pt x="3965" y="835"/>
                    </a:cubicBezTo>
                    <a:cubicBezTo>
                      <a:pt x="3863" y="1142"/>
                      <a:pt x="3235" y="1197"/>
                      <a:pt x="2678" y="1197"/>
                    </a:cubicBezTo>
                    <a:cubicBezTo>
                      <a:pt x="2361" y="1197"/>
                      <a:pt x="2066" y="1179"/>
                      <a:pt x="1904" y="1179"/>
                    </a:cubicBezTo>
                    <a:cubicBezTo>
                      <a:pt x="1887" y="1179"/>
                      <a:pt x="1872" y="1179"/>
                      <a:pt x="1858" y="1180"/>
                    </a:cubicBezTo>
                    <a:cubicBezTo>
                      <a:pt x="1654" y="1180"/>
                      <a:pt x="1431" y="1210"/>
                      <a:pt x="1217" y="1210"/>
                    </a:cubicBezTo>
                    <a:cubicBezTo>
                      <a:pt x="1131" y="1210"/>
                      <a:pt x="1046" y="1205"/>
                      <a:pt x="965" y="1192"/>
                    </a:cubicBezTo>
                    <a:cubicBezTo>
                      <a:pt x="346" y="1085"/>
                      <a:pt x="286" y="858"/>
                      <a:pt x="274" y="275"/>
                    </a:cubicBezTo>
                    <a:close/>
                    <a:moveTo>
                      <a:pt x="2173" y="0"/>
                    </a:moveTo>
                    <a:cubicBezTo>
                      <a:pt x="1514" y="0"/>
                      <a:pt x="848" y="37"/>
                      <a:pt x="226" y="37"/>
                    </a:cubicBezTo>
                    <a:cubicBezTo>
                      <a:pt x="143" y="37"/>
                      <a:pt x="107" y="96"/>
                      <a:pt x="107" y="168"/>
                    </a:cubicBezTo>
                    <a:cubicBezTo>
                      <a:pt x="72" y="180"/>
                      <a:pt x="48" y="215"/>
                      <a:pt x="48" y="263"/>
                    </a:cubicBezTo>
                    <a:cubicBezTo>
                      <a:pt x="48" y="608"/>
                      <a:pt x="0" y="966"/>
                      <a:pt x="95" y="1299"/>
                    </a:cubicBezTo>
                    <a:cubicBezTo>
                      <a:pt x="95" y="1335"/>
                      <a:pt x="131" y="1370"/>
                      <a:pt x="179" y="1382"/>
                    </a:cubicBezTo>
                    <a:cubicBezTo>
                      <a:pt x="484" y="1469"/>
                      <a:pt x="828" y="1498"/>
                      <a:pt x="1185" y="1498"/>
                    </a:cubicBezTo>
                    <a:cubicBezTo>
                      <a:pt x="1859" y="1498"/>
                      <a:pt x="2580" y="1394"/>
                      <a:pt x="3179" y="1370"/>
                    </a:cubicBezTo>
                    <a:cubicBezTo>
                      <a:pt x="3282" y="1364"/>
                      <a:pt x="3379" y="1364"/>
                      <a:pt x="3469" y="1364"/>
                    </a:cubicBezTo>
                    <a:cubicBezTo>
                      <a:pt x="3495" y="1364"/>
                      <a:pt x="3520" y="1364"/>
                      <a:pt x="3545" y="1364"/>
                    </a:cubicBezTo>
                    <a:cubicBezTo>
                      <a:pt x="3949" y="1364"/>
                      <a:pt x="4194" y="1349"/>
                      <a:pt x="4203" y="835"/>
                    </a:cubicBezTo>
                    <a:cubicBezTo>
                      <a:pt x="4215" y="394"/>
                      <a:pt x="4156" y="180"/>
                      <a:pt x="3715" y="108"/>
                    </a:cubicBezTo>
                    <a:cubicBezTo>
                      <a:pt x="3223" y="24"/>
                      <a:pt x="2700" y="0"/>
                      <a:pt x="2173"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5" name="Google Shape;753;p24">
                <a:extLst>
                  <a:ext uri="{FF2B5EF4-FFF2-40B4-BE49-F238E27FC236}">
                    <a16:creationId xmlns:a16="http://schemas.microsoft.com/office/drawing/2014/main" id="{AD908E82-863C-4F2C-7ACF-5AB39013B702}"/>
                  </a:ext>
                </a:extLst>
              </p:cNvPr>
              <p:cNvSpPr/>
              <p:nvPr/>
            </p:nvSpPr>
            <p:spPr>
              <a:xfrm>
                <a:off x="2700993" y="3600212"/>
                <a:ext cx="86892" cy="24833"/>
              </a:xfrm>
              <a:custGeom>
                <a:avLst/>
                <a:gdLst/>
                <a:ahLst/>
                <a:cxnLst/>
                <a:rect l="l" t="t" r="r" b="b"/>
                <a:pathLst>
                  <a:path w="3751" h="1072" extrusionOk="0">
                    <a:moveTo>
                      <a:pt x="1096" y="225"/>
                    </a:moveTo>
                    <a:cubicBezTo>
                      <a:pt x="1431" y="225"/>
                      <a:pt x="1789" y="277"/>
                      <a:pt x="2036" y="277"/>
                    </a:cubicBezTo>
                    <a:lnTo>
                      <a:pt x="3060" y="277"/>
                    </a:lnTo>
                    <a:cubicBezTo>
                      <a:pt x="3049" y="589"/>
                      <a:pt x="2934" y="744"/>
                      <a:pt x="2725" y="744"/>
                    </a:cubicBezTo>
                    <a:cubicBezTo>
                      <a:pt x="2710" y="744"/>
                      <a:pt x="2695" y="743"/>
                      <a:pt x="2679" y="742"/>
                    </a:cubicBezTo>
                    <a:cubicBezTo>
                      <a:pt x="2520" y="790"/>
                      <a:pt x="2325" y="802"/>
                      <a:pt x="2123" y="802"/>
                    </a:cubicBezTo>
                    <a:cubicBezTo>
                      <a:pt x="1910" y="802"/>
                      <a:pt x="1688" y="788"/>
                      <a:pt x="1492" y="788"/>
                    </a:cubicBezTo>
                    <a:cubicBezTo>
                      <a:pt x="1458" y="788"/>
                      <a:pt x="1425" y="788"/>
                      <a:pt x="1393" y="789"/>
                    </a:cubicBezTo>
                    <a:cubicBezTo>
                      <a:pt x="1250" y="789"/>
                      <a:pt x="1060" y="825"/>
                      <a:pt x="889" y="825"/>
                    </a:cubicBezTo>
                    <a:cubicBezTo>
                      <a:pt x="818" y="825"/>
                      <a:pt x="750" y="819"/>
                      <a:pt x="691" y="801"/>
                    </a:cubicBezTo>
                    <a:cubicBezTo>
                      <a:pt x="417" y="730"/>
                      <a:pt x="357" y="599"/>
                      <a:pt x="321" y="385"/>
                    </a:cubicBezTo>
                    <a:lnTo>
                      <a:pt x="321" y="385"/>
                    </a:lnTo>
                    <a:cubicBezTo>
                      <a:pt x="331" y="390"/>
                      <a:pt x="343" y="392"/>
                      <a:pt x="356" y="392"/>
                    </a:cubicBezTo>
                    <a:cubicBezTo>
                      <a:pt x="375" y="392"/>
                      <a:pt x="396" y="387"/>
                      <a:pt x="417" y="373"/>
                    </a:cubicBezTo>
                    <a:cubicBezTo>
                      <a:pt x="584" y="257"/>
                      <a:pt x="833" y="225"/>
                      <a:pt x="1096" y="225"/>
                    </a:cubicBezTo>
                    <a:close/>
                    <a:moveTo>
                      <a:pt x="2607" y="0"/>
                    </a:moveTo>
                    <a:cubicBezTo>
                      <a:pt x="2243" y="0"/>
                      <a:pt x="1859" y="39"/>
                      <a:pt x="1524" y="39"/>
                    </a:cubicBezTo>
                    <a:cubicBezTo>
                      <a:pt x="1338" y="39"/>
                      <a:pt x="1130" y="15"/>
                      <a:pt x="927" y="15"/>
                    </a:cubicBezTo>
                    <a:cubicBezTo>
                      <a:pt x="701" y="15"/>
                      <a:pt x="479" y="45"/>
                      <a:pt x="298" y="170"/>
                    </a:cubicBezTo>
                    <a:cubicBezTo>
                      <a:pt x="274" y="182"/>
                      <a:pt x="274" y="194"/>
                      <a:pt x="262" y="206"/>
                    </a:cubicBezTo>
                    <a:cubicBezTo>
                      <a:pt x="235" y="179"/>
                      <a:pt x="198" y="166"/>
                      <a:pt x="163" y="166"/>
                    </a:cubicBezTo>
                    <a:cubicBezTo>
                      <a:pt x="105" y="166"/>
                      <a:pt x="52" y="203"/>
                      <a:pt x="60" y="277"/>
                    </a:cubicBezTo>
                    <a:cubicBezTo>
                      <a:pt x="95" y="492"/>
                      <a:pt x="0" y="778"/>
                      <a:pt x="167" y="944"/>
                    </a:cubicBezTo>
                    <a:cubicBezTo>
                      <a:pt x="266" y="1043"/>
                      <a:pt x="432" y="1071"/>
                      <a:pt x="607" y="1071"/>
                    </a:cubicBezTo>
                    <a:cubicBezTo>
                      <a:pt x="810" y="1071"/>
                      <a:pt x="1026" y="1034"/>
                      <a:pt x="1167" y="1028"/>
                    </a:cubicBezTo>
                    <a:cubicBezTo>
                      <a:pt x="1703" y="1016"/>
                      <a:pt x="2262" y="1016"/>
                      <a:pt x="2798" y="980"/>
                    </a:cubicBezTo>
                    <a:cubicBezTo>
                      <a:pt x="3048" y="956"/>
                      <a:pt x="3346" y="956"/>
                      <a:pt x="3512" y="730"/>
                    </a:cubicBezTo>
                    <a:cubicBezTo>
                      <a:pt x="3750" y="408"/>
                      <a:pt x="3536" y="123"/>
                      <a:pt x="3191" y="51"/>
                    </a:cubicBezTo>
                    <a:cubicBezTo>
                      <a:pt x="3011" y="13"/>
                      <a:pt x="2812" y="0"/>
                      <a:pt x="2607"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6" name="Google Shape;754;p24">
                <a:extLst>
                  <a:ext uri="{FF2B5EF4-FFF2-40B4-BE49-F238E27FC236}">
                    <a16:creationId xmlns:a16="http://schemas.microsoft.com/office/drawing/2014/main" id="{D030A038-6228-8877-3678-E89351C2213C}"/>
                  </a:ext>
                </a:extLst>
              </p:cNvPr>
              <p:cNvSpPr/>
              <p:nvPr/>
            </p:nvSpPr>
            <p:spPr>
              <a:xfrm>
                <a:off x="2701248" y="3627361"/>
                <a:ext cx="85525" cy="23420"/>
              </a:xfrm>
              <a:custGeom>
                <a:avLst/>
                <a:gdLst/>
                <a:ahLst/>
                <a:cxnLst/>
                <a:rect l="l" t="t" r="r" b="b"/>
                <a:pathLst>
                  <a:path w="3692" h="1011" extrusionOk="0">
                    <a:moveTo>
                      <a:pt x="1251" y="234"/>
                    </a:moveTo>
                    <a:cubicBezTo>
                      <a:pt x="1387" y="234"/>
                      <a:pt x="1526" y="241"/>
                      <a:pt x="1668" y="248"/>
                    </a:cubicBezTo>
                    <a:cubicBezTo>
                      <a:pt x="1858" y="272"/>
                      <a:pt x="2061" y="284"/>
                      <a:pt x="2263" y="296"/>
                    </a:cubicBezTo>
                    <a:cubicBezTo>
                      <a:pt x="2394" y="296"/>
                      <a:pt x="2525" y="284"/>
                      <a:pt x="2668" y="272"/>
                    </a:cubicBezTo>
                    <a:cubicBezTo>
                      <a:pt x="3132" y="510"/>
                      <a:pt x="3228" y="641"/>
                      <a:pt x="2942" y="641"/>
                    </a:cubicBezTo>
                    <a:cubicBezTo>
                      <a:pt x="2761" y="735"/>
                      <a:pt x="2441" y="750"/>
                      <a:pt x="2140" y="750"/>
                    </a:cubicBezTo>
                    <a:cubicBezTo>
                      <a:pt x="1997" y="750"/>
                      <a:pt x="1858" y="747"/>
                      <a:pt x="1740" y="747"/>
                    </a:cubicBezTo>
                    <a:cubicBezTo>
                      <a:pt x="1697" y="747"/>
                      <a:pt x="1657" y="747"/>
                      <a:pt x="1620" y="748"/>
                    </a:cubicBezTo>
                    <a:cubicBezTo>
                      <a:pt x="1488" y="753"/>
                      <a:pt x="1255" y="784"/>
                      <a:pt x="1027" y="784"/>
                    </a:cubicBezTo>
                    <a:cubicBezTo>
                      <a:pt x="681" y="784"/>
                      <a:pt x="348" y="712"/>
                      <a:pt x="406" y="367"/>
                    </a:cubicBezTo>
                    <a:cubicBezTo>
                      <a:pt x="688" y="263"/>
                      <a:pt x="965" y="234"/>
                      <a:pt x="1251" y="234"/>
                    </a:cubicBezTo>
                    <a:close/>
                    <a:moveTo>
                      <a:pt x="1194" y="0"/>
                    </a:moveTo>
                    <a:cubicBezTo>
                      <a:pt x="908" y="0"/>
                      <a:pt x="632" y="33"/>
                      <a:pt x="346" y="141"/>
                    </a:cubicBezTo>
                    <a:cubicBezTo>
                      <a:pt x="333" y="139"/>
                      <a:pt x="321" y="137"/>
                      <a:pt x="308" y="137"/>
                    </a:cubicBezTo>
                    <a:cubicBezTo>
                      <a:pt x="263" y="137"/>
                      <a:pt x="222" y="157"/>
                      <a:pt x="203" y="213"/>
                    </a:cubicBezTo>
                    <a:cubicBezTo>
                      <a:pt x="1" y="820"/>
                      <a:pt x="263" y="1010"/>
                      <a:pt x="846" y="1010"/>
                    </a:cubicBezTo>
                    <a:cubicBezTo>
                      <a:pt x="1358" y="1010"/>
                      <a:pt x="1882" y="975"/>
                      <a:pt x="2394" y="939"/>
                    </a:cubicBezTo>
                    <a:cubicBezTo>
                      <a:pt x="2585" y="915"/>
                      <a:pt x="3204" y="951"/>
                      <a:pt x="3358" y="808"/>
                    </a:cubicBezTo>
                    <a:cubicBezTo>
                      <a:pt x="3692" y="498"/>
                      <a:pt x="3192" y="94"/>
                      <a:pt x="2906" y="46"/>
                    </a:cubicBezTo>
                    <a:cubicBezTo>
                      <a:pt x="2764" y="25"/>
                      <a:pt x="2617" y="19"/>
                      <a:pt x="2467" y="19"/>
                    </a:cubicBezTo>
                    <a:cubicBezTo>
                      <a:pt x="2277" y="19"/>
                      <a:pt x="2083" y="28"/>
                      <a:pt x="1894" y="28"/>
                    </a:cubicBezTo>
                    <a:cubicBezTo>
                      <a:pt x="1818" y="28"/>
                      <a:pt x="1742" y="27"/>
                      <a:pt x="1668" y="22"/>
                    </a:cubicBezTo>
                    <a:cubicBezTo>
                      <a:pt x="1505" y="10"/>
                      <a:pt x="1348" y="0"/>
                      <a:pt x="1194"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grpSp>
        <p:nvGrpSpPr>
          <p:cNvPr id="37" name="Google Shape;758;p24">
            <a:extLst>
              <a:ext uri="{FF2B5EF4-FFF2-40B4-BE49-F238E27FC236}">
                <a16:creationId xmlns:a16="http://schemas.microsoft.com/office/drawing/2014/main" id="{4AAE818C-665F-D433-AC47-BCAF53785E1B}"/>
              </a:ext>
            </a:extLst>
          </p:cNvPr>
          <p:cNvGrpSpPr/>
          <p:nvPr/>
        </p:nvGrpSpPr>
        <p:grpSpPr>
          <a:xfrm>
            <a:off x="3192798" y="3883273"/>
            <a:ext cx="613193" cy="613193"/>
            <a:chOff x="4473251" y="3026952"/>
            <a:chExt cx="606807" cy="606807"/>
          </a:xfrm>
        </p:grpSpPr>
        <p:sp>
          <p:nvSpPr>
            <p:cNvPr id="38" name="Google Shape;759;p24">
              <a:extLst>
                <a:ext uri="{FF2B5EF4-FFF2-40B4-BE49-F238E27FC236}">
                  <a16:creationId xmlns:a16="http://schemas.microsoft.com/office/drawing/2014/main" id="{CF14D21F-595B-DE29-5940-EBF867CBE788}"/>
                </a:ext>
              </a:extLst>
            </p:cNvPr>
            <p:cNvSpPr/>
            <p:nvPr/>
          </p:nvSpPr>
          <p:spPr>
            <a:xfrm>
              <a:off x="4473251" y="3026952"/>
              <a:ext cx="606807" cy="606807"/>
            </a:xfrm>
            <a:custGeom>
              <a:avLst/>
              <a:gdLst/>
              <a:ahLst/>
              <a:cxnLst/>
              <a:rect l="l" t="t" r="r" b="b"/>
              <a:pathLst>
                <a:path w="26195" h="26195" extrusionOk="0">
                  <a:moveTo>
                    <a:pt x="13097" y="1"/>
                  </a:moveTo>
                  <a:cubicBezTo>
                    <a:pt x="5858" y="1"/>
                    <a:pt x="1" y="5870"/>
                    <a:pt x="1" y="13097"/>
                  </a:cubicBezTo>
                  <a:cubicBezTo>
                    <a:pt x="1" y="20336"/>
                    <a:pt x="5858" y="26194"/>
                    <a:pt x="13097" y="26194"/>
                  </a:cubicBezTo>
                  <a:cubicBezTo>
                    <a:pt x="20325" y="26194"/>
                    <a:pt x="26194" y="20336"/>
                    <a:pt x="26194" y="13097"/>
                  </a:cubicBezTo>
                  <a:cubicBezTo>
                    <a:pt x="26194" y="5870"/>
                    <a:pt x="20325" y="1"/>
                    <a:pt x="13097" y="1"/>
                  </a:cubicBezTo>
                  <a:close/>
                </a:path>
              </a:pathLst>
            </a:custGeom>
            <a:solidFill>
              <a:srgbClr val="5EB2FC"/>
            </a:solidFill>
            <a:ln>
              <a:noFill/>
            </a:ln>
          </p:spPr>
          <p:txBody>
            <a:bodyPr spcFirstLastPara="1" wrap="square" lIns="121900" tIns="121900" rIns="121900" bIns="121900" anchor="ctr" anchorCtr="0">
              <a:noAutofit/>
            </a:bodyPr>
            <a:lstStyle/>
            <a:p>
              <a:endParaRPr sz="2400"/>
            </a:p>
          </p:txBody>
        </p:sp>
        <p:sp>
          <p:nvSpPr>
            <p:cNvPr id="39" name="Google Shape;760;p24">
              <a:extLst>
                <a:ext uri="{FF2B5EF4-FFF2-40B4-BE49-F238E27FC236}">
                  <a16:creationId xmlns:a16="http://schemas.microsoft.com/office/drawing/2014/main" id="{71E63CE5-9E68-6898-9A16-89327F72F383}"/>
                </a:ext>
              </a:extLst>
            </p:cNvPr>
            <p:cNvSpPr/>
            <p:nvPr/>
          </p:nvSpPr>
          <p:spPr>
            <a:xfrm>
              <a:off x="4745498" y="3513163"/>
              <a:ext cx="215272" cy="84344"/>
            </a:xfrm>
            <a:custGeom>
              <a:avLst/>
              <a:gdLst/>
              <a:ahLst/>
              <a:cxnLst/>
              <a:rect l="l" t="t" r="r" b="b"/>
              <a:pathLst>
                <a:path w="9293" h="3641" extrusionOk="0">
                  <a:moveTo>
                    <a:pt x="8589" y="0"/>
                  </a:moveTo>
                  <a:cubicBezTo>
                    <a:pt x="8482" y="0"/>
                    <a:pt x="8372" y="39"/>
                    <a:pt x="8274" y="132"/>
                  </a:cubicBezTo>
                  <a:cubicBezTo>
                    <a:pt x="6418" y="1822"/>
                    <a:pt x="4148" y="2690"/>
                    <a:pt x="1706" y="2690"/>
                  </a:cubicBezTo>
                  <a:cubicBezTo>
                    <a:pt x="1343" y="2690"/>
                    <a:pt x="976" y="2671"/>
                    <a:pt x="606" y="2633"/>
                  </a:cubicBezTo>
                  <a:cubicBezTo>
                    <a:pt x="588" y="2631"/>
                    <a:pt x="570" y="2630"/>
                    <a:pt x="553" y="2630"/>
                  </a:cubicBezTo>
                  <a:cubicBezTo>
                    <a:pt x="0" y="2630"/>
                    <a:pt x="29" y="3527"/>
                    <a:pt x="606" y="3585"/>
                  </a:cubicBezTo>
                  <a:cubicBezTo>
                    <a:pt x="976" y="3622"/>
                    <a:pt x="1343" y="3640"/>
                    <a:pt x="1708" y="3640"/>
                  </a:cubicBezTo>
                  <a:cubicBezTo>
                    <a:pt x="4397" y="3640"/>
                    <a:pt x="6927" y="2644"/>
                    <a:pt x="8941" y="799"/>
                  </a:cubicBezTo>
                  <a:cubicBezTo>
                    <a:pt x="9292" y="475"/>
                    <a:pt x="8961" y="0"/>
                    <a:pt x="858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0" name="Google Shape;761;p24">
              <a:extLst>
                <a:ext uri="{FF2B5EF4-FFF2-40B4-BE49-F238E27FC236}">
                  <a16:creationId xmlns:a16="http://schemas.microsoft.com/office/drawing/2014/main" id="{A2F17441-E1EF-A764-057C-B0FC6B870088}"/>
                </a:ext>
              </a:extLst>
            </p:cNvPr>
            <p:cNvSpPr/>
            <p:nvPr/>
          </p:nvSpPr>
          <p:spPr>
            <a:xfrm>
              <a:off x="4962383" y="3429866"/>
              <a:ext cx="53117" cy="58237"/>
            </a:xfrm>
            <a:custGeom>
              <a:avLst/>
              <a:gdLst/>
              <a:ahLst/>
              <a:cxnLst/>
              <a:rect l="l" t="t" r="r" b="b"/>
              <a:pathLst>
                <a:path w="2293" h="2514" extrusionOk="0">
                  <a:moveTo>
                    <a:pt x="1826" y="0"/>
                  </a:moveTo>
                  <a:cubicBezTo>
                    <a:pt x="1617" y="0"/>
                    <a:pt x="1382" y="135"/>
                    <a:pt x="1352" y="347"/>
                  </a:cubicBezTo>
                  <a:cubicBezTo>
                    <a:pt x="1268" y="918"/>
                    <a:pt x="971" y="1371"/>
                    <a:pt x="459" y="1633"/>
                  </a:cubicBezTo>
                  <a:cubicBezTo>
                    <a:pt x="0" y="1877"/>
                    <a:pt x="283" y="2514"/>
                    <a:pt x="709" y="2514"/>
                  </a:cubicBezTo>
                  <a:cubicBezTo>
                    <a:pt x="781" y="2514"/>
                    <a:pt x="858" y="2496"/>
                    <a:pt x="935" y="2454"/>
                  </a:cubicBezTo>
                  <a:cubicBezTo>
                    <a:pt x="1637" y="2085"/>
                    <a:pt x="2149" y="1383"/>
                    <a:pt x="2257" y="597"/>
                  </a:cubicBezTo>
                  <a:cubicBezTo>
                    <a:pt x="2292" y="347"/>
                    <a:pt x="2197" y="97"/>
                    <a:pt x="1935" y="14"/>
                  </a:cubicBezTo>
                  <a:cubicBezTo>
                    <a:pt x="1901" y="4"/>
                    <a:pt x="1864" y="0"/>
                    <a:pt x="1826"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1" name="Google Shape;762;p24">
              <a:extLst>
                <a:ext uri="{FF2B5EF4-FFF2-40B4-BE49-F238E27FC236}">
                  <a16:creationId xmlns:a16="http://schemas.microsoft.com/office/drawing/2014/main" id="{C133563C-F63B-14A9-22EB-A0D16D5C4C81}"/>
                </a:ext>
              </a:extLst>
            </p:cNvPr>
            <p:cNvSpPr/>
            <p:nvPr/>
          </p:nvSpPr>
          <p:spPr>
            <a:xfrm>
              <a:off x="4580431" y="3066423"/>
              <a:ext cx="147098" cy="76398"/>
            </a:xfrm>
            <a:custGeom>
              <a:avLst/>
              <a:gdLst/>
              <a:ahLst/>
              <a:cxnLst/>
              <a:rect l="l" t="t" r="r" b="b"/>
              <a:pathLst>
                <a:path w="6350" h="3298" extrusionOk="0">
                  <a:moveTo>
                    <a:pt x="5634" y="1"/>
                  </a:moveTo>
                  <a:cubicBezTo>
                    <a:pt x="5601" y="1"/>
                    <a:pt x="5566" y="4"/>
                    <a:pt x="5530" y="11"/>
                  </a:cubicBezTo>
                  <a:cubicBezTo>
                    <a:pt x="3601" y="404"/>
                    <a:pt x="1874" y="1261"/>
                    <a:pt x="374" y="2511"/>
                  </a:cubicBezTo>
                  <a:cubicBezTo>
                    <a:pt x="0" y="2820"/>
                    <a:pt x="339" y="3298"/>
                    <a:pt x="726" y="3298"/>
                  </a:cubicBezTo>
                  <a:cubicBezTo>
                    <a:pt x="832" y="3298"/>
                    <a:pt x="941" y="3262"/>
                    <a:pt x="1041" y="3178"/>
                  </a:cubicBezTo>
                  <a:cubicBezTo>
                    <a:pt x="2422" y="2023"/>
                    <a:pt x="4018" y="1285"/>
                    <a:pt x="5780" y="928"/>
                  </a:cubicBezTo>
                  <a:cubicBezTo>
                    <a:pt x="6350" y="816"/>
                    <a:pt x="6154" y="1"/>
                    <a:pt x="5634"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42" name="Google Shape;763;p24">
              <a:extLst>
                <a:ext uri="{FF2B5EF4-FFF2-40B4-BE49-F238E27FC236}">
                  <a16:creationId xmlns:a16="http://schemas.microsoft.com/office/drawing/2014/main" id="{17DBAB5C-3F34-03B5-D584-425D5F9C7953}"/>
                </a:ext>
              </a:extLst>
            </p:cNvPr>
            <p:cNvGrpSpPr/>
            <p:nvPr/>
          </p:nvGrpSpPr>
          <p:grpSpPr>
            <a:xfrm>
              <a:off x="4574756" y="3131722"/>
              <a:ext cx="389450" cy="355583"/>
              <a:chOff x="4574756" y="3140222"/>
              <a:chExt cx="389450" cy="355583"/>
            </a:xfrm>
          </p:grpSpPr>
          <p:sp>
            <p:nvSpPr>
              <p:cNvPr id="43" name="Google Shape;764;p24">
                <a:extLst>
                  <a:ext uri="{FF2B5EF4-FFF2-40B4-BE49-F238E27FC236}">
                    <a16:creationId xmlns:a16="http://schemas.microsoft.com/office/drawing/2014/main" id="{DCFA3C69-EE9B-C715-DB75-1CD00EDCDDE2}"/>
                  </a:ext>
                </a:extLst>
              </p:cNvPr>
              <p:cNvSpPr/>
              <p:nvPr/>
            </p:nvSpPr>
            <p:spPr>
              <a:xfrm>
                <a:off x="4574756" y="3140222"/>
                <a:ext cx="389450" cy="355583"/>
              </a:xfrm>
              <a:custGeom>
                <a:avLst/>
                <a:gdLst/>
                <a:ahLst/>
                <a:cxnLst/>
                <a:rect l="l" t="t" r="r" b="b"/>
                <a:pathLst>
                  <a:path w="16812" h="15350" extrusionOk="0">
                    <a:moveTo>
                      <a:pt x="7143" y="799"/>
                    </a:moveTo>
                    <a:cubicBezTo>
                      <a:pt x="7237" y="799"/>
                      <a:pt x="7332" y="800"/>
                      <a:pt x="7430" y="800"/>
                    </a:cubicBezTo>
                    <a:cubicBezTo>
                      <a:pt x="9787" y="812"/>
                      <a:pt x="12144" y="871"/>
                      <a:pt x="14502" y="978"/>
                    </a:cubicBezTo>
                    <a:cubicBezTo>
                      <a:pt x="13085" y="1526"/>
                      <a:pt x="11680" y="2074"/>
                      <a:pt x="10263" y="2621"/>
                    </a:cubicBezTo>
                    <a:cubicBezTo>
                      <a:pt x="10180" y="2657"/>
                      <a:pt x="10120" y="2717"/>
                      <a:pt x="10085" y="2776"/>
                    </a:cubicBezTo>
                    <a:cubicBezTo>
                      <a:pt x="8989" y="2740"/>
                      <a:pt x="7906" y="2717"/>
                      <a:pt x="6822" y="2693"/>
                    </a:cubicBezTo>
                    <a:cubicBezTo>
                      <a:pt x="6584" y="2074"/>
                      <a:pt x="6299" y="1466"/>
                      <a:pt x="5965" y="895"/>
                    </a:cubicBezTo>
                    <a:cubicBezTo>
                      <a:pt x="6335" y="807"/>
                      <a:pt x="6721" y="799"/>
                      <a:pt x="7143" y="799"/>
                    </a:cubicBezTo>
                    <a:close/>
                    <a:moveTo>
                      <a:pt x="5298" y="1157"/>
                    </a:moveTo>
                    <a:cubicBezTo>
                      <a:pt x="5632" y="1728"/>
                      <a:pt x="5918" y="2324"/>
                      <a:pt x="6156" y="2943"/>
                    </a:cubicBezTo>
                    <a:cubicBezTo>
                      <a:pt x="4763" y="3574"/>
                      <a:pt x="3358" y="4133"/>
                      <a:pt x="1929" y="4645"/>
                    </a:cubicBezTo>
                    <a:cubicBezTo>
                      <a:pt x="2488" y="4050"/>
                      <a:pt x="3060" y="3443"/>
                      <a:pt x="3620" y="2836"/>
                    </a:cubicBezTo>
                    <a:cubicBezTo>
                      <a:pt x="4072" y="2359"/>
                      <a:pt x="4513" y="1752"/>
                      <a:pt x="5036" y="1347"/>
                    </a:cubicBezTo>
                    <a:cubicBezTo>
                      <a:pt x="5120" y="1276"/>
                      <a:pt x="5215" y="1216"/>
                      <a:pt x="5298" y="1157"/>
                    </a:cubicBezTo>
                    <a:close/>
                    <a:moveTo>
                      <a:pt x="14752" y="1633"/>
                    </a:moveTo>
                    <a:cubicBezTo>
                      <a:pt x="13907" y="2752"/>
                      <a:pt x="13156" y="3919"/>
                      <a:pt x="12514" y="5181"/>
                    </a:cubicBezTo>
                    <a:cubicBezTo>
                      <a:pt x="11978" y="4491"/>
                      <a:pt x="11430" y="3812"/>
                      <a:pt x="10871" y="3145"/>
                    </a:cubicBezTo>
                    <a:cubicBezTo>
                      <a:pt x="12168" y="2645"/>
                      <a:pt x="13466" y="2145"/>
                      <a:pt x="14752" y="1633"/>
                    </a:cubicBezTo>
                    <a:close/>
                    <a:moveTo>
                      <a:pt x="6846" y="3407"/>
                    </a:moveTo>
                    <a:cubicBezTo>
                      <a:pt x="7977" y="3431"/>
                      <a:pt x="9108" y="3455"/>
                      <a:pt x="10228" y="3491"/>
                    </a:cubicBezTo>
                    <a:cubicBezTo>
                      <a:pt x="10799" y="4157"/>
                      <a:pt x="11359" y="4836"/>
                      <a:pt x="11894" y="5538"/>
                    </a:cubicBezTo>
                    <a:cubicBezTo>
                      <a:pt x="11400" y="5538"/>
                      <a:pt x="10844" y="5599"/>
                      <a:pt x="10472" y="5599"/>
                    </a:cubicBezTo>
                    <a:cubicBezTo>
                      <a:pt x="10441" y="5599"/>
                      <a:pt x="10411" y="5599"/>
                      <a:pt x="10382" y="5598"/>
                    </a:cubicBezTo>
                    <a:cubicBezTo>
                      <a:pt x="9275" y="5586"/>
                      <a:pt x="8156" y="5574"/>
                      <a:pt x="7049" y="5562"/>
                    </a:cubicBezTo>
                    <a:cubicBezTo>
                      <a:pt x="5263" y="5538"/>
                      <a:pt x="3465" y="5515"/>
                      <a:pt x="1679" y="5491"/>
                    </a:cubicBezTo>
                    <a:cubicBezTo>
                      <a:pt x="3417" y="4884"/>
                      <a:pt x="5120" y="4193"/>
                      <a:pt x="6799" y="3431"/>
                    </a:cubicBezTo>
                    <a:cubicBezTo>
                      <a:pt x="6810" y="3419"/>
                      <a:pt x="6834" y="3407"/>
                      <a:pt x="6846" y="3407"/>
                    </a:cubicBezTo>
                    <a:close/>
                    <a:moveTo>
                      <a:pt x="15764" y="1490"/>
                    </a:moveTo>
                    <a:cubicBezTo>
                      <a:pt x="15835" y="3622"/>
                      <a:pt x="15954" y="5765"/>
                      <a:pt x="15919" y="7884"/>
                    </a:cubicBezTo>
                    <a:cubicBezTo>
                      <a:pt x="15895" y="9920"/>
                      <a:pt x="14526" y="11896"/>
                      <a:pt x="13359" y="13682"/>
                    </a:cubicBezTo>
                    <a:cubicBezTo>
                      <a:pt x="13347" y="11873"/>
                      <a:pt x="13335" y="10051"/>
                      <a:pt x="13323" y="8241"/>
                    </a:cubicBezTo>
                    <a:cubicBezTo>
                      <a:pt x="13323" y="7479"/>
                      <a:pt x="13609" y="6324"/>
                      <a:pt x="12990" y="5800"/>
                    </a:cubicBezTo>
                    <a:cubicBezTo>
                      <a:pt x="13764" y="4253"/>
                      <a:pt x="14681" y="2836"/>
                      <a:pt x="15764" y="1490"/>
                    </a:cubicBezTo>
                    <a:close/>
                    <a:moveTo>
                      <a:pt x="822" y="6181"/>
                    </a:moveTo>
                    <a:cubicBezTo>
                      <a:pt x="4108" y="6229"/>
                      <a:pt x="7394" y="6277"/>
                      <a:pt x="10692" y="6312"/>
                    </a:cubicBezTo>
                    <a:cubicBezTo>
                      <a:pt x="10722" y="6313"/>
                      <a:pt x="10752" y="6314"/>
                      <a:pt x="10783" y="6314"/>
                    </a:cubicBezTo>
                    <a:cubicBezTo>
                      <a:pt x="10991" y="6314"/>
                      <a:pt x="11224" y="6295"/>
                      <a:pt x="11450" y="6295"/>
                    </a:cubicBezTo>
                    <a:cubicBezTo>
                      <a:pt x="11610" y="6295"/>
                      <a:pt x="11766" y="6304"/>
                      <a:pt x="11906" y="6336"/>
                    </a:cubicBezTo>
                    <a:cubicBezTo>
                      <a:pt x="12525" y="6467"/>
                      <a:pt x="12549" y="6265"/>
                      <a:pt x="12609" y="7027"/>
                    </a:cubicBezTo>
                    <a:cubicBezTo>
                      <a:pt x="12680" y="7824"/>
                      <a:pt x="12621" y="8658"/>
                      <a:pt x="12621" y="9456"/>
                    </a:cubicBezTo>
                    <a:lnTo>
                      <a:pt x="12656" y="14575"/>
                    </a:lnTo>
                    <a:cubicBezTo>
                      <a:pt x="11429" y="14564"/>
                      <a:pt x="10202" y="14559"/>
                      <a:pt x="8974" y="14559"/>
                    </a:cubicBezTo>
                    <a:cubicBezTo>
                      <a:pt x="6237" y="14559"/>
                      <a:pt x="3499" y="14585"/>
                      <a:pt x="762" y="14635"/>
                    </a:cubicBezTo>
                    <a:cubicBezTo>
                      <a:pt x="786" y="11813"/>
                      <a:pt x="798" y="9003"/>
                      <a:pt x="822" y="6181"/>
                    </a:cubicBezTo>
                    <a:close/>
                    <a:moveTo>
                      <a:pt x="7678" y="0"/>
                    </a:moveTo>
                    <a:cubicBezTo>
                      <a:pt x="7079" y="0"/>
                      <a:pt x="6489" y="31"/>
                      <a:pt x="5929" y="121"/>
                    </a:cubicBezTo>
                    <a:cubicBezTo>
                      <a:pt x="4941" y="288"/>
                      <a:pt x="4429" y="943"/>
                      <a:pt x="3751" y="1669"/>
                    </a:cubicBezTo>
                    <a:lnTo>
                      <a:pt x="191" y="5455"/>
                    </a:lnTo>
                    <a:cubicBezTo>
                      <a:pt x="155" y="5491"/>
                      <a:pt x="143" y="5527"/>
                      <a:pt x="119" y="5574"/>
                    </a:cubicBezTo>
                    <a:cubicBezTo>
                      <a:pt x="0" y="5693"/>
                      <a:pt x="0" y="5919"/>
                      <a:pt x="107" y="6050"/>
                    </a:cubicBezTo>
                    <a:cubicBezTo>
                      <a:pt x="83" y="9039"/>
                      <a:pt x="72" y="12015"/>
                      <a:pt x="48" y="14992"/>
                    </a:cubicBezTo>
                    <a:cubicBezTo>
                      <a:pt x="48" y="15182"/>
                      <a:pt x="214" y="15349"/>
                      <a:pt x="405" y="15349"/>
                    </a:cubicBezTo>
                    <a:cubicBezTo>
                      <a:pt x="3157" y="15295"/>
                      <a:pt x="5909" y="15271"/>
                      <a:pt x="8661" y="15271"/>
                    </a:cubicBezTo>
                    <a:cubicBezTo>
                      <a:pt x="10112" y="15271"/>
                      <a:pt x="11563" y="15277"/>
                      <a:pt x="13014" y="15290"/>
                    </a:cubicBezTo>
                    <a:cubicBezTo>
                      <a:pt x="13168" y="15290"/>
                      <a:pt x="13299" y="15182"/>
                      <a:pt x="13347" y="15051"/>
                    </a:cubicBezTo>
                    <a:cubicBezTo>
                      <a:pt x="14430" y="13230"/>
                      <a:pt x="16228" y="11099"/>
                      <a:pt x="16597" y="8967"/>
                    </a:cubicBezTo>
                    <a:cubicBezTo>
                      <a:pt x="16812" y="7682"/>
                      <a:pt x="16597" y="6217"/>
                      <a:pt x="16562" y="4931"/>
                    </a:cubicBezTo>
                    <a:lnTo>
                      <a:pt x="16455" y="788"/>
                    </a:lnTo>
                    <a:cubicBezTo>
                      <a:pt x="16443" y="633"/>
                      <a:pt x="16359" y="538"/>
                      <a:pt x="16252" y="490"/>
                    </a:cubicBezTo>
                    <a:cubicBezTo>
                      <a:pt x="16205" y="407"/>
                      <a:pt x="16097" y="335"/>
                      <a:pt x="15978" y="335"/>
                    </a:cubicBezTo>
                    <a:cubicBezTo>
                      <a:pt x="14347" y="240"/>
                      <a:pt x="12716" y="181"/>
                      <a:pt x="11097" y="145"/>
                    </a:cubicBezTo>
                    <a:cubicBezTo>
                      <a:pt x="10010" y="114"/>
                      <a:pt x="8825" y="0"/>
                      <a:pt x="767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4" name="Google Shape;765;p24">
                <a:extLst>
                  <a:ext uri="{FF2B5EF4-FFF2-40B4-BE49-F238E27FC236}">
                    <a16:creationId xmlns:a16="http://schemas.microsoft.com/office/drawing/2014/main" id="{6C2AF83C-5D51-E5CF-A51C-B428D8030533}"/>
                  </a:ext>
                </a:extLst>
              </p:cNvPr>
              <p:cNvSpPr/>
              <p:nvPr/>
            </p:nvSpPr>
            <p:spPr>
              <a:xfrm>
                <a:off x="4642603" y="3323866"/>
                <a:ext cx="189768" cy="113879"/>
              </a:xfrm>
              <a:custGeom>
                <a:avLst/>
                <a:gdLst/>
                <a:ahLst/>
                <a:cxnLst/>
                <a:rect l="l" t="t" r="r" b="b"/>
                <a:pathLst>
                  <a:path w="8192" h="4916" extrusionOk="0">
                    <a:moveTo>
                      <a:pt x="5263" y="337"/>
                    </a:moveTo>
                    <a:cubicBezTo>
                      <a:pt x="6453" y="349"/>
                      <a:pt x="7334" y="301"/>
                      <a:pt x="7584" y="1635"/>
                    </a:cubicBezTo>
                    <a:cubicBezTo>
                      <a:pt x="7715" y="2361"/>
                      <a:pt x="7787" y="3599"/>
                      <a:pt x="7310" y="4099"/>
                    </a:cubicBezTo>
                    <a:cubicBezTo>
                      <a:pt x="6834" y="4602"/>
                      <a:pt x="5751" y="4712"/>
                      <a:pt x="4676" y="4712"/>
                    </a:cubicBezTo>
                    <a:cubicBezTo>
                      <a:pt x="3848" y="4712"/>
                      <a:pt x="3025" y="4647"/>
                      <a:pt x="2489" y="4647"/>
                    </a:cubicBezTo>
                    <a:cubicBezTo>
                      <a:pt x="2468" y="4647"/>
                      <a:pt x="2448" y="4647"/>
                      <a:pt x="2429" y="4647"/>
                    </a:cubicBezTo>
                    <a:cubicBezTo>
                      <a:pt x="2392" y="4647"/>
                      <a:pt x="2356" y="4648"/>
                      <a:pt x="2320" y="4648"/>
                    </a:cubicBezTo>
                    <a:cubicBezTo>
                      <a:pt x="1272" y="4648"/>
                      <a:pt x="720" y="4465"/>
                      <a:pt x="548" y="3313"/>
                    </a:cubicBezTo>
                    <a:cubicBezTo>
                      <a:pt x="417" y="2397"/>
                      <a:pt x="524" y="1361"/>
                      <a:pt x="512" y="420"/>
                    </a:cubicBezTo>
                    <a:cubicBezTo>
                      <a:pt x="2096" y="361"/>
                      <a:pt x="3679" y="337"/>
                      <a:pt x="5263" y="337"/>
                    </a:cubicBezTo>
                    <a:close/>
                    <a:moveTo>
                      <a:pt x="6617" y="1"/>
                    </a:moveTo>
                    <a:cubicBezTo>
                      <a:pt x="5997" y="1"/>
                      <a:pt x="5288" y="99"/>
                      <a:pt x="4953" y="99"/>
                    </a:cubicBezTo>
                    <a:cubicBezTo>
                      <a:pt x="3358" y="99"/>
                      <a:pt x="1762" y="135"/>
                      <a:pt x="155" y="194"/>
                    </a:cubicBezTo>
                    <a:cubicBezTo>
                      <a:pt x="4" y="206"/>
                      <a:pt x="0" y="433"/>
                      <a:pt x="144" y="433"/>
                    </a:cubicBezTo>
                    <a:cubicBezTo>
                      <a:pt x="147" y="433"/>
                      <a:pt x="151" y="432"/>
                      <a:pt x="155" y="432"/>
                    </a:cubicBezTo>
                    <a:lnTo>
                      <a:pt x="286" y="432"/>
                    </a:lnTo>
                    <a:cubicBezTo>
                      <a:pt x="286" y="1194"/>
                      <a:pt x="298" y="1956"/>
                      <a:pt x="310" y="2718"/>
                    </a:cubicBezTo>
                    <a:cubicBezTo>
                      <a:pt x="310" y="3194"/>
                      <a:pt x="167" y="4099"/>
                      <a:pt x="333" y="4540"/>
                    </a:cubicBezTo>
                    <a:cubicBezTo>
                      <a:pt x="451" y="4846"/>
                      <a:pt x="600" y="4888"/>
                      <a:pt x="838" y="4888"/>
                    </a:cubicBezTo>
                    <a:cubicBezTo>
                      <a:pt x="928" y="4888"/>
                      <a:pt x="1031" y="4882"/>
                      <a:pt x="1150" y="4882"/>
                    </a:cubicBezTo>
                    <a:cubicBezTo>
                      <a:pt x="1193" y="4882"/>
                      <a:pt x="1239" y="4883"/>
                      <a:pt x="1286" y="4885"/>
                    </a:cubicBezTo>
                    <a:cubicBezTo>
                      <a:pt x="1628" y="4907"/>
                      <a:pt x="1974" y="4916"/>
                      <a:pt x="2321" y="4916"/>
                    </a:cubicBezTo>
                    <a:cubicBezTo>
                      <a:pt x="3302" y="4916"/>
                      <a:pt x="4295" y="4846"/>
                      <a:pt x="5263" y="4802"/>
                    </a:cubicBezTo>
                    <a:cubicBezTo>
                      <a:pt x="5294" y="4800"/>
                      <a:pt x="5329" y="4800"/>
                      <a:pt x="5368" y="4800"/>
                    </a:cubicBezTo>
                    <a:cubicBezTo>
                      <a:pt x="5630" y="4800"/>
                      <a:pt x="6055" y="4828"/>
                      <a:pt x="6482" y="4828"/>
                    </a:cubicBezTo>
                    <a:cubicBezTo>
                      <a:pt x="7056" y="4828"/>
                      <a:pt x="7635" y="4777"/>
                      <a:pt x="7834" y="4540"/>
                    </a:cubicBezTo>
                    <a:cubicBezTo>
                      <a:pt x="8192" y="4123"/>
                      <a:pt x="7858" y="2671"/>
                      <a:pt x="7846" y="2159"/>
                    </a:cubicBezTo>
                    <a:cubicBezTo>
                      <a:pt x="7822" y="1730"/>
                      <a:pt x="8001" y="539"/>
                      <a:pt x="7632" y="218"/>
                    </a:cubicBezTo>
                    <a:cubicBezTo>
                      <a:pt x="7449" y="50"/>
                      <a:pt x="7056" y="1"/>
                      <a:pt x="6617"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5" name="Google Shape;766;p24">
                <a:extLst>
                  <a:ext uri="{FF2B5EF4-FFF2-40B4-BE49-F238E27FC236}">
                    <a16:creationId xmlns:a16="http://schemas.microsoft.com/office/drawing/2014/main" id="{8017CD70-1AEE-0CEA-5660-F1638DE2A56E}"/>
                  </a:ext>
                </a:extLst>
              </p:cNvPr>
              <p:cNvSpPr/>
              <p:nvPr/>
            </p:nvSpPr>
            <p:spPr>
              <a:xfrm>
                <a:off x="4682584" y="3355369"/>
                <a:ext cx="101509" cy="7482"/>
              </a:xfrm>
              <a:custGeom>
                <a:avLst/>
                <a:gdLst/>
                <a:ahLst/>
                <a:cxnLst/>
                <a:rect l="l" t="t" r="r" b="b"/>
                <a:pathLst>
                  <a:path w="4382" h="323" extrusionOk="0">
                    <a:moveTo>
                      <a:pt x="4238" y="0"/>
                    </a:moveTo>
                    <a:cubicBezTo>
                      <a:pt x="4235" y="0"/>
                      <a:pt x="4231" y="1"/>
                      <a:pt x="4227" y="1"/>
                    </a:cubicBezTo>
                    <a:cubicBezTo>
                      <a:pt x="2870" y="25"/>
                      <a:pt x="1513" y="48"/>
                      <a:pt x="155" y="84"/>
                    </a:cubicBezTo>
                    <a:cubicBezTo>
                      <a:pt x="0" y="84"/>
                      <a:pt x="0" y="322"/>
                      <a:pt x="155" y="322"/>
                    </a:cubicBezTo>
                    <a:cubicBezTo>
                      <a:pt x="1513" y="287"/>
                      <a:pt x="2870" y="263"/>
                      <a:pt x="4227" y="239"/>
                    </a:cubicBezTo>
                    <a:cubicBezTo>
                      <a:pt x="4378" y="227"/>
                      <a:pt x="4382" y="0"/>
                      <a:pt x="423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6" name="Google Shape;767;p24">
                <a:extLst>
                  <a:ext uri="{FF2B5EF4-FFF2-40B4-BE49-F238E27FC236}">
                    <a16:creationId xmlns:a16="http://schemas.microsoft.com/office/drawing/2014/main" id="{35CB7E37-2DEF-372F-18BA-4847CFF0EBEE}"/>
                  </a:ext>
                </a:extLst>
              </p:cNvPr>
              <p:cNvSpPr/>
              <p:nvPr/>
            </p:nvSpPr>
            <p:spPr>
              <a:xfrm>
                <a:off x="4688931" y="3373298"/>
                <a:ext cx="88815" cy="8316"/>
              </a:xfrm>
              <a:custGeom>
                <a:avLst/>
                <a:gdLst/>
                <a:ahLst/>
                <a:cxnLst/>
                <a:rect l="l" t="t" r="r" b="b"/>
                <a:pathLst>
                  <a:path w="3834" h="359" extrusionOk="0">
                    <a:moveTo>
                      <a:pt x="3701" y="0"/>
                    </a:moveTo>
                    <a:cubicBezTo>
                      <a:pt x="3698" y="0"/>
                      <a:pt x="3695" y="0"/>
                      <a:pt x="3691" y="1"/>
                    </a:cubicBezTo>
                    <a:cubicBezTo>
                      <a:pt x="2513" y="36"/>
                      <a:pt x="1334" y="84"/>
                      <a:pt x="155" y="132"/>
                    </a:cubicBezTo>
                    <a:cubicBezTo>
                      <a:pt x="4" y="132"/>
                      <a:pt x="0" y="358"/>
                      <a:pt x="144" y="358"/>
                    </a:cubicBezTo>
                    <a:cubicBezTo>
                      <a:pt x="148" y="358"/>
                      <a:pt x="151" y="358"/>
                      <a:pt x="155" y="358"/>
                    </a:cubicBezTo>
                    <a:cubicBezTo>
                      <a:pt x="1334" y="322"/>
                      <a:pt x="2513" y="275"/>
                      <a:pt x="3691" y="239"/>
                    </a:cubicBezTo>
                    <a:cubicBezTo>
                      <a:pt x="3831" y="227"/>
                      <a:pt x="3834" y="0"/>
                      <a:pt x="3701"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7" name="Google Shape;768;p24">
                <a:extLst>
                  <a:ext uri="{FF2B5EF4-FFF2-40B4-BE49-F238E27FC236}">
                    <a16:creationId xmlns:a16="http://schemas.microsoft.com/office/drawing/2014/main" id="{93AF138E-416F-D9F5-F82F-B11D38617F4E}"/>
                  </a:ext>
                </a:extLst>
              </p:cNvPr>
              <p:cNvSpPr/>
              <p:nvPr/>
            </p:nvSpPr>
            <p:spPr>
              <a:xfrm>
                <a:off x="4701625" y="3390393"/>
                <a:ext cx="82467" cy="7042"/>
              </a:xfrm>
              <a:custGeom>
                <a:avLst/>
                <a:gdLst/>
                <a:ahLst/>
                <a:cxnLst/>
                <a:rect l="l" t="t" r="r" b="b"/>
                <a:pathLst>
                  <a:path w="3560" h="304" extrusionOk="0">
                    <a:moveTo>
                      <a:pt x="3427" y="1"/>
                    </a:moveTo>
                    <a:cubicBezTo>
                      <a:pt x="3424" y="1"/>
                      <a:pt x="3421" y="1"/>
                      <a:pt x="3417" y="1"/>
                    </a:cubicBezTo>
                    <a:cubicBezTo>
                      <a:pt x="2715" y="47"/>
                      <a:pt x="2017" y="68"/>
                      <a:pt x="1319" y="68"/>
                    </a:cubicBezTo>
                    <a:cubicBezTo>
                      <a:pt x="928" y="68"/>
                      <a:pt x="536" y="61"/>
                      <a:pt x="143" y="49"/>
                    </a:cubicBezTo>
                    <a:cubicBezTo>
                      <a:pt x="139" y="48"/>
                      <a:pt x="136" y="48"/>
                      <a:pt x="133" y="48"/>
                    </a:cubicBezTo>
                    <a:cubicBezTo>
                      <a:pt x="0" y="48"/>
                      <a:pt x="3" y="275"/>
                      <a:pt x="143" y="275"/>
                    </a:cubicBezTo>
                    <a:cubicBezTo>
                      <a:pt x="581" y="294"/>
                      <a:pt x="1017" y="303"/>
                      <a:pt x="1453" y="303"/>
                    </a:cubicBezTo>
                    <a:cubicBezTo>
                      <a:pt x="2107" y="303"/>
                      <a:pt x="2760" y="282"/>
                      <a:pt x="3417" y="239"/>
                    </a:cubicBezTo>
                    <a:cubicBezTo>
                      <a:pt x="3556" y="227"/>
                      <a:pt x="3560" y="1"/>
                      <a:pt x="3427"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grpSp>
        <p:nvGrpSpPr>
          <p:cNvPr id="48" name="Google Shape;772;p24">
            <a:extLst>
              <a:ext uri="{FF2B5EF4-FFF2-40B4-BE49-F238E27FC236}">
                <a16:creationId xmlns:a16="http://schemas.microsoft.com/office/drawing/2014/main" id="{00A74B94-B1E1-4584-36C9-05830813B3B7}"/>
              </a:ext>
            </a:extLst>
          </p:cNvPr>
          <p:cNvGrpSpPr/>
          <p:nvPr/>
        </p:nvGrpSpPr>
        <p:grpSpPr>
          <a:xfrm>
            <a:off x="3662126" y="2615873"/>
            <a:ext cx="612912" cy="613193"/>
            <a:chOff x="4937690" y="1623225"/>
            <a:chExt cx="606529" cy="606807"/>
          </a:xfrm>
        </p:grpSpPr>
        <p:sp>
          <p:nvSpPr>
            <p:cNvPr id="49" name="Google Shape;773;p24">
              <a:extLst>
                <a:ext uri="{FF2B5EF4-FFF2-40B4-BE49-F238E27FC236}">
                  <a16:creationId xmlns:a16="http://schemas.microsoft.com/office/drawing/2014/main" id="{AD4A5FA3-509A-560A-EC16-70A83BB50FBF}"/>
                </a:ext>
              </a:extLst>
            </p:cNvPr>
            <p:cNvSpPr/>
            <p:nvPr/>
          </p:nvSpPr>
          <p:spPr>
            <a:xfrm>
              <a:off x="4937690" y="1623225"/>
              <a:ext cx="606529" cy="606807"/>
            </a:xfrm>
            <a:custGeom>
              <a:avLst/>
              <a:gdLst/>
              <a:ahLst/>
              <a:cxnLst/>
              <a:rect l="l" t="t" r="r" b="b"/>
              <a:pathLst>
                <a:path w="26183" h="26195" extrusionOk="0">
                  <a:moveTo>
                    <a:pt x="13086" y="1"/>
                  </a:moveTo>
                  <a:cubicBezTo>
                    <a:pt x="5859" y="1"/>
                    <a:pt x="1" y="5871"/>
                    <a:pt x="1" y="13098"/>
                  </a:cubicBezTo>
                  <a:cubicBezTo>
                    <a:pt x="1" y="20325"/>
                    <a:pt x="5859" y="26195"/>
                    <a:pt x="13086" y="26195"/>
                  </a:cubicBezTo>
                  <a:cubicBezTo>
                    <a:pt x="20325" y="26195"/>
                    <a:pt x="26183" y="20325"/>
                    <a:pt x="26183" y="13098"/>
                  </a:cubicBezTo>
                  <a:cubicBezTo>
                    <a:pt x="26183" y="5871"/>
                    <a:pt x="20325" y="1"/>
                    <a:pt x="13086" y="1"/>
                  </a:cubicBezTo>
                  <a:close/>
                </a:path>
              </a:pathLst>
            </a:custGeom>
            <a:solidFill>
              <a:srgbClr val="4949E7"/>
            </a:solidFill>
            <a:ln>
              <a:noFill/>
            </a:ln>
          </p:spPr>
          <p:txBody>
            <a:bodyPr spcFirstLastPara="1" wrap="square" lIns="121900" tIns="121900" rIns="121900" bIns="121900" anchor="ctr" anchorCtr="0">
              <a:noAutofit/>
            </a:bodyPr>
            <a:lstStyle/>
            <a:p>
              <a:endParaRPr sz="2400"/>
            </a:p>
          </p:txBody>
        </p:sp>
        <p:sp>
          <p:nvSpPr>
            <p:cNvPr id="50" name="Google Shape;774;p24">
              <a:extLst>
                <a:ext uri="{FF2B5EF4-FFF2-40B4-BE49-F238E27FC236}">
                  <a16:creationId xmlns:a16="http://schemas.microsoft.com/office/drawing/2014/main" id="{91825E38-10D3-FE9A-A3FB-BE9AF6E21C13}"/>
                </a:ext>
              </a:extLst>
            </p:cNvPr>
            <p:cNvSpPr/>
            <p:nvPr/>
          </p:nvSpPr>
          <p:spPr>
            <a:xfrm>
              <a:off x="5144707" y="1666403"/>
              <a:ext cx="177467" cy="35234"/>
            </a:xfrm>
            <a:custGeom>
              <a:avLst/>
              <a:gdLst/>
              <a:ahLst/>
              <a:cxnLst/>
              <a:rect l="l" t="t" r="r" b="b"/>
              <a:pathLst>
                <a:path w="7661" h="1521" extrusionOk="0">
                  <a:moveTo>
                    <a:pt x="4348" y="0"/>
                  </a:moveTo>
                  <a:cubicBezTo>
                    <a:pt x="3067" y="0"/>
                    <a:pt x="1794" y="193"/>
                    <a:pt x="529" y="589"/>
                  </a:cubicBezTo>
                  <a:cubicBezTo>
                    <a:pt x="0" y="751"/>
                    <a:pt x="156" y="1520"/>
                    <a:pt x="625" y="1520"/>
                  </a:cubicBezTo>
                  <a:cubicBezTo>
                    <a:pt x="673" y="1520"/>
                    <a:pt x="725" y="1512"/>
                    <a:pt x="779" y="1494"/>
                  </a:cubicBezTo>
                  <a:cubicBezTo>
                    <a:pt x="1964" y="1128"/>
                    <a:pt x="3158" y="940"/>
                    <a:pt x="4359" y="940"/>
                  </a:cubicBezTo>
                  <a:cubicBezTo>
                    <a:pt x="5186" y="940"/>
                    <a:pt x="6017" y="1029"/>
                    <a:pt x="6851" y="1209"/>
                  </a:cubicBezTo>
                  <a:cubicBezTo>
                    <a:pt x="6888" y="1216"/>
                    <a:pt x="6922" y="1219"/>
                    <a:pt x="6956" y="1219"/>
                  </a:cubicBezTo>
                  <a:cubicBezTo>
                    <a:pt x="7474" y="1219"/>
                    <a:pt x="7661" y="404"/>
                    <a:pt x="7101" y="292"/>
                  </a:cubicBezTo>
                  <a:cubicBezTo>
                    <a:pt x="6179" y="99"/>
                    <a:pt x="5261" y="0"/>
                    <a:pt x="434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1" name="Google Shape;775;p24">
              <a:extLst>
                <a:ext uri="{FF2B5EF4-FFF2-40B4-BE49-F238E27FC236}">
                  <a16:creationId xmlns:a16="http://schemas.microsoft.com/office/drawing/2014/main" id="{EC607744-0B27-C356-32DD-A2DD63B75C8F}"/>
                </a:ext>
              </a:extLst>
            </p:cNvPr>
            <p:cNvSpPr/>
            <p:nvPr/>
          </p:nvSpPr>
          <p:spPr>
            <a:xfrm>
              <a:off x="5082998" y="2141959"/>
              <a:ext cx="172162" cy="59580"/>
            </a:xfrm>
            <a:custGeom>
              <a:avLst/>
              <a:gdLst/>
              <a:ahLst/>
              <a:cxnLst/>
              <a:rect l="l" t="t" r="r" b="b"/>
              <a:pathLst>
                <a:path w="7432" h="2572" extrusionOk="0">
                  <a:moveTo>
                    <a:pt x="670" y="1"/>
                  </a:moveTo>
                  <a:cubicBezTo>
                    <a:pt x="269" y="1"/>
                    <a:pt x="0" y="625"/>
                    <a:pt x="431" y="895"/>
                  </a:cubicBezTo>
                  <a:cubicBezTo>
                    <a:pt x="2166" y="1999"/>
                    <a:pt x="4104" y="2572"/>
                    <a:pt x="6139" y="2572"/>
                  </a:cubicBezTo>
                  <a:cubicBezTo>
                    <a:pt x="6367" y="2572"/>
                    <a:pt x="6595" y="2565"/>
                    <a:pt x="6825" y="2550"/>
                  </a:cubicBezTo>
                  <a:cubicBezTo>
                    <a:pt x="7421" y="2504"/>
                    <a:pt x="7432" y="1597"/>
                    <a:pt x="6858" y="1597"/>
                  </a:cubicBezTo>
                  <a:cubicBezTo>
                    <a:pt x="6847" y="1597"/>
                    <a:pt x="6836" y="1597"/>
                    <a:pt x="6825" y="1598"/>
                  </a:cubicBezTo>
                  <a:cubicBezTo>
                    <a:pt x="6592" y="1613"/>
                    <a:pt x="6361" y="1621"/>
                    <a:pt x="6132" y="1621"/>
                  </a:cubicBezTo>
                  <a:cubicBezTo>
                    <a:pt x="4264" y="1621"/>
                    <a:pt x="2519" y="1103"/>
                    <a:pt x="907" y="74"/>
                  </a:cubicBezTo>
                  <a:cubicBezTo>
                    <a:pt x="826" y="23"/>
                    <a:pt x="746" y="1"/>
                    <a:pt x="670"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2" name="Google Shape;776;p24">
              <a:extLst>
                <a:ext uri="{FF2B5EF4-FFF2-40B4-BE49-F238E27FC236}">
                  <a16:creationId xmlns:a16="http://schemas.microsoft.com/office/drawing/2014/main" id="{1A7BD8FB-7756-20CA-2DB7-005123869C4D}"/>
                </a:ext>
              </a:extLst>
            </p:cNvPr>
            <p:cNvSpPr/>
            <p:nvPr/>
          </p:nvSpPr>
          <p:spPr>
            <a:xfrm>
              <a:off x="5279707" y="2167949"/>
              <a:ext cx="68661" cy="28377"/>
            </a:xfrm>
            <a:custGeom>
              <a:avLst/>
              <a:gdLst/>
              <a:ahLst/>
              <a:cxnLst/>
              <a:rect l="l" t="t" r="r" b="b"/>
              <a:pathLst>
                <a:path w="2964" h="1225" extrusionOk="0">
                  <a:moveTo>
                    <a:pt x="2259" y="1"/>
                  </a:moveTo>
                  <a:cubicBezTo>
                    <a:pt x="2226" y="1"/>
                    <a:pt x="2191" y="4"/>
                    <a:pt x="2155" y="12"/>
                  </a:cubicBezTo>
                  <a:cubicBezTo>
                    <a:pt x="1619" y="107"/>
                    <a:pt x="1095" y="202"/>
                    <a:pt x="571" y="309"/>
                  </a:cubicBezTo>
                  <a:cubicBezTo>
                    <a:pt x="1" y="410"/>
                    <a:pt x="197" y="1225"/>
                    <a:pt x="716" y="1225"/>
                  </a:cubicBezTo>
                  <a:cubicBezTo>
                    <a:pt x="750" y="1225"/>
                    <a:pt x="785" y="1221"/>
                    <a:pt x="821" y="1214"/>
                  </a:cubicBezTo>
                  <a:cubicBezTo>
                    <a:pt x="1345" y="1119"/>
                    <a:pt x="1869" y="1024"/>
                    <a:pt x="2405" y="916"/>
                  </a:cubicBezTo>
                  <a:cubicBezTo>
                    <a:pt x="2964" y="816"/>
                    <a:pt x="2777" y="1"/>
                    <a:pt x="2259"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53" name="Google Shape;777;p24">
              <a:extLst>
                <a:ext uri="{FF2B5EF4-FFF2-40B4-BE49-F238E27FC236}">
                  <a16:creationId xmlns:a16="http://schemas.microsoft.com/office/drawing/2014/main" id="{43107849-2BA8-4ECD-57BE-88FB90333064}"/>
                </a:ext>
              </a:extLst>
            </p:cNvPr>
            <p:cNvGrpSpPr/>
            <p:nvPr/>
          </p:nvGrpSpPr>
          <p:grpSpPr>
            <a:xfrm>
              <a:off x="5063813" y="1763287"/>
              <a:ext cx="357570" cy="292667"/>
              <a:chOff x="5063813" y="1680974"/>
              <a:chExt cx="357570" cy="292667"/>
            </a:xfrm>
          </p:grpSpPr>
          <p:sp>
            <p:nvSpPr>
              <p:cNvPr id="54" name="Google Shape;778;p24">
                <a:extLst>
                  <a:ext uri="{FF2B5EF4-FFF2-40B4-BE49-F238E27FC236}">
                    <a16:creationId xmlns:a16="http://schemas.microsoft.com/office/drawing/2014/main" id="{7DF75E3B-057E-C5CA-0F59-8BBE40ED41EB}"/>
                  </a:ext>
                </a:extLst>
              </p:cNvPr>
              <p:cNvSpPr/>
              <p:nvPr/>
            </p:nvSpPr>
            <p:spPr>
              <a:xfrm>
                <a:off x="5063813" y="1682709"/>
                <a:ext cx="357570" cy="290932"/>
              </a:xfrm>
              <a:custGeom>
                <a:avLst/>
                <a:gdLst/>
                <a:ahLst/>
                <a:cxnLst/>
                <a:rect l="l" t="t" r="r" b="b"/>
                <a:pathLst>
                  <a:path w="17730" h="14424" extrusionOk="0">
                    <a:moveTo>
                      <a:pt x="8597" y="5237"/>
                    </a:moveTo>
                    <a:cubicBezTo>
                      <a:pt x="8990" y="5260"/>
                      <a:pt x="9383" y="5284"/>
                      <a:pt x="9776" y="5296"/>
                    </a:cubicBezTo>
                    <a:cubicBezTo>
                      <a:pt x="10943" y="5356"/>
                      <a:pt x="11276" y="5368"/>
                      <a:pt x="11514" y="6558"/>
                    </a:cubicBezTo>
                    <a:cubicBezTo>
                      <a:pt x="11657" y="7296"/>
                      <a:pt x="11538" y="8213"/>
                      <a:pt x="11550" y="8975"/>
                    </a:cubicBezTo>
                    <a:cubicBezTo>
                      <a:pt x="11574" y="10475"/>
                      <a:pt x="11586" y="11976"/>
                      <a:pt x="11609" y="13464"/>
                    </a:cubicBezTo>
                    <a:cubicBezTo>
                      <a:pt x="10514" y="13464"/>
                      <a:pt x="9407" y="13464"/>
                      <a:pt x="8311" y="13476"/>
                    </a:cubicBezTo>
                    <a:cubicBezTo>
                      <a:pt x="8311" y="11964"/>
                      <a:pt x="8311" y="10452"/>
                      <a:pt x="8311" y="8951"/>
                    </a:cubicBezTo>
                    <a:cubicBezTo>
                      <a:pt x="8311" y="8166"/>
                      <a:pt x="8228" y="7332"/>
                      <a:pt x="8311" y="6558"/>
                    </a:cubicBezTo>
                    <a:cubicBezTo>
                      <a:pt x="8228" y="6082"/>
                      <a:pt x="8335" y="5641"/>
                      <a:pt x="8597" y="5237"/>
                    </a:cubicBezTo>
                    <a:close/>
                    <a:moveTo>
                      <a:pt x="3849" y="7372"/>
                    </a:moveTo>
                    <a:cubicBezTo>
                      <a:pt x="4045" y="7372"/>
                      <a:pt x="4267" y="7400"/>
                      <a:pt x="4513" y="7416"/>
                    </a:cubicBezTo>
                    <a:cubicBezTo>
                      <a:pt x="4593" y="7419"/>
                      <a:pt x="4674" y="7419"/>
                      <a:pt x="4754" y="7419"/>
                    </a:cubicBezTo>
                    <a:cubicBezTo>
                      <a:pt x="4776" y="7419"/>
                      <a:pt x="4797" y="7419"/>
                      <a:pt x="4819" y="7419"/>
                    </a:cubicBezTo>
                    <a:cubicBezTo>
                      <a:pt x="5254" y="7419"/>
                      <a:pt x="5670" y="7430"/>
                      <a:pt x="5883" y="7904"/>
                    </a:cubicBezTo>
                    <a:cubicBezTo>
                      <a:pt x="6109" y="8392"/>
                      <a:pt x="5918" y="9475"/>
                      <a:pt x="5930" y="10023"/>
                    </a:cubicBezTo>
                    <a:cubicBezTo>
                      <a:pt x="5954" y="11142"/>
                      <a:pt x="5978" y="12261"/>
                      <a:pt x="6002" y="13369"/>
                    </a:cubicBezTo>
                    <a:cubicBezTo>
                      <a:pt x="5239" y="13440"/>
                      <a:pt x="4470" y="13477"/>
                      <a:pt x="3700" y="13477"/>
                    </a:cubicBezTo>
                    <a:cubicBezTo>
                      <a:pt x="3435" y="13477"/>
                      <a:pt x="3171" y="13473"/>
                      <a:pt x="2906" y="13464"/>
                    </a:cubicBezTo>
                    <a:cubicBezTo>
                      <a:pt x="2930" y="12261"/>
                      <a:pt x="2954" y="11059"/>
                      <a:pt x="2966" y="9856"/>
                    </a:cubicBezTo>
                    <a:cubicBezTo>
                      <a:pt x="2977" y="9321"/>
                      <a:pt x="2846" y="8535"/>
                      <a:pt x="3001" y="8023"/>
                    </a:cubicBezTo>
                    <a:cubicBezTo>
                      <a:pt x="3168" y="7483"/>
                      <a:pt x="3456" y="7372"/>
                      <a:pt x="3849" y="7372"/>
                    </a:cubicBezTo>
                    <a:close/>
                    <a:moveTo>
                      <a:pt x="14455" y="3653"/>
                    </a:moveTo>
                    <a:cubicBezTo>
                      <a:pt x="14574" y="6975"/>
                      <a:pt x="14598" y="10309"/>
                      <a:pt x="14503" y="13631"/>
                    </a:cubicBezTo>
                    <a:cubicBezTo>
                      <a:pt x="14217" y="13595"/>
                      <a:pt x="13955" y="13559"/>
                      <a:pt x="13741" y="13535"/>
                    </a:cubicBezTo>
                    <a:cubicBezTo>
                      <a:pt x="13765" y="11392"/>
                      <a:pt x="13788" y="9237"/>
                      <a:pt x="13860" y="7094"/>
                    </a:cubicBezTo>
                    <a:cubicBezTo>
                      <a:pt x="13884" y="6368"/>
                      <a:pt x="13622" y="4665"/>
                      <a:pt x="13967" y="4046"/>
                    </a:cubicBezTo>
                    <a:cubicBezTo>
                      <a:pt x="14074" y="3844"/>
                      <a:pt x="14241" y="3725"/>
                      <a:pt x="14455" y="3653"/>
                    </a:cubicBezTo>
                    <a:close/>
                    <a:moveTo>
                      <a:pt x="16527" y="3713"/>
                    </a:moveTo>
                    <a:lnTo>
                      <a:pt x="16527" y="3713"/>
                    </a:lnTo>
                    <a:cubicBezTo>
                      <a:pt x="16670" y="3736"/>
                      <a:pt x="16813" y="3772"/>
                      <a:pt x="16932" y="3784"/>
                    </a:cubicBezTo>
                    <a:cubicBezTo>
                      <a:pt x="16943" y="5975"/>
                      <a:pt x="16943" y="8154"/>
                      <a:pt x="16943" y="10333"/>
                    </a:cubicBezTo>
                    <a:cubicBezTo>
                      <a:pt x="16932" y="10785"/>
                      <a:pt x="17229" y="13333"/>
                      <a:pt x="16920" y="13607"/>
                    </a:cubicBezTo>
                    <a:cubicBezTo>
                      <a:pt x="16908" y="13619"/>
                      <a:pt x="16896" y="13619"/>
                      <a:pt x="16896" y="13631"/>
                    </a:cubicBezTo>
                    <a:cubicBezTo>
                      <a:pt x="16765" y="10321"/>
                      <a:pt x="16646" y="7023"/>
                      <a:pt x="16527" y="3713"/>
                    </a:cubicBezTo>
                    <a:close/>
                    <a:moveTo>
                      <a:pt x="15141" y="3554"/>
                    </a:moveTo>
                    <a:cubicBezTo>
                      <a:pt x="15252" y="3554"/>
                      <a:pt x="15366" y="3560"/>
                      <a:pt x="15479" y="3570"/>
                    </a:cubicBezTo>
                    <a:cubicBezTo>
                      <a:pt x="15515" y="6963"/>
                      <a:pt x="15562" y="10356"/>
                      <a:pt x="15598" y="13750"/>
                    </a:cubicBezTo>
                    <a:cubicBezTo>
                      <a:pt x="15324" y="13726"/>
                      <a:pt x="15027" y="13690"/>
                      <a:pt x="14741" y="13666"/>
                    </a:cubicBezTo>
                    <a:cubicBezTo>
                      <a:pt x="14836" y="10309"/>
                      <a:pt x="14812" y="6951"/>
                      <a:pt x="14693" y="3594"/>
                    </a:cubicBezTo>
                    <a:cubicBezTo>
                      <a:pt x="14833" y="3566"/>
                      <a:pt x="14984" y="3554"/>
                      <a:pt x="15141" y="3554"/>
                    </a:cubicBezTo>
                    <a:close/>
                    <a:moveTo>
                      <a:pt x="15717" y="3594"/>
                    </a:moveTo>
                    <a:lnTo>
                      <a:pt x="15717" y="3594"/>
                    </a:lnTo>
                    <a:cubicBezTo>
                      <a:pt x="15908" y="3606"/>
                      <a:pt x="16110" y="3641"/>
                      <a:pt x="16289" y="3677"/>
                    </a:cubicBezTo>
                    <a:lnTo>
                      <a:pt x="16658" y="13714"/>
                    </a:lnTo>
                    <a:cubicBezTo>
                      <a:pt x="16494" y="13750"/>
                      <a:pt x="16289" y="13766"/>
                      <a:pt x="16057" y="13766"/>
                    </a:cubicBezTo>
                    <a:cubicBezTo>
                      <a:pt x="15986" y="13766"/>
                      <a:pt x="15912" y="13764"/>
                      <a:pt x="15836" y="13762"/>
                    </a:cubicBezTo>
                    <a:cubicBezTo>
                      <a:pt x="15800" y="10368"/>
                      <a:pt x="15753" y="6975"/>
                      <a:pt x="15717" y="3594"/>
                    </a:cubicBezTo>
                    <a:close/>
                    <a:moveTo>
                      <a:pt x="403" y="1"/>
                    </a:moveTo>
                    <a:cubicBezTo>
                      <a:pt x="343" y="1"/>
                      <a:pt x="281" y="40"/>
                      <a:pt x="275" y="117"/>
                    </a:cubicBezTo>
                    <a:cubicBezTo>
                      <a:pt x="1" y="4784"/>
                      <a:pt x="168" y="9523"/>
                      <a:pt x="489" y="14178"/>
                    </a:cubicBezTo>
                    <a:cubicBezTo>
                      <a:pt x="489" y="14238"/>
                      <a:pt x="537" y="14297"/>
                      <a:pt x="608" y="14297"/>
                    </a:cubicBezTo>
                    <a:cubicBezTo>
                      <a:pt x="1442" y="14250"/>
                      <a:pt x="2275" y="14214"/>
                      <a:pt x="3108" y="14178"/>
                    </a:cubicBezTo>
                    <a:cubicBezTo>
                      <a:pt x="3305" y="14183"/>
                      <a:pt x="3501" y="14186"/>
                      <a:pt x="3696" y="14186"/>
                    </a:cubicBezTo>
                    <a:cubicBezTo>
                      <a:pt x="4437" y="14186"/>
                      <a:pt x="5174" y="14151"/>
                      <a:pt x="5918" y="14095"/>
                    </a:cubicBezTo>
                    <a:cubicBezTo>
                      <a:pt x="6442" y="14083"/>
                      <a:pt x="6978" y="14071"/>
                      <a:pt x="7502" y="14059"/>
                    </a:cubicBezTo>
                    <a:cubicBezTo>
                      <a:pt x="7561" y="14131"/>
                      <a:pt x="7645" y="14178"/>
                      <a:pt x="7764" y="14178"/>
                    </a:cubicBezTo>
                    <a:lnTo>
                      <a:pt x="11979" y="14178"/>
                    </a:lnTo>
                    <a:cubicBezTo>
                      <a:pt x="12074" y="14178"/>
                      <a:pt x="12157" y="14131"/>
                      <a:pt x="12229" y="14059"/>
                    </a:cubicBezTo>
                    <a:cubicBezTo>
                      <a:pt x="12526" y="14071"/>
                      <a:pt x="12836" y="14071"/>
                      <a:pt x="13133" y="14083"/>
                    </a:cubicBezTo>
                    <a:cubicBezTo>
                      <a:pt x="13157" y="14095"/>
                      <a:pt x="13181" y="14107"/>
                      <a:pt x="13205" y="14119"/>
                    </a:cubicBezTo>
                    <a:cubicBezTo>
                      <a:pt x="13264" y="14166"/>
                      <a:pt x="13324" y="14202"/>
                      <a:pt x="13419" y="14214"/>
                    </a:cubicBezTo>
                    <a:cubicBezTo>
                      <a:pt x="14181" y="14250"/>
                      <a:pt x="14943" y="14285"/>
                      <a:pt x="15705" y="14321"/>
                    </a:cubicBezTo>
                    <a:cubicBezTo>
                      <a:pt x="15948" y="14336"/>
                      <a:pt x="16365" y="14424"/>
                      <a:pt x="16731" y="14424"/>
                    </a:cubicBezTo>
                    <a:cubicBezTo>
                      <a:pt x="16939" y="14424"/>
                      <a:pt x="17131" y="14396"/>
                      <a:pt x="17265" y="14309"/>
                    </a:cubicBezTo>
                    <a:cubicBezTo>
                      <a:pt x="17729" y="14000"/>
                      <a:pt x="17622" y="13535"/>
                      <a:pt x="17634" y="13011"/>
                    </a:cubicBezTo>
                    <a:cubicBezTo>
                      <a:pt x="17694" y="9844"/>
                      <a:pt x="17658" y="6665"/>
                      <a:pt x="17634" y="3486"/>
                    </a:cubicBezTo>
                    <a:cubicBezTo>
                      <a:pt x="17634" y="3284"/>
                      <a:pt x="17479" y="3153"/>
                      <a:pt x="17289" y="3129"/>
                    </a:cubicBezTo>
                    <a:cubicBezTo>
                      <a:pt x="16379" y="3036"/>
                      <a:pt x="15330" y="2779"/>
                      <a:pt x="14366" y="2779"/>
                    </a:cubicBezTo>
                    <a:cubicBezTo>
                      <a:pt x="14106" y="2779"/>
                      <a:pt x="13853" y="2798"/>
                      <a:pt x="13610" y="2844"/>
                    </a:cubicBezTo>
                    <a:cubicBezTo>
                      <a:pt x="13491" y="2867"/>
                      <a:pt x="13395" y="2986"/>
                      <a:pt x="13360" y="3094"/>
                    </a:cubicBezTo>
                    <a:cubicBezTo>
                      <a:pt x="12931" y="4570"/>
                      <a:pt x="13157" y="6487"/>
                      <a:pt x="13122" y="8011"/>
                    </a:cubicBezTo>
                    <a:cubicBezTo>
                      <a:pt x="13074" y="9952"/>
                      <a:pt x="13038" y="11892"/>
                      <a:pt x="13026" y="13821"/>
                    </a:cubicBezTo>
                    <a:cubicBezTo>
                      <a:pt x="13026" y="13833"/>
                      <a:pt x="13038" y="13833"/>
                      <a:pt x="13038" y="13845"/>
                    </a:cubicBezTo>
                    <a:cubicBezTo>
                      <a:pt x="12800" y="13833"/>
                      <a:pt x="12562" y="13833"/>
                      <a:pt x="12324" y="13821"/>
                    </a:cubicBezTo>
                    <a:cubicBezTo>
                      <a:pt x="12288" y="11297"/>
                      <a:pt x="12252" y="8773"/>
                      <a:pt x="12217" y="6249"/>
                    </a:cubicBezTo>
                    <a:cubicBezTo>
                      <a:pt x="12193" y="4356"/>
                      <a:pt x="11598" y="4689"/>
                      <a:pt x="9776" y="4594"/>
                    </a:cubicBezTo>
                    <a:cubicBezTo>
                      <a:pt x="9405" y="4573"/>
                      <a:pt x="9085" y="4548"/>
                      <a:pt x="8813" y="4548"/>
                    </a:cubicBezTo>
                    <a:cubicBezTo>
                      <a:pt x="8000" y="4548"/>
                      <a:pt x="7615" y="4768"/>
                      <a:pt x="7597" y="5963"/>
                    </a:cubicBezTo>
                    <a:cubicBezTo>
                      <a:pt x="7573" y="8475"/>
                      <a:pt x="7597" y="10999"/>
                      <a:pt x="7597" y="13511"/>
                    </a:cubicBezTo>
                    <a:cubicBezTo>
                      <a:pt x="7490" y="13571"/>
                      <a:pt x="7430" y="13690"/>
                      <a:pt x="7430" y="13821"/>
                    </a:cubicBezTo>
                    <a:cubicBezTo>
                      <a:pt x="7180" y="13821"/>
                      <a:pt x="6942" y="13821"/>
                      <a:pt x="6704" y="13833"/>
                    </a:cubicBezTo>
                    <a:cubicBezTo>
                      <a:pt x="6716" y="13797"/>
                      <a:pt x="6716" y="13773"/>
                      <a:pt x="6716" y="13726"/>
                    </a:cubicBezTo>
                    <a:cubicBezTo>
                      <a:pt x="6680" y="11714"/>
                      <a:pt x="6776" y="9642"/>
                      <a:pt x="6597" y="7642"/>
                    </a:cubicBezTo>
                    <a:cubicBezTo>
                      <a:pt x="6511" y="6787"/>
                      <a:pt x="6015" y="6705"/>
                      <a:pt x="5353" y="6705"/>
                    </a:cubicBezTo>
                    <a:cubicBezTo>
                      <a:pt x="5198" y="6705"/>
                      <a:pt x="5033" y="6710"/>
                      <a:pt x="4862" y="6710"/>
                    </a:cubicBezTo>
                    <a:cubicBezTo>
                      <a:pt x="4748" y="6710"/>
                      <a:pt x="4632" y="6708"/>
                      <a:pt x="4513" y="6701"/>
                    </a:cubicBezTo>
                    <a:cubicBezTo>
                      <a:pt x="4210" y="6684"/>
                      <a:pt x="3874" y="6641"/>
                      <a:pt x="3556" y="6641"/>
                    </a:cubicBezTo>
                    <a:cubicBezTo>
                      <a:pt x="2986" y="6641"/>
                      <a:pt x="2475" y="6779"/>
                      <a:pt x="2323" y="7451"/>
                    </a:cubicBezTo>
                    <a:cubicBezTo>
                      <a:pt x="2108" y="8356"/>
                      <a:pt x="2263" y="9451"/>
                      <a:pt x="2251" y="10380"/>
                    </a:cubicBezTo>
                    <a:cubicBezTo>
                      <a:pt x="2227" y="11440"/>
                      <a:pt x="2215" y="12488"/>
                      <a:pt x="2192" y="13535"/>
                    </a:cubicBezTo>
                    <a:cubicBezTo>
                      <a:pt x="2192" y="13726"/>
                      <a:pt x="2299" y="13833"/>
                      <a:pt x="2430" y="13869"/>
                    </a:cubicBezTo>
                    <a:cubicBezTo>
                      <a:pt x="2442" y="13916"/>
                      <a:pt x="2454" y="13964"/>
                      <a:pt x="2489" y="14012"/>
                    </a:cubicBezTo>
                    <a:cubicBezTo>
                      <a:pt x="2216" y="14048"/>
                      <a:pt x="1916" y="14088"/>
                      <a:pt x="1659" y="14088"/>
                    </a:cubicBezTo>
                    <a:cubicBezTo>
                      <a:pt x="1491" y="14088"/>
                      <a:pt x="1340" y="14071"/>
                      <a:pt x="1227" y="14023"/>
                    </a:cubicBezTo>
                    <a:cubicBezTo>
                      <a:pt x="489" y="13738"/>
                      <a:pt x="668" y="13476"/>
                      <a:pt x="632" y="12738"/>
                    </a:cubicBezTo>
                    <a:cubicBezTo>
                      <a:pt x="406" y="8547"/>
                      <a:pt x="263" y="4308"/>
                      <a:pt x="513" y="117"/>
                    </a:cubicBezTo>
                    <a:cubicBezTo>
                      <a:pt x="519" y="40"/>
                      <a:pt x="462" y="1"/>
                      <a:pt x="403"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5" name="Google Shape;779;p24">
                <a:extLst>
                  <a:ext uri="{FF2B5EF4-FFF2-40B4-BE49-F238E27FC236}">
                    <a16:creationId xmlns:a16="http://schemas.microsoft.com/office/drawing/2014/main" id="{46A1FD28-4B34-50C9-1178-CDE9C3C5FAD1}"/>
                  </a:ext>
                </a:extLst>
              </p:cNvPr>
              <p:cNvSpPr/>
              <p:nvPr/>
            </p:nvSpPr>
            <p:spPr>
              <a:xfrm>
                <a:off x="5113142" y="1680974"/>
                <a:ext cx="285431" cy="100608"/>
              </a:xfrm>
              <a:custGeom>
                <a:avLst/>
                <a:gdLst/>
                <a:ahLst/>
                <a:cxnLst/>
                <a:rect l="l" t="t" r="r" b="b"/>
                <a:pathLst>
                  <a:path w="14153" h="4988" extrusionOk="0">
                    <a:moveTo>
                      <a:pt x="11069" y="0"/>
                    </a:moveTo>
                    <a:cubicBezTo>
                      <a:pt x="10926" y="0"/>
                      <a:pt x="10929" y="227"/>
                      <a:pt x="11080" y="239"/>
                    </a:cubicBezTo>
                    <a:cubicBezTo>
                      <a:pt x="11335" y="239"/>
                      <a:pt x="12298" y="385"/>
                      <a:pt x="12914" y="385"/>
                    </a:cubicBezTo>
                    <a:cubicBezTo>
                      <a:pt x="13104" y="385"/>
                      <a:pt x="13262" y="371"/>
                      <a:pt x="13354" y="334"/>
                    </a:cubicBezTo>
                    <a:lnTo>
                      <a:pt x="13354" y="334"/>
                    </a:lnTo>
                    <a:cubicBezTo>
                      <a:pt x="13069" y="465"/>
                      <a:pt x="12021" y="644"/>
                      <a:pt x="11723" y="727"/>
                    </a:cubicBezTo>
                    <a:cubicBezTo>
                      <a:pt x="10426" y="1120"/>
                      <a:pt x="9116" y="1513"/>
                      <a:pt x="7818" y="1917"/>
                    </a:cubicBezTo>
                    <a:cubicBezTo>
                      <a:pt x="5211" y="2751"/>
                      <a:pt x="2639" y="3680"/>
                      <a:pt x="127" y="4763"/>
                    </a:cubicBezTo>
                    <a:cubicBezTo>
                      <a:pt x="1" y="4815"/>
                      <a:pt x="87" y="4988"/>
                      <a:pt x="199" y="4988"/>
                    </a:cubicBezTo>
                    <a:cubicBezTo>
                      <a:pt x="214" y="4988"/>
                      <a:pt x="230" y="4985"/>
                      <a:pt x="246" y="4977"/>
                    </a:cubicBezTo>
                    <a:cubicBezTo>
                      <a:pt x="4544" y="3108"/>
                      <a:pt x="9021" y="1763"/>
                      <a:pt x="13509" y="453"/>
                    </a:cubicBezTo>
                    <a:lnTo>
                      <a:pt x="13509" y="453"/>
                    </a:lnTo>
                    <a:cubicBezTo>
                      <a:pt x="13009" y="894"/>
                      <a:pt x="12473" y="1263"/>
                      <a:pt x="11890" y="1584"/>
                    </a:cubicBezTo>
                    <a:cubicBezTo>
                      <a:pt x="11768" y="1645"/>
                      <a:pt x="11837" y="1802"/>
                      <a:pt x="11949" y="1802"/>
                    </a:cubicBezTo>
                    <a:cubicBezTo>
                      <a:pt x="11968" y="1802"/>
                      <a:pt x="11988" y="1797"/>
                      <a:pt x="12009" y="1787"/>
                    </a:cubicBezTo>
                    <a:cubicBezTo>
                      <a:pt x="12747" y="1382"/>
                      <a:pt x="13438" y="882"/>
                      <a:pt x="14045" y="298"/>
                    </a:cubicBezTo>
                    <a:cubicBezTo>
                      <a:pt x="14152" y="239"/>
                      <a:pt x="14128" y="72"/>
                      <a:pt x="13997" y="72"/>
                    </a:cubicBezTo>
                    <a:cubicBezTo>
                      <a:pt x="13021" y="48"/>
                      <a:pt x="12057" y="24"/>
                      <a:pt x="11080" y="1"/>
                    </a:cubicBezTo>
                    <a:cubicBezTo>
                      <a:pt x="11077" y="0"/>
                      <a:pt x="11073" y="0"/>
                      <a:pt x="1106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grpSp>
        <p:nvGrpSpPr>
          <p:cNvPr id="56" name="Google Shape;783;p24">
            <a:extLst>
              <a:ext uri="{FF2B5EF4-FFF2-40B4-BE49-F238E27FC236}">
                <a16:creationId xmlns:a16="http://schemas.microsoft.com/office/drawing/2014/main" id="{A576CE8F-CB26-ADB8-B312-BF8E35A19932}"/>
              </a:ext>
            </a:extLst>
          </p:cNvPr>
          <p:cNvGrpSpPr/>
          <p:nvPr/>
        </p:nvGrpSpPr>
        <p:grpSpPr>
          <a:xfrm>
            <a:off x="2118405" y="3570992"/>
            <a:ext cx="613193" cy="613193"/>
            <a:chOff x="3410044" y="2568397"/>
            <a:chExt cx="606807" cy="606807"/>
          </a:xfrm>
        </p:grpSpPr>
        <p:sp>
          <p:nvSpPr>
            <p:cNvPr id="57" name="Google Shape;784;p24">
              <a:extLst>
                <a:ext uri="{FF2B5EF4-FFF2-40B4-BE49-F238E27FC236}">
                  <a16:creationId xmlns:a16="http://schemas.microsoft.com/office/drawing/2014/main" id="{FAE3F46F-539F-549C-B4DC-9D438172D8CD}"/>
                </a:ext>
              </a:extLst>
            </p:cNvPr>
            <p:cNvSpPr/>
            <p:nvPr/>
          </p:nvSpPr>
          <p:spPr>
            <a:xfrm>
              <a:off x="3410044" y="2568397"/>
              <a:ext cx="606807" cy="606807"/>
            </a:xfrm>
            <a:custGeom>
              <a:avLst/>
              <a:gdLst/>
              <a:ahLst/>
              <a:cxnLst/>
              <a:rect l="l" t="t" r="r" b="b"/>
              <a:pathLst>
                <a:path w="26195" h="26195" extrusionOk="0">
                  <a:moveTo>
                    <a:pt x="13098" y="1"/>
                  </a:moveTo>
                  <a:cubicBezTo>
                    <a:pt x="5871" y="1"/>
                    <a:pt x="1" y="5870"/>
                    <a:pt x="1" y="13098"/>
                  </a:cubicBezTo>
                  <a:cubicBezTo>
                    <a:pt x="1" y="20325"/>
                    <a:pt x="5871" y="26194"/>
                    <a:pt x="13098" y="26194"/>
                  </a:cubicBezTo>
                  <a:cubicBezTo>
                    <a:pt x="20337" y="26194"/>
                    <a:pt x="26195" y="20325"/>
                    <a:pt x="26195" y="13098"/>
                  </a:cubicBezTo>
                  <a:cubicBezTo>
                    <a:pt x="26195" y="5870"/>
                    <a:pt x="20337" y="1"/>
                    <a:pt x="13098" y="1"/>
                  </a:cubicBezTo>
                  <a:close/>
                </a:path>
              </a:pathLst>
            </a:custGeom>
            <a:solidFill>
              <a:srgbClr val="869FB2"/>
            </a:solidFill>
            <a:ln>
              <a:noFill/>
            </a:ln>
          </p:spPr>
          <p:txBody>
            <a:bodyPr spcFirstLastPara="1" wrap="square" lIns="121900" tIns="121900" rIns="121900" bIns="121900" anchor="ctr" anchorCtr="0">
              <a:noAutofit/>
            </a:bodyPr>
            <a:lstStyle/>
            <a:p>
              <a:endParaRPr sz="2400"/>
            </a:p>
          </p:txBody>
        </p:sp>
        <p:sp>
          <p:nvSpPr>
            <p:cNvPr id="58" name="Google Shape;785;p24">
              <a:extLst>
                <a:ext uri="{FF2B5EF4-FFF2-40B4-BE49-F238E27FC236}">
                  <a16:creationId xmlns:a16="http://schemas.microsoft.com/office/drawing/2014/main" id="{DB58DF36-ACBD-AF0A-EEF9-4C5F752AE4F0}"/>
                </a:ext>
              </a:extLst>
            </p:cNvPr>
            <p:cNvSpPr/>
            <p:nvPr/>
          </p:nvSpPr>
          <p:spPr>
            <a:xfrm>
              <a:off x="3593990" y="3102976"/>
              <a:ext cx="150897" cy="40539"/>
            </a:xfrm>
            <a:custGeom>
              <a:avLst/>
              <a:gdLst/>
              <a:ahLst/>
              <a:cxnLst/>
              <a:rect l="l" t="t" r="r" b="b"/>
              <a:pathLst>
                <a:path w="6514" h="1750" extrusionOk="0">
                  <a:moveTo>
                    <a:pt x="584" y="0"/>
                  </a:moveTo>
                  <a:cubicBezTo>
                    <a:pt x="139" y="0"/>
                    <a:pt x="0" y="746"/>
                    <a:pt x="502" y="938"/>
                  </a:cubicBezTo>
                  <a:cubicBezTo>
                    <a:pt x="1942" y="1477"/>
                    <a:pt x="3415" y="1749"/>
                    <a:pt x="4927" y="1749"/>
                  </a:cubicBezTo>
                  <a:cubicBezTo>
                    <a:pt x="5252" y="1749"/>
                    <a:pt x="5578" y="1737"/>
                    <a:pt x="5907" y="1711"/>
                  </a:cubicBezTo>
                  <a:cubicBezTo>
                    <a:pt x="6499" y="1665"/>
                    <a:pt x="6514" y="769"/>
                    <a:pt x="5951" y="769"/>
                  </a:cubicBezTo>
                  <a:cubicBezTo>
                    <a:pt x="5937" y="769"/>
                    <a:pt x="5922" y="770"/>
                    <a:pt x="5907" y="771"/>
                  </a:cubicBezTo>
                  <a:cubicBezTo>
                    <a:pt x="5601" y="793"/>
                    <a:pt x="5298" y="805"/>
                    <a:pt x="4996" y="805"/>
                  </a:cubicBezTo>
                  <a:cubicBezTo>
                    <a:pt x="3547" y="805"/>
                    <a:pt x="2141" y="545"/>
                    <a:pt x="752" y="33"/>
                  </a:cubicBezTo>
                  <a:cubicBezTo>
                    <a:pt x="692" y="10"/>
                    <a:pt x="636" y="0"/>
                    <a:pt x="584"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9" name="Google Shape;786;p24">
              <a:extLst>
                <a:ext uri="{FF2B5EF4-FFF2-40B4-BE49-F238E27FC236}">
                  <a16:creationId xmlns:a16="http://schemas.microsoft.com/office/drawing/2014/main" id="{D92B1033-992F-0B2F-1D93-D4B9FEFF47D6}"/>
                </a:ext>
              </a:extLst>
            </p:cNvPr>
            <p:cNvSpPr/>
            <p:nvPr/>
          </p:nvSpPr>
          <p:spPr>
            <a:xfrm>
              <a:off x="3762532" y="3114789"/>
              <a:ext cx="38894" cy="24416"/>
            </a:xfrm>
            <a:custGeom>
              <a:avLst/>
              <a:gdLst/>
              <a:ahLst/>
              <a:cxnLst/>
              <a:rect l="l" t="t" r="r" b="b"/>
              <a:pathLst>
                <a:path w="1679" h="1054" extrusionOk="0">
                  <a:moveTo>
                    <a:pt x="1136" y="1"/>
                  </a:moveTo>
                  <a:cubicBezTo>
                    <a:pt x="1099" y="1"/>
                    <a:pt x="1062" y="4"/>
                    <a:pt x="1024" y="11"/>
                  </a:cubicBezTo>
                  <a:cubicBezTo>
                    <a:pt x="822" y="58"/>
                    <a:pt x="607" y="94"/>
                    <a:pt x="393" y="130"/>
                  </a:cubicBezTo>
                  <a:cubicBezTo>
                    <a:pt x="143" y="178"/>
                    <a:pt x="0" y="475"/>
                    <a:pt x="72" y="713"/>
                  </a:cubicBezTo>
                  <a:cubicBezTo>
                    <a:pt x="134" y="943"/>
                    <a:pt x="334" y="1053"/>
                    <a:pt x="558" y="1053"/>
                  </a:cubicBezTo>
                  <a:cubicBezTo>
                    <a:pt x="590" y="1053"/>
                    <a:pt x="622" y="1051"/>
                    <a:pt x="655" y="1047"/>
                  </a:cubicBezTo>
                  <a:cubicBezTo>
                    <a:pt x="857" y="999"/>
                    <a:pt x="1072" y="963"/>
                    <a:pt x="1274" y="928"/>
                  </a:cubicBezTo>
                  <a:cubicBezTo>
                    <a:pt x="1536" y="880"/>
                    <a:pt x="1679" y="570"/>
                    <a:pt x="1608" y="344"/>
                  </a:cubicBezTo>
                  <a:cubicBezTo>
                    <a:pt x="1546" y="120"/>
                    <a:pt x="1355" y="1"/>
                    <a:pt x="1136"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60" name="Google Shape;787;p24">
              <a:extLst>
                <a:ext uri="{FF2B5EF4-FFF2-40B4-BE49-F238E27FC236}">
                  <a16:creationId xmlns:a16="http://schemas.microsoft.com/office/drawing/2014/main" id="{AB010434-63C0-6A8B-CB4E-D12ABEA9D76D}"/>
                </a:ext>
              </a:extLst>
            </p:cNvPr>
            <p:cNvSpPr/>
            <p:nvPr/>
          </p:nvSpPr>
          <p:spPr>
            <a:xfrm>
              <a:off x="3745992" y="2608680"/>
              <a:ext cx="120597" cy="43805"/>
            </a:xfrm>
            <a:custGeom>
              <a:avLst/>
              <a:gdLst/>
              <a:ahLst/>
              <a:cxnLst/>
              <a:rect l="l" t="t" r="r" b="b"/>
              <a:pathLst>
                <a:path w="5206" h="1891" extrusionOk="0">
                  <a:moveTo>
                    <a:pt x="1173" y="1"/>
                  </a:moveTo>
                  <a:cubicBezTo>
                    <a:pt x="985" y="1"/>
                    <a:pt x="796" y="8"/>
                    <a:pt x="607" y="24"/>
                  </a:cubicBezTo>
                  <a:cubicBezTo>
                    <a:pt x="15" y="70"/>
                    <a:pt x="0" y="966"/>
                    <a:pt x="563" y="966"/>
                  </a:cubicBezTo>
                  <a:cubicBezTo>
                    <a:pt x="577" y="966"/>
                    <a:pt x="592" y="966"/>
                    <a:pt x="607" y="964"/>
                  </a:cubicBezTo>
                  <a:cubicBezTo>
                    <a:pt x="775" y="952"/>
                    <a:pt x="942" y="946"/>
                    <a:pt x="1107" y="946"/>
                  </a:cubicBezTo>
                  <a:cubicBezTo>
                    <a:pt x="2230" y="946"/>
                    <a:pt x="3290" y="1230"/>
                    <a:pt x="4286" y="1822"/>
                  </a:cubicBezTo>
                  <a:cubicBezTo>
                    <a:pt x="4367" y="1869"/>
                    <a:pt x="4446" y="1890"/>
                    <a:pt x="4521" y="1890"/>
                  </a:cubicBezTo>
                  <a:cubicBezTo>
                    <a:pt x="4933" y="1890"/>
                    <a:pt x="5205" y="1262"/>
                    <a:pt x="4762" y="1000"/>
                  </a:cubicBezTo>
                  <a:cubicBezTo>
                    <a:pt x="3663" y="347"/>
                    <a:pt x="2438" y="1"/>
                    <a:pt x="1173"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61" name="Google Shape;788;p24">
              <a:extLst>
                <a:ext uri="{FF2B5EF4-FFF2-40B4-BE49-F238E27FC236}">
                  <a16:creationId xmlns:a16="http://schemas.microsoft.com/office/drawing/2014/main" id="{0C8EC594-7D37-AB5B-7C09-CE4F765C1632}"/>
                </a:ext>
              </a:extLst>
            </p:cNvPr>
            <p:cNvGrpSpPr/>
            <p:nvPr/>
          </p:nvGrpSpPr>
          <p:grpSpPr>
            <a:xfrm>
              <a:off x="3501079" y="2666566"/>
              <a:ext cx="421163" cy="382871"/>
              <a:chOff x="3501079" y="2586441"/>
              <a:chExt cx="421163" cy="382871"/>
            </a:xfrm>
          </p:grpSpPr>
          <p:sp>
            <p:nvSpPr>
              <p:cNvPr id="62" name="Google Shape;789;p24">
                <a:extLst>
                  <a:ext uri="{FF2B5EF4-FFF2-40B4-BE49-F238E27FC236}">
                    <a16:creationId xmlns:a16="http://schemas.microsoft.com/office/drawing/2014/main" id="{40D1A0D6-2891-7452-365E-45D43B6526B9}"/>
                  </a:ext>
                </a:extLst>
              </p:cNvPr>
              <p:cNvSpPr/>
              <p:nvPr/>
            </p:nvSpPr>
            <p:spPr>
              <a:xfrm>
                <a:off x="3501079" y="2586441"/>
                <a:ext cx="421163" cy="382871"/>
              </a:xfrm>
              <a:custGeom>
                <a:avLst/>
                <a:gdLst/>
                <a:ahLst/>
                <a:cxnLst/>
                <a:rect l="l" t="t" r="r" b="b"/>
                <a:pathLst>
                  <a:path w="18181" h="16528" extrusionOk="0">
                    <a:moveTo>
                      <a:pt x="16383" y="4990"/>
                    </a:moveTo>
                    <a:lnTo>
                      <a:pt x="16978" y="6193"/>
                    </a:lnTo>
                    <a:lnTo>
                      <a:pt x="16574" y="6193"/>
                    </a:lnTo>
                    <a:cubicBezTo>
                      <a:pt x="16526" y="5788"/>
                      <a:pt x="16466" y="5383"/>
                      <a:pt x="16383" y="4990"/>
                    </a:cubicBezTo>
                    <a:close/>
                    <a:moveTo>
                      <a:pt x="13716" y="811"/>
                    </a:moveTo>
                    <a:lnTo>
                      <a:pt x="13716" y="811"/>
                    </a:lnTo>
                    <a:cubicBezTo>
                      <a:pt x="13907" y="835"/>
                      <a:pt x="14085" y="870"/>
                      <a:pt x="14240" y="930"/>
                    </a:cubicBezTo>
                    <a:cubicBezTo>
                      <a:pt x="14740" y="2668"/>
                      <a:pt x="15097" y="4419"/>
                      <a:pt x="15323" y="6204"/>
                    </a:cubicBezTo>
                    <a:lnTo>
                      <a:pt x="14502" y="6204"/>
                    </a:lnTo>
                    <a:cubicBezTo>
                      <a:pt x="14347" y="4395"/>
                      <a:pt x="14085" y="2597"/>
                      <a:pt x="13716" y="811"/>
                    </a:cubicBezTo>
                    <a:close/>
                    <a:moveTo>
                      <a:pt x="14538" y="1120"/>
                    </a:moveTo>
                    <a:lnTo>
                      <a:pt x="14538" y="1120"/>
                    </a:lnTo>
                    <a:cubicBezTo>
                      <a:pt x="14942" y="1537"/>
                      <a:pt x="15264" y="2704"/>
                      <a:pt x="15502" y="3168"/>
                    </a:cubicBezTo>
                    <a:cubicBezTo>
                      <a:pt x="15645" y="3478"/>
                      <a:pt x="15800" y="3787"/>
                      <a:pt x="15943" y="4085"/>
                    </a:cubicBezTo>
                    <a:cubicBezTo>
                      <a:pt x="16121" y="4788"/>
                      <a:pt x="16252" y="5490"/>
                      <a:pt x="16335" y="6204"/>
                    </a:cubicBezTo>
                    <a:lnTo>
                      <a:pt x="15562" y="6204"/>
                    </a:lnTo>
                    <a:cubicBezTo>
                      <a:pt x="15347" y="4490"/>
                      <a:pt x="15014" y="2799"/>
                      <a:pt x="14538" y="1120"/>
                    </a:cubicBezTo>
                    <a:close/>
                    <a:moveTo>
                      <a:pt x="13478" y="787"/>
                    </a:moveTo>
                    <a:cubicBezTo>
                      <a:pt x="13847" y="2585"/>
                      <a:pt x="14109" y="4383"/>
                      <a:pt x="14264" y="6204"/>
                    </a:cubicBezTo>
                    <a:cubicBezTo>
                      <a:pt x="14026" y="6204"/>
                      <a:pt x="13799" y="6204"/>
                      <a:pt x="13561" y="6216"/>
                    </a:cubicBezTo>
                    <a:cubicBezTo>
                      <a:pt x="13371" y="4395"/>
                      <a:pt x="13168" y="2585"/>
                      <a:pt x="12942" y="787"/>
                    </a:cubicBezTo>
                    <a:close/>
                    <a:moveTo>
                      <a:pt x="8263" y="644"/>
                    </a:moveTo>
                    <a:cubicBezTo>
                      <a:pt x="8501" y="644"/>
                      <a:pt x="8739" y="644"/>
                      <a:pt x="8965" y="656"/>
                    </a:cubicBezTo>
                    <a:cubicBezTo>
                      <a:pt x="9001" y="2514"/>
                      <a:pt x="9013" y="4371"/>
                      <a:pt x="8989" y="6228"/>
                    </a:cubicBezTo>
                    <a:lnTo>
                      <a:pt x="8382" y="6228"/>
                    </a:lnTo>
                    <a:cubicBezTo>
                      <a:pt x="8346" y="4371"/>
                      <a:pt x="8299" y="2502"/>
                      <a:pt x="8263" y="644"/>
                    </a:cubicBezTo>
                    <a:close/>
                    <a:moveTo>
                      <a:pt x="9680" y="680"/>
                    </a:moveTo>
                    <a:lnTo>
                      <a:pt x="9680" y="680"/>
                    </a:lnTo>
                    <a:cubicBezTo>
                      <a:pt x="10835" y="716"/>
                      <a:pt x="11811" y="763"/>
                      <a:pt x="12228" y="787"/>
                    </a:cubicBezTo>
                    <a:cubicBezTo>
                      <a:pt x="12454" y="2597"/>
                      <a:pt x="12668" y="4407"/>
                      <a:pt x="12847" y="6216"/>
                    </a:cubicBezTo>
                    <a:lnTo>
                      <a:pt x="9704" y="6228"/>
                    </a:lnTo>
                    <a:cubicBezTo>
                      <a:pt x="9727" y="4371"/>
                      <a:pt x="9716" y="2525"/>
                      <a:pt x="9680" y="680"/>
                    </a:cubicBezTo>
                    <a:close/>
                    <a:moveTo>
                      <a:pt x="6191" y="644"/>
                    </a:moveTo>
                    <a:cubicBezTo>
                      <a:pt x="6263" y="2514"/>
                      <a:pt x="6239" y="4371"/>
                      <a:pt x="6120" y="6240"/>
                    </a:cubicBezTo>
                    <a:lnTo>
                      <a:pt x="5382" y="6240"/>
                    </a:lnTo>
                    <a:cubicBezTo>
                      <a:pt x="5477" y="4383"/>
                      <a:pt x="5584" y="2525"/>
                      <a:pt x="5691" y="656"/>
                    </a:cubicBezTo>
                    <a:cubicBezTo>
                      <a:pt x="5858" y="656"/>
                      <a:pt x="6025" y="644"/>
                      <a:pt x="6191" y="644"/>
                    </a:cubicBezTo>
                    <a:close/>
                    <a:moveTo>
                      <a:pt x="7120" y="632"/>
                    </a:moveTo>
                    <a:lnTo>
                      <a:pt x="7120" y="6240"/>
                    </a:lnTo>
                    <a:lnTo>
                      <a:pt x="6346" y="6240"/>
                    </a:lnTo>
                    <a:cubicBezTo>
                      <a:pt x="6465" y="4371"/>
                      <a:pt x="6489" y="2502"/>
                      <a:pt x="6418" y="632"/>
                    </a:cubicBezTo>
                    <a:close/>
                    <a:moveTo>
                      <a:pt x="8049" y="632"/>
                    </a:moveTo>
                    <a:cubicBezTo>
                      <a:pt x="8084" y="2502"/>
                      <a:pt x="8132" y="4371"/>
                      <a:pt x="8168" y="6228"/>
                    </a:cubicBezTo>
                    <a:cubicBezTo>
                      <a:pt x="7918" y="6228"/>
                      <a:pt x="7561" y="6240"/>
                      <a:pt x="7418" y="6240"/>
                    </a:cubicBezTo>
                    <a:lnTo>
                      <a:pt x="7418" y="632"/>
                    </a:lnTo>
                    <a:close/>
                    <a:moveTo>
                      <a:pt x="4977" y="704"/>
                    </a:moveTo>
                    <a:cubicBezTo>
                      <a:pt x="4882" y="2561"/>
                      <a:pt x="4774" y="4407"/>
                      <a:pt x="4667" y="6252"/>
                    </a:cubicBezTo>
                    <a:cubicBezTo>
                      <a:pt x="3524" y="6252"/>
                      <a:pt x="2369" y="6252"/>
                      <a:pt x="1226" y="6264"/>
                    </a:cubicBezTo>
                    <a:cubicBezTo>
                      <a:pt x="1393" y="5764"/>
                      <a:pt x="1691" y="5276"/>
                      <a:pt x="1846" y="4907"/>
                    </a:cubicBezTo>
                    <a:cubicBezTo>
                      <a:pt x="2393" y="3692"/>
                      <a:pt x="3000" y="2502"/>
                      <a:pt x="3655" y="1347"/>
                    </a:cubicBezTo>
                    <a:cubicBezTo>
                      <a:pt x="3739" y="1287"/>
                      <a:pt x="3810" y="1192"/>
                      <a:pt x="3822" y="1073"/>
                    </a:cubicBezTo>
                    <a:cubicBezTo>
                      <a:pt x="3846" y="894"/>
                      <a:pt x="4298" y="775"/>
                      <a:pt x="4977" y="704"/>
                    </a:cubicBezTo>
                    <a:close/>
                    <a:moveTo>
                      <a:pt x="17324" y="6895"/>
                    </a:moveTo>
                    <a:lnTo>
                      <a:pt x="17324" y="6907"/>
                    </a:lnTo>
                    <a:cubicBezTo>
                      <a:pt x="17347" y="7383"/>
                      <a:pt x="17062" y="7788"/>
                      <a:pt x="16693" y="8062"/>
                    </a:cubicBezTo>
                    <a:cubicBezTo>
                      <a:pt x="16693" y="7681"/>
                      <a:pt x="16669" y="7288"/>
                      <a:pt x="16645" y="6907"/>
                    </a:cubicBezTo>
                    <a:lnTo>
                      <a:pt x="17300" y="6907"/>
                    </a:lnTo>
                    <a:cubicBezTo>
                      <a:pt x="17312" y="6907"/>
                      <a:pt x="17312" y="6895"/>
                      <a:pt x="17324" y="6895"/>
                    </a:cubicBezTo>
                    <a:close/>
                    <a:moveTo>
                      <a:pt x="14371" y="6919"/>
                    </a:moveTo>
                    <a:cubicBezTo>
                      <a:pt x="14407" y="7145"/>
                      <a:pt x="14454" y="7383"/>
                      <a:pt x="14490" y="7609"/>
                    </a:cubicBezTo>
                    <a:cubicBezTo>
                      <a:pt x="14466" y="7633"/>
                      <a:pt x="14466" y="7669"/>
                      <a:pt x="14466" y="7705"/>
                    </a:cubicBezTo>
                    <a:cubicBezTo>
                      <a:pt x="14502" y="7871"/>
                      <a:pt x="14526" y="8038"/>
                      <a:pt x="14561" y="8217"/>
                    </a:cubicBezTo>
                    <a:cubicBezTo>
                      <a:pt x="14145" y="8002"/>
                      <a:pt x="13823" y="7633"/>
                      <a:pt x="13764" y="7050"/>
                    </a:cubicBezTo>
                    <a:cubicBezTo>
                      <a:pt x="13752" y="7002"/>
                      <a:pt x="13740" y="6966"/>
                      <a:pt x="13716" y="6919"/>
                    </a:cubicBezTo>
                    <a:close/>
                    <a:moveTo>
                      <a:pt x="6227" y="6955"/>
                    </a:moveTo>
                    <a:lnTo>
                      <a:pt x="6227" y="8229"/>
                    </a:lnTo>
                    <a:cubicBezTo>
                      <a:pt x="5775" y="7967"/>
                      <a:pt x="5536" y="7538"/>
                      <a:pt x="5417" y="6955"/>
                    </a:cubicBezTo>
                    <a:close/>
                    <a:moveTo>
                      <a:pt x="8989" y="6943"/>
                    </a:moveTo>
                    <a:cubicBezTo>
                      <a:pt x="8989" y="7002"/>
                      <a:pt x="8989" y="7062"/>
                      <a:pt x="8989" y="7133"/>
                    </a:cubicBezTo>
                    <a:cubicBezTo>
                      <a:pt x="8989" y="7181"/>
                      <a:pt x="9001" y="7228"/>
                      <a:pt x="9013" y="7264"/>
                    </a:cubicBezTo>
                    <a:cubicBezTo>
                      <a:pt x="8858" y="7705"/>
                      <a:pt x="8596" y="8026"/>
                      <a:pt x="8275" y="8240"/>
                    </a:cubicBezTo>
                    <a:cubicBezTo>
                      <a:pt x="8275" y="8229"/>
                      <a:pt x="8275" y="8229"/>
                      <a:pt x="8275" y="8229"/>
                    </a:cubicBezTo>
                    <a:cubicBezTo>
                      <a:pt x="8311" y="7800"/>
                      <a:pt x="8299" y="7371"/>
                      <a:pt x="8251" y="6943"/>
                    </a:cubicBezTo>
                    <a:close/>
                    <a:moveTo>
                      <a:pt x="4620" y="6955"/>
                    </a:moveTo>
                    <a:cubicBezTo>
                      <a:pt x="4620" y="6990"/>
                      <a:pt x="4620" y="7014"/>
                      <a:pt x="4620" y="7038"/>
                    </a:cubicBezTo>
                    <a:cubicBezTo>
                      <a:pt x="4620" y="7074"/>
                      <a:pt x="4632" y="7097"/>
                      <a:pt x="4632" y="7133"/>
                    </a:cubicBezTo>
                    <a:cubicBezTo>
                      <a:pt x="4373" y="7889"/>
                      <a:pt x="3561" y="8330"/>
                      <a:pt x="2766" y="8330"/>
                    </a:cubicBezTo>
                    <a:cubicBezTo>
                      <a:pt x="2171" y="8330"/>
                      <a:pt x="1586" y="8083"/>
                      <a:pt x="1250" y="7538"/>
                    </a:cubicBezTo>
                    <a:cubicBezTo>
                      <a:pt x="1143" y="7359"/>
                      <a:pt x="1107" y="7169"/>
                      <a:pt x="1095" y="6966"/>
                    </a:cubicBezTo>
                    <a:cubicBezTo>
                      <a:pt x="2274" y="6966"/>
                      <a:pt x="3453" y="6966"/>
                      <a:pt x="4620" y="6955"/>
                    </a:cubicBezTo>
                    <a:close/>
                    <a:moveTo>
                      <a:pt x="16407" y="6907"/>
                    </a:moveTo>
                    <a:cubicBezTo>
                      <a:pt x="16431" y="7336"/>
                      <a:pt x="16454" y="7776"/>
                      <a:pt x="16454" y="8205"/>
                    </a:cubicBezTo>
                    <a:cubicBezTo>
                      <a:pt x="16228" y="8336"/>
                      <a:pt x="15990" y="8407"/>
                      <a:pt x="15764" y="8419"/>
                    </a:cubicBezTo>
                    <a:lnTo>
                      <a:pt x="15752" y="8419"/>
                    </a:lnTo>
                    <a:cubicBezTo>
                      <a:pt x="15728" y="7919"/>
                      <a:pt x="15692" y="7419"/>
                      <a:pt x="15633" y="6907"/>
                    </a:cubicBezTo>
                    <a:close/>
                    <a:moveTo>
                      <a:pt x="15395" y="6919"/>
                    </a:moveTo>
                    <a:cubicBezTo>
                      <a:pt x="15454" y="7419"/>
                      <a:pt x="15490" y="7919"/>
                      <a:pt x="15514" y="8431"/>
                    </a:cubicBezTo>
                    <a:cubicBezTo>
                      <a:pt x="15288" y="8431"/>
                      <a:pt x="15038" y="8395"/>
                      <a:pt x="14811" y="8324"/>
                    </a:cubicBezTo>
                    <a:cubicBezTo>
                      <a:pt x="14800" y="8217"/>
                      <a:pt x="14776" y="8109"/>
                      <a:pt x="14764" y="8014"/>
                    </a:cubicBezTo>
                    <a:cubicBezTo>
                      <a:pt x="14776" y="7990"/>
                      <a:pt x="14788" y="7955"/>
                      <a:pt x="14788" y="7919"/>
                    </a:cubicBezTo>
                    <a:lnTo>
                      <a:pt x="14609" y="6919"/>
                    </a:lnTo>
                    <a:close/>
                    <a:moveTo>
                      <a:pt x="7144" y="6943"/>
                    </a:moveTo>
                    <a:cubicBezTo>
                      <a:pt x="7144" y="7478"/>
                      <a:pt x="7108" y="8002"/>
                      <a:pt x="7072" y="8538"/>
                    </a:cubicBezTo>
                    <a:cubicBezTo>
                      <a:pt x="6870" y="8514"/>
                      <a:pt x="6668" y="8455"/>
                      <a:pt x="6525" y="8359"/>
                    </a:cubicBezTo>
                    <a:lnTo>
                      <a:pt x="6525" y="6955"/>
                    </a:lnTo>
                    <a:cubicBezTo>
                      <a:pt x="6668" y="6955"/>
                      <a:pt x="6929" y="6943"/>
                      <a:pt x="7144" y="6943"/>
                    </a:cubicBezTo>
                    <a:close/>
                    <a:moveTo>
                      <a:pt x="8013" y="6943"/>
                    </a:moveTo>
                    <a:cubicBezTo>
                      <a:pt x="8072" y="7371"/>
                      <a:pt x="8072" y="7800"/>
                      <a:pt x="8037" y="8229"/>
                    </a:cubicBezTo>
                    <a:cubicBezTo>
                      <a:pt x="8037" y="8288"/>
                      <a:pt x="8072" y="8324"/>
                      <a:pt x="8120" y="8336"/>
                    </a:cubicBezTo>
                    <a:cubicBezTo>
                      <a:pt x="7858" y="8479"/>
                      <a:pt x="7572" y="8550"/>
                      <a:pt x="7275" y="8550"/>
                    </a:cubicBezTo>
                    <a:cubicBezTo>
                      <a:pt x="7322" y="8014"/>
                      <a:pt x="7334" y="7478"/>
                      <a:pt x="7334" y="6943"/>
                    </a:cubicBezTo>
                    <a:close/>
                    <a:moveTo>
                      <a:pt x="12775" y="6919"/>
                    </a:moveTo>
                    <a:lnTo>
                      <a:pt x="12775" y="6943"/>
                    </a:lnTo>
                    <a:cubicBezTo>
                      <a:pt x="12775" y="7086"/>
                      <a:pt x="12859" y="7169"/>
                      <a:pt x="12954" y="7228"/>
                    </a:cubicBezTo>
                    <a:cubicBezTo>
                      <a:pt x="12775" y="7752"/>
                      <a:pt x="12514" y="8240"/>
                      <a:pt x="11954" y="8455"/>
                    </a:cubicBezTo>
                    <a:cubicBezTo>
                      <a:pt x="11779" y="8625"/>
                      <a:pt x="11603" y="8710"/>
                      <a:pt x="11428" y="8710"/>
                    </a:cubicBezTo>
                    <a:cubicBezTo>
                      <a:pt x="11175" y="8710"/>
                      <a:pt x="10921" y="8533"/>
                      <a:pt x="10668" y="8181"/>
                    </a:cubicBezTo>
                    <a:cubicBezTo>
                      <a:pt x="9918" y="8074"/>
                      <a:pt x="9632" y="7717"/>
                      <a:pt x="9799" y="7086"/>
                    </a:cubicBezTo>
                    <a:cubicBezTo>
                      <a:pt x="9799" y="7038"/>
                      <a:pt x="9775" y="6978"/>
                      <a:pt x="9763" y="6931"/>
                    </a:cubicBezTo>
                    <a:cubicBezTo>
                      <a:pt x="10775" y="6931"/>
                      <a:pt x="11882" y="6931"/>
                      <a:pt x="12775" y="6919"/>
                    </a:cubicBezTo>
                    <a:close/>
                    <a:moveTo>
                      <a:pt x="5036" y="8002"/>
                    </a:moveTo>
                    <a:cubicBezTo>
                      <a:pt x="5507" y="8862"/>
                      <a:pt x="6374" y="9292"/>
                      <a:pt x="7244" y="9292"/>
                    </a:cubicBezTo>
                    <a:cubicBezTo>
                      <a:pt x="8026" y="9292"/>
                      <a:pt x="8809" y="8945"/>
                      <a:pt x="9311" y="8252"/>
                    </a:cubicBezTo>
                    <a:cubicBezTo>
                      <a:pt x="9596" y="8836"/>
                      <a:pt x="10120" y="9288"/>
                      <a:pt x="10847" y="9419"/>
                    </a:cubicBezTo>
                    <a:cubicBezTo>
                      <a:pt x="10977" y="9441"/>
                      <a:pt x="11103" y="9452"/>
                      <a:pt x="11227" y="9452"/>
                    </a:cubicBezTo>
                    <a:cubicBezTo>
                      <a:pt x="12168" y="9452"/>
                      <a:pt x="12918" y="8839"/>
                      <a:pt x="13371" y="8050"/>
                    </a:cubicBezTo>
                    <a:cubicBezTo>
                      <a:pt x="13837" y="8802"/>
                      <a:pt x="14707" y="9166"/>
                      <a:pt x="15573" y="9166"/>
                    </a:cubicBezTo>
                    <a:cubicBezTo>
                      <a:pt x="15790" y="9166"/>
                      <a:pt x="16006" y="9143"/>
                      <a:pt x="16216" y="9098"/>
                    </a:cubicBezTo>
                    <a:lnTo>
                      <a:pt x="16216" y="9098"/>
                    </a:lnTo>
                    <a:cubicBezTo>
                      <a:pt x="16264" y="10872"/>
                      <a:pt x="16466" y="12824"/>
                      <a:pt x="16193" y="14539"/>
                    </a:cubicBezTo>
                    <a:cubicBezTo>
                      <a:pt x="16038" y="15491"/>
                      <a:pt x="15728" y="15587"/>
                      <a:pt x="14800" y="15753"/>
                    </a:cubicBezTo>
                    <a:cubicBezTo>
                      <a:pt x="14614" y="15785"/>
                      <a:pt x="14417" y="15794"/>
                      <a:pt x="14219" y="15794"/>
                    </a:cubicBezTo>
                    <a:cubicBezTo>
                      <a:pt x="13938" y="15794"/>
                      <a:pt x="13652" y="15776"/>
                      <a:pt x="13383" y="15776"/>
                    </a:cubicBezTo>
                    <a:cubicBezTo>
                      <a:pt x="13343" y="15776"/>
                      <a:pt x="13303" y="15776"/>
                      <a:pt x="13264" y="15777"/>
                    </a:cubicBezTo>
                    <a:cubicBezTo>
                      <a:pt x="12472" y="15785"/>
                      <a:pt x="11675" y="15794"/>
                      <a:pt x="10880" y="15794"/>
                    </a:cubicBezTo>
                    <a:cubicBezTo>
                      <a:pt x="10551" y="15794"/>
                      <a:pt x="10222" y="15792"/>
                      <a:pt x="9894" y="15789"/>
                    </a:cubicBezTo>
                    <a:cubicBezTo>
                      <a:pt x="8870" y="15789"/>
                      <a:pt x="7846" y="15777"/>
                      <a:pt x="6822" y="15753"/>
                    </a:cubicBezTo>
                    <a:cubicBezTo>
                      <a:pt x="6203" y="15741"/>
                      <a:pt x="5596" y="15718"/>
                      <a:pt x="4977" y="15706"/>
                    </a:cubicBezTo>
                    <a:cubicBezTo>
                      <a:pt x="4937" y="15704"/>
                      <a:pt x="4896" y="15703"/>
                      <a:pt x="4853" y="15703"/>
                    </a:cubicBezTo>
                    <a:cubicBezTo>
                      <a:pt x="4559" y="15703"/>
                      <a:pt x="4191" y="15740"/>
                      <a:pt x="3850" y="15740"/>
                    </a:cubicBezTo>
                    <a:cubicBezTo>
                      <a:pt x="3580" y="15740"/>
                      <a:pt x="3328" y="15717"/>
                      <a:pt x="3143" y="15634"/>
                    </a:cubicBezTo>
                    <a:cubicBezTo>
                      <a:pt x="2024" y="15146"/>
                      <a:pt x="2405" y="13455"/>
                      <a:pt x="2405" y="12455"/>
                    </a:cubicBezTo>
                    <a:cubicBezTo>
                      <a:pt x="2405" y="11300"/>
                      <a:pt x="2405" y="10157"/>
                      <a:pt x="2405" y="9002"/>
                    </a:cubicBezTo>
                    <a:cubicBezTo>
                      <a:pt x="2589" y="9037"/>
                      <a:pt x="2775" y="9054"/>
                      <a:pt x="2959" y="9054"/>
                    </a:cubicBezTo>
                    <a:cubicBezTo>
                      <a:pt x="3786" y="9054"/>
                      <a:pt x="4579" y="8704"/>
                      <a:pt x="5036" y="8002"/>
                    </a:cubicBezTo>
                    <a:close/>
                    <a:moveTo>
                      <a:pt x="13129" y="1"/>
                    </a:moveTo>
                    <a:cubicBezTo>
                      <a:pt x="12574" y="1"/>
                      <a:pt x="12007" y="62"/>
                      <a:pt x="11542" y="62"/>
                    </a:cubicBezTo>
                    <a:cubicBezTo>
                      <a:pt x="11508" y="62"/>
                      <a:pt x="11475" y="62"/>
                      <a:pt x="11442" y="61"/>
                    </a:cubicBezTo>
                    <a:cubicBezTo>
                      <a:pt x="10094" y="31"/>
                      <a:pt x="8741" y="1"/>
                      <a:pt x="7393" y="1"/>
                    </a:cubicBezTo>
                    <a:cubicBezTo>
                      <a:pt x="6609" y="1"/>
                      <a:pt x="5827" y="11"/>
                      <a:pt x="5048" y="37"/>
                    </a:cubicBezTo>
                    <a:cubicBezTo>
                      <a:pt x="4310" y="61"/>
                      <a:pt x="3536" y="61"/>
                      <a:pt x="3239" y="668"/>
                    </a:cubicBezTo>
                    <a:cubicBezTo>
                      <a:pt x="3215" y="680"/>
                      <a:pt x="3203" y="704"/>
                      <a:pt x="3179" y="728"/>
                    </a:cubicBezTo>
                    <a:cubicBezTo>
                      <a:pt x="2310" y="2252"/>
                      <a:pt x="1524" y="3811"/>
                      <a:pt x="857" y="5419"/>
                    </a:cubicBezTo>
                    <a:cubicBezTo>
                      <a:pt x="441" y="6419"/>
                      <a:pt x="0" y="7157"/>
                      <a:pt x="750" y="8038"/>
                    </a:cubicBezTo>
                    <a:cubicBezTo>
                      <a:pt x="1024" y="8359"/>
                      <a:pt x="1345" y="8598"/>
                      <a:pt x="1703" y="8764"/>
                    </a:cubicBezTo>
                    <a:cubicBezTo>
                      <a:pt x="1691" y="10419"/>
                      <a:pt x="1691" y="12062"/>
                      <a:pt x="1691" y="13717"/>
                    </a:cubicBezTo>
                    <a:cubicBezTo>
                      <a:pt x="1691" y="14515"/>
                      <a:pt x="1453" y="15563"/>
                      <a:pt x="2191" y="16110"/>
                    </a:cubicBezTo>
                    <a:cubicBezTo>
                      <a:pt x="2558" y="16381"/>
                      <a:pt x="3117" y="16439"/>
                      <a:pt x="3675" y="16439"/>
                    </a:cubicBezTo>
                    <a:cubicBezTo>
                      <a:pt x="4094" y="16439"/>
                      <a:pt x="4512" y="16406"/>
                      <a:pt x="4849" y="16406"/>
                    </a:cubicBezTo>
                    <a:cubicBezTo>
                      <a:pt x="4893" y="16406"/>
                      <a:pt x="4936" y="16407"/>
                      <a:pt x="4977" y="16408"/>
                    </a:cubicBezTo>
                    <a:cubicBezTo>
                      <a:pt x="6620" y="16468"/>
                      <a:pt x="8251" y="16491"/>
                      <a:pt x="9894" y="16503"/>
                    </a:cubicBezTo>
                    <a:cubicBezTo>
                      <a:pt x="10360" y="16503"/>
                      <a:pt x="10827" y="16504"/>
                      <a:pt x="11295" y="16504"/>
                    </a:cubicBezTo>
                    <a:cubicBezTo>
                      <a:pt x="12463" y="16504"/>
                      <a:pt x="13634" y="16498"/>
                      <a:pt x="14800" y="16456"/>
                    </a:cubicBezTo>
                    <a:cubicBezTo>
                      <a:pt x="15442" y="16432"/>
                      <a:pt x="16312" y="16527"/>
                      <a:pt x="16716" y="15908"/>
                    </a:cubicBezTo>
                    <a:cubicBezTo>
                      <a:pt x="17205" y="15170"/>
                      <a:pt x="16907" y="13741"/>
                      <a:pt x="16919" y="12920"/>
                    </a:cubicBezTo>
                    <a:cubicBezTo>
                      <a:pt x="16931" y="11562"/>
                      <a:pt x="16931" y="10205"/>
                      <a:pt x="16919" y="8848"/>
                    </a:cubicBezTo>
                    <a:cubicBezTo>
                      <a:pt x="17669" y="8443"/>
                      <a:pt x="18181" y="7681"/>
                      <a:pt x="18002" y="6585"/>
                    </a:cubicBezTo>
                    <a:cubicBezTo>
                      <a:pt x="17978" y="6466"/>
                      <a:pt x="17919" y="6395"/>
                      <a:pt x="17848" y="6359"/>
                    </a:cubicBezTo>
                    <a:cubicBezTo>
                      <a:pt x="17395" y="5442"/>
                      <a:pt x="16943" y="4526"/>
                      <a:pt x="16502" y="3609"/>
                    </a:cubicBezTo>
                    <a:cubicBezTo>
                      <a:pt x="16050" y="2680"/>
                      <a:pt x="15681" y="1525"/>
                      <a:pt x="15073" y="692"/>
                    </a:cubicBezTo>
                    <a:cubicBezTo>
                      <a:pt x="14656" y="120"/>
                      <a:pt x="13904" y="1"/>
                      <a:pt x="13129"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92" name="Google Shape;790;p24">
                <a:extLst>
                  <a:ext uri="{FF2B5EF4-FFF2-40B4-BE49-F238E27FC236}">
                    <a16:creationId xmlns:a16="http://schemas.microsoft.com/office/drawing/2014/main" id="{5F97097F-271B-11BC-B968-A6DCB503C19B}"/>
                  </a:ext>
                </a:extLst>
              </p:cNvPr>
              <p:cNvSpPr/>
              <p:nvPr/>
            </p:nvSpPr>
            <p:spPr>
              <a:xfrm>
                <a:off x="3628481" y="2836867"/>
                <a:ext cx="144179" cy="65858"/>
              </a:xfrm>
              <a:custGeom>
                <a:avLst/>
                <a:gdLst/>
                <a:ahLst/>
                <a:cxnLst/>
                <a:rect l="l" t="t" r="r" b="b"/>
                <a:pathLst>
                  <a:path w="6224" h="2843" extrusionOk="0">
                    <a:moveTo>
                      <a:pt x="144" y="1"/>
                    </a:moveTo>
                    <a:cubicBezTo>
                      <a:pt x="1" y="1"/>
                      <a:pt x="5" y="228"/>
                      <a:pt x="156" y="239"/>
                    </a:cubicBezTo>
                    <a:cubicBezTo>
                      <a:pt x="644" y="287"/>
                      <a:pt x="1358" y="144"/>
                      <a:pt x="1680" y="608"/>
                    </a:cubicBezTo>
                    <a:cubicBezTo>
                      <a:pt x="1989" y="1061"/>
                      <a:pt x="1930" y="2073"/>
                      <a:pt x="1977" y="2585"/>
                    </a:cubicBezTo>
                    <a:cubicBezTo>
                      <a:pt x="1977" y="2656"/>
                      <a:pt x="2025" y="2704"/>
                      <a:pt x="2096" y="2704"/>
                    </a:cubicBezTo>
                    <a:cubicBezTo>
                      <a:pt x="2680" y="2740"/>
                      <a:pt x="3263" y="2763"/>
                      <a:pt x="3846" y="2763"/>
                    </a:cubicBezTo>
                    <a:cubicBezTo>
                      <a:pt x="4098" y="2771"/>
                      <a:pt x="4609" y="2842"/>
                      <a:pt x="5032" y="2842"/>
                    </a:cubicBezTo>
                    <a:cubicBezTo>
                      <a:pt x="5268" y="2842"/>
                      <a:pt x="5477" y="2820"/>
                      <a:pt x="5597" y="2752"/>
                    </a:cubicBezTo>
                    <a:cubicBezTo>
                      <a:pt x="5871" y="2585"/>
                      <a:pt x="5704" y="2752"/>
                      <a:pt x="5882" y="2466"/>
                    </a:cubicBezTo>
                    <a:cubicBezTo>
                      <a:pt x="6025" y="2240"/>
                      <a:pt x="6180" y="870"/>
                      <a:pt x="5978" y="596"/>
                    </a:cubicBezTo>
                    <a:cubicBezTo>
                      <a:pt x="5814" y="363"/>
                      <a:pt x="5366" y="318"/>
                      <a:pt x="4978" y="318"/>
                    </a:cubicBezTo>
                    <a:cubicBezTo>
                      <a:pt x="4773" y="318"/>
                      <a:pt x="4585" y="330"/>
                      <a:pt x="4466" y="335"/>
                    </a:cubicBezTo>
                    <a:cubicBezTo>
                      <a:pt x="4323" y="335"/>
                      <a:pt x="4323" y="573"/>
                      <a:pt x="4466" y="573"/>
                    </a:cubicBezTo>
                    <a:cubicBezTo>
                      <a:pt x="4471" y="573"/>
                      <a:pt x="4476" y="573"/>
                      <a:pt x="4481" y="573"/>
                    </a:cubicBezTo>
                    <a:cubicBezTo>
                      <a:pt x="5392" y="573"/>
                      <a:pt x="6223" y="1612"/>
                      <a:pt x="5418" y="2299"/>
                    </a:cubicBezTo>
                    <a:cubicBezTo>
                      <a:pt x="5162" y="2517"/>
                      <a:pt x="4774" y="2569"/>
                      <a:pt x="4376" y="2569"/>
                    </a:cubicBezTo>
                    <a:cubicBezTo>
                      <a:pt x="4035" y="2569"/>
                      <a:pt x="3686" y="2531"/>
                      <a:pt x="3406" y="2525"/>
                    </a:cubicBezTo>
                    <a:cubicBezTo>
                      <a:pt x="2656" y="2501"/>
                      <a:pt x="2334" y="2525"/>
                      <a:pt x="2120" y="1775"/>
                    </a:cubicBezTo>
                    <a:cubicBezTo>
                      <a:pt x="1977" y="1251"/>
                      <a:pt x="1941" y="680"/>
                      <a:pt x="1810" y="144"/>
                    </a:cubicBezTo>
                    <a:cubicBezTo>
                      <a:pt x="1799" y="96"/>
                      <a:pt x="1751" y="61"/>
                      <a:pt x="1703" y="61"/>
                    </a:cubicBezTo>
                    <a:cubicBezTo>
                      <a:pt x="1613" y="63"/>
                      <a:pt x="1524" y="64"/>
                      <a:pt x="1435" y="64"/>
                    </a:cubicBezTo>
                    <a:cubicBezTo>
                      <a:pt x="1004" y="64"/>
                      <a:pt x="580" y="41"/>
                      <a:pt x="156" y="1"/>
                    </a:cubicBezTo>
                    <a:cubicBezTo>
                      <a:pt x="152" y="1"/>
                      <a:pt x="148" y="1"/>
                      <a:pt x="144"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96" name="Google Shape;791;p24">
                <a:extLst>
                  <a:ext uri="{FF2B5EF4-FFF2-40B4-BE49-F238E27FC236}">
                    <a16:creationId xmlns:a16="http://schemas.microsoft.com/office/drawing/2014/main" id="{6C25DBDA-7FFF-DB77-1282-4C5A6931F0B4}"/>
                  </a:ext>
                </a:extLst>
              </p:cNvPr>
              <p:cNvSpPr/>
              <p:nvPr/>
            </p:nvSpPr>
            <p:spPr>
              <a:xfrm>
                <a:off x="3686136" y="2903348"/>
                <a:ext cx="23466" cy="19505"/>
              </a:xfrm>
              <a:custGeom>
                <a:avLst/>
                <a:gdLst/>
                <a:ahLst/>
                <a:cxnLst/>
                <a:rect l="l" t="t" r="r" b="b"/>
                <a:pathLst>
                  <a:path w="1013" h="842" extrusionOk="0">
                    <a:moveTo>
                      <a:pt x="500" y="239"/>
                    </a:moveTo>
                    <a:cubicBezTo>
                      <a:pt x="663" y="320"/>
                      <a:pt x="667" y="596"/>
                      <a:pt x="454" y="596"/>
                    </a:cubicBezTo>
                    <a:cubicBezTo>
                      <a:pt x="450" y="596"/>
                      <a:pt x="445" y="596"/>
                      <a:pt x="441" y="596"/>
                    </a:cubicBezTo>
                    <a:cubicBezTo>
                      <a:pt x="179" y="584"/>
                      <a:pt x="238" y="239"/>
                      <a:pt x="476" y="239"/>
                    </a:cubicBezTo>
                    <a:close/>
                    <a:moveTo>
                      <a:pt x="476" y="1"/>
                    </a:moveTo>
                    <a:cubicBezTo>
                      <a:pt x="250" y="1"/>
                      <a:pt x="60" y="167"/>
                      <a:pt x="24" y="393"/>
                    </a:cubicBezTo>
                    <a:cubicBezTo>
                      <a:pt x="0" y="608"/>
                      <a:pt x="167" y="786"/>
                      <a:pt x="381" y="834"/>
                    </a:cubicBezTo>
                    <a:cubicBezTo>
                      <a:pt x="408" y="839"/>
                      <a:pt x="435" y="841"/>
                      <a:pt x="460" y="841"/>
                    </a:cubicBezTo>
                    <a:cubicBezTo>
                      <a:pt x="876" y="841"/>
                      <a:pt x="1012" y="227"/>
                      <a:pt x="619" y="36"/>
                    </a:cubicBezTo>
                    <a:cubicBezTo>
                      <a:pt x="595" y="24"/>
                      <a:pt x="572" y="24"/>
                      <a:pt x="548" y="24"/>
                    </a:cubicBezTo>
                    <a:cubicBezTo>
                      <a:pt x="524" y="12"/>
                      <a:pt x="500" y="1"/>
                      <a:pt x="476"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97" name="Google Shape;792;p24">
                <a:extLst>
                  <a:ext uri="{FF2B5EF4-FFF2-40B4-BE49-F238E27FC236}">
                    <a16:creationId xmlns:a16="http://schemas.microsoft.com/office/drawing/2014/main" id="{AAF3DD30-C20A-A04B-D9F2-D750780D258C}"/>
                  </a:ext>
                </a:extLst>
              </p:cNvPr>
              <p:cNvSpPr/>
              <p:nvPr/>
            </p:nvSpPr>
            <p:spPr>
              <a:xfrm>
                <a:off x="3725006" y="2903834"/>
                <a:ext cx="22655" cy="19760"/>
              </a:xfrm>
              <a:custGeom>
                <a:avLst/>
                <a:gdLst/>
                <a:ahLst/>
                <a:cxnLst/>
                <a:rect l="l" t="t" r="r" b="b"/>
                <a:pathLst>
                  <a:path w="978" h="853" extrusionOk="0">
                    <a:moveTo>
                      <a:pt x="518" y="272"/>
                    </a:moveTo>
                    <a:cubicBezTo>
                      <a:pt x="566" y="272"/>
                      <a:pt x="615" y="291"/>
                      <a:pt x="656" y="337"/>
                    </a:cubicBezTo>
                    <a:cubicBezTo>
                      <a:pt x="712" y="449"/>
                      <a:pt x="658" y="619"/>
                      <a:pt x="529" y="619"/>
                    </a:cubicBezTo>
                    <a:cubicBezTo>
                      <a:pt x="494" y="619"/>
                      <a:pt x="452" y="606"/>
                      <a:pt x="406" y="575"/>
                    </a:cubicBezTo>
                    <a:cubicBezTo>
                      <a:pt x="225" y="458"/>
                      <a:pt x="366" y="272"/>
                      <a:pt x="518" y="272"/>
                    </a:cubicBezTo>
                    <a:close/>
                    <a:moveTo>
                      <a:pt x="571" y="0"/>
                    </a:moveTo>
                    <a:cubicBezTo>
                      <a:pt x="536" y="0"/>
                      <a:pt x="509" y="20"/>
                      <a:pt x="489" y="39"/>
                    </a:cubicBezTo>
                    <a:cubicBezTo>
                      <a:pt x="382" y="51"/>
                      <a:pt x="275" y="87"/>
                      <a:pt x="203" y="158"/>
                    </a:cubicBezTo>
                    <a:cubicBezTo>
                      <a:pt x="1" y="349"/>
                      <a:pt x="72" y="646"/>
                      <a:pt x="287" y="777"/>
                    </a:cubicBezTo>
                    <a:cubicBezTo>
                      <a:pt x="367" y="828"/>
                      <a:pt x="455" y="853"/>
                      <a:pt x="540" y="853"/>
                    </a:cubicBezTo>
                    <a:cubicBezTo>
                      <a:pt x="696" y="853"/>
                      <a:pt x="840" y="768"/>
                      <a:pt x="894" y="599"/>
                    </a:cubicBezTo>
                    <a:cubicBezTo>
                      <a:pt x="977" y="361"/>
                      <a:pt x="846" y="75"/>
                      <a:pt x="596" y="3"/>
                    </a:cubicBezTo>
                    <a:cubicBezTo>
                      <a:pt x="587" y="1"/>
                      <a:pt x="579" y="0"/>
                      <a:pt x="571"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98" name="Google Shape;793;p24">
                <a:extLst>
                  <a:ext uri="{FF2B5EF4-FFF2-40B4-BE49-F238E27FC236}">
                    <a16:creationId xmlns:a16="http://schemas.microsoft.com/office/drawing/2014/main" id="{70EA27EC-1F85-496E-C4DB-97CB3ACF46AB}"/>
                  </a:ext>
                </a:extLst>
              </p:cNvPr>
              <p:cNvSpPr/>
              <p:nvPr/>
            </p:nvSpPr>
            <p:spPr>
              <a:xfrm>
                <a:off x="3612776" y="2819262"/>
                <a:ext cx="206585" cy="117308"/>
              </a:xfrm>
              <a:custGeom>
                <a:avLst/>
                <a:gdLst/>
                <a:ahLst/>
                <a:cxnLst/>
                <a:rect l="l" t="t" r="r" b="b"/>
                <a:pathLst>
                  <a:path w="8918" h="5064" extrusionOk="0">
                    <a:moveTo>
                      <a:pt x="1703" y="285"/>
                    </a:moveTo>
                    <a:cubicBezTo>
                      <a:pt x="1969" y="285"/>
                      <a:pt x="2243" y="309"/>
                      <a:pt x="2488" y="309"/>
                    </a:cubicBezTo>
                    <a:cubicBezTo>
                      <a:pt x="2642" y="308"/>
                      <a:pt x="2795" y="307"/>
                      <a:pt x="2948" y="307"/>
                    </a:cubicBezTo>
                    <a:cubicBezTo>
                      <a:pt x="4592" y="307"/>
                      <a:pt x="6236" y="364"/>
                      <a:pt x="7870" y="452"/>
                    </a:cubicBezTo>
                    <a:cubicBezTo>
                      <a:pt x="7887" y="460"/>
                      <a:pt x="7904" y="468"/>
                      <a:pt x="7925" y="468"/>
                    </a:cubicBezTo>
                    <a:cubicBezTo>
                      <a:pt x="7934" y="468"/>
                      <a:pt x="7943" y="467"/>
                      <a:pt x="7953" y="464"/>
                    </a:cubicBezTo>
                    <a:cubicBezTo>
                      <a:pt x="7958" y="463"/>
                      <a:pt x="7963" y="462"/>
                      <a:pt x="7968" y="462"/>
                    </a:cubicBezTo>
                    <a:cubicBezTo>
                      <a:pt x="8362" y="462"/>
                      <a:pt x="8500" y="2896"/>
                      <a:pt x="8430" y="3202"/>
                    </a:cubicBezTo>
                    <a:cubicBezTo>
                      <a:pt x="8132" y="4571"/>
                      <a:pt x="6858" y="4666"/>
                      <a:pt x="5739" y="4702"/>
                    </a:cubicBezTo>
                    <a:cubicBezTo>
                      <a:pt x="5108" y="4723"/>
                      <a:pt x="4075" y="4865"/>
                      <a:pt x="3083" y="4865"/>
                    </a:cubicBezTo>
                    <a:cubicBezTo>
                      <a:pt x="1828" y="4865"/>
                      <a:pt x="638" y="4638"/>
                      <a:pt x="405" y="3654"/>
                    </a:cubicBezTo>
                    <a:cubicBezTo>
                      <a:pt x="250" y="3011"/>
                      <a:pt x="381" y="2154"/>
                      <a:pt x="369" y="1476"/>
                    </a:cubicBezTo>
                    <a:cubicBezTo>
                      <a:pt x="357" y="702"/>
                      <a:pt x="143" y="535"/>
                      <a:pt x="1238" y="321"/>
                    </a:cubicBezTo>
                    <a:cubicBezTo>
                      <a:pt x="1386" y="294"/>
                      <a:pt x="1543" y="285"/>
                      <a:pt x="1703" y="285"/>
                    </a:cubicBezTo>
                    <a:close/>
                    <a:moveTo>
                      <a:pt x="1249" y="1"/>
                    </a:moveTo>
                    <a:cubicBezTo>
                      <a:pt x="782" y="1"/>
                      <a:pt x="341" y="79"/>
                      <a:pt x="143" y="404"/>
                    </a:cubicBezTo>
                    <a:cubicBezTo>
                      <a:pt x="0" y="642"/>
                      <a:pt x="131" y="1214"/>
                      <a:pt x="131" y="1476"/>
                    </a:cubicBezTo>
                    <a:cubicBezTo>
                      <a:pt x="143" y="2297"/>
                      <a:pt x="131" y="3119"/>
                      <a:pt x="179" y="3928"/>
                    </a:cubicBezTo>
                    <a:cubicBezTo>
                      <a:pt x="226" y="4797"/>
                      <a:pt x="143" y="4928"/>
                      <a:pt x="988" y="5000"/>
                    </a:cubicBezTo>
                    <a:cubicBezTo>
                      <a:pt x="1511" y="5046"/>
                      <a:pt x="2042" y="5064"/>
                      <a:pt x="2576" y="5064"/>
                    </a:cubicBezTo>
                    <a:cubicBezTo>
                      <a:pt x="3832" y="5064"/>
                      <a:pt x="5106" y="4967"/>
                      <a:pt x="6334" y="4916"/>
                    </a:cubicBezTo>
                    <a:cubicBezTo>
                      <a:pt x="6405" y="4913"/>
                      <a:pt x="6476" y="4912"/>
                      <a:pt x="6547" y="4912"/>
                    </a:cubicBezTo>
                    <a:cubicBezTo>
                      <a:pt x="6749" y="4912"/>
                      <a:pt x="6953" y="4921"/>
                      <a:pt x="7150" y="4921"/>
                    </a:cubicBezTo>
                    <a:cubicBezTo>
                      <a:pt x="7696" y="4921"/>
                      <a:pt x="8198" y="4852"/>
                      <a:pt x="8501" y="4333"/>
                    </a:cubicBezTo>
                    <a:cubicBezTo>
                      <a:pt x="8918" y="3631"/>
                      <a:pt x="8775" y="1666"/>
                      <a:pt x="8596" y="952"/>
                    </a:cubicBezTo>
                    <a:cubicBezTo>
                      <a:pt x="8491" y="508"/>
                      <a:pt x="8455" y="225"/>
                      <a:pt x="8050" y="225"/>
                    </a:cubicBezTo>
                    <a:cubicBezTo>
                      <a:pt x="8042" y="225"/>
                      <a:pt x="8034" y="225"/>
                      <a:pt x="8025" y="225"/>
                    </a:cubicBezTo>
                    <a:cubicBezTo>
                      <a:pt x="6179" y="118"/>
                      <a:pt x="4334" y="71"/>
                      <a:pt x="2488" y="71"/>
                    </a:cubicBezTo>
                    <a:cubicBezTo>
                      <a:pt x="2477" y="71"/>
                      <a:pt x="2466" y="71"/>
                      <a:pt x="2454" y="71"/>
                    </a:cubicBezTo>
                    <a:cubicBezTo>
                      <a:pt x="2152" y="71"/>
                      <a:pt x="1689" y="1"/>
                      <a:pt x="1249"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grpSp>
        <p:nvGrpSpPr>
          <p:cNvPr id="199" name="Google Shape;797;p24">
            <a:extLst>
              <a:ext uri="{FF2B5EF4-FFF2-40B4-BE49-F238E27FC236}">
                <a16:creationId xmlns:a16="http://schemas.microsoft.com/office/drawing/2014/main" id="{0E47F4F4-8AB0-EA96-3396-1FED97FA6F1D}"/>
              </a:ext>
            </a:extLst>
          </p:cNvPr>
          <p:cNvGrpSpPr/>
          <p:nvPr/>
        </p:nvGrpSpPr>
        <p:grpSpPr>
          <a:xfrm>
            <a:off x="5027760" y="3505270"/>
            <a:ext cx="892717" cy="892461"/>
            <a:chOff x="6289103" y="2579562"/>
            <a:chExt cx="883420" cy="883166"/>
          </a:xfrm>
        </p:grpSpPr>
        <p:sp>
          <p:nvSpPr>
            <p:cNvPr id="200" name="Google Shape;798;p24">
              <a:extLst>
                <a:ext uri="{FF2B5EF4-FFF2-40B4-BE49-F238E27FC236}">
                  <a16:creationId xmlns:a16="http://schemas.microsoft.com/office/drawing/2014/main" id="{7079688E-3811-EDC3-BFB2-0338D5EFA007}"/>
                </a:ext>
              </a:extLst>
            </p:cNvPr>
            <p:cNvSpPr/>
            <p:nvPr/>
          </p:nvSpPr>
          <p:spPr>
            <a:xfrm>
              <a:off x="6289103" y="2579562"/>
              <a:ext cx="883420" cy="883166"/>
            </a:xfrm>
            <a:custGeom>
              <a:avLst/>
              <a:gdLst/>
              <a:ahLst/>
              <a:cxnLst/>
              <a:rect l="l" t="t" r="r" b="b"/>
              <a:pathLst>
                <a:path w="38136" h="38125" extrusionOk="0">
                  <a:moveTo>
                    <a:pt x="19062" y="1"/>
                  </a:moveTo>
                  <a:cubicBezTo>
                    <a:pt x="8537" y="1"/>
                    <a:pt x="0" y="8537"/>
                    <a:pt x="0" y="19063"/>
                  </a:cubicBezTo>
                  <a:cubicBezTo>
                    <a:pt x="0" y="29588"/>
                    <a:pt x="8537" y="38124"/>
                    <a:pt x="19062" y="38124"/>
                  </a:cubicBezTo>
                  <a:cubicBezTo>
                    <a:pt x="29599" y="38124"/>
                    <a:pt x="38136" y="29588"/>
                    <a:pt x="38136" y="19063"/>
                  </a:cubicBezTo>
                  <a:cubicBezTo>
                    <a:pt x="38136" y="8537"/>
                    <a:pt x="29599" y="1"/>
                    <a:pt x="19062" y="1"/>
                  </a:cubicBezTo>
                  <a:close/>
                </a:path>
              </a:pathLst>
            </a:custGeom>
            <a:solidFill>
              <a:srgbClr val="EC3A3B"/>
            </a:solidFill>
            <a:ln>
              <a:noFill/>
            </a:ln>
          </p:spPr>
          <p:txBody>
            <a:bodyPr spcFirstLastPara="1" wrap="square" lIns="121900" tIns="121900" rIns="121900" bIns="121900" anchor="ctr" anchorCtr="0">
              <a:noAutofit/>
            </a:bodyPr>
            <a:lstStyle/>
            <a:p>
              <a:endParaRPr sz="2400"/>
            </a:p>
          </p:txBody>
        </p:sp>
        <p:grpSp>
          <p:nvGrpSpPr>
            <p:cNvPr id="201" name="Google Shape;799;p24">
              <a:extLst>
                <a:ext uri="{FF2B5EF4-FFF2-40B4-BE49-F238E27FC236}">
                  <a16:creationId xmlns:a16="http://schemas.microsoft.com/office/drawing/2014/main" id="{6EE6D8B2-DBDD-0531-49E3-0D762707DEF8}"/>
                </a:ext>
              </a:extLst>
            </p:cNvPr>
            <p:cNvGrpSpPr/>
            <p:nvPr/>
          </p:nvGrpSpPr>
          <p:grpSpPr>
            <a:xfrm>
              <a:off x="6420374" y="2720792"/>
              <a:ext cx="610120" cy="590082"/>
              <a:chOff x="6420374" y="2720792"/>
              <a:chExt cx="610120" cy="590082"/>
            </a:xfrm>
          </p:grpSpPr>
          <p:sp>
            <p:nvSpPr>
              <p:cNvPr id="205" name="Google Shape;800;p24">
                <a:extLst>
                  <a:ext uri="{FF2B5EF4-FFF2-40B4-BE49-F238E27FC236}">
                    <a16:creationId xmlns:a16="http://schemas.microsoft.com/office/drawing/2014/main" id="{6730CE5F-B576-81A3-96E9-D78143548916}"/>
                  </a:ext>
                </a:extLst>
              </p:cNvPr>
              <p:cNvSpPr/>
              <p:nvPr/>
            </p:nvSpPr>
            <p:spPr>
              <a:xfrm>
                <a:off x="6420374" y="2720792"/>
                <a:ext cx="610120" cy="590082"/>
              </a:xfrm>
              <a:custGeom>
                <a:avLst/>
                <a:gdLst/>
                <a:ahLst/>
                <a:cxnLst/>
                <a:rect l="l" t="t" r="r" b="b"/>
                <a:pathLst>
                  <a:path w="26338" h="25473" extrusionOk="0">
                    <a:moveTo>
                      <a:pt x="10126" y="746"/>
                    </a:moveTo>
                    <a:cubicBezTo>
                      <a:pt x="10631" y="746"/>
                      <a:pt x="11137" y="752"/>
                      <a:pt x="11645" y="762"/>
                    </a:cubicBezTo>
                    <a:cubicBezTo>
                      <a:pt x="11705" y="845"/>
                      <a:pt x="11788" y="905"/>
                      <a:pt x="11919" y="916"/>
                    </a:cubicBezTo>
                    <a:cubicBezTo>
                      <a:pt x="13800" y="1059"/>
                      <a:pt x="15669" y="1321"/>
                      <a:pt x="17515" y="1726"/>
                    </a:cubicBezTo>
                    <a:cubicBezTo>
                      <a:pt x="18729" y="2000"/>
                      <a:pt x="24337" y="3357"/>
                      <a:pt x="21218" y="5512"/>
                    </a:cubicBezTo>
                    <a:cubicBezTo>
                      <a:pt x="19825" y="6477"/>
                      <a:pt x="17229" y="6310"/>
                      <a:pt x="15574" y="6405"/>
                    </a:cubicBezTo>
                    <a:cubicBezTo>
                      <a:pt x="14563" y="6465"/>
                      <a:pt x="13549" y="6498"/>
                      <a:pt x="12535" y="6498"/>
                    </a:cubicBezTo>
                    <a:cubicBezTo>
                      <a:pt x="11721" y="6498"/>
                      <a:pt x="10908" y="6477"/>
                      <a:pt x="10097" y="6429"/>
                    </a:cubicBezTo>
                    <a:cubicBezTo>
                      <a:pt x="8228" y="6322"/>
                      <a:pt x="6359" y="6072"/>
                      <a:pt x="4525" y="5643"/>
                    </a:cubicBezTo>
                    <a:cubicBezTo>
                      <a:pt x="3727" y="5441"/>
                      <a:pt x="2870" y="5262"/>
                      <a:pt x="2132" y="4893"/>
                    </a:cubicBezTo>
                    <a:cubicBezTo>
                      <a:pt x="1382" y="4512"/>
                      <a:pt x="572" y="4036"/>
                      <a:pt x="1048" y="2869"/>
                    </a:cubicBezTo>
                    <a:cubicBezTo>
                      <a:pt x="1215" y="2464"/>
                      <a:pt x="1918" y="2071"/>
                      <a:pt x="2311" y="1857"/>
                    </a:cubicBezTo>
                    <a:cubicBezTo>
                      <a:pt x="3977" y="940"/>
                      <a:pt x="6121" y="845"/>
                      <a:pt x="7978" y="785"/>
                    </a:cubicBezTo>
                    <a:cubicBezTo>
                      <a:pt x="8696" y="758"/>
                      <a:pt x="9411" y="746"/>
                      <a:pt x="10126" y="746"/>
                    </a:cubicBezTo>
                    <a:close/>
                    <a:moveTo>
                      <a:pt x="846" y="4881"/>
                    </a:moveTo>
                    <a:lnTo>
                      <a:pt x="846" y="4881"/>
                    </a:lnTo>
                    <a:cubicBezTo>
                      <a:pt x="1120" y="5131"/>
                      <a:pt x="1441" y="5346"/>
                      <a:pt x="1775" y="5512"/>
                    </a:cubicBezTo>
                    <a:cubicBezTo>
                      <a:pt x="1822" y="6905"/>
                      <a:pt x="1858" y="8298"/>
                      <a:pt x="1906" y="9691"/>
                    </a:cubicBezTo>
                    <a:cubicBezTo>
                      <a:pt x="798" y="9048"/>
                      <a:pt x="965" y="8667"/>
                      <a:pt x="929" y="7620"/>
                    </a:cubicBezTo>
                    <a:cubicBezTo>
                      <a:pt x="906" y="6715"/>
                      <a:pt x="870" y="5798"/>
                      <a:pt x="846" y="4881"/>
                    </a:cubicBezTo>
                    <a:close/>
                    <a:moveTo>
                      <a:pt x="2013" y="5631"/>
                    </a:moveTo>
                    <a:lnTo>
                      <a:pt x="2013" y="5631"/>
                    </a:lnTo>
                    <a:cubicBezTo>
                      <a:pt x="2108" y="5667"/>
                      <a:pt x="2191" y="5703"/>
                      <a:pt x="2287" y="5738"/>
                    </a:cubicBezTo>
                    <a:cubicBezTo>
                      <a:pt x="2549" y="5846"/>
                      <a:pt x="2811" y="5929"/>
                      <a:pt x="3084" y="6012"/>
                    </a:cubicBezTo>
                    <a:cubicBezTo>
                      <a:pt x="3180" y="7393"/>
                      <a:pt x="3215" y="8775"/>
                      <a:pt x="3192" y="10168"/>
                    </a:cubicBezTo>
                    <a:cubicBezTo>
                      <a:pt x="2823" y="10072"/>
                      <a:pt x="2430" y="9965"/>
                      <a:pt x="2108" y="9798"/>
                    </a:cubicBezTo>
                    <a:cubicBezTo>
                      <a:pt x="2132" y="9787"/>
                      <a:pt x="2144" y="9751"/>
                      <a:pt x="2144" y="9715"/>
                    </a:cubicBezTo>
                    <a:cubicBezTo>
                      <a:pt x="2096" y="8358"/>
                      <a:pt x="2061" y="6989"/>
                      <a:pt x="2013" y="5631"/>
                    </a:cubicBezTo>
                    <a:close/>
                    <a:moveTo>
                      <a:pt x="22182" y="5774"/>
                    </a:moveTo>
                    <a:lnTo>
                      <a:pt x="22182" y="5774"/>
                    </a:lnTo>
                    <a:cubicBezTo>
                      <a:pt x="22170" y="6596"/>
                      <a:pt x="22158" y="7429"/>
                      <a:pt x="22099" y="8251"/>
                    </a:cubicBezTo>
                    <a:cubicBezTo>
                      <a:pt x="22075" y="8715"/>
                      <a:pt x="21920" y="9084"/>
                      <a:pt x="21682" y="9382"/>
                    </a:cubicBezTo>
                    <a:cubicBezTo>
                      <a:pt x="21611" y="8382"/>
                      <a:pt x="21599" y="7370"/>
                      <a:pt x="21634" y="6346"/>
                    </a:cubicBezTo>
                    <a:cubicBezTo>
                      <a:pt x="21640" y="6274"/>
                      <a:pt x="21584" y="6239"/>
                      <a:pt x="21524" y="6239"/>
                    </a:cubicBezTo>
                    <a:cubicBezTo>
                      <a:pt x="21465" y="6239"/>
                      <a:pt x="21402" y="6274"/>
                      <a:pt x="21396" y="6346"/>
                    </a:cubicBezTo>
                    <a:cubicBezTo>
                      <a:pt x="21349" y="7441"/>
                      <a:pt x="21372" y="8536"/>
                      <a:pt x="21468" y="9632"/>
                    </a:cubicBezTo>
                    <a:cubicBezTo>
                      <a:pt x="21146" y="9918"/>
                      <a:pt x="20753" y="10144"/>
                      <a:pt x="20325" y="10310"/>
                    </a:cubicBezTo>
                    <a:cubicBezTo>
                      <a:pt x="20277" y="9120"/>
                      <a:pt x="20194" y="7941"/>
                      <a:pt x="20063" y="6774"/>
                    </a:cubicBezTo>
                    <a:cubicBezTo>
                      <a:pt x="20051" y="6727"/>
                      <a:pt x="20039" y="6703"/>
                      <a:pt x="20015" y="6679"/>
                    </a:cubicBezTo>
                    <a:cubicBezTo>
                      <a:pt x="20813" y="6536"/>
                      <a:pt x="21634" y="6286"/>
                      <a:pt x="22182" y="5774"/>
                    </a:cubicBezTo>
                    <a:close/>
                    <a:moveTo>
                      <a:pt x="3323" y="6096"/>
                    </a:moveTo>
                    <a:lnTo>
                      <a:pt x="3323" y="6096"/>
                    </a:lnTo>
                    <a:cubicBezTo>
                      <a:pt x="3787" y="6239"/>
                      <a:pt x="4263" y="6358"/>
                      <a:pt x="4739" y="6465"/>
                    </a:cubicBezTo>
                    <a:cubicBezTo>
                      <a:pt x="4704" y="6477"/>
                      <a:pt x="4680" y="6512"/>
                      <a:pt x="4668" y="6560"/>
                    </a:cubicBezTo>
                    <a:cubicBezTo>
                      <a:pt x="4585" y="7893"/>
                      <a:pt x="4608" y="9215"/>
                      <a:pt x="4728" y="10549"/>
                    </a:cubicBezTo>
                    <a:cubicBezTo>
                      <a:pt x="4358" y="10465"/>
                      <a:pt x="4001" y="10382"/>
                      <a:pt x="3632" y="10275"/>
                    </a:cubicBezTo>
                    <a:cubicBezTo>
                      <a:pt x="3573" y="10263"/>
                      <a:pt x="3501" y="10239"/>
                      <a:pt x="3430" y="10227"/>
                    </a:cubicBezTo>
                    <a:cubicBezTo>
                      <a:pt x="3454" y="8846"/>
                      <a:pt x="3418" y="7477"/>
                      <a:pt x="3323" y="6096"/>
                    </a:cubicBezTo>
                    <a:close/>
                    <a:moveTo>
                      <a:pt x="19825" y="6715"/>
                    </a:moveTo>
                    <a:cubicBezTo>
                      <a:pt x="19825" y="6727"/>
                      <a:pt x="19825" y="6750"/>
                      <a:pt x="19825" y="6774"/>
                    </a:cubicBezTo>
                    <a:cubicBezTo>
                      <a:pt x="19956" y="7977"/>
                      <a:pt x="20051" y="9179"/>
                      <a:pt x="20087" y="10394"/>
                    </a:cubicBezTo>
                    <a:cubicBezTo>
                      <a:pt x="19717" y="10513"/>
                      <a:pt x="19325" y="10620"/>
                      <a:pt x="18955" y="10691"/>
                    </a:cubicBezTo>
                    <a:cubicBezTo>
                      <a:pt x="18884" y="10715"/>
                      <a:pt x="18801" y="10727"/>
                      <a:pt x="18729" y="10739"/>
                    </a:cubicBezTo>
                    <a:cubicBezTo>
                      <a:pt x="18777" y="9477"/>
                      <a:pt x="18741" y="8227"/>
                      <a:pt x="18622" y="6977"/>
                    </a:cubicBezTo>
                    <a:cubicBezTo>
                      <a:pt x="18610" y="6929"/>
                      <a:pt x="18574" y="6893"/>
                      <a:pt x="18539" y="6881"/>
                    </a:cubicBezTo>
                    <a:cubicBezTo>
                      <a:pt x="18694" y="6858"/>
                      <a:pt x="18860" y="6846"/>
                      <a:pt x="19015" y="6822"/>
                    </a:cubicBezTo>
                    <a:cubicBezTo>
                      <a:pt x="19277" y="6798"/>
                      <a:pt x="19551" y="6762"/>
                      <a:pt x="19825" y="6715"/>
                    </a:cubicBezTo>
                    <a:close/>
                    <a:moveTo>
                      <a:pt x="4870" y="6500"/>
                    </a:moveTo>
                    <a:lnTo>
                      <a:pt x="4870" y="6500"/>
                    </a:lnTo>
                    <a:cubicBezTo>
                      <a:pt x="5382" y="6608"/>
                      <a:pt x="5954" y="6703"/>
                      <a:pt x="6406" y="6786"/>
                    </a:cubicBezTo>
                    <a:lnTo>
                      <a:pt x="6406" y="10858"/>
                    </a:lnTo>
                    <a:cubicBezTo>
                      <a:pt x="5954" y="10787"/>
                      <a:pt x="5430" y="10691"/>
                      <a:pt x="4942" y="10596"/>
                    </a:cubicBezTo>
                    <a:cubicBezTo>
                      <a:pt x="4823" y="9251"/>
                      <a:pt x="4799" y="7905"/>
                      <a:pt x="4882" y="6560"/>
                    </a:cubicBezTo>
                    <a:cubicBezTo>
                      <a:pt x="4882" y="6536"/>
                      <a:pt x="4882" y="6512"/>
                      <a:pt x="4870" y="6500"/>
                    </a:cubicBezTo>
                    <a:close/>
                    <a:moveTo>
                      <a:pt x="18420" y="6893"/>
                    </a:moveTo>
                    <a:lnTo>
                      <a:pt x="18420" y="6893"/>
                    </a:lnTo>
                    <a:cubicBezTo>
                      <a:pt x="18396" y="6905"/>
                      <a:pt x="18372" y="6941"/>
                      <a:pt x="18384" y="6977"/>
                    </a:cubicBezTo>
                    <a:cubicBezTo>
                      <a:pt x="18503" y="8251"/>
                      <a:pt x="18539" y="9513"/>
                      <a:pt x="18491" y="10787"/>
                    </a:cubicBezTo>
                    <a:cubicBezTo>
                      <a:pt x="18122" y="10858"/>
                      <a:pt x="17741" y="10918"/>
                      <a:pt x="17360" y="10965"/>
                    </a:cubicBezTo>
                    <a:cubicBezTo>
                      <a:pt x="17372" y="9632"/>
                      <a:pt x="17384" y="8310"/>
                      <a:pt x="17384" y="6989"/>
                    </a:cubicBezTo>
                    <a:cubicBezTo>
                      <a:pt x="17729" y="6953"/>
                      <a:pt x="18074" y="6929"/>
                      <a:pt x="18420" y="6893"/>
                    </a:cubicBezTo>
                    <a:close/>
                    <a:moveTo>
                      <a:pt x="6704" y="6822"/>
                    </a:moveTo>
                    <a:cubicBezTo>
                      <a:pt x="7002" y="6870"/>
                      <a:pt x="7335" y="6905"/>
                      <a:pt x="7656" y="6941"/>
                    </a:cubicBezTo>
                    <a:cubicBezTo>
                      <a:pt x="7656" y="6953"/>
                      <a:pt x="7656" y="6965"/>
                      <a:pt x="7656" y="6977"/>
                    </a:cubicBezTo>
                    <a:cubicBezTo>
                      <a:pt x="7764" y="8334"/>
                      <a:pt x="7871" y="9679"/>
                      <a:pt x="7990" y="11037"/>
                    </a:cubicBezTo>
                    <a:cubicBezTo>
                      <a:pt x="7549" y="10989"/>
                      <a:pt x="7144" y="10941"/>
                      <a:pt x="6704" y="10882"/>
                    </a:cubicBezTo>
                    <a:lnTo>
                      <a:pt x="6704" y="6822"/>
                    </a:lnTo>
                    <a:close/>
                    <a:moveTo>
                      <a:pt x="17134" y="7012"/>
                    </a:moveTo>
                    <a:lnTo>
                      <a:pt x="17134" y="7012"/>
                    </a:lnTo>
                    <a:cubicBezTo>
                      <a:pt x="17122" y="8334"/>
                      <a:pt x="17122" y="9667"/>
                      <a:pt x="17110" y="11001"/>
                    </a:cubicBezTo>
                    <a:cubicBezTo>
                      <a:pt x="16729" y="11037"/>
                      <a:pt x="16348" y="11072"/>
                      <a:pt x="15967" y="11096"/>
                    </a:cubicBezTo>
                    <a:cubicBezTo>
                      <a:pt x="15919" y="9834"/>
                      <a:pt x="15884" y="8560"/>
                      <a:pt x="15848" y="7298"/>
                    </a:cubicBezTo>
                    <a:cubicBezTo>
                      <a:pt x="15842" y="7221"/>
                      <a:pt x="15779" y="7182"/>
                      <a:pt x="15718" y="7182"/>
                    </a:cubicBezTo>
                    <a:cubicBezTo>
                      <a:pt x="15657" y="7182"/>
                      <a:pt x="15598" y="7221"/>
                      <a:pt x="15598" y="7298"/>
                    </a:cubicBezTo>
                    <a:cubicBezTo>
                      <a:pt x="15646" y="8572"/>
                      <a:pt x="15669" y="9846"/>
                      <a:pt x="15717" y="11108"/>
                    </a:cubicBezTo>
                    <a:cubicBezTo>
                      <a:pt x="15288" y="11132"/>
                      <a:pt x="14884" y="11156"/>
                      <a:pt x="14443" y="11168"/>
                    </a:cubicBezTo>
                    <a:lnTo>
                      <a:pt x="14443" y="7179"/>
                    </a:lnTo>
                    <a:cubicBezTo>
                      <a:pt x="15336" y="7143"/>
                      <a:pt x="16241" y="7084"/>
                      <a:pt x="17134" y="7012"/>
                    </a:cubicBezTo>
                    <a:close/>
                    <a:moveTo>
                      <a:pt x="11228" y="7191"/>
                    </a:moveTo>
                    <a:lnTo>
                      <a:pt x="11228" y="7191"/>
                    </a:lnTo>
                    <a:cubicBezTo>
                      <a:pt x="11716" y="7203"/>
                      <a:pt x="12217" y="7215"/>
                      <a:pt x="12717" y="7215"/>
                    </a:cubicBezTo>
                    <a:cubicBezTo>
                      <a:pt x="12693" y="7227"/>
                      <a:pt x="12669" y="7262"/>
                      <a:pt x="12669" y="7298"/>
                    </a:cubicBezTo>
                    <a:cubicBezTo>
                      <a:pt x="12633" y="8596"/>
                      <a:pt x="12633" y="9894"/>
                      <a:pt x="12693" y="11191"/>
                    </a:cubicBezTo>
                    <a:cubicBezTo>
                      <a:pt x="12336" y="11191"/>
                      <a:pt x="11978" y="11191"/>
                      <a:pt x="11621" y="11180"/>
                    </a:cubicBezTo>
                    <a:cubicBezTo>
                      <a:pt x="11550" y="9846"/>
                      <a:pt x="11431" y="8513"/>
                      <a:pt x="11228" y="7191"/>
                    </a:cubicBezTo>
                    <a:close/>
                    <a:moveTo>
                      <a:pt x="14288" y="7179"/>
                    </a:moveTo>
                    <a:lnTo>
                      <a:pt x="14288" y="11180"/>
                    </a:lnTo>
                    <a:cubicBezTo>
                      <a:pt x="13848" y="11180"/>
                      <a:pt x="13395" y="11191"/>
                      <a:pt x="12955" y="11191"/>
                    </a:cubicBezTo>
                    <a:cubicBezTo>
                      <a:pt x="12907" y="9894"/>
                      <a:pt x="12895" y="8596"/>
                      <a:pt x="12931" y="7298"/>
                    </a:cubicBezTo>
                    <a:cubicBezTo>
                      <a:pt x="12931" y="7251"/>
                      <a:pt x="12919" y="7227"/>
                      <a:pt x="12895" y="7203"/>
                    </a:cubicBezTo>
                    <a:cubicBezTo>
                      <a:pt x="13348" y="7203"/>
                      <a:pt x="13848" y="7191"/>
                      <a:pt x="14288" y="7179"/>
                    </a:cubicBezTo>
                    <a:close/>
                    <a:moveTo>
                      <a:pt x="7883" y="6965"/>
                    </a:moveTo>
                    <a:cubicBezTo>
                      <a:pt x="8395" y="7024"/>
                      <a:pt x="8895" y="7060"/>
                      <a:pt x="9407" y="7096"/>
                    </a:cubicBezTo>
                    <a:cubicBezTo>
                      <a:pt x="9347" y="8394"/>
                      <a:pt x="9383" y="9691"/>
                      <a:pt x="9490" y="10977"/>
                    </a:cubicBezTo>
                    <a:cubicBezTo>
                      <a:pt x="9496" y="11055"/>
                      <a:pt x="9558" y="11093"/>
                      <a:pt x="9618" y="11093"/>
                    </a:cubicBezTo>
                    <a:cubicBezTo>
                      <a:pt x="9678" y="11093"/>
                      <a:pt x="9734" y="11055"/>
                      <a:pt x="9728" y="10977"/>
                    </a:cubicBezTo>
                    <a:cubicBezTo>
                      <a:pt x="9621" y="9691"/>
                      <a:pt x="9585" y="8405"/>
                      <a:pt x="9645" y="7108"/>
                    </a:cubicBezTo>
                    <a:lnTo>
                      <a:pt x="9645" y="7108"/>
                    </a:lnTo>
                    <a:cubicBezTo>
                      <a:pt x="9895" y="7131"/>
                      <a:pt x="10145" y="7143"/>
                      <a:pt x="10383" y="7155"/>
                    </a:cubicBezTo>
                    <a:cubicBezTo>
                      <a:pt x="10585" y="7167"/>
                      <a:pt x="10788" y="7191"/>
                      <a:pt x="10990" y="7203"/>
                    </a:cubicBezTo>
                    <a:cubicBezTo>
                      <a:pt x="11193" y="8525"/>
                      <a:pt x="11324" y="9882"/>
                      <a:pt x="11383" y="11215"/>
                    </a:cubicBezTo>
                    <a:lnTo>
                      <a:pt x="11371" y="11215"/>
                    </a:lnTo>
                    <a:cubicBezTo>
                      <a:pt x="10323" y="11215"/>
                      <a:pt x="9264" y="11156"/>
                      <a:pt x="8216" y="11072"/>
                    </a:cubicBezTo>
                    <a:cubicBezTo>
                      <a:pt x="8109" y="9715"/>
                      <a:pt x="8002" y="8346"/>
                      <a:pt x="7883" y="6989"/>
                    </a:cubicBezTo>
                    <a:cubicBezTo>
                      <a:pt x="7883" y="6989"/>
                      <a:pt x="7883" y="6977"/>
                      <a:pt x="7883" y="6965"/>
                    </a:cubicBezTo>
                    <a:close/>
                    <a:moveTo>
                      <a:pt x="22468" y="9667"/>
                    </a:moveTo>
                    <a:lnTo>
                      <a:pt x="22468" y="9667"/>
                    </a:lnTo>
                    <a:cubicBezTo>
                      <a:pt x="24254" y="11037"/>
                      <a:pt x="21230" y="11930"/>
                      <a:pt x="20706" y="12049"/>
                    </a:cubicBezTo>
                    <a:cubicBezTo>
                      <a:pt x="20110" y="12180"/>
                      <a:pt x="19467" y="12215"/>
                      <a:pt x="18860" y="12251"/>
                    </a:cubicBezTo>
                    <a:cubicBezTo>
                      <a:pt x="17848" y="12311"/>
                      <a:pt x="16824" y="12334"/>
                      <a:pt x="15812" y="12346"/>
                    </a:cubicBezTo>
                    <a:cubicBezTo>
                      <a:pt x="15644" y="12349"/>
                      <a:pt x="15476" y="12350"/>
                      <a:pt x="15309" y="12350"/>
                    </a:cubicBezTo>
                    <a:cubicBezTo>
                      <a:pt x="13681" y="12350"/>
                      <a:pt x="12066" y="12238"/>
                      <a:pt x="10490" y="11882"/>
                    </a:cubicBezTo>
                    <a:lnTo>
                      <a:pt x="10490" y="11882"/>
                    </a:lnTo>
                    <a:cubicBezTo>
                      <a:pt x="10871" y="11894"/>
                      <a:pt x="11264" y="11894"/>
                      <a:pt x="11657" y="11894"/>
                    </a:cubicBezTo>
                    <a:cubicBezTo>
                      <a:pt x="11773" y="11893"/>
                      <a:pt x="11890" y="11893"/>
                      <a:pt x="12007" y="11893"/>
                    </a:cubicBezTo>
                    <a:cubicBezTo>
                      <a:pt x="12471" y="11893"/>
                      <a:pt x="12947" y="11896"/>
                      <a:pt x="13430" y="11896"/>
                    </a:cubicBezTo>
                    <a:cubicBezTo>
                      <a:pt x="15885" y="11896"/>
                      <a:pt x="18531" y="11820"/>
                      <a:pt x="20718" y="10894"/>
                    </a:cubicBezTo>
                    <a:cubicBezTo>
                      <a:pt x="21384" y="10620"/>
                      <a:pt x="22075" y="10263"/>
                      <a:pt x="22468" y="9667"/>
                    </a:cubicBezTo>
                    <a:close/>
                    <a:moveTo>
                      <a:pt x="22777" y="8906"/>
                    </a:moveTo>
                    <a:cubicBezTo>
                      <a:pt x="23873" y="9287"/>
                      <a:pt x="25302" y="9953"/>
                      <a:pt x="25302" y="11156"/>
                    </a:cubicBezTo>
                    <a:cubicBezTo>
                      <a:pt x="25290" y="11180"/>
                      <a:pt x="25290" y="11203"/>
                      <a:pt x="25278" y="11227"/>
                    </a:cubicBezTo>
                    <a:cubicBezTo>
                      <a:pt x="24861" y="13382"/>
                      <a:pt x="21301" y="13180"/>
                      <a:pt x="19587" y="13299"/>
                    </a:cubicBezTo>
                    <a:cubicBezTo>
                      <a:pt x="18274" y="13390"/>
                      <a:pt x="16947" y="13446"/>
                      <a:pt x="15623" y="13446"/>
                    </a:cubicBezTo>
                    <a:cubicBezTo>
                      <a:pt x="15217" y="13446"/>
                      <a:pt x="14812" y="13441"/>
                      <a:pt x="14407" y="13430"/>
                    </a:cubicBezTo>
                    <a:cubicBezTo>
                      <a:pt x="12621" y="13370"/>
                      <a:pt x="10835" y="13204"/>
                      <a:pt x="9085" y="12882"/>
                    </a:cubicBezTo>
                    <a:cubicBezTo>
                      <a:pt x="7966" y="12668"/>
                      <a:pt x="5073" y="12358"/>
                      <a:pt x="4239" y="11180"/>
                    </a:cubicBezTo>
                    <a:lnTo>
                      <a:pt x="4239" y="11180"/>
                    </a:lnTo>
                    <a:cubicBezTo>
                      <a:pt x="5918" y="11572"/>
                      <a:pt x="7656" y="11763"/>
                      <a:pt x="9383" y="11846"/>
                    </a:cubicBezTo>
                    <a:cubicBezTo>
                      <a:pt x="11398" y="12440"/>
                      <a:pt x="13615" y="12690"/>
                      <a:pt x="15809" y="12690"/>
                    </a:cubicBezTo>
                    <a:cubicBezTo>
                      <a:pt x="17309" y="12690"/>
                      <a:pt x="18799" y="12573"/>
                      <a:pt x="20206" y="12370"/>
                    </a:cubicBezTo>
                    <a:cubicBezTo>
                      <a:pt x="21087" y="12239"/>
                      <a:pt x="22408" y="12013"/>
                      <a:pt x="22896" y="11120"/>
                    </a:cubicBezTo>
                    <a:cubicBezTo>
                      <a:pt x="23230" y="10501"/>
                      <a:pt x="23087" y="9894"/>
                      <a:pt x="22587" y="9477"/>
                    </a:cubicBezTo>
                    <a:cubicBezTo>
                      <a:pt x="22646" y="9370"/>
                      <a:pt x="22694" y="9251"/>
                      <a:pt x="22730" y="9120"/>
                    </a:cubicBezTo>
                    <a:cubicBezTo>
                      <a:pt x="22754" y="9048"/>
                      <a:pt x="22765" y="8977"/>
                      <a:pt x="22777" y="8906"/>
                    </a:cubicBezTo>
                    <a:close/>
                    <a:moveTo>
                      <a:pt x="4061" y="12061"/>
                    </a:moveTo>
                    <a:cubicBezTo>
                      <a:pt x="4311" y="12263"/>
                      <a:pt x="4620" y="12430"/>
                      <a:pt x="4942" y="12561"/>
                    </a:cubicBezTo>
                    <a:cubicBezTo>
                      <a:pt x="4978" y="13918"/>
                      <a:pt x="5025" y="15275"/>
                      <a:pt x="5061" y="16645"/>
                    </a:cubicBezTo>
                    <a:cubicBezTo>
                      <a:pt x="3977" y="16002"/>
                      <a:pt x="4120" y="15644"/>
                      <a:pt x="4108" y="14632"/>
                    </a:cubicBezTo>
                    <a:cubicBezTo>
                      <a:pt x="4085" y="13775"/>
                      <a:pt x="4073" y="12918"/>
                      <a:pt x="4061" y="12061"/>
                    </a:cubicBezTo>
                    <a:close/>
                    <a:moveTo>
                      <a:pt x="5180" y="12644"/>
                    </a:moveTo>
                    <a:cubicBezTo>
                      <a:pt x="5525" y="12775"/>
                      <a:pt x="5882" y="12870"/>
                      <a:pt x="6240" y="12954"/>
                    </a:cubicBezTo>
                    <a:cubicBezTo>
                      <a:pt x="6335" y="14335"/>
                      <a:pt x="6371" y="15728"/>
                      <a:pt x="6347" y="17109"/>
                    </a:cubicBezTo>
                    <a:cubicBezTo>
                      <a:pt x="5978" y="17014"/>
                      <a:pt x="5585" y="16906"/>
                      <a:pt x="5263" y="16752"/>
                    </a:cubicBezTo>
                    <a:cubicBezTo>
                      <a:pt x="5287" y="16728"/>
                      <a:pt x="5299" y="16704"/>
                      <a:pt x="5299" y="16668"/>
                    </a:cubicBezTo>
                    <a:cubicBezTo>
                      <a:pt x="5263" y="15323"/>
                      <a:pt x="5216" y="13989"/>
                      <a:pt x="5180" y="12644"/>
                    </a:cubicBezTo>
                    <a:close/>
                    <a:moveTo>
                      <a:pt x="25278" y="12715"/>
                    </a:moveTo>
                    <a:lnTo>
                      <a:pt x="25278" y="12715"/>
                    </a:lnTo>
                    <a:cubicBezTo>
                      <a:pt x="25290" y="13549"/>
                      <a:pt x="25313" y="14382"/>
                      <a:pt x="25266" y="15204"/>
                    </a:cubicBezTo>
                    <a:cubicBezTo>
                      <a:pt x="25230" y="15668"/>
                      <a:pt x="25075" y="16037"/>
                      <a:pt x="24837" y="16335"/>
                    </a:cubicBezTo>
                    <a:cubicBezTo>
                      <a:pt x="24766" y="15323"/>
                      <a:pt x="24754" y="14311"/>
                      <a:pt x="24790" y="13299"/>
                    </a:cubicBezTo>
                    <a:cubicBezTo>
                      <a:pt x="24795" y="13222"/>
                      <a:pt x="24739" y="13183"/>
                      <a:pt x="24679" y="13183"/>
                    </a:cubicBezTo>
                    <a:cubicBezTo>
                      <a:pt x="24620" y="13183"/>
                      <a:pt x="24557" y="13222"/>
                      <a:pt x="24551" y="13299"/>
                    </a:cubicBezTo>
                    <a:cubicBezTo>
                      <a:pt x="24516" y="14394"/>
                      <a:pt x="24540" y="15478"/>
                      <a:pt x="24623" y="16573"/>
                    </a:cubicBezTo>
                    <a:cubicBezTo>
                      <a:pt x="24313" y="16871"/>
                      <a:pt x="23908" y="17085"/>
                      <a:pt x="23480" y="17252"/>
                    </a:cubicBezTo>
                    <a:cubicBezTo>
                      <a:pt x="23432" y="16073"/>
                      <a:pt x="23349" y="14894"/>
                      <a:pt x="23218" y="13716"/>
                    </a:cubicBezTo>
                    <a:cubicBezTo>
                      <a:pt x="23218" y="13680"/>
                      <a:pt x="23194" y="13656"/>
                      <a:pt x="23170" y="13632"/>
                    </a:cubicBezTo>
                    <a:cubicBezTo>
                      <a:pt x="23968" y="13489"/>
                      <a:pt x="24742" y="13239"/>
                      <a:pt x="25278" y="12715"/>
                    </a:cubicBezTo>
                    <a:close/>
                    <a:moveTo>
                      <a:pt x="22980" y="13668"/>
                    </a:moveTo>
                    <a:cubicBezTo>
                      <a:pt x="22980" y="13680"/>
                      <a:pt x="22980" y="13692"/>
                      <a:pt x="22980" y="13716"/>
                    </a:cubicBezTo>
                    <a:cubicBezTo>
                      <a:pt x="23123" y="14918"/>
                      <a:pt x="23206" y="16121"/>
                      <a:pt x="23242" y="17335"/>
                    </a:cubicBezTo>
                    <a:cubicBezTo>
                      <a:pt x="22873" y="17466"/>
                      <a:pt x="22480" y="17561"/>
                      <a:pt x="22111" y="17645"/>
                    </a:cubicBezTo>
                    <a:cubicBezTo>
                      <a:pt x="22039" y="17657"/>
                      <a:pt x="21956" y="17668"/>
                      <a:pt x="21884" y="17680"/>
                    </a:cubicBezTo>
                    <a:cubicBezTo>
                      <a:pt x="21932" y="16430"/>
                      <a:pt x="21896" y="15180"/>
                      <a:pt x="21777" y="13918"/>
                    </a:cubicBezTo>
                    <a:cubicBezTo>
                      <a:pt x="21765" y="13870"/>
                      <a:pt x="21742" y="13847"/>
                      <a:pt x="21706" y="13823"/>
                    </a:cubicBezTo>
                    <a:cubicBezTo>
                      <a:pt x="21956" y="13799"/>
                      <a:pt x="22206" y="13775"/>
                      <a:pt x="22456" y="13739"/>
                    </a:cubicBezTo>
                    <a:cubicBezTo>
                      <a:pt x="22635" y="13716"/>
                      <a:pt x="22813" y="13692"/>
                      <a:pt x="22980" y="13668"/>
                    </a:cubicBezTo>
                    <a:close/>
                    <a:moveTo>
                      <a:pt x="6478" y="13013"/>
                    </a:moveTo>
                    <a:cubicBezTo>
                      <a:pt x="6633" y="13049"/>
                      <a:pt x="6787" y="13096"/>
                      <a:pt x="6942" y="13132"/>
                    </a:cubicBezTo>
                    <a:cubicBezTo>
                      <a:pt x="7823" y="13358"/>
                      <a:pt x="8752" y="13549"/>
                      <a:pt x="9645" y="13692"/>
                    </a:cubicBezTo>
                    <a:cubicBezTo>
                      <a:pt x="9645" y="13704"/>
                      <a:pt x="9681" y="13704"/>
                      <a:pt x="9681" y="13716"/>
                    </a:cubicBezTo>
                    <a:lnTo>
                      <a:pt x="9681" y="17799"/>
                    </a:lnTo>
                    <a:cubicBezTo>
                      <a:pt x="9085" y="17728"/>
                      <a:pt x="8645" y="17645"/>
                      <a:pt x="8157" y="17538"/>
                    </a:cubicBezTo>
                    <a:cubicBezTo>
                      <a:pt x="8037" y="16192"/>
                      <a:pt x="8002" y="14859"/>
                      <a:pt x="8085" y="13501"/>
                    </a:cubicBezTo>
                    <a:cubicBezTo>
                      <a:pt x="8091" y="13430"/>
                      <a:pt x="8029" y="13394"/>
                      <a:pt x="7965" y="13394"/>
                    </a:cubicBezTo>
                    <a:cubicBezTo>
                      <a:pt x="7901" y="13394"/>
                      <a:pt x="7835" y="13430"/>
                      <a:pt x="7835" y="13501"/>
                    </a:cubicBezTo>
                    <a:cubicBezTo>
                      <a:pt x="7740" y="14835"/>
                      <a:pt x="7764" y="16156"/>
                      <a:pt x="7883" y="17490"/>
                    </a:cubicBezTo>
                    <a:cubicBezTo>
                      <a:pt x="7514" y="17407"/>
                      <a:pt x="7156" y="17323"/>
                      <a:pt x="6787" y="17216"/>
                    </a:cubicBezTo>
                    <a:cubicBezTo>
                      <a:pt x="6728" y="17204"/>
                      <a:pt x="6656" y="17192"/>
                      <a:pt x="6585" y="17168"/>
                    </a:cubicBezTo>
                    <a:cubicBezTo>
                      <a:pt x="6609" y="15787"/>
                      <a:pt x="6573" y="14394"/>
                      <a:pt x="6478" y="13013"/>
                    </a:cubicBezTo>
                    <a:close/>
                    <a:moveTo>
                      <a:pt x="21563" y="13847"/>
                    </a:moveTo>
                    <a:lnTo>
                      <a:pt x="21563" y="13847"/>
                    </a:lnTo>
                    <a:cubicBezTo>
                      <a:pt x="21539" y="13858"/>
                      <a:pt x="21539" y="13894"/>
                      <a:pt x="21539" y="13918"/>
                    </a:cubicBezTo>
                    <a:cubicBezTo>
                      <a:pt x="21658" y="15192"/>
                      <a:pt x="21694" y="16454"/>
                      <a:pt x="21646" y="17728"/>
                    </a:cubicBezTo>
                    <a:cubicBezTo>
                      <a:pt x="21277" y="17799"/>
                      <a:pt x="20896" y="17859"/>
                      <a:pt x="20515" y="17907"/>
                    </a:cubicBezTo>
                    <a:cubicBezTo>
                      <a:pt x="20527" y="16585"/>
                      <a:pt x="20539" y="15263"/>
                      <a:pt x="20539" y="13942"/>
                    </a:cubicBezTo>
                    <a:cubicBezTo>
                      <a:pt x="20884" y="13918"/>
                      <a:pt x="21218" y="13882"/>
                      <a:pt x="21563" y="13847"/>
                    </a:cubicBezTo>
                    <a:close/>
                    <a:moveTo>
                      <a:pt x="9823" y="13728"/>
                    </a:moveTo>
                    <a:cubicBezTo>
                      <a:pt x="10121" y="13775"/>
                      <a:pt x="10478" y="13823"/>
                      <a:pt x="10812" y="13858"/>
                    </a:cubicBezTo>
                    <a:cubicBezTo>
                      <a:pt x="10800" y="13882"/>
                      <a:pt x="10788" y="13894"/>
                      <a:pt x="10800" y="13918"/>
                    </a:cubicBezTo>
                    <a:cubicBezTo>
                      <a:pt x="10907" y="15275"/>
                      <a:pt x="11014" y="16621"/>
                      <a:pt x="11133" y="17978"/>
                    </a:cubicBezTo>
                    <a:cubicBezTo>
                      <a:pt x="10693" y="17942"/>
                      <a:pt x="10276" y="17895"/>
                      <a:pt x="9823" y="17835"/>
                    </a:cubicBezTo>
                    <a:lnTo>
                      <a:pt x="9823" y="13728"/>
                    </a:lnTo>
                    <a:close/>
                    <a:moveTo>
                      <a:pt x="11026" y="13882"/>
                    </a:moveTo>
                    <a:lnTo>
                      <a:pt x="11026" y="13882"/>
                    </a:lnTo>
                    <a:cubicBezTo>
                      <a:pt x="11538" y="13954"/>
                      <a:pt x="12050" y="14001"/>
                      <a:pt x="12562" y="14037"/>
                    </a:cubicBezTo>
                    <a:cubicBezTo>
                      <a:pt x="12514" y="15335"/>
                      <a:pt x="12538" y="16633"/>
                      <a:pt x="12645" y="17930"/>
                    </a:cubicBezTo>
                    <a:cubicBezTo>
                      <a:pt x="12657" y="18002"/>
                      <a:pt x="12720" y="18038"/>
                      <a:pt x="12778" y="18038"/>
                    </a:cubicBezTo>
                    <a:cubicBezTo>
                      <a:pt x="12836" y="18038"/>
                      <a:pt x="12889" y="18002"/>
                      <a:pt x="12883" y="17930"/>
                    </a:cubicBezTo>
                    <a:cubicBezTo>
                      <a:pt x="12776" y="16633"/>
                      <a:pt x="12740" y="15347"/>
                      <a:pt x="12800" y="14049"/>
                    </a:cubicBezTo>
                    <a:lnTo>
                      <a:pt x="12800" y="14049"/>
                    </a:lnTo>
                    <a:cubicBezTo>
                      <a:pt x="13252" y="14085"/>
                      <a:pt x="13693" y="14085"/>
                      <a:pt x="14145" y="14097"/>
                    </a:cubicBezTo>
                    <a:cubicBezTo>
                      <a:pt x="14348" y="15430"/>
                      <a:pt x="14479" y="16728"/>
                      <a:pt x="14538" y="18061"/>
                    </a:cubicBezTo>
                    <a:lnTo>
                      <a:pt x="14526" y="18061"/>
                    </a:lnTo>
                    <a:cubicBezTo>
                      <a:pt x="13479" y="18061"/>
                      <a:pt x="12419" y="18049"/>
                      <a:pt x="11371" y="17966"/>
                    </a:cubicBezTo>
                    <a:cubicBezTo>
                      <a:pt x="11264" y="16609"/>
                      <a:pt x="11157" y="15287"/>
                      <a:pt x="11038" y="13918"/>
                    </a:cubicBezTo>
                    <a:cubicBezTo>
                      <a:pt x="11038" y="13906"/>
                      <a:pt x="11038" y="13894"/>
                      <a:pt x="11026" y="13882"/>
                    </a:cubicBezTo>
                    <a:close/>
                    <a:moveTo>
                      <a:pt x="20277" y="13966"/>
                    </a:moveTo>
                    <a:cubicBezTo>
                      <a:pt x="20265" y="15287"/>
                      <a:pt x="20277" y="16621"/>
                      <a:pt x="20265" y="17942"/>
                    </a:cubicBezTo>
                    <a:cubicBezTo>
                      <a:pt x="19884" y="17990"/>
                      <a:pt x="19503" y="18014"/>
                      <a:pt x="19110" y="18049"/>
                    </a:cubicBezTo>
                    <a:cubicBezTo>
                      <a:pt x="19075" y="16776"/>
                      <a:pt x="19039" y="15513"/>
                      <a:pt x="19003" y="14239"/>
                    </a:cubicBezTo>
                    <a:cubicBezTo>
                      <a:pt x="18997" y="14162"/>
                      <a:pt x="18932" y="14123"/>
                      <a:pt x="18869" y="14123"/>
                    </a:cubicBezTo>
                    <a:cubicBezTo>
                      <a:pt x="18807" y="14123"/>
                      <a:pt x="18747" y="14162"/>
                      <a:pt x="18753" y="14239"/>
                    </a:cubicBezTo>
                    <a:cubicBezTo>
                      <a:pt x="18789" y="15513"/>
                      <a:pt x="18813" y="16787"/>
                      <a:pt x="18848" y="18061"/>
                    </a:cubicBezTo>
                    <a:cubicBezTo>
                      <a:pt x="18432" y="18085"/>
                      <a:pt x="18015" y="18097"/>
                      <a:pt x="17562" y="18109"/>
                    </a:cubicBezTo>
                    <a:lnTo>
                      <a:pt x="17562" y="14132"/>
                    </a:lnTo>
                    <a:cubicBezTo>
                      <a:pt x="18455" y="14097"/>
                      <a:pt x="19384" y="14037"/>
                      <a:pt x="20277" y="13966"/>
                    </a:cubicBezTo>
                    <a:close/>
                    <a:moveTo>
                      <a:pt x="14407" y="14132"/>
                    </a:moveTo>
                    <a:cubicBezTo>
                      <a:pt x="14895" y="14156"/>
                      <a:pt x="15384" y="14156"/>
                      <a:pt x="15872" y="14156"/>
                    </a:cubicBezTo>
                    <a:cubicBezTo>
                      <a:pt x="15848" y="14180"/>
                      <a:pt x="15824" y="14204"/>
                      <a:pt x="15824" y="14239"/>
                    </a:cubicBezTo>
                    <a:cubicBezTo>
                      <a:pt x="15788" y="15537"/>
                      <a:pt x="15800" y="16835"/>
                      <a:pt x="15848" y="18133"/>
                    </a:cubicBezTo>
                    <a:lnTo>
                      <a:pt x="14776" y="18133"/>
                    </a:lnTo>
                    <a:cubicBezTo>
                      <a:pt x="14717" y="16787"/>
                      <a:pt x="14586" y="15466"/>
                      <a:pt x="14383" y="14132"/>
                    </a:cubicBezTo>
                    <a:close/>
                    <a:moveTo>
                      <a:pt x="17420" y="14132"/>
                    </a:moveTo>
                    <a:lnTo>
                      <a:pt x="17420" y="18121"/>
                    </a:lnTo>
                    <a:cubicBezTo>
                      <a:pt x="16967" y="18133"/>
                      <a:pt x="16539" y="18133"/>
                      <a:pt x="16098" y="18133"/>
                    </a:cubicBezTo>
                    <a:cubicBezTo>
                      <a:pt x="16038" y="16835"/>
                      <a:pt x="16027" y="15537"/>
                      <a:pt x="16074" y="14239"/>
                    </a:cubicBezTo>
                    <a:cubicBezTo>
                      <a:pt x="16074" y="14204"/>
                      <a:pt x="16062" y="14180"/>
                      <a:pt x="16038" y="14156"/>
                    </a:cubicBezTo>
                    <a:cubicBezTo>
                      <a:pt x="16491" y="14156"/>
                      <a:pt x="16967" y="14144"/>
                      <a:pt x="17420" y="14132"/>
                    </a:cubicBezTo>
                    <a:close/>
                    <a:moveTo>
                      <a:pt x="25361" y="16942"/>
                    </a:moveTo>
                    <a:lnTo>
                      <a:pt x="25361" y="16942"/>
                    </a:lnTo>
                    <a:cubicBezTo>
                      <a:pt x="25349" y="17204"/>
                      <a:pt x="25349" y="17454"/>
                      <a:pt x="25337" y="17716"/>
                    </a:cubicBezTo>
                    <a:cubicBezTo>
                      <a:pt x="25313" y="17752"/>
                      <a:pt x="25290" y="17799"/>
                      <a:pt x="25278" y="17859"/>
                    </a:cubicBezTo>
                    <a:cubicBezTo>
                      <a:pt x="24861" y="20014"/>
                      <a:pt x="21301" y="19800"/>
                      <a:pt x="19587" y="19931"/>
                    </a:cubicBezTo>
                    <a:cubicBezTo>
                      <a:pt x="18274" y="20022"/>
                      <a:pt x="16947" y="20078"/>
                      <a:pt x="15623" y="20078"/>
                    </a:cubicBezTo>
                    <a:cubicBezTo>
                      <a:pt x="15217" y="20078"/>
                      <a:pt x="14812" y="20073"/>
                      <a:pt x="14407" y="20062"/>
                    </a:cubicBezTo>
                    <a:cubicBezTo>
                      <a:pt x="12621" y="20002"/>
                      <a:pt x="10835" y="19835"/>
                      <a:pt x="9085" y="19502"/>
                    </a:cubicBezTo>
                    <a:cubicBezTo>
                      <a:pt x="7585" y="19228"/>
                      <a:pt x="4454" y="18907"/>
                      <a:pt x="4037" y="17109"/>
                    </a:cubicBezTo>
                    <a:cubicBezTo>
                      <a:pt x="4037" y="17049"/>
                      <a:pt x="4037" y="17002"/>
                      <a:pt x="4037" y="16954"/>
                    </a:cubicBezTo>
                    <a:cubicBezTo>
                      <a:pt x="4227" y="17085"/>
                      <a:pt x="4454" y="17180"/>
                      <a:pt x="4728" y="17299"/>
                    </a:cubicBezTo>
                    <a:cubicBezTo>
                      <a:pt x="7833" y="18537"/>
                      <a:pt x="11292" y="18836"/>
                      <a:pt x="14613" y="18836"/>
                    </a:cubicBezTo>
                    <a:cubicBezTo>
                      <a:pt x="14680" y="18836"/>
                      <a:pt x="14746" y="18836"/>
                      <a:pt x="14812" y="18835"/>
                    </a:cubicBezTo>
                    <a:cubicBezTo>
                      <a:pt x="15431" y="18835"/>
                      <a:pt x="16074" y="18842"/>
                      <a:pt x="16729" y="18842"/>
                    </a:cubicBezTo>
                    <a:cubicBezTo>
                      <a:pt x="19147" y="18842"/>
                      <a:pt x="21727" y="18746"/>
                      <a:pt x="23873" y="17847"/>
                    </a:cubicBezTo>
                    <a:cubicBezTo>
                      <a:pt x="24409" y="17621"/>
                      <a:pt x="24956" y="17347"/>
                      <a:pt x="25361" y="16942"/>
                    </a:cubicBezTo>
                    <a:close/>
                    <a:moveTo>
                      <a:pt x="4073" y="18526"/>
                    </a:moveTo>
                    <a:lnTo>
                      <a:pt x="4073" y="18526"/>
                    </a:lnTo>
                    <a:cubicBezTo>
                      <a:pt x="4323" y="18752"/>
                      <a:pt x="4608" y="18942"/>
                      <a:pt x="4930" y="19097"/>
                    </a:cubicBezTo>
                    <a:cubicBezTo>
                      <a:pt x="4978" y="20478"/>
                      <a:pt x="5013" y="21859"/>
                      <a:pt x="5061" y="23229"/>
                    </a:cubicBezTo>
                    <a:cubicBezTo>
                      <a:pt x="4597" y="22967"/>
                      <a:pt x="4239" y="22586"/>
                      <a:pt x="4120" y="21955"/>
                    </a:cubicBezTo>
                    <a:cubicBezTo>
                      <a:pt x="4001" y="21371"/>
                      <a:pt x="4096" y="20657"/>
                      <a:pt x="4085" y="20062"/>
                    </a:cubicBezTo>
                    <a:cubicBezTo>
                      <a:pt x="4085" y="19550"/>
                      <a:pt x="4073" y="19038"/>
                      <a:pt x="4073" y="18526"/>
                    </a:cubicBezTo>
                    <a:close/>
                    <a:moveTo>
                      <a:pt x="5180" y="19204"/>
                    </a:moveTo>
                    <a:lnTo>
                      <a:pt x="5180" y="19204"/>
                    </a:lnTo>
                    <a:cubicBezTo>
                      <a:pt x="5513" y="19347"/>
                      <a:pt x="5882" y="19466"/>
                      <a:pt x="6240" y="19573"/>
                    </a:cubicBezTo>
                    <a:cubicBezTo>
                      <a:pt x="6335" y="20955"/>
                      <a:pt x="6371" y="22336"/>
                      <a:pt x="6347" y="23717"/>
                    </a:cubicBezTo>
                    <a:cubicBezTo>
                      <a:pt x="6311" y="23717"/>
                      <a:pt x="6287" y="23705"/>
                      <a:pt x="6252" y="23693"/>
                    </a:cubicBezTo>
                    <a:cubicBezTo>
                      <a:pt x="5918" y="23598"/>
                      <a:pt x="5585" y="23491"/>
                      <a:pt x="5287" y="23348"/>
                    </a:cubicBezTo>
                    <a:cubicBezTo>
                      <a:pt x="5299" y="23336"/>
                      <a:pt x="5299" y="23312"/>
                      <a:pt x="5299" y="23288"/>
                    </a:cubicBezTo>
                    <a:cubicBezTo>
                      <a:pt x="5263" y="21931"/>
                      <a:pt x="5216" y="20562"/>
                      <a:pt x="5180" y="19204"/>
                    </a:cubicBezTo>
                    <a:close/>
                    <a:moveTo>
                      <a:pt x="25313" y="19312"/>
                    </a:moveTo>
                    <a:cubicBezTo>
                      <a:pt x="25313" y="19466"/>
                      <a:pt x="25302" y="19621"/>
                      <a:pt x="25302" y="19764"/>
                    </a:cubicBezTo>
                    <a:cubicBezTo>
                      <a:pt x="25278" y="20943"/>
                      <a:pt x="25444" y="22062"/>
                      <a:pt x="24837" y="22907"/>
                    </a:cubicBezTo>
                    <a:cubicBezTo>
                      <a:pt x="24766" y="21919"/>
                      <a:pt x="24754" y="20919"/>
                      <a:pt x="24790" y="19931"/>
                    </a:cubicBezTo>
                    <a:cubicBezTo>
                      <a:pt x="24795" y="19853"/>
                      <a:pt x="24739" y="19815"/>
                      <a:pt x="24679" y="19815"/>
                    </a:cubicBezTo>
                    <a:cubicBezTo>
                      <a:pt x="24620" y="19815"/>
                      <a:pt x="24557" y="19853"/>
                      <a:pt x="24551" y="19931"/>
                    </a:cubicBezTo>
                    <a:cubicBezTo>
                      <a:pt x="24516" y="21014"/>
                      <a:pt x="24540" y="22086"/>
                      <a:pt x="24611" y="23169"/>
                    </a:cubicBezTo>
                    <a:cubicBezTo>
                      <a:pt x="24444" y="23336"/>
                      <a:pt x="24242" y="23503"/>
                      <a:pt x="23980" y="23645"/>
                    </a:cubicBezTo>
                    <a:cubicBezTo>
                      <a:pt x="23825" y="23741"/>
                      <a:pt x="23647" y="23824"/>
                      <a:pt x="23480" y="23895"/>
                    </a:cubicBezTo>
                    <a:cubicBezTo>
                      <a:pt x="23432" y="22705"/>
                      <a:pt x="23349" y="21526"/>
                      <a:pt x="23218" y="20347"/>
                    </a:cubicBezTo>
                    <a:cubicBezTo>
                      <a:pt x="23218" y="20312"/>
                      <a:pt x="23194" y="20276"/>
                      <a:pt x="23170" y="20264"/>
                    </a:cubicBezTo>
                    <a:cubicBezTo>
                      <a:pt x="23992" y="20109"/>
                      <a:pt x="24778" y="19859"/>
                      <a:pt x="25313" y="19312"/>
                    </a:cubicBezTo>
                    <a:close/>
                    <a:moveTo>
                      <a:pt x="22980" y="20300"/>
                    </a:moveTo>
                    <a:cubicBezTo>
                      <a:pt x="22980" y="20312"/>
                      <a:pt x="22980" y="20324"/>
                      <a:pt x="22980" y="20347"/>
                    </a:cubicBezTo>
                    <a:cubicBezTo>
                      <a:pt x="23123" y="21550"/>
                      <a:pt x="23206" y="22764"/>
                      <a:pt x="23242" y="23991"/>
                    </a:cubicBezTo>
                    <a:cubicBezTo>
                      <a:pt x="22813" y="24157"/>
                      <a:pt x="22361" y="24300"/>
                      <a:pt x="21884" y="24407"/>
                    </a:cubicBezTo>
                    <a:cubicBezTo>
                      <a:pt x="21932" y="23122"/>
                      <a:pt x="21896" y="21836"/>
                      <a:pt x="21777" y="20550"/>
                    </a:cubicBezTo>
                    <a:cubicBezTo>
                      <a:pt x="21765" y="20502"/>
                      <a:pt x="21742" y="20478"/>
                      <a:pt x="21706" y="20455"/>
                    </a:cubicBezTo>
                    <a:cubicBezTo>
                      <a:pt x="21956" y="20431"/>
                      <a:pt x="22206" y="20395"/>
                      <a:pt x="22456" y="20371"/>
                    </a:cubicBezTo>
                    <a:cubicBezTo>
                      <a:pt x="22635" y="20347"/>
                      <a:pt x="22813" y="20324"/>
                      <a:pt x="22980" y="20300"/>
                    </a:cubicBezTo>
                    <a:close/>
                    <a:moveTo>
                      <a:pt x="6478" y="19633"/>
                    </a:moveTo>
                    <a:lnTo>
                      <a:pt x="6478" y="19633"/>
                    </a:lnTo>
                    <a:cubicBezTo>
                      <a:pt x="6633" y="19681"/>
                      <a:pt x="6787" y="19716"/>
                      <a:pt x="6942" y="19764"/>
                    </a:cubicBezTo>
                    <a:cubicBezTo>
                      <a:pt x="7823" y="19990"/>
                      <a:pt x="8752" y="20169"/>
                      <a:pt x="9645" y="20324"/>
                    </a:cubicBezTo>
                    <a:cubicBezTo>
                      <a:pt x="9645" y="20324"/>
                      <a:pt x="9681" y="20335"/>
                      <a:pt x="9681" y="20347"/>
                    </a:cubicBezTo>
                    <a:lnTo>
                      <a:pt x="9681" y="24431"/>
                    </a:lnTo>
                    <a:cubicBezTo>
                      <a:pt x="9085" y="24360"/>
                      <a:pt x="8645" y="24265"/>
                      <a:pt x="8157" y="24169"/>
                    </a:cubicBezTo>
                    <a:cubicBezTo>
                      <a:pt x="8037" y="22824"/>
                      <a:pt x="8002" y="21478"/>
                      <a:pt x="8085" y="20133"/>
                    </a:cubicBezTo>
                    <a:cubicBezTo>
                      <a:pt x="8091" y="20057"/>
                      <a:pt x="8034" y="20021"/>
                      <a:pt x="7973" y="20021"/>
                    </a:cubicBezTo>
                    <a:cubicBezTo>
                      <a:pt x="7909" y="20021"/>
                      <a:pt x="7841" y="20060"/>
                      <a:pt x="7835" y="20133"/>
                    </a:cubicBezTo>
                    <a:cubicBezTo>
                      <a:pt x="7752" y="21467"/>
                      <a:pt x="7764" y="22788"/>
                      <a:pt x="7883" y="24110"/>
                    </a:cubicBezTo>
                    <a:cubicBezTo>
                      <a:pt x="7454" y="24015"/>
                      <a:pt x="7014" y="23907"/>
                      <a:pt x="6585" y="23788"/>
                    </a:cubicBezTo>
                    <a:cubicBezTo>
                      <a:pt x="6609" y="22407"/>
                      <a:pt x="6573" y="21014"/>
                      <a:pt x="6478" y="19633"/>
                    </a:cubicBezTo>
                    <a:close/>
                    <a:moveTo>
                      <a:pt x="9823" y="20359"/>
                    </a:moveTo>
                    <a:cubicBezTo>
                      <a:pt x="10121" y="20407"/>
                      <a:pt x="10478" y="20455"/>
                      <a:pt x="10812" y="20490"/>
                    </a:cubicBezTo>
                    <a:cubicBezTo>
                      <a:pt x="10800" y="20514"/>
                      <a:pt x="10800" y="20526"/>
                      <a:pt x="10800" y="20550"/>
                    </a:cubicBezTo>
                    <a:cubicBezTo>
                      <a:pt x="10907" y="21907"/>
                      <a:pt x="11014" y="23253"/>
                      <a:pt x="11121" y="24610"/>
                    </a:cubicBezTo>
                    <a:cubicBezTo>
                      <a:pt x="10693" y="24562"/>
                      <a:pt x="10276" y="24515"/>
                      <a:pt x="9823" y="24455"/>
                    </a:cubicBezTo>
                    <a:lnTo>
                      <a:pt x="9823" y="20359"/>
                    </a:lnTo>
                    <a:close/>
                    <a:moveTo>
                      <a:pt x="21563" y="20478"/>
                    </a:moveTo>
                    <a:lnTo>
                      <a:pt x="21563" y="20478"/>
                    </a:lnTo>
                    <a:cubicBezTo>
                      <a:pt x="21539" y="20490"/>
                      <a:pt x="21527" y="20514"/>
                      <a:pt x="21539" y="20550"/>
                    </a:cubicBezTo>
                    <a:cubicBezTo>
                      <a:pt x="21658" y="21848"/>
                      <a:pt x="21694" y="23145"/>
                      <a:pt x="21646" y="24455"/>
                    </a:cubicBezTo>
                    <a:cubicBezTo>
                      <a:pt x="21277" y="24526"/>
                      <a:pt x="20896" y="24586"/>
                      <a:pt x="20515" y="24622"/>
                    </a:cubicBezTo>
                    <a:cubicBezTo>
                      <a:pt x="20527" y="23276"/>
                      <a:pt x="20539" y="21931"/>
                      <a:pt x="20539" y="20574"/>
                    </a:cubicBezTo>
                    <a:cubicBezTo>
                      <a:pt x="20884" y="20550"/>
                      <a:pt x="21218" y="20514"/>
                      <a:pt x="21563" y="20478"/>
                    </a:cubicBezTo>
                    <a:close/>
                    <a:moveTo>
                      <a:pt x="11026" y="20514"/>
                    </a:moveTo>
                    <a:cubicBezTo>
                      <a:pt x="11538" y="20574"/>
                      <a:pt x="12050" y="20633"/>
                      <a:pt x="12562" y="20669"/>
                    </a:cubicBezTo>
                    <a:cubicBezTo>
                      <a:pt x="12514" y="21967"/>
                      <a:pt x="12538" y="23264"/>
                      <a:pt x="12645" y="24550"/>
                    </a:cubicBezTo>
                    <a:cubicBezTo>
                      <a:pt x="12657" y="24628"/>
                      <a:pt x="12720" y="24666"/>
                      <a:pt x="12778" y="24666"/>
                    </a:cubicBezTo>
                    <a:cubicBezTo>
                      <a:pt x="12836" y="24666"/>
                      <a:pt x="12889" y="24628"/>
                      <a:pt x="12883" y="24550"/>
                    </a:cubicBezTo>
                    <a:cubicBezTo>
                      <a:pt x="12776" y="23264"/>
                      <a:pt x="12740" y="21979"/>
                      <a:pt x="12800" y="20681"/>
                    </a:cubicBezTo>
                    <a:lnTo>
                      <a:pt x="12800" y="20681"/>
                    </a:lnTo>
                    <a:cubicBezTo>
                      <a:pt x="13252" y="20716"/>
                      <a:pt x="13693" y="20740"/>
                      <a:pt x="14145" y="20752"/>
                    </a:cubicBezTo>
                    <a:cubicBezTo>
                      <a:pt x="14348" y="22086"/>
                      <a:pt x="14479" y="23419"/>
                      <a:pt x="14538" y="24753"/>
                    </a:cubicBezTo>
                    <a:cubicBezTo>
                      <a:pt x="13479" y="24753"/>
                      <a:pt x="12431" y="24717"/>
                      <a:pt x="11371" y="24622"/>
                    </a:cubicBezTo>
                    <a:cubicBezTo>
                      <a:pt x="11264" y="23264"/>
                      <a:pt x="11157" y="21907"/>
                      <a:pt x="11038" y="20550"/>
                    </a:cubicBezTo>
                    <a:cubicBezTo>
                      <a:pt x="11038" y="20538"/>
                      <a:pt x="11038" y="20526"/>
                      <a:pt x="11026" y="20514"/>
                    </a:cubicBezTo>
                    <a:close/>
                    <a:moveTo>
                      <a:pt x="14407" y="20764"/>
                    </a:moveTo>
                    <a:cubicBezTo>
                      <a:pt x="14895" y="20776"/>
                      <a:pt x="15384" y="20788"/>
                      <a:pt x="15872" y="20788"/>
                    </a:cubicBezTo>
                    <a:cubicBezTo>
                      <a:pt x="15848" y="20800"/>
                      <a:pt x="15824" y="20836"/>
                      <a:pt x="15824" y="20871"/>
                    </a:cubicBezTo>
                    <a:cubicBezTo>
                      <a:pt x="15788" y="22169"/>
                      <a:pt x="15800" y="23467"/>
                      <a:pt x="15848" y="24753"/>
                    </a:cubicBezTo>
                    <a:lnTo>
                      <a:pt x="14776" y="24753"/>
                    </a:lnTo>
                    <a:cubicBezTo>
                      <a:pt x="14705" y="23419"/>
                      <a:pt x="14586" y="22086"/>
                      <a:pt x="14383" y="20764"/>
                    </a:cubicBezTo>
                    <a:close/>
                    <a:moveTo>
                      <a:pt x="17420" y="20764"/>
                    </a:moveTo>
                    <a:cubicBezTo>
                      <a:pt x="17420" y="22098"/>
                      <a:pt x="17420" y="23431"/>
                      <a:pt x="17420" y="24765"/>
                    </a:cubicBezTo>
                    <a:cubicBezTo>
                      <a:pt x="16967" y="24765"/>
                      <a:pt x="16527" y="24765"/>
                      <a:pt x="16098" y="24753"/>
                    </a:cubicBezTo>
                    <a:cubicBezTo>
                      <a:pt x="16038" y="23467"/>
                      <a:pt x="16027" y="22169"/>
                      <a:pt x="16062" y="20871"/>
                    </a:cubicBezTo>
                    <a:cubicBezTo>
                      <a:pt x="16062" y="20836"/>
                      <a:pt x="16062" y="20800"/>
                      <a:pt x="16038" y="20788"/>
                    </a:cubicBezTo>
                    <a:cubicBezTo>
                      <a:pt x="16491" y="20788"/>
                      <a:pt x="16967" y="20776"/>
                      <a:pt x="17420" y="20764"/>
                    </a:cubicBezTo>
                    <a:close/>
                    <a:moveTo>
                      <a:pt x="20277" y="20597"/>
                    </a:moveTo>
                    <a:lnTo>
                      <a:pt x="20277" y="20597"/>
                    </a:lnTo>
                    <a:cubicBezTo>
                      <a:pt x="20265" y="21943"/>
                      <a:pt x="20289" y="23300"/>
                      <a:pt x="20277" y="24646"/>
                    </a:cubicBezTo>
                    <a:cubicBezTo>
                      <a:pt x="19896" y="24693"/>
                      <a:pt x="19515" y="24717"/>
                      <a:pt x="19122" y="24729"/>
                    </a:cubicBezTo>
                    <a:lnTo>
                      <a:pt x="19003" y="20871"/>
                    </a:lnTo>
                    <a:cubicBezTo>
                      <a:pt x="19003" y="20794"/>
                      <a:pt x="18944" y="20755"/>
                      <a:pt x="18884" y="20755"/>
                    </a:cubicBezTo>
                    <a:cubicBezTo>
                      <a:pt x="18825" y="20755"/>
                      <a:pt x="18765" y="20794"/>
                      <a:pt x="18765" y="20871"/>
                    </a:cubicBezTo>
                    <a:cubicBezTo>
                      <a:pt x="18813" y="22157"/>
                      <a:pt x="18813" y="23455"/>
                      <a:pt x="18860" y="24741"/>
                    </a:cubicBezTo>
                    <a:cubicBezTo>
                      <a:pt x="18432" y="24753"/>
                      <a:pt x="18015" y="24765"/>
                      <a:pt x="17562" y="24765"/>
                    </a:cubicBezTo>
                    <a:lnTo>
                      <a:pt x="17562" y="20752"/>
                    </a:lnTo>
                    <a:cubicBezTo>
                      <a:pt x="18455" y="20728"/>
                      <a:pt x="19384" y="20669"/>
                      <a:pt x="20277" y="20597"/>
                    </a:cubicBezTo>
                    <a:close/>
                    <a:moveTo>
                      <a:pt x="9937" y="0"/>
                    </a:moveTo>
                    <a:cubicBezTo>
                      <a:pt x="8462" y="0"/>
                      <a:pt x="6986" y="65"/>
                      <a:pt x="5537" y="262"/>
                    </a:cubicBezTo>
                    <a:cubicBezTo>
                      <a:pt x="3858" y="476"/>
                      <a:pt x="882" y="988"/>
                      <a:pt x="263" y="2905"/>
                    </a:cubicBezTo>
                    <a:cubicBezTo>
                      <a:pt x="227" y="3024"/>
                      <a:pt x="203" y="3143"/>
                      <a:pt x="191" y="3262"/>
                    </a:cubicBezTo>
                    <a:cubicBezTo>
                      <a:pt x="120" y="3321"/>
                      <a:pt x="84" y="3405"/>
                      <a:pt x="84" y="3512"/>
                    </a:cubicBezTo>
                    <a:cubicBezTo>
                      <a:pt x="144" y="5286"/>
                      <a:pt x="1" y="7215"/>
                      <a:pt x="275" y="8977"/>
                    </a:cubicBezTo>
                    <a:cubicBezTo>
                      <a:pt x="406" y="9798"/>
                      <a:pt x="822" y="10048"/>
                      <a:pt x="1572" y="10346"/>
                    </a:cubicBezTo>
                    <a:cubicBezTo>
                      <a:pt x="2156" y="10584"/>
                      <a:pt x="2739" y="10775"/>
                      <a:pt x="3334" y="10941"/>
                    </a:cubicBezTo>
                    <a:cubicBezTo>
                      <a:pt x="3334" y="10953"/>
                      <a:pt x="3334" y="10965"/>
                      <a:pt x="3334" y="10977"/>
                    </a:cubicBezTo>
                    <a:cubicBezTo>
                      <a:pt x="3382" y="12585"/>
                      <a:pt x="3192" y="14335"/>
                      <a:pt x="3430" y="15918"/>
                    </a:cubicBezTo>
                    <a:cubicBezTo>
                      <a:pt x="3442" y="15942"/>
                      <a:pt x="3442" y="15954"/>
                      <a:pt x="3442" y="15966"/>
                    </a:cubicBezTo>
                    <a:cubicBezTo>
                      <a:pt x="3370" y="16025"/>
                      <a:pt x="3311" y="16109"/>
                      <a:pt x="3311" y="16240"/>
                    </a:cubicBezTo>
                    <a:cubicBezTo>
                      <a:pt x="3323" y="16514"/>
                      <a:pt x="3323" y="16776"/>
                      <a:pt x="3334" y="17049"/>
                    </a:cubicBezTo>
                    <a:cubicBezTo>
                      <a:pt x="3323" y="17085"/>
                      <a:pt x="3323" y="17133"/>
                      <a:pt x="3323" y="17180"/>
                    </a:cubicBezTo>
                    <a:cubicBezTo>
                      <a:pt x="3334" y="17192"/>
                      <a:pt x="3334" y="17204"/>
                      <a:pt x="3334" y="17216"/>
                    </a:cubicBezTo>
                    <a:cubicBezTo>
                      <a:pt x="3358" y="18645"/>
                      <a:pt x="3370" y="20074"/>
                      <a:pt x="3394" y="21502"/>
                    </a:cubicBezTo>
                    <a:cubicBezTo>
                      <a:pt x="3418" y="22574"/>
                      <a:pt x="3358" y="23276"/>
                      <a:pt x="4382" y="23788"/>
                    </a:cubicBezTo>
                    <a:cubicBezTo>
                      <a:pt x="7335" y="25254"/>
                      <a:pt x="11110" y="25472"/>
                      <a:pt x="14434" y="25472"/>
                    </a:cubicBezTo>
                    <a:cubicBezTo>
                      <a:pt x="14755" y="25472"/>
                      <a:pt x="15072" y="25470"/>
                      <a:pt x="15384" y="25467"/>
                    </a:cubicBezTo>
                    <a:cubicBezTo>
                      <a:pt x="15657" y="25463"/>
                      <a:pt x="15944" y="25461"/>
                      <a:pt x="16239" y="25461"/>
                    </a:cubicBezTo>
                    <a:cubicBezTo>
                      <a:pt x="16547" y="25461"/>
                      <a:pt x="16866" y="25463"/>
                      <a:pt x="17191" y="25463"/>
                    </a:cubicBezTo>
                    <a:cubicBezTo>
                      <a:pt x="19912" y="25463"/>
                      <a:pt x="23148" y="25377"/>
                      <a:pt x="25135" y="23776"/>
                    </a:cubicBezTo>
                    <a:cubicBezTo>
                      <a:pt x="26004" y="23074"/>
                      <a:pt x="25968" y="22121"/>
                      <a:pt x="25992" y="21086"/>
                    </a:cubicBezTo>
                    <a:cubicBezTo>
                      <a:pt x="26016" y="19490"/>
                      <a:pt x="26040" y="17895"/>
                      <a:pt x="26075" y="16299"/>
                    </a:cubicBezTo>
                    <a:cubicBezTo>
                      <a:pt x="26087" y="16144"/>
                      <a:pt x="26004" y="16049"/>
                      <a:pt x="25897" y="15990"/>
                    </a:cubicBezTo>
                    <a:cubicBezTo>
                      <a:pt x="26254" y="14644"/>
                      <a:pt x="25992" y="12977"/>
                      <a:pt x="25980" y="11572"/>
                    </a:cubicBezTo>
                    <a:cubicBezTo>
                      <a:pt x="26337" y="9775"/>
                      <a:pt x="24420" y="8727"/>
                      <a:pt x="22896" y="8203"/>
                    </a:cubicBezTo>
                    <a:cubicBezTo>
                      <a:pt x="23075" y="6810"/>
                      <a:pt x="22885" y="5238"/>
                      <a:pt x="22920" y="3929"/>
                    </a:cubicBezTo>
                    <a:cubicBezTo>
                      <a:pt x="22932" y="3762"/>
                      <a:pt x="22825" y="3655"/>
                      <a:pt x="22694" y="3607"/>
                    </a:cubicBezTo>
                    <a:cubicBezTo>
                      <a:pt x="22313" y="2595"/>
                      <a:pt x="21099" y="2012"/>
                      <a:pt x="20110" y="1678"/>
                    </a:cubicBezTo>
                    <a:cubicBezTo>
                      <a:pt x="18205" y="1047"/>
                      <a:pt x="16181" y="666"/>
                      <a:pt x="14157" y="416"/>
                    </a:cubicBezTo>
                    <a:cubicBezTo>
                      <a:pt x="14145" y="262"/>
                      <a:pt x="14026" y="119"/>
                      <a:pt x="13824" y="107"/>
                    </a:cubicBezTo>
                    <a:cubicBezTo>
                      <a:pt x="12541" y="51"/>
                      <a:pt x="11239" y="0"/>
                      <a:pt x="9937"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06" name="Google Shape;801;p24">
                <a:extLst>
                  <a:ext uri="{FF2B5EF4-FFF2-40B4-BE49-F238E27FC236}">
                    <a16:creationId xmlns:a16="http://schemas.microsoft.com/office/drawing/2014/main" id="{996D359A-876C-9AFD-1A58-67F6366FDEEA}"/>
                  </a:ext>
                </a:extLst>
              </p:cNvPr>
              <p:cNvSpPr/>
              <p:nvPr/>
            </p:nvSpPr>
            <p:spPr>
              <a:xfrm>
                <a:off x="6467258" y="2751091"/>
                <a:ext cx="434228" cy="95185"/>
              </a:xfrm>
              <a:custGeom>
                <a:avLst/>
                <a:gdLst/>
                <a:ahLst/>
                <a:cxnLst/>
                <a:rect l="l" t="t" r="r" b="b"/>
                <a:pathLst>
                  <a:path w="18745" h="4109" extrusionOk="0">
                    <a:moveTo>
                      <a:pt x="8323" y="370"/>
                    </a:moveTo>
                    <a:cubicBezTo>
                      <a:pt x="10693" y="585"/>
                      <a:pt x="13133" y="847"/>
                      <a:pt x="15396" y="1513"/>
                    </a:cubicBezTo>
                    <a:cubicBezTo>
                      <a:pt x="16098" y="1728"/>
                      <a:pt x="17979" y="2109"/>
                      <a:pt x="16991" y="3454"/>
                    </a:cubicBezTo>
                    <a:cubicBezTo>
                      <a:pt x="16819" y="3696"/>
                      <a:pt x="16259" y="3723"/>
                      <a:pt x="15755" y="3723"/>
                    </a:cubicBezTo>
                    <a:cubicBezTo>
                      <a:pt x="15610" y="3723"/>
                      <a:pt x="15470" y="3721"/>
                      <a:pt x="15345" y="3721"/>
                    </a:cubicBezTo>
                    <a:cubicBezTo>
                      <a:pt x="15242" y="3721"/>
                      <a:pt x="15150" y="3722"/>
                      <a:pt x="15074" y="3728"/>
                    </a:cubicBezTo>
                    <a:cubicBezTo>
                      <a:pt x="14031" y="3816"/>
                      <a:pt x="12975" y="3845"/>
                      <a:pt x="11920" y="3845"/>
                    </a:cubicBezTo>
                    <a:cubicBezTo>
                      <a:pt x="11542" y="3845"/>
                      <a:pt x="11165" y="3841"/>
                      <a:pt x="10788" y="3835"/>
                    </a:cubicBezTo>
                    <a:cubicBezTo>
                      <a:pt x="8168" y="3811"/>
                      <a:pt x="5323" y="3799"/>
                      <a:pt x="2763" y="3180"/>
                    </a:cubicBezTo>
                    <a:cubicBezTo>
                      <a:pt x="1870" y="2966"/>
                      <a:pt x="239" y="2216"/>
                      <a:pt x="1834" y="1299"/>
                    </a:cubicBezTo>
                    <a:cubicBezTo>
                      <a:pt x="2334" y="1013"/>
                      <a:pt x="3215" y="990"/>
                      <a:pt x="3775" y="882"/>
                    </a:cubicBezTo>
                    <a:cubicBezTo>
                      <a:pt x="5251" y="632"/>
                      <a:pt x="6728" y="489"/>
                      <a:pt x="8228" y="430"/>
                    </a:cubicBezTo>
                    <a:cubicBezTo>
                      <a:pt x="8276" y="418"/>
                      <a:pt x="8311" y="394"/>
                      <a:pt x="8323" y="370"/>
                    </a:cubicBezTo>
                    <a:close/>
                    <a:moveTo>
                      <a:pt x="6967" y="1"/>
                    </a:moveTo>
                    <a:cubicBezTo>
                      <a:pt x="6823" y="1"/>
                      <a:pt x="6827" y="228"/>
                      <a:pt x="6966" y="239"/>
                    </a:cubicBezTo>
                    <a:cubicBezTo>
                      <a:pt x="4573" y="359"/>
                      <a:pt x="1" y="763"/>
                      <a:pt x="596" y="2335"/>
                    </a:cubicBezTo>
                    <a:cubicBezTo>
                      <a:pt x="977" y="3359"/>
                      <a:pt x="3346" y="3549"/>
                      <a:pt x="4168" y="3657"/>
                    </a:cubicBezTo>
                    <a:cubicBezTo>
                      <a:pt x="6359" y="3942"/>
                      <a:pt x="8585" y="4049"/>
                      <a:pt x="10788" y="4073"/>
                    </a:cubicBezTo>
                    <a:cubicBezTo>
                      <a:pt x="10993" y="4077"/>
                      <a:pt x="11728" y="4108"/>
                      <a:pt x="12653" y="4108"/>
                    </a:cubicBezTo>
                    <a:cubicBezTo>
                      <a:pt x="15057" y="4108"/>
                      <a:pt x="18745" y="3894"/>
                      <a:pt x="17765" y="2406"/>
                    </a:cubicBezTo>
                    <a:cubicBezTo>
                      <a:pt x="17039" y="1299"/>
                      <a:pt x="14550" y="1049"/>
                      <a:pt x="13407" y="847"/>
                    </a:cubicBezTo>
                    <a:cubicBezTo>
                      <a:pt x="11276" y="466"/>
                      <a:pt x="9133" y="204"/>
                      <a:pt x="6978" y="1"/>
                    </a:cubicBezTo>
                    <a:cubicBezTo>
                      <a:pt x="6974" y="1"/>
                      <a:pt x="6970" y="1"/>
                      <a:pt x="6967"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07" name="Google Shape;802;p24">
                <a:extLst>
                  <a:ext uri="{FF2B5EF4-FFF2-40B4-BE49-F238E27FC236}">
                    <a16:creationId xmlns:a16="http://schemas.microsoft.com/office/drawing/2014/main" id="{27047453-7721-BE13-21B6-692C7CB7B573}"/>
                  </a:ext>
                </a:extLst>
              </p:cNvPr>
              <p:cNvSpPr/>
              <p:nvPr/>
            </p:nvSpPr>
            <p:spPr>
              <a:xfrm>
                <a:off x="6530195" y="2774973"/>
                <a:ext cx="296952" cy="54530"/>
              </a:xfrm>
              <a:custGeom>
                <a:avLst/>
                <a:gdLst/>
                <a:ahLst/>
                <a:cxnLst/>
                <a:rect l="l" t="t" r="r" b="b"/>
                <a:pathLst>
                  <a:path w="12819" h="2354" extrusionOk="0">
                    <a:moveTo>
                      <a:pt x="4892" y="256"/>
                    </a:moveTo>
                    <a:cubicBezTo>
                      <a:pt x="4916" y="280"/>
                      <a:pt x="4940" y="292"/>
                      <a:pt x="4987" y="292"/>
                    </a:cubicBezTo>
                    <a:cubicBezTo>
                      <a:pt x="6868" y="351"/>
                      <a:pt x="8916" y="220"/>
                      <a:pt x="10750" y="732"/>
                    </a:cubicBezTo>
                    <a:cubicBezTo>
                      <a:pt x="10988" y="804"/>
                      <a:pt x="12048" y="1078"/>
                      <a:pt x="12095" y="1268"/>
                    </a:cubicBezTo>
                    <a:cubicBezTo>
                      <a:pt x="12243" y="1928"/>
                      <a:pt x="11201" y="1985"/>
                      <a:pt x="10614" y="1985"/>
                    </a:cubicBezTo>
                    <a:cubicBezTo>
                      <a:pt x="10492" y="1985"/>
                      <a:pt x="10389" y="1983"/>
                      <a:pt x="10321" y="1983"/>
                    </a:cubicBezTo>
                    <a:cubicBezTo>
                      <a:pt x="9606" y="2000"/>
                      <a:pt x="8892" y="2011"/>
                      <a:pt x="8172" y="2011"/>
                    </a:cubicBezTo>
                    <a:cubicBezTo>
                      <a:pt x="7909" y="2011"/>
                      <a:pt x="7645" y="2010"/>
                      <a:pt x="7380" y="2006"/>
                    </a:cubicBezTo>
                    <a:cubicBezTo>
                      <a:pt x="6499" y="2006"/>
                      <a:pt x="5618" y="1983"/>
                      <a:pt x="4737" y="1947"/>
                    </a:cubicBezTo>
                    <a:cubicBezTo>
                      <a:pt x="4619" y="1942"/>
                      <a:pt x="4494" y="1941"/>
                      <a:pt x="4363" y="1941"/>
                    </a:cubicBezTo>
                    <a:cubicBezTo>
                      <a:pt x="4085" y="1941"/>
                      <a:pt x="3781" y="1948"/>
                      <a:pt x="3473" y="1948"/>
                    </a:cubicBezTo>
                    <a:cubicBezTo>
                      <a:pt x="2832" y="1948"/>
                      <a:pt x="2173" y="1916"/>
                      <a:pt x="1677" y="1721"/>
                    </a:cubicBezTo>
                    <a:cubicBezTo>
                      <a:pt x="1153" y="1518"/>
                      <a:pt x="522" y="1090"/>
                      <a:pt x="1118" y="649"/>
                    </a:cubicBezTo>
                    <a:cubicBezTo>
                      <a:pt x="1391" y="447"/>
                      <a:pt x="2951" y="363"/>
                      <a:pt x="3035" y="351"/>
                    </a:cubicBezTo>
                    <a:cubicBezTo>
                      <a:pt x="3654" y="292"/>
                      <a:pt x="4273" y="256"/>
                      <a:pt x="4892" y="256"/>
                    </a:cubicBezTo>
                    <a:close/>
                    <a:moveTo>
                      <a:pt x="4652" y="1"/>
                    </a:moveTo>
                    <a:cubicBezTo>
                      <a:pt x="2912" y="1"/>
                      <a:pt x="0" y="137"/>
                      <a:pt x="153" y="1161"/>
                    </a:cubicBezTo>
                    <a:cubicBezTo>
                      <a:pt x="295" y="2128"/>
                      <a:pt x="2733" y="2310"/>
                      <a:pt x="4761" y="2310"/>
                    </a:cubicBezTo>
                    <a:cubicBezTo>
                      <a:pt x="5977" y="2310"/>
                      <a:pt x="7045" y="2245"/>
                      <a:pt x="7380" y="2245"/>
                    </a:cubicBezTo>
                    <a:cubicBezTo>
                      <a:pt x="7684" y="2250"/>
                      <a:pt x="8807" y="2354"/>
                      <a:pt x="9934" y="2354"/>
                    </a:cubicBezTo>
                    <a:cubicBezTo>
                      <a:pt x="11373" y="2354"/>
                      <a:pt x="12818" y="2184"/>
                      <a:pt x="12571" y="1423"/>
                    </a:cubicBezTo>
                    <a:cubicBezTo>
                      <a:pt x="12321" y="661"/>
                      <a:pt x="10416" y="399"/>
                      <a:pt x="9833" y="304"/>
                    </a:cubicBezTo>
                    <a:cubicBezTo>
                      <a:pt x="8547" y="113"/>
                      <a:pt x="7237" y="101"/>
                      <a:pt x="5928" y="78"/>
                    </a:cubicBezTo>
                    <a:cubicBezTo>
                      <a:pt x="5916" y="42"/>
                      <a:pt x="5880" y="18"/>
                      <a:pt x="5832" y="18"/>
                    </a:cubicBezTo>
                    <a:cubicBezTo>
                      <a:pt x="5660" y="15"/>
                      <a:pt x="5218" y="1"/>
                      <a:pt x="4652"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sp>
          <p:nvSpPr>
            <p:cNvPr id="202" name="Google Shape;803;p24">
              <a:extLst>
                <a:ext uri="{FF2B5EF4-FFF2-40B4-BE49-F238E27FC236}">
                  <a16:creationId xmlns:a16="http://schemas.microsoft.com/office/drawing/2014/main" id="{DC576EB8-FDC0-0F68-0A8B-3448F60877C0}"/>
                </a:ext>
              </a:extLst>
            </p:cNvPr>
            <p:cNvSpPr/>
            <p:nvPr/>
          </p:nvSpPr>
          <p:spPr>
            <a:xfrm>
              <a:off x="6811036" y="2642406"/>
              <a:ext cx="211543" cy="147399"/>
            </a:xfrm>
            <a:custGeom>
              <a:avLst/>
              <a:gdLst/>
              <a:ahLst/>
              <a:cxnLst/>
              <a:rect l="l" t="t" r="r" b="b"/>
              <a:pathLst>
                <a:path w="9132" h="6363" extrusionOk="0">
                  <a:moveTo>
                    <a:pt x="618" y="0"/>
                  </a:moveTo>
                  <a:cubicBezTo>
                    <a:pt x="158" y="0"/>
                    <a:pt x="1" y="770"/>
                    <a:pt x="519" y="943"/>
                  </a:cubicBezTo>
                  <a:cubicBezTo>
                    <a:pt x="3543" y="1955"/>
                    <a:pt x="6127" y="3753"/>
                    <a:pt x="8163" y="6205"/>
                  </a:cubicBezTo>
                  <a:cubicBezTo>
                    <a:pt x="8257" y="6316"/>
                    <a:pt x="8366" y="6363"/>
                    <a:pt x="8473" y="6363"/>
                  </a:cubicBezTo>
                  <a:cubicBezTo>
                    <a:pt x="8814" y="6363"/>
                    <a:pt x="9131" y="5892"/>
                    <a:pt x="8841" y="5539"/>
                  </a:cubicBezTo>
                  <a:cubicBezTo>
                    <a:pt x="6698" y="2955"/>
                    <a:pt x="3948" y="1098"/>
                    <a:pt x="769" y="26"/>
                  </a:cubicBezTo>
                  <a:cubicBezTo>
                    <a:pt x="716" y="8"/>
                    <a:pt x="665" y="0"/>
                    <a:pt x="61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03" name="Google Shape;804;p24">
              <a:extLst>
                <a:ext uri="{FF2B5EF4-FFF2-40B4-BE49-F238E27FC236}">
                  <a16:creationId xmlns:a16="http://schemas.microsoft.com/office/drawing/2014/main" id="{5CCCAB52-F2A3-20D3-AB40-AA14B44C3A7A}"/>
                </a:ext>
              </a:extLst>
            </p:cNvPr>
            <p:cNvSpPr/>
            <p:nvPr/>
          </p:nvSpPr>
          <p:spPr>
            <a:xfrm>
              <a:off x="7037858" y="2839322"/>
              <a:ext cx="57774" cy="75680"/>
            </a:xfrm>
            <a:custGeom>
              <a:avLst/>
              <a:gdLst/>
              <a:ahLst/>
              <a:cxnLst/>
              <a:rect l="l" t="t" r="r" b="b"/>
              <a:pathLst>
                <a:path w="2494" h="3267" extrusionOk="0">
                  <a:moveTo>
                    <a:pt x="676" y="0"/>
                  </a:moveTo>
                  <a:cubicBezTo>
                    <a:pt x="333" y="0"/>
                    <a:pt x="1" y="338"/>
                    <a:pt x="252" y="681"/>
                  </a:cubicBezTo>
                  <a:cubicBezTo>
                    <a:pt x="764" y="1383"/>
                    <a:pt x="1169" y="2134"/>
                    <a:pt x="1454" y="2943"/>
                  </a:cubicBezTo>
                  <a:cubicBezTo>
                    <a:pt x="1534" y="3169"/>
                    <a:pt x="1726" y="3267"/>
                    <a:pt x="1916" y="3267"/>
                  </a:cubicBezTo>
                  <a:cubicBezTo>
                    <a:pt x="2207" y="3267"/>
                    <a:pt x="2494" y="3039"/>
                    <a:pt x="2371" y="2693"/>
                  </a:cubicBezTo>
                  <a:cubicBezTo>
                    <a:pt x="2062" y="1800"/>
                    <a:pt x="1633" y="967"/>
                    <a:pt x="1073" y="205"/>
                  </a:cubicBezTo>
                  <a:cubicBezTo>
                    <a:pt x="967" y="60"/>
                    <a:pt x="821" y="0"/>
                    <a:pt x="676"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04" name="Google Shape;805;p24">
              <a:extLst>
                <a:ext uri="{FF2B5EF4-FFF2-40B4-BE49-F238E27FC236}">
                  <a16:creationId xmlns:a16="http://schemas.microsoft.com/office/drawing/2014/main" id="{D8CEDD04-C0A6-5B8C-CDE6-6A5A8F3FD57A}"/>
                </a:ext>
              </a:extLst>
            </p:cNvPr>
            <p:cNvSpPr/>
            <p:nvPr/>
          </p:nvSpPr>
          <p:spPr>
            <a:xfrm>
              <a:off x="6350604" y="3073163"/>
              <a:ext cx="62430" cy="142071"/>
            </a:xfrm>
            <a:custGeom>
              <a:avLst/>
              <a:gdLst/>
              <a:ahLst/>
              <a:cxnLst/>
              <a:rect l="l" t="t" r="r" b="b"/>
              <a:pathLst>
                <a:path w="2695" h="6133" extrusionOk="0">
                  <a:moveTo>
                    <a:pt x="459" y="1"/>
                  </a:moveTo>
                  <a:cubicBezTo>
                    <a:pt x="224" y="1"/>
                    <a:pt x="0" y="153"/>
                    <a:pt x="24" y="456"/>
                  </a:cubicBezTo>
                  <a:cubicBezTo>
                    <a:pt x="179" y="2385"/>
                    <a:pt x="727" y="4207"/>
                    <a:pt x="1667" y="5897"/>
                  </a:cubicBezTo>
                  <a:cubicBezTo>
                    <a:pt x="1760" y="6063"/>
                    <a:pt x="1902" y="6132"/>
                    <a:pt x="2046" y="6132"/>
                  </a:cubicBezTo>
                  <a:cubicBezTo>
                    <a:pt x="2367" y="6132"/>
                    <a:pt x="2694" y="5791"/>
                    <a:pt x="2489" y="5421"/>
                  </a:cubicBezTo>
                  <a:cubicBezTo>
                    <a:pt x="1620" y="3873"/>
                    <a:pt x="1108" y="2218"/>
                    <a:pt x="965" y="456"/>
                  </a:cubicBezTo>
                  <a:cubicBezTo>
                    <a:pt x="941" y="153"/>
                    <a:pt x="694" y="1"/>
                    <a:pt x="459"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208" name="Google Shape;809;p24">
            <a:extLst>
              <a:ext uri="{FF2B5EF4-FFF2-40B4-BE49-F238E27FC236}">
                <a16:creationId xmlns:a16="http://schemas.microsoft.com/office/drawing/2014/main" id="{ED393488-BD18-F244-80D0-2BAF7D0269EA}"/>
              </a:ext>
            </a:extLst>
          </p:cNvPr>
          <p:cNvGrpSpPr/>
          <p:nvPr/>
        </p:nvGrpSpPr>
        <p:grpSpPr>
          <a:xfrm>
            <a:off x="664707" y="2896039"/>
            <a:ext cx="716870" cy="716870"/>
            <a:chOff x="1971488" y="1976673"/>
            <a:chExt cx="709405" cy="709405"/>
          </a:xfrm>
        </p:grpSpPr>
        <p:sp>
          <p:nvSpPr>
            <p:cNvPr id="209" name="Google Shape;810;p24">
              <a:extLst>
                <a:ext uri="{FF2B5EF4-FFF2-40B4-BE49-F238E27FC236}">
                  <a16:creationId xmlns:a16="http://schemas.microsoft.com/office/drawing/2014/main" id="{A6B48984-DDA3-88EC-B5DA-39863440C89F}"/>
                </a:ext>
              </a:extLst>
            </p:cNvPr>
            <p:cNvSpPr/>
            <p:nvPr/>
          </p:nvSpPr>
          <p:spPr>
            <a:xfrm>
              <a:off x="1971488" y="1976673"/>
              <a:ext cx="709405" cy="709405"/>
            </a:xfrm>
            <a:custGeom>
              <a:avLst/>
              <a:gdLst/>
              <a:ahLst/>
              <a:cxnLst/>
              <a:rect l="l" t="t" r="r" b="b"/>
              <a:pathLst>
                <a:path w="30624" h="30624" extrusionOk="0">
                  <a:moveTo>
                    <a:pt x="15312" y="1"/>
                  </a:moveTo>
                  <a:cubicBezTo>
                    <a:pt x="6859" y="1"/>
                    <a:pt x="1" y="6859"/>
                    <a:pt x="1" y="15312"/>
                  </a:cubicBezTo>
                  <a:cubicBezTo>
                    <a:pt x="1" y="23765"/>
                    <a:pt x="6859" y="30623"/>
                    <a:pt x="15312" y="30623"/>
                  </a:cubicBezTo>
                  <a:cubicBezTo>
                    <a:pt x="23766" y="30623"/>
                    <a:pt x="30624" y="23765"/>
                    <a:pt x="30624" y="15312"/>
                  </a:cubicBezTo>
                  <a:cubicBezTo>
                    <a:pt x="30624" y="6859"/>
                    <a:pt x="23766" y="1"/>
                    <a:pt x="15312" y="1"/>
                  </a:cubicBezTo>
                  <a:close/>
                </a:path>
              </a:pathLst>
            </a:custGeom>
            <a:solidFill>
              <a:srgbClr val="FCBD24"/>
            </a:solidFill>
            <a:ln>
              <a:noFill/>
            </a:ln>
          </p:spPr>
          <p:txBody>
            <a:bodyPr spcFirstLastPara="1" wrap="square" lIns="121900" tIns="121900" rIns="121900" bIns="121900" anchor="ctr" anchorCtr="0">
              <a:noAutofit/>
            </a:bodyPr>
            <a:lstStyle/>
            <a:p>
              <a:endParaRPr sz="2400"/>
            </a:p>
          </p:txBody>
        </p:sp>
        <p:sp>
          <p:nvSpPr>
            <p:cNvPr id="210" name="Google Shape;811;p24">
              <a:extLst>
                <a:ext uri="{FF2B5EF4-FFF2-40B4-BE49-F238E27FC236}">
                  <a16:creationId xmlns:a16="http://schemas.microsoft.com/office/drawing/2014/main" id="{77759706-C117-70BF-DF91-EC179891EF54}"/>
                </a:ext>
              </a:extLst>
            </p:cNvPr>
            <p:cNvSpPr/>
            <p:nvPr/>
          </p:nvSpPr>
          <p:spPr>
            <a:xfrm>
              <a:off x="2148368" y="2020175"/>
              <a:ext cx="199080" cy="82722"/>
            </a:xfrm>
            <a:custGeom>
              <a:avLst/>
              <a:gdLst/>
              <a:ahLst/>
              <a:cxnLst/>
              <a:rect l="l" t="t" r="r" b="b"/>
              <a:pathLst>
                <a:path w="8594" h="3571" extrusionOk="0">
                  <a:moveTo>
                    <a:pt x="7683" y="0"/>
                  </a:moveTo>
                  <a:cubicBezTo>
                    <a:pt x="4949" y="0"/>
                    <a:pt x="2424" y="973"/>
                    <a:pt x="354" y="2778"/>
                  </a:cubicBezTo>
                  <a:cubicBezTo>
                    <a:pt x="1" y="3094"/>
                    <a:pt x="330" y="3571"/>
                    <a:pt x="713" y="3571"/>
                  </a:cubicBezTo>
                  <a:cubicBezTo>
                    <a:pt x="820" y="3571"/>
                    <a:pt x="931" y="3533"/>
                    <a:pt x="1033" y="3445"/>
                  </a:cubicBezTo>
                  <a:cubicBezTo>
                    <a:pt x="2910" y="1808"/>
                    <a:pt x="5195" y="952"/>
                    <a:pt x="7675" y="952"/>
                  </a:cubicBezTo>
                  <a:cubicBezTo>
                    <a:pt x="7774" y="952"/>
                    <a:pt x="7874" y="954"/>
                    <a:pt x="7974" y="956"/>
                  </a:cubicBezTo>
                  <a:cubicBezTo>
                    <a:pt x="7978" y="956"/>
                    <a:pt x="7982" y="956"/>
                    <a:pt x="7986" y="956"/>
                  </a:cubicBezTo>
                  <a:cubicBezTo>
                    <a:pt x="8593" y="956"/>
                    <a:pt x="8589" y="16"/>
                    <a:pt x="7974" y="4"/>
                  </a:cubicBezTo>
                  <a:cubicBezTo>
                    <a:pt x="7877" y="1"/>
                    <a:pt x="7780" y="0"/>
                    <a:pt x="7683"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11" name="Google Shape;812;p24">
              <a:extLst>
                <a:ext uri="{FF2B5EF4-FFF2-40B4-BE49-F238E27FC236}">
                  <a16:creationId xmlns:a16="http://schemas.microsoft.com/office/drawing/2014/main" id="{553AF49D-00DC-2861-D023-93FBAE886D82}"/>
                </a:ext>
              </a:extLst>
            </p:cNvPr>
            <p:cNvSpPr/>
            <p:nvPr/>
          </p:nvSpPr>
          <p:spPr>
            <a:xfrm>
              <a:off x="2392100" y="2030784"/>
              <a:ext cx="81842" cy="39566"/>
            </a:xfrm>
            <a:custGeom>
              <a:avLst/>
              <a:gdLst/>
              <a:ahLst/>
              <a:cxnLst/>
              <a:rect l="l" t="t" r="r" b="b"/>
              <a:pathLst>
                <a:path w="3533" h="1708" extrusionOk="0">
                  <a:moveTo>
                    <a:pt x="872" y="1"/>
                  </a:moveTo>
                  <a:cubicBezTo>
                    <a:pt x="789" y="1"/>
                    <a:pt x="704" y="4"/>
                    <a:pt x="619" y="10"/>
                  </a:cubicBezTo>
                  <a:cubicBezTo>
                    <a:pt x="27" y="45"/>
                    <a:pt x="1" y="952"/>
                    <a:pt x="575" y="952"/>
                  </a:cubicBezTo>
                  <a:cubicBezTo>
                    <a:pt x="589" y="952"/>
                    <a:pt x="604" y="952"/>
                    <a:pt x="619" y="951"/>
                  </a:cubicBezTo>
                  <a:cubicBezTo>
                    <a:pt x="686" y="946"/>
                    <a:pt x="752" y="944"/>
                    <a:pt x="818" y="944"/>
                  </a:cubicBezTo>
                  <a:cubicBezTo>
                    <a:pt x="1445" y="944"/>
                    <a:pt x="2026" y="1151"/>
                    <a:pt x="2500" y="1582"/>
                  </a:cubicBezTo>
                  <a:cubicBezTo>
                    <a:pt x="2599" y="1670"/>
                    <a:pt x="2709" y="1708"/>
                    <a:pt x="2815" y="1708"/>
                  </a:cubicBezTo>
                  <a:cubicBezTo>
                    <a:pt x="3195" y="1708"/>
                    <a:pt x="3533" y="1231"/>
                    <a:pt x="3179" y="915"/>
                  </a:cubicBezTo>
                  <a:cubicBezTo>
                    <a:pt x="2528" y="329"/>
                    <a:pt x="1729" y="1"/>
                    <a:pt x="872"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12" name="Google Shape;813;p24">
              <a:extLst>
                <a:ext uri="{FF2B5EF4-FFF2-40B4-BE49-F238E27FC236}">
                  <a16:creationId xmlns:a16="http://schemas.microsoft.com/office/drawing/2014/main" id="{A4BDF4F7-8D75-BE4A-C4C6-D9BEF6A3D671}"/>
                </a:ext>
              </a:extLst>
            </p:cNvPr>
            <p:cNvSpPr/>
            <p:nvPr/>
          </p:nvSpPr>
          <p:spPr>
            <a:xfrm>
              <a:off x="2059743" y="2175235"/>
              <a:ext cx="563790" cy="275594"/>
            </a:xfrm>
            <a:custGeom>
              <a:avLst/>
              <a:gdLst/>
              <a:ahLst/>
              <a:cxnLst/>
              <a:rect l="l" t="t" r="r" b="b"/>
              <a:pathLst>
                <a:path w="24338" h="11897" extrusionOk="0">
                  <a:moveTo>
                    <a:pt x="10343" y="739"/>
                  </a:moveTo>
                  <a:cubicBezTo>
                    <a:pt x="10776" y="739"/>
                    <a:pt x="11211" y="743"/>
                    <a:pt x="11645" y="751"/>
                  </a:cubicBezTo>
                  <a:cubicBezTo>
                    <a:pt x="11705" y="835"/>
                    <a:pt x="11788" y="906"/>
                    <a:pt x="11919" y="918"/>
                  </a:cubicBezTo>
                  <a:cubicBezTo>
                    <a:pt x="13800" y="1049"/>
                    <a:pt x="15670" y="1311"/>
                    <a:pt x="17503" y="1728"/>
                  </a:cubicBezTo>
                  <a:cubicBezTo>
                    <a:pt x="18718" y="2001"/>
                    <a:pt x="24337" y="3359"/>
                    <a:pt x="21218" y="5514"/>
                  </a:cubicBezTo>
                  <a:cubicBezTo>
                    <a:pt x="19825" y="6478"/>
                    <a:pt x="17229" y="6311"/>
                    <a:pt x="15574" y="6407"/>
                  </a:cubicBezTo>
                  <a:cubicBezTo>
                    <a:pt x="14564" y="6466"/>
                    <a:pt x="13549" y="6500"/>
                    <a:pt x="12535" y="6500"/>
                  </a:cubicBezTo>
                  <a:cubicBezTo>
                    <a:pt x="11722" y="6500"/>
                    <a:pt x="10908" y="6478"/>
                    <a:pt x="10097" y="6430"/>
                  </a:cubicBezTo>
                  <a:cubicBezTo>
                    <a:pt x="8228" y="6323"/>
                    <a:pt x="6359" y="6073"/>
                    <a:pt x="4525" y="5633"/>
                  </a:cubicBezTo>
                  <a:cubicBezTo>
                    <a:pt x="3716" y="5442"/>
                    <a:pt x="2870" y="5264"/>
                    <a:pt x="2132" y="4895"/>
                  </a:cubicBezTo>
                  <a:cubicBezTo>
                    <a:pt x="1382" y="4514"/>
                    <a:pt x="572" y="4025"/>
                    <a:pt x="1049" y="2871"/>
                  </a:cubicBezTo>
                  <a:cubicBezTo>
                    <a:pt x="1215" y="2466"/>
                    <a:pt x="1918" y="2073"/>
                    <a:pt x="2311" y="1859"/>
                  </a:cubicBezTo>
                  <a:cubicBezTo>
                    <a:pt x="3978" y="942"/>
                    <a:pt x="6121" y="846"/>
                    <a:pt x="7978" y="775"/>
                  </a:cubicBezTo>
                  <a:cubicBezTo>
                    <a:pt x="8762" y="752"/>
                    <a:pt x="9552" y="739"/>
                    <a:pt x="10343" y="739"/>
                  </a:cubicBezTo>
                  <a:close/>
                  <a:moveTo>
                    <a:pt x="846" y="4883"/>
                  </a:moveTo>
                  <a:cubicBezTo>
                    <a:pt x="1108" y="5133"/>
                    <a:pt x="1442" y="5335"/>
                    <a:pt x="1775" y="5514"/>
                  </a:cubicBezTo>
                  <a:cubicBezTo>
                    <a:pt x="1823" y="6907"/>
                    <a:pt x="1858" y="8300"/>
                    <a:pt x="1906" y="9693"/>
                  </a:cubicBezTo>
                  <a:cubicBezTo>
                    <a:pt x="799" y="9038"/>
                    <a:pt x="965" y="8657"/>
                    <a:pt x="930" y="7621"/>
                  </a:cubicBezTo>
                  <a:cubicBezTo>
                    <a:pt x="906" y="6704"/>
                    <a:pt x="870" y="5799"/>
                    <a:pt x="846" y="4883"/>
                  </a:cubicBezTo>
                  <a:close/>
                  <a:moveTo>
                    <a:pt x="2013" y="5621"/>
                  </a:moveTo>
                  <a:cubicBezTo>
                    <a:pt x="2108" y="5668"/>
                    <a:pt x="2192" y="5704"/>
                    <a:pt x="2287" y="5740"/>
                  </a:cubicBezTo>
                  <a:cubicBezTo>
                    <a:pt x="2549" y="5835"/>
                    <a:pt x="2811" y="5930"/>
                    <a:pt x="3073" y="6014"/>
                  </a:cubicBezTo>
                  <a:cubicBezTo>
                    <a:pt x="3180" y="7395"/>
                    <a:pt x="3216" y="8776"/>
                    <a:pt x="3192" y="10157"/>
                  </a:cubicBezTo>
                  <a:cubicBezTo>
                    <a:pt x="2811" y="10074"/>
                    <a:pt x="2430" y="9967"/>
                    <a:pt x="2108" y="9800"/>
                  </a:cubicBezTo>
                  <a:cubicBezTo>
                    <a:pt x="2132" y="9776"/>
                    <a:pt x="2144" y="9752"/>
                    <a:pt x="2144" y="9717"/>
                  </a:cubicBezTo>
                  <a:cubicBezTo>
                    <a:pt x="2096" y="8347"/>
                    <a:pt x="2061" y="6990"/>
                    <a:pt x="2013" y="5621"/>
                  </a:cubicBezTo>
                  <a:close/>
                  <a:moveTo>
                    <a:pt x="22182" y="5764"/>
                  </a:moveTo>
                  <a:lnTo>
                    <a:pt x="22182" y="5764"/>
                  </a:lnTo>
                  <a:cubicBezTo>
                    <a:pt x="22170" y="6597"/>
                    <a:pt x="22159" y="7431"/>
                    <a:pt x="22099" y="8252"/>
                  </a:cubicBezTo>
                  <a:cubicBezTo>
                    <a:pt x="22075" y="8716"/>
                    <a:pt x="21920" y="9086"/>
                    <a:pt x="21682" y="9383"/>
                  </a:cubicBezTo>
                  <a:cubicBezTo>
                    <a:pt x="21611" y="8371"/>
                    <a:pt x="21599" y="7359"/>
                    <a:pt x="21635" y="6347"/>
                  </a:cubicBezTo>
                  <a:cubicBezTo>
                    <a:pt x="21641" y="6270"/>
                    <a:pt x="21584" y="6231"/>
                    <a:pt x="21525" y="6231"/>
                  </a:cubicBezTo>
                  <a:cubicBezTo>
                    <a:pt x="21465" y="6231"/>
                    <a:pt x="21402" y="6270"/>
                    <a:pt x="21397" y="6347"/>
                  </a:cubicBezTo>
                  <a:cubicBezTo>
                    <a:pt x="21349" y="7443"/>
                    <a:pt x="21373" y="8538"/>
                    <a:pt x="21456" y="9621"/>
                  </a:cubicBezTo>
                  <a:cubicBezTo>
                    <a:pt x="21146" y="9919"/>
                    <a:pt x="20754" y="10133"/>
                    <a:pt x="20325" y="10300"/>
                  </a:cubicBezTo>
                  <a:cubicBezTo>
                    <a:pt x="20277" y="9121"/>
                    <a:pt x="20194" y="7943"/>
                    <a:pt x="20063" y="6764"/>
                  </a:cubicBezTo>
                  <a:cubicBezTo>
                    <a:pt x="20051" y="6728"/>
                    <a:pt x="20039" y="6704"/>
                    <a:pt x="20015" y="6681"/>
                  </a:cubicBezTo>
                  <a:cubicBezTo>
                    <a:pt x="20801" y="6538"/>
                    <a:pt x="21635" y="6276"/>
                    <a:pt x="22182" y="5764"/>
                  </a:cubicBezTo>
                  <a:close/>
                  <a:moveTo>
                    <a:pt x="3323" y="6097"/>
                  </a:moveTo>
                  <a:lnTo>
                    <a:pt x="3323" y="6097"/>
                  </a:lnTo>
                  <a:cubicBezTo>
                    <a:pt x="3787" y="6240"/>
                    <a:pt x="4252" y="6359"/>
                    <a:pt x="4740" y="6466"/>
                  </a:cubicBezTo>
                  <a:cubicBezTo>
                    <a:pt x="4704" y="6478"/>
                    <a:pt x="4680" y="6514"/>
                    <a:pt x="4668" y="6561"/>
                  </a:cubicBezTo>
                  <a:cubicBezTo>
                    <a:pt x="4585" y="7895"/>
                    <a:pt x="4609" y="9217"/>
                    <a:pt x="4728" y="10538"/>
                  </a:cubicBezTo>
                  <a:cubicBezTo>
                    <a:pt x="4359" y="10455"/>
                    <a:pt x="3990" y="10371"/>
                    <a:pt x="3632" y="10276"/>
                  </a:cubicBezTo>
                  <a:cubicBezTo>
                    <a:pt x="3561" y="10252"/>
                    <a:pt x="3490" y="10240"/>
                    <a:pt x="3430" y="10217"/>
                  </a:cubicBezTo>
                  <a:cubicBezTo>
                    <a:pt x="3454" y="8847"/>
                    <a:pt x="3418" y="7466"/>
                    <a:pt x="3323" y="6097"/>
                  </a:cubicBezTo>
                  <a:close/>
                  <a:moveTo>
                    <a:pt x="19825" y="6716"/>
                  </a:moveTo>
                  <a:cubicBezTo>
                    <a:pt x="19825" y="6728"/>
                    <a:pt x="19825" y="6752"/>
                    <a:pt x="19825" y="6764"/>
                  </a:cubicBezTo>
                  <a:cubicBezTo>
                    <a:pt x="19956" y="7966"/>
                    <a:pt x="20051" y="9181"/>
                    <a:pt x="20087" y="10383"/>
                  </a:cubicBezTo>
                  <a:cubicBezTo>
                    <a:pt x="19706" y="10514"/>
                    <a:pt x="19325" y="10610"/>
                    <a:pt x="18956" y="10693"/>
                  </a:cubicBezTo>
                  <a:cubicBezTo>
                    <a:pt x="18872" y="10705"/>
                    <a:pt x="18801" y="10717"/>
                    <a:pt x="18730" y="10741"/>
                  </a:cubicBezTo>
                  <a:cubicBezTo>
                    <a:pt x="18777" y="9478"/>
                    <a:pt x="18741" y="8228"/>
                    <a:pt x="18610" y="6978"/>
                  </a:cubicBezTo>
                  <a:cubicBezTo>
                    <a:pt x="18610" y="6919"/>
                    <a:pt x="18575" y="6895"/>
                    <a:pt x="18539" y="6871"/>
                  </a:cubicBezTo>
                  <a:cubicBezTo>
                    <a:pt x="18694" y="6859"/>
                    <a:pt x="18860" y="6835"/>
                    <a:pt x="19015" y="6823"/>
                  </a:cubicBezTo>
                  <a:cubicBezTo>
                    <a:pt x="19265" y="6800"/>
                    <a:pt x="19551" y="6764"/>
                    <a:pt x="19825" y="6716"/>
                  </a:cubicBezTo>
                  <a:close/>
                  <a:moveTo>
                    <a:pt x="4847" y="6502"/>
                  </a:moveTo>
                  <a:lnTo>
                    <a:pt x="4847" y="6502"/>
                  </a:lnTo>
                  <a:cubicBezTo>
                    <a:pt x="5371" y="6609"/>
                    <a:pt x="5942" y="6704"/>
                    <a:pt x="6383" y="6788"/>
                  </a:cubicBezTo>
                  <a:cubicBezTo>
                    <a:pt x="6383" y="8145"/>
                    <a:pt x="6383" y="9502"/>
                    <a:pt x="6383" y="10848"/>
                  </a:cubicBezTo>
                  <a:cubicBezTo>
                    <a:pt x="5942" y="10776"/>
                    <a:pt x="5430" y="10693"/>
                    <a:pt x="4930" y="10586"/>
                  </a:cubicBezTo>
                  <a:cubicBezTo>
                    <a:pt x="4811" y="9240"/>
                    <a:pt x="4799" y="7907"/>
                    <a:pt x="4894" y="6561"/>
                  </a:cubicBezTo>
                  <a:cubicBezTo>
                    <a:pt x="4894" y="6538"/>
                    <a:pt x="4859" y="6514"/>
                    <a:pt x="4847" y="6502"/>
                  </a:cubicBezTo>
                  <a:close/>
                  <a:moveTo>
                    <a:pt x="18408" y="6883"/>
                  </a:moveTo>
                  <a:lnTo>
                    <a:pt x="18408" y="6883"/>
                  </a:lnTo>
                  <a:cubicBezTo>
                    <a:pt x="18384" y="6907"/>
                    <a:pt x="18372" y="6931"/>
                    <a:pt x="18372" y="6978"/>
                  </a:cubicBezTo>
                  <a:cubicBezTo>
                    <a:pt x="18503" y="8240"/>
                    <a:pt x="18539" y="9514"/>
                    <a:pt x="18491" y="10776"/>
                  </a:cubicBezTo>
                  <a:cubicBezTo>
                    <a:pt x="18110" y="10848"/>
                    <a:pt x="17741" y="10907"/>
                    <a:pt x="17360" y="10955"/>
                  </a:cubicBezTo>
                  <a:cubicBezTo>
                    <a:pt x="17372" y="9633"/>
                    <a:pt x="17372" y="8312"/>
                    <a:pt x="17384" y="6978"/>
                  </a:cubicBezTo>
                  <a:cubicBezTo>
                    <a:pt x="17729" y="6954"/>
                    <a:pt x="18075" y="6919"/>
                    <a:pt x="18408" y="6883"/>
                  </a:cubicBezTo>
                  <a:close/>
                  <a:moveTo>
                    <a:pt x="6680" y="6811"/>
                  </a:moveTo>
                  <a:cubicBezTo>
                    <a:pt x="6978" y="6859"/>
                    <a:pt x="7323" y="6907"/>
                    <a:pt x="7645" y="6942"/>
                  </a:cubicBezTo>
                  <a:cubicBezTo>
                    <a:pt x="7645" y="6954"/>
                    <a:pt x="7645" y="6966"/>
                    <a:pt x="7645" y="6978"/>
                  </a:cubicBezTo>
                  <a:cubicBezTo>
                    <a:pt x="7752" y="8324"/>
                    <a:pt x="7871" y="9681"/>
                    <a:pt x="7978" y="11026"/>
                  </a:cubicBezTo>
                  <a:cubicBezTo>
                    <a:pt x="7550" y="10991"/>
                    <a:pt x="7133" y="10943"/>
                    <a:pt x="6680" y="10883"/>
                  </a:cubicBezTo>
                  <a:lnTo>
                    <a:pt x="6680" y="6811"/>
                  </a:lnTo>
                  <a:close/>
                  <a:moveTo>
                    <a:pt x="7883" y="6954"/>
                  </a:moveTo>
                  <a:lnTo>
                    <a:pt x="7883" y="6954"/>
                  </a:lnTo>
                  <a:cubicBezTo>
                    <a:pt x="8395" y="7002"/>
                    <a:pt x="8895" y="7062"/>
                    <a:pt x="9407" y="7085"/>
                  </a:cubicBezTo>
                  <a:cubicBezTo>
                    <a:pt x="9347" y="8383"/>
                    <a:pt x="9383" y="9681"/>
                    <a:pt x="9490" y="10979"/>
                  </a:cubicBezTo>
                  <a:cubicBezTo>
                    <a:pt x="9495" y="11040"/>
                    <a:pt x="9543" y="11078"/>
                    <a:pt x="9594" y="11088"/>
                  </a:cubicBezTo>
                  <a:lnTo>
                    <a:pt x="9594" y="11088"/>
                  </a:lnTo>
                  <a:cubicBezTo>
                    <a:pt x="9134" y="11074"/>
                    <a:pt x="8674" y="11051"/>
                    <a:pt x="8216" y="11014"/>
                  </a:cubicBezTo>
                  <a:cubicBezTo>
                    <a:pt x="8109" y="9657"/>
                    <a:pt x="7990" y="8312"/>
                    <a:pt x="7883" y="6954"/>
                  </a:cubicBezTo>
                  <a:close/>
                  <a:moveTo>
                    <a:pt x="9633" y="7109"/>
                  </a:moveTo>
                  <a:lnTo>
                    <a:pt x="9633" y="7109"/>
                  </a:lnTo>
                  <a:cubicBezTo>
                    <a:pt x="9883" y="7121"/>
                    <a:pt x="10133" y="7145"/>
                    <a:pt x="10383" y="7157"/>
                  </a:cubicBezTo>
                  <a:cubicBezTo>
                    <a:pt x="10413" y="7159"/>
                    <a:pt x="10443" y="7159"/>
                    <a:pt x="10472" y="7159"/>
                  </a:cubicBezTo>
                  <a:cubicBezTo>
                    <a:pt x="10615" y="7159"/>
                    <a:pt x="10758" y="7142"/>
                    <a:pt x="10902" y="7142"/>
                  </a:cubicBezTo>
                  <a:cubicBezTo>
                    <a:pt x="10931" y="7142"/>
                    <a:pt x="10961" y="7143"/>
                    <a:pt x="10990" y="7145"/>
                  </a:cubicBezTo>
                  <a:cubicBezTo>
                    <a:pt x="11193" y="8466"/>
                    <a:pt x="11312" y="9776"/>
                    <a:pt x="11383" y="11110"/>
                  </a:cubicBezTo>
                  <a:lnTo>
                    <a:pt x="11371" y="11110"/>
                  </a:lnTo>
                  <a:cubicBezTo>
                    <a:pt x="10797" y="11110"/>
                    <a:pt x="10218" y="11106"/>
                    <a:pt x="9641" y="11089"/>
                  </a:cubicBezTo>
                  <a:lnTo>
                    <a:pt x="9641" y="11089"/>
                  </a:lnTo>
                  <a:cubicBezTo>
                    <a:pt x="9691" y="11082"/>
                    <a:pt x="9734" y="11046"/>
                    <a:pt x="9728" y="10979"/>
                  </a:cubicBezTo>
                  <a:cubicBezTo>
                    <a:pt x="9621" y="9693"/>
                    <a:pt x="9586" y="8395"/>
                    <a:pt x="9633" y="7109"/>
                  </a:cubicBezTo>
                  <a:close/>
                  <a:moveTo>
                    <a:pt x="17122" y="7002"/>
                  </a:moveTo>
                  <a:lnTo>
                    <a:pt x="17122" y="7002"/>
                  </a:lnTo>
                  <a:cubicBezTo>
                    <a:pt x="17110" y="8335"/>
                    <a:pt x="17134" y="9669"/>
                    <a:pt x="17122" y="10991"/>
                  </a:cubicBezTo>
                  <a:cubicBezTo>
                    <a:pt x="16741" y="11038"/>
                    <a:pt x="16348" y="11074"/>
                    <a:pt x="15967" y="11098"/>
                  </a:cubicBezTo>
                  <a:cubicBezTo>
                    <a:pt x="15920" y="9824"/>
                    <a:pt x="15884" y="8562"/>
                    <a:pt x="15848" y="7300"/>
                  </a:cubicBezTo>
                  <a:cubicBezTo>
                    <a:pt x="15842" y="7222"/>
                    <a:pt x="15783" y="7184"/>
                    <a:pt x="15725" y="7184"/>
                  </a:cubicBezTo>
                  <a:cubicBezTo>
                    <a:pt x="15667" y="7184"/>
                    <a:pt x="15610" y="7222"/>
                    <a:pt x="15610" y="7300"/>
                  </a:cubicBezTo>
                  <a:cubicBezTo>
                    <a:pt x="15646" y="8562"/>
                    <a:pt x="15658" y="9836"/>
                    <a:pt x="15705" y="11110"/>
                  </a:cubicBezTo>
                  <a:cubicBezTo>
                    <a:pt x="15289" y="11133"/>
                    <a:pt x="14872" y="11157"/>
                    <a:pt x="14419" y="11169"/>
                  </a:cubicBezTo>
                  <a:lnTo>
                    <a:pt x="14419" y="7169"/>
                  </a:lnTo>
                  <a:cubicBezTo>
                    <a:pt x="15312" y="7133"/>
                    <a:pt x="16229" y="7085"/>
                    <a:pt x="17122" y="7002"/>
                  </a:cubicBezTo>
                  <a:close/>
                  <a:moveTo>
                    <a:pt x="11229" y="7181"/>
                  </a:moveTo>
                  <a:lnTo>
                    <a:pt x="11229" y="7181"/>
                  </a:lnTo>
                  <a:cubicBezTo>
                    <a:pt x="11717" y="7204"/>
                    <a:pt x="12217" y="7204"/>
                    <a:pt x="12717" y="7204"/>
                  </a:cubicBezTo>
                  <a:cubicBezTo>
                    <a:pt x="12681" y="7228"/>
                    <a:pt x="12669" y="7252"/>
                    <a:pt x="12669" y="7300"/>
                  </a:cubicBezTo>
                  <a:cubicBezTo>
                    <a:pt x="12622" y="8597"/>
                    <a:pt x="12634" y="9883"/>
                    <a:pt x="12693" y="11181"/>
                  </a:cubicBezTo>
                  <a:lnTo>
                    <a:pt x="11610" y="11181"/>
                  </a:lnTo>
                  <a:cubicBezTo>
                    <a:pt x="11550" y="9848"/>
                    <a:pt x="11419" y="8514"/>
                    <a:pt x="11229" y="7181"/>
                  </a:cubicBezTo>
                  <a:close/>
                  <a:moveTo>
                    <a:pt x="14277" y="7181"/>
                  </a:moveTo>
                  <a:lnTo>
                    <a:pt x="14277" y="11169"/>
                  </a:lnTo>
                  <a:cubicBezTo>
                    <a:pt x="13824" y="11181"/>
                    <a:pt x="13384" y="11181"/>
                    <a:pt x="12955" y="11181"/>
                  </a:cubicBezTo>
                  <a:cubicBezTo>
                    <a:pt x="12895" y="9883"/>
                    <a:pt x="12872" y="8597"/>
                    <a:pt x="12907" y="7300"/>
                  </a:cubicBezTo>
                  <a:cubicBezTo>
                    <a:pt x="12919" y="7252"/>
                    <a:pt x="12907" y="7228"/>
                    <a:pt x="12884" y="7204"/>
                  </a:cubicBezTo>
                  <a:cubicBezTo>
                    <a:pt x="13348" y="7204"/>
                    <a:pt x="13824" y="7192"/>
                    <a:pt x="14277" y="7181"/>
                  </a:cubicBezTo>
                  <a:close/>
                  <a:moveTo>
                    <a:pt x="9888" y="1"/>
                  </a:moveTo>
                  <a:cubicBezTo>
                    <a:pt x="8427" y="1"/>
                    <a:pt x="6965" y="63"/>
                    <a:pt x="5525" y="251"/>
                  </a:cubicBezTo>
                  <a:cubicBezTo>
                    <a:pt x="3859" y="477"/>
                    <a:pt x="882" y="977"/>
                    <a:pt x="263" y="2906"/>
                  </a:cubicBezTo>
                  <a:cubicBezTo>
                    <a:pt x="227" y="3025"/>
                    <a:pt x="203" y="3144"/>
                    <a:pt x="180" y="3263"/>
                  </a:cubicBezTo>
                  <a:cubicBezTo>
                    <a:pt x="120" y="3311"/>
                    <a:pt x="84" y="3394"/>
                    <a:pt x="84" y="3513"/>
                  </a:cubicBezTo>
                  <a:cubicBezTo>
                    <a:pt x="144" y="5287"/>
                    <a:pt x="1" y="7216"/>
                    <a:pt x="275" y="8967"/>
                  </a:cubicBezTo>
                  <a:cubicBezTo>
                    <a:pt x="406" y="9788"/>
                    <a:pt x="823" y="10050"/>
                    <a:pt x="1573" y="10348"/>
                  </a:cubicBezTo>
                  <a:cubicBezTo>
                    <a:pt x="4740" y="11610"/>
                    <a:pt x="8276" y="11895"/>
                    <a:pt x="11657" y="11895"/>
                  </a:cubicBezTo>
                  <a:cubicBezTo>
                    <a:pt x="11786" y="11895"/>
                    <a:pt x="11915" y="11895"/>
                    <a:pt x="12045" y="11895"/>
                  </a:cubicBezTo>
                  <a:cubicBezTo>
                    <a:pt x="12453" y="11895"/>
                    <a:pt x="12871" y="11897"/>
                    <a:pt x="13294" y="11897"/>
                  </a:cubicBezTo>
                  <a:cubicBezTo>
                    <a:pt x="15784" y="11897"/>
                    <a:pt x="18479" y="11829"/>
                    <a:pt x="20706" y="10895"/>
                  </a:cubicBezTo>
                  <a:cubicBezTo>
                    <a:pt x="21563" y="10538"/>
                    <a:pt x="22456" y="10062"/>
                    <a:pt x="22730" y="9121"/>
                  </a:cubicBezTo>
                  <a:cubicBezTo>
                    <a:pt x="23171" y="7562"/>
                    <a:pt x="22885" y="5538"/>
                    <a:pt x="22921" y="3930"/>
                  </a:cubicBezTo>
                  <a:cubicBezTo>
                    <a:pt x="22921" y="3752"/>
                    <a:pt x="22825" y="3644"/>
                    <a:pt x="22694" y="3609"/>
                  </a:cubicBezTo>
                  <a:cubicBezTo>
                    <a:pt x="22313" y="2597"/>
                    <a:pt x="21099" y="2001"/>
                    <a:pt x="20111" y="1680"/>
                  </a:cubicBezTo>
                  <a:cubicBezTo>
                    <a:pt x="18206" y="1037"/>
                    <a:pt x="16182" y="656"/>
                    <a:pt x="14158" y="418"/>
                  </a:cubicBezTo>
                  <a:cubicBezTo>
                    <a:pt x="14134" y="263"/>
                    <a:pt x="14027" y="120"/>
                    <a:pt x="13824" y="108"/>
                  </a:cubicBezTo>
                  <a:cubicBezTo>
                    <a:pt x="12525" y="52"/>
                    <a:pt x="11207" y="1"/>
                    <a:pt x="9888"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13" name="Google Shape;814;p24">
              <a:extLst>
                <a:ext uri="{FF2B5EF4-FFF2-40B4-BE49-F238E27FC236}">
                  <a16:creationId xmlns:a16="http://schemas.microsoft.com/office/drawing/2014/main" id="{C5C4212B-A699-03C4-C730-A6E83E273B1A}"/>
                </a:ext>
              </a:extLst>
            </p:cNvPr>
            <p:cNvSpPr/>
            <p:nvPr/>
          </p:nvSpPr>
          <p:spPr>
            <a:xfrm>
              <a:off x="2106372" y="2205579"/>
              <a:ext cx="434738" cy="95000"/>
            </a:xfrm>
            <a:custGeom>
              <a:avLst/>
              <a:gdLst/>
              <a:ahLst/>
              <a:cxnLst/>
              <a:rect l="l" t="t" r="r" b="b"/>
              <a:pathLst>
                <a:path w="18767" h="4101" extrusionOk="0">
                  <a:moveTo>
                    <a:pt x="8335" y="358"/>
                  </a:moveTo>
                  <a:cubicBezTo>
                    <a:pt x="10704" y="584"/>
                    <a:pt x="13145" y="846"/>
                    <a:pt x="15407" y="1513"/>
                  </a:cubicBezTo>
                  <a:cubicBezTo>
                    <a:pt x="16109" y="1727"/>
                    <a:pt x="17990" y="2108"/>
                    <a:pt x="17002" y="3454"/>
                  </a:cubicBezTo>
                  <a:cubicBezTo>
                    <a:pt x="16831" y="3696"/>
                    <a:pt x="16270" y="3723"/>
                    <a:pt x="15767" y="3723"/>
                  </a:cubicBezTo>
                  <a:cubicBezTo>
                    <a:pt x="15622" y="3723"/>
                    <a:pt x="15481" y="3720"/>
                    <a:pt x="15356" y="3720"/>
                  </a:cubicBezTo>
                  <a:cubicBezTo>
                    <a:pt x="15254" y="3720"/>
                    <a:pt x="15161" y="3722"/>
                    <a:pt x="15085" y="3727"/>
                  </a:cubicBezTo>
                  <a:cubicBezTo>
                    <a:pt x="13943" y="3814"/>
                    <a:pt x="12785" y="3838"/>
                    <a:pt x="11630" y="3838"/>
                  </a:cubicBezTo>
                  <a:cubicBezTo>
                    <a:pt x="11353" y="3838"/>
                    <a:pt x="11076" y="3837"/>
                    <a:pt x="10799" y="3835"/>
                  </a:cubicBezTo>
                  <a:cubicBezTo>
                    <a:pt x="8180" y="3811"/>
                    <a:pt x="5334" y="3799"/>
                    <a:pt x="2774" y="3168"/>
                  </a:cubicBezTo>
                  <a:cubicBezTo>
                    <a:pt x="1869" y="2954"/>
                    <a:pt x="238" y="2215"/>
                    <a:pt x="1846" y="1287"/>
                  </a:cubicBezTo>
                  <a:cubicBezTo>
                    <a:pt x="2334" y="1013"/>
                    <a:pt x="3227" y="977"/>
                    <a:pt x="3786" y="882"/>
                  </a:cubicBezTo>
                  <a:cubicBezTo>
                    <a:pt x="5251" y="620"/>
                    <a:pt x="6739" y="477"/>
                    <a:pt x="8239" y="418"/>
                  </a:cubicBezTo>
                  <a:cubicBezTo>
                    <a:pt x="8287" y="418"/>
                    <a:pt x="8323" y="394"/>
                    <a:pt x="8335" y="358"/>
                  </a:cubicBezTo>
                  <a:close/>
                  <a:moveTo>
                    <a:pt x="6967" y="0"/>
                  </a:moveTo>
                  <a:cubicBezTo>
                    <a:pt x="6834" y="0"/>
                    <a:pt x="6838" y="216"/>
                    <a:pt x="6977" y="239"/>
                  </a:cubicBezTo>
                  <a:cubicBezTo>
                    <a:pt x="4584" y="358"/>
                    <a:pt x="0" y="751"/>
                    <a:pt x="607" y="2334"/>
                  </a:cubicBezTo>
                  <a:cubicBezTo>
                    <a:pt x="988" y="3358"/>
                    <a:pt x="3358" y="3549"/>
                    <a:pt x="4167" y="3644"/>
                  </a:cubicBezTo>
                  <a:cubicBezTo>
                    <a:pt x="6370" y="3930"/>
                    <a:pt x="8596" y="4049"/>
                    <a:pt x="10799" y="4073"/>
                  </a:cubicBezTo>
                  <a:cubicBezTo>
                    <a:pt x="10998" y="4073"/>
                    <a:pt x="11698" y="4101"/>
                    <a:pt x="12586" y="4101"/>
                  </a:cubicBezTo>
                  <a:cubicBezTo>
                    <a:pt x="14987" y="4101"/>
                    <a:pt x="18767" y="3898"/>
                    <a:pt x="17776" y="2394"/>
                  </a:cubicBezTo>
                  <a:cubicBezTo>
                    <a:pt x="17050" y="1287"/>
                    <a:pt x="14550" y="1049"/>
                    <a:pt x="13418" y="846"/>
                  </a:cubicBezTo>
                  <a:cubicBezTo>
                    <a:pt x="11287" y="465"/>
                    <a:pt x="9132" y="203"/>
                    <a:pt x="6977" y="1"/>
                  </a:cubicBezTo>
                  <a:cubicBezTo>
                    <a:pt x="6974" y="1"/>
                    <a:pt x="6970" y="0"/>
                    <a:pt x="6967"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14" name="Google Shape;815;p24">
              <a:extLst>
                <a:ext uri="{FF2B5EF4-FFF2-40B4-BE49-F238E27FC236}">
                  <a16:creationId xmlns:a16="http://schemas.microsoft.com/office/drawing/2014/main" id="{7D90164A-57E0-1005-F33C-DA0251AEB7D3}"/>
                </a:ext>
              </a:extLst>
            </p:cNvPr>
            <p:cNvSpPr/>
            <p:nvPr/>
          </p:nvSpPr>
          <p:spPr>
            <a:xfrm>
              <a:off x="2169633" y="2229299"/>
              <a:ext cx="296767" cy="54461"/>
            </a:xfrm>
            <a:custGeom>
              <a:avLst/>
              <a:gdLst/>
              <a:ahLst/>
              <a:cxnLst/>
              <a:rect l="l" t="t" r="r" b="b"/>
              <a:pathLst>
                <a:path w="12811" h="2351" extrusionOk="0">
                  <a:moveTo>
                    <a:pt x="4889" y="251"/>
                  </a:moveTo>
                  <a:cubicBezTo>
                    <a:pt x="4913" y="275"/>
                    <a:pt x="4937" y="298"/>
                    <a:pt x="4972" y="298"/>
                  </a:cubicBezTo>
                  <a:cubicBezTo>
                    <a:pt x="6866" y="358"/>
                    <a:pt x="8913" y="227"/>
                    <a:pt x="10735" y="739"/>
                  </a:cubicBezTo>
                  <a:cubicBezTo>
                    <a:pt x="10985" y="810"/>
                    <a:pt x="12045" y="1072"/>
                    <a:pt x="12092" y="1275"/>
                  </a:cubicBezTo>
                  <a:cubicBezTo>
                    <a:pt x="12271" y="2061"/>
                    <a:pt x="10711" y="1977"/>
                    <a:pt x="10318" y="1989"/>
                  </a:cubicBezTo>
                  <a:cubicBezTo>
                    <a:pt x="9604" y="2007"/>
                    <a:pt x="8889" y="2018"/>
                    <a:pt x="8170" y="2018"/>
                  </a:cubicBezTo>
                  <a:cubicBezTo>
                    <a:pt x="7906" y="2018"/>
                    <a:pt x="7642" y="2016"/>
                    <a:pt x="7378" y="2013"/>
                  </a:cubicBezTo>
                  <a:cubicBezTo>
                    <a:pt x="6496" y="2001"/>
                    <a:pt x="5615" y="1989"/>
                    <a:pt x="4734" y="1953"/>
                  </a:cubicBezTo>
                  <a:cubicBezTo>
                    <a:pt x="4615" y="1949"/>
                    <a:pt x="4489" y="1947"/>
                    <a:pt x="4357" y="1947"/>
                  </a:cubicBezTo>
                  <a:cubicBezTo>
                    <a:pt x="4076" y="1947"/>
                    <a:pt x="3773" y="1954"/>
                    <a:pt x="3465" y="1954"/>
                  </a:cubicBezTo>
                  <a:cubicBezTo>
                    <a:pt x="2826" y="1954"/>
                    <a:pt x="2170" y="1923"/>
                    <a:pt x="1674" y="1727"/>
                  </a:cubicBezTo>
                  <a:cubicBezTo>
                    <a:pt x="1151" y="1513"/>
                    <a:pt x="520" y="1096"/>
                    <a:pt x="1115" y="656"/>
                  </a:cubicBezTo>
                  <a:cubicBezTo>
                    <a:pt x="1389" y="453"/>
                    <a:pt x="2948" y="370"/>
                    <a:pt x="3020" y="358"/>
                  </a:cubicBezTo>
                  <a:cubicBezTo>
                    <a:pt x="3651" y="287"/>
                    <a:pt x="4270" y="263"/>
                    <a:pt x="4889" y="251"/>
                  </a:cubicBezTo>
                  <a:close/>
                  <a:moveTo>
                    <a:pt x="4558" y="0"/>
                  </a:moveTo>
                  <a:cubicBezTo>
                    <a:pt x="2809" y="0"/>
                    <a:pt x="0" y="149"/>
                    <a:pt x="150" y="1156"/>
                  </a:cubicBezTo>
                  <a:cubicBezTo>
                    <a:pt x="292" y="2132"/>
                    <a:pt x="2737" y="2310"/>
                    <a:pt x="4766" y="2310"/>
                  </a:cubicBezTo>
                  <a:cubicBezTo>
                    <a:pt x="5938" y="2310"/>
                    <a:pt x="6972" y="2251"/>
                    <a:pt x="7341" y="2251"/>
                  </a:cubicBezTo>
                  <a:cubicBezTo>
                    <a:pt x="7354" y="2251"/>
                    <a:pt x="7366" y="2251"/>
                    <a:pt x="7378" y="2251"/>
                  </a:cubicBezTo>
                  <a:cubicBezTo>
                    <a:pt x="7673" y="2251"/>
                    <a:pt x="8778" y="2350"/>
                    <a:pt x="9895" y="2350"/>
                  </a:cubicBezTo>
                  <a:cubicBezTo>
                    <a:pt x="11342" y="2350"/>
                    <a:pt x="12811" y="2184"/>
                    <a:pt x="12569" y="1418"/>
                  </a:cubicBezTo>
                  <a:cubicBezTo>
                    <a:pt x="12319" y="668"/>
                    <a:pt x="10414" y="406"/>
                    <a:pt x="9830" y="310"/>
                  </a:cubicBezTo>
                  <a:cubicBezTo>
                    <a:pt x="8544" y="108"/>
                    <a:pt x="7235" y="108"/>
                    <a:pt x="5925" y="84"/>
                  </a:cubicBezTo>
                  <a:cubicBezTo>
                    <a:pt x="5913" y="48"/>
                    <a:pt x="5877" y="25"/>
                    <a:pt x="5830" y="25"/>
                  </a:cubicBezTo>
                  <a:cubicBezTo>
                    <a:pt x="5648" y="18"/>
                    <a:pt x="5167" y="0"/>
                    <a:pt x="455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215" name="Google Shape;819;p24">
            <a:extLst>
              <a:ext uri="{FF2B5EF4-FFF2-40B4-BE49-F238E27FC236}">
                <a16:creationId xmlns:a16="http://schemas.microsoft.com/office/drawing/2014/main" id="{5A940D4F-85DF-DB82-1BDD-417BEC4BA45E}"/>
              </a:ext>
            </a:extLst>
          </p:cNvPr>
          <p:cNvGrpSpPr/>
          <p:nvPr/>
        </p:nvGrpSpPr>
        <p:grpSpPr>
          <a:xfrm>
            <a:off x="1156108" y="3269696"/>
            <a:ext cx="4145553" cy="1088323"/>
            <a:chOff x="2457770" y="2346440"/>
            <a:chExt cx="4102381" cy="1076989"/>
          </a:xfrm>
        </p:grpSpPr>
        <p:sp>
          <p:nvSpPr>
            <p:cNvPr id="216" name="Google Shape;820;p24">
              <a:extLst>
                <a:ext uri="{FF2B5EF4-FFF2-40B4-BE49-F238E27FC236}">
                  <a16:creationId xmlns:a16="http://schemas.microsoft.com/office/drawing/2014/main" id="{01559A33-48FF-08DE-5256-978ABCF0C806}"/>
                </a:ext>
              </a:extLst>
            </p:cNvPr>
            <p:cNvSpPr/>
            <p:nvPr/>
          </p:nvSpPr>
          <p:spPr>
            <a:xfrm>
              <a:off x="2510677" y="2346440"/>
              <a:ext cx="3981508" cy="1060679"/>
            </a:xfrm>
            <a:custGeom>
              <a:avLst/>
              <a:gdLst/>
              <a:ahLst/>
              <a:cxnLst/>
              <a:rect l="l" t="t" r="r" b="b"/>
              <a:pathLst>
                <a:path w="171876" h="45788" extrusionOk="0">
                  <a:moveTo>
                    <a:pt x="138381" y="0"/>
                  </a:moveTo>
                  <a:cubicBezTo>
                    <a:pt x="126974" y="0"/>
                    <a:pt x="115959" y="3308"/>
                    <a:pt x="106038" y="9255"/>
                  </a:cubicBezTo>
                  <a:cubicBezTo>
                    <a:pt x="97203" y="14541"/>
                    <a:pt x="89690" y="21518"/>
                    <a:pt x="82535" y="28853"/>
                  </a:cubicBezTo>
                  <a:cubicBezTo>
                    <a:pt x="78141" y="33365"/>
                    <a:pt x="73391" y="37270"/>
                    <a:pt x="67676" y="40056"/>
                  </a:cubicBezTo>
                  <a:cubicBezTo>
                    <a:pt x="60776" y="43421"/>
                    <a:pt x="53153" y="45129"/>
                    <a:pt x="45488" y="45129"/>
                  </a:cubicBezTo>
                  <a:cubicBezTo>
                    <a:pt x="44581" y="45129"/>
                    <a:pt x="43674" y="45105"/>
                    <a:pt x="42768" y="45057"/>
                  </a:cubicBezTo>
                  <a:cubicBezTo>
                    <a:pt x="32957" y="44545"/>
                    <a:pt x="23075" y="41366"/>
                    <a:pt x="14872" y="35913"/>
                  </a:cubicBezTo>
                  <a:cubicBezTo>
                    <a:pt x="7597" y="31067"/>
                    <a:pt x="1168" y="23721"/>
                    <a:pt x="727" y="14613"/>
                  </a:cubicBezTo>
                  <a:cubicBezTo>
                    <a:pt x="715" y="14387"/>
                    <a:pt x="531" y="14274"/>
                    <a:pt x="352" y="14274"/>
                  </a:cubicBezTo>
                  <a:cubicBezTo>
                    <a:pt x="173" y="14274"/>
                    <a:pt x="1" y="14387"/>
                    <a:pt x="13" y="14613"/>
                  </a:cubicBezTo>
                  <a:cubicBezTo>
                    <a:pt x="787" y="30258"/>
                    <a:pt x="17217" y="40068"/>
                    <a:pt x="30707" y="43795"/>
                  </a:cubicBezTo>
                  <a:cubicBezTo>
                    <a:pt x="35492" y="45120"/>
                    <a:pt x="40430" y="45787"/>
                    <a:pt x="45349" y="45787"/>
                  </a:cubicBezTo>
                  <a:cubicBezTo>
                    <a:pt x="56645" y="45787"/>
                    <a:pt x="67843" y="42269"/>
                    <a:pt x="76867" y="35127"/>
                  </a:cubicBezTo>
                  <a:cubicBezTo>
                    <a:pt x="80356" y="32365"/>
                    <a:pt x="83309" y="29019"/>
                    <a:pt x="86440" y="25900"/>
                  </a:cubicBezTo>
                  <a:cubicBezTo>
                    <a:pt x="90238" y="22126"/>
                    <a:pt x="94203" y="18518"/>
                    <a:pt x="98454" y="15268"/>
                  </a:cubicBezTo>
                  <a:cubicBezTo>
                    <a:pt x="109050" y="7195"/>
                    <a:pt x="121504" y="1433"/>
                    <a:pt x="134946" y="730"/>
                  </a:cubicBezTo>
                  <a:cubicBezTo>
                    <a:pt x="136020" y="674"/>
                    <a:pt x="137101" y="646"/>
                    <a:pt x="138187" y="646"/>
                  </a:cubicBezTo>
                  <a:cubicBezTo>
                    <a:pt x="145638" y="646"/>
                    <a:pt x="153302" y="1979"/>
                    <a:pt x="160140" y="4826"/>
                  </a:cubicBezTo>
                  <a:cubicBezTo>
                    <a:pt x="163997" y="6421"/>
                    <a:pt x="169129" y="8934"/>
                    <a:pt x="171129" y="12886"/>
                  </a:cubicBezTo>
                  <a:cubicBezTo>
                    <a:pt x="171192" y="13012"/>
                    <a:pt x="171294" y="13065"/>
                    <a:pt x="171399" y="13065"/>
                  </a:cubicBezTo>
                  <a:cubicBezTo>
                    <a:pt x="171631" y="13065"/>
                    <a:pt x="171876" y="12808"/>
                    <a:pt x="171736" y="12529"/>
                  </a:cubicBezTo>
                  <a:cubicBezTo>
                    <a:pt x="170260" y="9600"/>
                    <a:pt x="166974" y="7505"/>
                    <a:pt x="164200" y="5981"/>
                  </a:cubicBezTo>
                  <a:cubicBezTo>
                    <a:pt x="158473" y="2838"/>
                    <a:pt x="151972" y="1218"/>
                    <a:pt x="145519" y="433"/>
                  </a:cubicBezTo>
                  <a:cubicBezTo>
                    <a:pt x="143127" y="142"/>
                    <a:pt x="140746" y="0"/>
                    <a:pt x="138381" y="0"/>
                  </a:cubicBezTo>
                  <a:close/>
                </a:path>
              </a:pathLst>
            </a:custGeom>
            <a:solidFill>
              <a:srgbClr val="303030"/>
            </a:solidFill>
            <a:ln>
              <a:noFill/>
            </a:ln>
          </p:spPr>
          <p:txBody>
            <a:bodyPr spcFirstLastPara="1" wrap="square" lIns="121900" tIns="121900" rIns="121900" bIns="121900" anchor="ctr" anchorCtr="0">
              <a:noAutofit/>
            </a:bodyPr>
            <a:lstStyle/>
            <a:p>
              <a:endParaRPr sz="2400"/>
            </a:p>
          </p:txBody>
        </p:sp>
        <p:sp>
          <p:nvSpPr>
            <p:cNvPr id="217" name="Google Shape;821;p24">
              <a:extLst>
                <a:ext uri="{FF2B5EF4-FFF2-40B4-BE49-F238E27FC236}">
                  <a16:creationId xmlns:a16="http://schemas.microsoft.com/office/drawing/2014/main" id="{00A4866C-9668-48F0-2DE4-78FDD9075BA3}"/>
                </a:ext>
              </a:extLst>
            </p:cNvPr>
            <p:cNvSpPr/>
            <p:nvPr/>
          </p:nvSpPr>
          <p:spPr>
            <a:xfrm>
              <a:off x="2457770" y="2584797"/>
              <a:ext cx="123122" cy="112026"/>
            </a:xfrm>
            <a:custGeom>
              <a:avLst/>
              <a:gdLst/>
              <a:ahLst/>
              <a:cxnLst/>
              <a:rect l="l" t="t" r="r" b="b"/>
              <a:pathLst>
                <a:path w="5315" h="4836" extrusionOk="0">
                  <a:moveTo>
                    <a:pt x="2855" y="1"/>
                  </a:moveTo>
                  <a:cubicBezTo>
                    <a:pt x="1230" y="1"/>
                    <a:pt x="0" y="2231"/>
                    <a:pt x="606" y="3680"/>
                  </a:cubicBezTo>
                  <a:cubicBezTo>
                    <a:pt x="901" y="4370"/>
                    <a:pt x="1490" y="4711"/>
                    <a:pt x="2135" y="4776"/>
                  </a:cubicBezTo>
                  <a:lnTo>
                    <a:pt x="2135" y="4776"/>
                  </a:lnTo>
                  <a:cubicBezTo>
                    <a:pt x="2280" y="4814"/>
                    <a:pt x="2427" y="4835"/>
                    <a:pt x="2570" y="4835"/>
                  </a:cubicBezTo>
                  <a:cubicBezTo>
                    <a:pt x="2582" y="4835"/>
                    <a:pt x="2594" y="4835"/>
                    <a:pt x="2606" y="4835"/>
                  </a:cubicBezTo>
                  <a:cubicBezTo>
                    <a:pt x="3041" y="4823"/>
                    <a:pt x="3542" y="4757"/>
                    <a:pt x="3781" y="4371"/>
                  </a:cubicBezTo>
                  <a:lnTo>
                    <a:pt x="3781" y="4371"/>
                  </a:lnTo>
                  <a:cubicBezTo>
                    <a:pt x="4001" y="4231"/>
                    <a:pt x="4197" y="4059"/>
                    <a:pt x="4356" y="3858"/>
                  </a:cubicBezTo>
                  <a:cubicBezTo>
                    <a:pt x="5314" y="2652"/>
                    <a:pt x="4745" y="741"/>
                    <a:pt x="3279" y="249"/>
                  </a:cubicBezTo>
                  <a:lnTo>
                    <a:pt x="3279" y="249"/>
                  </a:lnTo>
                  <a:cubicBezTo>
                    <a:pt x="3209" y="110"/>
                    <a:pt x="3072" y="5"/>
                    <a:pt x="2868" y="1"/>
                  </a:cubicBezTo>
                  <a:cubicBezTo>
                    <a:pt x="2864" y="1"/>
                    <a:pt x="2859" y="1"/>
                    <a:pt x="2855" y="1"/>
                  </a:cubicBezTo>
                  <a:close/>
                </a:path>
              </a:pathLst>
            </a:custGeom>
            <a:solidFill>
              <a:srgbClr val="303030"/>
            </a:solidFill>
            <a:ln>
              <a:noFill/>
            </a:ln>
          </p:spPr>
          <p:txBody>
            <a:bodyPr spcFirstLastPara="1" wrap="square" lIns="121900" tIns="121900" rIns="121900" bIns="121900" anchor="ctr" anchorCtr="0">
              <a:noAutofit/>
            </a:bodyPr>
            <a:lstStyle/>
            <a:p>
              <a:endParaRPr sz="2400"/>
            </a:p>
          </p:txBody>
        </p:sp>
        <p:sp>
          <p:nvSpPr>
            <p:cNvPr id="218" name="Google Shape;822;p24">
              <a:extLst>
                <a:ext uri="{FF2B5EF4-FFF2-40B4-BE49-F238E27FC236}">
                  <a16:creationId xmlns:a16="http://schemas.microsoft.com/office/drawing/2014/main" id="{BEC850D7-4739-106D-DF9B-785EA1224D48}"/>
                </a:ext>
              </a:extLst>
            </p:cNvPr>
            <p:cNvSpPr/>
            <p:nvPr/>
          </p:nvSpPr>
          <p:spPr>
            <a:xfrm>
              <a:off x="6437052" y="2587275"/>
              <a:ext cx="123099" cy="112026"/>
            </a:xfrm>
            <a:custGeom>
              <a:avLst/>
              <a:gdLst/>
              <a:ahLst/>
              <a:cxnLst/>
              <a:rect l="l" t="t" r="r" b="b"/>
              <a:pathLst>
                <a:path w="5314" h="4836" extrusionOk="0">
                  <a:moveTo>
                    <a:pt x="2745" y="1"/>
                  </a:moveTo>
                  <a:cubicBezTo>
                    <a:pt x="2733" y="1"/>
                    <a:pt x="2722" y="1"/>
                    <a:pt x="2710" y="1"/>
                  </a:cubicBezTo>
                  <a:cubicBezTo>
                    <a:pt x="2293" y="12"/>
                    <a:pt x="1790" y="88"/>
                    <a:pt x="1546" y="459"/>
                  </a:cubicBezTo>
                  <a:lnTo>
                    <a:pt x="1546" y="459"/>
                  </a:lnTo>
                  <a:cubicBezTo>
                    <a:pt x="1321" y="600"/>
                    <a:pt x="1121" y="774"/>
                    <a:pt x="960" y="977"/>
                  </a:cubicBezTo>
                  <a:cubicBezTo>
                    <a:pt x="1" y="2185"/>
                    <a:pt x="583" y="4098"/>
                    <a:pt x="2041" y="4600"/>
                  </a:cubicBezTo>
                  <a:lnTo>
                    <a:pt x="2041" y="4600"/>
                  </a:lnTo>
                  <a:cubicBezTo>
                    <a:pt x="2111" y="4735"/>
                    <a:pt x="2247" y="4835"/>
                    <a:pt x="2448" y="4835"/>
                  </a:cubicBezTo>
                  <a:cubicBezTo>
                    <a:pt x="2456" y="4835"/>
                    <a:pt x="2465" y="4835"/>
                    <a:pt x="2473" y="4835"/>
                  </a:cubicBezTo>
                  <a:cubicBezTo>
                    <a:pt x="4092" y="4835"/>
                    <a:pt x="5314" y="2601"/>
                    <a:pt x="4710" y="1156"/>
                  </a:cubicBezTo>
                  <a:cubicBezTo>
                    <a:pt x="4422" y="476"/>
                    <a:pt x="3841" y="136"/>
                    <a:pt x="3202" y="67"/>
                  </a:cubicBezTo>
                  <a:lnTo>
                    <a:pt x="3202" y="67"/>
                  </a:lnTo>
                  <a:cubicBezTo>
                    <a:pt x="3050" y="24"/>
                    <a:pt x="2896" y="1"/>
                    <a:pt x="2745" y="1"/>
                  </a:cubicBezTo>
                  <a:close/>
                </a:path>
              </a:pathLst>
            </a:custGeom>
            <a:solidFill>
              <a:srgbClr val="303030"/>
            </a:solidFill>
            <a:ln>
              <a:noFill/>
            </a:ln>
          </p:spPr>
          <p:txBody>
            <a:bodyPr spcFirstLastPara="1" wrap="square" lIns="121900" tIns="121900" rIns="121900" bIns="121900" anchor="ctr" anchorCtr="0">
              <a:noAutofit/>
            </a:bodyPr>
            <a:lstStyle/>
            <a:p>
              <a:endParaRPr sz="2400"/>
            </a:p>
          </p:txBody>
        </p:sp>
        <p:sp>
          <p:nvSpPr>
            <p:cNvPr id="219" name="Google Shape;823;p24">
              <a:extLst>
                <a:ext uri="{FF2B5EF4-FFF2-40B4-BE49-F238E27FC236}">
                  <a16:creationId xmlns:a16="http://schemas.microsoft.com/office/drawing/2014/main" id="{1B5660B3-4B22-894D-1327-C882363643D8}"/>
                </a:ext>
              </a:extLst>
            </p:cNvPr>
            <p:cNvSpPr/>
            <p:nvPr/>
          </p:nvSpPr>
          <p:spPr>
            <a:xfrm>
              <a:off x="2835576" y="3161464"/>
              <a:ext cx="97918" cy="81054"/>
            </a:xfrm>
            <a:custGeom>
              <a:avLst/>
              <a:gdLst/>
              <a:ahLst/>
              <a:cxnLst/>
              <a:rect l="l" t="t" r="r" b="b"/>
              <a:pathLst>
                <a:path w="4227" h="3499" extrusionOk="0">
                  <a:moveTo>
                    <a:pt x="2121" y="1642"/>
                  </a:moveTo>
                  <a:cubicBezTo>
                    <a:pt x="2132" y="1642"/>
                    <a:pt x="2144" y="1643"/>
                    <a:pt x="2155" y="1645"/>
                  </a:cubicBezTo>
                  <a:cubicBezTo>
                    <a:pt x="2346" y="1669"/>
                    <a:pt x="2489" y="1954"/>
                    <a:pt x="2370" y="2109"/>
                  </a:cubicBezTo>
                  <a:cubicBezTo>
                    <a:pt x="2301" y="2203"/>
                    <a:pt x="2219" y="2241"/>
                    <a:pt x="2140" y="2241"/>
                  </a:cubicBezTo>
                  <a:cubicBezTo>
                    <a:pt x="2121" y="2241"/>
                    <a:pt x="2101" y="2239"/>
                    <a:pt x="2082" y="2234"/>
                  </a:cubicBezTo>
                  <a:lnTo>
                    <a:pt x="2082" y="2234"/>
                  </a:lnTo>
                  <a:cubicBezTo>
                    <a:pt x="1993" y="2186"/>
                    <a:pt x="1913" y="2110"/>
                    <a:pt x="1850" y="2006"/>
                  </a:cubicBezTo>
                  <a:lnTo>
                    <a:pt x="1850" y="2006"/>
                  </a:lnTo>
                  <a:cubicBezTo>
                    <a:pt x="1833" y="1942"/>
                    <a:pt x="1836" y="1873"/>
                    <a:pt x="1870" y="1807"/>
                  </a:cubicBezTo>
                  <a:lnTo>
                    <a:pt x="1870" y="1807"/>
                  </a:lnTo>
                  <a:cubicBezTo>
                    <a:pt x="1933" y="1713"/>
                    <a:pt x="2022" y="1642"/>
                    <a:pt x="2121" y="1642"/>
                  </a:cubicBezTo>
                  <a:close/>
                  <a:moveTo>
                    <a:pt x="2197" y="1"/>
                  </a:moveTo>
                  <a:cubicBezTo>
                    <a:pt x="950" y="1"/>
                    <a:pt x="0" y="1388"/>
                    <a:pt x="643" y="2550"/>
                  </a:cubicBezTo>
                  <a:cubicBezTo>
                    <a:pt x="910" y="3026"/>
                    <a:pt x="1339" y="3297"/>
                    <a:pt x="1793" y="3378"/>
                  </a:cubicBezTo>
                  <a:lnTo>
                    <a:pt x="1793" y="3378"/>
                  </a:lnTo>
                  <a:cubicBezTo>
                    <a:pt x="1991" y="3456"/>
                    <a:pt x="2206" y="3499"/>
                    <a:pt x="2420" y="3499"/>
                  </a:cubicBezTo>
                  <a:cubicBezTo>
                    <a:pt x="2696" y="3499"/>
                    <a:pt x="2972" y="3429"/>
                    <a:pt x="3215" y="3276"/>
                  </a:cubicBezTo>
                  <a:cubicBezTo>
                    <a:pt x="3581" y="3049"/>
                    <a:pt x="3735" y="2710"/>
                    <a:pt x="3741" y="2344"/>
                  </a:cubicBezTo>
                  <a:lnTo>
                    <a:pt x="3741" y="2344"/>
                  </a:lnTo>
                  <a:cubicBezTo>
                    <a:pt x="3744" y="2337"/>
                    <a:pt x="3748" y="2330"/>
                    <a:pt x="3751" y="2324"/>
                  </a:cubicBezTo>
                  <a:cubicBezTo>
                    <a:pt x="4227" y="1276"/>
                    <a:pt x="3536" y="145"/>
                    <a:pt x="2405" y="14"/>
                  </a:cubicBezTo>
                  <a:cubicBezTo>
                    <a:pt x="2335" y="5"/>
                    <a:pt x="2265" y="1"/>
                    <a:pt x="2197" y="1"/>
                  </a:cubicBezTo>
                  <a:close/>
                </a:path>
              </a:pathLst>
            </a:custGeom>
            <a:solidFill>
              <a:srgbClr val="303030"/>
            </a:solidFill>
            <a:ln>
              <a:noFill/>
            </a:ln>
          </p:spPr>
          <p:txBody>
            <a:bodyPr spcFirstLastPara="1" wrap="square" lIns="121900" tIns="121900" rIns="121900" bIns="121900" anchor="ctr" anchorCtr="0">
              <a:noAutofit/>
            </a:bodyPr>
            <a:lstStyle/>
            <a:p>
              <a:endParaRPr sz="2400"/>
            </a:p>
          </p:txBody>
        </p:sp>
        <p:sp>
          <p:nvSpPr>
            <p:cNvPr id="310" name="Google Shape;824;p24">
              <a:extLst>
                <a:ext uri="{FF2B5EF4-FFF2-40B4-BE49-F238E27FC236}">
                  <a16:creationId xmlns:a16="http://schemas.microsoft.com/office/drawing/2014/main" id="{8E7CF4E8-93A9-4761-792F-EDD6B60336F0}"/>
                </a:ext>
              </a:extLst>
            </p:cNvPr>
            <p:cNvSpPr/>
            <p:nvPr/>
          </p:nvSpPr>
          <p:spPr>
            <a:xfrm>
              <a:off x="3671497" y="3342120"/>
              <a:ext cx="97942" cy="81309"/>
            </a:xfrm>
            <a:custGeom>
              <a:avLst/>
              <a:gdLst/>
              <a:ahLst/>
              <a:cxnLst/>
              <a:rect l="l" t="t" r="r" b="b"/>
              <a:pathLst>
                <a:path w="4228" h="3510" extrusionOk="0">
                  <a:moveTo>
                    <a:pt x="2121" y="1653"/>
                  </a:moveTo>
                  <a:cubicBezTo>
                    <a:pt x="2132" y="1653"/>
                    <a:pt x="2144" y="1654"/>
                    <a:pt x="2156" y="1656"/>
                  </a:cubicBezTo>
                  <a:cubicBezTo>
                    <a:pt x="2347" y="1680"/>
                    <a:pt x="2490" y="1966"/>
                    <a:pt x="2370" y="2121"/>
                  </a:cubicBezTo>
                  <a:cubicBezTo>
                    <a:pt x="2302" y="2214"/>
                    <a:pt x="2220" y="2253"/>
                    <a:pt x="2142" y="2253"/>
                  </a:cubicBezTo>
                  <a:cubicBezTo>
                    <a:pt x="2127" y="2253"/>
                    <a:pt x="2112" y="2251"/>
                    <a:pt x="2098" y="2249"/>
                  </a:cubicBezTo>
                  <a:lnTo>
                    <a:pt x="2098" y="2249"/>
                  </a:lnTo>
                  <a:cubicBezTo>
                    <a:pt x="2004" y="2201"/>
                    <a:pt x="1918" y="2125"/>
                    <a:pt x="1852" y="2018"/>
                  </a:cubicBezTo>
                  <a:lnTo>
                    <a:pt x="1852" y="2018"/>
                  </a:lnTo>
                  <a:cubicBezTo>
                    <a:pt x="1833" y="1953"/>
                    <a:pt x="1836" y="1881"/>
                    <a:pt x="1869" y="1814"/>
                  </a:cubicBezTo>
                  <a:lnTo>
                    <a:pt x="1869" y="1814"/>
                  </a:lnTo>
                  <a:cubicBezTo>
                    <a:pt x="1932" y="1722"/>
                    <a:pt x="2022" y="1653"/>
                    <a:pt x="2121" y="1653"/>
                  </a:cubicBezTo>
                  <a:close/>
                  <a:moveTo>
                    <a:pt x="2199" y="0"/>
                  </a:moveTo>
                  <a:cubicBezTo>
                    <a:pt x="952" y="0"/>
                    <a:pt x="1" y="1399"/>
                    <a:pt x="644" y="2561"/>
                  </a:cubicBezTo>
                  <a:cubicBezTo>
                    <a:pt x="909" y="3035"/>
                    <a:pt x="1334" y="3304"/>
                    <a:pt x="1785" y="3385"/>
                  </a:cubicBezTo>
                  <a:lnTo>
                    <a:pt x="1785" y="3385"/>
                  </a:lnTo>
                  <a:cubicBezTo>
                    <a:pt x="1986" y="3466"/>
                    <a:pt x="2204" y="3510"/>
                    <a:pt x="2422" y="3510"/>
                  </a:cubicBezTo>
                  <a:cubicBezTo>
                    <a:pt x="2698" y="3510"/>
                    <a:pt x="2973" y="3440"/>
                    <a:pt x="3216" y="3287"/>
                  </a:cubicBezTo>
                  <a:cubicBezTo>
                    <a:pt x="3580" y="3058"/>
                    <a:pt x="3734" y="2719"/>
                    <a:pt x="3742" y="2356"/>
                  </a:cubicBezTo>
                  <a:lnTo>
                    <a:pt x="3742" y="2356"/>
                  </a:lnTo>
                  <a:cubicBezTo>
                    <a:pt x="3745" y="2349"/>
                    <a:pt x="3748" y="2342"/>
                    <a:pt x="3752" y="2335"/>
                  </a:cubicBezTo>
                  <a:cubicBezTo>
                    <a:pt x="4228" y="1287"/>
                    <a:pt x="3537" y="156"/>
                    <a:pt x="2406" y="13"/>
                  </a:cubicBezTo>
                  <a:cubicBezTo>
                    <a:pt x="2336" y="5"/>
                    <a:pt x="2267" y="0"/>
                    <a:pt x="2199" y="0"/>
                  </a:cubicBezTo>
                  <a:close/>
                </a:path>
              </a:pathLst>
            </a:custGeom>
            <a:solidFill>
              <a:srgbClr val="303030"/>
            </a:solidFill>
            <a:ln>
              <a:noFill/>
            </a:ln>
          </p:spPr>
          <p:txBody>
            <a:bodyPr spcFirstLastPara="1" wrap="square" lIns="121900" tIns="121900" rIns="121900" bIns="121900" anchor="ctr" anchorCtr="0">
              <a:noAutofit/>
            </a:bodyPr>
            <a:lstStyle/>
            <a:p>
              <a:endParaRPr sz="2400"/>
            </a:p>
          </p:txBody>
        </p:sp>
        <p:sp>
          <p:nvSpPr>
            <p:cNvPr id="311" name="Google Shape;825;p24">
              <a:extLst>
                <a:ext uri="{FF2B5EF4-FFF2-40B4-BE49-F238E27FC236}">
                  <a16:creationId xmlns:a16="http://schemas.microsoft.com/office/drawing/2014/main" id="{93C13B67-85AA-B448-C7CA-F501110ABD55}"/>
                </a:ext>
              </a:extLst>
            </p:cNvPr>
            <p:cNvSpPr/>
            <p:nvPr/>
          </p:nvSpPr>
          <p:spPr>
            <a:xfrm>
              <a:off x="4571142" y="2799087"/>
              <a:ext cx="98220" cy="81309"/>
            </a:xfrm>
            <a:custGeom>
              <a:avLst/>
              <a:gdLst/>
              <a:ahLst/>
              <a:cxnLst/>
              <a:rect l="l" t="t" r="r" b="b"/>
              <a:pathLst>
                <a:path w="4240" h="3510" extrusionOk="0">
                  <a:moveTo>
                    <a:pt x="2143" y="1643"/>
                  </a:moveTo>
                  <a:cubicBezTo>
                    <a:pt x="2151" y="1643"/>
                    <a:pt x="2160" y="1643"/>
                    <a:pt x="2168" y="1644"/>
                  </a:cubicBezTo>
                  <a:cubicBezTo>
                    <a:pt x="2347" y="1680"/>
                    <a:pt x="2502" y="1966"/>
                    <a:pt x="2383" y="2120"/>
                  </a:cubicBezTo>
                  <a:cubicBezTo>
                    <a:pt x="2315" y="2211"/>
                    <a:pt x="2234" y="2247"/>
                    <a:pt x="2156" y="2247"/>
                  </a:cubicBezTo>
                  <a:cubicBezTo>
                    <a:pt x="2130" y="2247"/>
                    <a:pt x="2105" y="2243"/>
                    <a:pt x="2081" y="2236"/>
                  </a:cubicBezTo>
                  <a:lnTo>
                    <a:pt x="2081" y="2236"/>
                  </a:lnTo>
                  <a:cubicBezTo>
                    <a:pt x="2004" y="2195"/>
                    <a:pt x="1933" y="2134"/>
                    <a:pt x="1876" y="2053"/>
                  </a:cubicBezTo>
                  <a:lnTo>
                    <a:pt x="1876" y="2053"/>
                  </a:lnTo>
                  <a:cubicBezTo>
                    <a:pt x="1841" y="1975"/>
                    <a:pt x="1836" y="1885"/>
                    <a:pt x="1881" y="1801"/>
                  </a:cubicBezTo>
                  <a:lnTo>
                    <a:pt x="1881" y="1801"/>
                  </a:lnTo>
                  <a:cubicBezTo>
                    <a:pt x="1945" y="1710"/>
                    <a:pt x="2038" y="1643"/>
                    <a:pt x="2143" y="1643"/>
                  </a:cubicBezTo>
                  <a:close/>
                  <a:moveTo>
                    <a:pt x="2209" y="0"/>
                  </a:moveTo>
                  <a:cubicBezTo>
                    <a:pt x="952" y="0"/>
                    <a:pt x="1" y="1398"/>
                    <a:pt x="644" y="2561"/>
                  </a:cubicBezTo>
                  <a:cubicBezTo>
                    <a:pt x="912" y="3039"/>
                    <a:pt x="1342" y="3308"/>
                    <a:pt x="1798" y="3387"/>
                  </a:cubicBezTo>
                  <a:lnTo>
                    <a:pt x="1798" y="3387"/>
                  </a:lnTo>
                  <a:cubicBezTo>
                    <a:pt x="1999" y="3467"/>
                    <a:pt x="2216" y="3510"/>
                    <a:pt x="2433" y="3510"/>
                  </a:cubicBezTo>
                  <a:cubicBezTo>
                    <a:pt x="2709" y="3510"/>
                    <a:pt x="2985" y="3440"/>
                    <a:pt x="3228" y="3287"/>
                  </a:cubicBezTo>
                  <a:cubicBezTo>
                    <a:pt x="3582" y="3061"/>
                    <a:pt x="3734" y="2730"/>
                    <a:pt x="3746" y="2372"/>
                  </a:cubicBezTo>
                  <a:lnTo>
                    <a:pt x="3746" y="2372"/>
                  </a:lnTo>
                  <a:cubicBezTo>
                    <a:pt x="3752" y="2359"/>
                    <a:pt x="3758" y="2347"/>
                    <a:pt x="3764" y="2335"/>
                  </a:cubicBezTo>
                  <a:cubicBezTo>
                    <a:pt x="4240" y="1287"/>
                    <a:pt x="3537" y="156"/>
                    <a:pt x="2418" y="13"/>
                  </a:cubicBezTo>
                  <a:cubicBezTo>
                    <a:pt x="2348" y="4"/>
                    <a:pt x="2278" y="0"/>
                    <a:pt x="2209" y="0"/>
                  </a:cubicBezTo>
                  <a:close/>
                </a:path>
              </a:pathLst>
            </a:custGeom>
            <a:solidFill>
              <a:srgbClr val="303030"/>
            </a:solidFill>
            <a:ln>
              <a:noFill/>
            </a:ln>
          </p:spPr>
          <p:txBody>
            <a:bodyPr spcFirstLastPara="1" wrap="square" lIns="121900" tIns="121900" rIns="121900" bIns="121900" anchor="ctr" anchorCtr="0">
              <a:noAutofit/>
            </a:bodyPr>
            <a:lstStyle/>
            <a:p>
              <a:endParaRPr sz="2400"/>
            </a:p>
          </p:txBody>
        </p:sp>
        <p:sp>
          <p:nvSpPr>
            <p:cNvPr id="312" name="Google Shape;826;p24">
              <a:extLst>
                <a:ext uri="{FF2B5EF4-FFF2-40B4-BE49-F238E27FC236}">
                  <a16:creationId xmlns:a16="http://schemas.microsoft.com/office/drawing/2014/main" id="{066143E6-A438-312B-BCB3-FFF101BD256B}"/>
                </a:ext>
              </a:extLst>
            </p:cNvPr>
            <p:cNvSpPr/>
            <p:nvPr/>
          </p:nvSpPr>
          <p:spPr>
            <a:xfrm>
              <a:off x="5208246" y="2391447"/>
              <a:ext cx="97942" cy="81332"/>
            </a:xfrm>
            <a:custGeom>
              <a:avLst/>
              <a:gdLst/>
              <a:ahLst/>
              <a:cxnLst/>
              <a:rect l="l" t="t" r="r" b="b"/>
              <a:pathLst>
                <a:path w="4228" h="3511" extrusionOk="0">
                  <a:moveTo>
                    <a:pt x="2142" y="1643"/>
                  </a:moveTo>
                  <a:cubicBezTo>
                    <a:pt x="2151" y="1643"/>
                    <a:pt x="2159" y="1644"/>
                    <a:pt x="2168" y="1645"/>
                  </a:cubicBezTo>
                  <a:cubicBezTo>
                    <a:pt x="2346" y="1668"/>
                    <a:pt x="2489" y="1966"/>
                    <a:pt x="2382" y="2121"/>
                  </a:cubicBezTo>
                  <a:cubicBezTo>
                    <a:pt x="2314" y="2211"/>
                    <a:pt x="2233" y="2248"/>
                    <a:pt x="2155" y="2248"/>
                  </a:cubicBezTo>
                  <a:cubicBezTo>
                    <a:pt x="2136" y="2248"/>
                    <a:pt x="2117" y="2246"/>
                    <a:pt x="2098" y="2242"/>
                  </a:cubicBezTo>
                  <a:lnTo>
                    <a:pt x="2098" y="2242"/>
                  </a:lnTo>
                  <a:cubicBezTo>
                    <a:pt x="2010" y="2197"/>
                    <a:pt x="1929" y="2126"/>
                    <a:pt x="1865" y="2029"/>
                  </a:cubicBezTo>
                  <a:lnTo>
                    <a:pt x="1865" y="2029"/>
                  </a:lnTo>
                  <a:cubicBezTo>
                    <a:pt x="1839" y="1955"/>
                    <a:pt x="1840" y="1871"/>
                    <a:pt x="1884" y="1793"/>
                  </a:cubicBezTo>
                  <a:lnTo>
                    <a:pt x="1884" y="1793"/>
                  </a:lnTo>
                  <a:cubicBezTo>
                    <a:pt x="1950" y="1707"/>
                    <a:pt x="2041" y="1643"/>
                    <a:pt x="2142" y="1643"/>
                  </a:cubicBezTo>
                  <a:close/>
                  <a:moveTo>
                    <a:pt x="2209" y="1"/>
                  </a:moveTo>
                  <a:cubicBezTo>
                    <a:pt x="951" y="1"/>
                    <a:pt x="0" y="1399"/>
                    <a:pt x="644" y="2561"/>
                  </a:cubicBezTo>
                  <a:cubicBezTo>
                    <a:pt x="911" y="3039"/>
                    <a:pt x="1341" y="3309"/>
                    <a:pt x="1796" y="3387"/>
                  </a:cubicBezTo>
                  <a:lnTo>
                    <a:pt x="1796" y="3387"/>
                  </a:lnTo>
                  <a:cubicBezTo>
                    <a:pt x="1998" y="3467"/>
                    <a:pt x="2215" y="3510"/>
                    <a:pt x="2432" y="3510"/>
                  </a:cubicBezTo>
                  <a:cubicBezTo>
                    <a:pt x="2709" y="3510"/>
                    <a:pt x="2985" y="3440"/>
                    <a:pt x="3227" y="3288"/>
                  </a:cubicBezTo>
                  <a:cubicBezTo>
                    <a:pt x="3589" y="3057"/>
                    <a:pt x="3741" y="2715"/>
                    <a:pt x="3745" y="2348"/>
                  </a:cubicBezTo>
                  <a:lnTo>
                    <a:pt x="3745" y="2348"/>
                  </a:lnTo>
                  <a:cubicBezTo>
                    <a:pt x="3747" y="2344"/>
                    <a:pt x="3749" y="2339"/>
                    <a:pt x="3751" y="2335"/>
                  </a:cubicBezTo>
                  <a:cubicBezTo>
                    <a:pt x="4227" y="1276"/>
                    <a:pt x="3537" y="156"/>
                    <a:pt x="2418" y="14"/>
                  </a:cubicBezTo>
                  <a:cubicBezTo>
                    <a:pt x="2347" y="5"/>
                    <a:pt x="2277" y="1"/>
                    <a:pt x="2209" y="1"/>
                  </a:cubicBezTo>
                  <a:close/>
                </a:path>
              </a:pathLst>
            </a:custGeom>
            <a:solidFill>
              <a:srgbClr val="303030"/>
            </a:solidFill>
            <a:ln>
              <a:noFill/>
            </a:ln>
          </p:spPr>
          <p:txBody>
            <a:bodyPr spcFirstLastPara="1" wrap="square" lIns="121900" tIns="121900" rIns="121900" bIns="121900" anchor="ctr" anchorCtr="0">
              <a:noAutofit/>
            </a:bodyPr>
            <a:lstStyle/>
            <a:p>
              <a:endParaRPr sz="2400"/>
            </a:p>
          </p:txBody>
        </p:sp>
      </p:grpSp>
      <p:sp>
        <p:nvSpPr>
          <p:cNvPr id="314" name="TextBox 313">
            <a:extLst>
              <a:ext uri="{FF2B5EF4-FFF2-40B4-BE49-F238E27FC236}">
                <a16:creationId xmlns:a16="http://schemas.microsoft.com/office/drawing/2014/main" id="{70A66363-9819-9ADB-CABF-DF276BA53FDE}"/>
              </a:ext>
            </a:extLst>
          </p:cNvPr>
          <p:cNvSpPr txBox="1"/>
          <p:nvPr/>
        </p:nvSpPr>
        <p:spPr>
          <a:xfrm>
            <a:off x="8340" y="1580444"/>
            <a:ext cx="1905750" cy="1202252"/>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موضوع</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315" name="TextBox 314">
            <a:extLst>
              <a:ext uri="{FF2B5EF4-FFF2-40B4-BE49-F238E27FC236}">
                <a16:creationId xmlns:a16="http://schemas.microsoft.com/office/drawing/2014/main" id="{46CDA3D5-29CD-D96F-50F9-BF9849CC0117}"/>
              </a:ext>
            </a:extLst>
          </p:cNvPr>
          <p:cNvSpPr txBox="1"/>
          <p:nvPr/>
        </p:nvSpPr>
        <p:spPr>
          <a:xfrm>
            <a:off x="421136" y="4866931"/>
            <a:ext cx="1905750" cy="1202252"/>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موضوع</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316" name="TextBox 315">
            <a:extLst>
              <a:ext uri="{FF2B5EF4-FFF2-40B4-BE49-F238E27FC236}">
                <a16:creationId xmlns:a16="http://schemas.microsoft.com/office/drawing/2014/main" id="{7A5D9136-B239-F020-57A7-D7E27B22279C}"/>
              </a:ext>
            </a:extLst>
          </p:cNvPr>
          <p:cNvSpPr txBox="1"/>
          <p:nvPr/>
        </p:nvSpPr>
        <p:spPr>
          <a:xfrm>
            <a:off x="1391172" y="2353685"/>
            <a:ext cx="1905750" cy="1202252"/>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موضوع</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317" name="TextBox 316">
            <a:extLst>
              <a:ext uri="{FF2B5EF4-FFF2-40B4-BE49-F238E27FC236}">
                <a16:creationId xmlns:a16="http://schemas.microsoft.com/office/drawing/2014/main" id="{3AD2A68E-00AB-23A3-71BB-21A67754345D}"/>
              </a:ext>
            </a:extLst>
          </p:cNvPr>
          <p:cNvSpPr txBox="1"/>
          <p:nvPr/>
        </p:nvSpPr>
        <p:spPr>
          <a:xfrm>
            <a:off x="2479776" y="4503324"/>
            <a:ext cx="1905750" cy="1202252"/>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موضوع</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318" name="TextBox 317">
            <a:extLst>
              <a:ext uri="{FF2B5EF4-FFF2-40B4-BE49-F238E27FC236}">
                <a16:creationId xmlns:a16="http://schemas.microsoft.com/office/drawing/2014/main" id="{3DEA4C09-B801-7B3C-11BC-06F6CEA51C9F}"/>
              </a:ext>
            </a:extLst>
          </p:cNvPr>
          <p:cNvSpPr txBox="1"/>
          <p:nvPr/>
        </p:nvSpPr>
        <p:spPr>
          <a:xfrm>
            <a:off x="4374205" y="4343037"/>
            <a:ext cx="1905750" cy="1202252"/>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موضوع</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319" name="TextBox 318">
            <a:extLst>
              <a:ext uri="{FF2B5EF4-FFF2-40B4-BE49-F238E27FC236}">
                <a16:creationId xmlns:a16="http://schemas.microsoft.com/office/drawing/2014/main" id="{C08EEE12-5251-799C-F15D-D5FCDAD9D03B}"/>
              </a:ext>
            </a:extLst>
          </p:cNvPr>
          <p:cNvSpPr txBox="1"/>
          <p:nvPr/>
        </p:nvSpPr>
        <p:spPr>
          <a:xfrm>
            <a:off x="2926986" y="1399385"/>
            <a:ext cx="1905750" cy="1202252"/>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موضوع</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pic>
        <p:nvPicPr>
          <p:cNvPr id="321" name="Picture 320">
            <a:hlinkClick r:id="" action="ppaction://hlinkshowjump?jump=firstslide"/>
            <a:extLst>
              <a:ext uri="{FF2B5EF4-FFF2-40B4-BE49-F238E27FC236}">
                <a16:creationId xmlns:a16="http://schemas.microsoft.com/office/drawing/2014/main" id="{6927B1F5-EE1F-CF3B-8392-6E68A73747E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4236933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5"/>
                                        </p:tgtEl>
                                        <p:attrNameLst>
                                          <p:attrName>style.visibility</p:attrName>
                                        </p:attrNameLst>
                                      </p:cBhvr>
                                      <p:to>
                                        <p:strVal val="visible"/>
                                      </p:to>
                                    </p:set>
                                    <p:animEffect transition="in" filter="fade">
                                      <p:cBhvr>
                                        <p:cTn id="7" dur="1000"/>
                                        <p:tgtEl>
                                          <p:spTgt spid="195"/>
                                        </p:tgtEl>
                                      </p:cBhvr>
                                    </p:animEffect>
                                    <p:anim calcmode="lin" valueType="num">
                                      <p:cBhvr>
                                        <p:cTn id="8" dur="1000" fill="hold"/>
                                        <p:tgtEl>
                                          <p:spTgt spid="195"/>
                                        </p:tgtEl>
                                        <p:attrNameLst>
                                          <p:attrName>ppt_x</p:attrName>
                                        </p:attrNameLst>
                                      </p:cBhvr>
                                      <p:tavLst>
                                        <p:tav tm="0">
                                          <p:val>
                                            <p:strVal val="#ppt_x"/>
                                          </p:val>
                                        </p:tav>
                                        <p:tav tm="100000">
                                          <p:val>
                                            <p:strVal val="#ppt_x"/>
                                          </p:val>
                                        </p:tav>
                                      </p:tavLst>
                                    </p:anim>
                                    <p:anim calcmode="lin" valueType="num">
                                      <p:cBhvr>
                                        <p:cTn id="9" dur="1000" fill="hold"/>
                                        <p:tgtEl>
                                          <p:spTgt spid="19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4"/>
                                        </p:tgtEl>
                                        <p:attrNameLst>
                                          <p:attrName>style.visibility</p:attrName>
                                        </p:attrNameLst>
                                      </p:cBhvr>
                                      <p:to>
                                        <p:strVal val="visible"/>
                                      </p:to>
                                    </p:set>
                                    <p:animEffect transition="in" filter="fade">
                                      <p:cBhvr>
                                        <p:cTn id="12" dur="1000"/>
                                        <p:tgtEl>
                                          <p:spTgt spid="194"/>
                                        </p:tgtEl>
                                      </p:cBhvr>
                                    </p:animEffect>
                                    <p:anim calcmode="lin" valueType="num">
                                      <p:cBhvr>
                                        <p:cTn id="13" dur="1000" fill="hold"/>
                                        <p:tgtEl>
                                          <p:spTgt spid="194"/>
                                        </p:tgtEl>
                                        <p:attrNameLst>
                                          <p:attrName>ppt_x</p:attrName>
                                        </p:attrNameLst>
                                      </p:cBhvr>
                                      <p:tavLst>
                                        <p:tav tm="0">
                                          <p:val>
                                            <p:strVal val="#ppt_x"/>
                                          </p:val>
                                        </p:tav>
                                        <p:tav tm="100000">
                                          <p:val>
                                            <p:strVal val="#ppt_x"/>
                                          </p:val>
                                        </p:tav>
                                      </p:tavLst>
                                    </p:anim>
                                    <p:anim calcmode="lin" valueType="num">
                                      <p:cBhvr>
                                        <p:cTn id="14" dur="1000" fill="hold"/>
                                        <p:tgtEl>
                                          <p:spTgt spid="19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215"/>
                                        </p:tgtEl>
                                        <p:attrNameLst>
                                          <p:attrName>style.visibility</p:attrName>
                                        </p:attrNameLst>
                                      </p:cBhvr>
                                      <p:to>
                                        <p:strVal val="visible"/>
                                      </p:to>
                                    </p:set>
                                    <p:animEffect transition="in" filter="wipe(right)">
                                      <p:cBhvr>
                                        <p:cTn id="24" dur="500"/>
                                        <p:tgtEl>
                                          <p:spTgt spid="21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99"/>
                                        </p:tgtEl>
                                        <p:attrNameLst>
                                          <p:attrName>style.visibility</p:attrName>
                                        </p:attrNameLst>
                                      </p:cBhvr>
                                      <p:to>
                                        <p:strVal val="visible"/>
                                      </p:to>
                                    </p:set>
                                    <p:animEffect transition="in" filter="fade">
                                      <p:cBhvr>
                                        <p:cTn id="29" dur="1000"/>
                                        <p:tgtEl>
                                          <p:spTgt spid="199"/>
                                        </p:tgtEl>
                                      </p:cBhvr>
                                    </p:animEffect>
                                    <p:anim calcmode="lin" valueType="num">
                                      <p:cBhvr>
                                        <p:cTn id="30" dur="1000" fill="hold"/>
                                        <p:tgtEl>
                                          <p:spTgt spid="199"/>
                                        </p:tgtEl>
                                        <p:attrNameLst>
                                          <p:attrName>ppt_x</p:attrName>
                                        </p:attrNameLst>
                                      </p:cBhvr>
                                      <p:tavLst>
                                        <p:tav tm="0">
                                          <p:val>
                                            <p:strVal val="#ppt_x"/>
                                          </p:val>
                                        </p:tav>
                                        <p:tav tm="100000">
                                          <p:val>
                                            <p:strVal val="#ppt_x"/>
                                          </p:val>
                                        </p:tav>
                                      </p:tavLst>
                                    </p:anim>
                                    <p:anim calcmode="lin" valueType="num">
                                      <p:cBhvr>
                                        <p:cTn id="31" dur="1000" fill="hold"/>
                                        <p:tgtEl>
                                          <p:spTgt spid="199"/>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1000"/>
                                        <p:tgtEl>
                                          <p:spTgt spid="48"/>
                                        </p:tgtEl>
                                      </p:cBhvr>
                                    </p:animEffect>
                                    <p:anim calcmode="lin" valueType="num">
                                      <p:cBhvr>
                                        <p:cTn id="37" dur="1000" fill="hold"/>
                                        <p:tgtEl>
                                          <p:spTgt spid="48"/>
                                        </p:tgtEl>
                                        <p:attrNameLst>
                                          <p:attrName>ppt_x</p:attrName>
                                        </p:attrNameLst>
                                      </p:cBhvr>
                                      <p:tavLst>
                                        <p:tav tm="0">
                                          <p:val>
                                            <p:strVal val="#ppt_x"/>
                                          </p:val>
                                        </p:tav>
                                        <p:tav tm="100000">
                                          <p:val>
                                            <p:strVal val="#ppt_x"/>
                                          </p:val>
                                        </p:tav>
                                      </p:tavLst>
                                    </p:anim>
                                    <p:anim calcmode="lin" valueType="num">
                                      <p:cBhvr>
                                        <p:cTn id="38"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1000"/>
                                        <p:tgtEl>
                                          <p:spTgt spid="37"/>
                                        </p:tgtEl>
                                      </p:cBhvr>
                                    </p:animEffect>
                                    <p:anim calcmode="lin" valueType="num">
                                      <p:cBhvr>
                                        <p:cTn id="44" dur="1000" fill="hold"/>
                                        <p:tgtEl>
                                          <p:spTgt spid="37"/>
                                        </p:tgtEl>
                                        <p:attrNameLst>
                                          <p:attrName>ppt_x</p:attrName>
                                        </p:attrNameLst>
                                      </p:cBhvr>
                                      <p:tavLst>
                                        <p:tav tm="0">
                                          <p:val>
                                            <p:strVal val="#ppt_x"/>
                                          </p:val>
                                        </p:tav>
                                        <p:tav tm="100000">
                                          <p:val>
                                            <p:strVal val="#ppt_x"/>
                                          </p:val>
                                        </p:tav>
                                      </p:tavLst>
                                    </p:anim>
                                    <p:anim calcmode="lin" valueType="num">
                                      <p:cBhvr>
                                        <p:cTn id="4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56"/>
                                        </p:tgtEl>
                                        <p:attrNameLst>
                                          <p:attrName>style.visibility</p:attrName>
                                        </p:attrNameLst>
                                      </p:cBhvr>
                                      <p:to>
                                        <p:strVal val="visible"/>
                                      </p:to>
                                    </p:set>
                                    <p:animEffect transition="in" filter="fade">
                                      <p:cBhvr>
                                        <p:cTn id="50" dur="1000"/>
                                        <p:tgtEl>
                                          <p:spTgt spid="56"/>
                                        </p:tgtEl>
                                      </p:cBhvr>
                                    </p:animEffect>
                                    <p:anim calcmode="lin" valueType="num">
                                      <p:cBhvr>
                                        <p:cTn id="51" dur="1000" fill="hold"/>
                                        <p:tgtEl>
                                          <p:spTgt spid="56"/>
                                        </p:tgtEl>
                                        <p:attrNameLst>
                                          <p:attrName>ppt_x</p:attrName>
                                        </p:attrNameLst>
                                      </p:cBhvr>
                                      <p:tavLst>
                                        <p:tav tm="0">
                                          <p:val>
                                            <p:strVal val="#ppt_x"/>
                                          </p:val>
                                        </p:tav>
                                        <p:tav tm="100000">
                                          <p:val>
                                            <p:strVal val="#ppt_x"/>
                                          </p:val>
                                        </p:tav>
                                      </p:tavLst>
                                    </p:anim>
                                    <p:anim calcmode="lin" valueType="num">
                                      <p:cBhvr>
                                        <p:cTn id="52"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1000"/>
                                        <p:tgtEl>
                                          <p:spTgt spid="2"/>
                                        </p:tgtEl>
                                      </p:cBhvr>
                                    </p:animEffect>
                                    <p:anim calcmode="lin" valueType="num">
                                      <p:cBhvr>
                                        <p:cTn id="58" dur="1000" fill="hold"/>
                                        <p:tgtEl>
                                          <p:spTgt spid="2"/>
                                        </p:tgtEl>
                                        <p:attrNameLst>
                                          <p:attrName>ppt_x</p:attrName>
                                        </p:attrNameLst>
                                      </p:cBhvr>
                                      <p:tavLst>
                                        <p:tav tm="0">
                                          <p:val>
                                            <p:strVal val="#ppt_x"/>
                                          </p:val>
                                        </p:tav>
                                        <p:tav tm="100000">
                                          <p:val>
                                            <p:strVal val="#ppt_x"/>
                                          </p:val>
                                        </p:tav>
                                      </p:tavLst>
                                    </p:anim>
                                    <p:anim calcmode="lin" valueType="num">
                                      <p:cBhvr>
                                        <p:cTn id="5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208"/>
                                        </p:tgtEl>
                                        <p:attrNameLst>
                                          <p:attrName>style.visibility</p:attrName>
                                        </p:attrNameLst>
                                      </p:cBhvr>
                                      <p:to>
                                        <p:strVal val="visible"/>
                                      </p:to>
                                    </p:set>
                                    <p:animEffect transition="in" filter="fade">
                                      <p:cBhvr>
                                        <p:cTn id="64" dur="1000"/>
                                        <p:tgtEl>
                                          <p:spTgt spid="208"/>
                                        </p:tgtEl>
                                      </p:cBhvr>
                                    </p:animEffect>
                                    <p:anim calcmode="lin" valueType="num">
                                      <p:cBhvr>
                                        <p:cTn id="65" dur="1000" fill="hold"/>
                                        <p:tgtEl>
                                          <p:spTgt spid="208"/>
                                        </p:tgtEl>
                                        <p:attrNameLst>
                                          <p:attrName>ppt_x</p:attrName>
                                        </p:attrNameLst>
                                      </p:cBhvr>
                                      <p:tavLst>
                                        <p:tav tm="0">
                                          <p:val>
                                            <p:strVal val="#ppt_x"/>
                                          </p:val>
                                        </p:tav>
                                        <p:tav tm="100000">
                                          <p:val>
                                            <p:strVal val="#ppt_x"/>
                                          </p:val>
                                        </p:tav>
                                      </p:tavLst>
                                    </p:anim>
                                    <p:anim calcmode="lin" valueType="num">
                                      <p:cBhvr>
                                        <p:cTn id="66" dur="1000" fill="hold"/>
                                        <p:tgtEl>
                                          <p:spTgt spid="208"/>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4" presetClass="entr" presetSubtype="10" fill="hold" grpId="0" nodeType="clickEffect">
                                  <p:stCondLst>
                                    <p:cond delay="0"/>
                                  </p:stCondLst>
                                  <p:childTnLst>
                                    <p:set>
                                      <p:cBhvr>
                                        <p:cTn id="70" dur="1" fill="hold">
                                          <p:stCondLst>
                                            <p:cond delay="0"/>
                                          </p:stCondLst>
                                        </p:cTn>
                                        <p:tgtEl>
                                          <p:spTgt spid="314"/>
                                        </p:tgtEl>
                                        <p:attrNameLst>
                                          <p:attrName>style.visibility</p:attrName>
                                        </p:attrNameLst>
                                      </p:cBhvr>
                                      <p:to>
                                        <p:strVal val="visible"/>
                                      </p:to>
                                    </p:set>
                                    <p:animEffect transition="in" filter="randombar(horizontal)">
                                      <p:cBhvr>
                                        <p:cTn id="71" dur="500"/>
                                        <p:tgtEl>
                                          <p:spTgt spid="314"/>
                                        </p:tgtEl>
                                      </p:cBhvr>
                                    </p:animEffect>
                                  </p:childTnLst>
                                </p:cTn>
                              </p:par>
                            </p:childTnLst>
                          </p:cTn>
                        </p:par>
                      </p:childTnLst>
                    </p:cTn>
                  </p:par>
                  <p:par>
                    <p:cTn id="72" fill="hold">
                      <p:stCondLst>
                        <p:cond delay="indefinite"/>
                      </p:stCondLst>
                      <p:childTnLst>
                        <p:par>
                          <p:cTn id="73" fill="hold">
                            <p:stCondLst>
                              <p:cond delay="0"/>
                            </p:stCondLst>
                            <p:childTnLst>
                              <p:par>
                                <p:cTn id="74" presetID="14" presetClass="entr" presetSubtype="10" fill="hold" grpId="0" nodeType="clickEffect">
                                  <p:stCondLst>
                                    <p:cond delay="0"/>
                                  </p:stCondLst>
                                  <p:childTnLst>
                                    <p:set>
                                      <p:cBhvr>
                                        <p:cTn id="75" dur="1" fill="hold">
                                          <p:stCondLst>
                                            <p:cond delay="0"/>
                                          </p:stCondLst>
                                        </p:cTn>
                                        <p:tgtEl>
                                          <p:spTgt spid="316"/>
                                        </p:tgtEl>
                                        <p:attrNameLst>
                                          <p:attrName>style.visibility</p:attrName>
                                        </p:attrNameLst>
                                      </p:cBhvr>
                                      <p:to>
                                        <p:strVal val="visible"/>
                                      </p:to>
                                    </p:set>
                                    <p:animEffect transition="in" filter="randombar(horizontal)">
                                      <p:cBhvr>
                                        <p:cTn id="76" dur="500"/>
                                        <p:tgtEl>
                                          <p:spTgt spid="316"/>
                                        </p:tgtEl>
                                      </p:cBhvr>
                                    </p:animEffect>
                                  </p:childTnLst>
                                </p:cTn>
                              </p:par>
                            </p:childTnLst>
                          </p:cTn>
                        </p:par>
                      </p:childTnLst>
                    </p:cTn>
                  </p:par>
                  <p:par>
                    <p:cTn id="77" fill="hold">
                      <p:stCondLst>
                        <p:cond delay="indefinite"/>
                      </p:stCondLst>
                      <p:childTnLst>
                        <p:par>
                          <p:cTn id="78" fill="hold">
                            <p:stCondLst>
                              <p:cond delay="0"/>
                            </p:stCondLst>
                            <p:childTnLst>
                              <p:par>
                                <p:cTn id="79" presetID="14" presetClass="entr" presetSubtype="10" fill="hold" grpId="0" nodeType="clickEffect">
                                  <p:stCondLst>
                                    <p:cond delay="0"/>
                                  </p:stCondLst>
                                  <p:childTnLst>
                                    <p:set>
                                      <p:cBhvr>
                                        <p:cTn id="80" dur="1" fill="hold">
                                          <p:stCondLst>
                                            <p:cond delay="0"/>
                                          </p:stCondLst>
                                        </p:cTn>
                                        <p:tgtEl>
                                          <p:spTgt spid="319"/>
                                        </p:tgtEl>
                                        <p:attrNameLst>
                                          <p:attrName>style.visibility</p:attrName>
                                        </p:attrNameLst>
                                      </p:cBhvr>
                                      <p:to>
                                        <p:strVal val="visible"/>
                                      </p:to>
                                    </p:set>
                                    <p:animEffect transition="in" filter="randombar(horizontal)">
                                      <p:cBhvr>
                                        <p:cTn id="81" dur="500"/>
                                        <p:tgtEl>
                                          <p:spTgt spid="319"/>
                                        </p:tgtEl>
                                      </p:cBhvr>
                                    </p:animEffect>
                                  </p:childTnLst>
                                </p:cTn>
                              </p:par>
                            </p:childTnLst>
                          </p:cTn>
                        </p:par>
                      </p:childTnLst>
                    </p:cTn>
                  </p:par>
                  <p:par>
                    <p:cTn id="82" fill="hold">
                      <p:stCondLst>
                        <p:cond delay="indefinite"/>
                      </p:stCondLst>
                      <p:childTnLst>
                        <p:par>
                          <p:cTn id="83" fill="hold">
                            <p:stCondLst>
                              <p:cond delay="0"/>
                            </p:stCondLst>
                            <p:childTnLst>
                              <p:par>
                                <p:cTn id="84" presetID="14" presetClass="entr" presetSubtype="10" fill="hold" grpId="0" nodeType="clickEffect">
                                  <p:stCondLst>
                                    <p:cond delay="0"/>
                                  </p:stCondLst>
                                  <p:childTnLst>
                                    <p:set>
                                      <p:cBhvr>
                                        <p:cTn id="85" dur="1" fill="hold">
                                          <p:stCondLst>
                                            <p:cond delay="0"/>
                                          </p:stCondLst>
                                        </p:cTn>
                                        <p:tgtEl>
                                          <p:spTgt spid="318"/>
                                        </p:tgtEl>
                                        <p:attrNameLst>
                                          <p:attrName>style.visibility</p:attrName>
                                        </p:attrNameLst>
                                      </p:cBhvr>
                                      <p:to>
                                        <p:strVal val="visible"/>
                                      </p:to>
                                    </p:set>
                                    <p:animEffect transition="in" filter="randombar(horizontal)">
                                      <p:cBhvr>
                                        <p:cTn id="86" dur="500"/>
                                        <p:tgtEl>
                                          <p:spTgt spid="318"/>
                                        </p:tgtEl>
                                      </p:cBhvr>
                                    </p:animEffect>
                                  </p:childTnLst>
                                </p:cTn>
                              </p:par>
                            </p:childTnLst>
                          </p:cTn>
                        </p:par>
                      </p:childTnLst>
                    </p:cTn>
                  </p:par>
                  <p:par>
                    <p:cTn id="87" fill="hold">
                      <p:stCondLst>
                        <p:cond delay="indefinite"/>
                      </p:stCondLst>
                      <p:childTnLst>
                        <p:par>
                          <p:cTn id="88" fill="hold">
                            <p:stCondLst>
                              <p:cond delay="0"/>
                            </p:stCondLst>
                            <p:childTnLst>
                              <p:par>
                                <p:cTn id="89" presetID="14" presetClass="entr" presetSubtype="10" fill="hold" grpId="0" nodeType="clickEffect">
                                  <p:stCondLst>
                                    <p:cond delay="0"/>
                                  </p:stCondLst>
                                  <p:childTnLst>
                                    <p:set>
                                      <p:cBhvr>
                                        <p:cTn id="90" dur="1" fill="hold">
                                          <p:stCondLst>
                                            <p:cond delay="0"/>
                                          </p:stCondLst>
                                        </p:cTn>
                                        <p:tgtEl>
                                          <p:spTgt spid="317"/>
                                        </p:tgtEl>
                                        <p:attrNameLst>
                                          <p:attrName>style.visibility</p:attrName>
                                        </p:attrNameLst>
                                      </p:cBhvr>
                                      <p:to>
                                        <p:strVal val="visible"/>
                                      </p:to>
                                    </p:set>
                                    <p:animEffect transition="in" filter="randombar(horizontal)">
                                      <p:cBhvr>
                                        <p:cTn id="91" dur="500"/>
                                        <p:tgtEl>
                                          <p:spTgt spid="317"/>
                                        </p:tgtEl>
                                      </p:cBhvr>
                                    </p:animEffect>
                                  </p:childTnLst>
                                </p:cTn>
                              </p:par>
                            </p:childTnLst>
                          </p:cTn>
                        </p:par>
                      </p:childTnLst>
                    </p:cTn>
                  </p:par>
                  <p:par>
                    <p:cTn id="92" fill="hold">
                      <p:stCondLst>
                        <p:cond delay="indefinite"/>
                      </p:stCondLst>
                      <p:childTnLst>
                        <p:par>
                          <p:cTn id="93" fill="hold">
                            <p:stCondLst>
                              <p:cond delay="0"/>
                            </p:stCondLst>
                            <p:childTnLst>
                              <p:par>
                                <p:cTn id="94" presetID="14" presetClass="entr" presetSubtype="10" fill="hold" grpId="0" nodeType="clickEffect">
                                  <p:stCondLst>
                                    <p:cond delay="0"/>
                                  </p:stCondLst>
                                  <p:childTnLst>
                                    <p:set>
                                      <p:cBhvr>
                                        <p:cTn id="95" dur="1" fill="hold">
                                          <p:stCondLst>
                                            <p:cond delay="0"/>
                                          </p:stCondLst>
                                        </p:cTn>
                                        <p:tgtEl>
                                          <p:spTgt spid="315"/>
                                        </p:tgtEl>
                                        <p:attrNameLst>
                                          <p:attrName>style.visibility</p:attrName>
                                        </p:attrNameLst>
                                      </p:cBhvr>
                                      <p:to>
                                        <p:strVal val="visible"/>
                                      </p:to>
                                    </p:set>
                                    <p:animEffect transition="in" filter="randombar(horizontal)">
                                      <p:cBhvr>
                                        <p:cTn id="96" dur="500"/>
                                        <p:tgtEl>
                                          <p:spTgt spid="31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97" restart="whenNotActive" fill="hold" evtFilter="cancelBubble" nodeType="interactiveSeq">
                <p:stCondLst>
                  <p:cond evt="onClick" delay="0">
                    <p:tgtEl>
                      <p:spTgt spid="3"/>
                    </p:tgtEl>
                  </p:cond>
                </p:stCondLst>
                <p:endSync evt="end" delay="0">
                  <p:rtn val="all"/>
                </p:endSync>
                <p:childTnLst>
                  <p:par>
                    <p:cTn id="98" fill="hold">
                      <p:stCondLst>
                        <p:cond delay="0"/>
                      </p:stCondLst>
                      <p:childTnLst>
                        <p:par>
                          <p:cTn id="99" fill="hold">
                            <p:stCondLst>
                              <p:cond delay="0"/>
                            </p:stCondLst>
                            <p:childTnLst>
                              <p:par>
                                <p:cTn id="100" presetID="22" presetClass="entr" presetSubtype="2" fill="hold" nodeType="clickEffect">
                                  <p:stCondLst>
                                    <p:cond delay="0"/>
                                  </p:stCondLst>
                                  <p:childTnLst>
                                    <p:set>
                                      <p:cBhvr>
                                        <p:cTn id="101" dur="1" fill="hold">
                                          <p:stCondLst>
                                            <p:cond delay="0"/>
                                          </p:stCondLst>
                                        </p:cTn>
                                        <p:tgtEl>
                                          <p:spTgt spid="220"/>
                                        </p:tgtEl>
                                        <p:attrNameLst>
                                          <p:attrName>style.visibility</p:attrName>
                                        </p:attrNameLst>
                                      </p:cBhvr>
                                      <p:to>
                                        <p:strVal val="visible"/>
                                      </p:to>
                                    </p:set>
                                    <p:animEffect transition="in" filter="wipe(right)">
                                      <p:cBhvr>
                                        <p:cTn id="102" dur="500"/>
                                        <p:tgtEl>
                                          <p:spTgt spid="220"/>
                                        </p:tgtEl>
                                      </p:cBhvr>
                                    </p:animEffect>
                                  </p:childTnLst>
                                </p:cTn>
                              </p:par>
                            </p:childTnLst>
                          </p:cTn>
                        </p:par>
                      </p:childTnLst>
                    </p:cTn>
                  </p:par>
                </p:childTnLst>
              </p:cTn>
              <p:nextCondLst>
                <p:cond evt="onClick" delay="0">
                  <p:tgtEl>
                    <p:spTgt spid="3"/>
                  </p:tgtEl>
                </p:cond>
              </p:nextCondLst>
            </p:seq>
            <p:seq concurrent="1" nextAc="seek">
              <p:cTn id="103" restart="whenNotActive" fill="hold" evtFilter="cancelBubble" nodeType="interactiveSeq">
                <p:stCondLst>
                  <p:cond evt="onClick" delay="0">
                    <p:tgtEl>
                      <p:spTgt spid="220"/>
                    </p:tgtEl>
                  </p:cond>
                </p:stCondLst>
                <p:endSync evt="end" delay="0">
                  <p:rtn val="all"/>
                </p:endSync>
                <p:childTnLst>
                  <p:par>
                    <p:cTn id="104" fill="hold">
                      <p:stCondLst>
                        <p:cond delay="0"/>
                      </p:stCondLst>
                      <p:childTnLst>
                        <p:par>
                          <p:cTn id="105" fill="hold">
                            <p:stCondLst>
                              <p:cond delay="0"/>
                            </p:stCondLst>
                            <p:childTnLst>
                              <p:par>
                                <p:cTn id="106" presetID="22" presetClass="exit" presetSubtype="8" fill="hold" nodeType="clickEffect">
                                  <p:stCondLst>
                                    <p:cond delay="0"/>
                                  </p:stCondLst>
                                  <p:childTnLst>
                                    <p:animEffect transition="out" filter="wipe(left)">
                                      <p:cBhvr>
                                        <p:cTn id="107" dur="500"/>
                                        <p:tgtEl>
                                          <p:spTgt spid="220"/>
                                        </p:tgtEl>
                                      </p:cBhvr>
                                    </p:animEffect>
                                    <p:set>
                                      <p:cBhvr>
                                        <p:cTn id="108"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bldLst>
      <p:bldP spid="194" grpId="0"/>
      <p:bldP spid="195" grpId="0"/>
      <p:bldP spid="4" grpId="0"/>
      <p:bldP spid="314" grpId="0"/>
      <p:bldP spid="315" grpId="0"/>
      <p:bldP spid="316" grpId="0"/>
      <p:bldP spid="317" grpId="0"/>
      <p:bldP spid="318" grpId="0"/>
      <p:bldP spid="3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567A09F4-70E6-50F3-C19B-81B9E75840AA}"/>
              </a:ext>
            </a:extLst>
          </p:cNvPr>
          <p:cNvSpPr txBox="1"/>
          <p:nvPr/>
        </p:nvSpPr>
        <p:spPr>
          <a:xfrm>
            <a:off x="4577677" y="1806979"/>
            <a:ext cx="7272138" cy="4124206"/>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194" name="TextBox 193">
            <a:extLst>
              <a:ext uri="{FF2B5EF4-FFF2-40B4-BE49-F238E27FC236}">
                <a16:creationId xmlns:a16="http://schemas.microsoft.com/office/drawing/2014/main" id="{CB56AA8B-845D-5B43-2A62-19C59E3D642B}"/>
              </a:ext>
            </a:extLst>
          </p:cNvPr>
          <p:cNvSpPr txBox="1"/>
          <p:nvPr/>
        </p:nvSpPr>
        <p:spPr>
          <a:xfrm>
            <a:off x="8802322" y="1415131"/>
            <a:ext cx="3047492" cy="369332"/>
          </a:xfrm>
          <a:prstGeom prst="rect">
            <a:avLst/>
          </a:prstGeom>
          <a:noFill/>
          <a:ln>
            <a:noFill/>
          </a:ln>
        </p:spPr>
        <p:txBody>
          <a:bodyPr wrap="square" rtlCol="0">
            <a:spAutoFit/>
          </a:bodyPr>
          <a:lstStyle/>
          <a:p>
            <a:r>
              <a:rPr lang="fa-IR" dirty="0">
                <a:solidFill>
                  <a:srgbClr val="FFBE00"/>
                </a:solidFill>
                <a:cs typeface="B Titr" panose="00000700000000000000" pitchFamily="2" charset="-78"/>
              </a:rPr>
              <a:t>زیر عنـوان اصلــی را وارد کـنید</a:t>
            </a:r>
            <a:endParaRPr lang="en-US" dirty="0">
              <a:solidFill>
                <a:srgbClr val="FFBE00"/>
              </a:solidFill>
              <a:cs typeface="B Titr" panose="00000700000000000000" pitchFamily="2" charset="-78"/>
            </a:endParaRPr>
          </a:p>
        </p:txBody>
      </p:sp>
      <p:sp>
        <p:nvSpPr>
          <p:cNvPr id="195" name="TextBox 194">
            <a:extLst>
              <a:ext uri="{FF2B5EF4-FFF2-40B4-BE49-F238E27FC236}">
                <a16:creationId xmlns:a16="http://schemas.microsoft.com/office/drawing/2014/main" id="{62653B9B-A939-3E1D-46E8-19FB974FBD43}"/>
              </a:ext>
            </a:extLst>
          </p:cNvPr>
          <p:cNvSpPr txBox="1"/>
          <p:nvPr/>
        </p:nvSpPr>
        <p:spPr>
          <a:xfrm>
            <a:off x="9330925" y="706870"/>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pic>
        <p:nvPicPr>
          <p:cNvPr id="14" name="Picture Placeholder 9">
            <a:extLst>
              <a:ext uri="{FF2B5EF4-FFF2-40B4-BE49-F238E27FC236}">
                <a16:creationId xmlns:a16="http://schemas.microsoft.com/office/drawing/2014/main" id="{59577AB6-3A44-01FC-D368-6E177F05A830}"/>
              </a:ext>
            </a:extLst>
          </p:cNvPr>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a:xfrm>
            <a:off x="414877" y="968753"/>
            <a:ext cx="3842954" cy="2649062"/>
          </a:xfrm>
          <a:prstGeom prst="roundRect">
            <a:avLst>
              <a:gd name="adj" fmla="val 11617"/>
            </a:avLst>
          </a:prstGeom>
          <a:effectLst>
            <a:outerShdw blurRad="63500" sx="99000" sy="99000" algn="ctr" rotWithShape="0">
              <a:prstClr val="black">
                <a:alpha val="40000"/>
              </a:prstClr>
            </a:outerShdw>
          </a:effectLst>
        </p:spPr>
      </p:pic>
      <p:pic>
        <p:nvPicPr>
          <p:cNvPr id="4" name="Picture Placeholder 9">
            <a:extLst>
              <a:ext uri="{FF2B5EF4-FFF2-40B4-BE49-F238E27FC236}">
                <a16:creationId xmlns:a16="http://schemas.microsoft.com/office/drawing/2014/main" id="{7F48C7ED-272D-375E-6B39-C20F784475A2}"/>
              </a:ext>
            </a:extLst>
          </p:cNvPr>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a:xfrm>
            <a:off x="414876" y="3816294"/>
            <a:ext cx="3852543" cy="2649062"/>
          </a:xfrm>
          <a:prstGeom prst="roundRect">
            <a:avLst>
              <a:gd name="adj" fmla="val 11201"/>
            </a:avLst>
          </a:prstGeom>
          <a:effectLst>
            <a:outerShdw blurRad="63500" sx="99000" sy="99000" algn="ctr" rotWithShape="0">
              <a:prstClr val="black">
                <a:alpha val="40000"/>
              </a:prstClr>
            </a:outerShdw>
          </a:effectLst>
        </p:spPr>
      </p:pic>
      <p:pic>
        <p:nvPicPr>
          <p:cNvPr id="6" name="Picture 5">
            <a:hlinkClick r:id="" action="ppaction://hlinkshowjump?jump=firstslide"/>
            <a:extLst>
              <a:ext uri="{FF2B5EF4-FFF2-40B4-BE49-F238E27FC236}">
                <a16:creationId xmlns:a16="http://schemas.microsoft.com/office/drawing/2014/main" id="{ACE54F4D-E06E-50EA-F246-96A251FDBA9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3872790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95"/>
                                        </p:tgtEl>
                                        <p:attrNameLst>
                                          <p:attrName>style.visibility</p:attrName>
                                        </p:attrNameLst>
                                      </p:cBhvr>
                                      <p:to>
                                        <p:strVal val="visible"/>
                                      </p:to>
                                    </p:set>
                                    <p:animEffect transition="in" filter="wipe(right)">
                                      <p:cBhvr>
                                        <p:cTn id="7" dur="500"/>
                                        <p:tgtEl>
                                          <p:spTgt spid="19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94"/>
                                        </p:tgtEl>
                                        <p:attrNameLst>
                                          <p:attrName>style.visibility</p:attrName>
                                        </p:attrNameLst>
                                      </p:cBhvr>
                                      <p:to>
                                        <p:strVal val="visible"/>
                                      </p:to>
                                    </p:set>
                                    <p:animEffect transition="in" filter="wipe(right)">
                                      <p:cBhvr>
                                        <p:cTn id="12" dur="500"/>
                                        <p:tgtEl>
                                          <p:spTgt spid="19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right)">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0" restart="whenNotActive" fill="hold" evtFilter="cancelBubble" nodeType="interactiveSeq">
                <p:stCondLst>
                  <p:cond evt="onClick" delay="0">
                    <p:tgtEl>
                      <p:spTgt spid="3"/>
                    </p:tgtEl>
                  </p:cond>
                </p:stCondLst>
                <p:endSync evt="end" delay="0">
                  <p:rtn val="all"/>
                </p:endSync>
                <p:childTnLst>
                  <p:par>
                    <p:cTn id="31" fill="hold">
                      <p:stCondLst>
                        <p:cond delay="0"/>
                      </p:stCondLst>
                      <p:childTnLst>
                        <p:par>
                          <p:cTn id="32" fill="hold">
                            <p:stCondLst>
                              <p:cond delay="0"/>
                            </p:stCondLst>
                            <p:childTnLst>
                              <p:par>
                                <p:cTn id="33" presetID="22" presetClass="entr" presetSubtype="2" fill="hold" nodeType="clickEffect">
                                  <p:stCondLst>
                                    <p:cond delay="0"/>
                                  </p:stCondLst>
                                  <p:childTnLst>
                                    <p:set>
                                      <p:cBhvr>
                                        <p:cTn id="34" dur="1" fill="hold">
                                          <p:stCondLst>
                                            <p:cond delay="0"/>
                                          </p:stCondLst>
                                        </p:cTn>
                                        <p:tgtEl>
                                          <p:spTgt spid="220"/>
                                        </p:tgtEl>
                                        <p:attrNameLst>
                                          <p:attrName>style.visibility</p:attrName>
                                        </p:attrNameLst>
                                      </p:cBhvr>
                                      <p:to>
                                        <p:strVal val="visible"/>
                                      </p:to>
                                    </p:set>
                                    <p:animEffect transition="in" filter="wipe(right)">
                                      <p:cBhvr>
                                        <p:cTn id="35" dur="500"/>
                                        <p:tgtEl>
                                          <p:spTgt spid="220"/>
                                        </p:tgtEl>
                                      </p:cBhvr>
                                    </p:animEffect>
                                  </p:childTnLst>
                                </p:cTn>
                              </p:par>
                            </p:childTnLst>
                          </p:cTn>
                        </p:par>
                      </p:childTnLst>
                    </p:cTn>
                  </p:par>
                </p:childTnLst>
              </p:cTn>
              <p:nextCondLst>
                <p:cond evt="onClick" delay="0">
                  <p:tgtEl>
                    <p:spTgt spid="3"/>
                  </p:tgtEl>
                </p:cond>
              </p:nextCondLst>
            </p:seq>
            <p:seq concurrent="1" nextAc="seek">
              <p:cTn id="36" restart="whenNotActive" fill="hold" evtFilter="cancelBubble" nodeType="interactiveSeq">
                <p:stCondLst>
                  <p:cond evt="onClick" delay="0">
                    <p:tgtEl>
                      <p:spTgt spid="220"/>
                    </p:tgtEl>
                  </p:cond>
                </p:stCondLst>
                <p:endSync evt="end" delay="0">
                  <p:rtn val="all"/>
                </p:endSync>
                <p:childTnLst>
                  <p:par>
                    <p:cTn id="37" fill="hold">
                      <p:stCondLst>
                        <p:cond delay="0"/>
                      </p:stCondLst>
                      <p:childTnLst>
                        <p:par>
                          <p:cTn id="38" fill="hold">
                            <p:stCondLst>
                              <p:cond delay="0"/>
                            </p:stCondLst>
                            <p:childTnLst>
                              <p:par>
                                <p:cTn id="39" presetID="22" presetClass="exit" presetSubtype="8" fill="hold" nodeType="clickEffect">
                                  <p:stCondLst>
                                    <p:cond delay="0"/>
                                  </p:stCondLst>
                                  <p:childTnLst>
                                    <p:animEffect transition="out" filter="wipe(left)">
                                      <p:cBhvr>
                                        <p:cTn id="40" dur="500"/>
                                        <p:tgtEl>
                                          <p:spTgt spid="220"/>
                                        </p:tgtEl>
                                      </p:cBhvr>
                                    </p:animEffect>
                                    <p:set>
                                      <p:cBhvr>
                                        <p:cTn id="41"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bldLst>
      <p:bldP spid="29" grpId="0"/>
      <p:bldP spid="194" grpId="0"/>
      <p:bldP spid="19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E9B73B5-72D0-8DCE-A8CF-6F6214146496}"/>
              </a:ext>
            </a:extLst>
          </p:cNvPr>
          <p:cNvSpPr txBox="1"/>
          <p:nvPr/>
        </p:nvSpPr>
        <p:spPr>
          <a:xfrm>
            <a:off x="6607126" y="4260083"/>
            <a:ext cx="5584874"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مفـاهیم و پیشینه</a:t>
            </a:r>
            <a:endParaRPr lang="fa-IR" altLang="en-US" sz="4400" b="1" dirty="0">
              <a:latin typeface="Damavand ExtraBold" panose="00000900000000000000" pitchFamily="2" charset="-78"/>
              <a:cs typeface="B Titr" panose="00000700000000000000" pitchFamily="2" charset="-78"/>
            </a:endParaRPr>
          </a:p>
        </p:txBody>
      </p:sp>
      <p:grpSp>
        <p:nvGrpSpPr>
          <p:cNvPr id="4" name="Graphic 2">
            <a:extLst>
              <a:ext uri="{FF2B5EF4-FFF2-40B4-BE49-F238E27FC236}">
                <a16:creationId xmlns:a16="http://schemas.microsoft.com/office/drawing/2014/main" id="{ED42DD95-E108-495B-878D-85C57ED4CB28}"/>
              </a:ext>
            </a:extLst>
          </p:cNvPr>
          <p:cNvGrpSpPr/>
          <p:nvPr/>
        </p:nvGrpSpPr>
        <p:grpSpPr>
          <a:xfrm>
            <a:off x="8227380" y="1326914"/>
            <a:ext cx="2172417" cy="1914292"/>
            <a:chOff x="4485895" y="5625726"/>
            <a:chExt cx="846486" cy="745913"/>
          </a:xfrm>
          <a:solidFill>
            <a:schemeClr val="tx1"/>
          </a:solidFill>
          <a:effectLst/>
        </p:grpSpPr>
        <p:sp>
          <p:nvSpPr>
            <p:cNvPr id="5" name="Freeform: Shape 4">
              <a:extLst>
                <a:ext uri="{FF2B5EF4-FFF2-40B4-BE49-F238E27FC236}">
                  <a16:creationId xmlns:a16="http://schemas.microsoft.com/office/drawing/2014/main" id="{82BA4578-190A-2DFA-7E0A-950A72DE3996}"/>
                </a:ext>
              </a:extLst>
            </p:cNvPr>
            <p:cNvSpPr/>
            <p:nvPr/>
          </p:nvSpPr>
          <p:spPr>
            <a:xfrm>
              <a:off x="4485895" y="5625726"/>
              <a:ext cx="846486" cy="643136"/>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5842387F-9915-20F0-61B3-167E5B0433BC}"/>
                </a:ext>
              </a:extLst>
            </p:cNvPr>
            <p:cNvSpPr/>
            <p:nvPr/>
          </p:nvSpPr>
          <p:spPr>
            <a:xfrm>
              <a:off x="4801107" y="6254861"/>
              <a:ext cx="215997" cy="116778"/>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A94CE9A4-EA20-938C-3AD8-6A222BA82B4E}"/>
                </a:ext>
              </a:extLst>
            </p:cNvPr>
            <p:cNvSpPr/>
            <p:nvPr/>
          </p:nvSpPr>
          <p:spPr>
            <a:xfrm>
              <a:off x="4674490" y="6357731"/>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129AE0D-930E-2F49-17CC-058308E6248F}"/>
                </a:ext>
              </a:extLst>
            </p:cNvPr>
            <p:cNvSpPr/>
            <p:nvPr/>
          </p:nvSpPr>
          <p:spPr>
            <a:xfrm>
              <a:off x="4871943" y="6159896"/>
              <a:ext cx="74294" cy="74391"/>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FBD3498-6932-A954-8E57-335FEED8D215}"/>
                </a:ext>
              </a:extLst>
            </p:cNvPr>
            <p:cNvSpPr/>
            <p:nvPr/>
          </p:nvSpPr>
          <p:spPr>
            <a:xfrm>
              <a:off x="4485895" y="6125513"/>
              <a:ext cx="846486" cy="143353"/>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343C933D-F502-D3C5-50A3-12E9CE05EC95}"/>
                </a:ext>
              </a:extLst>
            </p:cNvPr>
            <p:cNvSpPr/>
            <p:nvPr/>
          </p:nvSpPr>
          <p:spPr>
            <a:xfrm>
              <a:off x="5064945" y="5726848"/>
              <a:ext cx="146058" cy="111863"/>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25EA431-4CAC-7C60-43E5-7D73242D28CE}"/>
                </a:ext>
              </a:extLst>
            </p:cNvPr>
            <p:cNvSpPr/>
            <p:nvPr/>
          </p:nvSpPr>
          <p:spPr>
            <a:xfrm>
              <a:off x="5004021" y="5775690"/>
              <a:ext cx="165428" cy="168747"/>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CC0222B4-00E1-0422-B465-8A5DD0520C2E}"/>
                </a:ext>
              </a:extLst>
            </p:cNvPr>
            <p:cNvSpPr/>
            <p:nvPr/>
          </p:nvSpPr>
          <p:spPr>
            <a:xfrm>
              <a:off x="4956460" y="5860807"/>
              <a:ext cx="187942" cy="136019"/>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980F1FA1-188B-B034-A2AA-079EBB0DFB3C}"/>
                </a:ext>
              </a:extLst>
            </p:cNvPr>
            <p:cNvSpPr/>
            <p:nvPr/>
          </p:nvSpPr>
          <p:spPr>
            <a:xfrm>
              <a:off x="4986082" y="5936565"/>
              <a:ext cx="64516" cy="101696"/>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439B727-7A7B-F1CA-08F8-B633673706CC}"/>
                </a:ext>
              </a:extLst>
            </p:cNvPr>
            <p:cNvSpPr/>
            <p:nvPr/>
          </p:nvSpPr>
          <p:spPr>
            <a:xfrm>
              <a:off x="4607051" y="5779559"/>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6A5D459E-E9EC-20C6-2838-C8B623891400}"/>
                </a:ext>
              </a:extLst>
            </p:cNvPr>
            <p:cNvSpPr/>
            <p:nvPr/>
          </p:nvSpPr>
          <p:spPr>
            <a:xfrm>
              <a:off x="4607051" y="5879380"/>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4EAEB36-92DA-4325-92A7-2713B12D0F66}"/>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sp>
        <p:nvSpPr>
          <p:cNvPr id="17" name="TextBox 16">
            <a:extLst>
              <a:ext uri="{FF2B5EF4-FFF2-40B4-BE49-F238E27FC236}">
                <a16:creationId xmlns:a16="http://schemas.microsoft.com/office/drawing/2014/main" id="{58121911-CD51-8885-3A05-A22A1E23151B}"/>
              </a:ext>
            </a:extLst>
          </p:cNvPr>
          <p:cNvSpPr txBox="1"/>
          <p:nvPr/>
        </p:nvSpPr>
        <p:spPr>
          <a:xfrm>
            <a:off x="341510" y="618383"/>
            <a:ext cx="6221212" cy="5963427"/>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a:p>
            <a:pPr algn="justLow" rtl="1">
              <a:lnSpc>
                <a:spcPct val="150000"/>
              </a:lnSpc>
            </a:pPr>
            <a:endParaRPr lang="en-US" sz="1600" dirty="0"/>
          </a:p>
        </p:txBody>
      </p:sp>
    </p:spTree>
    <p:extLst>
      <p:ext uri="{BB962C8B-B14F-4D97-AF65-F5344CB8AC3E}">
        <p14:creationId xmlns:p14="http://schemas.microsoft.com/office/powerpoint/2010/main" val="44224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randombar(horizontal)">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Box 104">
            <a:extLst>
              <a:ext uri="{FF2B5EF4-FFF2-40B4-BE49-F238E27FC236}">
                <a16:creationId xmlns:a16="http://schemas.microsoft.com/office/drawing/2014/main" id="{6A04BB45-3F74-4315-E941-B4F89930CE72}"/>
              </a:ext>
            </a:extLst>
          </p:cNvPr>
          <p:cNvSpPr txBox="1"/>
          <p:nvPr/>
        </p:nvSpPr>
        <p:spPr>
          <a:xfrm>
            <a:off x="8846240" y="1696784"/>
            <a:ext cx="3047492" cy="369332"/>
          </a:xfrm>
          <a:prstGeom prst="rect">
            <a:avLst/>
          </a:prstGeom>
          <a:noFill/>
          <a:ln>
            <a:noFill/>
          </a:ln>
        </p:spPr>
        <p:txBody>
          <a:bodyPr wrap="square" rtlCol="0">
            <a:spAutoFit/>
          </a:bodyPr>
          <a:lstStyle/>
          <a:p>
            <a:r>
              <a:rPr lang="fa-IR" dirty="0">
                <a:solidFill>
                  <a:srgbClr val="F19805"/>
                </a:solidFill>
                <a:cs typeface="B Titr" panose="00000700000000000000" pitchFamily="2" charset="-78"/>
              </a:rPr>
              <a:t>زیر عنـوان اصلــی را وارد کـنید</a:t>
            </a:r>
            <a:endParaRPr lang="en-US" dirty="0">
              <a:solidFill>
                <a:srgbClr val="F19805"/>
              </a:solidFill>
              <a:cs typeface="B Titr" panose="00000700000000000000" pitchFamily="2" charset="-78"/>
            </a:endParaRPr>
          </a:p>
        </p:txBody>
      </p:sp>
      <p:sp>
        <p:nvSpPr>
          <p:cNvPr id="106" name="TextBox 105">
            <a:extLst>
              <a:ext uri="{FF2B5EF4-FFF2-40B4-BE49-F238E27FC236}">
                <a16:creationId xmlns:a16="http://schemas.microsoft.com/office/drawing/2014/main" id="{52798049-8741-3230-6681-8DA948FE5030}"/>
              </a:ext>
            </a:extLst>
          </p:cNvPr>
          <p:cNvSpPr txBox="1"/>
          <p:nvPr/>
        </p:nvSpPr>
        <p:spPr>
          <a:xfrm>
            <a:off x="202999" y="2241780"/>
            <a:ext cx="11690734" cy="3872214"/>
          </a:xfrm>
          <a:prstGeom prst="rect">
            <a:avLst/>
          </a:prstGeom>
          <a:noFill/>
        </p:spPr>
        <p:txBody>
          <a:bodyPr wrap="square">
            <a:spAutoFit/>
          </a:bodyPr>
          <a:lstStyle/>
          <a:p>
            <a:pPr algn="justLow" rtl="1">
              <a:lnSpc>
                <a:spcPct val="150000"/>
              </a:lnSpc>
            </a:pPr>
            <a:r>
              <a:rPr lang="fa-IR" sz="15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500" dirty="0"/>
          </a:p>
        </p:txBody>
      </p:sp>
      <p:sp>
        <p:nvSpPr>
          <p:cNvPr id="107" name="TextBox 106">
            <a:extLst>
              <a:ext uri="{FF2B5EF4-FFF2-40B4-BE49-F238E27FC236}">
                <a16:creationId xmlns:a16="http://schemas.microsoft.com/office/drawing/2014/main" id="{332F6EA6-00A5-9534-313B-169266C3041A}"/>
              </a:ext>
            </a:extLst>
          </p:cNvPr>
          <p:cNvSpPr txBox="1"/>
          <p:nvPr/>
        </p:nvSpPr>
        <p:spPr>
          <a:xfrm>
            <a:off x="9334341" y="797511"/>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4" name="Group 3">
            <a:extLst>
              <a:ext uri="{FF2B5EF4-FFF2-40B4-BE49-F238E27FC236}">
                <a16:creationId xmlns:a16="http://schemas.microsoft.com/office/drawing/2014/main" id="{7327883B-4CB4-9BAB-3EB2-41E986DF1BB9}"/>
              </a:ext>
            </a:extLst>
          </p:cNvPr>
          <p:cNvGrpSpPr/>
          <p:nvPr/>
        </p:nvGrpSpPr>
        <p:grpSpPr>
          <a:xfrm>
            <a:off x="9867137" y="218070"/>
            <a:ext cx="2140336" cy="6440332"/>
            <a:chOff x="9861364" y="219075"/>
            <a:chExt cx="2140336" cy="6440332"/>
          </a:xfrm>
        </p:grpSpPr>
        <p:grpSp>
          <p:nvGrpSpPr>
            <p:cNvPr id="5" name="Group 4">
              <a:extLst>
                <a:ext uri="{FF2B5EF4-FFF2-40B4-BE49-F238E27FC236}">
                  <a16:creationId xmlns:a16="http://schemas.microsoft.com/office/drawing/2014/main" id="{EA65C7EB-6177-5D48-512B-E7D192018EE5}"/>
                </a:ext>
              </a:extLst>
            </p:cNvPr>
            <p:cNvGrpSpPr/>
            <p:nvPr/>
          </p:nvGrpSpPr>
          <p:grpSpPr>
            <a:xfrm>
              <a:off x="9861364" y="219075"/>
              <a:ext cx="2140336" cy="6440332"/>
              <a:chOff x="9870418" y="219075"/>
              <a:chExt cx="2140336" cy="6440332"/>
            </a:xfrm>
          </p:grpSpPr>
          <p:pic>
            <p:nvPicPr>
              <p:cNvPr id="84" name="Graphic 83">
                <a:extLst>
                  <a:ext uri="{FF2B5EF4-FFF2-40B4-BE49-F238E27FC236}">
                    <a16:creationId xmlns:a16="http://schemas.microsoft.com/office/drawing/2014/main" id="{05E0204D-503B-ED98-182E-DC2B5724366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85" name="Group 84">
                <a:extLst>
                  <a:ext uri="{FF2B5EF4-FFF2-40B4-BE49-F238E27FC236}">
                    <a16:creationId xmlns:a16="http://schemas.microsoft.com/office/drawing/2014/main" id="{E4C10DBA-75E5-D3BE-0D30-FE01BFC9F2A0}"/>
                  </a:ext>
                </a:extLst>
              </p:cNvPr>
              <p:cNvGrpSpPr/>
              <p:nvPr userDrawn="1"/>
            </p:nvGrpSpPr>
            <p:grpSpPr>
              <a:xfrm>
                <a:off x="9870418" y="219075"/>
                <a:ext cx="2140333" cy="6440332"/>
                <a:chOff x="9870418" y="219075"/>
                <a:chExt cx="2140333" cy="6440332"/>
              </a:xfrm>
            </p:grpSpPr>
            <p:sp>
              <p:nvSpPr>
                <p:cNvPr id="92" name="Freeform: Shape 91">
                  <a:extLst>
                    <a:ext uri="{FF2B5EF4-FFF2-40B4-BE49-F238E27FC236}">
                      <a16:creationId xmlns:a16="http://schemas.microsoft.com/office/drawing/2014/main" id="{CEC77610-CF10-80F7-6965-52E280F24A47}"/>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93" name="Picture 92">
                  <a:hlinkClick r:id="" action="ppaction://hlinkshowjump?jump=lastslideviewed"/>
                  <a:extLst>
                    <a:ext uri="{FF2B5EF4-FFF2-40B4-BE49-F238E27FC236}">
                      <a16:creationId xmlns:a16="http://schemas.microsoft.com/office/drawing/2014/main" id="{5FE37167-08CC-D6BB-C254-CC256C73ABF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94" name="Straight Connector 93">
                  <a:extLst>
                    <a:ext uri="{FF2B5EF4-FFF2-40B4-BE49-F238E27FC236}">
                      <a16:creationId xmlns:a16="http://schemas.microsoft.com/office/drawing/2014/main" id="{B127E048-C957-E7E8-048A-4D6680D06335}"/>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86" name="Rectangle 85">
                <a:extLst>
                  <a:ext uri="{FF2B5EF4-FFF2-40B4-BE49-F238E27FC236}">
                    <a16:creationId xmlns:a16="http://schemas.microsoft.com/office/drawing/2014/main" id="{2DD842C1-C83E-7F32-6947-5C3A9E2B6B2F}"/>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BC1A5F15-7A4F-D6DE-3D3E-C05FAB4B0501}"/>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EE92AAB9-0138-CAC0-A0D7-F355DFEBC14C}"/>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0F35C4EB-CC2F-38A1-3F7D-5FAB754C8B5B}"/>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B0A48558-F780-2EB7-0856-6E475DC38492}"/>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D10BE658-6E77-AA23-32C5-C8DA3163E3D0}"/>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D4F8E095-E3A1-50DF-59DB-232172DAF305}"/>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7204BC0A-DE10-8756-2752-697B039E7D6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E706B474-E266-1ED4-01B0-E067D729622F}"/>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9" name="TextBox 8">
              <a:extLst>
                <a:ext uri="{FF2B5EF4-FFF2-40B4-BE49-F238E27FC236}">
                  <a16:creationId xmlns:a16="http://schemas.microsoft.com/office/drawing/2014/main" id="{02B82618-9670-1BBC-7202-3B61EA9C677A}"/>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10" name="TextBox 9">
              <a:extLst>
                <a:ext uri="{FF2B5EF4-FFF2-40B4-BE49-F238E27FC236}">
                  <a16:creationId xmlns:a16="http://schemas.microsoft.com/office/drawing/2014/main" id="{82AF1468-3B77-2388-EC29-51D8B570A2B5}"/>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11" name="TextBox 10">
              <a:extLst>
                <a:ext uri="{FF2B5EF4-FFF2-40B4-BE49-F238E27FC236}">
                  <a16:creationId xmlns:a16="http://schemas.microsoft.com/office/drawing/2014/main" id="{4E89E168-8507-9D10-555D-B085AE680457}"/>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12" name="Graphic 2">
              <a:extLst>
                <a:ext uri="{FF2B5EF4-FFF2-40B4-BE49-F238E27FC236}">
                  <a16:creationId xmlns:a16="http://schemas.microsoft.com/office/drawing/2014/main" id="{5713FC5A-F758-BFB5-0F08-092B75D0E6F1}"/>
                </a:ext>
              </a:extLst>
            </p:cNvPr>
            <p:cNvGrpSpPr/>
            <p:nvPr/>
          </p:nvGrpSpPr>
          <p:grpSpPr>
            <a:xfrm>
              <a:off x="10068998" y="1101777"/>
              <a:ext cx="327562" cy="283795"/>
              <a:chOff x="5756814" y="5631846"/>
              <a:chExt cx="846645" cy="733520"/>
            </a:xfrm>
            <a:solidFill>
              <a:schemeClr val="tx1"/>
            </a:solidFill>
            <a:effectLst/>
          </p:grpSpPr>
          <p:sp>
            <p:nvSpPr>
              <p:cNvPr id="71" name="Freeform: Shape 70">
                <a:extLst>
                  <a:ext uri="{FF2B5EF4-FFF2-40B4-BE49-F238E27FC236}">
                    <a16:creationId xmlns:a16="http://schemas.microsoft.com/office/drawing/2014/main" id="{3B767658-4937-491E-02AA-BA9AA26CE507}"/>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95E4AD1-720B-5623-3F46-8E818B56EE0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D811DF3-13ED-4C22-1F5F-8DDC59E7044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D4412D8E-0138-017F-79EF-40ADCF3BD5A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1397471D-1FB1-AB12-DC66-1CC572A2535E}"/>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D3912A6-9095-BD80-284E-92EB69D5D85F}"/>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DC57AD7-19D3-6A68-EECC-FFF9F86A67C9}"/>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E94202DD-AA3F-9A59-AFAD-CD61238DAA4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E3CFAF8-E8CA-C791-11E1-617D97B601E3}"/>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889FDD7-D775-EEB3-67AB-D51FABD47F0C}"/>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1205EB13-2057-B7C2-685D-1061BE26C290}"/>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ECF31FD-052F-6357-5AE0-634072982264}"/>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AE4EC97-8EE9-114E-39C6-95024C784ACE}"/>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F6031119-C53B-26C5-1ABD-127616155393}"/>
                </a:ext>
              </a:extLst>
            </p:cNvPr>
            <p:cNvGrpSpPr/>
            <p:nvPr/>
          </p:nvGrpSpPr>
          <p:grpSpPr>
            <a:xfrm>
              <a:off x="10059976" y="2137090"/>
              <a:ext cx="327500" cy="288586"/>
              <a:chOff x="4485893" y="5625654"/>
              <a:chExt cx="846486" cy="745902"/>
            </a:xfrm>
            <a:solidFill>
              <a:schemeClr val="tx1"/>
            </a:solidFill>
            <a:effectLst/>
          </p:grpSpPr>
          <p:sp>
            <p:nvSpPr>
              <p:cNvPr id="59" name="Freeform: Shape 58">
                <a:extLst>
                  <a:ext uri="{FF2B5EF4-FFF2-40B4-BE49-F238E27FC236}">
                    <a16:creationId xmlns:a16="http://schemas.microsoft.com/office/drawing/2014/main" id="{D913604A-F873-DA04-D0D7-083112550217}"/>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84D9EBD-324B-4A19-3128-E977B4691A7F}"/>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1182ACC4-E73B-EE2A-EB1F-600364FE67A7}"/>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623414E-566C-C4D4-0C8A-6D2684864A2C}"/>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84C6209-4A65-5CBC-088B-D6BB3942FFCB}"/>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481A3CB-0296-D0CC-B681-F9B7E21C4636}"/>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3193772-468D-829C-CE37-997A10FC3A63}"/>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605EA1E-F281-6104-0478-4F5E874D67E7}"/>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74E58AD-D390-784C-6790-50C68DD8F87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29F6C0B-D17A-3CB3-4807-8E30BA08B20D}"/>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6BB9FAB-6588-4B5B-BA11-22AD74E83011}"/>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4B758463-F77C-5A56-DE86-AB9D116DB134}"/>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1C94C102-6091-C752-AA0D-941A044A9F47}"/>
                </a:ext>
              </a:extLst>
            </p:cNvPr>
            <p:cNvGrpSpPr/>
            <p:nvPr/>
          </p:nvGrpSpPr>
          <p:grpSpPr>
            <a:xfrm>
              <a:off x="10069004" y="4120749"/>
              <a:ext cx="327551" cy="327809"/>
              <a:chOff x="3214687" y="4303930"/>
              <a:chExt cx="846617" cy="847284"/>
            </a:xfrm>
            <a:solidFill>
              <a:schemeClr val="tx1"/>
            </a:solidFill>
            <a:effectLst/>
          </p:grpSpPr>
          <p:sp>
            <p:nvSpPr>
              <p:cNvPr id="49" name="Freeform: Shape 48">
                <a:extLst>
                  <a:ext uri="{FF2B5EF4-FFF2-40B4-BE49-F238E27FC236}">
                    <a16:creationId xmlns:a16="http://schemas.microsoft.com/office/drawing/2014/main" id="{456DEDA2-CE42-9FEE-5BDA-A69F351806B6}"/>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C106E80-65C9-66E4-5474-0CCEA9DA2C1F}"/>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3A9E3CA-B1A4-90BA-66F6-961335E4840C}"/>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8C2F59B-4D2A-56F6-E4BC-A51116ED4CE8}"/>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63CAD812-4546-A81D-0000-83819A88502D}"/>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F7CDBF2-39FD-FFF3-B6CF-47933F0B1794}"/>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AF67F47-3752-9352-4BF3-2034E3A4C3A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607790C-7225-5A71-7E4C-27746BA2D2DD}"/>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AAA5BAE-74E3-B2B7-0331-EF8CC7D2E776}"/>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151421A-03C9-C72E-7CC5-34EE0013D9A1}"/>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0EAB4EF0-5F02-65FE-233C-E1AE7B52E7C9}"/>
                </a:ext>
              </a:extLst>
            </p:cNvPr>
            <p:cNvGrpSpPr/>
            <p:nvPr/>
          </p:nvGrpSpPr>
          <p:grpSpPr>
            <a:xfrm>
              <a:off x="10125443" y="3077611"/>
              <a:ext cx="196566" cy="327832"/>
              <a:chOff x="8468295" y="490537"/>
              <a:chExt cx="508063" cy="847343"/>
            </a:xfrm>
            <a:solidFill>
              <a:schemeClr val="tx1"/>
            </a:solidFill>
            <a:effectLst/>
          </p:grpSpPr>
          <p:sp>
            <p:nvSpPr>
              <p:cNvPr id="41" name="Freeform: Shape 40">
                <a:extLst>
                  <a:ext uri="{FF2B5EF4-FFF2-40B4-BE49-F238E27FC236}">
                    <a16:creationId xmlns:a16="http://schemas.microsoft.com/office/drawing/2014/main" id="{9F846289-04C1-9097-ABBA-3059E5F55B1A}"/>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7794288-6E24-F33B-C518-F841D4AF69CD}"/>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BB91313-12A4-F7B8-7257-AA06EEF477E1}"/>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645C531-2752-E844-F847-2E50CDEBF300}"/>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85E3F3A-EAF9-FF85-CADA-418692BD101F}"/>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F98133E-E2BB-C5FC-87B1-BD984322245A}"/>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5E484E0-F8C9-A75E-72DD-4A7C2D188DE5}"/>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B31DC81-2F77-C86C-344E-E856E54FD923}"/>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BA19D957-9AF0-72B8-BA1A-D750EA93E48A}"/>
                </a:ext>
              </a:extLst>
            </p:cNvPr>
            <p:cNvGrpSpPr/>
            <p:nvPr/>
          </p:nvGrpSpPr>
          <p:grpSpPr>
            <a:xfrm>
              <a:off x="10105727" y="6113312"/>
              <a:ext cx="235999" cy="327832"/>
              <a:chOff x="3332892" y="490537"/>
              <a:chExt cx="609983" cy="847343"/>
            </a:xfrm>
            <a:solidFill>
              <a:schemeClr val="tx1"/>
            </a:solidFill>
            <a:effectLst/>
          </p:grpSpPr>
          <p:sp>
            <p:nvSpPr>
              <p:cNvPr id="31" name="Freeform: Shape 30">
                <a:extLst>
                  <a:ext uri="{FF2B5EF4-FFF2-40B4-BE49-F238E27FC236}">
                    <a16:creationId xmlns:a16="http://schemas.microsoft.com/office/drawing/2014/main" id="{4B9568C9-8AB4-0E36-B7BC-AD27DB2E101F}"/>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EBEC136-D04F-2BA0-0D7D-2CD8E6A6CA35}"/>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550A9F-5902-22C7-ED28-72537E85F75D}"/>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765393-F767-8BBA-B025-F4485861E0AB}"/>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E137EAC-FEE4-3483-A96E-68D0D107BFE5}"/>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1AD9385-1311-9B28-E6A1-E37695916BCC}"/>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5E97C00-15DB-7B03-EB36-0E003AAE5011}"/>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16F24A-AA71-4937-EF80-DC46DAD199C2}"/>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B6BD40F-970D-3A54-B770-414BC2A0D1C7}"/>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B65C572-BA1D-FDF3-FEE2-C4B718C3D574}"/>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18" name="Graphic 2">
              <a:extLst>
                <a:ext uri="{FF2B5EF4-FFF2-40B4-BE49-F238E27FC236}">
                  <a16:creationId xmlns:a16="http://schemas.microsoft.com/office/drawing/2014/main" id="{FA29D66B-7F8D-EF5C-E4C9-4F23DBB42440}"/>
                </a:ext>
              </a:extLst>
            </p:cNvPr>
            <p:cNvGrpSpPr/>
            <p:nvPr/>
          </p:nvGrpSpPr>
          <p:grpSpPr>
            <a:xfrm>
              <a:off x="10089709" y="5163864"/>
              <a:ext cx="286141" cy="252250"/>
              <a:chOff x="5863875" y="5631846"/>
              <a:chExt cx="739584" cy="651985"/>
            </a:xfrm>
            <a:solidFill>
              <a:schemeClr val="tx1"/>
            </a:solidFill>
            <a:effectLst/>
          </p:grpSpPr>
          <p:sp>
            <p:nvSpPr>
              <p:cNvPr id="19" name="Freeform: Shape 18">
                <a:extLst>
                  <a:ext uri="{FF2B5EF4-FFF2-40B4-BE49-F238E27FC236}">
                    <a16:creationId xmlns:a16="http://schemas.microsoft.com/office/drawing/2014/main" id="{D448FC6B-2753-0EF1-485A-E30B46A2991B}"/>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A7B59FE0-37DB-2589-9B3F-B59C5E0BF820}"/>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17AD5DB4-E991-FEC7-0483-0C8FCC9F8920}"/>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1FED9C63-97E4-46C7-5D9C-9B50D8BF398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BF67852-8A53-9724-3894-C194CD49145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60091A1-37C2-ED2B-99E9-A3F740F6E9B8}"/>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D0315E6-CDB9-CB95-5E7A-AFFCC4014BD3}"/>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FAB3BE1-B046-05CE-F60F-D3F80BD370D6}"/>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007F900E-F036-6705-F126-4B54B55E0385}"/>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78549EC-EB15-2900-E9A8-5B79479EFBDC}"/>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4010A6-1F6C-7B09-28DD-18149B9E6577}"/>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FA67AB9-137C-A5AF-370D-962A59E97FAA}"/>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pic>
        <p:nvPicPr>
          <p:cNvPr id="14" name="Picture 13">
            <a:hlinkClick r:id="" action="ppaction://hlinkshowjump?jump=firstslide"/>
            <a:extLst>
              <a:ext uri="{FF2B5EF4-FFF2-40B4-BE49-F238E27FC236}">
                <a16:creationId xmlns:a16="http://schemas.microsoft.com/office/drawing/2014/main" id="{484E0E91-3FCA-8BDB-BF3C-730E90215FD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365239483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nextCondLst>
                <p:cond evt="onClick" delay="0">
                  <p:tgtEl>
                    <p:spTgt spid="3"/>
                  </p:tgtEl>
                </p:cond>
              </p:nextCondLst>
            </p:seq>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2" presetClass="exit" presetSubtype="8" fill="hold" nodeType="clickEffect">
                                  <p:stCondLst>
                                    <p:cond delay="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oogle Shape;3886;p37">
            <a:extLst>
              <a:ext uri="{FF2B5EF4-FFF2-40B4-BE49-F238E27FC236}">
                <a16:creationId xmlns:a16="http://schemas.microsoft.com/office/drawing/2014/main" id="{9193B7D4-A9D8-61DE-8CAF-93ECF5EE66B9}"/>
              </a:ext>
            </a:extLst>
          </p:cNvPr>
          <p:cNvGrpSpPr/>
          <p:nvPr/>
        </p:nvGrpSpPr>
        <p:grpSpPr>
          <a:xfrm>
            <a:off x="10290284" y="3408297"/>
            <a:ext cx="547945" cy="538564"/>
            <a:chOff x="4879336" y="1581047"/>
            <a:chExt cx="745686" cy="732920"/>
          </a:xfrm>
          <a:solidFill>
            <a:srgbClr val="002060"/>
          </a:solidFill>
        </p:grpSpPr>
        <p:sp>
          <p:nvSpPr>
            <p:cNvPr id="11" name="Google Shape;3887;p37">
              <a:extLst>
                <a:ext uri="{FF2B5EF4-FFF2-40B4-BE49-F238E27FC236}">
                  <a16:creationId xmlns:a16="http://schemas.microsoft.com/office/drawing/2014/main" id="{1C77E5F2-7B21-35EB-5E5B-65B7A1A6D0ED}"/>
                </a:ext>
              </a:extLst>
            </p:cNvPr>
            <p:cNvSpPr/>
            <p:nvPr/>
          </p:nvSpPr>
          <p:spPr>
            <a:xfrm>
              <a:off x="4879336" y="1581047"/>
              <a:ext cx="745686" cy="732920"/>
            </a:xfrm>
            <a:custGeom>
              <a:avLst/>
              <a:gdLst/>
              <a:ahLst/>
              <a:cxnLst/>
              <a:rect l="l" t="t" r="r" b="b"/>
              <a:pathLst>
                <a:path w="24006" h="23595" extrusionOk="0">
                  <a:moveTo>
                    <a:pt x="15507" y="942"/>
                  </a:moveTo>
                  <a:cubicBezTo>
                    <a:pt x="16429" y="942"/>
                    <a:pt x="17358" y="1121"/>
                    <a:pt x="18242" y="1489"/>
                  </a:cubicBezTo>
                  <a:cubicBezTo>
                    <a:pt x="20934" y="2598"/>
                    <a:pt x="22675" y="5195"/>
                    <a:pt x="22675" y="8076"/>
                  </a:cubicBezTo>
                  <a:cubicBezTo>
                    <a:pt x="22644" y="12035"/>
                    <a:pt x="19477" y="15234"/>
                    <a:pt x="15518" y="15234"/>
                  </a:cubicBezTo>
                  <a:cubicBezTo>
                    <a:pt x="12636" y="15234"/>
                    <a:pt x="10039" y="13492"/>
                    <a:pt x="8931" y="10832"/>
                  </a:cubicBezTo>
                  <a:cubicBezTo>
                    <a:pt x="7823" y="8140"/>
                    <a:pt x="8424" y="5068"/>
                    <a:pt x="10483" y="3041"/>
                  </a:cubicBezTo>
                  <a:cubicBezTo>
                    <a:pt x="11836" y="1667"/>
                    <a:pt x="13656" y="942"/>
                    <a:pt x="15507" y="942"/>
                  </a:cubicBezTo>
                  <a:close/>
                  <a:moveTo>
                    <a:pt x="9121" y="13048"/>
                  </a:moveTo>
                  <a:cubicBezTo>
                    <a:pt x="9533" y="13587"/>
                    <a:pt x="10039" y="14062"/>
                    <a:pt x="10546" y="14474"/>
                  </a:cubicBezTo>
                  <a:lnTo>
                    <a:pt x="9533" y="15582"/>
                  </a:lnTo>
                  <a:lnTo>
                    <a:pt x="8044" y="14062"/>
                  </a:lnTo>
                  <a:lnTo>
                    <a:pt x="9121" y="13048"/>
                  </a:lnTo>
                  <a:close/>
                  <a:moveTo>
                    <a:pt x="7348" y="14727"/>
                  </a:moveTo>
                  <a:lnTo>
                    <a:pt x="8899" y="16279"/>
                  </a:lnTo>
                  <a:lnTo>
                    <a:pt x="3357" y="22201"/>
                  </a:lnTo>
                  <a:cubicBezTo>
                    <a:pt x="3104" y="22454"/>
                    <a:pt x="2724" y="22612"/>
                    <a:pt x="2375" y="22612"/>
                  </a:cubicBezTo>
                  <a:cubicBezTo>
                    <a:pt x="2343" y="22615"/>
                    <a:pt x="2311" y="22616"/>
                    <a:pt x="2279" y="22616"/>
                  </a:cubicBezTo>
                  <a:cubicBezTo>
                    <a:pt x="1937" y="22616"/>
                    <a:pt x="1626" y="22464"/>
                    <a:pt x="1394" y="22232"/>
                  </a:cubicBezTo>
                  <a:cubicBezTo>
                    <a:pt x="1109" y="21979"/>
                    <a:pt x="982" y="21599"/>
                    <a:pt x="982" y="21251"/>
                  </a:cubicBezTo>
                  <a:cubicBezTo>
                    <a:pt x="982" y="20871"/>
                    <a:pt x="1140" y="20522"/>
                    <a:pt x="1425" y="20269"/>
                  </a:cubicBezTo>
                  <a:lnTo>
                    <a:pt x="7348" y="14727"/>
                  </a:lnTo>
                  <a:close/>
                  <a:moveTo>
                    <a:pt x="15518" y="1"/>
                  </a:moveTo>
                  <a:cubicBezTo>
                    <a:pt x="12605" y="1"/>
                    <a:pt x="9913" y="1553"/>
                    <a:pt x="8456" y="4086"/>
                  </a:cubicBezTo>
                  <a:cubicBezTo>
                    <a:pt x="7031" y="6651"/>
                    <a:pt x="7094" y="9755"/>
                    <a:pt x="8583" y="12257"/>
                  </a:cubicBezTo>
                  <a:lnTo>
                    <a:pt x="760" y="19572"/>
                  </a:lnTo>
                  <a:cubicBezTo>
                    <a:pt x="285" y="19984"/>
                    <a:pt x="32" y="20586"/>
                    <a:pt x="32" y="21219"/>
                  </a:cubicBezTo>
                  <a:cubicBezTo>
                    <a:pt x="0" y="21852"/>
                    <a:pt x="254" y="22454"/>
                    <a:pt x="697" y="22897"/>
                  </a:cubicBezTo>
                  <a:cubicBezTo>
                    <a:pt x="1140" y="23341"/>
                    <a:pt x="1742" y="23594"/>
                    <a:pt x="2375" y="23594"/>
                  </a:cubicBezTo>
                  <a:cubicBezTo>
                    <a:pt x="3009" y="23563"/>
                    <a:pt x="3611" y="23309"/>
                    <a:pt x="4022" y="22834"/>
                  </a:cubicBezTo>
                  <a:lnTo>
                    <a:pt x="11338" y="15012"/>
                  </a:lnTo>
                  <a:cubicBezTo>
                    <a:pt x="12622" y="15775"/>
                    <a:pt x="14059" y="16166"/>
                    <a:pt x="15508" y="16166"/>
                  </a:cubicBezTo>
                  <a:cubicBezTo>
                    <a:pt x="16525" y="16166"/>
                    <a:pt x="17547" y="15974"/>
                    <a:pt x="18527" y="15582"/>
                  </a:cubicBezTo>
                  <a:cubicBezTo>
                    <a:pt x="20870" y="14664"/>
                    <a:pt x="22644" y="12668"/>
                    <a:pt x="23309" y="10230"/>
                  </a:cubicBezTo>
                  <a:cubicBezTo>
                    <a:pt x="24005" y="7791"/>
                    <a:pt x="23499" y="5195"/>
                    <a:pt x="21947" y="3168"/>
                  </a:cubicBezTo>
                  <a:cubicBezTo>
                    <a:pt x="20427" y="1173"/>
                    <a:pt x="18052" y="1"/>
                    <a:pt x="15518" y="1"/>
                  </a:cubicBezTo>
                  <a:close/>
                </a:path>
              </a:pathLst>
            </a:custGeom>
            <a:grpFill/>
            <a:ln>
              <a:noFill/>
            </a:ln>
          </p:spPr>
          <p:txBody>
            <a:bodyPr spcFirstLastPara="1" wrap="square" lIns="121900" tIns="121900" rIns="121900" bIns="121900" anchor="ctr" anchorCtr="0">
              <a:noAutofit/>
            </a:bodyPr>
            <a:lstStyle/>
            <a:p>
              <a:endParaRPr sz="2400"/>
            </a:p>
          </p:txBody>
        </p:sp>
        <p:sp>
          <p:nvSpPr>
            <p:cNvPr id="12" name="Google Shape;3888;p37">
              <a:extLst>
                <a:ext uri="{FF2B5EF4-FFF2-40B4-BE49-F238E27FC236}">
                  <a16:creationId xmlns:a16="http://schemas.microsoft.com/office/drawing/2014/main" id="{AB93177B-9B85-0789-0758-DD77B9CEC5F6}"/>
                </a:ext>
              </a:extLst>
            </p:cNvPr>
            <p:cNvSpPr/>
            <p:nvPr/>
          </p:nvSpPr>
          <p:spPr>
            <a:xfrm>
              <a:off x="5153781" y="1640099"/>
              <a:ext cx="400427" cy="384336"/>
            </a:xfrm>
            <a:custGeom>
              <a:avLst/>
              <a:gdLst/>
              <a:ahLst/>
              <a:cxnLst/>
              <a:rect l="l" t="t" r="r" b="b"/>
              <a:pathLst>
                <a:path w="12891" h="12373" extrusionOk="0">
                  <a:moveTo>
                    <a:pt x="6683" y="950"/>
                  </a:moveTo>
                  <a:cubicBezTo>
                    <a:pt x="8552" y="950"/>
                    <a:pt x="10262" y="1932"/>
                    <a:pt x="11180" y="3515"/>
                  </a:cubicBezTo>
                  <a:cubicBezTo>
                    <a:pt x="12130" y="5099"/>
                    <a:pt x="12162" y="7094"/>
                    <a:pt x="11275" y="8709"/>
                  </a:cubicBezTo>
                  <a:cubicBezTo>
                    <a:pt x="10103" y="7411"/>
                    <a:pt x="8425" y="6650"/>
                    <a:pt x="6683" y="6650"/>
                  </a:cubicBezTo>
                  <a:cubicBezTo>
                    <a:pt x="4941" y="6650"/>
                    <a:pt x="3263" y="7411"/>
                    <a:pt x="2091" y="8709"/>
                  </a:cubicBezTo>
                  <a:cubicBezTo>
                    <a:pt x="1204" y="7094"/>
                    <a:pt x="1236" y="5099"/>
                    <a:pt x="2186" y="3515"/>
                  </a:cubicBezTo>
                  <a:cubicBezTo>
                    <a:pt x="3105" y="1932"/>
                    <a:pt x="4846" y="950"/>
                    <a:pt x="6683" y="950"/>
                  </a:cubicBezTo>
                  <a:close/>
                  <a:moveTo>
                    <a:pt x="6683" y="7632"/>
                  </a:moveTo>
                  <a:cubicBezTo>
                    <a:pt x="8235" y="7632"/>
                    <a:pt x="9723" y="8329"/>
                    <a:pt x="10705" y="9532"/>
                  </a:cubicBezTo>
                  <a:cubicBezTo>
                    <a:pt x="9723" y="10736"/>
                    <a:pt x="8235" y="11432"/>
                    <a:pt x="6683" y="11432"/>
                  </a:cubicBezTo>
                  <a:cubicBezTo>
                    <a:pt x="5131" y="11432"/>
                    <a:pt x="3643" y="10736"/>
                    <a:pt x="2661" y="9532"/>
                  </a:cubicBezTo>
                  <a:cubicBezTo>
                    <a:pt x="3643" y="8329"/>
                    <a:pt x="5131" y="7632"/>
                    <a:pt x="6683" y="7632"/>
                  </a:cubicBezTo>
                  <a:close/>
                  <a:moveTo>
                    <a:pt x="6683" y="0"/>
                  </a:moveTo>
                  <a:cubicBezTo>
                    <a:pt x="4181" y="0"/>
                    <a:pt x="1933" y="1520"/>
                    <a:pt x="983" y="3832"/>
                  </a:cubicBezTo>
                  <a:cubicBezTo>
                    <a:pt x="1" y="6144"/>
                    <a:pt x="539" y="8804"/>
                    <a:pt x="2313" y="10577"/>
                  </a:cubicBezTo>
                  <a:cubicBezTo>
                    <a:pt x="3502" y="11745"/>
                    <a:pt x="5089" y="12372"/>
                    <a:pt x="6703" y="12372"/>
                  </a:cubicBezTo>
                  <a:cubicBezTo>
                    <a:pt x="7497" y="12372"/>
                    <a:pt x="8296" y="12221"/>
                    <a:pt x="9058" y="11908"/>
                  </a:cubicBezTo>
                  <a:cubicBezTo>
                    <a:pt x="11370" y="10957"/>
                    <a:pt x="12890" y="8677"/>
                    <a:pt x="12890" y="6175"/>
                  </a:cubicBezTo>
                  <a:cubicBezTo>
                    <a:pt x="12859" y="2755"/>
                    <a:pt x="10103" y="0"/>
                    <a:pt x="6683" y="0"/>
                  </a:cubicBezTo>
                  <a:close/>
                </a:path>
              </a:pathLst>
            </a:custGeom>
            <a:grpFill/>
            <a:ln>
              <a:noFill/>
            </a:ln>
          </p:spPr>
          <p:txBody>
            <a:bodyPr spcFirstLastPara="1" wrap="square" lIns="121900" tIns="121900" rIns="121900" bIns="121900" anchor="ctr" anchorCtr="0">
              <a:noAutofit/>
            </a:bodyPr>
            <a:lstStyle/>
            <a:p>
              <a:endParaRPr sz="2400"/>
            </a:p>
          </p:txBody>
        </p:sp>
        <p:sp>
          <p:nvSpPr>
            <p:cNvPr id="13" name="Google Shape;3889;p37">
              <a:extLst>
                <a:ext uri="{FF2B5EF4-FFF2-40B4-BE49-F238E27FC236}">
                  <a16:creationId xmlns:a16="http://schemas.microsoft.com/office/drawing/2014/main" id="{E29D3705-868D-7348-A262-39E30BEBE602}"/>
                </a:ext>
              </a:extLst>
            </p:cNvPr>
            <p:cNvSpPr/>
            <p:nvPr/>
          </p:nvSpPr>
          <p:spPr>
            <a:xfrm>
              <a:off x="5302326" y="1699026"/>
              <a:ext cx="123007" cy="118162"/>
            </a:xfrm>
            <a:custGeom>
              <a:avLst/>
              <a:gdLst/>
              <a:ahLst/>
              <a:cxnLst/>
              <a:rect l="l" t="t" r="r" b="b"/>
              <a:pathLst>
                <a:path w="3960" h="3804" extrusionOk="0">
                  <a:moveTo>
                    <a:pt x="1901" y="953"/>
                  </a:moveTo>
                  <a:cubicBezTo>
                    <a:pt x="2281" y="953"/>
                    <a:pt x="2630" y="1207"/>
                    <a:pt x="2788" y="1555"/>
                  </a:cubicBezTo>
                  <a:cubicBezTo>
                    <a:pt x="2915" y="1903"/>
                    <a:pt x="2851" y="2315"/>
                    <a:pt x="2566" y="2568"/>
                  </a:cubicBezTo>
                  <a:cubicBezTo>
                    <a:pt x="2395" y="2761"/>
                    <a:pt x="2152" y="2852"/>
                    <a:pt x="1904" y="2852"/>
                  </a:cubicBezTo>
                  <a:cubicBezTo>
                    <a:pt x="1786" y="2852"/>
                    <a:pt x="1666" y="2831"/>
                    <a:pt x="1553" y="2790"/>
                  </a:cubicBezTo>
                  <a:cubicBezTo>
                    <a:pt x="1173" y="2632"/>
                    <a:pt x="951" y="2283"/>
                    <a:pt x="951" y="1903"/>
                  </a:cubicBezTo>
                  <a:cubicBezTo>
                    <a:pt x="951" y="1397"/>
                    <a:pt x="1363" y="953"/>
                    <a:pt x="1901" y="953"/>
                  </a:cubicBezTo>
                  <a:close/>
                  <a:moveTo>
                    <a:pt x="1929" y="1"/>
                  </a:moveTo>
                  <a:cubicBezTo>
                    <a:pt x="1677" y="1"/>
                    <a:pt x="1421" y="53"/>
                    <a:pt x="1173" y="161"/>
                  </a:cubicBezTo>
                  <a:cubicBezTo>
                    <a:pt x="476" y="447"/>
                    <a:pt x="1" y="1143"/>
                    <a:pt x="1" y="1903"/>
                  </a:cubicBezTo>
                  <a:cubicBezTo>
                    <a:pt x="1" y="2948"/>
                    <a:pt x="856" y="3803"/>
                    <a:pt x="1901" y="3803"/>
                  </a:cubicBezTo>
                  <a:cubicBezTo>
                    <a:pt x="2661" y="3803"/>
                    <a:pt x="3358" y="3360"/>
                    <a:pt x="3675" y="2632"/>
                  </a:cubicBezTo>
                  <a:cubicBezTo>
                    <a:pt x="3960" y="1935"/>
                    <a:pt x="3801" y="1112"/>
                    <a:pt x="3263" y="573"/>
                  </a:cubicBezTo>
                  <a:cubicBezTo>
                    <a:pt x="2887" y="198"/>
                    <a:pt x="2415" y="1"/>
                    <a:pt x="1929"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194" name="TextBox 193">
            <a:extLst>
              <a:ext uri="{FF2B5EF4-FFF2-40B4-BE49-F238E27FC236}">
                <a16:creationId xmlns:a16="http://schemas.microsoft.com/office/drawing/2014/main" id="{CB56AA8B-845D-5B43-2A62-19C59E3D642B}"/>
              </a:ext>
            </a:extLst>
          </p:cNvPr>
          <p:cNvSpPr txBox="1"/>
          <p:nvPr/>
        </p:nvSpPr>
        <p:spPr>
          <a:xfrm>
            <a:off x="8886378" y="1426677"/>
            <a:ext cx="3047492" cy="369332"/>
          </a:xfrm>
          <a:prstGeom prst="rect">
            <a:avLst/>
          </a:prstGeom>
          <a:noFill/>
          <a:ln>
            <a:noFill/>
          </a:ln>
        </p:spPr>
        <p:txBody>
          <a:bodyPr wrap="square" rtlCol="0">
            <a:spAutoFit/>
          </a:bodyPr>
          <a:lstStyle/>
          <a:p>
            <a:r>
              <a:rPr lang="fa-IR" dirty="0">
                <a:solidFill>
                  <a:srgbClr val="FFBE00"/>
                </a:solidFill>
                <a:cs typeface="B Titr" panose="00000700000000000000" pitchFamily="2" charset="-78"/>
              </a:rPr>
              <a:t>زیر عنـوان اصلــی را وارد کـنید</a:t>
            </a:r>
            <a:endParaRPr lang="en-US" dirty="0">
              <a:solidFill>
                <a:srgbClr val="FFBE00"/>
              </a:solidFill>
              <a:cs typeface="B Titr" panose="00000700000000000000" pitchFamily="2" charset="-78"/>
            </a:endParaRPr>
          </a:p>
        </p:txBody>
      </p:sp>
      <p:sp>
        <p:nvSpPr>
          <p:cNvPr id="195" name="TextBox 194">
            <a:extLst>
              <a:ext uri="{FF2B5EF4-FFF2-40B4-BE49-F238E27FC236}">
                <a16:creationId xmlns:a16="http://schemas.microsoft.com/office/drawing/2014/main" id="{62653B9B-A939-3E1D-46E8-19FB974FBD43}"/>
              </a:ext>
            </a:extLst>
          </p:cNvPr>
          <p:cNvSpPr txBox="1"/>
          <p:nvPr/>
        </p:nvSpPr>
        <p:spPr>
          <a:xfrm>
            <a:off x="9266514" y="784518"/>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pic>
        <p:nvPicPr>
          <p:cNvPr id="4" name="Picture Placeholder 11">
            <a:extLst>
              <a:ext uri="{FF2B5EF4-FFF2-40B4-BE49-F238E27FC236}">
                <a16:creationId xmlns:a16="http://schemas.microsoft.com/office/drawing/2014/main" id="{A7E900DE-7491-DC0E-055B-1E3E08B15597}"/>
              </a:ext>
            </a:extLst>
          </p:cNvPr>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495845" y="1565803"/>
            <a:ext cx="4246966" cy="4257108"/>
          </a:xfrm>
          <a:prstGeom prst="roundRect">
            <a:avLst>
              <a:gd name="adj" fmla="val 9859"/>
            </a:avLst>
          </a:prstGeom>
          <a:effectLst>
            <a:outerShdw blurRad="63500" sx="99000" sy="99000" algn="ctr" rotWithShape="0">
              <a:prstClr val="black">
                <a:alpha val="40000"/>
              </a:prstClr>
            </a:outerShdw>
          </a:effectLst>
        </p:spPr>
      </p:pic>
      <p:grpSp>
        <p:nvGrpSpPr>
          <p:cNvPr id="5" name="Google Shape;3881;p37">
            <a:extLst>
              <a:ext uri="{FF2B5EF4-FFF2-40B4-BE49-F238E27FC236}">
                <a16:creationId xmlns:a16="http://schemas.microsoft.com/office/drawing/2014/main" id="{1FBC62DF-C6C3-562F-CB45-8F9C7D7DE230}"/>
              </a:ext>
            </a:extLst>
          </p:cNvPr>
          <p:cNvGrpSpPr/>
          <p:nvPr/>
        </p:nvGrpSpPr>
        <p:grpSpPr>
          <a:xfrm>
            <a:off x="7409462" y="3425589"/>
            <a:ext cx="449006" cy="537537"/>
            <a:chOff x="3476543" y="1581747"/>
            <a:chExt cx="611042" cy="731522"/>
          </a:xfrm>
          <a:solidFill>
            <a:srgbClr val="002060"/>
          </a:solidFill>
        </p:grpSpPr>
        <p:sp>
          <p:nvSpPr>
            <p:cNvPr id="6" name="Google Shape;3882;p37">
              <a:extLst>
                <a:ext uri="{FF2B5EF4-FFF2-40B4-BE49-F238E27FC236}">
                  <a16:creationId xmlns:a16="http://schemas.microsoft.com/office/drawing/2014/main" id="{B7B48655-8F48-095C-3DB1-1ED66EC8FEE6}"/>
                </a:ext>
              </a:extLst>
            </p:cNvPr>
            <p:cNvSpPr/>
            <p:nvPr/>
          </p:nvSpPr>
          <p:spPr>
            <a:xfrm>
              <a:off x="3476543" y="1581747"/>
              <a:ext cx="611042" cy="731522"/>
            </a:xfrm>
            <a:custGeom>
              <a:avLst/>
              <a:gdLst/>
              <a:ahLst/>
              <a:cxnLst/>
              <a:rect l="l" t="t" r="r" b="b"/>
              <a:pathLst>
                <a:path w="20998" h="25020" extrusionOk="0">
                  <a:moveTo>
                    <a:pt x="7981" y="983"/>
                  </a:moveTo>
                  <a:lnTo>
                    <a:pt x="7981" y="3484"/>
                  </a:lnTo>
                  <a:lnTo>
                    <a:pt x="6810" y="2598"/>
                  </a:lnTo>
                  <a:cubicBezTo>
                    <a:pt x="6715" y="2534"/>
                    <a:pt x="6604" y="2503"/>
                    <a:pt x="6497" y="2503"/>
                  </a:cubicBezTo>
                  <a:cubicBezTo>
                    <a:pt x="6390" y="2503"/>
                    <a:pt x="6287" y="2534"/>
                    <a:pt x="6208" y="2598"/>
                  </a:cubicBezTo>
                  <a:lnTo>
                    <a:pt x="5004" y="3484"/>
                  </a:lnTo>
                  <a:lnTo>
                    <a:pt x="5004" y="983"/>
                  </a:lnTo>
                  <a:close/>
                  <a:moveTo>
                    <a:pt x="19509" y="1014"/>
                  </a:moveTo>
                  <a:cubicBezTo>
                    <a:pt x="19794" y="1014"/>
                    <a:pt x="20016" y="1236"/>
                    <a:pt x="20016" y="1489"/>
                  </a:cubicBezTo>
                  <a:lnTo>
                    <a:pt x="20016" y="23499"/>
                  </a:lnTo>
                  <a:cubicBezTo>
                    <a:pt x="20016" y="23784"/>
                    <a:pt x="19794" y="24006"/>
                    <a:pt x="19509" y="24006"/>
                  </a:cubicBezTo>
                  <a:lnTo>
                    <a:pt x="1489" y="24006"/>
                  </a:lnTo>
                  <a:cubicBezTo>
                    <a:pt x="1204" y="24006"/>
                    <a:pt x="982" y="23784"/>
                    <a:pt x="982" y="23499"/>
                  </a:cubicBezTo>
                  <a:lnTo>
                    <a:pt x="982" y="1489"/>
                  </a:lnTo>
                  <a:cubicBezTo>
                    <a:pt x="982" y="1236"/>
                    <a:pt x="1236" y="1014"/>
                    <a:pt x="1489" y="1014"/>
                  </a:cubicBezTo>
                  <a:lnTo>
                    <a:pt x="3991" y="1014"/>
                  </a:lnTo>
                  <a:lnTo>
                    <a:pt x="3991" y="4498"/>
                  </a:lnTo>
                  <a:cubicBezTo>
                    <a:pt x="3991" y="4688"/>
                    <a:pt x="4118" y="4878"/>
                    <a:pt x="4276" y="4941"/>
                  </a:cubicBezTo>
                  <a:cubicBezTo>
                    <a:pt x="4342" y="4981"/>
                    <a:pt x="4420" y="4999"/>
                    <a:pt x="4497" y="4999"/>
                  </a:cubicBezTo>
                  <a:cubicBezTo>
                    <a:pt x="4603" y="4999"/>
                    <a:pt x="4709" y="4965"/>
                    <a:pt x="4783" y="4910"/>
                  </a:cubicBezTo>
                  <a:lnTo>
                    <a:pt x="6493" y="3611"/>
                  </a:lnTo>
                  <a:lnTo>
                    <a:pt x="8203" y="4910"/>
                  </a:lnTo>
                  <a:cubicBezTo>
                    <a:pt x="8295" y="4965"/>
                    <a:pt x="8398" y="4999"/>
                    <a:pt x="8499" y="4999"/>
                  </a:cubicBezTo>
                  <a:cubicBezTo>
                    <a:pt x="8571" y="4999"/>
                    <a:pt x="8643" y="4981"/>
                    <a:pt x="8710" y="4941"/>
                  </a:cubicBezTo>
                  <a:cubicBezTo>
                    <a:pt x="8900" y="4878"/>
                    <a:pt x="8995" y="4688"/>
                    <a:pt x="8995" y="4498"/>
                  </a:cubicBezTo>
                  <a:lnTo>
                    <a:pt x="8995" y="1014"/>
                  </a:lnTo>
                  <a:close/>
                  <a:moveTo>
                    <a:pt x="1489" y="1"/>
                  </a:moveTo>
                  <a:cubicBezTo>
                    <a:pt x="666" y="1"/>
                    <a:pt x="1" y="666"/>
                    <a:pt x="1" y="1489"/>
                  </a:cubicBezTo>
                  <a:lnTo>
                    <a:pt x="1" y="23499"/>
                  </a:lnTo>
                  <a:cubicBezTo>
                    <a:pt x="1" y="24323"/>
                    <a:pt x="666" y="25019"/>
                    <a:pt x="1489" y="25019"/>
                  </a:cubicBezTo>
                  <a:lnTo>
                    <a:pt x="19509" y="25019"/>
                  </a:lnTo>
                  <a:cubicBezTo>
                    <a:pt x="20332" y="25019"/>
                    <a:pt x="20997" y="24323"/>
                    <a:pt x="20997" y="23499"/>
                  </a:cubicBezTo>
                  <a:lnTo>
                    <a:pt x="20997" y="1489"/>
                  </a:lnTo>
                  <a:cubicBezTo>
                    <a:pt x="20997" y="666"/>
                    <a:pt x="20332" y="1"/>
                    <a:pt x="19509" y="1"/>
                  </a:cubicBezTo>
                  <a:close/>
                </a:path>
              </a:pathLst>
            </a:custGeom>
            <a:grpFill/>
            <a:ln>
              <a:noFill/>
            </a:ln>
          </p:spPr>
          <p:txBody>
            <a:bodyPr spcFirstLastPara="1" wrap="square" lIns="121900" tIns="121900" rIns="121900" bIns="121900" anchor="ctr" anchorCtr="0">
              <a:noAutofit/>
            </a:bodyPr>
            <a:lstStyle/>
            <a:p>
              <a:endParaRPr sz="2400"/>
            </a:p>
          </p:txBody>
        </p:sp>
        <p:sp>
          <p:nvSpPr>
            <p:cNvPr id="7" name="Google Shape;3883;p37">
              <a:extLst>
                <a:ext uri="{FF2B5EF4-FFF2-40B4-BE49-F238E27FC236}">
                  <a16:creationId xmlns:a16="http://schemas.microsoft.com/office/drawing/2014/main" id="{EA2863F4-FAB3-DE41-144D-FC5570B53574}"/>
                </a:ext>
              </a:extLst>
            </p:cNvPr>
            <p:cNvSpPr/>
            <p:nvPr/>
          </p:nvSpPr>
          <p:spPr>
            <a:xfrm>
              <a:off x="3592683" y="1756767"/>
              <a:ext cx="378766" cy="190775"/>
            </a:xfrm>
            <a:custGeom>
              <a:avLst/>
              <a:gdLst/>
              <a:ahLst/>
              <a:cxnLst/>
              <a:rect l="l" t="t" r="r" b="b"/>
              <a:pathLst>
                <a:path w="13016" h="6525" extrusionOk="0">
                  <a:moveTo>
                    <a:pt x="12003" y="1014"/>
                  </a:moveTo>
                  <a:lnTo>
                    <a:pt x="12003" y="5511"/>
                  </a:lnTo>
                  <a:lnTo>
                    <a:pt x="1013" y="5511"/>
                  </a:lnTo>
                  <a:lnTo>
                    <a:pt x="1013" y="1014"/>
                  </a:lnTo>
                  <a:close/>
                  <a:moveTo>
                    <a:pt x="507" y="0"/>
                  </a:moveTo>
                  <a:cubicBezTo>
                    <a:pt x="222" y="0"/>
                    <a:pt x="0" y="222"/>
                    <a:pt x="0" y="507"/>
                  </a:cubicBezTo>
                  <a:lnTo>
                    <a:pt x="0" y="6017"/>
                  </a:lnTo>
                  <a:cubicBezTo>
                    <a:pt x="0" y="6302"/>
                    <a:pt x="222" y="6524"/>
                    <a:pt x="507" y="6524"/>
                  </a:cubicBezTo>
                  <a:lnTo>
                    <a:pt x="12509" y="6524"/>
                  </a:lnTo>
                  <a:cubicBezTo>
                    <a:pt x="12794" y="6524"/>
                    <a:pt x="13016" y="6271"/>
                    <a:pt x="13016" y="6017"/>
                  </a:cubicBezTo>
                  <a:lnTo>
                    <a:pt x="13016" y="507"/>
                  </a:lnTo>
                  <a:cubicBezTo>
                    <a:pt x="13016" y="222"/>
                    <a:pt x="12794" y="0"/>
                    <a:pt x="12509" y="0"/>
                  </a:cubicBezTo>
                  <a:close/>
                </a:path>
              </a:pathLst>
            </a:custGeom>
            <a:grpFill/>
            <a:ln>
              <a:noFill/>
            </a:ln>
          </p:spPr>
          <p:txBody>
            <a:bodyPr spcFirstLastPara="1" wrap="square" lIns="121900" tIns="121900" rIns="121900" bIns="121900" anchor="ctr" anchorCtr="0">
              <a:noAutofit/>
            </a:bodyPr>
            <a:lstStyle/>
            <a:p>
              <a:endParaRPr sz="2400"/>
            </a:p>
          </p:txBody>
        </p:sp>
        <p:sp>
          <p:nvSpPr>
            <p:cNvPr id="8" name="Google Shape;3884;p37">
              <a:extLst>
                <a:ext uri="{FF2B5EF4-FFF2-40B4-BE49-F238E27FC236}">
                  <a16:creationId xmlns:a16="http://schemas.microsoft.com/office/drawing/2014/main" id="{0F60B66C-6C47-5236-9D0E-9AF806732E91}"/>
                </a:ext>
              </a:extLst>
            </p:cNvPr>
            <p:cNvSpPr/>
            <p:nvPr/>
          </p:nvSpPr>
          <p:spPr>
            <a:xfrm>
              <a:off x="3650739" y="2020643"/>
              <a:ext cx="262657" cy="28740"/>
            </a:xfrm>
            <a:custGeom>
              <a:avLst/>
              <a:gdLst/>
              <a:ahLst/>
              <a:cxnLst/>
              <a:rect l="l" t="t" r="r" b="b"/>
              <a:pathLst>
                <a:path w="9026" h="983" extrusionOk="0">
                  <a:moveTo>
                    <a:pt x="507" y="1"/>
                  </a:moveTo>
                  <a:cubicBezTo>
                    <a:pt x="222" y="1"/>
                    <a:pt x="0" y="223"/>
                    <a:pt x="0" y="508"/>
                  </a:cubicBezTo>
                  <a:cubicBezTo>
                    <a:pt x="0" y="761"/>
                    <a:pt x="254" y="983"/>
                    <a:pt x="507" y="983"/>
                  </a:cubicBezTo>
                  <a:lnTo>
                    <a:pt x="8519" y="983"/>
                  </a:lnTo>
                  <a:cubicBezTo>
                    <a:pt x="8804" y="983"/>
                    <a:pt x="9026" y="761"/>
                    <a:pt x="9026" y="508"/>
                  </a:cubicBezTo>
                  <a:cubicBezTo>
                    <a:pt x="9026" y="223"/>
                    <a:pt x="8804" y="1"/>
                    <a:pt x="8519" y="1"/>
                  </a:cubicBezTo>
                  <a:close/>
                </a:path>
              </a:pathLst>
            </a:custGeom>
            <a:grpFill/>
            <a:ln>
              <a:noFill/>
            </a:ln>
          </p:spPr>
          <p:txBody>
            <a:bodyPr spcFirstLastPara="1" wrap="square" lIns="121900" tIns="121900" rIns="121900" bIns="121900" anchor="ctr" anchorCtr="0">
              <a:noAutofit/>
            </a:bodyPr>
            <a:lstStyle/>
            <a:p>
              <a:endParaRPr sz="2400"/>
            </a:p>
          </p:txBody>
        </p:sp>
        <p:sp>
          <p:nvSpPr>
            <p:cNvPr id="9" name="Google Shape;3885;p37">
              <a:extLst>
                <a:ext uri="{FF2B5EF4-FFF2-40B4-BE49-F238E27FC236}">
                  <a16:creationId xmlns:a16="http://schemas.microsoft.com/office/drawing/2014/main" id="{19293F1C-CD22-A116-3FCA-877082BC7765}"/>
                </a:ext>
              </a:extLst>
            </p:cNvPr>
            <p:cNvSpPr/>
            <p:nvPr/>
          </p:nvSpPr>
          <p:spPr>
            <a:xfrm>
              <a:off x="3592683" y="2108621"/>
              <a:ext cx="378766" cy="28740"/>
            </a:xfrm>
            <a:custGeom>
              <a:avLst/>
              <a:gdLst/>
              <a:ahLst/>
              <a:cxnLst/>
              <a:rect l="l" t="t" r="r" b="b"/>
              <a:pathLst>
                <a:path w="13016" h="983" extrusionOk="0">
                  <a:moveTo>
                    <a:pt x="507" y="0"/>
                  </a:moveTo>
                  <a:cubicBezTo>
                    <a:pt x="222" y="0"/>
                    <a:pt x="0" y="222"/>
                    <a:pt x="0" y="476"/>
                  </a:cubicBezTo>
                  <a:cubicBezTo>
                    <a:pt x="0" y="761"/>
                    <a:pt x="222" y="982"/>
                    <a:pt x="507" y="982"/>
                  </a:cubicBezTo>
                  <a:lnTo>
                    <a:pt x="12509" y="982"/>
                  </a:lnTo>
                  <a:cubicBezTo>
                    <a:pt x="12794" y="982"/>
                    <a:pt x="13016" y="761"/>
                    <a:pt x="13016" y="476"/>
                  </a:cubicBezTo>
                  <a:cubicBezTo>
                    <a:pt x="13016" y="222"/>
                    <a:pt x="12794" y="0"/>
                    <a:pt x="12509"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15" name="TextBox 14">
            <a:extLst>
              <a:ext uri="{FF2B5EF4-FFF2-40B4-BE49-F238E27FC236}">
                <a16:creationId xmlns:a16="http://schemas.microsoft.com/office/drawing/2014/main" id="{5BA8B2C9-711E-1D2B-5E6C-BF07AB45D9AA}"/>
              </a:ext>
            </a:extLst>
          </p:cNvPr>
          <p:cNvSpPr txBox="1"/>
          <p:nvPr/>
        </p:nvSpPr>
        <p:spPr>
          <a:xfrm>
            <a:off x="6241304" y="4002685"/>
            <a:ext cx="2785323" cy="2466060"/>
          </a:xfrm>
          <a:prstGeom prst="rect">
            <a:avLst/>
          </a:prstGeom>
          <a:noFill/>
        </p:spPr>
        <p:txBody>
          <a:bodyPr wrap="square">
            <a:spAutoFit/>
          </a:bodyPr>
          <a:lstStyle/>
          <a:p>
            <a:pPr algn="ctr" rtl="1">
              <a:lnSpc>
                <a:spcPct val="150000"/>
              </a:lnSpc>
            </a:pPr>
            <a:r>
              <a:rPr lang="fa-IR" sz="2000" b="1" dirty="0">
                <a:latin typeface="Kalameh" pitchFamily="2" charset="-78"/>
                <a:cs typeface="B Titr" panose="00000700000000000000" pitchFamily="2" charset="-78"/>
              </a:rPr>
              <a:t>تیتر عنوان موضوع</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16" name="TextBox 15">
            <a:extLst>
              <a:ext uri="{FF2B5EF4-FFF2-40B4-BE49-F238E27FC236}">
                <a16:creationId xmlns:a16="http://schemas.microsoft.com/office/drawing/2014/main" id="{67C54436-D602-E9EE-60A1-216DB6E342A9}"/>
              </a:ext>
            </a:extLst>
          </p:cNvPr>
          <p:cNvSpPr txBox="1"/>
          <p:nvPr/>
        </p:nvSpPr>
        <p:spPr>
          <a:xfrm>
            <a:off x="9020651" y="3988934"/>
            <a:ext cx="2785323" cy="2466060"/>
          </a:xfrm>
          <a:prstGeom prst="rect">
            <a:avLst/>
          </a:prstGeom>
          <a:noFill/>
        </p:spPr>
        <p:txBody>
          <a:bodyPr wrap="square">
            <a:spAutoFit/>
          </a:bodyPr>
          <a:lstStyle/>
          <a:p>
            <a:pPr algn="ctr" rtl="1">
              <a:lnSpc>
                <a:spcPct val="150000"/>
              </a:lnSpc>
            </a:pPr>
            <a:r>
              <a:rPr lang="fa-IR" sz="2000" b="1" dirty="0">
                <a:latin typeface="Kalameh" pitchFamily="2" charset="-78"/>
                <a:cs typeface="B Titr" panose="00000700000000000000" pitchFamily="2" charset="-78"/>
              </a:rPr>
              <a:t>تیتر عنوان موضوع</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18" name="TextBox 17">
            <a:extLst>
              <a:ext uri="{FF2B5EF4-FFF2-40B4-BE49-F238E27FC236}">
                <a16:creationId xmlns:a16="http://schemas.microsoft.com/office/drawing/2014/main" id="{DC136BE6-3B68-87C8-D4EB-84DD79406924}"/>
              </a:ext>
            </a:extLst>
          </p:cNvPr>
          <p:cNvSpPr txBox="1"/>
          <p:nvPr/>
        </p:nvSpPr>
        <p:spPr>
          <a:xfrm>
            <a:off x="5177928" y="1704413"/>
            <a:ext cx="6816843" cy="1358064"/>
          </a:xfrm>
          <a:prstGeom prst="rect">
            <a:avLst/>
          </a:prstGeom>
          <a:noFill/>
        </p:spPr>
        <p:txBody>
          <a:bodyPr wrap="square">
            <a:spAutoFit/>
          </a:bodyPr>
          <a:lstStyle/>
          <a:p>
            <a:pPr algn="justLow" rtl="1">
              <a:lnSpc>
                <a:spcPct val="150000"/>
              </a:lnSpc>
            </a:pP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pic>
        <p:nvPicPr>
          <p:cNvPr id="20" name="Picture 19">
            <a:hlinkClick r:id="" action="ppaction://hlinkshowjump?jump=firstslide"/>
            <a:extLst>
              <a:ext uri="{FF2B5EF4-FFF2-40B4-BE49-F238E27FC236}">
                <a16:creationId xmlns:a16="http://schemas.microsoft.com/office/drawing/2014/main" id="{E079B0C0-EC59-6F21-EB4D-72C2BBE1AE4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36583709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20"/>
                                        </p:tgtEl>
                                        <p:attrNameLst>
                                          <p:attrName>style.visibility</p:attrName>
                                        </p:attrNameLst>
                                      </p:cBhvr>
                                      <p:to>
                                        <p:strVal val="visible"/>
                                      </p:to>
                                    </p:set>
                                    <p:animEffect transition="in" filter="wipe(right)">
                                      <p:cBhvr>
                                        <p:cTn id="7" dur="500"/>
                                        <p:tgtEl>
                                          <p:spTgt spid="220"/>
                                        </p:tgtEl>
                                      </p:cBhvr>
                                    </p:animEffect>
                                  </p:childTnLst>
                                </p:cTn>
                              </p:par>
                            </p:childTnLst>
                          </p:cTn>
                        </p:par>
                      </p:childTnLst>
                    </p:cTn>
                  </p:par>
                </p:childTnLst>
              </p:cTn>
              <p:nextCondLst>
                <p:cond evt="onClick" delay="0">
                  <p:tgtEl>
                    <p:spTgt spid="3"/>
                  </p:tgtEl>
                </p:cond>
              </p:nextCondLst>
            </p:seq>
            <p:seq concurrent="1" nextAc="seek">
              <p:cTn id="8" restart="whenNotActive" fill="hold" evtFilter="cancelBubble" nodeType="interactiveSeq">
                <p:stCondLst>
                  <p:cond evt="onClick" delay="0">
                    <p:tgtEl>
                      <p:spTgt spid="220"/>
                    </p:tgtEl>
                  </p:cond>
                </p:stCondLst>
                <p:endSync evt="end" delay="0">
                  <p:rtn val="all"/>
                </p:endSync>
                <p:childTnLst>
                  <p:par>
                    <p:cTn id="9" fill="hold">
                      <p:stCondLst>
                        <p:cond delay="0"/>
                      </p:stCondLst>
                      <p:childTnLst>
                        <p:par>
                          <p:cTn id="10" fill="hold">
                            <p:stCondLst>
                              <p:cond delay="0"/>
                            </p:stCondLst>
                            <p:childTnLst>
                              <p:par>
                                <p:cTn id="11" presetID="22" presetClass="exit" presetSubtype="8" fill="hold" nodeType="clickEffect">
                                  <p:stCondLst>
                                    <p:cond delay="0"/>
                                  </p:stCondLst>
                                  <p:childTnLst>
                                    <p:animEffect transition="out" filter="wipe(left)">
                                      <p:cBhvr>
                                        <p:cTn id="12" dur="500"/>
                                        <p:tgtEl>
                                          <p:spTgt spid="220"/>
                                        </p:tgtEl>
                                      </p:cBhvr>
                                    </p:animEffect>
                                    <p:set>
                                      <p:cBhvr>
                                        <p:cTn id="13"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0F4E626B-6F68-01AF-934C-AEAD350D820E}"/>
              </a:ext>
            </a:extLst>
          </p:cNvPr>
          <p:cNvSpPr txBox="1"/>
          <p:nvPr/>
        </p:nvSpPr>
        <p:spPr>
          <a:xfrm>
            <a:off x="8802322" y="1503267"/>
            <a:ext cx="3047492" cy="369332"/>
          </a:xfrm>
          <a:prstGeom prst="rect">
            <a:avLst/>
          </a:prstGeom>
          <a:noFill/>
          <a:ln>
            <a:noFill/>
          </a:ln>
        </p:spPr>
        <p:txBody>
          <a:bodyPr wrap="square" rtlCol="0">
            <a:spAutoFit/>
          </a:bodyPr>
          <a:lstStyle/>
          <a:p>
            <a:r>
              <a:rPr lang="fa-IR" dirty="0">
                <a:solidFill>
                  <a:srgbClr val="FFBE00"/>
                </a:solidFill>
                <a:cs typeface="B Titr" panose="00000700000000000000" pitchFamily="2" charset="-78"/>
              </a:rPr>
              <a:t>زیر عنـوان اصلــی را وارد کـنید</a:t>
            </a:r>
            <a:endParaRPr lang="en-US" dirty="0">
              <a:solidFill>
                <a:srgbClr val="FFBE00"/>
              </a:solidFill>
              <a:cs typeface="B Titr" panose="00000700000000000000" pitchFamily="2" charset="-78"/>
            </a:endParaRPr>
          </a:p>
        </p:txBody>
      </p:sp>
      <p:sp>
        <p:nvSpPr>
          <p:cNvPr id="4" name="TextBox 3">
            <a:extLst>
              <a:ext uri="{FF2B5EF4-FFF2-40B4-BE49-F238E27FC236}">
                <a16:creationId xmlns:a16="http://schemas.microsoft.com/office/drawing/2014/main" id="{702B8DF6-E77F-235A-EACD-CA93BE642E3D}"/>
              </a:ext>
            </a:extLst>
          </p:cNvPr>
          <p:cNvSpPr txBox="1"/>
          <p:nvPr/>
        </p:nvSpPr>
        <p:spPr>
          <a:xfrm>
            <a:off x="6663521" y="2034319"/>
            <a:ext cx="5194725" cy="4493538"/>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321" name="TextBox 320">
            <a:extLst>
              <a:ext uri="{FF2B5EF4-FFF2-40B4-BE49-F238E27FC236}">
                <a16:creationId xmlns:a16="http://schemas.microsoft.com/office/drawing/2014/main" id="{FBCA1699-FFA5-155A-A8E2-F72E1C5C3258}"/>
              </a:ext>
            </a:extLst>
          </p:cNvPr>
          <p:cNvSpPr txBox="1"/>
          <p:nvPr/>
        </p:nvSpPr>
        <p:spPr>
          <a:xfrm>
            <a:off x="9330925" y="750938"/>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sp>
        <p:nvSpPr>
          <p:cNvPr id="5" name="Oval 4">
            <a:extLst>
              <a:ext uri="{FF2B5EF4-FFF2-40B4-BE49-F238E27FC236}">
                <a16:creationId xmlns:a16="http://schemas.microsoft.com/office/drawing/2014/main" id="{B835B966-A01C-6E17-8EDA-1DE2CBA1D9F2}"/>
              </a:ext>
            </a:extLst>
          </p:cNvPr>
          <p:cNvSpPr/>
          <p:nvPr/>
        </p:nvSpPr>
        <p:spPr>
          <a:xfrm>
            <a:off x="5672508" y="3180146"/>
            <a:ext cx="749147" cy="74914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E20514D9-396D-A0E5-9785-A64311E4E1CC}"/>
              </a:ext>
            </a:extLst>
          </p:cNvPr>
          <p:cNvSpPr/>
          <p:nvPr/>
        </p:nvSpPr>
        <p:spPr>
          <a:xfrm>
            <a:off x="5672508" y="4438823"/>
            <a:ext cx="749147" cy="74914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A34CCD6-C9C4-32D5-99A1-D7D62AD06970}"/>
              </a:ext>
            </a:extLst>
          </p:cNvPr>
          <p:cNvSpPr/>
          <p:nvPr/>
        </p:nvSpPr>
        <p:spPr>
          <a:xfrm>
            <a:off x="5672508" y="5697500"/>
            <a:ext cx="749147" cy="74914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15C01EA-FF1A-BE2B-BA06-B1A820F4C468}"/>
              </a:ext>
            </a:extLst>
          </p:cNvPr>
          <p:cNvSpPr/>
          <p:nvPr/>
        </p:nvSpPr>
        <p:spPr>
          <a:xfrm>
            <a:off x="5865622" y="3340103"/>
            <a:ext cx="347270" cy="403368"/>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chemeClr val="bg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2995637-8C28-0081-5A96-5EE89398A4E7}"/>
              </a:ext>
            </a:extLst>
          </p:cNvPr>
          <p:cNvSpPr/>
          <p:nvPr/>
        </p:nvSpPr>
        <p:spPr>
          <a:xfrm>
            <a:off x="5783444" y="4565963"/>
            <a:ext cx="424228" cy="455129"/>
          </a:xfrm>
          <a:custGeom>
            <a:avLst/>
            <a:gdLst>
              <a:gd name="connsiteX0" fmla="*/ 239864 w 310144"/>
              <a:gd name="connsiteY0" fmla="*/ 34122 h 332735"/>
              <a:gd name="connsiteX1" fmla="*/ 241484 w 310144"/>
              <a:gd name="connsiteY1" fmla="*/ 33836 h 332735"/>
              <a:gd name="connsiteX2" fmla="*/ 281393 w 310144"/>
              <a:gd name="connsiteY2" fmla="*/ 403 h 332735"/>
              <a:gd name="connsiteX3" fmla="*/ 284156 w 310144"/>
              <a:gd name="connsiteY3" fmla="*/ 2118 h 332735"/>
              <a:gd name="connsiteX4" fmla="*/ 271202 w 310144"/>
              <a:gd name="connsiteY4" fmla="*/ 51648 h 332735"/>
              <a:gd name="connsiteX5" fmla="*/ 271678 w 310144"/>
              <a:gd name="connsiteY5" fmla="*/ 53267 h 332735"/>
              <a:gd name="connsiteX6" fmla="*/ 280536 w 310144"/>
              <a:gd name="connsiteY6" fmla="*/ 156518 h 332735"/>
              <a:gd name="connsiteX7" fmla="*/ 201669 w 310144"/>
              <a:gd name="connsiteY7" fmla="*/ 144612 h 332735"/>
              <a:gd name="connsiteX8" fmla="*/ 137185 w 310144"/>
              <a:gd name="connsiteY8" fmla="*/ 97749 h 332735"/>
              <a:gd name="connsiteX9" fmla="*/ 239864 w 310144"/>
              <a:gd name="connsiteY9" fmla="*/ 34122 h 332735"/>
              <a:gd name="connsiteX10" fmla="*/ 239864 w 310144"/>
              <a:gd name="connsiteY10" fmla="*/ 34122 h 332735"/>
              <a:gd name="connsiteX11" fmla="*/ 201574 w 310144"/>
              <a:gd name="connsiteY11" fmla="*/ 144993 h 332735"/>
              <a:gd name="connsiteX12" fmla="*/ 166141 w 310144"/>
              <a:gd name="connsiteY12" fmla="*/ 172330 h 332735"/>
              <a:gd name="connsiteX13" fmla="*/ 207574 w 310144"/>
              <a:gd name="connsiteY13" fmla="*/ 189379 h 332735"/>
              <a:gd name="connsiteX14" fmla="*/ 201574 w 310144"/>
              <a:gd name="connsiteY14" fmla="*/ 144993 h 332735"/>
              <a:gd name="connsiteX15" fmla="*/ 201574 w 310144"/>
              <a:gd name="connsiteY15" fmla="*/ 144993 h 332735"/>
              <a:gd name="connsiteX16" fmla="*/ 284346 w 310144"/>
              <a:gd name="connsiteY16" fmla="*/ 277867 h 332735"/>
              <a:gd name="connsiteX17" fmla="*/ 283774 w 310144"/>
              <a:gd name="connsiteY17" fmla="*/ 279486 h 332735"/>
              <a:gd name="connsiteX18" fmla="*/ 292823 w 310144"/>
              <a:gd name="connsiteY18" fmla="*/ 330730 h 332735"/>
              <a:gd name="connsiteX19" fmla="*/ 289870 w 310144"/>
              <a:gd name="connsiteY19" fmla="*/ 332254 h 332735"/>
              <a:gd name="connsiteX20" fmla="*/ 253485 w 310144"/>
              <a:gd name="connsiteY20" fmla="*/ 296250 h 332735"/>
              <a:gd name="connsiteX21" fmla="*/ 251770 w 310144"/>
              <a:gd name="connsiteY21" fmla="*/ 295774 h 332735"/>
              <a:gd name="connsiteX22" fmla="*/ 157854 w 310144"/>
              <a:gd name="connsiteY22" fmla="*/ 251863 h 332735"/>
              <a:gd name="connsiteX23" fmla="*/ 207574 w 310144"/>
              <a:gd name="connsiteY23" fmla="*/ 189570 h 332735"/>
              <a:gd name="connsiteX24" fmla="*/ 280441 w 310144"/>
              <a:gd name="connsiteY24" fmla="*/ 157090 h 332735"/>
              <a:gd name="connsiteX25" fmla="*/ 284346 w 310144"/>
              <a:gd name="connsiteY25" fmla="*/ 277867 h 332735"/>
              <a:gd name="connsiteX26" fmla="*/ 284346 w 310144"/>
              <a:gd name="connsiteY26" fmla="*/ 277867 h 332735"/>
              <a:gd name="connsiteX27" fmla="*/ 268249 w 310144"/>
              <a:gd name="connsiteY27" fmla="*/ 253768 h 332735"/>
              <a:gd name="connsiteX28" fmla="*/ 276631 w 310144"/>
              <a:gd name="connsiteY28" fmla="*/ 245101 h 332735"/>
              <a:gd name="connsiteX29" fmla="*/ 268249 w 310144"/>
              <a:gd name="connsiteY29" fmla="*/ 236338 h 332735"/>
              <a:gd name="connsiteX30" fmla="*/ 259867 w 310144"/>
              <a:gd name="connsiteY30" fmla="*/ 245101 h 332735"/>
              <a:gd name="connsiteX31" fmla="*/ 268249 w 310144"/>
              <a:gd name="connsiteY31" fmla="*/ 253768 h 332735"/>
              <a:gd name="connsiteX32" fmla="*/ 268249 w 310144"/>
              <a:gd name="connsiteY32" fmla="*/ 253768 h 332735"/>
              <a:gd name="connsiteX33" fmla="*/ 244531 w 310144"/>
              <a:gd name="connsiteY33" fmla="*/ 254149 h 332735"/>
              <a:gd name="connsiteX34" fmla="*/ 252818 w 310144"/>
              <a:gd name="connsiteY34" fmla="*/ 245577 h 332735"/>
              <a:gd name="connsiteX35" fmla="*/ 244531 w 310144"/>
              <a:gd name="connsiteY35" fmla="*/ 236814 h 332735"/>
              <a:gd name="connsiteX36" fmla="*/ 236149 w 310144"/>
              <a:gd name="connsiteY36" fmla="*/ 245577 h 332735"/>
              <a:gd name="connsiteX37" fmla="*/ 244531 w 310144"/>
              <a:gd name="connsiteY37" fmla="*/ 254149 h 332735"/>
              <a:gd name="connsiteX38" fmla="*/ 244531 w 310144"/>
              <a:gd name="connsiteY38" fmla="*/ 254149 h 332735"/>
              <a:gd name="connsiteX39" fmla="*/ 220719 w 310144"/>
              <a:gd name="connsiteY39" fmla="*/ 254435 h 332735"/>
              <a:gd name="connsiteX40" fmla="*/ 229101 w 310144"/>
              <a:gd name="connsiteY40" fmla="*/ 245863 h 332735"/>
              <a:gd name="connsiteX41" fmla="*/ 220719 w 310144"/>
              <a:gd name="connsiteY41" fmla="*/ 237100 h 332735"/>
              <a:gd name="connsiteX42" fmla="*/ 212337 w 310144"/>
              <a:gd name="connsiteY42" fmla="*/ 245863 h 332735"/>
              <a:gd name="connsiteX43" fmla="*/ 220719 w 310144"/>
              <a:gd name="connsiteY43" fmla="*/ 254435 h 332735"/>
              <a:gd name="connsiteX44" fmla="*/ 220719 w 310144"/>
              <a:gd name="connsiteY44" fmla="*/ 254435 h 332735"/>
              <a:gd name="connsiteX45" fmla="*/ 51079 w 310144"/>
              <a:gd name="connsiteY45" fmla="*/ 194523 h 332735"/>
              <a:gd name="connsiteX46" fmla="*/ 157473 w 310144"/>
              <a:gd name="connsiteY46" fmla="*/ 251673 h 332735"/>
              <a:gd name="connsiteX47" fmla="*/ 165855 w 310144"/>
              <a:gd name="connsiteY47" fmla="*/ 172330 h 332735"/>
              <a:gd name="connsiteX48" fmla="*/ 136804 w 310144"/>
              <a:gd name="connsiteY48" fmla="*/ 98035 h 332735"/>
              <a:gd name="connsiteX49" fmla="*/ 51841 w 310144"/>
              <a:gd name="connsiteY49" fmla="*/ 157375 h 332735"/>
              <a:gd name="connsiteX50" fmla="*/ 50602 w 310144"/>
              <a:gd name="connsiteY50" fmla="*/ 158614 h 332735"/>
              <a:gd name="connsiteX51" fmla="*/ 1263 w 310144"/>
              <a:gd name="connsiteY51" fmla="*/ 172139 h 332735"/>
              <a:gd name="connsiteX52" fmla="*/ 1168 w 310144"/>
              <a:gd name="connsiteY52" fmla="*/ 175378 h 332735"/>
              <a:gd name="connsiteX53" fmla="*/ 50126 w 310144"/>
              <a:gd name="connsiteY53" fmla="*/ 193189 h 332735"/>
              <a:gd name="connsiteX54" fmla="*/ 51079 w 310144"/>
              <a:gd name="connsiteY54" fmla="*/ 194523 h 332735"/>
              <a:gd name="connsiteX55" fmla="*/ 51079 w 310144"/>
              <a:gd name="connsiteY55" fmla="*/ 194523 h 332735"/>
              <a:gd name="connsiteX56" fmla="*/ 112801 w 310144"/>
              <a:gd name="connsiteY56" fmla="*/ 190808 h 332735"/>
              <a:gd name="connsiteX57" fmla="*/ 100704 w 310144"/>
              <a:gd name="connsiteY57" fmla="*/ 190808 h 332735"/>
              <a:gd name="connsiteX58" fmla="*/ 112706 w 310144"/>
              <a:gd name="connsiteY58" fmla="*/ 157947 h 332735"/>
              <a:gd name="connsiteX59" fmla="*/ 94989 w 310144"/>
              <a:gd name="connsiteY59" fmla="*/ 153470 h 332735"/>
              <a:gd name="connsiteX60" fmla="*/ 92037 w 310144"/>
              <a:gd name="connsiteY60" fmla="*/ 143278 h 332735"/>
              <a:gd name="connsiteX61" fmla="*/ 126898 w 310144"/>
              <a:gd name="connsiteY61" fmla="*/ 155756 h 332735"/>
              <a:gd name="connsiteX62" fmla="*/ 112801 w 310144"/>
              <a:gd name="connsiteY62" fmla="*/ 190808 h 332735"/>
              <a:gd name="connsiteX63" fmla="*/ 112801 w 310144"/>
              <a:gd name="connsiteY63" fmla="*/ 190808 h 332735"/>
              <a:gd name="connsiteX64" fmla="*/ 106514 w 310144"/>
              <a:gd name="connsiteY64" fmla="*/ 214430 h 332735"/>
              <a:gd name="connsiteX65" fmla="*/ 98132 w 310144"/>
              <a:gd name="connsiteY65" fmla="*/ 205858 h 332735"/>
              <a:gd name="connsiteX66" fmla="*/ 106514 w 310144"/>
              <a:gd name="connsiteY66" fmla="*/ 197095 h 332735"/>
              <a:gd name="connsiteX67" fmla="*/ 114896 w 310144"/>
              <a:gd name="connsiteY67" fmla="*/ 205858 h 332735"/>
              <a:gd name="connsiteX68" fmla="*/ 106514 w 310144"/>
              <a:gd name="connsiteY68" fmla="*/ 214430 h 332735"/>
              <a:gd name="connsiteX69" fmla="*/ 106514 w 310144"/>
              <a:gd name="connsiteY69" fmla="*/ 214430 h 332735"/>
              <a:gd name="connsiteX70" fmla="*/ 210337 w 310144"/>
              <a:gd name="connsiteY70" fmla="*/ 49362 h 332735"/>
              <a:gd name="connsiteX71" fmla="*/ 212242 w 310144"/>
              <a:gd name="connsiteY71" fmla="*/ 99749 h 332735"/>
              <a:gd name="connsiteX72" fmla="*/ 223386 w 310144"/>
              <a:gd name="connsiteY72" fmla="*/ 99749 h 332735"/>
              <a:gd name="connsiteX73" fmla="*/ 225291 w 310144"/>
              <a:gd name="connsiteY73" fmla="*/ 49362 h 332735"/>
              <a:gd name="connsiteX74" fmla="*/ 210337 w 310144"/>
              <a:gd name="connsiteY74" fmla="*/ 49362 h 332735"/>
              <a:gd name="connsiteX75" fmla="*/ 210337 w 310144"/>
              <a:gd name="connsiteY75" fmla="*/ 49362 h 332735"/>
              <a:gd name="connsiteX76" fmla="*/ 217861 w 310144"/>
              <a:gd name="connsiteY76" fmla="*/ 124038 h 332735"/>
              <a:gd name="connsiteX77" fmla="*/ 226244 w 310144"/>
              <a:gd name="connsiteY77" fmla="*/ 115370 h 332735"/>
              <a:gd name="connsiteX78" fmla="*/ 217861 w 310144"/>
              <a:gd name="connsiteY78" fmla="*/ 106607 h 332735"/>
              <a:gd name="connsiteX79" fmla="*/ 209479 w 310144"/>
              <a:gd name="connsiteY79" fmla="*/ 115370 h 332735"/>
              <a:gd name="connsiteX80" fmla="*/ 217861 w 310144"/>
              <a:gd name="connsiteY80" fmla="*/ 124038 h 33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10144" h="332735">
                <a:moveTo>
                  <a:pt x="239864" y="34122"/>
                </a:moveTo>
                <a:cubicBezTo>
                  <a:pt x="240436" y="34312"/>
                  <a:pt x="241007" y="34217"/>
                  <a:pt x="241484" y="33836"/>
                </a:cubicBezTo>
                <a:lnTo>
                  <a:pt x="281393" y="403"/>
                </a:lnTo>
                <a:cubicBezTo>
                  <a:pt x="282631" y="-644"/>
                  <a:pt x="284632" y="499"/>
                  <a:pt x="284156" y="2118"/>
                </a:cubicBezTo>
                <a:lnTo>
                  <a:pt x="271202" y="51648"/>
                </a:lnTo>
                <a:cubicBezTo>
                  <a:pt x="271011" y="52219"/>
                  <a:pt x="271202" y="52886"/>
                  <a:pt x="271678" y="53267"/>
                </a:cubicBezTo>
                <a:cubicBezTo>
                  <a:pt x="299586" y="80699"/>
                  <a:pt x="303301" y="124895"/>
                  <a:pt x="280536" y="156518"/>
                </a:cubicBezTo>
                <a:cubicBezTo>
                  <a:pt x="258153" y="138897"/>
                  <a:pt x="228339" y="134325"/>
                  <a:pt x="201669" y="144612"/>
                </a:cubicBezTo>
                <a:cubicBezTo>
                  <a:pt x="189953" y="118609"/>
                  <a:pt x="165569" y="100892"/>
                  <a:pt x="137185" y="97749"/>
                </a:cubicBezTo>
                <a:cubicBezTo>
                  <a:pt x="144710" y="49362"/>
                  <a:pt x="193859" y="19549"/>
                  <a:pt x="239864" y="34122"/>
                </a:cubicBezTo>
                <a:lnTo>
                  <a:pt x="239864" y="34122"/>
                </a:lnTo>
                <a:close/>
                <a:moveTo>
                  <a:pt x="201574" y="144993"/>
                </a:moveTo>
                <a:cubicBezTo>
                  <a:pt x="187381" y="150517"/>
                  <a:pt x="175094" y="159947"/>
                  <a:pt x="166141" y="172330"/>
                </a:cubicBezTo>
                <a:cubicBezTo>
                  <a:pt x="178047" y="181855"/>
                  <a:pt x="192335" y="187760"/>
                  <a:pt x="207574" y="189379"/>
                </a:cubicBezTo>
                <a:cubicBezTo>
                  <a:pt x="209861" y="174235"/>
                  <a:pt x="207765" y="158899"/>
                  <a:pt x="201574" y="144993"/>
                </a:cubicBezTo>
                <a:lnTo>
                  <a:pt x="201574" y="144993"/>
                </a:lnTo>
                <a:close/>
                <a:moveTo>
                  <a:pt x="284346" y="277867"/>
                </a:moveTo>
                <a:cubicBezTo>
                  <a:pt x="283870" y="278248"/>
                  <a:pt x="283680" y="278819"/>
                  <a:pt x="283774" y="279486"/>
                </a:cubicBezTo>
                <a:lnTo>
                  <a:pt x="292823" y="330730"/>
                </a:lnTo>
                <a:cubicBezTo>
                  <a:pt x="293109" y="332350"/>
                  <a:pt x="291109" y="333397"/>
                  <a:pt x="289870" y="332254"/>
                </a:cubicBezTo>
                <a:lnTo>
                  <a:pt x="253485" y="296250"/>
                </a:lnTo>
                <a:cubicBezTo>
                  <a:pt x="253009" y="295774"/>
                  <a:pt x="252437" y="295678"/>
                  <a:pt x="251770" y="295774"/>
                </a:cubicBezTo>
                <a:cubicBezTo>
                  <a:pt x="213956" y="306251"/>
                  <a:pt x="174047" y="287582"/>
                  <a:pt x="157854" y="251863"/>
                </a:cubicBezTo>
                <a:cubicBezTo>
                  <a:pt x="184334" y="241291"/>
                  <a:pt x="203193" y="217764"/>
                  <a:pt x="207574" y="189570"/>
                </a:cubicBezTo>
                <a:cubicBezTo>
                  <a:pt x="235959" y="192332"/>
                  <a:pt x="263487" y="180140"/>
                  <a:pt x="280441" y="157090"/>
                </a:cubicBezTo>
                <a:cubicBezTo>
                  <a:pt x="318731" y="187855"/>
                  <a:pt x="319970" y="245291"/>
                  <a:pt x="284346" y="277867"/>
                </a:cubicBezTo>
                <a:lnTo>
                  <a:pt x="284346" y="277867"/>
                </a:lnTo>
                <a:close/>
                <a:moveTo>
                  <a:pt x="268249" y="253768"/>
                </a:moveTo>
                <a:cubicBezTo>
                  <a:pt x="273392" y="253768"/>
                  <a:pt x="276631" y="250054"/>
                  <a:pt x="276631" y="245101"/>
                </a:cubicBezTo>
                <a:cubicBezTo>
                  <a:pt x="276631" y="239862"/>
                  <a:pt x="273202" y="236338"/>
                  <a:pt x="268249" y="236338"/>
                </a:cubicBezTo>
                <a:cubicBezTo>
                  <a:pt x="263487" y="236338"/>
                  <a:pt x="259867" y="239957"/>
                  <a:pt x="259867" y="245101"/>
                </a:cubicBezTo>
                <a:cubicBezTo>
                  <a:pt x="259962" y="249958"/>
                  <a:pt x="263105" y="253768"/>
                  <a:pt x="268249" y="253768"/>
                </a:cubicBezTo>
                <a:lnTo>
                  <a:pt x="268249" y="253768"/>
                </a:lnTo>
                <a:close/>
                <a:moveTo>
                  <a:pt x="244531" y="254149"/>
                </a:moveTo>
                <a:cubicBezTo>
                  <a:pt x="249675" y="254149"/>
                  <a:pt x="252818" y="250435"/>
                  <a:pt x="252818" y="245577"/>
                </a:cubicBezTo>
                <a:cubicBezTo>
                  <a:pt x="252818" y="240338"/>
                  <a:pt x="249389" y="236814"/>
                  <a:pt x="244531" y="236814"/>
                </a:cubicBezTo>
                <a:cubicBezTo>
                  <a:pt x="239769" y="236814"/>
                  <a:pt x="236149" y="240433"/>
                  <a:pt x="236149" y="245577"/>
                </a:cubicBezTo>
                <a:cubicBezTo>
                  <a:pt x="236149" y="250244"/>
                  <a:pt x="239293" y="254149"/>
                  <a:pt x="244531" y="254149"/>
                </a:cubicBezTo>
                <a:lnTo>
                  <a:pt x="244531" y="254149"/>
                </a:lnTo>
                <a:close/>
                <a:moveTo>
                  <a:pt x="220719" y="254435"/>
                </a:moveTo>
                <a:cubicBezTo>
                  <a:pt x="225863" y="254435"/>
                  <a:pt x="229101" y="250720"/>
                  <a:pt x="229101" y="245863"/>
                </a:cubicBezTo>
                <a:cubicBezTo>
                  <a:pt x="229101" y="240624"/>
                  <a:pt x="225672" y="237100"/>
                  <a:pt x="220719" y="237100"/>
                </a:cubicBezTo>
                <a:cubicBezTo>
                  <a:pt x="215956" y="237100"/>
                  <a:pt x="212337" y="240719"/>
                  <a:pt x="212337" y="245863"/>
                </a:cubicBezTo>
                <a:cubicBezTo>
                  <a:pt x="212337" y="250530"/>
                  <a:pt x="215480" y="254435"/>
                  <a:pt x="220719" y="254435"/>
                </a:cubicBezTo>
                <a:lnTo>
                  <a:pt x="220719" y="254435"/>
                </a:lnTo>
                <a:close/>
                <a:moveTo>
                  <a:pt x="51079" y="194523"/>
                </a:moveTo>
                <a:cubicBezTo>
                  <a:pt x="61461" y="241576"/>
                  <a:pt x="111943" y="269294"/>
                  <a:pt x="157473" y="251673"/>
                </a:cubicBezTo>
                <a:cubicBezTo>
                  <a:pt x="146043" y="225574"/>
                  <a:pt x="149281" y="195475"/>
                  <a:pt x="165855" y="172330"/>
                </a:cubicBezTo>
                <a:cubicBezTo>
                  <a:pt x="143662" y="154423"/>
                  <a:pt x="132708" y="126229"/>
                  <a:pt x="136804" y="98035"/>
                </a:cubicBezTo>
                <a:cubicBezTo>
                  <a:pt x="97751" y="94129"/>
                  <a:pt x="61652" y="119275"/>
                  <a:pt x="51841" y="157375"/>
                </a:cubicBezTo>
                <a:cubicBezTo>
                  <a:pt x="51650" y="157947"/>
                  <a:pt x="51269" y="158423"/>
                  <a:pt x="50602" y="158614"/>
                </a:cubicBezTo>
                <a:lnTo>
                  <a:pt x="1263" y="172139"/>
                </a:lnTo>
                <a:cubicBezTo>
                  <a:pt x="-356" y="172615"/>
                  <a:pt x="-451" y="174806"/>
                  <a:pt x="1168" y="175378"/>
                </a:cubicBezTo>
                <a:lnTo>
                  <a:pt x="50126" y="193189"/>
                </a:lnTo>
                <a:cubicBezTo>
                  <a:pt x="50507" y="193475"/>
                  <a:pt x="50889" y="193951"/>
                  <a:pt x="51079" y="194523"/>
                </a:cubicBezTo>
                <a:lnTo>
                  <a:pt x="51079" y="194523"/>
                </a:lnTo>
                <a:close/>
                <a:moveTo>
                  <a:pt x="112801" y="190808"/>
                </a:moveTo>
                <a:lnTo>
                  <a:pt x="100704" y="190808"/>
                </a:lnTo>
                <a:cubicBezTo>
                  <a:pt x="99561" y="172330"/>
                  <a:pt x="112706" y="168043"/>
                  <a:pt x="112706" y="157947"/>
                </a:cubicBezTo>
                <a:cubicBezTo>
                  <a:pt x="112706" y="148517"/>
                  <a:pt x="100513" y="149565"/>
                  <a:pt x="94989" y="153470"/>
                </a:cubicBezTo>
                <a:lnTo>
                  <a:pt x="92037" y="143278"/>
                </a:lnTo>
                <a:cubicBezTo>
                  <a:pt x="104228" y="135944"/>
                  <a:pt x="126898" y="137754"/>
                  <a:pt x="126898" y="155756"/>
                </a:cubicBezTo>
                <a:cubicBezTo>
                  <a:pt x="126898" y="170901"/>
                  <a:pt x="112801" y="171853"/>
                  <a:pt x="112801" y="190808"/>
                </a:cubicBezTo>
                <a:lnTo>
                  <a:pt x="112801" y="190808"/>
                </a:lnTo>
                <a:close/>
                <a:moveTo>
                  <a:pt x="106514" y="214430"/>
                </a:moveTo>
                <a:cubicBezTo>
                  <a:pt x="101276" y="214430"/>
                  <a:pt x="98132" y="210525"/>
                  <a:pt x="98132" y="205858"/>
                </a:cubicBezTo>
                <a:cubicBezTo>
                  <a:pt x="98132" y="200619"/>
                  <a:pt x="101752" y="197095"/>
                  <a:pt x="106514" y="197095"/>
                </a:cubicBezTo>
                <a:cubicBezTo>
                  <a:pt x="111467" y="197095"/>
                  <a:pt x="114896" y="200714"/>
                  <a:pt x="114896" y="205858"/>
                </a:cubicBezTo>
                <a:cubicBezTo>
                  <a:pt x="114896" y="210715"/>
                  <a:pt x="111658" y="214430"/>
                  <a:pt x="106514" y="214430"/>
                </a:cubicBezTo>
                <a:lnTo>
                  <a:pt x="106514" y="214430"/>
                </a:lnTo>
                <a:close/>
                <a:moveTo>
                  <a:pt x="210337" y="49362"/>
                </a:moveTo>
                <a:lnTo>
                  <a:pt x="212242" y="99749"/>
                </a:lnTo>
                <a:lnTo>
                  <a:pt x="223386" y="99749"/>
                </a:lnTo>
                <a:lnTo>
                  <a:pt x="225291" y="49362"/>
                </a:lnTo>
                <a:lnTo>
                  <a:pt x="210337" y="49362"/>
                </a:lnTo>
                <a:lnTo>
                  <a:pt x="210337" y="49362"/>
                </a:lnTo>
                <a:close/>
                <a:moveTo>
                  <a:pt x="217861" y="124038"/>
                </a:moveTo>
                <a:cubicBezTo>
                  <a:pt x="223005" y="124038"/>
                  <a:pt x="226244" y="120323"/>
                  <a:pt x="226244" y="115370"/>
                </a:cubicBezTo>
                <a:cubicBezTo>
                  <a:pt x="226244" y="110227"/>
                  <a:pt x="222815" y="106607"/>
                  <a:pt x="217861" y="106607"/>
                </a:cubicBezTo>
                <a:cubicBezTo>
                  <a:pt x="213004" y="106607"/>
                  <a:pt x="209479" y="110227"/>
                  <a:pt x="209479" y="115370"/>
                </a:cubicBezTo>
                <a:cubicBezTo>
                  <a:pt x="209384" y="120228"/>
                  <a:pt x="212623" y="124038"/>
                  <a:pt x="217861" y="124038"/>
                </a:cubicBezTo>
                <a:close/>
              </a:path>
            </a:pathLst>
          </a:custGeom>
          <a:solidFill>
            <a:schemeClr val="bg1"/>
          </a:solidFill>
          <a:ln w="9525" cap="flat">
            <a:noFill/>
            <a:prstDash val="solid"/>
            <a:miter/>
          </a:ln>
        </p:spPr>
        <p:txBody>
          <a:bodyPr rtlCol="0" anchor="ctr"/>
          <a:lstStyle/>
          <a:p>
            <a:endParaRPr lang="en-US"/>
          </a:p>
        </p:txBody>
      </p:sp>
      <p:grpSp>
        <p:nvGrpSpPr>
          <p:cNvPr id="10" name="Graphic 2">
            <a:extLst>
              <a:ext uri="{FF2B5EF4-FFF2-40B4-BE49-F238E27FC236}">
                <a16:creationId xmlns:a16="http://schemas.microsoft.com/office/drawing/2014/main" id="{0916CF14-8A70-9E69-FE7F-4E279E73A0EC}"/>
              </a:ext>
            </a:extLst>
          </p:cNvPr>
          <p:cNvGrpSpPr/>
          <p:nvPr/>
        </p:nvGrpSpPr>
        <p:grpSpPr>
          <a:xfrm>
            <a:off x="5817617" y="5913962"/>
            <a:ext cx="444018" cy="294188"/>
            <a:chOff x="2787871" y="3993736"/>
            <a:chExt cx="324612" cy="215074"/>
          </a:xfrm>
          <a:solidFill>
            <a:schemeClr val="bg1"/>
          </a:solidFill>
        </p:grpSpPr>
        <p:sp>
          <p:nvSpPr>
            <p:cNvPr id="11" name="Freeform: Shape 10">
              <a:extLst>
                <a:ext uri="{FF2B5EF4-FFF2-40B4-BE49-F238E27FC236}">
                  <a16:creationId xmlns:a16="http://schemas.microsoft.com/office/drawing/2014/main" id="{5868BEC3-11B6-4CA4-C21E-3E9C48A671DF}"/>
                </a:ext>
              </a:extLst>
            </p:cNvPr>
            <p:cNvSpPr/>
            <p:nvPr/>
          </p:nvSpPr>
          <p:spPr>
            <a:xfrm>
              <a:off x="2803397" y="4194523"/>
              <a:ext cx="297275" cy="14287"/>
            </a:xfrm>
            <a:custGeom>
              <a:avLst/>
              <a:gdLst>
                <a:gd name="connsiteX0" fmla="*/ 0 w 297275"/>
                <a:gd name="connsiteY0" fmla="*/ 0 h 14287"/>
                <a:gd name="connsiteX1" fmla="*/ 297275 w 297275"/>
                <a:gd name="connsiteY1" fmla="*/ 0 h 14287"/>
                <a:gd name="connsiteX2" fmla="*/ 297275 w 297275"/>
                <a:gd name="connsiteY2" fmla="*/ 14287 h 14287"/>
                <a:gd name="connsiteX3" fmla="*/ 0 w 297275"/>
                <a:gd name="connsiteY3" fmla="*/ 14287 h 14287"/>
              </a:gdLst>
              <a:ahLst/>
              <a:cxnLst>
                <a:cxn ang="0">
                  <a:pos x="connsiteX0" y="connsiteY0"/>
                </a:cxn>
                <a:cxn ang="0">
                  <a:pos x="connsiteX1" y="connsiteY1"/>
                </a:cxn>
                <a:cxn ang="0">
                  <a:pos x="connsiteX2" y="connsiteY2"/>
                </a:cxn>
                <a:cxn ang="0">
                  <a:pos x="connsiteX3" y="connsiteY3"/>
                </a:cxn>
              </a:cxnLst>
              <a:rect l="l" t="t" r="r" b="b"/>
              <a:pathLst>
                <a:path w="297275" h="14287">
                  <a:moveTo>
                    <a:pt x="0" y="0"/>
                  </a:moveTo>
                  <a:lnTo>
                    <a:pt x="297275" y="0"/>
                  </a:lnTo>
                  <a:lnTo>
                    <a:pt x="297275" y="14287"/>
                  </a:lnTo>
                  <a:lnTo>
                    <a:pt x="0" y="14287"/>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6BD9BC3-2B37-1320-937B-8880AFC6068D}"/>
                </a:ext>
              </a:extLst>
            </p:cNvPr>
            <p:cNvSpPr/>
            <p:nvPr/>
          </p:nvSpPr>
          <p:spPr>
            <a:xfrm>
              <a:off x="2787871" y="3993736"/>
              <a:ext cx="324612" cy="109632"/>
            </a:xfrm>
            <a:custGeom>
              <a:avLst/>
              <a:gdLst>
                <a:gd name="connsiteX0" fmla="*/ 290227 w 324612"/>
                <a:gd name="connsiteY0" fmla="*/ 8573 h 109632"/>
                <a:gd name="connsiteX1" fmla="*/ 295275 w 324612"/>
                <a:gd name="connsiteY1" fmla="*/ 15621 h 109632"/>
                <a:gd name="connsiteX2" fmla="*/ 195167 w 324612"/>
                <a:gd name="connsiteY2" fmla="*/ 84487 h 109632"/>
                <a:gd name="connsiteX3" fmla="*/ 135350 w 324612"/>
                <a:gd name="connsiteY3" fmla="*/ 0 h 109632"/>
                <a:gd name="connsiteX4" fmla="*/ 0 w 324612"/>
                <a:gd name="connsiteY4" fmla="*/ 94393 h 109632"/>
                <a:gd name="connsiteX5" fmla="*/ 0 w 324612"/>
                <a:gd name="connsiteY5" fmla="*/ 109633 h 109632"/>
                <a:gd name="connsiteX6" fmla="*/ 132493 w 324612"/>
                <a:gd name="connsiteY6" fmla="*/ 17336 h 109632"/>
                <a:gd name="connsiteX7" fmla="*/ 192310 w 324612"/>
                <a:gd name="connsiteY7" fmla="*/ 101251 h 109632"/>
                <a:gd name="connsiteX8" fmla="*/ 302419 w 324612"/>
                <a:gd name="connsiteY8" fmla="*/ 25813 h 109632"/>
                <a:gd name="connsiteX9" fmla="*/ 307467 w 324612"/>
                <a:gd name="connsiteY9" fmla="*/ 32957 h 109632"/>
                <a:gd name="connsiteX10" fmla="*/ 324612 w 324612"/>
                <a:gd name="connsiteY10" fmla="*/ 2477 h 10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612" h="109632">
                  <a:moveTo>
                    <a:pt x="290227" y="8573"/>
                  </a:moveTo>
                  <a:lnTo>
                    <a:pt x="295275" y="15621"/>
                  </a:lnTo>
                  <a:lnTo>
                    <a:pt x="195167" y="84487"/>
                  </a:lnTo>
                  <a:lnTo>
                    <a:pt x="135350" y="0"/>
                  </a:lnTo>
                  <a:lnTo>
                    <a:pt x="0" y="94393"/>
                  </a:lnTo>
                  <a:lnTo>
                    <a:pt x="0" y="109633"/>
                  </a:lnTo>
                  <a:lnTo>
                    <a:pt x="132493" y="17336"/>
                  </a:lnTo>
                  <a:lnTo>
                    <a:pt x="192310" y="101251"/>
                  </a:lnTo>
                  <a:lnTo>
                    <a:pt x="302419" y="25813"/>
                  </a:lnTo>
                  <a:lnTo>
                    <a:pt x="307467" y="32957"/>
                  </a:lnTo>
                  <a:lnTo>
                    <a:pt x="324612" y="2477"/>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C7A285C-8DDE-A72C-0D31-4C87AD32D406}"/>
                </a:ext>
              </a:extLst>
            </p:cNvPr>
            <p:cNvSpPr/>
            <p:nvPr/>
          </p:nvSpPr>
          <p:spPr>
            <a:xfrm>
              <a:off x="2805588" y="4066888"/>
              <a:ext cx="49530" cy="115919"/>
            </a:xfrm>
            <a:custGeom>
              <a:avLst/>
              <a:gdLst>
                <a:gd name="connsiteX0" fmla="*/ 0 w 49530"/>
                <a:gd name="connsiteY0" fmla="*/ 115919 h 115919"/>
                <a:gd name="connsiteX1" fmla="*/ 49530 w 49530"/>
                <a:gd name="connsiteY1" fmla="*/ 115919 h 115919"/>
                <a:gd name="connsiteX2" fmla="*/ 49530 w 49530"/>
                <a:gd name="connsiteY2" fmla="*/ 0 h 115919"/>
                <a:gd name="connsiteX3" fmla="*/ 0 w 49530"/>
                <a:gd name="connsiteY3" fmla="*/ 35433 h 115919"/>
              </a:gdLst>
              <a:ahLst/>
              <a:cxnLst>
                <a:cxn ang="0">
                  <a:pos x="connsiteX0" y="connsiteY0"/>
                </a:cxn>
                <a:cxn ang="0">
                  <a:pos x="connsiteX1" y="connsiteY1"/>
                </a:cxn>
                <a:cxn ang="0">
                  <a:pos x="connsiteX2" y="connsiteY2"/>
                </a:cxn>
                <a:cxn ang="0">
                  <a:pos x="connsiteX3" y="connsiteY3"/>
                </a:cxn>
              </a:cxnLst>
              <a:rect l="l" t="t" r="r" b="b"/>
              <a:pathLst>
                <a:path w="49530" h="115919">
                  <a:moveTo>
                    <a:pt x="0" y="115919"/>
                  </a:moveTo>
                  <a:lnTo>
                    <a:pt x="49530" y="115919"/>
                  </a:lnTo>
                  <a:lnTo>
                    <a:pt x="49530" y="0"/>
                  </a:lnTo>
                  <a:lnTo>
                    <a:pt x="0" y="35433"/>
                  </a:ln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BFB32C67-0459-B725-30A3-800FBE8CE255}"/>
                </a:ext>
              </a:extLst>
            </p:cNvPr>
            <p:cNvSpPr/>
            <p:nvPr/>
          </p:nvSpPr>
          <p:spPr>
            <a:xfrm>
              <a:off x="3043427" y="4035932"/>
              <a:ext cx="49530" cy="146875"/>
            </a:xfrm>
            <a:custGeom>
              <a:avLst/>
              <a:gdLst>
                <a:gd name="connsiteX0" fmla="*/ 44291 w 49530"/>
                <a:gd name="connsiteY0" fmla="*/ 0 h 146875"/>
                <a:gd name="connsiteX1" fmla="*/ 0 w 49530"/>
                <a:gd name="connsiteY1" fmla="*/ 31337 h 146875"/>
                <a:gd name="connsiteX2" fmla="*/ 0 w 49530"/>
                <a:gd name="connsiteY2" fmla="*/ 146875 h 146875"/>
                <a:gd name="connsiteX3" fmla="*/ 49530 w 49530"/>
                <a:gd name="connsiteY3" fmla="*/ 146875 h 146875"/>
                <a:gd name="connsiteX4" fmla="*/ 49530 w 49530"/>
                <a:gd name="connsiteY4" fmla="*/ 7429 h 14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 h="146875">
                  <a:moveTo>
                    <a:pt x="44291" y="0"/>
                  </a:moveTo>
                  <a:lnTo>
                    <a:pt x="0" y="31337"/>
                  </a:lnTo>
                  <a:lnTo>
                    <a:pt x="0" y="146875"/>
                  </a:lnTo>
                  <a:lnTo>
                    <a:pt x="49530" y="146875"/>
                  </a:lnTo>
                  <a:lnTo>
                    <a:pt x="49530" y="7429"/>
                  </a:ln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B9B0EA2A-69FF-3955-6D2C-3848FF6DE4E3}"/>
                </a:ext>
              </a:extLst>
            </p:cNvPr>
            <p:cNvSpPr/>
            <p:nvPr/>
          </p:nvSpPr>
          <p:spPr>
            <a:xfrm>
              <a:off x="2983991" y="4070794"/>
              <a:ext cx="49529" cy="112013"/>
            </a:xfrm>
            <a:custGeom>
              <a:avLst/>
              <a:gdLst>
                <a:gd name="connsiteX0" fmla="*/ 0 w 49529"/>
                <a:gd name="connsiteY0" fmla="*/ 34957 h 112013"/>
                <a:gd name="connsiteX1" fmla="*/ 0 w 49529"/>
                <a:gd name="connsiteY1" fmla="*/ 112014 h 112013"/>
                <a:gd name="connsiteX2" fmla="*/ 49530 w 49529"/>
                <a:gd name="connsiteY2" fmla="*/ 112014 h 112013"/>
                <a:gd name="connsiteX3" fmla="*/ 49530 w 49529"/>
                <a:gd name="connsiteY3" fmla="*/ 0 h 112013"/>
                <a:gd name="connsiteX4" fmla="*/ 95 w 49529"/>
                <a:gd name="connsiteY4" fmla="*/ 34861 h 112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112013">
                  <a:moveTo>
                    <a:pt x="0" y="34957"/>
                  </a:moveTo>
                  <a:lnTo>
                    <a:pt x="0" y="112014"/>
                  </a:lnTo>
                  <a:lnTo>
                    <a:pt x="49530" y="112014"/>
                  </a:lnTo>
                  <a:lnTo>
                    <a:pt x="49530" y="0"/>
                  </a:lnTo>
                  <a:lnTo>
                    <a:pt x="95" y="34861"/>
                  </a:ln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4592C4A-499D-EDCD-8B7C-BC4741D2948C}"/>
                </a:ext>
              </a:extLst>
            </p:cNvPr>
            <p:cNvSpPr/>
            <p:nvPr/>
          </p:nvSpPr>
          <p:spPr>
            <a:xfrm>
              <a:off x="2865024" y="4027836"/>
              <a:ext cx="49625" cy="154971"/>
            </a:xfrm>
            <a:custGeom>
              <a:avLst/>
              <a:gdLst>
                <a:gd name="connsiteX0" fmla="*/ 0 w 49625"/>
                <a:gd name="connsiteY0" fmla="*/ 35528 h 154971"/>
                <a:gd name="connsiteX1" fmla="*/ 0 w 49625"/>
                <a:gd name="connsiteY1" fmla="*/ 154972 h 154971"/>
                <a:gd name="connsiteX2" fmla="*/ 49625 w 49625"/>
                <a:gd name="connsiteY2" fmla="*/ 154972 h 154971"/>
                <a:gd name="connsiteX3" fmla="*/ 49625 w 49625"/>
                <a:gd name="connsiteY3" fmla="*/ 0 h 154971"/>
              </a:gdLst>
              <a:ahLst/>
              <a:cxnLst>
                <a:cxn ang="0">
                  <a:pos x="connsiteX0" y="connsiteY0"/>
                </a:cxn>
                <a:cxn ang="0">
                  <a:pos x="connsiteX1" y="connsiteY1"/>
                </a:cxn>
                <a:cxn ang="0">
                  <a:pos x="connsiteX2" y="connsiteY2"/>
                </a:cxn>
                <a:cxn ang="0">
                  <a:pos x="connsiteX3" y="connsiteY3"/>
                </a:cxn>
              </a:cxnLst>
              <a:rect l="l" t="t" r="r" b="b"/>
              <a:pathLst>
                <a:path w="49625" h="154971">
                  <a:moveTo>
                    <a:pt x="0" y="35528"/>
                  </a:moveTo>
                  <a:lnTo>
                    <a:pt x="0" y="154972"/>
                  </a:lnTo>
                  <a:lnTo>
                    <a:pt x="49625" y="154972"/>
                  </a:lnTo>
                  <a:lnTo>
                    <a:pt x="49625" y="0"/>
                  </a:ln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60ED9E2-6FC3-4637-1430-D6614AB56911}"/>
                </a:ext>
              </a:extLst>
            </p:cNvPr>
            <p:cNvSpPr/>
            <p:nvPr/>
          </p:nvSpPr>
          <p:spPr>
            <a:xfrm>
              <a:off x="2924555" y="4034979"/>
              <a:ext cx="49529" cy="147828"/>
            </a:xfrm>
            <a:custGeom>
              <a:avLst/>
              <a:gdLst>
                <a:gd name="connsiteX0" fmla="*/ 0 w 49529"/>
                <a:gd name="connsiteY0" fmla="*/ 0 h 147828"/>
                <a:gd name="connsiteX1" fmla="*/ 0 w 49529"/>
                <a:gd name="connsiteY1" fmla="*/ 147828 h 147828"/>
                <a:gd name="connsiteX2" fmla="*/ 49530 w 49529"/>
                <a:gd name="connsiteY2" fmla="*/ 147828 h 147828"/>
                <a:gd name="connsiteX3" fmla="*/ 49530 w 49529"/>
                <a:gd name="connsiteY3" fmla="*/ 72009 h 147828"/>
              </a:gdLst>
              <a:ahLst/>
              <a:cxnLst>
                <a:cxn ang="0">
                  <a:pos x="connsiteX0" y="connsiteY0"/>
                </a:cxn>
                <a:cxn ang="0">
                  <a:pos x="connsiteX1" y="connsiteY1"/>
                </a:cxn>
                <a:cxn ang="0">
                  <a:pos x="connsiteX2" y="connsiteY2"/>
                </a:cxn>
                <a:cxn ang="0">
                  <a:pos x="connsiteX3" y="connsiteY3"/>
                </a:cxn>
              </a:cxnLst>
              <a:rect l="l" t="t" r="r" b="b"/>
              <a:pathLst>
                <a:path w="49529" h="147828">
                  <a:moveTo>
                    <a:pt x="0" y="0"/>
                  </a:moveTo>
                  <a:lnTo>
                    <a:pt x="0" y="147828"/>
                  </a:lnTo>
                  <a:lnTo>
                    <a:pt x="49530" y="147828"/>
                  </a:lnTo>
                  <a:lnTo>
                    <a:pt x="49530" y="72009"/>
                  </a:lnTo>
                  <a:close/>
                </a:path>
              </a:pathLst>
            </a:custGeom>
            <a:grpFill/>
            <a:ln w="9525" cap="flat">
              <a:noFill/>
              <a:prstDash val="solid"/>
              <a:miter/>
            </a:ln>
          </p:spPr>
          <p:txBody>
            <a:bodyPr rtlCol="0" anchor="ctr"/>
            <a:lstStyle/>
            <a:p>
              <a:endParaRPr lang="en-US"/>
            </a:p>
          </p:txBody>
        </p:sp>
      </p:grpSp>
      <p:sp>
        <p:nvSpPr>
          <p:cNvPr id="19" name="TextBox 18">
            <a:extLst>
              <a:ext uri="{FF2B5EF4-FFF2-40B4-BE49-F238E27FC236}">
                <a16:creationId xmlns:a16="http://schemas.microsoft.com/office/drawing/2014/main" id="{3B1447B8-69A9-8D3A-8DEC-C4D4736E0EE1}"/>
              </a:ext>
            </a:extLst>
          </p:cNvPr>
          <p:cNvSpPr txBox="1"/>
          <p:nvPr/>
        </p:nvSpPr>
        <p:spPr>
          <a:xfrm>
            <a:off x="416806" y="3219671"/>
            <a:ext cx="5194725" cy="738664"/>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20" name="TextBox 19">
            <a:extLst>
              <a:ext uri="{FF2B5EF4-FFF2-40B4-BE49-F238E27FC236}">
                <a16:creationId xmlns:a16="http://schemas.microsoft.com/office/drawing/2014/main" id="{FD55BF46-F70E-601E-0477-C21F7ABDB106}"/>
              </a:ext>
            </a:extLst>
          </p:cNvPr>
          <p:cNvSpPr txBox="1"/>
          <p:nvPr/>
        </p:nvSpPr>
        <p:spPr>
          <a:xfrm>
            <a:off x="421063" y="4424195"/>
            <a:ext cx="5194725" cy="738664"/>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21" name="TextBox 20">
            <a:extLst>
              <a:ext uri="{FF2B5EF4-FFF2-40B4-BE49-F238E27FC236}">
                <a16:creationId xmlns:a16="http://schemas.microsoft.com/office/drawing/2014/main" id="{7C664480-D742-4D93-3420-16DA7F37003E}"/>
              </a:ext>
            </a:extLst>
          </p:cNvPr>
          <p:cNvSpPr txBox="1"/>
          <p:nvPr/>
        </p:nvSpPr>
        <p:spPr>
          <a:xfrm>
            <a:off x="436163" y="5707983"/>
            <a:ext cx="5194725" cy="738664"/>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cxnSp>
        <p:nvCxnSpPr>
          <p:cNvPr id="24" name="Straight Connector 23">
            <a:extLst>
              <a:ext uri="{FF2B5EF4-FFF2-40B4-BE49-F238E27FC236}">
                <a16:creationId xmlns:a16="http://schemas.microsoft.com/office/drawing/2014/main" id="{114690D3-7BC0-AE11-0425-FE1B3114E9B3}"/>
              </a:ext>
            </a:extLst>
          </p:cNvPr>
          <p:cNvCxnSpPr/>
          <p:nvPr/>
        </p:nvCxnSpPr>
        <p:spPr>
          <a:xfrm>
            <a:off x="6119752" y="979318"/>
            <a:ext cx="0" cy="1697512"/>
          </a:xfrm>
          <a:prstGeom prst="line">
            <a:avLst/>
          </a:prstGeom>
          <a:ln w="57150">
            <a:solidFill>
              <a:srgbClr val="FFBE00"/>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2CB48C1-1463-9843-2E9C-A57D16D72289}"/>
              </a:ext>
            </a:extLst>
          </p:cNvPr>
          <p:cNvSpPr txBox="1"/>
          <p:nvPr/>
        </p:nvSpPr>
        <p:spPr>
          <a:xfrm>
            <a:off x="436163" y="979318"/>
            <a:ext cx="5559874" cy="1681229"/>
          </a:xfrm>
          <a:prstGeom prst="rect">
            <a:avLst/>
          </a:prstGeom>
          <a:noFill/>
        </p:spPr>
        <p:txBody>
          <a:bodyPr wrap="square">
            <a:spAutoFit/>
          </a:bodyPr>
          <a:lstStyle/>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pic>
        <p:nvPicPr>
          <p:cNvPr id="28" name="Picture 27">
            <a:hlinkClick r:id="" action="ppaction://hlinkshowjump?jump=firstslide"/>
            <a:extLst>
              <a:ext uri="{FF2B5EF4-FFF2-40B4-BE49-F238E27FC236}">
                <a16:creationId xmlns:a16="http://schemas.microsoft.com/office/drawing/2014/main" id="{70396B8F-EFB5-A37F-9067-80A5B157CC4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3100747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1"/>
                                        </p:tgtEl>
                                        <p:attrNameLst>
                                          <p:attrName>style.visibility</p:attrName>
                                        </p:attrNameLst>
                                      </p:cBhvr>
                                      <p:to>
                                        <p:strVal val="visible"/>
                                      </p:to>
                                    </p:set>
                                    <p:animEffect transition="in" filter="fade">
                                      <p:cBhvr>
                                        <p:cTn id="7" dur="1000"/>
                                        <p:tgtEl>
                                          <p:spTgt spid="321"/>
                                        </p:tgtEl>
                                      </p:cBhvr>
                                    </p:animEffect>
                                    <p:anim calcmode="lin" valueType="num">
                                      <p:cBhvr>
                                        <p:cTn id="8" dur="1000" fill="hold"/>
                                        <p:tgtEl>
                                          <p:spTgt spid="321"/>
                                        </p:tgtEl>
                                        <p:attrNameLst>
                                          <p:attrName>ppt_x</p:attrName>
                                        </p:attrNameLst>
                                      </p:cBhvr>
                                      <p:tavLst>
                                        <p:tav tm="0">
                                          <p:val>
                                            <p:strVal val="#ppt_x"/>
                                          </p:val>
                                        </p:tav>
                                        <p:tav tm="100000">
                                          <p:val>
                                            <p:strVal val="#ppt_x"/>
                                          </p:val>
                                        </p:tav>
                                      </p:tavLst>
                                    </p:anim>
                                    <p:anim calcmode="lin" valueType="num">
                                      <p:cBhvr>
                                        <p:cTn id="9" dur="1000" fill="hold"/>
                                        <p:tgtEl>
                                          <p:spTgt spid="3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down)">
                                      <p:cBhvr>
                                        <p:cTn id="24" dur="500"/>
                                        <p:tgtEl>
                                          <p:spTgt spid="2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grpId="0"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right)">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heel(1)">
                                      <p:cBhvr>
                                        <p:cTn id="34" dur="2000"/>
                                        <p:tgtEl>
                                          <p:spTgt spid="5"/>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heel(1)">
                                      <p:cBhvr>
                                        <p:cTn id="37" dur="2000"/>
                                        <p:tgtEl>
                                          <p:spTgt spid="6"/>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heel(1)">
                                      <p:cBhvr>
                                        <p:cTn id="40" dur="20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53" presetClass="entr" presetSubtype="16"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2" fill="hold" grpId="0" nodeType="click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right)">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2"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right)">
                                      <p:cBhvr>
                                        <p:cTn id="67" dur="500"/>
                                        <p:tgtEl>
                                          <p:spTgt spid="20"/>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2" fill="hold" grpId="0" nodeType="click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wipe(right)">
                                      <p:cBhvr>
                                        <p:cTn id="7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3" restart="whenNotActive" fill="hold" evtFilter="cancelBubble" nodeType="interactiveSeq">
                <p:stCondLst>
                  <p:cond evt="onClick" delay="0">
                    <p:tgtEl>
                      <p:spTgt spid="3"/>
                    </p:tgtEl>
                  </p:cond>
                </p:stCondLst>
                <p:endSync evt="end" delay="0">
                  <p:rtn val="all"/>
                </p:endSync>
                <p:childTnLst>
                  <p:par>
                    <p:cTn id="74" fill="hold">
                      <p:stCondLst>
                        <p:cond delay="0"/>
                      </p:stCondLst>
                      <p:childTnLst>
                        <p:par>
                          <p:cTn id="75" fill="hold">
                            <p:stCondLst>
                              <p:cond delay="0"/>
                            </p:stCondLst>
                            <p:childTnLst>
                              <p:par>
                                <p:cTn id="76" presetID="22" presetClass="entr" presetSubtype="2" fill="hold" nodeType="clickEffect">
                                  <p:stCondLst>
                                    <p:cond delay="0"/>
                                  </p:stCondLst>
                                  <p:childTnLst>
                                    <p:set>
                                      <p:cBhvr>
                                        <p:cTn id="77" dur="1" fill="hold">
                                          <p:stCondLst>
                                            <p:cond delay="0"/>
                                          </p:stCondLst>
                                        </p:cTn>
                                        <p:tgtEl>
                                          <p:spTgt spid="220"/>
                                        </p:tgtEl>
                                        <p:attrNameLst>
                                          <p:attrName>style.visibility</p:attrName>
                                        </p:attrNameLst>
                                      </p:cBhvr>
                                      <p:to>
                                        <p:strVal val="visible"/>
                                      </p:to>
                                    </p:set>
                                    <p:animEffect transition="in" filter="wipe(right)">
                                      <p:cBhvr>
                                        <p:cTn id="78" dur="500"/>
                                        <p:tgtEl>
                                          <p:spTgt spid="220"/>
                                        </p:tgtEl>
                                      </p:cBhvr>
                                    </p:animEffect>
                                  </p:childTnLst>
                                </p:cTn>
                              </p:par>
                            </p:childTnLst>
                          </p:cTn>
                        </p:par>
                      </p:childTnLst>
                    </p:cTn>
                  </p:par>
                </p:childTnLst>
              </p:cTn>
              <p:nextCondLst>
                <p:cond evt="onClick" delay="0">
                  <p:tgtEl>
                    <p:spTgt spid="3"/>
                  </p:tgtEl>
                </p:cond>
              </p:nextCondLst>
            </p:seq>
            <p:seq concurrent="1" nextAc="seek">
              <p:cTn id="79" restart="whenNotActive" fill="hold" evtFilter="cancelBubble" nodeType="interactiveSeq">
                <p:stCondLst>
                  <p:cond evt="onClick" delay="0">
                    <p:tgtEl>
                      <p:spTgt spid="220"/>
                    </p:tgtEl>
                  </p:cond>
                </p:stCondLst>
                <p:endSync evt="end" delay="0">
                  <p:rtn val="all"/>
                </p:endSync>
                <p:childTnLst>
                  <p:par>
                    <p:cTn id="80" fill="hold">
                      <p:stCondLst>
                        <p:cond delay="0"/>
                      </p:stCondLst>
                      <p:childTnLst>
                        <p:par>
                          <p:cTn id="81" fill="hold">
                            <p:stCondLst>
                              <p:cond delay="0"/>
                            </p:stCondLst>
                            <p:childTnLst>
                              <p:par>
                                <p:cTn id="82" presetID="22" presetClass="exit" presetSubtype="8" fill="hold" nodeType="clickEffect">
                                  <p:stCondLst>
                                    <p:cond delay="0"/>
                                  </p:stCondLst>
                                  <p:childTnLst>
                                    <p:animEffect transition="out" filter="wipe(left)">
                                      <p:cBhvr>
                                        <p:cTn id="83" dur="500"/>
                                        <p:tgtEl>
                                          <p:spTgt spid="220"/>
                                        </p:tgtEl>
                                      </p:cBhvr>
                                    </p:animEffect>
                                    <p:set>
                                      <p:cBhvr>
                                        <p:cTn id="84"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bldLst>
      <p:bldP spid="22" grpId="0"/>
      <p:bldP spid="4" grpId="0"/>
      <p:bldP spid="321" grpId="0"/>
      <p:bldP spid="5" grpId="0" animBg="1"/>
      <p:bldP spid="6" grpId="0" animBg="1"/>
      <p:bldP spid="7" grpId="0" animBg="1"/>
      <p:bldP spid="8" grpId="0" animBg="1"/>
      <p:bldP spid="9" grpId="0" animBg="1"/>
      <p:bldP spid="19" grpId="0"/>
      <p:bldP spid="20" grpId="0"/>
      <p:bldP spid="21"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3AF652-6DB6-BA8F-EB65-B4E2E73A609B}"/>
              </a:ext>
            </a:extLst>
          </p:cNvPr>
          <p:cNvSpPr txBox="1"/>
          <p:nvPr/>
        </p:nvSpPr>
        <p:spPr>
          <a:xfrm>
            <a:off x="6756146" y="4369314"/>
            <a:ext cx="5294942"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بحث و نتــایج</a:t>
            </a:r>
            <a:endParaRPr lang="fa-IR" altLang="en-US" sz="4400" b="1" dirty="0">
              <a:latin typeface="Damavand ExtraBold" panose="00000900000000000000" pitchFamily="2" charset="-78"/>
              <a:cs typeface="B Titr" panose="00000700000000000000" pitchFamily="2" charset="-78"/>
            </a:endParaRPr>
          </a:p>
        </p:txBody>
      </p:sp>
      <p:grpSp>
        <p:nvGrpSpPr>
          <p:cNvPr id="4" name="Graphic 2">
            <a:extLst>
              <a:ext uri="{FF2B5EF4-FFF2-40B4-BE49-F238E27FC236}">
                <a16:creationId xmlns:a16="http://schemas.microsoft.com/office/drawing/2014/main" id="{9F15C6EA-14E4-BB13-36AA-742EAF174F35}"/>
              </a:ext>
            </a:extLst>
          </p:cNvPr>
          <p:cNvGrpSpPr/>
          <p:nvPr/>
        </p:nvGrpSpPr>
        <p:grpSpPr>
          <a:xfrm rot="16200000">
            <a:off x="8326386" y="1192016"/>
            <a:ext cx="2172753" cy="2174465"/>
            <a:chOff x="3214688" y="4303920"/>
            <a:chExt cx="846616" cy="847281"/>
          </a:xfrm>
          <a:solidFill>
            <a:schemeClr val="tx1"/>
          </a:solidFill>
          <a:effectLst/>
        </p:grpSpPr>
        <p:sp>
          <p:nvSpPr>
            <p:cNvPr id="5" name="Freeform: Shape 4">
              <a:extLst>
                <a:ext uri="{FF2B5EF4-FFF2-40B4-BE49-F238E27FC236}">
                  <a16:creationId xmlns:a16="http://schemas.microsoft.com/office/drawing/2014/main" id="{D1A44A28-1B00-CEC2-54E3-BA9B2ACF8565}"/>
                </a:ext>
              </a:extLst>
            </p:cNvPr>
            <p:cNvSpPr/>
            <p:nvPr/>
          </p:nvSpPr>
          <p:spPr>
            <a:xfrm>
              <a:off x="3300888" y="4419493"/>
              <a:ext cx="644842" cy="645412"/>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F28EA85A-9BF8-F6A9-69A8-238480ACD63D}"/>
                </a:ext>
              </a:extLst>
            </p:cNvPr>
            <p:cNvSpPr/>
            <p:nvPr/>
          </p:nvSpPr>
          <p:spPr>
            <a:xfrm>
              <a:off x="3504723" y="4623613"/>
              <a:ext cx="237172" cy="237361"/>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3AE4091B-61E7-EAB0-4A9E-7B5E395A3A86}"/>
                </a:ext>
              </a:extLst>
            </p:cNvPr>
            <p:cNvSpPr/>
            <p:nvPr/>
          </p:nvSpPr>
          <p:spPr>
            <a:xfrm>
              <a:off x="3375373" y="4493977"/>
              <a:ext cx="495871" cy="496346"/>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C6193AAA-D827-6167-7A5C-332C330AF3DE}"/>
                </a:ext>
              </a:extLst>
            </p:cNvPr>
            <p:cNvSpPr/>
            <p:nvPr/>
          </p:nvSpPr>
          <p:spPr>
            <a:xfrm>
              <a:off x="3616356" y="4333196"/>
              <a:ext cx="13906" cy="372807"/>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E288575B-0989-F6CB-2E6A-36C9BA0BE072}"/>
                </a:ext>
              </a:extLst>
            </p:cNvPr>
            <p:cNvSpPr/>
            <p:nvPr/>
          </p:nvSpPr>
          <p:spPr>
            <a:xfrm>
              <a:off x="3659409" y="4735246"/>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5CD8CE26-0D74-268B-C2C5-5626316D75BC}"/>
                </a:ext>
              </a:extLst>
            </p:cNvPr>
            <p:cNvSpPr/>
            <p:nvPr/>
          </p:nvSpPr>
          <p:spPr>
            <a:xfrm>
              <a:off x="3616356" y="4778394"/>
              <a:ext cx="13906" cy="372807"/>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B648EA-78B8-EB7E-EB46-CFD50BBC9774}"/>
                </a:ext>
              </a:extLst>
            </p:cNvPr>
            <p:cNvSpPr/>
            <p:nvPr/>
          </p:nvSpPr>
          <p:spPr>
            <a:xfrm>
              <a:off x="3214688" y="473524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2F9A5C2-87EE-347B-7413-9E089C6972CC}"/>
                </a:ext>
              </a:extLst>
            </p:cNvPr>
            <p:cNvSpPr/>
            <p:nvPr/>
          </p:nvSpPr>
          <p:spPr>
            <a:xfrm>
              <a:off x="3616358" y="4390979"/>
              <a:ext cx="357759" cy="358174"/>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1DDC78A9-B4C1-C8EF-13E5-3469F22735B0}"/>
                </a:ext>
              </a:extLst>
            </p:cNvPr>
            <p:cNvSpPr/>
            <p:nvPr/>
          </p:nvSpPr>
          <p:spPr>
            <a:xfrm>
              <a:off x="3941079" y="430392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25C6829D-5084-113A-0231-B14F37150A2F}"/>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sp>
        <p:nvSpPr>
          <p:cNvPr id="15" name="TextBox 14">
            <a:extLst>
              <a:ext uri="{FF2B5EF4-FFF2-40B4-BE49-F238E27FC236}">
                <a16:creationId xmlns:a16="http://schemas.microsoft.com/office/drawing/2014/main" id="{F166BF1A-B1F4-39DE-55E3-37FD0E646D66}"/>
              </a:ext>
            </a:extLst>
          </p:cNvPr>
          <p:cNvSpPr txBox="1"/>
          <p:nvPr/>
        </p:nvSpPr>
        <p:spPr>
          <a:xfrm>
            <a:off x="341510" y="618383"/>
            <a:ext cx="6221212" cy="5963427"/>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a:p>
            <a:pPr algn="justLow" rtl="1">
              <a:lnSpc>
                <a:spcPct val="150000"/>
              </a:lnSpc>
            </a:pPr>
            <a:endParaRPr lang="en-US" sz="1600" dirty="0"/>
          </a:p>
        </p:txBody>
      </p:sp>
    </p:spTree>
    <p:extLst>
      <p:ext uri="{BB962C8B-B14F-4D97-AF65-F5344CB8AC3E}">
        <p14:creationId xmlns:p14="http://schemas.microsoft.com/office/powerpoint/2010/main" val="234446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randombar(horizontal)">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Box 104">
            <a:extLst>
              <a:ext uri="{FF2B5EF4-FFF2-40B4-BE49-F238E27FC236}">
                <a16:creationId xmlns:a16="http://schemas.microsoft.com/office/drawing/2014/main" id="{6A04BB45-3F74-4315-E941-B4F89930CE72}"/>
              </a:ext>
            </a:extLst>
          </p:cNvPr>
          <p:cNvSpPr txBox="1"/>
          <p:nvPr/>
        </p:nvSpPr>
        <p:spPr>
          <a:xfrm>
            <a:off x="8846240" y="1696784"/>
            <a:ext cx="3047492" cy="369332"/>
          </a:xfrm>
          <a:prstGeom prst="rect">
            <a:avLst/>
          </a:prstGeom>
          <a:noFill/>
          <a:ln>
            <a:noFill/>
          </a:ln>
        </p:spPr>
        <p:txBody>
          <a:bodyPr wrap="square" rtlCol="0">
            <a:spAutoFit/>
          </a:bodyPr>
          <a:lstStyle/>
          <a:p>
            <a:r>
              <a:rPr lang="fa-IR" dirty="0">
                <a:solidFill>
                  <a:srgbClr val="F19805"/>
                </a:solidFill>
                <a:cs typeface="B Titr" panose="00000700000000000000" pitchFamily="2" charset="-78"/>
              </a:rPr>
              <a:t>زیر عنـوان اصلــی را وارد کـنید</a:t>
            </a:r>
            <a:endParaRPr lang="en-US" dirty="0">
              <a:solidFill>
                <a:srgbClr val="F19805"/>
              </a:solidFill>
              <a:cs typeface="B Titr" panose="00000700000000000000" pitchFamily="2" charset="-78"/>
            </a:endParaRPr>
          </a:p>
        </p:txBody>
      </p:sp>
      <p:sp>
        <p:nvSpPr>
          <p:cNvPr id="106" name="TextBox 105">
            <a:extLst>
              <a:ext uri="{FF2B5EF4-FFF2-40B4-BE49-F238E27FC236}">
                <a16:creationId xmlns:a16="http://schemas.microsoft.com/office/drawing/2014/main" id="{52798049-8741-3230-6681-8DA948FE5030}"/>
              </a:ext>
            </a:extLst>
          </p:cNvPr>
          <p:cNvSpPr txBox="1"/>
          <p:nvPr/>
        </p:nvSpPr>
        <p:spPr>
          <a:xfrm>
            <a:off x="202999" y="2241780"/>
            <a:ext cx="11690734" cy="3872214"/>
          </a:xfrm>
          <a:prstGeom prst="rect">
            <a:avLst/>
          </a:prstGeom>
          <a:noFill/>
        </p:spPr>
        <p:txBody>
          <a:bodyPr wrap="square">
            <a:spAutoFit/>
          </a:bodyPr>
          <a:lstStyle/>
          <a:p>
            <a:pPr algn="justLow" rtl="1">
              <a:lnSpc>
                <a:spcPct val="150000"/>
              </a:lnSpc>
            </a:pPr>
            <a:r>
              <a:rPr lang="fa-IR" sz="15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500" dirty="0"/>
          </a:p>
        </p:txBody>
      </p:sp>
      <p:sp>
        <p:nvSpPr>
          <p:cNvPr id="107" name="TextBox 106">
            <a:extLst>
              <a:ext uri="{FF2B5EF4-FFF2-40B4-BE49-F238E27FC236}">
                <a16:creationId xmlns:a16="http://schemas.microsoft.com/office/drawing/2014/main" id="{332F6EA6-00A5-9534-313B-169266C3041A}"/>
              </a:ext>
            </a:extLst>
          </p:cNvPr>
          <p:cNvSpPr txBox="1"/>
          <p:nvPr/>
        </p:nvSpPr>
        <p:spPr>
          <a:xfrm>
            <a:off x="9334341" y="797511"/>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4" name="Group 3">
            <a:extLst>
              <a:ext uri="{FF2B5EF4-FFF2-40B4-BE49-F238E27FC236}">
                <a16:creationId xmlns:a16="http://schemas.microsoft.com/office/drawing/2014/main" id="{7327883B-4CB4-9BAB-3EB2-41E986DF1BB9}"/>
              </a:ext>
            </a:extLst>
          </p:cNvPr>
          <p:cNvGrpSpPr/>
          <p:nvPr/>
        </p:nvGrpSpPr>
        <p:grpSpPr>
          <a:xfrm>
            <a:off x="9867137" y="218070"/>
            <a:ext cx="2140336" cy="6440332"/>
            <a:chOff x="9861364" y="219075"/>
            <a:chExt cx="2140336" cy="6440332"/>
          </a:xfrm>
        </p:grpSpPr>
        <p:grpSp>
          <p:nvGrpSpPr>
            <p:cNvPr id="5" name="Group 4">
              <a:extLst>
                <a:ext uri="{FF2B5EF4-FFF2-40B4-BE49-F238E27FC236}">
                  <a16:creationId xmlns:a16="http://schemas.microsoft.com/office/drawing/2014/main" id="{EA65C7EB-6177-5D48-512B-E7D192018EE5}"/>
                </a:ext>
              </a:extLst>
            </p:cNvPr>
            <p:cNvGrpSpPr/>
            <p:nvPr/>
          </p:nvGrpSpPr>
          <p:grpSpPr>
            <a:xfrm>
              <a:off x="9861364" y="219075"/>
              <a:ext cx="2140336" cy="6440332"/>
              <a:chOff x="9870418" y="219075"/>
              <a:chExt cx="2140336" cy="6440332"/>
            </a:xfrm>
          </p:grpSpPr>
          <p:pic>
            <p:nvPicPr>
              <p:cNvPr id="84" name="Graphic 83">
                <a:extLst>
                  <a:ext uri="{FF2B5EF4-FFF2-40B4-BE49-F238E27FC236}">
                    <a16:creationId xmlns:a16="http://schemas.microsoft.com/office/drawing/2014/main" id="{05E0204D-503B-ED98-182E-DC2B5724366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85" name="Group 84">
                <a:extLst>
                  <a:ext uri="{FF2B5EF4-FFF2-40B4-BE49-F238E27FC236}">
                    <a16:creationId xmlns:a16="http://schemas.microsoft.com/office/drawing/2014/main" id="{E4C10DBA-75E5-D3BE-0D30-FE01BFC9F2A0}"/>
                  </a:ext>
                </a:extLst>
              </p:cNvPr>
              <p:cNvGrpSpPr/>
              <p:nvPr userDrawn="1"/>
            </p:nvGrpSpPr>
            <p:grpSpPr>
              <a:xfrm>
                <a:off x="9870418" y="219075"/>
                <a:ext cx="2140333" cy="6440332"/>
                <a:chOff x="9870418" y="219075"/>
                <a:chExt cx="2140333" cy="6440332"/>
              </a:xfrm>
            </p:grpSpPr>
            <p:sp>
              <p:nvSpPr>
                <p:cNvPr id="92" name="Freeform: Shape 91">
                  <a:extLst>
                    <a:ext uri="{FF2B5EF4-FFF2-40B4-BE49-F238E27FC236}">
                      <a16:creationId xmlns:a16="http://schemas.microsoft.com/office/drawing/2014/main" id="{CEC77610-CF10-80F7-6965-52E280F24A47}"/>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93" name="Picture 92">
                  <a:hlinkClick r:id="" action="ppaction://hlinkshowjump?jump=lastslideviewed"/>
                  <a:extLst>
                    <a:ext uri="{FF2B5EF4-FFF2-40B4-BE49-F238E27FC236}">
                      <a16:creationId xmlns:a16="http://schemas.microsoft.com/office/drawing/2014/main" id="{5FE37167-08CC-D6BB-C254-CC256C73ABF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94" name="Straight Connector 93">
                  <a:extLst>
                    <a:ext uri="{FF2B5EF4-FFF2-40B4-BE49-F238E27FC236}">
                      <a16:creationId xmlns:a16="http://schemas.microsoft.com/office/drawing/2014/main" id="{B127E048-C957-E7E8-048A-4D6680D06335}"/>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86" name="Rectangle 85">
                <a:extLst>
                  <a:ext uri="{FF2B5EF4-FFF2-40B4-BE49-F238E27FC236}">
                    <a16:creationId xmlns:a16="http://schemas.microsoft.com/office/drawing/2014/main" id="{2DD842C1-C83E-7F32-6947-5C3A9E2B6B2F}"/>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BC1A5F15-7A4F-D6DE-3D3E-C05FAB4B0501}"/>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EE92AAB9-0138-CAC0-A0D7-F355DFEBC14C}"/>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0F35C4EB-CC2F-38A1-3F7D-5FAB754C8B5B}"/>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B0A48558-F780-2EB7-0856-6E475DC38492}"/>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D10BE658-6E77-AA23-32C5-C8DA3163E3D0}"/>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D4F8E095-E3A1-50DF-59DB-232172DAF305}"/>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7204BC0A-DE10-8756-2752-697B039E7D6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E706B474-E266-1ED4-01B0-E067D729622F}"/>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9" name="TextBox 8">
              <a:extLst>
                <a:ext uri="{FF2B5EF4-FFF2-40B4-BE49-F238E27FC236}">
                  <a16:creationId xmlns:a16="http://schemas.microsoft.com/office/drawing/2014/main" id="{02B82618-9670-1BBC-7202-3B61EA9C677A}"/>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10" name="TextBox 9">
              <a:extLst>
                <a:ext uri="{FF2B5EF4-FFF2-40B4-BE49-F238E27FC236}">
                  <a16:creationId xmlns:a16="http://schemas.microsoft.com/office/drawing/2014/main" id="{82AF1468-3B77-2388-EC29-51D8B570A2B5}"/>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11" name="TextBox 10">
              <a:extLst>
                <a:ext uri="{FF2B5EF4-FFF2-40B4-BE49-F238E27FC236}">
                  <a16:creationId xmlns:a16="http://schemas.microsoft.com/office/drawing/2014/main" id="{4E89E168-8507-9D10-555D-B085AE680457}"/>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12" name="Graphic 2">
              <a:extLst>
                <a:ext uri="{FF2B5EF4-FFF2-40B4-BE49-F238E27FC236}">
                  <a16:creationId xmlns:a16="http://schemas.microsoft.com/office/drawing/2014/main" id="{5713FC5A-F758-BFB5-0F08-092B75D0E6F1}"/>
                </a:ext>
              </a:extLst>
            </p:cNvPr>
            <p:cNvGrpSpPr/>
            <p:nvPr/>
          </p:nvGrpSpPr>
          <p:grpSpPr>
            <a:xfrm>
              <a:off x="10068998" y="1101777"/>
              <a:ext cx="327562" cy="283795"/>
              <a:chOff x="5756814" y="5631846"/>
              <a:chExt cx="846645" cy="733520"/>
            </a:xfrm>
            <a:solidFill>
              <a:schemeClr val="tx1"/>
            </a:solidFill>
            <a:effectLst/>
          </p:grpSpPr>
          <p:sp>
            <p:nvSpPr>
              <p:cNvPr id="71" name="Freeform: Shape 70">
                <a:extLst>
                  <a:ext uri="{FF2B5EF4-FFF2-40B4-BE49-F238E27FC236}">
                    <a16:creationId xmlns:a16="http://schemas.microsoft.com/office/drawing/2014/main" id="{3B767658-4937-491E-02AA-BA9AA26CE507}"/>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95E4AD1-720B-5623-3F46-8E818B56EE0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D811DF3-13ED-4C22-1F5F-8DDC59E7044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D4412D8E-0138-017F-79EF-40ADCF3BD5A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1397471D-1FB1-AB12-DC66-1CC572A2535E}"/>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D3912A6-9095-BD80-284E-92EB69D5D85F}"/>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DC57AD7-19D3-6A68-EECC-FFF9F86A67C9}"/>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E94202DD-AA3F-9A59-AFAD-CD61238DAA4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E3CFAF8-E8CA-C791-11E1-617D97B601E3}"/>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889FDD7-D775-EEB3-67AB-D51FABD47F0C}"/>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1205EB13-2057-B7C2-685D-1061BE26C290}"/>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ECF31FD-052F-6357-5AE0-634072982264}"/>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AE4EC97-8EE9-114E-39C6-95024C784ACE}"/>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F6031119-C53B-26C5-1ABD-127616155393}"/>
                </a:ext>
              </a:extLst>
            </p:cNvPr>
            <p:cNvGrpSpPr/>
            <p:nvPr/>
          </p:nvGrpSpPr>
          <p:grpSpPr>
            <a:xfrm>
              <a:off x="10059976" y="2137090"/>
              <a:ext cx="327500" cy="288586"/>
              <a:chOff x="4485893" y="5625654"/>
              <a:chExt cx="846486" cy="745902"/>
            </a:xfrm>
            <a:solidFill>
              <a:schemeClr val="tx1"/>
            </a:solidFill>
            <a:effectLst/>
          </p:grpSpPr>
          <p:sp>
            <p:nvSpPr>
              <p:cNvPr id="59" name="Freeform: Shape 58">
                <a:extLst>
                  <a:ext uri="{FF2B5EF4-FFF2-40B4-BE49-F238E27FC236}">
                    <a16:creationId xmlns:a16="http://schemas.microsoft.com/office/drawing/2014/main" id="{D913604A-F873-DA04-D0D7-083112550217}"/>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84D9EBD-324B-4A19-3128-E977B4691A7F}"/>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1182ACC4-E73B-EE2A-EB1F-600364FE67A7}"/>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623414E-566C-C4D4-0C8A-6D2684864A2C}"/>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84C6209-4A65-5CBC-088B-D6BB3942FFCB}"/>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481A3CB-0296-D0CC-B681-F9B7E21C4636}"/>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3193772-468D-829C-CE37-997A10FC3A63}"/>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605EA1E-F281-6104-0478-4F5E874D67E7}"/>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74E58AD-D390-784C-6790-50C68DD8F87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29F6C0B-D17A-3CB3-4807-8E30BA08B20D}"/>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6BB9FAB-6588-4B5B-BA11-22AD74E83011}"/>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4B758463-F77C-5A56-DE86-AB9D116DB134}"/>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1C94C102-6091-C752-AA0D-941A044A9F47}"/>
                </a:ext>
              </a:extLst>
            </p:cNvPr>
            <p:cNvGrpSpPr/>
            <p:nvPr/>
          </p:nvGrpSpPr>
          <p:grpSpPr>
            <a:xfrm>
              <a:off x="10069004" y="4120749"/>
              <a:ext cx="327551" cy="327809"/>
              <a:chOff x="3214687" y="4303930"/>
              <a:chExt cx="846617" cy="847284"/>
            </a:xfrm>
            <a:solidFill>
              <a:schemeClr val="tx1"/>
            </a:solidFill>
            <a:effectLst/>
          </p:grpSpPr>
          <p:sp>
            <p:nvSpPr>
              <p:cNvPr id="49" name="Freeform: Shape 48">
                <a:extLst>
                  <a:ext uri="{FF2B5EF4-FFF2-40B4-BE49-F238E27FC236}">
                    <a16:creationId xmlns:a16="http://schemas.microsoft.com/office/drawing/2014/main" id="{456DEDA2-CE42-9FEE-5BDA-A69F351806B6}"/>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C106E80-65C9-66E4-5474-0CCEA9DA2C1F}"/>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3A9E3CA-B1A4-90BA-66F6-961335E4840C}"/>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8C2F59B-4D2A-56F6-E4BC-A51116ED4CE8}"/>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63CAD812-4546-A81D-0000-83819A88502D}"/>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F7CDBF2-39FD-FFF3-B6CF-47933F0B1794}"/>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AF67F47-3752-9352-4BF3-2034E3A4C3A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607790C-7225-5A71-7E4C-27746BA2D2DD}"/>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AAA5BAE-74E3-B2B7-0331-EF8CC7D2E776}"/>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151421A-03C9-C72E-7CC5-34EE0013D9A1}"/>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0EAB4EF0-5F02-65FE-233C-E1AE7B52E7C9}"/>
                </a:ext>
              </a:extLst>
            </p:cNvPr>
            <p:cNvGrpSpPr/>
            <p:nvPr/>
          </p:nvGrpSpPr>
          <p:grpSpPr>
            <a:xfrm>
              <a:off x="10125443" y="3077611"/>
              <a:ext cx="196566" cy="327832"/>
              <a:chOff x="8468295" y="490537"/>
              <a:chExt cx="508063" cy="847343"/>
            </a:xfrm>
            <a:solidFill>
              <a:schemeClr val="tx1"/>
            </a:solidFill>
            <a:effectLst/>
          </p:grpSpPr>
          <p:sp>
            <p:nvSpPr>
              <p:cNvPr id="41" name="Freeform: Shape 40">
                <a:extLst>
                  <a:ext uri="{FF2B5EF4-FFF2-40B4-BE49-F238E27FC236}">
                    <a16:creationId xmlns:a16="http://schemas.microsoft.com/office/drawing/2014/main" id="{9F846289-04C1-9097-ABBA-3059E5F55B1A}"/>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7794288-6E24-F33B-C518-F841D4AF69CD}"/>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BB91313-12A4-F7B8-7257-AA06EEF477E1}"/>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645C531-2752-E844-F847-2E50CDEBF300}"/>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85E3F3A-EAF9-FF85-CADA-418692BD101F}"/>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F98133E-E2BB-C5FC-87B1-BD984322245A}"/>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5E484E0-F8C9-A75E-72DD-4A7C2D188DE5}"/>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B31DC81-2F77-C86C-344E-E856E54FD923}"/>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BA19D957-9AF0-72B8-BA1A-D750EA93E48A}"/>
                </a:ext>
              </a:extLst>
            </p:cNvPr>
            <p:cNvGrpSpPr/>
            <p:nvPr/>
          </p:nvGrpSpPr>
          <p:grpSpPr>
            <a:xfrm>
              <a:off x="10105727" y="6113312"/>
              <a:ext cx="235999" cy="327832"/>
              <a:chOff x="3332892" y="490537"/>
              <a:chExt cx="609983" cy="847343"/>
            </a:xfrm>
            <a:solidFill>
              <a:schemeClr val="tx1"/>
            </a:solidFill>
            <a:effectLst/>
          </p:grpSpPr>
          <p:sp>
            <p:nvSpPr>
              <p:cNvPr id="31" name="Freeform: Shape 30">
                <a:extLst>
                  <a:ext uri="{FF2B5EF4-FFF2-40B4-BE49-F238E27FC236}">
                    <a16:creationId xmlns:a16="http://schemas.microsoft.com/office/drawing/2014/main" id="{4B9568C9-8AB4-0E36-B7BC-AD27DB2E101F}"/>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EBEC136-D04F-2BA0-0D7D-2CD8E6A6CA35}"/>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550A9F-5902-22C7-ED28-72537E85F75D}"/>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765393-F767-8BBA-B025-F4485861E0AB}"/>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E137EAC-FEE4-3483-A96E-68D0D107BFE5}"/>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1AD9385-1311-9B28-E6A1-E37695916BCC}"/>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5E97C00-15DB-7B03-EB36-0E003AAE5011}"/>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16F24A-AA71-4937-EF80-DC46DAD199C2}"/>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B6BD40F-970D-3A54-B770-414BC2A0D1C7}"/>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B65C572-BA1D-FDF3-FEE2-C4B718C3D574}"/>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18" name="Graphic 2">
              <a:extLst>
                <a:ext uri="{FF2B5EF4-FFF2-40B4-BE49-F238E27FC236}">
                  <a16:creationId xmlns:a16="http://schemas.microsoft.com/office/drawing/2014/main" id="{FA29D66B-7F8D-EF5C-E4C9-4F23DBB42440}"/>
                </a:ext>
              </a:extLst>
            </p:cNvPr>
            <p:cNvGrpSpPr/>
            <p:nvPr/>
          </p:nvGrpSpPr>
          <p:grpSpPr>
            <a:xfrm>
              <a:off x="10089709" y="5163864"/>
              <a:ext cx="286141" cy="252250"/>
              <a:chOff x="5863875" y="5631846"/>
              <a:chExt cx="739584" cy="651985"/>
            </a:xfrm>
            <a:solidFill>
              <a:schemeClr val="tx1"/>
            </a:solidFill>
            <a:effectLst/>
          </p:grpSpPr>
          <p:sp>
            <p:nvSpPr>
              <p:cNvPr id="19" name="Freeform: Shape 18">
                <a:extLst>
                  <a:ext uri="{FF2B5EF4-FFF2-40B4-BE49-F238E27FC236}">
                    <a16:creationId xmlns:a16="http://schemas.microsoft.com/office/drawing/2014/main" id="{D448FC6B-2753-0EF1-485A-E30B46A2991B}"/>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A7B59FE0-37DB-2589-9B3F-B59C5E0BF820}"/>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17AD5DB4-E991-FEC7-0483-0C8FCC9F8920}"/>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1FED9C63-97E4-46C7-5D9C-9B50D8BF398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BF67852-8A53-9724-3894-C194CD49145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60091A1-37C2-ED2B-99E9-A3F740F6E9B8}"/>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D0315E6-CDB9-CB95-5E7A-AFFCC4014BD3}"/>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FAB3BE1-B046-05CE-F60F-D3F80BD370D6}"/>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007F900E-F036-6705-F126-4B54B55E0385}"/>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78549EC-EB15-2900-E9A8-5B79479EFBDC}"/>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4010A6-1F6C-7B09-28DD-18149B9E6577}"/>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FA67AB9-137C-A5AF-370D-962A59E97FAA}"/>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pic>
        <p:nvPicPr>
          <p:cNvPr id="14" name="Picture 13">
            <a:hlinkClick r:id="" action="ppaction://hlinkshowjump?jump=firstslide"/>
            <a:extLst>
              <a:ext uri="{FF2B5EF4-FFF2-40B4-BE49-F238E27FC236}">
                <a16:creationId xmlns:a16="http://schemas.microsoft.com/office/drawing/2014/main" id="{2CD03899-B845-4D4E-C4BC-0375705C937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162752738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nextCondLst>
                <p:cond evt="onClick" delay="0">
                  <p:tgtEl>
                    <p:spTgt spid="3"/>
                  </p:tgtEl>
                </p:cond>
              </p:nextCondLst>
            </p:seq>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2" presetClass="exit" presetSubtype="8" fill="hold" nodeType="clickEffect">
                                  <p:stCondLst>
                                    <p:cond delay="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TextBox 309">
            <a:extLst>
              <a:ext uri="{FF2B5EF4-FFF2-40B4-BE49-F238E27FC236}">
                <a16:creationId xmlns:a16="http://schemas.microsoft.com/office/drawing/2014/main" id="{DF850981-8CED-B24D-6F55-C34CAAC015CA}"/>
              </a:ext>
            </a:extLst>
          </p:cNvPr>
          <p:cNvSpPr txBox="1"/>
          <p:nvPr/>
        </p:nvSpPr>
        <p:spPr>
          <a:xfrm>
            <a:off x="8870364" y="2525361"/>
            <a:ext cx="2536702" cy="1815882"/>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311" name="TextBox 310">
            <a:extLst>
              <a:ext uri="{FF2B5EF4-FFF2-40B4-BE49-F238E27FC236}">
                <a16:creationId xmlns:a16="http://schemas.microsoft.com/office/drawing/2014/main" id="{DFF4757F-C4AE-93FA-7CB5-F3EDA4D8542E}"/>
              </a:ext>
            </a:extLst>
          </p:cNvPr>
          <p:cNvSpPr txBox="1"/>
          <p:nvPr/>
        </p:nvSpPr>
        <p:spPr>
          <a:xfrm>
            <a:off x="8870364" y="4526317"/>
            <a:ext cx="2536702" cy="1815882"/>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194" name="TextBox 193">
            <a:extLst>
              <a:ext uri="{FF2B5EF4-FFF2-40B4-BE49-F238E27FC236}">
                <a16:creationId xmlns:a16="http://schemas.microsoft.com/office/drawing/2014/main" id="{CB56AA8B-845D-5B43-2A62-19C59E3D642B}"/>
              </a:ext>
            </a:extLst>
          </p:cNvPr>
          <p:cNvSpPr txBox="1"/>
          <p:nvPr/>
        </p:nvSpPr>
        <p:spPr>
          <a:xfrm>
            <a:off x="8802322" y="1415131"/>
            <a:ext cx="3047492" cy="369332"/>
          </a:xfrm>
          <a:prstGeom prst="rect">
            <a:avLst/>
          </a:prstGeom>
          <a:noFill/>
          <a:ln>
            <a:noFill/>
          </a:ln>
        </p:spPr>
        <p:txBody>
          <a:bodyPr wrap="square" rtlCol="0">
            <a:spAutoFit/>
          </a:bodyPr>
          <a:lstStyle/>
          <a:p>
            <a:r>
              <a:rPr lang="fa-IR" dirty="0">
                <a:solidFill>
                  <a:srgbClr val="FFBE00"/>
                </a:solidFill>
                <a:cs typeface="B Titr" panose="00000700000000000000" pitchFamily="2" charset="-78"/>
              </a:rPr>
              <a:t>زیر عنـوان اصلــی را وارد کـنید</a:t>
            </a:r>
            <a:endParaRPr lang="en-US" dirty="0">
              <a:solidFill>
                <a:srgbClr val="FFBE00"/>
              </a:solidFill>
              <a:cs typeface="B Titr" panose="00000700000000000000" pitchFamily="2" charset="-78"/>
            </a:endParaRPr>
          </a:p>
        </p:txBody>
      </p:sp>
      <p:sp>
        <p:nvSpPr>
          <p:cNvPr id="195" name="TextBox 194">
            <a:extLst>
              <a:ext uri="{FF2B5EF4-FFF2-40B4-BE49-F238E27FC236}">
                <a16:creationId xmlns:a16="http://schemas.microsoft.com/office/drawing/2014/main" id="{62653B9B-A939-3E1D-46E8-19FB974FBD43}"/>
              </a:ext>
            </a:extLst>
          </p:cNvPr>
          <p:cNvSpPr txBox="1"/>
          <p:nvPr/>
        </p:nvSpPr>
        <p:spPr>
          <a:xfrm>
            <a:off x="9330925" y="706870"/>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cxnSp>
        <p:nvCxnSpPr>
          <p:cNvPr id="2" name="Google Shape;1785;p38">
            <a:extLst>
              <a:ext uri="{FF2B5EF4-FFF2-40B4-BE49-F238E27FC236}">
                <a16:creationId xmlns:a16="http://schemas.microsoft.com/office/drawing/2014/main" id="{D04E4A9E-E0C2-AB85-B20D-BCC6CE7B4D01}"/>
              </a:ext>
            </a:extLst>
          </p:cNvPr>
          <p:cNvCxnSpPr/>
          <p:nvPr/>
        </p:nvCxnSpPr>
        <p:spPr>
          <a:xfrm>
            <a:off x="5842303" y="1401698"/>
            <a:ext cx="0" cy="4758000"/>
          </a:xfrm>
          <a:prstGeom prst="straightConnector1">
            <a:avLst/>
          </a:prstGeom>
          <a:noFill/>
          <a:ln w="9525" cap="flat" cmpd="sng">
            <a:solidFill>
              <a:srgbClr val="000000"/>
            </a:solidFill>
            <a:prstDash val="solid"/>
            <a:round/>
            <a:headEnd type="oval" w="med" len="med"/>
            <a:tailEnd type="oval" w="med" len="med"/>
          </a:ln>
        </p:spPr>
      </p:cxnSp>
      <p:grpSp>
        <p:nvGrpSpPr>
          <p:cNvPr id="5" name="Google Shape;1787;p38">
            <a:extLst>
              <a:ext uri="{FF2B5EF4-FFF2-40B4-BE49-F238E27FC236}">
                <a16:creationId xmlns:a16="http://schemas.microsoft.com/office/drawing/2014/main" id="{6D0CBB5D-F023-B978-A82A-6CA03F1C7CCD}"/>
              </a:ext>
            </a:extLst>
          </p:cNvPr>
          <p:cNvGrpSpPr/>
          <p:nvPr/>
        </p:nvGrpSpPr>
        <p:grpSpPr>
          <a:xfrm>
            <a:off x="2607254" y="1509752"/>
            <a:ext cx="4129839" cy="1828800"/>
            <a:chOff x="2145712" y="1298365"/>
            <a:chExt cx="3097379" cy="1371600"/>
          </a:xfrm>
          <a:solidFill>
            <a:srgbClr val="FFBE00"/>
          </a:solidFill>
        </p:grpSpPr>
        <p:grpSp>
          <p:nvGrpSpPr>
            <p:cNvPr id="6" name="Google Shape;1788;p38">
              <a:extLst>
                <a:ext uri="{FF2B5EF4-FFF2-40B4-BE49-F238E27FC236}">
                  <a16:creationId xmlns:a16="http://schemas.microsoft.com/office/drawing/2014/main" id="{858E1913-DDF7-4ADA-41A9-D45235480EAA}"/>
                </a:ext>
              </a:extLst>
            </p:cNvPr>
            <p:cNvGrpSpPr/>
            <p:nvPr/>
          </p:nvGrpSpPr>
          <p:grpSpPr>
            <a:xfrm>
              <a:off x="2145712" y="1298365"/>
              <a:ext cx="3092155" cy="1371600"/>
              <a:chOff x="1705261" y="2537550"/>
              <a:chExt cx="3092155" cy="1371600"/>
            </a:xfrm>
            <a:grpFill/>
          </p:grpSpPr>
          <p:sp>
            <p:nvSpPr>
              <p:cNvPr id="19" name="Google Shape;1789;p38">
                <a:extLst>
                  <a:ext uri="{FF2B5EF4-FFF2-40B4-BE49-F238E27FC236}">
                    <a16:creationId xmlns:a16="http://schemas.microsoft.com/office/drawing/2014/main" id="{76811366-1B28-4B58-EC8B-7DE15FC7525F}"/>
                  </a:ext>
                </a:extLst>
              </p:cNvPr>
              <p:cNvSpPr/>
              <p:nvPr/>
            </p:nvSpPr>
            <p:spPr>
              <a:xfrm rot="2700000">
                <a:off x="1906127" y="2738416"/>
                <a:ext cx="969868" cy="969868"/>
              </a:xfrm>
              <a:prstGeom prst="teardrop">
                <a:avLst>
                  <a:gd name="adj" fmla="val 100000"/>
                </a:avLst>
              </a:prstGeom>
              <a:grpFill/>
              <a:ln>
                <a:noFill/>
              </a:ln>
            </p:spPr>
            <p:txBody>
              <a:bodyPr spcFirstLastPara="1" wrap="square" lIns="121900" tIns="121900" rIns="121900" bIns="121900" anchor="ctr" anchorCtr="0">
                <a:noAutofit/>
              </a:bodyPr>
              <a:lstStyle/>
              <a:p>
                <a:endParaRPr sz="2400"/>
              </a:p>
            </p:txBody>
          </p:sp>
          <p:sp>
            <p:nvSpPr>
              <p:cNvPr id="20" name="Google Shape;1790;p38">
                <a:extLst>
                  <a:ext uri="{FF2B5EF4-FFF2-40B4-BE49-F238E27FC236}">
                    <a16:creationId xmlns:a16="http://schemas.microsoft.com/office/drawing/2014/main" id="{938FCCF1-6311-7075-396A-D3E249EF3406}"/>
                  </a:ext>
                </a:extLst>
              </p:cNvPr>
              <p:cNvSpPr/>
              <p:nvPr/>
            </p:nvSpPr>
            <p:spPr>
              <a:xfrm>
                <a:off x="3455216" y="3024000"/>
                <a:ext cx="1342200" cy="398700"/>
              </a:xfrm>
              <a:prstGeom prst="roundRect">
                <a:avLst>
                  <a:gd name="adj" fmla="val 50000"/>
                </a:avLst>
              </a:prstGeom>
              <a:grpFill/>
              <a:ln>
                <a:noFill/>
              </a:ln>
            </p:spPr>
            <p:txBody>
              <a:bodyPr spcFirstLastPara="1" wrap="square" lIns="121900" tIns="121900" rIns="121900" bIns="121900" anchor="ctr" anchorCtr="0">
                <a:noAutofit/>
              </a:bodyPr>
              <a:lstStyle/>
              <a:p>
                <a:endParaRPr sz="2400"/>
              </a:p>
            </p:txBody>
          </p:sp>
          <p:sp>
            <p:nvSpPr>
              <p:cNvPr id="21" name="Google Shape;1791;p38">
                <a:extLst>
                  <a:ext uri="{FF2B5EF4-FFF2-40B4-BE49-F238E27FC236}">
                    <a16:creationId xmlns:a16="http://schemas.microsoft.com/office/drawing/2014/main" id="{9A4DF86F-83E8-039B-F2A9-06460061F653}"/>
                  </a:ext>
                </a:extLst>
              </p:cNvPr>
              <p:cNvSpPr/>
              <p:nvPr/>
            </p:nvSpPr>
            <p:spPr>
              <a:xfrm>
                <a:off x="3215488" y="3172800"/>
                <a:ext cx="101100" cy="101100"/>
              </a:xfrm>
              <a:prstGeom prst="ellipse">
                <a:avLst/>
              </a:prstGeom>
              <a:grpFill/>
              <a:ln>
                <a:noFill/>
              </a:ln>
            </p:spPr>
            <p:txBody>
              <a:bodyPr spcFirstLastPara="1" wrap="square" lIns="121900" tIns="121900" rIns="121900" bIns="121900" anchor="ctr" anchorCtr="0">
                <a:noAutofit/>
              </a:bodyPr>
              <a:lstStyle/>
              <a:p>
                <a:endParaRPr sz="2400"/>
              </a:p>
            </p:txBody>
          </p:sp>
        </p:grpSp>
        <p:sp>
          <p:nvSpPr>
            <p:cNvPr id="7" name="Google Shape;1792;p38">
              <a:extLst>
                <a:ext uri="{FF2B5EF4-FFF2-40B4-BE49-F238E27FC236}">
                  <a16:creationId xmlns:a16="http://schemas.microsoft.com/office/drawing/2014/main" id="{487DFAAB-AA11-74BB-18A3-E08042805458}"/>
                </a:ext>
              </a:extLst>
            </p:cNvPr>
            <p:cNvSpPr/>
            <p:nvPr/>
          </p:nvSpPr>
          <p:spPr>
            <a:xfrm rot="2700000">
              <a:off x="2351802" y="1419487"/>
              <a:ext cx="969868" cy="969868"/>
            </a:xfrm>
            <a:prstGeom prst="teardrop">
              <a:avLst>
                <a:gd name="adj" fmla="val 100000"/>
              </a:avLst>
            </a:prstGeom>
            <a:grp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 name="Google Shape;1793;p38">
              <a:extLst>
                <a:ext uri="{FF2B5EF4-FFF2-40B4-BE49-F238E27FC236}">
                  <a16:creationId xmlns:a16="http://schemas.microsoft.com/office/drawing/2014/main" id="{623457CC-F172-4FBD-03EE-75A3F1DD4AD7}"/>
                </a:ext>
              </a:extLst>
            </p:cNvPr>
            <p:cNvSpPr/>
            <p:nvPr/>
          </p:nvSpPr>
          <p:spPr>
            <a:xfrm>
              <a:off x="3900891" y="1705071"/>
              <a:ext cx="1342200" cy="398700"/>
            </a:xfrm>
            <a:prstGeom prst="roundRect">
              <a:avLst>
                <a:gd name="adj" fmla="val 50000"/>
              </a:avLst>
            </a:prstGeom>
            <a:grp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9" name="Google Shape;1795;p38">
              <a:extLst>
                <a:ext uri="{FF2B5EF4-FFF2-40B4-BE49-F238E27FC236}">
                  <a16:creationId xmlns:a16="http://schemas.microsoft.com/office/drawing/2014/main" id="{B26E5C9C-BF62-B574-0C07-8D4F0159D622}"/>
                </a:ext>
              </a:extLst>
            </p:cNvPr>
            <p:cNvSpPr/>
            <p:nvPr/>
          </p:nvSpPr>
          <p:spPr>
            <a:xfrm>
              <a:off x="3661163" y="1853871"/>
              <a:ext cx="101100" cy="101100"/>
            </a:xfrm>
            <a:prstGeom prst="ellipse">
              <a:avLst/>
            </a:prstGeom>
            <a:grpFill/>
            <a:ln>
              <a:noFill/>
            </a:ln>
          </p:spPr>
          <p:txBody>
            <a:bodyPr spcFirstLastPara="1" wrap="square" lIns="121900" tIns="121900" rIns="121900" bIns="121900" anchor="ctr" anchorCtr="0">
              <a:noAutofit/>
            </a:bodyPr>
            <a:lstStyle/>
            <a:p>
              <a:endParaRPr sz="2400"/>
            </a:p>
          </p:txBody>
        </p:sp>
        <p:grpSp>
          <p:nvGrpSpPr>
            <p:cNvPr id="10" name="Google Shape;1796;p38">
              <a:extLst>
                <a:ext uri="{FF2B5EF4-FFF2-40B4-BE49-F238E27FC236}">
                  <a16:creationId xmlns:a16="http://schemas.microsoft.com/office/drawing/2014/main" id="{02251CE6-CE2B-97EE-CE6D-F46D83B9D89C}"/>
                </a:ext>
              </a:extLst>
            </p:cNvPr>
            <p:cNvGrpSpPr/>
            <p:nvPr/>
          </p:nvGrpSpPr>
          <p:grpSpPr>
            <a:xfrm>
              <a:off x="2634575" y="1702530"/>
              <a:ext cx="404299" cy="403796"/>
              <a:chOff x="2656907" y="2439293"/>
              <a:chExt cx="332757" cy="332343"/>
            </a:xfrm>
            <a:grpFill/>
          </p:grpSpPr>
          <p:sp>
            <p:nvSpPr>
              <p:cNvPr id="11" name="Google Shape;1797;p38">
                <a:extLst>
                  <a:ext uri="{FF2B5EF4-FFF2-40B4-BE49-F238E27FC236}">
                    <a16:creationId xmlns:a16="http://schemas.microsoft.com/office/drawing/2014/main" id="{923BB661-4936-5BD0-004F-4E035A75D8CF}"/>
                  </a:ext>
                </a:extLst>
              </p:cNvPr>
              <p:cNvSpPr/>
              <p:nvPr/>
            </p:nvSpPr>
            <p:spPr>
              <a:xfrm>
                <a:off x="2868751" y="2547666"/>
                <a:ext cx="53088" cy="53088"/>
              </a:xfrm>
              <a:custGeom>
                <a:avLst/>
                <a:gdLst/>
                <a:ahLst/>
                <a:cxnLst/>
                <a:rect l="l" t="t" r="r" b="b"/>
                <a:pathLst>
                  <a:path w="1668" h="1668" extrusionOk="0">
                    <a:moveTo>
                      <a:pt x="834" y="334"/>
                    </a:moveTo>
                    <a:cubicBezTo>
                      <a:pt x="1120" y="334"/>
                      <a:pt x="1346" y="548"/>
                      <a:pt x="1346" y="834"/>
                    </a:cubicBezTo>
                    <a:cubicBezTo>
                      <a:pt x="1346" y="1120"/>
                      <a:pt x="1120" y="1334"/>
                      <a:pt x="834" y="1334"/>
                    </a:cubicBezTo>
                    <a:cubicBezTo>
                      <a:pt x="560" y="1334"/>
                      <a:pt x="334" y="1120"/>
                      <a:pt x="334" y="834"/>
                    </a:cubicBezTo>
                    <a:cubicBezTo>
                      <a:pt x="334" y="548"/>
                      <a:pt x="572" y="334"/>
                      <a:pt x="834" y="334"/>
                    </a:cubicBezTo>
                    <a:close/>
                    <a:moveTo>
                      <a:pt x="834" y="0"/>
                    </a:moveTo>
                    <a:cubicBezTo>
                      <a:pt x="381" y="0"/>
                      <a:pt x="0" y="370"/>
                      <a:pt x="0" y="834"/>
                    </a:cubicBezTo>
                    <a:cubicBezTo>
                      <a:pt x="0" y="1298"/>
                      <a:pt x="381" y="1667"/>
                      <a:pt x="834" y="1667"/>
                    </a:cubicBezTo>
                    <a:cubicBezTo>
                      <a:pt x="1298" y="1667"/>
                      <a:pt x="1667" y="1298"/>
                      <a:pt x="1667" y="834"/>
                    </a:cubicBezTo>
                    <a:cubicBezTo>
                      <a:pt x="1667" y="370"/>
                      <a:pt x="1298" y="0"/>
                      <a:pt x="834" y="0"/>
                    </a:cubicBezTo>
                    <a:close/>
                  </a:path>
                </a:pathLst>
              </a:custGeom>
              <a:grpFill/>
              <a:ln>
                <a:noFill/>
              </a:ln>
            </p:spPr>
            <p:txBody>
              <a:bodyPr spcFirstLastPara="1" wrap="square" lIns="121900" tIns="121900" rIns="121900" bIns="121900" anchor="ctr" anchorCtr="0">
                <a:noAutofit/>
              </a:bodyPr>
              <a:lstStyle/>
              <a:p>
                <a:endParaRPr sz="2400"/>
              </a:p>
            </p:txBody>
          </p:sp>
          <p:sp>
            <p:nvSpPr>
              <p:cNvPr id="12" name="Google Shape;1798;p38">
                <a:extLst>
                  <a:ext uri="{FF2B5EF4-FFF2-40B4-BE49-F238E27FC236}">
                    <a16:creationId xmlns:a16="http://schemas.microsoft.com/office/drawing/2014/main" id="{A9183F93-2FD3-CB2D-A35D-93B2766FB27D}"/>
                  </a:ext>
                </a:extLst>
              </p:cNvPr>
              <p:cNvSpPr/>
              <p:nvPr/>
            </p:nvSpPr>
            <p:spPr>
              <a:xfrm>
                <a:off x="2870661" y="2611703"/>
                <a:ext cx="68970" cy="49301"/>
              </a:xfrm>
              <a:custGeom>
                <a:avLst/>
                <a:gdLst/>
                <a:ahLst/>
                <a:cxnLst/>
                <a:rect l="l" t="t" r="r" b="b"/>
                <a:pathLst>
                  <a:path w="2167" h="1549" extrusionOk="0">
                    <a:moveTo>
                      <a:pt x="774" y="1"/>
                    </a:moveTo>
                    <a:cubicBezTo>
                      <a:pt x="560" y="1"/>
                      <a:pt x="333" y="60"/>
                      <a:pt x="119" y="167"/>
                    </a:cubicBezTo>
                    <a:cubicBezTo>
                      <a:pt x="48" y="203"/>
                      <a:pt x="0" y="310"/>
                      <a:pt x="48" y="382"/>
                    </a:cubicBezTo>
                    <a:cubicBezTo>
                      <a:pt x="83" y="443"/>
                      <a:pt x="150" y="479"/>
                      <a:pt x="212" y="479"/>
                    </a:cubicBezTo>
                    <a:cubicBezTo>
                      <a:pt x="234" y="479"/>
                      <a:pt x="255" y="474"/>
                      <a:pt x="274" y="465"/>
                    </a:cubicBezTo>
                    <a:cubicBezTo>
                      <a:pt x="417" y="382"/>
                      <a:pt x="595" y="346"/>
                      <a:pt x="762" y="346"/>
                    </a:cubicBezTo>
                    <a:cubicBezTo>
                      <a:pt x="1286" y="346"/>
                      <a:pt x="1715" y="727"/>
                      <a:pt x="1786" y="1215"/>
                    </a:cubicBezTo>
                    <a:lnTo>
                      <a:pt x="762" y="1215"/>
                    </a:lnTo>
                    <a:cubicBezTo>
                      <a:pt x="679" y="1215"/>
                      <a:pt x="595" y="1298"/>
                      <a:pt x="595" y="1382"/>
                    </a:cubicBezTo>
                    <a:cubicBezTo>
                      <a:pt x="595" y="1477"/>
                      <a:pt x="679" y="1548"/>
                      <a:pt x="762" y="1548"/>
                    </a:cubicBezTo>
                    <a:lnTo>
                      <a:pt x="1988" y="1548"/>
                    </a:lnTo>
                    <a:cubicBezTo>
                      <a:pt x="2072" y="1548"/>
                      <a:pt x="2143" y="1477"/>
                      <a:pt x="2143" y="1382"/>
                    </a:cubicBezTo>
                    <a:cubicBezTo>
                      <a:pt x="2167" y="608"/>
                      <a:pt x="1536" y="1"/>
                      <a:pt x="774" y="1"/>
                    </a:cubicBezTo>
                    <a:close/>
                  </a:path>
                </a:pathLst>
              </a:custGeom>
              <a:grpFill/>
              <a:ln>
                <a:noFill/>
              </a:ln>
            </p:spPr>
            <p:txBody>
              <a:bodyPr spcFirstLastPara="1" wrap="square" lIns="121900" tIns="121900" rIns="121900" bIns="121900" anchor="ctr" anchorCtr="0">
                <a:noAutofit/>
              </a:bodyPr>
              <a:lstStyle/>
              <a:p>
                <a:endParaRPr sz="2400"/>
              </a:p>
            </p:txBody>
          </p:sp>
          <p:sp>
            <p:nvSpPr>
              <p:cNvPr id="13" name="Google Shape;1799;p38">
                <a:extLst>
                  <a:ext uri="{FF2B5EF4-FFF2-40B4-BE49-F238E27FC236}">
                    <a16:creationId xmlns:a16="http://schemas.microsoft.com/office/drawing/2014/main" id="{49F3796B-1683-FBB5-7148-8FEE6988504C}"/>
                  </a:ext>
                </a:extLst>
              </p:cNvPr>
              <p:cNvSpPr/>
              <p:nvPr/>
            </p:nvSpPr>
            <p:spPr>
              <a:xfrm>
                <a:off x="2705794" y="2611321"/>
                <a:ext cx="68620" cy="49301"/>
              </a:xfrm>
              <a:custGeom>
                <a:avLst/>
                <a:gdLst/>
                <a:ahLst/>
                <a:cxnLst/>
                <a:rect l="l" t="t" r="r" b="b"/>
                <a:pathLst>
                  <a:path w="2156" h="1549" extrusionOk="0">
                    <a:moveTo>
                      <a:pt x="1394" y="1"/>
                    </a:moveTo>
                    <a:cubicBezTo>
                      <a:pt x="632" y="1"/>
                      <a:pt x="1" y="620"/>
                      <a:pt x="1" y="1382"/>
                    </a:cubicBezTo>
                    <a:cubicBezTo>
                      <a:pt x="1" y="1465"/>
                      <a:pt x="84" y="1548"/>
                      <a:pt x="167" y="1548"/>
                    </a:cubicBezTo>
                    <a:lnTo>
                      <a:pt x="1406" y="1548"/>
                    </a:lnTo>
                    <a:cubicBezTo>
                      <a:pt x="1489" y="1548"/>
                      <a:pt x="1572" y="1465"/>
                      <a:pt x="1572" y="1382"/>
                    </a:cubicBezTo>
                    <a:cubicBezTo>
                      <a:pt x="1572" y="1287"/>
                      <a:pt x="1501" y="1215"/>
                      <a:pt x="1418" y="1215"/>
                    </a:cubicBezTo>
                    <a:lnTo>
                      <a:pt x="382" y="1215"/>
                    </a:lnTo>
                    <a:cubicBezTo>
                      <a:pt x="453" y="727"/>
                      <a:pt x="882" y="334"/>
                      <a:pt x="1406" y="334"/>
                    </a:cubicBezTo>
                    <a:cubicBezTo>
                      <a:pt x="1584" y="334"/>
                      <a:pt x="1751" y="382"/>
                      <a:pt x="1894" y="453"/>
                    </a:cubicBezTo>
                    <a:cubicBezTo>
                      <a:pt x="1918" y="469"/>
                      <a:pt x="1945" y="477"/>
                      <a:pt x="1974" y="477"/>
                    </a:cubicBezTo>
                    <a:cubicBezTo>
                      <a:pt x="2030" y="477"/>
                      <a:pt x="2088" y="445"/>
                      <a:pt x="2120" y="382"/>
                    </a:cubicBezTo>
                    <a:cubicBezTo>
                      <a:pt x="2156" y="310"/>
                      <a:pt x="2132" y="203"/>
                      <a:pt x="2049" y="155"/>
                    </a:cubicBezTo>
                    <a:cubicBezTo>
                      <a:pt x="1846" y="60"/>
                      <a:pt x="1632" y="1"/>
                      <a:pt x="1394" y="1"/>
                    </a:cubicBezTo>
                    <a:close/>
                  </a:path>
                </a:pathLst>
              </a:custGeom>
              <a:grpFill/>
              <a:ln>
                <a:noFill/>
              </a:ln>
            </p:spPr>
            <p:txBody>
              <a:bodyPr spcFirstLastPara="1" wrap="square" lIns="121900" tIns="121900" rIns="121900" bIns="121900" anchor="ctr" anchorCtr="0">
                <a:noAutofit/>
              </a:bodyPr>
              <a:lstStyle/>
              <a:p>
                <a:endParaRPr sz="2400"/>
              </a:p>
            </p:txBody>
          </p:sp>
          <p:sp>
            <p:nvSpPr>
              <p:cNvPr id="15" name="Google Shape;1800;p38">
                <a:extLst>
                  <a:ext uri="{FF2B5EF4-FFF2-40B4-BE49-F238E27FC236}">
                    <a16:creationId xmlns:a16="http://schemas.microsoft.com/office/drawing/2014/main" id="{3F94D595-1DA9-C64F-FB06-FE4224A50121}"/>
                  </a:ext>
                </a:extLst>
              </p:cNvPr>
              <p:cNvSpPr/>
              <p:nvPr/>
            </p:nvSpPr>
            <p:spPr>
              <a:xfrm>
                <a:off x="2724000" y="2547666"/>
                <a:ext cx="53088" cy="53088"/>
              </a:xfrm>
              <a:custGeom>
                <a:avLst/>
                <a:gdLst/>
                <a:ahLst/>
                <a:cxnLst/>
                <a:rect l="l" t="t" r="r" b="b"/>
                <a:pathLst>
                  <a:path w="1668" h="1668" extrusionOk="0">
                    <a:moveTo>
                      <a:pt x="834" y="334"/>
                    </a:moveTo>
                    <a:cubicBezTo>
                      <a:pt x="1119" y="334"/>
                      <a:pt x="1334" y="548"/>
                      <a:pt x="1334" y="834"/>
                    </a:cubicBezTo>
                    <a:cubicBezTo>
                      <a:pt x="1334" y="1120"/>
                      <a:pt x="1119" y="1334"/>
                      <a:pt x="834" y="1334"/>
                    </a:cubicBezTo>
                    <a:cubicBezTo>
                      <a:pt x="548" y="1334"/>
                      <a:pt x="322" y="1120"/>
                      <a:pt x="322" y="834"/>
                    </a:cubicBezTo>
                    <a:cubicBezTo>
                      <a:pt x="322" y="548"/>
                      <a:pt x="548" y="334"/>
                      <a:pt x="834" y="334"/>
                    </a:cubicBezTo>
                    <a:close/>
                    <a:moveTo>
                      <a:pt x="834" y="0"/>
                    </a:moveTo>
                    <a:cubicBezTo>
                      <a:pt x="369" y="0"/>
                      <a:pt x="0" y="370"/>
                      <a:pt x="0" y="834"/>
                    </a:cubicBezTo>
                    <a:cubicBezTo>
                      <a:pt x="0" y="1298"/>
                      <a:pt x="369" y="1667"/>
                      <a:pt x="834" y="1667"/>
                    </a:cubicBezTo>
                    <a:cubicBezTo>
                      <a:pt x="1298" y="1667"/>
                      <a:pt x="1667" y="1298"/>
                      <a:pt x="1667" y="834"/>
                    </a:cubicBezTo>
                    <a:cubicBezTo>
                      <a:pt x="1667" y="370"/>
                      <a:pt x="1298" y="0"/>
                      <a:pt x="834" y="0"/>
                    </a:cubicBezTo>
                    <a:close/>
                  </a:path>
                </a:pathLst>
              </a:custGeom>
              <a:grpFill/>
              <a:ln>
                <a:noFill/>
              </a:ln>
            </p:spPr>
            <p:txBody>
              <a:bodyPr spcFirstLastPara="1" wrap="square" lIns="121900" tIns="121900" rIns="121900" bIns="121900" anchor="ctr" anchorCtr="0">
                <a:noAutofit/>
              </a:bodyPr>
              <a:lstStyle/>
              <a:p>
                <a:endParaRPr sz="2400"/>
              </a:p>
            </p:txBody>
          </p:sp>
          <p:sp>
            <p:nvSpPr>
              <p:cNvPr id="16" name="Google Shape;1801;p38">
                <a:extLst>
                  <a:ext uri="{FF2B5EF4-FFF2-40B4-BE49-F238E27FC236}">
                    <a16:creationId xmlns:a16="http://schemas.microsoft.com/office/drawing/2014/main" id="{354799D4-65B6-02BE-0C27-EBF9D8C24CDA}"/>
                  </a:ext>
                </a:extLst>
              </p:cNvPr>
              <p:cNvSpPr/>
              <p:nvPr/>
            </p:nvSpPr>
            <p:spPr>
              <a:xfrm>
                <a:off x="2788800" y="2534394"/>
                <a:ext cx="68238" cy="68238"/>
              </a:xfrm>
              <a:custGeom>
                <a:avLst/>
                <a:gdLst/>
                <a:ahLst/>
                <a:cxnLst/>
                <a:rect l="l" t="t" r="r" b="b"/>
                <a:pathLst>
                  <a:path w="2144" h="2144" extrusionOk="0">
                    <a:moveTo>
                      <a:pt x="1072" y="334"/>
                    </a:moveTo>
                    <a:cubicBezTo>
                      <a:pt x="1489" y="334"/>
                      <a:pt x="1822" y="656"/>
                      <a:pt x="1822" y="1072"/>
                    </a:cubicBezTo>
                    <a:cubicBezTo>
                      <a:pt x="1822" y="1489"/>
                      <a:pt x="1489" y="1822"/>
                      <a:pt x="1072" y="1822"/>
                    </a:cubicBezTo>
                    <a:cubicBezTo>
                      <a:pt x="655" y="1822"/>
                      <a:pt x="334" y="1489"/>
                      <a:pt x="334" y="1072"/>
                    </a:cubicBezTo>
                    <a:cubicBezTo>
                      <a:pt x="334" y="656"/>
                      <a:pt x="667" y="334"/>
                      <a:pt x="1072" y="334"/>
                    </a:cubicBezTo>
                    <a:close/>
                    <a:moveTo>
                      <a:pt x="1072" y="1"/>
                    </a:moveTo>
                    <a:cubicBezTo>
                      <a:pt x="477" y="1"/>
                      <a:pt x="0" y="477"/>
                      <a:pt x="0" y="1072"/>
                    </a:cubicBezTo>
                    <a:cubicBezTo>
                      <a:pt x="0" y="1668"/>
                      <a:pt x="477" y="2144"/>
                      <a:pt x="1072" y="2144"/>
                    </a:cubicBezTo>
                    <a:cubicBezTo>
                      <a:pt x="1667" y="2144"/>
                      <a:pt x="2143" y="1668"/>
                      <a:pt x="2143" y="1072"/>
                    </a:cubicBezTo>
                    <a:cubicBezTo>
                      <a:pt x="2143" y="477"/>
                      <a:pt x="1667" y="1"/>
                      <a:pt x="1072" y="1"/>
                    </a:cubicBezTo>
                    <a:close/>
                  </a:path>
                </a:pathLst>
              </a:custGeom>
              <a:grpFill/>
              <a:ln>
                <a:noFill/>
              </a:ln>
            </p:spPr>
            <p:txBody>
              <a:bodyPr spcFirstLastPara="1" wrap="square" lIns="121900" tIns="121900" rIns="121900" bIns="121900" anchor="ctr" anchorCtr="0">
                <a:noAutofit/>
              </a:bodyPr>
              <a:lstStyle/>
              <a:p>
                <a:endParaRPr sz="2400"/>
              </a:p>
            </p:txBody>
          </p:sp>
          <p:sp>
            <p:nvSpPr>
              <p:cNvPr id="17" name="Google Shape;1802;p38">
                <a:extLst>
                  <a:ext uri="{FF2B5EF4-FFF2-40B4-BE49-F238E27FC236}">
                    <a16:creationId xmlns:a16="http://schemas.microsoft.com/office/drawing/2014/main" id="{B45E2A4B-EEED-9DA8-3A38-D65FEA53A395}"/>
                  </a:ext>
                </a:extLst>
              </p:cNvPr>
              <p:cNvSpPr/>
              <p:nvPr/>
            </p:nvSpPr>
            <p:spPr>
              <a:xfrm>
                <a:off x="2764930" y="2613613"/>
                <a:ext cx="115979" cy="62923"/>
              </a:xfrm>
              <a:custGeom>
                <a:avLst/>
                <a:gdLst/>
                <a:ahLst/>
                <a:cxnLst/>
                <a:rect l="l" t="t" r="r" b="b"/>
                <a:pathLst>
                  <a:path w="3644" h="1977" extrusionOk="0">
                    <a:moveTo>
                      <a:pt x="1822" y="345"/>
                    </a:moveTo>
                    <a:cubicBezTo>
                      <a:pt x="2584" y="345"/>
                      <a:pt x="3203" y="917"/>
                      <a:pt x="3298" y="1655"/>
                    </a:cubicBezTo>
                    <a:lnTo>
                      <a:pt x="345" y="1655"/>
                    </a:lnTo>
                    <a:cubicBezTo>
                      <a:pt x="441" y="905"/>
                      <a:pt x="1060" y="345"/>
                      <a:pt x="1822" y="345"/>
                    </a:cubicBezTo>
                    <a:close/>
                    <a:moveTo>
                      <a:pt x="1822" y="0"/>
                    </a:moveTo>
                    <a:cubicBezTo>
                      <a:pt x="822" y="0"/>
                      <a:pt x="0" y="822"/>
                      <a:pt x="0" y="1810"/>
                    </a:cubicBezTo>
                    <a:cubicBezTo>
                      <a:pt x="0" y="1905"/>
                      <a:pt x="84" y="1977"/>
                      <a:pt x="167" y="1977"/>
                    </a:cubicBezTo>
                    <a:lnTo>
                      <a:pt x="3477" y="1977"/>
                    </a:lnTo>
                    <a:cubicBezTo>
                      <a:pt x="3560" y="1977"/>
                      <a:pt x="3643" y="1905"/>
                      <a:pt x="3643" y="1810"/>
                    </a:cubicBezTo>
                    <a:cubicBezTo>
                      <a:pt x="3643" y="798"/>
                      <a:pt x="2822" y="0"/>
                      <a:pt x="1822" y="0"/>
                    </a:cubicBezTo>
                    <a:close/>
                  </a:path>
                </a:pathLst>
              </a:custGeom>
              <a:grpFill/>
              <a:ln>
                <a:noFill/>
              </a:ln>
            </p:spPr>
            <p:txBody>
              <a:bodyPr spcFirstLastPara="1" wrap="square" lIns="121900" tIns="121900" rIns="121900" bIns="121900" anchor="ctr" anchorCtr="0">
                <a:noAutofit/>
              </a:bodyPr>
              <a:lstStyle/>
              <a:p>
                <a:endParaRPr sz="2400"/>
              </a:p>
            </p:txBody>
          </p:sp>
          <p:sp>
            <p:nvSpPr>
              <p:cNvPr id="18" name="Google Shape;1803;p38">
                <a:extLst>
                  <a:ext uri="{FF2B5EF4-FFF2-40B4-BE49-F238E27FC236}">
                    <a16:creationId xmlns:a16="http://schemas.microsoft.com/office/drawing/2014/main" id="{BBDCEA0A-4B97-8109-8A84-5E2274825EED}"/>
                  </a:ext>
                </a:extLst>
              </p:cNvPr>
              <p:cNvSpPr/>
              <p:nvPr/>
            </p:nvSpPr>
            <p:spPr>
              <a:xfrm>
                <a:off x="2656907" y="2439293"/>
                <a:ext cx="332757" cy="332343"/>
              </a:xfrm>
              <a:custGeom>
                <a:avLst/>
                <a:gdLst/>
                <a:ahLst/>
                <a:cxnLst/>
                <a:rect l="l" t="t" r="r" b="b"/>
                <a:pathLst>
                  <a:path w="10455" h="10442" extrusionOk="0">
                    <a:moveTo>
                      <a:pt x="5383" y="893"/>
                    </a:moveTo>
                    <a:cubicBezTo>
                      <a:pt x="7645" y="977"/>
                      <a:pt x="9454" y="2798"/>
                      <a:pt x="9550" y="5060"/>
                    </a:cubicBezTo>
                    <a:lnTo>
                      <a:pt x="9145" y="5060"/>
                    </a:lnTo>
                    <a:cubicBezTo>
                      <a:pt x="9050" y="5060"/>
                      <a:pt x="8978" y="5132"/>
                      <a:pt x="8978" y="5227"/>
                    </a:cubicBezTo>
                    <a:cubicBezTo>
                      <a:pt x="8978" y="5310"/>
                      <a:pt x="9050" y="5382"/>
                      <a:pt x="9145" y="5382"/>
                    </a:cubicBezTo>
                    <a:lnTo>
                      <a:pt x="9550" y="5382"/>
                    </a:lnTo>
                    <a:cubicBezTo>
                      <a:pt x="9454" y="7644"/>
                      <a:pt x="7645" y="9466"/>
                      <a:pt x="5383" y="9549"/>
                    </a:cubicBezTo>
                    <a:lnTo>
                      <a:pt x="5383" y="9156"/>
                    </a:lnTo>
                    <a:cubicBezTo>
                      <a:pt x="5383" y="9061"/>
                      <a:pt x="5311" y="8989"/>
                      <a:pt x="5216" y="8989"/>
                    </a:cubicBezTo>
                    <a:cubicBezTo>
                      <a:pt x="5121" y="8989"/>
                      <a:pt x="5049" y="9061"/>
                      <a:pt x="5049" y="9156"/>
                    </a:cubicBezTo>
                    <a:lnTo>
                      <a:pt x="5049" y="9549"/>
                    </a:lnTo>
                    <a:cubicBezTo>
                      <a:pt x="2787" y="9466"/>
                      <a:pt x="977" y="7644"/>
                      <a:pt x="882" y="5382"/>
                    </a:cubicBezTo>
                    <a:lnTo>
                      <a:pt x="1287" y="5382"/>
                    </a:lnTo>
                    <a:cubicBezTo>
                      <a:pt x="1382" y="5382"/>
                      <a:pt x="1453" y="5310"/>
                      <a:pt x="1453" y="5227"/>
                    </a:cubicBezTo>
                    <a:cubicBezTo>
                      <a:pt x="1453" y="5132"/>
                      <a:pt x="1382" y="5060"/>
                      <a:pt x="1287" y="5060"/>
                    </a:cubicBezTo>
                    <a:lnTo>
                      <a:pt x="882" y="5060"/>
                    </a:lnTo>
                    <a:cubicBezTo>
                      <a:pt x="977" y="2798"/>
                      <a:pt x="2787" y="977"/>
                      <a:pt x="5049" y="893"/>
                    </a:cubicBezTo>
                    <a:lnTo>
                      <a:pt x="5049" y="1286"/>
                    </a:lnTo>
                    <a:cubicBezTo>
                      <a:pt x="5049" y="1381"/>
                      <a:pt x="5121" y="1453"/>
                      <a:pt x="5216" y="1453"/>
                    </a:cubicBezTo>
                    <a:cubicBezTo>
                      <a:pt x="5311" y="1453"/>
                      <a:pt x="5383" y="1381"/>
                      <a:pt x="5383" y="1286"/>
                    </a:cubicBezTo>
                    <a:lnTo>
                      <a:pt x="5383" y="893"/>
                    </a:lnTo>
                    <a:close/>
                    <a:moveTo>
                      <a:pt x="5228" y="0"/>
                    </a:moveTo>
                    <a:cubicBezTo>
                      <a:pt x="5144" y="0"/>
                      <a:pt x="5061" y="72"/>
                      <a:pt x="5061" y="167"/>
                    </a:cubicBezTo>
                    <a:lnTo>
                      <a:pt x="5061" y="560"/>
                    </a:lnTo>
                    <a:cubicBezTo>
                      <a:pt x="2620" y="655"/>
                      <a:pt x="656" y="2620"/>
                      <a:pt x="572" y="5060"/>
                    </a:cubicBezTo>
                    <a:lnTo>
                      <a:pt x="168" y="5060"/>
                    </a:lnTo>
                    <a:cubicBezTo>
                      <a:pt x="84" y="5060"/>
                      <a:pt x="1" y="5132"/>
                      <a:pt x="1" y="5227"/>
                    </a:cubicBezTo>
                    <a:cubicBezTo>
                      <a:pt x="1" y="5310"/>
                      <a:pt x="84" y="5382"/>
                      <a:pt x="168" y="5382"/>
                    </a:cubicBezTo>
                    <a:lnTo>
                      <a:pt x="572" y="5382"/>
                    </a:lnTo>
                    <a:cubicBezTo>
                      <a:pt x="656" y="7823"/>
                      <a:pt x="2620" y="9787"/>
                      <a:pt x="5061" y="9882"/>
                    </a:cubicBezTo>
                    <a:lnTo>
                      <a:pt x="5061" y="10287"/>
                    </a:lnTo>
                    <a:cubicBezTo>
                      <a:pt x="5061" y="10371"/>
                      <a:pt x="5144" y="10442"/>
                      <a:pt x="5228" y="10442"/>
                    </a:cubicBezTo>
                    <a:cubicBezTo>
                      <a:pt x="5323" y="10442"/>
                      <a:pt x="5394" y="10371"/>
                      <a:pt x="5394" y="10287"/>
                    </a:cubicBezTo>
                    <a:lnTo>
                      <a:pt x="5394" y="9882"/>
                    </a:lnTo>
                    <a:cubicBezTo>
                      <a:pt x="7835" y="9787"/>
                      <a:pt x="9800" y="7823"/>
                      <a:pt x="9883" y="5382"/>
                    </a:cubicBezTo>
                    <a:lnTo>
                      <a:pt x="10288" y="5382"/>
                    </a:lnTo>
                    <a:cubicBezTo>
                      <a:pt x="10383" y="5382"/>
                      <a:pt x="10455" y="5310"/>
                      <a:pt x="10455" y="5227"/>
                    </a:cubicBezTo>
                    <a:cubicBezTo>
                      <a:pt x="10455" y="5132"/>
                      <a:pt x="10383" y="5060"/>
                      <a:pt x="10288" y="5060"/>
                    </a:cubicBezTo>
                    <a:lnTo>
                      <a:pt x="9883" y="5060"/>
                    </a:lnTo>
                    <a:cubicBezTo>
                      <a:pt x="9800" y="2620"/>
                      <a:pt x="7835" y="655"/>
                      <a:pt x="5394" y="560"/>
                    </a:cubicBezTo>
                    <a:lnTo>
                      <a:pt x="5394" y="167"/>
                    </a:lnTo>
                    <a:cubicBezTo>
                      <a:pt x="5394" y="72"/>
                      <a:pt x="5323" y="0"/>
                      <a:pt x="5228" y="0"/>
                    </a:cubicBezTo>
                    <a:close/>
                  </a:path>
                </a:pathLst>
              </a:custGeom>
              <a:grpFill/>
              <a:ln>
                <a:noFill/>
              </a:ln>
            </p:spPr>
            <p:txBody>
              <a:bodyPr spcFirstLastPara="1" wrap="square" lIns="121900" tIns="121900" rIns="121900" bIns="121900" anchor="ctr" anchorCtr="0">
                <a:noAutofit/>
              </a:bodyPr>
              <a:lstStyle/>
              <a:p>
                <a:endParaRPr sz="2400"/>
              </a:p>
            </p:txBody>
          </p:sp>
        </p:grpSp>
      </p:grpSp>
      <p:grpSp>
        <p:nvGrpSpPr>
          <p:cNvPr id="22" name="Google Shape;1804;p38">
            <a:extLst>
              <a:ext uri="{FF2B5EF4-FFF2-40B4-BE49-F238E27FC236}">
                <a16:creationId xmlns:a16="http://schemas.microsoft.com/office/drawing/2014/main" id="{3B35E94D-74EC-FC1F-D479-72BEC385FF38}"/>
              </a:ext>
            </a:extLst>
          </p:cNvPr>
          <p:cNvGrpSpPr/>
          <p:nvPr/>
        </p:nvGrpSpPr>
        <p:grpSpPr>
          <a:xfrm>
            <a:off x="4947503" y="2475386"/>
            <a:ext cx="4122889" cy="1828800"/>
            <a:chOff x="3900900" y="2022590"/>
            <a:chExt cx="3092167" cy="1371600"/>
          </a:xfrm>
          <a:solidFill>
            <a:srgbClr val="FFBE00"/>
          </a:solidFill>
        </p:grpSpPr>
        <p:grpSp>
          <p:nvGrpSpPr>
            <p:cNvPr id="23" name="Google Shape;1805;p38">
              <a:extLst>
                <a:ext uri="{FF2B5EF4-FFF2-40B4-BE49-F238E27FC236}">
                  <a16:creationId xmlns:a16="http://schemas.microsoft.com/office/drawing/2014/main" id="{22C4DAC5-C3CD-9A07-7989-E5D25938EA30}"/>
                </a:ext>
              </a:extLst>
            </p:cNvPr>
            <p:cNvGrpSpPr/>
            <p:nvPr/>
          </p:nvGrpSpPr>
          <p:grpSpPr>
            <a:xfrm flipH="1">
              <a:off x="3900912" y="2022590"/>
              <a:ext cx="3092155" cy="1371600"/>
              <a:chOff x="1705261" y="2537550"/>
              <a:chExt cx="3092155" cy="1371600"/>
            </a:xfrm>
            <a:grpFill/>
          </p:grpSpPr>
          <p:sp>
            <p:nvSpPr>
              <p:cNvPr id="34" name="Google Shape;1806;p38">
                <a:extLst>
                  <a:ext uri="{FF2B5EF4-FFF2-40B4-BE49-F238E27FC236}">
                    <a16:creationId xmlns:a16="http://schemas.microsoft.com/office/drawing/2014/main" id="{1B278AE7-3F26-17D7-F608-6661D73ED7BD}"/>
                  </a:ext>
                </a:extLst>
              </p:cNvPr>
              <p:cNvSpPr/>
              <p:nvPr/>
            </p:nvSpPr>
            <p:spPr>
              <a:xfrm rot="2700000">
                <a:off x="1906127" y="2738416"/>
                <a:ext cx="969868" cy="969868"/>
              </a:xfrm>
              <a:prstGeom prst="teardrop">
                <a:avLst>
                  <a:gd name="adj" fmla="val 100000"/>
                </a:avLst>
              </a:prstGeom>
              <a:grpFill/>
              <a:ln>
                <a:noFill/>
              </a:ln>
            </p:spPr>
            <p:txBody>
              <a:bodyPr spcFirstLastPara="1" wrap="square" lIns="121900" tIns="121900" rIns="121900" bIns="121900" anchor="ctr" anchorCtr="0">
                <a:noAutofit/>
              </a:bodyPr>
              <a:lstStyle/>
              <a:p>
                <a:endParaRPr sz="2400"/>
              </a:p>
            </p:txBody>
          </p:sp>
          <p:sp>
            <p:nvSpPr>
              <p:cNvPr id="35" name="Google Shape;1807;p38">
                <a:extLst>
                  <a:ext uri="{FF2B5EF4-FFF2-40B4-BE49-F238E27FC236}">
                    <a16:creationId xmlns:a16="http://schemas.microsoft.com/office/drawing/2014/main" id="{A567072C-B1A1-381A-D0AF-EC8136D5584E}"/>
                  </a:ext>
                </a:extLst>
              </p:cNvPr>
              <p:cNvSpPr/>
              <p:nvPr/>
            </p:nvSpPr>
            <p:spPr>
              <a:xfrm>
                <a:off x="3455216" y="3024000"/>
                <a:ext cx="1342200" cy="398700"/>
              </a:xfrm>
              <a:prstGeom prst="roundRect">
                <a:avLst>
                  <a:gd name="adj" fmla="val 50000"/>
                </a:avLst>
              </a:prstGeom>
              <a:grpFill/>
              <a:ln>
                <a:noFill/>
              </a:ln>
            </p:spPr>
            <p:txBody>
              <a:bodyPr spcFirstLastPara="1" wrap="square" lIns="121900" tIns="121900" rIns="121900" bIns="121900" anchor="ctr" anchorCtr="0">
                <a:noAutofit/>
              </a:bodyPr>
              <a:lstStyle/>
              <a:p>
                <a:endParaRPr sz="2400"/>
              </a:p>
            </p:txBody>
          </p:sp>
          <p:sp>
            <p:nvSpPr>
              <p:cNvPr id="36" name="Google Shape;1808;p38">
                <a:extLst>
                  <a:ext uri="{FF2B5EF4-FFF2-40B4-BE49-F238E27FC236}">
                    <a16:creationId xmlns:a16="http://schemas.microsoft.com/office/drawing/2014/main" id="{398EBB5D-FD85-251D-EE9C-2E6E204BD03E}"/>
                  </a:ext>
                </a:extLst>
              </p:cNvPr>
              <p:cNvSpPr/>
              <p:nvPr/>
            </p:nvSpPr>
            <p:spPr>
              <a:xfrm>
                <a:off x="3215488" y="3172800"/>
                <a:ext cx="101100" cy="101100"/>
              </a:xfrm>
              <a:prstGeom prst="ellipse">
                <a:avLst/>
              </a:prstGeom>
              <a:grpFill/>
              <a:ln>
                <a:noFill/>
              </a:ln>
            </p:spPr>
            <p:txBody>
              <a:bodyPr spcFirstLastPara="1" wrap="square" lIns="121900" tIns="121900" rIns="121900" bIns="121900" anchor="ctr" anchorCtr="0">
                <a:noAutofit/>
              </a:bodyPr>
              <a:lstStyle/>
              <a:p>
                <a:endParaRPr sz="2400"/>
              </a:p>
            </p:txBody>
          </p:sp>
        </p:grpSp>
        <p:sp>
          <p:nvSpPr>
            <p:cNvPr id="24" name="Google Shape;1809;p38">
              <a:extLst>
                <a:ext uri="{FF2B5EF4-FFF2-40B4-BE49-F238E27FC236}">
                  <a16:creationId xmlns:a16="http://schemas.microsoft.com/office/drawing/2014/main" id="{210A27CE-6342-21B7-D92C-6E4B47305CB0}"/>
                </a:ext>
              </a:extLst>
            </p:cNvPr>
            <p:cNvSpPr/>
            <p:nvPr/>
          </p:nvSpPr>
          <p:spPr>
            <a:xfrm rot="-2700000" flipH="1">
              <a:off x="5822322" y="2147273"/>
              <a:ext cx="969868" cy="969868"/>
            </a:xfrm>
            <a:prstGeom prst="teardrop">
              <a:avLst>
                <a:gd name="adj" fmla="val 100000"/>
              </a:avLst>
            </a:prstGeom>
            <a:grp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5" name="Google Shape;1810;p38">
              <a:extLst>
                <a:ext uri="{FF2B5EF4-FFF2-40B4-BE49-F238E27FC236}">
                  <a16:creationId xmlns:a16="http://schemas.microsoft.com/office/drawing/2014/main" id="{373DFC81-A5B8-B7AA-9CD1-7199C10D453D}"/>
                </a:ext>
              </a:extLst>
            </p:cNvPr>
            <p:cNvSpPr/>
            <p:nvPr/>
          </p:nvSpPr>
          <p:spPr>
            <a:xfrm flipH="1">
              <a:off x="3900900" y="2432857"/>
              <a:ext cx="1342200" cy="398700"/>
            </a:xfrm>
            <a:prstGeom prst="roundRect">
              <a:avLst>
                <a:gd name="adj" fmla="val 50000"/>
              </a:avLst>
            </a:prstGeom>
            <a:grp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26" name="Google Shape;1812;p38">
              <a:extLst>
                <a:ext uri="{FF2B5EF4-FFF2-40B4-BE49-F238E27FC236}">
                  <a16:creationId xmlns:a16="http://schemas.microsoft.com/office/drawing/2014/main" id="{67B0E5A7-3001-73FB-D3A4-6D7CFE2A9CFA}"/>
                </a:ext>
              </a:extLst>
            </p:cNvPr>
            <p:cNvSpPr/>
            <p:nvPr/>
          </p:nvSpPr>
          <p:spPr>
            <a:xfrm flipH="1">
              <a:off x="5381728" y="2581657"/>
              <a:ext cx="101100" cy="101100"/>
            </a:xfrm>
            <a:prstGeom prst="ellipse">
              <a:avLst/>
            </a:prstGeom>
            <a:grpFill/>
            <a:ln>
              <a:noFill/>
            </a:ln>
          </p:spPr>
          <p:txBody>
            <a:bodyPr spcFirstLastPara="1" wrap="square" lIns="121900" tIns="121900" rIns="121900" bIns="121900" anchor="ctr" anchorCtr="0">
              <a:noAutofit/>
            </a:bodyPr>
            <a:lstStyle/>
            <a:p>
              <a:endParaRPr sz="2400"/>
            </a:p>
          </p:txBody>
        </p:sp>
        <p:grpSp>
          <p:nvGrpSpPr>
            <p:cNvPr id="27" name="Google Shape;1813;p38">
              <a:extLst>
                <a:ext uri="{FF2B5EF4-FFF2-40B4-BE49-F238E27FC236}">
                  <a16:creationId xmlns:a16="http://schemas.microsoft.com/office/drawing/2014/main" id="{2933DD1B-74C5-AE22-CDC2-3D18B12F533D}"/>
                </a:ext>
              </a:extLst>
            </p:cNvPr>
            <p:cNvGrpSpPr/>
            <p:nvPr/>
          </p:nvGrpSpPr>
          <p:grpSpPr>
            <a:xfrm>
              <a:off x="6088998" y="2428221"/>
              <a:ext cx="436512" cy="407973"/>
              <a:chOff x="1748582" y="3372635"/>
              <a:chExt cx="359269" cy="335780"/>
            </a:xfrm>
            <a:grpFill/>
          </p:grpSpPr>
          <p:sp>
            <p:nvSpPr>
              <p:cNvPr id="28" name="Google Shape;1814;p38">
                <a:extLst>
                  <a:ext uri="{FF2B5EF4-FFF2-40B4-BE49-F238E27FC236}">
                    <a16:creationId xmlns:a16="http://schemas.microsoft.com/office/drawing/2014/main" id="{C3517645-88EE-BF34-9EB8-E7467229191E}"/>
                  </a:ext>
                </a:extLst>
              </p:cNvPr>
              <p:cNvSpPr/>
              <p:nvPr/>
            </p:nvSpPr>
            <p:spPr>
              <a:xfrm>
                <a:off x="2080161" y="3535210"/>
                <a:ext cx="27690" cy="10630"/>
              </a:xfrm>
              <a:custGeom>
                <a:avLst/>
                <a:gdLst/>
                <a:ahLst/>
                <a:cxnLst/>
                <a:rect l="l" t="t" r="r" b="b"/>
                <a:pathLst>
                  <a:path w="870" h="334" extrusionOk="0">
                    <a:moveTo>
                      <a:pt x="167" y="0"/>
                    </a:moveTo>
                    <a:cubicBezTo>
                      <a:pt x="72" y="0"/>
                      <a:pt x="1" y="83"/>
                      <a:pt x="1" y="167"/>
                    </a:cubicBezTo>
                    <a:cubicBezTo>
                      <a:pt x="1" y="262"/>
                      <a:pt x="72" y="333"/>
                      <a:pt x="167" y="333"/>
                    </a:cubicBezTo>
                    <a:lnTo>
                      <a:pt x="703" y="333"/>
                    </a:lnTo>
                    <a:cubicBezTo>
                      <a:pt x="786" y="333"/>
                      <a:pt x="870" y="262"/>
                      <a:pt x="870" y="167"/>
                    </a:cubicBezTo>
                    <a:cubicBezTo>
                      <a:pt x="870" y="83"/>
                      <a:pt x="786" y="0"/>
                      <a:pt x="703" y="0"/>
                    </a:cubicBezTo>
                    <a:close/>
                  </a:path>
                </a:pathLst>
              </a:custGeom>
              <a:grpFill/>
              <a:ln>
                <a:noFill/>
              </a:ln>
            </p:spPr>
            <p:txBody>
              <a:bodyPr spcFirstLastPara="1" wrap="square" lIns="121900" tIns="121900" rIns="121900" bIns="121900" anchor="ctr" anchorCtr="0">
                <a:noAutofit/>
              </a:bodyPr>
              <a:lstStyle/>
              <a:p>
                <a:endParaRPr sz="2400"/>
              </a:p>
            </p:txBody>
          </p:sp>
          <p:grpSp>
            <p:nvGrpSpPr>
              <p:cNvPr id="30" name="Google Shape;1815;p38">
                <a:extLst>
                  <a:ext uri="{FF2B5EF4-FFF2-40B4-BE49-F238E27FC236}">
                    <a16:creationId xmlns:a16="http://schemas.microsoft.com/office/drawing/2014/main" id="{7D6FCA15-6785-9B16-CBA4-C5A47C091CC8}"/>
                  </a:ext>
                </a:extLst>
              </p:cNvPr>
              <p:cNvGrpSpPr/>
              <p:nvPr/>
            </p:nvGrpSpPr>
            <p:grpSpPr>
              <a:xfrm>
                <a:off x="1748582" y="3372635"/>
                <a:ext cx="333520" cy="335780"/>
                <a:chOff x="1748582" y="3372635"/>
                <a:chExt cx="333520" cy="335780"/>
              </a:xfrm>
              <a:grpFill/>
            </p:grpSpPr>
            <p:sp>
              <p:nvSpPr>
                <p:cNvPr id="31" name="Google Shape;1816;p38">
                  <a:extLst>
                    <a:ext uri="{FF2B5EF4-FFF2-40B4-BE49-F238E27FC236}">
                      <a16:creationId xmlns:a16="http://schemas.microsoft.com/office/drawing/2014/main" id="{8B515734-CDD9-3E88-B557-408F02610F10}"/>
                    </a:ext>
                  </a:extLst>
                </p:cNvPr>
                <p:cNvSpPr/>
                <p:nvPr/>
              </p:nvSpPr>
              <p:spPr>
                <a:xfrm>
                  <a:off x="1748582" y="3372635"/>
                  <a:ext cx="308504" cy="335780"/>
                </a:xfrm>
                <a:custGeom>
                  <a:avLst/>
                  <a:gdLst/>
                  <a:ahLst/>
                  <a:cxnLst/>
                  <a:rect l="l" t="t" r="r" b="b"/>
                  <a:pathLst>
                    <a:path w="9693" h="10550" extrusionOk="0">
                      <a:moveTo>
                        <a:pt x="8454" y="4215"/>
                      </a:moveTo>
                      <a:cubicBezTo>
                        <a:pt x="8978" y="4298"/>
                        <a:pt x="9359" y="4739"/>
                        <a:pt x="9359" y="5275"/>
                      </a:cubicBezTo>
                      <a:cubicBezTo>
                        <a:pt x="9359" y="5811"/>
                        <a:pt x="8978" y="6263"/>
                        <a:pt x="8454" y="6334"/>
                      </a:cubicBezTo>
                      <a:lnTo>
                        <a:pt x="8454" y="4215"/>
                      </a:lnTo>
                      <a:close/>
                      <a:moveTo>
                        <a:pt x="1251" y="4036"/>
                      </a:moveTo>
                      <a:lnTo>
                        <a:pt x="1251" y="6525"/>
                      </a:lnTo>
                      <a:lnTo>
                        <a:pt x="894" y="6525"/>
                      </a:lnTo>
                      <a:cubicBezTo>
                        <a:pt x="596" y="6525"/>
                        <a:pt x="358" y="6287"/>
                        <a:pt x="358" y="5989"/>
                      </a:cubicBezTo>
                      <a:lnTo>
                        <a:pt x="358" y="4572"/>
                      </a:lnTo>
                      <a:cubicBezTo>
                        <a:pt x="358" y="4275"/>
                        <a:pt x="596" y="4036"/>
                        <a:pt x="894" y="4036"/>
                      </a:cubicBezTo>
                      <a:close/>
                      <a:moveTo>
                        <a:pt x="2668" y="4025"/>
                      </a:moveTo>
                      <a:lnTo>
                        <a:pt x="2668" y="6525"/>
                      </a:lnTo>
                      <a:lnTo>
                        <a:pt x="1584" y="6525"/>
                      </a:lnTo>
                      <a:lnTo>
                        <a:pt x="1584" y="4025"/>
                      </a:lnTo>
                      <a:close/>
                      <a:moveTo>
                        <a:pt x="2846" y="7727"/>
                      </a:moveTo>
                      <a:lnTo>
                        <a:pt x="2846" y="8466"/>
                      </a:lnTo>
                      <a:lnTo>
                        <a:pt x="2537" y="8466"/>
                      </a:lnTo>
                      <a:lnTo>
                        <a:pt x="2727" y="7727"/>
                      </a:lnTo>
                      <a:close/>
                      <a:moveTo>
                        <a:pt x="2608" y="6834"/>
                      </a:moveTo>
                      <a:lnTo>
                        <a:pt x="2001" y="9156"/>
                      </a:lnTo>
                      <a:lnTo>
                        <a:pt x="1584" y="9156"/>
                      </a:lnTo>
                      <a:lnTo>
                        <a:pt x="1584" y="6834"/>
                      </a:lnTo>
                      <a:close/>
                      <a:moveTo>
                        <a:pt x="8133" y="357"/>
                      </a:moveTo>
                      <a:lnTo>
                        <a:pt x="8133" y="10228"/>
                      </a:lnTo>
                      <a:lnTo>
                        <a:pt x="7394" y="10228"/>
                      </a:lnTo>
                      <a:lnTo>
                        <a:pt x="7394" y="3251"/>
                      </a:lnTo>
                      <a:cubicBezTo>
                        <a:pt x="7394" y="3167"/>
                        <a:pt x="7323" y="3084"/>
                        <a:pt x="7240" y="3084"/>
                      </a:cubicBezTo>
                      <a:cubicBezTo>
                        <a:pt x="7144" y="3084"/>
                        <a:pt x="7073" y="3167"/>
                        <a:pt x="7073" y="3251"/>
                      </a:cubicBezTo>
                      <a:lnTo>
                        <a:pt x="7073" y="9144"/>
                      </a:lnTo>
                      <a:cubicBezTo>
                        <a:pt x="6859" y="8859"/>
                        <a:pt x="6549" y="8466"/>
                        <a:pt x="6132" y="8073"/>
                      </a:cubicBezTo>
                      <a:cubicBezTo>
                        <a:pt x="5668" y="7632"/>
                        <a:pt x="5192" y="7275"/>
                        <a:pt x="4704" y="7013"/>
                      </a:cubicBezTo>
                      <a:cubicBezTo>
                        <a:pt x="4132" y="6715"/>
                        <a:pt x="3561" y="6561"/>
                        <a:pt x="2989" y="6537"/>
                      </a:cubicBezTo>
                      <a:lnTo>
                        <a:pt x="2989" y="4036"/>
                      </a:lnTo>
                      <a:cubicBezTo>
                        <a:pt x="3572" y="4013"/>
                        <a:pt x="4132" y="3846"/>
                        <a:pt x="4704" y="3560"/>
                      </a:cubicBezTo>
                      <a:cubicBezTo>
                        <a:pt x="5192" y="3310"/>
                        <a:pt x="5668" y="2953"/>
                        <a:pt x="6132" y="2501"/>
                      </a:cubicBezTo>
                      <a:cubicBezTo>
                        <a:pt x="6537" y="2108"/>
                        <a:pt x="6847" y="1715"/>
                        <a:pt x="7073" y="1429"/>
                      </a:cubicBezTo>
                      <a:lnTo>
                        <a:pt x="7073" y="2489"/>
                      </a:lnTo>
                      <a:cubicBezTo>
                        <a:pt x="7073" y="2584"/>
                        <a:pt x="7144" y="2655"/>
                        <a:pt x="7240" y="2655"/>
                      </a:cubicBezTo>
                      <a:cubicBezTo>
                        <a:pt x="7323" y="2655"/>
                        <a:pt x="7394" y="2584"/>
                        <a:pt x="7394" y="2489"/>
                      </a:cubicBezTo>
                      <a:lnTo>
                        <a:pt x="7394" y="357"/>
                      </a:lnTo>
                      <a:close/>
                      <a:moveTo>
                        <a:pt x="7228" y="0"/>
                      </a:moveTo>
                      <a:cubicBezTo>
                        <a:pt x="7144" y="0"/>
                        <a:pt x="7073" y="84"/>
                        <a:pt x="7073" y="167"/>
                      </a:cubicBezTo>
                      <a:lnTo>
                        <a:pt x="7073" y="822"/>
                      </a:lnTo>
                      <a:cubicBezTo>
                        <a:pt x="6966" y="988"/>
                        <a:pt x="6549" y="1631"/>
                        <a:pt x="5906" y="2251"/>
                      </a:cubicBezTo>
                      <a:cubicBezTo>
                        <a:pt x="5227" y="2905"/>
                        <a:pt x="4132" y="3703"/>
                        <a:pt x="2822" y="3703"/>
                      </a:cubicBezTo>
                      <a:lnTo>
                        <a:pt x="882" y="3703"/>
                      </a:lnTo>
                      <a:cubicBezTo>
                        <a:pt x="405" y="3703"/>
                        <a:pt x="1" y="4084"/>
                        <a:pt x="1" y="4572"/>
                      </a:cubicBezTo>
                      <a:lnTo>
                        <a:pt x="1" y="5989"/>
                      </a:lnTo>
                      <a:cubicBezTo>
                        <a:pt x="1" y="6465"/>
                        <a:pt x="382" y="6870"/>
                        <a:pt x="882" y="6870"/>
                      </a:cubicBezTo>
                      <a:lnTo>
                        <a:pt x="1239" y="6870"/>
                      </a:lnTo>
                      <a:lnTo>
                        <a:pt x="1239" y="9359"/>
                      </a:lnTo>
                      <a:cubicBezTo>
                        <a:pt x="1239" y="9442"/>
                        <a:pt x="1310" y="9513"/>
                        <a:pt x="1394" y="9513"/>
                      </a:cubicBezTo>
                      <a:lnTo>
                        <a:pt x="2096" y="9513"/>
                      </a:lnTo>
                      <a:cubicBezTo>
                        <a:pt x="2168" y="9513"/>
                        <a:pt x="2227" y="9478"/>
                        <a:pt x="2263" y="9394"/>
                      </a:cubicBezTo>
                      <a:lnTo>
                        <a:pt x="2406" y="8823"/>
                      </a:lnTo>
                      <a:lnTo>
                        <a:pt x="2977" y="8823"/>
                      </a:lnTo>
                      <a:cubicBezTo>
                        <a:pt x="3061" y="8823"/>
                        <a:pt x="3144" y="8739"/>
                        <a:pt x="3144" y="8656"/>
                      </a:cubicBezTo>
                      <a:lnTo>
                        <a:pt x="3144" y="7573"/>
                      </a:lnTo>
                      <a:cubicBezTo>
                        <a:pt x="3144" y="7477"/>
                        <a:pt x="3061" y="7406"/>
                        <a:pt x="2977" y="7406"/>
                      </a:cubicBezTo>
                      <a:lnTo>
                        <a:pt x="2787" y="7406"/>
                      </a:lnTo>
                      <a:lnTo>
                        <a:pt x="2930" y="6858"/>
                      </a:lnTo>
                      <a:cubicBezTo>
                        <a:pt x="4180" y="6894"/>
                        <a:pt x="5227" y="7656"/>
                        <a:pt x="5882" y="8299"/>
                      </a:cubicBezTo>
                      <a:cubicBezTo>
                        <a:pt x="6537" y="8942"/>
                        <a:pt x="6954" y="9573"/>
                        <a:pt x="7037" y="9728"/>
                      </a:cubicBezTo>
                      <a:lnTo>
                        <a:pt x="7037" y="10383"/>
                      </a:lnTo>
                      <a:cubicBezTo>
                        <a:pt x="7037" y="10466"/>
                        <a:pt x="7109" y="10549"/>
                        <a:pt x="7204" y="10549"/>
                      </a:cubicBezTo>
                      <a:lnTo>
                        <a:pt x="8264" y="10549"/>
                      </a:lnTo>
                      <a:cubicBezTo>
                        <a:pt x="8347" y="10549"/>
                        <a:pt x="8430" y="10466"/>
                        <a:pt x="8430" y="10383"/>
                      </a:cubicBezTo>
                      <a:lnTo>
                        <a:pt x="8430" y="6656"/>
                      </a:lnTo>
                      <a:cubicBezTo>
                        <a:pt x="9121" y="6573"/>
                        <a:pt x="9657" y="5989"/>
                        <a:pt x="9657" y="5275"/>
                      </a:cubicBezTo>
                      <a:cubicBezTo>
                        <a:pt x="9692" y="4560"/>
                        <a:pt x="9168" y="3965"/>
                        <a:pt x="8454" y="3894"/>
                      </a:cubicBezTo>
                      <a:lnTo>
                        <a:pt x="8454" y="167"/>
                      </a:lnTo>
                      <a:cubicBezTo>
                        <a:pt x="8454" y="84"/>
                        <a:pt x="8383" y="0"/>
                        <a:pt x="8287" y="0"/>
                      </a:cubicBezTo>
                      <a:close/>
                    </a:path>
                  </a:pathLst>
                </a:custGeom>
                <a:grpFill/>
                <a:ln>
                  <a:noFill/>
                </a:ln>
              </p:spPr>
              <p:txBody>
                <a:bodyPr spcFirstLastPara="1" wrap="square" lIns="121900" tIns="121900" rIns="121900" bIns="121900" anchor="ctr" anchorCtr="0">
                  <a:noAutofit/>
                </a:bodyPr>
                <a:lstStyle/>
                <a:p>
                  <a:endParaRPr sz="2400"/>
                </a:p>
              </p:txBody>
            </p:sp>
            <p:sp>
              <p:nvSpPr>
                <p:cNvPr id="32" name="Google Shape;1817;p38">
                  <a:extLst>
                    <a:ext uri="{FF2B5EF4-FFF2-40B4-BE49-F238E27FC236}">
                      <a16:creationId xmlns:a16="http://schemas.microsoft.com/office/drawing/2014/main" id="{AAAAC8DC-0558-828F-E684-8327AA6DFF36}"/>
                    </a:ext>
                  </a:extLst>
                </p:cNvPr>
                <p:cNvSpPr/>
                <p:nvPr/>
              </p:nvSpPr>
              <p:spPr>
                <a:xfrm>
                  <a:off x="2057054" y="3472000"/>
                  <a:ext cx="25048" cy="22311"/>
                </a:xfrm>
                <a:custGeom>
                  <a:avLst/>
                  <a:gdLst/>
                  <a:ahLst/>
                  <a:cxnLst/>
                  <a:rect l="l" t="t" r="r" b="b"/>
                  <a:pathLst>
                    <a:path w="787" h="701" extrusionOk="0">
                      <a:moveTo>
                        <a:pt x="600" y="1"/>
                      </a:moveTo>
                      <a:cubicBezTo>
                        <a:pt x="557" y="1"/>
                        <a:pt x="512" y="16"/>
                        <a:pt x="477" y="45"/>
                      </a:cubicBezTo>
                      <a:lnTo>
                        <a:pt x="107" y="414"/>
                      </a:lnTo>
                      <a:cubicBezTo>
                        <a:pt x="0" y="522"/>
                        <a:pt x="72" y="700"/>
                        <a:pt x="227" y="700"/>
                      </a:cubicBezTo>
                      <a:cubicBezTo>
                        <a:pt x="262" y="700"/>
                        <a:pt x="310" y="676"/>
                        <a:pt x="346" y="653"/>
                      </a:cubicBezTo>
                      <a:lnTo>
                        <a:pt x="715" y="283"/>
                      </a:lnTo>
                      <a:cubicBezTo>
                        <a:pt x="786" y="200"/>
                        <a:pt x="786" y="105"/>
                        <a:pt x="715" y="45"/>
                      </a:cubicBezTo>
                      <a:cubicBezTo>
                        <a:pt x="685" y="16"/>
                        <a:pt x="643" y="1"/>
                        <a:pt x="600" y="1"/>
                      </a:cubicBezTo>
                      <a:close/>
                    </a:path>
                  </a:pathLst>
                </a:custGeom>
                <a:grpFill/>
                <a:ln>
                  <a:noFill/>
                </a:ln>
              </p:spPr>
              <p:txBody>
                <a:bodyPr spcFirstLastPara="1" wrap="square" lIns="121900" tIns="121900" rIns="121900" bIns="121900" anchor="ctr" anchorCtr="0">
                  <a:noAutofit/>
                </a:bodyPr>
                <a:lstStyle/>
                <a:p>
                  <a:endParaRPr sz="2400"/>
                </a:p>
              </p:txBody>
            </p:sp>
            <p:sp>
              <p:nvSpPr>
                <p:cNvPr id="33" name="Google Shape;1818;p38">
                  <a:extLst>
                    <a:ext uri="{FF2B5EF4-FFF2-40B4-BE49-F238E27FC236}">
                      <a16:creationId xmlns:a16="http://schemas.microsoft.com/office/drawing/2014/main" id="{200D9F91-848B-F013-F1E8-1702E0F09387}"/>
                    </a:ext>
                  </a:extLst>
                </p:cNvPr>
                <p:cNvSpPr/>
                <p:nvPr/>
              </p:nvSpPr>
              <p:spPr>
                <a:xfrm>
                  <a:off x="2058550" y="3586834"/>
                  <a:ext cx="23552" cy="22629"/>
                </a:xfrm>
                <a:custGeom>
                  <a:avLst/>
                  <a:gdLst/>
                  <a:ahLst/>
                  <a:cxnLst/>
                  <a:rect l="l" t="t" r="r" b="b"/>
                  <a:pathLst>
                    <a:path w="740" h="711" extrusionOk="0">
                      <a:moveTo>
                        <a:pt x="184" y="0"/>
                      </a:moveTo>
                      <a:cubicBezTo>
                        <a:pt x="141" y="0"/>
                        <a:pt x="96" y="15"/>
                        <a:pt x="60" y="45"/>
                      </a:cubicBezTo>
                      <a:cubicBezTo>
                        <a:pt x="1" y="104"/>
                        <a:pt x="1" y="212"/>
                        <a:pt x="60" y="283"/>
                      </a:cubicBezTo>
                      <a:lnTo>
                        <a:pt x="430" y="664"/>
                      </a:lnTo>
                      <a:cubicBezTo>
                        <a:pt x="461" y="696"/>
                        <a:pt x="500" y="711"/>
                        <a:pt x="538" y="711"/>
                      </a:cubicBezTo>
                      <a:cubicBezTo>
                        <a:pt x="586" y="711"/>
                        <a:pt x="634" y="687"/>
                        <a:pt x="668" y="640"/>
                      </a:cubicBezTo>
                      <a:cubicBezTo>
                        <a:pt x="739" y="581"/>
                        <a:pt x="727" y="485"/>
                        <a:pt x="668" y="426"/>
                      </a:cubicBezTo>
                      <a:lnTo>
                        <a:pt x="299" y="45"/>
                      </a:lnTo>
                      <a:cubicBezTo>
                        <a:pt x="269" y="15"/>
                        <a:pt x="227" y="0"/>
                        <a:pt x="184" y="0"/>
                      </a:cubicBezTo>
                      <a:close/>
                    </a:path>
                  </a:pathLst>
                </a:custGeom>
                <a:grpFill/>
                <a:ln>
                  <a:noFill/>
                </a:ln>
              </p:spPr>
              <p:txBody>
                <a:bodyPr spcFirstLastPara="1" wrap="square" lIns="121900" tIns="121900" rIns="121900" bIns="121900" anchor="ctr" anchorCtr="0">
                  <a:noAutofit/>
                </a:bodyPr>
                <a:lstStyle/>
                <a:p>
                  <a:endParaRPr sz="2400"/>
                </a:p>
              </p:txBody>
            </p:sp>
          </p:grpSp>
        </p:grpSp>
      </p:grpSp>
      <p:grpSp>
        <p:nvGrpSpPr>
          <p:cNvPr id="37" name="Google Shape;1819;p38">
            <a:extLst>
              <a:ext uri="{FF2B5EF4-FFF2-40B4-BE49-F238E27FC236}">
                <a16:creationId xmlns:a16="http://schemas.microsoft.com/office/drawing/2014/main" id="{E8F96DF7-5D8F-32F7-313D-9913F78308FB}"/>
              </a:ext>
            </a:extLst>
          </p:cNvPr>
          <p:cNvGrpSpPr/>
          <p:nvPr/>
        </p:nvGrpSpPr>
        <p:grpSpPr>
          <a:xfrm>
            <a:off x="2607254" y="3445785"/>
            <a:ext cx="4129839" cy="1828800"/>
            <a:chOff x="2145712" y="2750390"/>
            <a:chExt cx="3097379" cy="1371600"/>
          </a:xfrm>
          <a:solidFill>
            <a:srgbClr val="FFBE00"/>
          </a:solidFill>
        </p:grpSpPr>
        <p:grpSp>
          <p:nvGrpSpPr>
            <p:cNvPr id="38" name="Google Shape;1820;p38">
              <a:extLst>
                <a:ext uri="{FF2B5EF4-FFF2-40B4-BE49-F238E27FC236}">
                  <a16:creationId xmlns:a16="http://schemas.microsoft.com/office/drawing/2014/main" id="{9A8D6A5D-083E-928B-F354-AB3A864F11C2}"/>
                </a:ext>
              </a:extLst>
            </p:cNvPr>
            <p:cNvGrpSpPr/>
            <p:nvPr/>
          </p:nvGrpSpPr>
          <p:grpSpPr>
            <a:xfrm>
              <a:off x="2145712" y="2750390"/>
              <a:ext cx="3092155" cy="1371600"/>
              <a:chOff x="1705261" y="2537550"/>
              <a:chExt cx="3092155" cy="1371600"/>
            </a:xfrm>
            <a:grpFill/>
          </p:grpSpPr>
          <p:sp>
            <p:nvSpPr>
              <p:cNvPr id="47" name="Google Shape;1821;p38">
                <a:extLst>
                  <a:ext uri="{FF2B5EF4-FFF2-40B4-BE49-F238E27FC236}">
                    <a16:creationId xmlns:a16="http://schemas.microsoft.com/office/drawing/2014/main" id="{955A7CF2-B9CF-DA27-48CC-74BD48F3A92B}"/>
                  </a:ext>
                </a:extLst>
              </p:cNvPr>
              <p:cNvSpPr/>
              <p:nvPr/>
            </p:nvSpPr>
            <p:spPr>
              <a:xfrm rot="2700000">
                <a:off x="1906127" y="2738416"/>
                <a:ext cx="969868" cy="969868"/>
              </a:xfrm>
              <a:prstGeom prst="teardrop">
                <a:avLst>
                  <a:gd name="adj" fmla="val 100000"/>
                </a:avLst>
              </a:prstGeom>
              <a:grpFill/>
              <a:ln>
                <a:noFill/>
              </a:ln>
            </p:spPr>
            <p:txBody>
              <a:bodyPr spcFirstLastPara="1" wrap="square" lIns="121900" tIns="121900" rIns="121900" bIns="121900" anchor="ctr" anchorCtr="0">
                <a:noAutofit/>
              </a:bodyPr>
              <a:lstStyle/>
              <a:p>
                <a:endParaRPr sz="2400"/>
              </a:p>
            </p:txBody>
          </p:sp>
          <p:sp>
            <p:nvSpPr>
              <p:cNvPr id="48" name="Google Shape;1822;p38">
                <a:extLst>
                  <a:ext uri="{FF2B5EF4-FFF2-40B4-BE49-F238E27FC236}">
                    <a16:creationId xmlns:a16="http://schemas.microsoft.com/office/drawing/2014/main" id="{0C0259D9-6CDF-1A3F-51DE-435FCDE266A1}"/>
                  </a:ext>
                </a:extLst>
              </p:cNvPr>
              <p:cNvSpPr/>
              <p:nvPr/>
            </p:nvSpPr>
            <p:spPr>
              <a:xfrm>
                <a:off x="3455216" y="3024000"/>
                <a:ext cx="1342200" cy="398700"/>
              </a:xfrm>
              <a:prstGeom prst="roundRect">
                <a:avLst>
                  <a:gd name="adj" fmla="val 50000"/>
                </a:avLst>
              </a:prstGeom>
              <a:grpFill/>
              <a:ln>
                <a:noFill/>
              </a:ln>
            </p:spPr>
            <p:txBody>
              <a:bodyPr spcFirstLastPara="1" wrap="square" lIns="121900" tIns="121900" rIns="121900" bIns="121900" anchor="ctr" anchorCtr="0">
                <a:noAutofit/>
              </a:bodyPr>
              <a:lstStyle/>
              <a:p>
                <a:endParaRPr sz="2400"/>
              </a:p>
            </p:txBody>
          </p:sp>
          <p:sp>
            <p:nvSpPr>
              <p:cNvPr id="49" name="Google Shape;1823;p38">
                <a:extLst>
                  <a:ext uri="{FF2B5EF4-FFF2-40B4-BE49-F238E27FC236}">
                    <a16:creationId xmlns:a16="http://schemas.microsoft.com/office/drawing/2014/main" id="{DA1B6C1E-6435-DFE3-6AD9-3E9A2DCEE2E0}"/>
                  </a:ext>
                </a:extLst>
              </p:cNvPr>
              <p:cNvSpPr/>
              <p:nvPr/>
            </p:nvSpPr>
            <p:spPr>
              <a:xfrm>
                <a:off x="3215488" y="3172800"/>
                <a:ext cx="101100" cy="101100"/>
              </a:xfrm>
              <a:prstGeom prst="ellipse">
                <a:avLst/>
              </a:prstGeom>
              <a:grpFill/>
              <a:ln>
                <a:noFill/>
              </a:ln>
            </p:spPr>
            <p:txBody>
              <a:bodyPr spcFirstLastPara="1" wrap="square" lIns="121900" tIns="121900" rIns="121900" bIns="121900" anchor="ctr" anchorCtr="0">
                <a:noAutofit/>
              </a:bodyPr>
              <a:lstStyle/>
              <a:p>
                <a:endParaRPr sz="2400"/>
              </a:p>
            </p:txBody>
          </p:sp>
        </p:grpSp>
        <p:sp>
          <p:nvSpPr>
            <p:cNvPr id="39" name="Google Shape;1824;p38">
              <a:extLst>
                <a:ext uri="{FF2B5EF4-FFF2-40B4-BE49-F238E27FC236}">
                  <a16:creationId xmlns:a16="http://schemas.microsoft.com/office/drawing/2014/main" id="{E3A8DFDD-C650-92CC-3072-8BED0893FA09}"/>
                </a:ext>
              </a:extLst>
            </p:cNvPr>
            <p:cNvSpPr/>
            <p:nvPr/>
          </p:nvSpPr>
          <p:spPr>
            <a:xfrm rot="2700000">
              <a:off x="2351802" y="2875059"/>
              <a:ext cx="969868" cy="969868"/>
            </a:xfrm>
            <a:prstGeom prst="teardrop">
              <a:avLst>
                <a:gd name="adj" fmla="val 100000"/>
              </a:avLst>
            </a:prstGeom>
            <a:grp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40" name="Google Shape;1825;p38">
              <a:extLst>
                <a:ext uri="{FF2B5EF4-FFF2-40B4-BE49-F238E27FC236}">
                  <a16:creationId xmlns:a16="http://schemas.microsoft.com/office/drawing/2014/main" id="{2A524523-FAA4-B2CC-03C1-42DB062B105B}"/>
                </a:ext>
              </a:extLst>
            </p:cNvPr>
            <p:cNvSpPr/>
            <p:nvPr/>
          </p:nvSpPr>
          <p:spPr>
            <a:xfrm>
              <a:off x="3900891" y="3160643"/>
              <a:ext cx="1342200" cy="398700"/>
            </a:xfrm>
            <a:prstGeom prst="roundRect">
              <a:avLst>
                <a:gd name="adj" fmla="val 50000"/>
              </a:avLst>
            </a:prstGeom>
            <a:grp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41" name="Google Shape;1827;p38">
              <a:extLst>
                <a:ext uri="{FF2B5EF4-FFF2-40B4-BE49-F238E27FC236}">
                  <a16:creationId xmlns:a16="http://schemas.microsoft.com/office/drawing/2014/main" id="{4BF84AEA-B767-76AB-CD97-1F9B0EB534D1}"/>
                </a:ext>
              </a:extLst>
            </p:cNvPr>
            <p:cNvSpPr/>
            <p:nvPr/>
          </p:nvSpPr>
          <p:spPr>
            <a:xfrm>
              <a:off x="3661163" y="3309443"/>
              <a:ext cx="101100" cy="101100"/>
            </a:xfrm>
            <a:prstGeom prst="ellipse">
              <a:avLst/>
            </a:prstGeom>
            <a:grpFill/>
            <a:ln>
              <a:noFill/>
            </a:ln>
          </p:spPr>
          <p:txBody>
            <a:bodyPr spcFirstLastPara="1" wrap="square" lIns="121900" tIns="121900" rIns="121900" bIns="121900" anchor="ctr" anchorCtr="0">
              <a:noAutofit/>
            </a:bodyPr>
            <a:lstStyle/>
            <a:p>
              <a:endParaRPr sz="2400"/>
            </a:p>
          </p:txBody>
        </p:sp>
        <p:grpSp>
          <p:nvGrpSpPr>
            <p:cNvPr id="42" name="Google Shape;1828;p38">
              <a:extLst>
                <a:ext uri="{FF2B5EF4-FFF2-40B4-BE49-F238E27FC236}">
                  <a16:creationId xmlns:a16="http://schemas.microsoft.com/office/drawing/2014/main" id="{75DFCC1A-1A16-A102-F3F0-08C159E07063}"/>
                </a:ext>
              </a:extLst>
            </p:cNvPr>
            <p:cNvGrpSpPr/>
            <p:nvPr/>
          </p:nvGrpSpPr>
          <p:grpSpPr>
            <a:xfrm>
              <a:off x="2676010" y="3145418"/>
              <a:ext cx="321428" cy="429164"/>
              <a:chOff x="903530" y="3806125"/>
              <a:chExt cx="264550" cy="353222"/>
            </a:xfrm>
            <a:grpFill/>
          </p:grpSpPr>
          <p:sp>
            <p:nvSpPr>
              <p:cNvPr id="43" name="Google Shape;1829;p38">
                <a:extLst>
                  <a:ext uri="{FF2B5EF4-FFF2-40B4-BE49-F238E27FC236}">
                    <a16:creationId xmlns:a16="http://schemas.microsoft.com/office/drawing/2014/main" id="{DB89ECC7-F5A8-9F8C-D8F1-B34649656034}"/>
                  </a:ext>
                </a:extLst>
              </p:cNvPr>
              <p:cNvSpPr/>
              <p:nvPr/>
            </p:nvSpPr>
            <p:spPr>
              <a:xfrm>
                <a:off x="926637" y="3839321"/>
                <a:ext cx="173237" cy="162002"/>
              </a:xfrm>
              <a:custGeom>
                <a:avLst/>
                <a:gdLst/>
                <a:ahLst/>
                <a:cxnLst/>
                <a:rect l="l" t="t" r="r" b="b"/>
                <a:pathLst>
                  <a:path w="5443" h="5090" extrusionOk="0">
                    <a:moveTo>
                      <a:pt x="3418" y="1"/>
                    </a:moveTo>
                    <a:cubicBezTo>
                      <a:pt x="2623" y="1"/>
                      <a:pt x="1831" y="307"/>
                      <a:pt x="1227" y="911"/>
                    </a:cubicBezTo>
                    <a:cubicBezTo>
                      <a:pt x="108" y="2030"/>
                      <a:pt x="1" y="3804"/>
                      <a:pt x="989" y="5030"/>
                    </a:cubicBezTo>
                    <a:cubicBezTo>
                      <a:pt x="1013" y="5078"/>
                      <a:pt x="1061" y="5090"/>
                      <a:pt x="1120" y="5090"/>
                    </a:cubicBezTo>
                    <a:cubicBezTo>
                      <a:pt x="1156" y="5090"/>
                      <a:pt x="1192" y="5078"/>
                      <a:pt x="1227" y="5066"/>
                    </a:cubicBezTo>
                    <a:cubicBezTo>
                      <a:pt x="1299" y="5006"/>
                      <a:pt x="1311" y="4899"/>
                      <a:pt x="1251" y="4840"/>
                    </a:cubicBezTo>
                    <a:cubicBezTo>
                      <a:pt x="382" y="3744"/>
                      <a:pt x="477" y="2149"/>
                      <a:pt x="1477" y="1149"/>
                    </a:cubicBezTo>
                    <a:cubicBezTo>
                      <a:pt x="2019" y="607"/>
                      <a:pt x="2735" y="334"/>
                      <a:pt x="3452" y="334"/>
                    </a:cubicBezTo>
                    <a:cubicBezTo>
                      <a:pt x="4059" y="334"/>
                      <a:pt x="4666" y="530"/>
                      <a:pt x="5168" y="923"/>
                    </a:cubicBezTo>
                    <a:cubicBezTo>
                      <a:pt x="5199" y="948"/>
                      <a:pt x="5237" y="961"/>
                      <a:pt x="5273" y="961"/>
                    </a:cubicBezTo>
                    <a:cubicBezTo>
                      <a:pt x="5321" y="961"/>
                      <a:pt x="5367" y="939"/>
                      <a:pt x="5394" y="899"/>
                    </a:cubicBezTo>
                    <a:cubicBezTo>
                      <a:pt x="5442" y="827"/>
                      <a:pt x="5418" y="720"/>
                      <a:pt x="5347" y="672"/>
                    </a:cubicBezTo>
                    <a:cubicBezTo>
                      <a:pt x="4777" y="223"/>
                      <a:pt x="4096" y="1"/>
                      <a:pt x="3418" y="1"/>
                    </a:cubicBezTo>
                    <a:close/>
                  </a:path>
                </a:pathLst>
              </a:custGeom>
              <a:grpFill/>
              <a:ln>
                <a:noFill/>
              </a:ln>
            </p:spPr>
            <p:txBody>
              <a:bodyPr spcFirstLastPara="1" wrap="square" lIns="121900" tIns="121900" rIns="121900" bIns="121900" anchor="ctr" anchorCtr="0">
                <a:noAutofit/>
              </a:bodyPr>
              <a:lstStyle/>
              <a:p>
                <a:endParaRPr sz="2400"/>
              </a:p>
            </p:txBody>
          </p:sp>
          <p:sp>
            <p:nvSpPr>
              <p:cNvPr id="44" name="Google Shape;1830;p38">
                <a:extLst>
                  <a:ext uri="{FF2B5EF4-FFF2-40B4-BE49-F238E27FC236}">
                    <a16:creationId xmlns:a16="http://schemas.microsoft.com/office/drawing/2014/main" id="{03EF10FB-8980-6B07-FCD0-D1694B7858F9}"/>
                  </a:ext>
                </a:extLst>
              </p:cNvPr>
              <p:cNvSpPr/>
              <p:nvPr/>
            </p:nvSpPr>
            <p:spPr>
              <a:xfrm>
                <a:off x="903530" y="3806125"/>
                <a:ext cx="264550" cy="353222"/>
              </a:xfrm>
              <a:custGeom>
                <a:avLst/>
                <a:gdLst/>
                <a:ahLst/>
                <a:cxnLst/>
                <a:rect l="l" t="t" r="r" b="b"/>
                <a:pathLst>
                  <a:path w="8312" h="11098" extrusionOk="0">
                    <a:moveTo>
                      <a:pt x="4144" y="322"/>
                    </a:moveTo>
                    <a:cubicBezTo>
                      <a:pt x="6251" y="322"/>
                      <a:pt x="7966" y="2025"/>
                      <a:pt x="7966" y="4144"/>
                    </a:cubicBezTo>
                    <a:cubicBezTo>
                      <a:pt x="7978" y="5085"/>
                      <a:pt x="7775" y="6002"/>
                      <a:pt x="7371" y="6895"/>
                    </a:cubicBezTo>
                    <a:cubicBezTo>
                      <a:pt x="7037" y="7609"/>
                      <a:pt x="6597" y="8323"/>
                      <a:pt x="6025" y="8978"/>
                    </a:cubicBezTo>
                    <a:cubicBezTo>
                      <a:pt x="5228" y="9919"/>
                      <a:pt x="4418" y="10526"/>
                      <a:pt x="4156" y="10717"/>
                    </a:cubicBezTo>
                    <a:cubicBezTo>
                      <a:pt x="3882" y="10538"/>
                      <a:pt x="3084" y="9931"/>
                      <a:pt x="2275" y="8990"/>
                    </a:cubicBezTo>
                    <a:cubicBezTo>
                      <a:pt x="1715" y="8323"/>
                      <a:pt x="1251" y="7621"/>
                      <a:pt x="929" y="6895"/>
                    </a:cubicBezTo>
                    <a:cubicBezTo>
                      <a:pt x="525" y="6002"/>
                      <a:pt x="310" y="5085"/>
                      <a:pt x="310" y="4144"/>
                    </a:cubicBezTo>
                    <a:cubicBezTo>
                      <a:pt x="310" y="2025"/>
                      <a:pt x="2025" y="322"/>
                      <a:pt x="4144" y="322"/>
                    </a:cubicBezTo>
                    <a:close/>
                    <a:moveTo>
                      <a:pt x="4156" y="1"/>
                    </a:moveTo>
                    <a:cubicBezTo>
                      <a:pt x="1858" y="1"/>
                      <a:pt x="1" y="1870"/>
                      <a:pt x="1" y="4156"/>
                    </a:cubicBezTo>
                    <a:cubicBezTo>
                      <a:pt x="1" y="5121"/>
                      <a:pt x="215" y="6097"/>
                      <a:pt x="644" y="7049"/>
                    </a:cubicBezTo>
                    <a:cubicBezTo>
                      <a:pt x="989" y="7788"/>
                      <a:pt x="1441" y="8514"/>
                      <a:pt x="2037" y="9216"/>
                    </a:cubicBezTo>
                    <a:cubicBezTo>
                      <a:pt x="3037" y="10395"/>
                      <a:pt x="4037" y="11050"/>
                      <a:pt x="4061" y="11062"/>
                    </a:cubicBezTo>
                    <a:cubicBezTo>
                      <a:pt x="4096" y="11074"/>
                      <a:pt x="4120" y="11098"/>
                      <a:pt x="4156" y="11098"/>
                    </a:cubicBezTo>
                    <a:cubicBezTo>
                      <a:pt x="4180" y="11098"/>
                      <a:pt x="4215" y="11074"/>
                      <a:pt x="4239" y="11062"/>
                    </a:cubicBezTo>
                    <a:cubicBezTo>
                      <a:pt x="4287" y="11038"/>
                      <a:pt x="5275" y="10395"/>
                      <a:pt x="6263" y="9216"/>
                    </a:cubicBezTo>
                    <a:cubicBezTo>
                      <a:pt x="6859" y="8538"/>
                      <a:pt x="7323" y="7800"/>
                      <a:pt x="7668" y="7049"/>
                    </a:cubicBezTo>
                    <a:cubicBezTo>
                      <a:pt x="8085" y="6109"/>
                      <a:pt x="8311" y="5144"/>
                      <a:pt x="8311" y="4156"/>
                    </a:cubicBezTo>
                    <a:cubicBezTo>
                      <a:pt x="8311" y="1870"/>
                      <a:pt x="6442" y="1"/>
                      <a:pt x="4156" y="1"/>
                    </a:cubicBezTo>
                    <a:close/>
                  </a:path>
                </a:pathLst>
              </a:custGeom>
              <a:grpFill/>
              <a:ln>
                <a:noFill/>
              </a:ln>
            </p:spPr>
            <p:txBody>
              <a:bodyPr spcFirstLastPara="1" wrap="square" lIns="121900" tIns="121900" rIns="121900" bIns="121900" anchor="ctr" anchorCtr="0">
                <a:noAutofit/>
              </a:bodyPr>
              <a:lstStyle/>
              <a:p>
                <a:endParaRPr sz="2400"/>
              </a:p>
            </p:txBody>
          </p:sp>
          <p:sp>
            <p:nvSpPr>
              <p:cNvPr id="45" name="Google Shape;1831;p38">
                <a:extLst>
                  <a:ext uri="{FF2B5EF4-FFF2-40B4-BE49-F238E27FC236}">
                    <a16:creationId xmlns:a16="http://schemas.microsoft.com/office/drawing/2014/main" id="{14F6DEB7-D6BF-4434-F6CD-95BBDA4C92AF}"/>
                  </a:ext>
                </a:extLst>
              </p:cNvPr>
              <p:cNvSpPr/>
              <p:nvPr/>
            </p:nvSpPr>
            <p:spPr>
              <a:xfrm>
                <a:off x="1008879" y="3904059"/>
                <a:ext cx="54966" cy="18460"/>
              </a:xfrm>
              <a:custGeom>
                <a:avLst/>
                <a:gdLst/>
                <a:ahLst/>
                <a:cxnLst/>
                <a:rect l="l" t="t" r="r" b="b"/>
                <a:pathLst>
                  <a:path w="1727" h="580" extrusionOk="0">
                    <a:moveTo>
                      <a:pt x="648" y="1"/>
                    </a:moveTo>
                    <a:cubicBezTo>
                      <a:pt x="492" y="1"/>
                      <a:pt x="319" y="16"/>
                      <a:pt x="132" y="55"/>
                    </a:cubicBezTo>
                    <a:cubicBezTo>
                      <a:pt x="60" y="67"/>
                      <a:pt x="1" y="127"/>
                      <a:pt x="1" y="222"/>
                    </a:cubicBezTo>
                    <a:lnTo>
                      <a:pt x="1" y="401"/>
                    </a:lnTo>
                    <a:cubicBezTo>
                      <a:pt x="1" y="484"/>
                      <a:pt x="72" y="555"/>
                      <a:pt x="155" y="555"/>
                    </a:cubicBezTo>
                    <a:cubicBezTo>
                      <a:pt x="251" y="555"/>
                      <a:pt x="322" y="484"/>
                      <a:pt x="322" y="401"/>
                    </a:cubicBezTo>
                    <a:lnTo>
                      <a:pt x="322" y="365"/>
                    </a:lnTo>
                    <a:cubicBezTo>
                      <a:pt x="434" y="350"/>
                      <a:pt x="539" y="343"/>
                      <a:pt x="636" y="343"/>
                    </a:cubicBezTo>
                    <a:cubicBezTo>
                      <a:pt x="841" y="343"/>
                      <a:pt x="1011" y="372"/>
                      <a:pt x="1132" y="413"/>
                    </a:cubicBezTo>
                    <a:cubicBezTo>
                      <a:pt x="1334" y="472"/>
                      <a:pt x="1453" y="543"/>
                      <a:pt x="1465" y="543"/>
                    </a:cubicBezTo>
                    <a:cubicBezTo>
                      <a:pt x="1501" y="555"/>
                      <a:pt x="1525" y="579"/>
                      <a:pt x="1560" y="579"/>
                    </a:cubicBezTo>
                    <a:cubicBezTo>
                      <a:pt x="1620" y="579"/>
                      <a:pt x="1667" y="543"/>
                      <a:pt x="1691" y="496"/>
                    </a:cubicBezTo>
                    <a:cubicBezTo>
                      <a:pt x="1727" y="401"/>
                      <a:pt x="1703" y="305"/>
                      <a:pt x="1632" y="246"/>
                    </a:cubicBezTo>
                    <a:cubicBezTo>
                      <a:pt x="1613" y="236"/>
                      <a:pt x="1255" y="1"/>
                      <a:pt x="648" y="1"/>
                    </a:cubicBezTo>
                    <a:close/>
                  </a:path>
                </a:pathLst>
              </a:custGeom>
              <a:grpFill/>
              <a:ln>
                <a:noFill/>
              </a:ln>
            </p:spPr>
            <p:txBody>
              <a:bodyPr spcFirstLastPara="1" wrap="square" lIns="121900" tIns="121900" rIns="121900" bIns="121900" anchor="ctr" anchorCtr="0">
                <a:noAutofit/>
              </a:bodyPr>
              <a:lstStyle/>
              <a:p>
                <a:endParaRPr sz="2400"/>
              </a:p>
            </p:txBody>
          </p:sp>
          <p:sp>
            <p:nvSpPr>
              <p:cNvPr id="46" name="Google Shape;1832;p38">
                <a:extLst>
                  <a:ext uri="{FF2B5EF4-FFF2-40B4-BE49-F238E27FC236}">
                    <a16:creationId xmlns:a16="http://schemas.microsoft.com/office/drawing/2014/main" id="{BDFEC4C3-A17E-57CA-B220-017CDD3DBBFE}"/>
                  </a:ext>
                </a:extLst>
              </p:cNvPr>
              <p:cNvSpPr/>
              <p:nvPr/>
            </p:nvSpPr>
            <p:spPr>
              <a:xfrm>
                <a:off x="972118" y="3872072"/>
                <a:ext cx="172473" cy="164866"/>
              </a:xfrm>
              <a:custGeom>
                <a:avLst/>
                <a:gdLst/>
                <a:ahLst/>
                <a:cxnLst/>
                <a:rect l="l" t="t" r="r" b="b"/>
                <a:pathLst>
                  <a:path w="5419" h="5180" extrusionOk="0">
                    <a:moveTo>
                      <a:pt x="3239" y="346"/>
                    </a:moveTo>
                    <a:lnTo>
                      <a:pt x="3239" y="1144"/>
                    </a:lnTo>
                    <a:cubicBezTo>
                      <a:pt x="3239" y="1287"/>
                      <a:pt x="3203" y="1418"/>
                      <a:pt x="3144" y="1537"/>
                    </a:cubicBezTo>
                    <a:lnTo>
                      <a:pt x="3084" y="1668"/>
                    </a:lnTo>
                    <a:cubicBezTo>
                      <a:pt x="3073" y="1703"/>
                      <a:pt x="3073" y="1715"/>
                      <a:pt x="3073" y="1739"/>
                    </a:cubicBezTo>
                    <a:lnTo>
                      <a:pt x="3073" y="2084"/>
                    </a:lnTo>
                    <a:cubicBezTo>
                      <a:pt x="3073" y="2370"/>
                      <a:pt x="2953" y="2632"/>
                      <a:pt x="2763" y="2846"/>
                    </a:cubicBezTo>
                    <a:cubicBezTo>
                      <a:pt x="2558" y="3028"/>
                      <a:pt x="2311" y="3145"/>
                      <a:pt x="2040" y="3145"/>
                    </a:cubicBezTo>
                    <a:cubicBezTo>
                      <a:pt x="2027" y="3145"/>
                      <a:pt x="2014" y="3144"/>
                      <a:pt x="2001" y="3144"/>
                    </a:cubicBezTo>
                    <a:cubicBezTo>
                      <a:pt x="1406" y="3108"/>
                      <a:pt x="941" y="2620"/>
                      <a:pt x="941" y="2037"/>
                    </a:cubicBezTo>
                    <a:lnTo>
                      <a:pt x="941" y="1739"/>
                    </a:lnTo>
                    <a:cubicBezTo>
                      <a:pt x="941" y="1715"/>
                      <a:pt x="941" y="1703"/>
                      <a:pt x="929" y="1668"/>
                    </a:cubicBezTo>
                    <a:lnTo>
                      <a:pt x="870" y="1537"/>
                    </a:lnTo>
                    <a:cubicBezTo>
                      <a:pt x="810" y="1418"/>
                      <a:pt x="775" y="1287"/>
                      <a:pt x="775" y="1144"/>
                    </a:cubicBezTo>
                    <a:cubicBezTo>
                      <a:pt x="775" y="703"/>
                      <a:pt x="1132" y="346"/>
                      <a:pt x="1584" y="346"/>
                    </a:cubicBezTo>
                    <a:close/>
                    <a:moveTo>
                      <a:pt x="1465" y="3346"/>
                    </a:moveTo>
                    <a:cubicBezTo>
                      <a:pt x="1608" y="3406"/>
                      <a:pt x="1775" y="3453"/>
                      <a:pt x="1953" y="3465"/>
                    </a:cubicBezTo>
                    <a:lnTo>
                      <a:pt x="2001" y="3465"/>
                    </a:lnTo>
                    <a:cubicBezTo>
                      <a:pt x="2180" y="3465"/>
                      <a:pt x="2370" y="3442"/>
                      <a:pt x="2537" y="3370"/>
                    </a:cubicBezTo>
                    <a:lnTo>
                      <a:pt x="2537" y="3584"/>
                    </a:lnTo>
                    <a:cubicBezTo>
                      <a:pt x="2537" y="3632"/>
                      <a:pt x="2549" y="3692"/>
                      <a:pt x="2549" y="3739"/>
                    </a:cubicBezTo>
                    <a:lnTo>
                      <a:pt x="2001" y="4156"/>
                    </a:lnTo>
                    <a:lnTo>
                      <a:pt x="1453" y="3727"/>
                    </a:lnTo>
                    <a:cubicBezTo>
                      <a:pt x="1465" y="3680"/>
                      <a:pt x="1465" y="3632"/>
                      <a:pt x="1465" y="3573"/>
                    </a:cubicBezTo>
                    <a:lnTo>
                      <a:pt x="1465" y="3346"/>
                    </a:lnTo>
                    <a:close/>
                    <a:moveTo>
                      <a:pt x="1251" y="3977"/>
                    </a:moveTo>
                    <a:lnTo>
                      <a:pt x="1834" y="4406"/>
                    </a:lnTo>
                    <a:lnTo>
                      <a:pt x="1834" y="4870"/>
                    </a:lnTo>
                    <a:cubicBezTo>
                      <a:pt x="1334" y="4835"/>
                      <a:pt x="822" y="4680"/>
                      <a:pt x="394" y="4358"/>
                    </a:cubicBezTo>
                    <a:cubicBezTo>
                      <a:pt x="417" y="4335"/>
                      <a:pt x="465" y="4299"/>
                      <a:pt x="501" y="4287"/>
                    </a:cubicBezTo>
                    <a:lnTo>
                      <a:pt x="1132" y="4049"/>
                    </a:lnTo>
                    <a:cubicBezTo>
                      <a:pt x="1179" y="4037"/>
                      <a:pt x="1227" y="4001"/>
                      <a:pt x="1251" y="3977"/>
                    </a:cubicBezTo>
                    <a:close/>
                    <a:moveTo>
                      <a:pt x="2739" y="3989"/>
                    </a:moveTo>
                    <a:cubicBezTo>
                      <a:pt x="2787" y="4025"/>
                      <a:pt x="2822" y="4037"/>
                      <a:pt x="2858" y="4061"/>
                    </a:cubicBezTo>
                    <a:lnTo>
                      <a:pt x="3632" y="4346"/>
                    </a:lnTo>
                    <a:cubicBezTo>
                      <a:pt x="3192" y="4656"/>
                      <a:pt x="2680" y="4835"/>
                      <a:pt x="2168" y="4870"/>
                    </a:cubicBezTo>
                    <a:lnTo>
                      <a:pt x="2168" y="4418"/>
                    </a:lnTo>
                    <a:lnTo>
                      <a:pt x="2739" y="3989"/>
                    </a:lnTo>
                    <a:close/>
                    <a:moveTo>
                      <a:pt x="1596" y="1"/>
                    </a:moveTo>
                    <a:cubicBezTo>
                      <a:pt x="977" y="1"/>
                      <a:pt x="465" y="501"/>
                      <a:pt x="465" y="1132"/>
                    </a:cubicBezTo>
                    <a:cubicBezTo>
                      <a:pt x="465" y="1310"/>
                      <a:pt x="513" y="1501"/>
                      <a:pt x="596" y="1668"/>
                    </a:cubicBezTo>
                    <a:lnTo>
                      <a:pt x="644" y="1751"/>
                    </a:lnTo>
                    <a:lnTo>
                      <a:pt x="644" y="2013"/>
                    </a:lnTo>
                    <a:cubicBezTo>
                      <a:pt x="644" y="2453"/>
                      <a:pt x="858" y="2858"/>
                      <a:pt x="1168" y="3120"/>
                    </a:cubicBezTo>
                    <a:lnTo>
                      <a:pt x="1168" y="3561"/>
                    </a:lnTo>
                    <a:cubicBezTo>
                      <a:pt x="1168" y="3632"/>
                      <a:pt x="1120" y="3704"/>
                      <a:pt x="1048" y="3739"/>
                    </a:cubicBezTo>
                    <a:lnTo>
                      <a:pt x="406" y="3977"/>
                    </a:lnTo>
                    <a:cubicBezTo>
                      <a:pt x="239" y="4037"/>
                      <a:pt x="108" y="4168"/>
                      <a:pt x="36" y="4311"/>
                    </a:cubicBezTo>
                    <a:cubicBezTo>
                      <a:pt x="1" y="4394"/>
                      <a:pt x="25" y="4466"/>
                      <a:pt x="84" y="4513"/>
                    </a:cubicBezTo>
                    <a:cubicBezTo>
                      <a:pt x="644" y="4954"/>
                      <a:pt x="1334" y="5180"/>
                      <a:pt x="2001" y="5180"/>
                    </a:cubicBezTo>
                    <a:cubicBezTo>
                      <a:pt x="2799" y="5180"/>
                      <a:pt x="3596" y="4870"/>
                      <a:pt x="4204" y="4275"/>
                    </a:cubicBezTo>
                    <a:cubicBezTo>
                      <a:pt x="5323" y="3168"/>
                      <a:pt x="5418" y="1406"/>
                      <a:pt x="4442" y="167"/>
                    </a:cubicBezTo>
                    <a:cubicBezTo>
                      <a:pt x="4405" y="124"/>
                      <a:pt x="4351" y="98"/>
                      <a:pt x="4301" y="98"/>
                    </a:cubicBezTo>
                    <a:cubicBezTo>
                      <a:pt x="4269" y="98"/>
                      <a:pt x="4239" y="108"/>
                      <a:pt x="4216" y="132"/>
                    </a:cubicBezTo>
                    <a:cubicBezTo>
                      <a:pt x="4144" y="191"/>
                      <a:pt x="4132" y="298"/>
                      <a:pt x="4192" y="358"/>
                    </a:cubicBezTo>
                    <a:cubicBezTo>
                      <a:pt x="5061" y="1465"/>
                      <a:pt x="4966" y="3049"/>
                      <a:pt x="3965" y="4049"/>
                    </a:cubicBezTo>
                    <a:lnTo>
                      <a:pt x="3906" y="4108"/>
                    </a:lnTo>
                    <a:cubicBezTo>
                      <a:pt x="3870" y="4096"/>
                      <a:pt x="3835" y="4061"/>
                      <a:pt x="3799" y="4049"/>
                    </a:cubicBezTo>
                    <a:lnTo>
                      <a:pt x="2977" y="3739"/>
                    </a:lnTo>
                    <a:cubicBezTo>
                      <a:pt x="2906" y="3704"/>
                      <a:pt x="2858" y="3644"/>
                      <a:pt x="2858" y="3561"/>
                    </a:cubicBezTo>
                    <a:lnTo>
                      <a:pt x="2858" y="3144"/>
                    </a:lnTo>
                    <a:cubicBezTo>
                      <a:pt x="2894" y="3108"/>
                      <a:pt x="2942" y="3084"/>
                      <a:pt x="2965" y="3049"/>
                    </a:cubicBezTo>
                    <a:cubicBezTo>
                      <a:pt x="3239" y="2787"/>
                      <a:pt x="3382" y="2441"/>
                      <a:pt x="3382" y="2072"/>
                    </a:cubicBezTo>
                    <a:lnTo>
                      <a:pt x="3382" y="1751"/>
                    </a:lnTo>
                    <a:lnTo>
                      <a:pt x="3430" y="1668"/>
                    </a:lnTo>
                    <a:cubicBezTo>
                      <a:pt x="3513" y="1501"/>
                      <a:pt x="3561" y="1310"/>
                      <a:pt x="3561" y="1132"/>
                    </a:cubicBezTo>
                    <a:lnTo>
                      <a:pt x="3561" y="167"/>
                    </a:lnTo>
                    <a:cubicBezTo>
                      <a:pt x="3561" y="72"/>
                      <a:pt x="3489" y="1"/>
                      <a:pt x="3394" y="1"/>
                    </a:cubicBezTo>
                    <a:close/>
                  </a:path>
                </a:pathLst>
              </a:custGeom>
              <a:grpFill/>
              <a:ln>
                <a:noFill/>
              </a:ln>
            </p:spPr>
            <p:txBody>
              <a:bodyPr spcFirstLastPara="1" wrap="square" lIns="121900" tIns="121900" rIns="121900" bIns="121900" anchor="ctr" anchorCtr="0">
                <a:noAutofit/>
              </a:bodyPr>
              <a:lstStyle/>
              <a:p>
                <a:endParaRPr sz="2400"/>
              </a:p>
            </p:txBody>
          </p:sp>
        </p:grpSp>
      </p:grpSp>
      <p:grpSp>
        <p:nvGrpSpPr>
          <p:cNvPr id="50" name="Google Shape;1833;p38">
            <a:extLst>
              <a:ext uri="{FF2B5EF4-FFF2-40B4-BE49-F238E27FC236}">
                <a16:creationId xmlns:a16="http://schemas.microsoft.com/office/drawing/2014/main" id="{FA3D09BE-916A-B012-AB81-071C8FFC2A8C}"/>
              </a:ext>
            </a:extLst>
          </p:cNvPr>
          <p:cNvGrpSpPr/>
          <p:nvPr/>
        </p:nvGrpSpPr>
        <p:grpSpPr>
          <a:xfrm>
            <a:off x="4947503" y="4416152"/>
            <a:ext cx="4122889" cy="1828800"/>
            <a:chOff x="3900900" y="3478165"/>
            <a:chExt cx="3092167" cy="1371600"/>
          </a:xfrm>
          <a:solidFill>
            <a:srgbClr val="FFBE00"/>
          </a:solidFill>
        </p:grpSpPr>
        <p:grpSp>
          <p:nvGrpSpPr>
            <p:cNvPr id="51" name="Google Shape;1834;p38">
              <a:extLst>
                <a:ext uri="{FF2B5EF4-FFF2-40B4-BE49-F238E27FC236}">
                  <a16:creationId xmlns:a16="http://schemas.microsoft.com/office/drawing/2014/main" id="{4D523F4A-C6EF-54FE-7F2B-03171BD78258}"/>
                </a:ext>
              </a:extLst>
            </p:cNvPr>
            <p:cNvGrpSpPr/>
            <p:nvPr/>
          </p:nvGrpSpPr>
          <p:grpSpPr>
            <a:xfrm flipH="1">
              <a:off x="3900912" y="3478165"/>
              <a:ext cx="3092155" cy="1371600"/>
              <a:chOff x="1705261" y="2537550"/>
              <a:chExt cx="3092155" cy="1371600"/>
            </a:xfrm>
            <a:grpFill/>
          </p:grpSpPr>
          <p:sp>
            <p:nvSpPr>
              <p:cNvPr id="62" name="Google Shape;1835;p38">
                <a:extLst>
                  <a:ext uri="{FF2B5EF4-FFF2-40B4-BE49-F238E27FC236}">
                    <a16:creationId xmlns:a16="http://schemas.microsoft.com/office/drawing/2014/main" id="{AC388F09-C7F6-AC2A-565D-B3265247A060}"/>
                  </a:ext>
                </a:extLst>
              </p:cNvPr>
              <p:cNvSpPr/>
              <p:nvPr/>
            </p:nvSpPr>
            <p:spPr>
              <a:xfrm rot="2700000">
                <a:off x="1906127" y="2738416"/>
                <a:ext cx="969868" cy="969868"/>
              </a:xfrm>
              <a:prstGeom prst="teardrop">
                <a:avLst>
                  <a:gd name="adj" fmla="val 100000"/>
                </a:avLst>
              </a:prstGeom>
              <a:grpFill/>
              <a:ln>
                <a:noFill/>
              </a:ln>
            </p:spPr>
            <p:txBody>
              <a:bodyPr spcFirstLastPara="1" wrap="square" lIns="121900" tIns="121900" rIns="121900" bIns="121900" anchor="ctr" anchorCtr="0">
                <a:noAutofit/>
              </a:bodyPr>
              <a:lstStyle/>
              <a:p>
                <a:endParaRPr sz="2400"/>
              </a:p>
            </p:txBody>
          </p:sp>
          <p:sp>
            <p:nvSpPr>
              <p:cNvPr id="63" name="Google Shape;1836;p38">
                <a:extLst>
                  <a:ext uri="{FF2B5EF4-FFF2-40B4-BE49-F238E27FC236}">
                    <a16:creationId xmlns:a16="http://schemas.microsoft.com/office/drawing/2014/main" id="{D7C20A3D-2BEE-9DA0-FC64-28DCBF6E2C46}"/>
                  </a:ext>
                </a:extLst>
              </p:cNvPr>
              <p:cNvSpPr/>
              <p:nvPr/>
            </p:nvSpPr>
            <p:spPr>
              <a:xfrm>
                <a:off x="3455216" y="3024000"/>
                <a:ext cx="1342200" cy="398700"/>
              </a:xfrm>
              <a:prstGeom prst="roundRect">
                <a:avLst>
                  <a:gd name="adj" fmla="val 50000"/>
                </a:avLst>
              </a:prstGeom>
              <a:grpFill/>
              <a:ln>
                <a:noFill/>
              </a:ln>
            </p:spPr>
            <p:txBody>
              <a:bodyPr spcFirstLastPara="1" wrap="square" lIns="121900" tIns="121900" rIns="121900" bIns="121900" anchor="ctr" anchorCtr="0">
                <a:noAutofit/>
              </a:bodyPr>
              <a:lstStyle/>
              <a:p>
                <a:endParaRPr sz="2400"/>
              </a:p>
            </p:txBody>
          </p:sp>
          <p:sp>
            <p:nvSpPr>
              <p:cNvPr id="192" name="Google Shape;1837;p38">
                <a:extLst>
                  <a:ext uri="{FF2B5EF4-FFF2-40B4-BE49-F238E27FC236}">
                    <a16:creationId xmlns:a16="http://schemas.microsoft.com/office/drawing/2014/main" id="{B083142A-8667-EFF0-B313-FB7697EAB1D5}"/>
                  </a:ext>
                </a:extLst>
              </p:cNvPr>
              <p:cNvSpPr/>
              <p:nvPr/>
            </p:nvSpPr>
            <p:spPr>
              <a:xfrm>
                <a:off x="3215488" y="3172800"/>
                <a:ext cx="101100" cy="101100"/>
              </a:xfrm>
              <a:prstGeom prst="ellipse">
                <a:avLst/>
              </a:prstGeom>
              <a:grpFill/>
              <a:ln>
                <a:noFill/>
              </a:ln>
            </p:spPr>
            <p:txBody>
              <a:bodyPr spcFirstLastPara="1" wrap="square" lIns="121900" tIns="121900" rIns="121900" bIns="121900" anchor="ctr" anchorCtr="0">
                <a:noAutofit/>
              </a:bodyPr>
              <a:lstStyle/>
              <a:p>
                <a:endParaRPr sz="2400"/>
              </a:p>
            </p:txBody>
          </p:sp>
        </p:grpSp>
        <p:sp>
          <p:nvSpPr>
            <p:cNvPr id="52" name="Google Shape;1838;p38">
              <a:extLst>
                <a:ext uri="{FF2B5EF4-FFF2-40B4-BE49-F238E27FC236}">
                  <a16:creationId xmlns:a16="http://schemas.microsoft.com/office/drawing/2014/main" id="{181D276D-9799-18B7-173B-3F25B6112A66}"/>
                </a:ext>
              </a:extLst>
            </p:cNvPr>
            <p:cNvSpPr/>
            <p:nvPr/>
          </p:nvSpPr>
          <p:spPr>
            <a:xfrm rot="-2700000" flipH="1">
              <a:off x="5822322" y="3602845"/>
              <a:ext cx="969868" cy="969868"/>
            </a:xfrm>
            <a:prstGeom prst="teardrop">
              <a:avLst>
                <a:gd name="adj" fmla="val 100000"/>
              </a:avLst>
            </a:prstGeom>
            <a:grp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3" name="Google Shape;1839;p38">
              <a:extLst>
                <a:ext uri="{FF2B5EF4-FFF2-40B4-BE49-F238E27FC236}">
                  <a16:creationId xmlns:a16="http://schemas.microsoft.com/office/drawing/2014/main" id="{B217DE3E-6E89-F000-EFB8-91A25523472A}"/>
                </a:ext>
              </a:extLst>
            </p:cNvPr>
            <p:cNvSpPr/>
            <p:nvPr/>
          </p:nvSpPr>
          <p:spPr>
            <a:xfrm flipH="1">
              <a:off x="3900900" y="3888429"/>
              <a:ext cx="1342200" cy="398700"/>
            </a:xfrm>
            <a:prstGeom prst="roundRect">
              <a:avLst>
                <a:gd name="adj" fmla="val 50000"/>
              </a:avLst>
            </a:prstGeom>
            <a:grp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54" name="Google Shape;1841;p38">
              <a:extLst>
                <a:ext uri="{FF2B5EF4-FFF2-40B4-BE49-F238E27FC236}">
                  <a16:creationId xmlns:a16="http://schemas.microsoft.com/office/drawing/2014/main" id="{E2276923-B521-3409-A4F3-26DAA61CB331}"/>
                </a:ext>
              </a:extLst>
            </p:cNvPr>
            <p:cNvSpPr/>
            <p:nvPr/>
          </p:nvSpPr>
          <p:spPr>
            <a:xfrm flipH="1">
              <a:off x="5381728" y="4037229"/>
              <a:ext cx="101100" cy="101100"/>
            </a:xfrm>
            <a:prstGeom prst="ellipse">
              <a:avLst/>
            </a:prstGeom>
            <a:grpFill/>
            <a:ln>
              <a:noFill/>
            </a:ln>
          </p:spPr>
          <p:txBody>
            <a:bodyPr spcFirstLastPara="1" wrap="square" lIns="121900" tIns="121900" rIns="121900" bIns="121900" anchor="ctr" anchorCtr="0">
              <a:noAutofit/>
            </a:bodyPr>
            <a:lstStyle/>
            <a:p>
              <a:endParaRPr sz="2400"/>
            </a:p>
          </p:txBody>
        </p:sp>
        <p:grpSp>
          <p:nvGrpSpPr>
            <p:cNvPr id="55" name="Google Shape;1842;p38">
              <a:extLst>
                <a:ext uri="{FF2B5EF4-FFF2-40B4-BE49-F238E27FC236}">
                  <a16:creationId xmlns:a16="http://schemas.microsoft.com/office/drawing/2014/main" id="{351511A3-201A-D53C-DB99-3CC72BFC514F}"/>
                </a:ext>
              </a:extLst>
            </p:cNvPr>
            <p:cNvGrpSpPr/>
            <p:nvPr/>
          </p:nvGrpSpPr>
          <p:grpSpPr>
            <a:xfrm>
              <a:off x="6092888" y="3872279"/>
              <a:ext cx="428700" cy="430982"/>
              <a:chOff x="3095745" y="3805393"/>
              <a:chExt cx="352840" cy="354717"/>
            </a:xfrm>
            <a:grpFill/>
          </p:grpSpPr>
          <p:sp>
            <p:nvSpPr>
              <p:cNvPr id="56" name="Google Shape;1843;p38">
                <a:extLst>
                  <a:ext uri="{FF2B5EF4-FFF2-40B4-BE49-F238E27FC236}">
                    <a16:creationId xmlns:a16="http://schemas.microsoft.com/office/drawing/2014/main" id="{AF22ADB6-3201-ED69-F276-0D3BE419FC60}"/>
                  </a:ext>
                </a:extLst>
              </p:cNvPr>
              <p:cNvSpPr/>
              <p:nvPr/>
            </p:nvSpPr>
            <p:spPr>
              <a:xfrm>
                <a:off x="3095745" y="3805393"/>
                <a:ext cx="272093" cy="271711"/>
              </a:xfrm>
              <a:custGeom>
                <a:avLst/>
                <a:gdLst/>
                <a:ahLst/>
                <a:cxnLst/>
                <a:rect l="l" t="t" r="r" b="b"/>
                <a:pathLst>
                  <a:path w="8549" h="8537" extrusionOk="0">
                    <a:moveTo>
                      <a:pt x="4025" y="0"/>
                    </a:moveTo>
                    <a:cubicBezTo>
                      <a:pt x="3763" y="0"/>
                      <a:pt x="3525" y="179"/>
                      <a:pt x="3489" y="441"/>
                    </a:cubicBezTo>
                    <a:lnTo>
                      <a:pt x="3322" y="1262"/>
                    </a:lnTo>
                    <a:cubicBezTo>
                      <a:pt x="3155" y="1322"/>
                      <a:pt x="2977" y="1381"/>
                      <a:pt x="2834" y="1465"/>
                    </a:cubicBezTo>
                    <a:lnTo>
                      <a:pt x="2132" y="1012"/>
                    </a:lnTo>
                    <a:cubicBezTo>
                      <a:pt x="2036" y="947"/>
                      <a:pt x="1929" y="915"/>
                      <a:pt x="1825" y="915"/>
                    </a:cubicBezTo>
                    <a:cubicBezTo>
                      <a:pt x="1683" y="915"/>
                      <a:pt x="1544" y="974"/>
                      <a:pt x="1441" y="1084"/>
                    </a:cubicBezTo>
                    <a:lnTo>
                      <a:pt x="1084" y="1441"/>
                    </a:lnTo>
                    <a:cubicBezTo>
                      <a:pt x="905" y="1619"/>
                      <a:pt x="881" y="1917"/>
                      <a:pt x="1012" y="2119"/>
                    </a:cubicBezTo>
                    <a:lnTo>
                      <a:pt x="1477" y="2822"/>
                    </a:lnTo>
                    <a:cubicBezTo>
                      <a:pt x="1381" y="2989"/>
                      <a:pt x="1322" y="3155"/>
                      <a:pt x="1262" y="3310"/>
                    </a:cubicBezTo>
                    <a:lnTo>
                      <a:pt x="453" y="3477"/>
                    </a:lnTo>
                    <a:cubicBezTo>
                      <a:pt x="191" y="3524"/>
                      <a:pt x="0" y="3763"/>
                      <a:pt x="0" y="4013"/>
                    </a:cubicBezTo>
                    <a:lnTo>
                      <a:pt x="0" y="4525"/>
                    </a:lnTo>
                    <a:cubicBezTo>
                      <a:pt x="0" y="4775"/>
                      <a:pt x="179" y="5013"/>
                      <a:pt x="453" y="5060"/>
                    </a:cubicBezTo>
                    <a:lnTo>
                      <a:pt x="1262" y="5215"/>
                    </a:lnTo>
                    <a:cubicBezTo>
                      <a:pt x="1322" y="5382"/>
                      <a:pt x="1381" y="5560"/>
                      <a:pt x="1477" y="5715"/>
                    </a:cubicBezTo>
                    <a:lnTo>
                      <a:pt x="1012" y="6406"/>
                    </a:lnTo>
                    <a:cubicBezTo>
                      <a:pt x="869" y="6632"/>
                      <a:pt x="893" y="6918"/>
                      <a:pt x="1084" y="7096"/>
                    </a:cubicBezTo>
                    <a:lnTo>
                      <a:pt x="1441" y="7453"/>
                    </a:lnTo>
                    <a:cubicBezTo>
                      <a:pt x="1544" y="7557"/>
                      <a:pt x="1687" y="7608"/>
                      <a:pt x="1830" y="7608"/>
                    </a:cubicBezTo>
                    <a:cubicBezTo>
                      <a:pt x="1935" y="7608"/>
                      <a:pt x="2041" y="7580"/>
                      <a:pt x="2132" y="7525"/>
                    </a:cubicBezTo>
                    <a:lnTo>
                      <a:pt x="2834" y="7061"/>
                    </a:lnTo>
                    <a:cubicBezTo>
                      <a:pt x="2989" y="7156"/>
                      <a:pt x="3155" y="7215"/>
                      <a:pt x="3322" y="7275"/>
                    </a:cubicBezTo>
                    <a:lnTo>
                      <a:pt x="3489" y="8096"/>
                    </a:lnTo>
                    <a:cubicBezTo>
                      <a:pt x="3525" y="8346"/>
                      <a:pt x="3763" y="8537"/>
                      <a:pt x="4025" y="8537"/>
                    </a:cubicBezTo>
                    <a:lnTo>
                      <a:pt x="4525" y="8537"/>
                    </a:lnTo>
                    <a:cubicBezTo>
                      <a:pt x="4775" y="8537"/>
                      <a:pt x="5013" y="8358"/>
                      <a:pt x="5060" y="8096"/>
                    </a:cubicBezTo>
                    <a:lnTo>
                      <a:pt x="5227" y="7275"/>
                    </a:lnTo>
                    <a:cubicBezTo>
                      <a:pt x="5358" y="7227"/>
                      <a:pt x="5489" y="7180"/>
                      <a:pt x="5632" y="7120"/>
                    </a:cubicBezTo>
                    <a:cubicBezTo>
                      <a:pt x="5692" y="7084"/>
                      <a:pt x="5727" y="6977"/>
                      <a:pt x="5692" y="6894"/>
                    </a:cubicBezTo>
                    <a:cubicBezTo>
                      <a:pt x="5655" y="6821"/>
                      <a:pt x="5584" y="6790"/>
                      <a:pt x="5515" y="6790"/>
                    </a:cubicBezTo>
                    <a:cubicBezTo>
                      <a:pt x="5494" y="6790"/>
                      <a:pt x="5473" y="6793"/>
                      <a:pt x="5453" y="6799"/>
                    </a:cubicBezTo>
                    <a:cubicBezTo>
                      <a:pt x="5299" y="6870"/>
                      <a:pt x="5156" y="6918"/>
                      <a:pt x="5001" y="6965"/>
                    </a:cubicBezTo>
                    <a:cubicBezTo>
                      <a:pt x="4941" y="6977"/>
                      <a:pt x="4882" y="7037"/>
                      <a:pt x="4882" y="7096"/>
                    </a:cubicBezTo>
                    <a:lnTo>
                      <a:pt x="4703" y="8025"/>
                    </a:lnTo>
                    <a:cubicBezTo>
                      <a:pt x="4691" y="8108"/>
                      <a:pt x="4596" y="8180"/>
                      <a:pt x="4513" y="8180"/>
                    </a:cubicBezTo>
                    <a:lnTo>
                      <a:pt x="4001" y="8180"/>
                    </a:lnTo>
                    <a:cubicBezTo>
                      <a:pt x="3917" y="8180"/>
                      <a:pt x="3822" y="8120"/>
                      <a:pt x="3810" y="8025"/>
                    </a:cubicBezTo>
                    <a:lnTo>
                      <a:pt x="3632" y="7096"/>
                    </a:lnTo>
                    <a:cubicBezTo>
                      <a:pt x="3620" y="7037"/>
                      <a:pt x="3572" y="6977"/>
                      <a:pt x="3513" y="6965"/>
                    </a:cubicBezTo>
                    <a:cubicBezTo>
                      <a:pt x="3310" y="6906"/>
                      <a:pt x="3096" y="6811"/>
                      <a:pt x="2905" y="6703"/>
                    </a:cubicBezTo>
                    <a:cubicBezTo>
                      <a:pt x="2876" y="6691"/>
                      <a:pt x="2843" y="6686"/>
                      <a:pt x="2812" y="6686"/>
                    </a:cubicBezTo>
                    <a:cubicBezTo>
                      <a:pt x="2780" y="6686"/>
                      <a:pt x="2751" y="6691"/>
                      <a:pt x="2727" y="6703"/>
                    </a:cubicBezTo>
                    <a:lnTo>
                      <a:pt x="1941" y="7227"/>
                    </a:lnTo>
                    <a:cubicBezTo>
                      <a:pt x="1904" y="7249"/>
                      <a:pt x="1864" y="7260"/>
                      <a:pt x="1824" y="7260"/>
                    </a:cubicBezTo>
                    <a:cubicBezTo>
                      <a:pt x="1774" y="7260"/>
                      <a:pt x="1725" y="7243"/>
                      <a:pt x="1679" y="7203"/>
                    </a:cubicBezTo>
                    <a:lnTo>
                      <a:pt x="1322" y="6846"/>
                    </a:lnTo>
                    <a:cubicBezTo>
                      <a:pt x="1262" y="6787"/>
                      <a:pt x="1250" y="6680"/>
                      <a:pt x="1298" y="6584"/>
                    </a:cubicBezTo>
                    <a:lnTo>
                      <a:pt x="1822" y="5799"/>
                    </a:lnTo>
                    <a:cubicBezTo>
                      <a:pt x="1846" y="5739"/>
                      <a:pt x="1858" y="5679"/>
                      <a:pt x="1822" y="5620"/>
                    </a:cubicBezTo>
                    <a:cubicBezTo>
                      <a:pt x="1715" y="5429"/>
                      <a:pt x="1620" y="5215"/>
                      <a:pt x="1560" y="5013"/>
                    </a:cubicBezTo>
                    <a:cubicBezTo>
                      <a:pt x="1548" y="4953"/>
                      <a:pt x="1489" y="4894"/>
                      <a:pt x="1429" y="4894"/>
                    </a:cubicBezTo>
                    <a:lnTo>
                      <a:pt x="512" y="4715"/>
                    </a:lnTo>
                    <a:cubicBezTo>
                      <a:pt x="417" y="4703"/>
                      <a:pt x="346" y="4608"/>
                      <a:pt x="346" y="4525"/>
                    </a:cubicBezTo>
                    <a:lnTo>
                      <a:pt x="346" y="4013"/>
                    </a:lnTo>
                    <a:cubicBezTo>
                      <a:pt x="346" y="3929"/>
                      <a:pt x="405" y="3834"/>
                      <a:pt x="512" y="3822"/>
                    </a:cubicBezTo>
                    <a:lnTo>
                      <a:pt x="1429" y="3643"/>
                    </a:lnTo>
                    <a:cubicBezTo>
                      <a:pt x="1489" y="3632"/>
                      <a:pt x="1548" y="3584"/>
                      <a:pt x="1560" y="3524"/>
                    </a:cubicBezTo>
                    <a:cubicBezTo>
                      <a:pt x="1620" y="3322"/>
                      <a:pt x="1715" y="3108"/>
                      <a:pt x="1822" y="2917"/>
                    </a:cubicBezTo>
                    <a:cubicBezTo>
                      <a:pt x="1846" y="2858"/>
                      <a:pt x="1846" y="2786"/>
                      <a:pt x="1822" y="2739"/>
                    </a:cubicBezTo>
                    <a:lnTo>
                      <a:pt x="1298" y="1941"/>
                    </a:lnTo>
                    <a:cubicBezTo>
                      <a:pt x="1250" y="1869"/>
                      <a:pt x="1250" y="1762"/>
                      <a:pt x="1322" y="1691"/>
                    </a:cubicBezTo>
                    <a:lnTo>
                      <a:pt x="1679" y="1334"/>
                    </a:lnTo>
                    <a:cubicBezTo>
                      <a:pt x="1714" y="1299"/>
                      <a:pt x="1765" y="1280"/>
                      <a:pt x="1820" y="1280"/>
                    </a:cubicBezTo>
                    <a:cubicBezTo>
                      <a:pt x="1859" y="1280"/>
                      <a:pt x="1901" y="1290"/>
                      <a:pt x="1941" y="1310"/>
                    </a:cubicBezTo>
                    <a:lnTo>
                      <a:pt x="2727" y="1822"/>
                    </a:lnTo>
                    <a:cubicBezTo>
                      <a:pt x="2759" y="1841"/>
                      <a:pt x="2791" y="1853"/>
                      <a:pt x="2822" y="1853"/>
                    </a:cubicBezTo>
                    <a:cubicBezTo>
                      <a:pt x="2850" y="1853"/>
                      <a:pt x="2878" y="1844"/>
                      <a:pt x="2905" y="1822"/>
                    </a:cubicBezTo>
                    <a:cubicBezTo>
                      <a:pt x="3096" y="1727"/>
                      <a:pt x="3310" y="1631"/>
                      <a:pt x="3513" y="1572"/>
                    </a:cubicBezTo>
                    <a:cubicBezTo>
                      <a:pt x="3572" y="1560"/>
                      <a:pt x="3632" y="1500"/>
                      <a:pt x="3632" y="1441"/>
                    </a:cubicBezTo>
                    <a:lnTo>
                      <a:pt x="3810" y="512"/>
                    </a:lnTo>
                    <a:cubicBezTo>
                      <a:pt x="3822" y="429"/>
                      <a:pt x="3917" y="357"/>
                      <a:pt x="4001" y="357"/>
                    </a:cubicBezTo>
                    <a:lnTo>
                      <a:pt x="4513" y="357"/>
                    </a:lnTo>
                    <a:cubicBezTo>
                      <a:pt x="4596" y="357"/>
                      <a:pt x="4691" y="417"/>
                      <a:pt x="4703" y="512"/>
                    </a:cubicBezTo>
                    <a:lnTo>
                      <a:pt x="4882" y="1441"/>
                    </a:lnTo>
                    <a:cubicBezTo>
                      <a:pt x="4894" y="1500"/>
                      <a:pt x="4941" y="1560"/>
                      <a:pt x="5001" y="1572"/>
                    </a:cubicBezTo>
                    <a:cubicBezTo>
                      <a:pt x="5215" y="1631"/>
                      <a:pt x="5418" y="1727"/>
                      <a:pt x="5608" y="1822"/>
                    </a:cubicBezTo>
                    <a:cubicBezTo>
                      <a:pt x="5638" y="1840"/>
                      <a:pt x="5674" y="1849"/>
                      <a:pt x="5706" y="1849"/>
                    </a:cubicBezTo>
                    <a:cubicBezTo>
                      <a:pt x="5739" y="1849"/>
                      <a:pt x="5769" y="1840"/>
                      <a:pt x="5787" y="1822"/>
                    </a:cubicBezTo>
                    <a:lnTo>
                      <a:pt x="6584" y="1310"/>
                    </a:lnTo>
                    <a:cubicBezTo>
                      <a:pt x="6617" y="1288"/>
                      <a:pt x="6656" y="1277"/>
                      <a:pt x="6696" y="1277"/>
                    </a:cubicBezTo>
                    <a:cubicBezTo>
                      <a:pt x="6745" y="1277"/>
                      <a:pt x="6795" y="1294"/>
                      <a:pt x="6835" y="1334"/>
                    </a:cubicBezTo>
                    <a:lnTo>
                      <a:pt x="7192" y="1691"/>
                    </a:lnTo>
                    <a:cubicBezTo>
                      <a:pt x="7251" y="1750"/>
                      <a:pt x="7263" y="1858"/>
                      <a:pt x="7216" y="1941"/>
                    </a:cubicBezTo>
                    <a:lnTo>
                      <a:pt x="6704" y="2739"/>
                    </a:lnTo>
                    <a:cubicBezTo>
                      <a:pt x="6668" y="2798"/>
                      <a:pt x="6656" y="2858"/>
                      <a:pt x="6704" y="2917"/>
                    </a:cubicBezTo>
                    <a:cubicBezTo>
                      <a:pt x="6799" y="3108"/>
                      <a:pt x="6894" y="3322"/>
                      <a:pt x="6954" y="3524"/>
                    </a:cubicBezTo>
                    <a:cubicBezTo>
                      <a:pt x="6965" y="3584"/>
                      <a:pt x="7025" y="3643"/>
                      <a:pt x="7085" y="3643"/>
                    </a:cubicBezTo>
                    <a:lnTo>
                      <a:pt x="8013" y="3822"/>
                    </a:lnTo>
                    <a:cubicBezTo>
                      <a:pt x="8097" y="3834"/>
                      <a:pt x="8168" y="3929"/>
                      <a:pt x="8168" y="4013"/>
                    </a:cubicBezTo>
                    <a:lnTo>
                      <a:pt x="8168" y="4525"/>
                    </a:lnTo>
                    <a:cubicBezTo>
                      <a:pt x="8168" y="4608"/>
                      <a:pt x="8108" y="4703"/>
                      <a:pt x="8013" y="4715"/>
                    </a:cubicBezTo>
                    <a:lnTo>
                      <a:pt x="7085" y="4894"/>
                    </a:lnTo>
                    <a:cubicBezTo>
                      <a:pt x="7025" y="4906"/>
                      <a:pt x="6965" y="4953"/>
                      <a:pt x="6954" y="5013"/>
                    </a:cubicBezTo>
                    <a:cubicBezTo>
                      <a:pt x="6906" y="5156"/>
                      <a:pt x="6846" y="5322"/>
                      <a:pt x="6787" y="5477"/>
                    </a:cubicBezTo>
                    <a:cubicBezTo>
                      <a:pt x="6739" y="5560"/>
                      <a:pt x="6787" y="5668"/>
                      <a:pt x="6882" y="5715"/>
                    </a:cubicBezTo>
                    <a:cubicBezTo>
                      <a:pt x="6903" y="5724"/>
                      <a:pt x="6926" y="5729"/>
                      <a:pt x="6949" y="5729"/>
                    </a:cubicBezTo>
                    <a:cubicBezTo>
                      <a:pt x="7016" y="5729"/>
                      <a:pt x="7085" y="5691"/>
                      <a:pt x="7120" y="5620"/>
                    </a:cubicBezTo>
                    <a:cubicBezTo>
                      <a:pt x="7180" y="5489"/>
                      <a:pt x="7239" y="5358"/>
                      <a:pt x="7275" y="5215"/>
                    </a:cubicBezTo>
                    <a:lnTo>
                      <a:pt x="8097" y="5060"/>
                    </a:lnTo>
                    <a:cubicBezTo>
                      <a:pt x="8347" y="5013"/>
                      <a:pt x="8549" y="4775"/>
                      <a:pt x="8549" y="4525"/>
                    </a:cubicBezTo>
                    <a:lnTo>
                      <a:pt x="8549" y="4013"/>
                    </a:lnTo>
                    <a:cubicBezTo>
                      <a:pt x="8549" y="3763"/>
                      <a:pt x="8370" y="3524"/>
                      <a:pt x="8097" y="3477"/>
                    </a:cubicBezTo>
                    <a:lnTo>
                      <a:pt x="7275" y="3310"/>
                    </a:lnTo>
                    <a:cubicBezTo>
                      <a:pt x="7216" y="3155"/>
                      <a:pt x="7156" y="2977"/>
                      <a:pt x="7073" y="2822"/>
                    </a:cubicBezTo>
                    <a:lnTo>
                      <a:pt x="7537" y="2119"/>
                    </a:lnTo>
                    <a:cubicBezTo>
                      <a:pt x="7680" y="1905"/>
                      <a:pt x="7656" y="1619"/>
                      <a:pt x="7454" y="1441"/>
                    </a:cubicBezTo>
                    <a:lnTo>
                      <a:pt x="7096" y="1084"/>
                    </a:lnTo>
                    <a:cubicBezTo>
                      <a:pt x="6992" y="980"/>
                      <a:pt x="6848" y="924"/>
                      <a:pt x="6705" y="924"/>
                    </a:cubicBezTo>
                    <a:cubicBezTo>
                      <a:pt x="6603" y="924"/>
                      <a:pt x="6502" y="953"/>
                      <a:pt x="6418" y="1012"/>
                    </a:cubicBezTo>
                    <a:lnTo>
                      <a:pt x="5715" y="1465"/>
                    </a:lnTo>
                    <a:cubicBezTo>
                      <a:pt x="5549" y="1381"/>
                      <a:pt x="5394" y="1322"/>
                      <a:pt x="5227" y="1262"/>
                    </a:cubicBezTo>
                    <a:lnTo>
                      <a:pt x="5060" y="441"/>
                    </a:lnTo>
                    <a:cubicBezTo>
                      <a:pt x="5013" y="191"/>
                      <a:pt x="4775" y="0"/>
                      <a:pt x="4525" y="0"/>
                    </a:cubicBezTo>
                    <a:close/>
                  </a:path>
                </a:pathLst>
              </a:custGeom>
              <a:grpFill/>
              <a:ln>
                <a:noFill/>
              </a:ln>
            </p:spPr>
            <p:txBody>
              <a:bodyPr spcFirstLastPara="1" wrap="square" lIns="121900" tIns="121900" rIns="121900" bIns="121900" anchor="ctr" anchorCtr="0">
                <a:noAutofit/>
              </a:bodyPr>
              <a:lstStyle/>
              <a:p>
                <a:endParaRPr sz="2400"/>
              </a:p>
            </p:txBody>
          </p:sp>
          <p:sp>
            <p:nvSpPr>
              <p:cNvPr id="57" name="Google Shape;1844;p38">
                <a:extLst>
                  <a:ext uri="{FF2B5EF4-FFF2-40B4-BE49-F238E27FC236}">
                    <a16:creationId xmlns:a16="http://schemas.microsoft.com/office/drawing/2014/main" id="{F8F834F5-234B-9226-9AFA-8FBE1197C7AC}"/>
                  </a:ext>
                </a:extLst>
              </p:cNvPr>
              <p:cNvSpPr/>
              <p:nvPr/>
            </p:nvSpPr>
            <p:spPr>
              <a:xfrm>
                <a:off x="3184798" y="3878883"/>
                <a:ext cx="109550" cy="94018"/>
              </a:xfrm>
              <a:custGeom>
                <a:avLst/>
                <a:gdLst/>
                <a:ahLst/>
                <a:cxnLst/>
                <a:rect l="l" t="t" r="r" b="b"/>
                <a:pathLst>
                  <a:path w="3442" h="2954" extrusionOk="0">
                    <a:moveTo>
                      <a:pt x="1465" y="1"/>
                    </a:moveTo>
                    <a:cubicBezTo>
                      <a:pt x="941" y="1"/>
                      <a:pt x="453" y="191"/>
                      <a:pt x="72" y="561"/>
                    </a:cubicBezTo>
                    <a:cubicBezTo>
                      <a:pt x="0" y="632"/>
                      <a:pt x="0" y="739"/>
                      <a:pt x="72" y="811"/>
                    </a:cubicBezTo>
                    <a:cubicBezTo>
                      <a:pt x="113" y="852"/>
                      <a:pt x="158" y="873"/>
                      <a:pt x="203" y="873"/>
                    </a:cubicBezTo>
                    <a:cubicBezTo>
                      <a:pt x="247" y="873"/>
                      <a:pt x="292" y="852"/>
                      <a:pt x="334" y="811"/>
                    </a:cubicBezTo>
                    <a:cubicBezTo>
                      <a:pt x="631" y="513"/>
                      <a:pt x="1024" y="358"/>
                      <a:pt x="1465" y="358"/>
                    </a:cubicBezTo>
                    <a:cubicBezTo>
                      <a:pt x="2358" y="358"/>
                      <a:pt x="3084" y="1084"/>
                      <a:pt x="3084" y="1977"/>
                    </a:cubicBezTo>
                    <a:cubicBezTo>
                      <a:pt x="3084" y="2227"/>
                      <a:pt x="3024" y="2477"/>
                      <a:pt x="2905" y="2716"/>
                    </a:cubicBezTo>
                    <a:cubicBezTo>
                      <a:pt x="2846" y="2799"/>
                      <a:pt x="2894" y="2894"/>
                      <a:pt x="2977" y="2942"/>
                    </a:cubicBezTo>
                    <a:cubicBezTo>
                      <a:pt x="3013" y="2954"/>
                      <a:pt x="3036" y="2954"/>
                      <a:pt x="3048" y="2954"/>
                    </a:cubicBezTo>
                    <a:cubicBezTo>
                      <a:pt x="3108" y="2954"/>
                      <a:pt x="3167" y="2930"/>
                      <a:pt x="3215" y="2870"/>
                    </a:cubicBezTo>
                    <a:cubicBezTo>
                      <a:pt x="3370" y="2585"/>
                      <a:pt x="3441" y="2287"/>
                      <a:pt x="3441" y="1977"/>
                    </a:cubicBezTo>
                    <a:cubicBezTo>
                      <a:pt x="3441" y="894"/>
                      <a:pt x="2560" y="1"/>
                      <a:pt x="1465" y="1"/>
                    </a:cubicBezTo>
                    <a:close/>
                  </a:path>
                </a:pathLst>
              </a:custGeom>
              <a:grpFill/>
              <a:ln>
                <a:noFill/>
              </a:ln>
            </p:spPr>
            <p:txBody>
              <a:bodyPr spcFirstLastPara="1" wrap="square" lIns="121900" tIns="121900" rIns="121900" bIns="121900" anchor="ctr" anchorCtr="0">
                <a:noAutofit/>
              </a:bodyPr>
              <a:lstStyle/>
              <a:p>
                <a:endParaRPr sz="2400"/>
              </a:p>
            </p:txBody>
          </p:sp>
          <p:sp>
            <p:nvSpPr>
              <p:cNvPr id="58" name="Google Shape;1845;p38">
                <a:extLst>
                  <a:ext uri="{FF2B5EF4-FFF2-40B4-BE49-F238E27FC236}">
                    <a16:creationId xmlns:a16="http://schemas.microsoft.com/office/drawing/2014/main" id="{61D170F1-9C9E-E286-6CFA-0D191AE8EE38}"/>
                  </a:ext>
                </a:extLst>
              </p:cNvPr>
              <p:cNvSpPr/>
              <p:nvPr/>
            </p:nvSpPr>
            <p:spPr>
              <a:xfrm>
                <a:off x="3168120" y="3917331"/>
                <a:ext cx="102707" cy="87016"/>
              </a:xfrm>
              <a:custGeom>
                <a:avLst/>
                <a:gdLst/>
                <a:ahLst/>
                <a:cxnLst/>
                <a:rect l="l" t="t" r="r" b="b"/>
                <a:pathLst>
                  <a:path w="3227" h="2734" extrusionOk="0">
                    <a:moveTo>
                      <a:pt x="277" y="0"/>
                    </a:moveTo>
                    <a:cubicBezTo>
                      <a:pt x="203" y="0"/>
                      <a:pt x="136" y="38"/>
                      <a:pt x="108" y="115"/>
                    </a:cubicBezTo>
                    <a:cubicBezTo>
                      <a:pt x="36" y="317"/>
                      <a:pt x="0" y="531"/>
                      <a:pt x="0" y="758"/>
                    </a:cubicBezTo>
                    <a:cubicBezTo>
                      <a:pt x="0" y="1841"/>
                      <a:pt x="881" y="2734"/>
                      <a:pt x="1977" y="2734"/>
                    </a:cubicBezTo>
                    <a:cubicBezTo>
                      <a:pt x="2394" y="2734"/>
                      <a:pt x="2798" y="2603"/>
                      <a:pt x="3144" y="2365"/>
                    </a:cubicBezTo>
                    <a:cubicBezTo>
                      <a:pt x="3215" y="2305"/>
                      <a:pt x="3227" y="2198"/>
                      <a:pt x="3191" y="2127"/>
                    </a:cubicBezTo>
                    <a:cubicBezTo>
                      <a:pt x="3162" y="2075"/>
                      <a:pt x="3106" y="2051"/>
                      <a:pt x="3050" y="2051"/>
                    </a:cubicBezTo>
                    <a:cubicBezTo>
                      <a:pt x="3015" y="2051"/>
                      <a:pt x="2981" y="2061"/>
                      <a:pt x="2953" y="2079"/>
                    </a:cubicBezTo>
                    <a:cubicBezTo>
                      <a:pt x="2667" y="2282"/>
                      <a:pt x="2334" y="2389"/>
                      <a:pt x="2001" y="2389"/>
                    </a:cubicBezTo>
                    <a:cubicBezTo>
                      <a:pt x="1108" y="2389"/>
                      <a:pt x="370" y="1662"/>
                      <a:pt x="370" y="769"/>
                    </a:cubicBezTo>
                    <a:cubicBezTo>
                      <a:pt x="370" y="591"/>
                      <a:pt x="405" y="412"/>
                      <a:pt x="465" y="246"/>
                    </a:cubicBezTo>
                    <a:cubicBezTo>
                      <a:pt x="465" y="138"/>
                      <a:pt x="417" y="43"/>
                      <a:pt x="334" y="7"/>
                    </a:cubicBezTo>
                    <a:cubicBezTo>
                      <a:pt x="315" y="3"/>
                      <a:pt x="296" y="0"/>
                      <a:pt x="277" y="0"/>
                    </a:cubicBezTo>
                    <a:close/>
                  </a:path>
                </a:pathLst>
              </a:custGeom>
              <a:grpFill/>
              <a:ln>
                <a:noFill/>
              </a:ln>
            </p:spPr>
            <p:txBody>
              <a:bodyPr spcFirstLastPara="1" wrap="square" lIns="121900" tIns="121900" rIns="121900" bIns="121900" anchor="ctr" anchorCtr="0">
                <a:noAutofit/>
              </a:bodyPr>
              <a:lstStyle/>
              <a:p>
                <a:endParaRPr sz="2400"/>
              </a:p>
            </p:txBody>
          </p:sp>
          <p:sp>
            <p:nvSpPr>
              <p:cNvPr id="59" name="Google Shape;1846;p38">
                <a:extLst>
                  <a:ext uri="{FF2B5EF4-FFF2-40B4-BE49-F238E27FC236}">
                    <a16:creationId xmlns:a16="http://schemas.microsoft.com/office/drawing/2014/main" id="{6AFB9578-10AD-4496-6D95-661BAF4502AB}"/>
                  </a:ext>
                </a:extLst>
              </p:cNvPr>
              <p:cNvSpPr/>
              <p:nvPr/>
            </p:nvSpPr>
            <p:spPr>
              <a:xfrm>
                <a:off x="3264749" y="3976275"/>
                <a:ext cx="183836" cy="183836"/>
              </a:xfrm>
              <a:custGeom>
                <a:avLst/>
                <a:gdLst/>
                <a:ahLst/>
                <a:cxnLst/>
                <a:rect l="l" t="t" r="r" b="b"/>
                <a:pathLst>
                  <a:path w="5776" h="5776" extrusionOk="0">
                    <a:moveTo>
                      <a:pt x="2739" y="1"/>
                    </a:moveTo>
                    <a:cubicBezTo>
                      <a:pt x="2548" y="1"/>
                      <a:pt x="2370" y="156"/>
                      <a:pt x="2322" y="346"/>
                    </a:cubicBezTo>
                    <a:lnTo>
                      <a:pt x="2215" y="846"/>
                    </a:lnTo>
                    <a:cubicBezTo>
                      <a:pt x="2132" y="882"/>
                      <a:pt x="2036" y="930"/>
                      <a:pt x="1953" y="953"/>
                    </a:cubicBezTo>
                    <a:lnTo>
                      <a:pt x="1525" y="668"/>
                    </a:lnTo>
                    <a:cubicBezTo>
                      <a:pt x="1454" y="627"/>
                      <a:pt x="1372" y="606"/>
                      <a:pt x="1291" y="606"/>
                    </a:cubicBezTo>
                    <a:cubicBezTo>
                      <a:pt x="1181" y="606"/>
                      <a:pt x="1071" y="645"/>
                      <a:pt x="989" y="727"/>
                    </a:cubicBezTo>
                    <a:lnTo>
                      <a:pt x="751" y="965"/>
                    </a:lnTo>
                    <a:cubicBezTo>
                      <a:pt x="620" y="1108"/>
                      <a:pt x="584" y="1322"/>
                      <a:pt x="691" y="1501"/>
                    </a:cubicBezTo>
                    <a:lnTo>
                      <a:pt x="977" y="1942"/>
                    </a:lnTo>
                    <a:cubicBezTo>
                      <a:pt x="917" y="2061"/>
                      <a:pt x="870" y="2180"/>
                      <a:pt x="822" y="2311"/>
                    </a:cubicBezTo>
                    <a:cubicBezTo>
                      <a:pt x="786" y="2394"/>
                      <a:pt x="858" y="2501"/>
                      <a:pt x="941" y="2537"/>
                    </a:cubicBezTo>
                    <a:cubicBezTo>
                      <a:pt x="954" y="2541"/>
                      <a:pt x="967" y="2542"/>
                      <a:pt x="980" y="2542"/>
                    </a:cubicBezTo>
                    <a:cubicBezTo>
                      <a:pt x="1055" y="2542"/>
                      <a:pt x="1137" y="2489"/>
                      <a:pt x="1167" y="2418"/>
                    </a:cubicBezTo>
                    <a:cubicBezTo>
                      <a:pt x="1203" y="2275"/>
                      <a:pt x="1251" y="2144"/>
                      <a:pt x="1322" y="2025"/>
                    </a:cubicBezTo>
                    <a:cubicBezTo>
                      <a:pt x="1358" y="1965"/>
                      <a:pt x="1358" y="1894"/>
                      <a:pt x="1322" y="1846"/>
                    </a:cubicBezTo>
                    <a:lnTo>
                      <a:pt x="989" y="1322"/>
                    </a:lnTo>
                    <a:cubicBezTo>
                      <a:pt x="977" y="1299"/>
                      <a:pt x="977" y="1263"/>
                      <a:pt x="1001" y="1239"/>
                    </a:cubicBezTo>
                    <a:lnTo>
                      <a:pt x="1239" y="1001"/>
                    </a:lnTo>
                    <a:cubicBezTo>
                      <a:pt x="1258" y="981"/>
                      <a:pt x="1274" y="973"/>
                      <a:pt x="1291" y="973"/>
                    </a:cubicBezTo>
                    <a:cubicBezTo>
                      <a:pt x="1304" y="973"/>
                      <a:pt x="1318" y="978"/>
                      <a:pt x="1334" y="989"/>
                    </a:cubicBezTo>
                    <a:lnTo>
                      <a:pt x="1846" y="1322"/>
                    </a:lnTo>
                    <a:cubicBezTo>
                      <a:pt x="1878" y="1342"/>
                      <a:pt x="1910" y="1354"/>
                      <a:pt x="1942" y="1354"/>
                    </a:cubicBezTo>
                    <a:cubicBezTo>
                      <a:pt x="1969" y="1354"/>
                      <a:pt x="1997" y="1345"/>
                      <a:pt x="2025" y="1322"/>
                    </a:cubicBezTo>
                    <a:cubicBezTo>
                      <a:pt x="2144" y="1251"/>
                      <a:pt x="2287" y="1203"/>
                      <a:pt x="2417" y="1156"/>
                    </a:cubicBezTo>
                    <a:cubicBezTo>
                      <a:pt x="2477" y="1144"/>
                      <a:pt x="2537" y="1084"/>
                      <a:pt x="2537" y="1025"/>
                    </a:cubicBezTo>
                    <a:lnTo>
                      <a:pt x="2656" y="418"/>
                    </a:lnTo>
                    <a:cubicBezTo>
                      <a:pt x="2656" y="382"/>
                      <a:pt x="2679" y="358"/>
                      <a:pt x="2727" y="358"/>
                    </a:cubicBezTo>
                    <a:lnTo>
                      <a:pt x="3060" y="358"/>
                    </a:lnTo>
                    <a:cubicBezTo>
                      <a:pt x="3084" y="358"/>
                      <a:pt x="3120" y="394"/>
                      <a:pt x="3132" y="418"/>
                    </a:cubicBezTo>
                    <a:lnTo>
                      <a:pt x="3251" y="1025"/>
                    </a:lnTo>
                    <a:cubicBezTo>
                      <a:pt x="3263" y="1084"/>
                      <a:pt x="3310" y="1144"/>
                      <a:pt x="3370" y="1156"/>
                    </a:cubicBezTo>
                    <a:cubicBezTo>
                      <a:pt x="3501" y="1203"/>
                      <a:pt x="3632" y="1251"/>
                      <a:pt x="3751" y="1322"/>
                    </a:cubicBezTo>
                    <a:cubicBezTo>
                      <a:pt x="3781" y="1340"/>
                      <a:pt x="3816" y="1349"/>
                      <a:pt x="3849" y="1349"/>
                    </a:cubicBezTo>
                    <a:cubicBezTo>
                      <a:pt x="3882" y="1349"/>
                      <a:pt x="3912" y="1340"/>
                      <a:pt x="3930" y="1322"/>
                    </a:cubicBezTo>
                    <a:lnTo>
                      <a:pt x="4453" y="989"/>
                    </a:lnTo>
                    <a:cubicBezTo>
                      <a:pt x="4469" y="978"/>
                      <a:pt x="4483" y="973"/>
                      <a:pt x="4497" y="973"/>
                    </a:cubicBezTo>
                    <a:cubicBezTo>
                      <a:pt x="4513" y="973"/>
                      <a:pt x="4529" y="981"/>
                      <a:pt x="4549" y="1001"/>
                    </a:cubicBezTo>
                    <a:lnTo>
                      <a:pt x="4787" y="1239"/>
                    </a:lnTo>
                    <a:cubicBezTo>
                      <a:pt x="4811" y="1263"/>
                      <a:pt x="4811" y="1299"/>
                      <a:pt x="4799" y="1322"/>
                    </a:cubicBezTo>
                    <a:lnTo>
                      <a:pt x="4453" y="1846"/>
                    </a:lnTo>
                    <a:cubicBezTo>
                      <a:pt x="4430" y="1906"/>
                      <a:pt x="4406" y="1965"/>
                      <a:pt x="4453" y="2025"/>
                    </a:cubicBezTo>
                    <a:cubicBezTo>
                      <a:pt x="4525" y="2144"/>
                      <a:pt x="4573" y="2275"/>
                      <a:pt x="4620" y="2418"/>
                    </a:cubicBezTo>
                    <a:cubicBezTo>
                      <a:pt x="4632" y="2477"/>
                      <a:pt x="4692" y="2537"/>
                      <a:pt x="4751" y="2537"/>
                    </a:cubicBezTo>
                    <a:lnTo>
                      <a:pt x="5358" y="2656"/>
                    </a:lnTo>
                    <a:cubicBezTo>
                      <a:pt x="5394" y="2656"/>
                      <a:pt x="5418" y="2680"/>
                      <a:pt x="5418" y="2727"/>
                    </a:cubicBezTo>
                    <a:lnTo>
                      <a:pt x="5418" y="3049"/>
                    </a:lnTo>
                    <a:cubicBezTo>
                      <a:pt x="5418" y="3085"/>
                      <a:pt x="5394" y="3108"/>
                      <a:pt x="5358" y="3132"/>
                    </a:cubicBezTo>
                    <a:lnTo>
                      <a:pt x="4751" y="3251"/>
                    </a:lnTo>
                    <a:cubicBezTo>
                      <a:pt x="4692" y="3263"/>
                      <a:pt x="4632" y="3311"/>
                      <a:pt x="4620" y="3370"/>
                    </a:cubicBezTo>
                    <a:cubicBezTo>
                      <a:pt x="4573" y="3501"/>
                      <a:pt x="4525" y="3632"/>
                      <a:pt x="4453" y="3751"/>
                    </a:cubicBezTo>
                    <a:cubicBezTo>
                      <a:pt x="4430" y="3811"/>
                      <a:pt x="4430" y="3882"/>
                      <a:pt x="4453" y="3930"/>
                    </a:cubicBezTo>
                    <a:lnTo>
                      <a:pt x="4799" y="4454"/>
                    </a:lnTo>
                    <a:cubicBezTo>
                      <a:pt x="4811" y="4478"/>
                      <a:pt x="4811" y="4513"/>
                      <a:pt x="4787" y="4537"/>
                    </a:cubicBezTo>
                    <a:lnTo>
                      <a:pt x="4549" y="4775"/>
                    </a:lnTo>
                    <a:cubicBezTo>
                      <a:pt x="4526" y="4798"/>
                      <a:pt x="4508" y="4806"/>
                      <a:pt x="4489" y="4806"/>
                    </a:cubicBezTo>
                    <a:cubicBezTo>
                      <a:pt x="4478" y="4806"/>
                      <a:pt x="4467" y="4803"/>
                      <a:pt x="4453" y="4799"/>
                    </a:cubicBezTo>
                    <a:lnTo>
                      <a:pt x="3930" y="4454"/>
                    </a:lnTo>
                    <a:cubicBezTo>
                      <a:pt x="3898" y="4435"/>
                      <a:pt x="3866" y="4422"/>
                      <a:pt x="3834" y="4422"/>
                    </a:cubicBezTo>
                    <a:cubicBezTo>
                      <a:pt x="3806" y="4422"/>
                      <a:pt x="3779" y="4432"/>
                      <a:pt x="3751" y="4454"/>
                    </a:cubicBezTo>
                    <a:cubicBezTo>
                      <a:pt x="3632" y="4525"/>
                      <a:pt x="3501" y="4573"/>
                      <a:pt x="3370" y="4621"/>
                    </a:cubicBezTo>
                    <a:cubicBezTo>
                      <a:pt x="3310" y="4632"/>
                      <a:pt x="3251" y="4692"/>
                      <a:pt x="3251" y="4751"/>
                    </a:cubicBezTo>
                    <a:lnTo>
                      <a:pt x="3132" y="5359"/>
                    </a:lnTo>
                    <a:cubicBezTo>
                      <a:pt x="3132" y="5394"/>
                      <a:pt x="3096" y="5418"/>
                      <a:pt x="3060" y="5418"/>
                    </a:cubicBezTo>
                    <a:lnTo>
                      <a:pt x="2727" y="5418"/>
                    </a:lnTo>
                    <a:cubicBezTo>
                      <a:pt x="2703" y="5418"/>
                      <a:pt x="2668" y="5394"/>
                      <a:pt x="2656" y="5359"/>
                    </a:cubicBezTo>
                    <a:lnTo>
                      <a:pt x="2537" y="4751"/>
                    </a:lnTo>
                    <a:cubicBezTo>
                      <a:pt x="2525" y="4692"/>
                      <a:pt x="2477" y="4632"/>
                      <a:pt x="2417" y="4621"/>
                    </a:cubicBezTo>
                    <a:cubicBezTo>
                      <a:pt x="2287" y="4573"/>
                      <a:pt x="2144" y="4525"/>
                      <a:pt x="2025" y="4454"/>
                    </a:cubicBezTo>
                    <a:cubicBezTo>
                      <a:pt x="1995" y="4436"/>
                      <a:pt x="1962" y="4427"/>
                      <a:pt x="1931" y="4427"/>
                    </a:cubicBezTo>
                    <a:cubicBezTo>
                      <a:pt x="1900" y="4427"/>
                      <a:pt x="1870" y="4436"/>
                      <a:pt x="1846" y="4454"/>
                    </a:cubicBezTo>
                    <a:lnTo>
                      <a:pt x="1334" y="4799"/>
                    </a:lnTo>
                    <a:cubicBezTo>
                      <a:pt x="1321" y="4803"/>
                      <a:pt x="1309" y="4806"/>
                      <a:pt x="1298" y="4806"/>
                    </a:cubicBezTo>
                    <a:cubicBezTo>
                      <a:pt x="1279" y="4806"/>
                      <a:pt x="1261" y="4798"/>
                      <a:pt x="1239" y="4775"/>
                    </a:cubicBezTo>
                    <a:lnTo>
                      <a:pt x="1001" y="4537"/>
                    </a:lnTo>
                    <a:cubicBezTo>
                      <a:pt x="977" y="4513"/>
                      <a:pt x="977" y="4478"/>
                      <a:pt x="989" y="4454"/>
                    </a:cubicBezTo>
                    <a:lnTo>
                      <a:pt x="1322" y="3930"/>
                    </a:lnTo>
                    <a:cubicBezTo>
                      <a:pt x="1358" y="3870"/>
                      <a:pt x="1370" y="3811"/>
                      <a:pt x="1322" y="3751"/>
                    </a:cubicBezTo>
                    <a:cubicBezTo>
                      <a:pt x="1251" y="3632"/>
                      <a:pt x="1215" y="3501"/>
                      <a:pt x="1167" y="3370"/>
                    </a:cubicBezTo>
                    <a:cubicBezTo>
                      <a:pt x="1144" y="3311"/>
                      <a:pt x="1084" y="3251"/>
                      <a:pt x="1024" y="3251"/>
                    </a:cubicBezTo>
                    <a:lnTo>
                      <a:pt x="417" y="3132"/>
                    </a:lnTo>
                    <a:cubicBezTo>
                      <a:pt x="393" y="3132"/>
                      <a:pt x="358" y="3097"/>
                      <a:pt x="358" y="3049"/>
                    </a:cubicBezTo>
                    <a:lnTo>
                      <a:pt x="358" y="2727"/>
                    </a:lnTo>
                    <a:cubicBezTo>
                      <a:pt x="358" y="2692"/>
                      <a:pt x="393" y="2668"/>
                      <a:pt x="417" y="2656"/>
                    </a:cubicBezTo>
                    <a:lnTo>
                      <a:pt x="465" y="2632"/>
                    </a:lnTo>
                    <a:cubicBezTo>
                      <a:pt x="548" y="2620"/>
                      <a:pt x="632" y="2525"/>
                      <a:pt x="596" y="2430"/>
                    </a:cubicBezTo>
                    <a:cubicBezTo>
                      <a:pt x="586" y="2352"/>
                      <a:pt x="520" y="2289"/>
                      <a:pt x="444" y="2289"/>
                    </a:cubicBezTo>
                    <a:cubicBezTo>
                      <a:pt x="428" y="2289"/>
                      <a:pt x="410" y="2292"/>
                      <a:pt x="393" y="2299"/>
                    </a:cubicBezTo>
                    <a:lnTo>
                      <a:pt x="346" y="2311"/>
                    </a:lnTo>
                    <a:cubicBezTo>
                      <a:pt x="155" y="2358"/>
                      <a:pt x="1" y="2513"/>
                      <a:pt x="1" y="2727"/>
                    </a:cubicBezTo>
                    <a:lnTo>
                      <a:pt x="1" y="3049"/>
                    </a:lnTo>
                    <a:cubicBezTo>
                      <a:pt x="1" y="3251"/>
                      <a:pt x="155" y="3430"/>
                      <a:pt x="346" y="3466"/>
                    </a:cubicBezTo>
                    <a:lnTo>
                      <a:pt x="846" y="3573"/>
                    </a:lnTo>
                    <a:cubicBezTo>
                      <a:pt x="882" y="3668"/>
                      <a:pt x="929" y="3751"/>
                      <a:pt x="953" y="3847"/>
                    </a:cubicBezTo>
                    <a:lnTo>
                      <a:pt x="679" y="4275"/>
                    </a:lnTo>
                    <a:cubicBezTo>
                      <a:pt x="572" y="4442"/>
                      <a:pt x="584" y="4656"/>
                      <a:pt x="727" y="4811"/>
                    </a:cubicBezTo>
                    <a:lnTo>
                      <a:pt x="977" y="5049"/>
                    </a:lnTo>
                    <a:cubicBezTo>
                      <a:pt x="1055" y="5127"/>
                      <a:pt x="1163" y="5172"/>
                      <a:pt x="1278" y="5172"/>
                    </a:cubicBezTo>
                    <a:cubicBezTo>
                      <a:pt x="1356" y="5172"/>
                      <a:pt x="1436" y="5152"/>
                      <a:pt x="1513" y="5109"/>
                    </a:cubicBezTo>
                    <a:lnTo>
                      <a:pt x="1941" y="4823"/>
                    </a:lnTo>
                    <a:cubicBezTo>
                      <a:pt x="2025" y="4871"/>
                      <a:pt x="2120" y="4894"/>
                      <a:pt x="2203" y="4930"/>
                    </a:cubicBezTo>
                    <a:lnTo>
                      <a:pt x="2310" y="5430"/>
                    </a:lnTo>
                    <a:cubicBezTo>
                      <a:pt x="2358" y="5633"/>
                      <a:pt x="2513" y="5775"/>
                      <a:pt x="2727" y="5775"/>
                    </a:cubicBezTo>
                    <a:lnTo>
                      <a:pt x="3060" y="5775"/>
                    </a:lnTo>
                    <a:cubicBezTo>
                      <a:pt x="3251" y="5775"/>
                      <a:pt x="3430" y="5633"/>
                      <a:pt x="3465" y="5430"/>
                    </a:cubicBezTo>
                    <a:lnTo>
                      <a:pt x="3572" y="4930"/>
                    </a:lnTo>
                    <a:cubicBezTo>
                      <a:pt x="3668" y="4894"/>
                      <a:pt x="3751" y="4859"/>
                      <a:pt x="3846" y="4823"/>
                    </a:cubicBezTo>
                    <a:lnTo>
                      <a:pt x="4275" y="5109"/>
                    </a:lnTo>
                    <a:cubicBezTo>
                      <a:pt x="4344" y="5153"/>
                      <a:pt x="4422" y="5175"/>
                      <a:pt x="4500" y="5175"/>
                    </a:cubicBezTo>
                    <a:cubicBezTo>
                      <a:pt x="4610" y="5175"/>
                      <a:pt x="4720" y="5132"/>
                      <a:pt x="4811" y="5049"/>
                    </a:cubicBezTo>
                    <a:lnTo>
                      <a:pt x="5049" y="4811"/>
                    </a:lnTo>
                    <a:cubicBezTo>
                      <a:pt x="5180" y="4680"/>
                      <a:pt x="5215" y="4454"/>
                      <a:pt x="5108" y="4275"/>
                    </a:cubicBezTo>
                    <a:lnTo>
                      <a:pt x="4823" y="3847"/>
                    </a:lnTo>
                    <a:cubicBezTo>
                      <a:pt x="4870" y="3751"/>
                      <a:pt x="4894" y="3668"/>
                      <a:pt x="4930" y="3573"/>
                    </a:cubicBezTo>
                    <a:lnTo>
                      <a:pt x="5442" y="3466"/>
                    </a:lnTo>
                    <a:cubicBezTo>
                      <a:pt x="5632" y="3430"/>
                      <a:pt x="5775" y="3263"/>
                      <a:pt x="5775" y="3049"/>
                    </a:cubicBezTo>
                    <a:lnTo>
                      <a:pt x="5775" y="2727"/>
                    </a:lnTo>
                    <a:cubicBezTo>
                      <a:pt x="5775" y="2513"/>
                      <a:pt x="5644" y="2358"/>
                      <a:pt x="5454" y="2311"/>
                    </a:cubicBezTo>
                    <a:lnTo>
                      <a:pt x="4942" y="2204"/>
                    </a:lnTo>
                    <a:cubicBezTo>
                      <a:pt x="4918" y="2120"/>
                      <a:pt x="4870" y="2025"/>
                      <a:pt x="4846" y="1942"/>
                    </a:cubicBezTo>
                    <a:lnTo>
                      <a:pt x="5120" y="1501"/>
                    </a:lnTo>
                    <a:cubicBezTo>
                      <a:pt x="5227" y="1346"/>
                      <a:pt x="5215" y="1120"/>
                      <a:pt x="5061" y="965"/>
                    </a:cubicBezTo>
                    <a:lnTo>
                      <a:pt x="4823" y="727"/>
                    </a:lnTo>
                    <a:cubicBezTo>
                      <a:pt x="4745" y="650"/>
                      <a:pt x="4634" y="610"/>
                      <a:pt x="4520" y="610"/>
                    </a:cubicBezTo>
                    <a:cubicBezTo>
                      <a:pt x="4441" y="610"/>
                      <a:pt x="4360" y="629"/>
                      <a:pt x="4287" y="668"/>
                    </a:cubicBezTo>
                    <a:lnTo>
                      <a:pt x="3858" y="953"/>
                    </a:lnTo>
                    <a:cubicBezTo>
                      <a:pt x="3763" y="906"/>
                      <a:pt x="3680" y="882"/>
                      <a:pt x="3596" y="846"/>
                    </a:cubicBezTo>
                    <a:lnTo>
                      <a:pt x="3489" y="346"/>
                    </a:lnTo>
                    <a:cubicBezTo>
                      <a:pt x="3441" y="156"/>
                      <a:pt x="3275" y="1"/>
                      <a:pt x="3072" y="1"/>
                    </a:cubicBezTo>
                    <a:close/>
                  </a:path>
                </a:pathLst>
              </a:custGeom>
              <a:grpFill/>
              <a:ln>
                <a:noFill/>
              </a:ln>
            </p:spPr>
            <p:txBody>
              <a:bodyPr spcFirstLastPara="1" wrap="square" lIns="121900" tIns="121900" rIns="121900" bIns="121900" anchor="ctr" anchorCtr="0">
                <a:noAutofit/>
              </a:bodyPr>
              <a:lstStyle/>
              <a:p>
                <a:endParaRPr sz="2400"/>
              </a:p>
            </p:txBody>
          </p:sp>
          <p:sp>
            <p:nvSpPr>
              <p:cNvPr id="60" name="Google Shape;1847;p38">
                <a:extLst>
                  <a:ext uri="{FF2B5EF4-FFF2-40B4-BE49-F238E27FC236}">
                    <a16:creationId xmlns:a16="http://schemas.microsoft.com/office/drawing/2014/main" id="{D441AC42-9D72-4F8D-6FDF-E5356EEFFB9C}"/>
                  </a:ext>
                </a:extLst>
              </p:cNvPr>
              <p:cNvSpPr/>
              <p:nvPr/>
            </p:nvSpPr>
            <p:spPr>
              <a:xfrm>
                <a:off x="3326526" y="4036907"/>
                <a:ext cx="62541" cy="62573"/>
              </a:xfrm>
              <a:custGeom>
                <a:avLst/>
                <a:gdLst/>
                <a:ahLst/>
                <a:cxnLst/>
                <a:rect l="l" t="t" r="r" b="b"/>
                <a:pathLst>
                  <a:path w="1965" h="1966" extrusionOk="0">
                    <a:moveTo>
                      <a:pt x="977" y="1"/>
                    </a:moveTo>
                    <a:cubicBezTo>
                      <a:pt x="441" y="1"/>
                      <a:pt x="0" y="453"/>
                      <a:pt x="0" y="989"/>
                    </a:cubicBezTo>
                    <a:cubicBezTo>
                      <a:pt x="0" y="1525"/>
                      <a:pt x="441" y="1965"/>
                      <a:pt x="977" y="1965"/>
                    </a:cubicBezTo>
                    <a:cubicBezTo>
                      <a:pt x="1203" y="1965"/>
                      <a:pt x="1417" y="1894"/>
                      <a:pt x="1572" y="1763"/>
                    </a:cubicBezTo>
                    <a:cubicBezTo>
                      <a:pt x="1655" y="1703"/>
                      <a:pt x="1667" y="1596"/>
                      <a:pt x="1608" y="1501"/>
                    </a:cubicBezTo>
                    <a:cubicBezTo>
                      <a:pt x="1574" y="1461"/>
                      <a:pt x="1525" y="1439"/>
                      <a:pt x="1473" y="1439"/>
                    </a:cubicBezTo>
                    <a:cubicBezTo>
                      <a:pt x="1434" y="1439"/>
                      <a:pt x="1394" y="1452"/>
                      <a:pt x="1358" y="1477"/>
                    </a:cubicBezTo>
                    <a:cubicBezTo>
                      <a:pt x="1250" y="1561"/>
                      <a:pt x="1119" y="1608"/>
                      <a:pt x="965" y="1608"/>
                    </a:cubicBezTo>
                    <a:cubicBezTo>
                      <a:pt x="619" y="1608"/>
                      <a:pt x="346" y="1322"/>
                      <a:pt x="346" y="977"/>
                    </a:cubicBezTo>
                    <a:cubicBezTo>
                      <a:pt x="346" y="644"/>
                      <a:pt x="619" y="358"/>
                      <a:pt x="977" y="358"/>
                    </a:cubicBezTo>
                    <a:cubicBezTo>
                      <a:pt x="1322" y="358"/>
                      <a:pt x="1608" y="644"/>
                      <a:pt x="1608" y="989"/>
                    </a:cubicBezTo>
                    <a:cubicBezTo>
                      <a:pt x="1608" y="1084"/>
                      <a:pt x="1679" y="1168"/>
                      <a:pt x="1786" y="1168"/>
                    </a:cubicBezTo>
                    <a:cubicBezTo>
                      <a:pt x="1893" y="1168"/>
                      <a:pt x="1965" y="1084"/>
                      <a:pt x="1965" y="989"/>
                    </a:cubicBezTo>
                    <a:cubicBezTo>
                      <a:pt x="1965" y="453"/>
                      <a:pt x="1512" y="1"/>
                      <a:pt x="977" y="1"/>
                    </a:cubicBezTo>
                    <a:close/>
                  </a:path>
                </a:pathLst>
              </a:custGeom>
              <a:grpFill/>
              <a:ln>
                <a:noFill/>
              </a:ln>
            </p:spPr>
            <p:txBody>
              <a:bodyPr spcFirstLastPara="1" wrap="square" lIns="121900" tIns="121900" rIns="121900" bIns="121900" anchor="ctr" anchorCtr="0">
                <a:noAutofit/>
              </a:bodyPr>
              <a:lstStyle/>
              <a:p>
                <a:endParaRPr sz="2400"/>
              </a:p>
            </p:txBody>
          </p:sp>
          <p:sp>
            <p:nvSpPr>
              <p:cNvPr id="61" name="Google Shape;1848;p38">
                <a:extLst>
                  <a:ext uri="{FF2B5EF4-FFF2-40B4-BE49-F238E27FC236}">
                    <a16:creationId xmlns:a16="http://schemas.microsoft.com/office/drawing/2014/main" id="{B20E4374-1BCE-B210-EED8-31789EA8B49D}"/>
                  </a:ext>
                </a:extLst>
              </p:cNvPr>
              <p:cNvSpPr/>
              <p:nvPr/>
            </p:nvSpPr>
            <p:spPr>
              <a:xfrm>
                <a:off x="3196542" y="3907687"/>
                <a:ext cx="68238" cy="68238"/>
              </a:xfrm>
              <a:custGeom>
                <a:avLst/>
                <a:gdLst/>
                <a:ahLst/>
                <a:cxnLst/>
                <a:rect l="l" t="t" r="r" b="b"/>
                <a:pathLst>
                  <a:path w="2144" h="2144" extrusionOk="0">
                    <a:moveTo>
                      <a:pt x="1072" y="358"/>
                    </a:moveTo>
                    <a:cubicBezTo>
                      <a:pt x="1477" y="358"/>
                      <a:pt x="1786" y="680"/>
                      <a:pt x="1786" y="1072"/>
                    </a:cubicBezTo>
                    <a:cubicBezTo>
                      <a:pt x="1786" y="1477"/>
                      <a:pt x="1465" y="1787"/>
                      <a:pt x="1072" y="1787"/>
                    </a:cubicBezTo>
                    <a:cubicBezTo>
                      <a:pt x="691" y="1787"/>
                      <a:pt x="358" y="1453"/>
                      <a:pt x="358" y="1072"/>
                    </a:cubicBezTo>
                    <a:cubicBezTo>
                      <a:pt x="358" y="668"/>
                      <a:pt x="691" y="358"/>
                      <a:pt x="1072" y="358"/>
                    </a:cubicBezTo>
                    <a:close/>
                    <a:moveTo>
                      <a:pt x="1072" y="1"/>
                    </a:moveTo>
                    <a:cubicBezTo>
                      <a:pt x="477" y="1"/>
                      <a:pt x="0" y="477"/>
                      <a:pt x="0" y="1072"/>
                    </a:cubicBezTo>
                    <a:cubicBezTo>
                      <a:pt x="0" y="1668"/>
                      <a:pt x="477" y="2144"/>
                      <a:pt x="1072" y="2144"/>
                    </a:cubicBezTo>
                    <a:cubicBezTo>
                      <a:pt x="1667" y="2144"/>
                      <a:pt x="2144" y="1656"/>
                      <a:pt x="2144" y="1072"/>
                    </a:cubicBezTo>
                    <a:cubicBezTo>
                      <a:pt x="2144" y="477"/>
                      <a:pt x="1667" y="1"/>
                      <a:pt x="1072" y="1"/>
                    </a:cubicBezTo>
                    <a:close/>
                  </a:path>
                </a:pathLst>
              </a:custGeom>
              <a:grpFill/>
              <a:ln>
                <a:noFill/>
              </a:ln>
            </p:spPr>
            <p:txBody>
              <a:bodyPr spcFirstLastPara="1" wrap="square" lIns="121900" tIns="121900" rIns="121900" bIns="121900" anchor="ctr" anchorCtr="0">
                <a:noAutofit/>
              </a:bodyPr>
              <a:lstStyle/>
              <a:p>
                <a:endParaRPr sz="2400"/>
              </a:p>
            </p:txBody>
          </p:sp>
        </p:grpSp>
      </p:grpSp>
      <p:sp>
        <p:nvSpPr>
          <p:cNvPr id="193" name="TextBox 192">
            <a:extLst>
              <a:ext uri="{FF2B5EF4-FFF2-40B4-BE49-F238E27FC236}">
                <a16:creationId xmlns:a16="http://schemas.microsoft.com/office/drawing/2014/main" id="{2323E316-C2EC-19A6-F3D4-3768F2CFBAAB}"/>
              </a:ext>
            </a:extLst>
          </p:cNvPr>
          <p:cNvSpPr txBox="1"/>
          <p:nvPr/>
        </p:nvSpPr>
        <p:spPr>
          <a:xfrm>
            <a:off x="5206797" y="2117771"/>
            <a:ext cx="1213453" cy="400110"/>
          </a:xfrm>
          <a:prstGeom prst="rect">
            <a:avLst/>
          </a:prstGeom>
          <a:noFill/>
        </p:spPr>
        <p:txBody>
          <a:bodyPr wrap="square" rtlCol="0">
            <a:spAutoFit/>
          </a:bodyPr>
          <a:lstStyle/>
          <a:p>
            <a:pPr algn="ctr" rtl="1"/>
            <a:r>
              <a:rPr lang="fa-IR" sz="2000" dirty="0">
                <a:cs typeface="B Titr" panose="00000700000000000000" pitchFamily="2" charset="-78"/>
              </a:rPr>
              <a:t>تیتر عنوان</a:t>
            </a:r>
            <a:endParaRPr lang="en-US" sz="6600" dirty="0">
              <a:cs typeface="B Titr" panose="00000700000000000000" pitchFamily="2" charset="-78"/>
            </a:endParaRPr>
          </a:p>
        </p:txBody>
      </p:sp>
      <p:sp>
        <p:nvSpPr>
          <p:cNvPr id="196" name="TextBox 195">
            <a:extLst>
              <a:ext uri="{FF2B5EF4-FFF2-40B4-BE49-F238E27FC236}">
                <a16:creationId xmlns:a16="http://schemas.microsoft.com/office/drawing/2014/main" id="{959A66E4-A8A7-7D00-6673-42CA76754901}"/>
              </a:ext>
            </a:extLst>
          </p:cNvPr>
          <p:cNvSpPr txBox="1"/>
          <p:nvPr/>
        </p:nvSpPr>
        <p:spPr>
          <a:xfrm>
            <a:off x="5206713" y="3096095"/>
            <a:ext cx="1213453" cy="400110"/>
          </a:xfrm>
          <a:prstGeom prst="rect">
            <a:avLst/>
          </a:prstGeom>
          <a:noFill/>
        </p:spPr>
        <p:txBody>
          <a:bodyPr wrap="square" rtlCol="0">
            <a:spAutoFit/>
          </a:bodyPr>
          <a:lstStyle/>
          <a:p>
            <a:pPr algn="ctr" rtl="1"/>
            <a:r>
              <a:rPr lang="fa-IR" sz="2000" dirty="0">
                <a:cs typeface="B Titr" panose="00000700000000000000" pitchFamily="2" charset="-78"/>
              </a:rPr>
              <a:t>تیتر عنوان</a:t>
            </a:r>
            <a:endParaRPr lang="en-US" sz="6600" dirty="0">
              <a:cs typeface="B Titr" panose="00000700000000000000" pitchFamily="2" charset="-78"/>
            </a:endParaRPr>
          </a:p>
        </p:txBody>
      </p:sp>
      <p:sp>
        <p:nvSpPr>
          <p:cNvPr id="197" name="TextBox 196">
            <a:extLst>
              <a:ext uri="{FF2B5EF4-FFF2-40B4-BE49-F238E27FC236}">
                <a16:creationId xmlns:a16="http://schemas.microsoft.com/office/drawing/2014/main" id="{878995A5-CFAB-5E1C-CA9F-639CA91088D3}"/>
              </a:ext>
            </a:extLst>
          </p:cNvPr>
          <p:cNvSpPr txBox="1"/>
          <p:nvPr/>
        </p:nvSpPr>
        <p:spPr>
          <a:xfrm>
            <a:off x="5192705" y="4054563"/>
            <a:ext cx="1213453" cy="400110"/>
          </a:xfrm>
          <a:prstGeom prst="rect">
            <a:avLst/>
          </a:prstGeom>
          <a:noFill/>
        </p:spPr>
        <p:txBody>
          <a:bodyPr wrap="square" rtlCol="0">
            <a:spAutoFit/>
          </a:bodyPr>
          <a:lstStyle/>
          <a:p>
            <a:pPr algn="ctr" rtl="1"/>
            <a:r>
              <a:rPr lang="fa-IR" sz="2000" dirty="0">
                <a:cs typeface="B Titr" panose="00000700000000000000" pitchFamily="2" charset="-78"/>
              </a:rPr>
              <a:t>تیتر عنوان</a:t>
            </a:r>
            <a:endParaRPr lang="en-US" sz="6600" dirty="0">
              <a:cs typeface="B Titr" panose="00000700000000000000" pitchFamily="2" charset="-78"/>
            </a:endParaRPr>
          </a:p>
        </p:txBody>
      </p:sp>
      <p:sp>
        <p:nvSpPr>
          <p:cNvPr id="198" name="TextBox 197">
            <a:extLst>
              <a:ext uri="{FF2B5EF4-FFF2-40B4-BE49-F238E27FC236}">
                <a16:creationId xmlns:a16="http://schemas.microsoft.com/office/drawing/2014/main" id="{83BD3741-BAF1-F01A-5347-A4C1CCB634B8}"/>
              </a:ext>
            </a:extLst>
          </p:cNvPr>
          <p:cNvSpPr txBox="1"/>
          <p:nvPr/>
        </p:nvSpPr>
        <p:spPr>
          <a:xfrm>
            <a:off x="5192621" y="5032887"/>
            <a:ext cx="1213453" cy="400110"/>
          </a:xfrm>
          <a:prstGeom prst="rect">
            <a:avLst/>
          </a:prstGeom>
          <a:noFill/>
        </p:spPr>
        <p:txBody>
          <a:bodyPr wrap="square" rtlCol="0">
            <a:spAutoFit/>
          </a:bodyPr>
          <a:lstStyle/>
          <a:p>
            <a:pPr algn="ctr" rtl="1"/>
            <a:r>
              <a:rPr lang="fa-IR" sz="2000" dirty="0">
                <a:cs typeface="B Titr" panose="00000700000000000000" pitchFamily="2" charset="-78"/>
              </a:rPr>
              <a:t>تیتر عنوان</a:t>
            </a:r>
            <a:endParaRPr lang="en-US" sz="6600" dirty="0">
              <a:cs typeface="B Titr" panose="00000700000000000000" pitchFamily="2" charset="-78"/>
            </a:endParaRPr>
          </a:p>
        </p:txBody>
      </p:sp>
      <p:grpSp>
        <p:nvGrpSpPr>
          <p:cNvPr id="199" name="Google Shape;1688;p36">
            <a:extLst>
              <a:ext uri="{FF2B5EF4-FFF2-40B4-BE49-F238E27FC236}">
                <a16:creationId xmlns:a16="http://schemas.microsoft.com/office/drawing/2014/main" id="{FF0C4D2B-D2D3-F42D-0896-B1DEC0D0D985}"/>
              </a:ext>
            </a:extLst>
          </p:cNvPr>
          <p:cNvGrpSpPr/>
          <p:nvPr/>
        </p:nvGrpSpPr>
        <p:grpSpPr>
          <a:xfrm>
            <a:off x="7844655" y="3005843"/>
            <a:ext cx="545935" cy="545978"/>
            <a:chOff x="-63252250" y="1930850"/>
            <a:chExt cx="319000" cy="319025"/>
          </a:xfrm>
          <a:solidFill>
            <a:srgbClr val="002060"/>
          </a:solidFill>
        </p:grpSpPr>
        <p:sp>
          <p:nvSpPr>
            <p:cNvPr id="200" name="Google Shape;1689;p36">
              <a:extLst>
                <a:ext uri="{FF2B5EF4-FFF2-40B4-BE49-F238E27FC236}">
                  <a16:creationId xmlns:a16="http://schemas.microsoft.com/office/drawing/2014/main" id="{79359D90-89B1-8720-A3C6-59CF4BDEA020}"/>
                </a:ext>
              </a:extLst>
            </p:cNvPr>
            <p:cNvSpPr/>
            <p:nvPr/>
          </p:nvSpPr>
          <p:spPr>
            <a:xfrm>
              <a:off x="-63252250" y="1930850"/>
              <a:ext cx="319000" cy="319025"/>
            </a:xfrm>
            <a:custGeom>
              <a:avLst/>
              <a:gdLst/>
              <a:ahLst/>
              <a:cxnLst/>
              <a:rect l="l" t="t" r="r" b="b"/>
              <a:pathLst>
                <a:path w="12760" h="12761" extrusionOk="0">
                  <a:moveTo>
                    <a:pt x="7026" y="914"/>
                  </a:moveTo>
                  <a:lnTo>
                    <a:pt x="7026" y="1954"/>
                  </a:lnTo>
                  <a:cubicBezTo>
                    <a:pt x="7026" y="2174"/>
                    <a:pt x="7120" y="2332"/>
                    <a:pt x="7341" y="2363"/>
                  </a:cubicBezTo>
                  <a:cubicBezTo>
                    <a:pt x="7813" y="2489"/>
                    <a:pt x="8286" y="2647"/>
                    <a:pt x="8664" y="2899"/>
                  </a:cubicBezTo>
                  <a:cubicBezTo>
                    <a:pt x="8733" y="2954"/>
                    <a:pt x="8820" y="2979"/>
                    <a:pt x="8905" y="2979"/>
                  </a:cubicBezTo>
                  <a:cubicBezTo>
                    <a:pt x="9012" y="2979"/>
                    <a:pt x="9115" y="2938"/>
                    <a:pt x="9168" y="2868"/>
                  </a:cubicBezTo>
                  <a:lnTo>
                    <a:pt x="9924" y="2111"/>
                  </a:lnTo>
                  <a:lnTo>
                    <a:pt x="10712" y="2899"/>
                  </a:lnTo>
                  <a:lnTo>
                    <a:pt x="9956" y="3655"/>
                  </a:lnTo>
                  <a:cubicBezTo>
                    <a:pt x="9861" y="3781"/>
                    <a:pt x="9798" y="4002"/>
                    <a:pt x="9924" y="4159"/>
                  </a:cubicBezTo>
                  <a:cubicBezTo>
                    <a:pt x="10208" y="4600"/>
                    <a:pt x="10397" y="5041"/>
                    <a:pt x="10460" y="5514"/>
                  </a:cubicBezTo>
                  <a:cubicBezTo>
                    <a:pt x="10523" y="5703"/>
                    <a:pt x="10680" y="5829"/>
                    <a:pt x="10869" y="5829"/>
                  </a:cubicBezTo>
                  <a:lnTo>
                    <a:pt x="11941" y="5829"/>
                  </a:lnTo>
                  <a:lnTo>
                    <a:pt x="11941" y="6932"/>
                  </a:lnTo>
                  <a:lnTo>
                    <a:pt x="10869" y="6932"/>
                  </a:lnTo>
                  <a:cubicBezTo>
                    <a:pt x="10680" y="6932"/>
                    <a:pt x="10523" y="7058"/>
                    <a:pt x="10460" y="7247"/>
                  </a:cubicBezTo>
                  <a:cubicBezTo>
                    <a:pt x="10365" y="7719"/>
                    <a:pt x="10208" y="8192"/>
                    <a:pt x="9924" y="8570"/>
                  </a:cubicBezTo>
                  <a:cubicBezTo>
                    <a:pt x="9798" y="8727"/>
                    <a:pt x="9861" y="8979"/>
                    <a:pt x="9956" y="9105"/>
                  </a:cubicBezTo>
                  <a:lnTo>
                    <a:pt x="10712" y="9830"/>
                  </a:lnTo>
                  <a:lnTo>
                    <a:pt x="9924" y="10618"/>
                  </a:lnTo>
                  <a:lnTo>
                    <a:pt x="9168" y="9893"/>
                  </a:lnTo>
                  <a:cubicBezTo>
                    <a:pt x="9111" y="9817"/>
                    <a:pt x="8996" y="9775"/>
                    <a:pt x="8879" y="9775"/>
                  </a:cubicBezTo>
                  <a:cubicBezTo>
                    <a:pt x="8803" y="9775"/>
                    <a:pt x="8726" y="9793"/>
                    <a:pt x="8664" y="9830"/>
                  </a:cubicBezTo>
                  <a:cubicBezTo>
                    <a:pt x="8223" y="10114"/>
                    <a:pt x="7813" y="10303"/>
                    <a:pt x="7341" y="10397"/>
                  </a:cubicBezTo>
                  <a:cubicBezTo>
                    <a:pt x="7120" y="10429"/>
                    <a:pt x="7026" y="10586"/>
                    <a:pt x="7026" y="10775"/>
                  </a:cubicBezTo>
                  <a:lnTo>
                    <a:pt x="7026" y="11846"/>
                  </a:lnTo>
                  <a:lnTo>
                    <a:pt x="5923" y="11846"/>
                  </a:lnTo>
                  <a:lnTo>
                    <a:pt x="5923" y="10775"/>
                  </a:lnTo>
                  <a:cubicBezTo>
                    <a:pt x="5923" y="10586"/>
                    <a:pt x="5797" y="10429"/>
                    <a:pt x="5577" y="10397"/>
                  </a:cubicBezTo>
                  <a:cubicBezTo>
                    <a:pt x="5135" y="10271"/>
                    <a:pt x="4663" y="10114"/>
                    <a:pt x="4253" y="9830"/>
                  </a:cubicBezTo>
                  <a:cubicBezTo>
                    <a:pt x="4191" y="9793"/>
                    <a:pt x="4119" y="9775"/>
                    <a:pt x="4047" y="9775"/>
                  </a:cubicBezTo>
                  <a:cubicBezTo>
                    <a:pt x="3937" y="9775"/>
                    <a:pt x="3826" y="9817"/>
                    <a:pt x="3749" y="9893"/>
                  </a:cubicBezTo>
                  <a:lnTo>
                    <a:pt x="2993" y="10618"/>
                  </a:lnTo>
                  <a:lnTo>
                    <a:pt x="2206" y="9830"/>
                  </a:lnTo>
                  <a:lnTo>
                    <a:pt x="2962" y="9105"/>
                  </a:lnTo>
                  <a:cubicBezTo>
                    <a:pt x="3088" y="8979"/>
                    <a:pt x="3119" y="8727"/>
                    <a:pt x="2993" y="8570"/>
                  </a:cubicBezTo>
                  <a:cubicBezTo>
                    <a:pt x="2710" y="8160"/>
                    <a:pt x="2521" y="7719"/>
                    <a:pt x="2458" y="7247"/>
                  </a:cubicBezTo>
                  <a:cubicBezTo>
                    <a:pt x="2395" y="7058"/>
                    <a:pt x="2237" y="6932"/>
                    <a:pt x="2048" y="6932"/>
                  </a:cubicBezTo>
                  <a:lnTo>
                    <a:pt x="977" y="6932"/>
                  </a:lnTo>
                  <a:lnTo>
                    <a:pt x="977" y="5829"/>
                  </a:lnTo>
                  <a:lnTo>
                    <a:pt x="2048" y="5829"/>
                  </a:lnTo>
                  <a:cubicBezTo>
                    <a:pt x="2237" y="5829"/>
                    <a:pt x="2395" y="5703"/>
                    <a:pt x="2458" y="5514"/>
                  </a:cubicBezTo>
                  <a:cubicBezTo>
                    <a:pt x="2552" y="5041"/>
                    <a:pt x="2710" y="4569"/>
                    <a:pt x="2993" y="4159"/>
                  </a:cubicBezTo>
                  <a:cubicBezTo>
                    <a:pt x="3119" y="4002"/>
                    <a:pt x="3088" y="3781"/>
                    <a:pt x="2962" y="3655"/>
                  </a:cubicBezTo>
                  <a:lnTo>
                    <a:pt x="2206" y="2899"/>
                  </a:lnTo>
                  <a:lnTo>
                    <a:pt x="2993" y="2111"/>
                  </a:lnTo>
                  <a:lnTo>
                    <a:pt x="3749" y="2868"/>
                  </a:lnTo>
                  <a:cubicBezTo>
                    <a:pt x="3820" y="2938"/>
                    <a:pt x="3921" y="2979"/>
                    <a:pt x="4023" y="2979"/>
                  </a:cubicBezTo>
                  <a:cubicBezTo>
                    <a:pt x="4103" y="2979"/>
                    <a:pt x="4184" y="2954"/>
                    <a:pt x="4253" y="2899"/>
                  </a:cubicBezTo>
                  <a:cubicBezTo>
                    <a:pt x="4694" y="2647"/>
                    <a:pt x="5135" y="2426"/>
                    <a:pt x="5577" y="2363"/>
                  </a:cubicBezTo>
                  <a:cubicBezTo>
                    <a:pt x="5797" y="2332"/>
                    <a:pt x="5923" y="2174"/>
                    <a:pt x="5923" y="1954"/>
                  </a:cubicBezTo>
                  <a:lnTo>
                    <a:pt x="5923" y="914"/>
                  </a:lnTo>
                  <a:close/>
                  <a:moveTo>
                    <a:pt x="5829" y="1"/>
                  </a:moveTo>
                  <a:cubicBezTo>
                    <a:pt x="5356" y="1"/>
                    <a:pt x="5009" y="347"/>
                    <a:pt x="5009" y="820"/>
                  </a:cubicBezTo>
                  <a:lnTo>
                    <a:pt x="5009" y="1576"/>
                  </a:lnTo>
                  <a:cubicBezTo>
                    <a:pt x="4631" y="1702"/>
                    <a:pt x="4285" y="1796"/>
                    <a:pt x="3970" y="2017"/>
                  </a:cubicBezTo>
                  <a:lnTo>
                    <a:pt x="3466" y="1481"/>
                  </a:lnTo>
                  <a:cubicBezTo>
                    <a:pt x="3308" y="1324"/>
                    <a:pt x="3103" y="1245"/>
                    <a:pt x="2891" y="1245"/>
                  </a:cubicBezTo>
                  <a:cubicBezTo>
                    <a:pt x="2678" y="1245"/>
                    <a:pt x="2458" y="1324"/>
                    <a:pt x="2269" y="1481"/>
                  </a:cubicBezTo>
                  <a:lnTo>
                    <a:pt x="1481" y="2269"/>
                  </a:lnTo>
                  <a:cubicBezTo>
                    <a:pt x="1166" y="2584"/>
                    <a:pt x="1166" y="3120"/>
                    <a:pt x="1481" y="3466"/>
                  </a:cubicBezTo>
                  <a:lnTo>
                    <a:pt x="2017" y="3970"/>
                  </a:lnTo>
                  <a:cubicBezTo>
                    <a:pt x="1796" y="4285"/>
                    <a:pt x="1701" y="4632"/>
                    <a:pt x="1575" y="5010"/>
                  </a:cubicBezTo>
                  <a:lnTo>
                    <a:pt x="819" y="5010"/>
                  </a:lnTo>
                  <a:cubicBezTo>
                    <a:pt x="347" y="5010"/>
                    <a:pt x="0" y="5356"/>
                    <a:pt x="0" y="5829"/>
                  </a:cubicBezTo>
                  <a:lnTo>
                    <a:pt x="0" y="6932"/>
                  </a:lnTo>
                  <a:cubicBezTo>
                    <a:pt x="0" y="7404"/>
                    <a:pt x="347" y="7751"/>
                    <a:pt x="819" y="7751"/>
                  </a:cubicBezTo>
                  <a:lnTo>
                    <a:pt x="1575" y="7751"/>
                  </a:lnTo>
                  <a:cubicBezTo>
                    <a:pt x="1701" y="8097"/>
                    <a:pt x="1796" y="8475"/>
                    <a:pt x="2017" y="8759"/>
                  </a:cubicBezTo>
                  <a:lnTo>
                    <a:pt x="1481" y="9295"/>
                  </a:lnTo>
                  <a:cubicBezTo>
                    <a:pt x="1166" y="9610"/>
                    <a:pt x="1166" y="10114"/>
                    <a:pt x="1481" y="10460"/>
                  </a:cubicBezTo>
                  <a:lnTo>
                    <a:pt x="2269" y="11248"/>
                  </a:lnTo>
                  <a:cubicBezTo>
                    <a:pt x="2426" y="11405"/>
                    <a:pt x="2639" y="11484"/>
                    <a:pt x="2855" y="11484"/>
                  </a:cubicBezTo>
                  <a:cubicBezTo>
                    <a:pt x="3072" y="11484"/>
                    <a:pt x="3292" y="11405"/>
                    <a:pt x="3466" y="11248"/>
                  </a:cubicBezTo>
                  <a:lnTo>
                    <a:pt x="3970" y="10744"/>
                  </a:lnTo>
                  <a:cubicBezTo>
                    <a:pt x="4285" y="10933"/>
                    <a:pt x="4631" y="11059"/>
                    <a:pt x="5009" y="11185"/>
                  </a:cubicBezTo>
                  <a:lnTo>
                    <a:pt x="5009" y="11909"/>
                  </a:lnTo>
                  <a:cubicBezTo>
                    <a:pt x="5009" y="12382"/>
                    <a:pt x="5356" y="12760"/>
                    <a:pt x="5829" y="12760"/>
                  </a:cubicBezTo>
                  <a:lnTo>
                    <a:pt x="6931" y="12760"/>
                  </a:lnTo>
                  <a:cubicBezTo>
                    <a:pt x="7404" y="12760"/>
                    <a:pt x="7750" y="12382"/>
                    <a:pt x="7750" y="11909"/>
                  </a:cubicBezTo>
                  <a:lnTo>
                    <a:pt x="7750" y="11185"/>
                  </a:lnTo>
                  <a:cubicBezTo>
                    <a:pt x="8097" y="11059"/>
                    <a:pt x="8475" y="10933"/>
                    <a:pt x="8790" y="10744"/>
                  </a:cubicBezTo>
                  <a:lnTo>
                    <a:pt x="9294" y="11248"/>
                  </a:lnTo>
                  <a:cubicBezTo>
                    <a:pt x="9452" y="11405"/>
                    <a:pt x="9656" y="11484"/>
                    <a:pt x="9865" y="11484"/>
                  </a:cubicBezTo>
                  <a:cubicBezTo>
                    <a:pt x="10074" y="11484"/>
                    <a:pt x="10287" y="11405"/>
                    <a:pt x="10460" y="11248"/>
                  </a:cubicBezTo>
                  <a:lnTo>
                    <a:pt x="11247" y="10460"/>
                  </a:lnTo>
                  <a:cubicBezTo>
                    <a:pt x="11563" y="10145"/>
                    <a:pt x="11563" y="9641"/>
                    <a:pt x="11247" y="9295"/>
                  </a:cubicBezTo>
                  <a:lnTo>
                    <a:pt x="10743" y="8759"/>
                  </a:lnTo>
                  <a:cubicBezTo>
                    <a:pt x="10932" y="8444"/>
                    <a:pt x="11058" y="8097"/>
                    <a:pt x="11184" y="7751"/>
                  </a:cubicBezTo>
                  <a:lnTo>
                    <a:pt x="11941" y="7751"/>
                  </a:lnTo>
                  <a:cubicBezTo>
                    <a:pt x="12413" y="7751"/>
                    <a:pt x="12760" y="7404"/>
                    <a:pt x="12760" y="6932"/>
                  </a:cubicBezTo>
                  <a:lnTo>
                    <a:pt x="12760" y="5829"/>
                  </a:lnTo>
                  <a:cubicBezTo>
                    <a:pt x="12760" y="5356"/>
                    <a:pt x="12350" y="5010"/>
                    <a:pt x="11941" y="5010"/>
                  </a:cubicBezTo>
                  <a:lnTo>
                    <a:pt x="11184" y="5010"/>
                  </a:lnTo>
                  <a:cubicBezTo>
                    <a:pt x="11058" y="4632"/>
                    <a:pt x="10932" y="4285"/>
                    <a:pt x="10743" y="3970"/>
                  </a:cubicBezTo>
                  <a:lnTo>
                    <a:pt x="11247" y="3466"/>
                  </a:lnTo>
                  <a:cubicBezTo>
                    <a:pt x="11563" y="3151"/>
                    <a:pt x="11563" y="2647"/>
                    <a:pt x="11247" y="2269"/>
                  </a:cubicBezTo>
                  <a:lnTo>
                    <a:pt x="10460" y="1481"/>
                  </a:lnTo>
                  <a:cubicBezTo>
                    <a:pt x="10302" y="1324"/>
                    <a:pt x="10098" y="1245"/>
                    <a:pt x="9889" y="1245"/>
                  </a:cubicBezTo>
                  <a:cubicBezTo>
                    <a:pt x="9680" y="1245"/>
                    <a:pt x="9467" y="1324"/>
                    <a:pt x="9294" y="1481"/>
                  </a:cubicBezTo>
                  <a:lnTo>
                    <a:pt x="8790" y="2017"/>
                  </a:lnTo>
                  <a:cubicBezTo>
                    <a:pt x="8475" y="1796"/>
                    <a:pt x="8097" y="1702"/>
                    <a:pt x="7750" y="1576"/>
                  </a:cubicBezTo>
                  <a:lnTo>
                    <a:pt x="7750" y="820"/>
                  </a:lnTo>
                  <a:cubicBezTo>
                    <a:pt x="7750" y="347"/>
                    <a:pt x="7404" y="1"/>
                    <a:pt x="6931" y="1"/>
                  </a:cubicBezTo>
                  <a:close/>
                </a:path>
              </a:pathLst>
            </a:custGeom>
            <a:grpFill/>
            <a:ln>
              <a:noFill/>
            </a:ln>
          </p:spPr>
          <p:txBody>
            <a:bodyPr spcFirstLastPara="1" wrap="square" lIns="121900" tIns="121900" rIns="121900" bIns="121900" anchor="ctr" anchorCtr="0">
              <a:noAutofit/>
            </a:bodyPr>
            <a:lstStyle/>
            <a:p>
              <a:endParaRPr sz="2400"/>
            </a:p>
          </p:txBody>
        </p:sp>
        <p:sp>
          <p:nvSpPr>
            <p:cNvPr id="201" name="Google Shape;1690;p36">
              <a:extLst>
                <a:ext uri="{FF2B5EF4-FFF2-40B4-BE49-F238E27FC236}">
                  <a16:creationId xmlns:a16="http://schemas.microsoft.com/office/drawing/2014/main" id="{BDBD9813-8FC9-7AA5-D520-6DFAA9F91275}"/>
                </a:ext>
              </a:extLst>
            </p:cNvPr>
            <p:cNvSpPr/>
            <p:nvPr/>
          </p:nvSpPr>
          <p:spPr>
            <a:xfrm>
              <a:off x="-63160900" y="2021425"/>
              <a:ext cx="137850" cy="137850"/>
            </a:xfrm>
            <a:custGeom>
              <a:avLst/>
              <a:gdLst/>
              <a:ahLst/>
              <a:cxnLst/>
              <a:rect l="l" t="t" r="r" b="b"/>
              <a:pathLst>
                <a:path w="5514" h="5514" extrusionOk="0">
                  <a:moveTo>
                    <a:pt x="2773" y="820"/>
                  </a:moveTo>
                  <a:cubicBezTo>
                    <a:pt x="3813" y="820"/>
                    <a:pt x="4695" y="1702"/>
                    <a:pt x="4695" y="2742"/>
                  </a:cubicBezTo>
                  <a:cubicBezTo>
                    <a:pt x="4695" y="3813"/>
                    <a:pt x="3813" y="4695"/>
                    <a:pt x="2773" y="4695"/>
                  </a:cubicBezTo>
                  <a:cubicBezTo>
                    <a:pt x="1702" y="4695"/>
                    <a:pt x="820" y="3813"/>
                    <a:pt x="820" y="2742"/>
                  </a:cubicBezTo>
                  <a:cubicBezTo>
                    <a:pt x="820" y="1702"/>
                    <a:pt x="1702" y="820"/>
                    <a:pt x="2773" y="820"/>
                  </a:cubicBezTo>
                  <a:close/>
                  <a:moveTo>
                    <a:pt x="2773" y="1"/>
                  </a:moveTo>
                  <a:cubicBezTo>
                    <a:pt x="1229" y="1"/>
                    <a:pt x="1" y="1198"/>
                    <a:pt x="1" y="2742"/>
                  </a:cubicBezTo>
                  <a:cubicBezTo>
                    <a:pt x="1" y="4285"/>
                    <a:pt x="1229" y="5514"/>
                    <a:pt x="2773" y="5514"/>
                  </a:cubicBezTo>
                  <a:cubicBezTo>
                    <a:pt x="4285" y="5514"/>
                    <a:pt x="5514" y="4285"/>
                    <a:pt x="5514" y="2742"/>
                  </a:cubicBezTo>
                  <a:cubicBezTo>
                    <a:pt x="5514" y="1229"/>
                    <a:pt x="4254" y="1"/>
                    <a:pt x="2773"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202" name="Google Shape;1706;p36">
            <a:extLst>
              <a:ext uri="{FF2B5EF4-FFF2-40B4-BE49-F238E27FC236}">
                <a16:creationId xmlns:a16="http://schemas.microsoft.com/office/drawing/2014/main" id="{E96CD016-966E-D735-572F-C8291B0AF8AB}"/>
              </a:ext>
            </a:extLst>
          </p:cNvPr>
          <p:cNvSpPr/>
          <p:nvPr/>
        </p:nvSpPr>
        <p:spPr>
          <a:xfrm>
            <a:off x="3259186" y="2063852"/>
            <a:ext cx="545978" cy="539388"/>
          </a:xfrm>
          <a:custGeom>
            <a:avLst/>
            <a:gdLst/>
            <a:ahLst/>
            <a:cxnLst/>
            <a:rect l="l" t="t" r="r" b="b"/>
            <a:pathLst>
              <a:path w="12761" h="12607" extrusionOk="0">
                <a:moveTo>
                  <a:pt x="1860" y="2084"/>
                </a:moveTo>
                <a:lnTo>
                  <a:pt x="7373" y="2997"/>
                </a:lnTo>
                <a:lnTo>
                  <a:pt x="5861" y="4509"/>
                </a:lnTo>
                <a:lnTo>
                  <a:pt x="1261" y="2682"/>
                </a:lnTo>
                <a:lnTo>
                  <a:pt x="1860" y="2084"/>
                </a:lnTo>
                <a:close/>
                <a:moveTo>
                  <a:pt x="11229" y="836"/>
                </a:moveTo>
                <a:cubicBezTo>
                  <a:pt x="11412" y="836"/>
                  <a:pt x="11578" y="881"/>
                  <a:pt x="11689" y="981"/>
                </a:cubicBezTo>
                <a:cubicBezTo>
                  <a:pt x="11847" y="1107"/>
                  <a:pt x="11878" y="1359"/>
                  <a:pt x="11847" y="1611"/>
                </a:cubicBezTo>
                <a:cubicBezTo>
                  <a:pt x="11815" y="1894"/>
                  <a:pt x="11658" y="2210"/>
                  <a:pt x="11500" y="2367"/>
                </a:cubicBezTo>
                <a:lnTo>
                  <a:pt x="7405" y="6463"/>
                </a:lnTo>
                <a:lnTo>
                  <a:pt x="5168" y="8700"/>
                </a:lnTo>
                <a:cubicBezTo>
                  <a:pt x="5073" y="8794"/>
                  <a:pt x="5010" y="8952"/>
                  <a:pt x="5042" y="9078"/>
                </a:cubicBezTo>
                <a:lnTo>
                  <a:pt x="5262" y="10306"/>
                </a:lnTo>
                <a:lnTo>
                  <a:pt x="4223" y="11377"/>
                </a:lnTo>
                <a:lnTo>
                  <a:pt x="3782" y="9204"/>
                </a:lnTo>
                <a:cubicBezTo>
                  <a:pt x="3750" y="9046"/>
                  <a:pt x="3624" y="8952"/>
                  <a:pt x="3466" y="8889"/>
                </a:cubicBezTo>
                <a:lnTo>
                  <a:pt x="1293" y="8479"/>
                </a:lnTo>
                <a:lnTo>
                  <a:pt x="2364" y="7408"/>
                </a:lnTo>
                <a:lnTo>
                  <a:pt x="3624" y="7628"/>
                </a:lnTo>
                <a:cubicBezTo>
                  <a:pt x="3659" y="7646"/>
                  <a:pt x="3697" y="7654"/>
                  <a:pt x="3734" y="7654"/>
                </a:cubicBezTo>
                <a:cubicBezTo>
                  <a:pt x="3831" y="7654"/>
                  <a:pt x="3925" y="7602"/>
                  <a:pt x="3971" y="7534"/>
                </a:cubicBezTo>
                <a:lnTo>
                  <a:pt x="6207" y="5266"/>
                </a:lnTo>
                <a:lnTo>
                  <a:pt x="10272" y="1233"/>
                </a:lnTo>
                <a:cubicBezTo>
                  <a:pt x="10496" y="988"/>
                  <a:pt x="10892" y="836"/>
                  <a:pt x="11229" y="836"/>
                </a:cubicBezTo>
                <a:close/>
                <a:moveTo>
                  <a:pt x="9641" y="5360"/>
                </a:moveTo>
                <a:lnTo>
                  <a:pt x="10587" y="10873"/>
                </a:lnTo>
                <a:lnTo>
                  <a:pt x="9988" y="11472"/>
                </a:lnTo>
                <a:lnTo>
                  <a:pt x="8161" y="6872"/>
                </a:lnTo>
                <a:lnTo>
                  <a:pt x="9641" y="5360"/>
                </a:lnTo>
                <a:close/>
                <a:moveTo>
                  <a:pt x="11241" y="1"/>
                </a:moveTo>
                <a:cubicBezTo>
                  <a:pt x="10688" y="1"/>
                  <a:pt x="10104" y="248"/>
                  <a:pt x="9736" y="634"/>
                </a:cubicBezTo>
                <a:lnTo>
                  <a:pt x="8066" y="2304"/>
                </a:lnTo>
                <a:lnTo>
                  <a:pt x="1765" y="1233"/>
                </a:lnTo>
                <a:cubicBezTo>
                  <a:pt x="1742" y="1227"/>
                  <a:pt x="1718" y="1225"/>
                  <a:pt x="1693" y="1225"/>
                </a:cubicBezTo>
                <a:cubicBezTo>
                  <a:pt x="1585" y="1225"/>
                  <a:pt x="1470" y="1276"/>
                  <a:pt x="1419" y="1327"/>
                </a:cubicBezTo>
                <a:lnTo>
                  <a:pt x="221" y="2525"/>
                </a:lnTo>
                <a:cubicBezTo>
                  <a:pt x="158" y="2588"/>
                  <a:pt x="64" y="2745"/>
                  <a:pt x="127" y="2903"/>
                </a:cubicBezTo>
                <a:cubicBezTo>
                  <a:pt x="158" y="3029"/>
                  <a:pt x="221" y="3155"/>
                  <a:pt x="348" y="3218"/>
                </a:cubicBezTo>
                <a:lnTo>
                  <a:pt x="5199" y="5171"/>
                </a:lnTo>
                <a:lnTo>
                  <a:pt x="3561" y="6809"/>
                </a:lnTo>
                <a:lnTo>
                  <a:pt x="2301" y="6589"/>
                </a:lnTo>
                <a:cubicBezTo>
                  <a:pt x="2267" y="6572"/>
                  <a:pt x="2231" y="6564"/>
                  <a:pt x="2195" y="6564"/>
                </a:cubicBezTo>
                <a:cubicBezTo>
                  <a:pt x="2095" y="6564"/>
                  <a:pt x="1992" y="6622"/>
                  <a:pt x="1923" y="6715"/>
                </a:cubicBezTo>
                <a:lnTo>
                  <a:pt x="158" y="8479"/>
                </a:lnTo>
                <a:cubicBezTo>
                  <a:pt x="32" y="8605"/>
                  <a:pt x="1" y="8731"/>
                  <a:pt x="32" y="8857"/>
                </a:cubicBezTo>
                <a:cubicBezTo>
                  <a:pt x="95" y="9015"/>
                  <a:pt x="190" y="9109"/>
                  <a:pt x="348" y="9141"/>
                </a:cubicBezTo>
                <a:lnTo>
                  <a:pt x="2994" y="9645"/>
                </a:lnTo>
                <a:lnTo>
                  <a:pt x="3498" y="12291"/>
                </a:lnTo>
                <a:cubicBezTo>
                  <a:pt x="3561" y="12449"/>
                  <a:pt x="3656" y="12575"/>
                  <a:pt x="3782" y="12606"/>
                </a:cubicBezTo>
                <a:lnTo>
                  <a:pt x="3908" y="12606"/>
                </a:lnTo>
                <a:cubicBezTo>
                  <a:pt x="4034" y="12606"/>
                  <a:pt x="4097" y="12575"/>
                  <a:pt x="4191" y="12480"/>
                </a:cubicBezTo>
                <a:lnTo>
                  <a:pt x="5955" y="10716"/>
                </a:lnTo>
                <a:cubicBezTo>
                  <a:pt x="6018" y="10653"/>
                  <a:pt x="6113" y="10464"/>
                  <a:pt x="6081" y="10369"/>
                </a:cubicBezTo>
                <a:lnTo>
                  <a:pt x="5829" y="9109"/>
                </a:lnTo>
                <a:lnTo>
                  <a:pt x="7499" y="7439"/>
                </a:lnTo>
                <a:lnTo>
                  <a:pt x="9421" y="12291"/>
                </a:lnTo>
                <a:cubicBezTo>
                  <a:pt x="9452" y="12417"/>
                  <a:pt x="9578" y="12543"/>
                  <a:pt x="9736" y="12543"/>
                </a:cubicBezTo>
                <a:lnTo>
                  <a:pt x="9799" y="12543"/>
                </a:lnTo>
                <a:cubicBezTo>
                  <a:pt x="9925" y="12543"/>
                  <a:pt x="9988" y="12480"/>
                  <a:pt x="10083" y="12417"/>
                </a:cubicBezTo>
                <a:lnTo>
                  <a:pt x="11248" y="11220"/>
                </a:lnTo>
                <a:cubicBezTo>
                  <a:pt x="11343" y="11157"/>
                  <a:pt x="11374" y="10999"/>
                  <a:pt x="11374" y="10873"/>
                </a:cubicBezTo>
                <a:lnTo>
                  <a:pt x="10303" y="4572"/>
                </a:lnTo>
                <a:lnTo>
                  <a:pt x="11973" y="2903"/>
                </a:lnTo>
                <a:cubicBezTo>
                  <a:pt x="12288" y="2588"/>
                  <a:pt x="12477" y="2178"/>
                  <a:pt x="12571" y="1705"/>
                </a:cubicBezTo>
                <a:cubicBezTo>
                  <a:pt x="12760" y="1201"/>
                  <a:pt x="12603" y="729"/>
                  <a:pt x="12288" y="414"/>
                </a:cubicBezTo>
                <a:cubicBezTo>
                  <a:pt x="12013" y="126"/>
                  <a:pt x="11635" y="1"/>
                  <a:pt x="11241" y="1"/>
                </a:cubicBezTo>
                <a:close/>
              </a:path>
            </a:pathLst>
          </a:custGeom>
          <a:solidFill>
            <a:srgbClr val="002060"/>
          </a:solidFill>
          <a:ln>
            <a:noFill/>
          </a:ln>
        </p:spPr>
        <p:txBody>
          <a:bodyPr spcFirstLastPara="1" wrap="square" lIns="121900" tIns="121900" rIns="121900" bIns="121900" anchor="ctr" anchorCtr="0">
            <a:noAutofit/>
          </a:bodyPr>
          <a:lstStyle/>
          <a:p>
            <a:endParaRPr sz="2400"/>
          </a:p>
        </p:txBody>
      </p:sp>
      <p:grpSp>
        <p:nvGrpSpPr>
          <p:cNvPr id="203" name="Google Shape;1712;p36">
            <a:extLst>
              <a:ext uri="{FF2B5EF4-FFF2-40B4-BE49-F238E27FC236}">
                <a16:creationId xmlns:a16="http://schemas.microsoft.com/office/drawing/2014/main" id="{AC4BE96B-1D71-ECFA-17F0-4840EC0350AF}"/>
              </a:ext>
            </a:extLst>
          </p:cNvPr>
          <p:cNvGrpSpPr/>
          <p:nvPr/>
        </p:nvGrpSpPr>
        <p:grpSpPr>
          <a:xfrm>
            <a:off x="7886537" y="5002773"/>
            <a:ext cx="540587" cy="543625"/>
            <a:chOff x="-62516625" y="2297875"/>
            <a:chExt cx="315875" cy="317650"/>
          </a:xfrm>
          <a:solidFill>
            <a:srgbClr val="002060"/>
          </a:solidFill>
        </p:grpSpPr>
        <p:sp>
          <p:nvSpPr>
            <p:cNvPr id="204" name="Google Shape;1713;p36">
              <a:extLst>
                <a:ext uri="{FF2B5EF4-FFF2-40B4-BE49-F238E27FC236}">
                  <a16:creationId xmlns:a16="http://schemas.microsoft.com/office/drawing/2014/main" id="{966A0D4A-76EC-5585-42E9-7AEDFE5500BA}"/>
                </a:ext>
              </a:extLst>
            </p:cNvPr>
            <p:cNvSpPr/>
            <p:nvPr/>
          </p:nvSpPr>
          <p:spPr>
            <a:xfrm>
              <a:off x="-62516625" y="2297875"/>
              <a:ext cx="315875" cy="317650"/>
            </a:xfrm>
            <a:custGeom>
              <a:avLst/>
              <a:gdLst/>
              <a:ahLst/>
              <a:cxnLst/>
              <a:rect l="l" t="t" r="r" b="b"/>
              <a:pathLst>
                <a:path w="12635" h="12706" extrusionOk="0">
                  <a:moveTo>
                    <a:pt x="4632" y="3309"/>
                  </a:moveTo>
                  <a:cubicBezTo>
                    <a:pt x="5388" y="3309"/>
                    <a:pt x="6018" y="3939"/>
                    <a:pt x="6018" y="4695"/>
                  </a:cubicBezTo>
                  <a:cubicBezTo>
                    <a:pt x="6018" y="4916"/>
                    <a:pt x="5924" y="5168"/>
                    <a:pt x="5829" y="5388"/>
                  </a:cubicBezTo>
                  <a:lnTo>
                    <a:pt x="5357" y="5861"/>
                  </a:lnTo>
                  <a:cubicBezTo>
                    <a:pt x="5136" y="5987"/>
                    <a:pt x="4916" y="6081"/>
                    <a:pt x="4632" y="6081"/>
                  </a:cubicBezTo>
                  <a:cubicBezTo>
                    <a:pt x="3876" y="6081"/>
                    <a:pt x="3246" y="5451"/>
                    <a:pt x="3246" y="4695"/>
                  </a:cubicBezTo>
                  <a:cubicBezTo>
                    <a:pt x="3246" y="3939"/>
                    <a:pt x="3876" y="3309"/>
                    <a:pt x="4632" y="3309"/>
                  </a:cubicBezTo>
                  <a:close/>
                  <a:moveTo>
                    <a:pt x="4632" y="820"/>
                  </a:moveTo>
                  <a:cubicBezTo>
                    <a:pt x="6617" y="820"/>
                    <a:pt x="8287" y="2364"/>
                    <a:pt x="8444" y="4285"/>
                  </a:cubicBezTo>
                  <a:lnTo>
                    <a:pt x="8444" y="4412"/>
                  </a:lnTo>
                  <a:cubicBezTo>
                    <a:pt x="7877" y="4412"/>
                    <a:pt x="7310" y="4538"/>
                    <a:pt x="6806" y="4758"/>
                  </a:cubicBezTo>
                  <a:lnTo>
                    <a:pt x="6806" y="4695"/>
                  </a:lnTo>
                  <a:cubicBezTo>
                    <a:pt x="6806" y="3466"/>
                    <a:pt x="5829" y="2490"/>
                    <a:pt x="4601" y="2490"/>
                  </a:cubicBezTo>
                  <a:cubicBezTo>
                    <a:pt x="3372" y="2490"/>
                    <a:pt x="2395" y="3466"/>
                    <a:pt x="2395" y="4695"/>
                  </a:cubicBezTo>
                  <a:cubicBezTo>
                    <a:pt x="2395" y="5924"/>
                    <a:pt x="3372" y="6900"/>
                    <a:pt x="4601" y="6900"/>
                  </a:cubicBezTo>
                  <a:lnTo>
                    <a:pt x="4664" y="6900"/>
                  </a:lnTo>
                  <a:cubicBezTo>
                    <a:pt x="4443" y="7404"/>
                    <a:pt x="4317" y="7972"/>
                    <a:pt x="4317" y="8539"/>
                  </a:cubicBezTo>
                  <a:cubicBezTo>
                    <a:pt x="4317" y="9421"/>
                    <a:pt x="4601" y="10240"/>
                    <a:pt x="5073" y="10902"/>
                  </a:cubicBezTo>
                  <a:lnTo>
                    <a:pt x="4601" y="11532"/>
                  </a:lnTo>
                  <a:lnTo>
                    <a:pt x="1513" y="7026"/>
                  </a:lnTo>
                  <a:cubicBezTo>
                    <a:pt x="1009" y="6333"/>
                    <a:pt x="725" y="5546"/>
                    <a:pt x="725" y="4695"/>
                  </a:cubicBezTo>
                  <a:cubicBezTo>
                    <a:pt x="788" y="2553"/>
                    <a:pt x="2521" y="820"/>
                    <a:pt x="4632" y="820"/>
                  </a:cubicBezTo>
                  <a:close/>
                  <a:moveTo>
                    <a:pt x="8507" y="5231"/>
                  </a:moveTo>
                  <a:cubicBezTo>
                    <a:pt x="10334" y="5231"/>
                    <a:pt x="11815" y="6743"/>
                    <a:pt x="11815" y="8539"/>
                  </a:cubicBezTo>
                  <a:cubicBezTo>
                    <a:pt x="11815" y="10366"/>
                    <a:pt x="10303" y="11847"/>
                    <a:pt x="8507" y="11847"/>
                  </a:cubicBezTo>
                  <a:cubicBezTo>
                    <a:pt x="6680" y="11847"/>
                    <a:pt x="5199" y="10366"/>
                    <a:pt x="5199" y="8539"/>
                  </a:cubicBezTo>
                  <a:cubicBezTo>
                    <a:pt x="5199" y="6743"/>
                    <a:pt x="6680" y="5231"/>
                    <a:pt x="8507" y="5231"/>
                  </a:cubicBezTo>
                  <a:close/>
                  <a:moveTo>
                    <a:pt x="4664" y="1"/>
                  </a:moveTo>
                  <a:cubicBezTo>
                    <a:pt x="2080" y="1"/>
                    <a:pt x="1" y="2080"/>
                    <a:pt x="1" y="4695"/>
                  </a:cubicBezTo>
                  <a:cubicBezTo>
                    <a:pt x="1" y="5703"/>
                    <a:pt x="316" y="6711"/>
                    <a:pt x="946" y="7499"/>
                  </a:cubicBezTo>
                  <a:lnTo>
                    <a:pt x="4317" y="12540"/>
                  </a:lnTo>
                  <a:cubicBezTo>
                    <a:pt x="4396" y="12650"/>
                    <a:pt x="4522" y="12705"/>
                    <a:pt x="4648" y="12705"/>
                  </a:cubicBezTo>
                  <a:cubicBezTo>
                    <a:pt x="4774" y="12705"/>
                    <a:pt x="4900" y="12650"/>
                    <a:pt x="4979" y="12540"/>
                  </a:cubicBezTo>
                  <a:lnTo>
                    <a:pt x="5672" y="11532"/>
                  </a:lnTo>
                  <a:cubicBezTo>
                    <a:pt x="6396" y="12256"/>
                    <a:pt x="7404" y="12697"/>
                    <a:pt x="8507" y="12697"/>
                  </a:cubicBezTo>
                  <a:cubicBezTo>
                    <a:pt x="10776" y="12697"/>
                    <a:pt x="12634" y="10838"/>
                    <a:pt x="12634" y="8539"/>
                  </a:cubicBezTo>
                  <a:cubicBezTo>
                    <a:pt x="12634" y="6554"/>
                    <a:pt x="11217" y="4884"/>
                    <a:pt x="9326" y="4506"/>
                  </a:cubicBezTo>
                  <a:lnTo>
                    <a:pt x="9326" y="4222"/>
                  </a:lnTo>
                  <a:cubicBezTo>
                    <a:pt x="9074" y="1891"/>
                    <a:pt x="7121" y="1"/>
                    <a:pt x="4664" y="1"/>
                  </a:cubicBezTo>
                  <a:close/>
                </a:path>
              </a:pathLst>
            </a:custGeom>
            <a:grpFill/>
            <a:ln>
              <a:noFill/>
            </a:ln>
          </p:spPr>
          <p:txBody>
            <a:bodyPr spcFirstLastPara="1" wrap="square" lIns="121900" tIns="121900" rIns="121900" bIns="121900" anchor="ctr" anchorCtr="0">
              <a:noAutofit/>
            </a:bodyPr>
            <a:lstStyle/>
            <a:p>
              <a:endParaRPr sz="2400"/>
            </a:p>
          </p:txBody>
        </p:sp>
        <p:sp>
          <p:nvSpPr>
            <p:cNvPr id="205" name="Google Shape;1714;p36">
              <a:extLst>
                <a:ext uri="{FF2B5EF4-FFF2-40B4-BE49-F238E27FC236}">
                  <a16:creationId xmlns:a16="http://schemas.microsoft.com/office/drawing/2014/main" id="{37439068-7B0A-71A2-CD70-D00EFAE8F72E}"/>
                </a:ext>
              </a:extLst>
            </p:cNvPr>
            <p:cNvSpPr/>
            <p:nvPr/>
          </p:nvSpPr>
          <p:spPr>
            <a:xfrm>
              <a:off x="-62335475" y="2438075"/>
              <a:ext cx="62250" cy="145750"/>
            </a:xfrm>
            <a:custGeom>
              <a:avLst/>
              <a:gdLst/>
              <a:ahLst/>
              <a:cxnLst/>
              <a:rect l="l" t="t" r="r" b="b"/>
              <a:pathLst>
                <a:path w="2490" h="5830" extrusionOk="0">
                  <a:moveTo>
                    <a:pt x="1261" y="1"/>
                  </a:moveTo>
                  <a:cubicBezTo>
                    <a:pt x="1009" y="1"/>
                    <a:pt x="820" y="190"/>
                    <a:pt x="820" y="410"/>
                  </a:cubicBezTo>
                  <a:lnTo>
                    <a:pt x="820" y="694"/>
                  </a:lnTo>
                  <a:cubicBezTo>
                    <a:pt x="348" y="851"/>
                    <a:pt x="1" y="1324"/>
                    <a:pt x="1" y="1891"/>
                  </a:cubicBezTo>
                  <a:cubicBezTo>
                    <a:pt x="1" y="2553"/>
                    <a:pt x="537" y="2931"/>
                    <a:pt x="978" y="3246"/>
                  </a:cubicBezTo>
                  <a:cubicBezTo>
                    <a:pt x="1293" y="3498"/>
                    <a:pt x="1639" y="3718"/>
                    <a:pt x="1639" y="3970"/>
                  </a:cubicBezTo>
                  <a:cubicBezTo>
                    <a:pt x="1671" y="4191"/>
                    <a:pt x="1482" y="4411"/>
                    <a:pt x="1261" y="4411"/>
                  </a:cubicBezTo>
                  <a:cubicBezTo>
                    <a:pt x="1009" y="4411"/>
                    <a:pt x="820" y="4191"/>
                    <a:pt x="820" y="3970"/>
                  </a:cubicBezTo>
                  <a:cubicBezTo>
                    <a:pt x="820" y="3718"/>
                    <a:pt x="631" y="3529"/>
                    <a:pt x="411" y="3529"/>
                  </a:cubicBezTo>
                  <a:cubicBezTo>
                    <a:pt x="190" y="3529"/>
                    <a:pt x="1" y="3718"/>
                    <a:pt x="1" y="3970"/>
                  </a:cubicBezTo>
                  <a:cubicBezTo>
                    <a:pt x="1" y="4506"/>
                    <a:pt x="348" y="4947"/>
                    <a:pt x="820" y="5136"/>
                  </a:cubicBezTo>
                  <a:lnTo>
                    <a:pt x="820" y="5420"/>
                  </a:lnTo>
                  <a:cubicBezTo>
                    <a:pt x="820" y="5672"/>
                    <a:pt x="1009" y="5829"/>
                    <a:pt x="1261" y="5829"/>
                  </a:cubicBezTo>
                  <a:cubicBezTo>
                    <a:pt x="1482" y="5829"/>
                    <a:pt x="1639" y="5609"/>
                    <a:pt x="1639" y="5420"/>
                  </a:cubicBezTo>
                  <a:lnTo>
                    <a:pt x="1639" y="5136"/>
                  </a:lnTo>
                  <a:cubicBezTo>
                    <a:pt x="2112" y="4978"/>
                    <a:pt x="2458" y="4506"/>
                    <a:pt x="2458" y="3970"/>
                  </a:cubicBezTo>
                  <a:cubicBezTo>
                    <a:pt x="2458" y="3309"/>
                    <a:pt x="1923" y="2899"/>
                    <a:pt x="1482" y="2584"/>
                  </a:cubicBezTo>
                  <a:cubicBezTo>
                    <a:pt x="1167" y="2364"/>
                    <a:pt x="820" y="2112"/>
                    <a:pt x="820" y="1891"/>
                  </a:cubicBezTo>
                  <a:cubicBezTo>
                    <a:pt x="820" y="1639"/>
                    <a:pt x="1009" y="1450"/>
                    <a:pt x="1261" y="1450"/>
                  </a:cubicBezTo>
                  <a:cubicBezTo>
                    <a:pt x="1482" y="1450"/>
                    <a:pt x="1639" y="1639"/>
                    <a:pt x="1639" y="1891"/>
                  </a:cubicBezTo>
                  <a:cubicBezTo>
                    <a:pt x="1639" y="2112"/>
                    <a:pt x="1860" y="2301"/>
                    <a:pt x="2049" y="2301"/>
                  </a:cubicBezTo>
                  <a:cubicBezTo>
                    <a:pt x="2269" y="2301"/>
                    <a:pt x="2490" y="2112"/>
                    <a:pt x="2490" y="1891"/>
                  </a:cubicBezTo>
                  <a:cubicBezTo>
                    <a:pt x="2490" y="1324"/>
                    <a:pt x="2112" y="883"/>
                    <a:pt x="1639" y="694"/>
                  </a:cubicBezTo>
                  <a:lnTo>
                    <a:pt x="1639" y="410"/>
                  </a:lnTo>
                  <a:cubicBezTo>
                    <a:pt x="1639" y="190"/>
                    <a:pt x="1450" y="1"/>
                    <a:pt x="1261"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206" name="Google Shape;1720;p36">
            <a:extLst>
              <a:ext uri="{FF2B5EF4-FFF2-40B4-BE49-F238E27FC236}">
                <a16:creationId xmlns:a16="http://schemas.microsoft.com/office/drawing/2014/main" id="{DF7BB84E-CCC8-2987-D0AB-7A409AC1214A}"/>
              </a:ext>
            </a:extLst>
          </p:cNvPr>
          <p:cNvGrpSpPr/>
          <p:nvPr/>
        </p:nvGrpSpPr>
        <p:grpSpPr>
          <a:xfrm>
            <a:off x="3273525" y="4017048"/>
            <a:ext cx="542453" cy="542117"/>
            <a:chOff x="6479471" y="2079003"/>
            <a:chExt cx="348923" cy="348706"/>
          </a:xfrm>
          <a:solidFill>
            <a:srgbClr val="002060"/>
          </a:solidFill>
        </p:grpSpPr>
        <p:sp>
          <p:nvSpPr>
            <p:cNvPr id="207" name="Google Shape;1721;p36">
              <a:extLst>
                <a:ext uri="{FF2B5EF4-FFF2-40B4-BE49-F238E27FC236}">
                  <a16:creationId xmlns:a16="http://schemas.microsoft.com/office/drawing/2014/main" id="{997076C3-2A80-6789-EC2F-EA5E03785023}"/>
                </a:ext>
              </a:extLst>
            </p:cNvPr>
            <p:cNvSpPr/>
            <p:nvPr/>
          </p:nvSpPr>
          <p:spPr>
            <a:xfrm>
              <a:off x="6479471" y="2200291"/>
              <a:ext cx="38170" cy="22566"/>
            </a:xfrm>
            <a:custGeom>
              <a:avLst/>
              <a:gdLst/>
              <a:ahLst/>
              <a:cxnLst/>
              <a:rect l="l" t="t" r="r" b="b"/>
              <a:pathLst>
                <a:path w="1387" h="820" extrusionOk="0">
                  <a:moveTo>
                    <a:pt x="379" y="0"/>
                  </a:moveTo>
                  <a:cubicBezTo>
                    <a:pt x="158" y="0"/>
                    <a:pt x="1" y="189"/>
                    <a:pt x="1" y="378"/>
                  </a:cubicBezTo>
                  <a:cubicBezTo>
                    <a:pt x="1" y="630"/>
                    <a:pt x="190" y="819"/>
                    <a:pt x="379" y="819"/>
                  </a:cubicBezTo>
                  <a:lnTo>
                    <a:pt x="946" y="819"/>
                  </a:lnTo>
                  <a:cubicBezTo>
                    <a:pt x="1166" y="819"/>
                    <a:pt x="1387" y="630"/>
                    <a:pt x="1387" y="378"/>
                  </a:cubicBezTo>
                  <a:cubicBezTo>
                    <a:pt x="1387" y="189"/>
                    <a:pt x="1166" y="0"/>
                    <a:pt x="946" y="0"/>
                  </a:cubicBezTo>
                  <a:close/>
                </a:path>
              </a:pathLst>
            </a:custGeom>
            <a:grpFill/>
            <a:ln>
              <a:noFill/>
            </a:ln>
          </p:spPr>
          <p:txBody>
            <a:bodyPr spcFirstLastPara="1" wrap="square" lIns="121900" tIns="121900" rIns="121900" bIns="121900" anchor="ctr" anchorCtr="0">
              <a:noAutofit/>
            </a:bodyPr>
            <a:lstStyle/>
            <a:p>
              <a:endParaRPr sz="2400"/>
            </a:p>
          </p:txBody>
        </p:sp>
        <p:grpSp>
          <p:nvGrpSpPr>
            <p:cNvPr id="208" name="Google Shape;1722;p36">
              <a:extLst>
                <a:ext uri="{FF2B5EF4-FFF2-40B4-BE49-F238E27FC236}">
                  <a16:creationId xmlns:a16="http://schemas.microsoft.com/office/drawing/2014/main" id="{54F65099-54DD-A79D-2305-6F35CBF27C1F}"/>
                </a:ext>
              </a:extLst>
            </p:cNvPr>
            <p:cNvGrpSpPr/>
            <p:nvPr/>
          </p:nvGrpSpPr>
          <p:grpSpPr>
            <a:xfrm>
              <a:off x="6520582" y="2079003"/>
              <a:ext cx="307811" cy="348706"/>
              <a:chOff x="-60218325" y="2304850"/>
              <a:chExt cx="279625" cy="316775"/>
            </a:xfrm>
            <a:grpFill/>
          </p:grpSpPr>
          <p:sp>
            <p:nvSpPr>
              <p:cNvPr id="209" name="Google Shape;1723;p36">
                <a:extLst>
                  <a:ext uri="{FF2B5EF4-FFF2-40B4-BE49-F238E27FC236}">
                    <a16:creationId xmlns:a16="http://schemas.microsoft.com/office/drawing/2014/main" id="{289E9C46-A964-C02F-DD69-88C987EE5F95}"/>
                  </a:ext>
                </a:extLst>
              </p:cNvPr>
              <p:cNvSpPr/>
              <p:nvPr/>
            </p:nvSpPr>
            <p:spPr>
              <a:xfrm>
                <a:off x="-60218325" y="2304850"/>
                <a:ext cx="235525" cy="316775"/>
              </a:xfrm>
              <a:custGeom>
                <a:avLst/>
                <a:gdLst/>
                <a:ahLst/>
                <a:cxnLst/>
                <a:rect l="l" t="t" r="r" b="b"/>
                <a:pathLst>
                  <a:path w="9421" h="12671" extrusionOk="0">
                    <a:moveTo>
                      <a:pt x="4884" y="825"/>
                    </a:moveTo>
                    <a:cubicBezTo>
                      <a:pt x="6994" y="825"/>
                      <a:pt x="8633" y="2463"/>
                      <a:pt x="8633" y="4542"/>
                    </a:cubicBezTo>
                    <a:cubicBezTo>
                      <a:pt x="8570" y="6023"/>
                      <a:pt x="7688" y="7378"/>
                      <a:pt x="6364" y="7945"/>
                    </a:cubicBezTo>
                    <a:cubicBezTo>
                      <a:pt x="6207" y="8039"/>
                      <a:pt x="6112" y="8165"/>
                      <a:pt x="6112" y="8354"/>
                    </a:cubicBezTo>
                    <a:lnTo>
                      <a:pt x="6112" y="8543"/>
                    </a:lnTo>
                    <a:lnTo>
                      <a:pt x="3623" y="8543"/>
                    </a:lnTo>
                    <a:lnTo>
                      <a:pt x="3623" y="8354"/>
                    </a:lnTo>
                    <a:cubicBezTo>
                      <a:pt x="3623" y="8197"/>
                      <a:pt x="3560" y="8039"/>
                      <a:pt x="3403" y="7945"/>
                    </a:cubicBezTo>
                    <a:cubicBezTo>
                      <a:pt x="1828" y="7251"/>
                      <a:pt x="914" y="5582"/>
                      <a:pt x="1229" y="3880"/>
                    </a:cubicBezTo>
                    <a:cubicBezTo>
                      <a:pt x="1481" y="2431"/>
                      <a:pt x="2647" y="1203"/>
                      <a:pt x="4096" y="888"/>
                    </a:cubicBezTo>
                    <a:cubicBezTo>
                      <a:pt x="4379" y="856"/>
                      <a:pt x="4663" y="825"/>
                      <a:pt x="4884" y="825"/>
                    </a:cubicBezTo>
                    <a:close/>
                    <a:moveTo>
                      <a:pt x="6081" y="9362"/>
                    </a:moveTo>
                    <a:lnTo>
                      <a:pt x="6081" y="10213"/>
                    </a:lnTo>
                    <a:lnTo>
                      <a:pt x="3592" y="10213"/>
                    </a:lnTo>
                    <a:lnTo>
                      <a:pt x="3592" y="9362"/>
                    </a:lnTo>
                    <a:close/>
                    <a:moveTo>
                      <a:pt x="5986" y="11032"/>
                    </a:moveTo>
                    <a:cubicBezTo>
                      <a:pt x="5829" y="11505"/>
                      <a:pt x="5419" y="11851"/>
                      <a:pt x="4852" y="11851"/>
                    </a:cubicBezTo>
                    <a:cubicBezTo>
                      <a:pt x="4316" y="11851"/>
                      <a:pt x="3875" y="11505"/>
                      <a:pt x="3686" y="11032"/>
                    </a:cubicBezTo>
                    <a:close/>
                    <a:moveTo>
                      <a:pt x="4842" y="0"/>
                    </a:moveTo>
                    <a:cubicBezTo>
                      <a:pt x="4526" y="0"/>
                      <a:pt x="4202" y="32"/>
                      <a:pt x="3875" y="100"/>
                    </a:cubicBezTo>
                    <a:cubicBezTo>
                      <a:pt x="2111" y="509"/>
                      <a:pt x="693" y="1959"/>
                      <a:pt x="378" y="3723"/>
                    </a:cubicBezTo>
                    <a:cubicBezTo>
                      <a:pt x="0" y="5834"/>
                      <a:pt x="1071" y="7724"/>
                      <a:pt x="2773" y="8575"/>
                    </a:cubicBezTo>
                    <a:lnTo>
                      <a:pt x="2773" y="10591"/>
                    </a:lnTo>
                    <a:cubicBezTo>
                      <a:pt x="2773" y="11725"/>
                      <a:pt x="3718" y="12670"/>
                      <a:pt x="4852" y="12670"/>
                    </a:cubicBezTo>
                    <a:cubicBezTo>
                      <a:pt x="5986" y="12670"/>
                      <a:pt x="6963" y="11725"/>
                      <a:pt x="6963" y="10591"/>
                    </a:cubicBezTo>
                    <a:lnTo>
                      <a:pt x="6963" y="8575"/>
                    </a:lnTo>
                    <a:cubicBezTo>
                      <a:pt x="8444" y="7787"/>
                      <a:pt x="9420" y="6243"/>
                      <a:pt x="9420" y="4511"/>
                    </a:cubicBezTo>
                    <a:cubicBezTo>
                      <a:pt x="9392" y="1995"/>
                      <a:pt x="7331" y="0"/>
                      <a:pt x="4842" y="0"/>
                    </a:cubicBezTo>
                    <a:close/>
                  </a:path>
                </a:pathLst>
              </a:custGeom>
              <a:grpFill/>
              <a:ln>
                <a:noFill/>
              </a:ln>
            </p:spPr>
            <p:txBody>
              <a:bodyPr spcFirstLastPara="1" wrap="square" lIns="121900" tIns="121900" rIns="121900" bIns="121900" anchor="ctr" anchorCtr="0">
                <a:noAutofit/>
              </a:bodyPr>
              <a:lstStyle/>
              <a:p>
                <a:endParaRPr sz="2400"/>
              </a:p>
            </p:txBody>
          </p:sp>
          <p:sp>
            <p:nvSpPr>
              <p:cNvPr id="210" name="Google Shape;1724;p36">
                <a:extLst>
                  <a:ext uri="{FF2B5EF4-FFF2-40B4-BE49-F238E27FC236}">
                    <a16:creationId xmlns:a16="http://schemas.microsoft.com/office/drawing/2014/main" id="{C5C1975D-2502-74D0-EED0-B4A9F1F3D4E3}"/>
                  </a:ext>
                </a:extLst>
              </p:cNvPr>
              <p:cNvSpPr/>
              <p:nvPr/>
            </p:nvSpPr>
            <p:spPr>
              <a:xfrm>
                <a:off x="-60127750" y="2347500"/>
                <a:ext cx="62250" cy="145750"/>
              </a:xfrm>
              <a:custGeom>
                <a:avLst/>
                <a:gdLst/>
                <a:ahLst/>
                <a:cxnLst/>
                <a:rect l="l" t="t" r="r" b="b"/>
                <a:pathLst>
                  <a:path w="2490" h="5830" extrusionOk="0">
                    <a:moveTo>
                      <a:pt x="1229" y="1"/>
                    </a:moveTo>
                    <a:cubicBezTo>
                      <a:pt x="1009" y="1"/>
                      <a:pt x="851" y="190"/>
                      <a:pt x="851" y="379"/>
                    </a:cubicBezTo>
                    <a:lnTo>
                      <a:pt x="851" y="662"/>
                    </a:lnTo>
                    <a:cubicBezTo>
                      <a:pt x="378" y="820"/>
                      <a:pt x="0" y="1292"/>
                      <a:pt x="0" y="1828"/>
                    </a:cubicBezTo>
                    <a:cubicBezTo>
                      <a:pt x="0" y="2521"/>
                      <a:pt x="567" y="2899"/>
                      <a:pt x="1009" y="3214"/>
                    </a:cubicBezTo>
                    <a:cubicBezTo>
                      <a:pt x="1324" y="3466"/>
                      <a:pt x="1670" y="3687"/>
                      <a:pt x="1670" y="3939"/>
                    </a:cubicBezTo>
                    <a:cubicBezTo>
                      <a:pt x="1670" y="4159"/>
                      <a:pt x="1481" y="4348"/>
                      <a:pt x="1229" y="4348"/>
                    </a:cubicBezTo>
                    <a:cubicBezTo>
                      <a:pt x="1009" y="4348"/>
                      <a:pt x="851" y="4159"/>
                      <a:pt x="851" y="3939"/>
                    </a:cubicBezTo>
                    <a:cubicBezTo>
                      <a:pt x="851" y="3687"/>
                      <a:pt x="630" y="3498"/>
                      <a:pt x="441" y="3498"/>
                    </a:cubicBezTo>
                    <a:cubicBezTo>
                      <a:pt x="221" y="3498"/>
                      <a:pt x="0" y="3687"/>
                      <a:pt x="0" y="3939"/>
                    </a:cubicBezTo>
                    <a:cubicBezTo>
                      <a:pt x="0" y="4474"/>
                      <a:pt x="378" y="4915"/>
                      <a:pt x="851" y="5104"/>
                    </a:cubicBezTo>
                    <a:lnTo>
                      <a:pt x="851" y="5388"/>
                    </a:lnTo>
                    <a:cubicBezTo>
                      <a:pt x="851" y="5608"/>
                      <a:pt x="1040" y="5829"/>
                      <a:pt x="1229" y="5829"/>
                    </a:cubicBezTo>
                    <a:cubicBezTo>
                      <a:pt x="1481" y="5829"/>
                      <a:pt x="1670" y="5608"/>
                      <a:pt x="1670" y="5388"/>
                    </a:cubicBezTo>
                    <a:lnTo>
                      <a:pt x="1670" y="5104"/>
                    </a:lnTo>
                    <a:cubicBezTo>
                      <a:pt x="2143" y="4947"/>
                      <a:pt x="2489" y="4474"/>
                      <a:pt x="2489" y="3939"/>
                    </a:cubicBezTo>
                    <a:cubicBezTo>
                      <a:pt x="2489" y="3246"/>
                      <a:pt x="1954" y="2868"/>
                      <a:pt x="1513" y="2553"/>
                    </a:cubicBezTo>
                    <a:cubicBezTo>
                      <a:pt x="1198" y="2300"/>
                      <a:pt x="851" y="2080"/>
                      <a:pt x="851" y="1828"/>
                    </a:cubicBezTo>
                    <a:cubicBezTo>
                      <a:pt x="788" y="1607"/>
                      <a:pt x="1009" y="1418"/>
                      <a:pt x="1229" y="1418"/>
                    </a:cubicBezTo>
                    <a:cubicBezTo>
                      <a:pt x="1481" y="1418"/>
                      <a:pt x="1670" y="1607"/>
                      <a:pt x="1670" y="1828"/>
                    </a:cubicBezTo>
                    <a:cubicBezTo>
                      <a:pt x="1670" y="2080"/>
                      <a:pt x="1859" y="2269"/>
                      <a:pt x="2048" y="2269"/>
                    </a:cubicBezTo>
                    <a:cubicBezTo>
                      <a:pt x="2300" y="2269"/>
                      <a:pt x="2489" y="2080"/>
                      <a:pt x="2489" y="1828"/>
                    </a:cubicBezTo>
                    <a:cubicBezTo>
                      <a:pt x="2489" y="1292"/>
                      <a:pt x="2143" y="851"/>
                      <a:pt x="1670" y="662"/>
                    </a:cubicBezTo>
                    <a:lnTo>
                      <a:pt x="1670" y="379"/>
                    </a:lnTo>
                    <a:cubicBezTo>
                      <a:pt x="1670" y="158"/>
                      <a:pt x="1481" y="1"/>
                      <a:pt x="1229" y="1"/>
                    </a:cubicBezTo>
                    <a:close/>
                  </a:path>
                </a:pathLst>
              </a:custGeom>
              <a:grpFill/>
              <a:ln>
                <a:noFill/>
              </a:ln>
            </p:spPr>
            <p:txBody>
              <a:bodyPr spcFirstLastPara="1" wrap="square" lIns="121900" tIns="121900" rIns="121900" bIns="121900" anchor="ctr" anchorCtr="0">
                <a:noAutofit/>
              </a:bodyPr>
              <a:lstStyle/>
              <a:p>
                <a:endParaRPr sz="2400"/>
              </a:p>
            </p:txBody>
          </p:sp>
          <p:sp>
            <p:nvSpPr>
              <p:cNvPr id="211" name="Google Shape;1725;p36">
                <a:extLst>
                  <a:ext uri="{FF2B5EF4-FFF2-40B4-BE49-F238E27FC236}">
                    <a16:creationId xmlns:a16="http://schemas.microsoft.com/office/drawing/2014/main" id="{7AC76C8D-ED7B-8381-50B4-67888EEFAA0D}"/>
                  </a:ext>
                </a:extLst>
              </p:cNvPr>
              <p:cNvSpPr/>
              <p:nvPr/>
            </p:nvSpPr>
            <p:spPr>
              <a:xfrm>
                <a:off x="-60212825" y="2510750"/>
                <a:ext cx="32325" cy="30325"/>
              </a:xfrm>
              <a:custGeom>
                <a:avLst/>
                <a:gdLst/>
                <a:ahLst/>
                <a:cxnLst/>
                <a:rect l="l" t="t" r="r" b="b"/>
                <a:pathLst>
                  <a:path w="1293" h="1213" extrusionOk="0">
                    <a:moveTo>
                      <a:pt x="836" y="0"/>
                    </a:moveTo>
                    <a:cubicBezTo>
                      <a:pt x="725" y="0"/>
                      <a:pt x="615" y="39"/>
                      <a:pt x="536" y="118"/>
                    </a:cubicBezTo>
                    <a:lnTo>
                      <a:pt x="158" y="496"/>
                    </a:lnTo>
                    <a:cubicBezTo>
                      <a:pt x="1" y="654"/>
                      <a:pt x="1" y="906"/>
                      <a:pt x="158" y="1095"/>
                    </a:cubicBezTo>
                    <a:cubicBezTo>
                      <a:pt x="237" y="1174"/>
                      <a:pt x="340" y="1213"/>
                      <a:pt x="442" y="1213"/>
                    </a:cubicBezTo>
                    <a:cubicBezTo>
                      <a:pt x="544" y="1213"/>
                      <a:pt x="647" y="1174"/>
                      <a:pt x="725" y="1095"/>
                    </a:cubicBezTo>
                    <a:lnTo>
                      <a:pt x="1135" y="717"/>
                    </a:lnTo>
                    <a:cubicBezTo>
                      <a:pt x="1293" y="559"/>
                      <a:pt x="1293" y="276"/>
                      <a:pt x="1135" y="118"/>
                    </a:cubicBezTo>
                    <a:cubicBezTo>
                      <a:pt x="1056" y="39"/>
                      <a:pt x="946" y="0"/>
                      <a:pt x="836" y="0"/>
                    </a:cubicBezTo>
                    <a:close/>
                  </a:path>
                </a:pathLst>
              </a:custGeom>
              <a:grpFill/>
              <a:ln>
                <a:noFill/>
              </a:ln>
            </p:spPr>
            <p:txBody>
              <a:bodyPr spcFirstLastPara="1" wrap="square" lIns="121900" tIns="121900" rIns="121900" bIns="121900" anchor="ctr" anchorCtr="0">
                <a:noAutofit/>
              </a:bodyPr>
              <a:lstStyle/>
              <a:p>
                <a:endParaRPr sz="2400"/>
              </a:p>
            </p:txBody>
          </p:sp>
          <p:sp>
            <p:nvSpPr>
              <p:cNvPr id="212" name="Google Shape;1726;p36">
                <a:extLst>
                  <a:ext uri="{FF2B5EF4-FFF2-40B4-BE49-F238E27FC236}">
                    <a16:creationId xmlns:a16="http://schemas.microsoft.com/office/drawing/2014/main" id="{FC117028-F28A-4380-379E-6ECEC16D7705}"/>
                  </a:ext>
                </a:extLst>
              </p:cNvPr>
              <p:cNvSpPr/>
              <p:nvPr/>
            </p:nvSpPr>
            <p:spPr>
              <a:xfrm>
                <a:off x="-60012750" y="2310675"/>
                <a:ext cx="32300" cy="30350"/>
              </a:xfrm>
              <a:custGeom>
                <a:avLst/>
                <a:gdLst/>
                <a:ahLst/>
                <a:cxnLst/>
                <a:rect l="l" t="t" r="r" b="b"/>
                <a:pathLst>
                  <a:path w="1292" h="1214" extrusionOk="0">
                    <a:moveTo>
                      <a:pt x="835" y="1"/>
                    </a:moveTo>
                    <a:cubicBezTo>
                      <a:pt x="725" y="1"/>
                      <a:pt x="614" y="40"/>
                      <a:pt x="536" y="119"/>
                    </a:cubicBezTo>
                    <a:lnTo>
                      <a:pt x="126" y="528"/>
                    </a:lnTo>
                    <a:cubicBezTo>
                      <a:pt x="0" y="686"/>
                      <a:pt x="0" y="938"/>
                      <a:pt x="126" y="1096"/>
                    </a:cubicBezTo>
                    <a:cubicBezTo>
                      <a:pt x="205" y="1174"/>
                      <a:pt x="315" y="1214"/>
                      <a:pt x="425" y="1214"/>
                    </a:cubicBezTo>
                    <a:cubicBezTo>
                      <a:pt x="536" y="1214"/>
                      <a:pt x="646" y="1174"/>
                      <a:pt x="725" y="1096"/>
                    </a:cubicBezTo>
                    <a:lnTo>
                      <a:pt x="1134" y="718"/>
                    </a:lnTo>
                    <a:cubicBezTo>
                      <a:pt x="1292" y="560"/>
                      <a:pt x="1292" y="276"/>
                      <a:pt x="1134" y="119"/>
                    </a:cubicBezTo>
                    <a:cubicBezTo>
                      <a:pt x="1056" y="40"/>
                      <a:pt x="945" y="1"/>
                      <a:pt x="835" y="1"/>
                    </a:cubicBezTo>
                    <a:close/>
                  </a:path>
                </a:pathLst>
              </a:custGeom>
              <a:grpFill/>
              <a:ln>
                <a:noFill/>
              </a:ln>
            </p:spPr>
            <p:txBody>
              <a:bodyPr spcFirstLastPara="1" wrap="square" lIns="121900" tIns="121900" rIns="121900" bIns="121900" anchor="ctr" anchorCtr="0">
                <a:noAutofit/>
              </a:bodyPr>
              <a:lstStyle/>
              <a:p>
                <a:endParaRPr sz="2400"/>
              </a:p>
            </p:txBody>
          </p:sp>
          <p:sp>
            <p:nvSpPr>
              <p:cNvPr id="213" name="Google Shape;1727;p36">
                <a:extLst>
                  <a:ext uri="{FF2B5EF4-FFF2-40B4-BE49-F238E27FC236}">
                    <a16:creationId xmlns:a16="http://schemas.microsoft.com/office/drawing/2014/main" id="{3929D8C0-FA99-7033-6A59-D0B2F9433025}"/>
                  </a:ext>
                </a:extLst>
              </p:cNvPr>
              <p:cNvSpPr/>
              <p:nvPr/>
            </p:nvSpPr>
            <p:spPr>
              <a:xfrm>
                <a:off x="-60012750" y="2510750"/>
                <a:ext cx="32300" cy="30325"/>
              </a:xfrm>
              <a:custGeom>
                <a:avLst/>
                <a:gdLst/>
                <a:ahLst/>
                <a:cxnLst/>
                <a:rect l="l" t="t" r="r" b="b"/>
                <a:pathLst>
                  <a:path w="1292" h="1213" extrusionOk="0">
                    <a:moveTo>
                      <a:pt x="425" y="0"/>
                    </a:moveTo>
                    <a:cubicBezTo>
                      <a:pt x="315" y="0"/>
                      <a:pt x="205" y="39"/>
                      <a:pt x="126" y="118"/>
                    </a:cubicBezTo>
                    <a:cubicBezTo>
                      <a:pt x="0" y="276"/>
                      <a:pt x="0" y="559"/>
                      <a:pt x="126" y="717"/>
                    </a:cubicBezTo>
                    <a:lnTo>
                      <a:pt x="536" y="1095"/>
                    </a:lnTo>
                    <a:cubicBezTo>
                      <a:pt x="614" y="1174"/>
                      <a:pt x="725" y="1213"/>
                      <a:pt x="835" y="1213"/>
                    </a:cubicBezTo>
                    <a:cubicBezTo>
                      <a:pt x="945" y="1213"/>
                      <a:pt x="1056" y="1174"/>
                      <a:pt x="1134" y="1095"/>
                    </a:cubicBezTo>
                    <a:cubicBezTo>
                      <a:pt x="1292" y="937"/>
                      <a:pt x="1292" y="654"/>
                      <a:pt x="1134" y="496"/>
                    </a:cubicBezTo>
                    <a:lnTo>
                      <a:pt x="725" y="118"/>
                    </a:lnTo>
                    <a:cubicBezTo>
                      <a:pt x="646" y="39"/>
                      <a:pt x="536" y="0"/>
                      <a:pt x="425" y="0"/>
                    </a:cubicBezTo>
                    <a:close/>
                  </a:path>
                </a:pathLst>
              </a:custGeom>
              <a:grpFill/>
              <a:ln>
                <a:noFill/>
              </a:ln>
            </p:spPr>
            <p:txBody>
              <a:bodyPr spcFirstLastPara="1" wrap="square" lIns="121900" tIns="121900" rIns="121900" bIns="121900" anchor="ctr" anchorCtr="0">
                <a:noAutofit/>
              </a:bodyPr>
              <a:lstStyle/>
              <a:p>
                <a:endParaRPr sz="2400"/>
              </a:p>
            </p:txBody>
          </p:sp>
          <p:sp>
            <p:nvSpPr>
              <p:cNvPr id="214" name="Google Shape;1728;p36">
                <a:extLst>
                  <a:ext uri="{FF2B5EF4-FFF2-40B4-BE49-F238E27FC236}">
                    <a16:creationId xmlns:a16="http://schemas.microsoft.com/office/drawing/2014/main" id="{AF12E207-B8BD-D5B4-5B0F-5E9231E89E8D}"/>
                  </a:ext>
                </a:extLst>
              </p:cNvPr>
              <p:cNvSpPr/>
              <p:nvPr/>
            </p:nvSpPr>
            <p:spPr>
              <a:xfrm>
                <a:off x="-60212825" y="2310675"/>
                <a:ext cx="32325" cy="30350"/>
              </a:xfrm>
              <a:custGeom>
                <a:avLst/>
                <a:gdLst/>
                <a:ahLst/>
                <a:cxnLst/>
                <a:rect l="l" t="t" r="r" b="b"/>
                <a:pathLst>
                  <a:path w="1293" h="1214" extrusionOk="0">
                    <a:moveTo>
                      <a:pt x="442" y="1"/>
                    </a:moveTo>
                    <a:cubicBezTo>
                      <a:pt x="340" y="1"/>
                      <a:pt x="237" y="40"/>
                      <a:pt x="158" y="119"/>
                    </a:cubicBezTo>
                    <a:cubicBezTo>
                      <a:pt x="1" y="276"/>
                      <a:pt x="1" y="560"/>
                      <a:pt x="158" y="718"/>
                    </a:cubicBezTo>
                    <a:lnTo>
                      <a:pt x="536" y="1096"/>
                    </a:lnTo>
                    <a:cubicBezTo>
                      <a:pt x="615" y="1174"/>
                      <a:pt x="725" y="1214"/>
                      <a:pt x="836" y="1214"/>
                    </a:cubicBezTo>
                    <a:cubicBezTo>
                      <a:pt x="946" y="1214"/>
                      <a:pt x="1056" y="1174"/>
                      <a:pt x="1135" y="1096"/>
                    </a:cubicBezTo>
                    <a:cubicBezTo>
                      <a:pt x="1293" y="938"/>
                      <a:pt x="1293" y="686"/>
                      <a:pt x="1135" y="528"/>
                    </a:cubicBezTo>
                    <a:lnTo>
                      <a:pt x="725" y="119"/>
                    </a:lnTo>
                    <a:cubicBezTo>
                      <a:pt x="647" y="40"/>
                      <a:pt x="544" y="1"/>
                      <a:pt x="442" y="1"/>
                    </a:cubicBezTo>
                    <a:close/>
                  </a:path>
                </a:pathLst>
              </a:custGeom>
              <a:grpFill/>
              <a:ln>
                <a:noFill/>
              </a:ln>
            </p:spPr>
            <p:txBody>
              <a:bodyPr spcFirstLastPara="1" wrap="square" lIns="121900" tIns="121900" rIns="121900" bIns="121900" anchor="ctr" anchorCtr="0">
                <a:noAutofit/>
              </a:bodyPr>
              <a:lstStyle/>
              <a:p>
                <a:endParaRPr sz="2400"/>
              </a:p>
            </p:txBody>
          </p:sp>
          <p:sp>
            <p:nvSpPr>
              <p:cNvPr id="215" name="Google Shape;1729;p36">
                <a:extLst>
                  <a:ext uri="{FF2B5EF4-FFF2-40B4-BE49-F238E27FC236}">
                    <a16:creationId xmlns:a16="http://schemas.microsoft.com/office/drawing/2014/main" id="{B04A904F-B873-6403-6BF5-273F7AC97B41}"/>
                  </a:ext>
                </a:extLst>
              </p:cNvPr>
              <p:cNvSpPr/>
              <p:nvPr/>
            </p:nvSpPr>
            <p:spPr>
              <a:xfrm>
                <a:off x="-59974175" y="2415250"/>
                <a:ext cx="35475" cy="20500"/>
              </a:xfrm>
              <a:custGeom>
                <a:avLst/>
                <a:gdLst/>
                <a:ahLst/>
                <a:cxnLst/>
                <a:rect l="l" t="t" r="r" b="b"/>
                <a:pathLst>
                  <a:path w="1419" h="820" extrusionOk="0">
                    <a:moveTo>
                      <a:pt x="442" y="0"/>
                    </a:moveTo>
                    <a:cubicBezTo>
                      <a:pt x="221" y="0"/>
                      <a:pt x="1" y="189"/>
                      <a:pt x="1" y="378"/>
                    </a:cubicBezTo>
                    <a:cubicBezTo>
                      <a:pt x="1" y="630"/>
                      <a:pt x="221" y="819"/>
                      <a:pt x="442" y="819"/>
                    </a:cubicBezTo>
                    <a:lnTo>
                      <a:pt x="1009" y="819"/>
                    </a:lnTo>
                    <a:cubicBezTo>
                      <a:pt x="1230" y="819"/>
                      <a:pt x="1387" y="630"/>
                      <a:pt x="1387" y="378"/>
                    </a:cubicBezTo>
                    <a:cubicBezTo>
                      <a:pt x="1419" y="189"/>
                      <a:pt x="1230" y="0"/>
                      <a:pt x="1009" y="0"/>
                    </a:cubicBezTo>
                    <a:close/>
                  </a:path>
                </a:pathLst>
              </a:custGeom>
              <a:grpFill/>
              <a:ln>
                <a:noFill/>
              </a:ln>
            </p:spPr>
            <p:txBody>
              <a:bodyPr spcFirstLastPara="1" wrap="square" lIns="121900" tIns="121900" rIns="121900" bIns="121900" anchor="ctr" anchorCtr="0">
                <a:noAutofit/>
              </a:bodyPr>
              <a:lstStyle/>
              <a:p>
                <a:endParaRPr sz="2400"/>
              </a:p>
            </p:txBody>
          </p:sp>
        </p:grpSp>
      </p:grpSp>
      <p:sp>
        <p:nvSpPr>
          <p:cNvPr id="218" name="TextBox 217">
            <a:extLst>
              <a:ext uri="{FF2B5EF4-FFF2-40B4-BE49-F238E27FC236}">
                <a16:creationId xmlns:a16="http://schemas.microsoft.com/office/drawing/2014/main" id="{F4DD2029-4172-228A-DBFB-4F73E3ACCE04}"/>
              </a:ext>
            </a:extLst>
          </p:cNvPr>
          <p:cNvSpPr txBox="1"/>
          <p:nvPr/>
        </p:nvSpPr>
        <p:spPr>
          <a:xfrm>
            <a:off x="291286" y="1439193"/>
            <a:ext cx="2536702" cy="1815882"/>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219" name="TextBox 218">
            <a:extLst>
              <a:ext uri="{FF2B5EF4-FFF2-40B4-BE49-F238E27FC236}">
                <a16:creationId xmlns:a16="http://schemas.microsoft.com/office/drawing/2014/main" id="{B09098CE-00D6-3DCB-5F48-1146D7CA566A}"/>
              </a:ext>
            </a:extLst>
          </p:cNvPr>
          <p:cNvSpPr txBox="1"/>
          <p:nvPr/>
        </p:nvSpPr>
        <p:spPr>
          <a:xfrm>
            <a:off x="291286" y="3440149"/>
            <a:ext cx="2536702" cy="1815882"/>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pic>
        <p:nvPicPr>
          <p:cNvPr id="313" name="Picture 312">
            <a:hlinkClick r:id="" action="ppaction://hlinkshowjump?jump=firstslide"/>
            <a:extLst>
              <a:ext uri="{FF2B5EF4-FFF2-40B4-BE49-F238E27FC236}">
                <a16:creationId xmlns:a16="http://schemas.microsoft.com/office/drawing/2014/main" id="{EF751B37-AD4F-EF9B-4C4F-325B1C737A0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1717107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up)">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03"/>
                                        </p:tgtEl>
                                        <p:attrNameLst>
                                          <p:attrName>style.visibility</p:attrName>
                                        </p:attrNameLst>
                                      </p:cBhvr>
                                      <p:to>
                                        <p:strVal val="visible"/>
                                      </p:to>
                                    </p:set>
                                    <p:anim calcmode="lin" valueType="num">
                                      <p:cBhvr>
                                        <p:cTn id="32" dur="500" fill="hold"/>
                                        <p:tgtEl>
                                          <p:spTgt spid="203"/>
                                        </p:tgtEl>
                                        <p:attrNameLst>
                                          <p:attrName>ppt_w</p:attrName>
                                        </p:attrNameLst>
                                      </p:cBhvr>
                                      <p:tavLst>
                                        <p:tav tm="0">
                                          <p:val>
                                            <p:fltVal val="0"/>
                                          </p:val>
                                        </p:tav>
                                        <p:tav tm="100000">
                                          <p:val>
                                            <p:strVal val="#ppt_w"/>
                                          </p:val>
                                        </p:tav>
                                      </p:tavLst>
                                    </p:anim>
                                    <p:anim calcmode="lin" valueType="num">
                                      <p:cBhvr>
                                        <p:cTn id="33" dur="500" fill="hold"/>
                                        <p:tgtEl>
                                          <p:spTgt spid="203"/>
                                        </p:tgtEl>
                                        <p:attrNameLst>
                                          <p:attrName>ppt_h</p:attrName>
                                        </p:attrNameLst>
                                      </p:cBhvr>
                                      <p:tavLst>
                                        <p:tav tm="0">
                                          <p:val>
                                            <p:fltVal val="0"/>
                                          </p:val>
                                        </p:tav>
                                        <p:tav tm="100000">
                                          <p:val>
                                            <p:strVal val="#ppt_h"/>
                                          </p:val>
                                        </p:tav>
                                      </p:tavLst>
                                    </p:anim>
                                    <p:animEffect transition="in" filter="fade">
                                      <p:cBhvr>
                                        <p:cTn id="34" dur="500"/>
                                        <p:tgtEl>
                                          <p:spTgt spid="203"/>
                                        </p:tgtEl>
                                      </p:cBhvr>
                                    </p:animEffect>
                                  </p:childTnLst>
                                </p:cTn>
                              </p:par>
                              <p:par>
                                <p:cTn id="35" presetID="53" presetClass="entr" presetSubtype="16" fill="hold" nodeType="withEffect">
                                  <p:stCondLst>
                                    <p:cond delay="0"/>
                                  </p:stCondLst>
                                  <p:childTnLst>
                                    <p:set>
                                      <p:cBhvr>
                                        <p:cTn id="36" dur="1" fill="hold">
                                          <p:stCondLst>
                                            <p:cond delay="0"/>
                                          </p:stCondLst>
                                        </p:cTn>
                                        <p:tgtEl>
                                          <p:spTgt spid="199"/>
                                        </p:tgtEl>
                                        <p:attrNameLst>
                                          <p:attrName>style.visibility</p:attrName>
                                        </p:attrNameLst>
                                      </p:cBhvr>
                                      <p:to>
                                        <p:strVal val="visible"/>
                                      </p:to>
                                    </p:set>
                                    <p:anim calcmode="lin" valueType="num">
                                      <p:cBhvr>
                                        <p:cTn id="37" dur="500" fill="hold"/>
                                        <p:tgtEl>
                                          <p:spTgt spid="199"/>
                                        </p:tgtEl>
                                        <p:attrNameLst>
                                          <p:attrName>ppt_w</p:attrName>
                                        </p:attrNameLst>
                                      </p:cBhvr>
                                      <p:tavLst>
                                        <p:tav tm="0">
                                          <p:val>
                                            <p:fltVal val="0"/>
                                          </p:val>
                                        </p:tav>
                                        <p:tav tm="100000">
                                          <p:val>
                                            <p:strVal val="#ppt_w"/>
                                          </p:val>
                                        </p:tav>
                                      </p:tavLst>
                                    </p:anim>
                                    <p:anim calcmode="lin" valueType="num">
                                      <p:cBhvr>
                                        <p:cTn id="38" dur="500" fill="hold"/>
                                        <p:tgtEl>
                                          <p:spTgt spid="199"/>
                                        </p:tgtEl>
                                        <p:attrNameLst>
                                          <p:attrName>ppt_h</p:attrName>
                                        </p:attrNameLst>
                                      </p:cBhvr>
                                      <p:tavLst>
                                        <p:tav tm="0">
                                          <p:val>
                                            <p:fltVal val="0"/>
                                          </p:val>
                                        </p:tav>
                                        <p:tav tm="100000">
                                          <p:val>
                                            <p:strVal val="#ppt_h"/>
                                          </p:val>
                                        </p:tav>
                                      </p:tavLst>
                                    </p:anim>
                                    <p:animEffect transition="in" filter="fade">
                                      <p:cBhvr>
                                        <p:cTn id="39" dur="500"/>
                                        <p:tgtEl>
                                          <p:spTgt spid="199"/>
                                        </p:tgtEl>
                                      </p:cBhvr>
                                    </p:animEffect>
                                  </p:childTnLst>
                                </p:cTn>
                              </p:par>
                              <p:par>
                                <p:cTn id="40" presetID="53" presetClass="entr" presetSubtype="16" fill="hold" nodeType="withEffect">
                                  <p:stCondLst>
                                    <p:cond delay="0"/>
                                  </p:stCondLst>
                                  <p:childTnLst>
                                    <p:set>
                                      <p:cBhvr>
                                        <p:cTn id="41" dur="1" fill="hold">
                                          <p:stCondLst>
                                            <p:cond delay="0"/>
                                          </p:stCondLst>
                                        </p:cTn>
                                        <p:tgtEl>
                                          <p:spTgt spid="206"/>
                                        </p:tgtEl>
                                        <p:attrNameLst>
                                          <p:attrName>style.visibility</p:attrName>
                                        </p:attrNameLst>
                                      </p:cBhvr>
                                      <p:to>
                                        <p:strVal val="visible"/>
                                      </p:to>
                                    </p:set>
                                    <p:anim calcmode="lin" valueType="num">
                                      <p:cBhvr>
                                        <p:cTn id="42" dur="500" fill="hold"/>
                                        <p:tgtEl>
                                          <p:spTgt spid="206"/>
                                        </p:tgtEl>
                                        <p:attrNameLst>
                                          <p:attrName>ppt_w</p:attrName>
                                        </p:attrNameLst>
                                      </p:cBhvr>
                                      <p:tavLst>
                                        <p:tav tm="0">
                                          <p:val>
                                            <p:fltVal val="0"/>
                                          </p:val>
                                        </p:tav>
                                        <p:tav tm="100000">
                                          <p:val>
                                            <p:strVal val="#ppt_w"/>
                                          </p:val>
                                        </p:tav>
                                      </p:tavLst>
                                    </p:anim>
                                    <p:anim calcmode="lin" valueType="num">
                                      <p:cBhvr>
                                        <p:cTn id="43" dur="500" fill="hold"/>
                                        <p:tgtEl>
                                          <p:spTgt spid="206"/>
                                        </p:tgtEl>
                                        <p:attrNameLst>
                                          <p:attrName>ppt_h</p:attrName>
                                        </p:attrNameLst>
                                      </p:cBhvr>
                                      <p:tavLst>
                                        <p:tav tm="0">
                                          <p:val>
                                            <p:fltVal val="0"/>
                                          </p:val>
                                        </p:tav>
                                        <p:tav tm="100000">
                                          <p:val>
                                            <p:strVal val="#ppt_h"/>
                                          </p:val>
                                        </p:tav>
                                      </p:tavLst>
                                    </p:anim>
                                    <p:animEffect transition="in" filter="fade">
                                      <p:cBhvr>
                                        <p:cTn id="44" dur="500"/>
                                        <p:tgtEl>
                                          <p:spTgt spid="2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02"/>
                                        </p:tgtEl>
                                        <p:attrNameLst>
                                          <p:attrName>style.visibility</p:attrName>
                                        </p:attrNameLst>
                                      </p:cBhvr>
                                      <p:to>
                                        <p:strVal val="visible"/>
                                      </p:to>
                                    </p:set>
                                    <p:anim calcmode="lin" valueType="num">
                                      <p:cBhvr>
                                        <p:cTn id="47" dur="500" fill="hold"/>
                                        <p:tgtEl>
                                          <p:spTgt spid="202"/>
                                        </p:tgtEl>
                                        <p:attrNameLst>
                                          <p:attrName>ppt_w</p:attrName>
                                        </p:attrNameLst>
                                      </p:cBhvr>
                                      <p:tavLst>
                                        <p:tav tm="0">
                                          <p:val>
                                            <p:fltVal val="0"/>
                                          </p:val>
                                        </p:tav>
                                        <p:tav tm="100000">
                                          <p:val>
                                            <p:strVal val="#ppt_w"/>
                                          </p:val>
                                        </p:tav>
                                      </p:tavLst>
                                    </p:anim>
                                    <p:anim calcmode="lin" valueType="num">
                                      <p:cBhvr>
                                        <p:cTn id="48" dur="500" fill="hold"/>
                                        <p:tgtEl>
                                          <p:spTgt spid="202"/>
                                        </p:tgtEl>
                                        <p:attrNameLst>
                                          <p:attrName>ppt_h</p:attrName>
                                        </p:attrNameLst>
                                      </p:cBhvr>
                                      <p:tavLst>
                                        <p:tav tm="0">
                                          <p:val>
                                            <p:fltVal val="0"/>
                                          </p:val>
                                        </p:tav>
                                        <p:tav tm="100000">
                                          <p:val>
                                            <p:strVal val="#ppt_h"/>
                                          </p:val>
                                        </p:tav>
                                      </p:tavLst>
                                    </p:anim>
                                    <p:animEffect transition="in" filter="fade">
                                      <p:cBhvr>
                                        <p:cTn id="49" dur="500"/>
                                        <p:tgtEl>
                                          <p:spTgt spid="202"/>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193"/>
                                        </p:tgtEl>
                                        <p:attrNameLst>
                                          <p:attrName>style.visibility</p:attrName>
                                        </p:attrNameLst>
                                      </p:cBhvr>
                                      <p:to>
                                        <p:strVal val="visible"/>
                                      </p:to>
                                    </p:set>
                                    <p:animEffect transition="in" filter="randombar(horizontal)">
                                      <p:cBhvr>
                                        <p:cTn id="54" dur="500"/>
                                        <p:tgtEl>
                                          <p:spTgt spid="193"/>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196"/>
                                        </p:tgtEl>
                                        <p:attrNameLst>
                                          <p:attrName>style.visibility</p:attrName>
                                        </p:attrNameLst>
                                      </p:cBhvr>
                                      <p:to>
                                        <p:strVal val="visible"/>
                                      </p:to>
                                    </p:set>
                                    <p:animEffect transition="in" filter="randombar(horizontal)">
                                      <p:cBhvr>
                                        <p:cTn id="57" dur="500"/>
                                        <p:tgtEl>
                                          <p:spTgt spid="196"/>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97"/>
                                        </p:tgtEl>
                                        <p:attrNameLst>
                                          <p:attrName>style.visibility</p:attrName>
                                        </p:attrNameLst>
                                      </p:cBhvr>
                                      <p:to>
                                        <p:strVal val="visible"/>
                                      </p:to>
                                    </p:set>
                                    <p:animEffect transition="in" filter="randombar(horizontal)">
                                      <p:cBhvr>
                                        <p:cTn id="60" dur="500"/>
                                        <p:tgtEl>
                                          <p:spTgt spid="197"/>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98"/>
                                        </p:tgtEl>
                                        <p:attrNameLst>
                                          <p:attrName>style.visibility</p:attrName>
                                        </p:attrNameLst>
                                      </p:cBhvr>
                                      <p:to>
                                        <p:strVal val="visible"/>
                                      </p:to>
                                    </p:set>
                                    <p:animEffect transition="in" filter="randombar(horizontal)">
                                      <p:cBhvr>
                                        <p:cTn id="63" dur="500"/>
                                        <p:tgtEl>
                                          <p:spTgt spid="198"/>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42" fill="hold" grpId="0" nodeType="clickEffect">
                                  <p:stCondLst>
                                    <p:cond delay="0"/>
                                  </p:stCondLst>
                                  <p:childTnLst>
                                    <p:set>
                                      <p:cBhvr>
                                        <p:cTn id="67" dur="1" fill="hold">
                                          <p:stCondLst>
                                            <p:cond delay="0"/>
                                          </p:stCondLst>
                                        </p:cTn>
                                        <p:tgtEl>
                                          <p:spTgt spid="310"/>
                                        </p:tgtEl>
                                        <p:attrNameLst>
                                          <p:attrName>style.visibility</p:attrName>
                                        </p:attrNameLst>
                                      </p:cBhvr>
                                      <p:to>
                                        <p:strVal val="visible"/>
                                      </p:to>
                                    </p:set>
                                    <p:animEffect transition="in" filter="barn(outHorizontal)">
                                      <p:cBhvr>
                                        <p:cTn id="68" dur="500"/>
                                        <p:tgtEl>
                                          <p:spTgt spid="310"/>
                                        </p:tgtEl>
                                      </p:cBhvr>
                                    </p:animEffect>
                                  </p:childTnLst>
                                </p:cTn>
                              </p:par>
                            </p:childTnLst>
                          </p:cTn>
                        </p:par>
                      </p:childTnLst>
                    </p:cTn>
                  </p:par>
                  <p:par>
                    <p:cTn id="69" fill="hold">
                      <p:stCondLst>
                        <p:cond delay="indefinite"/>
                      </p:stCondLst>
                      <p:childTnLst>
                        <p:par>
                          <p:cTn id="70" fill="hold">
                            <p:stCondLst>
                              <p:cond delay="0"/>
                            </p:stCondLst>
                            <p:childTnLst>
                              <p:par>
                                <p:cTn id="71" presetID="16" presetClass="entr" presetSubtype="42" fill="hold" grpId="0" nodeType="clickEffect">
                                  <p:stCondLst>
                                    <p:cond delay="0"/>
                                  </p:stCondLst>
                                  <p:childTnLst>
                                    <p:set>
                                      <p:cBhvr>
                                        <p:cTn id="72" dur="1" fill="hold">
                                          <p:stCondLst>
                                            <p:cond delay="0"/>
                                          </p:stCondLst>
                                        </p:cTn>
                                        <p:tgtEl>
                                          <p:spTgt spid="218"/>
                                        </p:tgtEl>
                                        <p:attrNameLst>
                                          <p:attrName>style.visibility</p:attrName>
                                        </p:attrNameLst>
                                      </p:cBhvr>
                                      <p:to>
                                        <p:strVal val="visible"/>
                                      </p:to>
                                    </p:set>
                                    <p:animEffect transition="in" filter="barn(outHorizontal)">
                                      <p:cBhvr>
                                        <p:cTn id="73" dur="500"/>
                                        <p:tgtEl>
                                          <p:spTgt spid="218"/>
                                        </p:tgtEl>
                                      </p:cBhvr>
                                    </p:animEffect>
                                  </p:childTnLst>
                                </p:cTn>
                              </p:par>
                            </p:childTnLst>
                          </p:cTn>
                        </p:par>
                      </p:childTnLst>
                    </p:cTn>
                  </p:par>
                  <p:par>
                    <p:cTn id="74" fill="hold">
                      <p:stCondLst>
                        <p:cond delay="indefinite"/>
                      </p:stCondLst>
                      <p:childTnLst>
                        <p:par>
                          <p:cTn id="75" fill="hold">
                            <p:stCondLst>
                              <p:cond delay="0"/>
                            </p:stCondLst>
                            <p:childTnLst>
                              <p:par>
                                <p:cTn id="76" presetID="16" presetClass="entr" presetSubtype="42" fill="hold" grpId="0" nodeType="clickEffect">
                                  <p:stCondLst>
                                    <p:cond delay="0"/>
                                  </p:stCondLst>
                                  <p:childTnLst>
                                    <p:set>
                                      <p:cBhvr>
                                        <p:cTn id="77" dur="1" fill="hold">
                                          <p:stCondLst>
                                            <p:cond delay="0"/>
                                          </p:stCondLst>
                                        </p:cTn>
                                        <p:tgtEl>
                                          <p:spTgt spid="311"/>
                                        </p:tgtEl>
                                        <p:attrNameLst>
                                          <p:attrName>style.visibility</p:attrName>
                                        </p:attrNameLst>
                                      </p:cBhvr>
                                      <p:to>
                                        <p:strVal val="visible"/>
                                      </p:to>
                                    </p:set>
                                    <p:animEffect transition="in" filter="barn(outHorizontal)">
                                      <p:cBhvr>
                                        <p:cTn id="78" dur="500"/>
                                        <p:tgtEl>
                                          <p:spTgt spid="311"/>
                                        </p:tgtEl>
                                      </p:cBhvr>
                                    </p:animEffect>
                                  </p:childTnLst>
                                </p:cTn>
                              </p:par>
                            </p:childTnLst>
                          </p:cTn>
                        </p:par>
                      </p:childTnLst>
                    </p:cTn>
                  </p:par>
                  <p:par>
                    <p:cTn id="79" fill="hold">
                      <p:stCondLst>
                        <p:cond delay="indefinite"/>
                      </p:stCondLst>
                      <p:childTnLst>
                        <p:par>
                          <p:cTn id="80" fill="hold">
                            <p:stCondLst>
                              <p:cond delay="0"/>
                            </p:stCondLst>
                            <p:childTnLst>
                              <p:par>
                                <p:cTn id="81" presetID="16" presetClass="entr" presetSubtype="42" fill="hold" grpId="0" nodeType="clickEffect">
                                  <p:stCondLst>
                                    <p:cond delay="0"/>
                                  </p:stCondLst>
                                  <p:childTnLst>
                                    <p:set>
                                      <p:cBhvr>
                                        <p:cTn id="82" dur="1" fill="hold">
                                          <p:stCondLst>
                                            <p:cond delay="0"/>
                                          </p:stCondLst>
                                        </p:cTn>
                                        <p:tgtEl>
                                          <p:spTgt spid="219"/>
                                        </p:tgtEl>
                                        <p:attrNameLst>
                                          <p:attrName>style.visibility</p:attrName>
                                        </p:attrNameLst>
                                      </p:cBhvr>
                                      <p:to>
                                        <p:strVal val="visible"/>
                                      </p:to>
                                    </p:set>
                                    <p:animEffect transition="in" filter="barn(outHorizontal)">
                                      <p:cBhvr>
                                        <p:cTn id="83" dur="500"/>
                                        <p:tgtEl>
                                          <p:spTgt spid="21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4" restart="whenNotActive" fill="hold" evtFilter="cancelBubble" nodeType="interactiveSeq">
                <p:stCondLst>
                  <p:cond evt="onClick" delay="0">
                    <p:tgtEl>
                      <p:spTgt spid="3"/>
                    </p:tgtEl>
                  </p:cond>
                </p:stCondLst>
                <p:endSync evt="end" delay="0">
                  <p:rtn val="all"/>
                </p:endSync>
                <p:childTnLst>
                  <p:par>
                    <p:cTn id="85" fill="hold">
                      <p:stCondLst>
                        <p:cond delay="0"/>
                      </p:stCondLst>
                      <p:childTnLst>
                        <p:par>
                          <p:cTn id="86" fill="hold">
                            <p:stCondLst>
                              <p:cond delay="0"/>
                            </p:stCondLst>
                            <p:childTnLst>
                              <p:par>
                                <p:cTn id="87" presetID="22" presetClass="entr" presetSubtype="2" fill="hold" nodeType="clickEffect">
                                  <p:stCondLst>
                                    <p:cond delay="0"/>
                                  </p:stCondLst>
                                  <p:childTnLst>
                                    <p:set>
                                      <p:cBhvr>
                                        <p:cTn id="88" dur="1" fill="hold">
                                          <p:stCondLst>
                                            <p:cond delay="0"/>
                                          </p:stCondLst>
                                        </p:cTn>
                                        <p:tgtEl>
                                          <p:spTgt spid="220"/>
                                        </p:tgtEl>
                                        <p:attrNameLst>
                                          <p:attrName>style.visibility</p:attrName>
                                        </p:attrNameLst>
                                      </p:cBhvr>
                                      <p:to>
                                        <p:strVal val="visible"/>
                                      </p:to>
                                    </p:set>
                                    <p:animEffect transition="in" filter="wipe(right)">
                                      <p:cBhvr>
                                        <p:cTn id="89" dur="500"/>
                                        <p:tgtEl>
                                          <p:spTgt spid="220"/>
                                        </p:tgtEl>
                                      </p:cBhvr>
                                    </p:animEffect>
                                  </p:childTnLst>
                                </p:cTn>
                              </p:par>
                            </p:childTnLst>
                          </p:cTn>
                        </p:par>
                      </p:childTnLst>
                    </p:cTn>
                  </p:par>
                </p:childTnLst>
              </p:cTn>
              <p:nextCondLst>
                <p:cond evt="onClick" delay="0">
                  <p:tgtEl>
                    <p:spTgt spid="3"/>
                  </p:tgtEl>
                </p:cond>
              </p:nextCondLst>
            </p:seq>
            <p:seq concurrent="1" nextAc="seek">
              <p:cTn id="90" restart="whenNotActive" fill="hold" evtFilter="cancelBubble" nodeType="interactiveSeq">
                <p:stCondLst>
                  <p:cond evt="onClick" delay="0">
                    <p:tgtEl>
                      <p:spTgt spid="220"/>
                    </p:tgtEl>
                  </p:cond>
                </p:stCondLst>
                <p:endSync evt="end" delay="0">
                  <p:rtn val="all"/>
                </p:endSync>
                <p:childTnLst>
                  <p:par>
                    <p:cTn id="91" fill="hold">
                      <p:stCondLst>
                        <p:cond delay="0"/>
                      </p:stCondLst>
                      <p:childTnLst>
                        <p:par>
                          <p:cTn id="92" fill="hold">
                            <p:stCondLst>
                              <p:cond delay="0"/>
                            </p:stCondLst>
                            <p:childTnLst>
                              <p:par>
                                <p:cTn id="93" presetID="22" presetClass="exit" presetSubtype="8" fill="hold" nodeType="clickEffect">
                                  <p:stCondLst>
                                    <p:cond delay="0"/>
                                  </p:stCondLst>
                                  <p:childTnLst>
                                    <p:animEffect transition="out" filter="wipe(left)">
                                      <p:cBhvr>
                                        <p:cTn id="94" dur="500"/>
                                        <p:tgtEl>
                                          <p:spTgt spid="220"/>
                                        </p:tgtEl>
                                      </p:cBhvr>
                                    </p:animEffect>
                                    <p:set>
                                      <p:cBhvr>
                                        <p:cTn id="95"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bldLst>
      <p:bldP spid="310" grpId="0"/>
      <p:bldP spid="311" grpId="0"/>
      <p:bldP spid="193" grpId="0"/>
      <p:bldP spid="196" grpId="0"/>
      <p:bldP spid="197" grpId="0"/>
      <p:bldP spid="198" grpId="0"/>
      <p:bldP spid="202" grpId="0" animBg="1"/>
      <p:bldP spid="218" grpId="0"/>
      <p:bldP spid="2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1A2E12-0D90-66F3-7A42-B54500DACE01}"/>
              </a:ext>
            </a:extLst>
          </p:cNvPr>
          <p:cNvSpPr txBox="1"/>
          <p:nvPr/>
        </p:nvSpPr>
        <p:spPr>
          <a:xfrm>
            <a:off x="6946798" y="4340490"/>
            <a:ext cx="4958517"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نتیجه گیــری</a:t>
            </a:r>
            <a:endParaRPr lang="fa-IR" altLang="en-US" sz="4400" b="1" dirty="0">
              <a:latin typeface="Damavand ExtraBold" panose="00000900000000000000" pitchFamily="2" charset="-78"/>
              <a:cs typeface="B Titr" panose="00000700000000000000" pitchFamily="2" charset="-78"/>
            </a:endParaRPr>
          </a:p>
        </p:txBody>
      </p:sp>
      <p:grpSp>
        <p:nvGrpSpPr>
          <p:cNvPr id="15" name="Graphic 2">
            <a:extLst>
              <a:ext uri="{FF2B5EF4-FFF2-40B4-BE49-F238E27FC236}">
                <a16:creationId xmlns:a16="http://schemas.microsoft.com/office/drawing/2014/main" id="{A88D0CA3-3CD6-5BB7-C086-81CB98AB406A}"/>
              </a:ext>
            </a:extLst>
          </p:cNvPr>
          <p:cNvGrpSpPr/>
          <p:nvPr/>
        </p:nvGrpSpPr>
        <p:grpSpPr>
          <a:xfrm>
            <a:off x="8477022" y="1492289"/>
            <a:ext cx="1898068" cy="1673256"/>
            <a:chOff x="5863875" y="5631846"/>
            <a:chExt cx="739584" cy="651985"/>
          </a:xfrm>
          <a:solidFill>
            <a:schemeClr val="tx1"/>
          </a:solidFill>
          <a:effectLst/>
        </p:grpSpPr>
        <p:sp>
          <p:nvSpPr>
            <p:cNvPr id="16" name="Freeform: Shape 15">
              <a:extLst>
                <a:ext uri="{FF2B5EF4-FFF2-40B4-BE49-F238E27FC236}">
                  <a16:creationId xmlns:a16="http://schemas.microsoft.com/office/drawing/2014/main" id="{8043896F-A44B-3462-C84B-1B22669282D9}"/>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E1636548-4311-C8C6-4174-1455F54B2519}"/>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214EE26A-CB5B-1295-8ED6-C8A75D734C27}"/>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5F31447-E79F-6964-25A9-15595891EE24}"/>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CA2C7D6-F7ED-216B-4495-677678735B47}"/>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A7D336-A47E-C47D-B633-3E5BC07CE93D}"/>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5F50EBD4-7731-EAF5-0481-1D4E952E227F}"/>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8F29FD2-2B56-1949-3E64-B57741A13C19}"/>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5A17D-2E57-38F4-25D7-316F233CA1E9}"/>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9844CB7-E415-7013-1767-74C92E930F24}"/>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EB6292B-2395-0449-004C-58AF4C2A8BC2}"/>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C2F76ED6-08FB-5186-3EFA-32194921E557}"/>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sp>
        <p:nvSpPr>
          <p:cNvPr id="4" name="TextBox 3">
            <a:extLst>
              <a:ext uri="{FF2B5EF4-FFF2-40B4-BE49-F238E27FC236}">
                <a16:creationId xmlns:a16="http://schemas.microsoft.com/office/drawing/2014/main" id="{474C88EF-6378-E677-D182-D9650ABE31C8}"/>
              </a:ext>
            </a:extLst>
          </p:cNvPr>
          <p:cNvSpPr txBox="1"/>
          <p:nvPr/>
        </p:nvSpPr>
        <p:spPr>
          <a:xfrm>
            <a:off x="341510" y="618383"/>
            <a:ext cx="6221212" cy="5963427"/>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a:p>
            <a:pPr algn="justLow" rtl="1">
              <a:lnSpc>
                <a:spcPct val="150000"/>
              </a:lnSpc>
            </a:pPr>
            <a:endParaRPr lang="en-US" sz="1600" dirty="0"/>
          </a:p>
        </p:txBody>
      </p:sp>
    </p:spTree>
    <p:extLst>
      <p:ext uri="{BB962C8B-B14F-4D97-AF65-F5344CB8AC3E}">
        <p14:creationId xmlns:p14="http://schemas.microsoft.com/office/powerpoint/2010/main" val="3725066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A50C5C-9795-B496-7C5A-36F4714FF4E3}"/>
              </a:ext>
            </a:extLst>
          </p:cNvPr>
          <p:cNvSpPr txBox="1"/>
          <p:nvPr/>
        </p:nvSpPr>
        <p:spPr>
          <a:xfrm>
            <a:off x="2604678" y="286356"/>
            <a:ext cx="2648932"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کلــــیات پژوهش</a:t>
            </a:r>
            <a:endParaRPr lang="fa-IR" altLang="en-US" sz="14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33FB17EC-FD42-DDE5-92ED-35212D66597D}"/>
              </a:ext>
            </a:extLst>
          </p:cNvPr>
          <p:cNvSpPr txBox="1"/>
          <p:nvPr/>
        </p:nvSpPr>
        <p:spPr>
          <a:xfrm>
            <a:off x="2961703" y="1370679"/>
            <a:ext cx="1934883"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مفاهیم و پیشینه</a:t>
            </a:r>
            <a:endParaRPr lang="fa-IR" altLang="en-US" sz="14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87C8C0F7-CE82-6C6A-A841-5FF05AC910D9}"/>
              </a:ext>
            </a:extLst>
          </p:cNvPr>
          <p:cNvSpPr txBox="1"/>
          <p:nvPr/>
        </p:nvSpPr>
        <p:spPr>
          <a:xfrm>
            <a:off x="3146430" y="2455002"/>
            <a:ext cx="1565428"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روش تحقیق</a:t>
            </a:r>
            <a:endParaRPr lang="fa-IR" altLang="en-US" sz="14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0DF306E9-5AEE-A6E6-8C79-9F3CE05E235D}"/>
              </a:ext>
            </a:extLst>
          </p:cNvPr>
          <p:cNvSpPr txBox="1"/>
          <p:nvPr/>
        </p:nvSpPr>
        <p:spPr>
          <a:xfrm>
            <a:off x="3146430" y="3573384"/>
            <a:ext cx="1565428"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بحث و نتایج</a:t>
            </a:r>
            <a:endParaRPr lang="fa-IR" altLang="en-US" sz="14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AE3E665E-F9E7-68A2-919E-3ADDE862D184}"/>
              </a:ext>
            </a:extLst>
          </p:cNvPr>
          <p:cNvSpPr txBox="1"/>
          <p:nvPr/>
        </p:nvSpPr>
        <p:spPr>
          <a:xfrm>
            <a:off x="3141812" y="5792068"/>
            <a:ext cx="1574664"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منـــابع</a:t>
            </a:r>
            <a:endParaRPr lang="fa-IR" altLang="en-US" sz="14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E7E47053-45F0-683E-A091-09DB84A24F37}"/>
              </a:ext>
            </a:extLst>
          </p:cNvPr>
          <p:cNvSpPr txBox="1"/>
          <p:nvPr/>
        </p:nvSpPr>
        <p:spPr>
          <a:xfrm>
            <a:off x="3218012" y="4665117"/>
            <a:ext cx="1422265"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نتیجه گیری</a:t>
            </a:r>
            <a:endParaRPr lang="fa-IR" altLang="en-US" sz="14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2A069CBA-B34B-1464-B8D0-BFFB56E74E97}"/>
              </a:ext>
            </a:extLst>
          </p:cNvPr>
          <p:cNvSpPr txBox="1"/>
          <p:nvPr/>
        </p:nvSpPr>
        <p:spPr>
          <a:xfrm rot="16200000">
            <a:off x="7394981" y="2463444"/>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latin typeface="Damavand ExtraBold" panose="00000900000000000000" pitchFamily="2" charset="-78"/>
                <a:cs typeface="B Titr" panose="00000700000000000000" pitchFamily="2" charset="-78"/>
              </a:rPr>
              <a:t>فـهرست نامه</a:t>
            </a:r>
            <a:endParaRPr lang="fa-IR" altLang="en-US" sz="4800" b="1" dirty="0">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60267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Box 104">
            <a:extLst>
              <a:ext uri="{FF2B5EF4-FFF2-40B4-BE49-F238E27FC236}">
                <a16:creationId xmlns:a16="http://schemas.microsoft.com/office/drawing/2014/main" id="{6A04BB45-3F74-4315-E941-B4F89930CE72}"/>
              </a:ext>
            </a:extLst>
          </p:cNvPr>
          <p:cNvSpPr txBox="1"/>
          <p:nvPr/>
        </p:nvSpPr>
        <p:spPr>
          <a:xfrm>
            <a:off x="8846240" y="1696784"/>
            <a:ext cx="3047492" cy="369332"/>
          </a:xfrm>
          <a:prstGeom prst="rect">
            <a:avLst/>
          </a:prstGeom>
          <a:noFill/>
          <a:ln>
            <a:noFill/>
          </a:ln>
        </p:spPr>
        <p:txBody>
          <a:bodyPr wrap="square" rtlCol="0">
            <a:spAutoFit/>
          </a:bodyPr>
          <a:lstStyle/>
          <a:p>
            <a:r>
              <a:rPr lang="fa-IR" dirty="0">
                <a:solidFill>
                  <a:srgbClr val="F19805"/>
                </a:solidFill>
                <a:cs typeface="B Titr" panose="00000700000000000000" pitchFamily="2" charset="-78"/>
              </a:rPr>
              <a:t>زیر عنـوان اصلــی را وارد کـنید</a:t>
            </a:r>
            <a:endParaRPr lang="en-US" dirty="0">
              <a:solidFill>
                <a:srgbClr val="F19805"/>
              </a:solidFill>
              <a:cs typeface="B Titr" panose="00000700000000000000" pitchFamily="2" charset="-78"/>
            </a:endParaRPr>
          </a:p>
        </p:txBody>
      </p:sp>
      <p:sp>
        <p:nvSpPr>
          <p:cNvPr id="106" name="TextBox 105">
            <a:extLst>
              <a:ext uri="{FF2B5EF4-FFF2-40B4-BE49-F238E27FC236}">
                <a16:creationId xmlns:a16="http://schemas.microsoft.com/office/drawing/2014/main" id="{52798049-8741-3230-6681-8DA948FE5030}"/>
              </a:ext>
            </a:extLst>
          </p:cNvPr>
          <p:cNvSpPr txBox="1"/>
          <p:nvPr/>
        </p:nvSpPr>
        <p:spPr>
          <a:xfrm>
            <a:off x="202999" y="2241780"/>
            <a:ext cx="11690734" cy="3872214"/>
          </a:xfrm>
          <a:prstGeom prst="rect">
            <a:avLst/>
          </a:prstGeom>
          <a:noFill/>
        </p:spPr>
        <p:txBody>
          <a:bodyPr wrap="square">
            <a:spAutoFit/>
          </a:bodyPr>
          <a:lstStyle/>
          <a:p>
            <a:pPr algn="justLow" rtl="1">
              <a:lnSpc>
                <a:spcPct val="150000"/>
              </a:lnSpc>
            </a:pPr>
            <a:r>
              <a:rPr lang="fa-IR" sz="15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500" dirty="0"/>
          </a:p>
        </p:txBody>
      </p:sp>
      <p:sp>
        <p:nvSpPr>
          <p:cNvPr id="107" name="TextBox 106">
            <a:extLst>
              <a:ext uri="{FF2B5EF4-FFF2-40B4-BE49-F238E27FC236}">
                <a16:creationId xmlns:a16="http://schemas.microsoft.com/office/drawing/2014/main" id="{332F6EA6-00A5-9534-313B-169266C3041A}"/>
              </a:ext>
            </a:extLst>
          </p:cNvPr>
          <p:cNvSpPr txBox="1"/>
          <p:nvPr/>
        </p:nvSpPr>
        <p:spPr>
          <a:xfrm>
            <a:off x="9334341" y="797511"/>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4" name="Group 3">
            <a:extLst>
              <a:ext uri="{FF2B5EF4-FFF2-40B4-BE49-F238E27FC236}">
                <a16:creationId xmlns:a16="http://schemas.microsoft.com/office/drawing/2014/main" id="{7327883B-4CB4-9BAB-3EB2-41E986DF1BB9}"/>
              </a:ext>
            </a:extLst>
          </p:cNvPr>
          <p:cNvGrpSpPr/>
          <p:nvPr/>
        </p:nvGrpSpPr>
        <p:grpSpPr>
          <a:xfrm>
            <a:off x="9867137" y="218070"/>
            <a:ext cx="2140336" cy="6440332"/>
            <a:chOff x="9861364" y="219075"/>
            <a:chExt cx="2140336" cy="6440332"/>
          </a:xfrm>
        </p:grpSpPr>
        <p:grpSp>
          <p:nvGrpSpPr>
            <p:cNvPr id="5" name="Group 4">
              <a:extLst>
                <a:ext uri="{FF2B5EF4-FFF2-40B4-BE49-F238E27FC236}">
                  <a16:creationId xmlns:a16="http://schemas.microsoft.com/office/drawing/2014/main" id="{EA65C7EB-6177-5D48-512B-E7D192018EE5}"/>
                </a:ext>
              </a:extLst>
            </p:cNvPr>
            <p:cNvGrpSpPr/>
            <p:nvPr/>
          </p:nvGrpSpPr>
          <p:grpSpPr>
            <a:xfrm>
              <a:off x="9861364" y="219075"/>
              <a:ext cx="2140336" cy="6440332"/>
              <a:chOff x="9870418" y="219075"/>
              <a:chExt cx="2140336" cy="6440332"/>
            </a:xfrm>
          </p:grpSpPr>
          <p:pic>
            <p:nvPicPr>
              <p:cNvPr id="84" name="Graphic 83">
                <a:extLst>
                  <a:ext uri="{FF2B5EF4-FFF2-40B4-BE49-F238E27FC236}">
                    <a16:creationId xmlns:a16="http://schemas.microsoft.com/office/drawing/2014/main" id="{05E0204D-503B-ED98-182E-DC2B5724366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85" name="Group 84">
                <a:extLst>
                  <a:ext uri="{FF2B5EF4-FFF2-40B4-BE49-F238E27FC236}">
                    <a16:creationId xmlns:a16="http://schemas.microsoft.com/office/drawing/2014/main" id="{E4C10DBA-75E5-D3BE-0D30-FE01BFC9F2A0}"/>
                  </a:ext>
                </a:extLst>
              </p:cNvPr>
              <p:cNvGrpSpPr/>
              <p:nvPr userDrawn="1"/>
            </p:nvGrpSpPr>
            <p:grpSpPr>
              <a:xfrm>
                <a:off x="9870418" y="219075"/>
                <a:ext cx="2140333" cy="6440332"/>
                <a:chOff x="9870418" y="219075"/>
                <a:chExt cx="2140333" cy="6440332"/>
              </a:xfrm>
            </p:grpSpPr>
            <p:sp>
              <p:nvSpPr>
                <p:cNvPr id="92" name="Freeform: Shape 91">
                  <a:extLst>
                    <a:ext uri="{FF2B5EF4-FFF2-40B4-BE49-F238E27FC236}">
                      <a16:creationId xmlns:a16="http://schemas.microsoft.com/office/drawing/2014/main" id="{CEC77610-CF10-80F7-6965-52E280F24A47}"/>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93" name="Picture 92">
                  <a:hlinkClick r:id="" action="ppaction://hlinkshowjump?jump=lastslideviewed"/>
                  <a:extLst>
                    <a:ext uri="{FF2B5EF4-FFF2-40B4-BE49-F238E27FC236}">
                      <a16:creationId xmlns:a16="http://schemas.microsoft.com/office/drawing/2014/main" id="{5FE37167-08CC-D6BB-C254-CC256C73ABF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94" name="Straight Connector 93">
                  <a:extLst>
                    <a:ext uri="{FF2B5EF4-FFF2-40B4-BE49-F238E27FC236}">
                      <a16:creationId xmlns:a16="http://schemas.microsoft.com/office/drawing/2014/main" id="{B127E048-C957-E7E8-048A-4D6680D06335}"/>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86" name="Rectangle 85">
                <a:extLst>
                  <a:ext uri="{FF2B5EF4-FFF2-40B4-BE49-F238E27FC236}">
                    <a16:creationId xmlns:a16="http://schemas.microsoft.com/office/drawing/2014/main" id="{2DD842C1-C83E-7F32-6947-5C3A9E2B6B2F}"/>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BC1A5F15-7A4F-D6DE-3D3E-C05FAB4B0501}"/>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EE92AAB9-0138-CAC0-A0D7-F355DFEBC14C}"/>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0F35C4EB-CC2F-38A1-3F7D-5FAB754C8B5B}"/>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B0A48558-F780-2EB7-0856-6E475DC38492}"/>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D10BE658-6E77-AA23-32C5-C8DA3163E3D0}"/>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D4F8E095-E3A1-50DF-59DB-232172DAF305}"/>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7204BC0A-DE10-8756-2752-697B039E7D6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E706B474-E266-1ED4-01B0-E067D729622F}"/>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9" name="TextBox 8">
              <a:extLst>
                <a:ext uri="{FF2B5EF4-FFF2-40B4-BE49-F238E27FC236}">
                  <a16:creationId xmlns:a16="http://schemas.microsoft.com/office/drawing/2014/main" id="{02B82618-9670-1BBC-7202-3B61EA9C677A}"/>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10" name="TextBox 9">
              <a:extLst>
                <a:ext uri="{FF2B5EF4-FFF2-40B4-BE49-F238E27FC236}">
                  <a16:creationId xmlns:a16="http://schemas.microsoft.com/office/drawing/2014/main" id="{82AF1468-3B77-2388-EC29-51D8B570A2B5}"/>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11" name="TextBox 10">
              <a:extLst>
                <a:ext uri="{FF2B5EF4-FFF2-40B4-BE49-F238E27FC236}">
                  <a16:creationId xmlns:a16="http://schemas.microsoft.com/office/drawing/2014/main" id="{4E89E168-8507-9D10-555D-B085AE680457}"/>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12" name="Graphic 2">
              <a:extLst>
                <a:ext uri="{FF2B5EF4-FFF2-40B4-BE49-F238E27FC236}">
                  <a16:creationId xmlns:a16="http://schemas.microsoft.com/office/drawing/2014/main" id="{5713FC5A-F758-BFB5-0F08-092B75D0E6F1}"/>
                </a:ext>
              </a:extLst>
            </p:cNvPr>
            <p:cNvGrpSpPr/>
            <p:nvPr/>
          </p:nvGrpSpPr>
          <p:grpSpPr>
            <a:xfrm>
              <a:off x="10068998" y="1101777"/>
              <a:ext cx="327562" cy="283795"/>
              <a:chOff x="5756814" y="5631846"/>
              <a:chExt cx="846645" cy="733520"/>
            </a:xfrm>
            <a:solidFill>
              <a:schemeClr val="tx1"/>
            </a:solidFill>
            <a:effectLst/>
          </p:grpSpPr>
          <p:sp>
            <p:nvSpPr>
              <p:cNvPr id="71" name="Freeform: Shape 70">
                <a:extLst>
                  <a:ext uri="{FF2B5EF4-FFF2-40B4-BE49-F238E27FC236}">
                    <a16:creationId xmlns:a16="http://schemas.microsoft.com/office/drawing/2014/main" id="{3B767658-4937-491E-02AA-BA9AA26CE507}"/>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95E4AD1-720B-5623-3F46-8E818B56EE0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D811DF3-13ED-4C22-1F5F-8DDC59E7044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D4412D8E-0138-017F-79EF-40ADCF3BD5A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1397471D-1FB1-AB12-DC66-1CC572A2535E}"/>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D3912A6-9095-BD80-284E-92EB69D5D85F}"/>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DC57AD7-19D3-6A68-EECC-FFF9F86A67C9}"/>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E94202DD-AA3F-9A59-AFAD-CD61238DAA4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E3CFAF8-E8CA-C791-11E1-617D97B601E3}"/>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889FDD7-D775-EEB3-67AB-D51FABD47F0C}"/>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1205EB13-2057-B7C2-685D-1061BE26C290}"/>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ECF31FD-052F-6357-5AE0-634072982264}"/>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AE4EC97-8EE9-114E-39C6-95024C784ACE}"/>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F6031119-C53B-26C5-1ABD-127616155393}"/>
                </a:ext>
              </a:extLst>
            </p:cNvPr>
            <p:cNvGrpSpPr/>
            <p:nvPr/>
          </p:nvGrpSpPr>
          <p:grpSpPr>
            <a:xfrm>
              <a:off x="10059976" y="2137090"/>
              <a:ext cx="327500" cy="288586"/>
              <a:chOff x="4485893" y="5625654"/>
              <a:chExt cx="846486" cy="745902"/>
            </a:xfrm>
            <a:solidFill>
              <a:schemeClr val="tx1"/>
            </a:solidFill>
            <a:effectLst/>
          </p:grpSpPr>
          <p:sp>
            <p:nvSpPr>
              <p:cNvPr id="59" name="Freeform: Shape 58">
                <a:extLst>
                  <a:ext uri="{FF2B5EF4-FFF2-40B4-BE49-F238E27FC236}">
                    <a16:creationId xmlns:a16="http://schemas.microsoft.com/office/drawing/2014/main" id="{D913604A-F873-DA04-D0D7-083112550217}"/>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84D9EBD-324B-4A19-3128-E977B4691A7F}"/>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1182ACC4-E73B-EE2A-EB1F-600364FE67A7}"/>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623414E-566C-C4D4-0C8A-6D2684864A2C}"/>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84C6209-4A65-5CBC-088B-D6BB3942FFCB}"/>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481A3CB-0296-D0CC-B681-F9B7E21C4636}"/>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3193772-468D-829C-CE37-997A10FC3A63}"/>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605EA1E-F281-6104-0478-4F5E874D67E7}"/>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74E58AD-D390-784C-6790-50C68DD8F87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29F6C0B-D17A-3CB3-4807-8E30BA08B20D}"/>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6BB9FAB-6588-4B5B-BA11-22AD74E83011}"/>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4B758463-F77C-5A56-DE86-AB9D116DB134}"/>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1C94C102-6091-C752-AA0D-941A044A9F47}"/>
                </a:ext>
              </a:extLst>
            </p:cNvPr>
            <p:cNvGrpSpPr/>
            <p:nvPr/>
          </p:nvGrpSpPr>
          <p:grpSpPr>
            <a:xfrm>
              <a:off x="10069004" y="4120749"/>
              <a:ext cx="327551" cy="327809"/>
              <a:chOff x="3214687" y="4303930"/>
              <a:chExt cx="846617" cy="847284"/>
            </a:xfrm>
            <a:solidFill>
              <a:schemeClr val="tx1"/>
            </a:solidFill>
            <a:effectLst/>
          </p:grpSpPr>
          <p:sp>
            <p:nvSpPr>
              <p:cNvPr id="49" name="Freeform: Shape 48">
                <a:extLst>
                  <a:ext uri="{FF2B5EF4-FFF2-40B4-BE49-F238E27FC236}">
                    <a16:creationId xmlns:a16="http://schemas.microsoft.com/office/drawing/2014/main" id="{456DEDA2-CE42-9FEE-5BDA-A69F351806B6}"/>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C106E80-65C9-66E4-5474-0CCEA9DA2C1F}"/>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3A9E3CA-B1A4-90BA-66F6-961335E4840C}"/>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8C2F59B-4D2A-56F6-E4BC-A51116ED4CE8}"/>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63CAD812-4546-A81D-0000-83819A88502D}"/>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F7CDBF2-39FD-FFF3-B6CF-47933F0B1794}"/>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AF67F47-3752-9352-4BF3-2034E3A4C3A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607790C-7225-5A71-7E4C-27746BA2D2DD}"/>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AAA5BAE-74E3-B2B7-0331-EF8CC7D2E776}"/>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151421A-03C9-C72E-7CC5-34EE0013D9A1}"/>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0EAB4EF0-5F02-65FE-233C-E1AE7B52E7C9}"/>
                </a:ext>
              </a:extLst>
            </p:cNvPr>
            <p:cNvGrpSpPr/>
            <p:nvPr/>
          </p:nvGrpSpPr>
          <p:grpSpPr>
            <a:xfrm>
              <a:off x="10125443" y="3077611"/>
              <a:ext cx="196566" cy="327832"/>
              <a:chOff x="8468295" y="490537"/>
              <a:chExt cx="508063" cy="847343"/>
            </a:xfrm>
            <a:solidFill>
              <a:schemeClr val="tx1"/>
            </a:solidFill>
            <a:effectLst/>
          </p:grpSpPr>
          <p:sp>
            <p:nvSpPr>
              <p:cNvPr id="41" name="Freeform: Shape 40">
                <a:extLst>
                  <a:ext uri="{FF2B5EF4-FFF2-40B4-BE49-F238E27FC236}">
                    <a16:creationId xmlns:a16="http://schemas.microsoft.com/office/drawing/2014/main" id="{9F846289-04C1-9097-ABBA-3059E5F55B1A}"/>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7794288-6E24-F33B-C518-F841D4AF69CD}"/>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BB91313-12A4-F7B8-7257-AA06EEF477E1}"/>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645C531-2752-E844-F847-2E50CDEBF300}"/>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85E3F3A-EAF9-FF85-CADA-418692BD101F}"/>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F98133E-E2BB-C5FC-87B1-BD984322245A}"/>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5E484E0-F8C9-A75E-72DD-4A7C2D188DE5}"/>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B31DC81-2F77-C86C-344E-E856E54FD923}"/>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BA19D957-9AF0-72B8-BA1A-D750EA93E48A}"/>
                </a:ext>
              </a:extLst>
            </p:cNvPr>
            <p:cNvGrpSpPr/>
            <p:nvPr/>
          </p:nvGrpSpPr>
          <p:grpSpPr>
            <a:xfrm>
              <a:off x="10105727" y="6113312"/>
              <a:ext cx="235999" cy="327832"/>
              <a:chOff x="3332892" y="490537"/>
              <a:chExt cx="609983" cy="847343"/>
            </a:xfrm>
            <a:solidFill>
              <a:schemeClr val="tx1"/>
            </a:solidFill>
            <a:effectLst/>
          </p:grpSpPr>
          <p:sp>
            <p:nvSpPr>
              <p:cNvPr id="31" name="Freeform: Shape 30">
                <a:extLst>
                  <a:ext uri="{FF2B5EF4-FFF2-40B4-BE49-F238E27FC236}">
                    <a16:creationId xmlns:a16="http://schemas.microsoft.com/office/drawing/2014/main" id="{4B9568C9-8AB4-0E36-B7BC-AD27DB2E101F}"/>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EBEC136-D04F-2BA0-0D7D-2CD8E6A6CA35}"/>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550A9F-5902-22C7-ED28-72537E85F75D}"/>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765393-F767-8BBA-B025-F4485861E0AB}"/>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E137EAC-FEE4-3483-A96E-68D0D107BFE5}"/>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1AD9385-1311-9B28-E6A1-E37695916BCC}"/>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5E97C00-15DB-7B03-EB36-0E003AAE5011}"/>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16F24A-AA71-4937-EF80-DC46DAD199C2}"/>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B6BD40F-970D-3A54-B770-414BC2A0D1C7}"/>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B65C572-BA1D-FDF3-FEE2-C4B718C3D574}"/>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18" name="Graphic 2">
              <a:extLst>
                <a:ext uri="{FF2B5EF4-FFF2-40B4-BE49-F238E27FC236}">
                  <a16:creationId xmlns:a16="http://schemas.microsoft.com/office/drawing/2014/main" id="{FA29D66B-7F8D-EF5C-E4C9-4F23DBB42440}"/>
                </a:ext>
              </a:extLst>
            </p:cNvPr>
            <p:cNvGrpSpPr/>
            <p:nvPr/>
          </p:nvGrpSpPr>
          <p:grpSpPr>
            <a:xfrm>
              <a:off x="10089709" y="5163864"/>
              <a:ext cx="286141" cy="252250"/>
              <a:chOff x="5863875" y="5631846"/>
              <a:chExt cx="739584" cy="651985"/>
            </a:xfrm>
            <a:solidFill>
              <a:schemeClr val="tx1"/>
            </a:solidFill>
            <a:effectLst/>
          </p:grpSpPr>
          <p:sp>
            <p:nvSpPr>
              <p:cNvPr id="19" name="Freeform: Shape 18">
                <a:extLst>
                  <a:ext uri="{FF2B5EF4-FFF2-40B4-BE49-F238E27FC236}">
                    <a16:creationId xmlns:a16="http://schemas.microsoft.com/office/drawing/2014/main" id="{D448FC6B-2753-0EF1-485A-E30B46A2991B}"/>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A7B59FE0-37DB-2589-9B3F-B59C5E0BF820}"/>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17AD5DB4-E991-FEC7-0483-0C8FCC9F8920}"/>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1FED9C63-97E4-46C7-5D9C-9B50D8BF398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BF67852-8A53-9724-3894-C194CD49145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60091A1-37C2-ED2B-99E9-A3F740F6E9B8}"/>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D0315E6-CDB9-CB95-5E7A-AFFCC4014BD3}"/>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FAB3BE1-B046-05CE-F60F-D3F80BD370D6}"/>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007F900E-F036-6705-F126-4B54B55E0385}"/>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78549EC-EB15-2900-E9A8-5B79479EFBDC}"/>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4010A6-1F6C-7B09-28DD-18149B9E6577}"/>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FA67AB9-137C-A5AF-370D-962A59E97FAA}"/>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pic>
        <p:nvPicPr>
          <p:cNvPr id="14" name="Picture 13">
            <a:hlinkClick r:id="" action="ppaction://hlinkshowjump?jump=firstslide"/>
            <a:extLst>
              <a:ext uri="{FF2B5EF4-FFF2-40B4-BE49-F238E27FC236}">
                <a16:creationId xmlns:a16="http://schemas.microsoft.com/office/drawing/2014/main" id="{40BD9A05-69E8-FA1A-462E-2CB044E1C8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14063648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nextCondLst>
                <p:cond evt="onClick" delay="0">
                  <p:tgtEl>
                    <p:spTgt spid="3"/>
                  </p:tgtEl>
                </p:cond>
              </p:nextCondLst>
            </p:seq>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2" presetClass="exit" presetSubtype="8" fill="hold" nodeType="clickEffect">
                                  <p:stCondLst>
                                    <p:cond delay="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567A09F4-70E6-50F3-C19B-81B9E75840AA}"/>
              </a:ext>
            </a:extLst>
          </p:cNvPr>
          <p:cNvSpPr txBox="1"/>
          <p:nvPr/>
        </p:nvSpPr>
        <p:spPr>
          <a:xfrm>
            <a:off x="4870023" y="1773928"/>
            <a:ext cx="6979792" cy="4493538"/>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194" name="TextBox 193">
            <a:extLst>
              <a:ext uri="{FF2B5EF4-FFF2-40B4-BE49-F238E27FC236}">
                <a16:creationId xmlns:a16="http://schemas.microsoft.com/office/drawing/2014/main" id="{CB56AA8B-845D-5B43-2A62-19C59E3D642B}"/>
              </a:ext>
            </a:extLst>
          </p:cNvPr>
          <p:cNvSpPr txBox="1"/>
          <p:nvPr/>
        </p:nvSpPr>
        <p:spPr>
          <a:xfrm>
            <a:off x="8802322" y="1382080"/>
            <a:ext cx="3047492" cy="369332"/>
          </a:xfrm>
          <a:prstGeom prst="rect">
            <a:avLst/>
          </a:prstGeom>
          <a:noFill/>
          <a:ln>
            <a:noFill/>
          </a:ln>
        </p:spPr>
        <p:txBody>
          <a:bodyPr wrap="square" rtlCol="0">
            <a:spAutoFit/>
          </a:bodyPr>
          <a:lstStyle/>
          <a:p>
            <a:r>
              <a:rPr lang="fa-IR" dirty="0">
                <a:solidFill>
                  <a:srgbClr val="FFBE00"/>
                </a:solidFill>
                <a:cs typeface="B Titr" panose="00000700000000000000" pitchFamily="2" charset="-78"/>
              </a:rPr>
              <a:t>زیر عنـوان اصلــی را وارد کـنید</a:t>
            </a:r>
            <a:endParaRPr lang="en-US" dirty="0">
              <a:solidFill>
                <a:srgbClr val="FFBE00"/>
              </a:solidFill>
              <a:cs typeface="B Titr" panose="00000700000000000000" pitchFamily="2" charset="-78"/>
            </a:endParaRPr>
          </a:p>
        </p:txBody>
      </p:sp>
      <p:sp>
        <p:nvSpPr>
          <p:cNvPr id="195" name="TextBox 194">
            <a:extLst>
              <a:ext uri="{FF2B5EF4-FFF2-40B4-BE49-F238E27FC236}">
                <a16:creationId xmlns:a16="http://schemas.microsoft.com/office/drawing/2014/main" id="{62653B9B-A939-3E1D-46E8-19FB974FBD43}"/>
              </a:ext>
            </a:extLst>
          </p:cNvPr>
          <p:cNvSpPr txBox="1"/>
          <p:nvPr/>
        </p:nvSpPr>
        <p:spPr>
          <a:xfrm>
            <a:off x="9330925" y="706870"/>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pic>
        <p:nvPicPr>
          <p:cNvPr id="2" name="Picture Placeholder 11">
            <a:extLst>
              <a:ext uri="{FF2B5EF4-FFF2-40B4-BE49-F238E27FC236}">
                <a16:creationId xmlns:a16="http://schemas.microsoft.com/office/drawing/2014/main" id="{69FBF981-FAD1-DA66-3C4C-203CD878D964}"/>
              </a:ext>
            </a:extLst>
          </p:cNvPr>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2595384" y="1751412"/>
            <a:ext cx="1888436" cy="1888436"/>
          </a:xfrm>
          <a:prstGeom prst="roundRect">
            <a:avLst>
              <a:gd name="adj" fmla="val 14528"/>
            </a:avLst>
          </a:prstGeom>
          <a:effectLst>
            <a:outerShdw blurRad="63500" sx="99000" sy="99000" algn="ctr" rotWithShape="0">
              <a:prstClr val="black">
                <a:alpha val="40000"/>
              </a:prstClr>
            </a:outerShdw>
          </a:effectLst>
        </p:spPr>
      </p:pic>
      <p:pic>
        <p:nvPicPr>
          <p:cNvPr id="14" name="Picture Placeholder 9">
            <a:extLst>
              <a:ext uri="{FF2B5EF4-FFF2-40B4-BE49-F238E27FC236}">
                <a16:creationId xmlns:a16="http://schemas.microsoft.com/office/drawing/2014/main" id="{59577AB6-3A44-01FC-D368-6E177F05A830}"/>
              </a:ext>
            </a:extLst>
          </p:cNvPr>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a:xfrm>
            <a:off x="536846" y="1751412"/>
            <a:ext cx="1888436" cy="1888436"/>
          </a:xfrm>
          <a:prstGeom prst="roundRect">
            <a:avLst>
              <a:gd name="adj" fmla="val 14528"/>
            </a:avLst>
          </a:prstGeom>
          <a:effectLst>
            <a:outerShdw blurRad="63500" sx="99000" sy="99000" algn="ctr" rotWithShape="0">
              <a:prstClr val="black">
                <a:alpha val="40000"/>
              </a:prstClr>
            </a:outerShdw>
          </a:effectLst>
        </p:spPr>
      </p:pic>
      <p:pic>
        <p:nvPicPr>
          <p:cNvPr id="23" name="Picture Placeholder 15">
            <a:extLst>
              <a:ext uri="{FF2B5EF4-FFF2-40B4-BE49-F238E27FC236}">
                <a16:creationId xmlns:a16="http://schemas.microsoft.com/office/drawing/2014/main" id="{9902F888-A5CB-CF4C-3A70-1CB0AE41A823}"/>
              </a:ext>
            </a:extLst>
          </p:cNvPr>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2595384" y="3869391"/>
            <a:ext cx="1888436" cy="1888436"/>
          </a:xfrm>
          <a:prstGeom prst="roundRect">
            <a:avLst>
              <a:gd name="adj" fmla="val 14528"/>
            </a:avLst>
          </a:prstGeom>
          <a:effectLst>
            <a:outerShdw blurRad="63500" sx="99000" sy="99000" algn="ctr" rotWithShape="0">
              <a:prstClr val="black">
                <a:alpha val="40000"/>
              </a:prstClr>
            </a:outerShdw>
          </a:effectLst>
        </p:spPr>
      </p:pic>
      <p:pic>
        <p:nvPicPr>
          <p:cNvPr id="25" name="Picture Placeholder 13">
            <a:extLst>
              <a:ext uri="{FF2B5EF4-FFF2-40B4-BE49-F238E27FC236}">
                <a16:creationId xmlns:a16="http://schemas.microsoft.com/office/drawing/2014/main" id="{5452EC7E-E564-0A76-4C42-45183F115A96}"/>
              </a:ext>
            </a:extLst>
          </p:cNvPr>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a:xfrm>
            <a:off x="536846" y="3869391"/>
            <a:ext cx="1888436" cy="1888436"/>
          </a:xfrm>
          <a:prstGeom prst="roundRect">
            <a:avLst>
              <a:gd name="adj" fmla="val 14528"/>
            </a:avLst>
          </a:prstGeom>
          <a:effectLst>
            <a:outerShdw blurRad="63500" sx="99000" sy="99000" algn="ctr" rotWithShape="0">
              <a:prstClr val="black">
                <a:alpha val="40000"/>
              </a:prstClr>
            </a:outerShdw>
          </a:effectLst>
        </p:spPr>
      </p:pic>
      <p:cxnSp>
        <p:nvCxnSpPr>
          <p:cNvPr id="28" name="Straight Connector 27">
            <a:extLst>
              <a:ext uri="{FF2B5EF4-FFF2-40B4-BE49-F238E27FC236}">
                <a16:creationId xmlns:a16="http://schemas.microsoft.com/office/drawing/2014/main" id="{64BA23CF-795E-755B-6FCF-BB15B7A4AA89}"/>
              </a:ext>
            </a:extLst>
          </p:cNvPr>
          <p:cNvCxnSpPr/>
          <p:nvPr/>
        </p:nvCxnSpPr>
        <p:spPr>
          <a:xfrm>
            <a:off x="4759287" y="1415131"/>
            <a:ext cx="0" cy="4777618"/>
          </a:xfrm>
          <a:prstGeom prst="line">
            <a:avLst/>
          </a:prstGeom>
          <a:ln w="28575">
            <a:solidFill>
              <a:srgbClr val="002060"/>
            </a:solidFill>
            <a:prstDash val="sysDot"/>
          </a:ln>
        </p:spPr>
        <p:style>
          <a:lnRef idx="1">
            <a:schemeClr val="accent1"/>
          </a:lnRef>
          <a:fillRef idx="0">
            <a:schemeClr val="accent1"/>
          </a:fillRef>
          <a:effectRef idx="0">
            <a:schemeClr val="accent1"/>
          </a:effectRef>
          <a:fontRef idx="minor">
            <a:schemeClr val="tx1"/>
          </a:fontRef>
        </p:style>
      </p:cxnSp>
      <p:pic>
        <p:nvPicPr>
          <p:cNvPr id="31" name="Picture 30">
            <a:hlinkClick r:id="" action="ppaction://hlinkshowjump?jump=firstslide"/>
            <a:extLst>
              <a:ext uri="{FF2B5EF4-FFF2-40B4-BE49-F238E27FC236}">
                <a16:creationId xmlns:a16="http://schemas.microsoft.com/office/drawing/2014/main" id="{F3EA0D00-69FB-E89E-AC3B-CB55A7B6D67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343787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par>
                                <p:cTn id="11" presetID="14" presetClass="entr" presetSubtype="1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par>
                                <p:cTn id="14" presetID="14" presetClass="entr" presetSubtype="1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randombar(horizontal)">
                                      <p:cBhvr>
                                        <p:cTn id="16" dur="500"/>
                                        <p:tgtEl>
                                          <p:spTgt spid="23"/>
                                        </p:tgtEl>
                                      </p:cBhvr>
                                    </p:animEffect>
                                  </p:childTnLst>
                                </p:cTn>
                              </p:par>
                              <p:par>
                                <p:cTn id="17" presetID="14" presetClass="entr" presetSubtype="1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randombar(horizontal)">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194"/>
                                        </p:tgtEl>
                                        <p:attrNameLst>
                                          <p:attrName>style.visibility</p:attrName>
                                        </p:attrNameLst>
                                      </p:cBhvr>
                                      <p:to>
                                        <p:strVal val="visible"/>
                                      </p:to>
                                    </p:set>
                                    <p:animEffect transition="in" filter="randombar(horizontal)">
                                      <p:cBhvr>
                                        <p:cTn id="24" dur="500"/>
                                        <p:tgtEl>
                                          <p:spTgt spid="194"/>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95"/>
                                        </p:tgtEl>
                                        <p:attrNameLst>
                                          <p:attrName>style.visibility</p:attrName>
                                        </p:attrNameLst>
                                      </p:cBhvr>
                                      <p:to>
                                        <p:strVal val="visible"/>
                                      </p:to>
                                    </p:set>
                                    <p:animEffect transition="in" filter="randombar(horizontal)">
                                      <p:cBhvr>
                                        <p:cTn id="27" dur="500"/>
                                        <p:tgtEl>
                                          <p:spTgt spid="19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right)">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3" restart="whenNotActive" fill="hold" evtFilter="cancelBubble" nodeType="interactiveSeq">
                <p:stCondLst>
                  <p:cond evt="onClick" delay="0">
                    <p:tgtEl>
                      <p:spTgt spid="3"/>
                    </p:tgtEl>
                  </p:cond>
                </p:stCondLst>
                <p:endSync evt="end" delay="0">
                  <p:rtn val="all"/>
                </p:endSync>
                <p:childTnLst>
                  <p:par>
                    <p:cTn id="34" fill="hold">
                      <p:stCondLst>
                        <p:cond delay="0"/>
                      </p:stCondLst>
                      <p:childTnLst>
                        <p:par>
                          <p:cTn id="35" fill="hold">
                            <p:stCondLst>
                              <p:cond delay="0"/>
                            </p:stCondLst>
                            <p:childTnLst>
                              <p:par>
                                <p:cTn id="36" presetID="22" presetClass="entr" presetSubtype="2" fill="hold" nodeType="clickEffect">
                                  <p:stCondLst>
                                    <p:cond delay="0"/>
                                  </p:stCondLst>
                                  <p:childTnLst>
                                    <p:set>
                                      <p:cBhvr>
                                        <p:cTn id="37" dur="1" fill="hold">
                                          <p:stCondLst>
                                            <p:cond delay="0"/>
                                          </p:stCondLst>
                                        </p:cTn>
                                        <p:tgtEl>
                                          <p:spTgt spid="220"/>
                                        </p:tgtEl>
                                        <p:attrNameLst>
                                          <p:attrName>style.visibility</p:attrName>
                                        </p:attrNameLst>
                                      </p:cBhvr>
                                      <p:to>
                                        <p:strVal val="visible"/>
                                      </p:to>
                                    </p:set>
                                    <p:animEffect transition="in" filter="wipe(right)">
                                      <p:cBhvr>
                                        <p:cTn id="38" dur="500"/>
                                        <p:tgtEl>
                                          <p:spTgt spid="220"/>
                                        </p:tgtEl>
                                      </p:cBhvr>
                                    </p:animEffect>
                                  </p:childTnLst>
                                </p:cTn>
                              </p:par>
                            </p:childTnLst>
                          </p:cTn>
                        </p:par>
                      </p:childTnLst>
                    </p:cTn>
                  </p:par>
                </p:childTnLst>
              </p:cTn>
              <p:nextCondLst>
                <p:cond evt="onClick" delay="0">
                  <p:tgtEl>
                    <p:spTgt spid="3"/>
                  </p:tgtEl>
                </p:cond>
              </p:nextCondLst>
            </p:seq>
            <p:seq concurrent="1" nextAc="seek">
              <p:cTn id="39" restart="whenNotActive" fill="hold" evtFilter="cancelBubble" nodeType="interactiveSeq">
                <p:stCondLst>
                  <p:cond evt="onClick" delay="0">
                    <p:tgtEl>
                      <p:spTgt spid="220"/>
                    </p:tgtEl>
                  </p:cond>
                </p:stCondLst>
                <p:endSync evt="end" delay="0">
                  <p:rtn val="all"/>
                </p:endSync>
                <p:childTnLst>
                  <p:par>
                    <p:cTn id="40" fill="hold">
                      <p:stCondLst>
                        <p:cond delay="0"/>
                      </p:stCondLst>
                      <p:childTnLst>
                        <p:par>
                          <p:cTn id="41" fill="hold">
                            <p:stCondLst>
                              <p:cond delay="0"/>
                            </p:stCondLst>
                            <p:childTnLst>
                              <p:par>
                                <p:cTn id="42" presetID="22" presetClass="exit" presetSubtype="8" fill="hold" nodeType="clickEffect">
                                  <p:stCondLst>
                                    <p:cond delay="0"/>
                                  </p:stCondLst>
                                  <p:childTnLst>
                                    <p:animEffect transition="out" filter="wipe(left)">
                                      <p:cBhvr>
                                        <p:cTn id="43" dur="500"/>
                                        <p:tgtEl>
                                          <p:spTgt spid="220"/>
                                        </p:tgtEl>
                                      </p:cBhvr>
                                    </p:animEffect>
                                    <p:set>
                                      <p:cBhvr>
                                        <p:cTn id="44"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bldLst>
      <p:bldP spid="29" grpId="0"/>
      <p:bldP spid="194" grpId="0"/>
      <p:bldP spid="19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sp>
        <p:nvSpPr>
          <p:cNvPr id="2" name="Google Shape;3869;p37">
            <a:extLst>
              <a:ext uri="{FF2B5EF4-FFF2-40B4-BE49-F238E27FC236}">
                <a16:creationId xmlns:a16="http://schemas.microsoft.com/office/drawing/2014/main" id="{83515D59-5F49-84EA-0310-B48ACD7AE2D8}"/>
              </a:ext>
            </a:extLst>
          </p:cNvPr>
          <p:cNvSpPr/>
          <p:nvPr/>
        </p:nvSpPr>
        <p:spPr>
          <a:xfrm>
            <a:off x="5838356" y="1378145"/>
            <a:ext cx="2018607" cy="2273071"/>
          </a:xfrm>
          <a:custGeom>
            <a:avLst/>
            <a:gdLst/>
            <a:ahLst/>
            <a:cxnLst/>
            <a:rect l="l" t="t" r="r" b="b"/>
            <a:pathLst>
              <a:path w="48739" h="54883" extrusionOk="0">
                <a:moveTo>
                  <a:pt x="46680" y="0"/>
                </a:moveTo>
                <a:lnTo>
                  <a:pt x="0" y="2122"/>
                </a:lnTo>
                <a:lnTo>
                  <a:pt x="2375" y="54883"/>
                </a:lnTo>
                <a:lnTo>
                  <a:pt x="32556" y="53521"/>
                </a:lnTo>
                <a:cubicBezTo>
                  <a:pt x="41677" y="53109"/>
                  <a:pt x="48739" y="45382"/>
                  <a:pt x="48327" y="36261"/>
                </a:cubicBezTo>
                <a:lnTo>
                  <a:pt x="46680" y="0"/>
                </a:lnTo>
                <a:close/>
              </a:path>
            </a:pathLst>
          </a:custGeom>
          <a:solidFill>
            <a:srgbClr val="FFBE00"/>
          </a:solidFill>
          <a:ln>
            <a:noFill/>
          </a:ln>
        </p:spPr>
        <p:txBody>
          <a:bodyPr spcFirstLastPara="1" wrap="square" lIns="121900" tIns="121900" rIns="121900" bIns="121900" anchor="ctr" anchorCtr="0">
            <a:noAutofit/>
          </a:bodyPr>
          <a:lstStyle/>
          <a:p>
            <a:endParaRPr sz="2400"/>
          </a:p>
        </p:txBody>
      </p:sp>
      <p:sp>
        <p:nvSpPr>
          <p:cNvPr id="5" name="Google Shape;3870;p37">
            <a:extLst>
              <a:ext uri="{FF2B5EF4-FFF2-40B4-BE49-F238E27FC236}">
                <a16:creationId xmlns:a16="http://schemas.microsoft.com/office/drawing/2014/main" id="{08FD88D1-6197-C196-EFA8-9F3434438C2F}"/>
              </a:ext>
            </a:extLst>
          </p:cNvPr>
          <p:cNvSpPr/>
          <p:nvPr/>
        </p:nvSpPr>
        <p:spPr>
          <a:xfrm>
            <a:off x="7185430" y="2916695"/>
            <a:ext cx="655833" cy="678156"/>
          </a:xfrm>
          <a:custGeom>
            <a:avLst/>
            <a:gdLst/>
            <a:ahLst/>
            <a:cxnLst/>
            <a:rect l="l" t="t" r="r" b="b"/>
            <a:pathLst>
              <a:path w="15835" h="16374" extrusionOk="0">
                <a:moveTo>
                  <a:pt x="15835" y="1"/>
                </a:moveTo>
                <a:cubicBezTo>
                  <a:pt x="15537" y="2475"/>
                  <a:pt x="14158" y="3206"/>
                  <a:pt x="12633" y="3206"/>
                </a:cubicBezTo>
                <a:cubicBezTo>
                  <a:pt x="10429" y="3206"/>
                  <a:pt x="7918" y="1680"/>
                  <a:pt x="7918" y="1679"/>
                </a:cubicBezTo>
                <a:lnTo>
                  <a:pt x="7918" y="1679"/>
                </a:lnTo>
                <a:cubicBezTo>
                  <a:pt x="12256" y="14157"/>
                  <a:pt x="0" y="16374"/>
                  <a:pt x="0" y="16374"/>
                </a:cubicBezTo>
                <a:cubicBezTo>
                  <a:pt x="8836" y="15994"/>
                  <a:pt x="15740" y="8742"/>
                  <a:pt x="15835" y="1"/>
                </a:cubicBezTo>
                <a:close/>
              </a:path>
            </a:pathLst>
          </a:custGeom>
          <a:solidFill>
            <a:schemeClr val="tx1">
              <a:lumMod val="50000"/>
              <a:lumOff val="50000"/>
            </a:schemeClr>
          </a:solidFill>
          <a:ln>
            <a:noFill/>
          </a:ln>
        </p:spPr>
        <p:txBody>
          <a:bodyPr spcFirstLastPara="1" wrap="square" lIns="121900" tIns="121900" rIns="121900" bIns="121900" anchor="ctr" anchorCtr="0">
            <a:noAutofit/>
          </a:bodyPr>
          <a:lstStyle/>
          <a:p>
            <a:endParaRPr sz="2400"/>
          </a:p>
        </p:txBody>
      </p:sp>
      <p:sp>
        <p:nvSpPr>
          <p:cNvPr id="6" name="Google Shape;3871;p37">
            <a:extLst>
              <a:ext uri="{FF2B5EF4-FFF2-40B4-BE49-F238E27FC236}">
                <a16:creationId xmlns:a16="http://schemas.microsoft.com/office/drawing/2014/main" id="{3614219F-6E88-D62B-AD07-5BD1BBB1B594}"/>
              </a:ext>
            </a:extLst>
          </p:cNvPr>
          <p:cNvSpPr/>
          <p:nvPr/>
        </p:nvSpPr>
        <p:spPr>
          <a:xfrm>
            <a:off x="5873769" y="3466309"/>
            <a:ext cx="2135360" cy="2297424"/>
          </a:xfrm>
          <a:custGeom>
            <a:avLst/>
            <a:gdLst/>
            <a:ahLst/>
            <a:cxnLst/>
            <a:rect l="l" t="t" r="r" b="b"/>
            <a:pathLst>
              <a:path w="51558" h="55471" extrusionOk="0">
                <a:moveTo>
                  <a:pt x="5036" y="0"/>
                </a:moveTo>
                <a:lnTo>
                  <a:pt x="0" y="52571"/>
                </a:lnTo>
                <a:lnTo>
                  <a:pt x="29389" y="55389"/>
                </a:lnTo>
                <a:cubicBezTo>
                  <a:pt x="29952" y="55444"/>
                  <a:pt x="30512" y="55471"/>
                  <a:pt x="31066" y="55471"/>
                </a:cubicBezTo>
                <a:cubicBezTo>
                  <a:pt x="39805" y="55471"/>
                  <a:pt x="47305" y="48807"/>
                  <a:pt x="48169" y="39903"/>
                </a:cubicBezTo>
                <a:lnTo>
                  <a:pt x="51558" y="4466"/>
                </a:lnTo>
                <a:lnTo>
                  <a:pt x="5036" y="0"/>
                </a:lnTo>
                <a:close/>
              </a:path>
            </a:pathLst>
          </a:custGeom>
          <a:solidFill>
            <a:srgbClr val="FFBE00"/>
          </a:solidFill>
          <a:ln>
            <a:noFill/>
          </a:ln>
        </p:spPr>
        <p:txBody>
          <a:bodyPr spcFirstLastPara="1" wrap="square" lIns="121900" tIns="121900" rIns="121900" bIns="121900" anchor="ctr" anchorCtr="0">
            <a:noAutofit/>
          </a:bodyPr>
          <a:lstStyle/>
          <a:p>
            <a:endParaRPr sz="2400"/>
          </a:p>
        </p:txBody>
      </p:sp>
      <p:sp>
        <p:nvSpPr>
          <p:cNvPr id="7" name="Google Shape;3872;p37">
            <a:extLst>
              <a:ext uri="{FF2B5EF4-FFF2-40B4-BE49-F238E27FC236}">
                <a16:creationId xmlns:a16="http://schemas.microsoft.com/office/drawing/2014/main" id="{9DE44D9B-E569-CA6A-0804-1D522E19D222}"/>
              </a:ext>
            </a:extLst>
          </p:cNvPr>
          <p:cNvSpPr/>
          <p:nvPr/>
        </p:nvSpPr>
        <p:spPr>
          <a:xfrm>
            <a:off x="7118540" y="5183247"/>
            <a:ext cx="743719" cy="583064"/>
          </a:xfrm>
          <a:custGeom>
            <a:avLst/>
            <a:gdLst/>
            <a:ahLst/>
            <a:cxnLst/>
            <a:rect l="l" t="t" r="r" b="b"/>
            <a:pathLst>
              <a:path w="17957" h="14078" extrusionOk="0">
                <a:moveTo>
                  <a:pt x="17957" y="1"/>
                </a:moveTo>
                <a:cubicBezTo>
                  <a:pt x="17404" y="2100"/>
                  <a:pt x="16219" y="2775"/>
                  <a:pt x="14924" y="2775"/>
                </a:cubicBezTo>
                <a:cubicBezTo>
                  <a:pt x="12584" y="2775"/>
                  <a:pt x="9881" y="571"/>
                  <a:pt x="9881" y="571"/>
                </a:cubicBezTo>
                <a:lnTo>
                  <a:pt x="9881" y="571"/>
                </a:lnTo>
                <a:cubicBezTo>
                  <a:pt x="12415" y="13523"/>
                  <a:pt x="0" y="13998"/>
                  <a:pt x="0" y="13998"/>
                </a:cubicBezTo>
                <a:cubicBezTo>
                  <a:pt x="544" y="14051"/>
                  <a:pt x="1084" y="14077"/>
                  <a:pt x="1620" y="14077"/>
                </a:cubicBezTo>
                <a:cubicBezTo>
                  <a:pt x="9746" y="14077"/>
                  <a:pt x="16709" y="8112"/>
                  <a:pt x="17957" y="1"/>
                </a:cubicBezTo>
                <a:close/>
              </a:path>
            </a:pathLst>
          </a:custGeom>
          <a:solidFill>
            <a:schemeClr val="tx1">
              <a:lumMod val="50000"/>
              <a:lumOff val="50000"/>
            </a:schemeClr>
          </a:solidFill>
          <a:ln>
            <a:noFill/>
          </a:ln>
        </p:spPr>
        <p:txBody>
          <a:bodyPr spcFirstLastPara="1" wrap="square" lIns="121900" tIns="121900" rIns="121900" bIns="121900" anchor="ctr" anchorCtr="0">
            <a:noAutofit/>
          </a:bodyPr>
          <a:lstStyle/>
          <a:p>
            <a:endParaRPr sz="2400"/>
          </a:p>
        </p:txBody>
      </p:sp>
      <p:sp>
        <p:nvSpPr>
          <p:cNvPr id="8" name="Google Shape;3873;p37">
            <a:extLst>
              <a:ext uri="{FF2B5EF4-FFF2-40B4-BE49-F238E27FC236}">
                <a16:creationId xmlns:a16="http://schemas.microsoft.com/office/drawing/2014/main" id="{A6D6141B-A15F-B79D-92C2-5CBD95B9804D}"/>
              </a:ext>
            </a:extLst>
          </p:cNvPr>
          <p:cNvSpPr/>
          <p:nvPr/>
        </p:nvSpPr>
        <p:spPr>
          <a:xfrm>
            <a:off x="3942995" y="3424313"/>
            <a:ext cx="2141945" cy="2401628"/>
          </a:xfrm>
          <a:custGeom>
            <a:avLst/>
            <a:gdLst/>
            <a:ahLst/>
            <a:cxnLst/>
            <a:rect l="l" t="t" r="r" b="b"/>
            <a:pathLst>
              <a:path w="51717" h="57987" extrusionOk="0">
                <a:moveTo>
                  <a:pt x="46396" y="1"/>
                </a:moveTo>
                <a:lnTo>
                  <a:pt x="0" y="5511"/>
                </a:lnTo>
                <a:lnTo>
                  <a:pt x="6239" y="57987"/>
                </a:lnTo>
                <a:lnTo>
                  <a:pt x="35533" y="54503"/>
                </a:lnTo>
                <a:cubicBezTo>
                  <a:pt x="44971" y="53363"/>
                  <a:pt x="51716" y="44812"/>
                  <a:pt x="50608" y="35375"/>
                </a:cubicBezTo>
                <a:lnTo>
                  <a:pt x="46396" y="1"/>
                </a:lnTo>
                <a:close/>
              </a:path>
            </a:pathLst>
          </a:custGeom>
          <a:solidFill>
            <a:srgbClr val="FFBE00"/>
          </a:solidFill>
          <a:ln>
            <a:noFill/>
          </a:ln>
        </p:spPr>
        <p:txBody>
          <a:bodyPr spcFirstLastPara="1" wrap="square" lIns="121900" tIns="121900" rIns="121900" bIns="121900" anchor="ctr" anchorCtr="0">
            <a:noAutofit/>
          </a:bodyPr>
          <a:lstStyle/>
          <a:p>
            <a:endParaRPr sz="2400"/>
          </a:p>
        </p:txBody>
      </p:sp>
      <p:sp>
        <p:nvSpPr>
          <p:cNvPr id="9" name="Google Shape;3874;p37">
            <a:extLst>
              <a:ext uri="{FF2B5EF4-FFF2-40B4-BE49-F238E27FC236}">
                <a16:creationId xmlns:a16="http://schemas.microsoft.com/office/drawing/2014/main" id="{EAB34957-4681-ABDF-F091-E4FC5B1B33F6}"/>
              </a:ext>
            </a:extLst>
          </p:cNvPr>
          <p:cNvSpPr/>
          <p:nvPr/>
        </p:nvSpPr>
        <p:spPr>
          <a:xfrm>
            <a:off x="5442236" y="4953709"/>
            <a:ext cx="626965" cy="724047"/>
          </a:xfrm>
          <a:custGeom>
            <a:avLst/>
            <a:gdLst/>
            <a:ahLst/>
            <a:cxnLst/>
            <a:rect l="l" t="t" r="r" b="b"/>
            <a:pathLst>
              <a:path w="15138" h="17482" extrusionOk="0">
                <a:moveTo>
                  <a:pt x="14600" y="1"/>
                </a:moveTo>
                <a:lnTo>
                  <a:pt x="14600" y="1"/>
                </a:lnTo>
                <a:cubicBezTo>
                  <a:pt x="14474" y="2691"/>
                  <a:pt x="12934" y="3441"/>
                  <a:pt x="11257" y="3441"/>
                </a:cubicBezTo>
                <a:cubicBezTo>
                  <a:pt x="9143" y="3441"/>
                  <a:pt x="6809" y="2249"/>
                  <a:pt x="6809" y="2249"/>
                </a:cubicBezTo>
                <a:lnTo>
                  <a:pt x="6809" y="2249"/>
                </a:lnTo>
                <a:cubicBezTo>
                  <a:pt x="12066" y="14378"/>
                  <a:pt x="0" y="17482"/>
                  <a:pt x="0" y="17482"/>
                </a:cubicBezTo>
                <a:cubicBezTo>
                  <a:pt x="8773" y="16437"/>
                  <a:pt x="15138" y="8710"/>
                  <a:pt x="14600" y="1"/>
                </a:cubicBezTo>
                <a:close/>
              </a:path>
            </a:pathLst>
          </a:custGeom>
          <a:solidFill>
            <a:schemeClr val="tx1">
              <a:lumMod val="50000"/>
              <a:lumOff val="50000"/>
            </a:schemeClr>
          </a:solidFill>
          <a:ln>
            <a:noFill/>
          </a:ln>
        </p:spPr>
        <p:txBody>
          <a:bodyPr spcFirstLastPara="1" wrap="square" lIns="121900" tIns="121900" rIns="121900" bIns="121900" anchor="ctr" anchorCtr="0">
            <a:noAutofit/>
          </a:bodyPr>
          <a:lstStyle/>
          <a:p>
            <a:endParaRPr sz="2400"/>
          </a:p>
        </p:txBody>
      </p:sp>
      <p:sp>
        <p:nvSpPr>
          <p:cNvPr id="10" name="Google Shape;3875;p37">
            <a:extLst>
              <a:ext uri="{FF2B5EF4-FFF2-40B4-BE49-F238E27FC236}">
                <a16:creationId xmlns:a16="http://schemas.microsoft.com/office/drawing/2014/main" id="{F4706F1D-8EAD-7951-D505-8EA515A84CFD}"/>
              </a:ext>
            </a:extLst>
          </p:cNvPr>
          <p:cNvSpPr/>
          <p:nvPr/>
        </p:nvSpPr>
        <p:spPr>
          <a:xfrm>
            <a:off x="3923322" y="1441099"/>
            <a:ext cx="1979303" cy="2211567"/>
          </a:xfrm>
          <a:custGeom>
            <a:avLst/>
            <a:gdLst/>
            <a:ahLst/>
            <a:cxnLst/>
            <a:rect l="l" t="t" r="r" b="b"/>
            <a:pathLst>
              <a:path w="47790" h="53398" extrusionOk="0">
                <a:moveTo>
                  <a:pt x="1045" y="0"/>
                </a:moveTo>
                <a:lnTo>
                  <a:pt x="0" y="52793"/>
                </a:lnTo>
                <a:lnTo>
                  <a:pt x="29516" y="53394"/>
                </a:lnTo>
                <a:cubicBezTo>
                  <a:pt x="29633" y="53397"/>
                  <a:pt x="29749" y="53398"/>
                  <a:pt x="29866" y="53398"/>
                </a:cubicBezTo>
                <a:cubicBezTo>
                  <a:pt x="39209" y="53398"/>
                  <a:pt x="46873" y="45899"/>
                  <a:pt x="47061" y="36515"/>
                </a:cubicBezTo>
                <a:lnTo>
                  <a:pt x="47789" y="919"/>
                </a:lnTo>
                <a:lnTo>
                  <a:pt x="1045" y="0"/>
                </a:lnTo>
                <a:close/>
              </a:path>
            </a:pathLst>
          </a:custGeom>
          <a:solidFill>
            <a:srgbClr val="FFBE00"/>
          </a:solidFill>
          <a:ln>
            <a:noFill/>
          </a:ln>
        </p:spPr>
        <p:txBody>
          <a:bodyPr spcFirstLastPara="1" wrap="square" lIns="121900" tIns="121900" rIns="121900" bIns="121900" anchor="ctr" anchorCtr="0">
            <a:noAutofit/>
          </a:bodyPr>
          <a:lstStyle/>
          <a:p>
            <a:endParaRPr sz="2400"/>
          </a:p>
        </p:txBody>
      </p:sp>
      <p:sp>
        <p:nvSpPr>
          <p:cNvPr id="11" name="Google Shape;3876;p37">
            <a:extLst>
              <a:ext uri="{FF2B5EF4-FFF2-40B4-BE49-F238E27FC236}">
                <a16:creationId xmlns:a16="http://schemas.microsoft.com/office/drawing/2014/main" id="{D87D78C1-4C8B-341F-B463-2C4F0E3FE613}"/>
              </a:ext>
            </a:extLst>
          </p:cNvPr>
          <p:cNvSpPr/>
          <p:nvPr/>
        </p:nvSpPr>
        <p:spPr>
          <a:xfrm>
            <a:off x="5173352" y="3019038"/>
            <a:ext cx="697788" cy="633716"/>
          </a:xfrm>
          <a:custGeom>
            <a:avLst/>
            <a:gdLst/>
            <a:ahLst/>
            <a:cxnLst/>
            <a:rect l="l" t="t" r="r" b="b"/>
            <a:pathLst>
              <a:path w="16848" h="15301" extrusionOk="0">
                <a:moveTo>
                  <a:pt x="16848" y="0"/>
                </a:moveTo>
                <a:cubicBezTo>
                  <a:pt x="16435" y="2284"/>
                  <a:pt x="15159" y="2988"/>
                  <a:pt x="13744" y="2988"/>
                </a:cubicBezTo>
                <a:cubicBezTo>
                  <a:pt x="11470" y="2988"/>
                  <a:pt x="8836" y="1172"/>
                  <a:pt x="8836" y="1172"/>
                </a:cubicBezTo>
                <a:lnTo>
                  <a:pt x="8836" y="1172"/>
                </a:lnTo>
                <a:cubicBezTo>
                  <a:pt x="12383" y="13871"/>
                  <a:pt x="0" y="15296"/>
                  <a:pt x="0" y="15296"/>
                </a:cubicBezTo>
                <a:cubicBezTo>
                  <a:pt x="121" y="15299"/>
                  <a:pt x="242" y="15300"/>
                  <a:pt x="362" y="15300"/>
                </a:cubicBezTo>
                <a:cubicBezTo>
                  <a:pt x="9037" y="15300"/>
                  <a:pt x="16223" y="8590"/>
                  <a:pt x="16848" y="0"/>
                </a:cubicBezTo>
                <a:close/>
              </a:path>
            </a:pathLst>
          </a:custGeom>
          <a:solidFill>
            <a:schemeClr val="tx1">
              <a:lumMod val="50000"/>
              <a:lumOff val="50000"/>
            </a:schemeClr>
          </a:solidFill>
          <a:ln>
            <a:noFill/>
          </a:ln>
        </p:spPr>
        <p:txBody>
          <a:bodyPr spcFirstLastPara="1" wrap="square" lIns="121900" tIns="121900" rIns="121900" bIns="121900" anchor="ctr" anchorCtr="0">
            <a:noAutofit/>
          </a:bodyPr>
          <a:lstStyle/>
          <a:p>
            <a:endParaRPr sz="2400"/>
          </a:p>
        </p:txBody>
      </p:sp>
      <p:grpSp>
        <p:nvGrpSpPr>
          <p:cNvPr id="12" name="Google Shape;3877;p37">
            <a:extLst>
              <a:ext uri="{FF2B5EF4-FFF2-40B4-BE49-F238E27FC236}">
                <a16:creationId xmlns:a16="http://schemas.microsoft.com/office/drawing/2014/main" id="{875F9F8D-0C9A-CAF2-A895-B0453C459C23}"/>
              </a:ext>
            </a:extLst>
          </p:cNvPr>
          <p:cNvGrpSpPr/>
          <p:nvPr/>
        </p:nvGrpSpPr>
        <p:grpSpPr>
          <a:xfrm>
            <a:off x="4558229" y="4130987"/>
            <a:ext cx="890021" cy="890021"/>
            <a:chOff x="3516003" y="3222182"/>
            <a:chExt cx="667516" cy="667516"/>
          </a:xfrm>
          <a:solidFill>
            <a:srgbClr val="002060"/>
          </a:solidFill>
        </p:grpSpPr>
        <p:sp>
          <p:nvSpPr>
            <p:cNvPr id="13" name="Google Shape;3878;p37">
              <a:extLst>
                <a:ext uri="{FF2B5EF4-FFF2-40B4-BE49-F238E27FC236}">
                  <a16:creationId xmlns:a16="http://schemas.microsoft.com/office/drawing/2014/main" id="{71FFE6A3-616A-B13B-2E66-64957BC79D67}"/>
                </a:ext>
              </a:extLst>
            </p:cNvPr>
            <p:cNvSpPr/>
            <p:nvPr/>
          </p:nvSpPr>
          <p:spPr>
            <a:xfrm>
              <a:off x="3516003" y="3222182"/>
              <a:ext cx="667516" cy="667516"/>
            </a:xfrm>
            <a:custGeom>
              <a:avLst/>
              <a:gdLst/>
              <a:ahLst/>
              <a:cxnLst/>
              <a:rect l="l" t="t" r="r" b="b"/>
              <a:pathLst>
                <a:path w="19984" h="19984" extrusionOk="0">
                  <a:moveTo>
                    <a:pt x="18559" y="950"/>
                  </a:moveTo>
                  <a:cubicBezTo>
                    <a:pt x="18844" y="950"/>
                    <a:pt x="19034" y="1172"/>
                    <a:pt x="19034" y="1425"/>
                  </a:cubicBezTo>
                  <a:lnTo>
                    <a:pt x="19034" y="18558"/>
                  </a:lnTo>
                  <a:cubicBezTo>
                    <a:pt x="19034" y="18812"/>
                    <a:pt x="18844" y="19033"/>
                    <a:pt x="18559" y="19033"/>
                  </a:cubicBezTo>
                  <a:lnTo>
                    <a:pt x="1426" y="19033"/>
                  </a:lnTo>
                  <a:cubicBezTo>
                    <a:pt x="1172" y="19033"/>
                    <a:pt x="951" y="18812"/>
                    <a:pt x="951" y="18558"/>
                  </a:cubicBezTo>
                  <a:lnTo>
                    <a:pt x="951" y="1425"/>
                  </a:lnTo>
                  <a:cubicBezTo>
                    <a:pt x="951" y="1172"/>
                    <a:pt x="1172" y="950"/>
                    <a:pt x="1426" y="950"/>
                  </a:cubicBezTo>
                  <a:close/>
                  <a:moveTo>
                    <a:pt x="1426" y="0"/>
                  </a:moveTo>
                  <a:cubicBezTo>
                    <a:pt x="634" y="0"/>
                    <a:pt x="1" y="634"/>
                    <a:pt x="1" y="1425"/>
                  </a:cubicBezTo>
                  <a:lnTo>
                    <a:pt x="1" y="18558"/>
                  </a:lnTo>
                  <a:cubicBezTo>
                    <a:pt x="1" y="19350"/>
                    <a:pt x="634" y="19983"/>
                    <a:pt x="1426" y="19983"/>
                  </a:cubicBezTo>
                  <a:lnTo>
                    <a:pt x="18559" y="19983"/>
                  </a:lnTo>
                  <a:cubicBezTo>
                    <a:pt x="19350" y="19983"/>
                    <a:pt x="19984" y="19350"/>
                    <a:pt x="19984" y="18558"/>
                  </a:cubicBezTo>
                  <a:lnTo>
                    <a:pt x="19984" y="1425"/>
                  </a:lnTo>
                  <a:cubicBezTo>
                    <a:pt x="19984" y="634"/>
                    <a:pt x="19350" y="0"/>
                    <a:pt x="18559" y="0"/>
                  </a:cubicBezTo>
                  <a:close/>
                </a:path>
              </a:pathLst>
            </a:custGeom>
            <a:grpFill/>
            <a:ln>
              <a:noFill/>
            </a:ln>
          </p:spPr>
          <p:txBody>
            <a:bodyPr spcFirstLastPara="1" wrap="square" lIns="121900" tIns="121900" rIns="121900" bIns="121900" anchor="ctr" anchorCtr="0">
              <a:noAutofit/>
            </a:bodyPr>
            <a:lstStyle/>
            <a:p>
              <a:endParaRPr sz="2400"/>
            </a:p>
          </p:txBody>
        </p:sp>
        <p:sp>
          <p:nvSpPr>
            <p:cNvPr id="15" name="Google Shape;3879;p37">
              <a:extLst>
                <a:ext uri="{FF2B5EF4-FFF2-40B4-BE49-F238E27FC236}">
                  <a16:creationId xmlns:a16="http://schemas.microsoft.com/office/drawing/2014/main" id="{CE9E4AF0-93C2-0AF0-2404-D228D881F3D3}"/>
                </a:ext>
              </a:extLst>
            </p:cNvPr>
            <p:cNvSpPr/>
            <p:nvPr/>
          </p:nvSpPr>
          <p:spPr>
            <a:xfrm>
              <a:off x="3691602" y="3339460"/>
              <a:ext cx="316322" cy="337766"/>
            </a:xfrm>
            <a:custGeom>
              <a:avLst/>
              <a:gdLst/>
              <a:ahLst/>
              <a:cxnLst/>
              <a:rect l="l" t="t" r="r" b="b"/>
              <a:pathLst>
                <a:path w="9470" h="10112" extrusionOk="0">
                  <a:moveTo>
                    <a:pt x="1430" y="947"/>
                  </a:moveTo>
                  <a:cubicBezTo>
                    <a:pt x="1513" y="947"/>
                    <a:pt x="1600" y="970"/>
                    <a:pt x="1679" y="1018"/>
                  </a:cubicBezTo>
                  <a:lnTo>
                    <a:pt x="8266" y="4628"/>
                  </a:lnTo>
                  <a:cubicBezTo>
                    <a:pt x="8425" y="4723"/>
                    <a:pt x="8520" y="4882"/>
                    <a:pt x="8520" y="5040"/>
                  </a:cubicBezTo>
                  <a:cubicBezTo>
                    <a:pt x="8520" y="5230"/>
                    <a:pt x="8425" y="5388"/>
                    <a:pt x="8266" y="5452"/>
                  </a:cubicBezTo>
                  <a:lnTo>
                    <a:pt x="1679" y="9094"/>
                  </a:lnTo>
                  <a:cubicBezTo>
                    <a:pt x="1608" y="9136"/>
                    <a:pt x="1536" y="9153"/>
                    <a:pt x="1465" y="9153"/>
                  </a:cubicBezTo>
                  <a:cubicBezTo>
                    <a:pt x="1378" y="9153"/>
                    <a:pt x="1291" y="9128"/>
                    <a:pt x="1204" y="9094"/>
                  </a:cubicBezTo>
                  <a:cubicBezTo>
                    <a:pt x="1046" y="8998"/>
                    <a:pt x="982" y="8840"/>
                    <a:pt x="982" y="8682"/>
                  </a:cubicBezTo>
                  <a:lnTo>
                    <a:pt x="982" y="1430"/>
                  </a:lnTo>
                  <a:lnTo>
                    <a:pt x="951" y="1430"/>
                  </a:lnTo>
                  <a:cubicBezTo>
                    <a:pt x="951" y="1271"/>
                    <a:pt x="1046" y="1113"/>
                    <a:pt x="1204" y="1018"/>
                  </a:cubicBezTo>
                  <a:cubicBezTo>
                    <a:pt x="1267" y="970"/>
                    <a:pt x="1347" y="947"/>
                    <a:pt x="1430" y="947"/>
                  </a:cubicBezTo>
                  <a:close/>
                  <a:moveTo>
                    <a:pt x="1438" y="0"/>
                  </a:moveTo>
                  <a:cubicBezTo>
                    <a:pt x="1188" y="0"/>
                    <a:pt x="942" y="64"/>
                    <a:pt x="729" y="195"/>
                  </a:cubicBezTo>
                  <a:cubicBezTo>
                    <a:pt x="286" y="448"/>
                    <a:pt x="1" y="923"/>
                    <a:pt x="1" y="1430"/>
                  </a:cubicBezTo>
                  <a:lnTo>
                    <a:pt x="1" y="8682"/>
                  </a:lnTo>
                  <a:cubicBezTo>
                    <a:pt x="1" y="9189"/>
                    <a:pt x="286" y="9664"/>
                    <a:pt x="729" y="9917"/>
                  </a:cubicBezTo>
                  <a:cubicBezTo>
                    <a:pt x="942" y="10048"/>
                    <a:pt x="1188" y="10111"/>
                    <a:pt x="1438" y="10111"/>
                  </a:cubicBezTo>
                  <a:cubicBezTo>
                    <a:pt x="1672" y="10111"/>
                    <a:pt x="1908" y="10056"/>
                    <a:pt x="2122" y="9949"/>
                  </a:cubicBezTo>
                  <a:lnTo>
                    <a:pt x="8741" y="6307"/>
                  </a:lnTo>
                  <a:cubicBezTo>
                    <a:pt x="9185" y="6053"/>
                    <a:pt x="9470" y="5578"/>
                    <a:pt x="9470" y="5040"/>
                  </a:cubicBezTo>
                  <a:cubicBezTo>
                    <a:pt x="9470" y="4533"/>
                    <a:pt x="9185" y="4058"/>
                    <a:pt x="8741" y="3805"/>
                  </a:cubicBezTo>
                  <a:lnTo>
                    <a:pt x="2122" y="163"/>
                  </a:lnTo>
                  <a:cubicBezTo>
                    <a:pt x="1908" y="56"/>
                    <a:pt x="1672" y="0"/>
                    <a:pt x="1438" y="0"/>
                  </a:cubicBezTo>
                  <a:close/>
                </a:path>
              </a:pathLst>
            </a:custGeom>
            <a:grpFill/>
            <a:ln>
              <a:noFill/>
            </a:ln>
          </p:spPr>
          <p:txBody>
            <a:bodyPr spcFirstLastPara="1" wrap="square" lIns="121900" tIns="121900" rIns="121900" bIns="121900" anchor="ctr" anchorCtr="0">
              <a:noAutofit/>
            </a:bodyPr>
            <a:lstStyle/>
            <a:p>
              <a:endParaRPr sz="2400"/>
            </a:p>
          </p:txBody>
        </p:sp>
        <p:sp>
          <p:nvSpPr>
            <p:cNvPr id="16" name="Google Shape;3880;p37">
              <a:extLst>
                <a:ext uri="{FF2B5EF4-FFF2-40B4-BE49-F238E27FC236}">
                  <a16:creationId xmlns:a16="http://schemas.microsoft.com/office/drawing/2014/main" id="{01BBF542-CA14-7AAF-5A8E-AFE4EC651E6D}"/>
                </a:ext>
              </a:extLst>
            </p:cNvPr>
            <p:cNvSpPr/>
            <p:nvPr/>
          </p:nvSpPr>
          <p:spPr>
            <a:xfrm>
              <a:off x="3595335" y="3746875"/>
              <a:ext cx="508854" cy="63498"/>
            </a:xfrm>
            <a:custGeom>
              <a:avLst/>
              <a:gdLst/>
              <a:ahLst/>
              <a:cxnLst/>
              <a:rect l="l" t="t" r="r" b="b"/>
              <a:pathLst>
                <a:path w="15234" h="1901" extrusionOk="0">
                  <a:moveTo>
                    <a:pt x="10483" y="0"/>
                  </a:moveTo>
                  <a:cubicBezTo>
                    <a:pt x="10230" y="0"/>
                    <a:pt x="10008" y="222"/>
                    <a:pt x="10008" y="475"/>
                  </a:cubicBezTo>
                  <a:lnTo>
                    <a:pt x="476" y="475"/>
                  </a:lnTo>
                  <a:cubicBezTo>
                    <a:pt x="222" y="475"/>
                    <a:pt x="1" y="697"/>
                    <a:pt x="1" y="950"/>
                  </a:cubicBezTo>
                  <a:cubicBezTo>
                    <a:pt x="1" y="1203"/>
                    <a:pt x="222" y="1425"/>
                    <a:pt x="476" y="1425"/>
                  </a:cubicBezTo>
                  <a:lnTo>
                    <a:pt x="10008" y="1425"/>
                  </a:lnTo>
                  <a:cubicBezTo>
                    <a:pt x="10008" y="1679"/>
                    <a:pt x="10230" y="1900"/>
                    <a:pt x="10483" y="1900"/>
                  </a:cubicBezTo>
                  <a:cubicBezTo>
                    <a:pt x="10737" y="1900"/>
                    <a:pt x="10958" y="1679"/>
                    <a:pt x="10958" y="1425"/>
                  </a:cubicBezTo>
                  <a:lnTo>
                    <a:pt x="14759" y="1425"/>
                  </a:lnTo>
                  <a:cubicBezTo>
                    <a:pt x="15012" y="1425"/>
                    <a:pt x="15234" y="1203"/>
                    <a:pt x="15234" y="950"/>
                  </a:cubicBezTo>
                  <a:cubicBezTo>
                    <a:pt x="15234" y="697"/>
                    <a:pt x="15012" y="475"/>
                    <a:pt x="14759" y="475"/>
                  </a:cubicBezTo>
                  <a:lnTo>
                    <a:pt x="10958" y="475"/>
                  </a:lnTo>
                  <a:cubicBezTo>
                    <a:pt x="10958" y="222"/>
                    <a:pt x="10737" y="0"/>
                    <a:pt x="10483"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26" name="Google Shape;3890;p37">
            <a:extLst>
              <a:ext uri="{FF2B5EF4-FFF2-40B4-BE49-F238E27FC236}">
                <a16:creationId xmlns:a16="http://schemas.microsoft.com/office/drawing/2014/main" id="{F447376F-3E02-8F99-89C6-AEF59492B3C8}"/>
              </a:ext>
            </a:extLst>
          </p:cNvPr>
          <p:cNvSpPr/>
          <p:nvPr/>
        </p:nvSpPr>
        <p:spPr>
          <a:xfrm>
            <a:off x="6512508" y="4130971"/>
            <a:ext cx="724720" cy="890021"/>
          </a:xfrm>
          <a:custGeom>
            <a:avLst/>
            <a:gdLst/>
            <a:ahLst/>
            <a:cxnLst/>
            <a:rect l="l" t="t" r="r" b="b"/>
            <a:pathLst>
              <a:path w="16184" h="19984" extrusionOk="0">
                <a:moveTo>
                  <a:pt x="12384" y="950"/>
                </a:moveTo>
                <a:lnTo>
                  <a:pt x="12384" y="4339"/>
                </a:lnTo>
                <a:lnTo>
                  <a:pt x="11687" y="3896"/>
                </a:lnTo>
                <a:cubicBezTo>
                  <a:pt x="11608" y="3832"/>
                  <a:pt x="11513" y="3801"/>
                  <a:pt x="11418" y="3801"/>
                </a:cubicBezTo>
                <a:cubicBezTo>
                  <a:pt x="11323" y="3801"/>
                  <a:pt x="11228" y="3832"/>
                  <a:pt x="11148" y="3896"/>
                </a:cubicBezTo>
                <a:lnTo>
                  <a:pt x="10483" y="4339"/>
                </a:lnTo>
                <a:lnTo>
                  <a:pt x="10483" y="950"/>
                </a:lnTo>
                <a:close/>
                <a:moveTo>
                  <a:pt x="2376" y="6651"/>
                </a:moveTo>
                <a:lnTo>
                  <a:pt x="2376" y="13333"/>
                </a:lnTo>
                <a:lnTo>
                  <a:pt x="951" y="13333"/>
                </a:lnTo>
                <a:lnTo>
                  <a:pt x="951" y="6651"/>
                </a:lnTo>
                <a:close/>
                <a:moveTo>
                  <a:pt x="14759" y="950"/>
                </a:moveTo>
                <a:cubicBezTo>
                  <a:pt x="15012" y="950"/>
                  <a:pt x="15234" y="1172"/>
                  <a:pt x="15234" y="1425"/>
                </a:cubicBezTo>
                <a:lnTo>
                  <a:pt x="15234" y="18558"/>
                </a:lnTo>
                <a:cubicBezTo>
                  <a:pt x="15234" y="18812"/>
                  <a:pt x="15012" y="19033"/>
                  <a:pt x="14759" y="19033"/>
                </a:cubicBezTo>
                <a:lnTo>
                  <a:pt x="1426" y="19033"/>
                </a:lnTo>
                <a:cubicBezTo>
                  <a:pt x="1173" y="19033"/>
                  <a:pt x="951" y="18812"/>
                  <a:pt x="951" y="18558"/>
                </a:cubicBezTo>
                <a:lnTo>
                  <a:pt x="951" y="14283"/>
                </a:lnTo>
                <a:lnTo>
                  <a:pt x="2376" y="14283"/>
                </a:lnTo>
                <a:lnTo>
                  <a:pt x="2376" y="17608"/>
                </a:lnTo>
                <a:cubicBezTo>
                  <a:pt x="2376" y="17862"/>
                  <a:pt x="2598" y="18083"/>
                  <a:pt x="2851" y="18083"/>
                </a:cubicBezTo>
                <a:cubicBezTo>
                  <a:pt x="3105" y="18083"/>
                  <a:pt x="3326" y="17862"/>
                  <a:pt x="3326" y="17608"/>
                </a:cubicBezTo>
                <a:lnTo>
                  <a:pt x="3326" y="2375"/>
                </a:lnTo>
                <a:cubicBezTo>
                  <a:pt x="3326" y="2122"/>
                  <a:pt x="3105" y="1900"/>
                  <a:pt x="2851" y="1900"/>
                </a:cubicBezTo>
                <a:cubicBezTo>
                  <a:pt x="2598" y="1900"/>
                  <a:pt x="2376" y="2122"/>
                  <a:pt x="2376" y="2375"/>
                </a:cubicBezTo>
                <a:lnTo>
                  <a:pt x="2376" y="5701"/>
                </a:lnTo>
                <a:lnTo>
                  <a:pt x="951" y="5701"/>
                </a:lnTo>
                <a:lnTo>
                  <a:pt x="951" y="1425"/>
                </a:lnTo>
                <a:cubicBezTo>
                  <a:pt x="951" y="1172"/>
                  <a:pt x="1173" y="950"/>
                  <a:pt x="1426" y="950"/>
                </a:cubicBezTo>
                <a:lnTo>
                  <a:pt x="9533" y="950"/>
                </a:lnTo>
                <a:lnTo>
                  <a:pt x="9533" y="5226"/>
                </a:lnTo>
                <a:cubicBezTo>
                  <a:pt x="9533" y="5416"/>
                  <a:pt x="9628" y="5574"/>
                  <a:pt x="9755" y="5669"/>
                </a:cubicBezTo>
                <a:cubicBezTo>
                  <a:pt x="9826" y="5697"/>
                  <a:pt x="9904" y="5713"/>
                  <a:pt x="9982" y="5713"/>
                </a:cubicBezTo>
                <a:cubicBezTo>
                  <a:pt x="10078" y="5713"/>
                  <a:pt x="10175" y="5690"/>
                  <a:pt x="10262" y="5637"/>
                </a:cubicBezTo>
                <a:lnTo>
                  <a:pt x="11433" y="4846"/>
                </a:lnTo>
                <a:lnTo>
                  <a:pt x="12574" y="5637"/>
                </a:lnTo>
                <a:cubicBezTo>
                  <a:pt x="12661" y="5690"/>
                  <a:pt x="12758" y="5713"/>
                  <a:pt x="12853" y="5713"/>
                </a:cubicBezTo>
                <a:cubicBezTo>
                  <a:pt x="12932" y="5713"/>
                  <a:pt x="13009" y="5697"/>
                  <a:pt x="13080" y="5669"/>
                </a:cubicBezTo>
                <a:cubicBezTo>
                  <a:pt x="13239" y="5574"/>
                  <a:pt x="13334" y="5416"/>
                  <a:pt x="13334" y="5226"/>
                </a:cubicBezTo>
                <a:lnTo>
                  <a:pt x="13334" y="950"/>
                </a:lnTo>
                <a:close/>
                <a:moveTo>
                  <a:pt x="1426" y="0"/>
                </a:moveTo>
                <a:cubicBezTo>
                  <a:pt x="634" y="0"/>
                  <a:pt x="1" y="634"/>
                  <a:pt x="1" y="1425"/>
                </a:cubicBezTo>
                <a:lnTo>
                  <a:pt x="1" y="18558"/>
                </a:lnTo>
                <a:cubicBezTo>
                  <a:pt x="1" y="19350"/>
                  <a:pt x="634" y="19983"/>
                  <a:pt x="1426" y="19983"/>
                </a:cubicBezTo>
                <a:lnTo>
                  <a:pt x="14759" y="19983"/>
                </a:lnTo>
                <a:cubicBezTo>
                  <a:pt x="15550" y="19983"/>
                  <a:pt x="16184" y="19350"/>
                  <a:pt x="16184" y="18558"/>
                </a:cubicBezTo>
                <a:lnTo>
                  <a:pt x="16184" y="1425"/>
                </a:lnTo>
                <a:cubicBezTo>
                  <a:pt x="16184" y="634"/>
                  <a:pt x="15550" y="0"/>
                  <a:pt x="14759" y="0"/>
                </a:cubicBezTo>
                <a:close/>
              </a:path>
            </a:pathLst>
          </a:custGeom>
          <a:solidFill>
            <a:srgbClr val="002060"/>
          </a:solidFill>
          <a:ln>
            <a:noFill/>
          </a:ln>
        </p:spPr>
        <p:txBody>
          <a:bodyPr spcFirstLastPara="1" wrap="square" lIns="121900" tIns="121900" rIns="121900" bIns="121900" anchor="ctr" anchorCtr="0">
            <a:noAutofit/>
          </a:bodyPr>
          <a:lstStyle/>
          <a:p>
            <a:endParaRPr sz="2400"/>
          </a:p>
        </p:txBody>
      </p:sp>
      <p:sp>
        <p:nvSpPr>
          <p:cNvPr id="27" name="TextBox 26">
            <a:extLst>
              <a:ext uri="{FF2B5EF4-FFF2-40B4-BE49-F238E27FC236}">
                <a16:creationId xmlns:a16="http://schemas.microsoft.com/office/drawing/2014/main" id="{1D9F4D86-3F3F-6E29-A07D-BC53131817B0}"/>
              </a:ext>
            </a:extLst>
          </p:cNvPr>
          <p:cNvSpPr txBox="1"/>
          <p:nvPr/>
        </p:nvSpPr>
        <p:spPr>
          <a:xfrm>
            <a:off x="181940" y="1539308"/>
            <a:ext cx="3625252" cy="1819729"/>
          </a:xfrm>
          <a:prstGeom prst="rect">
            <a:avLst/>
          </a:prstGeom>
          <a:noFill/>
        </p:spPr>
        <p:txBody>
          <a:bodyPr wrap="square">
            <a:spAutoFit/>
          </a:bodyPr>
          <a:lstStyle/>
          <a:p>
            <a:pPr algn="justLow" rtl="1">
              <a:lnSpc>
                <a:spcPct val="150000"/>
              </a:lnSpc>
            </a:pPr>
            <a:r>
              <a:rPr lang="fa-IR" sz="2000" b="1" dirty="0">
                <a:latin typeface="Kalameh" pitchFamily="2" charset="-78"/>
                <a:cs typeface="B Titr" panose="00000700000000000000" pitchFamily="2" charset="-78"/>
              </a:rPr>
              <a:t>تیتر عنوان موضوع</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28" name="TextBox 27">
            <a:extLst>
              <a:ext uri="{FF2B5EF4-FFF2-40B4-BE49-F238E27FC236}">
                <a16:creationId xmlns:a16="http://schemas.microsoft.com/office/drawing/2014/main" id="{3B7BAB0D-8B96-5C89-D3F4-F7CAB09C3542}"/>
              </a:ext>
            </a:extLst>
          </p:cNvPr>
          <p:cNvSpPr txBox="1"/>
          <p:nvPr/>
        </p:nvSpPr>
        <p:spPr>
          <a:xfrm>
            <a:off x="203930" y="3858027"/>
            <a:ext cx="3625252" cy="1819729"/>
          </a:xfrm>
          <a:prstGeom prst="rect">
            <a:avLst/>
          </a:prstGeom>
          <a:noFill/>
        </p:spPr>
        <p:txBody>
          <a:bodyPr wrap="square">
            <a:spAutoFit/>
          </a:bodyPr>
          <a:lstStyle/>
          <a:p>
            <a:pPr algn="justLow" rtl="1">
              <a:lnSpc>
                <a:spcPct val="150000"/>
              </a:lnSpc>
            </a:pPr>
            <a:r>
              <a:rPr lang="fa-IR" sz="2000" b="1" dirty="0">
                <a:latin typeface="Kalameh" pitchFamily="2" charset="-78"/>
                <a:cs typeface="B Titr" panose="00000700000000000000" pitchFamily="2" charset="-78"/>
              </a:rPr>
              <a:t>تیتر عنوان موضوع</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30" name="TextBox 29">
            <a:extLst>
              <a:ext uri="{FF2B5EF4-FFF2-40B4-BE49-F238E27FC236}">
                <a16:creationId xmlns:a16="http://schemas.microsoft.com/office/drawing/2014/main" id="{7BA2E805-B034-AFD6-A232-F5BF3C395301}"/>
              </a:ext>
            </a:extLst>
          </p:cNvPr>
          <p:cNvSpPr txBox="1"/>
          <p:nvPr/>
        </p:nvSpPr>
        <p:spPr>
          <a:xfrm>
            <a:off x="8047821" y="1405049"/>
            <a:ext cx="3625252" cy="1819729"/>
          </a:xfrm>
          <a:prstGeom prst="rect">
            <a:avLst/>
          </a:prstGeom>
          <a:noFill/>
        </p:spPr>
        <p:txBody>
          <a:bodyPr wrap="square">
            <a:spAutoFit/>
          </a:bodyPr>
          <a:lstStyle/>
          <a:p>
            <a:pPr algn="justLow" rtl="1">
              <a:lnSpc>
                <a:spcPct val="150000"/>
              </a:lnSpc>
            </a:pPr>
            <a:r>
              <a:rPr lang="fa-IR" sz="2000" b="1" dirty="0">
                <a:latin typeface="Kalameh" pitchFamily="2" charset="-78"/>
                <a:cs typeface="B Titr" panose="00000700000000000000" pitchFamily="2" charset="-78"/>
              </a:rPr>
              <a:t>تیتر عنوان موضوع</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31" name="TextBox 30">
            <a:extLst>
              <a:ext uri="{FF2B5EF4-FFF2-40B4-BE49-F238E27FC236}">
                <a16:creationId xmlns:a16="http://schemas.microsoft.com/office/drawing/2014/main" id="{5E42C794-3EC4-36E1-88C5-E193CEC571C0}"/>
              </a:ext>
            </a:extLst>
          </p:cNvPr>
          <p:cNvSpPr txBox="1"/>
          <p:nvPr/>
        </p:nvSpPr>
        <p:spPr>
          <a:xfrm>
            <a:off x="8069811" y="3723768"/>
            <a:ext cx="3625252" cy="1819729"/>
          </a:xfrm>
          <a:prstGeom prst="rect">
            <a:avLst/>
          </a:prstGeom>
          <a:noFill/>
        </p:spPr>
        <p:txBody>
          <a:bodyPr wrap="square">
            <a:spAutoFit/>
          </a:bodyPr>
          <a:lstStyle/>
          <a:p>
            <a:pPr algn="justLow" rtl="1">
              <a:lnSpc>
                <a:spcPct val="150000"/>
              </a:lnSpc>
            </a:pPr>
            <a:r>
              <a:rPr lang="fa-IR" sz="2000" b="1" dirty="0">
                <a:latin typeface="Kalameh" pitchFamily="2" charset="-78"/>
                <a:cs typeface="B Titr" panose="00000700000000000000" pitchFamily="2" charset="-78"/>
              </a:rPr>
              <a:t>تیتر عنوان موضوع</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grpSp>
        <p:nvGrpSpPr>
          <p:cNvPr id="32" name="Google Shape;3881;p37">
            <a:extLst>
              <a:ext uri="{FF2B5EF4-FFF2-40B4-BE49-F238E27FC236}">
                <a16:creationId xmlns:a16="http://schemas.microsoft.com/office/drawing/2014/main" id="{159C7C73-DA87-1B85-379F-F944C76F7070}"/>
              </a:ext>
            </a:extLst>
          </p:cNvPr>
          <p:cNvGrpSpPr/>
          <p:nvPr/>
        </p:nvGrpSpPr>
        <p:grpSpPr>
          <a:xfrm>
            <a:off x="4516232" y="1737762"/>
            <a:ext cx="814723" cy="975363"/>
            <a:chOff x="3476543" y="1581747"/>
            <a:chExt cx="611042" cy="731522"/>
          </a:xfrm>
          <a:solidFill>
            <a:srgbClr val="002060"/>
          </a:solidFill>
        </p:grpSpPr>
        <p:sp>
          <p:nvSpPr>
            <p:cNvPr id="33" name="Google Shape;3882;p37">
              <a:extLst>
                <a:ext uri="{FF2B5EF4-FFF2-40B4-BE49-F238E27FC236}">
                  <a16:creationId xmlns:a16="http://schemas.microsoft.com/office/drawing/2014/main" id="{42A9782C-6AE6-EBA5-EF3A-226F7CECC7F7}"/>
                </a:ext>
              </a:extLst>
            </p:cNvPr>
            <p:cNvSpPr/>
            <p:nvPr/>
          </p:nvSpPr>
          <p:spPr>
            <a:xfrm>
              <a:off x="3476543" y="1581747"/>
              <a:ext cx="611042" cy="731522"/>
            </a:xfrm>
            <a:custGeom>
              <a:avLst/>
              <a:gdLst/>
              <a:ahLst/>
              <a:cxnLst/>
              <a:rect l="l" t="t" r="r" b="b"/>
              <a:pathLst>
                <a:path w="20998" h="25020" extrusionOk="0">
                  <a:moveTo>
                    <a:pt x="7981" y="983"/>
                  </a:moveTo>
                  <a:lnTo>
                    <a:pt x="7981" y="3484"/>
                  </a:lnTo>
                  <a:lnTo>
                    <a:pt x="6810" y="2598"/>
                  </a:lnTo>
                  <a:cubicBezTo>
                    <a:pt x="6715" y="2534"/>
                    <a:pt x="6604" y="2503"/>
                    <a:pt x="6497" y="2503"/>
                  </a:cubicBezTo>
                  <a:cubicBezTo>
                    <a:pt x="6390" y="2503"/>
                    <a:pt x="6287" y="2534"/>
                    <a:pt x="6208" y="2598"/>
                  </a:cubicBezTo>
                  <a:lnTo>
                    <a:pt x="5004" y="3484"/>
                  </a:lnTo>
                  <a:lnTo>
                    <a:pt x="5004" y="983"/>
                  </a:lnTo>
                  <a:close/>
                  <a:moveTo>
                    <a:pt x="19509" y="1014"/>
                  </a:moveTo>
                  <a:cubicBezTo>
                    <a:pt x="19794" y="1014"/>
                    <a:pt x="20016" y="1236"/>
                    <a:pt x="20016" y="1489"/>
                  </a:cubicBezTo>
                  <a:lnTo>
                    <a:pt x="20016" y="23499"/>
                  </a:lnTo>
                  <a:cubicBezTo>
                    <a:pt x="20016" y="23784"/>
                    <a:pt x="19794" y="24006"/>
                    <a:pt x="19509" y="24006"/>
                  </a:cubicBezTo>
                  <a:lnTo>
                    <a:pt x="1489" y="24006"/>
                  </a:lnTo>
                  <a:cubicBezTo>
                    <a:pt x="1204" y="24006"/>
                    <a:pt x="982" y="23784"/>
                    <a:pt x="982" y="23499"/>
                  </a:cubicBezTo>
                  <a:lnTo>
                    <a:pt x="982" y="1489"/>
                  </a:lnTo>
                  <a:cubicBezTo>
                    <a:pt x="982" y="1236"/>
                    <a:pt x="1236" y="1014"/>
                    <a:pt x="1489" y="1014"/>
                  </a:cubicBezTo>
                  <a:lnTo>
                    <a:pt x="3991" y="1014"/>
                  </a:lnTo>
                  <a:lnTo>
                    <a:pt x="3991" y="4498"/>
                  </a:lnTo>
                  <a:cubicBezTo>
                    <a:pt x="3991" y="4688"/>
                    <a:pt x="4118" y="4878"/>
                    <a:pt x="4276" y="4941"/>
                  </a:cubicBezTo>
                  <a:cubicBezTo>
                    <a:pt x="4342" y="4981"/>
                    <a:pt x="4420" y="4999"/>
                    <a:pt x="4497" y="4999"/>
                  </a:cubicBezTo>
                  <a:cubicBezTo>
                    <a:pt x="4603" y="4999"/>
                    <a:pt x="4709" y="4965"/>
                    <a:pt x="4783" y="4910"/>
                  </a:cubicBezTo>
                  <a:lnTo>
                    <a:pt x="6493" y="3611"/>
                  </a:lnTo>
                  <a:lnTo>
                    <a:pt x="8203" y="4910"/>
                  </a:lnTo>
                  <a:cubicBezTo>
                    <a:pt x="8295" y="4965"/>
                    <a:pt x="8398" y="4999"/>
                    <a:pt x="8499" y="4999"/>
                  </a:cubicBezTo>
                  <a:cubicBezTo>
                    <a:pt x="8571" y="4999"/>
                    <a:pt x="8643" y="4981"/>
                    <a:pt x="8710" y="4941"/>
                  </a:cubicBezTo>
                  <a:cubicBezTo>
                    <a:pt x="8900" y="4878"/>
                    <a:pt x="8995" y="4688"/>
                    <a:pt x="8995" y="4498"/>
                  </a:cubicBezTo>
                  <a:lnTo>
                    <a:pt x="8995" y="1014"/>
                  </a:lnTo>
                  <a:close/>
                  <a:moveTo>
                    <a:pt x="1489" y="1"/>
                  </a:moveTo>
                  <a:cubicBezTo>
                    <a:pt x="666" y="1"/>
                    <a:pt x="1" y="666"/>
                    <a:pt x="1" y="1489"/>
                  </a:cubicBezTo>
                  <a:lnTo>
                    <a:pt x="1" y="23499"/>
                  </a:lnTo>
                  <a:cubicBezTo>
                    <a:pt x="1" y="24323"/>
                    <a:pt x="666" y="25019"/>
                    <a:pt x="1489" y="25019"/>
                  </a:cubicBezTo>
                  <a:lnTo>
                    <a:pt x="19509" y="25019"/>
                  </a:lnTo>
                  <a:cubicBezTo>
                    <a:pt x="20332" y="25019"/>
                    <a:pt x="20997" y="24323"/>
                    <a:pt x="20997" y="23499"/>
                  </a:cubicBezTo>
                  <a:lnTo>
                    <a:pt x="20997" y="1489"/>
                  </a:lnTo>
                  <a:cubicBezTo>
                    <a:pt x="20997" y="666"/>
                    <a:pt x="20332" y="1"/>
                    <a:pt x="19509" y="1"/>
                  </a:cubicBezTo>
                  <a:close/>
                </a:path>
              </a:pathLst>
            </a:custGeom>
            <a:grpFill/>
            <a:ln>
              <a:noFill/>
            </a:ln>
          </p:spPr>
          <p:txBody>
            <a:bodyPr spcFirstLastPara="1" wrap="square" lIns="121900" tIns="121900" rIns="121900" bIns="121900" anchor="ctr" anchorCtr="0">
              <a:noAutofit/>
            </a:bodyPr>
            <a:lstStyle/>
            <a:p>
              <a:endParaRPr sz="2400"/>
            </a:p>
          </p:txBody>
        </p:sp>
        <p:sp>
          <p:nvSpPr>
            <p:cNvPr id="34" name="Google Shape;3883;p37">
              <a:extLst>
                <a:ext uri="{FF2B5EF4-FFF2-40B4-BE49-F238E27FC236}">
                  <a16:creationId xmlns:a16="http://schemas.microsoft.com/office/drawing/2014/main" id="{F57054A9-CAA7-9E1F-0435-B52F530321D7}"/>
                </a:ext>
              </a:extLst>
            </p:cNvPr>
            <p:cNvSpPr/>
            <p:nvPr/>
          </p:nvSpPr>
          <p:spPr>
            <a:xfrm>
              <a:off x="3592683" y="1756767"/>
              <a:ext cx="378766" cy="190775"/>
            </a:xfrm>
            <a:custGeom>
              <a:avLst/>
              <a:gdLst/>
              <a:ahLst/>
              <a:cxnLst/>
              <a:rect l="l" t="t" r="r" b="b"/>
              <a:pathLst>
                <a:path w="13016" h="6525" extrusionOk="0">
                  <a:moveTo>
                    <a:pt x="12003" y="1014"/>
                  </a:moveTo>
                  <a:lnTo>
                    <a:pt x="12003" y="5511"/>
                  </a:lnTo>
                  <a:lnTo>
                    <a:pt x="1013" y="5511"/>
                  </a:lnTo>
                  <a:lnTo>
                    <a:pt x="1013" y="1014"/>
                  </a:lnTo>
                  <a:close/>
                  <a:moveTo>
                    <a:pt x="507" y="0"/>
                  </a:moveTo>
                  <a:cubicBezTo>
                    <a:pt x="222" y="0"/>
                    <a:pt x="0" y="222"/>
                    <a:pt x="0" y="507"/>
                  </a:cubicBezTo>
                  <a:lnTo>
                    <a:pt x="0" y="6017"/>
                  </a:lnTo>
                  <a:cubicBezTo>
                    <a:pt x="0" y="6302"/>
                    <a:pt x="222" y="6524"/>
                    <a:pt x="507" y="6524"/>
                  </a:cubicBezTo>
                  <a:lnTo>
                    <a:pt x="12509" y="6524"/>
                  </a:lnTo>
                  <a:cubicBezTo>
                    <a:pt x="12794" y="6524"/>
                    <a:pt x="13016" y="6271"/>
                    <a:pt x="13016" y="6017"/>
                  </a:cubicBezTo>
                  <a:lnTo>
                    <a:pt x="13016" y="507"/>
                  </a:lnTo>
                  <a:cubicBezTo>
                    <a:pt x="13016" y="222"/>
                    <a:pt x="12794" y="0"/>
                    <a:pt x="12509" y="0"/>
                  </a:cubicBezTo>
                  <a:close/>
                </a:path>
              </a:pathLst>
            </a:custGeom>
            <a:grpFill/>
            <a:ln>
              <a:noFill/>
            </a:ln>
          </p:spPr>
          <p:txBody>
            <a:bodyPr spcFirstLastPara="1" wrap="square" lIns="121900" tIns="121900" rIns="121900" bIns="121900" anchor="ctr" anchorCtr="0">
              <a:noAutofit/>
            </a:bodyPr>
            <a:lstStyle/>
            <a:p>
              <a:endParaRPr sz="2400"/>
            </a:p>
          </p:txBody>
        </p:sp>
        <p:sp>
          <p:nvSpPr>
            <p:cNvPr id="35" name="Google Shape;3884;p37">
              <a:extLst>
                <a:ext uri="{FF2B5EF4-FFF2-40B4-BE49-F238E27FC236}">
                  <a16:creationId xmlns:a16="http://schemas.microsoft.com/office/drawing/2014/main" id="{3D03B900-CC18-44C8-2FBA-32BE240EB718}"/>
                </a:ext>
              </a:extLst>
            </p:cNvPr>
            <p:cNvSpPr/>
            <p:nvPr/>
          </p:nvSpPr>
          <p:spPr>
            <a:xfrm>
              <a:off x="3650739" y="2020643"/>
              <a:ext cx="262657" cy="28740"/>
            </a:xfrm>
            <a:custGeom>
              <a:avLst/>
              <a:gdLst/>
              <a:ahLst/>
              <a:cxnLst/>
              <a:rect l="l" t="t" r="r" b="b"/>
              <a:pathLst>
                <a:path w="9026" h="983" extrusionOk="0">
                  <a:moveTo>
                    <a:pt x="507" y="1"/>
                  </a:moveTo>
                  <a:cubicBezTo>
                    <a:pt x="222" y="1"/>
                    <a:pt x="0" y="223"/>
                    <a:pt x="0" y="508"/>
                  </a:cubicBezTo>
                  <a:cubicBezTo>
                    <a:pt x="0" y="761"/>
                    <a:pt x="254" y="983"/>
                    <a:pt x="507" y="983"/>
                  </a:cubicBezTo>
                  <a:lnTo>
                    <a:pt x="8519" y="983"/>
                  </a:lnTo>
                  <a:cubicBezTo>
                    <a:pt x="8804" y="983"/>
                    <a:pt x="9026" y="761"/>
                    <a:pt x="9026" y="508"/>
                  </a:cubicBezTo>
                  <a:cubicBezTo>
                    <a:pt x="9026" y="223"/>
                    <a:pt x="8804" y="1"/>
                    <a:pt x="8519" y="1"/>
                  </a:cubicBezTo>
                  <a:close/>
                </a:path>
              </a:pathLst>
            </a:custGeom>
            <a:grpFill/>
            <a:ln>
              <a:noFill/>
            </a:ln>
          </p:spPr>
          <p:txBody>
            <a:bodyPr spcFirstLastPara="1" wrap="square" lIns="121900" tIns="121900" rIns="121900" bIns="121900" anchor="ctr" anchorCtr="0">
              <a:noAutofit/>
            </a:bodyPr>
            <a:lstStyle/>
            <a:p>
              <a:endParaRPr sz="2400"/>
            </a:p>
          </p:txBody>
        </p:sp>
        <p:sp>
          <p:nvSpPr>
            <p:cNvPr id="36" name="Google Shape;3885;p37">
              <a:extLst>
                <a:ext uri="{FF2B5EF4-FFF2-40B4-BE49-F238E27FC236}">
                  <a16:creationId xmlns:a16="http://schemas.microsoft.com/office/drawing/2014/main" id="{964C91A6-D44E-277A-0FF6-3B731D0DE5EF}"/>
                </a:ext>
              </a:extLst>
            </p:cNvPr>
            <p:cNvSpPr/>
            <p:nvPr/>
          </p:nvSpPr>
          <p:spPr>
            <a:xfrm>
              <a:off x="3592683" y="2108621"/>
              <a:ext cx="378766" cy="28740"/>
            </a:xfrm>
            <a:custGeom>
              <a:avLst/>
              <a:gdLst/>
              <a:ahLst/>
              <a:cxnLst/>
              <a:rect l="l" t="t" r="r" b="b"/>
              <a:pathLst>
                <a:path w="13016" h="983" extrusionOk="0">
                  <a:moveTo>
                    <a:pt x="507" y="0"/>
                  </a:moveTo>
                  <a:cubicBezTo>
                    <a:pt x="222" y="0"/>
                    <a:pt x="0" y="222"/>
                    <a:pt x="0" y="476"/>
                  </a:cubicBezTo>
                  <a:cubicBezTo>
                    <a:pt x="0" y="761"/>
                    <a:pt x="222" y="982"/>
                    <a:pt x="507" y="982"/>
                  </a:cubicBezTo>
                  <a:lnTo>
                    <a:pt x="12509" y="982"/>
                  </a:lnTo>
                  <a:cubicBezTo>
                    <a:pt x="12794" y="982"/>
                    <a:pt x="13016" y="761"/>
                    <a:pt x="13016" y="476"/>
                  </a:cubicBezTo>
                  <a:cubicBezTo>
                    <a:pt x="13016" y="222"/>
                    <a:pt x="12794" y="0"/>
                    <a:pt x="12509"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37" name="Google Shape;3886;p37">
            <a:extLst>
              <a:ext uri="{FF2B5EF4-FFF2-40B4-BE49-F238E27FC236}">
                <a16:creationId xmlns:a16="http://schemas.microsoft.com/office/drawing/2014/main" id="{A469F1CC-2381-24B2-E9CF-27CABC7B26A4}"/>
              </a:ext>
            </a:extLst>
          </p:cNvPr>
          <p:cNvGrpSpPr/>
          <p:nvPr/>
        </p:nvGrpSpPr>
        <p:grpSpPr>
          <a:xfrm>
            <a:off x="6386622" y="1736829"/>
            <a:ext cx="994248" cy="977227"/>
            <a:chOff x="4879336" y="1581047"/>
            <a:chExt cx="745686" cy="732920"/>
          </a:xfrm>
          <a:solidFill>
            <a:srgbClr val="002060"/>
          </a:solidFill>
        </p:grpSpPr>
        <p:sp>
          <p:nvSpPr>
            <p:cNvPr id="38" name="Google Shape;3887;p37">
              <a:extLst>
                <a:ext uri="{FF2B5EF4-FFF2-40B4-BE49-F238E27FC236}">
                  <a16:creationId xmlns:a16="http://schemas.microsoft.com/office/drawing/2014/main" id="{1EC6D3E6-DCDB-0E89-B0FA-B217FBD41F14}"/>
                </a:ext>
              </a:extLst>
            </p:cNvPr>
            <p:cNvSpPr/>
            <p:nvPr/>
          </p:nvSpPr>
          <p:spPr>
            <a:xfrm>
              <a:off x="4879336" y="1581047"/>
              <a:ext cx="745686" cy="732920"/>
            </a:xfrm>
            <a:custGeom>
              <a:avLst/>
              <a:gdLst/>
              <a:ahLst/>
              <a:cxnLst/>
              <a:rect l="l" t="t" r="r" b="b"/>
              <a:pathLst>
                <a:path w="24006" h="23595" extrusionOk="0">
                  <a:moveTo>
                    <a:pt x="15507" y="942"/>
                  </a:moveTo>
                  <a:cubicBezTo>
                    <a:pt x="16429" y="942"/>
                    <a:pt x="17358" y="1121"/>
                    <a:pt x="18242" y="1489"/>
                  </a:cubicBezTo>
                  <a:cubicBezTo>
                    <a:pt x="20934" y="2598"/>
                    <a:pt x="22675" y="5195"/>
                    <a:pt x="22675" y="8076"/>
                  </a:cubicBezTo>
                  <a:cubicBezTo>
                    <a:pt x="22644" y="12035"/>
                    <a:pt x="19477" y="15234"/>
                    <a:pt x="15518" y="15234"/>
                  </a:cubicBezTo>
                  <a:cubicBezTo>
                    <a:pt x="12636" y="15234"/>
                    <a:pt x="10039" y="13492"/>
                    <a:pt x="8931" y="10832"/>
                  </a:cubicBezTo>
                  <a:cubicBezTo>
                    <a:pt x="7823" y="8140"/>
                    <a:pt x="8424" y="5068"/>
                    <a:pt x="10483" y="3041"/>
                  </a:cubicBezTo>
                  <a:cubicBezTo>
                    <a:pt x="11836" y="1667"/>
                    <a:pt x="13656" y="942"/>
                    <a:pt x="15507" y="942"/>
                  </a:cubicBezTo>
                  <a:close/>
                  <a:moveTo>
                    <a:pt x="9121" y="13048"/>
                  </a:moveTo>
                  <a:cubicBezTo>
                    <a:pt x="9533" y="13587"/>
                    <a:pt x="10039" y="14062"/>
                    <a:pt x="10546" y="14474"/>
                  </a:cubicBezTo>
                  <a:lnTo>
                    <a:pt x="9533" y="15582"/>
                  </a:lnTo>
                  <a:lnTo>
                    <a:pt x="8044" y="14062"/>
                  </a:lnTo>
                  <a:lnTo>
                    <a:pt x="9121" y="13048"/>
                  </a:lnTo>
                  <a:close/>
                  <a:moveTo>
                    <a:pt x="7348" y="14727"/>
                  </a:moveTo>
                  <a:lnTo>
                    <a:pt x="8899" y="16279"/>
                  </a:lnTo>
                  <a:lnTo>
                    <a:pt x="3357" y="22201"/>
                  </a:lnTo>
                  <a:cubicBezTo>
                    <a:pt x="3104" y="22454"/>
                    <a:pt x="2724" y="22612"/>
                    <a:pt x="2375" y="22612"/>
                  </a:cubicBezTo>
                  <a:cubicBezTo>
                    <a:pt x="2343" y="22615"/>
                    <a:pt x="2311" y="22616"/>
                    <a:pt x="2279" y="22616"/>
                  </a:cubicBezTo>
                  <a:cubicBezTo>
                    <a:pt x="1937" y="22616"/>
                    <a:pt x="1626" y="22464"/>
                    <a:pt x="1394" y="22232"/>
                  </a:cubicBezTo>
                  <a:cubicBezTo>
                    <a:pt x="1109" y="21979"/>
                    <a:pt x="982" y="21599"/>
                    <a:pt x="982" y="21251"/>
                  </a:cubicBezTo>
                  <a:cubicBezTo>
                    <a:pt x="982" y="20871"/>
                    <a:pt x="1140" y="20522"/>
                    <a:pt x="1425" y="20269"/>
                  </a:cubicBezTo>
                  <a:lnTo>
                    <a:pt x="7348" y="14727"/>
                  </a:lnTo>
                  <a:close/>
                  <a:moveTo>
                    <a:pt x="15518" y="1"/>
                  </a:moveTo>
                  <a:cubicBezTo>
                    <a:pt x="12605" y="1"/>
                    <a:pt x="9913" y="1553"/>
                    <a:pt x="8456" y="4086"/>
                  </a:cubicBezTo>
                  <a:cubicBezTo>
                    <a:pt x="7031" y="6651"/>
                    <a:pt x="7094" y="9755"/>
                    <a:pt x="8583" y="12257"/>
                  </a:cubicBezTo>
                  <a:lnTo>
                    <a:pt x="760" y="19572"/>
                  </a:lnTo>
                  <a:cubicBezTo>
                    <a:pt x="285" y="19984"/>
                    <a:pt x="32" y="20586"/>
                    <a:pt x="32" y="21219"/>
                  </a:cubicBezTo>
                  <a:cubicBezTo>
                    <a:pt x="0" y="21852"/>
                    <a:pt x="254" y="22454"/>
                    <a:pt x="697" y="22897"/>
                  </a:cubicBezTo>
                  <a:cubicBezTo>
                    <a:pt x="1140" y="23341"/>
                    <a:pt x="1742" y="23594"/>
                    <a:pt x="2375" y="23594"/>
                  </a:cubicBezTo>
                  <a:cubicBezTo>
                    <a:pt x="3009" y="23563"/>
                    <a:pt x="3611" y="23309"/>
                    <a:pt x="4022" y="22834"/>
                  </a:cubicBezTo>
                  <a:lnTo>
                    <a:pt x="11338" y="15012"/>
                  </a:lnTo>
                  <a:cubicBezTo>
                    <a:pt x="12622" y="15775"/>
                    <a:pt x="14059" y="16166"/>
                    <a:pt x="15508" y="16166"/>
                  </a:cubicBezTo>
                  <a:cubicBezTo>
                    <a:pt x="16525" y="16166"/>
                    <a:pt x="17547" y="15974"/>
                    <a:pt x="18527" y="15582"/>
                  </a:cubicBezTo>
                  <a:cubicBezTo>
                    <a:pt x="20870" y="14664"/>
                    <a:pt x="22644" y="12668"/>
                    <a:pt x="23309" y="10230"/>
                  </a:cubicBezTo>
                  <a:cubicBezTo>
                    <a:pt x="24005" y="7791"/>
                    <a:pt x="23499" y="5195"/>
                    <a:pt x="21947" y="3168"/>
                  </a:cubicBezTo>
                  <a:cubicBezTo>
                    <a:pt x="20427" y="1173"/>
                    <a:pt x="18052" y="1"/>
                    <a:pt x="15518" y="1"/>
                  </a:cubicBezTo>
                  <a:close/>
                </a:path>
              </a:pathLst>
            </a:custGeom>
            <a:grpFill/>
            <a:ln>
              <a:noFill/>
            </a:ln>
          </p:spPr>
          <p:txBody>
            <a:bodyPr spcFirstLastPara="1" wrap="square" lIns="121900" tIns="121900" rIns="121900" bIns="121900" anchor="ctr" anchorCtr="0">
              <a:noAutofit/>
            </a:bodyPr>
            <a:lstStyle/>
            <a:p>
              <a:endParaRPr sz="2400"/>
            </a:p>
          </p:txBody>
        </p:sp>
        <p:sp>
          <p:nvSpPr>
            <p:cNvPr id="39" name="Google Shape;3888;p37">
              <a:extLst>
                <a:ext uri="{FF2B5EF4-FFF2-40B4-BE49-F238E27FC236}">
                  <a16:creationId xmlns:a16="http://schemas.microsoft.com/office/drawing/2014/main" id="{07148AEC-1A5F-A506-8BDE-429C72AA145F}"/>
                </a:ext>
              </a:extLst>
            </p:cNvPr>
            <p:cNvSpPr/>
            <p:nvPr/>
          </p:nvSpPr>
          <p:spPr>
            <a:xfrm>
              <a:off x="5153781" y="1640099"/>
              <a:ext cx="400427" cy="384336"/>
            </a:xfrm>
            <a:custGeom>
              <a:avLst/>
              <a:gdLst/>
              <a:ahLst/>
              <a:cxnLst/>
              <a:rect l="l" t="t" r="r" b="b"/>
              <a:pathLst>
                <a:path w="12891" h="12373" extrusionOk="0">
                  <a:moveTo>
                    <a:pt x="6683" y="950"/>
                  </a:moveTo>
                  <a:cubicBezTo>
                    <a:pt x="8552" y="950"/>
                    <a:pt x="10262" y="1932"/>
                    <a:pt x="11180" y="3515"/>
                  </a:cubicBezTo>
                  <a:cubicBezTo>
                    <a:pt x="12130" y="5099"/>
                    <a:pt x="12162" y="7094"/>
                    <a:pt x="11275" y="8709"/>
                  </a:cubicBezTo>
                  <a:cubicBezTo>
                    <a:pt x="10103" y="7411"/>
                    <a:pt x="8425" y="6650"/>
                    <a:pt x="6683" y="6650"/>
                  </a:cubicBezTo>
                  <a:cubicBezTo>
                    <a:pt x="4941" y="6650"/>
                    <a:pt x="3263" y="7411"/>
                    <a:pt x="2091" y="8709"/>
                  </a:cubicBezTo>
                  <a:cubicBezTo>
                    <a:pt x="1204" y="7094"/>
                    <a:pt x="1236" y="5099"/>
                    <a:pt x="2186" y="3515"/>
                  </a:cubicBezTo>
                  <a:cubicBezTo>
                    <a:pt x="3105" y="1932"/>
                    <a:pt x="4846" y="950"/>
                    <a:pt x="6683" y="950"/>
                  </a:cubicBezTo>
                  <a:close/>
                  <a:moveTo>
                    <a:pt x="6683" y="7632"/>
                  </a:moveTo>
                  <a:cubicBezTo>
                    <a:pt x="8235" y="7632"/>
                    <a:pt x="9723" y="8329"/>
                    <a:pt x="10705" y="9532"/>
                  </a:cubicBezTo>
                  <a:cubicBezTo>
                    <a:pt x="9723" y="10736"/>
                    <a:pt x="8235" y="11432"/>
                    <a:pt x="6683" y="11432"/>
                  </a:cubicBezTo>
                  <a:cubicBezTo>
                    <a:pt x="5131" y="11432"/>
                    <a:pt x="3643" y="10736"/>
                    <a:pt x="2661" y="9532"/>
                  </a:cubicBezTo>
                  <a:cubicBezTo>
                    <a:pt x="3643" y="8329"/>
                    <a:pt x="5131" y="7632"/>
                    <a:pt x="6683" y="7632"/>
                  </a:cubicBezTo>
                  <a:close/>
                  <a:moveTo>
                    <a:pt x="6683" y="0"/>
                  </a:moveTo>
                  <a:cubicBezTo>
                    <a:pt x="4181" y="0"/>
                    <a:pt x="1933" y="1520"/>
                    <a:pt x="983" y="3832"/>
                  </a:cubicBezTo>
                  <a:cubicBezTo>
                    <a:pt x="1" y="6144"/>
                    <a:pt x="539" y="8804"/>
                    <a:pt x="2313" y="10577"/>
                  </a:cubicBezTo>
                  <a:cubicBezTo>
                    <a:pt x="3502" y="11745"/>
                    <a:pt x="5089" y="12372"/>
                    <a:pt x="6703" y="12372"/>
                  </a:cubicBezTo>
                  <a:cubicBezTo>
                    <a:pt x="7497" y="12372"/>
                    <a:pt x="8296" y="12221"/>
                    <a:pt x="9058" y="11908"/>
                  </a:cubicBezTo>
                  <a:cubicBezTo>
                    <a:pt x="11370" y="10957"/>
                    <a:pt x="12890" y="8677"/>
                    <a:pt x="12890" y="6175"/>
                  </a:cubicBezTo>
                  <a:cubicBezTo>
                    <a:pt x="12859" y="2755"/>
                    <a:pt x="10103" y="0"/>
                    <a:pt x="6683" y="0"/>
                  </a:cubicBezTo>
                  <a:close/>
                </a:path>
              </a:pathLst>
            </a:custGeom>
            <a:grpFill/>
            <a:ln>
              <a:noFill/>
            </a:ln>
          </p:spPr>
          <p:txBody>
            <a:bodyPr spcFirstLastPara="1" wrap="square" lIns="121900" tIns="121900" rIns="121900" bIns="121900" anchor="ctr" anchorCtr="0">
              <a:noAutofit/>
            </a:bodyPr>
            <a:lstStyle/>
            <a:p>
              <a:endParaRPr sz="2400"/>
            </a:p>
          </p:txBody>
        </p:sp>
        <p:sp>
          <p:nvSpPr>
            <p:cNvPr id="40" name="Google Shape;3889;p37">
              <a:extLst>
                <a:ext uri="{FF2B5EF4-FFF2-40B4-BE49-F238E27FC236}">
                  <a16:creationId xmlns:a16="http://schemas.microsoft.com/office/drawing/2014/main" id="{E4012102-0479-652C-95D1-900E1CACD2B9}"/>
                </a:ext>
              </a:extLst>
            </p:cNvPr>
            <p:cNvSpPr/>
            <p:nvPr/>
          </p:nvSpPr>
          <p:spPr>
            <a:xfrm>
              <a:off x="5302326" y="1699026"/>
              <a:ext cx="123007" cy="118162"/>
            </a:xfrm>
            <a:custGeom>
              <a:avLst/>
              <a:gdLst/>
              <a:ahLst/>
              <a:cxnLst/>
              <a:rect l="l" t="t" r="r" b="b"/>
              <a:pathLst>
                <a:path w="3960" h="3804" extrusionOk="0">
                  <a:moveTo>
                    <a:pt x="1901" y="953"/>
                  </a:moveTo>
                  <a:cubicBezTo>
                    <a:pt x="2281" y="953"/>
                    <a:pt x="2630" y="1207"/>
                    <a:pt x="2788" y="1555"/>
                  </a:cubicBezTo>
                  <a:cubicBezTo>
                    <a:pt x="2915" y="1903"/>
                    <a:pt x="2851" y="2315"/>
                    <a:pt x="2566" y="2568"/>
                  </a:cubicBezTo>
                  <a:cubicBezTo>
                    <a:pt x="2395" y="2761"/>
                    <a:pt x="2152" y="2852"/>
                    <a:pt x="1904" y="2852"/>
                  </a:cubicBezTo>
                  <a:cubicBezTo>
                    <a:pt x="1786" y="2852"/>
                    <a:pt x="1666" y="2831"/>
                    <a:pt x="1553" y="2790"/>
                  </a:cubicBezTo>
                  <a:cubicBezTo>
                    <a:pt x="1173" y="2632"/>
                    <a:pt x="951" y="2283"/>
                    <a:pt x="951" y="1903"/>
                  </a:cubicBezTo>
                  <a:cubicBezTo>
                    <a:pt x="951" y="1397"/>
                    <a:pt x="1363" y="953"/>
                    <a:pt x="1901" y="953"/>
                  </a:cubicBezTo>
                  <a:close/>
                  <a:moveTo>
                    <a:pt x="1929" y="1"/>
                  </a:moveTo>
                  <a:cubicBezTo>
                    <a:pt x="1677" y="1"/>
                    <a:pt x="1421" y="53"/>
                    <a:pt x="1173" y="161"/>
                  </a:cubicBezTo>
                  <a:cubicBezTo>
                    <a:pt x="476" y="447"/>
                    <a:pt x="1" y="1143"/>
                    <a:pt x="1" y="1903"/>
                  </a:cubicBezTo>
                  <a:cubicBezTo>
                    <a:pt x="1" y="2948"/>
                    <a:pt x="856" y="3803"/>
                    <a:pt x="1901" y="3803"/>
                  </a:cubicBezTo>
                  <a:cubicBezTo>
                    <a:pt x="2661" y="3803"/>
                    <a:pt x="3358" y="3360"/>
                    <a:pt x="3675" y="2632"/>
                  </a:cubicBezTo>
                  <a:cubicBezTo>
                    <a:pt x="3960" y="1935"/>
                    <a:pt x="3801" y="1112"/>
                    <a:pt x="3263" y="573"/>
                  </a:cubicBezTo>
                  <a:cubicBezTo>
                    <a:pt x="2887" y="198"/>
                    <a:pt x="2415" y="1"/>
                    <a:pt x="1929" y="1"/>
                  </a:cubicBezTo>
                  <a:close/>
                </a:path>
              </a:pathLst>
            </a:custGeom>
            <a:grpFill/>
            <a:ln>
              <a:noFill/>
            </a:ln>
          </p:spPr>
          <p:txBody>
            <a:bodyPr spcFirstLastPara="1" wrap="square" lIns="121900" tIns="121900" rIns="121900" bIns="121900" anchor="ctr" anchorCtr="0">
              <a:noAutofit/>
            </a:bodyPr>
            <a:lstStyle/>
            <a:p>
              <a:endParaRPr sz="2400"/>
            </a:p>
          </p:txBody>
        </p:sp>
      </p:grpSp>
      <p:pic>
        <p:nvPicPr>
          <p:cNvPr id="706" name="Picture 705">
            <a:hlinkClick r:id="" action="ppaction://hlinkshowjump?jump=firstslide"/>
            <a:extLst>
              <a:ext uri="{FF2B5EF4-FFF2-40B4-BE49-F238E27FC236}">
                <a16:creationId xmlns:a16="http://schemas.microsoft.com/office/drawing/2014/main" id="{AC3BE96D-BBE8-1B63-53AB-221D749593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56418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Effect transition="in" filter="fade">
                                      <p:cBhvr>
                                        <p:cTn id="16" dur="500"/>
                                        <p:tgtEl>
                                          <p:spTgt spid="3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right)">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2" fill="hold" grpId="0" nodeType="click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right)">
                                      <p:cBhvr>
                                        <p:cTn id="40" dur="500"/>
                                        <p:tgtEl>
                                          <p:spTgt spid="3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grpId="0" nodeType="click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right)">
                                      <p:cBhvr>
                                        <p:cTn id="45" dur="500"/>
                                        <p:tgtEl>
                                          <p:spTgt spid="31"/>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right)">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51" restart="whenNotActive" fill="hold" evtFilter="cancelBubble" nodeType="interactiveSeq">
                <p:stCondLst>
                  <p:cond evt="onClick" delay="0">
                    <p:tgtEl>
                      <p:spTgt spid="3"/>
                    </p:tgtEl>
                  </p:cond>
                </p:stCondLst>
                <p:endSync evt="end" delay="0">
                  <p:rtn val="all"/>
                </p:endSync>
                <p:childTnLst>
                  <p:par>
                    <p:cTn id="52" fill="hold">
                      <p:stCondLst>
                        <p:cond delay="0"/>
                      </p:stCondLst>
                      <p:childTnLst>
                        <p:par>
                          <p:cTn id="53" fill="hold">
                            <p:stCondLst>
                              <p:cond delay="0"/>
                            </p:stCondLst>
                            <p:childTnLst>
                              <p:par>
                                <p:cTn id="54" presetID="22" presetClass="entr" presetSubtype="2" fill="hold" nodeType="clickEffect">
                                  <p:stCondLst>
                                    <p:cond delay="0"/>
                                  </p:stCondLst>
                                  <p:childTnLst>
                                    <p:set>
                                      <p:cBhvr>
                                        <p:cTn id="55" dur="1" fill="hold">
                                          <p:stCondLst>
                                            <p:cond delay="0"/>
                                          </p:stCondLst>
                                        </p:cTn>
                                        <p:tgtEl>
                                          <p:spTgt spid="220"/>
                                        </p:tgtEl>
                                        <p:attrNameLst>
                                          <p:attrName>style.visibility</p:attrName>
                                        </p:attrNameLst>
                                      </p:cBhvr>
                                      <p:to>
                                        <p:strVal val="visible"/>
                                      </p:to>
                                    </p:set>
                                    <p:animEffect transition="in" filter="wipe(right)">
                                      <p:cBhvr>
                                        <p:cTn id="56" dur="500"/>
                                        <p:tgtEl>
                                          <p:spTgt spid="220"/>
                                        </p:tgtEl>
                                      </p:cBhvr>
                                    </p:animEffect>
                                  </p:childTnLst>
                                </p:cTn>
                              </p:par>
                            </p:childTnLst>
                          </p:cTn>
                        </p:par>
                      </p:childTnLst>
                    </p:cTn>
                  </p:par>
                </p:childTnLst>
              </p:cTn>
              <p:nextCondLst>
                <p:cond evt="onClick" delay="0">
                  <p:tgtEl>
                    <p:spTgt spid="3"/>
                  </p:tgtEl>
                </p:cond>
              </p:nextCondLst>
            </p:seq>
            <p:seq concurrent="1" nextAc="seek">
              <p:cTn id="57" restart="whenNotActive" fill="hold" evtFilter="cancelBubble" nodeType="interactiveSeq">
                <p:stCondLst>
                  <p:cond evt="onClick" delay="0">
                    <p:tgtEl>
                      <p:spTgt spid="220"/>
                    </p:tgtEl>
                  </p:cond>
                </p:stCondLst>
                <p:endSync evt="end" delay="0">
                  <p:rtn val="all"/>
                </p:endSync>
                <p:childTnLst>
                  <p:par>
                    <p:cTn id="58" fill="hold">
                      <p:stCondLst>
                        <p:cond delay="0"/>
                      </p:stCondLst>
                      <p:childTnLst>
                        <p:par>
                          <p:cTn id="59" fill="hold">
                            <p:stCondLst>
                              <p:cond delay="0"/>
                            </p:stCondLst>
                            <p:childTnLst>
                              <p:par>
                                <p:cTn id="60" presetID="22" presetClass="exit" presetSubtype="8" fill="hold" nodeType="clickEffect">
                                  <p:stCondLst>
                                    <p:cond delay="0"/>
                                  </p:stCondLst>
                                  <p:childTnLst>
                                    <p:animEffect transition="out" filter="wipe(left)">
                                      <p:cBhvr>
                                        <p:cTn id="61" dur="500"/>
                                        <p:tgtEl>
                                          <p:spTgt spid="220"/>
                                        </p:tgtEl>
                                      </p:cBhvr>
                                    </p:animEffect>
                                    <p:set>
                                      <p:cBhvr>
                                        <p:cTn id="62"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bldLst>
      <p:bldP spid="26" grpId="0" animBg="1"/>
      <p:bldP spid="27" grpId="0"/>
      <p:bldP spid="28"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1">
            <a:extLst>
              <a:ext uri="{FF2B5EF4-FFF2-40B4-BE49-F238E27FC236}">
                <a16:creationId xmlns:a16="http://schemas.microsoft.com/office/drawing/2014/main" id="{69FBF981-FAD1-DA66-3C4C-203CD878D964}"/>
              </a:ext>
            </a:extLst>
          </p:cNvPr>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6491080" y="2116732"/>
            <a:ext cx="4539839" cy="4257108"/>
          </a:xfrm>
          <a:prstGeom prst="roundRect">
            <a:avLst>
              <a:gd name="adj" fmla="val 14528"/>
            </a:avLst>
          </a:prstGeom>
          <a:effectLst>
            <a:outerShdw blurRad="63500" sx="99000" sy="99000" algn="ctr" rotWithShape="0">
              <a:prstClr val="black">
                <a:alpha val="40000"/>
              </a:prstClr>
            </a:outerShdw>
          </a:effectLst>
        </p:spPr>
      </p:pic>
      <p:sp>
        <p:nvSpPr>
          <p:cNvPr id="194" name="TextBox 193">
            <a:extLst>
              <a:ext uri="{FF2B5EF4-FFF2-40B4-BE49-F238E27FC236}">
                <a16:creationId xmlns:a16="http://schemas.microsoft.com/office/drawing/2014/main" id="{CB56AA8B-845D-5B43-2A62-19C59E3D642B}"/>
              </a:ext>
            </a:extLst>
          </p:cNvPr>
          <p:cNvSpPr txBox="1"/>
          <p:nvPr/>
        </p:nvSpPr>
        <p:spPr>
          <a:xfrm>
            <a:off x="4572254" y="1360318"/>
            <a:ext cx="3047492" cy="369332"/>
          </a:xfrm>
          <a:prstGeom prst="rect">
            <a:avLst/>
          </a:prstGeom>
          <a:noFill/>
          <a:ln>
            <a:noFill/>
          </a:ln>
        </p:spPr>
        <p:txBody>
          <a:bodyPr wrap="square" rtlCol="0">
            <a:spAutoFit/>
          </a:bodyPr>
          <a:lstStyle/>
          <a:p>
            <a:r>
              <a:rPr lang="fa-IR" dirty="0">
                <a:solidFill>
                  <a:srgbClr val="FFBE00"/>
                </a:solidFill>
                <a:cs typeface="B Titr" panose="00000700000000000000" pitchFamily="2" charset="-78"/>
              </a:rPr>
              <a:t>زیر عنـوان اصلــی را وارد کـنید</a:t>
            </a:r>
            <a:endParaRPr lang="en-US" dirty="0">
              <a:solidFill>
                <a:srgbClr val="FFBE00"/>
              </a:solidFill>
              <a:cs typeface="B Titr" panose="00000700000000000000" pitchFamily="2" charset="-78"/>
            </a:endParaRPr>
          </a:p>
        </p:txBody>
      </p:sp>
      <p:sp>
        <p:nvSpPr>
          <p:cNvPr id="195" name="TextBox 194">
            <a:extLst>
              <a:ext uri="{FF2B5EF4-FFF2-40B4-BE49-F238E27FC236}">
                <a16:creationId xmlns:a16="http://schemas.microsoft.com/office/drawing/2014/main" id="{62653B9B-A939-3E1D-46E8-19FB974FBD43}"/>
              </a:ext>
            </a:extLst>
          </p:cNvPr>
          <p:cNvSpPr txBox="1"/>
          <p:nvPr/>
        </p:nvSpPr>
        <p:spPr>
          <a:xfrm>
            <a:off x="4762322" y="718159"/>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pic>
        <p:nvPicPr>
          <p:cNvPr id="4" name="Picture Placeholder 11">
            <a:extLst>
              <a:ext uri="{FF2B5EF4-FFF2-40B4-BE49-F238E27FC236}">
                <a16:creationId xmlns:a16="http://schemas.microsoft.com/office/drawing/2014/main" id="{A7E900DE-7491-DC0E-055B-1E3E08B15597}"/>
              </a:ext>
            </a:extLst>
          </p:cNvPr>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1176965" y="2074283"/>
            <a:ext cx="4574257" cy="4257108"/>
          </a:xfrm>
          <a:prstGeom prst="roundRect">
            <a:avLst>
              <a:gd name="adj" fmla="val 14528"/>
            </a:avLst>
          </a:prstGeom>
          <a:effectLst>
            <a:outerShdw blurRad="63500" sx="99000" sy="99000" algn="ctr" rotWithShape="0">
              <a:prstClr val="black">
                <a:alpha val="40000"/>
              </a:prstClr>
            </a:outerShdw>
          </a:effectLst>
        </p:spPr>
      </p:pic>
      <p:pic>
        <p:nvPicPr>
          <p:cNvPr id="6" name="Picture 5">
            <a:hlinkClick r:id="" action="ppaction://hlinkshowjump?jump=firstslide"/>
            <a:extLst>
              <a:ext uri="{FF2B5EF4-FFF2-40B4-BE49-F238E27FC236}">
                <a16:creationId xmlns:a16="http://schemas.microsoft.com/office/drawing/2014/main" id="{C1E52E91-A8ED-B61B-E7D1-E802704CEDC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705119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fade">
                                      <p:cBhvr>
                                        <p:cTn id="7" dur="1000"/>
                                        <p:tgtEl>
                                          <p:spTgt spid="194"/>
                                        </p:tgtEl>
                                      </p:cBhvr>
                                    </p:animEffect>
                                    <p:anim calcmode="lin" valueType="num">
                                      <p:cBhvr>
                                        <p:cTn id="8" dur="1000" fill="hold"/>
                                        <p:tgtEl>
                                          <p:spTgt spid="194"/>
                                        </p:tgtEl>
                                        <p:attrNameLst>
                                          <p:attrName>ppt_x</p:attrName>
                                        </p:attrNameLst>
                                      </p:cBhvr>
                                      <p:tavLst>
                                        <p:tav tm="0">
                                          <p:val>
                                            <p:strVal val="#ppt_x"/>
                                          </p:val>
                                        </p:tav>
                                        <p:tav tm="100000">
                                          <p:val>
                                            <p:strVal val="#ppt_x"/>
                                          </p:val>
                                        </p:tav>
                                      </p:tavLst>
                                    </p:anim>
                                    <p:anim calcmode="lin" valueType="num">
                                      <p:cBhvr>
                                        <p:cTn id="9" dur="1000" fill="hold"/>
                                        <p:tgtEl>
                                          <p:spTgt spid="19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5"/>
                                        </p:tgtEl>
                                        <p:attrNameLst>
                                          <p:attrName>style.visibility</p:attrName>
                                        </p:attrNameLst>
                                      </p:cBhvr>
                                      <p:to>
                                        <p:strVal val="visible"/>
                                      </p:to>
                                    </p:set>
                                    <p:animEffect transition="in" filter="fade">
                                      <p:cBhvr>
                                        <p:cTn id="12" dur="1000"/>
                                        <p:tgtEl>
                                          <p:spTgt spid="195"/>
                                        </p:tgtEl>
                                      </p:cBhvr>
                                    </p:animEffect>
                                    <p:anim calcmode="lin" valueType="num">
                                      <p:cBhvr>
                                        <p:cTn id="13" dur="1000" fill="hold"/>
                                        <p:tgtEl>
                                          <p:spTgt spid="195"/>
                                        </p:tgtEl>
                                        <p:attrNameLst>
                                          <p:attrName>ppt_x</p:attrName>
                                        </p:attrNameLst>
                                      </p:cBhvr>
                                      <p:tavLst>
                                        <p:tav tm="0">
                                          <p:val>
                                            <p:strVal val="#ppt_x"/>
                                          </p:val>
                                        </p:tav>
                                        <p:tav tm="100000">
                                          <p:val>
                                            <p:strVal val="#ppt_x"/>
                                          </p:val>
                                        </p:tav>
                                      </p:tavLst>
                                    </p:anim>
                                    <p:anim calcmode="lin" valueType="num">
                                      <p:cBhvr>
                                        <p:cTn id="14" dur="1000" fill="hold"/>
                                        <p:tgtEl>
                                          <p:spTgt spid="19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29" restart="whenNotActive" fill="hold" evtFilter="cancelBubble" nodeType="interactiveSeq">
                <p:stCondLst>
                  <p:cond evt="onClick" delay="0">
                    <p:tgtEl>
                      <p:spTgt spid="3"/>
                    </p:tgtEl>
                  </p:cond>
                </p:stCondLst>
                <p:endSync evt="end" delay="0">
                  <p:rtn val="all"/>
                </p:endSync>
                <p:childTnLst>
                  <p:par>
                    <p:cTn id="30" fill="hold">
                      <p:stCondLst>
                        <p:cond delay="0"/>
                      </p:stCondLst>
                      <p:childTnLst>
                        <p:par>
                          <p:cTn id="31" fill="hold">
                            <p:stCondLst>
                              <p:cond delay="0"/>
                            </p:stCondLst>
                            <p:childTnLst>
                              <p:par>
                                <p:cTn id="32" presetID="22" presetClass="entr" presetSubtype="2" fill="hold" nodeType="clickEffect">
                                  <p:stCondLst>
                                    <p:cond delay="0"/>
                                  </p:stCondLst>
                                  <p:childTnLst>
                                    <p:set>
                                      <p:cBhvr>
                                        <p:cTn id="33" dur="1" fill="hold">
                                          <p:stCondLst>
                                            <p:cond delay="0"/>
                                          </p:stCondLst>
                                        </p:cTn>
                                        <p:tgtEl>
                                          <p:spTgt spid="220"/>
                                        </p:tgtEl>
                                        <p:attrNameLst>
                                          <p:attrName>style.visibility</p:attrName>
                                        </p:attrNameLst>
                                      </p:cBhvr>
                                      <p:to>
                                        <p:strVal val="visible"/>
                                      </p:to>
                                    </p:set>
                                    <p:animEffect transition="in" filter="wipe(right)">
                                      <p:cBhvr>
                                        <p:cTn id="34" dur="500"/>
                                        <p:tgtEl>
                                          <p:spTgt spid="220"/>
                                        </p:tgtEl>
                                      </p:cBhvr>
                                    </p:animEffect>
                                  </p:childTnLst>
                                </p:cTn>
                              </p:par>
                            </p:childTnLst>
                          </p:cTn>
                        </p:par>
                      </p:childTnLst>
                    </p:cTn>
                  </p:par>
                </p:childTnLst>
              </p:cTn>
              <p:nextCondLst>
                <p:cond evt="onClick" delay="0">
                  <p:tgtEl>
                    <p:spTgt spid="3"/>
                  </p:tgtEl>
                </p:cond>
              </p:nextCondLst>
            </p:seq>
            <p:seq concurrent="1" nextAc="seek">
              <p:cTn id="35" restart="whenNotActive" fill="hold" evtFilter="cancelBubble" nodeType="interactiveSeq">
                <p:stCondLst>
                  <p:cond evt="onClick" delay="0">
                    <p:tgtEl>
                      <p:spTgt spid="220"/>
                    </p:tgtEl>
                  </p:cond>
                </p:stCondLst>
                <p:endSync evt="end" delay="0">
                  <p:rtn val="all"/>
                </p:endSync>
                <p:childTnLst>
                  <p:par>
                    <p:cTn id="36" fill="hold">
                      <p:stCondLst>
                        <p:cond delay="0"/>
                      </p:stCondLst>
                      <p:childTnLst>
                        <p:par>
                          <p:cTn id="37" fill="hold">
                            <p:stCondLst>
                              <p:cond delay="0"/>
                            </p:stCondLst>
                            <p:childTnLst>
                              <p:par>
                                <p:cTn id="38" presetID="22" presetClass="exit" presetSubtype="8" fill="hold" nodeType="clickEffect">
                                  <p:stCondLst>
                                    <p:cond delay="0"/>
                                  </p:stCondLst>
                                  <p:childTnLst>
                                    <p:animEffect transition="out" filter="wipe(left)">
                                      <p:cBhvr>
                                        <p:cTn id="39" dur="500"/>
                                        <p:tgtEl>
                                          <p:spTgt spid="220"/>
                                        </p:tgtEl>
                                      </p:cBhvr>
                                    </p:animEffect>
                                    <p:set>
                                      <p:cBhvr>
                                        <p:cTn id="40"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bldLst>
      <p:bldP spid="194" grpId="0"/>
      <p:bldP spid="19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FF610CB6-581F-EB37-658C-8718F13159F0}"/>
              </a:ext>
            </a:extLst>
          </p:cNvPr>
          <p:cNvSpPr txBox="1"/>
          <p:nvPr/>
        </p:nvSpPr>
        <p:spPr>
          <a:xfrm>
            <a:off x="7119453" y="4232126"/>
            <a:ext cx="4958517"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مــنابع</a:t>
            </a:r>
            <a:endParaRPr lang="fa-IR" altLang="en-US" sz="4400" b="1" dirty="0">
              <a:latin typeface="Damavand ExtraBold" panose="00000900000000000000" pitchFamily="2" charset="-78"/>
              <a:cs typeface="B Titr" panose="00000700000000000000" pitchFamily="2" charset="-78"/>
            </a:endParaRPr>
          </a:p>
        </p:txBody>
      </p:sp>
      <p:grpSp>
        <p:nvGrpSpPr>
          <p:cNvPr id="15" name="Graphic 2">
            <a:extLst>
              <a:ext uri="{FF2B5EF4-FFF2-40B4-BE49-F238E27FC236}">
                <a16:creationId xmlns:a16="http://schemas.microsoft.com/office/drawing/2014/main" id="{6ED5B236-BE50-7468-7F61-7A85EACB34DC}"/>
              </a:ext>
            </a:extLst>
          </p:cNvPr>
          <p:cNvGrpSpPr/>
          <p:nvPr/>
        </p:nvGrpSpPr>
        <p:grpSpPr>
          <a:xfrm>
            <a:off x="8815981" y="1182231"/>
            <a:ext cx="1565461" cy="2174619"/>
            <a:chOff x="3332887" y="490538"/>
            <a:chExt cx="609982" cy="847344"/>
          </a:xfrm>
          <a:solidFill>
            <a:schemeClr val="tx1"/>
          </a:solidFill>
          <a:effectLst/>
        </p:grpSpPr>
        <p:sp>
          <p:nvSpPr>
            <p:cNvPr id="16" name="Freeform: Shape 15">
              <a:extLst>
                <a:ext uri="{FF2B5EF4-FFF2-40B4-BE49-F238E27FC236}">
                  <a16:creationId xmlns:a16="http://schemas.microsoft.com/office/drawing/2014/main" id="{2E2C5CC2-B898-223E-AA6A-71ED64A02ECE}"/>
                </a:ext>
              </a:extLst>
            </p:cNvPr>
            <p:cNvSpPr/>
            <p:nvPr/>
          </p:nvSpPr>
          <p:spPr>
            <a:xfrm>
              <a:off x="3332887" y="559213"/>
              <a:ext cx="609982" cy="778669"/>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A2D2C60F-5836-94D5-3278-3C4334BB7B31}"/>
                </a:ext>
              </a:extLst>
            </p:cNvPr>
            <p:cNvSpPr/>
            <p:nvPr/>
          </p:nvSpPr>
          <p:spPr>
            <a:xfrm>
              <a:off x="3386703" y="613029"/>
              <a:ext cx="502538" cy="671132"/>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D126032-3CEF-8020-0199-345CBB252CC7}"/>
                </a:ext>
              </a:extLst>
            </p:cNvPr>
            <p:cNvSpPr/>
            <p:nvPr/>
          </p:nvSpPr>
          <p:spPr>
            <a:xfrm>
              <a:off x="3477096" y="490538"/>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1BDB2A8-BB86-8D89-60E0-644340E166CC}"/>
                </a:ext>
              </a:extLst>
            </p:cNvPr>
            <p:cNvSpPr/>
            <p:nvPr/>
          </p:nvSpPr>
          <p:spPr>
            <a:xfrm>
              <a:off x="3600254" y="538163"/>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44A1D20-5F3E-A5AD-AFCE-E7115028BE25}"/>
                </a:ext>
              </a:extLst>
            </p:cNvPr>
            <p:cNvSpPr/>
            <p:nvPr/>
          </p:nvSpPr>
          <p:spPr>
            <a:xfrm>
              <a:off x="3495099" y="805910"/>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C0E2443-3CD7-AE3C-DE12-4FCD12ECEF51}"/>
                </a:ext>
              </a:extLst>
            </p:cNvPr>
            <p:cNvSpPr/>
            <p:nvPr/>
          </p:nvSpPr>
          <p:spPr>
            <a:xfrm>
              <a:off x="3495099" y="941833"/>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0A9979F-BD2F-355D-1F66-E129820BDF93}"/>
                </a:ext>
              </a:extLst>
            </p:cNvPr>
            <p:cNvSpPr/>
            <p:nvPr/>
          </p:nvSpPr>
          <p:spPr>
            <a:xfrm>
              <a:off x="3495099" y="1077850"/>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E839A4-0D77-E785-51D9-135E5BD6BE33}"/>
                </a:ext>
              </a:extLst>
            </p:cNvPr>
            <p:cNvSpPr/>
            <p:nvPr/>
          </p:nvSpPr>
          <p:spPr>
            <a:xfrm>
              <a:off x="3667529" y="799303"/>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BB5CCB9B-8EBA-7229-ADB5-FED75BA29C7D}"/>
                </a:ext>
              </a:extLst>
            </p:cNvPr>
            <p:cNvSpPr/>
            <p:nvPr/>
          </p:nvSpPr>
          <p:spPr>
            <a:xfrm>
              <a:off x="3667529" y="931986"/>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69C370BA-0764-9A1A-E5A1-DCA71B02A3E4}"/>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sp>
        <p:nvSpPr>
          <p:cNvPr id="2" name="TextBox 1">
            <a:extLst>
              <a:ext uri="{FF2B5EF4-FFF2-40B4-BE49-F238E27FC236}">
                <a16:creationId xmlns:a16="http://schemas.microsoft.com/office/drawing/2014/main" id="{E43EBCC5-EC26-5A19-71A3-588D7BED6195}"/>
              </a:ext>
            </a:extLst>
          </p:cNvPr>
          <p:cNvSpPr txBox="1"/>
          <p:nvPr/>
        </p:nvSpPr>
        <p:spPr>
          <a:xfrm>
            <a:off x="341510" y="618383"/>
            <a:ext cx="6221212" cy="5963427"/>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a:p>
            <a:pPr algn="justLow" rtl="1">
              <a:lnSpc>
                <a:spcPct val="150000"/>
              </a:lnSpc>
            </a:pPr>
            <a:endParaRPr lang="en-US" sz="1600" dirty="0"/>
          </a:p>
        </p:txBody>
      </p:sp>
    </p:spTree>
    <p:extLst>
      <p:ext uri="{BB962C8B-B14F-4D97-AF65-F5344CB8AC3E}">
        <p14:creationId xmlns:p14="http://schemas.microsoft.com/office/powerpoint/2010/main" val="1125396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1000" fill="hold"/>
                                        <p:tgtEl>
                                          <p:spTgt spid="14"/>
                                        </p:tgtEl>
                                        <p:attrNameLst>
                                          <p:attrName>ppt_w</p:attrName>
                                        </p:attrNameLst>
                                      </p:cBhvr>
                                      <p:tavLst>
                                        <p:tav tm="0">
                                          <p:val>
                                            <p:fltVal val="0"/>
                                          </p:val>
                                        </p:tav>
                                        <p:tav tm="100000">
                                          <p:val>
                                            <p:strVal val="#ppt_w"/>
                                          </p:val>
                                        </p:tav>
                                      </p:tavLst>
                                    </p:anim>
                                    <p:anim calcmode="lin" valueType="num">
                                      <p:cBhvr>
                                        <p:cTn id="14" dur="1000" fill="hold"/>
                                        <p:tgtEl>
                                          <p:spTgt spid="14"/>
                                        </p:tgtEl>
                                        <p:attrNameLst>
                                          <p:attrName>ppt_h</p:attrName>
                                        </p:attrNameLst>
                                      </p:cBhvr>
                                      <p:tavLst>
                                        <p:tav tm="0">
                                          <p:val>
                                            <p:fltVal val="0"/>
                                          </p:val>
                                        </p:tav>
                                        <p:tav tm="100000">
                                          <p:val>
                                            <p:strVal val="#ppt_h"/>
                                          </p:val>
                                        </p:tav>
                                      </p:tavLst>
                                    </p:anim>
                                    <p:anim calcmode="lin" valueType="num">
                                      <p:cBhvr>
                                        <p:cTn id="15" dur="1000" fill="hold"/>
                                        <p:tgtEl>
                                          <p:spTgt spid="14"/>
                                        </p:tgtEl>
                                        <p:attrNameLst>
                                          <p:attrName>style.rotation</p:attrName>
                                        </p:attrNameLst>
                                      </p:cBhvr>
                                      <p:tavLst>
                                        <p:tav tm="0">
                                          <p:val>
                                            <p:fltVal val="90"/>
                                          </p:val>
                                        </p:tav>
                                        <p:tav tm="100000">
                                          <p:val>
                                            <p:fltVal val="0"/>
                                          </p:val>
                                        </p:tav>
                                      </p:tavLst>
                                    </p:anim>
                                    <p:animEffect transition="in" filter="fade">
                                      <p:cBhvr>
                                        <p:cTn id="16" dur="10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randombar(horizontal)">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Box 104">
            <a:extLst>
              <a:ext uri="{FF2B5EF4-FFF2-40B4-BE49-F238E27FC236}">
                <a16:creationId xmlns:a16="http://schemas.microsoft.com/office/drawing/2014/main" id="{6A04BB45-3F74-4315-E941-B4F89930CE72}"/>
              </a:ext>
            </a:extLst>
          </p:cNvPr>
          <p:cNvSpPr txBox="1"/>
          <p:nvPr/>
        </p:nvSpPr>
        <p:spPr>
          <a:xfrm>
            <a:off x="8846240" y="1696784"/>
            <a:ext cx="3047492" cy="369332"/>
          </a:xfrm>
          <a:prstGeom prst="rect">
            <a:avLst/>
          </a:prstGeom>
          <a:noFill/>
          <a:ln>
            <a:noFill/>
          </a:ln>
        </p:spPr>
        <p:txBody>
          <a:bodyPr wrap="square" rtlCol="0">
            <a:spAutoFit/>
          </a:bodyPr>
          <a:lstStyle/>
          <a:p>
            <a:r>
              <a:rPr lang="fa-IR" dirty="0">
                <a:solidFill>
                  <a:srgbClr val="F19805"/>
                </a:solidFill>
                <a:cs typeface="B Titr" panose="00000700000000000000" pitchFamily="2" charset="-78"/>
              </a:rPr>
              <a:t>زیر عنـوان اصلــی را وارد کـنید</a:t>
            </a:r>
            <a:endParaRPr lang="en-US" dirty="0">
              <a:solidFill>
                <a:srgbClr val="F19805"/>
              </a:solidFill>
              <a:cs typeface="B Titr" panose="00000700000000000000" pitchFamily="2" charset="-78"/>
            </a:endParaRPr>
          </a:p>
        </p:txBody>
      </p:sp>
      <p:sp>
        <p:nvSpPr>
          <p:cNvPr id="106" name="TextBox 105">
            <a:extLst>
              <a:ext uri="{FF2B5EF4-FFF2-40B4-BE49-F238E27FC236}">
                <a16:creationId xmlns:a16="http://schemas.microsoft.com/office/drawing/2014/main" id="{52798049-8741-3230-6681-8DA948FE5030}"/>
              </a:ext>
            </a:extLst>
          </p:cNvPr>
          <p:cNvSpPr txBox="1"/>
          <p:nvPr/>
        </p:nvSpPr>
        <p:spPr>
          <a:xfrm>
            <a:off x="202999" y="2241780"/>
            <a:ext cx="11690734" cy="3872214"/>
          </a:xfrm>
          <a:prstGeom prst="rect">
            <a:avLst/>
          </a:prstGeom>
          <a:noFill/>
        </p:spPr>
        <p:txBody>
          <a:bodyPr wrap="square">
            <a:spAutoFit/>
          </a:bodyPr>
          <a:lstStyle/>
          <a:p>
            <a:pPr algn="justLow" rtl="1">
              <a:lnSpc>
                <a:spcPct val="150000"/>
              </a:lnSpc>
            </a:pPr>
            <a:r>
              <a:rPr lang="fa-IR" sz="15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500" dirty="0"/>
          </a:p>
        </p:txBody>
      </p:sp>
      <p:sp>
        <p:nvSpPr>
          <p:cNvPr id="107" name="TextBox 106">
            <a:extLst>
              <a:ext uri="{FF2B5EF4-FFF2-40B4-BE49-F238E27FC236}">
                <a16:creationId xmlns:a16="http://schemas.microsoft.com/office/drawing/2014/main" id="{332F6EA6-00A5-9534-313B-169266C3041A}"/>
              </a:ext>
            </a:extLst>
          </p:cNvPr>
          <p:cNvSpPr txBox="1"/>
          <p:nvPr/>
        </p:nvSpPr>
        <p:spPr>
          <a:xfrm>
            <a:off x="9334341" y="797511"/>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4" name="Group 3">
            <a:extLst>
              <a:ext uri="{FF2B5EF4-FFF2-40B4-BE49-F238E27FC236}">
                <a16:creationId xmlns:a16="http://schemas.microsoft.com/office/drawing/2014/main" id="{7327883B-4CB4-9BAB-3EB2-41E986DF1BB9}"/>
              </a:ext>
            </a:extLst>
          </p:cNvPr>
          <p:cNvGrpSpPr/>
          <p:nvPr/>
        </p:nvGrpSpPr>
        <p:grpSpPr>
          <a:xfrm>
            <a:off x="9867137" y="218070"/>
            <a:ext cx="2140336" cy="6440332"/>
            <a:chOff x="9861364" y="219075"/>
            <a:chExt cx="2140336" cy="6440332"/>
          </a:xfrm>
        </p:grpSpPr>
        <p:grpSp>
          <p:nvGrpSpPr>
            <p:cNvPr id="5" name="Group 4">
              <a:extLst>
                <a:ext uri="{FF2B5EF4-FFF2-40B4-BE49-F238E27FC236}">
                  <a16:creationId xmlns:a16="http://schemas.microsoft.com/office/drawing/2014/main" id="{EA65C7EB-6177-5D48-512B-E7D192018EE5}"/>
                </a:ext>
              </a:extLst>
            </p:cNvPr>
            <p:cNvGrpSpPr/>
            <p:nvPr/>
          </p:nvGrpSpPr>
          <p:grpSpPr>
            <a:xfrm>
              <a:off x="9861364" y="219075"/>
              <a:ext cx="2140336" cy="6440332"/>
              <a:chOff x="9870418" y="219075"/>
              <a:chExt cx="2140336" cy="6440332"/>
            </a:xfrm>
          </p:grpSpPr>
          <p:pic>
            <p:nvPicPr>
              <p:cNvPr id="84" name="Graphic 83">
                <a:extLst>
                  <a:ext uri="{FF2B5EF4-FFF2-40B4-BE49-F238E27FC236}">
                    <a16:creationId xmlns:a16="http://schemas.microsoft.com/office/drawing/2014/main" id="{05E0204D-503B-ED98-182E-DC2B5724366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85" name="Group 84">
                <a:extLst>
                  <a:ext uri="{FF2B5EF4-FFF2-40B4-BE49-F238E27FC236}">
                    <a16:creationId xmlns:a16="http://schemas.microsoft.com/office/drawing/2014/main" id="{E4C10DBA-75E5-D3BE-0D30-FE01BFC9F2A0}"/>
                  </a:ext>
                </a:extLst>
              </p:cNvPr>
              <p:cNvGrpSpPr/>
              <p:nvPr userDrawn="1"/>
            </p:nvGrpSpPr>
            <p:grpSpPr>
              <a:xfrm>
                <a:off x="9870418" y="219075"/>
                <a:ext cx="2140333" cy="6440332"/>
                <a:chOff x="9870418" y="219075"/>
                <a:chExt cx="2140333" cy="6440332"/>
              </a:xfrm>
            </p:grpSpPr>
            <p:sp>
              <p:nvSpPr>
                <p:cNvPr id="92" name="Freeform: Shape 91">
                  <a:extLst>
                    <a:ext uri="{FF2B5EF4-FFF2-40B4-BE49-F238E27FC236}">
                      <a16:creationId xmlns:a16="http://schemas.microsoft.com/office/drawing/2014/main" id="{CEC77610-CF10-80F7-6965-52E280F24A47}"/>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93" name="Picture 92">
                  <a:hlinkClick r:id="" action="ppaction://hlinkshowjump?jump=lastslideviewed"/>
                  <a:extLst>
                    <a:ext uri="{FF2B5EF4-FFF2-40B4-BE49-F238E27FC236}">
                      <a16:creationId xmlns:a16="http://schemas.microsoft.com/office/drawing/2014/main" id="{5FE37167-08CC-D6BB-C254-CC256C73ABF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94" name="Straight Connector 93">
                  <a:extLst>
                    <a:ext uri="{FF2B5EF4-FFF2-40B4-BE49-F238E27FC236}">
                      <a16:creationId xmlns:a16="http://schemas.microsoft.com/office/drawing/2014/main" id="{B127E048-C957-E7E8-048A-4D6680D06335}"/>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86" name="Rectangle 85">
                <a:extLst>
                  <a:ext uri="{FF2B5EF4-FFF2-40B4-BE49-F238E27FC236}">
                    <a16:creationId xmlns:a16="http://schemas.microsoft.com/office/drawing/2014/main" id="{2DD842C1-C83E-7F32-6947-5C3A9E2B6B2F}"/>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BC1A5F15-7A4F-D6DE-3D3E-C05FAB4B0501}"/>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EE92AAB9-0138-CAC0-A0D7-F355DFEBC14C}"/>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0F35C4EB-CC2F-38A1-3F7D-5FAB754C8B5B}"/>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B0A48558-F780-2EB7-0856-6E475DC38492}"/>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D10BE658-6E77-AA23-32C5-C8DA3163E3D0}"/>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D4F8E095-E3A1-50DF-59DB-232172DAF305}"/>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7204BC0A-DE10-8756-2752-697B039E7D6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E706B474-E266-1ED4-01B0-E067D729622F}"/>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9" name="TextBox 8">
              <a:extLst>
                <a:ext uri="{FF2B5EF4-FFF2-40B4-BE49-F238E27FC236}">
                  <a16:creationId xmlns:a16="http://schemas.microsoft.com/office/drawing/2014/main" id="{02B82618-9670-1BBC-7202-3B61EA9C677A}"/>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10" name="TextBox 9">
              <a:extLst>
                <a:ext uri="{FF2B5EF4-FFF2-40B4-BE49-F238E27FC236}">
                  <a16:creationId xmlns:a16="http://schemas.microsoft.com/office/drawing/2014/main" id="{82AF1468-3B77-2388-EC29-51D8B570A2B5}"/>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11" name="TextBox 10">
              <a:extLst>
                <a:ext uri="{FF2B5EF4-FFF2-40B4-BE49-F238E27FC236}">
                  <a16:creationId xmlns:a16="http://schemas.microsoft.com/office/drawing/2014/main" id="{4E89E168-8507-9D10-555D-B085AE680457}"/>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12" name="Graphic 2">
              <a:extLst>
                <a:ext uri="{FF2B5EF4-FFF2-40B4-BE49-F238E27FC236}">
                  <a16:creationId xmlns:a16="http://schemas.microsoft.com/office/drawing/2014/main" id="{5713FC5A-F758-BFB5-0F08-092B75D0E6F1}"/>
                </a:ext>
              </a:extLst>
            </p:cNvPr>
            <p:cNvGrpSpPr/>
            <p:nvPr/>
          </p:nvGrpSpPr>
          <p:grpSpPr>
            <a:xfrm>
              <a:off x="10068998" y="1101777"/>
              <a:ext cx="327562" cy="283795"/>
              <a:chOff x="5756814" y="5631846"/>
              <a:chExt cx="846645" cy="733520"/>
            </a:xfrm>
            <a:solidFill>
              <a:schemeClr val="tx1"/>
            </a:solidFill>
            <a:effectLst/>
          </p:grpSpPr>
          <p:sp>
            <p:nvSpPr>
              <p:cNvPr id="71" name="Freeform: Shape 70">
                <a:extLst>
                  <a:ext uri="{FF2B5EF4-FFF2-40B4-BE49-F238E27FC236}">
                    <a16:creationId xmlns:a16="http://schemas.microsoft.com/office/drawing/2014/main" id="{3B767658-4937-491E-02AA-BA9AA26CE507}"/>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95E4AD1-720B-5623-3F46-8E818B56EE0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D811DF3-13ED-4C22-1F5F-8DDC59E7044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D4412D8E-0138-017F-79EF-40ADCF3BD5A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1397471D-1FB1-AB12-DC66-1CC572A2535E}"/>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D3912A6-9095-BD80-284E-92EB69D5D85F}"/>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DC57AD7-19D3-6A68-EECC-FFF9F86A67C9}"/>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E94202DD-AA3F-9A59-AFAD-CD61238DAA4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E3CFAF8-E8CA-C791-11E1-617D97B601E3}"/>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889FDD7-D775-EEB3-67AB-D51FABD47F0C}"/>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1205EB13-2057-B7C2-685D-1061BE26C290}"/>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ECF31FD-052F-6357-5AE0-634072982264}"/>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AE4EC97-8EE9-114E-39C6-95024C784ACE}"/>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F6031119-C53B-26C5-1ABD-127616155393}"/>
                </a:ext>
              </a:extLst>
            </p:cNvPr>
            <p:cNvGrpSpPr/>
            <p:nvPr/>
          </p:nvGrpSpPr>
          <p:grpSpPr>
            <a:xfrm>
              <a:off x="10059976" y="2137090"/>
              <a:ext cx="327500" cy="288586"/>
              <a:chOff x="4485893" y="5625654"/>
              <a:chExt cx="846486" cy="745902"/>
            </a:xfrm>
            <a:solidFill>
              <a:schemeClr val="tx1"/>
            </a:solidFill>
            <a:effectLst/>
          </p:grpSpPr>
          <p:sp>
            <p:nvSpPr>
              <p:cNvPr id="59" name="Freeform: Shape 58">
                <a:extLst>
                  <a:ext uri="{FF2B5EF4-FFF2-40B4-BE49-F238E27FC236}">
                    <a16:creationId xmlns:a16="http://schemas.microsoft.com/office/drawing/2014/main" id="{D913604A-F873-DA04-D0D7-083112550217}"/>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84D9EBD-324B-4A19-3128-E977B4691A7F}"/>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1182ACC4-E73B-EE2A-EB1F-600364FE67A7}"/>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623414E-566C-C4D4-0C8A-6D2684864A2C}"/>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84C6209-4A65-5CBC-088B-D6BB3942FFCB}"/>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481A3CB-0296-D0CC-B681-F9B7E21C4636}"/>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3193772-468D-829C-CE37-997A10FC3A63}"/>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605EA1E-F281-6104-0478-4F5E874D67E7}"/>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74E58AD-D390-784C-6790-50C68DD8F87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29F6C0B-D17A-3CB3-4807-8E30BA08B20D}"/>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6BB9FAB-6588-4B5B-BA11-22AD74E83011}"/>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4B758463-F77C-5A56-DE86-AB9D116DB134}"/>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1C94C102-6091-C752-AA0D-941A044A9F47}"/>
                </a:ext>
              </a:extLst>
            </p:cNvPr>
            <p:cNvGrpSpPr/>
            <p:nvPr/>
          </p:nvGrpSpPr>
          <p:grpSpPr>
            <a:xfrm>
              <a:off x="10069004" y="4120749"/>
              <a:ext cx="327551" cy="327809"/>
              <a:chOff x="3214687" y="4303930"/>
              <a:chExt cx="846617" cy="847284"/>
            </a:xfrm>
            <a:solidFill>
              <a:schemeClr val="tx1"/>
            </a:solidFill>
            <a:effectLst/>
          </p:grpSpPr>
          <p:sp>
            <p:nvSpPr>
              <p:cNvPr id="49" name="Freeform: Shape 48">
                <a:extLst>
                  <a:ext uri="{FF2B5EF4-FFF2-40B4-BE49-F238E27FC236}">
                    <a16:creationId xmlns:a16="http://schemas.microsoft.com/office/drawing/2014/main" id="{456DEDA2-CE42-9FEE-5BDA-A69F351806B6}"/>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C106E80-65C9-66E4-5474-0CCEA9DA2C1F}"/>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3A9E3CA-B1A4-90BA-66F6-961335E4840C}"/>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8C2F59B-4D2A-56F6-E4BC-A51116ED4CE8}"/>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63CAD812-4546-A81D-0000-83819A88502D}"/>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F7CDBF2-39FD-FFF3-B6CF-47933F0B1794}"/>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AF67F47-3752-9352-4BF3-2034E3A4C3A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607790C-7225-5A71-7E4C-27746BA2D2DD}"/>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AAA5BAE-74E3-B2B7-0331-EF8CC7D2E776}"/>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151421A-03C9-C72E-7CC5-34EE0013D9A1}"/>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0EAB4EF0-5F02-65FE-233C-E1AE7B52E7C9}"/>
                </a:ext>
              </a:extLst>
            </p:cNvPr>
            <p:cNvGrpSpPr/>
            <p:nvPr/>
          </p:nvGrpSpPr>
          <p:grpSpPr>
            <a:xfrm>
              <a:off x="10125443" y="3077611"/>
              <a:ext cx="196566" cy="327832"/>
              <a:chOff x="8468295" y="490537"/>
              <a:chExt cx="508063" cy="847343"/>
            </a:xfrm>
            <a:solidFill>
              <a:schemeClr val="tx1"/>
            </a:solidFill>
            <a:effectLst/>
          </p:grpSpPr>
          <p:sp>
            <p:nvSpPr>
              <p:cNvPr id="41" name="Freeform: Shape 40">
                <a:extLst>
                  <a:ext uri="{FF2B5EF4-FFF2-40B4-BE49-F238E27FC236}">
                    <a16:creationId xmlns:a16="http://schemas.microsoft.com/office/drawing/2014/main" id="{9F846289-04C1-9097-ABBA-3059E5F55B1A}"/>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7794288-6E24-F33B-C518-F841D4AF69CD}"/>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BB91313-12A4-F7B8-7257-AA06EEF477E1}"/>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645C531-2752-E844-F847-2E50CDEBF300}"/>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85E3F3A-EAF9-FF85-CADA-418692BD101F}"/>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F98133E-E2BB-C5FC-87B1-BD984322245A}"/>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5E484E0-F8C9-A75E-72DD-4A7C2D188DE5}"/>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B31DC81-2F77-C86C-344E-E856E54FD923}"/>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BA19D957-9AF0-72B8-BA1A-D750EA93E48A}"/>
                </a:ext>
              </a:extLst>
            </p:cNvPr>
            <p:cNvGrpSpPr/>
            <p:nvPr/>
          </p:nvGrpSpPr>
          <p:grpSpPr>
            <a:xfrm>
              <a:off x="10105727" y="6113312"/>
              <a:ext cx="235999" cy="327832"/>
              <a:chOff x="3332892" y="490537"/>
              <a:chExt cx="609983" cy="847343"/>
            </a:xfrm>
            <a:solidFill>
              <a:schemeClr val="tx1"/>
            </a:solidFill>
            <a:effectLst/>
          </p:grpSpPr>
          <p:sp>
            <p:nvSpPr>
              <p:cNvPr id="31" name="Freeform: Shape 30">
                <a:extLst>
                  <a:ext uri="{FF2B5EF4-FFF2-40B4-BE49-F238E27FC236}">
                    <a16:creationId xmlns:a16="http://schemas.microsoft.com/office/drawing/2014/main" id="{4B9568C9-8AB4-0E36-B7BC-AD27DB2E101F}"/>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EBEC136-D04F-2BA0-0D7D-2CD8E6A6CA35}"/>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550A9F-5902-22C7-ED28-72537E85F75D}"/>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765393-F767-8BBA-B025-F4485861E0AB}"/>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E137EAC-FEE4-3483-A96E-68D0D107BFE5}"/>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1AD9385-1311-9B28-E6A1-E37695916BCC}"/>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5E97C00-15DB-7B03-EB36-0E003AAE5011}"/>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16F24A-AA71-4937-EF80-DC46DAD199C2}"/>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B6BD40F-970D-3A54-B770-414BC2A0D1C7}"/>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B65C572-BA1D-FDF3-FEE2-C4B718C3D574}"/>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18" name="Graphic 2">
              <a:extLst>
                <a:ext uri="{FF2B5EF4-FFF2-40B4-BE49-F238E27FC236}">
                  <a16:creationId xmlns:a16="http://schemas.microsoft.com/office/drawing/2014/main" id="{FA29D66B-7F8D-EF5C-E4C9-4F23DBB42440}"/>
                </a:ext>
              </a:extLst>
            </p:cNvPr>
            <p:cNvGrpSpPr/>
            <p:nvPr/>
          </p:nvGrpSpPr>
          <p:grpSpPr>
            <a:xfrm>
              <a:off x="10089709" y="5163864"/>
              <a:ext cx="286141" cy="252250"/>
              <a:chOff x="5863875" y="5631846"/>
              <a:chExt cx="739584" cy="651985"/>
            </a:xfrm>
            <a:solidFill>
              <a:schemeClr val="tx1"/>
            </a:solidFill>
            <a:effectLst/>
          </p:grpSpPr>
          <p:sp>
            <p:nvSpPr>
              <p:cNvPr id="19" name="Freeform: Shape 18">
                <a:extLst>
                  <a:ext uri="{FF2B5EF4-FFF2-40B4-BE49-F238E27FC236}">
                    <a16:creationId xmlns:a16="http://schemas.microsoft.com/office/drawing/2014/main" id="{D448FC6B-2753-0EF1-485A-E30B46A2991B}"/>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A7B59FE0-37DB-2589-9B3F-B59C5E0BF820}"/>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17AD5DB4-E991-FEC7-0483-0C8FCC9F8920}"/>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1FED9C63-97E4-46C7-5D9C-9B50D8BF398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BF67852-8A53-9724-3894-C194CD49145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60091A1-37C2-ED2B-99E9-A3F740F6E9B8}"/>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D0315E6-CDB9-CB95-5E7A-AFFCC4014BD3}"/>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FAB3BE1-B046-05CE-F60F-D3F80BD370D6}"/>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007F900E-F036-6705-F126-4B54B55E0385}"/>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78549EC-EB15-2900-E9A8-5B79479EFBDC}"/>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4010A6-1F6C-7B09-28DD-18149B9E6577}"/>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FA67AB9-137C-A5AF-370D-962A59E97FAA}"/>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pic>
        <p:nvPicPr>
          <p:cNvPr id="96" name="Picture 95">
            <a:hlinkClick r:id="" action="ppaction://hlinkshowjump?jump=firstslide"/>
            <a:extLst>
              <a:ext uri="{FF2B5EF4-FFF2-40B4-BE49-F238E27FC236}">
                <a16:creationId xmlns:a16="http://schemas.microsoft.com/office/drawing/2014/main" id="{688821AE-F24F-AFE8-4B5B-5B6CEB4446F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134537307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nextCondLst>
                <p:cond evt="onClick" delay="0">
                  <p:tgtEl>
                    <p:spTgt spid="3"/>
                  </p:tgtEl>
                </p:cond>
              </p:nextCondLst>
            </p:seq>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2" presetClass="exit" presetSubtype="8" fill="hold" nodeType="clickEffect">
                                  <p:stCondLst>
                                    <p:cond delay="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TextBox 193">
            <a:extLst>
              <a:ext uri="{FF2B5EF4-FFF2-40B4-BE49-F238E27FC236}">
                <a16:creationId xmlns:a16="http://schemas.microsoft.com/office/drawing/2014/main" id="{CB56AA8B-845D-5B43-2A62-19C59E3D642B}"/>
              </a:ext>
            </a:extLst>
          </p:cNvPr>
          <p:cNvSpPr txBox="1"/>
          <p:nvPr/>
        </p:nvSpPr>
        <p:spPr>
          <a:xfrm>
            <a:off x="8802322" y="1437165"/>
            <a:ext cx="3047492" cy="369332"/>
          </a:xfrm>
          <a:prstGeom prst="rect">
            <a:avLst/>
          </a:prstGeom>
          <a:noFill/>
          <a:ln>
            <a:noFill/>
          </a:ln>
        </p:spPr>
        <p:txBody>
          <a:bodyPr wrap="square" rtlCol="0">
            <a:spAutoFit/>
          </a:bodyPr>
          <a:lstStyle/>
          <a:p>
            <a:r>
              <a:rPr lang="fa-IR" dirty="0">
                <a:solidFill>
                  <a:srgbClr val="FFBE00"/>
                </a:solidFill>
                <a:cs typeface="B Titr" panose="00000700000000000000" pitchFamily="2" charset="-78"/>
              </a:rPr>
              <a:t>زیر عنـوان اصلــی را وارد کـنید</a:t>
            </a:r>
            <a:endParaRPr lang="en-US" dirty="0">
              <a:solidFill>
                <a:srgbClr val="FFBE00"/>
              </a:solidFill>
              <a:cs typeface="B Titr" panose="00000700000000000000" pitchFamily="2" charset="-78"/>
            </a:endParaRPr>
          </a:p>
        </p:txBody>
      </p:sp>
      <p:sp>
        <p:nvSpPr>
          <p:cNvPr id="195" name="TextBox 194">
            <a:extLst>
              <a:ext uri="{FF2B5EF4-FFF2-40B4-BE49-F238E27FC236}">
                <a16:creationId xmlns:a16="http://schemas.microsoft.com/office/drawing/2014/main" id="{62653B9B-A939-3E1D-46E8-19FB974FBD43}"/>
              </a:ext>
            </a:extLst>
          </p:cNvPr>
          <p:cNvSpPr txBox="1"/>
          <p:nvPr/>
        </p:nvSpPr>
        <p:spPr>
          <a:xfrm>
            <a:off x="9330925" y="706870"/>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193" name="TextBox 192">
            <a:extLst>
              <a:ext uri="{FF2B5EF4-FFF2-40B4-BE49-F238E27FC236}">
                <a16:creationId xmlns:a16="http://schemas.microsoft.com/office/drawing/2014/main" id="{7A4F54C8-6E71-79DE-B84D-161777BA90F8}"/>
              </a:ext>
            </a:extLst>
          </p:cNvPr>
          <p:cNvSpPr txBox="1"/>
          <p:nvPr/>
        </p:nvSpPr>
        <p:spPr>
          <a:xfrm>
            <a:off x="7908246" y="4990349"/>
            <a:ext cx="2481542" cy="1404231"/>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4" name="TextBox 3">
            <a:extLst>
              <a:ext uri="{FF2B5EF4-FFF2-40B4-BE49-F238E27FC236}">
                <a16:creationId xmlns:a16="http://schemas.microsoft.com/office/drawing/2014/main" id="{A27B8572-690E-4A72-7F83-4F97DDD93A1A}"/>
              </a:ext>
            </a:extLst>
          </p:cNvPr>
          <p:cNvSpPr txBox="1"/>
          <p:nvPr/>
        </p:nvSpPr>
        <p:spPr>
          <a:xfrm>
            <a:off x="585324" y="1888990"/>
            <a:ext cx="11037728" cy="2277547"/>
          </a:xfrm>
          <a:prstGeom prst="rect">
            <a:avLst/>
          </a:prstGeom>
          <a:noFill/>
        </p:spPr>
        <p:txBody>
          <a:bodyPr wrap="square">
            <a:spAutoFit/>
          </a:bodyPr>
          <a:lstStyle/>
          <a:p>
            <a:pPr algn="ctr"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grpSp>
        <p:nvGrpSpPr>
          <p:cNvPr id="5" name="Google Shape;10443;p74">
            <a:extLst>
              <a:ext uri="{FF2B5EF4-FFF2-40B4-BE49-F238E27FC236}">
                <a16:creationId xmlns:a16="http://schemas.microsoft.com/office/drawing/2014/main" id="{D47B0EFA-D9CC-0EFA-76D4-A91054F36128}"/>
              </a:ext>
            </a:extLst>
          </p:cNvPr>
          <p:cNvGrpSpPr/>
          <p:nvPr/>
        </p:nvGrpSpPr>
        <p:grpSpPr>
          <a:xfrm>
            <a:off x="8929569" y="4364253"/>
            <a:ext cx="525951" cy="560541"/>
            <a:chOff x="11314392" y="4449570"/>
            <a:chExt cx="551136" cy="587383"/>
          </a:xfrm>
          <a:solidFill>
            <a:srgbClr val="FFBE00"/>
          </a:solidFill>
        </p:grpSpPr>
        <p:sp>
          <p:nvSpPr>
            <p:cNvPr id="6" name="Google Shape;10444;p74">
              <a:extLst>
                <a:ext uri="{FF2B5EF4-FFF2-40B4-BE49-F238E27FC236}">
                  <a16:creationId xmlns:a16="http://schemas.microsoft.com/office/drawing/2014/main" id="{4832F211-A864-FBF0-61B1-5E2C379EBCD2}"/>
                </a:ext>
              </a:extLst>
            </p:cNvPr>
            <p:cNvSpPr/>
            <p:nvPr/>
          </p:nvSpPr>
          <p:spPr>
            <a:xfrm>
              <a:off x="11362773" y="4449570"/>
              <a:ext cx="161291" cy="171898"/>
            </a:xfrm>
            <a:custGeom>
              <a:avLst/>
              <a:gdLst>
                <a:gd name="f0" fmla="val w"/>
                <a:gd name="f1" fmla="val h"/>
                <a:gd name="f2" fmla="val 0"/>
                <a:gd name="f3" fmla="val 3467"/>
                <a:gd name="f4" fmla="val 1733"/>
                <a:gd name="f5" fmla="val 1"/>
                <a:gd name="f6" fmla="val 788"/>
                <a:gd name="f7" fmla="val 2679"/>
                <a:gd name="f8" fmla="val 3466"/>
                <a:gd name="f9" fmla="val 2678"/>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7" name="Google Shape;10445;p74">
              <a:extLst>
                <a:ext uri="{FF2B5EF4-FFF2-40B4-BE49-F238E27FC236}">
                  <a16:creationId xmlns:a16="http://schemas.microsoft.com/office/drawing/2014/main" id="{EEA2DCE9-E117-2055-60A5-57302FAEC727}"/>
                </a:ext>
              </a:extLst>
            </p:cNvPr>
            <p:cNvSpPr/>
            <p:nvPr/>
          </p:nvSpPr>
          <p:spPr>
            <a:xfrm>
              <a:off x="11575279" y="4519879"/>
              <a:ext cx="193523" cy="134764"/>
            </a:xfrm>
            <a:custGeom>
              <a:avLst/>
              <a:gdLst>
                <a:gd name="f0" fmla="val w"/>
                <a:gd name="f1" fmla="val h"/>
                <a:gd name="f2" fmla="val 0"/>
                <a:gd name="f3" fmla="val 4160"/>
                <a:gd name="f4" fmla="val 2718"/>
                <a:gd name="f5" fmla="val 347"/>
                <a:gd name="f6" fmla="val 158"/>
                <a:gd name="f7" fmla="val 1"/>
                <a:gd name="f8" fmla="val 536"/>
                <a:gd name="f9" fmla="val 95"/>
                <a:gd name="f10" fmla="val 662"/>
                <a:gd name="f11" fmla="val 316"/>
                <a:gd name="f12" fmla="val 2395"/>
                <a:gd name="f13" fmla="val 2584"/>
                <a:gd name="f14" fmla="val 2742"/>
                <a:gd name="f15" fmla="val 820"/>
                <a:gd name="f16" fmla="val 1009"/>
                <a:gd name="f17" fmla="val 1576"/>
                <a:gd name="f18" fmla="val 2616"/>
                <a:gd name="f19" fmla="val 1450"/>
                <a:gd name="f20" fmla="val 2568"/>
                <a:gd name="f21" fmla="val 1387"/>
                <a:gd name="f22" fmla="val 2482"/>
                <a:gd name="f23" fmla="val 1355"/>
                <a:gd name="f24" fmla="val 2391"/>
                <a:gd name="f25" fmla="val 2301"/>
                <a:gd name="f26" fmla="val 2206"/>
                <a:gd name="f27" fmla="val 2143"/>
                <a:gd name="f28" fmla="val 2049"/>
                <a:gd name="f29" fmla="val 1796"/>
                <a:gd name="f30" fmla="val 1922"/>
                <a:gd name="f31" fmla="val 2868"/>
                <a:gd name="f32" fmla="val 2647"/>
                <a:gd name="f33" fmla="val 2931"/>
                <a:gd name="f34" fmla="val 2694"/>
                <a:gd name="f35" fmla="val 3017"/>
                <a:gd name="f36" fmla="val 3104"/>
                <a:gd name="f37" fmla="val 3191"/>
                <a:gd name="f38" fmla="val 3277"/>
                <a:gd name="f39" fmla="val 3340"/>
                <a:gd name="f40" fmla="val 4033"/>
                <a:gd name="f41" fmla="val 4159"/>
                <a:gd name="f42" fmla="val 3986"/>
                <a:gd name="f43" fmla="val 3899"/>
                <a:gd name="f44" fmla="val 3809"/>
                <a:gd name="f45" fmla="val 3718"/>
                <a:gd name="f46" fmla="val 3624"/>
                <a:gd name="f47" fmla="val 3561"/>
                <a:gd name="f48" fmla="val 3466"/>
                <a:gd name="f49" fmla="val 441"/>
                <a:gd name="f50" fmla="val 2994"/>
                <a:gd name="f51" fmla="val 2427"/>
                <a:gd name="f52" fmla="*/ f0 1 4160"/>
                <a:gd name="f53" fmla="*/ f1 1 2718"/>
                <a:gd name="f54" fmla="val f2"/>
                <a:gd name="f55" fmla="val f3"/>
                <a:gd name="f56" fmla="val f4"/>
                <a:gd name="f57" fmla="+- f56 0 f54"/>
                <a:gd name="f58" fmla="+- f55 0 f54"/>
                <a:gd name="f59" fmla="*/ f58 1 4160"/>
                <a:gd name="f60" fmla="*/ f57 1 2718"/>
                <a:gd name="f61" fmla="*/ f54 1 f59"/>
                <a:gd name="f62" fmla="*/ f55 1 f59"/>
                <a:gd name="f63" fmla="*/ f54 1 f60"/>
                <a:gd name="f64" fmla="*/ f56 1 f60"/>
                <a:gd name="f65" fmla="*/ f61 f52 1"/>
                <a:gd name="f66" fmla="*/ f62 f52 1"/>
                <a:gd name="f67" fmla="*/ f64 f53 1"/>
                <a:gd name="f68" fmla="*/ f63 f53 1"/>
              </a:gdLst>
              <a:ahLst/>
              <a:cxnLst>
                <a:cxn ang="3cd4">
                  <a:pos x="hc" y="t"/>
                </a:cxn>
                <a:cxn ang="0">
                  <a:pos x="r" y="vc"/>
                </a:cxn>
                <a:cxn ang="cd4">
                  <a:pos x="hc" y="b"/>
                </a:cxn>
                <a:cxn ang="cd2">
                  <a:pos x="l" y="vc"/>
                </a:cxn>
              </a:cxnLst>
              <a:rect l="f65" t="f68" r="f66" b="f67"/>
              <a:pathLst>
                <a:path w="4160" h="2718">
                  <a:moveTo>
                    <a:pt x="f5" y="f2"/>
                  </a:moveTo>
                  <a:cubicBezTo>
                    <a:pt x="f6" y="f2"/>
                    <a:pt x="f7" y="f6"/>
                    <a:pt x="f7" y="f5"/>
                  </a:cubicBezTo>
                  <a:cubicBezTo>
                    <a:pt x="f7" y="f8"/>
                    <a:pt x="f9" y="f10"/>
                    <a:pt x="f11" y="f10"/>
                  </a:cubicBezTo>
                  <a:lnTo>
                    <a:pt x="f12" y="f10"/>
                  </a:lnTo>
                  <a:cubicBezTo>
                    <a:pt x="f13" y="f10"/>
                    <a:pt x="f14" y="f15"/>
                    <a:pt x="f14" y="f16"/>
                  </a:cubicBezTo>
                  <a:lnTo>
                    <a:pt x="f14" y="f17"/>
                  </a:lnTo>
                  <a:lnTo>
                    <a:pt x="f18" y="f19"/>
                  </a:lnTo>
                  <a:cubicBezTo>
                    <a:pt x="f20" y="f21"/>
                    <a:pt x="f22" y="f23"/>
                    <a:pt x="f24" y="f23"/>
                  </a:cubicBezTo>
                  <a:cubicBezTo>
                    <a:pt x="f25" y="f23"/>
                    <a:pt x="f26" y="f21"/>
                    <a:pt x="f27" y="f19"/>
                  </a:cubicBezTo>
                  <a:cubicBezTo>
                    <a:pt x="f28" y="f17"/>
                    <a:pt x="f28" y="f29"/>
                    <a:pt x="f27" y="f30"/>
                  </a:cubicBezTo>
                  <a:lnTo>
                    <a:pt x="f31" y="f32"/>
                  </a:lnTo>
                  <a:cubicBezTo>
                    <a:pt x="f33" y="f34"/>
                    <a:pt x="f35" y="f4"/>
                    <a:pt x="f36" y="f4"/>
                  </a:cubicBezTo>
                  <a:cubicBezTo>
                    <a:pt x="f37" y="f4"/>
                    <a:pt x="f38" y="f34"/>
                    <a:pt x="f39" y="f32"/>
                  </a:cubicBezTo>
                  <a:lnTo>
                    <a:pt x="f40" y="f30"/>
                  </a:lnTo>
                  <a:cubicBezTo>
                    <a:pt x="f41" y="f29"/>
                    <a:pt x="f41" y="f17"/>
                    <a:pt x="f40" y="f19"/>
                  </a:cubicBezTo>
                  <a:cubicBezTo>
                    <a:pt x="f42" y="f21"/>
                    <a:pt x="f43" y="f23"/>
                    <a:pt x="f44" y="f23"/>
                  </a:cubicBezTo>
                  <a:cubicBezTo>
                    <a:pt x="f45" y="f23"/>
                    <a:pt x="f46" y="f21"/>
                    <a:pt x="f47" y="f19"/>
                  </a:cubicBezTo>
                  <a:lnTo>
                    <a:pt x="f48" y="f17"/>
                  </a:lnTo>
                  <a:lnTo>
                    <a:pt x="f48" y="f16"/>
                  </a:lnTo>
                  <a:cubicBezTo>
                    <a:pt x="f48" y="f49"/>
                    <a:pt x="f50" y="f2"/>
                    <a:pt x="f51"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8" name="Google Shape;10446;p74">
              <a:extLst>
                <a:ext uri="{FF2B5EF4-FFF2-40B4-BE49-F238E27FC236}">
                  <a16:creationId xmlns:a16="http://schemas.microsoft.com/office/drawing/2014/main" id="{B2605CFB-C1B2-40ED-9C73-3B1F8E0875E2}"/>
                </a:ext>
              </a:extLst>
            </p:cNvPr>
            <p:cNvSpPr/>
            <p:nvPr/>
          </p:nvSpPr>
          <p:spPr>
            <a:xfrm>
              <a:off x="11374495" y="4826733"/>
              <a:ext cx="197903" cy="136995"/>
            </a:xfrm>
            <a:custGeom>
              <a:avLst/>
              <a:gdLst>
                <a:gd name="f0" fmla="val w"/>
                <a:gd name="f1" fmla="val h"/>
                <a:gd name="f2" fmla="val 0"/>
                <a:gd name="f3" fmla="val 4254"/>
                <a:gd name="f4" fmla="val 2763"/>
                <a:gd name="f5" fmla="val 1095"/>
                <a:gd name="f6" fmla="val 1002"/>
                <a:gd name="f7" fmla="val 904"/>
                <a:gd name="f8" fmla="val 28"/>
                <a:gd name="f9" fmla="val 820"/>
                <a:gd name="f10" fmla="val 112"/>
                <a:gd name="f11" fmla="val 127"/>
                <a:gd name="f12" fmla="val 805"/>
                <a:gd name="f13" fmla="val 1"/>
                <a:gd name="f14" fmla="val 931"/>
                <a:gd name="f15" fmla="val 1184"/>
                <a:gd name="f16" fmla="val 1278"/>
                <a:gd name="f17" fmla="val 190"/>
                <a:gd name="f18" fmla="val 1341"/>
                <a:gd name="f19" fmla="val 276"/>
                <a:gd name="f20" fmla="val 1373"/>
                <a:gd name="f21" fmla="val 363"/>
                <a:gd name="f22" fmla="val 449"/>
                <a:gd name="f23" fmla="val 536"/>
                <a:gd name="f24" fmla="val 599"/>
                <a:gd name="f25" fmla="val 725"/>
                <a:gd name="f26" fmla="val 1719"/>
                <a:gd name="f27" fmla="val 2318"/>
                <a:gd name="f28" fmla="val 1198"/>
                <a:gd name="f29" fmla="val 2759"/>
                <a:gd name="f30" fmla="val 1733"/>
                <a:gd name="f31" fmla="val 3813"/>
                <a:gd name="f32" fmla="val 3837"/>
                <a:gd name="f33" fmla="val 2761"/>
                <a:gd name="f34" fmla="val 3861"/>
                <a:gd name="f35" fmla="val 3883"/>
                <a:gd name="f36" fmla="val 4122"/>
                <a:gd name="f37" fmla="val 2616"/>
                <a:gd name="f38" fmla="val 2444"/>
                <a:gd name="f39" fmla="val 2223"/>
                <a:gd name="f40" fmla="val 4096"/>
                <a:gd name="f41" fmla="val 2066"/>
                <a:gd name="f42" fmla="val 3907"/>
                <a:gd name="f43" fmla="val 1828"/>
                <a:gd name="f44" fmla="val 1639"/>
                <a:gd name="f45" fmla="val 1481"/>
                <a:gd name="f46" fmla="val 1908"/>
                <a:gd name="f47" fmla="val 1576"/>
                <a:gd name="f48" fmla="val 1824"/>
                <a:gd name="f49" fmla="val 1914"/>
                <a:gd name="f50" fmla="val 2001"/>
                <a:gd name="f51" fmla="val 2048"/>
                <a:gd name="f52" fmla="val 2174"/>
                <a:gd name="f53" fmla="val 1355"/>
                <a:gd name="f54" fmla="val 1292"/>
                <a:gd name="f55" fmla="val 81"/>
                <a:gd name="f56" fmla="val 1261"/>
                <a:gd name="f57" fmla="val 1229"/>
                <a:gd name="f58" fmla="val 18"/>
                <a:gd name="f59" fmla="val 1187"/>
                <a:gd name="f60" fmla="val 7"/>
                <a:gd name="f61" fmla="val 1142"/>
                <a:gd name="f62" fmla="*/ f0 1 4254"/>
                <a:gd name="f63" fmla="*/ f1 1 2763"/>
                <a:gd name="f64" fmla="val f2"/>
                <a:gd name="f65" fmla="val f3"/>
                <a:gd name="f66" fmla="val f4"/>
                <a:gd name="f67" fmla="+- f66 0 f64"/>
                <a:gd name="f68" fmla="+- f65 0 f64"/>
                <a:gd name="f69" fmla="*/ f68 1 4254"/>
                <a:gd name="f70" fmla="*/ f67 1 2763"/>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4254" h="2763">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cubicBezTo>
                    <a:pt x="f32" y="f33"/>
                    <a:pt x="f34" y="f4"/>
                    <a:pt x="f35" y="f4"/>
                  </a:cubicBezTo>
                  <a:cubicBezTo>
                    <a:pt x="f36" y="f4"/>
                    <a:pt x="f3" y="f37"/>
                    <a:pt x="f3" y="f38"/>
                  </a:cubicBezTo>
                  <a:cubicBezTo>
                    <a:pt x="f3" y="f39"/>
                    <a:pt x="f40" y="f41"/>
                    <a:pt x="f42" y="f41"/>
                  </a:cubicBezTo>
                  <a:lnTo>
                    <a:pt x="f43" y="f41"/>
                  </a:lnTo>
                  <a:cubicBezTo>
                    <a:pt x="f44" y="f41"/>
                    <a:pt x="f45" y="f46"/>
                    <a:pt x="f45" y="f26"/>
                  </a:cubicBezTo>
                  <a:lnTo>
                    <a:pt x="f45" y="f15"/>
                  </a:lnTo>
                  <a:lnTo>
                    <a:pt x="f47" y="f16"/>
                  </a:lnTo>
                  <a:cubicBezTo>
                    <a:pt x="f44" y="f18"/>
                    <a:pt x="f30" y="f20"/>
                    <a:pt x="f48" y="f20"/>
                  </a:cubicBezTo>
                  <a:cubicBezTo>
                    <a:pt x="f49" y="f20"/>
                    <a:pt x="f50" y="f18"/>
                    <a:pt x="f51" y="f16"/>
                  </a:cubicBezTo>
                  <a:cubicBezTo>
                    <a:pt x="f52" y="f15"/>
                    <a:pt x="f52" y="f14"/>
                    <a:pt x="f51" y="f12"/>
                  </a:cubicBezTo>
                  <a:lnTo>
                    <a:pt x="f53" y="f10"/>
                  </a:lnTo>
                  <a:cubicBezTo>
                    <a:pt x="f54" y="f55"/>
                    <a:pt x="f56" y="f55"/>
                    <a:pt x="f57" y="f58"/>
                  </a:cubicBezTo>
                  <a:cubicBezTo>
                    <a:pt x="f59" y="f60"/>
                    <a:pt x="f6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9" name="Google Shape;10447;p74">
              <a:extLst>
                <a:ext uri="{FF2B5EF4-FFF2-40B4-BE49-F238E27FC236}">
                  <a16:creationId xmlns:a16="http://schemas.microsoft.com/office/drawing/2014/main" id="{4B9E9190-19FA-F086-8FEB-DAE9A40E187A}"/>
                </a:ext>
              </a:extLst>
            </p:cNvPr>
            <p:cNvSpPr/>
            <p:nvPr/>
          </p:nvSpPr>
          <p:spPr>
            <a:xfrm>
              <a:off x="11652976" y="4690140"/>
              <a:ext cx="165661" cy="170316"/>
            </a:xfrm>
            <a:custGeom>
              <a:avLst/>
              <a:gdLst>
                <a:gd name="f0" fmla="val w"/>
                <a:gd name="f1" fmla="val h"/>
                <a:gd name="f2" fmla="val 0"/>
                <a:gd name="f3" fmla="val 3561"/>
                <a:gd name="f4" fmla="val 3435"/>
                <a:gd name="f5" fmla="val 1796"/>
                <a:gd name="f6" fmla="val 788"/>
                <a:gd name="f7" fmla="val 1733"/>
                <a:gd name="f8" fmla="val 2647"/>
                <a:gd name="f9" fmla="val 3434"/>
                <a:gd name="f10" fmla="val 2741"/>
                <a:gd name="f11" fmla="val 2773"/>
                <a:gd name="f12" fmla="*/ f0 1 3561"/>
                <a:gd name="f13" fmla="*/ f1 1 3435"/>
                <a:gd name="f14" fmla="val f2"/>
                <a:gd name="f15" fmla="val f3"/>
                <a:gd name="f16" fmla="val f4"/>
                <a:gd name="f17" fmla="+- f16 0 f14"/>
                <a:gd name="f18" fmla="+- f15 0 f14"/>
                <a:gd name="f19" fmla="*/ f18 1 3561"/>
                <a:gd name="f20" fmla="*/ f17 1 343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561" h="3435">
                  <a:moveTo>
                    <a:pt x="f5" y="f2"/>
                  </a:moveTo>
                  <a:cubicBezTo>
                    <a:pt x="f6" y="f2"/>
                    <a:pt x="f2" y="f6"/>
                    <a:pt x="f2" y="f7"/>
                  </a:cubicBezTo>
                  <a:cubicBezTo>
                    <a:pt x="f2" y="f8"/>
                    <a:pt x="f6" y="f9"/>
                    <a:pt x="f5" y="f9"/>
                  </a:cubicBezTo>
                  <a:cubicBezTo>
                    <a:pt x="f10" y="f9"/>
                    <a:pt x="f3" y="f8"/>
                    <a:pt x="f3" y="f7"/>
                  </a:cubicBezTo>
                  <a:cubicBezTo>
                    <a:pt x="f3" y="f6"/>
                    <a:pt x="f1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0" name="Google Shape;10448;p74">
              <a:extLst>
                <a:ext uri="{FF2B5EF4-FFF2-40B4-BE49-F238E27FC236}">
                  <a16:creationId xmlns:a16="http://schemas.microsoft.com/office/drawing/2014/main" id="{097A8410-C9AA-4F7C-F766-11694AB95D68}"/>
                </a:ext>
              </a:extLst>
            </p:cNvPr>
            <p:cNvSpPr/>
            <p:nvPr/>
          </p:nvSpPr>
          <p:spPr>
            <a:xfrm>
              <a:off x="11314392" y="4618296"/>
              <a:ext cx="258007" cy="174970"/>
            </a:xfrm>
            <a:custGeom>
              <a:avLst/>
              <a:gdLst>
                <a:gd name="f0" fmla="val w"/>
                <a:gd name="f1" fmla="val h"/>
                <a:gd name="f2" fmla="val 0"/>
                <a:gd name="f3" fmla="val 5546"/>
                <a:gd name="f4" fmla="val 3529"/>
                <a:gd name="f5" fmla="val 1072"/>
                <a:gd name="f6" fmla="val 442"/>
                <a:gd name="f7" fmla="val 536"/>
                <a:gd name="f8" fmla="val 32"/>
                <a:gd name="f9" fmla="val 1292"/>
                <a:gd name="f10" fmla="val 2143"/>
                <a:gd name="f11" fmla="val 3182"/>
                <a:gd name="f12" fmla="val 1"/>
                <a:gd name="f13" fmla="val 3371"/>
                <a:gd name="f14" fmla="val 158"/>
                <a:gd name="f15" fmla="val 347"/>
                <a:gd name="f16" fmla="val 5199"/>
                <a:gd name="f17" fmla="val 5388"/>
                <a:gd name="f18" fmla="val 5168"/>
                <a:gd name="f19" fmla="val 4538"/>
                <a:gd name="f20" fmla="val 4096"/>
                <a:gd name="f21" fmla="val 473"/>
                <a:gd name="f22" fmla="val 3466"/>
                <a:gd name="f23" fmla="val 756"/>
                <a:gd name="f24" fmla="val 2805"/>
                <a:gd name="f25" fmla="val 1513"/>
                <a:gd name="f26" fmla="val 504"/>
                <a:gd name="f27" fmla="*/ f0 1 5546"/>
                <a:gd name="f28" fmla="*/ f1 1 3529"/>
                <a:gd name="f29" fmla="val f2"/>
                <a:gd name="f30" fmla="val f3"/>
                <a:gd name="f31" fmla="val f4"/>
                <a:gd name="f32" fmla="+- f31 0 f29"/>
                <a:gd name="f33" fmla="+- f30 0 f29"/>
                <a:gd name="f34" fmla="*/ f33 1 5546"/>
                <a:gd name="f35" fmla="*/ f32 1 3529"/>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546" h="3529">
                  <a:moveTo>
                    <a:pt x="f5" y="f2"/>
                  </a:moveTo>
                  <a:cubicBezTo>
                    <a:pt x="f6" y="f7"/>
                    <a:pt x="f8" y="f9"/>
                    <a:pt x="f8" y="f10"/>
                  </a:cubicBezTo>
                  <a:lnTo>
                    <a:pt x="f8" y="f11"/>
                  </a:lnTo>
                  <a:cubicBezTo>
                    <a:pt x="f12" y="f13"/>
                    <a:pt x="f14" y="f4"/>
                    <a:pt x="f15" y="f4"/>
                  </a:cubicBezTo>
                  <a:lnTo>
                    <a:pt x="f16" y="f4"/>
                  </a:lnTo>
                  <a:cubicBezTo>
                    <a:pt x="f17" y="f4"/>
                    <a:pt x="f3" y="f13"/>
                    <a:pt x="f3" y="f11"/>
                  </a:cubicBezTo>
                  <a:lnTo>
                    <a:pt x="f3" y="f10"/>
                  </a:lnTo>
                  <a:cubicBezTo>
                    <a:pt x="f3" y="f9"/>
                    <a:pt x="f18" y="f7"/>
                    <a:pt x="f19" y="f2"/>
                  </a:cubicBezTo>
                  <a:cubicBezTo>
                    <a:pt x="f20" y="f21"/>
                    <a:pt x="f22" y="f23"/>
                    <a:pt x="f24" y="f23"/>
                  </a:cubicBezTo>
                  <a:cubicBezTo>
                    <a:pt x="f10" y="f23"/>
                    <a:pt x="f25" y="f26"/>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1" name="Google Shape;10449;p74">
              <a:extLst>
                <a:ext uri="{FF2B5EF4-FFF2-40B4-BE49-F238E27FC236}">
                  <a16:creationId xmlns:a16="http://schemas.microsoft.com/office/drawing/2014/main" id="{0733DC97-6A91-ED8B-510A-1A072EF13D77}"/>
                </a:ext>
              </a:extLst>
            </p:cNvPr>
            <p:cNvSpPr/>
            <p:nvPr/>
          </p:nvSpPr>
          <p:spPr>
            <a:xfrm>
              <a:off x="11604586" y="4858810"/>
              <a:ext cx="260942" cy="178143"/>
            </a:xfrm>
            <a:custGeom>
              <a:avLst/>
              <a:gdLst>
                <a:gd name="f0" fmla="val w"/>
                <a:gd name="f1" fmla="val h"/>
                <a:gd name="f2" fmla="val 0"/>
                <a:gd name="f3" fmla="val 5609"/>
                <a:gd name="f4" fmla="val 3593"/>
                <a:gd name="f5" fmla="val 1009"/>
                <a:gd name="f6" fmla="val 1"/>
                <a:gd name="f7" fmla="val 379"/>
                <a:gd name="f8" fmla="val 537"/>
                <a:gd name="f9" fmla="val 1261"/>
                <a:gd name="f10" fmla="val 2143"/>
                <a:gd name="f11" fmla="val 3246"/>
                <a:gd name="f12" fmla="val 3435"/>
                <a:gd name="f13" fmla="val 158"/>
                <a:gd name="f14" fmla="val 3592"/>
                <a:gd name="f15" fmla="val 347"/>
                <a:gd name="f16" fmla="val 5262"/>
                <a:gd name="f17" fmla="val 5451"/>
                <a:gd name="f18" fmla="val 5577"/>
                <a:gd name="f19" fmla="val 5199"/>
                <a:gd name="f20" fmla="val 4569"/>
                <a:gd name="f21" fmla="val 4128"/>
                <a:gd name="f22" fmla="val 474"/>
                <a:gd name="f23" fmla="val 3498"/>
                <a:gd name="f24" fmla="val 757"/>
                <a:gd name="f25" fmla="val 2773"/>
                <a:gd name="f26" fmla="val 2080"/>
                <a:gd name="f27" fmla="val 1450"/>
                <a:gd name="f28" fmla="*/ f0 1 5609"/>
                <a:gd name="f29" fmla="*/ f1 1 3593"/>
                <a:gd name="f30" fmla="val f2"/>
                <a:gd name="f31" fmla="val f3"/>
                <a:gd name="f32" fmla="val f4"/>
                <a:gd name="f33" fmla="+- f32 0 f30"/>
                <a:gd name="f34" fmla="+- f31 0 f30"/>
                <a:gd name="f35" fmla="*/ f34 1 5609"/>
                <a:gd name="f36" fmla="*/ f33 1 3593"/>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5609" h="3593">
                  <a:moveTo>
                    <a:pt x="f5" y="f6"/>
                  </a:moveTo>
                  <a:cubicBezTo>
                    <a:pt x="f7" y="f8"/>
                    <a:pt x="f6" y="f9"/>
                    <a:pt x="f6" y="f10"/>
                  </a:cubicBezTo>
                  <a:lnTo>
                    <a:pt x="f6" y="f11"/>
                  </a:lnTo>
                  <a:cubicBezTo>
                    <a:pt x="f6" y="f12"/>
                    <a:pt x="f13" y="f14"/>
                    <a:pt x="f15" y="f14"/>
                  </a:cubicBezTo>
                  <a:lnTo>
                    <a:pt x="f16" y="f14"/>
                  </a:lnTo>
                  <a:cubicBezTo>
                    <a:pt x="f17" y="f14"/>
                    <a:pt x="f3" y="f12"/>
                    <a:pt x="f3" y="f11"/>
                  </a:cubicBezTo>
                  <a:lnTo>
                    <a:pt x="f3" y="f10"/>
                  </a:lnTo>
                  <a:cubicBezTo>
                    <a:pt x="f18" y="f9"/>
                    <a:pt x="f19" y="f8"/>
                    <a:pt x="f20" y="f6"/>
                  </a:cubicBezTo>
                  <a:cubicBezTo>
                    <a:pt x="f21" y="f22"/>
                    <a:pt x="f23" y="f24"/>
                    <a:pt x="f25" y="f24"/>
                  </a:cubicBezTo>
                  <a:cubicBezTo>
                    <a:pt x="f26" y="f24"/>
                    <a:pt x="f27" y="f22"/>
                    <a:pt x="f5"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12" name="Google Shape;10497;p74">
            <a:extLst>
              <a:ext uri="{FF2B5EF4-FFF2-40B4-BE49-F238E27FC236}">
                <a16:creationId xmlns:a16="http://schemas.microsoft.com/office/drawing/2014/main" id="{F9022695-0FC4-524E-2B5B-6C5E32D38B0B}"/>
              </a:ext>
            </a:extLst>
          </p:cNvPr>
          <p:cNvGrpSpPr/>
          <p:nvPr/>
        </p:nvGrpSpPr>
        <p:grpSpPr>
          <a:xfrm>
            <a:off x="5922643" y="4311177"/>
            <a:ext cx="601597" cy="639442"/>
            <a:chOff x="10374114" y="2606104"/>
            <a:chExt cx="630405" cy="670062"/>
          </a:xfrm>
          <a:solidFill>
            <a:srgbClr val="FFBE00"/>
          </a:solidFill>
        </p:grpSpPr>
        <p:sp>
          <p:nvSpPr>
            <p:cNvPr id="13" name="Google Shape;10498;p74">
              <a:extLst>
                <a:ext uri="{FF2B5EF4-FFF2-40B4-BE49-F238E27FC236}">
                  <a16:creationId xmlns:a16="http://schemas.microsoft.com/office/drawing/2014/main" id="{E7D541A9-D370-3B7B-C119-2FCBB3F63AB6}"/>
                </a:ext>
              </a:extLst>
            </p:cNvPr>
            <p:cNvSpPr/>
            <p:nvPr/>
          </p:nvSpPr>
          <p:spPr>
            <a:xfrm>
              <a:off x="10594832" y="2606104"/>
              <a:ext cx="183931" cy="196038"/>
            </a:xfrm>
            <a:custGeom>
              <a:avLst/>
              <a:gdLst>
                <a:gd name="f0" fmla="val w"/>
                <a:gd name="f1" fmla="val h"/>
                <a:gd name="f2" fmla="val 0"/>
                <a:gd name="f3" fmla="val 3466"/>
                <a:gd name="f4" fmla="val 1733"/>
                <a:gd name="f5" fmla="val 788"/>
                <a:gd name="f6" fmla="val 2678"/>
                <a:gd name="f7" fmla="*/ f0 1 3466"/>
                <a:gd name="f8" fmla="*/ f1 1 3466"/>
                <a:gd name="f9" fmla="val f2"/>
                <a:gd name="f10" fmla="val f3"/>
                <a:gd name="f11" fmla="+- f10 0 f9"/>
                <a:gd name="f12" fmla="*/ f11 1 3466"/>
                <a:gd name="f13" fmla="*/ f9 1 f12"/>
                <a:gd name="f14" fmla="*/ f10 1 f12"/>
                <a:gd name="f15" fmla="*/ f13 f7 1"/>
                <a:gd name="f16" fmla="*/ f14 f7 1"/>
                <a:gd name="f17" fmla="*/ f14 f8 1"/>
                <a:gd name="f18" fmla="*/ f13 f8 1"/>
              </a:gdLst>
              <a:ahLst/>
              <a:cxnLst>
                <a:cxn ang="3cd4">
                  <a:pos x="hc" y="t"/>
                </a:cxn>
                <a:cxn ang="0">
                  <a:pos x="r" y="vc"/>
                </a:cxn>
                <a:cxn ang="cd4">
                  <a:pos x="hc" y="b"/>
                </a:cxn>
                <a:cxn ang="cd2">
                  <a:pos x="l" y="vc"/>
                </a:cxn>
              </a:cxnLst>
              <a:rect l="f15" t="f18" r="f16" b="f17"/>
              <a:pathLst>
                <a:path w="3466" h="3466">
                  <a:moveTo>
                    <a:pt x="f4" y="f2"/>
                  </a:moveTo>
                  <a:cubicBezTo>
                    <a:pt x="f5" y="f2"/>
                    <a:pt x="f2" y="f5"/>
                    <a:pt x="f2" y="f4"/>
                  </a:cubicBezTo>
                  <a:cubicBezTo>
                    <a:pt x="f2" y="f6"/>
                    <a:pt x="f5" y="f3"/>
                    <a:pt x="f4" y="f3"/>
                  </a:cubicBezTo>
                  <a:cubicBezTo>
                    <a:pt x="f6" y="f3"/>
                    <a:pt x="f3" y="f6"/>
                    <a:pt x="f3" y="f4"/>
                  </a:cubicBezTo>
                  <a:cubicBezTo>
                    <a:pt x="f3" y="f5"/>
                    <a:pt x="f6" y="f2"/>
                    <a:pt x="f4"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5" name="Google Shape;10499;p74">
              <a:extLst>
                <a:ext uri="{FF2B5EF4-FFF2-40B4-BE49-F238E27FC236}">
                  <a16:creationId xmlns:a16="http://schemas.microsoft.com/office/drawing/2014/main" id="{DD95F3B2-07D1-C065-22A5-A6796063835F}"/>
                </a:ext>
              </a:extLst>
            </p:cNvPr>
            <p:cNvSpPr/>
            <p:nvPr/>
          </p:nvSpPr>
          <p:spPr>
            <a:xfrm>
              <a:off x="10374114" y="2998116"/>
              <a:ext cx="630405" cy="278050"/>
            </a:xfrm>
            <a:custGeom>
              <a:avLst/>
              <a:gdLst>
                <a:gd name="f0" fmla="val w"/>
                <a:gd name="f1" fmla="val h"/>
                <a:gd name="f2" fmla="val 0"/>
                <a:gd name="f3" fmla="val 11879"/>
                <a:gd name="f4" fmla="val 4916"/>
                <a:gd name="f5" fmla="val 694"/>
                <a:gd name="f6" fmla="val 316"/>
                <a:gd name="f7" fmla="val 1"/>
                <a:gd name="f8" fmla="val 315"/>
                <a:gd name="f9" fmla="val 693"/>
                <a:gd name="f10" fmla="val 1103"/>
                <a:gd name="f11" fmla="val 1418"/>
                <a:gd name="f12" fmla="val 4569"/>
                <a:gd name="f13" fmla="val 4758"/>
                <a:gd name="f14" fmla="val 851"/>
                <a:gd name="f15" fmla="val 4915"/>
                <a:gd name="f16" fmla="val 1040"/>
                <a:gd name="f17" fmla="val 10807"/>
                <a:gd name="f18" fmla="val 11028"/>
                <a:gd name="f19" fmla="val 11185"/>
                <a:gd name="f20" fmla="val 11563"/>
                <a:gd name="f21" fmla="val 11878"/>
                <a:gd name="f22" fmla="val 11815"/>
                <a:gd name="f23" fmla="val 11500"/>
                <a:gd name="f24" fmla="val 11122"/>
                <a:gd name="f25" fmla="*/ f0 1 11879"/>
                <a:gd name="f26" fmla="*/ f1 1 4916"/>
                <a:gd name="f27" fmla="val f2"/>
                <a:gd name="f28" fmla="val f3"/>
                <a:gd name="f29" fmla="val f4"/>
                <a:gd name="f30" fmla="+- f29 0 f27"/>
                <a:gd name="f31" fmla="+- f28 0 f27"/>
                <a:gd name="f32" fmla="*/ f31 1 11879"/>
                <a:gd name="f33" fmla="*/ f30 1 4916"/>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1879" h="4916">
                  <a:moveTo>
                    <a:pt x="f5" y="f2"/>
                  </a:moveTo>
                  <a:cubicBezTo>
                    <a:pt x="f6" y="f2"/>
                    <a:pt x="f7" y="f8"/>
                    <a:pt x="f7" y="f9"/>
                  </a:cubicBezTo>
                  <a:cubicBezTo>
                    <a:pt x="f7" y="f10"/>
                    <a:pt x="f6" y="f11"/>
                    <a:pt x="f5" y="f11"/>
                  </a:cubicBezTo>
                  <a:lnTo>
                    <a:pt x="f5" y="f12"/>
                  </a:lnTo>
                  <a:cubicBezTo>
                    <a:pt x="f5" y="f13"/>
                    <a:pt x="f14" y="f15"/>
                    <a:pt x="f16" y="f15"/>
                  </a:cubicBezTo>
                  <a:lnTo>
                    <a:pt x="f17" y="f15"/>
                  </a:lnTo>
                  <a:cubicBezTo>
                    <a:pt x="f18" y="f15"/>
                    <a:pt x="f19" y="f13"/>
                    <a:pt x="f19" y="f12"/>
                  </a:cubicBezTo>
                  <a:lnTo>
                    <a:pt x="f19" y="f11"/>
                  </a:lnTo>
                  <a:cubicBezTo>
                    <a:pt x="f20" y="f11"/>
                    <a:pt x="f21" y="f10"/>
                    <a:pt x="f21" y="f9"/>
                  </a:cubicBezTo>
                  <a:cubicBezTo>
                    <a:pt x="f22" y="f8"/>
                    <a:pt x="f23" y="f2"/>
                    <a:pt x="f24"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6" name="Google Shape;10500;p74">
              <a:extLst>
                <a:ext uri="{FF2B5EF4-FFF2-40B4-BE49-F238E27FC236}">
                  <a16:creationId xmlns:a16="http://schemas.microsoft.com/office/drawing/2014/main" id="{9C211312-FBCC-85E1-CA6F-8ADE989D0E9C}"/>
                </a:ext>
              </a:extLst>
            </p:cNvPr>
            <p:cNvSpPr/>
            <p:nvPr/>
          </p:nvSpPr>
          <p:spPr>
            <a:xfrm>
              <a:off x="10803809" y="2686306"/>
              <a:ext cx="158886" cy="274429"/>
            </a:xfrm>
            <a:custGeom>
              <a:avLst/>
              <a:gdLst>
                <a:gd name="f0" fmla="val w"/>
                <a:gd name="f1" fmla="val h"/>
                <a:gd name="f2" fmla="val 0"/>
                <a:gd name="f3" fmla="val 2994"/>
                <a:gd name="f4" fmla="val 4852"/>
                <a:gd name="f5" fmla="val 190"/>
                <a:gd name="f6" fmla="val 126"/>
                <a:gd name="f7" fmla="val 253"/>
                <a:gd name="f8" fmla="val 221"/>
                <a:gd name="f9" fmla="val 347"/>
                <a:gd name="f10" fmla="val 693"/>
                <a:gd name="f11" fmla="val 158"/>
                <a:gd name="f12" fmla="val 1071"/>
                <a:gd name="f13" fmla="val 1"/>
                <a:gd name="f14" fmla="val 1386"/>
                <a:gd name="f15" fmla="val 977"/>
                <a:gd name="f16" fmla="val 2079"/>
                <a:gd name="f17" fmla="val 1607"/>
                <a:gd name="f18" fmla="val 3182"/>
                <a:gd name="f19" fmla="val 4474"/>
                <a:gd name="f20" fmla="val 2489"/>
                <a:gd name="f21" fmla="val 756"/>
                <a:gd name="f22" fmla="val 2363"/>
                <a:gd name="f23" fmla="val 315"/>
                <a:gd name="f24" fmla="val 1922"/>
                <a:gd name="f25" fmla="val 1450"/>
                <a:gd name="f26" fmla="*/ f0 1 2994"/>
                <a:gd name="f27" fmla="*/ f1 1 4852"/>
                <a:gd name="f28" fmla="val f2"/>
                <a:gd name="f29" fmla="val f3"/>
                <a:gd name="f30" fmla="val f4"/>
                <a:gd name="f31" fmla="+- f30 0 f28"/>
                <a:gd name="f32" fmla="+- f29 0 f28"/>
                <a:gd name="f33" fmla="*/ f32 1 2994"/>
                <a:gd name="f34" fmla="*/ f31 1 4852"/>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2994" h="4852">
                  <a:moveTo>
                    <a:pt x="f5" y="f2"/>
                  </a:moveTo>
                  <a:cubicBezTo>
                    <a:pt x="f5" y="f6"/>
                    <a:pt x="f7" y="f8"/>
                    <a:pt x="f7" y="f9"/>
                  </a:cubicBezTo>
                  <a:cubicBezTo>
                    <a:pt x="f7" y="f10"/>
                    <a:pt x="f11" y="f12"/>
                    <a:pt x="f13" y="f14"/>
                  </a:cubicBezTo>
                  <a:cubicBezTo>
                    <a:pt x="f15" y="f16"/>
                    <a:pt x="f17" y="f18"/>
                    <a:pt x="f17" y="f19"/>
                  </a:cubicBezTo>
                  <a:lnTo>
                    <a:pt x="f17" y="f4"/>
                  </a:lnTo>
                  <a:lnTo>
                    <a:pt x="f3" y="f4"/>
                  </a:lnTo>
                  <a:lnTo>
                    <a:pt x="f20" y="f21"/>
                  </a:lnTo>
                  <a:cubicBezTo>
                    <a:pt x="f22" y="f23"/>
                    <a:pt x="f24" y="f2"/>
                    <a:pt x="f2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7" name="Google Shape;10501;p74">
              <a:extLst>
                <a:ext uri="{FF2B5EF4-FFF2-40B4-BE49-F238E27FC236}">
                  <a16:creationId xmlns:a16="http://schemas.microsoft.com/office/drawing/2014/main" id="{16AC9617-7FB2-DED9-6849-F1CD048D3003}"/>
                </a:ext>
              </a:extLst>
            </p:cNvPr>
            <p:cNvSpPr/>
            <p:nvPr/>
          </p:nvSpPr>
          <p:spPr>
            <a:xfrm>
              <a:off x="10410892" y="2686306"/>
              <a:ext cx="158886" cy="274429"/>
            </a:xfrm>
            <a:custGeom>
              <a:avLst/>
              <a:gdLst>
                <a:gd name="f0" fmla="val w"/>
                <a:gd name="f1" fmla="val h"/>
                <a:gd name="f2" fmla="val 0"/>
                <a:gd name="f3" fmla="val 2994"/>
                <a:gd name="f4" fmla="val 4852"/>
                <a:gd name="f5" fmla="val 1545"/>
                <a:gd name="f6" fmla="val 1072"/>
                <a:gd name="f7" fmla="val 663"/>
                <a:gd name="f8" fmla="val 315"/>
                <a:gd name="f9" fmla="val 505"/>
                <a:gd name="f10" fmla="val 788"/>
                <a:gd name="f11" fmla="val 1"/>
                <a:gd name="f12" fmla="val 1356"/>
                <a:gd name="f13" fmla="val 4474"/>
                <a:gd name="f14" fmla="val 1387"/>
                <a:gd name="f15" fmla="val 3182"/>
                <a:gd name="f16" fmla="val 2017"/>
                <a:gd name="f17" fmla="val 2048"/>
                <a:gd name="f18" fmla="val 1386"/>
                <a:gd name="f19" fmla="val 2836"/>
                <a:gd name="f20" fmla="val 1071"/>
                <a:gd name="f21" fmla="val 2773"/>
                <a:gd name="f22" fmla="val 693"/>
                <a:gd name="f23" fmla="val 347"/>
                <a:gd name="f24" fmla="val 221"/>
                <a:gd name="f25" fmla="val 95"/>
                <a:gd name="f26" fmla="val 2805"/>
                <a:gd name="f27" fmla="*/ f0 1 2994"/>
                <a:gd name="f28" fmla="*/ f1 1 4852"/>
                <a:gd name="f29" fmla="val f2"/>
                <a:gd name="f30" fmla="val f3"/>
                <a:gd name="f31" fmla="val f4"/>
                <a:gd name="f32" fmla="+- f31 0 f29"/>
                <a:gd name="f33" fmla="+- f30 0 f29"/>
                <a:gd name="f34" fmla="*/ f33 1 2994"/>
                <a:gd name="f35" fmla="*/ f32 1 4852"/>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2994" h="4852">
                  <a:moveTo>
                    <a:pt x="f5" y="f2"/>
                  </a:moveTo>
                  <a:cubicBezTo>
                    <a:pt x="f6" y="f2"/>
                    <a:pt x="f7" y="f8"/>
                    <a:pt x="f9" y="f10"/>
                  </a:cubicBezTo>
                  <a:lnTo>
                    <a:pt x="f11" y="f4"/>
                  </a:lnTo>
                  <a:lnTo>
                    <a:pt x="f12" y="f4"/>
                  </a:lnTo>
                  <a:lnTo>
                    <a:pt x="f12" y="f13"/>
                  </a:lnTo>
                  <a:lnTo>
                    <a:pt x="f14" y="f13"/>
                  </a:lnTo>
                  <a:cubicBezTo>
                    <a:pt x="f14" y="f15"/>
                    <a:pt x="f16" y="f17"/>
                    <a:pt x="f3" y="f18"/>
                  </a:cubicBezTo>
                  <a:cubicBezTo>
                    <a:pt x="f19" y="f20"/>
                    <a:pt x="f21" y="f22"/>
                    <a:pt x="f21" y="f23"/>
                  </a:cubicBezTo>
                  <a:cubicBezTo>
                    <a:pt x="f21" y="f24"/>
                    <a:pt x="f21" y="f25"/>
                    <a:pt x="f26"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8" name="Google Shape;10502;p74">
              <a:extLst>
                <a:ext uri="{FF2B5EF4-FFF2-40B4-BE49-F238E27FC236}">
                  <a16:creationId xmlns:a16="http://schemas.microsoft.com/office/drawing/2014/main" id="{85AB58E0-4B79-A067-0FAC-949F0D6DB8FF}"/>
                </a:ext>
              </a:extLst>
            </p:cNvPr>
            <p:cNvSpPr/>
            <p:nvPr/>
          </p:nvSpPr>
          <p:spPr>
            <a:xfrm>
              <a:off x="10701817" y="2794955"/>
              <a:ext cx="150555" cy="160458"/>
            </a:xfrm>
            <a:custGeom>
              <a:avLst/>
              <a:gdLst>
                <a:gd name="f0" fmla="val w"/>
                <a:gd name="f1" fmla="val h"/>
                <a:gd name="f2" fmla="val 0"/>
                <a:gd name="f3" fmla="val 2837"/>
                <a:gd name="f4" fmla="val 1482"/>
                <a:gd name="f5" fmla="val 1"/>
                <a:gd name="f6" fmla="val 1450"/>
                <a:gd name="f7" fmla="val 32"/>
                <a:gd name="f8" fmla="val 1418"/>
                <a:gd name="f9" fmla="val 64"/>
                <a:gd name="f10" fmla="val 1324"/>
                <a:gd name="f11" fmla="val 127"/>
                <a:gd name="f12" fmla="val 190"/>
                <a:gd name="f13" fmla="val 1292"/>
                <a:gd name="f14" fmla="val 253"/>
                <a:gd name="f15" fmla="val 1261"/>
                <a:gd name="f16" fmla="val 284"/>
                <a:gd name="f17" fmla="val 1923"/>
                <a:gd name="f18" fmla="val 2836"/>
                <a:gd name="f19" fmla="val 2742"/>
                <a:gd name="f20" fmla="val 2553"/>
                <a:gd name="f21" fmla="val 1513"/>
                <a:gd name="f22" fmla="val 2332"/>
                <a:gd name="f23" fmla="val 599"/>
                <a:gd name="f24" fmla="*/ f0 1 2837"/>
                <a:gd name="f25" fmla="*/ f1 1 2837"/>
                <a:gd name="f26" fmla="val f2"/>
                <a:gd name="f27" fmla="val f3"/>
                <a:gd name="f28" fmla="+- f27 0 f26"/>
                <a:gd name="f29" fmla="*/ f28 1 2837"/>
                <a:gd name="f30" fmla="*/ f26 1 f29"/>
                <a:gd name="f31" fmla="*/ f27 1 f29"/>
                <a:gd name="f32" fmla="*/ f30 f24 1"/>
                <a:gd name="f33" fmla="*/ f31 f24 1"/>
                <a:gd name="f34" fmla="*/ f31 f25 1"/>
                <a:gd name="f35" fmla="*/ f30 f25 1"/>
              </a:gdLst>
              <a:ahLst/>
              <a:cxnLst>
                <a:cxn ang="3cd4">
                  <a:pos x="hc" y="t"/>
                </a:cxn>
                <a:cxn ang="0">
                  <a:pos x="r" y="vc"/>
                </a:cxn>
                <a:cxn ang="cd4">
                  <a:pos x="hc" y="b"/>
                </a:cxn>
                <a:cxn ang="cd2">
                  <a:pos x="l" y="vc"/>
                </a:cxn>
              </a:cxnLst>
              <a:rect l="f32" t="f35" r="f33" b="f34"/>
              <a:pathLst>
                <a:path w="2837" h="2837">
                  <a:moveTo>
                    <a:pt x="f4" y="f5"/>
                  </a:moveTo>
                  <a:cubicBezTo>
                    <a:pt x="f6" y="f7"/>
                    <a:pt x="f8" y="f9"/>
                    <a:pt x="f10" y="f11"/>
                  </a:cubicBezTo>
                  <a:cubicBezTo>
                    <a:pt x="f10" y="f12"/>
                    <a:pt x="f13" y="f14"/>
                    <a:pt x="f15" y="f16"/>
                  </a:cubicBezTo>
                  <a:lnTo>
                    <a:pt x="f5" y="f17"/>
                  </a:lnTo>
                  <a:lnTo>
                    <a:pt x="f5" y="f18"/>
                  </a:lnTo>
                  <a:lnTo>
                    <a:pt x="f19" y="f18"/>
                  </a:lnTo>
                  <a:lnTo>
                    <a:pt x="f19" y="f20"/>
                  </a:lnTo>
                  <a:lnTo>
                    <a:pt x="f18" y="f20"/>
                  </a:lnTo>
                  <a:cubicBezTo>
                    <a:pt x="f18" y="f21"/>
                    <a:pt x="f22" y="f23"/>
                    <a:pt x="f4" y="f5"/>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9" name="Google Shape;10503;p74">
              <a:extLst>
                <a:ext uri="{FF2B5EF4-FFF2-40B4-BE49-F238E27FC236}">
                  <a16:creationId xmlns:a16="http://schemas.microsoft.com/office/drawing/2014/main" id="{2275B3A9-69AD-9CBA-FD65-0072E2FF255E}"/>
                </a:ext>
              </a:extLst>
            </p:cNvPr>
            <p:cNvSpPr/>
            <p:nvPr/>
          </p:nvSpPr>
          <p:spPr>
            <a:xfrm>
              <a:off x="10517931" y="2796765"/>
              <a:ext cx="150501" cy="165780"/>
            </a:xfrm>
            <a:custGeom>
              <a:avLst/>
              <a:gdLst>
                <a:gd name="f0" fmla="val w"/>
                <a:gd name="f1" fmla="val h"/>
                <a:gd name="f2" fmla="val 0"/>
                <a:gd name="f3" fmla="val 2836"/>
                <a:gd name="f4" fmla="val 2931"/>
                <a:gd name="f5" fmla="val 1323"/>
                <a:gd name="f6" fmla="val 536"/>
                <a:gd name="f7" fmla="val 567"/>
                <a:gd name="f8" fmla="val 1513"/>
                <a:gd name="f9" fmla="val 2584"/>
                <a:gd name="f10" fmla="val 2930"/>
                <a:gd name="f11" fmla="val 2741"/>
                <a:gd name="f12" fmla="val 1922"/>
                <a:gd name="f13" fmla="val 1575"/>
                <a:gd name="f14" fmla="val 284"/>
                <a:gd name="f15" fmla="val 1512"/>
                <a:gd name="f16" fmla="val 252"/>
                <a:gd name="f17" fmla="val 158"/>
                <a:gd name="f18" fmla="val 1481"/>
                <a:gd name="f19" fmla="val 126"/>
                <a:gd name="f20" fmla="val 1449"/>
                <a:gd name="f21" fmla="val 95"/>
                <a:gd name="f22" fmla="val 1355"/>
                <a:gd name="f23" fmla="val 63"/>
                <a:gd name="f24" fmla="*/ f0 1 2836"/>
                <a:gd name="f25" fmla="*/ f1 1 2931"/>
                <a:gd name="f26" fmla="val f2"/>
                <a:gd name="f27" fmla="val f3"/>
                <a:gd name="f28" fmla="val f4"/>
                <a:gd name="f29" fmla="+- f28 0 f26"/>
                <a:gd name="f30" fmla="+- f27 0 f26"/>
                <a:gd name="f31" fmla="*/ f30 1 2836"/>
                <a:gd name="f32" fmla="*/ f29 1 2931"/>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2836" h="2931">
                  <a:moveTo>
                    <a:pt x="f5" y="f2"/>
                  </a:moveTo>
                  <a:cubicBezTo>
                    <a:pt x="f6" y="f7"/>
                    <a:pt x="f2" y="f8"/>
                    <a:pt x="f2" y="f9"/>
                  </a:cubicBezTo>
                  <a:lnTo>
                    <a:pt x="f2" y="f10"/>
                  </a:lnTo>
                  <a:lnTo>
                    <a:pt x="f11" y="f10"/>
                  </a:lnTo>
                  <a:lnTo>
                    <a:pt x="f11" y="f12"/>
                  </a:lnTo>
                  <a:lnTo>
                    <a:pt x="f3" y="f12"/>
                  </a:lnTo>
                  <a:lnTo>
                    <a:pt x="f13" y="f14"/>
                  </a:lnTo>
                  <a:cubicBezTo>
                    <a:pt x="f15" y="f16"/>
                    <a:pt x="f15" y="f17"/>
                    <a:pt x="f18" y="f19"/>
                  </a:cubicBezTo>
                  <a:cubicBezTo>
                    <a:pt x="f20" y="f21"/>
                    <a:pt x="f22" y="f23"/>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20" name="Google Shape;10125;p74">
            <a:extLst>
              <a:ext uri="{FF2B5EF4-FFF2-40B4-BE49-F238E27FC236}">
                <a16:creationId xmlns:a16="http://schemas.microsoft.com/office/drawing/2014/main" id="{5BC60C40-E100-8E40-D9F8-B8DE631BF20D}"/>
              </a:ext>
            </a:extLst>
          </p:cNvPr>
          <p:cNvGrpSpPr/>
          <p:nvPr/>
        </p:nvGrpSpPr>
        <p:grpSpPr>
          <a:xfrm>
            <a:off x="3067780" y="4372466"/>
            <a:ext cx="566867" cy="605690"/>
            <a:chOff x="10413388" y="1752182"/>
            <a:chExt cx="594012" cy="634694"/>
          </a:xfrm>
          <a:solidFill>
            <a:srgbClr val="FFBE00"/>
          </a:solidFill>
        </p:grpSpPr>
        <p:sp>
          <p:nvSpPr>
            <p:cNvPr id="21" name="Google Shape;10126;p74">
              <a:extLst>
                <a:ext uri="{FF2B5EF4-FFF2-40B4-BE49-F238E27FC236}">
                  <a16:creationId xmlns:a16="http://schemas.microsoft.com/office/drawing/2014/main" id="{FC48B534-08B0-7C46-E050-2CEC0CC32DB2}"/>
                </a:ext>
              </a:extLst>
            </p:cNvPr>
            <p:cNvSpPr/>
            <p:nvPr/>
          </p:nvSpPr>
          <p:spPr>
            <a:xfrm>
              <a:off x="10534829" y="2097944"/>
              <a:ext cx="349620" cy="288932"/>
            </a:xfrm>
            <a:custGeom>
              <a:avLst/>
              <a:gdLst>
                <a:gd name="f0" fmla="val w"/>
                <a:gd name="f1" fmla="val h"/>
                <a:gd name="f2" fmla="val 0"/>
                <a:gd name="f3" fmla="val 7436"/>
                <a:gd name="f4" fmla="val 5766"/>
                <a:gd name="f5" fmla="val 410"/>
                <a:gd name="f6" fmla="val 158"/>
                <a:gd name="f7" fmla="val 1"/>
                <a:gd name="f8" fmla="val 189"/>
                <a:gd name="f9" fmla="val 662"/>
                <a:gd name="f10" fmla="val 190"/>
                <a:gd name="f11" fmla="val 820"/>
                <a:gd name="f12" fmla="val 883"/>
                <a:gd name="f13" fmla="val 1670"/>
                <a:gd name="f14" fmla="val 5419"/>
                <a:gd name="f15" fmla="val 1702"/>
                <a:gd name="f16" fmla="val 5608"/>
                <a:gd name="f17" fmla="val 1859"/>
                <a:gd name="f18" fmla="val 2048"/>
                <a:gd name="f19" fmla="val 5356"/>
                <a:gd name="f20" fmla="val 5545"/>
                <a:gd name="f21" fmla="val 6554"/>
                <a:gd name="f22" fmla="val 7026"/>
                <a:gd name="f23" fmla="val 7247"/>
                <a:gd name="f24" fmla="val 7404"/>
                <a:gd name="f25" fmla="val 630"/>
                <a:gd name="f26" fmla="*/ f0 1 7436"/>
                <a:gd name="f27" fmla="*/ f1 1 5766"/>
                <a:gd name="f28" fmla="val f2"/>
                <a:gd name="f29" fmla="val f3"/>
                <a:gd name="f30" fmla="val f4"/>
                <a:gd name="f31" fmla="+- f30 0 f28"/>
                <a:gd name="f32" fmla="+- f29 0 f28"/>
                <a:gd name="f33" fmla="*/ f32 1 7436"/>
                <a:gd name="f34" fmla="*/ f31 1 5766"/>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7436" h="5766">
                  <a:moveTo>
                    <a:pt x="f5" y="f2"/>
                  </a:moveTo>
                  <a:cubicBezTo>
                    <a:pt x="f6" y="f2"/>
                    <a:pt x="f7" y="f8"/>
                    <a:pt x="f7" y="f5"/>
                  </a:cubicBezTo>
                  <a:cubicBezTo>
                    <a:pt x="f7" y="f9"/>
                    <a:pt x="f10" y="f11"/>
                    <a:pt x="f5" y="f11"/>
                  </a:cubicBezTo>
                  <a:lnTo>
                    <a:pt x="f12" y="f11"/>
                  </a:lnTo>
                  <a:lnTo>
                    <a:pt x="f13" y="f14"/>
                  </a:lnTo>
                  <a:cubicBezTo>
                    <a:pt x="f15" y="f16"/>
                    <a:pt x="f17" y="f4"/>
                    <a:pt x="f18" y="f4"/>
                  </a:cubicBezTo>
                  <a:lnTo>
                    <a:pt x="f19" y="f4"/>
                  </a:lnTo>
                  <a:cubicBezTo>
                    <a:pt x="f20" y="f4"/>
                    <a:pt x="f4" y="f16"/>
                    <a:pt x="f4" y="f14"/>
                  </a:cubicBezTo>
                  <a:lnTo>
                    <a:pt x="f21" y="f11"/>
                  </a:lnTo>
                  <a:lnTo>
                    <a:pt x="f22" y="f11"/>
                  </a:lnTo>
                  <a:cubicBezTo>
                    <a:pt x="f23" y="f11"/>
                    <a:pt x="f24" y="f25"/>
                    <a:pt x="f24" y="f5"/>
                  </a:cubicBezTo>
                  <a:cubicBezTo>
                    <a:pt x="f3" y="f8"/>
                    <a:pt x="f23" y="f2"/>
                    <a:pt x="f22"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22" name="Google Shape;10127;p74">
              <a:extLst>
                <a:ext uri="{FF2B5EF4-FFF2-40B4-BE49-F238E27FC236}">
                  <a16:creationId xmlns:a16="http://schemas.microsoft.com/office/drawing/2014/main" id="{FECF0C97-BF84-B199-CF78-B2CC5BD7E997}"/>
                </a:ext>
              </a:extLst>
            </p:cNvPr>
            <p:cNvSpPr/>
            <p:nvPr/>
          </p:nvSpPr>
          <p:spPr>
            <a:xfrm>
              <a:off x="10413388" y="1752182"/>
              <a:ext cx="594012" cy="306324"/>
            </a:xfrm>
            <a:custGeom>
              <a:avLst/>
              <a:gdLst>
                <a:gd name="f0" fmla="val w"/>
                <a:gd name="f1" fmla="val h"/>
                <a:gd name="f2" fmla="val 0"/>
                <a:gd name="f3" fmla="val 12634"/>
                <a:gd name="f4" fmla="val 6113"/>
                <a:gd name="f5" fmla="val 378"/>
                <a:gd name="f6" fmla="val 1"/>
                <a:gd name="f7" fmla="val 158"/>
                <a:gd name="f8" fmla="val 190"/>
                <a:gd name="f9" fmla="val 442"/>
                <a:gd name="f10" fmla="val 5672"/>
                <a:gd name="f11" fmla="val 5892"/>
                <a:gd name="f12" fmla="val 189"/>
                <a:gd name="f13" fmla="val 3088"/>
                <a:gd name="f14" fmla="val 3245"/>
                <a:gd name="f15" fmla="val 5514"/>
                <a:gd name="f16" fmla="val 3560"/>
                <a:gd name="f17" fmla="val 4947"/>
                <a:gd name="f18" fmla="val 4001"/>
                <a:gd name="f19" fmla="val 4569"/>
                <a:gd name="f20" fmla="val 3875"/>
                <a:gd name="f21" fmla="val 4285"/>
                <a:gd name="f22" fmla="val 3812"/>
                <a:gd name="f23" fmla="val 3970"/>
                <a:gd name="f24" fmla="val 3624"/>
                <a:gd name="f25" fmla="val 2238"/>
                <a:gd name="f26" fmla="val 4915"/>
                <a:gd name="f27" fmla="val 1135"/>
                <a:gd name="f28" fmla="val 6301"/>
                <a:gd name="f29" fmla="val 7656"/>
                <a:gd name="f30" fmla="val 8759"/>
                <a:gd name="f31" fmla="val 3939"/>
                <a:gd name="f32" fmla="val 8696"/>
                <a:gd name="f33" fmla="val 4254"/>
                <a:gd name="f34" fmla="val 8570"/>
                <a:gd name="f35" fmla="val 9011"/>
                <a:gd name="f36" fmla="val 5010"/>
                <a:gd name="f37" fmla="val 9326"/>
                <a:gd name="f38" fmla="val 9483"/>
                <a:gd name="f39" fmla="val 12193"/>
                <a:gd name="f40" fmla="val 12445"/>
                <a:gd name="f41" fmla="val 12602"/>
                <a:gd name="f42" fmla="val 12224"/>
                <a:gd name="f43" fmla="*/ f0 1 12634"/>
                <a:gd name="f44" fmla="*/ f1 1 6113"/>
                <a:gd name="f45" fmla="val f2"/>
                <a:gd name="f46" fmla="val f3"/>
                <a:gd name="f47" fmla="val f4"/>
                <a:gd name="f48" fmla="+- f47 0 f45"/>
                <a:gd name="f49" fmla="+- f46 0 f45"/>
                <a:gd name="f50" fmla="*/ f49 1 12634"/>
                <a:gd name="f51" fmla="*/ f48 1 6113"/>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12634" h="6113">
                  <a:moveTo>
                    <a:pt x="f5" y="f6"/>
                  </a:moveTo>
                  <a:cubicBezTo>
                    <a:pt x="f7" y="f6"/>
                    <a:pt x="f2" y="f8"/>
                    <a:pt x="f2" y="f9"/>
                  </a:cubicBezTo>
                  <a:lnTo>
                    <a:pt x="f2" y="f10"/>
                  </a:lnTo>
                  <a:cubicBezTo>
                    <a:pt x="f2" y="f11"/>
                    <a:pt x="f12" y="f4"/>
                    <a:pt x="f5" y="f4"/>
                  </a:cubicBezTo>
                  <a:lnTo>
                    <a:pt x="f13" y="f4"/>
                  </a:lnTo>
                  <a:cubicBezTo>
                    <a:pt x="f14" y="f15"/>
                    <a:pt x="f16" y="f17"/>
                    <a:pt x="f18" y="f19"/>
                  </a:cubicBezTo>
                  <a:cubicBezTo>
                    <a:pt x="f20" y="f21"/>
                    <a:pt x="f22" y="f23"/>
                    <a:pt x="f22" y="f24"/>
                  </a:cubicBezTo>
                  <a:cubicBezTo>
                    <a:pt x="f22" y="f25"/>
                    <a:pt x="f26" y="f27"/>
                    <a:pt x="f28" y="f27"/>
                  </a:cubicBezTo>
                  <a:cubicBezTo>
                    <a:pt x="f29" y="f27"/>
                    <a:pt x="f30" y="f25"/>
                    <a:pt x="f30" y="f24"/>
                  </a:cubicBezTo>
                  <a:cubicBezTo>
                    <a:pt x="f30" y="f31"/>
                    <a:pt x="f32" y="f33"/>
                    <a:pt x="f34" y="f19"/>
                  </a:cubicBezTo>
                  <a:cubicBezTo>
                    <a:pt x="f35" y="f36"/>
                    <a:pt x="f37" y="f15"/>
                    <a:pt x="f38" y="f4"/>
                  </a:cubicBezTo>
                  <a:lnTo>
                    <a:pt x="f39" y="f4"/>
                  </a:lnTo>
                  <a:cubicBezTo>
                    <a:pt x="f40" y="f4"/>
                    <a:pt x="f41" y="f11"/>
                    <a:pt x="f41" y="f10"/>
                  </a:cubicBezTo>
                  <a:lnTo>
                    <a:pt x="f41" y="f9"/>
                  </a:lnTo>
                  <a:cubicBezTo>
                    <a:pt x="f3" y="f8"/>
                    <a:pt x="f40" y="f6"/>
                    <a:pt x="f42"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24" name="Google Shape;10128;p74">
              <a:extLst>
                <a:ext uri="{FF2B5EF4-FFF2-40B4-BE49-F238E27FC236}">
                  <a16:creationId xmlns:a16="http://schemas.microsoft.com/office/drawing/2014/main" id="{9BA8BFCD-3934-C55C-70E2-80E7E068D86F}"/>
                </a:ext>
              </a:extLst>
            </p:cNvPr>
            <p:cNvSpPr/>
            <p:nvPr/>
          </p:nvSpPr>
          <p:spPr>
            <a:xfrm>
              <a:off x="10599999" y="1848496"/>
              <a:ext cx="220745" cy="206855"/>
            </a:xfrm>
            <a:custGeom>
              <a:avLst/>
              <a:gdLst>
                <a:gd name="f0" fmla="val w"/>
                <a:gd name="f1" fmla="val h"/>
                <a:gd name="f2" fmla="val 0"/>
                <a:gd name="f3" fmla="val 4695"/>
                <a:gd name="f4" fmla="val 4128"/>
                <a:gd name="f5" fmla="val 2364"/>
                <a:gd name="f6" fmla="val 1"/>
                <a:gd name="f7" fmla="val 1450"/>
                <a:gd name="f8" fmla="val 694"/>
                <a:gd name="f9" fmla="val 757"/>
                <a:gd name="f10" fmla="val 1670"/>
                <a:gd name="f11" fmla="val 2080"/>
                <a:gd name="f12" fmla="val 851"/>
                <a:gd name="f13" fmla="val 2489"/>
                <a:gd name="f14" fmla="val 1167"/>
                <a:gd name="f15" fmla="val 2805"/>
                <a:gd name="f16" fmla="val 599"/>
                <a:gd name="f17" fmla="val 3120"/>
                <a:gd name="f18" fmla="val 190"/>
                <a:gd name="f19" fmla="val 3592"/>
                <a:gd name="f20" fmla="val 4475"/>
                <a:gd name="f21" fmla="val 3561"/>
                <a:gd name="f22" fmla="val 4065"/>
                <a:gd name="f23" fmla="val 3088"/>
                <a:gd name="f24" fmla="val 3529"/>
                <a:gd name="f25" fmla="val 3813"/>
                <a:gd name="f26" fmla="val 4002"/>
                <a:gd name="f27" fmla="val 3277"/>
                <a:gd name="f28" fmla="*/ f0 1 4695"/>
                <a:gd name="f29" fmla="*/ f1 1 4128"/>
                <a:gd name="f30" fmla="val f2"/>
                <a:gd name="f31" fmla="val f3"/>
                <a:gd name="f32" fmla="val f4"/>
                <a:gd name="f33" fmla="+- f32 0 f30"/>
                <a:gd name="f34" fmla="+- f31 0 f30"/>
                <a:gd name="f35" fmla="*/ f34 1 4695"/>
                <a:gd name="f36" fmla="*/ f33 1 412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4695" h="4128">
                  <a:moveTo>
                    <a:pt x="f5" y="f6"/>
                  </a:moveTo>
                  <a:cubicBezTo>
                    <a:pt x="f7" y="f6"/>
                    <a:pt x="f8" y="f9"/>
                    <a:pt x="f8" y="f10"/>
                  </a:cubicBezTo>
                  <a:cubicBezTo>
                    <a:pt x="f8" y="f11"/>
                    <a:pt x="f12" y="f13"/>
                    <a:pt x="f14" y="f15"/>
                  </a:cubicBezTo>
                  <a:cubicBezTo>
                    <a:pt x="f16" y="f17"/>
                    <a:pt x="f18" y="f19"/>
                    <a:pt x="f6" y="f4"/>
                  </a:cubicBezTo>
                  <a:lnTo>
                    <a:pt x="f3" y="f4"/>
                  </a:lnTo>
                  <a:cubicBezTo>
                    <a:pt x="f20" y="f21"/>
                    <a:pt x="f22" y="f23"/>
                    <a:pt x="f24" y="f15"/>
                  </a:cubicBezTo>
                  <a:cubicBezTo>
                    <a:pt x="f25" y="f13"/>
                    <a:pt x="f26" y="f11"/>
                    <a:pt x="f26" y="f10"/>
                  </a:cubicBezTo>
                  <a:cubicBezTo>
                    <a:pt x="f26" y="f9"/>
                    <a:pt x="f27" y="f6"/>
                    <a:pt x="f5"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sp>
        <p:nvSpPr>
          <p:cNvPr id="26" name="TextBox 25">
            <a:extLst>
              <a:ext uri="{FF2B5EF4-FFF2-40B4-BE49-F238E27FC236}">
                <a16:creationId xmlns:a16="http://schemas.microsoft.com/office/drawing/2014/main" id="{4BFF0C2C-A806-BC07-D02B-B4C07B44BADA}"/>
              </a:ext>
            </a:extLst>
          </p:cNvPr>
          <p:cNvSpPr txBox="1"/>
          <p:nvPr/>
        </p:nvSpPr>
        <p:spPr>
          <a:xfrm>
            <a:off x="2109721" y="5023633"/>
            <a:ext cx="2481542" cy="1404231"/>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63" name="TextBox 62">
            <a:extLst>
              <a:ext uri="{FF2B5EF4-FFF2-40B4-BE49-F238E27FC236}">
                <a16:creationId xmlns:a16="http://schemas.microsoft.com/office/drawing/2014/main" id="{3DBA6493-6023-747F-FD6B-4C6237FB6CBF}"/>
              </a:ext>
            </a:extLst>
          </p:cNvPr>
          <p:cNvSpPr txBox="1"/>
          <p:nvPr/>
        </p:nvSpPr>
        <p:spPr>
          <a:xfrm>
            <a:off x="5068030" y="5003015"/>
            <a:ext cx="2481542" cy="1404231"/>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pic>
        <p:nvPicPr>
          <p:cNvPr id="197" name="Picture 196">
            <a:hlinkClick r:id="" action="ppaction://hlinkshowjump?jump=firstslide"/>
            <a:extLst>
              <a:ext uri="{FF2B5EF4-FFF2-40B4-BE49-F238E27FC236}">
                <a16:creationId xmlns:a16="http://schemas.microsoft.com/office/drawing/2014/main" id="{224E5F2E-4F9D-AB53-8161-C0B0C9958F9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1545678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5"/>
                                        </p:tgtEl>
                                        <p:attrNameLst>
                                          <p:attrName>style.visibility</p:attrName>
                                        </p:attrNameLst>
                                      </p:cBhvr>
                                      <p:to>
                                        <p:strVal val="visible"/>
                                      </p:to>
                                    </p:set>
                                    <p:animEffect transition="in" filter="fade">
                                      <p:cBhvr>
                                        <p:cTn id="7" dur="1000"/>
                                        <p:tgtEl>
                                          <p:spTgt spid="195"/>
                                        </p:tgtEl>
                                      </p:cBhvr>
                                    </p:animEffect>
                                    <p:anim calcmode="lin" valueType="num">
                                      <p:cBhvr>
                                        <p:cTn id="8" dur="1000" fill="hold"/>
                                        <p:tgtEl>
                                          <p:spTgt spid="195"/>
                                        </p:tgtEl>
                                        <p:attrNameLst>
                                          <p:attrName>ppt_x</p:attrName>
                                        </p:attrNameLst>
                                      </p:cBhvr>
                                      <p:tavLst>
                                        <p:tav tm="0">
                                          <p:val>
                                            <p:strVal val="#ppt_x"/>
                                          </p:val>
                                        </p:tav>
                                        <p:tav tm="100000">
                                          <p:val>
                                            <p:strVal val="#ppt_x"/>
                                          </p:val>
                                        </p:tav>
                                      </p:tavLst>
                                    </p:anim>
                                    <p:anim calcmode="lin" valueType="num">
                                      <p:cBhvr>
                                        <p:cTn id="9" dur="1000" fill="hold"/>
                                        <p:tgtEl>
                                          <p:spTgt spid="19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94"/>
                                        </p:tgtEl>
                                        <p:attrNameLst>
                                          <p:attrName>style.visibility</p:attrName>
                                        </p:attrNameLst>
                                      </p:cBhvr>
                                      <p:to>
                                        <p:strVal val="visible"/>
                                      </p:to>
                                    </p:set>
                                    <p:animEffect transition="in" filter="fade">
                                      <p:cBhvr>
                                        <p:cTn id="14" dur="1000"/>
                                        <p:tgtEl>
                                          <p:spTgt spid="194"/>
                                        </p:tgtEl>
                                      </p:cBhvr>
                                    </p:animEffect>
                                    <p:anim calcmode="lin" valueType="num">
                                      <p:cBhvr>
                                        <p:cTn id="15" dur="1000" fill="hold"/>
                                        <p:tgtEl>
                                          <p:spTgt spid="194"/>
                                        </p:tgtEl>
                                        <p:attrNameLst>
                                          <p:attrName>ppt_x</p:attrName>
                                        </p:attrNameLst>
                                      </p:cBhvr>
                                      <p:tavLst>
                                        <p:tav tm="0">
                                          <p:val>
                                            <p:strVal val="#ppt_x"/>
                                          </p:val>
                                        </p:tav>
                                        <p:tav tm="100000">
                                          <p:val>
                                            <p:strVal val="#ppt_x"/>
                                          </p:val>
                                        </p:tav>
                                      </p:tavLst>
                                    </p:anim>
                                    <p:anim calcmode="lin" valueType="num">
                                      <p:cBhvr>
                                        <p:cTn id="16" dur="1000" fill="hold"/>
                                        <p:tgtEl>
                                          <p:spTgt spid="19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80">
                                          <p:stCondLst>
                                            <p:cond delay="0"/>
                                          </p:stCondLst>
                                        </p:cTn>
                                        <p:tgtEl>
                                          <p:spTgt spid="5"/>
                                        </p:tgtEl>
                                      </p:cBhvr>
                                    </p:animEffect>
                                    <p:anim calcmode="lin" valueType="num">
                                      <p:cBhvr>
                                        <p:cTn id="29"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4" dur="26">
                                          <p:stCondLst>
                                            <p:cond delay="650"/>
                                          </p:stCondLst>
                                        </p:cTn>
                                        <p:tgtEl>
                                          <p:spTgt spid="5"/>
                                        </p:tgtEl>
                                      </p:cBhvr>
                                      <p:to x="100000" y="60000"/>
                                    </p:animScale>
                                    <p:animScale>
                                      <p:cBhvr>
                                        <p:cTn id="35" dur="166" decel="50000">
                                          <p:stCondLst>
                                            <p:cond delay="676"/>
                                          </p:stCondLst>
                                        </p:cTn>
                                        <p:tgtEl>
                                          <p:spTgt spid="5"/>
                                        </p:tgtEl>
                                      </p:cBhvr>
                                      <p:to x="100000" y="100000"/>
                                    </p:animScale>
                                    <p:animScale>
                                      <p:cBhvr>
                                        <p:cTn id="36" dur="26">
                                          <p:stCondLst>
                                            <p:cond delay="1312"/>
                                          </p:stCondLst>
                                        </p:cTn>
                                        <p:tgtEl>
                                          <p:spTgt spid="5"/>
                                        </p:tgtEl>
                                      </p:cBhvr>
                                      <p:to x="100000" y="80000"/>
                                    </p:animScale>
                                    <p:animScale>
                                      <p:cBhvr>
                                        <p:cTn id="37" dur="166" decel="50000">
                                          <p:stCondLst>
                                            <p:cond delay="1338"/>
                                          </p:stCondLst>
                                        </p:cTn>
                                        <p:tgtEl>
                                          <p:spTgt spid="5"/>
                                        </p:tgtEl>
                                      </p:cBhvr>
                                      <p:to x="100000" y="100000"/>
                                    </p:animScale>
                                    <p:animScale>
                                      <p:cBhvr>
                                        <p:cTn id="38" dur="26">
                                          <p:stCondLst>
                                            <p:cond delay="1642"/>
                                          </p:stCondLst>
                                        </p:cTn>
                                        <p:tgtEl>
                                          <p:spTgt spid="5"/>
                                        </p:tgtEl>
                                      </p:cBhvr>
                                      <p:to x="100000" y="90000"/>
                                    </p:animScale>
                                    <p:animScale>
                                      <p:cBhvr>
                                        <p:cTn id="39" dur="166" decel="50000">
                                          <p:stCondLst>
                                            <p:cond delay="1668"/>
                                          </p:stCondLst>
                                        </p:cTn>
                                        <p:tgtEl>
                                          <p:spTgt spid="5"/>
                                        </p:tgtEl>
                                      </p:cBhvr>
                                      <p:to x="100000" y="100000"/>
                                    </p:animScale>
                                    <p:animScale>
                                      <p:cBhvr>
                                        <p:cTn id="40" dur="26">
                                          <p:stCondLst>
                                            <p:cond delay="1808"/>
                                          </p:stCondLst>
                                        </p:cTn>
                                        <p:tgtEl>
                                          <p:spTgt spid="5"/>
                                        </p:tgtEl>
                                      </p:cBhvr>
                                      <p:to x="100000" y="95000"/>
                                    </p:animScale>
                                    <p:animScale>
                                      <p:cBhvr>
                                        <p:cTn id="41" dur="166" decel="50000">
                                          <p:stCondLst>
                                            <p:cond delay="1834"/>
                                          </p:stCondLst>
                                        </p:cTn>
                                        <p:tgtEl>
                                          <p:spTgt spid="5"/>
                                        </p:tgtEl>
                                      </p:cBhvr>
                                      <p:to x="100000" y="100000"/>
                                    </p:animScale>
                                  </p:childTnLst>
                                </p:cTn>
                              </p:par>
                              <p:par>
                                <p:cTn id="42" presetID="26"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80">
                                          <p:stCondLst>
                                            <p:cond delay="0"/>
                                          </p:stCondLst>
                                        </p:cTn>
                                        <p:tgtEl>
                                          <p:spTgt spid="12"/>
                                        </p:tgtEl>
                                      </p:cBhvr>
                                    </p:animEffect>
                                    <p:anim calcmode="lin" valueType="num">
                                      <p:cBhvr>
                                        <p:cTn id="45"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50" dur="26">
                                          <p:stCondLst>
                                            <p:cond delay="650"/>
                                          </p:stCondLst>
                                        </p:cTn>
                                        <p:tgtEl>
                                          <p:spTgt spid="12"/>
                                        </p:tgtEl>
                                      </p:cBhvr>
                                      <p:to x="100000" y="60000"/>
                                    </p:animScale>
                                    <p:animScale>
                                      <p:cBhvr>
                                        <p:cTn id="51" dur="166" decel="50000">
                                          <p:stCondLst>
                                            <p:cond delay="676"/>
                                          </p:stCondLst>
                                        </p:cTn>
                                        <p:tgtEl>
                                          <p:spTgt spid="12"/>
                                        </p:tgtEl>
                                      </p:cBhvr>
                                      <p:to x="100000" y="100000"/>
                                    </p:animScale>
                                    <p:animScale>
                                      <p:cBhvr>
                                        <p:cTn id="52" dur="26">
                                          <p:stCondLst>
                                            <p:cond delay="1312"/>
                                          </p:stCondLst>
                                        </p:cTn>
                                        <p:tgtEl>
                                          <p:spTgt spid="12"/>
                                        </p:tgtEl>
                                      </p:cBhvr>
                                      <p:to x="100000" y="80000"/>
                                    </p:animScale>
                                    <p:animScale>
                                      <p:cBhvr>
                                        <p:cTn id="53" dur="166" decel="50000">
                                          <p:stCondLst>
                                            <p:cond delay="1338"/>
                                          </p:stCondLst>
                                        </p:cTn>
                                        <p:tgtEl>
                                          <p:spTgt spid="12"/>
                                        </p:tgtEl>
                                      </p:cBhvr>
                                      <p:to x="100000" y="100000"/>
                                    </p:animScale>
                                    <p:animScale>
                                      <p:cBhvr>
                                        <p:cTn id="54" dur="26">
                                          <p:stCondLst>
                                            <p:cond delay="1642"/>
                                          </p:stCondLst>
                                        </p:cTn>
                                        <p:tgtEl>
                                          <p:spTgt spid="12"/>
                                        </p:tgtEl>
                                      </p:cBhvr>
                                      <p:to x="100000" y="90000"/>
                                    </p:animScale>
                                    <p:animScale>
                                      <p:cBhvr>
                                        <p:cTn id="55" dur="166" decel="50000">
                                          <p:stCondLst>
                                            <p:cond delay="1668"/>
                                          </p:stCondLst>
                                        </p:cTn>
                                        <p:tgtEl>
                                          <p:spTgt spid="12"/>
                                        </p:tgtEl>
                                      </p:cBhvr>
                                      <p:to x="100000" y="100000"/>
                                    </p:animScale>
                                    <p:animScale>
                                      <p:cBhvr>
                                        <p:cTn id="56" dur="26">
                                          <p:stCondLst>
                                            <p:cond delay="1808"/>
                                          </p:stCondLst>
                                        </p:cTn>
                                        <p:tgtEl>
                                          <p:spTgt spid="12"/>
                                        </p:tgtEl>
                                      </p:cBhvr>
                                      <p:to x="100000" y="95000"/>
                                    </p:animScale>
                                    <p:animScale>
                                      <p:cBhvr>
                                        <p:cTn id="57" dur="166" decel="50000">
                                          <p:stCondLst>
                                            <p:cond delay="1834"/>
                                          </p:stCondLst>
                                        </p:cTn>
                                        <p:tgtEl>
                                          <p:spTgt spid="12"/>
                                        </p:tgtEl>
                                      </p:cBhvr>
                                      <p:to x="100000" y="100000"/>
                                    </p:animScale>
                                  </p:childTnLst>
                                </p:cTn>
                              </p:par>
                              <p:par>
                                <p:cTn id="58" presetID="26" presetClass="entr" presetSubtype="0" fill="hold"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down)">
                                      <p:cBhvr>
                                        <p:cTn id="60" dur="580">
                                          <p:stCondLst>
                                            <p:cond delay="0"/>
                                          </p:stCondLst>
                                        </p:cTn>
                                        <p:tgtEl>
                                          <p:spTgt spid="20"/>
                                        </p:tgtEl>
                                      </p:cBhvr>
                                    </p:animEffect>
                                    <p:anim calcmode="lin" valueType="num">
                                      <p:cBhvr>
                                        <p:cTn id="61"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66" dur="26">
                                          <p:stCondLst>
                                            <p:cond delay="650"/>
                                          </p:stCondLst>
                                        </p:cTn>
                                        <p:tgtEl>
                                          <p:spTgt spid="20"/>
                                        </p:tgtEl>
                                      </p:cBhvr>
                                      <p:to x="100000" y="60000"/>
                                    </p:animScale>
                                    <p:animScale>
                                      <p:cBhvr>
                                        <p:cTn id="67" dur="166" decel="50000">
                                          <p:stCondLst>
                                            <p:cond delay="676"/>
                                          </p:stCondLst>
                                        </p:cTn>
                                        <p:tgtEl>
                                          <p:spTgt spid="20"/>
                                        </p:tgtEl>
                                      </p:cBhvr>
                                      <p:to x="100000" y="100000"/>
                                    </p:animScale>
                                    <p:animScale>
                                      <p:cBhvr>
                                        <p:cTn id="68" dur="26">
                                          <p:stCondLst>
                                            <p:cond delay="1312"/>
                                          </p:stCondLst>
                                        </p:cTn>
                                        <p:tgtEl>
                                          <p:spTgt spid="20"/>
                                        </p:tgtEl>
                                      </p:cBhvr>
                                      <p:to x="100000" y="80000"/>
                                    </p:animScale>
                                    <p:animScale>
                                      <p:cBhvr>
                                        <p:cTn id="69" dur="166" decel="50000">
                                          <p:stCondLst>
                                            <p:cond delay="1338"/>
                                          </p:stCondLst>
                                        </p:cTn>
                                        <p:tgtEl>
                                          <p:spTgt spid="20"/>
                                        </p:tgtEl>
                                      </p:cBhvr>
                                      <p:to x="100000" y="100000"/>
                                    </p:animScale>
                                    <p:animScale>
                                      <p:cBhvr>
                                        <p:cTn id="70" dur="26">
                                          <p:stCondLst>
                                            <p:cond delay="1642"/>
                                          </p:stCondLst>
                                        </p:cTn>
                                        <p:tgtEl>
                                          <p:spTgt spid="20"/>
                                        </p:tgtEl>
                                      </p:cBhvr>
                                      <p:to x="100000" y="90000"/>
                                    </p:animScale>
                                    <p:animScale>
                                      <p:cBhvr>
                                        <p:cTn id="71" dur="166" decel="50000">
                                          <p:stCondLst>
                                            <p:cond delay="1668"/>
                                          </p:stCondLst>
                                        </p:cTn>
                                        <p:tgtEl>
                                          <p:spTgt spid="20"/>
                                        </p:tgtEl>
                                      </p:cBhvr>
                                      <p:to x="100000" y="100000"/>
                                    </p:animScale>
                                    <p:animScale>
                                      <p:cBhvr>
                                        <p:cTn id="72" dur="26">
                                          <p:stCondLst>
                                            <p:cond delay="1808"/>
                                          </p:stCondLst>
                                        </p:cTn>
                                        <p:tgtEl>
                                          <p:spTgt spid="20"/>
                                        </p:tgtEl>
                                      </p:cBhvr>
                                      <p:to x="100000" y="95000"/>
                                    </p:animScale>
                                    <p:animScale>
                                      <p:cBhvr>
                                        <p:cTn id="73" dur="166" decel="50000">
                                          <p:stCondLst>
                                            <p:cond delay="1834"/>
                                          </p:stCondLst>
                                        </p:cTn>
                                        <p:tgtEl>
                                          <p:spTgt spid="20"/>
                                        </p:tgtEl>
                                      </p:cBhvr>
                                      <p:to x="100000" y="100000"/>
                                    </p:animScale>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93"/>
                                        </p:tgtEl>
                                        <p:attrNameLst>
                                          <p:attrName>style.visibility</p:attrName>
                                        </p:attrNameLst>
                                      </p:cBhvr>
                                      <p:to>
                                        <p:strVal val="visible"/>
                                      </p:to>
                                    </p:set>
                                    <p:animEffect transition="in" filter="fade">
                                      <p:cBhvr>
                                        <p:cTn id="78" dur="1000"/>
                                        <p:tgtEl>
                                          <p:spTgt spid="193"/>
                                        </p:tgtEl>
                                      </p:cBhvr>
                                    </p:animEffect>
                                    <p:anim calcmode="lin" valueType="num">
                                      <p:cBhvr>
                                        <p:cTn id="79" dur="1000" fill="hold"/>
                                        <p:tgtEl>
                                          <p:spTgt spid="193"/>
                                        </p:tgtEl>
                                        <p:attrNameLst>
                                          <p:attrName>ppt_x</p:attrName>
                                        </p:attrNameLst>
                                      </p:cBhvr>
                                      <p:tavLst>
                                        <p:tav tm="0">
                                          <p:val>
                                            <p:strVal val="#ppt_x"/>
                                          </p:val>
                                        </p:tav>
                                        <p:tav tm="100000">
                                          <p:val>
                                            <p:strVal val="#ppt_x"/>
                                          </p:val>
                                        </p:tav>
                                      </p:tavLst>
                                    </p:anim>
                                    <p:anim calcmode="lin" valueType="num">
                                      <p:cBhvr>
                                        <p:cTn id="80" dur="1000" fill="hold"/>
                                        <p:tgtEl>
                                          <p:spTgt spid="193"/>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childTnLst>
                                    <p:set>
                                      <p:cBhvr>
                                        <p:cTn id="84" dur="1" fill="hold">
                                          <p:stCondLst>
                                            <p:cond delay="0"/>
                                          </p:stCondLst>
                                        </p:cTn>
                                        <p:tgtEl>
                                          <p:spTgt spid="63"/>
                                        </p:tgtEl>
                                        <p:attrNameLst>
                                          <p:attrName>style.visibility</p:attrName>
                                        </p:attrNameLst>
                                      </p:cBhvr>
                                      <p:to>
                                        <p:strVal val="visible"/>
                                      </p:to>
                                    </p:set>
                                    <p:animEffect transition="in" filter="fade">
                                      <p:cBhvr>
                                        <p:cTn id="85" dur="1000"/>
                                        <p:tgtEl>
                                          <p:spTgt spid="63"/>
                                        </p:tgtEl>
                                      </p:cBhvr>
                                    </p:animEffect>
                                    <p:anim calcmode="lin" valueType="num">
                                      <p:cBhvr>
                                        <p:cTn id="86" dur="1000" fill="hold"/>
                                        <p:tgtEl>
                                          <p:spTgt spid="63"/>
                                        </p:tgtEl>
                                        <p:attrNameLst>
                                          <p:attrName>ppt_x</p:attrName>
                                        </p:attrNameLst>
                                      </p:cBhvr>
                                      <p:tavLst>
                                        <p:tav tm="0">
                                          <p:val>
                                            <p:strVal val="#ppt_x"/>
                                          </p:val>
                                        </p:tav>
                                        <p:tav tm="100000">
                                          <p:val>
                                            <p:strVal val="#ppt_x"/>
                                          </p:val>
                                        </p:tav>
                                      </p:tavLst>
                                    </p:anim>
                                    <p:anim calcmode="lin" valueType="num">
                                      <p:cBhvr>
                                        <p:cTn id="87"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1000"/>
                                        <p:tgtEl>
                                          <p:spTgt spid="26"/>
                                        </p:tgtEl>
                                      </p:cBhvr>
                                    </p:animEffect>
                                    <p:anim calcmode="lin" valueType="num">
                                      <p:cBhvr>
                                        <p:cTn id="93" dur="1000" fill="hold"/>
                                        <p:tgtEl>
                                          <p:spTgt spid="26"/>
                                        </p:tgtEl>
                                        <p:attrNameLst>
                                          <p:attrName>ppt_x</p:attrName>
                                        </p:attrNameLst>
                                      </p:cBhvr>
                                      <p:tavLst>
                                        <p:tav tm="0">
                                          <p:val>
                                            <p:strVal val="#ppt_x"/>
                                          </p:val>
                                        </p:tav>
                                        <p:tav tm="100000">
                                          <p:val>
                                            <p:strVal val="#ppt_x"/>
                                          </p:val>
                                        </p:tav>
                                      </p:tavLst>
                                    </p:anim>
                                    <p:anim calcmode="lin" valueType="num">
                                      <p:cBhvr>
                                        <p:cTn id="9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5" restart="whenNotActive" fill="hold" evtFilter="cancelBubble" nodeType="interactiveSeq">
                <p:stCondLst>
                  <p:cond evt="onClick" delay="0">
                    <p:tgtEl>
                      <p:spTgt spid="3"/>
                    </p:tgtEl>
                  </p:cond>
                </p:stCondLst>
                <p:endSync evt="end" delay="0">
                  <p:rtn val="all"/>
                </p:endSync>
                <p:childTnLst>
                  <p:par>
                    <p:cTn id="96" fill="hold">
                      <p:stCondLst>
                        <p:cond delay="0"/>
                      </p:stCondLst>
                      <p:childTnLst>
                        <p:par>
                          <p:cTn id="97" fill="hold">
                            <p:stCondLst>
                              <p:cond delay="0"/>
                            </p:stCondLst>
                            <p:childTnLst>
                              <p:par>
                                <p:cTn id="98" presetID="22" presetClass="entr" presetSubtype="2" fill="hold" nodeType="clickEffect">
                                  <p:stCondLst>
                                    <p:cond delay="0"/>
                                  </p:stCondLst>
                                  <p:childTnLst>
                                    <p:set>
                                      <p:cBhvr>
                                        <p:cTn id="99" dur="1" fill="hold">
                                          <p:stCondLst>
                                            <p:cond delay="0"/>
                                          </p:stCondLst>
                                        </p:cTn>
                                        <p:tgtEl>
                                          <p:spTgt spid="220"/>
                                        </p:tgtEl>
                                        <p:attrNameLst>
                                          <p:attrName>style.visibility</p:attrName>
                                        </p:attrNameLst>
                                      </p:cBhvr>
                                      <p:to>
                                        <p:strVal val="visible"/>
                                      </p:to>
                                    </p:set>
                                    <p:animEffect transition="in" filter="wipe(right)">
                                      <p:cBhvr>
                                        <p:cTn id="100" dur="500"/>
                                        <p:tgtEl>
                                          <p:spTgt spid="220"/>
                                        </p:tgtEl>
                                      </p:cBhvr>
                                    </p:animEffect>
                                  </p:childTnLst>
                                </p:cTn>
                              </p:par>
                            </p:childTnLst>
                          </p:cTn>
                        </p:par>
                      </p:childTnLst>
                    </p:cTn>
                  </p:par>
                </p:childTnLst>
              </p:cTn>
              <p:nextCondLst>
                <p:cond evt="onClick" delay="0">
                  <p:tgtEl>
                    <p:spTgt spid="3"/>
                  </p:tgtEl>
                </p:cond>
              </p:nextCondLst>
            </p:seq>
            <p:seq concurrent="1" nextAc="seek">
              <p:cTn id="101" restart="whenNotActive" fill="hold" evtFilter="cancelBubble" nodeType="interactiveSeq">
                <p:stCondLst>
                  <p:cond evt="onClick" delay="0">
                    <p:tgtEl>
                      <p:spTgt spid="220"/>
                    </p:tgtEl>
                  </p:cond>
                </p:stCondLst>
                <p:endSync evt="end" delay="0">
                  <p:rtn val="all"/>
                </p:endSync>
                <p:childTnLst>
                  <p:par>
                    <p:cTn id="102" fill="hold">
                      <p:stCondLst>
                        <p:cond delay="0"/>
                      </p:stCondLst>
                      <p:childTnLst>
                        <p:par>
                          <p:cTn id="103" fill="hold">
                            <p:stCondLst>
                              <p:cond delay="0"/>
                            </p:stCondLst>
                            <p:childTnLst>
                              <p:par>
                                <p:cTn id="104" presetID="22" presetClass="exit" presetSubtype="8" fill="hold" nodeType="clickEffect">
                                  <p:stCondLst>
                                    <p:cond delay="0"/>
                                  </p:stCondLst>
                                  <p:childTnLst>
                                    <p:animEffect transition="out" filter="wipe(left)">
                                      <p:cBhvr>
                                        <p:cTn id="105" dur="500"/>
                                        <p:tgtEl>
                                          <p:spTgt spid="220"/>
                                        </p:tgtEl>
                                      </p:cBhvr>
                                    </p:animEffect>
                                    <p:set>
                                      <p:cBhvr>
                                        <p:cTn id="106"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bldLst>
      <p:bldP spid="194" grpId="0"/>
      <p:bldP spid="195" grpId="0"/>
      <p:bldP spid="193" grpId="0"/>
      <p:bldP spid="4" grpId="0"/>
      <p:bldP spid="26" grpId="0"/>
      <p:bldP spid="6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2AAE45-D2A1-969D-5391-4B44CB2C35C1}"/>
              </a:ext>
            </a:extLst>
          </p:cNvPr>
          <p:cNvSpPr txBox="1"/>
          <p:nvPr/>
        </p:nvSpPr>
        <p:spPr>
          <a:xfrm>
            <a:off x="3815045" y="2006718"/>
            <a:ext cx="4958517" cy="3012363"/>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با تشکر از شما عزیزان</a:t>
            </a:r>
            <a:endParaRPr lang="fa-IR" altLang="en-US" sz="4400" b="1" dirty="0">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335897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31D7B0C-96D6-BC57-0162-E063F77E3491}"/>
              </a:ext>
            </a:extLst>
          </p:cNvPr>
          <p:cNvSpPr txBox="1"/>
          <p:nvPr/>
        </p:nvSpPr>
        <p:spPr>
          <a:xfrm>
            <a:off x="6794988" y="4355618"/>
            <a:ext cx="5239186"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کلـیات پژوهش</a:t>
            </a:r>
            <a:endParaRPr lang="fa-IR" altLang="en-US" sz="4400" b="1" dirty="0">
              <a:latin typeface="Damavand ExtraBold" panose="00000900000000000000" pitchFamily="2" charset="-78"/>
              <a:cs typeface="B Titr" panose="00000700000000000000" pitchFamily="2" charset="-78"/>
            </a:endParaRPr>
          </a:p>
        </p:txBody>
      </p:sp>
      <p:grpSp>
        <p:nvGrpSpPr>
          <p:cNvPr id="17" name="Graphic 2">
            <a:extLst>
              <a:ext uri="{FF2B5EF4-FFF2-40B4-BE49-F238E27FC236}">
                <a16:creationId xmlns:a16="http://schemas.microsoft.com/office/drawing/2014/main" id="{F3FB3936-1975-3D90-167A-A9C026816507}"/>
              </a:ext>
            </a:extLst>
          </p:cNvPr>
          <p:cNvGrpSpPr/>
          <p:nvPr/>
        </p:nvGrpSpPr>
        <p:grpSpPr>
          <a:xfrm>
            <a:off x="8427755" y="1326585"/>
            <a:ext cx="2172829" cy="1882508"/>
            <a:chOff x="5756814" y="5631846"/>
            <a:chExt cx="846645" cy="733520"/>
          </a:xfrm>
          <a:solidFill>
            <a:schemeClr val="tx1"/>
          </a:solidFill>
          <a:effectLst/>
        </p:grpSpPr>
        <p:sp>
          <p:nvSpPr>
            <p:cNvPr id="18" name="Freeform: Shape 17">
              <a:extLst>
                <a:ext uri="{FF2B5EF4-FFF2-40B4-BE49-F238E27FC236}">
                  <a16:creationId xmlns:a16="http://schemas.microsoft.com/office/drawing/2014/main" id="{392DEBFA-0356-ECDA-AA2A-B57B2ADAA0EE}"/>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7A9C509-8E62-797F-1035-19329BA1709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15B67F5-4AE4-0D77-BB24-AE3AD2991317}"/>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9BD4008C-0124-2B76-CB5A-4EC14D3255FF}"/>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BB66EDBC-514E-0A7E-51A9-8F7CEF79A2F8}"/>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CD4696A-D2E6-F433-34B5-714D401C6A44}"/>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56046E49-DDE8-FE22-5288-D4D99DFC4EDF}"/>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C728D2-6C19-4C4A-F249-C62744AB1CE4}"/>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1C6F8D1-6FFD-61E1-66BE-9CF01C40961A}"/>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5AFFF1C-69BF-C085-6CB3-70938021369E}"/>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BFBE519-679B-DBA8-41EF-0CAE3FFA2CB2}"/>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AEA299-D1B1-0B19-B0A9-3F8D10EDA127}"/>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7B09D78-2F95-9AEE-66A1-E25FA980A1EF}"/>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sp>
        <p:nvSpPr>
          <p:cNvPr id="3" name="TextBox 2">
            <a:extLst>
              <a:ext uri="{FF2B5EF4-FFF2-40B4-BE49-F238E27FC236}">
                <a16:creationId xmlns:a16="http://schemas.microsoft.com/office/drawing/2014/main" id="{278D7C30-9079-6470-AEBB-5D35E18F5960}"/>
              </a:ext>
            </a:extLst>
          </p:cNvPr>
          <p:cNvSpPr txBox="1"/>
          <p:nvPr/>
        </p:nvSpPr>
        <p:spPr>
          <a:xfrm>
            <a:off x="341510" y="618383"/>
            <a:ext cx="6221212" cy="5963427"/>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a:p>
            <a:pPr algn="justLow" rtl="1">
              <a:lnSpc>
                <a:spcPct val="150000"/>
              </a:lnSpc>
            </a:pPr>
            <a:endParaRPr lang="en-US" sz="1600" dirty="0"/>
          </a:p>
        </p:txBody>
      </p:sp>
    </p:spTree>
    <p:extLst>
      <p:ext uri="{BB962C8B-B14F-4D97-AF65-F5344CB8AC3E}">
        <p14:creationId xmlns:p14="http://schemas.microsoft.com/office/powerpoint/2010/main" val="3127823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randombar(horizontal)">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Box 104">
            <a:extLst>
              <a:ext uri="{FF2B5EF4-FFF2-40B4-BE49-F238E27FC236}">
                <a16:creationId xmlns:a16="http://schemas.microsoft.com/office/drawing/2014/main" id="{6A04BB45-3F74-4315-E941-B4F89930CE72}"/>
              </a:ext>
            </a:extLst>
          </p:cNvPr>
          <p:cNvSpPr txBox="1"/>
          <p:nvPr/>
        </p:nvSpPr>
        <p:spPr>
          <a:xfrm>
            <a:off x="8846240" y="1696784"/>
            <a:ext cx="3047492" cy="369332"/>
          </a:xfrm>
          <a:prstGeom prst="rect">
            <a:avLst/>
          </a:prstGeom>
          <a:noFill/>
          <a:ln>
            <a:noFill/>
          </a:ln>
        </p:spPr>
        <p:txBody>
          <a:bodyPr wrap="square" rtlCol="0">
            <a:spAutoFit/>
          </a:bodyPr>
          <a:lstStyle/>
          <a:p>
            <a:r>
              <a:rPr lang="fa-IR" dirty="0">
                <a:solidFill>
                  <a:srgbClr val="F19805"/>
                </a:solidFill>
                <a:cs typeface="B Titr" panose="00000700000000000000" pitchFamily="2" charset="-78"/>
              </a:rPr>
              <a:t>زیر عنـوان اصلــی را وارد کـنید</a:t>
            </a:r>
            <a:endParaRPr lang="en-US" dirty="0">
              <a:solidFill>
                <a:srgbClr val="F19805"/>
              </a:solidFill>
              <a:cs typeface="B Titr" panose="00000700000000000000" pitchFamily="2" charset="-78"/>
            </a:endParaRPr>
          </a:p>
        </p:txBody>
      </p:sp>
      <p:sp>
        <p:nvSpPr>
          <p:cNvPr id="106" name="TextBox 105">
            <a:extLst>
              <a:ext uri="{FF2B5EF4-FFF2-40B4-BE49-F238E27FC236}">
                <a16:creationId xmlns:a16="http://schemas.microsoft.com/office/drawing/2014/main" id="{52798049-8741-3230-6681-8DA948FE5030}"/>
              </a:ext>
            </a:extLst>
          </p:cNvPr>
          <p:cNvSpPr txBox="1"/>
          <p:nvPr/>
        </p:nvSpPr>
        <p:spPr>
          <a:xfrm>
            <a:off x="202999" y="2241780"/>
            <a:ext cx="11690734" cy="3872214"/>
          </a:xfrm>
          <a:prstGeom prst="rect">
            <a:avLst/>
          </a:prstGeom>
          <a:noFill/>
        </p:spPr>
        <p:txBody>
          <a:bodyPr wrap="square">
            <a:spAutoFit/>
          </a:bodyPr>
          <a:lstStyle/>
          <a:p>
            <a:pPr algn="justLow" rtl="1">
              <a:lnSpc>
                <a:spcPct val="150000"/>
              </a:lnSpc>
            </a:pPr>
            <a:r>
              <a:rPr lang="fa-IR" sz="15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500" dirty="0"/>
          </a:p>
        </p:txBody>
      </p:sp>
      <p:sp>
        <p:nvSpPr>
          <p:cNvPr id="107" name="TextBox 106">
            <a:extLst>
              <a:ext uri="{FF2B5EF4-FFF2-40B4-BE49-F238E27FC236}">
                <a16:creationId xmlns:a16="http://schemas.microsoft.com/office/drawing/2014/main" id="{332F6EA6-00A5-9534-313B-169266C3041A}"/>
              </a:ext>
            </a:extLst>
          </p:cNvPr>
          <p:cNvSpPr txBox="1"/>
          <p:nvPr/>
        </p:nvSpPr>
        <p:spPr>
          <a:xfrm>
            <a:off x="9334341" y="797511"/>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4" name="Group 3">
            <a:extLst>
              <a:ext uri="{FF2B5EF4-FFF2-40B4-BE49-F238E27FC236}">
                <a16:creationId xmlns:a16="http://schemas.microsoft.com/office/drawing/2014/main" id="{7327883B-4CB4-9BAB-3EB2-41E986DF1BB9}"/>
              </a:ext>
            </a:extLst>
          </p:cNvPr>
          <p:cNvGrpSpPr/>
          <p:nvPr/>
        </p:nvGrpSpPr>
        <p:grpSpPr>
          <a:xfrm>
            <a:off x="9867137" y="218070"/>
            <a:ext cx="2140336" cy="6440332"/>
            <a:chOff x="9861364" y="219075"/>
            <a:chExt cx="2140336" cy="6440332"/>
          </a:xfrm>
        </p:grpSpPr>
        <p:grpSp>
          <p:nvGrpSpPr>
            <p:cNvPr id="5" name="Group 4">
              <a:extLst>
                <a:ext uri="{FF2B5EF4-FFF2-40B4-BE49-F238E27FC236}">
                  <a16:creationId xmlns:a16="http://schemas.microsoft.com/office/drawing/2014/main" id="{EA65C7EB-6177-5D48-512B-E7D192018EE5}"/>
                </a:ext>
              </a:extLst>
            </p:cNvPr>
            <p:cNvGrpSpPr/>
            <p:nvPr/>
          </p:nvGrpSpPr>
          <p:grpSpPr>
            <a:xfrm>
              <a:off x="9861364" y="219075"/>
              <a:ext cx="2140336" cy="6440332"/>
              <a:chOff x="9870418" y="219075"/>
              <a:chExt cx="2140336" cy="6440332"/>
            </a:xfrm>
          </p:grpSpPr>
          <p:pic>
            <p:nvPicPr>
              <p:cNvPr id="84" name="Graphic 83">
                <a:extLst>
                  <a:ext uri="{FF2B5EF4-FFF2-40B4-BE49-F238E27FC236}">
                    <a16:creationId xmlns:a16="http://schemas.microsoft.com/office/drawing/2014/main" id="{05E0204D-503B-ED98-182E-DC2B5724366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85" name="Group 84">
                <a:extLst>
                  <a:ext uri="{FF2B5EF4-FFF2-40B4-BE49-F238E27FC236}">
                    <a16:creationId xmlns:a16="http://schemas.microsoft.com/office/drawing/2014/main" id="{E4C10DBA-75E5-D3BE-0D30-FE01BFC9F2A0}"/>
                  </a:ext>
                </a:extLst>
              </p:cNvPr>
              <p:cNvGrpSpPr/>
              <p:nvPr userDrawn="1"/>
            </p:nvGrpSpPr>
            <p:grpSpPr>
              <a:xfrm>
                <a:off x="9870418" y="219075"/>
                <a:ext cx="2140333" cy="6440332"/>
                <a:chOff x="9870418" y="219075"/>
                <a:chExt cx="2140333" cy="6440332"/>
              </a:xfrm>
            </p:grpSpPr>
            <p:sp>
              <p:nvSpPr>
                <p:cNvPr id="92" name="Freeform: Shape 91">
                  <a:extLst>
                    <a:ext uri="{FF2B5EF4-FFF2-40B4-BE49-F238E27FC236}">
                      <a16:creationId xmlns:a16="http://schemas.microsoft.com/office/drawing/2014/main" id="{CEC77610-CF10-80F7-6965-52E280F24A47}"/>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93" name="Picture 92">
                  <a:hlinkClick r:id="" action="ppaction://hlinkshowjump?jump=lastslideviewed"/>
                  <a:extLst>
                    <a:ext uri="{FF2B5EF4-FFF2-40B4-BE49-F238E27FC236}">
                      <a16:creationId xmlns:a16="http://schemas.microsoft.com/office/drawing/2014/main" id="{5FE37167-08CC-D6BB-C254-CC256C73ABF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94" name="Straight Connector 93">
                  <a:extLst>
                    <a:ext uri="{FF2B5EF4-FFF2-40B4-BE49-F238E27FC236}">
                      <a16:creationId xmlns:a16="http://schemas.microsoft.com/office/drawing/2014/main" id="{B127E048-C957-E7E8-048A-4D6680D06335}"/>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86" name="Rectangle 85">
                <a:extLst>
                  <a:ext uri="{FF2B5EF4-FFF2-40B4-BE49-F238E27FC236}">
                    <a16:creationId xmlns:a16="http://schemas.microsoft.com/office/drawing/2014/main" id="{2DD842C1-C83E-7F32-6947-5C3A9E2B6B2F}"/>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BC1A5F15-7A4F-D6DE-3D3E-C05FAB4B0501}"/>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EE92AAB9-0138-CAC0-A0D7-F355DFEBC14C}"/>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0F35C4EB-CC2F-38A1-3F7D-5FAB754C8B5B}"/>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B0A48558-F780-2EB7-0856-6E475DC38492}"/>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D10BE658-6E77-AA23-32C5-C8DA3163E3D0}"/>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D4F8E095-E3A1-50DF-59DB-232172DAF305}"/>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7204BC0A-DE10-8756-2752-697B039E7D6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E706B474-E266-1ED4-01B0-E067D729622F}"/>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9" name="TextBox 8">
              <a:extLst>
                <a:ext uri="{FF2B5EF4-FFF2-40B4-BE49-F238E27FC236}">
                  <a16:creationId xmlns:a16="http://schemas.microsoft.com/office/drawing/2014/main" id="{02B82618-9670-1BBC-7202-3B61EA9C677A}"/>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10" name="TextBox 9">
              <a:extLst>
                <a:ext uri="{FF2B5EF4-FFF2-40B4-BE49-F238E27FC236}">
                  <a16:creationId xmlns:a16="http://schemas.microsoft.com/office/drawing/2014/main" id="{82AF1468-3B77-2388-EC29-51D8B570A2B5}"/>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11" name="TextBox 10">
              <a:extLst>
                <a:ext uri="{FF2B5EF4-FFF2-40B4-BE49-F238E27FC236}">
                  <a16:creationId xmlns:a16="http://schemas.microsoft.com/office/drawing/2014/main" id="{4E89E168-8507-9D10-555D-B085AE680457}"/>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12" name="Graphic 2">
              <a:extLst>
                <a:ext uri="{FF2B5EF4-FFF2-40B4-BE49-F238E27FC236}">
                  <a16:creationId xmlns:a16="http://schemas.microsoft.com/office/drawing/2014/main" id="{5713FC5A-F758-BFB5-0F08-092B75D0E6F1}"/>
                </a:ext>
              </a:extLst>
            </p:cNvPr>
            <p:cNvGrpSpPr/>
            <p:nvPr/>
          </p:nvGrpSpPr>
          <p:grpSpPr>
            <a:xfrm>
              <a:off x="10068998" y="1101777"/>
              <a:ext cx="327562" cy="283795"/>
              <a:chOff x="5756814" y="5631846"/>
              <a:chExt cx="846645" cy="733520"/>
            </a:xfrm>
            <a:solidFill>
              <a:schemeClr val="tx1"/>
            </a:solidFill>
            <a:effectLst/>
          </p:grpSpPr>
          <p:sp>
            <p:nvSpPr>
              <p:cNvPr id="71" name="Freeform: Shape 70">
                <a:extLst>
                  <a:ext uri="{FF2B5EF4-FFF2-40B4-BE49-F238E27FC236}">
                    <a16:creationId xmlns:a16="http://schemas.microsoft.com/office/drawing/2014/main" id="{3B767658-4937-491E-02AA-BA9AA26CE507}"/>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95E4AD1-720B-5623-3F46-8E818B56EE0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D811DF3-13ED-4C22-1F5F-8DDC59E7044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D4412D8E-0138-017F-79EF-40ADCF3BD5A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1397471D-1FB1-AB12-DC66-1CC572A2535E}"/>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D3912A6-9095-BD80-284E-92EB69D5D85F}"/>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DC57AD7-19D3-6A68-EECC-FFF9F86A67C9}"/>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E94202DD-AA3F-9A59-AFAD-CD61238DAA4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E3CFAF8-E8CA-C791-11E1-617D97B601E3}"/>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889FDD7-D775-EEB3-67AB-D51FABD47F0C}"/>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1205EB13-2057-B7C2-685D-1061BE26C290}"/>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ECF31FD-052F-6357-5AE0-634072982264}"/>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AE4EC97-8EE9-114E-39C6-95024C784ACE}"/>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F6031119-C53B-26C5-1ABD-127616155393}"/>
                </a:ext>
              </a:extLst>
            </p:cNvPr>
            <p:cNvGrpSpPr/>
            <p:nvPr/>
          </p:nvGrpSpPr>
          <p:grpSpPr>
            <a:xfrm>
              <a:off x="10059976" y="2137090"/>
              <a:ext cx="327500" cy="288586"/>
              <a:chOff x="4485893" y="5625654"/>
              <a:chExt cx="846486" cy="745902"/>
            </a:xfrm>
            <a:solidFill>
              <a:schemeClr val="tx1"/>
            </a:solidFill>
            <a:effectLst/>
          </p:grpSpPr>
          <p:sp>
            <p:nvSpPr>
              <p:cNvPr id="59" name="Freeform: Shape 58">
                <a:extLst>
                  <a:ext uri="{FF2B5EF4-FFF2-40B4-BE49-F238E27FC236}">
                    <a16:creationId xmlns:a16="http://schemas.microsoft.com/office/drawing/2014/main" id="{D913604A-F873-DA04-D0D7-083112550217}"/>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84D9EBD-324B-4A19-3128-E977B4691A7F}"/>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1182ACC4-E73B-EE2A-EB1F-600364FE67A7}"/>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623414E-566C-C4D4-0C8A-6D2684864A2C}"/>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84C6209-4A65-5CBC-088B-D6BB3942FFCB}"/>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481A3CB-0296-D0CC-B681-F9B7E21C4636}"/>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3193772-468D-829C-CE37-997A10FC3A63}"/>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605EA1E-F281-6104-0478-4F5E874D67E7}"/>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74E58AD-D390-784C-6790-50C68DD8F87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29F6C0B-D17A-3CB3-4807-8E30BA08B20D}"/>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6BB9FAB-6588-4B5B-BA11-22AD74E83011}"/>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4B758463-F77C-5A56-DE86-AB9D116DB134}"/>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1C94C102-6091-C752-AA0D-941A044A9F47}"/>
                </a:ext>
              </a:extLst>
            </p:cNvPr>
            <p:cNvGrpSpPr/>
            <p:nvPr/>
          </p:nvGrpSpPr>
          <p:grpSpPr>
            <a:xfrm>
              <a:off x="10069004" y="4120749"/>
              <a:ext cx="327551" cy="327809"/>
              <a:chOff x="3214687" y="4303930"/>
              <a:chExt cx="846617" cy="847284"/>
            </a:xfrm>
            <a:solidFill>
              <a:schemeClr val="tx1"/>
            </a:solidFill>
            <a:effectLst/>
          </p:grpSpPr>
          <p:sp>
            <p:nvSpPr>
              <p:cNvPr id="49" name="Freeform: Shape 48">
                <a:extLst>
                  <a:ext uri="{FF2B5EF4-FFF2-40B4-BE49-F238E27FC236}">
                    <a16:creationId xmlns:a16="http://schemas.microsoft.com/office/drawing/2014/main" id="{456DEDA2-CE42-9FEE-5BDA-A69F351806B6}"/>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C106E80-65C9-66E4-5474-0CCEA9DA2C1F}"/>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3A9E3CA-B1A4-90BA-66F6-961335E4840C}"/>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8C2F59B-4D2A-56F6-E4BC-A51116ED4CE8}"/>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63CAD812-4546-A81D-0000-83819A88502D}"/>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F7CDBF2-39FD-FFF3-B6CF-47933F0B1794}"/>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AF67F47-3752-9352-4BF3-2034E3A4C3A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607790C-7225-5A71-7E4C-27746BA2D2DD}"/>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AAA5BAE-74E3-B2B7-0331-EF8CC7D2E776}"/>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151421A-03C9-C72E-7CC5-34EE0013D9A1}"/>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0EAB4EF0-5F02-65FE-233C-E1AE7B52E7C9}"/>
                </a:ext>
              </a:extLst>
            </p:cNvPr>
            <p:cNvGrpSpPr/>
            <p:nvPr/>
          </p:nvGrpSpPr>
          <p:grpSpPr>
            <a:xfrm>
              <a:off x="10125443" y="3077611"/>
              <a:ext cx="196566" cy="327832"/>
              <a:chOff x="8468295" y="490537"/>
              <a:chExt cx="508063" cy="847343"/>
            </a:xfrm>
            <a:solidFill>
              <a:schemeClr val="tx1"/>
            </a:solidFill>
            <a:effectLst/>
          </p:grpSpPr>
          <p:sp>
            <p:nvSpPr>
              <p:cNvPr id="41" name="Freeform: Shape 40">
                <a:extLst>
                  <a:ext uri="{FF2B5EF4-FFF2-40B4-BE49-F238E27FC236}">
                    <a16:creationId xmlns:a16="http://schemas.microsoft.com/office/drawing/2014/main" id="{9F846289-04C1-9097-ABBA-3059E5F55B1A}"/>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7794288-6E24-F33B-C518-F841D4AF69CD}"/>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BB91313-12A4-F7B8-7257-AA06EEF477E1}"/>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645C531-2752-E844-F847-2E50CDEBF300}"/>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85E3F3A-EAF9-FF85-CADA-418692BD101F}"/>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F98133E-E2BB-C5FC-87B1-BD984322245A}"/>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5E484E0-F8C9-A75E-72DD-4A7C2D188DE5}"/>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B31DC81-2F77-C86C-344E-E856E54FD923}"/>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BA19D957-9AF0-72B8-BA1A-D750EA93E48A}"/>
                </a:ext>
              </a:extLst>
            </p:cNvPr>
            <p:cNvGrpSpPr/>
            <p:nvPr/>
          </p:nvGrpSpPr>
          <p:grpSpPr>
            <a:xfrm>
              <a:off x="10105727" y="6113312"/>
              <a:ext cx="235999" cy="327832"/>
              <a:chOff x="3332892" y="490537"/>
              <a:chExt cx="609983" cy="847343"/>
            </a:xfrm>
            <a:solidFill>
              <a:schemeClr val="tx1"/>
            </a:solidFill>
            <a:effectLst/>
          </p:grpSpPr>
          <p:sp>
            <p:nvSpPr>
              <p:cNvPr id="31" name="Freeform: Shape 30">
                <a:extLst>
                  <a:ext uri="{FF2B5EF4-FFF2-40B4-BE49-F238E27FC236}">
                    <a16:creationId xmlns:a16="http://schemas.microsoft.com/office/drawing/2014/main" id="{4B9568C9-8AB4-0E36-B7BC-AD27DB2E101F}"/>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EBEC136-D04F-2BA0-0D7D-2CD8E6A6CA35}"/>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550A9F-5902-22C7-ED28-72537E85F75D}"/>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765393-F767-8BBA-B025-F4485861E0AB}"/>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E137EAC-FEE4-3483-A96E-68D0D107BFE5}"/>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1AD9385-1311-9B28-E6A1-E37695916BCC}"/>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5E97C00-15DB-7B03-EB36-0E003AAE5011}"/>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16F24A-AA71-4937-EF80-DC46DAD199C2}"/>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B6BD40F-970D-3A54-B770-414BC2A0D1C7}"/>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B65C572-BA1D-FDF3-FEE2-C4B718C3D574}"/>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18" name="Graphic 2">
              <a:extLst>
                <a:ext uri="{FF2B5EF4-FFF2-40B4-BE49-F238E27FC236}">
                  <a16:creationId xmlns:a16="http://schemas.microsoft.com/office/drawing/2014/main" id="{FA29D66B-7F8D-EF5C-E4C9-4F23DBB42440}"/>
                </a:ext>
              </a:extLst>
            </p:cNvPr>
            <p:cNvGrpSpPr/>
            <p:nvPr/>
          </p:nvGrpSpPr>
          <p:grpSpPr>
            <a:xfrm>
              <a:off x="10089709" y="5163864"/>
              <a:ext cx="286141" cy="252250"/>
              <a:chOff x="5863875" y="5631846"/>
              <a:chExt cx="739584" cy="651985"/>
            </a:xfrm>
            <a:solidFill>
              <a:schemeClr val="tx1"/>
            </a:solidFill>
            <a:effectLst/>
          </p:grpSpPr>
          <p:sp>
            <p:nvSpPr>
              <p:cNvPr id="19" name="Freeform: Shape 18">
                <a:extLst>
                  <a:ext uri="{FF2B5EF4-FFF2-40B4-BE49-F238E27FC236}">
                    <a16:creationId xmlns:a16="http://schemas.microsoft.com/office/drawing/2014/main" id="{D448FC6B-2753-0EF1-485A-E30B46A2991B}"/>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A7B59FE0-37DB-2589-9B3F-B59C5E0BF820}"/>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17AD5DB4-E991-FEC7-0483-0C8FCC9F8920}"/>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1FED9C63-97E4-46C7-5D9C-9B50D8BF398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BF67852-8A53-9724-3894-C194CD49145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60091A1-37C2-ED2B-99E9-A3F740F6E9B8}"/>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D0315E6-CDB9-CB95-5E7A-AFFCC4014BD3}"/>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FAB3BE1-B046-05CE-F60F-D3F80BD370D6}"/>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007F900E-F036-6705-F126-4B54B55E0385}"/>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78549EC-EB15-2900-E9A8-5B79479EFBDC}"/>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4010A6-1F6C-7B09-28DD-18149B9E6577}"/>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FA67AB9-137C-A5AF-370D-962A59E97FAA}"/>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pic>
        <p:nvPicPr>
          <p:cNvPr id="2" name="Picture 1">
            <a:hlinkClick r:id="" action="ppaction://hlinkshowjump?jump=firstslide"/>
            <a:extLst>
              <a:ext uri="{FF2B5EF4-FFF2-40B4-BE49-F238E27FC236}">
                <a16:creationId xmlns:a16="http://schemas.microsoft.com/office/drawing/2014/main" id="{5C25FAB2-92BC-8A15-0EAD-0E60E297D1E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268" y="330506"/>
            <a:ext cx="319492" cy="319492"/>
          </a:xfrm>
          <a:prstGeom prst="rect">
            <a:avLst/>
          </a:prstGeom>
        </p:spPr>
      </p:pic>
    </p:spTree>
    <p:extLst>
      <p:ext uri="{BB962C8B-B14F-4D97-AF65-F5344CB8AC3E}">
        <p14:creationId xmlns:p14="http://schemas.microsoft.com/office/powerpoint/2010/main" val="181692814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nextCondLst>
                <p:cond evt="onClick" delay="0">
                  <p:tgtEl>
                    <p:spTgt spid="3"/>
                  </p:tgtEl>
                </p:cond>
              </p:nextCondLst>
            </p:seq>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2" presetClass="exit" presetSubtype="8" fill="hold" nodeType="clickEffect">
                                  <p:stCondLst>
                                    <p:cond delay="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Box 320">
            <a:extLst>
              <a:ext uri="{FF2B5EF4-FFF2-40B4-BE49-F238E27FC236}">
                <a16:creationId xmlns:a16="http://schemas.microsoft.com/office/drawing/2014/main" id="{FBCA1699-FFA5-155A-A8E2-F72E1C5C3258}"/>
              </a:ext>
            </a:extLst>
          </p:cNvPr>
          <p:cNvSpPr txBox="1"/>
          <p:nvPr/>
        </p:nvSpPr>
        <p:spPr>
          <a:xfrm>
            <a:off x="9334341" y="797511"/>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sp>
        <p:nvSpPr>
          <p:cNvPr id="2" name="Google Shape;274;p18">
            <a:extLst>
              <a:ext uri="{FF2B5EF4-FFF2-40B4-BE49-F238E27FC236}">
                <a16:creationId xmlns:a16="http://schemas.microsoft.com/office/drawing/2014/main" id="{89FFBB26-EB55-2823-604C-7F0FDD3326C2}"/>
              </a:ext>
            </a:extLst>
          </p:cNvPr>
          <p:cNvSpPr/>
          <p:nvPr/>
        </p:nvSpPr>
        <p:spPr>
          <a:xfrm>
            <a:off x="902959" y="3738912"/>
            <a:ext cx="10785207" cy="1764998"/>
          </a:xfrm>
          <a:custGeom>
            <a:avLst/>
            <a:gdLst/>
            <a:ahLst/>
            <a:cxnLst/>
            <a:rect l="l" t="t" r="r" b="b"/>
            <a:pathLst>
              <a:path w="383569" h="62771" extrusionOk="0">
                <a:moveTo>
                  <a:pt x="0" y="138"/>
                </a:moveTo>
                <a:cubicBezTo>
                  <a:pt x="6712" y="1268"/>
                  <a:pt x="25229" y="-3498"/>
                  <a:pt x="40271" y="6916"/>
                </a:cubicBezTo>
                <a:cubicBezTo>
                  <a:pt x="55313" y="17330"/>
                  <a:pt x="73703" y="59698"/>
                  <a:pt x="90250" y="62622"/>
                </a:cubicBezTo>
                <a:cubicBezTo>
                  <a:pt x="106797" y="65546"/>
                  <a:pt x="122630" y="24574"/>
                  <a:pt x="139552" y="24460"/>
                </a:cubicBezTo>
                <a:cubicBezTo>
                  <a:pt x="156475" y="24346"/>
                  <a:pt x="174308" y="62007"/>
                  <a:pt x="191785" y="61940"/>
                </a:cubicBezTo>
                <a:cubicBezTo>
                  <a:pt x="209262" y="61874"/>
                  <a:pt x="227514" y="23947"/>
                  <a:pt x="244416" y="24061"/>
                </a:cubicBezTo>
                <a:cubicBezTo>
                  <a:pt x="261318" y="24175"/>
                  <a:pt x="276319" y="63951"/>
                  <a:pt x="293198" y="62622"/>
                </a:cubicBezTo>
                <a:cubicBezTo>
                  <a:pt x="310077" y="61293"/>
                  <a:pt x="330629" y="24973"/>
                  <a:pt x="345691" y="16087"/>
                </a:cubicBezTo>
                <a:cubicBezTo>
                  <a:pt x="360753" y="7202"/>
                  <a:pt x="377256" y="10439"/>
                  <a:pt x="383569" y="9309"/>
                </a:cubicBezTo>
              </a:path>
            </a:pathLst>
          </a:custGeom>
          <a:noFill/>
          <a:ln w="152400" cap="rnd" cmpd="sng">
            <a:solidFill>
              <a:srgbClr val="EFEFEF"/>
            </a:solidFill>
            <a:prstDash val="solid"/>
            <a:round/>
            <a:headEnd type="none" w="med" len="med"/>
            <a:tailEnd type="none" w="med" len="med"/>
          </a:ln>
        </p:spPr>
      </p:sp>
      <p:sp>
        <p:nvSpPr>
          <p:cNvPr id="14" name="Google Shape;275;p18">
            <a:extLst>
              <a:ext uri="{FF2B5EF4-FFF2-40B4-BE49-F238E27FC236}">
                <a16:creationId xmlns:a16="http://schemas.microsoft.com/office/drawing/2014/main" id="{E8EF70F3-F726-6EEF-220F-D2DE71F1FD53}"/>
              </a:ext>
            </a:extLst>
          </p:cNvPr>
          <p:cNvSpPr/>
          <p:nvPr/>
        </p:nvSpPr>
        <p:spPr>
          <a:xfrm>
            <a:off x="791531" y="3427582"/>
            <a:ext cx="10785207" cy="1764998"/>
          </a:xfrm>
          <a:custGeom>
            <a:avLst/>
            <a:gdLst/>
            <a:ahLst/>
            <a:cxnLst/>
            <a:rect l="l" t="t" r="r" b="b"/>
            <a:pathLst>
              <a:path w="383569" h="62771" extrusionOk="0">
                <a:moveTo>
                  <a:pt x="0" y="138"/>
                </a:moveTo>
                <a:cubicBezTo>
                  <a:pt x="6712" y="1268"/>
                  <a:pt x="25186" y="-3498"/>
                  <a:pt x="40271" y="6916"/>
                </a:cubicBezTo>
                <a:cubicBezTo>
                  <a:pt x="55356" y="17330"/>
                  <a:pt x="73963" y="59698"/>
                  <a:pt x="90510" y="62622"/>
                </a:cubicBezTo>
                <a:cubicBezTo>
                  <a:pt x="107057" y="65546"/>
                  <a:pt x="122673" y="24574"/>
                  <a:pt x="139552" y="24460"/>
                </a:cubicBezTo>
                <a:cubicBezTo>
                  <a:pt x="156431" y="24346"/>
                  <a:pt x="174308" y="62007"/>
                  <a:pt x="191785" y="61940"/>
                </a:cubicBezTo>
                <a:cubicBezTo>
                  <a:pt x="209262" y="61874"/>
                  <a:pt x="227471" y="23947"/>
                  <a:pt x="244416" y="24061"/>
                </a:cubicBezTo>
                <a:cubicBezTo>
                  <a:pt x="261362" y="24175"/>
                  <a:pt x="276579" y="63951"/>
                  <a:pt x="293458" y="62622"/>
                </a:cubicBezTo>
                <a:cubicBezTo>
                  <a:pt x="310337" y="61293"/>
                  <a:pt x="330673" y="24973"/>
                  <a:pt x="345691" y="16087"/>
                </a:cubicBezTo>
                <a:cubicBezTo>
                  <a:pt x="360710" y="7202"/>
                  <a:pt x="377256" y="10439"/>
                  <a:pt x="383569" y="9309"/>
                </a:cubicBezTo>
              </a:path>
            </a:pathLst>
          </a:custGeom>
          <a:noFill/>
          <a:ln w="9525" cap="rnd" cmpd="sng">
            <a:solidFill>
              <a:schemeClr val="dk1"/>
            </a:solidFill>
            <a:prstDash val="solid"/>
            <a:round/>
            <a:headEnd type="none" w="med" len="med"/>
            <a:tailEnd type="none" w="med" len="med"/>
          </a:ln>
        </p:spPr>
      </p:sp>
      <p:sp>
        <p:nvSpPr>
          <p:cNvPr id="96" name="Google Shape;277;p18">
            <a:extLst>
              <a:ext uri="{FF2B5EF4-FFF2-40B4-BE49-F238E27FC236}">
                <a16:creationId xmlns:a16="http://schemas.microsoft.com/office/drawing/2014/main" id="{2D6B7A1A-4A55-9727-DD71-23DE2DDC68E9}"/>
              </a:ext>
            </a:extLst>
          </p:cNvPr>
          <p:cNvSpPr/>
          <p:nvPr/>
        </p:nvSpPr>
        <p:spPr>
          <a:xfrm>
            <a:off x="4646858" y="3993721"/>
            <a:ext cx="217971" cy="217634"/>
          </a:xfrm>
          <a:prstGeom prst="ellipse">
            <a:avLst/>
          </a:prstGeom>
          <a:solidFill>
            <a:schemeClr val="dk1"/>
          </a:solidFill>
          <a:ln>
            <a:noFill/>
          </a:ln>
        </p:spPr>
        <p:txBody>
          <a:bodyPr spcFirstLastPara="1" wrap="square" lIns="121900" tIns="121900" rIns="121900" bIns="121900" anchor="ctr" anchorCtr="0">
            <a:noAutofit/>
          </a:bodyPr>
          <a:lstStyle/>
          <a:p>
            <a:endParaRPr sz="2400"/>
          </a:p>
        </p:txBody>
      </p:sp>
      <p:sp>
        <p:nvSpPr>
          <p:cNvPr id="97" name="Google Shape;278;p18">
            <a:extLst>
              <a:ext uri="{FF2B5EF4-FFF2-40B4-BE49-F238E27FC236}">
                <a16:creationId xmlns:a16="http://schemas.microsoft.com/office/drawing/2014/main" id="{3675B448-CD69-9206-BB5F-8FB4516CCE22}"/>
              </a:ext>
            </a:extLst>
          </p:cNvPr>
          <p:cNvSpPr/>
          <p:nvPr/>
        </p:nvSpPr>
        <p:spPr>
          <a:xfrm>
            <a:off x="7598661" y="3993721"/>
            <a:ext cx="217971" cy="217634"/>
          </a:xfrm>
          <a:prstGeom prst="ellipse">
            <a:avLst/>
          </a:prstGeom>
          <a:solidFill>
            <a:schemeClr val="dk1"/>
          </a:solidFill>
          <a:ln>
            <a:noFill/>
          </a:ln>
        </p:spPr>
        <p:txBody>
          <a:bodyPr spcFirstLastPara="1" wrap="square" lIns="121900" tIns="121900" rIns="121900" bIns="121900" anchor="ctr" anchorCtr="0">
            <a:noAutofit/>
          </a:bodyPr>
          <a:lstStyle/>
          <a:p>
            <a:endParaRPr sz="2400"/>
          </a:p>
        </p:txBody>
      </p:sp>
      <p:cxnSp>
        <p:nvCxnSpPr>
          <p:cNvPr id="98" name="Google Shape;280;p18">
            <a:extLst>
              <a:ext uri="{FF2B5EF4-FFF2-40B4-BE49-F238E27FC236}">
                <a16:creationId xmlns:a16="http://schemas.microsoft.com/office/drawing/2014/main" id="{DFDC421B-5B96-0F02-5E93-2060811F34E5}"/>
              </a:ext>
            </a:extLst>
          </p:cNvPr>
          <p:cNvCxnSpPr/>
          <p:nvPr/>
        </p:nvCxnSpPr>
        <p:spPr>
          <a:xfrm rot="10800000">
            <a:off x="6231745" y="3628863"/>
            <a:ext cx="0" cy="993354"/>
          </a:xfrm>
          <a:prstGeom prst="straightConnector1">
            <a:avLst/>
          </a:prstGeom>
          <a:noFill/>
          <a:ln w="9525" cap="flat" cmpd="sng">
            <a:solidFill>
              <a:schemeClr val="dk1"/>
            </a:solidFill>
            <a:prstDash val="solid"/>
            <a:round/>
            <a:headEnd type="none" w="med" len="med"/>
            <a:tailEnd type="oval" w="med" len="med"/>
          </a:ln>
        </p:spPr>
      </p:cxnSp>
      <p:sp>
        <p:nvSpPr>
          <p:cNvPr id="99" name="Google Shape;281;p18">
            <a:extLst>
              <a:ext uri="{FF2B5EF4-FFF2-40B4-BE49-F238E27FC236}">
                <a16:creationId xmlns:a16="http://schemas.microsoft.com/office/drawing/2014/main" id="{68CFA361-F57E-006B-D71F-BD4F98F4471B}"/>
              </a:ext>
            </a:extLst>
          </p:cNvPr>
          <p:cNvSpPr/>
          <p:nvPr/>
        </p:nvSpPr>
        <p:spPr>
          <a:xfrm>
            <a:off x="5772015" y="4365105"/>
            <a:ext cx="919460" cy="919460"/>
          </a:xfrm>
          <a:prstGeom prst="ellipse">
            <a:avLst/>
          </a:prstGeom>
          <a:solidFill>
            <a:srgbClr val="FFBE00"/>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00" name="Google Shape;283;p18">
            <a:extLst>
              <a:ext uri="{FF2B5EF4-FFF2-40B4-BE49-F238E27FC236}">
                <a16:creationId xmlns:a16="http://schemas.microsoft.com/office/drawing/2014/main" id="{347ADD5E-7E5B-2BDC-7B27-23A4442482F2}"/>
              </a:ext>
            </a:extLst>
          </p:cNvPr>
          <p:cNvSpPr/>
          <p:nvPr/>
        </p:nvSpPr>
        <p:spPr>
          <a:xfrm>
            <a:off x="5239571" y="1710735"/>
            <a:ext cx="1984346" cy="504437"/>
          </a:xfrm>
          <a:prstGeom prst="roundRect">
            <a:avLst>
              <a:gd name="adj" fmla="val 50000"/>
            </a:avLst>
          </a:prstGeom>
          <a:solidFill>
            <a:schemeClr val="accent2">
              <a:lumMod val="40000"/>
              <a:lumOff val="60000"/>
            </a:schemeClr>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rgbClr val="FFFFFF"/>
              </a:solidFill>
            </a:endParaRPr>
          </a:p>
        </p:txBody>
      </p:sp>
      <p:grpSp>
        <p:nvGrpSpPr>
          <p:cNvPr id="101" name="Google Shape;284;p18">
            <a:extLst>
              <a:ext uri="{FF2B5EF4-FFF2-40B4-BE49-F238E27FC236}">
                <a16:creationId xmlns:a16="http://schemas.microsoft.com/office/drawing/2014/main" id="{8E99EDFF-57C9-4BAE-DD08-E5A13F9686BD}"/>
              </a:ext>
            </a:extLst>
          </p:cNvPr>
          <p:cNvGrpSpPr/>
          <p:nvPr/>
        </p:nvGrpSpPr>
        <p:grpSpPr>
          <a:xfrm>
            <a:off x="6022076" y="4632186"/>
            <a:ext cx="419335" cy="385299"/>
            <a:chOff x="1952836" y="2774422"/>
            <a:chExt cx="372835" cy="342573"/>
          </a:xfrm>
        </p:grpSpPr>
        <p:sp>
          <p:nvSpPr>
            <p:cNvPr id="127" name="Google Shape;285;p18">
              <a:extLst>
                <a:ext uri="{FF2B5EF4-FFF2-40B4-BE49-F238E27FC236}">
                  <a16:creationId xmlns:a16="http://schemas.microsoft.com/office/drawing/2014/main" id="{66FCABF6-B314-C8C5-D6BE-1D2F99850E7C}"/>
                </a:ext>
              </a:extLst>
            </p:cNvPr>
            <p:cNvSpPr/>
            <p:nvPr/>
          </p:nvSpPr>
          <p:spPr>
            <a:xfrm>
              <a:off x="2076490" y="3057581"/>
              <a:ext cx="40869" cy="40869"/>
            </a:xfrm>
            <a:custGeom>
              <a:avLst/>
              <a:gdLst/>
              <a:ahLst/>
              <a:cxnLst/>
              <a:rect l="l" t="t" r="r" b="b"/>
              <a:pathLst>
                <a:path w="1287" h="1287" extrusionOk="0">
                  <a:moveTo>
                    <a:pt x="643" y="346"/>
                  </a:moveTo>
                  <a:cubicBezTo>
                    <a:pt x="810" y="346"/>
                    <a:pt x="941" y="477"/>
                    <a:pt x="941" y="644"/>
                  </a:cubicBezTo>
                  <a:cubicBezTo>
                    <a:pt x="941" y="811"/>
                    <a:pt x="810" y="941"/>
                    <a:pt x="643" y="941"/>
                  </a:cubicBezTo>
                  <a:cubicBezTo>
                    <a:pt x="476" y="941"/>
                    <a:pt x="345" y="811"/>
                    <a:pt x="345" y="644"/>
                  </a:cubicBezTo>
                  <a:cubicBezTo>
                    <a:pt x="345" y="477"/>
                    <a:pt x="476" y="346"/>
                    <a:pt x="643" y="346"/>
                  </a:cubicBezTo>
                  <a:close/>
                  <a:moveTo>
                    <a:pt x="643" y="1"/>
                  </a:moveTo>
                  <a:cubicBezTo>
                    <a:pt x="286" y="1"/>
                    <a:pt x="0" y="287"/>
                    <a:pt x="0" y="644"/>
                  </a:cubicBezTo>
                  <a:cubicBezTo>
                    <a:pt x="0" y="1001"/>
                    <a:pt x="286" y="1287"/>
                    <a:pt x="643" y="1287"/>
                  </a:cubicBezTo>
                  <a:cubicBezTo>
                    <a:pt x="1000" y="1287"/>
                    <a:pt x="1286" y="1001"/>
                    <a:pt x="1286" y="644"/>
                  </a:cubicBezTo>
                  <a:cubicBezTo>
                    <a:pt x="1286" y="287"/>
                    <a:pt x="1000" y="1"/>
                    <a:pt x="643" y="1"/>
                  </a:cubicBezTo>
                  <a:close/>
                </a:path>
              </a:pathLst>
            </a:custGeom>
            <a:solidFill>
              <a:schemeClr val="dk1"/>
            </a:solidFill>
            <a:ln>
              <a:noFill/>
            </a:ln>
          </p:spPr>
          <p:txBody>
            <a:bodyPr spcFirstLastPara="1" wrap="square" lIns="121900" tIns="121900" rIns="121900" bIns="121900" anchor="ctr" anchorCtr="0">
              <a:noAutofit/>
            </a:bodyPr>
            <a:lstStyle/>
            <a:p>
              <a:endParaRPr sz="2400"/>
            </a:p>
          </p:txBody>
        </p:sp>
        <p:sp>
          <p:nvSpPr>
            <p:cNvPr id="128" name="Google Shape;286;p18">
              <a:extLst>
                <a:ext uri="{FF2B5EF4-FFF2-40B4-BE49-F238E27FC236}">
                  <a16:creationId xmlns:a16="http://schemas.microsoft.com/office/drawing/2014/main" id="{DF655C18-30B8-7AC7-EB4C-81E9B0ADB84F}"/>
                </a:ext>
              </a:extLst>
            </p:cNvPr>
            <p:cNvSpPr/>
            <p:nvPr/>
          </p:nvSpPr>
          <p:spPr>
            <a:xfrm>
              <a:off x="2208432" y="3057581"/>
              <a:ext cx="40869" cy="40869"/>
            </a:xfrm>
            <a:custGeom>
              <a:avLst/>
              <a:gdLst/>
              <a:ahLst/>
              <a:cxnLst/>
              <a:rect l="l" t="t" r="r" b="b"/>
              <a:pathLst>
                <a:path w="1287" h="1287" extrusionOk="0">
                  <a:moveTo>
                    <a:pt x="643" y="346"/>
                  </a:moveTo>
                  <a:cubicBezTo>
                    <a:pt x="810" y="346"/>
                    <a:pt x="941" y="477"/>
                    <a:pt x="941" y="644"/>
                  </a:cubicBezTo>
                  <a:cubicBezTo>
                    <a:pt x="941" y="811"/>
                    <a:pt x="810" y="941"/>
                    <a:pt x="643" y="941"/>
                  </a:cubicBezTo>
                  <a:cubicBezTo>
                    <a:pt x="477" y="941"/>
                    <a:pt x="346" y="811"/>
                    <a:pt x="346" y="644"/>
                  </a:cubicBezTo>
                  <a:cubicBezTo>
                    <a:pt x="346" y="477"/>
                    <a:pt x="477" y="346"/>
                    <a:pt x="643" y="346"/>
                  </a:cubicBezTo>
                  <a:close/>
                  <a:moveTo>
                    <a:pt x="643" y="1"/>
                  </a:moveTo>
                  <a:cubicBezTo>
                    <a:pt x="286" y="1"/>
                    <a:pt x="0" y="287"/>
                    <a:pt x="0" y="644"/>
                  </a:cubicBezTo>
                  <a:cubicBezTo>
                    <a:pt x="0" y="1001"/>
                    <a:pt x="286" y="1287"/>
                    <a:pt x="643" y="1287"/>
                  </a:cubicBezTo>
                  <a:cubicBezTo>
                    <a:pt x="1001" y="1287"/>
                    <a:pt x="1286" y="1001"/>
                    <a:pt x="1286" y="644"/>
                  </a:cubicBezTo>
                  <a:cubicBezTo>
                    <a:pt x="1286" y="287"/>
                    <a:pt x="1001" y="1"/>
                    <a:pt x="643" y="1"/>
                  </a:cubicBezTo>
                  <a:close/>
                </a:path>
              </a:pathLst>
            </a:custGeom>
            <a:solidFill>
              <a:schemeClr val="dk1"/>
            </a:solidFill>
            <a:ln>
              <a:noFill/>
            </a:ln>
          </p:spPr>
          <p:txBody>
            <a:bodyPr spcFirstLastPara="1" wrap="square" lIns="121900" tIns="121900" rIns="121900" bIns="121900" anchor="ctr" anchorCtr="0">
              <a:noAutofit/>
            </a:bodyPr>
            <a:lstStyle/>
            <a:p>
              <a:endParaRPr sz="2400"/>
            </a:p>
          </p:txBody>
        </p:sp>
        <p:sp>
          <p:nvSpPr>
            <p:cNvPr id="129" name="Google Shape;287;p18">
              <a:extLst>
                <a:ext uri="{FF2B5EF4-FFF2-40B4-BE49-F238E27FC236}">
                  <a16:creationId xmlns:a16="http://schemas.microsoft.com/office/drawing/2014/main" id="{18F93C8E-1067-E7B5-104D-2E4BB85BA4EE}"/>
                </a:ext>
              </a:extLst>
            </p:cNvPr>
            <p:cNvSpPr/>
            <p:nvPr/>
          </p:nvSpPr>
          <p:spPr>
            <a:xfrm>
              <a:off x="1952836" y="2774422"/>
              <a:ext cx="372835" cy="342573"/>
            </a:xfrm>
            <a:custGeom>
              <a:avLst/>
              <a:gdLst/>
              <a:ahLst/>
              <a:cxnLst/>
              <a:rect l="l" t="t" r="r" b="b"/>
              <a:pathLst>
                <a:path w="11741" h="10788" extrusionOk="0">
                  <a:moveTo>
                    <a:pt x="5382" y="1988"/>
                  </a:moveTo>
                  <a:lnTo>
                    <a:pt x="5382" y="3001"/>
                  </a:lnTo>
                  <a:lnTo>
                    <a:pt x="4359" y="3001"/>
                  </a:lnTo>
                  <a:lnTo>
                    <a:pt x="4359" y="1988"/>
                  </a:lnTo>
                  <a:close/>
                  <a:moveTo>
                    <a:pt x="6752" y="1988"/>
                  </a:moveTo>
                  <a:lnTo>
                    <a:pt x="6752" y="3001"/>
                  </a:lnTo>
                  <a:lnTo>
                    <a:pt x="5728" y="3001"/>
                  </a:lnTo>
                  <a:lnTo>
                    <a:pt x="5728" y="1988"/>
                  </a:lnTo>
                  <a:close/>
                  <a:moveTo>
                    <a:pt x="8121" y="1988"/>
                  </a:moveTo>
                  <a:lnTo>
                    <a:pt x="8121" y="3001"/>
                  </a:lnTo>
                  <a:lnTo>
                    <a:pt x="7097" y="3001"/>
                  </a:lnTo>
                  <a:lnTo>
                    <a:pt x="7097" y="1988"/>
                  </a:lnTo>
                  <a:close/>
                  <a:moveTo>
                    <a:pt x="9490" y="1988"/>
                  </a:moveTo>
                  <a:lnTo>
                    <a:pt x="9490" y="3001"/>
                  </a:lnTo>
                  <a:lnTo>
                    <a:pt x="8466" y="3001"/>
                  </a:lnTo>
                  <a:lnTo>
                    <a:pt x="8466" y="1988"/>
                  </a:lnTo>
                  <a:close/>
                  <a:moveTo>
                    <a:pt x="10324" y="1988"/>
                  </a:moveTo>
                  <a:lnTo>
                    <a:pt x="10085" y="3001"/>
                  </a:lnTo>
                  <a:lnTo>
                    <a:pt x="9847" y="3001"/>
                  </a:lnTo>
                  <a:lnTo>
                    <a:pt x="9847" y="1988"/>
                  </a:lnTo>
                  <a:close/>
                  <a:moveTo>
                    <a:pt x="4001" y="2000"/>
                  </a:moveTo>
                  <a:lnTo>
                    <a:pt x="4001" y="3012"/>
                  </a:lnTo>
                  <a:lnTo>
                    <a:pt x="3311" y="3012"/>
                  </a:lnTo>
                  <a:lnTo>
                    <a:pt x="2965" y="2000"/>
                  </a:lnTo>
                  <a:close/>
                  <a:moveTo>
                    <a:pt x="10014" y="3334"/>
                  </a:moveTo>
                  <a:lnTo>
                    <a:pt x="9847" y="4048"/>
                  </a:lnTo>
                  <a:lnTo>
                    <a:pt x="9847" y="3334"/>
                  </a:lnTo>
                  <a:close/>
                  <a:moveTo>
                    <a:pt x="4013" y="3334"/>
                  </a:moveTo>
                  <a:lnTo>
                    <a:pt x="4013" y="4370"/>
                  </a:lnTo>
                  <a:lnTo>
                    <a:pt x="3823" y="4370"/>
                  </a:lnTo>
                  <a:lnTo>
                    <a:pt x="3454" y="3334"/>
                  </a:lnTo>
                  <a:close/>
                  <a:moveTo>
                    <a:pt x="5371" y="3334"/>
                  </a:moveTo>
                  <a:lnTo>
                    <a:pt x="5371" y="4370"/>
                  </a:lnTo>
                  <a:lnTo>
                    <a:pt x="4347" y="4370"/>
                  </a:lnTo>
                  <a:lnTo>
                    <a:pt x="4347" y="3334"/>
                  </a:lnTo>
                  <a:close/>
                  <a:moveTo>
                    <a:pt x="6752" y="3334"/>
                  </a:moveTo>
                  <a:lnTo>
                    <a:pt x="6752" y="4370"/>
                  </a:lnTo>
                  <a:lnTo>
                    <a:pt x="5728" y="4370"/>
                  </a:lnTo>
                  <a:lnTo>
                    <a:pt x="5728" y="3334"/>
                  </a:lnTo>
                  <a:close/>
                  <a:moveTo>
                    <a:pt x="8121" y="3358"/>
                  </a:moveTo>
                  <a:lnTo>
                    <a:pt x="8121" y="4382"/>
                  </a:lnTo>
                  <a:lnTo>
                    <a:pt x="7097" y="4382"/>
                  </a:lnTo>
                  <a:lnTo>
                    <a:pt x="7097" y="3358"/>
                  </a:lnTo>
                  <a:close/>
                  <a:moveTo>
                    <a:pt x="9514" y="3358"/>
                  </a:moveTo>
                  <a:lnTo>
                    <a:pt x="9514" y="4382"/>
                  </a:lnTo>
                  <a:lnTo>
                    <a:pt x="8478" y="4382"/>
                  </a:lnTo>
                  <a:lnTo>
                    <a:pt x="8478" y="3358"/>
                  </a:lnTo>
                  <a:close/>
                  <a:moveTo>
                    <a:pt x="4001" y="4727"/>
                  </a:moveTo>
                  <a:lnTo>
                    <a:pt x="4001" y="4941"/>
                  </a:lnTo>
                  <a:lnTo>
                    <a:pt x="3930" y="4727"/>
                  </a:lnTo>
                  <a:close/>
                  <a:moveTo>
                    <a:pt x="5371" y="4715"/>
                  </a:moveTo>
                  <a:lnTo>
                    <a:pt x="5371" y="5525"/>
                  </a:lnTo>
                  <a:cubicBezTo>
                    <a:pt x="5297" y="5521"/>
                    <a:pt x="5230" y="5520"/>
                    <a:pt x="5167" y="5520"/>
                  </a:cubicBezTo>
                  <a:cubicBezTo>
                    <a:pt x="5049" y="5520"/>
                    <a:pt x="4947" y="5524"/>
                    <a:pt x="4854" y="5524"/>
                  </a:cubicBezTo>
                  <a:cubicBezTo>
                    <a:pt x="4666" y="5524"/>
                    <a:pt x="4516" y="5507"/>
                    <a:pt x="4347" y="5406"/>
                  </a:cubicBezTo>
                  <a:lnTo>
                    <a:pt x="4347" y="4715"/>
                  </a:lnTo>
                  <a:close/>
                  <a:moveTo>
                    <a:pt x="6752" y="4727"/>
                  </a:moveTo>
                  <a:lnTo>
                    <a:pt x="6752" y="5525"/>
                  </a:lnTo>
                  <a:lnTo>
                    <a:pt x="5728" y="5525"/>
                  </a:lnTo>
                  <a:lnTo>
                    <a:pt x="5728" y="4727"/>
                  </a:lnTo>
                  <a:close/>
                  <a:moveTo>
                    <a:pt x="8121" y="4727"/>
                  </a:moveTo>
                  <a:lnTo>
                    <a:pt x="8121" y="5525"/>
                  </a:lnTo>
                  <a:lnTo>
                    <a:pt x="7097" y="5525"/>
                  </a:lnTo>
                  <a:lnTo>
                    <a:pt x="7097" y="4727"/>
                  </a:lnTo>
                  <a:close/>
                  <a:moveTo>
                    <a:pt x="9490" y="4727"/>
                  </a:moveTo>
                  <a:lnTo>
                    <a:pt x="9490" y="5525"/>
                  </a:lnTo>
                  <a:lnTo>
                    <a:pt x="8466" y="5525"/>
                  </a:lnTo>
                  <a:lnTo>
                    <a:pt x="8466" y="4727"/>
                  </a:lnTo>
                  <a:close/>
                  <a:moveTo>
                    <a:pt x="4537" y="8680"/>
                  </a:moveTo>
                  <a:cubicBezTo>
                    <a:pt x="5025" y="8680"/>
                    <a:pt x="5418" y="9085"/>
                    <a:pt x="5418" y="9561"/>
                  </a:cubicBezTo>
                  <a:cubicBezTo>
                    <a:pt x="5418" y="10037"/>
                    <a:pt x="5025" y="10442"/>
                    <a:pt x="4537" y="10442"/>
                  </a:cubicBezTo>
                  <a:cubicBezTo>
                    <a:pt x="4049" y="10442"/>
                    <a:pt x="3656" y="10049"/>
                    <a:pt x="3656" y="9561"/>
                  </a:cubicBezTo>
                  <a:cubicBezTo>
                    <a:pt x="3656" y="9085"/>
                    <a:pt x="4049" y="8680"/>
                    <a:pt x="4537" y="8680"/>
                  </a:cubicBezTo>
                  <a:close/>
                  <a:moveTo>
                    <a:pt x="8692" y="8680"/>
                  </a:moveTo>
                  <a:cubicBezTo>
                    <a:pt x="9181" y="8680"/>
                    <a:pt x="9573" y="9085"/>
                    <a:pt x="9573" y="9561"/>
                  </a:cubicBezTo>
                  <a:cubicBezTo>
                    <a:pt x="9573" y="10037"/>
                    <a:pt x="9181" y="10442"/>
                    <a:pt x="8692" y="10442"/>
                  </a:cubicBezTo>
                  <a:cubicBezTo>
                    <a:pt x="8204" y="10442"/>
                    <a:pt x="7811" y="10049"/>
                    <a:pt x="7811" y="9561"/>
                  </a:cubicBezTo>
                  <a:cubicBezTo>
                    <a:pt x="7811" y="9085"/>
                    <a:pt x="8204" y="8680"/>
                    <a:pt x="8692" y="8680"/>
                  </a:cubicBezTo>
                  <a:close/>
                  <a:moveTo>
                    <a:pt x="620" y="0"/>
                  </a:moveTo>
                  <a:cubicBezTo>
                    <a:pt x="287" y="0"/>
                    <a:pt x="1" y="286"/>
                    <a:pt x="1" y="631"/>
                  </a:cubicBezTo>
                  <a:cubicBezTo>
                    <a:pt x="1" y="976"/>
                    <a:pt x="287" y="1250"/>
                    <a:pt x="620" y="1250"/>
                  </a:cubicBezTo>
                  <a:lnTo>
                    <a:pt x="1394" y="1250"/>
                  </a:lnTo>
                  <a:lnTo>
                    <a:pt x="2346" y="3965"/>
                  </a:lnTo>
                  <a:cubicBezTo>
                    <a:pt x="2374" y="4029"/>
                    <a:pt x="2444" y="4072"/>
                    <a:pt x="2513" y="4072"/>
                  </a:cubicBezTo>
                  <a:cubicBezTo>
                    <a:pt x="2533" y="4072"/>
                    <a:pt x="2553" y="4068"/>
                    <a:pt x="2573" y="4060"/>
                  </a:cubicBezTo>
                  <a:cubicBezTo>
                    <a:pt x="2668" y="4036"/>
                    <a:pt x="2704" y="3929"/>
                    <a:pt x="2680" y="3846"/>
                  </a:cubicBezTo>
                  <a:cubicBezTo>
                    <a:pt x="1739" y="1191"/>
                    <a:pt x="1692" y="1072"/>
                    <a:pt x="1692" y="1072"/>
                  </a:cubicBezTo>
                  <a:cubicBezTo>
                    <a:pt x="1656" y="965"/>
                    <a:pt x="1561" y="905"/>
                    <a:pt x="1441" y="905"/>
                  </a:cubicBezTo>
                  <a:lnTo>
                    <a:pt x="620" y="905"/>
                  </a:lnTo>
                  <a:cubicBezTo>
                    <a:pt x="465" y="905"/>
                    <a:pt x="346" y="774"/>
                    <a:pt x="346" y="631"/>
                  </a:cubicBezTo>
                  <a:cubicBezTo>
                    <a:pt x="346" y="464"/>
                    <a:pt x="477" y="345"/>
                    <a:pt x="620" y="345"/>
                  </a:cubicBezTo>
                  <a:lnTo>
                    <a:pt x="1441" y="345"/>
                  </a:lnTo>
                  <a:cubicBezTo>
                    <a:pt x="1787" y="345"/>
                    <a:pt x="2084" y="536"/>
                    <a:pt x="2215" y="845"/>
                  </a:cubicBezTo>
                  <a:cubicBezTo>
                    <a:pt x="2418" y="1429"/>
                    <a:pt x="3585" y="4703"/>
                    <a:pt x="3751" y="5191"/>
                  </a:cubicBezTo>
                  <a:cubicBezTo>
                    <a:pt x="3870" y="5548"/>
                    <a:pt x="4287" y="5882"/>
                    <a:pt x="4775" y="5882"/>
                  </a:cubicBezTo>
                  <a:lnTo>
                    <a:pt x="10978" y="5882"/>
                  </a:lnTo>
                  <a:cubicBezTo>
                    <a:pt x="11145" y="5882"/>
                    <a:pt x="11264" y="6013"/>
                    <a:pt x="11264" y="6168"/>
                  </a:cubicBezTo>
                  <a:cubicBezTo>
                    <a:pt x="11264" y="6322"/>
                    <a:pt x="11133" y="6441"/>
                    <a:pt x="10978" y="6441"/>
                  </a:cubicBezTo>
                  <a:lnTo>
                    <a:pt x="4775" y="6441"/>
                  </a:lnTo>
                  <a:cubicBezTo>
                    <a:pt x="4108" y="6441"/>
                    <a:pt x="3489" y="6049"/>
                    <a:pt x="3227" y="5417"/>
                  </a:cubicBezTo>
                  <a:lnTo>
                    <a:pt x="2882" y="4453"/>
                  </a:lnTo>
                  <a:cubicBezTo>
                    <a:pt x="2863" y="4377"/>
                    <a:pt x="2791" y="4339"/>
                    <a:pt x="2720" y="4339"/>
                  </a:cubicBezTo>
                  <a:cubicBezTo>
                    <a:pt x="2702" y="4339"/>
                    <a:pt x="2684" y="4341"/>
                    <a:pt x="2668" y="4346"/>
                  </a:cubicBezTo>
                  <a:cubicBezTo>
                    <a:pt x="2573" y="4382"/>
                    <a:pt x="2525" y="4477"/>
                    <a:pt x="2561" y="4572"/>
                  </a:cubicBezTo>
                  <a:cubicBezTo>
                    <a:pt x="2846" y="5275"/>
                    <a:pt x="2846" y="5596"/>
                    <a:pt x="3180" y="6013"/>
                  </a:cubicBezTo>
                  <a:lnTo>
                    <a:pt x="2799" y="6560"/>
                  </a:lnTo>
                  <a:cubicBezTo>
                    <a:pt x="2215" y="7394"/>
                    <a:pt x="2715" y="8549"/>
                    <a:pt x="3716" y="8680"/>
                  </a:cubicBezTo>
                  <a:cubicBezTo>
                    <a:pt x="2918" y="9418"/>
                    <a:pt x="3442" y="10787"/>
                    <a:pt x="4549" y="10787"/>
                  </a:cubicBezTo>
                  <a:cubicBezTo>
                    <a:pt x="5656" y="10787"/>
                    <a:pt x="6168" y="9454"/>
                    <a:pt x="5394" y="8692"/>
                  </a:cubicBezTo>
                  <a:lnTo>
                    <a:pt x="7871" y="8692"/>
                  </a:lnTo>
                  <a:cubicBezTo>
                    <a:pt x="7085" y="9454"/>
                    <a:pt x="7621" y="10787"/>
                    <a:pt x="8716" y="10787"/>
                  </a:cubicBezTo>
                  <a:cubicBezTo>
                    <a:pt x="9823" y="10787"/>
                    <a:pt x="10335" y="9454"/>
                    <a:pt x="9562" y="8692"/>
                  </a:cubicBezTo>
                  <a:lnTo>
                    <a:pt x="9788" y="8692"/>
                  </a:lnTo>
                  <a:cubicBezTo>
                    <a:pt x="10133" y="8692"/>
                    <a:pt x="10419" y="8406"/>
                    <a:pt x="10419" y="8073"/>
                  </a:cubicBezTo>
                  <a:cubicBezTo>
                    <a:pt x="10419" y="7727"/>
                    <a:pt x="10133" y="7442"/>
                    <a:pt x="9788" y="7442"/>
                  </a:cubicBezTo>
                  <a:lnTo>
                    <a:pt x="8228" y="7442"/>
                  </a:lnTo>
                  <a:cubicBezTo>
                    <a:pt x="8133" y="7442"/>
                    <a:pt x="8061" y="7513"/>
                    <a:pt x="8061" y="7608"/>
                  </a:cubicBezTo>
                  <a:cubicBezTo>
                    <a:pt x="8061" y="7692"/>
                    <a:pt x="8133" y="7775"/>
                    <a:pt x="8228" y="7775"/>
                  </a:cubicBezTo>
                  <a:lnTo>
                    <a:pt x="9788" y="7775"/>
                  </a:lnTo>
                  <a:cubicBezTo>
                    <a:pt x="9954" y="7775"/>
                    <a:pt x="10074" y="7906"/>
                    <a:pt x="10074" y="8049"/>
                  </a:cubicBezTo>
                  <a:cubicBezTo>
                    <a:pt x="10074" y="8215"/>
                    <a:pt x="9943" y="8335"/>
                    <a:pt x="9788" y="8335"/>
                  </a:cubicBezTo>
                  <a:lnTo>
                    <a:pt x="3930" y="8335"/>
                  </a:lnTo>
                  <a:cubicBezTo>
                    <a:pt x="3108" y="8335"/>
                    <a:pt x="2620" y="7418"/>
                    <a:pt x="3096" y="6739"/>
                  </a:cubicBezTo>
                  <a:lnTo>
                    <a:pt x="3442" y="6251"/>
                  </a:lnTo>
                  <a:cubicBezTo>
                    <a:pt x="3573" y="6382"/>
                    <a:pt x="3739" y="6489"/>
                    <a:pt x="3906" y="6560"/>
                  </a:cubicBezTo>
                  <a:lnTo>
                    <a:pt x="3573" y="7072"/>
                  </a:lnTo>
                  <a:cubicBezTo>
                    <a:pt x="3358" y="7370"/>
                    <a:pt x="3573" y="7775"/>
                    <a:pt x="3942" y="7775"/>
                  </a:cubicBezTo>
                  <a:lnTo>
                    <a:pt x="7609" y="7775"/>
                  </a:lnTo>
                  <a:cubicBezTo>
                    <a:pt x="7692" y="7775"/>
                    <a:pt x="7764" y="7692"/>
                    <a:pt x="7764" y="7608"/>
                  </a:cubicBezTo>
                  <a:cubicBezTo>
                    <a:pt x="7764" y="7513"/>
                    <a:pt x="7692" y="7442"/>
                    <a:pt x="7609" y="7442"/>
                  </a:cubicBezTo>
                  <a:lnTo>
                    <a:pt x="3942" y="7442"/>
                  </a:lnTo>
                  <a:cubicBezTo>
                    <a:pt x="3847" y="7442"/>
                    <a:pt x="3811" y="7334"/>
                    <a:pt x="3847" y="7263"/>
                  </a:cubicBezTo>
                  <a:lnTo>
                    <a:pt x="4251" y="6703"/>
                  </a:lnTo>
                  <a:cubicBezTo>
                    <a:pt x="4465" y="6762"/>
                    <a:pt x="4535" y="6775"/>
                    <a:pt x="5134" y="6775"/>
                  </a:cubicBezTo>
                  <a:cubicBezTo>
                    <a:pt x="5630" y="6775"/>
                    <a:pt x="6490" y="6766"/>
                    <a:pt x="8097" y="6766"/>
                  </a:cubicBezTo>
                  <a:cubicBezTo>
                    <a:pt x="8881" y="6766"/>
                    <a:pt x="9842" y="6768"/>
                    <a:pt x="11026" y="6775"/>
                  </a:cubicBezTo>
                  <a:cubicBezTo>
                    <a:pt x="11371" y="6775"/>
                    <a:pt x="11645" y="6489"/>
                    <a:pt x="11645" y="6144"/>
                  </a:cubicBezTo>
                  <a:cubicBezTo>
                    <a:pt x="11598" y="5810"/>
                    <a:pt x="11312" y="5525"/>
                    <a:pt x="10966" y="5525"/>
                  </a:cubicBezTo>
                  <a:lnTo>
                    <a:pt x="10788" y="5525"/>
                  </a:lnTo>
                  <a:lnTo>
                    <a:pt x="11598" y="2048"/>
                  </a:lnTo>
                  <a:cubicBezTo>
                    <a:pt x="11740" y="1393"/>
                    <a:pt x="11252" y="762"/>
                    <a:pt x="10562" y="762"/>
                  </a:cubicBezTo>
                  <a:lnTo>
                    <a:pt x="7252" y="762"/>
                  </a:lnTo>
                  <a:cubicBezTo>
                    <a:pt x="7156" y="762"/>
                    <a:pt x="7085" y="834"/>
                    <a:pt x="7085" y="929"/>
                  </a:cubicBezTo>
                  <a:cubicBezTo>
                    <a:pt x="7085" y="1012"/>
                    <a:pt x="7156" y="1096"/>
                    <a:pt x="7252" y="1096"/>
                  </a:cubicBezTo>
                  <a:lnTo>
                    <a:pt x="10562" y="1096"/>
                  </a:lnTo>
                  <a:cubicBezTo>
                    <a:pt x="11026" y="1096"/>
                    <a:pt x="11359" y="1524"/>
                    <a:pt x="11252" y="1953"/>
                  </a:cubicBezTo>
                  <a:lnTo>
                    <a:pt x="10431" y="5525"/>
                  </a:lnTo>
                  <a:lnTo>
                    <a:pt x="9847" y="5525"/>
                  </a:lnTo>
                  <a:cubicBezTo>
                    <a:pt x="9943" y="5144"/>
                    <a:pt x="10585" y="2369"/>
                    <a:pt x="10705" y="1869"/>
                  </a:cubicBezTo>
                  <a:cubicBezTo>
                    <a:pt x="10728" y="1762"/>
                    <a:pt x="10645" y="1655"/>
                    <a:pt x="10538" y="1655"/>
                  </a:cubicBezTo>
                  <a:lnTo>
                    <a:pt x="2858" y="1655"/>
                  </a:lnTo>
                  <a:lnTo>
                    <a:pt x="2668" y="1096"/>
                  </a:lnTo>
                  <a:lnTo>
                    <a:pt x="6621" y="1096"/>
                  </a:lnTo>
                  <a:cubicBezTo>
                    <a:pt x="6716" y="1096"/>
                    <a:pt x="6787" y="1012"/>
                    <a:pt x="6787" y="929"/>
                  </a:cubicBezTo>
                  <a:cubicBezTo>
                    <a:pt x="6787" y="834"/>
                    <a:pt x="6716" y="762"/>
                    <a:pt x="6621" y="762"/>
                  </a:cubicBezTo>
                  <a:lnTo>
                    <a:pt x="2549" y="762"/>
                  </a:lnTo>
                  <a:cubicBezTo>
                    <a:pt x="2394" y="334"/>
                    <a:pt x="1965" y="0"/>
                    <a:pt x="1441" y="0"/>
                  </a:cubicBezTo>
                  <a:close/>
                </a:path>
              </a:pathLst>
            </a:custGeom>
            <a:solidFill>
              <a:schemeClr val="dk1"/>
            </a:solidFill>
            <a:ln>
              <a:noFill/>
            </a:ln>
          </p:spPr>
          <p:txBody>
            <a:bodyPr spcFirstLastPara="1" wrap="square" lIns="121900" tIns="121900" rIns="121900" bIns="121900" anchor="ctr" anchorCtr="0">
              <a:noAutofit/>
            </a:bodyPr>
            <a:lstStyle/>
            <a:p>
              <a:endParaRPr sz="2400"/>
            </a:p>
          </p:txBody>
        </p:sp>
      </p:grpSp>
      <p:cxnSp>
        <p:nvCxnSpPr>
          <p:cNvPr id="102" name="Google Shape;289;p18">
            <a:extLst>
              <a:ext uri="{FF2B5EF4-FFF2-40B4-BE49-F238E27FC236}">
                <a16:creationId xmlns:a16="http://schemas.microsoft.com/office/drawing/2014/main" id="{AB543608-C05B-6F47-0F87-8958AD017AA1}"/>
              </a:ext>
            </a:extLst>
          </p:cNvPr>
          <p:cNvCxnSpPr/>
          <p:nvPr/>
        </p:nvCxnSpPr>
        <p:spPr>
          <a:xfrm rot="10800000">
            <a:off x="9071097" y="3628863"/>
            <a:ext cx="0" cy="993354"/>
          </a:xfrm>
          <a:prstGeom prst="straightConnector1">
            <a:avLst/>
          </a:prstGeom>
          <a:noFill/>
          <a:ln w="9525" cap="flat" cmpd="sng">
            <a:solidFill>
              <a:schemeClr val="dk1"/>
            </a:solidFill>
            <a:prstDash val="solid"/>
            <a:round/>
            <a:headEnd type="none" w="med" len="med"/>
            <a:tailEnd type="oval" w="med" len="med"/>
          </a:ln>
        </p:spPr>
      </p:cxnSp>
      <p:sp>
        <p:nvSpPr>
          <p:cNvPr id="103" name="Google Shape;290;p18">
            <a:extLst>
              <a:ext uri="{FF2B5EF4-FFF2-40B4-BE49-F238E27FC236}">
                <a16:creationId xmlns:a16="http://schemas.microsoft.com/office/drawing/2014/main" id="{6C0FC0CB-BCA1-E614-50EF-98EC96D501EF}"/>
              </a:ext>
            </a:extLst>
          </p:cNvPr>
          <p:cNvSpPr/>
          <p:nvPr/>
        </p:nvSpPr>
        <p:spPr>
          <a:xfrm>
            <a:off x="8611367" y="4365105"/>
            <a:ext cx="919460" cy="919460"/>
          </a:xfrm>
          <a:prstGeom prst="ellipse">
            <a:avLst/>
          </a:prstGeom>
          <a:solidFill>
            <a:schemeClr val="bg2">
              <a:lumMod val="90000"/>
            </a:schemeClr>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04" name="Google Shape;292;p18">
            <a:extLst>
              <a:ext uri="{FF2B5EF4-FFF2-40B4-BE49-F238E27FC236}">
                <a16:creationId xmlns:a16="http://schemas.microsoft.com/office/drawing/2014/main" id="{3A6F53D2-3716-78D4-A83A-311D6A5724CC}"/>
              </a:ext>
            </a:extLst>
          </p:cNvPr>
          <p:cNvSpPr/>
          <p:nvPr/>
        </p:nvSpPr>
        <p:spPr>
          <a:xfrm>
            <a:off x="8078924" y="1710735"/>
            <a:ext cx="1984346" cy="504437"/>
          </a:xfrm>
          <a:prstGeom prst="roundRect">
            <a:avLst>
              <a:gd name="adj" fmla="val 50000"/>
            </a:avLst>
          </a:prstGeom>
          <a:solidFill>
            <a:schemeClr val="accent2">
              <a:lumMod val="40000"/>
              <a:lumOff val="60000"/>
            </a:schemeClr>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rgbClr val="FFFFFF"/>
              </a:solidFill>
            </a:endParaRPr>
          </a:p>
        </p:txBody>
      </p:sp>
      <p:grpSp>
        <p:nvGrpSpPr>
          <p:cNvPr id="108" name="Google Shape;293;p18">
            <a:extLst>
              <a:ext uri="{FF2B5EF4-FFF2-40B4-BE49-F238E27FC236}">
                <a16:creationId xmlns:a16="http://schemas.microsoft.com/office/drawing/2014/main" id="{0D7F9AC7-8AB9-F373-5BF7-D82741F14BD5}"/>
              </a:ext>
            </a:extLst>
          </p:cNvPr>
          <p:cNvGrpSpPr/>
          <p:nvPr/>
        </p:nvGrpSpPr>
        <p:grpSpPr>
          <a:xfrm>
            <a:off x="8860375" y="4614507"/>
            <a:ext cx="421443" cy="420657"/>
            <a:chOff x="1421638" y="4125629"/>
            <a:chExt cx="374709" cy="374010"/>
          </a:xfrm>
        </p:grpSpPr>
        <p:sp>
          <p:nvSpPr>
            <p:cNvPr id="125" name="Google Shape;294;p18">
              <a:extLst>
                <a:ext uri="{FF2B5EF4-FFF2-40B4-BE49-F238E27FC236}">
                  <a16:creationId xmlns:a16="http://schemas.microsoft.com/office/drawing/2014/main" id="{A7400E89-FE76-6B6E-D170-1C5399EC948F}"/>
                </a:ext>
              </a:extLst>
            </p:cNvPr>
            <p:cNvSpPr/>
            <p:nvPr/>
          </p:nvSpPr>
          <p:spPr>
            <a:xfrm>
              <a:off x="1421638" y="4265954"/>
              <a:ext cx="374709" cy="233685"/>
            </a:xfrm>
            <a:custGeom>
              <a:avLst/>
              <a:gdLst/>
              <a:ahLst/>
              <a:cxnLst/>
              <a:rect l="l" t="t" r="r" b="b"/>
              <a:pathLst>
                <a:path w="11800" h="7359" extrusionOk="0">
                  <a:moveTo>
                    <a:pt x="3180" y="3298"/>
                  </a:moveTo>
                  <a:lnTo>
                    <a:pt x="3180" y="7001"/>
                  </a:lnTo>
                  <a:lnTo>
                    <a:pt x="1691" y="7001"/>
                  </a:lnTo>
                  <a:lnTo>
                    <a:pt x="1691" y="3298"/>
                  </a:lnTo>
                  <a:close/>
                  <a:moveTo>
                    <a:pt x="6680" y="2370"/>
                  </a:moveTo>
                  <a:lnTo>
                    <a:pt x="6680" y="7001"/>
                  </a:lnTo>
                  <a:lnTo>
                    <a:pt x="5192" y="7001"/>
                  </a:lnTo>
                  <a:lnTo>
                    <a:pt x="5192" y="2370"/>
                  </a:lnTo>
                  <a:close/>
                  <a:moveTo>
                    <a:pt x="10180" y="345"/>
                  </a:moveTo>
                  <a:lnTo>
                    <a:pt x="10180" y="7001"/>
                  </a:lnTo>
                  <a:lnTo>
                    <a:pt x="8692" y="7001"/>
                  </a:lnTo>
                  <a:lnTo>
                    <a:pt x="8692" y="345"/>
                  </a:lnTo>
                  <a:close/>
                  <a:moveTo>
                    <a:pt x="8502" y="0"/>
                  </a:moveTo>
                  <a:cubicBezTo>
                    <a:pt x="8406" y="0"/>
                    <a:pt x="8323" y="84"/>
                    <a:pt x="8323" y="179"/>
                  </a:cubicBezTo>
                  <a:lnTo>
                    <a:pt x="8323" y="7001"/>
                  </a:lnTo>
                  <a:lnTo>
                    <a:pt x="7013" y="7001"/>
                  </a:lnTo>
                  <a:lnTo>
                    <a:pt x="7013" y="2203"/>
                  </a:lnTo>
                  <a:cubicBezTo>
                    <a:pt x="7013" y="2120"/>
                    <a:pt x="6930" y="2024"/>
                    <a:pt x="6835" y="2024"/>
                  </a:cubicBezTo>
                  <a:lnTo>
                    <a:pt x="4989" y="2024"/>
                  </a:lnTo>
                  <a:cubicBezTo>
                    <a:pt x="4894" y="2024"/>
                    <a:pt x="4811" y="2108"/>
                    <a:pt x="4811" y="2203"/>
                  </a:cubicBezTo>
                  <a:lnTo>
                    <a:pt x="4811" y="7001"/>
                  </a:lnTo>
                  <a:lnTo>
                    <a:pt x="3501" y="7001"/>
                  </a:lnTo>
                  <a:lnTo>
                    <a:pt x="3501" y="3132"/>
                  </a:lnTo>
                  <a:cubicBezTo>
                    <a:pt x="3501" y="3036"/>
                    <a:pt x="3418" y="2953"/>
                    <a:pt x="3322" y="2953"/>
                  </a:cubicBezTo>
                  <a:lnTo>
                    <a:pt x="1477" y="2953"/>
                  </a:lnTo>
                  <a:cubicBezTo>
                    <a:pt x="1382" y="2953"/>
                    <a:pt x="1298" y="3024"/>
                    <a:pt x="1298" y="3132"/>
                  </a:cubicBezTo>
                  <a:lnTo>
                    <a:pt x="1298" y="7001"/>
                  </a:lnTo>
                  <a:lnTo>
                    <a:pt x="179" y="7001"/>
                  </a:lnTo>
                  <a:cubicBezTo>
                    <a:pt x="84" y="7001"/>
                    <a:pt x="1" y="7073"/>
                    <a:pt x="1" y="7180"/>
                  </a:cubicBezTo>
                  <a:cubicBezTo>
                    <a:pt x="1" y="7287"/>
                    <a:pt x="72" y="7358"/>
                    <a:pt x="179" y="7358"/>
                  </a:cubicBezTo>
                  <a:lnTo>
                    <a:pt x="11597" y="7358"/>
                  </a:lnTo>
                  <a:cubicBezTo>
                    <a:pt x="11681" y="7358"/>
                    <a:pt x="11776" y="7287"/>
                    <a:pt x="11776" y="7180"/>
                  </a:cubicBezTo>
                  <a:cubicBezTo>
                    <a:pt x="11800" y="7073"/>
                    <a:pt x="11728" y="7001"/>
                    <a:pt x="11633" y="7001"/>
                  </a:cubicBezTo>
                  <a:lnTo>
                    <a:pt x="10526" y="7001"/>
                  </a:lnTo>
                  <a:lnTo>
                    <a:pt x="10526" y="179"/>
                  </a:lnTo>
                  <a:cubicBezTo>
                    <a:pt x="10526" y="95"/>
                    <a:pt x="10442" y="0"/>
                    <a:pt x="10347" y="0"/>
                  </a:cubicBezTo>
                  <a:close/>
                </a:path>
              </a:pathLst>
            </a:custGeom>
            <a:solidFill>
              <a:schemeClr val="dk1"/>
            </a:solidFill>
            <a:ln>
              <a:noFill/>
            </a:ln>
          </p:spPr>
          <p:txBody>
            <a:bodyPr spcFirstLastPara="1" wrap="square" lIns="121900" tIns="121900" rIns="121900" bIns="121900" anchor="ctr" anchorCtr="0">
              <a:noAutofit/>
            </a:bodyPr>
            <a:lstStyle/>
            <a:p>
              <a:endParaRPr sz="2400"/>
            </a:p>
          </p:txBody>
        </p:sp>
        <p:sp>
          <p:nvSpPr>
            <p:cNvPr id="126" name="Google Shape;295;p18">
              <a:extLst>
                <a:ext uri="{FF2B5EF4-FFF2-40B4-BE49-F238E27FC236}">
                  <a16:creationId xmlns:a16="http://schemas.microsoft.com/office/drawing/2014/main" id="{C986E817-EEDB-8951-3E18-0FF50A740A8C}"/>
                </a:ext>
              </a:extLst>
            </p:cNvPr>
            <p:cNvSpPr/>
            <p:nvPr/>
          </p:nvSpPr>
          <p:spPr>
            <a:xfrm>
              <a:off x="1428052" y="4125629"/>
              <a:ext cx="356958" cy="215585"/>
            </a:xfrm>
            <a:custGeom>
              <a:avLst/>
              <a:gdLst/>
              <a:ahLst/>
              <a:cxnLst/>
              <a:rect l="l" t="t" r="r" b="b"/>
              <a:pathLst>
                <a:path w="11241" h="6789" extrusionOk="0">
                  <a:moveTo>
                    <a:pt x="10668" y="0"/>
                  </a:moveTo>
                  <a:cubicBezTo>
                    <a:pt x="10653" y="0"/>
                    <a:pt x="10637" y="1"/>
                    <a:pt x="10621" y="2"/>
                  </a:cubicBezTo>
                  <a:lnTo>
                    <a:pt x="9145" y="181"/>
                  </a:lnTo>
                  <a:cubicBezTo>
                    <a:pt x="8847" y="216"/>
                    <a:pt x="8633" y="490"/>
                    <a:pt x="8669" y="788"/>
                  </a:cubicBezTo>
                  <a:cubicBezTo>
                    <a:pt x="8691" y="1064"/>
                    <a:pt x="8938" y="1268"/>
                    <a:pt x="9211" y="1268"/>
                  </a:cubicBezTo>
                  <a:cubicBezTo>
                    <a:pt x="9232" y="1268"/>
                    <a:pt x="9254" y="1267"/>
                    <a:pt x="9276" y="1264"/>
                  </a:cubicBezTo>
                  <a:lnTo>
                    <a:pt x="9395" y="1252"/>
                  </a:lnTo>
                  <a:lnTo>
                    <a:pt x="9395" y="1252"/>
                  </a:lnTo>
                  <a:cubicBezTo>
                    <a:pt x="7597" y="3348"/>
                    <a:pt x="5442" y="4443"/>
                    <a:pt x="3918" y="4979"/>
                  </a:cubicBezTo>
                  <a:cubicBezTo>
                    <a:pt x="2025" y="5657"/>
                    <a:pt x="561" y="5717"/>
                    <a:pt x="537" y="5717"/>
                  </a:cubicBezTo>
                  <a:cubicBezTo>
                    <a:pt x="239" y="5729"/>
                    <a:pt x="1" y="5967"/>
                    <a:pt x="25" y="6265"/>
                  </a:cubicBezTo>
                  <a:cubicBezTo>
                    <a:pt x="37" y="6562"/>
                    <a:pt x="275" y="6789"/>
                    <a:pt x="561" y="6789"/>
                  </a:cubicBezTo>
                  <a:lnTo>
                    <a:pt x="572" y="6789"/>
                  </a:lnTo>
                  <a:cubicBezTo>
                    <a:pt x="632" y="6789"/>
                    <a:pt x="2192" y="6729"/>
                    <a:pt x="4263" y="6003"/>
                  </a:cubicBezTo>
                  <a:cubicBezTo>
                    <a:pt x="5418" y="5586"/>
                    <a:pt x="6514" y="5050"/>
                    <a:pt x="7490" y="4383"/>
                  </a:cubicBezTo>
                  <a:cubicBezTo>
                    <a:pt x="7561" y="4324"/>
                    <a:pt x="7597" y="4217"/>
                    <a:pt x="7538" y="4145"/>
                  </a:cubicBezTo>
                  <a:cubicBezTo>
                    <a:pt x="7501" y="4093"/>
                    <a:pt x="7445" y="4065"/>
                    <a:pt x="7391" y="4065"/>
                  </a:cubicBezTo>
                  <a:cubicBezTo>
                    <a:pt x="7358" y="4065"/>
                    <a:pt x="7326" y="4075"/>
                    <a:pt x="7299" y="4098"/>
                  </a:cubicBezTo>
                  <a:cubicBezTo>
                    <a:pt x="6335" y="4753"/>
                    <a:pt x="5275" y="5288"/>
                    <a:pt x="4144" y="5693"/>
                  </a:cubicBezTo>
                  <a:cubicBezTo>
                    <a:pt x="2132" y="6408"/>
                    <a:pt x="632" y="6467"/>
                    <a:pt x="561" y="6467"/>
                  </a:cubicBezTo>
                  <a:cubicBezTo>
                    <a:pt x="453" y="6467"/>
                    <a:pt x="358" y="6372"/>
                    <a:pt x="358" y="6265"/>
                  </a:cubicBezTo>
                  <a:cubicBezTo>
                    <a:pt x="358" y="6169"/>
                    <a:pt x="441" y="6074"/>
                    <a:pt x="561" y="6062"/>
                  </a:cubicBezTo>
                  <a:cubicBezTo>
                    <a:pt x="572" y="6062"/>
                    <a:pt x="2085" y="6003"/>
                    <a:pt x="4037" y="5300"/>
                  </a:cubicBezTo>
                  <a:cubicBezTo>
                    <a:pt x="5680" y="4717"/>
                    <a:pt x="8026" y="3514"/>
                    <a:pt x="9943" y="1133"/>
                  </a:cubicBezTo>
                  <a:cubicBezTo>
                    <a:pt x="10035" y="1018"/>
                    <a:pt x="9949" y="847"/>
                    <a:pt x="9813" y="847"/>
                  </a:cubicBezTo>
                  <a:cubicBezTo>
                    <a:pt x="9809" y="847"/>
                    <a:pt x="9804" y="847"/>
                    <a:pt x="9800" y="847"/>
                  </a:cubicBezTo>
                  <a:lnTo>
                    <a:pt x="9252" y="931"/>
                  </a:lnTo>
                  <a:cubicBezTo>
                    <a:pt x="9244" y="932"/>
                    <a:pt x="9236" y="932"/>
                    <a:pt x="9228" y="932"/>
                  </a:cubicBezTo>
                  <a:cubicBezTo>
                    <a:pt x="9139" y="932"/>
                    <a:pt x="9049" y="874"/>
                    <a:pt x="9038" y="776"/>
                  </a:cubicBezTo>
                  <a:cubicBezTo>
                    <a:pt x="9014" y="657"/>
                    <a:pt x="9085" y="550"/>
                    <a:pt x="9204" y="538"/>
                  </a:cubicBezTo>
                  <a:lnTo>
                    <a:pt x="10681" y="359"/>
                  </a:lnTo>
                  <a:cubicBezTo>
                    <a:pt x="10688" y="358"/>
                    <a:pt x="10696" y="358"/>
                    <a:pt x="10703" y="358"/>
                  </a:cubicBezTo>
                  <a:cubicBezTo>
                    <a:pt x="10812" y="358"/>
                    <a:pt x="10895" y="438"/>
                    <a:pt x="10895" y="550"/>
                  </a:cubicBezTo>
                  <a:lnTo>
                    <a:pt x="10895" y="2026"/>
                  </a:lnTo>
                  <a:cubicBezTo>
                    <a:pt x="10895" y="2133"/>
                    <a:pt x="10812" y="2217"/>
                    <a:pt x="10705" y="2217"/>
                  </a:cubicBezTo>
                  <a:cubicBezTo>
                    <a:pt x="10598" y="2217"/>
                    <a:pt x="10514" y="2133"/>
                    <a:pt x="10514" y="2026"/>
                  </a:cubicBezTo>
                  <a:lnTo>
                    <a:pt x="10514" y="1586"/>
                  </a:lnTo>
                  <a:cubicBezTo>
                    <a:pt x="10514" y="1502"/>
                    <a:pt x="10467" y="1443"/>
                    <a:pt x="10407" y="1419"/>
                  </a:cubicBezTo>
                  <a:cubicBezTo>
                    <a:pt x="10387" y="1409"/>
                    <a:pt x="10368" y="1405"/>
                    <a:pt x="10349" y="1405"/>
                  </a:cubicBezTo>
                  <a:cubicBezTo>
                    <a:pt x="10298" y="1405"/>
                    <a:pt x="10251" y="1435"/>
                    <a:pt x="10217" y="1478"/>
                  </a:cubicBezTo>
                  <a:cubicBezTo>
                    <a:pt x="9574" y="2264"/>
                    <a:pt x="8835" y="2979"/>
                    <a:pt x="8026" y="3610"/>
                  </a:cubicBezTo>
                  <a:cubicBezTo>
                    <a:pt x="7954" y="3669"/>
                    <a:pt x="7942" y="3764"/>
                    <a:pt x="8002" y="3848"/>
                  </a:cubicBezTo>
                  <a:cubicBezTo>
                    <a:pt x="8036" y="3888"/>
                    <a:pt x="8081" y="3910"/>
                    <a:pt x="8129" y="3910"/>
                  </a:cubicBezTo>
                  <a:cubicBezTo>
                    <a:pt x="8166" y="3910"/>
                    <a:pt x="8204" y="3897"/>
                    <a:pt x="8240" y="3872"/>
                  </a:cubicBezTo>
                  <a:cubicBezTo>
                    <a:pt x="8931" y="3336"/>
                    <a:pt x="9585" y="2729"/>
                    <a:pt x="10169" y="2062"/>
                  </a:cubicBezTo>
                  <a:cubicBezTo>
                    <a:pt x="10181" y="2336"/>
                    <a:pt x="10419" y="2574"/>
                    <a:pt x="10705" y="2574"/>
                  </a:cubicBezTo>
                  <a:cubicBezTo>
                    <a:pt x="11002" y="2574"/>
                    <a:pt x="11240" y="2336"/>
                    <a:pt x="11240" y="2038"/>
                  </a:cubicBezTo>
                  <a:lnTo>
                    <a:pt x="11240" y="573"/>
                  </a:lnTo>
                  <a:cubicBezTo>
                    <a:pt x="11240" y="395"/>
                    <a:pt x="11169" y="240"/>
                    <a:pt x="11050" y="133"/>
                  </a:cubicBezTo>
                  <a:cubicBezTo>
                    <a:pt x="10943" y="47"/>
                    <a:pt x="10807" y="0"/>
                    <a:pt x="10668" y="0"/>
                  </a:cubicBezTo>
                  <a:close/>
                </a:path>
              </a:pathLst>
            </a:custGeom>
            <a:solidFill>
              <a:schemeClr val="dk1"/>
            </a:solidFill>
            <a:ln>
              <a:noFill/>
            </a:ln>
          </p:spPr>
          <p:txBody>
            <a:bodyPr spcFirstLastPara="1" wrap="square" lIns="121900" tIns="121900" rIns="121900" bIns="121900" anchor="ctr" anchorCtr="0">
              <a:noAutofit/>
            </a:bodyPr>
            <a:lstStyle/>
            <a:p>
              <a:endParaRPr sz="2400"/>
            </a:p>
          </p:txBody>
        </p:sp>
      </p:grpSp>
      <p:cxnSp>
        <p:nvCxnSpPr>
          <p:cNvPr id="109" name="Google Shape;297;p18">
            <a:extLst>
              <a:ext uri="{FF2B5EF4-FFF2-40B4-BE49-F238E27FC236}">
                <a16:creationId xmlns:a16="http://schemas.microsoft.com/office/drawing/2014/main" id="{124B2277-9408-A006-9FEC-E7C19DAA91C0}"/>
              </a:ext>
            </a:extLst>
          </p:cNvPr>
          <p:cNvCxnSpPr/>
          <p:nvPr/>
        </p:nvCxnSpPr>
        <p:spPr>
          <a:xfrm rot="10800000">
            <a:off x="3392392" y="3628863"/>
            <a:ext cx="0" cy="993354"/>
          </a:xfrm>
          <a:prstGeom prst="straightConnector1">
            <a:avLst/>
          </a:prstGeom>
          <a:noFill/>
          <a:ln w="9525" cap="flat" cmpd="sng">
            <a:solidFill>
              <a:schemeClr val="dk1"/>
            </a:solidFill>
            <a:prstDash val="solid"/>
            <a:round/>
            <a:headEnd type="none" w="med" len="med"/>
            <a:tailEnd type="oval" w="med" len="med"/>
          </a:ln>
        </p:spPr>
      </p:cxnSp>
      <p:sp>
        <p:nvSpPr>
          <p:cNvPr id="110" name="Google Shape;298;p18">
            <a:extLst>
              <a:ext uri="{FF2B5EF4-FFF2-40B4-BE49-F238E27FC236}">
                <a16:creationId xmlns:a16="http://schemas.microsoft.com/office/drawing/2014/main" id="{6652A43B-C96A-3994-F4F7-21CF8FF79C33}"/>
              </a:ext>
            </a:extLst>
          </p:cNvPr>
          <p:cNvSpPr/>
          <p:nvPr/>
        </p:nvSpPr>
        <p:spPr>
          <a:xfrm>
            <a:off x="2932662" y="4365105"/>
            <a:ext cx="919460" cy="919460"/>
          </a:xfrm>
          <a:prstGeom prst="ellipse">
            <a:avLst/>
          </a:prstGeom>
          <a:solidFill>
            <a:srgbClr val="002060"/>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11" name="Google Shape;300;p18">
            <a:extLst>
              <a:ext uri="{FF2B5EF4-FFF2-40B4-BE49-F238E27FC236}">
                <a16:creationId xmlns:a16="http://schemas.microsoft.com/office/drawing/2014/main" id="{209DA8FB-C730-F004-B644-30D3DA783AF9}"/>
              </a:ext>
            </a:extLst>
          </p:cNvPr>
          <p:cNvSpPr/>
          <p:nvPr/>
        </p:nvSpPr>
        <p:spPr>
          <a:xfrm>
            <a:off x="2400219" y="1710735"/>
            <a:ext cx="1984346" cy="504437"/>
          </a:xfrm>
          <a:prstGeom prst="roundRect">
            <a:avLst>
              <a:gd name="adj" fmla="val 50000"/>
            </a:avLst>
          </a:prstGeom>
          <a:solidFill>
            <a:schemeClr val="accent2">
              <a:lumMod val="40000"/>
              <a:lumOff val="60000"/>
            </a:schemeClr>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rgbClr val="FFFFFF"/>
              </a:solidFill>
            </a:endParaRPr>
          </a:p>
        </p:txBody>
      </p:sp>
      <p:grpSp>
        <p:nvGrpSpPr>
          <p:cNvPr id="112" name="Google Shape;301;p18">
            <a:extLst>
              <a:ext uri="{FF2B5EF4-FFF2-40B4-BE49-F238E27FC236}">
                <a16:creationId xmlns:a16="http://schemas.microsoft.com/office/drawing/2014/main" id="{2019779D-E233-9FDA-8B22-91EB5BBB78C9}"/>
              </a:ext>
            </a:extLst>
          </p:cNvPr>
          <p:cNvGrpSpPr/>
          <p:nvPr/>
        </p:nvGrpSpPr>
        <p:grpSpPr>
          <a:xfrm>
            <a:off x="3198904" y="4617524"/>
            <a:ext cx="386977" cy="414621"/>
            <a:chOff x="4149138" y="4121151"/>
            <a:chExt cx="344065" cy="368644"/>
          </a:xfrm>
          <a:solidFill>
            <a:schemeClr val="bg1"/>
          </a:solidFill>
        </p:grpSpPr>
        <p:sp>
          <p:nvSpPr>
            <p:cNvPr id="113" name="Google Shape;302;p18">
              <a:extLst>
                <a:ext uri="{FF2B5EF4-FFF2-40B4-BE49-F238E27FC236}">
                  <a16:creationId xmlns:a16="http://schemas.microsoft.com/office/drawing/2014/main" id="{D6829F72-97C7-D352-AC57-3E9B46E94965}"/>
                </a:ext>
              </a:extLst>
            </p:cNvPr>
            <p:cNvSpPr/>
            <p:nvPr/>
          </p:nvSpPr>
          <p:spPr>
            <a:xfrm>
              <a:off x="4205853" y="4182724"/>
              <a:ext cx="225746" cy="307071"/>
            </a:xfrm>
            <a:custGeom>
              <a:avLst/>
              <a:gdLst/>
              <a:ahLst/>
              <a:cxnLst/>
              <a:rect l="l" t="t" r="r" b="b"/>
              <a:pathLst>
                <a:path w="7109" h="9670" extrusionOk="0">
                  <a:moveTo>
                    <a:pt x="3643" y="359"/>
                  </a:moveTo>
                  <a:cubicBezTo>
                    <a:pt x="4417" y="359"/>
                    <a:pt x="5132" y="645"/>
                    <a:pt x="5703" y="1157"/>
                  </a:cubicBezTo>
                  <a:cubicBezTo>
                    <a:pt x="6358" y="1752"/>
                    <a:pt x="6751" y="2597"/>
                    <a:pt x="6751" y="3478"/>
                  </a:cubicBezTo>
                  <a:cubicBezTo>
                    <a:pt x="6739" y="4074"/>
                    <a:pt x="6572" y="4669"/>
                    <a:pt x="6251" y="5157"/>
                  </a:cubicBezTo>
                  <a:cubicBezTo>
                    <a:pt x="5929" y="5645"/>
                    <a:pt x="5489" y="6038"/>
                    <a:pt x="4953" y="6288"/>
                  </a:cubicBezTo>
                  <a:cubicBezTo>
                    <a:pt x="4620" y="6431"/>
                    <a:pt x="4417" y="6776"/>
                    <a:pt x="4417" y="7146"/>
                  </a:cubicBezTo>
                  <a:lnTo>
                    <a:pt x="4417" y="7360"/>
                  </a:lnTo>
                  <a:lnTo>
                    <a:pt x="2834" y="7360"/>
                  </a:lnTo>
                  <a:lnTo>
                    <a:pt x="2834" y="7146"/>
                  </a:lnTo>
                  <a:cubicBezTo>
                    <a:pt x="2834" y="6776"/>
                    <a:pt x="2631" y="6455"/>
                    <a:pt x="2298" y="6288"/>
                  </a:cubicBezTo>
                  <a:cubicBezTo>
                    <a:pt x="1084" y="5705"/>
                    <a:pt x="381" y="4407"/>
                    <a:pt x="548" y="3074"/>
                  </a:cubicBezTo>
                  <a:cubicBezTo>
                    <a:pt x="726" y="1669"/>
                    <a:pt x="1869" y="526"/>
                    <a:pt x="3286" y="383"/>
                  </a:cubicBezTo>
                  <a:cubicBezTo>
                    <a:pt x="3405" y="359"/>
                    <a:pt x="3524" y="359"/>
                    <a:pt x="3643" y="359"/>
                  </a:cubicBezTo>
                  <a:close/>
                  <a:moveTo>
                    <a:pt x="4417" y="7729"/>
                  </a:moveTo>
                  <a:lnTo>
                    <a:pt x="4417" y="8324"/>
                  </a:lnTo>
                  <a:cubicBezTo>
                    <a:pt x="4417" y="8443"/>
                    <a:pt x="4322" y="8539"/>
                    <a:pt x="4203" y="8539"/>
                  </a:cubicBezTo>
                  <a:lnTo>
                    <a:pt x="3048" y="8539"/>
                  </a:lnTo>
                  <a:cubicBezTo>
                    <a:pt x="2929" y="8539"/>
                    <a:pt x="2834" y="8443"/>
                    <a:pt x="2834" y="8324"/>
                  </a:cubicBezTo>
                  <a:lnTo>
                    <a:pt x="2834" y="7729"/>
                  </a:lnTo>
                  <a:close/>
                  <a:moveTo>
                    <a:pt x="4024" y="8896"/>
                  </a:moveTo>
                  <a:lnTo>
                    <a:pt x="4024" y="9098"/>
                  </a:lnTo>
                  <a:cubicBezTo>
                    <a:pt x="4024" y="9217"/>
                    <a:pt x="3941" y="9313"/>
                    <a:pt x="3822" y="9313"/>
                  </a:cubicBezTo>
                  <a:lnTo>
                    <a:pt x="3429" y="9313"/>
                  </a:lnTo>
                  <a:cubicBezTo>
                    <a:pt x="3310" y="9313"/>
                    <a:pt x="3227" y="9217"/>
                    <a:pt x="3227" y="9098"/>
                  </a:cubicBezTo>
                  <a:lnTo>
                    <a:pt x="3227" y="8896"/>
                  </a:lnTo>
                  <a:close/>
                  <a:moveTo>
                    <a:pt x="3658" y="1"/>
                  </a:moveTo>
                  <a:cubicBezTo>
                    <a:pt x="3519" y="1"/>
                    <a:pt x="3379" y="9"/>
                    <a:pt x="3239" y="26"/>
                  </a:cubicBezTo>
                  <a:cubicBezTo>
                    <a:pt x="1667" y="204"/>
                    <a:pt x="381" y="1466"/>
                    <a:pt x="191" y="3026"/>
                  </a:cubicBezTo>
                  <a:cubicBezTo>
                    <a:pt x="0" y="4526"/>
                    <a:pt x="786" y="5979"/>
                    <a:pt x="2155" y="6610"/>
                  </a:cubicBezTo>
                  <a:cubicBezTo>
                    <a:pt x="2358" y="6705"/>
                    <a:pt x="2477" y="6931"/>
                    <a:pt x="2477" y="7146"/>
                  </a:cubicBezTo>
                  <a:lnTo>
                    <a:pt x="2477" y="8324"/>
                  </a:lnTo>
                  <a:cubicBezTo>
                    <a:pt x="2477" y="8574"/>
                    <a:pt x="2643" y="8789"/>
                    <a:pt x="2870" y="8860"/>
                  </a:cubicBezTo>
                  <a:lnTo>
                    <a:pt x="2870" y="9098"/>
                  </a:lnTo>
                  <a:cubicBezTo>
                    <a:pt x="2870" y="9408"/>
                    <a:pt x="3120" y="9670"/>
                    <a:pt x="3429" y="9670"/>
                  </a:cubicBezTo>
                  <a:lnTo>
                    <a:pt x="3822" y="9670"/>
                  </a:lnTo>
                  <a:cubicBezTo>
                    <a:pt x="4132" y="9670"/>
                    <a:pt x="4382" y="9408"/>
                    <a:pt x="4382" y="9098"/>
                  </a:cubicBezTo>
                  <a:lnTo>
                    <a:pt x="4382" y="8860"/>
                  </a:lnTo>
                  <a:cubicBezTo>
                    <a:pt x="4608" y="8789"/>
                    <a:pt x="4775" y="8574"/>
                    <a:pt x="4775" y="8324"/>
                  </a:cubicBezTo>
                  <a:lnTo>
                    <a:pt x="4775" y="7146"/>
                  </a:lnTo>
                  <a:cubicBezTo>
                    <a:pt x="4775" y="6931"/>
                    <a:pt x="4906" y="6717"/>
                    <a:pt x="5096" y="6610"/>
                  </a:cubicBezTo>
                  <a:cubicBezTo>
                    <a:pt x="5691" y="6336"/>
                    <a:pt x="6191" y="5895"/>
                    <a:pt x="6549" y="5348"/>
                  </a:cubicBezTo>
                  <a:cubicBezTo>
                    <a:pt x="6906" y="4788"/>
                    <a:pt x="7096" y="4133"/>
                    <a:pt x="7096" y="3455"/>
                  </a:cubicBezTo>
                  <a:cubicBezTo>
                    <a:pt x="7108" y="2490"/>
                    <a:pt x="6680" y="1538"/>
                    <a:pt x="5953" y="883"/>
                  </a:cubicBezTo>
                  <a:cubicBezTo>
                    <a:pt x="5309" y="310"/>
                    <a:pt x="4506" y="1"/>
                    <a:pt x="3658" y="1"/>
                  </a:cubicBezTo>
                  <a:close/>
                </a:path>
              </a:pathLst>
            </a:custGeom>
            <a:grpFill/>
            <a:ln>
              <a:noFill/>
            </a:ln>
          </p:spPr>
          <p:txBody>
            <a:bodyPr spcFirstLastPara="1" wrap="square" lIns="121900" tIns="121900" rIns="121900" bIns="121900" anchor="ctr" anchorCtr="0">
              <a:noAutofit/>
            </a:bodyPr>
            <a:lstStyle/>
            <a:p>
              <a:endParaRPr sz="2400"/>
            </a:p>
          </p:txBody>
        </p:sp>
        <p:sp>
          <p:nvSpPr>
            <p:cNvPr id="114" name="Google Shape;303;p18">
              <a:extLst>
                <a:ext uri="{FF2B5EF4-FFF2-40B4-BE49-F238E27FC236}">
                  <a16:creationId xmlns:a16="http://schemas.microsoft.com/office/drawing/2014/main" id="{1DF26D14-3CF8-D4D9-DB46-3A79BC9C4C8A}"/>
                </a:ext>
              </a:extLst>
            </p:cNvPr>
            <p:cNvSpPr/>
            <p:nvPr/>
          </p:nvSpPr>
          <p:spPr>
            <a:xfrm>
              <a:off x="4444777" y="4287484"/>
              <a:ext cx="48426" cy="11400"/>
            </a:xfrm>
            <a:custGeom>
              <a:avLst/>
              <a:gdLst/>
              <a:ahLst/>
              <a:cxnLst/>
              <a:rect l="l" t="t" r="r" b="b"/>
              <a:pathLst>
                <a:path w="1525" h="359" extrusionOk="0">
                  <a:moveTo>
                    <a:pt x="180" y="1"/>
                  </a:moveTo>
                  <a:cubicBezTo>
                    <a:pt x="72" y="1"/>
                    <a:pt x="1" y="72"/>
                    <a:pt x="1" y="179"/>
                  </a:cubicBezTo>
                  <a:cubicBezTo>
                    <a:pt x="1" y="275"/>
                    <a:pt x="72" y="358"/>
                    <a:pt x="180" y="358"/>
                  </a:cubicBezTo>
                  <a:lnTo>
                    <a:pt x="1346" y="358"/>
                  </a:lnTo>
                  <a:cubicBezTo>
                    <a:pt x="1442" y="358"/>
                    <a:pt x="1525" y="275"/>
                    <a:pt x="1525" y="179"/>
                  </a:cubicBezTo>
                  <a:cubicBezTo>
                    <a:pt x="1525" y="72"/>
                    <a:pt x="1430" y="1"/>
                    <a:pt x="1346" y="1"/>
                  </a:cubicBezTo>
                  <a:close/>
                </a:path>
              </a:pathLst>
            </a:custGeom>
            <a:grpFill/>
            <a:ln>
              <a:noFill/>
            </a:ln>
          </p:spPr>
          <p:txBody>
            <a:bodyPr spcFirstLastPara="1" wrap="square" lIns="121900" tIns="121900" rIns="121900" bIns="121900" anchor="ctr" anchorCtr="0">
              <a:noAutofit/>
            </a:bodyPr>
            <a:lstStyle/>
            <a:p>
              <a:endParaRPr sz="2400"/>
            </a:p>
          </p:txBody>
        </p:sp>
        <p:sp>
          <p:nvSpPr>
            <p:cNvPr id="115" name="Google Shape;304;p18">
              <a:extLst>
                <a:ext uri="{FF2B5EF4-FFF2-40B4-BE49-F238E27FC236}">
                  <a16:creationId xmlns:a16="http://schemas.microsoft.com/office/drawing/2014/main" id="{215EB318-C376-F9D0-54F9-F79D3AFA0384}"/>
                </a:ext>
              </a:extLst>
            </p:cNvPr>
            <p:cNvSpPr/>
            <p:nvPr/>
          </p:nvSpPr>
          <p:spPr>
            <a:xfrm>
              <a:off x="4149138" y="4287484"/>
              <a:ext cx="48426" cy="11400"/>
            </a:xfrm>
            <a:custGeom>
              <a:avLst/>
              <a:gdLst/>
              <a:ahLst/>
              <a:cxnLst/>
              <a:rect l="l" t="t" r="r" b="b"/>
              <a:pathLst>
                <a:path w="1525" h="359" extrusionOk="0">
                  <a:moveTo>
                    <a:pt x="179" y="1"/>
                  </a:moveTo>
                  <a:cubicBezTo>
                    <a:pt x="72" y="1"/>
                    <a:pt x="0" y="72"/>
                    <a:pt x="0" y="179"/>
                  </a:cubicBezTo>
                  <a:cubicBezTo>
                    <a:pt x="0" y="275"/>
                    <a:pt x="72" y="358"/>
                    <a:pt x="179" y="358"/>
                  </a:cubicBezTo>
                  <a:lnTo>
                    <a:pt x="1334" y="358"/>
                  </a:lnTo>
                  <a:cubicBezTo>
                    <a:pt x="1441" y="358"/>
                    <a:pt x="1512" y="275"/>
                    <a:pt x="1512" y="179"/>
                  </a:cubicBezTo>
                  <a:cubicBezTo>
                    <a:pt x="1524" y="72"/>
                    <a:pt x="1441" y="1"/>
                    <a:pt x="1334" y="1"/>
                  </a:cubicBezTo>
                  <a:close/>
                </a:path>
              </a:pathLst>
            </a:custGeom>
            <a:grpFill/>
            <a:ln>
              <a:noFill/>
            </a:ln>
          </p:spPr>
          <p:txBody>
            <a:bodyPr spcFirstLastPara="1" wrap="square" lIns="121900" tIns="121900" rIns="121900" bIns="121900" anchor="ctr" anchorCtr="0">
              <a:noAutofit/>
            </a:bodyPr>
            <a:lstStyle/>
            <a:p>
              <a:endParaRPr sz="2400"/>
            </a:p>
          </p:txBody>
        </p:sp>
        <p:sp>
          <p:nvSpPr>
            <p:cNvPr id="116" name="Google Shape;305;p18">
              <a:extLst>
                <a:ext uri="{FF2B5EF4-FFF2-40B4-BE49-F238E27FC236}">
                  <a16:creationId xmlns:a16="http://schemas.microsoft.com/office/drawing/2014/main" id="{3414826E-1D4D-D5FF-BBBC-140C3DB5CAE7}"/>
                </a:ext>
              </a:extLst>
            </p:cNvPr>
            <p:cNvSpPr/>
            <p:nvPr/>
          </p:nvSpPr>
          <p:spPr>
            <a:xfrm>
              <a:off x="4315471" y="4121151"/>
              <a:ext cx="11400" cy="48045"/>
            </a:xfrm>
            <a:custGeom>
              <a:avLst/>
              <a:gdLst/>
              <a:ahLst/>
              <a:cxnLst/>
              <a:rect l="l" t="t" r="r" b="b"/>
              <a:pathLst>
                <a:path w="359" h="1513" extrusionOk="0">
                  <a:moveTo>
                    <a:pt x="180" y="0"/>
                  </a:moveTo>
                  <a:cubicBezTo>
                    <a:pt x="72" y="0"/>
                    <a:pt x="1" y="72"/>
                    <a:pt x="1" y="179"/>
                  </a:cubicBezTo>
                  <a:lnTo>
                    <a:pt x="1" y="1334"/>
                  </a:lnTo>
                  <a:cubicBezTo>
                    <a:pt x="1" y="1441"/>
                    <a:pt x="72" y="1512"/>
                    <a:pt x="180" y="1512"/>
                  </a:cubicBezTo>
                  <a:cubicBezTo>
                    <a:pt x="275" y="1512"/>
                    <a:pt x="358" y="1441"/>
                    <a:pt x="358" y="1334"/>
                  </a:cubicBezTo>
                  <a:lnTo>
                    <a:pt x="358" y="179"/>
                  </a:lnTo>
                  <a:cubicBezTo>
                    <a:pt x="358" y="72"/>
                    <a:pt x="275" y="0"/>
                    <a:pt x="180" y="0"/>
                  </a:cubicBezTo>
                  <a:close/>
                </a:path>
              </a:pathLst>
            </a:custGeom>
            <a:grpFill/>
            <a:ln>
              <a:noFill/>
            </a:ln>
          </p:spPr>
          <p:txBody>
            <a:bodyPr spcFirstLastPara="1" wrap="square" lIns="121900" tIns="121900" rIns="121900" bIns="121900" anchor="ctr" anchorCtr="0">
              <a:noAutofit/>
            </a:bodyPr>
            <a:lstStyle/>
            <a:p>
              <a:endParaRPr sz="2400"/>
            </a:p>
          </p:txBody>
        </p:sp>
        <p:sp>
          <p:nvSpPr>
            <p:cNvPr id="117" name="Google Shape;306;p18">
              <a:extLst>
                <a:ext uri="{FF2B5EF4-FFF2-40B4-BE49-F238E27FC236}">
                  <a16:creationId xmlns:a16="http://schemas.microsoft.com/office/drawing/2014/main" id="{9E1CCC23-2E44-D122-944C-EACD8895794B}"/>
                </a:ext>
              </a:extLst>
            </p:cNvPr>
            <p:cNvSpPr/>
            <p:nvPr/>
          </p:nvSpPr>
          <p:spPr>
            <a:xfrm>
              <a:off x="4378632" y="4159575"/>
              <a:ext cx="22705" cy="27754"/>
            </a:xfrm>
            <a:custGeom>
              <a:avLst/>
              <a:gdLst/>
              <a:ahLst/>
              <a:cxnLst/>
              <a:rect l="l" t="t" r="r" b="b"/>
              <a:pathLst>
                <a:path w="715" h="874" extrusionOk="0">
                  <a:moveTo>
                    <a:pt x="513" y="0"/>
                  </a:moveTo>
                  <a:cubicBezTo>
                    <a:pt x="451" y="0"/>
                    <a:pt x="387" y="27"/>
                    <a:pt x="346" y="76"/>
                  </a:cubicBezTo>
                  <a:lnTo>
                    <a:pt x="48" y="588"/>
                  </a:lnTo>
                  <a:cubicBezTo>
                    <a:pt x="0" y="671"/>
                    <a:pt x="24" y="778"/>
                    <a:pt x="107" y="838"/>
                  </a:cubicBezTo>
                  <a:cubicBezTo>
                    <a:pt x="131" y="850"/>
                    <a:pt x="167" y="874"/>
                    <a:pt x="191" y="874"/>
                  </a:cubicBezTo>
                  <a:cubicBezTo>
                    <a:pt x="250" y="874"/>
                    <a:pt x="310" y="838"/>
                    <a:pt x="358" y="778"/>
                  </a:cubicBezTo>
                  <a:lnTo>
                    <a:pt x="655" y="278"/>
                  </a:lnTo>
                  <a:cubicBezTo>
                    <a:pt x="715" y="171"/>
                    <a:pt x="691" y="64"/>
                    <a:pt x="596" y="16"/>
                  </a:cubicBezTo>
                  <a:cubicBezTo>
                    <a:pt x="570" y="5"/>
                    <a:pt x="542" y="0"/>
                    <a:pt x="513" y="0"/>
                  </a:cubicBezTo>
                  <a:close/>
                </a:path>
              </a:pathLst>
            </a:custGeom>
            <a:grpFill/>
            <a:ln>
              <a:noFill/>
            </a:ln>
          </p:spPr>
          <p:txBody>
            <a:bodyPr spcFirstLastPara="1" wrap="square" lIns="121900" tIns="121900" rIns="121900" bIns="121900" anchor="ctr" anchorCtr="0">
              <a:noAutofit/>
            </a:bodyPr>
            <a:lstStyle/>
            <a:p>
              <a:endParaRPr sz="2400"/>
            </a:p>
          </p:txBody>
        </p:sp>
        <p:sp>
          <p:nvSpPr>
            <p:cNvPr id="118" name="Google Shape;307;p18">
              <a:extLst>
                <a:ext uri="{FF2B5EF4-FFF2-40B4-BE49-F238E27FC236}">
                  <a16:creationId xmlns:a16="http://schemas.microsoft.com/office/drawing/2014/main" id="{98AFCB06-F620-ECA8-0315-A598A2DCC41E}"/>
                </a:ext>
              </a:extLst>
            </p:cNvPr>
            <p:cNvSpPr/>
            <p:nvPr/>
          </p:nvSpPr>
          <p:spPr>
            <a:xfrm>
              <a:off x="4240243" y="4399103"/>
              <a:ext cx="22705" cy="27563"/>
            </a:xfrm>
            <a:custGeom>
              <a:avLst/>
              <a:gdLst/>
              <a:ahLst/>
              <a:cxnLst/>
              <a:rect l="l" t="t" r="r" b="b"/>
              <a:pathLst>
                <a:path w="715" h="868" extrusionOk="0">
                  <a:moveTo>
                    <a:pt x="507" y="0"/>
                  </a:moveTo>
                  <a:cubicBezTo>
                    <a:pt x="444" y="0"/>
                    <a:pt x="387" y="33"/>
                    <a:pt x="346" y="82"/>
                  </a:cubicBezTo>
                  <a:lnTo>
                    <a:pt x="48" y="594"/>
                  </a:lnTo>
                  <a:cubicBezTo>
                    <a:pt x="1" y="677"/>
                    <a:pt x="24" y="784"/>
                    <a:pt x="108" y="844"/>
                  </a:cubicBezTo>
                  <a:cubicBezTo>
                    <a:pt x="132" y="855"/>
                    <a:pt x="155" y="867"/>
                    <a:pt x="191" y="867"/>
                  </a:cubicBezTo>
                  <a:cubicBezTo>
                    <a:pt x="251" y="867"/>
                    <a:pt x="310" y="844"/>
                    <a:pt x="358" y="784"/>
                  </a:cubicBezTo>
                  <a:lnTo>
                    <a:pt x="655" y="272"/>
                  </a:lnTo>
                  <a:cubicBezTo>
                    <a:pt x="715" y="189"/>
                    <a:pt x="679" y="82"/>
                    <a:pt x="596" y="22"/>
                  </a:cubicBezTo>
                  <a:cubicBezTo>
                    <a:pt x="566" y="7"/>
                    <a:pt x="536" y="0"/>
                    <a:pt x="507" y="0"/>
                  </a:cubicBezTo>
                  <a:close/>
                </a:path>
              </a:pathLst>
            </a:custGeom>
            <a:grpFill/>
            <a:ln>
              <a:noFill/>
            </a:ln>
          </p:spPr>
          <p:txBody>
            <a:bodyPr spcFirstLastPara="1" wrap="square" lIns="121900" tIns="121900" rIns="121900" bIns="121900" anchor="ctr" anchorCtr="0">
              <a:noAutofit/>
            </a:bodyPr>
            <a:lstStyle/>
            <a:p>
              <a:endParaRPr sz="2400"/>
            </a:p>
          </p:txBody>
        </p:sp>
        <p:sp>
          <p:nvSpPr>
            <p:cNvPr id="119" name="Google Shape;308;p18">
              <a:extLst>
                <a:ext uri="{FF2B5EF4-FFF2-40B4-BE49-F238E27FC236}">
                  <a16:creationId xmlns:a16="http://schemas.microsoft.com/office/drawing/2014/main" id="{68F1BC35-36E1-944B-0E44-927DAE7D2F89}"/>
                </a:ext>
              </a:extLst>
            </p:cNvPr>
            <p:cNvSpPr/>
            <p:nvPr/>
          </p:nvSpPr>
          <p:spPr>
            <a:xfrm>
              <a:off x="4240243" y="4159130"/>
              <a:ext cx="22705" cy="28198"/>
            </a:xfrm>
            <a:custGeom>
              <a:avLst/>
              <a:gdLst/>
              <a:ahLst/>
              <a:cxnLst/>
              <a:rect l="l" t="t" r="r" b="b"/>
              <a:pathLst>
                <a:path w="715" h="888" extrusionOk="0">
                  <a:moveTo>
                    <a:pt x="213" y="1"/>
                  </a:moveTo>
                  <a:cubicBezTo>
                    <a:pt x="181" y="1"/>
                    <a:pt x="148" y="10"/>
                    <a:pt x="120" y="30"/>
                  </a:cubicBezTo>
                  <a:cubicBezTo>
                    <a:pt x="24" y="78"/>
                    <a:pt x="1" y="197"/>
                    <a:pt x="60" y="292"/>
                  </a:cubicBezTo>
                  <a:lnTo>
                    <a:pt x="358" y="792"/>
                  </a:lnTo>
                  <a:cubicBezTo>
                    <a:pt x="382" y="852"/>
                    <a:pt x="441" y="888"/>
                    <a:pt x="525" y="888"/>
                  </a:cubicBezTo>
                  <a:cubicBezTo>
                    <a:pt x="548" y="888"/>
                    <a:pt x="584" y="864"/>
                    <a:pt x="608" y="852"/>
                  </a:cubicBezTo>
                  <a:cubicBezTo>
                    <a:pt x="679" y="792"/>
                    <a:pt x="715" y="685"/>
                    <a:pt x="667" y="602"/>
                  </a:cubicBezTo>
                  <a:lnTo>
                    <a:pt x="370" y="90"/>
                  </a:lnTo>
                  <a:cubicBezTo>
                    <a:pt x="338" y="35"/>
                    <a:pt x="276" y="1"/>
                    <a:pt x="213" y="1"/>
                  </a:cubicBezTo>
                  <a:close/>
                </a:path>
              </a:pathLst>
            </a:custGeom>
            <a:grpFill/>
            <a:ln>
              <a:noFill/>
            </a:ln>
          </p:spPr>
          <p:txBody>
            <a:bodyPr spcFirstLastPara="1" wrap="square" lIns="121900" tIns="121900" rIns="121900" bIns="121900" anchor="ctr" anchorCtr="0">
              <a:noAutofit/>
            </a:bodyPr>
            <a:lstStyle/>
            <a:p>
              <a:endParaRPr sz="2400"/>
            </a:p>
          </p:txBody>
        </p:sp>
        <p:sp>
          <p:nvSpPr>
            <p:cNvPr id="120" name="Google Shape;309;p18">
              <a:extLst>
                <a:ext uri="{FF2B5EF4-FFF2-40B4-BE49-F238E27FC236}">
                  <a16:creationId xmlns:a16="http://schemas.microsoft.com/office/drawing/2014/main" id="{C03FEFB5-4B39-43E5-9BFF-CBD388850C9A}"/>
                </a:ext>
              </a:extLst>
            </p:cNvPr>
            <p:cNvSpPr/>
            <p:nvPr/>
          </p:nvSpPr>
          <p:spPr>
            <a:xfrm>
              <a:off x="4378632" y="4399230"/>
              <a:ext cx="22705" cy="28198"/>
            </a:xfrm>
            <a:custGeom>
              <a:avLst/>
              <a:gdLst/>
              <a:ahLst/>
              <a:cxnLst/>
              <a:rect l="l" t="t" r="r" b="b"/>
              <a:pathLst>
                <a:path w="715" h="888" extrusionOk="0">
                  <a:moveTo>
                    <a:pt x="221" y="0"/>
                  </a:moveTo>
                  <a:cubicBezTo>
                    <a:pt x="187" y="0"/>
                    <a:pt x="152" y="10"/>
                    <a:pt x="119" y="30"/>
                  </a:cubicBezTo>
                  <a:cubicBezTo>
                    <a:pt x="24" y="78"/>
                    <a:pt x="0" y="197"/>
                    <a:pt x="60" y="292"/>
                  </a:cubicBezTo>
                  <a:lnTo>
                    <a:pt x="358" y="792"/>
                  </a:lnTo>
                  <a:cubicBezTo>
                    <a:pt x="393" y="851"/>
                    <a:pt x="453" y="887"/>
                    <a:pt x="524" y="887"/>
                  </a:cubicBezTo>
                  <a:cubicBezTo>
                    <a:pt x="548" y="887"/>
                    <a:pt x="584" y="863"/>
                    <a:pt x="608" y="851"/>
                  </a:cubicBezTo>
                  <a:cubicBezTo>
                    <a:pt x="691" y="792"/>
                    <a:pt x="715" y="673"/>
                    <a:pt x="667" y="601"/>
                  </a:cubicBezTo>
                  <a:lnTo>
                    <a:pt x="369" y="89"/>
                  </a:lnTo>
                  <a:cubicBezTo>
                    <a:pt x="346" y="35"/>
                    <a:pt x="286" y="0"/>
                    <a:pt x="221" y="0"/>
                  </a:cubicBezTo>
                  <a:close/>
                </a:path>
              </a:pathLst>
            </a:custGeom>
            <a:grpFill/>
            <a:ln>
              <a:noFill/>
            </a:ln>
          </p:spPr>
          <p:txBody>
            <a:bodyPr spcFirstLastPara="1" wrap="square" lIns="121900" tIns="121900" rIns="121900" bIns="121900" anchor="ctr" anchorCtr="0">
              <a:noAutofit/>
            </a:bodyPr>
            <a:lstStyle/>
            <a:p>
              <a:endParaRPr sz="2400"/>
            </a:p>
          </p:txBody>
        </p:sp>
        <p:sp>
          <p:nvSpPr>
            <p:cNvPr id="121" name="Google Shape;310;p18">
              <a:extLst>
                <a:ext uri="{FF2B5EF4-FFF2-40B4-BE49-F238E27FC236}">
                  <a16:creationId xmlns:a16="http://schemas.microsoft.com/office/drawing/2014/main" id="{48818F40-200F-C94F-6ED7-85B3822D07E1}"/>
                </a:ext>
              </a:extLst>
            </p:cNvPr>
            <p:cNvSpPr/>
            <p:nvPr/>
          </p:nvSpPr>
          <p:spPr>
            <a:xfrm>
              <a:off x="4426264" y="4351851"/>
              <a:ext cx="29532" cy="21117"/>
            </a:xfrm>
            <a:custGeom>
              <a:avLst/>
              <a:gdLst/>
              <a:ahLst/>
              <a:cxnLst/>
              <a:rect l="l" t="t" r="r" b="b"/>
              <a:pathLst>
                <a:path w="930" h="665" extrusionOk="0">
                  <a:moveTo>
                    <a:pt x="215" y="0"/>
                  </a:moveTo>
                  <a:cubicBezTo>
                    <a:pt x="152" y="0"/>
                    <a:pt x="89" y="32"/>
                    <a:pt x="48" y="81"/>
                  </a:cubicBezTo>
                  <a:cubicBezTo>
                    <a:pt x="1" y="177"/>
                    <a:pt x="36" y="272"/>
                    <a:pt x="108" y="331"/>
                  </a:cubicBezTo>
                  <a:lnTo>
                    <a:pt x="608" y="629"/>
                  </a:lnTo>
                  <a:cubicBezTo>
                    <a:pt x="643" y="653"/>
                    <a:pt x="667" y="665"/>
                    <a:pt x="703" y="665"/>
                  </a:cubicBezTo>
                  <a:cubicBezTo>
                    <a:pt x="763" y="665"/>
                    <a:pt x="822" y="629"/>
                    <a:pt x="870" y="569"/>
                  </a:cubicBezTo>
                  <a:cubicBezTo>
                    <a:pt x="929" y="486"/>
                    <a:pt x="893" y="367"/>
                    <a:pt x="810" y="319"/>
                  </a:cubicBezTo>
                  <a:lnTo>
                    <a:pt x="298" y="22"/>
                  </a:lnTo>
                  <a:cubicBezTo>
                    <a:pt x="272" y="7"/>
                    <a:pt x="244" y="0"/>
                    <a:pt x="215" y="0"/>
                  </a:cubicBezTo>
                  <a:close/>
                </a:path>
              </a:pathLst>
            </a:custGeom>
            <a:grpFill/>
            <a:ln>
              <a:noFill/>
            </a:ln>
          </p:spPr>
          <p:txBody>
            <a:bodyPr spcFirstLastPara="1" wrap="square" lIns="121900" tIns="121900" rIns="121900" bIns="121900" anchor="ctr" anchorCtr="0">
              <a:noAutofit/>
            </a:bodyPr>
            <a:lstStyle/>
            <a:p>
              <a:endParaRPr sz="2400"/>
            </a:p>
          </p:txBody>
        </p:sp>
        <p:sp>
          <p:nvSpPr>
            <p:cNvPr id="122" name="Google Shape;311;p18">
              <a:extLst>
                <a:ext uri="{FF2B5EF4-FFF2-40B4-BE49-F238E27FC236}">
                  <a16:creationId xmlns:a16="http://schemas.microsoft.com/office/drawing/2014/main" id="{9557F6AC-3FA0-1B60-5E2B-93638CF6C59B}"/>
                </a:ext>
              </a:extLst>
            </p:cNvPr>
            <p:cNvSpPr/>
            <p:nvPr/>
          </p:nvSpPr>
          <p:spPr>
            <a:xfrm>
              <a:off x="4186196" y="4213463"/>
              <a:ext cx="29500" cy="21117"/>
            </a:xfrm>
            <a:custGeom>
              <a:avLst/>
              <a:gdLst/>
              <a:ahLst/>
              <a:cxnLst/>
              <a:rect l="l" t="t" r="r" b="b"/>
              <a:pathLst>
                <a:path w="929" h="665" extrusionOk="0">
                  <a:moveTo>
                    <a:pt x="214" y="0"/>
                  </a:moveTo>
                  <a:cubicBezTo>
                    <a:pt x="152" y="0"/>
                    <a:pt x="89" y="33"/>
                    <a:pt x="48" y="82"/>
                  </a:cubicBezTo>
                  <a:cubicBezTo>
                    <a:pt x="0" y="165"/>
                    <a:pt x="36" y="272"/>
                    <a:pt x="107" y="332"/>
                  </a:cubicBezTo>
                  <a:lnTo>
                    <a:pt x="619" y="629"/>
                  </a:lnTo>
                  <a:cubicBezTo>
                    <a:pt x="643" y="641"/>
                    <a:pt x="667" y="665"/>
                    <a:pt x="703" y="665"/>
                  </a:cubicBezTo>
                  <a:cubicBezTo>
                    <a:pt x="762" y="665"/>
                    <a:pt x="822" y="629"/>
                    <a:pt x="869" y="570"/>
                  </a:cubicBezTo>
                  <a:cubicBezTo>
                    <a:pt x="929" y="463"/>
                    <a:pt x="893" y="367"/>
                    <a:pt x="810" y="320"/>
                  </a:cubicBezTo>
                  <a:lnTo>
                    <a:pt x="298" y="22"/>
                  </a:lnTo>
                  <a:cubicBezTo>
                    <a:pt x="272" y="7"/>
                    <a:pt x="243" y="0"/>
                    <a:pt x="214" y="0"/>
                  </a:cubicBezTo>
                  <a:close/>
                </a:path>
              </a:pathLst>
            </a:custGeom>
            <a:grpFill/>
            <a:ln>
              <a:noFill/>
            </a:ln>
          </p:spPr>
          <p:txBody>
            <a:bodyPr spcFirstLastPara="1" wrap="square" lIns="121900" tIns="121900" rIns="121900" bIns="121900" anchor="ctr" anchorCtr="0">
              <a:noAutofit/>
            </a:bodyPr>
            <a:lstStyle/>
            <a:p>
              <a:endParaRPr sz="2400"/>
            </a:p>
          </p:txBody>
        </p:sp>
        <p:sp>
          <p:nvSpPr>
            <p:cNvPr id="123" name="Google Shape;312;p18">
              <a:extLst>
                <a:ext uri="{FF2B5EF4-FFF2-40B4-BE49-F238E27FC236}">
                  <a16:creationId xmlns:a16="http://schemas.microsoft.com/office/drawing/2014/main" id="{8B58BD51-4CAD-6325-8894-2D34F76AD53F}"/>
                </a:ext>
              </a:extLst>
            </p:cNvPr>
            <p:cNvSpPr/>
            <p:nvPr/>
          </p:nvSpPr>
          <p:spPr>
            <a:xfrm>
              <a:off x="4425883" y="4213590"/>
              <a:ext cx="29913" cy="21371"/>
            </a:xfrm>
            <a:custGeom>
              <a:avLst/>
              <a:gdLst/>
              <a:ahLst/>
              <a:cxnLst/>
              <a:rect l="l" t="t" r="r" b="b"/>
              <a:pathLst>
                <a:path w="942" h="673" extrusionOk="0">
                  <a:moveTo>
                    <a:pt x="725" y="0"/>
                  </a:moveTo>
                  <a:cubicBezTo>
                    <a:pt x="693" y="0"/>
                    <a:pt x="660" y="10"/>
                    <a:pt x="632" y="30"/>
                  </a:cubicBezTo>
                  <a:lnTo>
                    <a:pt x="120" y="328"/>
                  </a:lnTo>
                  <a:cubicBezTo>
                    <a:pt x="36" y="375"/>
                    <a:pt x="1" y="494"/>
                    <a:pt x="60" y="578"/>
                  </a:cubicBezTo>
                  <a:cubicBezTo>
                    <a:pt x="96" y="637"/>
                    <a:pt x="155" y="673"/>
                    <a:pt x="227" y="673"/>
                  </a:cubicBezTo>
                  <a:cubicBezTo>
                    <a:pt x="251" y="673"/>
                    <a:pt x="286" y="661"/>
                    <a:pt x="310" y="637"/>
                  </a:cubicBezTo>
                  <a:lnTo>
                    <a:pt x="822" y="340"/>
                  </a:lnTo>
                  <a:cubicBezTo>
                    <a:pt x="905" y="280"/>
                    <a:pt x="941" y="161"/>
                    <a:pt x="882" y="89"/>
                  </a:cubicBezTo>
                  <a:cubicBezTo>
                    <a:pt x="850" y="35"/>
                    <a:pt x="788" y="0"/>
                    <a:pt x="725" y="0"/>
                  </a:cubicBezTo>
                  <a:close/>
                </a:path>
              </a:pathLst>
            </a:custGeom>
            <a:grpFill/>
            <a:ln>
              <a:noFill/>
            </a:ln>
          </p:spPr>
          <p:txBody>
            <a:bodyPr spcFirstLastPara="1" wrap="square" lIns="121900" tIns="121900" rIns="121900" bIns="121900" anchor="ctr" anchorCtr="0">
              <a:noAutofit/>
            </a:bodyPr>
            <a:lstStyle/>
            <a:p>
              <a:endParaRPr sz="2400"/>
            </a:p>
          </p:txBody>
        </p:sp>
        <p:sp>
          <p:nvSpPr>
            <p:cNvPr id="124" name="Google Shape;313;p18">
              <a:extLst>
                <a:ext uri="{FF2B5EF4-FFF2-40B4-BE49-F238E27FC236}">
                  <a16:creationId xmlns:a16="http://schemas.microsoft.com/office/drawing/2014/main" id="{145144E4-2366-427C-2946-59A784D92E94}"/>
                </a:ext>
              </a:extLst>
            </p:cNvPr>
            <p:cNvSpPr/>
            <p:nvPr/>
          </p:nvSpPr>
          <p:spPr>
            <a:xfrm>
              <a:off x="4186196" y="4351978"/>
              <a:ext cx="29500" cy="21371"/>
            </a:xfrm>
            <a:custGeom>
              <a:avLst/>
              <a:gdLst/>
              <a:ahLst/>
              <a:cxnLst/>
              <a:rect l="l" t="t" r="r" b="b"/>
              <a:pathLst>
                <a:path w="929" h="673" extrusionOk="0">
                  <a:moveTo>
                    <a:pt x="725" y="0"/>
                  </a:moveTo>
                  <a:cubicBezTo>
                    <a:pt x="692" y="0"/>
                    <a:pt x="660" y="9"/>
                    <a:pt x="631" y="30"/>
                  </a:cubicBezTo>
                  <a:lnTo>
                    <a:pt x="119" y="327"/>
                  </a:lnTo>
                  <a:cubicBezTo>
                    <a:pt x="36" y="375"/>
                    <a:pt x="0" y="494"/>
                    <a:pt x="60" y="589"/>
                  </a:cubicBezTo>
                  <a:cubicBezTo>
                    <a:pt x="95" y="649"/>
                    <a:pt x="155" y="673"/>
                    <a:pt x="226" y="673"/>
                  </a:cubicBezTo>
                  <a:cubicBezTo>
                    <a:pt x="262" y="673"/>
                    <a:pt x="286" y="661"/>
                    <a:pt x="322" y="649"/>
                  </a:cubicBezTo>
                  <a:lnTo>
                    <a:pt x="822" y="351"/>
                  </a:lnTo>
                  <a:cubicBezTo>
                    <a:pt x="893" y="292"/>
                    <a:pt x="929" y="173"/>
                    <a:pt x="881" y="89"/>
                  </a:cubicBezTo>
                  <a:cubicBezTo>
                    <a:pt x="850" y="34"/>
                    <a:pt x="787" y="0"/>
                    <a:pt x="725"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sp>
        <p:nvSpPr>
          <p:cNvPr id="310" name="TextBox 309">
            <a:extLst>
              <a:ext uri="{FF2B5EF4-FFF2-40B4-BE49-F238E27FC236}">
                <a16:creationId xmlns:a16="http://schemas.microsoft.com/office/drawing/2014/main" id="{6363538E-B7FC-9419-B6D1-E3DB9B42CC36}"/>
              </a:ext>
            </a:extLst>
          </p:cNvPr>
          <p:cNvSpPr txBox="1"/>
          <p:nvPr/>
        </p:nvSpPr>
        <p:spPr>
          <a:xfrm>
            <a:off x="2456779" y="1734101"/>
            <a:ext cx="1924961" cy="400110"/>
          </a:xfrm>
          <a:prstGeom prst="rect">
            <a:avLst/>
          </a:prstGeom>
          <a:noFill/>
        </p:spPr>
        <p:txBody>
          <a:bodyPr wrap="square" rtlCol="0">
            <a:spAutoFit/>
          </a:bodyPr>
          <a:lstStyle/>
          <a:p>
            <a:pPr algn="ctr" rtl="1"/>
            <a:r>
              <a:rPr lang="fa-IR" sz="2000" dirty="0">
                <a:cs typeface="B Titr" panose="00000700000000000000" pitchFamily="2" charset="-78"/>
              </a:rPr>
              <a:t>تیتر عنوان موضوع</a:t>
            </a:r>
            <a:endParaRPr lang="en-US" sz="6600" dirty="0">
              <a:cs typeface="B Titr" panose="00000700000000000000" pitchFamily="2" charset="-78"/>
            </a:endParaRPr>
          </a:p>
        </p:txBody>
      </p:sp>
      <p:sp>
        <p:nvSpPr>
          <p:cNvPr id="311" name="TextBox 310">
            <a:extLst>
              <a:ext uri="{FF2B5EF4-FFF2-40B4-BE49-F238E27FC236}">
                <a16:creationId xmlns:a16="http://schemas.microsoft.com/office/drawing/2014/main" id="{16A814E9-9527-E34B-615E-F5E02982F2BC}"/>
              </a:ext>
            </a:extLst>
          </p:cNvPr>
          <p:cNvSpPr txBox="1"/>
          <p:nvPr/>
        </p:nvSpPr>
        <p:spPr>
          <a:xfrm>
            <a:off x="5221653" y="1762513"/>
            <a:ext cx="1924961" cy="400110"/>
          </a:xfrm>
          <a:prstGeom prst="rect">
            <a:avLst/>
          </a:prstGeom>
          <a:noFill/>
        </p:spPr>
        <p:txBody>
          <a:bodyPr wrap="square" rtlCol="0">
            <a:spAutoFit/>
          </a:bodyPr>
          <a:lstStyle/>
          <a:p>
            <a:pPr algn="ctr" rtl="1"/>
            <a:r>
              <a:rPr lang="fa-IR" sz="2000" dirty="0">
                <a:cs typeface="B Titr" panose="00000700000000000000" pitchFamily="2" charset="-78"/>
              </a:rPr>
              <a:t>تیتر عنوان موضوع</a:t>
            </a:r>
            <a:endParaRPr lang="en-US" sz="6600" dirty="0">
              <a:cs typeface="B Titr" panose="00000700000000000000" pitchFamily="2" charset="-78"/>
            </a:endParaRPr>
          </a:p>
        </p:txBody>
      </p:sp>
      <p:sp>
        <p:nvSpPr>
          <p:cNvPr id="312" name="TextBox 311">
            <a:extLst>
              <a:ext uri="{FF2B5EF4-FFF2-40B4-BE49-F238E27FC236}">
                <a16:creationId xmlns:a16="http://schemas.microsoft.com/office/drawing/2014/main" id="{9E34DF36-FF94-E6AB-A387-99CD83BD4B12}"/>
              </a:ext>
            </a:extLst>
          </p:cNvPr>
          <p:cNvSpPr txBox="1"/>
          <p:nvPr/>
        </p:nvSpPr>
        <p:spPr>
          <a:xfrm>
            <a:off x="8135820" y="1733351"/>
            <a:ext cx="1924961" cy="400110"/>
          </a:xfrm>
          <a:prstGeom prst="rect">
            <a:avLst/>
          </a:prstGeom>
          <a:noFill/>
        </p:spPr>
        <p:txBody>
          <a:bodyPr wrap="square" rtlCol="0">
            <a:spAutoFit/>
          </a:bodyPr>
          <a:lstStyle/>
          <a:p>
            <a:pPr algn="ctr" rtl="1"/>
            <a:r>
              <a:rPr lang="fa-IR" sz="2000" dirty="0">
                <a:cs typeface="B Titr" panose="00000700000000000000" pitchFamily="2" charset="-78"/>
              </a:rPr>
              <a:t>تیتر عنوان موضوع</a:t>
            </a:r>
            <a:endParaRPr lang="en-US" sz="6600" dirty="0">
              <a:cs typeface="B Titr" panose="00000700000000000000" pitchFamily="2" charset="-78"/>
            </a:endParaRPr>
          </a:p>
        </p:txBody>
      </p:sp>
      <p:sp>
        <p:nvSpPr>
          <p:cNvPr id="314" name="TextBox 313">
            <a:extLst>
              <a:ext uri="{FF2B5EF4-FFF2-40B4-BE49-F238E27FC236}">
                <a16:creationId xmlns:a16="http://schemas.microsoft.com/office/drawing/2014/main" id="{6334DBAC-880D-A3E5-CC76-2FAAB7511C87}"/>
              </a:ext>
            </a:extLst>
          </p:cNvPr>
          <p:cNvSpPr txBox="1"/>
          <p:nvPr/>
        </p:nvSpPr>
        <p:spPr>
          <a:xfrm>
            <a:off x="2428157" y="2339906"/>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316" name="TextBox 315">
            <a:extLst>
              <a:ext uri="{FF2B5EF4-FFF2-40B4-BE49-F238E27FC236}">
                <a16:creationId xmlns:a16="http://schemas.microsoft.com/office/drawing/2014/main" id="{AD5F6B22-A3BD-F19A-2CF3-220BC76E0EB6}"/>
              </a:ext>
            </a:extLst>
          </p:cNvPr>
          <p:cNvSpPr txBox="1"/>
          <p:nvPr/>
        </p:nvSpPr>
        <p:spPr>
          <a:xfrm>
            <a:off x="5294142" y="2349415"/>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317" name="TextBox 316">
            <a:extLst>
              <a:ext uri="{FF2B5EF4-FFF2-40B4-BE49-F238E27FC236}">
                <a16:creationId xmlns:a16="http://schemas.microsoft.com/office/drawing/2014/main" id="{425257E4-2F8E-4805-7EBD-C06D64D00763}"/>
              </a:ext>
            </a:extLst>
          </p:cNvPr>
          <p:cNvSpPr txBox="1"/>
          <p:nvPr/>
        </p:nvSpPr>
        <p:spPr>
          <a:xfrm>
            <a:off x="8057487" y="2346594"/>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318" name="TextBox 317">
            <a:extLst>
              <a:ext uri="{FF2B5EF4-FFF2-40B4-BE49-F238E27FC236}">
                <a16:creationId xmlns:a16="http://schemas.microsoft.com/office/drawing/2014/main" id="{35785470-E87E-8934-8D4F-2D253B43AC66}"/>
              </a:ext>
            </a:extLst>
          </p:cNvPr>
          <p:cNvSpPr txBox="1"/>
          <p:nvPr/>
        </p:nvSpPr>
        <p:spPr>
          <a:xfrm>
            <a:off x="2282661" y="5482206"/>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319" name="TextBox 318">
            <a:extLst>
              <a:ext uri="{FF2B5EF4-FFF2-40B4-BE49-F238E27FC236}">
                <a16:creationId xmlns:a16="http://schemas.microsoft.com/office/drawing/2014/main" id="{E26BE8B7-EB79-6CBB-7A20-3261583D76E3}"/>
              </a:ext>
            </a:extLst>
          </p:cNvPr>
          <p:cNvSpPr txBox="1"/>
          <p:nvPr/>
        </p:nvSpPr>
        <p:spPr>
          <a:xfrm>
            <a:off x="5148646" y="5491715"/>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320" name="TextBox 319">
            <a:extLst>
              <a:ext uri="{FF2B5EF4-FFF2-40B4-BE49-F238E27FC236}">
                <a16:creationId xmlns:a16="http://schemas.microsoft.com/office/drawing/2014/main" id="{591EC433-6F66-4D3C-46B1-C2CAC33670EC}"/>
              </a:ext>
            </a:extLst>
          </p:cNvPr>
          <p:cNvSpPr txBox="1"/>
          <p:nvPr/>
        </p:nvSpPr>
        <p:spPr>
          <a:xfrm>
            <a:off x="7911991" y="5488894"/>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pic>
        <p:nvPicPr>
          <p:cNvPr id="323" name="Picture 322">
            <a:hlinkClick r:id="" action="ppaction://hlinkshowjump?jump=firstslide"/>
            <a:extLst>
              <a:ext uri="{FF2B5EF4-FFF2-40B4-BE49-F238E27FC236}">
                <a16:creationId xmlns:a16="http://schemas.microsoft.com/office/drawing/2014/main" id="{C911E5AC-F2E9-C07F-0BBE-1D1E9D3EBFE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420533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21"/>
                                        </p:tgtEl>
                                        <p:attrNameLst>
                                          <p:attrName>style.visibility</p:attrName>
                                        </p:attrNameLst>
                                      </p:cBhvr>
                                      <p:to>
                                        <p:strVal val="visible"/>
                                      </p:to>
                                    </p:set>
                                    <p:animEffect transition="in" filter="randombar(horizontal)">
                                      <p:cBhvr>
                                        <p:cTn id="7" dur="500"/>
                                        <p:tgtEl>
                                          <p:spTgt spid="32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10"/>
                                        </p:tgtEl>
                                        <p:attrNameLst>
                                          <p:attrName>style.visibility</p:attrName>
                                        </p:attrNameLst>
                                      </p:cBhvr>
                                      <p:to>
                                        <p:strVal val="visible"/>
                                      </p:to>
                                    </p:set>
                                    <p:animEffect transition="in" filter="wipe(left)">
                                      <p:cBhvr>
                                        <p:cTn id="20" dur="500"/>
                                        <p:tgtEl>
                                          <p:spTgt spid="11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wipe(left)">
                                      <p:cBhvr>
                                        <p:cTn id="23" dur="500"/>
                                        <p:tgtEl>
                                          <p:spTgt spid="99"/>
                                        </p:tgtEl>
                                      </p:cBhvr>
                                    </p:animEffect>
                                  </p:childTnLst>
                                </p:cTn>
                              </p:par>
                              <p:par>
                                <p:cTn id="24" presetID="22" presetClass="entr" presetSubtype="8" fill="hold" nodeType="with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wipe(left)">
                                      <p:cBhvr>
                                        <p:cTn id="26" dur="500"/>
                                        <p:tgtEl>
                                          <p:spTgt spid="101"/>
                                        </p:tgtEl>
                                      </p:cBhvr>
                                    </p:animEffect>
                                  </p:childTnLst>
                                </p:cTn>
                              </p:par>
                              <p:par>
                                <p:cTn id="27" presetID="22" presetClass="entr" presetSubtype="8" fill="hold" nodeType="withEffect">
                                  <p:stCondLst>
                                    <p:cond delay="0"/>
                                  </p:stCondLst>
                                  <p:childTnLst>
                                    <p:set>
                                      <p:cBhvr>
                                        <p:cTn id="28" dur="1" fill="hold">
                                          <p:stCondLst>
                                            <p:cond delay="0"/>
                                          </p:stCondLst>
                                        </p:cTn>
                                        <p:tgtEl>
                                          <p:spTgt spid="108"/>
                                        </p:tgtEl>
                                        <p:attrNameLst>
                                          <p:attrName>style.visibility</p:attrName>
                                        </p:attrNameLst>
                                      </p:cBhvr>
                                      <p:to>
                                        <p:strVal val="visible"/>
                                      </p:to>
                                    </p:set>
                                    <p:animEffect transition="in" filter="wipe(left)">
                                      <p:cBhvr>
                                        <p:cTn id="29" dur="500"/>
                                        <p:tgtEl>
                                          <p:spTgt spid="10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3"/>
                                        </p:tgtEl>
                                        <p:attrNameLst>
                                          <p:attrName>style.visibility</p:attrName>
                                        </p:attrNameLst>
                                      </p:cBhvr>
                                      <p:to>
                                        <p:strVal val="visible"/>
                                      </p:to>
                                    </p:set>
                                    <p:animEffect transition="in" filter="wipe(left)">
                                      <p:cBhvr>
                                        <p:cTn id="32" dur="500"/>
                                        <p:tgtEl>
                                          <p:spTgt spid="10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09"/>
                                        </p:tgtEl>
                                        <p:attrNameLst>
                                          <p:attrName>style.visibility</p:attrName>
                                        </p:attrNameLst>
                                      </p:cBhvr>
                                      <p:to>
                                        <p:strVal val="visible"/>
                                      </p:to>
                                    </p:set>
                                    <p:animEffect transition="in" filter="wipe(down)">
                                      <p:cBhvr>
                                        <p:cTn id="37" dur="500"/>
                                        <p:tgtEl>
                                          <p:spTgt spid="109"/>
                                        </p:tgtEl>
                                      </p:cBhvr>
                                    </p:animEffect>
                                  </p:childTnLst>
                                </p:cTn>
                              </p:par>
                              <p:par>
                                <p:cTn id="38" presetID="22" presetClass="entr" presetSubtype="4" fill="hold" nodeType="withEffect">
                                  <p:stCondLst>
                                    <p:cond delay="0"/>
                                  </p:stCondLst>
                                  <p:childTnLst>
                                    <p:set>
                                      <p:cBhvr>
                                        <p:cTn id="39" dur="1" fill="hold">
                                          <p:stCondLst>
                                            <p:cond delay="0"/>
                                          </p:stCondLst>
                                        </p:cTn>
                                        <p:tgtEl>
                                          <p:spTgt spid="98"/>
                                        </p:tgtEl>
                                        <p:attrNameLst>
                                          <p:attrName>style.visibility</p:attrName>
                                        </p:attrNameLst>
                                      </p:cBhvr>
                                      <p:to>
                                        <p:strVal val="visible"/>
                                      </p:to>
                                    </p:set>
                                    <p:animEffect transition="in" filter="wipe(down)">
                                      <p:cBhvr>
                                        <p:cTn id="40" dur="500"/>
                                        <p:tgtEl>
                                          <p:spTgt spid="98"/>
                                        </p:tgtEl>
                                      </p:cBhvr>
                                    </p:animEffect>
                                  </p:childTnLst>
                                </p:cTn>
                              </p:par>
                              <p:par>
                                <p:cTn id="41" presetID="22" presetClass="entr" presetSubtype="4" fill="hold" nodeType="withEffect">
                                  <p:stCondLst>
                                    <p:cond delay="0"/>
                                  </p:stCondLst>
                                  <p:childTnLst>
                                    <p:set>
                                      <p:cBhvr>
                                        <p:cTn id="42" dur="1" fill="hold">
                                          <p:stCondLst>
                                            <p:cond delay="0"/>
                                          </p:stCondLst>
                                        </p:cTn>
                                        <p:tgtEl>
                                          <p:spTgt spid="102"/>
                                        </p:tgtEl>
                                        <p:attrNameLst>
                                          <p:attrName>style.visibility</p:attrName>
                                        </p:attrNameLst>
                                      </p:cBhvr>
                                      <p:to>
                                        <p:strVal val="visible"/>
                                      </p:to>
                                    </p:set>
                                    <p:animEffect transition="in" filter="wipe(down)">
                                      <p:cBhvr>
                                        <p:cTn id="43" dur="500"/>
                                        <p:tgtEl>
                                          <p:spTgt spid="102"/>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7"/>
                                        </p:tgtEl>
                                        <p:attrNameLst>
                                          <p:attrName>style.visibility</p:attrName>
                                        </p:attrNameLst>
                                      </p:cBhvr>
                                      <p:to>
                                        <p:strVal val="visible"/>
                                      </p:to>
                                    </p:set>
                                    <p:animEffect transition="in" filter="wipe(down)">
                                      <p:cBhvr>
                                        <p:cTn id="46" dur="500"/>
                                        <p:tgtEl>
                                          <p:spTgt spid="97"/>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96"/>
                                        </p:tgtEl>
                                        <p:attrNameLst>
                                          <p:attrName>style.visibility</p:attrName>
                                        </p:attrNameLst>
                                      </p:cBhvr>
                                      <p:to>
                                        <p:strVal val="visible"/>
                                      </p:to>
                                    </p:set>
                                    <p:animEffect transition="in" filter="wipe(down)">
                                      <p:cBhvr>
                                        <p:cTn id="49" dur="500"/>
                                        <p:tgtEl>
                                          <p:spTgt spid="96"/>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randombar(horizontal)">
                                      <p:cBhvr>
                                        <p:cTn id="54" dur="500"/>
                                        <p:tgtEl>
                                          <p:spTgt spid="111"/>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100"/>
                                        </p:tgtEl>
                                        <p:attrNameLst>
                                          <p:attrName>style.visibility</p:attrName>
                                        </p:attrNameLst>
                                      </p:cBhvr>
                                      <p:to>
                                        <p:strVal val="visible"/>
                                      </p:to>
                                    </p:set>
                                    <p:animEffect transition="in" filter="randombar(horizontal)">
                                      <p:cBhvr>
                                        <p:cTn id="57" dur="500"/>
                                        <p:tgtEl>
                                          <p:spTgt spid="100"/>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04"/>
                                        </p:tgtEl>
                                        <p:attrNameLst>
                                          <p:attrName>style.visibility</p:attrName>
                                        </p:attrNameLst>
                                      </p:cBhvr>
                                      <p:to>
                                        <p:strVal val="visible"/>
                                      </p:to>
                                    </p:set>
                                    <p:animEffect transition="in" filter="randombar(horizontal)">
                                      <p:cBhvr>
                                        <p:cTn id="60" dur="500"/>
                                        <p:tgtEl>
                                          <p:spTgt spid="104"/>
                                        </p:tgtEl>
                                      </p:cBhvr>
                                    </p:animEffec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310"/>
                                        </p:tgtEl>
                                        <p:attrNameLst>
                                          <p:attrName>style.visibility</p:attrName>
                                        </p:attrNameLst>
                                      </p:cBhvr>
                                      <p:to>
                                        <p:strVal val="visible"/>
                                      </p:to>
                                    </p:set>
                                    <p:animEffect transition="in" filter="fade">
                                      <p:cBhvr>
                                        <p:cTn id="65" dur="1000"/>
                                        <p:tgtEl>
                                          <p:spTgt spid="310"/>
                                        </p:tgtEl>
                                      </p:cBhvr>
                                    </p:animEffect>
                                    <p:anim calcmode="lin" valueType="num">
                                      <p:cBhvr>
                                        <p:cTn id="66" dur="1000" fill="hold"/>
                                        <p:tgtEl>
                                          <p:spTgt spid="310"/>
                                        </p:tgtEl>
                                        <p:attrNameLst>
                                          <p:attrName>ppt_x</p:attrName>
                                        </p:attrNameLst>
                                      </p:cBhvr>
                                      <p:tavLst>
                                        <p:tav tm="0">
                                          <p:val>
                                            <p:strVal val="#ppt_x"/>
                                          </p:val>
                                        </p:tav>
                                        <p:tav tm="100000">
                                          <p:val>
                                            <p:strVal val="#ppt_x"/>
                                          </p:val>
                                        </p:tav>
                                      </p:tavLst>
                                    </p:anim>
                                    <p:anim calcmode="lin" valueType="num">
                                      <p:cBhvr>
                                        <p:cTn id="67" dur="1000" fill="hold"/>
                                        <p:tgtEl>
                                          <p:spTgt spid="310"/>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311"/>
                                        </p:tgtEl>
                                        <p:attrNameLst>
                                          <p:attrName>style.visibility</p:attrName>
                                        </p:attrNameLst>
                                      </p:cBhvr>
                                      <p:to>
                                        <p:strVal val="visible"/>
                                      </p:to>
                                    </p:set>
                                    <p:animEffect transition="in" filter="fade">
                                      <p:cBhvr>
                                        <p:cTn id="72" dur="1000"/>
                                        <p:tgtEl>
                                          <p:spTgt spid="311"/>
                                        </p:tgtEl>
                                      </p:cBhvr>
                                    </p:animEffect>
                                    <p:anim calcmode="lin" valueType="num">
                                      <p:cBhvr>
                                        <p:cTn id="73" dur="1000" fill="hold"/>
                                        <p:tgtEl>
                                          <p:spTgt spid="311"/>
                                        </p:tgtEl>
                                        <p:attrNameLst>
                                          <p:attrName>ppt_x</p:attrName>
                                        </p:attrNameLst>
                                      </p:cBhvr>
                                      <p:tavLst>
                                        <p:tav tm="0">
                                          <p:val>
                                            <p:strVal val="#ppt_x"/>
                                          </p:val>
                                        </p:tav>
                                        <p:tav tm="100000">
                                          <p:val>
                                            <p:strVal val="#ppt_x"/>
                                          </p:val>
                                        </p:tav>
                                      </p:tavLst>
                                    </p:anim>
                                    <p:anim calcmode="lin" valueType="num">
                                      <p:cBhvr>
                                        <p:cTn id="74" dur="1000" fill="hold"/>
                                        <p:tgtEl>
                                          <p:spTgt spid="311"/>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312"/>
                                        </p:tgtEl>
                                        <p:attrNameLst>
                                          <p:attrName>style.visibility</p:attrName>
                                        </p:attrNameLst>
                                      </p:cBhvr>
                                      <p:to>
                                        <p:strVal val="visible"/>
                                      </p:to>
                                    </p:set>
                                    <p:animEffect transition="in" filter="fade">
                                      <p:cBhvr>
                                        <p:cTn id="79" dur="1000"/>
                                        <p:tgtEl>
                                          <p:spTgt spid="312"/>
                                        </p:tgtEl>
                                      </p:cBhvr>
                                    </p:animEffect>
                                    <p:anim calcmode="lin" valueType="num">
                                      <p:cBhvr>
                                        <p:cTn id="80" dur="1000" fill="hold"/>
                                        <p:tgtEl>
                                          <p:spTgt spid="312"/>
                                        </p:tgtEl>
                                        <p:attrNameLst>
                                          <p:attrName>ppt_x</p:attrName>
                                        </p:attrNameLst>
                                      </p:cBhvr>
                                      <p:tavLst>
                                        <p:tav tm="0">
                                          <p:val>
                                            <p:strVal val="#ppt_x"/>
                                          </p:val>
                                        </p:tav>
                                        <p:tav tm="100000">
                                          <p:val>
                                            <p:strVal val="#ppt_x"/>
                                          </p:val>
                                        </p:tav>
                                      </p:tavLst>
                                    </p:anim>
                                    <p:anim calcmode="lin" valueType="num">
                                      <p:cBhvr>
                                        <p:cTn id="81" dur="1000" fill="hold"/>
                                        <p:tgtEl>
                                          <p:spTgt spid="312"/>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grpId="0" nodeType="clickEffect">
                                  <p:stCondLst>
                                    <p:cond delay="0"/>
                                  </p:stCondLst>
                                  <p:childTnLst>
                                    <p:set>
                                      <p:cBhvr>
                                        <p:cTn id="85" dur="1" fill="hold">
                                          <p:stCondLst>
                                            <p:cond delay="0"/>
                                          </p:stCondLst>
                                        </p:cTn>
                                        <p:tgtEl>
                                          <p:spTgt spid="317"/>
                                        </p:tgtEl>
                                        <p:attrNameLst>
                                          <p:attrName>style.visibility</p:attrName>
                                        </p:attrNameLst>
                                      </p:cBhvr>
                                      <p:to>
                                        <p:strVal val="visible"/>
                                      </p:to>
                                    </p:set>
                                    <p:animEffect transition="in" filter="fade">
                                      <p:cBhvr>
                                        <p:cTn id="86" dur="1000"/>
                                        <p:tgtEl>
                                          <p:spTgt spid="317"/>
                                        </p:tgtEl>
                                      </p:cBhvr>
                                    </p:animEffect>
                                    <p:anim calcmode="lin" valueType="num">
                                      <p:cBhvr>
                                        <p:cTn id="87" dur="1000" fill="hold"/>
                                        <p:tgtEl>
                                          <p:spTgt spid="317"/>
                                        </p:tgtEl>
                                        <p:attrNameLst>
                                          <p:attrName>ppt_x</p:attrName>
                                        </p:attrNameLst>
                                      </p:cBhvr>
                                      <p:tavLst>
                                        <p:tav tm="0">
                                          <p:val>
                                            <p:strVal val="#ppt_x"/>
                                          </p:val>
                                        </p:tav>
                                        <p:tav tm="100000">
                                          <p:val>
                                            <p:strVal val="#ppt_x"/>
                                          </p:val>
                                        </p:tav>
                                      </p:tavLst>
                                    </p:anim>
                                    <p:anim calcmode="lin" valueType="num">
                                      <p:cBhvr>
                                        <p:cTn id="88" dur="1000" fill="hold"/>
                                        <p:tgtEl>
                                          <p:spTgt spid="317"/>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42" presetClass="entr" presetSubtype="0" fill="hold" grpId="0" nodeType="clickEffect">
                                  <p:stCondLst>
                                    <p:cond delay="0"/>
                                  </p:stCondLst>
                                  <p:childTnLst>
                                    <p:set>
                                      <p:cBhvr>
                                        <p:cTn id="92" dur="1" fill="hold">
                                          <p:stCondLst>
                                            <p:cond delay="0"/>
                                          </p:stCondLst>
                                        </p:cTn>
                                        <p:tgtEl>
                                          <p:spTgt spid="316"/>
                                        </p:tgtEl>
                                        <p:attrNameLst>
                                          <p:attrName>style.visibility</p:attrName>
                                        </p:attrNameLst>
                                      </p:cBhvr>
                                      <p:to>
                                        <p:strVal val="visible"/>
                                      </p:to>
                                    </p:set>
                                    <p:animEffect transition="in" filter="fade">
                                      <p:cBhvr>
                                        <p:cTn id="93" dur="1000"/>
                                        <p:tgtEl>
                                          <p:spTgt spid="316"/>
                                        </p:tgtEl>
                                      </p:cBhvr>
                                    </p:animEffect>
                                    <p:anim calcmode="lin" valueType="num">
                                      <p:cBhvr>
                                        <p:cTn id="94" dur="1000" fill="hold"/>
                                        <p:tgtEl>
                                          <p:spTgt spid="316"/>
                                        </p:tgtEl>
                                        <p:attrNameLst>
                                          <p:attrName>ppt_x</p:attrName>
                                        </p:attrNameLst>
                                      </p:cBhvr>
                                      <p:tavLst>
                                        <p:tav tm="0">
                                          <p:val>
                                            <p:strVal val="#ppt_x"/>
                                          </p:val>
                                        </p:tav>
                                        <p:tav tm="100000">
                                          <p:val>
                                            <p:strVal val="#ppt_x"/>
                                          </p:val>
                                        </p:tav>
                                      </p:tavLst>
                                    </p:anim>
                                    <p:anim calcmode="lin" valueType="num">
                                      <p:cBhvr>
                                        <p:cTn id="95" dur="1000" fill="hold"/>
                                        <p:tgtEl>
                                          <p:spTgt spid="316"/>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42" presetClass="entr" presetSubtype="0" fill="hold" grpId="0" nodeType="clickEffect">
                                  <p:stCondLst>
                                    <p:cond delay="0"/>
                                  </p:stCondLst>
                                  <p:childTnLst>
                                    <p:set>
                                      <p:cBhvr>
                                        <p:cTn id="99" dur="1" fill="hold">
                                          <p:stCondLst>
                                            <p:cond delay="0"/>
                                          </p:stCondLst>
                                        </p:cTn>
                                        <p:tgtEl>
                                          <p:spTgt spid="314"/>
                                        </p:tgtEl>
                                        <p:attrNameLst>
                                          <p:attrName>style.visibility</p:attrName>
                                        </p:attrNameLst>
                                      </p:cBhvr>
                                      <p:to>
                                        <p:strVal val="visible"/>
                                      </p:to>
                                    </p:set>
                                    <p:animEffect transition="in" filter="fade">
                                      <p:cBhvr>
                                        <p:cTn id="100" dur="1000"/>
                                        <p:tgtEl>
                                          <p:spTgt spid="314"/>
                                        </p:tgtEl>
                                      </p:cBhvr>
                                    </p:animEffect>
                                    <p:anim calcmode="lin" valueType="num">
                                      <p:cBhvr>
                                        <p:cTn id="101" dur="1000" fill="hold"/>
                                        <p:tgtEl>
                                          <p:spTgt spid="314"/>
                                        </p:tgtEl>
                                        <p:attrNameLst>
                                          <p:attrName>ppt_x</p:attrName>
                                        </p:attrNameLst>
                                      </p:cBhvr>
                                      <p:tavLst>
                                        <p:tav tm="0">
                                          <p:val>
                                            <p:strVal val="#ppt_x"/>
                                          </p:val>
                                        </p:tav>
                                        <p:tav tm="100000">
                                          <p:val>
                                            <p:strVal val="#ppt_x"/>
                                          </p:val>
                                        </p:tav>
                                      </p:tavLst>
                                    </p:anim>
                                    <p:anim calcmode="lin" valueType="num">
                                      <p:cBhvr>
                                        <p:cTn id="102" dur="1000" fill="hold"/>
                                        <p:tgtEl>
                                          <p:spTgt spid="314"/>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grpId="0" nodeType="clickEffect">
                                  <p:stCondLst>
                                    <p:cond delay="0"/>
                                  </p:stCondLst>
                                  <p:childTnLst>
                                    <p:set>
                                      <p:cBhvr>
                                        <p:cTn id="106" dur="1" fill="hold">
                                          <p:stCondLst>
                                            <p:cond delay="0"/>
                                          </p:stCondLst>
                                        </p:cTn>
                                        <p:tgtEl>
                                          <p:spTgt spid="318"/>
                                        </p:tgtEl>
                                        <p:attrNameLst>
                                          <p:attrName>style.visibility</p:attrName>
                                        </p:attrNameLst>
                                      </p:cBhvr>
                                      <p:to>
                                        <p:strVal val="visible"/>
                                      </p:to>
                                    </p:set>
                                    <p:animEffect transition="in" filter="fade">
                                      <p:cBhvr>
                                        <p:cTn id="107" dur="1000"/>
                                        <p:tgtEl>
                                          <p:spTgt spid="318"/>
                                        </p:tgtEl>
                                      </p:cBhvr>
                                    </p:animEffect>
                                    <p:anim calcmode="lin" valueType="num">
                                      <p:cBhvr>
                                        <p:cTn id="108" dur="1000" fill="hold"/>
                                        <p:tgtEl>
                                          <p:spTgt spid="318"/>
                                        </p:tgtEl>
                                        <p:attrNameLst>
                                          <p:attrName>ppt_x</p:attrName>
                                        </p:attrNameLst>
                                      </p:cBhvr>
                                      <p:tavLst>
                                        <p:tav tm="0">
                                          <p:val>
                                            <p:strVal val="#ppt_x"/>
                                          </p:val>
                                        </p:tav>
                                        <p:tav tm="100000">
                                          <p:val>
                                            <p:strVal val="#ppt_x"/>
                                          </p:val>
                                        </p:tav>
                                      </p:tavLst>
                                    </p:anim>
                                    <p:anim calcmode="lin" valueType="num">
                                      <p:cBhvr>
                                        <p:cTn id="109" dur="1000" fill="hold"/>
                                        <p:tgtEl>
                                          <p:spTgt spid="318"/>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319"/>
                                        </p:tgtEl>
                                        <p:attrNameLst>
                                          <p:attrName>style.visibility</p:attrName>
                                        </p:attrNameLst>
                                      </p:cBhvr>
                                      <p:to>
                                        <p:strVal val="visible"/>
                                      </p:to>
                                    </p:set>
                                    <p:animEffect transition="in" filter="fade">
                                      <p:cBhvr>
                                        <p:cTn id="114" dur="1000"/>
                                        <p:tgtEl>
                                          <p:spTgt spid="319"/>
                                        </p:tgtEl>
                                      </p:cBhvr>
                                    </p:animEffect>
                                    <p:anim calcmode="lin" valueType="num">
                                      <p:cBhvr>
                                        <p:cTn id="115" dur="1000" fill="hold"/>
                                        <p:tgtEl>
                                          <p:spTgt spid="319"/>
                                        </p:tgtEl>
                                        <p:attrNameLst>
                                          <p:attrName>ppt_x</p:attrName>
                                        </p:attrNameLst>
                                      </p:cBhvr>
                                      <p:tavLst>
                                        <p:tav tm="0">
                                          <p:val>
                                            <p:strVal val="#ppt_x"/>
                                          </p:val>
                                        </p:tav>
                                        <p:tav tm="100000">
                                          <p:val>
                                            <p:strVal val="#ppt_x"/>
                                          </p:val>
                                        </p:tav>
                                      </p:tavLst>
                                    </p:anim>
                                    <p:anim calcmode="lin" valueType="num">
                                      <p:cBhvr>
                                        <p:cTn id="116" dur="1000" fill="hold"/>
                                        <p:tgtEl>
                                          <p:spTgt spid="319"/>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42" presetClass="entr" presetSubtype="0" fill="hold" grpId="0" nodeType="clickEffect">
                                  <p:stCondLst>
                                    <p:cond delay="0"/>
                                  </p:stCondLst>
                                  <p:childTnLst>
                                    <p:set>
                                      <p:cBhvr>
                                        <p:cTn id="120" dur="1" fill="hold">
                                          <p:stCondLst>
                                            <p:cond delay="0"/>
                                          </p:stCondLst>
                                        </p:cTn>
                                        <p:tgtEl>
                                          <p:spTgt spid="320"/>
                                        </p:tgtEl>
                                        <p:attrNameLst>
                                          <p:attrName>style.visibility</p:attrName>
                                        </p:attrNameLst>
                                      </p:cBhvr>
                                      <p:to>
                                        <p:strVal val="visible"/>
                                      </p:to>
                                    </p:set>
                                    <p:animEffect transition="in" filter="fade">
                                      <p:cBhvr>
                                        <p:cTn id="121" dur="1000"/>
                                        <p:tgtEl>
                                          <p:spTgt spid="320"/>
                                        </p:tgtEl>
                                      </p:cBhvr>
                                    </p:animEffect>
                                    <p:anim calcmode="lin" valueType="num">
                                      <p:cBhvr>
                                        <p:cTn id="122" dur="1000" fill="hold"/>
                                        <p:tgtEl>
                                          <p:spTgt spid="320"/>
                                        </p:tgtEl>
                                        <p:attrNameLst>
                                          <p:attrName>ppt_x</p:attrName>
                                        </p:attrNameLst>
                                      </p:cBhvr>
                                      <p:tavLst>
                                        <p:tav tm="0">
                                          <p:val>
                                            <p:strVal val="#ppt_x"/>
                                          </p:val>
                                        </p:tav>
                                        <p:tav tm="100000">
                                          <p:val>
                                            <p:strVal val="#ppt_x"/>
                                          </p:val>
                                        </p:tav>
                                      </p:tavLst>
                                    </p:anim>
                                    <p:anim calcmode="lin" valueType="num">
                                      <p:cBhvr>
                                        <p:cTn id="123" dur="1000" fill="hold"/>
                                        <p:tgtEl>
                                          <p:spTgt spid="3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4" restart="whenNotActive" fill="hold" evtFilter="cancelBubble" nodeType="interactiveSeq">
                <p:stCondLst>
                  <p:cond evt="onClick" delay="0">
                    <p:tgtEl>
                      <p:spTgt spid="3"/>
                    </p:tgtEl>
                  </p:cond>
                </p:stCondLst>
                <p:endSync evt="end" delay="0">
                  <p:rtn val="all"/>
                </p:endSync>
                <p:childTnLst>
                  <p:par>
                    <p:cTn id="125" fill="hold">
                      <p:stCondLst>
                        <p:cond delay="0"/>
                      </p:stCondLst>
                      <p:childTnLst>
                        <p:par>
                          <p:cTn id="126" fill="hold">
                            <p:stCondLst>
                              <p:cond delay="0"/>
                            </p:stCondLst>
                            <p:childTnLst>
                              <p:par>
                                <p:cTn id="127" presetID="22" presetClass="entr" presetSubtype="2" fill="hold" nodeType="clickEffect">
                                  <p:stCondLst>
                                    <p:cond delay="0"/>
                                  </p:stCondLst>
                                  <p:childTnLst>
                                    <p:set>
                                      <p:cBhvr>
                                        <p:cTn id="128" dur="1" fill="hold">
                                          <p:stCondLst>
                                            <p:cond delay="0"/>
                                          </p:stCondLst>
                                        </p:cTn>
                                        <p:tgtEl>
                                          <p:spTgt spid="220"/>
                                        </p:tgtEl>
                                        <p:attrNameLst>
                                          <p:attrName>style.visibility</p:attrName>
                                        </p:attrNameLst>
                                      </p:cBhvr>
                                      <p:to>
                                        <p:strVal val="visible"/>
                                      </p:to>
                                    </p:set>
                                    <p:animEffect transition="in" filter="wipe(right)">
                                      <p:cBhvr>
                                        <p:cTn id="129" dur="500"/>
                                        <p:tgtEl>
                                          <p:spTgt spid="220"/>
                                        </p:tgtEl>
                                      </p:cBhvr>
                                    </p:animEffect>
                                  </p:childTnLst>
                                </p:cTn>
                              </p:par>
                            </p:childTnLst>
                          </p:cTn>
                        </p:par>
                      </p:childTnLst>
                    </p:cTn>
                  </p:par>
                </p:childTnLst>
              </p:cTn>
              <p:nextCondLst>
                <p:cond evt="onClick" delay="0">
                  <p:tgtEl>
                    <p:spTgt spid="3"/>
                  </p:tgtEl>
                </p:cond>
              </p:nextCondLst>
            </p:seq>
            <p:seq concurrent="1" nextAc="seek">
              <p:cTn id="130" restart="whenNotActive" fill="hold" evtFilter="cancelBubble" nodeType="interactiveSeq">
                <p:stCondLst>
                  <p:cond evt="onClick" delay="0">
                    <p:tgtEl>
                      <p:spTgt spid="220"/>
                    </p:tgtEl>
                  </p:cond>
                </p:stCondLst>
                <p:endSync evt="end" delay="0">
                  <p:rtn val="all"/>
                </p:endSync>
                <p:childTnLst>
                  <p:par>
                    <p:cTn id="131" fill="hold">
                      <p:stCondLst>
                        <p:cond delay="0"/>
                      </p:stCondLst>
                      <p:childTnLst>
                        <p:par>
                          <p:cTn id="132" fill="hold">
                            <p:stCondLst>
                              <p:cond delay="0"/>
                            </p:stCondLst>
                            <p:childTnLst>
                              <p:par>
                                <p:cTn id="133" presetID="22" presetClass="exit" presetSubtype="8" fill="hold" nodeType="clickEffect">
                                  <p:stCondLst>
                                    <p:cond delay="0"/>
                                  </p:stCondLst>
                                  <p:childTnLst>
                                    <p:animEffect transition="out" filter="wipe(left)">
                                      <p:cBhvr>
                                        <p:cTn id="134" dur="500"/>
                                        <p:tgtEl>
                                          <p:spTgt spid="220"/>
                                        </p:tgtEl>
                                      </p:cBhvr>
                                    </p:animEffect>
                                    <p:set>
                                      <p:cBhvr>
                                        <p:cTn id="135"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bldLst>
      <p:bldP spid="321" grpId="0"/>
      <p:bldP spid="96" grpId="0" animBg="1"/>
      <p:bldP spid="97" grpId="0" animBg="1"/>
      <p:bldP spid="99" grpId="0" animBg="1"/>
      <p:bldP spid="100" grpId="0" animBg="1"/>
      <p:bldP spid="103" grpId="0" animBg="1"/>
      <p:bldP spid="104" grpId="0" animBg="1"/>
      <p:bldP spid="110" grpId="0" animBg="1"/>
      <p:bldP spid="111" grpId="0" animBg="1"/>
      <p:bldP spid="310" grpId="0"/>
      <p:bldP spid="311" grpId="0"/>
      <p:bldP spid="312" grpId="0"/>
      <p:bldP spid="314" grpId="0"/>
      <p:bldP spid="316" grpId="0"/>
      <p:bldP spid="317" grpId="0"/>
      <p:bldP spid="318" grpId="0"/>
      <p:bldP spid="319" grpId="0"/>
      <p:bldP spid="3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2448F12-7F8A-5C03-18B0-9A0AF9C01EFA}"/>
              </a:ext>
            </a:extLst>
          </p:cNvPr>
          <p:cNvSpPr txBox="1"/>
          <p:nvPr/>
        </p:nvSpPr>
        <p:spPr>
          <a:xfrm>
            <a:off x="8364499" y="3992400"/>
            <a:ext cx="2630697" cy="2466060"/>
          </a:xfrm>
          <a:prstGeom prst="rect">
            <a:avLst/>
          </a:prstGeom>
          <a:noFill/>
        </p:spPr>
        <p:txBody>
          <a:bodyPr wrap="square">
            <a:spAutoFit/>
          </a:bodyPr>
          <a:lstStyle/>
          <a:p>
            <a:pPr algn="ctr" rtl="1">
              <a:lnSpc>
                <a:spcPct val="150000"/>
              </a:lnSpc>
            </a:pPr>
            <a:r>
              <a:rPr lang="fa-IR" sz="2000" b="1" dirty="0">
                <a:latin typeface="Kalameh" pitchFamily="2" charset="-78"/>
                <a:cs typeface="B Titr" panose="00000700000000000000" pitchFamily="2" charset="-78"/>
              </a:rPr>
              <a:t>تیتر عنوان موضوع</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pic>
        <p:nvPicPr>
          <p:cNvPr id="2" name="Picture Placeholder 11">
            <a:extLst>
              <a:ext uri="{FF2B5EF4-FFF2-40B4-BE49-F238E27FC236}">
                <a16:creationId xmlns:a16="http://schemas.microsoft.com/office/drawing/2014/main" id="{69FBF981-FAD1-DA66-3C4C-203CD878D964}"/>
              </a:ext>
            </a:extLst>
          </p:cNvPr>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3851058" y="2069234"/>
            <a:ext cx="1888436" cy="1888436"/>
          </a:xfrm>
          <a:prstGeom prst="roundRect">
            <a:avLst>
              <a:gd name="adj" fmla="val 14528"/>
            </a:avLst>
          </a:prstGeom>
          <a:effectLst>
            <a:outerShdw blurRad="63500" sx="99000" sy="99000" algn="ctr" rotWithShape="0">
              <a:prstClr val="black">
                <a:alpha val="40000"/>
              </a:prstClr>
            </a:outerShdw>
          </a:effectLst>
        </p:spPr>
      </p:pic>
      <p:pic>
        <p:nvPicPr>
          <p:cNvPr id="14" name="Picture Placeholder 9">
            <a:extLst>
              <a:ext uri="{FF2B5EF4-FFF2-40B4-BE49-F238E27FC236}">
                <a16:creationId xmlns:a16="http://schemas.microsoft.com/office/drawing/2014/main" id="{59577AB6-3A44-01FC-D368-6E177F05A830}"/>
              </a:ext>
            </a:extLst>
          </p:cNvPr>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a:xfrm>
            <a:off x="1219955" y="2069234"/>
            <a:ext cx="1888436" cy="1888436"/>
          </a:xfrm>
          <a:prstGeom prst="roundRect">
            <a:avLst>
              <a:gd name="adj" fmla="val 14528"/>
            </a:avLst>
          </a:prstGeom>
          <a:effectLst>
            <a:outerShdw blurRad="63500" sx="99000" sy="99000" algn="ctr" rotWithShape="0">
              <a:prstClr val="black">
                <a:alpha val="40000"/>
              </a:prstClr>
            </a:outerShdw>
          </a:effectLst>
        </p:spPr>
      </p:pic>
      <p:pic>
        <p:nvPicPr>
          <p:cNvPr id="23" name="Picture Placeholder 15">
            <a:extLst>
              <a:ext uri="{FF2B5EF4-FFF2-40B4-BE49-F238E27FC236}">
                <a16:creationId xmlns:a16="http://schemas.microsoft.com/office/drawing/2014/main" id="{9902F888-A5CB-CF4C-3A70-1CB0AE41A823}"/>
              </a:ext>
            </a:extLst>
          </p:cNvPr>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8787437" y="2102730"/>
            <a:ext cx="1888436" cy="1888436"/>
          </a:xfrm>
          <a:prstGeom prst="roundRect">
            <a:avLst>
              <a:gd name="adj" fmla="val 14528"/>
            </a:avLst>
          </a:prstGeom>
          <a:effectLst>
            <a:outerShdw blurRad="63500" sx="99000" sy="99000" algn="ctr" rotWithShape="0">
              <a:prstClr val="black">
                <a:alpha val="40000"/>
              </a:prstClr>
            </a:outerShdw>
          </a:effectLst>
        </p:spPr>
      </p:pic>
      <p:pic>
        <p:nvPicPr>
          <p:cNvPr id="25" name="Picture Placeholder 13">
            <a:extLst>
              <a:ext uri="{FF2B5EF4-FFF2-40B4-BE49-F238E27FC236}">
                <a16:creationId xmlns:a16="http://schemas.microsoft.com/office/drawing/2014/main" id="{5452EC7E-E564-0A76-4C42-45183F115A96}"/>
              </a:ext>
            </a:extLst>
          </p:cNvPr>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a:xfrm>
            <a:off x="6309372" y="2102730"/>
            <a:ext cx="1888436" cy="1888436"/>
          </a:xfrm>
          <a:prstGeom prst="roundRect">
            <a:avLst>
              <a:gd name="adj" fmla="val 14528"/>
            </a:avLst>
          </a:prstGeom>
          <a:effectLst>
            <a:outerShdw blurRad="63500" sx="99000" sy="99000" algn="ctr" rotWithShape="0">
              <a:prstClr val="black">
                <a:alpha val="40000"/>
              </a:prstClr>
            </a:outerShdw>
          </a:effectLst>
        </p:spPr>
      </p:pic>
      <p:sp>
        <p:nvSpPr>
          <p:cNvPr id="194" name="TextBox 193">
            <a:extLst>
              <a:ext uri="{FF2B5EF4-FFF2-40B4-BE49-F238E27FC236}">
                <a16:creationId xmlns:a16="http://schemas.microsoft.com/office/drawing/2014/main" id="{CB56AA8B-845D-5B43-2A62-19C59E3D642B}"/>
              </a:ext>
            </a:extLst>
          </p:cNvPr>
          <p:cNvSpPr txBox="1"/>
          <p:nvPr/>
        </p:nvSpPr>
        <p:spPr>
          <a:xfrm>
            <a:off x="8802322" y="1382080"/>
            <a:ext cx="3047492" cy="369332"/>
          </a:xfrm>
          <a:prstGeom prst="rect">
            <a:avLst/>
          </a:prstGeom>
          <a:noFill/>
          <a:ln>
            <a:noFill/>
          </a:ln>
        </p:spPr>
        <p:txBody>
          <a:bodyPr wrap="square" rtlCol="0">
            <a:spAutoFit/>
          </a:bodyPr>
          <a:lstStyle/>
          <a:p>
            <a:r>
              <a:rPr lang="fa-IR" dirty="0">
                <a:solidFill>
                  <a:srgbClr val="FFBE00"/>
                </a:solidFill>
                <a:cs typeface="B Titr" panose="00000700000000000000" pitchFamily="2" charset="-78"/>
              </a:rPr>
              <a:t>زیر عنـوان اصلــی را وارد کـنید</a:t>
            </a:r>
            <a:endParaRPr lang="en-US" dirty="0">
              <a:solidFill>
                <a:srgbClr val="FFBE00"/>
              </a:solidFill>
              <a:cs typeface="B Titr" panose="00000700000000000000" pitchFamily="2" charset="-78"/>
            </a:endParaRPr>
          </a:p>
        </p:txBody>
      </p:sp>
      <p:sp>
        <p:nvSpPr>
          <p:cNvPr id="195" name="TextBox 194">
            <a:extLst>
              <a:ext uri="{FF2B5EF4-FFF2-40B4-BE49-F238E27FC236}">
                <a16:creationId xmlns:a16="http://schemas.microsoft.com/office/drawing/2014/main" id="{62653B9B-A939-3E1D-46E8-19FB974FBD43}"/>
              </a:ext>
            </a:extLst>
          </p:cNvPr>
          <p:cNvSpPr txBox="1"/>
          <p:nvPr/>
        </p:nvSpPr>
        <p:spPr>
          <a:xfrm>
            <a:off x="9330925" y="706870"/>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sp>
        <p:nvSpPr>
          <p:cNvPr id="4" name="TextBox 3">
            <a:extLst>
              <a:ext uri="{FF2B5EF4-FFF2-40B4-BE49-F238E27FC236}">
                <a16:creationId xmlns:a16="http://schemas.microsoft.com/office/drawing/2014/main" id="{CD579925-416B-BFF8-5C2A-FF944B21E4F9}"/>
              </a:ext>
            </a:extLst>
          </p:cNvPr>
          <p:cNvSpPr txBox="1"/>
          <p:nvPr/>
        </p:nvSpPr>
        <p:spPr>
          <a:xfrm>
            <a:off x="806566" y="4013409"/>
            <a:ext cx="2630697" cy="2466060"/>
          </a:xfrm>
          <a:prstGeom prst="rect">
            <a:avLst/>
          </a:prstGeom>
          <a:noFill/>
        </p:spPr>
        <p:txBody>
          <a:bodyPr wrap="square">
            <a:spAutoFit/>
          </a:bodyPr>
          <a:lstStyle/>
          <a:p>
            <a:pPr algn="ctr" rtl="1">
              <a:lnSpc>
                <a:spcPct val="150000"/>
              </a:lnSpc>
            </a:pPr>
            <a:r>
              <a:rPr lang="fa-IR" sz="2000" b="1" dirty="0">
                <a:latin typeface="Kalameh" pitchFamily="2" charset="-78"/>
                <a:cs typeface="B Titr" panose="00000700000000000000" pitchFamily="2" charset="-78"/>
              </a:rPr>
              <a:t>تیتر عنوان موضوع</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5" name="TextBox 4">
            <a:extLst>
              <a:ext uri="{FF2B5EF4-FFF2-40B4-BE49-F238E27FC236}">
                <a16:creationId xmlns:a16="http://schemas.microsoft.com/office/drawing/2014/main" id="{388F7446-64E1-B0DF-41D4-9573E4A725F6}"/>
              </a:ext>
            </a:extLst>
          </p:cNvPr>
          <p:cNvSpPr txBox="1"/>
          <p:nvPr/>
        </p:nvSpPr>
        <p:spPr>
          <a:xfrm>
            <a:off x="3437263" y="4015260"/>
            <a:ext cx="2630697" cy="2466060"/>
          </a:xfrm>
          <a:prstGeom prst="rect">
            <a:avLst/>
          </a:prstGeom>
          <a:noFill/>
        </p:spPr>
        <p:txBody>
          <a:bodyPr wrap="square">
            <a:spAutoFit/>
          </a:bodyPr>
          <a:lstStyle/>
          <a:p>
            <a:pPr algn="ctr" rtl="1">
              <a:lnSpc>
                <a:spcPct val="150000"/>
              </a:lnSpc>
            </a:pPr>
            <a:r>
              <a:rPr lang="fa-IR" sz="2000" b="1" dirty="0">
                <a:latin typeface="Kalameh" pitchFamily="2" charset="-78"/>
                <a:cs typeface="B Titr" panose="00000700000000000000" pitchFamily="2" charset="-78"/>
              </a:rPr>
              <a:t>تیتر عنوان موضوع</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6" name="TextBox 5">
            <a:extLst>
              <a:ext uri="{FF2B5EF4-FFF2-40B4-BE49-F238E27FC236}">
                <a16:creationId xmlns:a16="http://schemas.microsoft.com/office/drawing/2014/main" id="{D1FA3F0E-A61E-95C5-4514-EAB77502DD80}"/>
              </a:ext>
            </a:extLst>
          </p:cNvPr>
          <p:cNvSpPr txBox="1"/>
          <p:nvPr/>
        </p:nvSpPr>
        <p:spPr>
          <a:xfrm>
            <a:off x="5943125" y="3990549"/>
            <a:ext cx="2630697" cy="2466060"/>
          </a:xfrm>
          <a:prstGeom prst="rect">
            <a:avLst/>
          </a:prstGeom>
          <a:noFill/>
        </p:spPr>
        <p:txBody>
          <a:bodyPr wrap="square">
            <a:spAutoFit/>
          </a:bodyPr>
          <a:lstStyle/>
          <a:p>
            <a:pPr algn="ctr" rtl="1">
              <a:lnSpc>
                <a:spcPct val="150000"/>
              </a:lnSpc>
            </a:pPr>
            <a:r>
              <a:rPr lang="fa-IR" sz="2000" b="1" dirty="0">
                <a:latin typeface="Kalameh" pitchFamily="2" charset="-78"/>
                <a:cs typeface="B Titr" panose="00000700000000000000" pitchFamily="2" charset="-78"/>
              </a:rPr>
              <a:t>تیتر عنوان موضوع</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pic>
        <p:nvPicPr>
          <p:cNvPr id="9" name="Picture 8">
            <a:hlinkClick r:id="" action="ppaction://hlinkshowjump?jump=firstslide"/>
            <a:extLst>
              <a:ext uri="{FF2B5EF4-FFF2-40B4-BE49-F238E27FC236}">
                <a16:creationId xmlns:a16="http://schemas.microsoft.com/office/drawing/2014/main" id="{5130280A-6834-76F1-00FA-A39FB1FD381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2128881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95"/>
                                        </p:tgtEl>
                                        <p:attrNameLst>
                                          <p:attrName>style.visibility</p:attrName>
                                        </p:attrNameLst>
                                      </p:cBhvr>
                                      <p:to>
                                        <p:strVal val="visible"/>
                                      </p:to>
                                    </p:set>
                                    <p:animEffect transition="in" filter="randombar(horizontal)">
                                      <p:cBhvr>
                                        <p:cTn id="7" dur="500"/>
                                        <p:tgtEl>
                                          <p:spTgt spid="19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94"/>
                                        </p:tgtEl>
                                        <p:attrNameLst>
                                          <p:attrName>style.visibility</p:attrName>
                                        </p:attrNameLst>
                                      </p:cBhvr>
                                      <p:to>
                                        <p:strVal val="visible"/>
                                      </p:to>
                                    </p:set>
                                    <p:animEffect transition="in" filter="randombar(horizontal)">
                                      <p:cBhvr>
                                        <p:cTn id="10" dur="500"/>
                                        <p:tgtEl>
                                          <p:spTgt spid="19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1000"/>
                                        <p:tgtEl>
                                          <p:spTgt spid="4"/>
                                        </p:tgtEl>
                                      </p:cBhvr>
                                    </p:animEffect>
                                    <p:anim calcmode="lin" valueType="num">
                                      <p:cBhvr>
                                        <p:cTn id="44" dur="1000" fill="hold"/>
                                        <p:tgtEl>
                                          <p:spTgt spid="4"/>
                                        </p:tgtEl>
                                        <p:attrNameLst>
                                          <p:attrName>ppt_x</p:attrName>
                                        </p:attrNameLst>
                                      </p:cBhvr>
                                      <p:tavLst>
                                        <p:tav tm="0">
                                          <p:val>
                                            <p:strVal val="#ppt_x"/>
                                          </p:val>
                                        </p:tav>
                                        <p:tav tm="100000">
                                          <p:val>
                                            <p:strVal val="#ppt_x"/>
                                          </p:val>
                                        </p:tav>
                                      </p:tavLst>
                                    </p:anim>
                                    <p:anim calcmode="lin" valueType="num">
                                      <p:cBhvr>
                                        <p:cTn id="4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1000"/>
                                        <p:tgtEl>
                                          <p:spTgt spid="5"/>
                                        </p:tgtEl>
                                      </p:cBhvr>
                                    </p:animEffect>
                                    <p:anim calcmode="lin" valueType="num">
                                      <p:cBhvr>
                                        <p:cTn id="51" dur="1000" fill="hold"/>
                                        <p:tgtEl>
                                          <p:spTgt spid="5"/>
                                        </p:tgtEl>
                                        <p:attrNameLst>
                                          <p:attrName>ppt_x</p:attrName>
                                        </p:attrNameLst>
                                      </p:cBhvr>
                                      <p:tavLst>
                                        <p:tav tm="0">
                                          <p:val>
                                            <p:strVal val="#ppt_x"/>
                                          </p:val>
                                        </p:tav>
                                        <p:tav tm="100000">
                                          <p:val>
                                            <p:strVal val="#ppt_x"/>
                                          </p:val>
                                        </p:tav>
                                      </p:tavLst>
                                    </p:anim>
                                    <p:anim calcmode="lin" valueType="num">
                                      <p:cBhvr>
                                        <p:cTn id="5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1000"/>
                                        <p:tgtEl>
                                          <p:spTgt spid="6"/>
                                        </p:tgtEl>
                                      </p:cBhvr>
                                    </p:animEffect>
                                    <p:anim calcmode="lin" valueType="num">
                                      <p:cBhvr>
                                        <p:cTn id="58" dur="1000" fill="hold"/>
                                        <p:tgtEl>
                                          <p:spTgt spid="6"/>
                                        </p:tgtEl>
                                        <p:attrNameLst>
                                          <p:attrName>ppt_x</p:attrName>
                                        </p:attrNameLst>
                                      </p:cBhvr>
                                      <p:tavLst>
                                        <p:tav tm="0">
                                          <p:val>
                                            <p:strVal val="#ppt_x"/>
                                          </p:val>
                                        </p:tav>
                                        <p:tav tm="100000">
                                          <p:val>
                                            <p:strVal val="#ppt_x"/>
                                          </p:val>
                                        </p:tav>
                                      </p:tavLst>
                                    </p:anim>
                                    <p:anim calcmode="lin" valueType="num">
                                      <p:cBhvr>
                                        <p:cTn id="5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fade">
                                      <p:cBhvr>
                                        <p:cTn id="64" dur="1000"/>
                                        <p:tgtEl>
                                          <p:spTgt spid="7"/>
                                        </p:tgtEl>
                                      </p:cBhvr>
                                    </p:animEffect>
                                    <p:anim calcmode="lin" valueType="num">
                                      <p:cBhvr>
                                        <p:cTn id="65" dur="1000" fill="hold"/>
                                        <p:tgtEl>
                                          <p:spTgt spid="7"/>
                                        </p:tgtEl>
                                        <p:attrNameLst>
                                          <p:attrName>ppt_x</p:attrName>
                                        </p:attrNameLst>
                                      </p:cBhvr>
                                      <p:tavLst>
                                        <p:tav tm="0">
                                          <p:val>
                                            <p:strVal val="#ppt_x"/>
                                          </p:val>
                                        </p:tav>
                                        <p:tav tm="100000">
                                          <p:val>
                                            <p:strVal val="#ppt_x"/>
                                          </p:val>
                                        </p:tav>
                                      </p:tavLst>
                                    </p:anim>
                                    <p:anim calcmode="lin" valueType="num">
                                      <p:cBhvr>
                                        <p:cTn id="6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67" restart="whenNotActive" fill="hold" evtFilter="cancelBubble" nodeType="interactiveSeq">
                <p:stCondLst>
                  <p:cond evt="onClick" delay="0">
                    <p:tgtEl>
                      <p:spTgt spid="3"/>
                    </p:tgtEl>
                  </p:cond>
                </p:stCondLst>
                <p:endSync evt="end" delay="0">
                  <p:rtn val="all"/>
                </p:endSync>
                <p:childTnLst>
                  <p:par>
                    <p:cTn id="68" fill="hold">
                      <p:stCondLst>
                        <p:cond delay="0"/>
                      </p:stCondLst>
                      <p:childTnLst>
                        <p:par>
                          <p:cTn id="69" fill="hold">
                            <p:stCondLst>
                              <p:cond delay="0"/>
                            </p:stCondLst>
                            <p:childTnLst>
                              <p:par>
                                <p:cTn id="70" presetID="22" presetClass="entr" presetSubtype="2" fill="hold" nodeType="clickEffect">
                                  <p:stCondLst>
                                    <p:cond delay="0"/>
                                  </p:stCondLst>
                                  <p:childTnLst>
                                    <p:set>
                                      <p:cBhvr>
                                        <p:cTn id="71" dur="1" fill="hold">
                                          <p:stCondLst>
                                            <p:cond delay="0"/>
                                          </p:stCondLst>
                                        </p:cTn>
                                        <p:tgtEl>
                                          <p:spTgt spid="220"/>
                                        </p:tgtEl>
                                        <p:attrNameLst>
                                          <p:attrName>style.visibility</p:attrName>
                                        </p:attrNameLst>
                                      </p:cBhvr>
                                      <p:to>
                                        <p:strVal val="visible"/>
                                      </p:to>
                                    </p:set>
                                    <p:animEffect transition="in" filter="wipe(right)">
                                      <p:cBhvr>
                                        <p:cTn id="72" dur="500"/>
                                        <p:tgtEl>
                                          <p:spTgt spid="220"/>
                                        </p:tgtEl>
                                      </p:cBhvr>
                                    </p:animEffect>
                                  </p:childTnLst>
                                </p:cTn>
                              </p:par>
                            </p:childTnLst>
                          </p:cTn>
                        </p:par>
                      </p:childTnLst>
                    </p:cTn>
                  </p:par>
                </p:childTnLst>
              </p:cTn>
              <p:nextCondLst>
                <p:cond evt="onClick" delay="0">
                  <p:tgtEl>
                    <p:spTgt spid="3"/>
                  </p:tgtEl>
                </p:cond>
              </p:nextCondLst>
            </p:seq>
            <p:seq concurrent="1" nextAc="seek">
              <p:cTn id="73" restart="whenNotActive" fill="hold" evtFilter="cancelBubble" nodeType="interactiveSeq">
                <p:stCondLst>
                  <p:cond evt="onClick" delay="0">
                    <p:tgtEl>
                      <p:spTgt spid="220"/>
                    </p:tgtEl>
                  </p:cond>
                </p:stCondLst>
                <p:endSync evt="end" delay="0">
                  <p:rtn val="all"/>
                </p:endSync>
                <p:childTnLst>
                  <p:par>
                    <p:cTn id="74" fill="hold">
                      <p:stCondLst>
                        <p:cond delay="0"/>
                      </p:stCondLst>
                      <p:childTnLst>
                        <p:par>
                          <p:cTn id="75" fill="hold">
                            <p:stCondLst>
                              <p:cond delay="0"/>
                            </p:stCondLst>
                            <p:childTnLst>
                              <p:par>
                                <p:cTn id="76" presetID="22" presetClass="exit" presetSubtype="8" fill="hold" nodeType="clickEffect">
                                  <p:stCondLst>
                                    <p:cond delay="0"/>
                                  </p:stCondLst>
                                  <p:childTnLst>
                                    <p:animEffect transition="out" filter="wipe(left)">
                                      <p:cBhvr>
                                        <p:cTn id="77" dur="500"/>
                                        <p:tgtEl>
                                          <p:spTgt spid="220"/>
                                        </p:tgtEl>
                                      </p:cBhvr>
                                    </p:animEffect>
                                    <p:set>
                                      <p:cBhvr>
                                        <p:cTn id="78"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bldLst>
      <p:bldP spid="7" grpId="0"/>
      <p:bldP spid="194" grpId="0"/>
      <p:bldP spid="195"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CA4563C-62C9-6ABD-0240-2887606661E1}"/>
              </a:ext>
            </a:extLst>
          </p:cNvPr>
          <p:cNvSpPr txBox="1"/>
          <p:nvPr/>
        </p:nvSpPr>
        <p:spPr>
          <a:xfrm>
            <a:off x="6847124" y="4357322"/>
            <a:ext cx="4958517"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روش تحـقیق</a:t>
            </a:r>
            <a:endParaRPr lang="fa-IR" altLang="en-US" sz="4400" b="1" dirty="0">
              <a:latin typeface="Damavand ExtraBold" panose="00000900000000000000" pitchFamily="2" charset="-78"/>
              <a:cs typeface="B Titr" panose="00000700000000000000" pitchFamily="2" charset="-78"/>
            </a:endParaRPr>
          </a:p>
        </p:txBody>
      </p:sp>
      <p:grpSp>
        <p:nvGrpSpPr>
          <p:cNvPr id="4" name="Graphic 2">
            <a:extLst>
              <a:ext uri="{FF2B5EF4-FFF2-40B4-BE49-F238E27FC236}">
                <a16:creationId xmlns:a16="http://schemas.microsoft.com/office/drawing/2014/main" id="{A96534F2-73D0-13B2-B636-202A854D0CF8}"/>
              </a:ext>
            </a:extLst>
          </p:cNvPr>
          <p:cNvGrpSpPr/>
          <p:nvPr/>
        </p:nvGrpSpPr>
        <p:grpSpPr>
          <a:xfrm>
            <a:off x="8674438" y="1182231"/>
            <a:ext cx="1303889" cy="2174615"/>
            <a:chOff x="8468292" y="490542"/>
            <a:chExt cx="508063" cy="847349"/>
          </a:xfrm>
          <a:solidFill>
            <a:schemeClr val="tx1"/>
          </a:solidFill>
          <a:effectLst/>
        </p:grpSpPr>
        <p:sp>
          <p:nvSpPr>
            <p:cNvPr id="5" name="Freeform: Shape 4">
              <a:extLst>
                <a:ext uri="{FF2B5EF4-FFF2-40B4-BE49-F238E27FC236}">
                  <a16:creationId xmlns:a16="http://schemas.microsoft.com/office/drawing/2014/main" id="{8D791C41-4C0D-30EF-E197-F6C568702F01}"/>
                </a:ext>
              </a:extLst>
            </p:cNvPr>
            <p:cNvSpPr/>
            <p:nvPr/>
          </p:nvSpPr>
          <p:spPr>
            <a:xfrm>
              <a:off x="8643167" y="1103194"/>
              <a:ext cx="158400" cy="234697"/>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FAC1C8B-3B1D-5F15-B4A9-F429058DF88C}"/>
                </a:ext>
              </a:extLst>
            </p:cNvPr>
            <p:cNvSpPr/>
            <p:nvPr/>
          </p:nvSpPr>
          <p:spPr>
            <a:xfrm>
              <a:off x="8596018" y="1055855"/>
              <a:ext cx="252698" cy="61246"/>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07A79C95-54EB-2574-A754-26C4CD809D14}"/>
                </a:ext>
              </a:extLst>
            </p:cNvPr>
            <p:cNvSpPr/>
            <p:nvPr/>
          </p:nvSpPr>
          <p:spPr>
            <a:xfrm>
              <a:off x="8678410" y="982535"/>
              <a:ext cx="88010" cy="87226"/>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61B3382E-F734-675F-D899-154E2DB11913}"/>
                </a:ext>
              </a:extLst>
            </p:cNvPr>
            <p:cNvSpPr/>
            <p:nvPr/>
          </p:nvSpPr>
          <p:spPr>
            <a:xfrm>
              <a:off x="8468292" y="490542"/>
              <a:ext cx="508063" cy="508640"/>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ECC6ACEF-CA5D-DBA1-D162-BC168137B627}"/>
                </a:ext>
              </a:extLst>
            </p:cNvPr>
            <p:cNvSpPr/>
            <p:nvPr/>
          </p:nvSpPr>
          <p:spPr>
            <a:xfrm>
              <a:off x="8527918" y="550264"/>
              <a:ext cx="388810" cy="389196"/>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A3258478-9B09-3A77-4373-CE888547F117}"/>
                </a:ext>
              </a:extLst>
            </p:cNvPr>
            <p:cNvSpPr/>
            <p:nvPr/>
          </p:nvSpPr>
          <p:spPr>
            <a:xfrm>
              <a:off x="8669556" y="630084"/>
              <a:ext cx="105537" cy="105728"/>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7EE0880-3F0F-F36A-712D-A4D7F973D1AD}"/>
                </a:ext>
              </a:extLst>
            </p:cNvPr>
            <p:cNvSpPr/>
            <p:nvPr/>
          </p:nvSpPr>
          <p:spPr>
            <a:xfrm>
              <a:off x="8619834" y="750576"/>
              <a:ext cx="204980" cy="109062"/>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50E9A330-20CC-B146-03DD-1472AB79BA29}"/>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sp>
        <p:nvSpPr>
          <p:cNvPr id="13" name="TextBox 12">
            <a:extLst>
              <a:ext uri="{FF2B5EF4-FFF2-40B4-BE49-F238E27FC236}">
                <a16:creationId xmlns:a16="http://schemas.microsoft.com/office/drawing/2014/main" id="{C1A8CD62-9B90-BFE1-1724-F40B81929E8B}"/>
              </a:ext>
            </a:extLst>
          </p:cNvPr>
          <p:cNvSpPr txBox="1"/>
          <p:nvPr/>
        </p:nvSpPr>
        <p:spPr>
          <a:xfrm>
            <a:off x="341510" y="618383"/>
            <a:ext cx="6221212" cy="5963427"/>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a:p>
            <a:pPr algn="justLow" rtl="1">
              <a:lnSpc>
                <a:spcPct val="150000"/>
              </a:lnSpc>
            </a:pPr>
            <a:endParaRPr lang="en-US" sz="1600" dirty="0"/>
          </a:p>
        </p:txBody>
      </p:sp>
    </p:spTree>
    <p:extLst>
      <p:ext uri="{BB962C8B-B14F-4D97-AF65-F5344CB8AC3E}">
        <p14:creationId xmlns:p14="http://schemas.microsoft.com/office/powerpoint/2010/main" val="334447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randombar(horizontal)">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Box 104">
            <a:extLst>
              <a:ext uri="{FF2B5EF4-FFF2-40B4-BE49-F238E27FC236}">
                <a16:creationId xmlns:a16="http://schemas.microsoft.com/office/drawing/2014/main" id="{6A04BB45-3F74-4315-E941-B4F89930CE72}"/>
              </a:ext>
            </a:extLst>
          </p:cNvPr>
          <p:cNvSpPr txBox="1"/>
          <p:nvPr/>
        </p:nvSpPr>
        <p:spPr>
          <a:xfrm>
            <a:off x="8846240" y="1696784"/>
            <a:ext cx="3047492" cy="369332"/>
          </a:xfrm>
          <a:prstGeom prst="rect">
            <a:avLst/>
          </a:prstGeom>
          <a:noFill/>
          <a:ln>
            <a:noFill/>
          </a:ln>
        </p:spPr>
        <p:txBody>
          <a:bodyPr wrap="square" rtlCol="0">
            <a:spAutoFit/>
          </a:bodyPr>
          <a:lstStyle/>
          <a:p>
            <a:r>
              <a:rPr lang="fa-IR" dirty="0">
                <a:solidFill>
                  <a:srgbClr val="F19805"/>
                </a:solidFill>
                <a:cs typeface="B Titr" panose="00000700000000000000" pitchFamily="2" charset="-78"/>
              </a:rPr>
              <a:t>زیر عنـوان اصلــی را وارد کـنید</a:t>
            </a:r>
            <a:endParaRPr lang="en-US" dirty="0">
              <a:solidFill>
                <a:srgbClr val="F19805"/>
              </a:solidFill>
              <a:cs typeface="B Titr" panose="00000700000000000000" pitchFamily="2" charset="-78"/>
            </a:endParaRPr>
          </a:p>
        </p:txBody>
      </p:sp>
      <p:sp>
        <p:nvSpPr>
          <p:cNvPr id="106" name="TextBox 105">
            <a:extLst>
              <a:ext uri="{FF2B5EF4-FFF2-40B4-BE49-F238E27FC236}">
                <a16:creationId xmlns:a16="http://schemas.microsoft.com/office/drawing/2014/main" id="{52798049-8741-3230-6681-8DA948FE5030}"/>
              </a:ext>
            </a:extLst>
          </p:cNvPr>
          <p:cNvSpPr txBox="1"/>
          <p:nvPr/>
        </p:nvSpPr>
        <p:spPr>
          <a:xfrm>
            <a:off x="202999" y="2241780"/>
            <a:ext cx="11690734" cy="3872214"/>
          </a:xfrm>
          <a:prstGeom prst="rect">
            <a:avLst/>
          </a:prstGeom>
          <a:noFill/>
        </p:spPr>
        <p:txBody>
          <a:bodyPr wrap="square">
            <a:spAutoFit/>
          </a:bodyPr>
          <a:lstStyle/>
          <a:p>
            <a:pPr algn="justLow" rtl="1">
              <a:lnSpc>
                <a:spcPct val="150000"/>
              </a:lnSpc>
            </a:pPr>
            <a:r>
              <a:rPr lang="fa-IR" sz="15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500" b="1" dirty="0">
                <a:latin typeface="Kalameh" pitchFamily="2" charset="-78"/>
                <a:cs typeface="B Nazanin" panose="00000400000000000000" pitchFamily="2" charset="-78"/>
              </a:rPr>
              <a:t> </a:t>
            </a:r>
            <a:r>
              <a:rPr lang="fa-IR" sz="15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500" dirty="0"/>
          </a:p>
        </p:txBody>
      </p:sp>
      <p:sp>
        <p:nvSpPr>
          <p:cNvPr id="107" name="TextBox 106">
            <a:extLst>
              <a:ext uri="{FF2B5EF4-FFF2-40B4-BE49-F238E27FC236}">
                <a16:creationId xmlns:a16="http://schemas.microsoft.com/office/drawing/2014/main" id="{332F6EA6-00A5-9534-313B-169266C3041A}"/>
              </a:ext>
            </a:extLst>
          </p:cNvPr>
          <p:cNvSpPr txBox="1"/>
          <p:nvPr/>
        </p:nvSpPr>
        <p:spPr>
          <a:xfrm>
            <a:off x="9334341" y="797511"/>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4" name="Group 3">
            <a:extLst>
              <a:ext uri="{FF2B5EF4-FFF2-40B4-BE49-F238E27FC236}">
                <a16:creationId xmlns:a16="http://schemas.microsoft.com/office/drawing/2014/main" id="{7327883B-4CB4-9BAB-3EB2-41E986DF1BB9}"/>
              </a:ext>
            </a:extLst>
          </p:cNvPr>
          <p:cNvGrpSpPr/>
          <p:nvPr/>
        </p:nvGrpSpPr>
        <p:grpSpPr>
          <a:xfrm>
            <a:off x="9867137" y="218070"/>
            <a:ext cx="2140336" cy="6440332"/>
            <a:chOff x="9861364" y="219075"/>
            <a:chExt cx="2140336" cy="6440332"/>
          </a:xfrm>
        </p:grpSpPr>
        <p:grpSp>
          <p:nvGrpSpPr>
            <p:cNvPr id="5" name="Group 4">
              <a:extLst>
                <a:ext uri="{FF2B5EF4-FFF2-40B4-BE49-F238E27FC236}">
                  <a16:creationId xmlns:a16="http://schemas.microsoft.com/office/drawing/2014/main" id="{EA65C7EB-6177-5D48-512B-E7D192018EE5}"/>
                </a:ext>
              </a:extLst>
            </p:cNvPr>
            <p:cNvGrpSpPr/>
            <p:nvPr/>
          </p:nvGrpSpPr>
          <p:grpSpPr>
            <a:xfrm>
              <a:off x="9861364" y="219075"/>
              <a:ext cx="2140336" cy="6440332"/>
              <a:chOff x="9870418" y="219075"/>
              <a:chExt cx="2140336" cy="6440332"/>
            </a:xfrm>
          </p:grpSpPr>
          <p:pic>
            <p:nvPicPr>
              <p:cNvPr id="84" name="Graphic 83">
                <a:extLst>
                  <a:ext uri="{FF2B5EF4-FFF2-40B4-BE49-F238E27FC236}">
                    <a16:creationId xmlns:a16="http://schemas.microsoft.com/office/drawing/2014/main" id="{05E0204D-503B-ED98-182E-DC2B5724366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85" name="Group 84">
                <a:extLst>
                  <a:ext uri="{FF2B5EF4-FFF2-40B4-BE49-F238E27FC236}">
                    <a16:creationId xmlns:a16="http://schemas.microsoft.com/office/drawing/2014/main" id="{E4C10DBA-75E5-D3BE-0D30-FE01BFC9F2A0}"/>
                  </a:ext>
                </a:extLst>
              </p:cNvPr>
              <p:cNvGrpSpPr/>
              <p:nvPr userDrawn="1"/>
            </p:nvGrpSpPr>
            <p:grpSpPr>
              <a:xfrm>
                <a:off x="9870418" y="219075"/>
                <a:ext cx="2140333" cy="6440332"/>
                <a:chOff x="9870418" y="219075"/>
                <a:chExt cx="2140333" cy="6440332"/>
              </a:xfrm>
            </p:grpSpPr>
            <p:sp>
              <p:nvSpPr>
                <p:cNvPr id="92" name="Freeform: Shape 91">
                  <a:extLst>
                    <a:ext uri="{FF2B5EF4-FFF2-40B4-BE49-F238E27FC236}">
                      <a16:creationId xmlns:a16="http://schemas.microsoft.com/office/drawing/2014/main" id="{CEC77610-CF10-80F7-6965-52E280F24A47}"/>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93" name="Picture 92">
                  <a:hlinkClick r:id="" action="ppaction://hlinkshowjump?jump=lastslideviewed"/>
                  <a:extLst>
                    <a:ext uri="{FF2B5EF4-FFF2-40B4-BE49-F238E27FC236}">
                      <a16:creationId xmlns:a16="http://schemas.microsoft.com/office/drawing/2014/main" id="{5FE37167-08CC-D6BB-C254-CC256C73ABF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94" name="Straight Connector 93">
                  <a:extLst>
                    <a:ext uri="{FF2B5EF4-FFF2-40B4-BE49-F238E27FC236}">
                      <a16:creationId xmlns:a16="http://schemas.microsoft.com/office/drawing/2014/main" id="{B127E048-C957-E7E8-048A-4D6680D06335}"/>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86" name="Rectangle 85">
                <a:extLst>
                  <a:ext uri="{FF2B5EF4-FFF2-40B4-BE49-F238E27FC236}">
                    <a16:creationId xmlns:a16="http://schemas.microsoft.com/office/drawing/2014/main" id="{2DD842C1-C83E-7F32-6947-5C3A9E2B6B2F}"/>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BC1A5F15-7A4F-D6DE-3D3E-C05FAB4B0501}"/>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EE92AAB9-0138-CAC0-A0D7-F355DFEBC14C}"/>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0F35C4EB-CC2F-38A1-3F7D-5FAB754C8B5B}"/>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B0A48558-F780-2EB7-0856-6E475DC38492}"/>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D10BE658-6E77-AA23-32C5-C8DA3163E3D0}"/>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D4F8E095-E3A1-50DF-59DB-232172DAF305}"/>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7204BC0A-DE10-8756-2752-697B039E7D6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E706B474-E266-1ED4-01B0-E067D729622F}"/>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9" name="TextBox 8">
              <a:extLst>
                <a:ext uri="{FF2B5EF4-FFF2-40B4-BE49-F238E27FC236}">
                  <a16:creationId xmlns:a16="http://schemas.microsoft.com/office/drawing/2014/main" id="{02B82618-9670-1BBC-7202-3B61EA9C677A}"/>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10" name="TextBox 9">
              <a:extLst>
                <a:ext uri="{FF2B5EF4-FFF2-40B4-BE49-F238E27FC236}">
                  <a16:creationId xmlns:a16="http://schemas.microsoft.com/office/drawing/2014/main" id="{82AF1468-3B77-2388-EC29-51D8B570A2B5}"/>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11" name="TextBox 10">
              <a:extLst>
                <a:ext uri="{FF2B5EF4-FFF2-40B4-BE49-F238E27FC236}">
                  <a16:creationId xmlns:a16="http://schemas.microsoft.com/office/drawing/2014/main" id="{4E89E168-8507-9D10-555D-B085AE680457}"/>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12" name="Graphic 2">
              <a:extLst>
                <a:ext uri="{FF2B5EF4-FFF2-40B4-BE49-F238E27FC236}">
                  <a16:creationId xmlns:a16="http://schemas.microsoft.com/office/drawing/2014/main" id="{5713FC5A-F758-BFB5-0F08-092B75D0E6F1}"/>
                </a:ext>
              </a:extLst>
            </p:cNvPr>
            <p:cNvGrpSpPr/>
            <p:nvPr/>
          </p:nvGrpSpPr>
          <p:grpSpPr>
            <a:xfrm>
              <a:off x="10068998" y="1101777"/>
              <a:ext cx="327562" cy="283795"/>
              <a:chOff x="5756814" y="5631846"/>
              <a:chExt cx="846645" cy="733520"/>
            </a:xfrm>
            <a:solidFill>
              <a:schemeClr val="tx1"/>
            </a:solidFill>
            <a:effectLst/>
          </p:grpSpPr>
          <p:sp>
            <p:nvSpPr>
              <p:cNvPr id="71" name="Freeform: Shape 70">
                <a:extLst>
                  <a:ext uri="{FF2B5EF4-FFF2-40B4-BE49-F238E27FC236}">
                    <a16:creationId xmlns:a16="http://schemas.microsoft.com/office/drawing/2014/main" id="{3B767658-4937-491E-02AA-BA9AA26CE507}"/>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95E4AD1-720B-5623-3F46-8E818B56EE0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D811DF3-13ED-4C22-1F5F-8DDC59E7044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D4412D8E-0138-017F-79EF-40ADCF3BD5A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1397471D-1FB1-AB12-DC66-1CC572A2535E}"/>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D3912A6-9095-BD80-284E-92EB69D5D85F}"/>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DC57AD7-19D3-6A68-EECC-FFF9F86A67C9}"/>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E94202DD-AA3F-9A59-AFAD-CD61238DAA4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E3CFAF8-E8CA-C791-11E1-617D97B601E3}"/>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889FDD7-D775-EEB3-67AB-D51FABD47F0C}"/>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1205EB13-2057-B7C2-685D-1061BE26C290}"/>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ECF31FD-052F-6357-5AE0-634072982264}"/>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AE4EC97-8EE9-114E-39C6-95024C784ACE}"/>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F6031119-C53B-26C5-1ABD-127616155393}"/>
                </a:ext>
              </a:extLst>
            </p:cNvPr>
            <p:cNvGrpSpPr/>
            <p:nvPr/>
          </p:nvGrpSpPr>
          <p:grpSpPr>
            <a:xfrm>
              <a:off x="10059976" y="2137090"/>
              <a:ext cx="327500" cy="288586"/>
              <a:chOff x="4485893" y="5625654"/>
              <a:chExt cx="846486" cy="745902"/>
            </a:xfrm>
            <a:solidFill>
              <a:schemeClr val="tx1"/>
            </a:solidFill>
            <a:effectLst/>
          </p:grpSpPr>
          <p:sp>
            <p:nvSpPr>
              <p:cNvPr id="59" name="Freeform: Shape 58">
                <a:extLst>
                  <a:ext uri="{FF2B5EF4-FFF2-40B4-BE49-F238E27FC236}">
                    <a16:creationId xmlns:a16="http://schemas.microsoft.com/office/drawing/2014/main" id="{D913604A-F873-DA04-D0D7-083112550217}"/>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84D9EBD-324B-4A19-3128-E977B4691A7F}"/>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1182ACC4-E73B-EE2A-EB1F-600364FE67A7}"/>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623414E-566C-C4D4-0C8A-6D2684864A2C}"/>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84C6209-4A65-5CBC-088B-D6BB3942FFCB}"/>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481A3CB-0296-D0CC-B681-F9B7E21C4636}"/>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3193772-468D-829C-CE37-997A10FC3A63}"/>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605EA1E-F281-6104-0478-4F5E874D67E7}"/>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74E58AD-D390-784C-6790-50C68DD8F87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29F6C0B-D17A-3CB3-4807-8E30BA08B20D}"/>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6BB9FAB-6588-4B5B-BA11-22AD74E83011}"/>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4B758463-F77C-5A56-DE86-AB9D116DB134}"/>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1C94C102-6091-C752-AA0D-941A044A9F47}"/>
                </a:ext>
              </a:extLst>
            </p:cNvPr>
            <p:cNvGrpSpPr/>
            <p:nvPr/>
          </p:nvGrpSpPr>
          <p:grpSpPr>
            <a:xfrm>
              <a:off x="10069004" y="4120749"/>
              <a:ext cx="327551" cy="327809"/>
              <a:chOff x="3214687" y="4303930"/>
              <a:chExt cx="846617" cy="847284"/>
            </a:xfrm>
            <a:solidFill>
              <a:schemeClr val="tx1"/>
            </a:solidFill>
            <a:effectLst/>
          </p:grpSpPr>
          <p:sp>
            <p:nvSpPr>
              <p:cNvPr id="49" name="Freeform: Shape 48">
                <a:extLst>
                  <a:ext uri="{FF2B5EF4-FFF2-40B4-BE49-F238E27FC236}">
                    <a16:creationId xmlns:a16="http://schemas.microsoft.com/office/drawing/2014/main" id="{456DEDA2-CE42-9FEE-5BDA-A69F351806B6}"/>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C106E80-65C9-66E4-5474-0CCEA9DA2C1F}"/>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3A9E3CA-B1A4-90BA-66F6-961335E4840C}"/>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8C2F59B-4D2A-56F6-E4BC-A51116ED4CE8}"/>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63CAD812-4546-A81D-0000-83819A88502D}"/>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F7CDBF2-39FD-FFF3-B6CF-47933F0B1794}"/>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AF67F47-3752-9352-4BF3-2034E3A4C3A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607790C-7225-5A71-7E4C-27746BA2D2DD}"/>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AAA5BAE-74E3-B2B7-0331-EF8CC7D2E776}"/>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151421A-03C9-C72E-7CC5-34EE0013D9A1}"/>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0EAB4EF0-5F02-65FE-233C-E1AE7B52E7C9}"/>
                </a:ext>
              </a:extLst>
            </p:cNvPr>
            <p:cNvGrpSpPr/>
            <p:nvPr/>
          </p:nvGrpSpPr>
          <p:grpSpPr>
            <a:xfrm>
              <a:off x="10125443" y="3077611"/>
              <a:ext cx="196566" cy="327832"/>
              <a:chOff x="8468295" y="490537"/>
              <a:chExt cx="508063" cy="847343"/>
            </a:xfrm>
            <a:solidFill>
              <a:schemeClr val="tx1"/>
            </a:solidFill>
            <a:effectLst/>
          </p:grpSpPr>
          <p:sp>
            <p:nvSpPr>
              <p:cNvPr id="41" name="Freeform: Shape 40">
                <a:extLst>
                  <a:ext uri="{FF2B5EF4-FFF2-40B4-BE49-F238E27FC236}">
                    <a16:creationId xmlns:a16="http://schemas.microsoft.com/office/drawing/2014/main" id="{9F846289-04C1-9097-ABBA-3059E5F55B1A}"/>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7794288-6E24-F33B-C518-F841D4AF69CD}"/>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BB91313-12A4-F7B8-7257-AA06EEF477E1}"/>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645C531-2752-E844-F847-2E50CDEBF300}"/>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85E3F3A-EAF9-FF85-CADA-418692BD101F}"/>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F98133E-E2BB-C5FC-87B1-BD984322245A}"/>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5E484E0-F8C9-A75E-72DD-4A7C2D188DE5}"/>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B31DC81-2F77-C86C-344E-E856E54FD923}"/>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BA19D957-9AF0-72B8-BA1A-D750EA93E48A}"/>
                </a:ext>
              </a:extLst>
            </p:cNvPr>
            <p:cNvGrpSpPr/>
            <p:nvPr/>
          </p:nvGrpSpPr>
          <p:grpSpPr>
            <a:xfrm>
              <a:off x="10105727" y="6113312"/>
              <a:ext cx="235999" cy="327832"/>
              <a:chOff x="3332892" y="490537"/>
              <a:chExt cx="609983" cy="847343"/>
            </a:xfrm>
            <a:solidFill>
              <a:schemeClr val="tx1"/>
            </a:solidFill>
            <a:effectLst/>
          </p:grpSpPr>
          <p:sp>
            <p:nvSpPr>
              <p:cNvPr id="31" name="Freeform: Shape 30">
                <a:extLst>
                  <a:ext uri="{FF2B5EF4-FFF2-40B4-BE49-F238E27FC236}">
                    <a16:creationId xmlns:a16="http://schemas.microsoft.com/office/drawing/2014/main" id="{4B9568C9-8AB4-0E36-B7BC-AD27DB2E101F}"/>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EBEC136-D04F-2BA0-0D7D-2CD8E6A6CA35}"/>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550A9F-5902-22C7-ED28-72537E85F75D}"/>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765393-F767-8BBA-B025-F4485861E0AB}"/>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E137EAC-FEE4-3483-A96E-68D0D107BFE5}"/>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1AD9385-1311-9B28-E6A1-E37695916BCC}"/>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5E97C00-15DB-7B03-EB36-0E003AAE5011}"/>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16F24A-AA71-4937-EF80-DC46DAD199C2}"/>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B6BD40F-970D-3A54-B770-414BC2A0D1C7}"/>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B65C572-BA1D-FDF3-FEE2-C4B718C3D574}"/>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18" name="Graphic 2">
              <a:extLst>
                <a:ext uri="{FF2B5EF4-FFF2-40B4-BE49-F238E27FC236}">
                  <a16:creationId xmlns:a16="http://schemas.microsoft.com/office/drawing/2014/main" id="{FA29D66B-7F8D-EF5C-E4C9-4F23DBB42440}"/>
                </a:ext>
              </a:extLst>
            </p:cNvPr>
            <p:cNvGrpSpPr/>
            <p:nvPr/>
          </p:nvGrpSpPr>
          <p:grpSpPr>
            <a:xfrm>
              <a:off x="10089709" y="5163864"/>
              <a:ext cx="286141" cy="252250"/>
              <a:chOff x="5863875" y="5631846"/>
              <a:chExt cx="739584" cy="651985"/>
            </a:xfrm>
            <a:solidFill>
              <a:schemeClr val="tx1"/>
            </a:solidFill>
            <a:effectLst/>
          </p:grpSpPr>
          <p:sp>
            <p:nvSpPr>
              <p:cNvPr id="19" name="Freeform: Shape 18">
                <a:extLst>
                  <a:ext uri="{FF2B5EF4-FFF2-40B4-BE49-F238E27FC236}">
                    <a16:creationId xmlns:a16="http://schemas.microsoft.com/office/drawing/2014/main" id="{D448FC6B-2753-0EF1-485A-E30B46A2991B}"/>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A7B59FE0-37DB-2589-9B3F-B59C5E0BF820}"/>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17AD5DB4-E991-FEC7-0483-0C8FCC9F8920}"/>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1FED9C63-97E4-46C7-5D9C-9B50D8BF398C}"/>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BF67852-8A53-9724-3894-C194CD49145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60091A1-37C2-ED2B-99E9-A3F740F6E9B8}"/>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D0315E6-CDB9-CB95-5E7A-AFFCC4014BD3}"/>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FAB3BE1-B046-05CE-F60F-D3F80BD370D6}"/>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007F900E-F036-6705-F126-4B54B55E0385}"/>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78549EC-EB15-2900-E9A8-5B79479EFBDC}"/>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4010A6-1F6C-7B09-28DD-18149B9E6577}"/>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FA67AB9-137C-A5AF-370D-962A59E97FAA}"/>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pic>
        <p:nvPicPr>
          <p:cNvPr id="14" name="Picture 13">
            <a:hlinkClick r:id="" action="ppaction://hlinkshowjump?jump=firstslide"/>
            <a:extLst>
              <a:ext uri="{FF2B5EF4-FFF2-40B4-BE49-F238E27FC236}">
                <a16:creationId xmlns:a16="http://schemas.microsoft.com/office/drawing/2014/main" id="{355834DF-D627-D33E-8F89-DEEC2360232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415072280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nextCondLst>
                <p:cond evt="onClick" delay="0">
                  <p:tgtEl>
                    <p:spTgt spid="3"/>
                  </p:tgtEl>
                </p:cond>
              </p:nextCondLst>
            </p:seq>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2" presetClass="exit" presetSubtype="8" fill="hold" nodeType="clickEffect">
                                  <p:stCondLst>
                                    <p:cond delay="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C71819F5-FDBB-2211-7209-035EC2DAFE67}"/>
              </a:ext>
            </a:extLst>
          </p:cNvPr>
          <p:cNvSpPr txBox="1"/>
          <p:nvPr/>
        </p:nvSpPr>
        <p:spPr>
          <a:xfrm>
            <a:off x="8341100" y="2365746"/>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61" name="TextBox 60">
            <a:extLst>
              <a:ext uri="{FF2B5EF4-FFF2-40B4-BE49-F238E27FC236}">
                <a16:creationId xmlns:a16="http://schemas.microsoft.com/office/drawing/2014/main" id="{6AB40438-4906-CE2E-06FA-CFCB05376440}"/>
              </a:ext>
            </a:extLst>
          </p:cNvPr>
          <p:cNvSpPr txBox="1"/>
          <p:nvPr/>
        </p:nvSpPr>
        <p:spPr>
          <a:xfrm>
            <a:off x="8341100" y="3899869"/>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62" name="TextBox 61">
            <a:extLst>
              <a:ext uri="{FF2B5EF4-FFF2-40B4-BE49-F238E27FC236}">
                <a16:creationId xmlns:a16="http://schemas.microsoft.com/office/drawing/2014/main" id="{8525E244-6266-5C50-91FD-534E21DAF97C}"/>
              </a:ext>
            </a:extLst>
          </p:cNvPr>
          <p:cNvSpPr txBox="1"/>
          <p:nvPr/>
        </p:nvSpPr>
        <p:spPr>
          <a:xfrm>
            <a:off x="8341100" y="5506905"/>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4" name="Google Shape;1856;p39">
            <a:extLst>
              <a:ext uri="{FF2B5EF4-FFF2-40B4-BE49-F238E27FC236}">
                <a16:creationId xmlns:a16="http://schemas.microsoft.com/office/drawing/2014/main" id="{7314AA5C-0543-83FF-E7BF-5019DE87E47E}"/>
              </a:ext>
            </a:extLst>
          </p:cNvPr>
          <p:cNvSpPr/>
          <p:nvPr/>
        </p:nvSpPr>
        <p:spPr>
          <a:xfrm flipH="1">
            <a:off x="8551586" y="1731721"/>
            <a:ext cx="1522800" cy="502800"/>
          </a:xfrm>
          <a:prstGeom prst="roundRect">
            <a:avLst>
              <a:gd name="adj" fmla="val 50000"/>
            </a:avLst>
          </a:prstGeom>
          <a:noFill/>
          <a:ln w="12700">
            <a:solidFill>
              <a:schemeClr val="tx1"/>
            </a:solidFill>
          </a:ln>
        </p:spPr>
        <p:txBody>
          <a:bodyPr spcFirstLastPara="1" wrap="square" lIns="121900" tIns="121900" rIns="121900" bIns="121900" anchor="ctr" anchorCtr="0">
            <a:noAutofit/>
          </a:bodyPr>
          <a:lstStyle/>
          <a:p>
            <a:pPr algn="ctr"/>
            <a:endParaRPr sz="2400" dirty="0">
              <a:solidFill>
                <a:srgbClr val="FFFFFF"/>
              </a:solidFill>
            </a:endParaRPr>
          </a:p>
        </p:txBody>
      </p:sp>
      <p:sp>
        <p:nvSpPr>
          <p:cNvPr id="27" name="Google Shape;1861;p39">
            <a:extLst>
              <a:ext uri="{FF2B5EF4-FFF2-40B4-BE49-F238E27FC236}">
                <a16:creationId xmlns:a16="http://schemas.microsoft.com/office/drawing/2014/main" id="{366B0DF6-59AA-849A-6EFA-202AAB95495A}"/>
              </a:ext>
            </a:extLst>
          </p:cNvPr>
          <p:cNvSpPr/>
          <p:nvPr/>
        </p:nvSpPr>
        <p:spPr>
          <a:xfrm flipH="1">
            <a:off x="8551586" y="3313636"/>
            <a:ext cx="1522800" cy="502800"/>
          </a:xfrm>
          <a:prstGeom prst="roundRect">
            <a:avLst>
              <a:gd name="adj" fmla="val 50000"/>
            </a:avLst>
          </a:prstGeom>
          <a:noFill/>
          <a:ln w="12700">
            <a:solidFill>
              <a:schemeClr val="tx1"/>
            </a:solidFill>
          </a:ln>
        </p:spPr>
        <p:txBody>
          <a:bodyPr spcFirstLastPara="1" wrap="square" lIns="121900" tIns="121900" rIns="121900" bIns="121900" anchor="ctr" anchorCtr="0">
            <a:noAutofit/>
          </a:bodyPr>
          <a:lstStyle/>
          <a:p>
            <a:pPr algn="ctr"/>
            <a:endParaRPr sz="2400" dirty="0">
              <a:solidFill>
                <a:srgbClr val="FFFFFF"/>
              </a:solidFill>
            </a:endParaRPr>
          </a:p>
        </p:txBody>
      </p:sp>
      <p:sp>
        <p:nvSpPr>
          <p:cNvPr id="30" name="Google Shape;1866;p39">
            <a:extLst>
              <a:ext uri="{FF2B5EF4-FFF2-40B4-BE49-F238E27FC236}">
                <a16:creationId xmlns:a16="http://schemas.microsoft.com/office/drawing/2014/main" id="{FEAF8BB3-D566-F159-A7F4-D26FC2D49F9F}"/>
              </a:ext>
            </a:extLst>
          </p:cNvPr>
          <p:cNvSpPr/>
          <p:nvPr/>
        </p:nvSpPr>
        <p:spPr>
          <a:xfrm flipH="1">
            <a:off x="8551586" y="4895550"/>
            <a:ext cx="1522800" cy="502800"/>
          </a:xfrm>
          <a:prstGeom prst="roundRect">
            <a:avLst>
              <a:gd name="adj" fmla="val 50000"/>
            </a:avLst>
          </a:prstGeom>
          <a:noFill/>
          <a:ln w="12700">
            <a:solidFill>
              <a:schemeClr val="tx1"/>
            </a:solidFill>
          </a:ln>
        </p:spPr>
        <p:txBody>
          <a:bodyPr spcFirstLastPara="1" wrap="square" lIns="121900" tIns="121900" rIns="121900" bIns="121900" anchor="ctr" anchorCtr="0">
            <a:noAutofit/>
          </a:bodyPr>
          <a:lstStyle/>
          <a:p>
            <a:pPr algn="ctr"/>
            <a:endParaRPr sz="2400" dirty="0">
              <a:solidFill>
                <a:srgbClr val="FFFFFF"/>
              </a:solidFill>
            </a:endParaRPr>
          </a:p>
        </p:txBody>
      </p:sp>
      <p:pic>
        <p:nvPicPr>
          <p:cNvPr id="3" name="Picture 2">
            <a:extLst>
              <a:ext uri="{FF2B5EF4-FFF2-40B4-BE49-F238E27FC236}">
                <a16:creationId xmlns:a16="http://schemas.microsoft.com/office/drawing/2014/main" id="{92573AD7-A298-6FFB-3E94-2853F5376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1823" y="330143"/>
            <a:ext cx="351909" cy="271552"/>
          </a:xfrm>
          <a:prstGeom prst="rect">
            <a:avLst/>
          </a:prstGeom>
        </p:spPr>
      </p:pic>
      <p:grpSp>
        <p:nvGrpSpPr>
          <p:cNvPr id="220" name="Group 219">
            <a:extLst>
              <a:ext uri="{FF2B5EF4-FFF2-40B4-BE49-F238E27FC236}">
                <a16:creationId xmlns:a16="http://schemas.microsoft.com/office/drawing/2014/main" id="{5C00958A-1AF3-B021-A5D8-EB0A917EE343}"/>
              </a:ext>
            </a:extLst>
          </p:cNvPr>
          <p:cNvGrpSpPr/>
          <p:nvPr/>
        </p:nvGrpSpPr>
        <p:grpSpPr>
          <a:xfrm>
            <a:off x="9867137" y="218070"/>
            <a:ext cx="2140336" cy="6440332"/>
            <a:chOff x="9861364" y="219075"/>
            <a:chExt cx="2140336" cy="6440332"/>
          </a:xfrm>
        </p:grpSpPr>
        <p:grpSp>
          <p:nvGrpSpPr>
            <p:cNvPr id="221" name="Group 220">
              <a:extLst>
                <a:ext uri="{FF2B5EF4-FFF2-40B4-BE49-F238E27FC236}">
                  <a16:creationId xmlns:a16="http://schemas.microsoft.com/office/drawing/2014/main" id="{CECA082E-F65A-58D4-0932-F8A53D5BA539}"/>
                </a:ext>
              </a:extLst>
            </p:cNvPr>
            <p:cNvGrpSpPr/>
            <p:nvPr/>
          </p:nvGrpSpPr>
          <p:grpSpPr>
            <a:xfrm>
              <a:off x="9861364" y="219075"/>
              <a:ext cx="2140336" cy="6440332"/>
              <a:chOff x="9870418" y="219075"/>
              <a:chExt cx="2140336" cy="6440332"/>
            </a:xfrm>
          </p:grpSpPr>
          <p:pic>
            <p:nvPicPr>
              <p:cNvPr id="299" name="Graphic 298">
                <a:extLst>
                  <a:ext uri="{FF2B5EF4-FFF2-40B4-BE49-F238E27FC236}">
                    <a16:creationId xmlns:a16="http://schemas.microsoft.com/office/drawing/2014/main" id="{12C72670-9902-BB59-50D7-B267532888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870423" y="219075"/>
                <a:ext cx="2140331" cy="6419850"/>
              </a:xfrm>
              <a:prstGeom prst="rect">
                <a:avLst/>
              </a:prstGeom>
            </p:spPr>
          </p:pic>
          <p:grpSp>
            <p:nvGrpSpPr>
              <p:cNvPr id="300" name="Group 299">
                <a:extLst>
                  <a:ext uri="{FF2B5EF4-FFF2-40B4-BE49-F238E27FC236}">
                    <a16:creationId xmlns:a16="http://schemas.microsoft.com/office/drawing/2014/main" id="{7ECF5155-4B34-62B7-367E-75BEA4E6711F}"/>
                  </a:ext>
                </a:extLst>
              </p:cNvPr>
              <p:cNvGrpSpPr/>
              <p:nvPr userDrawn="1"/>
            </p:nvGrpSpPr>
            <p:grpSpPr>
              <a:xfrm>
                <a:off x="9870418" y="219075"/>
                <a:ext cx="2140333" cy="6440332"/>
                <a:chOff x="9870418" y="219075"/>
                <a:chExt cx="2140333" cy="6440332"/>
              </a:xfrm>
            </p:grpSpPr>
            <p:sp>
              <p:nvSpPr>
                <p:cNvPr id="307" name="Freeform: Shape 306">
                  <a:extLst>
                    <a:ext uri="{FF2B5EF4-FFF2-40B4-BE49-F238E27FC236}">
                      <a16:creationId xmlns:a16="http://schemas.microsoft.com/office/drawing/2014/main" id="{03968FF1-D8AB-571C-62F9-907613528A98}"/>
                    </a:ext>
                  </a:extLst>
                </p:cNvPr>
                <p:cNvSpPr/>
                <p:nvPr userDrawn="1"/>
              </p:nvSpPr>
              <p:spPr>
                <a:xfrm flipH="1">
                  <a:off x="9870418" y="219075"/>
                  <a:ext cx="2140333" cy="514170"/>
                </a:xfrm>
                <a:custGeom>
                  <a:avLst/>
                  <a:gdLst>
                    <a:gd name="connsiteX0" fmla="*/ 0 w 2742723"/>
                    <a:gd name="connsiteY0" fmla="*/ 0 h 804672"/>
                    <a:gd name="connsiteX1" fmla="*/ 2742724 w 2742723"/>
                    <a:gd name="connsiteY1" fmla="*/ 0 h 804672"/>
                    <a:gd name="connsiteX2" fmla="*/ 2742724 w 2742723"/>
                    <a:gd name="connsiteY2" fmla="*/ 804672 h 804672"/>
                    <a:gd name="connsiteX3" fmla="*/ 0 w 2742723"/>
                    <a:gd name="connsiteY3" fmla="*/ 804672 h 804672"/>
                  </a:gdLst>
                  <a:ahLst/>
                  <a:cxnLst>
                    <a:cxn ang="0">
                      <a:pos x="connsiteX0" y="connsiteY0"/>
                    </a:cxn>
                    <a:cxn ang="0">
                      <a:pos x="connsiteX1" y="connsiteY1"/>
                    </a:cxn>
                    <a:cxn ang="0">
                      <a:pos x="connsiteX2" y="connsiteY2"/>
                    </a:cxn>
                    <a:cxn ang="0">
                      <a:pos x="connsiteX3" y="connsiteY3"/>
                    </a:cxn>
                  </a:cxnLst>
                  <a:rect l="l" t="t" r="r" b="b"/>
                  <a:pathLst>
                    <a:path w="2742723" h="804672">
                      <a:moveTo>
                        <a:pt x="0" y="0"/>
                      </a:moveTo>
                      <a:lnTo>
                        <a:pt x="2742724" y="0"/>
                      </a:lnTo>
                      <a:lnTo>
                        <a:pt x="2742724" y="804672"/>
                      </a:lnTo>
                      <a:lnTo>
                        <a:pt x="0" y="804672"/>
                      </a:lnTo>
                      <a:close/>
                    </a:path>
                  </a:pathLst>
                </a:custGeom>
                <a:solidFill>
                  <a:srgbClr val="FFBE00"/>
                </a:solidFill>
                <a:ln w="9525" cap="flat">
                  <a:noFill/>
                  <a:prstDash val="solid"/>
                  <a:miter/>
                </a:ln>
              </p:spPr>
              <p:txBody>
                <a:bodyPr rtlCol="0" anchor="ctr"/>
                <a:lstStyle/>
                <a:p>
                  <a:endParaRPr lang="en-US"/>
                </a:p>
              </p:txBody>
            </p:sp>
            <p:pic>
              <p:nvPicPr>
                <p:cNvPr id="308" name="Picture 307">
                  <a:hlinkClick r:id="" action="ppaction://hlinkshowjump?jump=lastslideviewed"/>
                  <a:extLst>
                    <a:ext uri="{FF2B5EF4-FFF2-40B4-BE49-F238E27FC236}">
                      <a16:creationId xmlns:a16="http://schemas.microsoft.com/office/drawing/2014/main" id="{A034A5F2-5B3E-C7A3-F649-7DAECBCA6F9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69468" y="340384"/>
                  <a:ext cx="271552" cy="271552"/>
                </a:xfrm>
                <a:prstGeom prst="rect">
                  <a:avLst/>
                </a:prstGeom>
              </p:spPr>
            </p:pic>
            <p:cxnSp>
              <p:nvCxnSpPr>
                <p:cNvPr id="309" name="Straight Connector 308">
                  <a:extLst>
                    <a:ext uri="{FF2B5EF4-FFF2-40B4-BE49-F238E27FC236}">
                      <a16:creationId xmlns:a16="http://schemas.microsoft.com/office/drawing/2014/main" id="{5F21696D-68AC-2141-730C-1E3449705DC8}"/>
                    </a:ext>
                  </a:extLst>
                </p:cNvPr>
                <p:cNvCxnSpPr>
                  <a:cxnSpLocks/>
                </p:cNvCxnSpPr>
                <p:nvPr userDrawn="1"/>
              </p:nvCxnSpPr>
              <p:spPr>
                <a:xfrm flipV="1">
                  <a:off x="9870421" y="239557"/>
                  <a:ext cx="715" cy="64198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1" name="Rectangle 300">
                <a:extLst>
                  <a:ext uri="{FF2B5EF4-FFF2-40B4-BE49-F238E27FC236}">
                    <a16:creationId xmlns:a16="http://schemas.microsoft.com/office/drawing/2014/main" id="{291E7622-8D30-22DA-D463-0B1570E6DB91}"/>
                  </a:ext>
                </a:extLst>
              </p:cNvPr>
              <p:cNvSpPr/>
              <p:nvPr userDrawn="1"/>
            </p:nvSpPr>
            <p:spPr>
              <a:xfrm>
                <a:off x="11952333" y="995115"/>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a16="http://schemas.microsoft.com/office/drawing/2014/main" id="{37D15512-170B-CF18-FD69-EAD9B5E7933F}"/>
                  </a:ext>
                </a:extLst>
              </p:cNvPr>
              <p:cNvSpPr/>
              <p:nvPr userDrawn="1"/>
            </p:nvSpPr>
            <p:spPr>
              <a:xfrm>
                <a:off x="11952333" y="2001516"/>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a16="http://schemas.microsoft.com/office/drawing/2014/main" id="{B5EA6104-4D73-3690-5DF2-58674CCE3A6B}"/>
                  </a:ext>
                </a:extLst>
              </p:cNvPr>
              <p:cNvSpPr/>
              <p:nvPr userDrawn="1"/>
            </p:nvSpPr>
            <p:spPr>
              <a:xfrm>
                <a:off x="11952333" y="3007917"/>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a16="http://schemas.microsoft.com/office/drawing/2014/main" id="{EBDA6D6D-411E-4C26-062F-7445BE159260}"/>
                  </a:ext>
                </a:extLst>
              </p:cNvPr>
              <p:cNvSpPr/>
              <p:nvPr userDrawn="1"/>
            </p:nvSpPr>
            <p:spPr>
              <a:xfrm>
                <a:off x="11952333" y="4014318"/>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a16="http://schemas.microsoft.com/office/drawing/2014/main" id="{B788EDCE-01B9-8822-4607-E7B9B3DB8840}"/>
                  </a:ext>
                </a:extLst>
              </p:cNvPr>
              <p:cNvSpPr/>
              <p:nvPr userDrawn="1"/>
            </p:nvSpPr>
            <p:spPr>
              <a:xfrm>
                <a:off x="11952333" y="5020719"/>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a16="http://schemas.microsoft.com/office/drawing/2014/main" id="{114592CA-F853-C793-88E9-C612F519000E}"/>
                  </a:ext>
                </a:extLst>
              </p:cNvPr>
              <p:cNvSpPr/>
              <p:nvPr userDrawn="1"/>
            </p:nvSpPr>
            <p:spPr>
              <a:xfrm>
                <a:off x="11952333" y="6027120"/>
                <a:ext cx="45719" cy="5141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2" name="TextBox 221">
              <a:extLst>
                <a:ext uri="{FF2B5EF4-FFF2-40B4-BE49-F238E27FC236}">
                  <a16:creationId xmlns:a16="http://schemas.microsoft.com/office/drawing/2014/main" id="{4B559CC8-42C4-9823-57A0-26CEF3301A99}"/>
                </a:ext>
              </a:extLst>
            </p:cNvPr>
            <p:cNvSpPr txBox="1"/>
            <p:nvPr/>
          </p:nvSpPr>
          <p:spPr>
            <a:xfrm>
              <a:off x="10462541" y="991791"/>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223" name="TextBox 222">
              <a:extLst>
                <a:ext uri="{FF2B5EF4-FFF2-40B4-BE49-F238E27FC236}">
                  <a16:creationId xmlns:a16="http://schemas.microsoft.com/office/drawing/2014/main" id="{3CB1C802-D985-AB0D-FFA2-53F981DA07CD}"/>
                </a:ext>
              </a:extLst>
            </p:cNvPr>
            <p:cNvSpPr txBox="1"/>
            <p:nvPr/>
          </p:nvSpPr>
          <p:spPr>
            <a:xfrm>
              <a:off x="10462541" y="1991932"/>
              <a:ext cx="1393897"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224" name="TextBox 223">
              <a:extLst>
                <a:ext uri="{FF2B5EF4-FFF2-40B4-BE49-F238E27FC236}">
                  <a16:creationId xmlns:a16="http://schemas.microsoft.com/office/drawing/2014/main" id="{BB244D18-69A4-1D66-973B-C97792A0FE18}"/>
                </a:ext>
              </a:extLst>
            </p:cNvPr>
            <p:cNvSpPr txBox="1"/>
            <p:nvPr/>
          </p:nvSpPr>
          <p:spPr>
            <a:xfrm>
              <a:off x="10658830" y="2976276"/>
              <a:ext cx="119760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225" name="TextBox 224">
              <a:extLst>
                <a:ext uri="{FF2B5EF4-FFF2-40B4-BE49-F238E27FC236}">
                  <a16:creationId xmlns:a16="http://schemas.microsoft.com/office/drawing/2014/main" id="{500DE15A-0AB0-E52C-F77E-ED9906C8A4D0}"/>
                </a:ext>
              </a:extLst>
            </p:cNvPr>
            <p:cNvSpPr txBox="1"/>
            <p:nvPr/>
          </p:nvSpPr>
          <p:spPr>
            <a:xfrm>
              <a:off x="10627470" y="3987536"/>
              <a:ext cx="122896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226" name="TextBox 225">
              <a:extLst>
                <a:ext uri="{FF2B5EF4-FFF2-40B4-BE49-F238E27FC236}">
                  <a16:creationId xmlns:a16="http://schemas.microsoft.com/office/drawing/2014/main" id="{9AAE5A22-804D-7BF8-7D9D-8F6BA71EC2BC}"/>
                </a:ext>
              </a:extLst>
            </p:cNvPr>
            <p:cNvSpPr txBox="1"/>
            <p:nvPr/>
          </p:nvSpPr>
          <p:spPr>
            <a:xfrm>
              <a:off x="10726302" y="5016109"/>
              <a:ext cx="113013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227" name="TextBox 226">
              <a:extLst>
                <a:ext uri="{FF2B5EF4-FFF2-40B4-BE49-F238E27FC236}">
                  <a16:creationId xmlns:a16="http://schemas.microsoft.com/office/drawing/2014/main" id="{1E0AB5A5-68F3-4D6F-D468-A80682FBB039}"/>
                </a:ext>
              </a:extLst>
            </p:cNvPr>
            <p:cNvSpPr txBox="1"/>
            <p:nvPr/>
          </p:nvSpPr>
          <p:spPr>
            <a:xfrm>
              <a:off x="11204888" y="6027120"/>
              <a:ext cx="65155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grpSp>
          <p:nvGrpSpPr>
            <p:cNvPr id="228" name="Graphic 2">
              <a:extLst>
                <a:ext uri="{FF2B5EF4-FFF2-40B4-BE49-F238E27FC236}">
                  <a16:creationId xmlns:a16="http://schemas.microsoft.com/office/drawing/2014/main" id="{B4C2688F-D779-F484-EB10-A6CDDE73949E}"/>
                </a:ext>
              </a:extLst>
            </p:cNvPr>
            <p:cNvGrpSpPr/>
            <p:nvPr/>
          </p:nvGrpSpPr>
          <p:grpSpPr>
            <a:xfrm>
              <a:off x="10068998" y="1101777"/>
              <a:ext cx="327562" cy="283795"/>
              <a:chOff x="5756814" y="5631846"/>
              <a:chExt cx="846645" cy="733520"/>
            </a:xfrm>
            <a:solidFill>
              <a:schemeClr val="tx1"/>
            </a:solidFill>
            <a:effectLst/>
          </p:grpSpPr>
          <p:sp>
            <p:nvSpPr>
              <p:cNvPr id="286" name="Freeform: Shape 285">
                <a:extLst>
                  <a:ext uri="{FF2B5EF4-FFF2-40B4-BE49-F238E27FC236}">
                    <a16:creationId xmlns:a16="http://schemas.microsoft.com/office/drawing/2014/main" id="{79648150-ADB5-C8CD-0530-04429F77F46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469C909D-A412-2D11-A1D7-E3746F49019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BDDD03FD-657C-245E-260D-E844D640694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59A8E1E9-614B-3EDF-AA79-A606CFAB27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9F340FEA-FAE4-6C78-0AD5-807D56CF9E5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114CC4FD-E840-26D7-06DE-AAEF6F2E746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DA875D2-E23B-1623-0E1C-5DFE522460F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tx1"/>
                </a:solid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C77768EC-5995-70A1-FC0A-EA5BD18C22A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F3C16DB3-6B52-E66F-06FC-2B4799619DB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246C01FB-7D43-7DBC-4906-E63405F8291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7392A54-C452-ADE1-AB29-7D1BA7B05A3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C26F309-3971-0D0B-29E2-26A5562859D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743BFC1F-C561-E25B-9429-9CB41504888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nvGrpSpPr>
            <p:cNvPr id="229" name="Graphic 2">
              <a:extLst>
                <a:ext uri="{FF2B5EF4-FFF2-40B4-BE49-F238E27FC236}">
                  <a16:creationId xmlns:a16="http://schemas.microsoft.com/office/drawing/2014/main" id="{E449F983-22D1-135A-7A62-4A2EFC27CA7E}"/>
                </a:ext>
              </a:extLst>
            </p:cNvPr>
            <p:cNvGrpSpPr/>
            <p:nvPr/>
          </p:nvGrpSpPr>
          <p:grpSpPr>
            <a:xfrm>
              <a:off x="10059976" y="2137090"/>
              <a:ext cx="327500" cy="288586"/>
              <a:chOff x="4485893" y="5625654"/>
              <a:chExt cx="846486" cy="745902"/>
            </a:xfrm>
            <a:solidFill>
              <a:schemeClr val="tx1"/>
            </a:solidFill>
            <a:effectLst/>
          </p:grpSpPr>
          <p:sp>
            <p:nvSpPr>
              <p:cNvPr id="274" name="Freeform: Shape 273">
                <a:extLst>
                  <a:ext uri="{FF2B5EF4-FFF2-40B4-BE49-F238E27FC236}">
                    <a16:creationId xmlns:a16="http://schemas.microsoft.com/office/drawing/2014/main" id="{71AC9309-5CEC-2650-A259-F239FB2AE2B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tx1"/>
                </a:solid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D837C474-47B2-A224-D619-554B4143086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tx1"/>
                </a:solid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47569426-CCEB-D421-EE23-09CDE528F485}"/>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tx1"/>
                </a:solid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A6A64D96-1E3E-E584-BD0A-6AFF7486F80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tx1"/>
                </a:solid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60F9901D-083D-6E97-BD57-29A3A79541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tx1"/>
                </a:solid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78CFA443-B189-E01A-0CE4-E8CB309F66F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tx1"/>
                </a:solid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1EC8500D-9840-0DE6-5167-EF13EAD2A107}"/>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tx1"/>
                </a:solid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16C48905-4225-4EDF-2D60-2531CB5EDB9A}"/>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tx1"/>
                </a:solid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48F8F31-C1A2-6779-9154-FB4201B6DA4A}"/>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tx1"/>
                </a:solid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3AD08AA2-14B4-021B-5BDE-7D82DB43975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tx1"/>
                </a:solid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15B7FF3-52C8-F2DD-B0B4-356EEC1A64E0}"/>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tx1"/>
                </a:solid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2753264E-C59F-6208-5376-B8F11D7DDC6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tx1"/>
                </a:solidFill>
                <a:prstDash val="solid"/>
                <a:miter/>
              </a:ln>
            </p:spPr>
            <p:txBody>
              <a:bodyPr rtlCol="0" anchor="ctr"/>
              <a:lstStyle/>
              <a:p>
                <a:endParaRPr lang="en-US"/>
              </a:p>
            </p:txBody>
          </p:sp>
        </p:grpSp>
        <p:grpSp>
          <p:nvGrpSpPr>
            <p:cNvPr id="230" name="Graphic 2">
              <a:extLst>
                <a:ext uri="{FF2B5EF4-FFF2-40B4-BE49-F238E27FC236}">
                  <a16:creationId xmlns:a16="http://schemas.microsoft.com/office/drawing/2014/main" id="{A3B9D55A-1F99-5F9C-80DC-2B7446F2250C}"/>
                </a:ext>
              </a:extLst>
            </p:cNvPr>
            <p:cNvGrpSpPr/>
            <p:nvPr/>
          </p:nvGrpSpPr>
          <p:grpSpPr>
            <a:xfrm>
              <a:off x="10069004" y="4120749"/>
              <a:ext cx="327551" cy="327809"/>
              <a:chOff x="3214687" y="4303930"/>
              <a:chExt cx="846617" cy="847284"/>
            </a:xfrm>
            <a:solidFill>
              <a:schemeClr val="tx1"/>
            </a:solidFill>
            <a:effectLst/>
          </p:grpSpPr>
          <p:sp>
            <p:nvSpPr>
              <p:cNvPr id="264" name="Freeform: Shape 263">
                <a:extLst>
                  <a:ext uri="{FF2B5EF4-FFF2-40B4-BE49-F238E27FC236}">
                    <a16:creationId xmlns:a16="http://schemas.microsoft.com/office/drawing/2014/main" id="{4916E0D1-9E10-58A4-EDF1-577C477866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tx1"/>
                </a:solid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0D7D978E-360D-D4CB-051F-EF1E824AE7E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tx1"/>
                </a:solid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7D8EAAFE-4826-CF4F-B735-4A9B551E907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tx1"/>
                </a:solid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943BE68-3AD0-5797-3617-5277BBD93F3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tx1"/>
                </a:solid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64FC2515-8661-763F-A475-248E0A8C5CD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5E39E7D0-BB9A-3992-1E16-70D304423509}"/>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tx1"/>
                </a:solid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C99B253F-15AE-9FE0-1CB8-D370A4034B4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tx1"/>
                </a:solid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0E8F2766-A118-42EF-2867-DF94581184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tx1"/>
                </a:solid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319A0D7A-EFC6-1DBF-D074-DE8D27C932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tx1"/>
                </a:solid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B8C4F693-50F3-CF5A-3B33-3083951183EC}"/>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tx1"/>
                </a:solidFill>
                <a:prstDash val="solid"/>
                <a:miter/>
              </a:ln>
            </p:spPr>
            <p:txBody>
              <a:bodyPr rtlCol="0" anchor="ctr"/>
              <a:lstStyle/>
              <a:p>
                <a:endParaRPr lang="en-US"/>
              </a:p>
            </p:txBody>
          </p:sp>
        </p:grpSp>
        <p:grpSp>
          <p:nvGrpSpPr>
            <p:cNvPr id="231" name="Graphic 2">
              <a:extLst>
                <a:ext uri="{FF2B5EF4-FFF2-40B4-BE49-F238E27FC236}">
                  <a16:creationId xmlns:a16="http://schemas.microsoft.com/office/drawing/2014/main" id="{D10017EF-B929-F19E-A1EE-084EA8F3C173}"/>
                </a:ext>
              </a:extLst>
            </p:cNvPr>
            <p:cNvGrpSpPr/>
            <p:nvPr/>
          </p:nvGrpSpPr>
          <p:grpSpPr>
            <a:xfrm>
              <a:off x="10125443" y="3077611"/>
              <a:ext cx="196566" cy="327832"/>
              <a:chOff x="8468295" y="490537"/>
              <a:chExt cx="508063" cy="847343"/>
            </a:xfrm>
            <a:solidFill>
              <a:schemeClr val="tx1"/>
            </a:solidFill>
            <a:effectLst/>
          </p:grpSpPr>
          <p:sp>
            <p:nvSpPr>
              <p:cNvPr id="256" name="Freeform: Shape 255">
                <a:extLst>
                  <a:ext uri="{FF2B5EF4-FFF2-40B4-BE49-F238E27FC236}">
                    <a16:creationId xmlns:a16="http://schemas.microsoft.com/office/drawing/2014/main" id="{BA03B350-1BCC-294A-893B-422078FC232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tx1"/>
                </a:solid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24895F5-9BC3-50D7-A566-41EF74CA284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tx1"/>
                </a:solid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35863785-9F74-D0D6-3015-FF8C75E43E2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tx1"/>
                </a:solid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2A379F3-FF9F-45E0-7C49-4C3CDBF06C1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tx1"/>
                </a:solid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53FE546B-847A-3969-EE95-976DB24D423D}"/>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tx1"/>
                </a:solid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DE8CA25F-CDF2-A5E6-D175-DD482F56560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tx1"/>
                </a:solid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159ACAA-C5C3-5A77-F68D-7D630758A84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tx1"/>
                </a:solid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5D1B4ACF-6DA1-5C24-6237-07AC949017B1}"/>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tx1"/>
                </a:solidFill>
                <a:prstDash val="solid"/>
                <a:miter/>
              </a:ln>
            </p:spPr>
            <p:txBody>
              <a:bodyPr rtlCol="0" anchor="ctr"/>
              <a:lstStyle/>
              <a:p>
                <a:endParaRPr lang="en-US"/>
              </a:p>
            </p:txBody>
          </p:sp>
        </p:grpSp>
        <p:grpSp>
          <p:nvGrpSpPr>
            <p:cNvPr id="232" name="Graphic 2">
              <a:extLst>
                <a:ext uri="{FF2B5EF4-FFF2-40B4-BE49-F238E27FC236}">
                  <a16:creationId xmlns:a16="http://schemas.microsoft.com/office/drawing/2014/main" id="{C9749ADC-F518-904B-FD2E-D2E953F2DA4B}"/>
                </a:ext>
              </a:extLst>
            </p:cNvPr>
            <p:cNvGrpSpPr/>
            <p:nvPr/>
          </p:nvGrpSpPr>
          <p:grpSpPr>
            <a:xfrm>
              <a:off x="10105727" y="6113312"/>
              <a:ext cx="235999" cy="327832"/>
              <a:chOff x="3332892" y="490537"/>
              <a:chExt cx="609983" cy="847343"/>
            </a:xfrm>
            <a:solidFill>
              <a:schemeClr val="tx1"/>
            </a:solidFill>
            <a:effectLst/>
          </p:grpSpPr>
          <p:sp>
            <p:nvSpPr>
              <p:cNvPr id="246" name="Freeform: Shape 245">
                <a:extLst>
                  <a:ext uri="{FF2B5EF4-FFF2-40B4-BE49-F238E27FC236}">
                    <a16:creationId xmlns:a16="http://schemas.microsoft.com/office/drawing/2014/main" id="{C3B53B6B-C790-D0F3-F434-A63708FBE71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tx1"/>
                </a:solid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C65F6B0D-5C86-8F7A-BE46-55F9F3B059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tx1"/>
                </a:solid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8F07EFED-BB18-D650-6B24-B4CEC8B7AC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tx1"/>
                </a:solid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816569AC-CABD-E8E7-66EA-05E639988FB3}"/>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tx1"/>
                </a:solid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6FFE3346-5C77-A6A0-9B68-19126A0049E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6053DD71-F07A-F0A0-3999-F0BF4EB3D54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tx1"/>
                </a:solid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302778B7-38B8-C5B9-D109-4DC4DD22B2E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tx1"/>
                </a:solid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4E5098AF-8D23-5689-2F56-016EB52686A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02B0A482-2998-6D64-CFA1-D9056689D98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tx1"/>
                </a:solid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3084FB00-B2D3-CCA2-3698-2DF7D25EC82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tx1"/>
                </a:solidFill>
                <a:prstDash val="solid"/>
                <a:miter/>
              </a:ln>
            </p:spPr>
            <p:txBody>
              <a:bodyPr rtlCol="0" anchor="ctr"/>
              <a:lstStyle/>
              <a:p>
                <a:endParaRPr lang="en-US"/>
              </a:p>
            </p:txBody>
          </p:sp>
        </p:grpSp>
        <p:grpSp>
          <p:nvGrpSpPr>
            <p:cNvPr id="233" name="Graphic 2">
              <a:extLst>
                <a:ext uri="{FF2B5EF4-FFF2-40B4-BE49-F238E27FC236}">
                  <a16:creationId xmlns:a16="http://schemas.microsoft.com/office/drawing/2014/main" id="{E4A70BDD-D0AA-832C-2E0F-D30FEC7A8925}"/>
                </a:ext>
              </a:extLst>
            </p:cNvPr>
            <p:cNvGrpSpPr/>
            <p:nvPr/>
          </p:nvGrpSpPr>
          <p:grpSpPr>
            <a:xfrm>
              <a:off x="10089709" y="5163864"/>
              <a:ext cx="286141" cy="252250"/>
              <a:chOff x="5863875" y="5631846"/>
              <a:chExt cx="739584" cy="651985"/>
            </a:xfrm>
            <a:solidFill>
              <a:schemeClr val="tx1"/>
            </a:solidFill>
            <a:effectLst/>
          </p:grpSpPr>
          <p:sp>
            <p:nvSpPr>
              <p:cNvPr id="234" name="Freeform: Shape 233">
                <a:extLst>
                  <a:ext uri="{FF2B5EF4-FFF2-40B4-BE49-F238E27FC236}">
                    <a16:creationId xmlns:a16="http://schemas.microsoft.com/office/drawing/2014/main" id="{6FE44F94-A84B-3554-AA52-4E82ED562761}"/>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tx1"/>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A74A9621-7FCF-0DCA-FEB0-8ACF36F56A3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B76D088E-AB38-9E47-2A04-EC553509877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40CE5CE-3218-CAB8-DF6F-4BC2F53FA867}"/>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202B779-E742-FCE9-4B37-5ED1C78D4A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tx1"/>
                </a:solid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5F7E8A34-510A-E0D8-11F8-DFE6CA77E8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tx1"/>
                </a:solid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A85A452D-6D32-8687-323F-D4C39B50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A981CDE1-0416-1B95-BB1F-6BA5E226CCE8}"/>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tx1"/>
                </a:solid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98D5C9CD-5638-0380-1E98-9794ECE409B6}"/>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tx1"/>
                </a:solid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79685C6C-747F-709E-B3FD-DEC03CFF2EC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tx1"/>
                </a:solid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52C4A3BC-E816-7A39-561F-B87C5412BE6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tx1"/>
                </a:solid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07CE0ADD-9418-2C5C-E4C3-8FA5FC31F82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tx1"/>
                </a:solidFill>
                <a:prstDash val="solid"/>
                <a:miter/>
              </a:ln>
            </p:spPr>
            <p:txBody>
              <a:bodyPr rtlCol="0" anchor="ctr"/>
              <a:lstStyle/>
              <a:p>
                <a:endParaRPr lang="en-US"/>
              </a:p>
            </p:txBody>
          </p:sp>
        </p:grpSp>
      </p:grpSp>
      <p:sp>
        <p:nvSpPr>
          <p:cNvPr id="2" name="Google Shape;1855;p39">
            <a:extLst>
              <a:ext uri="{FF2B5EF4-FFF2-40B4-BE49-F238E27FC236}">
                <a16:creationId xmlns:a16="http://schemas.microsoft.com/office/drawing/2014/main" id="{B548A207-F54F-AA1A-6251-7C7A5FE5A89F}"/>
              </a:ext>
            </a:extLst>
          </p:cNvPr>
          <p:cNvSpPr/>
          <p:nvPr/>
        </p:nvSpPr>
        <p:spPr>
          <a:xfrm rot="3599955">
            <a:off x="3935669" y="1690693"/>
            <a:ext cx="3755115" cy="3755115"/>
          </a:xfrm>
          <a:prstGeom prst="arc">
            <a:avLst>
              <a:gd name="adj1" fmla="val 14489131"/>
              <a:gd name="adj2" fmla="val 17664111"/>
            </a:avLst>
          </a:prstGeom>
          <a:noFill/>
          <a:ln w="38100" cap="rnd" cmpd="sng">
            <a:solidFill>
              <a:schemeClr val="tx1"/>
            </a:solidFill>
            <a:prstDash val="solid"/>
            <a:round/>
            <a:headEnd type="none" w="sm" len="sm"/>
            <a:tailEnd type="triangle" w="sm" len="sm"/>
          </a:ln>
        </p:spPr>
        <p:txBody>
          <a:bodyPr spcFirstLastPara="1" wrap="square" lIns="121900" tIns="121900" rIns="121900" bIns="121900" anchor="ctr" anchorCtr="0">
            <a:noAutofit/>
          </a:bodyPr>
          <a:lstStyle/>
          <a:p>
            <a:endParaRPr sz="2400"/>
          </a:p>
        </p:txBody>
      </p:sp>
      <p:sp>
        <p:nvSpPr>
          <p:cNvPr id="23" name="Google Shape;1858;p39">
            <a:extLst>
              <a:ext uri="{FF2B5EF4-FFF2-40B4-BE49-F238E27FC236}">
                <a16:creationId xmlns:a16="http://schemas.microsoft.com/office/drawing/2014/main" id="{187B837E-D5D6-5775-C95C-BE1BC16EB28E}"/>
              </a:ext>
            </a:extLst>
          </p:cNvPr>
          <p:cNvSpPr/>
          <p:nvPr/>
        </p:nvSpPr>
        <p:spPr>
          <a:xfrm>
            <a:off x="6688026" y="1868921"/>
            <a:ext cx="228400" cy="228400"/>
          </a:xfrm>
          <a:prstGeom prst="ellipse">
            <a:avLst/>
          </a:prstGeom>
          <a:solidFill>
            <a:schemeClr val="tx1"/>
          </a:solidFill>
          <a:ln>
            <a:noFill/>
          </a:ln>
        </p:spPr>
        <p:txBody>
          <a:bodyPr spcFirstLastPara="1" wrap="square" lIns="121900" tIns="121900" rIns="121900" bIns="121900" anchor="ctr" anchorCtr="0">
            <a:noAutofit/>
          </a:bodyPr>
          <a:lstStyle/>
          <a:p>
            <a:endParaRPr sz="2400"/>
          </a:p>
        </p:txBody>
      </p:sp>
      <p:sp>
        <p:nvSpPr>
          <p:cNvPr id="25" name="Google Shape;1860;p39">
            <a:extLst>
              <a:ext uri="{FF2B5EF4-FFF2-40B4-BE49-F238E27FC236}">
                <a16:creationId xmlns:a16="http://schemas.microsoft.com/office/drawing/2014/main" id="{327E3683-A9C5-3F18-7663-DE8A9D1FEE7F}"/>
              </a:ext>
            </a:extLst>
          </p:cNvPr>
          <p:cNvSpPr/>
          <p:nvPr/>
        </p:nvSpPr>
        <p:spPr>
          <a:xfrm rot="7057940">
            <a:off x="3935677" y="1690700"/>
            <a:ext cx="3755099" cy="3755099"/>
          </a:xfrm>
          <a:prstGeom prst="arc">
            <a:avLst>
              <a:gd name="adj1" fmla="val 14489131"/>
              <a:gd name="adj2" fmla="val 17664111"/>
            </a:avLst>
          </a:prstGeom>
          <a:noFill/>
          <a:ln w="38100" cap="rnd" cmpd="sng">
            <a:solidFill>
              <a:schemeClr val="tx1"/>
            </a:solidFill>
            <a:prstDash val="solid"/>
            <a:round/>
            <a:headEnd type="none" w="sm" len="sm"/>
            <a:tailEnd type="triangle" w="sm" len="sm"/>
          </a:ln>
        </p:spPr>
        <p:txBody>
          <a:bodyPr spcFirstLastPara="1" wrap="square" lIns="121900" tIns="121900" rIns="121900" bIns="121900" anchor="ctr" anchorCtr="0">
            <a:noAutofit/>
          </a:bodyPr>
          <a:lstStyle/>
          <a:p>
            <a:endParaRPr sz="2400"/>
          </a:p>
        </p:txBody>
      </p:sp>
      <p:sp>
        <p:nvSpPr>
          <p:cNvPr id="28" name="Google Shape;1863;p39">
            <a:extLst>
              <a:ext uri="{FF2B5EF4-FFF2-40B4-BE49-F238E27FC236}">
                <a16:creationId xmlns:a16="http://schemas.microsoft.com/office/drawing/2014/main" id="{6E1E3AA2-7A74-5304-907E-097EA42BD995}"/>
              </a:ext>
            </a:extLst>
          </p:cNvPr>
          <p:cNvSpPr/>
          <p:nvPr/>
        </p:nvSpPr>
        <p:spPr>
          <a:xfrm>
            <a:off x="7588226" y="3450836"/>
            <a:ext cx="228400" cy="228400"/>
          </a:xfrm>
          <a:prstGeom prst="ellipse">
            <a:avLst/>
          </a:prstGeom>
          <a:solidFill>
            <a:schemeClr val="tx1"/>
          </a:solidFill>
          <a:ln>
            <a:noFill/>
          </a:ln>
        </p:spPr>
        <p:txBody>
          <a:bodyPr spcFirstLastPara="1" wrap="square" lIns="121900" tIns="121900" rIns="121900" bIns="121900" anchor="ctr" anchorCtr="0">
            <a:noAutofit/>
          </a:bodyPr>
          <a:lstStyle/>
          <a:p>
            <a:endParaRPr sz="2400"/>
          </a:p>
        </p:txBody>
      </p:sp>
      <p:sp>
        <p:nvSpPr>
          <p:cNvPr id="29" name="Google Shape;1865;p39">
            <a:extLst>
              <a:ext uri="{FF2B5EF4-FFF2-40B4-BE49-F238E27FC236}">
                <a16:creationId xmlns:a16="http://schemas.microsoft.com/office/drawing/2014/main" id="{76D0C425-8CE8-F6A0-25F6-1B01B6D53AD4}"/>
              </a:ext>
            </a:extLst>
          </p:cNvPr>
          <p:cNvSpPr/>
          <p:nvPr/>
        </p:nvSpPr>
        <p:spPr>
          <a:xfrm rot="10800000">
            <a:off x="3935626" y="1690650"/>
            <a:ext cx="3755200" cy="3755200"/>
          </a:xfrm>
          <a:prstGeom prst="arc">
            <a:avLst>
              <a:gd name="adj1" fmla="val 14202589"/>
              <a:gd name="adj2" fmla="val 17744921"/>
            </a:avLst>
          </a:prstGeom>
          <a:noFill/>
          <a:ln w="38100" cap="rnd" cmpd="sng">
            <a:solidFill>
              <a:schemeClr val="tx1"/>
            </a:solidFill>
            <a:prstDash val="solid"/>
            <a:round/>
            <a:headEnd type="none" w="sm" len="sm"/>
            <a:tailEnd type="triangle" w="sm" len="sm"/>
          </a:ln>
        </p:spPr>
        <p:txBody>
          <a:bodyPr spcFirstLastPara="1" wrap="square" lIns="121900" tIns="121900" rIns="121900" bIns="121900" anchor="ctr" anchorCtr="0">
            <a:noAutofit/>
          </a:bodyPr>
          <a:lstStyle/>
          <a:p>
            <a:endParaRPr sz="2400"/>
          </a:p>
        </p:txBody>
      </p:sp>
      <p:sp>
        <p:nvSpPr>
          <p:cNvPr id="31" name="Google Shape;1868;p39">
            <a:extLst>
              <a:ext uri="{FF2B5EF4-FFF2-40B4-BE49-F238E27FC236}">
                <a16:creationId xmlns:a16="http://schemas.microsoft.com/office/drawing/2014/main" id="{58EA74AE-3D54-6B7D-2348-1D199A2E3732}"/>
              </a:ext>
            </a:extLst>
          </p:cNvPr>
          <p:cNvSpPr/>
          <p:nvPr/>
        </p:nvSpPr>
        <p:spPr>
          <a:xfrm>
            <a:off x="6688026" y="5032750"/>
            <a:ext cx="228400" cy="228400"/>
          </a:xfrm>
          <a:prstGeom prst="ellipse">
            <a:avLst/>
          </a:prstGeom>
          <a:solidFill>
            <a:schemeClr val="tx1"/>
          </a:solidFill>
          <a:ln>
            <a:noFill/>
          </a:ln>
        </p:spPr>
        <p:txBody>
          <a:bodyPr spcFirstLastPara="1" wrap="square" lIns="121900" tIns="121900" rIns="121900" bIns="121900" anchor="ctr" anchorCtr="0">
            <a:noAutofit/>
          </a:bodyPr>
          <a:lstStyle/>
          <a:p>
            <a:endParaRPr sz="2400"/>
          </a:p>
        </p:txBody>
      </p:sp>
      <p:grpSp>
        <p:nvGrpSpPr>
          <p:cNvPr id="32" name="Google Shape;1869;p39">
            <a:extLst>
              <a:ext uri="{FF2B5EF4-FFF2-40B4-BE49-F238E27FC236}">
                <a16:creationId xmlns:a16="http://schemas.microsoft.com/office/drawing/2014/main" id="{870B27C3-C53D-96E9-C5C7-AE7D85AB0800}"/>
              </a:ext>
            </a:extLst>
          </p:cNvPr>
          <p:cNvGrpSpPr/>
          <p:nvPr/>
        </p:nvGrpSpPr>
        <p:grpSpPr>
          <a:xfrm>
            <a:off x="5010075" y="2358188"/>
            <a:ext cx="1606303" cy="2420748"/>
            <a:chOff x="4988824" y="1604428"/>
            <a:chExt cx="313445" cy="472310"/>
          </a:xfrm>
          <a:solidFill>
            <a:schemeClr val="tx1"/>
          </a:solidFill>
        </p:grpSpPr>
        <p:sp>
          <p:nvSpPr>
            <p:cNvPr id="33" name="Google Shape;1870;p39">
              <a:extLst>
                <a:ext uri="{FF2B5EF4-FFF2-40B4-BE49-F238E27FC236}">
                  <a16:creationId xmlns:a16="http://schemas.microsoft.com/office/drawing/2014/main" id="{33EF23A5-F25E-EAE2-F053-3138D65298D4}"/>
                </a:ext>
              </a:extLst>
            </p:cNvPr>
            <p:cNvSpPr/>
            <p:nvPr/>
          </p:nvSpPr>
          <p:spPr>
            <a:xfrm rot="-5400000">
              <a:off x="5118732" y="1979662"/>
              <a:ext cx="54430" cy="139723"/>
            </a:xfrm>
            <a:custGeom>
              <a:avLst/>
              <a:gdLst/>
              <a:ahLst/>
              <a:cxnLst/>
              <a:rect l="l" t="t" r="r" b="b"/>
              <a:pathLst>
                <a:path w="3125" h="8022" extrusionOk="0">
                  <a:moveTo>
                    <a:pt x="2728" y="1"/>
                  </a:moveTo>
                  <a:cubicBezTo>
                    <a:pt x="0" y="1"/>
                    <a:pt x="454" y="2895"/>
                    <a:pt x="454" y="5087"/>
                  </a:cubicBezTo>
                  <a:cubicBezTo>
                    <a:pt x="454" y="6992"/>
                    <a:pt x="1131" y="8021"/>
                    <a:pt x="2906" y="8021"/>
                  </a:cubicBezTo>
                  <a:cubicBezTo>
                    <a:pt x="2977" y="8021"/>
                    <a:pt x="3050" y="8019"/>
                    <a:pt x="3125" y="8016"/>
                  </a:cubicBezTo>
                  <a:lnTo>
                    <a:pt x="2909" y="5"/>
                  </a:lnTo>
                  <a:cubicBezTo>
                    <a:pt x="2848" y="2"/>
                    <a:pt x="2787" y="1"/>
                    <a:pt x="2728" y="1"/>
                  </a:cubicBezTo>
                  <a:close/>
                </a:path>
              </a:pathLst>
            </a:custGeom>
            <a:grpFill/>
            <a:ln>
              <a:solidFill>
                <a:schemeClr val="tx1"/>
              </a:solidFill>
            </a:ln>
          </p:spPr>
          <p:txBody>
            <a:bodyPr spcFirstLastPara="1" wrap="square" lIns="121900" tIns="121900" rIns="121900" bIns="121900" anchor="ctr" anchorCtr="0">
              <a:noAutofit/>
            </a:bodyPr>
            <a:lstStyle/>
            <a:p>
              <a:endParaRPr sz="2400"/>
            </a:p>
          </p:txBody>
        </p:sp>
        <p:sp>
          <p:nvSpPr>
            <p:cNvPr id="34" name="Google Shape;1871;p39">
              <a:extLst>
                <a:ext uri="{FF2B5EF4-FFF2-40B4-BE49-F238E27FC236}">
                  <a16:creationId xmlns:a16="http://schemas.microsoft.com/office/drawing/2014/main" id="{CE7D5A13-9261-A391-84AE-098F4C71785A}"/>
                </a:ext>
              </a:extLst>
            </p:cNvPr>
            <p:cNvSpPr/>
            <p:nvPr/>
          </p:nvSpPr>
          <p:spPr>
            <a:xfrm rot="-5400000">
              <a:off x="4981996" y="1611256"/>
              <a:ext cx="327101" cy="313445"/>
            </a:xfrm>
            <a:custGeom>
              <a:avLst/>
              <a:gdLst/>
              <a:ahLst/>
              <a:cxnLst/>
              <a:rect l="l" t="t" r="r" b="b"/>
              <a:pathLst>
                <a:path w="18780" h="17996" extrusionOk="0">
                  <a:moveTo>
                    <a:pt x="10469" y="1"/>
                  </a:moveTo>
                  <a:cubicBezTo>
                    <a:pt x="8819" y="1"/>
                    <a:pt x="7078" y="276"/>
                    <a:pt x="5728" y="1138"/>
                  </a:cubicBezTo>
                  <a:cubicBezTo>
                    <a:pt x="4651" y="1827"/>
                    <a:pt x="3962" y="2818"/>
                    <a:pt x="3273" y="3895"/>
                  </a:cubicBezTo>
                  <a:cubicBezTo>
                    <a:pt x="2872" y="4661"/>
                    <a:pt x="2037" y="5149"/>
                    <a:pt x="1162" y="5149"/>
                  </a:cubicBezTo>
                  <a:cubicBezTo>
                    <a:pt x="1005" y="5149"/>
                    <a:pt x="846" y="5134"/>
                    <a:pt x="689" y="5101"/>
                  </a:cubicBezTo>
                  <a:cubicBezTo>
                    <a:pt x="662" y="5097"/>
                    <a:pt x="637" y="5095"/>
                    <a:pt x="613" y="5095"/>
                  </a:cubicBezTo>
                  <a:cubicBezTo>
                    <a:pt x="130" y="5095"/>
                    <a:pt x="155" y="5880"/>
                    <a:pt x="689" y="5962"/>
                  </a:cubicBezTo>
                  <a:cubicBezTo>
                    <a:pt x="878" y="5997"/>
                    <a:pt x="1069" y="6014"/>
                    <a:pt x="1260" y="6014"/>
                  </a:cubicBezTo>
                  <a:cubicBezTo>
                    <a:pt x="2022" y="6014"/>
                    <a:pt x="2773" y="5738"/>
                    <a:pt x="3359" y="5187"/>
                  </a:cubicBezTo>
                  <a:cubicBezTo>
                    <a:pt x="4005" y="4584"/>
                    <a:pt x="4350" y="3722"/>
                    <a:pt x="4910" y="3033"/>
                  </a:cubicBezTo>
                  <a:cubicBezTo>
                    <a:pt x="5728" y="2043"/>
                    <a:pt x="6848" y="1353"/>
                    <a:pt x="8140" y="1138"/>
                  </a:cubicBezTo>
                  <a:cubicBezTo>
                    <a:pt x="8921" y="952"/>
                    <a:pt x="9774" y="839"/>
                    <a:pt x="10626" y="839"/>
                  </a:cubicBezTo>
                  <a:cubicBezTo>
                    <a:pt x="11749" y="839"/>
                    <a:pt x="12871" y="1036"/>
                    <a:pt x="13826" y="1526"/>
                  </a:cubicBezTo>
                  <a:cubicBezTo>
                    <a:pt x="16798" y="3033"/>
                    <a:pt x="17746" y="6694"/>
                    <a:pt x="17444" y="9753"/>
                  </a:cubicBezTo>
                  <a:cubicBezTo>
                    <a:pt x="17056" y="13801"/>
                    <a:pt x="13955" y="17118"/>
                    <a:pt x="9777" y="17118"/>
                  </a:cubicBezTo>
                  <a:cubicBezTo>
                    <a:pt x="9632" y="17129"/>
                    <a:pt x="9487" y="17134"/>
                    <a:pt x="9343" y="17134"/>
                  </a:cubicBezTo>
                  <a:cubicBezTo>
                    <a:pt x="8336" y="17134"/>
                    <a:pt x="7365" y="16870"/>
                    <a:pt x="6460" y="16343"/>
                  </a:cubicBezTo>
                  <a:cubicBezTo>
                    <a:pt x="5599" y="15740"/>
                    <a:pt x="5082" y="14792"/>
                    <a:pt x="4436" y="13931"/>
                  </a:cubicBezTo>
                  <a:cubicBezTo>
                    <a:pt x="4091" y="13371"/>
                    <a:pt x="3575" y="12897"/>
                    <a:pt x="2929" y="12639"/>
                  </a:cubicBezTo>
                  <a:cubicBezTo>
                    <a:pt x="2153" y="12466"/>
                    <a:pt x="1335" y="12423"/>
                    <a:pt x="516" y="12423"/>
                  </a:cubicBezTo>
                  <a:cubicBezTo>
                    <a:pt x="492" y="12419"/>
                    <a:pt x="468" y="12417"/>
                    <a:pt x="446" y="12417"/>
                  </a:cubicBezTo>
                  <a:cubicBezTo>
                    <a:pt x="1" y="12417"/>
                    <a:pt x="24" y="13203"/>
                    <a:pt x="516" y="13285"/>
                  </a:cubicBezTo>
                  <a:cubicBezTo>
                    <a:pt x="1206" y="13328"/>
                    <a:pt x="2153" y="13242"/>
                    <a:pt x="2799" y="13500"/>
                  </a:cubicBezTo>
                  <a:cubicBezTo>
                    <a:pt x="3402" y="13758"/>
                    <a:pt x="3962" y="14749"/>
                    <a:pt x="4350" y="15309"/>
                  </a:cubicBezTo>
                  <a:cubicBezTo>
                    <a:pt x="4824" y="16041"/>
                    <a:pt x="5470" y="16644"/>
                    <a:pt x="6159" y="17161"/>
                  </a:cubicBezTo>
                  <a:cubicBezTo>
                    <a:pt x="7064" y="17678"/>
                    <a:pt x="8097" y="17936"/>
                    <a:pt x="9131" y="17980"/>
                  </a:cubicBezTo>
                  <a:cubicBezTo>
                    <a:pt x="9309" y="17990"/>
                    <a:pt x="9486" y="17996"/>
                    <a:pt x="9663" y="17996"/>
                  </a:cubicBezTo>
                  <a:cubicBezTo>
                    <a:pt x="13667" y="17996"/>
                    <a:pt x="17183" y="15221"/>
                    <a:pt x="18090" y="11260"/>
                  </a:cubicBezTo>
                  <a:cubicBezTo>
                    <a:pt x="18779" y="8116"/>
                    <a:pt x="18219" y="4239"/>
                    <a:pt x="15850" y="1913"/>
                  </a:cubicBezTo>
                  <a:cubicBezTo>
                    <a:pt x="14601" y="750"/>
                    <a:pt x="12921" y="61"/>
                    <a:pt x="11199" y="18"/>
                  </a:cubicBezTo>
                  <a:cubicBezTo>
                    <a:pt x="10958" y="7"/>
                    <a:pt x="10715" y="1"/>
                    <a:pt x="10469" y="1"/>
                  </a:cubicBezTo>
                  <a:close/>
                </a:path>
              </a:pathLst>
            </a:custGeom>
            <a:grpFill/>
            <a:ln>
              <a:solidFill>
                <a:schemeClr val="tx1"/>
              </a:solidFill>
            </a:ln>
          </p:spPr>
          <p:txBody>
            <a:bodyPr spcFirstLastPara="1" wrap="square" lIns="121900" tIns="121900" rIns="121900" bIns="121900" anchor="ctr" anchorCtr="0">
              <a:noAutofit/>
            </a:bodyPr>
            <a:lstStyle/>
            <a:p>
              <a:endParaRPr sz="2400"/>
            </a:p>
          </p:txBody>
        </p:sp>
        <p:sp>
          <p:nvSpPr>
            <p:cNvPr id="35" name="Google Shape;1872;p39">
              <a:extLst>
                <a:ext uri="{FF2B5EF4-FFF2-40B4-BE49-F238E27FC236}">
                  <a16:creationId xmlns:a16="http://schemas.microsoft.com/office/drawing/2014/main" id="{3A19B76B-E082-2FD2-D74C-BF9BA60F96EF}"/>
                </a:ext>
              </a:extLst>
            </p:cNvPr>
            <p:cNvSpPr/>
            <p:nvPr/>
          </p:nvSpPr>
          <p:spPr>
            <a:xfrm rot="-5400000">
              <a:off x="5121171" y="1853507"/>
              <a:ext cx="49535" cy="187569"/>
            </a:xfrm>
            <a:custGeom>
              <a:avLst/>
              <a:gdLst/>
              <a:ahLst/>
              <a:cxnLst/>
              <a:rect l="l" t="t" r="r" b="b"/>
              <a:pathLst>
                <a:path w="2844" h="10769" extrusionOk="0">
                  <a:moveTo>
                    <a:pt x="1" y="0"/>
                  </a:moveTo>
                  <a:lnTo>
                    <a:pt x="1" y="10768"/>
                  </a:lnTo>
                  <a:lnTo>
                    <a:pt x="2843" y="10768"/>
                  </a:lnTo>
                  <a:lnTo>
                    <a:pt x="2843" y="0"/>
                  </a:lnTo>
                  <a:close/>
                </a:path>
              </a:pathLst>
            </a:custGeom>
            <a:grpFill/>
            <a:ln>
              <a:solidFill>
                <a:schemeClr val="tx1"/>
              </a:solidFill>
            </a:ln>
          </p:spPr>
          <p:txBody>
            <a:bodyPr spcFirstLastPara="1" wrap="square" lIns="121900" tIns="121900" rIns="121900" bIns="121900" anchor="ctr" anchorCtr="0">
              <a:noAutofit/>
            </a:bodyPr>
            <a:lstStyle/>
            <a:p>
              <a:endParaRPr sz="2400"/>
            </a:p>
          </p:txBody>
        </p:sp>
        <p:sp>
          <p:nvSpPr>
            <p:cNvPr id="36" name="Google Shape;1873;p39">
              <a:extLst>
                <a:ext uri="{FF2B5EF4-FFF2-40B4-BE49-F238E27FC236}">
                  <a16:creationId xmlns:a16="http://schemas.microsoft.com/office/drawing/2014/main" id="{62D00F0B-8B82-1706-0ECC-76F79139872D}"/>
                </a:ext>
              </a:extLst>
            </p:cNvPr>
            <p:cNvSpPr/>
            <p:nvPr/>
          </p:nvSpPr>
          <p:spPr>
            <a:xfrm rot="-5400000">
              <a:off x="5112967" y="1845303"/>
              <a:ext cx="65943" cy="202583"/>
            </a:xfrm>
            <a:custGeom>
              <a:avLst/>
              <a:gdLst/>
              <a:ahLst/>
              <a:cxnLst/>
              <a:rect l="l" t="t" r="r" b="b"/>
              <a:pathLst>
                <a:path w="3786" h="11631" extrusionOk="0">
                  <a:moveTo>
                    <a:pt x="2844" y="862"/>
                  </a:moveTo>
                  <a:lnTo>
                    <a:pt x="2844" y="10769"/>
                  </a:lnTo>
                  <a:lnTo>
                    <a:pt x="867" y="10769"/>
                  </a:lnTo>
                  <a:cubicBezTo>
                    <a:pt x="901" y="7479"/>
                    <a:pt x="866" y="4188"/>
                    <a:pt x="863" y="862"/>
                  </a:cubicBezTo>
                  <a:close/>
                  <a:moveTo>
                    <a:pt x="432" y="1"/>
                  </a:moveTo>
                  <a:cubicBezTo>
                    <a:pt x="173" y="1"/>
                    <a:pt x="1" y="216"/>
                    <a:pt x="1" y="431"/>
                  </a:cubicBezTo>
                  <a:cubicBezTo>
                    <a:pt x="1" y="4006"/>
                    <a:pt x="44" y="7581"/>
                    <a:pt x="1" y="11199"/>
                  </a:cubicBezTo>
                  <a:cubicBezTo>
                    <a:pt x="1" y="11415"/>
                    <a:pt x="173" y="11630"/>
                    <a:pt x="432" y="11630"/>
                  </a:cubicBezTo>
                  <a:lnTo>
                    <a:pt x="3274" y="11630"/>
                  </a:lnTo>
                  <a:cubicBezTo>
                    <a:pt x="3533" y="11630"/>
                    <a:pt x="3705" y="11415"/>
                    <a:pt x="3705" y="11199"/>
                  </a:cubicBezTo>
                  <a:lnTo>
                    <a:pt x="3705" y="570"/>
                  </a:lnTo>
                  <a:lnTo>
                    <a:pt x="3705" y="570"/>
                  </a:lnTo>
                  <a:cubicBezTo>
                    <a:pt x="3785" y="320"/>
                    <a:pt x="3642" y="1"/>
                    <a:pt x="3274" y="1"/>
                  </a:cubicBezTo>
                  <a:close/>
                </a:path>
              </a:pathLst>
            </a:custGeom>
            <a:grpFill/>
            <a:ln>
              <a:solidFill>
                <a:schemeClr val="tx1"/>
              </a:solidFill>
            </a:ln>
          </p:spPr>
          <p:txBody>
            <a:bodyPr spcFirstLastPara="1" wrap="square" lIns="121900" tIns="121900" rIns="121900" bIns="121900" anchor="ctr" anchorCtr="0">
              <a:noAutofit/>
            </a:bodyPr>
            <a:lstStyle/>
            <a:p>
              <a:endParaRPr sz="2400"/>
            </a:p>
          </p:txBody>
        </p:sp>
        <p:sp>
          <p:nvSpPr>
            <p:cNvPr id="37" name="Google Shape;1874;p39">
              <a:extLst>
                <a:ext uri="{FF2B5EF4-FFF2-40B4-BE49-F238E27FC236}">
                  <a16:creationId xmlns:a16="http://schemas.microsoft.com/office/drawing/2014/main" id="{3A411F5D-B032-47C8-4E54-A15A271C3B96}"/>
                </a:ext>
              </a:extLst>
            </p:cNvPr>
            <p:cNvSpPr/>
            <p:nvPr/>
          </p:nvSpPr>
          <p:spPr>
            <a:xfrm rot="-5400000">
              <a:off x="5120805" y="1900395"/>
              <a:ext cx="50267" cy="187569"/>
            </a:xfrm>
            <a:custGeom>
              <a:avLst/>
              <a:gdLst/>
              <a:ahLst/>
              <a:cxnLst/>
              <a:rect l="l" t="t" r="r" b="b"/>
              <a:pathLst>
                <a:path w="2886" h="10769" extrusionOk="0">
                  <a:moveTo>
                    <a:pt x="0" y="0"/>
                  </a:moveTo>
                  <a:lnTo>
                    <a:pt x="0" y="10768"/>
                  </a:lnTo>
                  <a:lnTo>
                    <a:pt x="2886" y="10768"/>
                  </a:lnTo>
                  <a:lnTo>
                    <a:pt x="2886" y="0"/>
                  </a:lnTo>
                  <a:close/>
                </a:path>
              </a:pathLst>
            </a:custGeom>
            <a:grpFill/>
            <a:ln>
              <a:solidFill>
                <a:schemeClr val="tx1"/>
              </a:solidFill>
            </a:ln>
          </p:spPr>
          <p:txBody>
            <a:bodyPr spcFirstLastPara="1" wrap="square" lIns="121900" tIns="121900" rIns="121900" bIns="121900" anchor="ctr" anchorCtr="0">
              <a:noAutofit/>
            </a:bodyPr>
            <a:lstStyle/>
            <a:p>
              <a:endParaRPr sz="2400"/>
            </a:p>
          </p:txBody>
        </p:sp>
        <p:sp>
          <p:nvSpPr>
            <p:cNvPr id="38" name="Google Shape;1875;p39">
              <a:extLst>
                <a:ext uri="{FF2B5EF4-FFF2-40B4-BE49-F238E27FC236}">
                  <a16:creationId xmlns:a16="http://schemas.microsoft.com/office/drawing/2014/main" id="{EFCEDB68-48BB-2E9D-637C-EFA751A7B0AE}"/>
                </a:ext>
              </a:extLst>
            </p:cNvPr>
            <p:cNvSpPr/>
            <p:nvPr/>
          </p:nvSpPr>
          <p:spPr>
            <a:xfrm rot="-5400000">
              <a:off x="5113298" y="1892888"/>
              <a:ext cx="65281" cy="202583"/>
            </a:xfrm>
            <a:custGeom>
              <a:avLst/>
              <a:gdLst/>
              <a:ahLst/>
              <a:cxnLst/>
              <a:rect l="l" t="t" r="r" b="b"/>
              <a:pathLst>
                <a:path w="3748" h="11631" extrusionOk="0">
                  <a:moveTo>
                    <a:pt x="2886" y="862"/>
                  </a:moveTo>
                  <a:lnTo>
                    <a:pt x="2886" y="10769"/>
                  </a:lnTo>
                  <a:lnTo>
                    <a:pt x="867" y="10769"/>
                  </a:lnTo>
                  <a:cubicBezTo>
                    <a:pt x="900" y="7479"/>
                    <a:pt x="865" y="4188"/>
                    <a:pt x="862" y="862"/>
                  </a:cubicBezTo>
                  <a:close/>
                  <a:moveTo>
                    <a:pt x="431" y="1"/>
                  </a:moveTo>
                  <a:cubicBezTo>
                    <a:pt x="216" y="1"/>
                    <a:pt x="0" y="173"/>
                    <a:pt x="0" y="431"/>
                  </a:cubicBezTo>
                  <a:cubicBezTo>
                    <a:pt x="0" y="4006"/>
                    <a:pt x="43" y="7581"/>
                    <a:pt x="0" y="11199"/>
                  </a:cubicBezTo>
                  <a:cubicBezTo>
                    <a:pt x="0" y="11415"/>
                    <a:pt x="216" y="11630"/>
                    <a:pt x="431" y="11630"/>
                  </a:cubicBezTo>
                  <a:lnTo>
                    <a:pt x="3317" y="11630"/>
                  </a:lnTo>
                  <a:cubicBezTo>
                    <a:pt x="3532" y="11630"/>
                    <a:pt x="3748" y="11415"/>
                    <a:pt x="3748" y="11199"/>
                  </a:cubicBezTo>
                  <a:lnTo>
                    <a:pt x="3748" y="431"/>
                  </a:lnTo>
                  <a:cubicBezTo>
                    <a:pt x="3748" y="297"/>
                    <a:pt x="3698" y="195"/>
                    <a:pt x="3623" y="125"/>
                  </a:cubicBezTo>
                  <a:lnTo>
                    <a:pt x="3623" y="125"/>
                  </a:lnTo>
                  <a:cubicBezTo>
                    <a:pt x="3553" y="50"/>
                    <a:pt x="3451" y="1"/>
                    <a:pt x="3317" y="1"/>
                  </a:cubicBezTo>
                  <a:close/>
                </a:path>
              </a:pathLst>
            </a:custGeom>
            <a:grpFill/>
            <a:ln>
              <a:solidFill>
                <a:schemeClr val="tx1"/>
              </a:solidFill>
            </a:ln>
          </p:spPr>
          <p:txBody>
            <a:bodyPr spcFirstLastPara="1" wrap="square" lIns="121900" tIns="121900" rIns="121900" bIns="121900" anchor="ctr" anchorCtr="0">
              <a:noAutofit/>
            </a:bodyPr>
            <a:lstStyle/>
            <a:p>
              <a:endParaRPr sz="2400"/>
            </a:p>
          </p:txBody>
        </p:sp>
        <p:sp>
          <p:nvSpPr>
            <p:cNvPr id="39" name="Google Shape;1876;p39">
              <a:extLst>
                <a:ext uri="{FF2B5EF4-FFF2-40B4-BE49-F238E27FC236}">
                  <a16:creationId xmlns:a16="http://schemas.microsoft.com/office/drawing/2014/main" id="{2C377AB2-47E9-DE63-BCAA-8AD60E0B254E}"/>
                </a:ext>
              </a:extLst>
            </p:cNvPr>
            <p:cNvSpPr/>
            <p:nvPr/>
          </p:nvSpPr>
          <p:spPr>
            <a:xfrm rot="-5400000">
              <a:off x="5021900" y="1815162"/>
              <a:ext cx="165553" cy="62372"/>
            </a:xfrm>
            <a:custGeom>
              <a:avLst/>
              <a:gdLst/>
              <a:ahLst/>
              <a:cxnLst/>
              <a:rect l="l" t="t" r="r" b="b"/>
              <a:pathLst>
                <a:path w="9505" h="3581" extrusionOk="0">
                  <a:moveTo>
                    <a:pt x="8927" y="1"/>
                  </a:moveTo>
                  <a:cubicBezTo>
                    <a:pt x="8880" y="1"/>
                    <a:pt x="8830" y="8"/>
                    <a:pt x="8778" y="24"/>
                  </a:cubicBezTo>
                  <a:lnTo>
                    <a:pt x="1541" y="2393"/>
                  </a:lnTo>
                  <a:lnTo>
                    <a:pt x="508" y="2738"/>
                  </a:lnTo>
                  <a:cubicBezTo>
                    <a:pt x="1" y="2894"/>
                    <a:pt x="165" y="3580"/>
                    <a:pt x="584" y="3580"/>
                  </a:cubicBezTo>
                  <a:cubicBezTo>
                    <a:pt x="628" y="3580"/>
                    <a:pt x="674" y="3573"/>
                    <a:pt x="723" y="3556"/>
                  </a:cubicBezTo>
                  <a:lnTo>
                    <a:pt x="7959" y="1187"/>
                  </a:lnTo>
                  <a:lnTo>
                    <a:pt x="9036" y="843"/>
                  </a:lnTo>
                  <a:cubicBezTo>
                    <a:pt x="9504" y="687"/>
                    <a:pt x="9372" y="1"/>
                    <a:pt x="8927" y="1"/>
                  </a:cubicBezTo>
                  <a:close/>
                </a:path>
              </a:pathLst>
            </a:custGeom>
            <a:grpFill/>
            <a:ln>
              <a:solidFill>
                <a:schemeClr val="tx1"/>
              </a:solidFill>
            </a:ln>
          </p:spPr>
          <p:txBody>
            <a:bodyPr spcFirstLastPara="1" wrap="square" lIns="121900" tIns="121900" rIns="121900" bIns="121900" anchor="ctr" anchorCtr="0">
              <a:noAutofit/>
            </a:bodyPr>
            <a:lstStyle/>
            <a:p>
              <a:endParaRPr sz="2400"/>
            </a:p>
          </p:txBody>
        </p:sp>
        <p:sp>
          <p:nvSpPr>
            <p:cNvPr id="40" name="Google Shape;1877;p39">
              <a:extLst>
                <a:ext uri="{FF2B5EF4-FFF2-40B4-BE49-F238E27FC236}">
                  <a16:creationId xmlns:a16="http://schemas.microsoft.com/office/drawing/2014/main" id="{F59F129C-45A7-1656-7A3F-D64F52451FAC}"/>
                </a:ext>
              </a:extLst>
            </p:cNvPr>
            <p:cNvSpPr/>
            <p:nvPr/>
          </p:nvSpPr>
          <p:spPr>
            <a:xfrm rot="-5400000">
              <a:off x="5095210" y="1822878"/>
              <a:ext cx="165989" cy="46992"/>
            </a:xfrm>
            <a:custGeom>
              <a:avLst/>
              <a:gdLst/>
              <a:ahLst/>
              <a:cxnLst/>
              <a:rect l="l" t="t" r="r" b="b"/>
              <a:pathLst>
                <a:path w="9530" h="2698" extrusionOk="0">
                  <a:moveTo>
                    <a:pt x="633" y="0"/>
                  </a:moveTo>
                  <a:cubicBezTo>
                    <a:pt x="188" y="0"/>
                    <a:pt x="1" y="754"/>
                    <a:pt x="522" y="875"/>
                  </a:cubicBezTo>
                  <a:lnTo>
                    <a:pt x="7758" y="2468"/>
                  </a:lnTo>
                  <a:lnTo>
                    <a:pt x="8792" y="2684"/>
                  </a:lnTo>
                  <a:cubicBezTo>
                    <a:pt x="8832" y="2693"/>
                    <a:pt x="8871" y="2698"/>
                    <a:pt x="8908" y="2698"/>
                  </a:cubicBezTo>
                  <a:cubicBezTo>
                    <a:pt x="9379" y="2698"/>
                    <a:pt x="9529" y="1985"/>
                    <a:pt x="9050" y="1865"/>
                  </a:cubicBezTo>
                  <a:lnTo>
                    <a:pt x="1771" y="272"/>
                  </a:lnTo>
                  <a:lnTo>
                    <a:pt x="737" y="13"/>
                  </a:lnTo>
                  <a:cubicBezTo>
                    <a:pt x="701" y="4"/>
                    <a:pt x="667" y="0"/>
                    <a:pt x="633" y="0"/>
                  </a:cubicBezTo>
                  <a:close/>
                </a:path>
              </a:pathLst>
            </a:custGeom>
            <a:grpFill/>
            <a:ln>
              <a:solidFill>
                <a:schemeClr val="tx1"/>
              </a:solidFill>
            </a:ln>
          </p:spPr>
          <p:txBody>
            <a:bodyPr spcFirstLastPara="1" wrap="square" lIns="121900" tIns="121900" rIns="121900" bIns="121900" anchor="ctr" anchorCtr="0">
              <a:noAutofit/>
            </a:bodyPr>
            <a:lstStyle/>
            <a:p>
              <a:endParaRPr sz="2400"/>
            </a:p>
          </p:txBody>
        </p:sp>
        <p:sp>
          <p:nvSpPr>
            <p:cNvPr id="41" name="Google Shape;1878;p39">
              <a:extLst>
                <a:ext uri="{FF2B5EF4-FFF2-40B4-BE49-F238E27FC236}">
                  <a16:creationId xmlns:a16="http://schemas.microsoft.com/office/drawing/2014/main" id="{23ADA462-D701-EFED-2159-BDBBD99C72E5}"/>
                </a:ext>
              </a:extLst>
            </p:cNvPr>
            <p:cNvSpPr/>
            <p:nvPr/>
          </p:nvSpPr>
          <p:spPr>
            <a:xfrm rot="-5400000">
              <a:off x="5100034" y="1698796"/>
              <a:ext cx="75784" cy="121139"/>
            </a:xfrm>
            <a:custGeom>
              <a:avLst/>
              <a:gdLst/>
              <a:ahLst/>
              <a:cxnLst/>
              <a:rect l="l" t="t" r="r" b="b"/>
              <a:pathLst>
                <a:path w="4351" h="6955" extrusionOk="0">
                  <a:moveTo>
                    <a:pt x="3037" y="2016"/>
                  </a:moveTo>
                  <a:cubicBezTo>
                    <a:pt x="3151" y="2016"/>
                    <a:pt x="3259" y="2025"/>
                    <a:pt x="3360" y="2042"/>
                  </a:cubicBezTo>
                  <a:lnTo>
                    <a:pt x="3576" y="2085"/>
                  </a:lnTo>
                  <a:lnTo>
                    <a:pt x="3662" y="2128"/>
                  </a:lnTo>
                  <a:cubicBezTo>
                    <a:pt x="3662" y="2128"/>
                    <a:pt x="3662" y="2128"/>
                    <a:pt x="3662" y="2128"/>
                  </a:cubicBezTo>
                  <a:lnTo>
                    <a:pt x="3662" y="2128"/>
                  </a:lnTo>
                  <a:cubicBezTo>
                    <a:pt x="3683" y="2150"/>
                    <a:pt x="3683" y="2161"/>
                    <a:pt x="3678" y="2161"/>
                  </a:cubicBezTo>
                  <a:cubicBezTo>
                    <a:pt x="3673" y="2161"/>
                    <a:pt x="3662" y="2150"/>
                    <a:pt x="3662" y="2128"/>
                  </a:cubicBezTo>
                  <a:cubicBezTo>
                    <a:pt x="3662" y="2214"/>
                    <a:pt x="3662" y="2301"/>
                    <a:pt x="3662" y="2387"/>
                  </a:cubicBezTo>
                  <a:cubicBezTo>
                    <a:pt x="3619" y="2473"/>
                    <a:pt x="3576" y="2559"/>
                    <a:pt x="3533" y="2602"/>
                  </a:cubicBezTo>
                  <a:cubicBezTo>
                    <a:pt x="3446" y="2731"/>
                    <a:pt x="3274" y="2774"/>
                    <a:pt x="3102" y="2774"/>
                  </a:cubicBezTo>
                  <a:cubicBezTo>
                    <a:pt x="2887" y="2774"/>
                    <a:pt x="2671" y="2688"/>
                    <a:pt x="2456" y="2602"/>
                  </a:cubicBezTo>
                  <a:cubicBezTo>
                    <a:pt x="2235" y="2523"/>
                    <a:pt x="2031" y="2421"/>
                    <a:pt x="1845" y="2298"/>
                  </a:cubicBezTo>
                  <a:lnTo>
                    <a:pt x="1845" y="2298"/>
                  </a:lnTo>
                  <a:cubicBezTo>
                    <a:pt x="2214" y="2114"/>
                    <a:pt x="2653" y="2016"/>
                    <a:pt x="3037" y="2016"/>
                  </a:cubicBezTo>
                  <a:close/>
                  <a:moveTo>
                    <a:pt x="2807" y="4324"/>
                  </a:moveTo>
                  <a:cubicBezTo>
                    <a:pt x="2934" y="4324"/>
                    <a:pt x="3061" y="4338"/>
                    <a:pt x="3188" y="4368"/>
                  </a:cubicBezTo>
                  <a:cubicBezTo>
                    <a:pt x="3317" y="4411"/>
                    <a:pt x="3403" y="4497"/>
                    <a:pt x="3533" y="4540"/>
                  </a:cubicBezTo>
                  <a:cubicBezTo>
                    <a:pt x="3403" y="4713"/>
                    <a:pt x="3188" y="4842"/>
                    <a:pt x="2973" y="4885"/>
                  </a:cubicBezTo>
                  <a:cubicBezTo>
                    <a:pt x="2865" y="4909"/>
                    <a:pt x="2757" y="4920"/>
                    <a:pt x="2650" y="4920"/>
                  </a:cubicBezTo>
                  <a:cubicBezTo>
                    <a:pt x="2344" y="4920"/>
                    <a:pt x="2044" y="4827"/>
                    <a:pt x="1788" y="4662"/>
                  </a:cubicBezTo>
                  <a:lnTo>
                    <a:pt x="1788" y="4662"/>
                  </a:lnTo>
                  <a:cubicBezTo>
                    <a:pt x="2077" y="4446"/>
                    <a:pt x="2437" y="4324"/>
                    <a:pt x="2807" y="4324"/>
                  </a:cubicBezTo>
                  <a:close/>
                  <a:moveTo>
                    <a:pt x="1349" y="1"/>
                  </a:moveTo>
                  <a:cubicBezTo>
                    <a:pt x="1318" y="1"/>
                    <a:pt x="1285" y="6"/>
                    <a:pt x="1250" y="18"/>
                  </a:cubicBezTo>
                  <a:cubicBezTo>
                    <a:pt x="517" y="190"/>
                    <a:pt x="1" y="793"/>
                    <a:pt x="345" y="1568"/>
                  </a:cubicBezTo>
                  <a:cubicBezTo>
                    <a:pt x="474" y="1810"/>
                    <a:pt x="633" y="2039"/>
                    <a:pt x="819" y="2247"/>
                  </a:cubicBezTo>
                  <a:lnTo>
                    <a:pt x="819" y="2247"/>
                  </a:lnTo>
                  <a:cubicBezTo>
                    <a:pt x="405" y="2717"/>
                    <a:pt x="265" y="3393"/>
                    <a:pt x="517" y="4024"/>
                  </a:cubicBezTo>
                  <a:cubicBezTo>
                    <a:pt x="607" y="4271"/>
                    <a:pt x="734" y="4495"/>
                    <a:pt x="892" y="4692"/>
                  </a:cubicBezTo>
                  <a:lnTo>
                    <a:pt x="891" y="4692"/>
                  </a:lnTo>
                  <a:cubicBezTo>
                    <a:pt x="866" y="4727"/>
                    <a:pt x="842" y="4763"/>
                    <a:pt x="819" y="4799"/>
                  </a:cubicBezTo>
                  <a:cubicBezTo>
                    <a:pt x="259" y="5574"/>
                    <a:pt x="216" y="6823"/>
                    <a:pt x="1422" y="6952"/>
                  </a:cubicBezTo>
                  <a:cubicBezTo>
                    <a:pt x="1435" y="6954"/>
                    <a:pt x="1447" y="6955"/>
                    <a:pt x="1458" y="6955"/>
                  </a:cubicBezTo>
                  <a:cubicBezTo>
                    <a:pt x="1809" y="6955"/>
                    <a:pt x="1797" y="6348"/>
                    <a:pt x="1422" y="6306"/>
                  </a:cubicBezTo>
                  <a:cubicBezTo>
                    <a:pt x="1207" y="6306"/>
                    <a:pt x="1077" y="6177"/>
                    <a:pt x="1077" y="6005"/>
                  </a:cubicBezTo>
                  <a:cubicBezTo>
                    <a:pt x="1077" y="5703"/>
                    <a:pt x="1164" y="5445"/>
                    <a:pt x="1336" y="5186"/>
                  </a:cubicBezTo>
                  <a:cubicBezTo>
                    <a:pt x="1345" y="5170"/>
                    <a:pt x="1354" y="5154"/>
                    <a:pt x="1363" y="5138"/>
                  </a:cubicBezTo>
                  <a:lnTo>
                    <a:pt x="1363" y="5138"/>
                  </a:lnTo>
                  <a:cubicBezTo>
                    <a:pt x="1752" y="5415"/>
                    <a:pt x="2223" y="5572"/>
                    <a:pt x="2713" y="5572"/>
                  </a:cubicBezTo>
                  <a:cubicBezTo>
                    <a:pt x="2856" y="5572"/>
                    <a:pt x="3000" y="5559"/>
                    <a:pt x="3145" y="5531"/>
                  </a:cubicBezTo>
                  <a:cubicBezTo>
                    <a:pt x="3533" y="5445"/>
                    <a:pt x="3834" y="5186"/>
                    <a:pt x="4049" y="4885"/>
                  </a:cubicBezTo>
                  <a:cubicBezTo>
                    <a:pt x="4222" y="4583"/>
                    <a:pt x="4136" y="4153"/>
                    <a:pt x="3834" y="3980"/>
                  </a:cubicBezTo>
                  <a:cubicBezTo>
                    <a:pt x="3527" y="3754"/>
                    <a:pt x="3179" y="3655"/>
                    <a:pt x="2827" y="3655"/>
                  </a:cubicBezTo>
                  <a:cubicBezTo>
                    <a:pt x="2296" y="3655"/>
                    <a:pt x="1755" y="3879"/>
                    <a:pt x="1332" y="4226"/>
                  </a:cubicBezTo>
                  <a:lnTo>
                    <a:pt x="1332" y="4226"/>
                  </a:lnTo>
                  <a:cubicBezTo>
                    <a:pt x="1243" y="4100"/>
                    <a:pt x="1171" y="3960"/>
                    <a:pt x="1121" y="3808"/>
                  </a:cubicBezTo>
                  <a:cubicBezTo>
                    <a:pt x="935" y="3359"/>
                    <a:pt x="1044" y="2983"/>
                    <a:pt x="1306" y="2692"/>
                  </a:cubicBezTo>
                  <a:lnTo>
                    <a:pt x="1306" y="2692"/>
                  </a:lnTo>
                  <a:cubicBezTo>
                    <a:pt x="1511" y="2845"/>
                    <a:pt x="1737" y="2975"/>
                    <a:pt x="1982" y="3076"/>
                  </a:cubicBezTo>
                  <a:cubicBezTo>
                    <a:pt x="2319" y="3257"/>
                    <a:pt x="2765" y="3423"/>
                    <a:pt x="3180" y="3423"/>
                  </a:cubicBezTo>
                  <a:cubicBezTo>
                    <a:pt x="3454" y="3423"/>
                    <a:pt x="3714" y="3351"/>
                    <a:pt x="3920" y="3162"/>
                  </a:cubicBezTo>
                  <a:cubicBezTo>
                    <a:pt x="4222" y="2861"/>
                    <a:pt x="4351" y="2516"/>
                    <a:pt x="4308" y="2171"/>
                  </a:cubicBezTo>
                  <a:cubicBezTo>
                    <a:pt x="4308" y="1827"/>
                    <a:pt x="4049" y="1525"/>
                    <a:pt x="3748" y="1439"/>
                  </a:cubicBezTo>
                  <a:cubicBezTo>
                    <a:pt x="3514" y="1390"/>
                    <a:pt x="3277" y="1365"/>
                    <a:pt x="3041" y="1365"/>
                  </a:cubicBezTo>
                  <a:cubicBezTo>
                    <a:pt x="2451" y="1365"/>
                    <a:pt x="1871" y="1519"/>
                    <a:pt x="1379" y="1827"/>
                  </a:cubicBezTo>
                  <a:cubicBezTo>
                    <a:pt x="1361" y="1835"/>
                    <a:pt x="1343" y="1844"/>
                    <a:pt x="1325" y="1854"/>
                  </a:cubicBezTo>
                  <a:lnTo>
                    <a:pt x="1325" y="1854"/>
                  </a:lnTo>
                  <a:cubicBezTo>
                    <a:pt x="1220" y="1739"/>
                    <a:pt x="1123" y="1615"/>
                    <a:pt x="1034" y="1482"/>
                  </a:cubicBezTo>
                  <a:cubicBezTo>
                    <a:pt x="948" y="1396"/>
                    <a:pt x="905" y="1267"/>
                    <a:pt x="862" y="1181"/>
                  </a:cubicBezTo>
                  <a:cubicBezTo>
                    <a:pt x="862" y="1095"/>
                    <a:pt x="862" y="1051"/>
                    <a:pt x="862" y="965"/>
                  </a:cubicBezTo>
                  <a:cubicBezTo>
                    <a:pt x="905" y="922"/>
                    <a:pt x="948" y="836"/>
                    <a:pt x="991" y="793"/>
                  </a:cubicBezTo>
                  <a:cubicBezTo>
                    <a:pt x="1121" y="707"/>
                    <a:pt x="1250" y="664"/>
                    <a:pt x="1422" y="621"/>
                  </a:cubicBezTo>
                  <a:cubicBezTo>
                    <a:pt x="1775" y="542"/>
                    <a:pt x="1664" y="1"/>
                    <a:pt x="1349" y="1"/>
                  </a:cubicBezTo>
                  <a:close/>
                </a:path>
              </a:pathLst>
            </a:custGeom>
            <a:grpFill/>
            <a:ln>
              <a:solidFill>
                <a:schemeClr val="tx1"/>
              </a:solidFill>
            </a:ln>
          </p:spPr>
          <p:txBody>
            <a:bodyPr spcFirstLastPara="1" wrap="square" lIns="121900" tIns="121900" rIns="121900" bIns="121900" anchor="ctr" anchorCtr="0">
              <a:noAutofit/>
            </a:bodyPr>
            <a:lstStyle/>
            <a:p>
              <a:endParaRPr sz="2400"/>
            </a:p>
          </p:txBody>
        </p:sp>
      </p:grpSp>
      <p:sp>
        <p:nvSpPr>
          <p:cNvPr id="42" name="Google Shape;1880;p39">
            <a:extLst>
              <a:ext uri="{FF2B5EF4-FFF2-40B4-BE49-F238E27FC236}">
                <a16:creationId xmlns:a16="http://schemas.microsoft.com/office/drawing/2014/main" id="{C22BCA9A-F6A2-B8BD-3ED5-373827EBAC01}"/>
              </a:ext>
            </a:extLst>
          </p:cNvPr>
          <p:cNvSpPr/>
          <p:nvPr/>
        </p:nvSpPr>
        <p:spPr>
          <a:xfrm rot="17857940">
            <a:off x="3935676" y="1690700"/>
            <a:ext cx="3755099" cy="3755099"/>
          </a:xfrm>
          <a:prstGeom prst="arc">
            <a:avLst>
              <a:gd name="adj1" fmla="val 14489131"/>
              <a:gd name="adj2" fmla="val 17664111"/>
            </a:avLst>
          </a:prstGeom>
          <a:noFill/>
          <a:ln w="38100" cap="rnd" cmpd="sng">
            <a:solidFill>
              <a:schemeClr val="tx1"/>
            </a:solidFill>
            <a:prstDash val="solid"/>
            <a:round/>
            <a:headEnd type="none" w="sm" len="sm"/>
            <a:tailEnd type="triangle" w="sm" len="sm"/>
          </a:ln>
        </p:spPr>
        <p:txBody>
          <a:bodyPr spcFirstLastPara="1" wrap="square" lIns="121900" tIns="121900" rIns="121900" bIns="121900" anchor="ctr" anchorCtr="0">
            <a:noAutofit/>
          </a:bodyPr>
          <a:lstStyle/>
          <a:p>
            <a:endParaRPr sz="2400"/>
          </a:p>
        </p:txBody>
      </p:sp>
      <p:sp>
        <p:nvSpPr>
          <p:cNvPr id="43" name="Google Shape;1881;p39">
            <a:extLst>
              <a:ext uri="{FF2B5EF4-FFF2-40B4-BE49-F238E27FC236}">
                <a16:creationId xmlns:a16="http://schemas.microsoft.com/office/drawing/2014/main" id="{59316554-BA03-1551-B89E-F880C27D7FEE}"/>
              </a:ext>
            </a:extLst>
          </p:cNvPr>
          <p:cNvSpPr/>
          <p:nvPr/>
        </p:nvSpPr>
        <p:spPr>
          <a:xfrm>
            <a:off x="1607147" y="3313636"/>
            <a:ext cx="1522800" cy="502800"/>
          </a:xfrm>
          <a:prstGeom prst="roundRect">
            <a:avLst>
              <a:gd name="adj" fmla="val 50000"/>
            </a:avLst>
          </a:prstGeom>
          <a:noFill/>
          <a:ln w="12700">
            <a:solidFill>
              <a:schemeClr val="tx1"/>
            </a:solidFill>
          </a:ln>
        </p:spPr>
        <p:txBody>
          <a:bodyPr spcFirstLastPara="1" wrap="square" lIns="121900" tIns="121900" rIns="121900" bIns="121900" anchor="ctr" anchorCtr="0">
            <a:noAutofit/>
          </a:bodyPr>
          <a:lstStyle/>
          <a:p>
            <a:pPr algn="ctr"/>
            <a:endParaRPr sz="2400" dirty="0">
              <a:solidFill>
                <a:srgbClr val="FFFFFF"/>
              </a:solidFill>
            </a:endParaRPr>
          </a:p>
        </p:txBody>
      </p:sp>
      <p:sp>
        <p:nvSpPr>
          <p:cNvPr id="44" name="Google Shape;1883;p39">
            <a:extLst>
              <a:ext uri="{FF2B5EF4-FFF2-40B4-BE49-F238E27FC236}">
                <a16:creationId xmlns:a16="http://schemas.microsoft.com/office/drawing/2014/main" id="{00651129-BB23-8F2D-9593-389800DE1657}"/>
              </a:ext>
            </a:extLst>
          </p:cNvPr>
          <p:cNvSpPr/>
          <p:nvPr/>
        </p:nvSpPr>
        <p:spPr>
          <a:xfrm>
            <a:off x="3809826" y="3450836"/>
            <a:ext cx="228400" cy="228400"/>
          </a:xfrm>
          <a:prstGeom prst="ellipse">
            <a:avLst/>
          </a:prstGeom>
          <a:solidFill>
            <a:schemeClr val="tx1"/>
          </a:solidFill>
          <a:ln>
            <a:noFill/>
          </a:ln>
        </p:spPr>
        <p:txBody>
          <a:bodyPr spcFirstLastPara="1" wrap="square" lIns="121900" tIns="121900" rIns="121900" bIns="121900" anchor="ctr" anchorCtr="0">
            <a:noAutofit/>
          </a:bodyPr>
          <a:lstStyle/>
          <a:p>
            <a:endParaRPr sz="2400"/>
          </a:p>
        </p:txBody>
      </p:sp>
      <p:sp>
        <p:nvSpPr>
          <p:cNvPr id="45" name="Google Shape;1885;p39">
            <a:extLst>
              <a:ext uri="{FF2B5EF4-FFF2-40B4-BE49-F238E27FC236}">
                <a16:creationId xmlns:a16="http://schemas.microsoft.com/office/drawing/2014/main" id="{5F043551-E096-9B8A-B2F7-C43343088458}"/>
              </a:ext>
            </a:extLst>
          </p:cNvPr>
          <p:cNvSpPr/>
          <p:nvPr/>
        </p:nvSpPr>
        <p:spPr>
          <a:xfrm rot="14399955">
            <a:off x="3935668" y="1690693"/>
            <a:ext cx="3755115" cy="3755115"/>
          </a:xfrm>
          <a:prstGeom prst="arc">
            <a:avLst>
              <a:gd name="adj1" fmla="val 14489131"/>
              <a:gd name="adj2" fmla="val 17664111"/>
            </a:avLst>
          </a:prstGeom>
          <a:noFill/>
          <a:ln w="38100" cap="rnd" cmpd="sng">
            <a:solidFill>
              <a:schemeClr val="tx1"/>
            </a:solidFill>
            <a:prstDash val="solid"/>
            <a:round/>
            <a:headEnd type="none" w="sm" len="sm"/>
            <a:tailEnd type="triangle" w="sm" len="sm"/>
          </a:ln>
        </p:spPr>
        <p:txBody>
          <a:bodyPr spcFirstLastPara="1" wrap="square" lIns="121900" tIns="121900" rIns="121900" bIns="121900" anchor="ctr" anchorCtr="0">
            <a:noAutofit/>
          </a:bodyPr>
          <a:lstStyle/>
          <a:p>
            <a:endParaRPr sz="2400"/>
          </a:p>
        </p:txBody>
      </p:sp>
      <p:sp>
        <p:nvSpPr>
          <p:cNvPr id="46" name="Google Shape;1886;p39">
            <a:extLst>
              <a:ext uri="{FF2B5EF4-FFF2-40B4-BE49-F238E27FC236}">
                <a16:creationId xmlns:a16="http://schemas.microsoft.com/office/drawing/2014/main" id="{F1E89788-DC4E-2031-5EE2-637B00668C55}"/>
              </a:ext>
            </a:extLst>
          </p:cNvPr>
          <p:cNvSpPr/>
          <p:nvPr/>
        </p:nvSpPr>
        <p:spPr>
          <a:xfrm>
            <a:off x="1607147" y="4895551"/>
            <a:ext cx="1522800" cy="502800"/>
          </a:xfrm>
          <a:prstGeom prst="roundRect">
            <a:avLst>
              <a:gd name="adj" fmla="val 50000"/>
            </a:avLst>
          </a:prstGeom>
          <a:noFill/>
          <a:ln w="12700">
            <a:solidFill>
              <a:schemeClr val="tx1"/>
            </a:solidFill>
          </a:ln>
        </p:spPr>
        <p:txBody>
          <a:bodyPr spcFirstLastPara="1" wrap="square" lIns="121900" tIns="121900" rIns="121900" bIns="121900" anchor="ctr" anchorCtr="0">
            <a:noAutofit/>
          </a:bodyPr>
          <a:lstStyle/>
          <a:p>
            <a:pPr algn="ctr"/>
            <a:endParaRPr sz="2400" dirty="0">
              <a:solidFill>
                <a:srgbClr val="FFFFFF"/>
              </a:solidFill>
            </a:endParaRPr>
          </a:p>
        </p:txBody>
      </p:sp>
      <p:sp>
        <p:nvSpPr>
          <p:cNvPr id="47" name="Google Shape;1888;p39">
            <a:extLst>
              <a:ext uri="{FF2B5EF4-FFF2-40B4-BE49-F238E27FC236}">
                <a16:creationId xmlns:a16="http://schemas.microsoft.com/office/drawing/2014/main" id="{74761E80-FB06-DAFC-51FA-074DD976BCCB}"/>
              </a:ext>
            </a:extLst>
          </p:cNvPr>
          <p:cNvSpPr/>
          <p:nvPr/>
        </p:nvSpPr>
        <p:spPr>
          <a:xfrm>
            <a:off x="4710026" y="5032751"/>
            <a:ext cx="228400" cy="228400"/>
          </a:xfrm>
          <a:prstGeom prst="ellipse">
            <a:avLst/>
          </a:prstGeom>
          <a:solidFill>
            <a:schemeClr val="tx1"/>
          </a:solidFill>
          <a:ln>
            <a:noFill/>
          </a:ln>
        </p:spPr>
        <p:txBody>
          <a:bodyPr spcFirstLastPara="1" wrap="square" lIns="121900" tIns="121900" rIns="121900" bIns="121900" anchor="ctr" anchorCtr="0">
            <a:noAutofit/>
          </a:bodyPr>
          <a:lstStyle/>
          <a:p>
            <a:endParaRPr sz="2400"/>
          </a:p>
        </p:txBody>
      </p:sp>
      <p:sp>
        <p:nvSpPr>
          <p:cNvPr id="48" name="Google Shape;1890;p39">
            <a:extLst>
              <a:ext uri="{FF2B5EF4-FFF2-40B4-BE49-F238E27FC236}">
                <a16:creationId xmlns:a16="http://schemas.microsoft.com/office/drawing/2014/main" id="{6E12CEC8-DB8E-B5F9-5B6B-52EDDF42306E}"/>
              </a:ext>
            </a:extLst>
          </p:cNvPr>
          <p:cNvSpPr/>
          <p:nvPr/>
        </p:nvSpPr>
        <p:spPr>
          <a:xfrm>
            <a:off x="4710026" y="1868922"/>
            <a:ext cx="228400" cy="228400"/>
          </a:xfrm>
          <a:prstGeom prst="ellipse">
            <a:avLst/>
          </a:prstGeom>
          <a:solidFill>
            <a:schemeClr val="tx1"/>
          </a:solidFill>
          <a:ln>
            <a:noFill/>
          </a:ln>
        </p:spPr>
        <p:txBody>
          <a:bodyPr spcFirstLastPara="1" wrap="square" lIns="121900" tIns="121900" rIns="121900" bIns="121900" anchor="ctr" anchorCtr="0">
            <a:noAutofit/>
          </a:bodyPr>
          <a:lstStyle/>
          <a:p>
            <a:endParaRPr sz="2400"/>
          </a:p>
        </p:txBody>
      </p:sp>
      <p:sp>
        <p:nvSpPr>
          <p:cNvPr id="49" name="Google Shape;1892;p39">
            <a:extLst>
              <a:ext uri="{FF2B5EF4-FFF2-40B4-BE49-F238E27FC236}">
                <a16:creationId xmlns:a16="http://schemas.microsoft.com/office/drawing/2014/main" id="{955C436C-4A8C-2C59-B234-02A1979C0A4D}"/>
              </a:ext>
            </a:extLst>
          </p:cNvPr>
          <p:cNvSpPr/>
          <p:nvPr/>
        </p:nvSpPr>
        <p:spPr>
          <a:xfrm>
            <a:off x="1607147" y="1731722"/>
            <a:ext cx="1522800" cy="502800"/>
          </a:xfrm>
          <a:prstGeom prst="roundRect">
            <a:avLst>
              <a:gd name="adj" fmla="val 50000"/>
            </a:avLst>
          </a:prstGeom>
          <a:noFill/>
          <a:ln w="12700">
            <a:solidFill>
              <a:schemeClr val="tx1"/>
            </a:solidFill>
          </a:ln>
        </p:spPr>
        <p:txBody>
          <a:bodyPr spcFirstLastPara="1" wrap="square" lIns="121900" tIns="121900" rIns="121900" bIns="121900" anchor="ctr" anchorCtr="0">
            <a:noAutofit/>
          </a:bodyPr>
          <a:lstStyle/>
          <a:p>
            <a:pPr algn="ctr"/>
            <a:endParaRPr sz="2400" dirty="0">
              <a:solidFill>
                <a:srgbClr val="FFFFFF"/>
              </a:solidFill>
            </a:endParaRPr>
          </a:p>
        </p:txBody>
      </p:sp>
      <p:sp>
        <p:nvSpPr>
          <p:cNvPr id="50" name="Google Shape;1893;p39">
            <a:extLst>
              <a:ext uri="{FF2B5EF4-FFF2-40B4-BE49-F238E27FC236}">
                <a16:creationId xmlns:a16="http://schemas.microsoft.com/office/drawing/2014/main" id="{3E3ABD23-0F59-3C65-1930-EC64019A5519}"/>
              </a:ext>
            </a:extLst>
          </p:cNvPr>
          <p:cNvSpPr/>
          <p:nvPr/>
        </p:nvSpPr>
        <p:spPr>
          <a:xfrm>
            <a:off x="3935626" y="1690651"/>
            <a:ext cx="3755200" cy="3755200"/>
          </a:xfrm>
          <a:prstGeom prst="arc">
            <a:avLst>
              <a:gd name="adj1" fmla="val 14202589"/>
              <a:gd name="adj2" fmla="val 17664111"/>
            </a:avLst>
          </a:prstGeom>
          <a:noFill/>
          <a:ln w="38100" cap="rnd" cmpd="sng">
            <a:solidFill>
              <a:schemeClr val="tx1"/>
            </a:solidFill>
            <a:prstDash val="solid"/>
            <a:round/>
            <a:headEnd type="none" w="sm" len="sm"/>
            <a:tailEnd type="triangle" w="sm" len="sm"/>
          </a:ln>
        </p:spPr>
        <p:txBody>
          <a:bodyPr spcFirstLastPara="1" wrap="square" lIns="121900" tIns="121900" rIns="121900" bIns="121900" anchor="ctr" anchorCtr="0">
            <a:noAutofit/>
          </a:bodyPr>
          <a:lstStyle/>
          <a:p>
            <a:endParaRPr sz="2400"/>
          </a:p>
        </p:txBody>
      </p:sp>
      <p:sp>
        <p:nvSpPr>
          <p:cNvPr id="51" name="TextBox 50">
            <a:extLst>
              <a:ext uri="{FF2B5EF4-FFF2-40B4-BE49-F238E27FC236}">
                <a16:creationId xmlns:a16="http://schemas.microsoft.com/office/drawing/2014/main" id="{54DDD055-643A-190B-224E-2592E92CCA58}"/>
              </a:ext>
            </a:extLst>
          </p:cNvPr>
          <p:cNvSpPr txBox="1"/>
          <p:nvPr/>
        </p:nvSpPr>
        <p:spPr>
          <a:xfrm>
            <a:off x="1737272" y="3335441"/>
            <a:ext cx="1213453" cy="400110"/>
          </a:xfrm>
          <a:prstGeom prst="rect">
            <a:avLst/>
          </a:prstGeom>
          <a:noFill/>
        </p:spPr>
        <p:txBody>
          <a:bodyPr wrap="square" rtlCol="0">
            <a:spAutoFit/>
          </a:bodyPr>
          <a:lstStyle/>
          <a:p>
            <a:pPr algn="ctr" rtl="1"/>
            <a:r>
              <a:rPr lang="fa-IR" sz="2000" dirty="0">
                <a:cs typeface="B Titr" panose="00000700000000000000" pitchFamily="2" charset="-78"/>
              </a:rPr>
              <a:t>تیتر عنوان</a:t>
            </a:r>
            <a:endParaRPr lang="en-US" sz="6600" dirty="0">
              <a:cs typeface="B Titr" panose="00000700000000000000" pitchFamily="2" charset="-78"/>
            </a:endParaRPr>
          </a:p>
        </p:txBody>
      </p:sp>
      <p:sp>
        <p:nvSpPr>
          <p:cNvPr id="52" name="TextBox 51">
            <a:extLst>
              <a:ext uri="{FF2B5EF4-FFF2-40B4-BE49-F238E27FC236}">
                <a16:creationId xmlns:a16="http://schemas.microsoft.com/office/drawing/2014/main" id="{AEDF8293-99AC-9B2A-A41E-AB3EDE055A10}"/>
              </a:ext>
            </a:extLst>
          </p:cNvPr>
          <p:cNvSpPr txBox="1"/>
          <p:nvPr/>
        </p:nvSpPr>
        <p:spPr>
          <a:xfrm>
            <a:off x="1379300" y="2324089"/>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53" name="TextBox 52">
            <a:extLst>
              <a:ext uri="{FF2B5EF4-FFF2-40B4-BE49-F238E27FC236}">
                <a16:creationId xmlns:a16="http://schemas.microsoft.com/office/drawing/2014/main" id="{54A4DB6F-5D88-E351-BD71-E5F20D6F8C5A}"/>
              </a:ext>
            </a:extLst>
          </p:cNvPr>
          <p:cNvSpPr txBox="1"/>
          <p:nvPr/>
        </p:nvSpPr>
        <p:spPr>
          <a:xfrm>
            <a:off x="1759312" y="1775097"/>
            <a:ext cx="1213453" cy="400110"/>
          </a:xfrm>
          <a:prstGeom prst="rect">
            <a:avLst/>
          </a:prstGeom>
          <a:noFill/>
        </p:spPr>
        <p:txBody>
          <a:bodyPr wrap="square" rtlCol="0">
            <a:spAutoFit/>
          </a:bodyPr>
          <a:lstStyle/>
          <a:p>
            <a:pPr algn="ctr" rtl="1"/>
            <a:r>
              <a:rPr lang="fa-IR" sz="2000" dirty="0">
                <a:cs typeface="B Titr" panose="00000700000000000000" pitchFamily="2" charset="-78"/>
              </a:rPr>
              <a:t>تیتر عنوان</a:t>
            </a:r>
            <a:endParaRPr lang="en-US" sz="6600" dirty="0">
              <a:cs typeface="B Titr" panose="00000700000000000000" pitchFamily="2" charset="-78"/>
            </a:endParaRPr>
          </a:p>
        </p:txBody>
      </p:sp>
      <p:sp>
        <p:nvSpPr>
          <p:cNvPr id="54" name="TextBox 53">
            <a:extLst>
              <a:ext uri="{FF2B5EF4-FFF2-40B4-BE49-F238E27FC236}">
                <a16:creationId xmlns:a16="http://schemas.microsoft.com/office/drawing/2014/main" id="{7AC692A9-32BA-756F-FE41-829A1C474B09}"/>
              </a:ext>
            </a:extLst>
          </p:cNvPr>
          <p:cNvSpPr txBox="1"/>
          <p:nvPr/>
        </p:nvSpPr>
        <p:spPr>
          <a:xfrm>
            <a:off x="1715120" y="4941037"/>
            <a:ext cx="1213453" cy="400110"/>
          </a:xfrm>
          <a:prstGeom prst="rect">
            <a:avLst/>
          </a:prstGeom>
          <a:noFill/>
        </p:spPr>
        <p:txBody>
          <a:bodyPr wrap="square" rtlCol="0">
            <a:spAutoFit/>
          </a:bodyPr>
          <a:lstStyle/>
          <a:p>
            <a:pPr algn="ctr" rtl="1"/>
            <a:r>
              <a:rPr lang="fa-IR" sz="2000" dirty="0">
                <a:cs typeface="B Titr" panose="00000700000000000000" pitchFamily="2" charset="-78"/>
              </a:rPr>
              <a:t>تیتر عنوان</a:t>
            </a:r>
            <a:endParaRPr lang="en-US" sz="6600" dirty="0">
              <a:cs typeface="B Titr" panose="00000700000000000000" pitchFamily="2" charset="-78"/>
            </a:endParaRPr>
          </a:p>
        </p:txBody>
      </p:sp>
      <p:sp>
        <p:nvSpPr>
          <p:cNvPr id="55" name="TextBox 54">
            <a:extLst>
              <a:ext uri="{FF2B5EF4-FFF2-40B4-BE49-F238E27FC236}">
                <a16:creationId xmlns:a16="http://schemas.microsoft.com/office/drawing/2014/main" id="{E472CA33-16E2-90C1-0830-FB96A6C1A21E}"/>
              </a:ext>
            </a:extLst>
          </p:cNvPr>
          <p:cNvSpPr txBox="1"/>
          <p:nvPr/>
        </p:nvSpPr>
        <p:spPr>
          <a:xfrm>
            <a:off x="8698831" y="3333967"/>
            <a:ext cx="1213453" cy="400110"/>
          </a:xfrm>
          <a:prstGeom prst="rect">
            <a:avLst/>
          </a:prstGeom>
          <a:noFill/>
        </p:spPr>
        <p:txBody>
          <a:bodyPr wrap="square" rtlCol="0">
            <a:spAutoFit/>
          </a:bodyPr>
          <a:lstStyle/>
          <a:p>
            <a:pPr algn="ctr" rtl="1"/>
            <a:r>
              <a:rPr lang="fa-IR" sz="2000" dirty="0">
                <a:cs typeface="B Titr" panose="00000700000000000000" pitchFamily="2" charset="-78"/>
              </a:rPr>
              <a:t>تیتر عنوان</a:t>
            </a:r>
            <a:endParaRPr lang="en-US" sz="6600" dirty="0">
              <a:cs typeface="B Titr" panose="00000700000000000000" pitchFamily="2" charset="-78"/>
            </a:endParaRPr>
          </a:p>
        </p:txBody>
      </p:sp>
      <p:sp>
        <p:nvSpPr>
          <p:cNvPr id="56" name="TextBox 55">
            <a:extLst>
              <a:ext uri="{FF2B5EF4-FFF2-40B4-BE49-F238E27FC236}">
                <a16:creationId xmlns:a16="http://schemas.microsoft.com/office/drawing/2014/main" id="{5A4A77F1-5DE1-4353-0BA5-5024B86BD3C2}"/>
              </a:ext>
            </a:extLst>
          </p:cNvPr>
          <p:cNvSpPr txBox="1"/>
          <p:nvPr/>
        </p:nvSpPr>
        <p:spPr>
          <a:xfrm>
            <a:off x="8720871" y="1773623"/>
            <a:ext cx="1213453" cy="400110"/>
          </a:xfrm>
          <a:prstGeom prst="rect">
            <a:avLst/>
          </a:prstGeom>
          <a:noFill/>
        </p:spPr>
        <p:txBody>
          <a:bodyPr wrap="square" rtlCol="0">
            <a:spAutoFit/>
          </a:bodyPr>
          <a:lstStyle/>
          <a:p>
            <a:pPr algn="ctr" rtl="1"/>
            <a:r>
              <a:rPr lang="fa-IR" sz="2000" dirty="0">
                <a:cs typeface="B Titr" panose="00000700000000000000" pitchFamily="2" charset="-78"/>
              </a:rPr>
              <a:t>تیتر عنوان</a:t>
            </a:r>
            <a:endParaRPr lang="en-US" sz="6600" dirty="0">
              <a:cs typeface="B Titr" panose="00000700000000000000" pitchFamily="2" charset="-78"/>
            </a:endParaRPr>
          </a:p>
        </p:txBody>
      </p:sp>
      <p:sp>
        <p:nvSpPr>
          <p:cNvPr id="57" name="TextBox 56">
            <a:extLst>
              <a:ext uri="{FF2B5EF4-FFF2-40B4-BE49-F238E27FC236}">
                <a16:creationId xmlns:a16="http://schemas.microsoft.com/office/drawing/2014/main" id="{BBEB235B-ACB1-6D28-163B-E1A3B8CE8C2A}"/>
              </a:ext>
            </a:extLst>
          </p:cNvPr>
          <p:cNvSpPr txBox="1"/>
          <p:nvPr/>
        </p:nvSpPr>
        <p:spPr>
          <a:xfrm>
            <a:off x="8676679" y="4939563"/>
            <a:ext cx="1213453" cy="400110"/>
          </a:xfrm>
          <a:prstGeom prst="rect">
            <a:avLst/>
          </a:prstGeom>
          <a:noFill/>
        </p:spPr>
        <p:txBody>
          <a:bodyPr wrap="square" rtlCol="0">
            <a:spAutoFit/>
          </a:bodyPr>
          <a:lstStyle/>
          <a:p>
            <a:pPr algn="ctr" rtl="1"/>
            <a:r>
              <a:rPr lang="fa-IR" sz="2000" dirty="0">
                <a:cs typeface="B Titr" panose="00000700000000000000" pitchFamily="2" charset="-78"/>
              </a:rPr>
              <a:t>تیتر عنوان</a:t>
            </a:r>
            <a:endParaRPr lang="en-US" sz="6600" dirty="0">
              <a:cs typeface="B Titr" panose="00000700000000000000" pitchFamily="2" charset="-78"/>
            </a:endParaRPr>
          </a:p>
        </p:txBody>
      </p:sp>
      <p:sp>
        <p:nvSpPr>
          <p:cNvPr id="58" name="TextBox 57">
            <a:extLst>
              <a:ext uri="{FF2B5EF4-FFF2-40B4-BE49-F238E27FC236}">
                <a16:creationId xmlns:a16="http://schemas.microsoft.com/office/drawing/2014/main" id="{72762BE0-A5E4-30B6-598B-6E18826127C7}"/>
              </a:ext>
            </a:extLst>
          </p:cNvPr>
          <p:cNvSpPr txBox="1"/>
          <p:nvPr/>
        </p:nvSpPr>
        <p:spPr>
          <a:xfrm>
            <a:off x="1379300" y="3858212"/>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59" name="TextBox 58">
            <a:extLst>
              <a:ext uri="{FF2B5EF4-FFF2-40B4-BE49-F238E27FC236}">
                <a16:creationId xmlns:a16="http://schemas.microsoft.com/office/drawing/2014/main" id="{7455D6F8-F95A-E40B-1304-E535332FB609}"/>
              </a:ext>
            </a:extLst>
          </p:cNvPr>
          <p:cNvSpPr txBox="1"/>
          <p:nvPr/>
        </p:nvSpPr>
        <p:spPr>
          <a:xfrm>
            <a:off x="1379300" y="5465248"/>
            <a:ext cx="1982204" cy="954107"/>
          </a:xfrm>
          <a:prstGeom prst="rect">
            <a:avLst/>
          </a:prstGeom>
          <a:noFill/>
        </p:spPr>
        <p:txBody>
          <a:bodyPr wrap="square">
            <a:spAutoFit/>
          </a:bodyPr>
          <a:lstStyle/>
          <a:p>
            <a:pPr algn="ct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92" name="TextBox 191">
            <a:extLst>
              <a:ext uri="{FF2B5EF4-FFF2-40B4-BE49-F238E27FC236}">
                <a16:creationId xmlns:a16="http://schemas.microsoft.com/office/drawing/2014/main" id="{66BBF775-810D-E0FD-6765-008FC1C8A916}"/>
              </a:ext>
            </a:extLst>
          </p:cNvPr>
          <p:cNvSpPr txBox="1"/>
          <p:nvPr/>
        </p:nvSpPr>
        <p:spPr>
          <a:xfrm>
            <a:off x="4505667" y="727844"/>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pic>
        <p:nvPicPr>
          <p:cNvPr id="194" name="Picture 193">
            <a:hlinkClick r:id="" action="ppaction://hlinkshowjump?jump=firstslide"/>
            <a:extLst>
              <a:ext uri="{FF2B5EF4-FFF2-40B4-BE49-F238E27FC236}">
                <a16:creationId xmlns:a16="http://schemas.microsoft.com/office/drawing/2014/main" id="{E6C0B7CD-DE80-CD36-F420-43EAACACC3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70" y="324490"/>
            <a:ext cx="319492" cy="319492"/>
          </a:xfrm>
          <a:prstGeom prst="rect">
            <a:avLst/>
          </a:prstGeom>
        </p:spPr>
      </p:pic>
    </p:spTree>
    <p:extLst>
      <p:ext uri="{BB962C8B-B14F-4D97-AF65-F5344CB8AC3E}">
        <p14:creationId xmlns:p14="http://schemas.microsoft.com/office/powerpoint/2010/main" val="317346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0"/>
                                        </p:tgtEl>
                                        <p:attrNameLst>
                                          <p:attrName>style.visibility</p:attrName>
                                        </p:attrNameLst>
                                      </p:cBhvr>
                                      <p:to>
                                        <p:strVal val="visible"/>
                                      </p:to>
                                    </p:set>
                                    <p:animEffect transition="in" filter="wipe(left)">
                                      <p:cBhvr>
                                        <p:cTn id="14" dur="500"/>
                                        <p:tgtEl>
                                          <p:spTgt spid="5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left)">
                                      <p:cBhvr>
                                        <p:cTn id="29" dur="500"/>
                                        <p:tgtEl>
                                          <p:spTgt spid="2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ipe(left)">
                                      <p:cBhvr>
                                        <p:cTn id="34" dur="500"/>
                                        <p:tgtEl>
                                          <p:spTgt spid="4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p:cTn id="44" dur="500" fill="hold"/>
                                        <p:tgtEl>
                                          <p:spTgt spid="48"/>
                                        </p:tgtEl>
                                        <p:attrNameLst>
                                          <p:attrName>ppt_w</p:attrName>
                                        </p:attrNameLst>
                                      </p:cBhvr>
                                      <p:tavLst>
                                        <p:tav tm="0">
                                          <p:val>
                                            <p:fltVal val="0"/>
                                          </p:val>
                                        </p:tav>
                                        <p:tav tm="100000">
                                          <p:val>
                                            <p:strVal val="#ppt_w"/>
                                          </p:val>
                                        </p:tav>
                                      </p:tavLst>
                                    </p:anim>
                                    <p:anim calcmode="lin" valueType="num">
                                      <p:cBhvr>
                                        <p:cTn id="45" dur="500" fill="hold"/>
                                        <p:tgtEl>
                                          <p:spTgt spid="48"/>
                                        </p:tgtEl>
                                        <p:attrNameLst>
                                          <p:attrName>ppt_h</p:attrName>
                                        </p:attrNameLst>
                                      </p:cBhvr>
                                      <p:tavLst>
                                        <p:tav tm="0">
                                          <p:val>
                                            <p:fltVal val="0"/>
                                          </p:val>
                                        </p:tav>
                                        <p:tav tm="100000">
                                          <p:val>
                                            <p:strVal val="#ppt_h"/>
                                          </p:val>
                                        </p:tav>
                                      </p:tavLst>
                                    </p:anim>
                                    <p:animEffect transition="in" filter="fade">
                                      <p:cBhvr>
                                        <p:cTn id="46" dur="500"/>
                                        <p:tgtEl>
                                          <p:spTgt spid="4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ppt_w</p:attrName>
                                        </p:attrNameLst>
                                      </p:cBhvr>
                                      <p:tavLst>
                                        <p:tav tm="0">
                                          <p:val>
                                            <p:fltVal val="0"/>
                                          </p:val>
                                        </p:tav>
                                        <p:tav tm="100000">
                                          <p:val>
                                            <p:strVal val="#ppt_w"/>
                                          </p:val>
                                        </p:tav>
                                      </p:tavLst>
                                    </p:anim>
                                    <p:anim calcmode="lin" valueType="num">
                                      <p:cBhvr>
                                        <p:cTn id="50" dur="500" fill="hold"/>
                                        <p:tgtEl>
                                          <p:spTgt spid="23"/>
                                        </p:tgtEl>
                                        <p:attrNameLst>
                                          <p:attrName>ppt_h</p:attrName>
                                        </p:attrNameLst>
                                      </p:cBhvr>
                                      <p:tavLst>
                                        <p:tav tm="0">
                                          <p:val>
                                            <p:fltVal val="0"/>
                                          </p:val>
                                        </p:tav>
                                        <p:tav tm="100000">
                                          <p:val>
                                            <p:strVal val="#ppt_h"/>
                                          </p:val>
                                        </p:tav>
                                      </p:tavLst>
                                    </p:anim>
                                    <p:animEffect transition="in" filter="fade">
                                      <p:cBhvr>
                                        <p:cTn id="51" dur="500"/>
                                        <p:tgtEl>
                                          <p:spTgt spid="2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p:cTn id="59" dur="500" fill="hold"/>
                                        <p:tgtEl>
                                          <p:spTgt spid="31"/>
                                        </p:tgtEl>
                                        <p:attrNameLst>
                                          <p:attrName>ppt_w</p:attrName>
                                        </p:attrNameLst>
                                      </p:cBhvr>
                                      <p:tavLst>
                                        <p:tav tm="0">
                                          <p:val>
                                            <p:fltVal val="0"/>
                                          </p:val>
                                        </p:tav>
                                        <p:tav tm="100000">
                                          <p:val>
                                            <p:strVal val="#ppt_w"/>
                                          </p:val>
                                        </p:tav>
                                      </p:tavLst>
                                    </p:anim>
                                    <p:anim calcmode="lin" valueType="num">
                                      <p:cBhvr>
                                        <p:cTn id="60" dur="500" fill="hold"/>
                                        <p:tgtEl>
                                          <p:spTgt spid="31"/>
                                        </p:tgtEl>
                                        <p:attrNameLst>
                                          <p:attrName>ppt_h</p:attrName>
                                        </p:attrNameLst>
                                      </p:cBhvr>
                                      <p:tavLst>
                                        <p:tav tm="0">
                                          <p:val>
                                            <p:fltVal val="0"/>
                                          </p:val>
                                        </p:tav>
                                        <p:tav tm="100000">
                                          <p:val>
                                            <p:strVal val="#ppt_h"/>
                                          </p:val>
                                        </p:tav>
                                      </p:tavLst>
                                    </p:anim>
                                    <p:animEffect transition="in" filter="fade">
                                      <p:cBhvr>
                                        <p:cTn id="61" dur="500"/>
                                        <p:tgtEl>
                                          <p:spTgt spid="3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7"/>
                                        </p:tgtEl>
                                        <p:attrNameLst>
                                          <p:attrName>style.visibility</p:attrName>
                                        </p:attrNameLst>
                                      </p:cBhvr>
                                      <p:to>
                                        <p:strVal val="visible"/>
                                      </p:to>
                                    </p:set>
                                    <p:anim calcmode="lin" valueType="num">
                                      <p:cBhvr>
                                        <p:cTn id="64" dur="500" fill="hold"/>
                                        <p:tgtEl>
                                          <p:spTgt spid="47"/>
                                        </p:tgtEl>
                                        <p:attrNameLst>
                                          <p:attrName>ppt_w</p:attrName>
                                        </p:attrNameLst>
                                      </p:cBhvr>
                                      <p:tavLst>
                                        <p:tav tm="0">
                                          <p:val>
                                            <p:fltVal val="0"/>
                                          </p:val>
                                        </p:tav>
                                        <p:tav tm="100000">
                                          <p:val>
                                            <p:strVal val="#ppt_w"/>
                                          </p:val>
                                        </p:tav>
                                      </p:tavLst>
                                    </p:anim>
                                    <p:anim calcmode="lin" valueType="num">
                                      <p:cBhvr>
                                        <p:cTn id="65" dur="500" fill="hold"/>
                                        <p:tgtEl>
                                          <p:spTgt spid="47"/>
                                        </p:tgtEl>
                                        <p:attrNameLst>
                                          <p:attrName>ppt_h</p:attrName>
                                        </p:attrNameLst>
                                      </p:cBhvr>
                                      <p:tavLst>
                                        <p:tav tm="0">
                                          <p:val>
                                            <p:fltVal val="0"/>
                                          </p:val>
                                        </p:tav>
                                        <p:tav tm="100000">
                                          <p:val>
                                            <p:strVal val="#ppt_h"/>
                                          </p:val>
                                        </p:tav>
                                      </p:tavLst>
                                    </p:anim>
                                    <p:animEffect transition="in" filter="fade">
                                      <p:cBhvr>
                                        <p:cTn id="66" dur="500"/>
                                        <p:tgtEl>
                                          <p:spTgt spid="4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4"/>
                                        </p:tgtEl>
                                        <p:attrNameLst>
                                          <p:attrName>style.visibility</p:attrName>
                                        </p:attrNameLst>
                                      </p:cBhvr>
                                      <p:to>
                                        <p:strVal val="visible"/>
                                      </p:to>
                                    </p:set>
                                    <p:anim calcmode="lin" valueType="num">
                                      <p:cBhvr>
                                        <p:cTn id="69" dur="500" fill="hold"/>
                                        <p:tgtEl>
                                          <p:spTgt spid="44"/>
                                        </p:tgtEl>
                                        <p:attrNameLst>
                                          <p:attrName>ppt_w</p:attrName>
                                        </p:attrNameLst>
                                      </p:cBhvr>
                                      <p:tavLst>
                                        <p:tav tm="0">
                                          <p:val>
                                            <p:fltVal val="0"/>
                                          </p:val>
                                        </p:tav>
                                        <p:tav tm="100000">
                                          <p:val>
                                            <p:strVal val="#ppt_w"/>
                                          </p:val>
                                        </p:tav>
                                      </p:tavLst>
                                    </p:anim>
                                    <p:anim calcmode="lin" valueType="num">
                                      <p:cBhvr>
                                        <p:cTn id="70" dur="500" fill="hold"/>
                                        <p:tgtEl>
                                          <p:spTgt spid="44"/>
                                        </p:tgtEl>
                                        <p:attrNameLst>
                                          <p:attrName>ppt_h</p:attrName>
                                        </p:attrNameLst>
                                      </p:cBhvr>
                                      <p:tavLst>
                                        <p:tav tm="0">
                                          <p:val>
                                            <p:fltVal val="0"/>
                                          </p:val>
                                        </p:tav>
                                        <p:tav tm="100000">
                                          <p:val>
                                            <p:strVal val="#ppt_h"/>
                                          </p:val>
                                        </p:tav>
                                      </p:tavLst>
                                    </p:anim>
                                    <p:animEffect transition="in" filter="fade">
                                      <p:cBhvr>
                                        <p:cTn id="71" dur="500"/>
                                        <p:tgtEl>
                                          <p:spTgt spid="44"/>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grpId="0" nodeType="clickEffect">
                                  <p:stCondLst>
                                    <p:cond delay="0"/>
                                  </p:stCondLst>
                                  <p:childTnLst>
                                    <p:set>
                                      <p:cBhvr>
                                        <p:cTn id="75" dur="1" fill="hold">
                                          <p:stCondLst>
                                            <p:cond delay="0"/>
                                          </p:stCondLst>
                                        </p:cTn>
                                        <p:tgtEl>
                                          <p:spTgt spid="49"/>
                                        </p:tgtEl>
                                        <p:attrNameLst>
                                          <p:attrName>style.visibility</p:attrName>
                                        </p:attrNameLst>
                                      </p:cBhvr>
                                      <p:to>
                                        <p:strVal val="visible"/>
                                      </p:to>
                                    </p:set>
                                    <p:anim calcmode="lin" valueType="num">
                                      <p:cBhvr>
                                        <p:cTn id="76" dur="500" fill="hold"/>
                                        <p:tgtEl>
                                          <p:spTgt spid="49"/>
                                        </p:tgtEl>
                                        <p:attrNameLst>
                                          <p:attrName>ppt_w</p:attrName>
                                        </p:attrNameLst>
                                      </p:cBhvr>
                                      <p:tavLst>
                                        <p:tav tm="0">
                                          <p:val>
                                            <p:fltVal val="0"/>
                                          </p:val>
                                        </p:tav>
                                        <p:tav tm="100000">
                                          <p:val>
                                            <p:strVal val="#ppt_w"/>
                                          </p:val>
                                        </p:tav>
                                      </p:tavLst>
                                    </p:anim>
                                    <p:anim calcmode="lin" valueType="num">
                                      <p:cBhvr>
                                        <p:cTn id="77" dur="500" fill="hold"/>
                                        <p:tgtEl>
                                          <p:spTgt spid="49"/>
                                        </p:tgtEl>
                                        <p:attrNameLst>
                                          <p:attrName>ppt_h</p:attrName>
                                        </p:attrNameLst>
                                      </p:cBhvr>
                                      <p:tavLst>
                                        <p:tav tm="0">
                                          <p:val>
                                            <p:fltVal val="0"/>
                                          </p:val>
                                        </p:tav>
                                        <p:tav tm="100000">
                                          <p:val>
                                            <p:strVal val="#ppt_h"/>
                                          </p:val>
                                        </p:tav>
                                      </p:tavLst>
                                    </p:anim>
                                    <p:animEffect transition="in" filter="fade">
                                      <p:cBhvr>
                                        <p:cTn id="78" dur="500"/>
                                        <p:tgtEl>
                                          <p:spTgt spid="4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3"/>
                                        </p:tgtEl>
                                        <p:attrNameLst>
                                          <p:attrName>style.visibility</p:attrName>
                                        </p:attrNameLst>
                                      </p:cBhvr>
                                      <p:to>
                                        <p:strVal val="visible"/>
                                      </p:to>
                                    </p:set>
                                    <p:anim calcmode="lin" valueType="num">
                                      <p:cBhvr>
                                        <p:cTn id="81" dur="500" fill="hold"/>
                                        <p:tgtEl>
                                          <p:spTgt spid="53"/>
                                        </p:tgtEl>
                                        <p:attrNameLst>
                                          <p:attrName>ppt_w</p:attrName>
                                        </p:attrNameLst>
                                      </p:cBhvr>
                                      <p:tavLst>
                                        <p:tav tm="0">
                                          <p:val>
                                            <p:fltVal val="0"/>
                                          </p:val>
                                        </p:tav>
                                        <p:tav tm="100000">
                                          <p:val>
                                            <p:strVal val="#ppt_w"/>
                                          </p:val>
                                        </p:tav>
                                      </p:tavLst>
                                    </p:anim>
                                    <p:anim calcmode="lin" valueType="num">
                                      <p:cBhvr>
                                        <p:cTn id="82" dur="500" fill="hold"/>
                                        <p:tgtEl>
                                          <p:spTgt spid="53"/>
                                        </p:tgtEl>
                                        <p:attrNameLst>
                                          <p:attrName>ppt_h</p:attrName>
                                        </p:attrNameLst>
                                      </p:cBhvr>
                                      <p:tavLst>
                                        <p:tav tm="0">
                                          <p:val>
                                            <p:fltVal val="0"/>
                                          </p:val>
                                        </p:tav>
                                        <p:tav tm="100000">
                                          <p:val>
                                            <p:strVal val="#ppt_h"/>
                                          </p:val>
                                        </p:tav>
                                      </p:tavLst>
                                    </p:anim>
                                    <p:animEffect transition="in" filter="fade">
                                      <p:cBhvr>
                                        <p:cTn id="83" dur="500"/>
                                        <p:tgtEl>
                                          <p:spTgt spid="53"/>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p:cTn id="86" dur="500" fill="hold"/>
                                        <p:tgtEl>
                                          <p:spTgt spid="43"/>
                                        </p:tgtEl>
                                        <p:attrNameLst>
                                          <p:attrName>ppt_w</p:attrName>
                                        </p:attrNameLst>
                                      </p:cBhvr>
                                      <p:tavLst>
                                        <p:tav tm="0">
                                          <p:val>
                                            <p:fltVal val="0"/>
                                          </p:val>
                                        </p:tav>
                                        <p:tav tm="100000">
                                          <p:val>
                                            <p:strVal val="#ppt_w"/>
                                          </p:val>
                                        </p:tav>
                                      </p:tavLst>
                                    </p:anim>
                                    <p:anim calcmode="lin" valueType="num">
                                      <p:cBhvr>
                                        <p:cTn id="87" dur="500" fill="hold"/>
                                        <p:tgtEl>
                                          <p:spTgt spid="43"/>
                                        </p:tgtEl>
                                        <p:attrNameLst>
                                          <p:attrName>ppt_h</p:attrName>
                                        </p:attrNameLst>
                                      </p:cBhvr>
                                      <p:tavLst>
                                        <p:tav tm="0">
                                          <p:val>
                                            <p:fltVal val="0"/>
                                          </p:val>
                                        </p:tav>
                                        <p:tav tm="100000">
                                          <p:val>
                                            <p:strVal val="#ppt_h"/>
                                          </p:val>
                                        </p:tav>
                                      </p:tavLst>
                                    </p:anim>
                                    <p:animEffect transition="in" filter="fade">
                                      <p:cBhvr>
                                        <p:cTn id="88" dur="500"/>
                                        <p:tgtEl>
                                          <p:spTgt spid="43"/>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51"/>
                                        </p:tgtEl>
                                        <p:attrNameLst>
                                          <p:attrName>style.visibility</p:attrName>
                                        </p:attrNameLst>
                                      </p:cBhvr>
                                      <p:to>
                                        <p:strVal val="visible"/>
                                      </p:to>
                                    </p:set>
                                    <p:anim calcmode="lin" valueType="num">
                                      <p:cBhvr>
                                        <p:cTn id="91" dur="500" fill="hold"/>
                                        <p:tgtEl>
                                          <p:spTgt spid="51"/>
                                        </p:tgtEl>
                                        <p:attrNameLst>
                                          <p:attrName>ppt_w</p:attrName>
                                        </p:attrNameLst>
                                      </p:cBhvr>
                                      <p:tavLst>
                                        <p:tav tm="0">
                                          <p:val>
                                            <p:fltVal val="0"/>
                                          </p:val>
                                        </p:tav>
                                        <p:tav tm="100000">
                                          <p:val>
                                            <p:strVal val="#ppt_w"/>
                                          </p:val>
                                        </p:tav>
                                      </p:tavLst>
                                    </p:anim>
                                    <p:anim calcmode="lin" valueType="num">
                                      <p:cBhvr>
                                        <p:cTn id="92" dur="500" fill="hold"/>
                                        <p:tgtEl>
                                          <p:spTgt spid="51"/>
                                        </p:tgtEl>
                                        <p:attrNameLst>
                                          <p:attrName>ppt_h</p:attrName>
                                        </p:attrNameLst>
                                      </p:cBhvr>
                                      <p:tavLst>
                                        <p:tav tm="0">
                                          <p:val>
                                            <p:fltVal val="0"/>
                                          </p:val>
                                        </p:tav>
                                        <p:tav tm="100000">
                                          <p:val>
                                            <p:strVal val="#ppt_h"/>
                                          </p:val>
                                        </p:tav>
                                      </p:tavLst>
                                    </p:anim>
                                    <p:animEffect transition="in" filter="fade">
                                      <p:cBhvr>
                                        <p:cTn id="93" dur="500"/>
                                        <p:tgtEl>
                                          <p:spTgt spid="51"/>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46"/>
                                        </p:tgtEl>
                                        <p:attrNameLst>
                                          <p:attrName>style.visibility</p:attrName>
                                        </p:attrNameLst>
                                      </p:cBhvr>
                                      <p:to>
                                        <p:strVal val="visible"/>
                                      </p:to>
                                    </p:set>
                                    <p:anim calcmode="lin" valueType="num">
                                      <p:cBhvr>
                                        <p:cTn id="96" dur="500" fill="hold"/>
                                        <p:tgtEl>
                                          <p:spTgt spid="46"/>
                                        </p:tgtEl>
                                        <p:attrNameLst>
                                          <p:attrName>ppt_w</p:attrName>
                                        </p:attrNameLst>
                                      </p:cBhvr>
                                      <p:tavLst>
                                        <p:tav tm="0">
                                          <p:val>
                                            <p:fltVal val="0"/>
                                          </p:val>
                                        </p:tav>
                                        <p:tav tm="100000">
                                          <p:val>
                                            <p:strVal val="#ppt_w"/>
                                          </p:val>
                                        </p:tav>
                                      </p:tavLst>
                                    </p:anim>
                                    <p:anim calcmode="lin" valueType="num">
                                      <p:cBhvr>
                                        <p:cTn id="97" dur="500" fill="hold"/>
                                        <p:tgtEl>
                                          <p:spTgt spid="46"/>
                                        </p:tgtEl>
                                        <p:attrNameLst>
                                          <p:attrName>ppt_h</p:attrName>
                                        </p:attrNameLst>
                                      </p:cBhvr>
                                      <p:tavLst>
                                        <p:tav tm="0">
                                          <p:val>
                                            <p:fltVal val="0"/>
                                          </p:val>
                                        </p:tav>
                                        <p:tav tm="100000">
                                          <p:val>
                                            <p:strVal val="#ppt_h"/>
                                          </p:val>
                                        </p:tav>
                                      </p:tavLst>
                                    </p:anim>
                                    <p:animEffect transition="in" filter="fade">
                                      <p:cBhvr>
                                        <p:cTn id="98" dur="500"/>
                                        <p:tgtEl>
                                          <p:spTgt spid="46"/>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54"/>
                                        </p:tgtEl>
                                        <p:attrNameLst>
                                          <p:attrName>style.visibility</p:attrName>
                                        </p:attrNameLst>
                                      </p:cBhvr>
                                      <p:to>
                                        <p:strVal val="visible"/>
                                      </p:to>
                                    </p:set>
                                    <p:anim calcmode="lin" valueType="num">
                                      <p:cBhvr>
                                        <p:cTn id="101" dur="500" fill="hold"/>
                                        <p:tgtEl>
                                          <p:spTgt spid="54"/>
                                        </p:tgtEl>
                                        <p:attrNameLst>
                                          <p:attrName>ppt_w</p:attrName>
                                        </p:attrNameLst>
                                      </p:cBhvr>
                                      <p:tavLst>
                                        <p:tav tm="0">
                                          <p:val>
                                            <p:fltVal val="0"/>
                                          </p:val>
                                        </p:tav>
                                        <p:tav tm="100000">
                                          <p:val>
                                            <p:strVal val="#ppt_w"/>
                                          </p:val>
                                        </p:tav>
                                      </p:tavLst>
                                    </p:anim>
                                    <p:anim calcmode="lin" valueType="num">
                                      <p:cBhvr>
                                        <p:cTn id="102" dur="500" fill="hold"/>
                                        <p:tgtEl>
                                          <p:spTgt spid="54"/>
                                        </p:tgtEl>
                                        <p:attrNameLst>
                                          <p:attrName>ppt_h</p:attrName>
                                        </p:attrNameLst>
                                      </p:cBhvr>
                                      <p:tavLst>
                                        <p:tav tm="0">
                                          <p:val>
                                            <p:fltVal val="0"/>
                                          </p:val>
                                        </p:tav>
                                        <p:tav tm="100000">
                                          <p:val>
                                            <p:strVal val="#ppt_h"/>
                                          </p:val>
                                        </p:tav>
                                      </p:tavLst>
                                    </p:anim>
                                    <p:animEffect transition="in" filter="fade">
                                      <p:cBhvr>
                                        <p:cTn id="103" dur="500"/>
                                        <p:tgtEl>
                                          <p:spTgt spid="54"/>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56"/>
                                        </p:tgtEl>
                                        <p:attrNameLst>
                                          <p:attrName>style.visibility</p:attrName>
                                        </p:attrNameLst>
                                      </p:cBhvr>
                                      <p:to>
                                        <p:strVal val="visible"/>
                                      </p:to>
                                    </p:set>
                                    <p:anim calcmode="lin" valueType="num">
                                      <p:cBhvr>
                                        <p:cTn id="106" dur="500" fill="hold"/>
                                        <p:tgtEl>
                                          <p:spTgt spid="56"/>
                                        </p:tgtEl>
                                        <p:attrNameLst>
                                          <p:attrName>ppt_w</p:attrName>
                                        </p:attrNameLst>
                                      </p:cBhvr>
                                      <p:tavLst>
                                        <p:tav tm="0">
                                          <p:val>
                                            <p:fltVal val="0"/>
                                          </p:val>
                                        </p:tav>
                                        <p:tav tm="100000">
                                          <p:val>
                                            <p:strVal val="#ppt_w"/>
                                          </p:val>
                                        </p:tav>
                                      </p:tavLst>
                                    </p:anim>
                                    <p:anim calcmode="lin" valueType="num">
                                      <p:cBhvr>
                                        <p:cTn id="107" dur="500" fill="hold"/>
                                        <p:tgtEl>
                                          <p:spTgt spid="56"/>
                                        </p:tgtEl>
                                        <p:attrNameLst>
                                          <p:attrName>ppt_h</p:attrName>
                                        </p:attrNameLst>
                                      </p:cBhvr>
                                      <p:tavLst>
                                        <p:tav tm="0">
                                          <p:val>
                                            <p:fltVal val="0"/>
                                          </p:val>
                                        </p:tav>
                                        <p:tav tm="100000">
                                          <p:val>
                                            <p:strVal val="#ppt_h"/>
                                          </p:val>
                                        </p:tav>
                                      </p:tavLst>
                                    </p:anim>
                                    <p:animEffect transition="in" filter="fade">
                                      <p:cBhvr>
                                        <p:cTn id="108" dur="500"/>
                                        <p:tgtEl>
                                          <p:spTgt spid="56"/>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14"/>
                                        </p:tgtEl>
                                        <p:attrNameLst>
                                          <p:attrName>style.visibility</p:attrName>
                                        </p:attrNameLst>
                                      </p:cBhvr>
                                      <p:to>
                                        <p:strVal val="visible"/>
                                      </p:to>
                                    </p:set>
                                    <p:anim calcmode="lin" valueType="num">
                                      <p:cBhvr>
                                        <p:cTn id="111" dur="500" fill="hold"/>
                                        <p:tgtEl>
                                          <p:spTgt spid="14"/>
                                        </p:tgtEl>
                                        <p:attrNameLst>
                                          <p:attrName>ppt_w</p:attrName>
                                        </p:attrNameLst>
                                      </p:cBhvr>
                                      <p:tavLst>
                                        <p:tav tm="0">
                                          <p:val>
                                            <p:fltVal val="0"/>
                                          </p:val>
                                        </p:tav>
                                        <p:tav tm="100000">
                                          <p:val>
                                            <p:strVal val="#ppt_w"/>
                                          </p:val>
                                        </p:tav>
                                      </p:tavLst>
                                    </p:anim>
                                    <p:anim calcmode="lin" valueType="num">
                                      <p:cBhvr>
                                        <p:cTn id="112" dur="500" fill="hold"/>
                                        <p:tgtEl>
                                          <p:spTgt spid="14"/>
                                        </p:tgtEl>
                                        <p:attrNameLst>
                                          <p:attrName>ppt_h</p:attrName>
                                        </p:attrNameLst>
                                      </p:cBhvr>
                                      <p:tavLst>
                                        <p:tav tm="0">
                                          <p:val>
                                            <p:fltVal val="0"/>
                                          </p:val>
                                        </p:tav>
                                        <p:tav tm="100000">
                                          <p:val>
                                            <p:strVal val="#ppt_h"/>
                                          </p:val>
                                        </p:tav>
                                      </p:tavLst>
                                    </p:anim>
                                    <p:animEffect transition="in" filter="fade">
                                      <p:cBhvr>
                                        <p:cTn id="113" dur="500"/>
                                        <p:tgtEl>
                                          <p:spTgt spid="14"/>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p:cTn id="116" dur="500" fill="hold"/>
                                        <p:tgtEl>
                                          <p:spTgt spid="27"/>
                                        </p:tgtEl>
                                        <p:attrNameLst>
                                          <p:attrName>ppt_w</p:attrName>
                                        </p:attrNameLst>
                                      </p:cBhvr>
                                      <p:tavLst>
                                        <p:tav tm="0">
                                          <p:val>
                                            <p:fltVal val="0"/>
                                          </p:val>
                                        </p:tav>
                                        <p:tav tm="100000">
                                          <p:val>
                                            <p:strVal val="#ppt_w"/>
                                          </p:val>
                                        </p:tav>
                                      </p:tavLst>
                                    </p:anim>
                                    <p:anim calcmode="lin" valueType="num">
                                      <p:cBhvr>
                                        <p:cTn id="117" dur="500" fill="hold"/>
                                        <p:tgtEl>
                                          <p:spTgt spid="27"/>
                                        </p:tgtEl>
                                        <p:attrNameLst>
                                          <p:attrName>ppt_h</p:attrName>
                                        </p:attrNameLst>
                                      </p:cBhvr>
                                      <p:tavLst>
                                        <p:tav tm="0">
                                          <p:val>
                                            <p:fltVal val="0"/>
                                          </p:val>
                                        </p:tav>
                                        <p:tav tm="100000">
                                          <p:val>
                                            <p:strVal val="#ppt_h"/>
                                          </p:val>
                                        </p:tav>
                                      </p:tavLst>
                                    </p:anim>
                                    <p:animEffect transition="in" filter="fade">
                                      <p:cBhvr>
                                        <p:cTn id="118" dur="500"/>
                                        <p:tgtEl>
                                          <p:spTgt spid="27"/>
                                        </p:tgtEl>
                                      </p:cBhvr>
                                    </p:animEffect>
                                  </p:childTnLst>
                                </p:cTn>
                              </p:par>
                              <p:par>
                                <p:cTn id="119" presetID="53" presetClass="entr" presetSubtype="16" fill="hold" grpId="0" nodeType="withEffect">
                                  <p:stCondLst>
                                    <p:cond delay="0"/>
                                  </p:stCondLst>
                                  <p:childTnLst>
                                    <p:set>
                                      <p:cBhvr>
                                        <p:cTn id="120" dur="1" fill="hold">
                                          <p:stCondLst>
                                            <p:cond delay="0"/>
                                          </p:stCondLst>
                                        </p:cTn>
                                        <p:tgtEl>
                                          <p:spTgt spid="55"/>
                                        </p:tgtEl>
                                        <p:attrNameLst>
                                          <p:attrName>style.visibility</p:attrName>
                                        </p:attrNameLst>
                                      </p:cBhvr>
                                      <p:to>
                                        <p:strVal val="visible"/>
                                      </p:to>
                                    </p:set>
                                    <p:anim calcmode="lin" valueType="num">
                                      <p:cBhvr>
                                        <p:cTn id="121" dur="500" fill="hold"/>
                                        <p:tgtEl>
                                          <p:spTgt spid="55"/>
                                        </p:tgtEl>
                                        <p:attrNameLst>
                                          <p:attrName>ppt_w</p:attrName>
                                        </p:attrNameLst>
                                      </p:cBhvr>
                                      <p:tavLst>
                                        <p:tav tm="0">
                                          <p:val>
                                            <p:fltVal val="0"/>
                                          </p:val>
                                        </p:tav>
                                        <p:tav tm="100000">
                                          <p:val>
                                            <p:strVal val="#ppt_w"/>
                                          </p:val>
                                        </p:tav>
                                      </p:tavLst>
                                    </p:anim>
                                    <p:anim calcmode="lin" valueType="num">
                                      <p:cBhvr>
                                        <p:cTn id="122" dur="500" fill="hold"/>
                                        <p:tgtEl>
                                          <p:spTgt spid="55"/>
                                        </p:tgtEl>
                                        <p:attrNameLst>
                                          <p:attrName>ppt_h</p:attrName>
                                        </p:attrNameLst>
                                      </p:cBhvr>
                                      <p:tavLst>
                                        <p:tav tm="0">
                                          <p:val>
                                            <p:fltVal val="0"/>
                                          </p:val>
                                        </p:tav>
                                        <p:tav tm="100000">
                                          <p:val>
                                            <p:strVal val="#ppt_h"/>
                                          </p:val>
                                        </p:tav>
                                      </p:tavLst>
                                    </p:anim>
                                    <p:animEffect transition="in" filter="fade">
                                      <p:cBhvr>
                                        <p:cTn id="123" dur="500"/>
                                        <p:tgtEl>
                                          <p:spTgt spid="55"/>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 calcmode="lin" valueType="num">
                                      <p:cBhvr>
                                        <p:cTn id="126" dur="500" fill="hold"/>
                                        <p:tgtEl>
                                          <p:spTgt spid="30"/>
                                        </p:tgtEl>
                                        <p:attrNameLst>
                                          <p:attrName>ppt_w</p:attrName>
                                        </p:attrNameLst>
                                      </p:cBhvr>
                                      <p:tavLst>
                                        <p:tav tm="0">
                                          <p:val>
                                            <p:fltVal val="0"/>
                                          </p:val>
                                        </p:tav>
                                        <p:tav tm="100000">
                                          <p:val>
                                            <p:strVal val="#ppt_w"/>
                                          </p:val>
                                        </p:tav>
                                      </p:tavLst>
                                    </p:anim>
                                    <p:anim calcmode="lin" valueType="num">
                                      <p:cBhvr>
                                        <p:cTn id="127" dur="500" fill="hold"/>
                                        <p:tgtEl>
                                          <p:spTgt spid="30"/>
                                        </p:tgtEl>
                                        <p:attrNameLst>
                                          <p:attrName>ppt_h</p:attrName>
                                        </p:attrNameLst>
                                      </p:cBhvr>
                                      <p:tavLst>
                                        <p:tav tm="0">
                                          <p:val>
                                            <p:fltVal val="0"/>
                                          </p:val>
                                        </p:tav>
                                        <p:tav tm="100000">
                                          <p:val>
                                            <p:strVal val="#ppt_h"/>
                                          </p:val>
                                        </p:tav>
                                      </p:tavLst>
                                    </p:anim>
                                    <p:animEffect transition="in" filter="fade">
                                      <p:cBhvr>
                                        <p:cTn id="128" dur="500"/>
                                        <p:tgtEl>
                                          <p:spTgt spid="30"/>
                                        </p:tgtEl>
                                      </p:cBhvr>
                                    </p:animEffect>
                                  </p:childTnLst>
                                </p:cTn>
                              </p:par>
                              <p:par>
                                <p:cTn id="129" presetID="53" presetClass="entr" presetSubtype="16" fill="hold" grpId="0" nodeType="withEffect">
                                  <p:stCondLst>
                                    <p:cond delay="0"/>
                                  </p:stCondLst>
                                  <p:childTnLst>
                                    <p:set>
                                      <p:cBhvr>
                                        <p:cTn id="130" dur="1" fill="hold">
                                          <p:stCondLst>
                                            <p:cond delay="0"/>
                                          </p:stCondLst>
                                        </p:cTn>
                                        <p:tgtEl>
                                          <p:spTgt spid="57"/>
                                        </p:tgtEl>
                                        <p:attrNameLst>
                                          <p:attrName>style.visibility</p:attrName>
                                        </p:attrNameLst>
                                      </p:cBhvr>
                                      <p:to>
                                        <p:strVal val="visible"/>
                                      </p:to>
                                    </p:set>
                                    <p:anim calcmode="lin" valueType="num">
                                      <p:cBhvr>
                                        <p:cTn id="131" dur="500" fill="hold"/>
                                        <p:tgtEl>
                                          <p:spTgt spid="57"/>
                                        </p:tgtEl>
                                        <p:attrNameLst>
                                          <p:attrName>ppt_w</p:attrName>
                                        </p:attrNameLst>
                                      </p:cBhvr>
                                      <p:tavLst>
                                        <p:tav tm="0">
                                          <p:val>
                                            <p:fltVal val="0"/>
                                          </p:val>
                                        </p:tav>
                                        <p:tav tm="100000">
                                          <p:val>
                                            <p:strVal val="#ppt_w"/>
                                          </p:val>
                                        </p:tav>
                                      </p:tavLst>
                                    </p:anim>
                                    <p:anim calcmode="lin" valueType="num">
                                      <p:cBhvr>
                                        <p:cTn id="132" dur="500" fill="hold"/>
                                        <p:tgtEl>
                                          <p:spTgt spid="57"/>
                                        </p:tgtEl>
                                        <p:attrNameLst>
                                          <p:attrName>ppt_h</p:attrName>
                                        </p:attrNameLst>
                                      </p:cBhvr>
                                      <p:tavLst>
                                        <p:tav tm="0">
                                          <p:val>
                                            <p:fltVal val="0"/>
                                          </p:val>
                                        </p:tav>
                                        <p:tav tm="100000">
                                          <p:val>
                                            <p:strVal val="#ppt_h"/>
                                          </p:val>
                                        </p:tav>
                                      </p:tavLst>
                                    </p:anim>
                                    <p:animEffect transition="in" filter="fade">
                                      <p:cBhvr>
                                        <p:cTn id="133" dur="500"/>
                                        <p:tgtEl>
                                          <p:spTgt spid="57"/>
                                        </p:tgtEl>
                                      </p:cBhvr>
                                    </p:animEffect>
                                  </p:childTnLst>
                                </p:cTn>
                              </p:par>
                            </p:childTnLst>
                          </p:cTn>
                        </p:par>
                      </p:childTnLst>
                    </p:cTn>
                  </p:par>
                  <p:par>
                    <p:cTn id="134" fill="hold">
                      <p:stCondLst>
                        <p:cond delay="indefinite"/>
                      </p:stCondLst>
                      <p:childTnLst>
                        <p:par>
                          <p:cTn id="135" fill="hold">
                            <p:stCondLst>
                              <p:cond delay="0"/>
                            </p:stCondLst>
                            <p:childTnLst>
                              <p:par>
                                <p:cTn id="136" presetID="22" presetClass="entr" presetSubtype="4" fill="hold" grpId="0" nodeType="clickEffect">
                                  <p:stCondLst>
                                    <p:cond delay="0"/>
                                  </p:stCondLst>
                                  <p:childTnLst>
                                    <p:set>
                                      <p:cBhvr>
                                        <p:cTn id="137" dur="1" fill="hold">
                                          <p:stCondLst>
                                            <p:cond delay="0"/>
                                          </p:stCondLst>
                                        </p:cTn>
                                        <p:tgtEl>
                                          <p:spTgt spid="52"/>
                                        </p:tgtEl>
                                        <p:attrNameLst>
                                          <p:attrName>style.visibility</p:attrName>
                                        </p:attrNameLst>
                                      </p:cBhvr>
                                      <p:to>
                                        <p:strVal val="visible"/>
                                      </p:to>
                                    </p:set>
                                    <p:animEffect transition="in" filter="wipe(down)">
                                      <p:cBhvr>
                                        <p:cTn id="138" dur="500"/>
                                        <p:tgtEl>
                                          <p:spTgt spid="52"/>
                                        </p:tgtEl>
                                      </p:cBhvr>
                                    </p:animEffect>
                                  </p:childTnLst>
                                </p:cTn>
                              </p:par>
                            </p:childTnLst>
                          </p:cTn>
                        </p:par>
                      </p:childTnLst>
                    </p:cTn>
                  </p:par>
                  <p:par>
                    <p:cTn id="139" fill="hold">
                      <p:stCondLst>
                        <p:cond delay="indefinite"/>
                      </p:stCondLst>
                      <p:childTnLst>
                        <p:par>
                          <p:cTn id="140" fill="hold">
                            <p:stCondLst>
                              <p:cond delay="0"/>
                            </p:stCondLst>
                            <p:childTnLst>
                              <p:par>
                                <p:cTn id="141" presetID="22" presetClass="entr" presetSubtype="4" fill="hold" grpId="0" nodeType="clickEffect">
                                  <p:stCondLst>
                                    <p:cond delay="0"/>
                                  </p:stCondLst>
                                  <p:childTnLst>
                                    <p:set>
                                      <p:cBhvr>
                                        <p:cTn id="142" dur="1" fill="hold">
                                          <p:stCondLst>
                                            <p:cond delay="0"/>
                                          </p:stCondLst>
                                        </p:cTn>
                                        <p:tgtEl>
                                          <p:spTgt spid="60"/>
                                        </p:tgtEl>
                                        <p:attrNameLst>
                                          <p:attrName>style.visibility</p:attrName>
                                        </p:attrNameLst>
                                      </p:cBhvr>
                                      <p:to>
                                        <p:strVal val="visible"/>
                                      </p:to>
                                    </p:set>
                                    <p:animEffect transition="in" filter="wipe(down)">
                                      <p:cBhvr>
                                        <p:cTn id="143" dur="500"/>
                                        <p:tgtEl>
                                          <p:spTgt spid="60"/>
                                        </p:tgtEl>
                                      </p:cBhvr>
                                    </p:animEffect>
                                  </p:childTnLst>
                                </p:cTn>
                              </p:par>
                            </p:childTnLst>
                          </p:cTn>
                        </p:par>
                      </p:childTnLst>
                    </p:cTn>
                  </p:par>
                  <p:par>
                    <p:cTn id="144" fill="hold">
                      <p:stCondLst>
                        <p:cond delay="indefinite"/>
                      </p:stCondLst>
                      <p:childTnLst>
                        <p:par>
                          <p:cTn id="145" fill="hold">
                            <p:stCondLst>
                              <p:cond delay="0"/>
                            </p:stCondLst>
                            <p:childTnLst>
                              <p:par>
                                <p:cTn id="146" presetID="22" presetClass="entr" presetSubtype="4" fill="hold" grpId="0" nodeType="clickEffect">
                                  <p:stCondLst>
                                    <p:cond delay="0"/>
                                  </p:stCondLst>
                                  <p:childTnLst>
                                    <p:set>
                                      <p:cBhvr>
                                        <p:cTn id="147" dur="1" fill="hold">
                                          <p:stCondLst>
                                            <p:cond delay="0"/>
                                          </p:stCondLst>
                                        </p:cTn>
                                        <p:tgtEl>
                                          <p:spTgt spid="61"/>
                                        </p:tgtEl>
                                        <p:attrNameLst>
                                          <p:attrName>style.visibility</p:attrName>
                                        </p:attrNameLst>
                                      </p:cBhvr>
                                      <p:to>
                                        <p:strVal val="visible"/>
                                      </p:to>
                                    </p:set>
                                    <p:animEffect transition="in" filter="wipe(down)">
                                      <p:cBhvr>
                                        <p:cTn id="148" dur="500"/>
                                        <p:tgtEl>
                                          <p:spTgt spid="61"/>
                                        </p:tgtEl>
                                      </p:cBhvr>
                                    </p:animEffect>
                                  </p:childTnLst>
                                </p:cTn>
                              </p:par>
                            </p:childTnLst>
                          </p:cTn>
                        </p:par>
                      </p:childTnLst>
                    </p:cTn>
                  </p:par>
                  <p:par>
                    <p:cTn id="149" fill="hold">
                      <p:stCondLst>
                        <p:cond delay="indefinite"/>
                      </p:stCondLst>
                      <p:childTnLst>
                        <p:par>
                          <p:cTn id="150" fill="hold">
                            <p:stCondLst>
                              <p:cond delay="0"/>
                            </p:stCondLst>
                            <p:childTnLst>
                              <p:par>
                                <p:cTn id="151" presetID="22" presetClass="entr" presetSubtype="4" fill="hold" grpId="0" nodeType="clickEffect">
                                  <p:stCondLst>
                                    <p:cond delay="0"/>
                                  </p:stCondLst>
                                  <p:childTnLst>
                                    <p:set>
                                      <p:cBhvr>
                                        <p:cTn id="152" dur="1" fill="hold">
                                          <p:stCondLst>
                                            <p:cond delay="0"/>
                                          </p:stCondLst>
                                        </p:cTn>
                                        <p:tgtEl>
                                          <p:spTgt spid="58"/>
                                        </p:tgtEl>
                                        <p:attrNameLst>
                                          <p:attrName>style.visibility</p:attrName>
                                        </p:attrNameLst>
                                      </p:cBhvr>
                                      <p:to>
                                        <p:strVal val="visible"/>
                                      </p:to>
                                    </p:set>
                                    <p:animEffect transition="in" filter="wipe(down)">
                                      <p:cBhvr>
                                        <p:cTn id="153" dur="500"/>
                                        <p:tgtEl>
                                          <p:spTgt spid="58"/>
                                        </p:tgtEl>
                                      </p:cBhvr>
                                    </p:animEffect>
                                  </p:childTnLst>
                                </p:cTn>
                              </p:par>
                            </p:childTnLst>
                          </p:cTn>
                        </p:par>
                      </p:childTnLst>
                    </p:cTn>
                  </p:par>
                  <p:par>
                    <p:cTn id="154" fill="hold">
                      <p:stCondLst>
                        <p:cond delay="indefinite"/>
                      </p:stCondLst>
                      <p:childTnLst>
                        <p:par>
                          <p:cTn id="155" fill="hold">
                            <p:stCondLst>
                              <p:cond delay="0"/>
                            </p:stCondLst>
                            <p:childTnLst>
                              <p:par>
                                <p:cTn id="156" presetID="22" presetClass="entr" presetSubtype="4" fill="hold" grpId="0" nodeType="clickEffect">
                                  <p:stCondLst>
                                    <p:cond delay="0"/>
                                  </p:stCondLst>
                                  <p:childTnLst>
                                    <p:set>
                                      <p:cBhvr>
                                        <p:cTn id="157" dur="1" fill="hold">
                                          <p:stCondLst>
                                            <p:cond delay="0"/>
                                          </p:stCondLst>
                                        </p:cTn>
                                        <p:tgtEl>
                                          <p:spTgt spid="59"/>
                                        </p:tgtEl>
                                        <p:attrNameLst>
                                          <p:attrName>style.visibility</p:attrName>
                                        </p:attrNameLst>
                                      </p:cBhvr>
                                      <p:to>
                                        <p:strVal val="visible"/>
                                      </p:to>
                                    </p:set>
                                    <p:animEffect transition="in" filter="wipe(down)">
                                      <p:cBhvr>
                                        <p:cTn id="158" dur="500"/>
                                        <p:tgtEl>
                                          <p:spTgt spid="59"/>
                                        </p:tgtEl>
                                      </p:cBhvr>
                                    </p:animEffect>
                                  </p:childTnLst>
                                </p:cTn>
                              </p:par>
                            </p:childTnLst>
                          </p:cTn>
                        </p:par>
                      </p:childTnLst>
                    </p:cTn>
                  </p:par>
                  <p:par>
                    <p:cTn id="159" fill="hold">
                      <p:stCondLst>
                        <p:cond delay="indefinite"/>
                      </p:stCondLst>
                      <p:childTnLst>
                        <p:par>
                          <p:cTn id="160" fill="hold">
                            <p:stCondLst>
                              <p:cond delay="0"/>
                            </p:stCondLst>
                            <p:childTnLst>
                              <p:par>
                                <p:cTn id="161" presetID="22" presetClass="entr" presetSubtype="4" fill="hold" grpId="0" nodeType="clickEffect">
                                  <p:stCondLst>
                                    <p:cond delay="0"/>
                                  </p:stCondLst>
                                  <p:childTnLst>
                                    <p:set>
                                      <p:cBhvr>
                                        <p:cTn id="162" dur="1" fill="hold">
                                          <p:stCondLst>
                                            <p:cond delay="0"/>
                                          </p:stCondLst>
                                        </p:cTn>
                                        <p:tgtEl>
                                          <p:spTgt spid="62"/>
                                        </p:tgtEl>
                                        <p:attrNameLst>
                                          <p:attrName>style.visibility</p:attrName>
                                        </p:attrNameLst>
                                      </p:cBhvr>
                                      <p:to>
                                        <p:strVal val="visible"/>
                                      </p:to>
                                    </p:set>
                                    <p:animEffect transition="in" filter="wipe(down)">
                                      <p:cBhvr>
                                        <p:cTn id="16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64" restart="whenNotActive" fill="hold" evtFilter="cancelBubble" nodeType="interactiveSeq">
                <p:stCondLst>
                  <p:cond evt="onClick" delay="0">
                    <p:tgtEl>
                      <p:spTgt spid="3"/>
                    </p:tgtEl>
                  </p:cond>
                </p:stCondLst>
                <p:endSync evt="end" delay="0">
                  <p:rtn val="all"/>
                </p:endSync>
                <p:childTnLst>
                  <p:par>
                    <p:cTn id="165" fill="hold">
                      <p:stCondLst>
                        <p:cond delay="0"/>
                      </p:stCondLst>
                      <p:childTnLst>
                        <p:par>
                          <p:cTn id="166" fill="hold">
                            <p:stCondLst>
                              <p:cond delay="0"/>
                            </p:stCondLst>
                            <p:childTnLst>
                              <p:par>
                                <p:cTn id="167" presetID="22" presetClass="entr" presetSubtype="2" fill="hold" nodeType="clickEffect">
                                  <p:stCondLst>
                                    <p:cond delay="0"/>
                                  </p:stCondLst>
                                  <p:childTnLst>
                                    <p:set>
                                      <p:cBhvr>
                                        <p:cTn id="168" dur="1" fill="hold">
                                          <p:stCondLst>
                                            <p:cond delay="0"/>
                                          </p:stCondLst>
                                        </p:cTn>
                                        <p:tgtEl>
                                          <p:spTgt spid="220"/>
                                        </p:tgtEl>
                                        <p:attrNameLst>
                                          <p:attrName>style.visibility</p:attrName>
                                        </p:attrNameLst>
                                      </p:cBhvr>
                                      <p:to>
                                        <p:strVal val="visible"/>
                                      </p:to>
                                    </p:set>
                                    <p:animEffect transition="in" filter="wipe(right)">
                                      <p:cBhvr>
                                        <p:cTn id="169" dur="500"/>
                                        <p:tgtEl>
                                          <p:spTgt spid="220"/>
                                        </p:tgtEl>
                                      </p:cBhvr>
                                    </p:animEffect>
                                  </p:childTnLst>
                                </p:cTn>
                              </p:par>
                            </p:childTnLst>
                          </p:cTn>
                        </p:par>
                      </p:childTnLst>
                    </p:cTn>
                  </p:par>
                </p:childTnLst>
              </p:cTn>
              <p:nextCondLst>
                <p:cond evt="onClick" delay="0">
                  <p:tgtEl>
                    <p:spTgt spid="3"/>
                  </p:tgtEl>
                </p:cond>
              </p:nextCondLst>
            </p:seq>
            <p:seq concurrent="1" nextAc="seek">
              <p:cTn id="170" restart="whenNotActive" fill="hold" evtFilter="cancelBubble" nodeType="interactiveSeq">
                <p:stCondLst>
                  <p:cond evt="onClick" delay="0">
                    <p:tgtEl>
                      <p:spTgt spid="220"/>
                    </p:tgtEl>
                  </p:cond>
                </p:stCondLst>
                <p:endSync evt="end" delay="0">
                  <p:rtn val="all"/>
                </p:endSync>
                <p:childTnLst>
                  <p:par>
                    <p:cTn id="171" fill="hold">
                      <p:stCondLst>
                        <p:cond delay="0"/>
                      </p:stCondLst>
                      <p:childTnLst>
                        <p:par>
                          <p:cTn id="172" fill="hold">
                            <p:stCondLst>
                              <p:cond delay="0"/>
                            </p:stCondLst>
                            <p:childTnLst>
                              <p:par>
                                <p:cTn id="173" presetID="22" presetClass="exit" presetSubtype="8" fill="hold" nodeType="clickEffect">
                                  <p:stCondLst>
                                    <p:cond delay="0"/>
                                  </p:stCondLst>
                                  <p:childTnLst>
                                    <p:animEffect transition="out" filter="wipe(left)">
                                      <p:cBhvr>
                                        <p:cTn id="174" dur="500"/>
                                        <p:tgtEl>
                                          <p:spTgt spid="220"/>
                                        </p:tgtEl>
                                      </p:cBhvr>
                                    </p:animEffect>
                                    <p:set>
                                      <p:cBhvr>
                                        <p:cTn id="175" dur="1" fill="hold">
                                          <p:stCondLst>
                                            <p:cond delay="499"/>
                                          </p:stCondLst>
                                        </p:cTn>
                                        <p:tgtEl>
                                          <p:spTgt spid="220"/>
                                        </p:tgtEl>
                                        <p:attrNameLst>
                                          <p:attrName>style.visibility</p:attrName>
                                        </p:attrNameLst>
                                      </p:cBhvr>
                                      <p:to>
                                        <p:strVal val="hidden"/>
                                      </p:to>
                                    </p:set>
                                  </p:childTnLst>
                                </p:cTn>
                              </p:par>
                            </p:childTnLst>
                          </p:cTn>
                        </p:par>
                      </p:childTnLst>
                    </p:cTn>
                  </p:par>
                </p:childTnLst>
              </p:cTn>
              <p:nextCondLst>
                <p:cond evt="onClick" delay="0">
                  <p:tgtEl>
                    <p:spTgt spid="220"/>
                  </p:tgtEl>
                </p:cond>
              </p:nextCondLst>
            </p:seq>
          </p:childTnLst>
        </p:cTn>
      </p:par>
    </p:tnLst>
    <p:bldLst>
      <p:bldP spid="60" grpId="0"/>
      <p:bldP spid="61" grpId="0"/>
      <p:bldP spid="62" grpId="0"/>
      <p:bldP spid="14" grpId="0" animBg="1"/>
      <p:bldP spid="27" grpId="0" animBg="1"/>
      <p:bldP spid="30" grpId="0" animBg="1"/>
      <p:bldP spid="2" grpId="0" animBg="1"/>
      <p:bldP spid="23" grpId="0" animBg="1"/>
      <p:bldP spid="25" grpId="0" animBg="1"/>
      <p:bldP spid="28" grpId="0" animBg="1"/>
      <p:bldP spid="29" grpId="0" animBg="1"/>
      <p:bldP spid="3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p:bldP spid="52" grpId="0"/>
      <p:bldP spid="53" grpId="0"/>
      <p:bldP spid="54" grpId="0"/>
      <p:bldP spid="55" grpId="0"/>
      <p:bldP spid="56" grpId="0"/>
      <p:bldP spid="57" grpId="0"/>
      <p:bldP spid="58" grpId="0"/>
      <p:bldP spid="5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TotalTime>
  <Words>6442</Words>
  <Application>Microsoft Office PowerPoint</Application>
  <PresentationFormat>Widescreen</PresentationFormat>
  <Paragraphs>273</Paragraphs>
  <Slides>27</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Damavand ExtraBold</vt:lpstr>
      <vt:lpstr>IranNastaliq</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62</cp:revision>
  <dcterms:created xsi:type="dcterms:W3CDTF">2023-01-26T07:35:42Z</dcterms:created>
  <dcterms:modified xsi:type="dcterms:W3CDTF">2023-01-26T15:26:44Z</dcterms:modified>
</cp:coreProperties>
</file>