
<file path=[Content_Types].xml><?xml version="1.0" encoding="utf-8"?>
<Types xmlns="http://schemas.openxmlformats.org/package/2006/content-types">
  <Default Extension="jpeg" ContentType="image/jpeg"/>
  <Default Extension="jpg" ContentType="image/pn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263" r:id="rId2"/>
    <p:sldId id="278" r:id="rId3"/>
    <p:sldId id="277" r:id="rId4"/>
    <p:sldId id="257" r:id="rId5"/>
    <p:sldId id="264" r:id="rId6"/>
    <p:sldId id="265" r:id="rId7"/>
    <p:sldId id="258" r:id="rId8"/>
    <p:sldId id="266" r:id="rId9"/>
    <p:sldId id="267" r:id="rId10"/>
    <p:sldId id="259" r:id="rId11"/>
    <p:sldId id="268" r:id="rId12"/>
    <p:sldId id="269" r:id="rId13"/>
    <p:sldId id="260" r:id="rId14"/>
    <p:sldId id="270" r:id="rId15"/>
    <p:sldId id="271" r:id="rId16"/>
    <p:sldId id="261" r:id="rId17"/>
    <p:sldId id="272" r:id="rId18"/>
    <p:sldId id="273" r:id="rId19"/>
    <p:sldId id="262" r:id="rId20"/>
    <p:sldId id="274" r:id="rId21"/>
    <p:sldId id="275" r:id="rId22"/>
    <p:sldId id="276"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2E3ED"/>
    <a:srgbClr val="A0E13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6" d="100"/>
          <a:sy n="76" d="100"/>
        </p:scale>
        <p:origin x="259" y="168"/>
      </p:cViewPr>
      <p:guideLst/>
    </p:cSldViewPr>
  </p:slideViewPr>
  <p:notesTextViewPr>
    <p:cViewPr>
      <p:scale>
        <a:sx n="1" d="1"/>
        <a:sy n="1" d="1"/>
      </p:scale>
      <p:origin x="0" y="0"/>
    </p:cViewPr>
  </p:notesTextViewPr>
  <p:notesViewPr>
    <p:cSldViewPr snapToGrid="0">
      <p:cViewPr varScale="1">
        <p:scale>
          <a:sx n="87" d="100"/>
          <a:sy n="87" d="100"/>
        </p:scale>
        <p:origin x="3840"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D1F4FA1-4C09-7DF0-DC9E-714E2C42C82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F9C85239-1C7C-6378-2ECE-11F9321CC2D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085C4F0-8F13-454A-8A40-C41804697635}" type="datetimeFigureOut">
              <a:rPr lang="en-US" smtClean="0"/>
              <a:t>3/10/2023</a:t>
            </a:fld>
            <a:endParaRPr lang="en-US"/>
          </a:p>
        </p:txBody>
      </p:sp>
      <p:sp>
        <p:nvSpPr>
          <p:cNvPr id="4" name="Footer Placeholder 3">
            <a:extLst>
              <a:ext uri="{FF2B5EF4-FFF2-40B4-BE49-F238E27FC236}">
                <a16:creationId xmlns:a16="http://schemas.microsoft.com/office/drawing/2014/main" id="{A89861F8-CCCB-0F32-0483-19DA99CAF77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87115B13-0EC1-17D4-8E6F-76051AA7CDD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423987F-DF6D-46D8-A9A2-4B5AF308C6A5}" type="slidenum">
              <a:rPr lang="en-US" smtClean="0"/>
              <a:t>‹#›</a:t>
            </a:fld>
            <a:endParaRPr lang="en-US"/>
          </a:p>
        </p:txBody>
      </p:sp>
    </p:spTree>
    <p:extLst>
      <p:ext uri="{BB962C8B-B14F-4D97-AF65-F5344CB8AC3E}">
        <p14:creationId xmlns:p14="http://schemas.microsoft.com/office/powerpoint/2010/main" val="35680253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C4BA6D2-6088-4321-BD3F-8AA8792EDBDC}" type="datetimeFigureOut">
              <a:rPr lang="en-US" smtClean="0"/>
              <a:t>3/10/2023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975BEC-BE75-405C-BFD0-5A1D07498F96}" type="slidenum">
              <a:rPr lang="en-US" smtClean="0"/>
              <a:t>‹#›</a:t>
            </a:fld>
            <a:endParaRPr lang="en-US"/>
          </a:p>
        </p:txBody>
      </p:sp>
    </p:spTree>
    <p:extLst>
      <p:ext uri="{BB962C8B-B14F-4D97-AF65-F5344CB8AC3E}">
        <p14:creationId xmlns:p14="http://schemas.microsoft.com/office/powerpoint/2010/main" val="40733049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975BEC-BE75-405C-BFD0-5A1D07498F96}" type="slidenum">
              <a:rPr lang="en-US" smtClean="0"/>
              <a:t>4</a:t>
            </a:fld>
            <a:endParaRPr lang="en-US"/>
          </a:p>
        </p:txBody>
      </p:sp>
    </p:spTree>
    <p:extLst>
      <p:ext uri="{BB962C8B-B14F-4D97-AF65-F5344CB8AC3E}">
        <p14:creationId xmlns:p14="http://schemas.microsoft.com/office/powerpoint/2010/main" val="34730640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975BEC-BE75-405C-BFD0-5A1D07498F96}" type="slidenum">
              <a:rPr lang="en-US" smtClean="0"/>
              <a:t>5</a:t>
            </a:fld>
            <a:endParaRPr lang="en-US"/>
          </a:p>
        </p:txBody>
      </p:sp>
    </p:spTree>
    <p:extLst>
      <p:ext uri="{BB962C8B-B14F-4D97-AF65-F5344CB8AC3E}">
        <p14:creationId xmlns:p14="http://schemas.microsoft.com/office/powerpoint/2010/main" val="9455687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975BEC-BE75-405C-BFD0-5A1D07498F96}" type="slidenum">
              <a:rPr lang="en-US" smtClean="0"/>
              <a:t>6</a:t>
            </a:fld>
            <a:endParaRPr lang="en-US"/>
          </a:p>
        </p:txBody>
      </p:sp>
    </p:spTree>
    <p:extLst>
      <p:ext uri="{BB962C8B-B14F-4D97-AF65-F5344CB8AC3E}">
        <p14:creationId xmlns:p14="http://schemas.microsoft.com/office/powerpoint/2010/main" val="20681152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975BEC-BE75-405C-BFD0-5A1D07498F96}" type="slidenum">
              <a:rPr lang="en-US" smtClean="0"/>
              <a:t>9</a:t>
            </a:fld>
            <a:endParaRPr lang="en-US"/>
          </a:p>
        </p:txBody>
      </p:sp>
    </p:spTree>
    <p:extLst>
      <p:ext uri="{BB962C8B-B14F-4D97-AF65-F5344CB8AC3E}">
        <p14:creationId xmlns:p14="http://schemas.microsoft.com/office/powerpoint/2010/main" val="3126703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975BEC-BE75-405C-BFD0-5A1D07498F96}" type="slidenum">
              <a:rPr lang="en-US" smtClean="0"/>
              <a:t>11</a:t>
            </a:fld>
            <a:endParaRPr lang="en-US"/>
          </a:p>
        </p:txBody>
      </p:sp>
    </p:spTree>
    <p:extLst>
      <p:ext uri="{BB962C8B-B14F-4D97-AF65-F5344CB8AC3E}">
        <p14:creationId xmlns:p14="http://schemas.microsoft.com/office/powerpoint/2010/main" val="11742529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975BEC-BE75-405C-BFD0-5A1D07498F96}" type="slidenum">
              <a:rPr lang="en-US" smtClean="0"/>
              <a:t>18</a:t>
            </a:fld>
            <a:endParaRPr lang="en-US"/>
          </a:p>
        </p:txBody>
      </p:sp>
    </p:spTree>
    <p:extLst>
      <p:ext uri="{BB962C8B-B14F-4D97-AF65-F5344CB8AC3E}">
        <p14:creationId xmlns:p14="http://schemas.microsoft.com/office/powerpoint/2010/main" val="7362470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975BEC-BE75-405C-BFD0-5A1D07498F96}" type="slidenum">
              <a:rPr lang="en-US" smtClean="0"/>
              <a:t>19</a:t>
            </a:fld>
            <a:endParaRPr lang="en-US"/>
          </a:p>
        </p:txBody>
      </p:sp>
    </p:spTree>
    <p:extLst>
      <p:ext uri="{BB962C8B-B14F-4D97-AF65-F5344CB8AC3E}">
        <p14:creationId xmlns:p14="http://schemas.microsoft.com/office/powerpoint/2010/main" val="38520558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975BEC-BE75-405C-BFD0-5A1D07498F96}" type="slidenum">
              <a:rPr lang="en-US" smtClean="0"/>
              <a:t>20</a:t>
            </a:fld>
            <a:endParaRPr lang="en-US"/>
          </a:p>
        </p:txBody>
      </p:sp>
    </p:spTree>
    <p:extLst>
      <p:ext uri="{BB962C8B-B14F-4D97-AF65-F5344CB8AC3E}">
        <p14:creationId xmlns:p14="http://schemas.microsoft.com/office/powerpoint/2010/main" val="32987037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975BEC-BE75-405C-BFD0-5A1D07498F96}" type="slidenum">
              <a:rPr lang="en-US" smtClean="0"/>
              <a:t>21</a:t>
            </a:fld>
            <a:endParaRPr lang="en-US"/>
          </a:p>
        </p:txBody>
      </p:sp>
    </p:spTree>
    <p:extLst>
      <p:ext uri="{BB962C8B-B14F-4D97-AF65-F5344CB8AC3E}">
        <p14:creationId xmlns:p14="http://schemas.microsoft.com/office/powerpoint/2010/main" val="29537864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8003839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846657"/>
      </p:ext>
    </p:extLst>
  </p:cSld>
  <p:clrMap bg1="lt1" tx1="dk1" bg2="lt2" tx2="dk2" accent1="accent1" accent2="accent2" accent3="accent3" accent4="accent4" accent5="accent5" accent6="accent6" hlink="hlink" folHlink="folHlink"/>
  <p:sldLayoutIdLst>
    <p:sldLayoutId id="2147483649" r:id="rId1"/>
  </p:sldLayoutIdLst>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1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1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3.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1.png"/><Relationship Id="rId5" Type="http://schemas.openxmlformats.org/officeDocument/2006/relationships/image" Target="../media/image4.png"/><Relationship Id="rId15" Type="http://schemas.openxmlformats.org/officeDocument/2006/relationships/image" Target="../media/image15.png"/><Relationship Id="rId10" Type="http://schemas.openxmlformats.org/officeDocument/2006/relationships/image" Target="../media/image10.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4.png"/></Relationships>
</file>

<file path=ppt/slides/_rels/slide2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jpg"/><Relationship Id="rId4" Type="http://schemas.openxmlformats.org/officeDocument/2006/relationships/image" Target="../media/image3.png"/><Relationship Id="rId9" Type="http://schemas.openxmlformats.org/officeDocument/2006/relationships/image" Target="../media/image8.png"/></Relationships>
</file>

<file path=ppt/slides/_rels/slide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jpg"/><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26D2C9F7-BA34-32D9-0FB0-4BABAFC6E9DC}"/>
              </a:ext>
            </a:extLst>
          </p:cNvPr>
          <p:cNvSpPr/>
          <p:nvPr/>
        </p:nvSpPr>
        <p:spPr>
          <a:xfrm>
            <a:off x="755588" y="1079380"/>
            <a:ext cx="10949442" cy="4253758"/>
          </a:xfrm>
          <a:prstGeom prst="roundRect">
            <a:avLst>
              <a:gd name="adj" fmla="val 50000"/>
            </a:avLst>
          </a:prstGeom>
          <a:solidFill>
            <a:srgbClr val="B2E3ED"/>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Rounded Corners 4">
            <a:extLst>
              <a:ext uri="{FF2B5EF4-FFF2-40B4-BE49-F238E27FC236}">
                <a16:creationId xmlns:a16="http://schemas.microsoft.com/office/drawing/2014/main" id="{8EAB22D0-2DD2-668B-D7DC-5165848AD429}"/>
              </a:ext>
            </a:extLst>
          </p:cNvPr>
          <p:cNvSpPr/>
          <p:nvPr/>
        </p:nvSpPr>
        <p:spPr>
          <a:xfrm>
            <a:off x="755588" y="1310289"/>
            <a:ext cx="10949442" cy="4126416"/>
          </a:xfrm>
          <a:prstGeom prst="roundRect">
            <a:avLst>
              <a:gd name="adj" fmla="val 50000"/>
            </a:avLst>
          </a:prstGeom>
          <a:noFill/>
          <a:ln>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005F47C7-B311-F01C-B1A4-7753308347B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72662" y="160947"/>
            <a:ext cx="8169712" cy="6536106"/>
          </a:xfrm>
          <a:prstGeom prst="rect">
            <a:avLst/>
          </a:prstGeom>
        </p:spPr>
      </p:pic>
    </p:spTree>
    <p:extLst>
      <p:ext uri="{BB962C8B-B14F-4D97-AF65-F5344CB8AC3E}">
        <p14:creationId xmlns:p14="http://schemas.microsoft.com/office/powerpoint/2010/main" val="1758489994"/>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3D85DA8-8816-B67E-FF99-8C9DA037402E}"/>
              </a:ext>
            </a:extLst>
          </p:cNvPr>
          <p:cNvGrpSpPr/>
          <p:nvPr/>
        </p:nvGrpSpPr>
        <p:grpSpPr>
          <a:xfrm>
            <a:off x="11455878" y="582000"/>
            <a:ext cx="595223" cy="5693999"/>
            <a:chOff x="11447251" y="380000"/>
            <a:chExt cx="595223" cy="5693999"/>
          </a:xfrm>
        </p:grpSpPr>
        <p:sp>
          <p:nvSpPr>
            <p:cNvPr id="3" name="Rectangle: Rounded Corners 2">
              <a:extLst>
                <a:ext uri="{FF2B5EF4-FFF2-40B4-BE49-F238E27FC236}">
                  <a16:creationId xmlns:a16="http://schemas.microsoft.com/office/drawing/2014/main" id="{ED5E7EE8-C51A-0682-21DC-FC17A30BB8CD}"/>
                </a:ext>
              </a:extLst>
            </p:cNvPr>
            <p:cNvSpPr/>
            <p:nvPr userDrawn="1"/>
          </p:nvSpPr>
          <p:spPr>
            <a:xfrm rot="5400000">
              <a:off x="11327638" y="49961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14BDD04D-2229-C194-3727-72A12ADCD91E}"/>
                </a:ext>
              </a:extLst>
            </p:cNvPr>
            <p:cNvSpPr/>
            <p:nvPr userDrawn="1"/>
          </p:nvSpPr>
          <p:spPr>
            <a:xfrm rot="5400000">
              <a:off x="11327638" y="147152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Rounded Corners 4">
              <a:extLst>
                <a:ext uri="{FF2B5EF4-FFF2-40B4-BE49-F238E27FC236}">
                  <a16:creationId xmlns:a16="http://schemas.microsoft.com/office/drawing/2014/main" id="{C9A4D072-1F99-C432-4090-FA7EF43BAD83}"/>
                </a:ext>
              </a:extLst>
            </p:cNvPr>
            <p:cNvSpPr/>
            <p:nvPr userDrawn="1"/>
          </p:nvSpPr>
          <p:spPr>
            <a:xfrm rot="5400000">
              <a:off x="11327637" y="244343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A5D84C47-4BB3-0B2A-7E56-81C9793D1AF9}"/>
                </a:ext>
              </a:extLst>
            </p:cNvPr>
            <p:cNvSpPr/>
            <p:nvPr userDrawn="1"/>
          </p:nvSpPr>
          <p:spPr>
            <a:xfrm rot="5400000">
              <a:off x="11327637" y="341534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4D89E068-10A1-2F17-1DFF-14708EF2F9F5}"/>
                </a:ext>
              </a:extLst>
            </p:cNvPr>
            <p:cNvSpPr/>
            <p:nvPr userDrawn="1"/>
          </p:nvSpPr>
          <p:spPr>
            <a:xfrm rot="5400000">
              <a:off x="11327637" y="438725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A5F70B22-F411-4C43-57A2-E324D938D442}"/>
                </a:ext>
              </a:extLst>
            </p:cNvPr>
            <p:cNvSpPr/>
            <p:nvPr userDrawn="1"/>
          </p:nvSpPr>
          <p:spPr>
            <a:xfrm rot="5400000">
              <a:off x="11327637" y="535916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Freeform: Shape 20">
            <a:extLst>
              <a:ext uri="{FF2B5EF4-FFF2-40B4-BE49-F238E27FC236}">
                <a16:creationId xmlns:a16="http://schemas.microsoft.com/office/drawing/2014/main" id="{8B88E115-6F8D-3EAD-3AD0-6A83CA4027D5}"/>
              </a:ext>
            </a:extLst>
          </p:cNvPr>
          <p:cNvSpPr/>
          <p:nvPr/>
        </p:nvSpPr>
        <p:spPr>
          <a:xfrm rot="5400000">
            <a:off x="11594610" y="2012271"/>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3" name="Freeform: Shape 22">
            <a:extLst>
              <a:ext uri="{FF2B5EF4-FFF2-40B4-BE49-F238E27FC236}">
                <a16:creationId xmlns:a16="http://schemas.microsoft.com/office/drawing/2014/main" id="{0D78163E-E797-29B5-8A5F-808334DAAF9F}"/>
              </a:ext>
            </a:extLst>
          </p:cNvPr>
          <p:cNvSpPr/>
          <p:nvPr/>
        </p:nvSpPr>
        <p:spPr>
          <a:xfrm rot="5400000">
            <a:off x="11594609" y="3957747"/>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Freeform: Shape 23">
            <a:extLst>
              <a:ext uri="{FF2B5EF4-FFF2-40B4-BE49-F238E27FC236}">
                <a16:creationId xmlns:a16="http://schemas.microsoft.com/office/drawing/2014/main" id="{2F275DE4-90F0-237C-27BB-A3058FF3F3CD}"/>
              </a:ext>
            </a:extLst>
          </p:cNvPr>
          <p:cNvSpPr/>
          <p:nvPr/>
        </p:nvSpPr>
        <p:spPr>
          <a:xfrm rot="5400000">
            <a:off x="11594609" y="4919990"/>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Shape 24">
            <a:extLst>
              <a:ext uri="{FF2B5EF4-FFF2-40B4-BE49-F238E27FC236}">
                <a16:creationId xmlns:a16="http://schemas.microsoft.com/office/drawing/2014/main" id="{C833FD36-C97D-7061-9068-D4A0B880B180}"/>
              </a:ext>
            </a:extLst>
          </p:cNvPr>
          <p:cNvSpPr/>
          <p:nvPr/>
        </p:nvSpPr>
        <p:spPr>
          <a:xfrm rot="5400000">
            <a:off x="11590701" y="5887449"/>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Shape 8">
            <a:extLst>
              <a:ext uri="{FF2B5EF4-FFF2-40B4-BE49-F238E27FC236}">
                <a16:creationId xmlns:a16="http://schemas.microsoft.com/office/drawing/2014/main" id="{61A7016F-4BD2-E9DD-BC75-5AF0227FD526}"/>
              </a:ext>
            </a:extLst>
          </p:cNvPr>
          <p:cNvSpPr/>
          <p:nvPr/>
        </p:nvSpPr>
        <p:spPr>
          <a:xfrm rot="5400000">
            <a:off x="11590700" y="1030837"/>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Rectangle: Rounded Corners 9">
            <a:extLst>
              <a:ext uri="{FF2B5EF4-FFF2-40B4-BE49-F238E27FC236}">
                <a16:creationId xmlns:a16="http://schemas.microsoft.com/office/drawing/2014/main" id="{CC3B30CF-BAD8-B1AF-2A8A-2304EC9417E2}"/>
              </a:ext>
            </a:extLst>
          </p:cNvPr>
          <p:cNvSpPr/>
          <p:nvPr/>
        </p:nvSpPr>
        <p:spPr>
          <a:xfrm rot="5400000">
            <a:off x="11415513" y="2707686"/>
            <a:ext cx="661845" cy="470718"/>
          </a:xfrm>
          <a:prstGeom prst="roundRect">
            <a:avLst>
              <a:gd name="adj" fmla="val 50000"/>
            </a:avLst>
          </a:pr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BD5189DB-364A-B844-B1BC-5B46DDE0B2DD}"/>
              </a:ext>
            </a:extLst>
          </p:cNvPr>
          <p:cNvGrpSpPr/>
          <p:nvPr/>
        </p:nvGrpSpPr>
        <p:grpSpPr>
          <a:xfrm>
            <a:off x="11610587" y="695077"/>
            <a:ext cx="295329" cy="5161826"/>
            <a:chOff x="11610587" y="695077"/>
            <a:chExt cx="295329" cy="5161826"/>
          </a:xfrm>
        </p:grpSpPr>
        <p:pic>
          <p:nvPicPr>
            <p:cNvPr id="12" name="Picture 11">
              <a:extLst>
                <a:ext uri="{FF2B5EF4-FFF2-40B4-BE49-F238E27FC236}">
                  <a16:creationId xmlns:a16="http://schemas.microsoft.com/office/drawing/2014/main" id="{84CAC392-8C3E-905B-78D6-31535BEB352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10587" y="3629151"/>
              <a:ext cx="285804" cy="285804"/>
            </a:xfrm>
            <a:prstGeom prst="rect">
              <a:avLst/>
            </a:prstGeom>
          </p:spPr>
        </p:pic>
        <p:pic>
          <p:nvPicPr>
            <p:cNvPr id="13" name="Picture 12">
              <a:extLst>
                <a:ext uri="{FF2B5EF4-FFF2-40B4-BE49-F238E27FC236}">
                  <a16:creationId xmlns:a16="http://schemas.microsoft.com/office/drawing/2014/main" id="{DC2A558E-77E7-8E5A-16EA-669589956B2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610587" y="4601061"/>
              <a:ext cx="285804" cy="285804"/>
            </a:xfrm>
            <a:prstGeom prst="rect">
              <a:avLst/>
            </a:prstGeom>
          </p:spPr>
        </p:pic>
        <p:pic>
          <p:nvPicPr>
            <p:cNvPr id="14" name="Picture 13">
              <a:extLst>
                <a:ext uri="{FF2B5EF4-FFF2-40B4-BE49-F238E27FC236}">
                  <a16:creationId xmlns:a16="http://schemas.microsoft.com/office/drawing/2014/main" id="{B082514D-9B8F-124D-BAC7-3766FD7BFC9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612004" y="2660073"/>
              <a:ext cx="282971" cy="282971"/>
            </a:xfrm>
            <a:prstGeom prst="rect">
              <a:avLst/>
            </a:prstGeom>
          </p:spPr>
        </p:pic>
        <p:pic>
          <p:nvPicPr>
            <p:cNvPr id="15" name="Picture 14">
              <a:extLst>
                <a:ext uri="{FF2B5EF4-FFF2-40B4-BE49-F238E27FC236}">
                  <a16:creationId xmlns:a16="http://schemas.microsoft.com/office/drawing/2014/main" id="{E05C6A85-1F32-DE01-BA62-C0FC0AF0C8A7}"/>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612585" y="1689326"/>
              <a:ext cx="281809" cy="281809"/>
            </a:xfrm>
            <a:prstGeom prst="rect">
              <a:avLst/>
            </a:prstGeom>
          </p:spPr>
        </p:pic>
        <p:pic>
          <p:nvPicPr>
            <p:cNvPr id="16" name="Picture 15">
              <a:extLst>
                <a:ext uri="{FF2B5EF4-FFF2-40B4-BE49-F238E27FC236}">
                  <a16:creationId xmlns:a16="http://schemas.microsoft.com/office/drawing/2014/main" id="{9BBA1E5B-0035-4664-ADF5-AB0BDA49A7CC}"/>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1610587" y="695077"/>
              <a:ext cx="285804" cy="285804"/>
            </a:xfrm>
            <a:prstGeom prst="rect">
              <a:avLst/>
            </a:prstGeom>
          </p:spPr>
        </p:pic>
        <p:pic>
          <p:nvPicPr>
            <p:cNvPr id="17" name="Picture 16">
              <a:extLst>
                <a:ext uri="{FF2B5EF4-FFF2-40B4-BE49-F238E27FC236}">
                  <a16:creationId xmlns:a16="http://schemas.microsoft.com/office/drawing/2014/main" id="{453F51A9-E6E0-683F-B479-36DC2A43EE15}"/>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1620112" y="5571099"/>
              <a:ext cx="285804" cy="285804"/>
            </a:xfrm>
            <a:prstGeom prst="rect">
              <a:avLst/>
            </a:prstGeom>
          </p:spPr>
        </p:pic>
      </p:grpSp>
      <p:cxnSp>
        <p:nvCxnSpPr>
          <p:cNvPr id="18" name="Straight Connector 17">
            <a:extLst>
              <a:ext uri="{FF2B5EF4-FFF2-40B4-BE49-F238E27FC236}">
                <a16:creationId xmlns:a16="http://schemas.microsoft.com/office/drawing/2014/main" id="{A62E46D5-960D-3C98-6C38-7552C6A46957}"/>
              </a:ext>
            </a:extLst>
          </p:cNvPr>
          <p:cNvCxnSpPr>
            <a:cxnSpLocks/>
          </p:cNvCxnSpPr>
          <p:nvPr/>
        </p:nvCxnSpPr>
        <p:spPr>
          <a:xfrm>
            <a:off x="11229975" y="481012"/>
            <a:ext cx="0" cy="5972175"/>
          </a:xfrm>
          <a:prstGeom prst="line">
            <a:avLst/>
          </a:prstGeom>
          <a:ln w="9525">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9" name="Rectangle: Rounded Corners 18">
            <a:extLst>
              <a:ext uri="{FF2B5EF4-FFF2-40B4-BE49-F238E27FC236}">
                <a16:creationId xmlns:a16="http://schemas.microsoft.com/office/drawing/2014/main" id="{12E11FCF-BBCB-563F-3EAA-6B786218B6EE}"/>
              </a:ext>
            </a:extLst>
          </p:cNvPr>
          <p:cNvSpPr/>
          <p:nvPr/>
        </p:nvSpPr>
        <p:spPr>
          <a:xfrm>
            <a:off x="123825" y="95250"/>
            <a:ext cx="10949442" cy="6629400"/>
          </a:xfrm>
          <a:prstGeom prst="roundRect">
            <a:avLst>
              <a:gd name="adj" fmla="val 6178"/>
            </a:avLst>
          </a:prstGeom>
          <a:noFill/>
          <a:ln>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84FACB75-B302-F889-6DD3-8E1A4271002C}"/>
              </a:ext>
            </a:extLst>
          </p:cNvPr>
          <p:cNvSpPr txBox="1"/>
          <p:nvPr/>
        </p:nvSpPr>
        <p:spPr>
          <a:xfrm>
            <a:off x="11479747" y="1020017"/>
            <a:ext cx="572173"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کلیات</a:t>
            </a:r>
            <a:endParaRPr lang="en-US" sz="1400" dirty="0">
              <a:solidFill>
                <a:schemeClr val="tx1">
                  <a:lumMod val="65000"/>
                  <a:lumOff val="35000"/>
                </a:schemeClr>
              </a:solidFill>
              <a:cs typeface="B Yekan" panose="00000400000000000000" pitchFamily="2" charset="-78"/>
            </a:endParaRPr>
          </a:p>
        </p:txBody>
      </p:sp>
      <p:sp>
        <p:nvSpPr>
          <p:cNvPr id="26" name="TextBox 25">
            <a:extLst>
              <a:ext uri="{FF2B5EF4-FFF2-40B4-BE49-F238E27FC236}">
                <a16:creationId xmlns:a16="http://schemas.microsoft.com/office/drawing/2014/main" id="{CA2AA823-4C3C-43B1-CFE0-2BCBC234BC03}"/>
              </a:ext>
            </a:extLst>
          </p:cNvPr>
          <p:cNvSpPr txBox="1"/>
          <p:nvPr/>
        </p:nvSpPr>
        <p:spPr>
          <a:xfrm>
            <a:off x="11479747" y="1962642"/>
            <a:ext cx="572172"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مبانی</a:t>
            </a:r>
            <a:endParaRPr lang="en-US" sz="1400" dirty="0">
              <a:solidFill>
                <a:schemeClr val="tx1">
                  <a:lumMod val="65000"/>
                  <a:lumOff val="35000"/>
                </a:schemeClr>
              </a:solidFill>
              <a:cs typeface="B Yekan" panose="00000400000000000000" pitchFamily="2" charset="-78"/>
            </a:endParaRPr>
          </a:p>
        </p:txBody>
      </p:sp>
      <p:sp>
        <p:nvSpPr>
          <p:cNvPr id="27" name="TextBox 26">
            <a:extLst>
              <a:ext uri="{FF2B5EF4-FFF2-40B4-BE49-F238E27FC236}">
                <a16:creationId xmlns:a16="http://schemas.microsoft.com/office/drawing/2014/main" id="{65D8CE3C-A5CA-933C-277C-F1135834AC57}"/>
              </a:ext>
            </a:extLst>
          </p:cNvPr>
          <p:cNvSpPr txBox="1"/>
          <p:nvPr/>
        </p:nvSpPr>
        <p:spPr>
          <a:xfrm>
            <a:off x="11479748" y="2949169"/>
            <a:ext cx="572171"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روش</a:t>
            </a:r>
            <a:endParaRPr lang="en-US" sz="1400" dirty="0">
              <a:solidFill>
                <a:schemeClr val="tx1">
                  <a:lumMod val="65000"/>
                  <a:lumOff val="35000"/>
                </a:schemeClr>
              </a:solidFill>
              <a:cs typeface="B Yekan" panose="00000400000000000000" pitchFamily="2" charset="-78"/>
            </a:endParaRPr>
          </a:p>
        </p:txBody>
      </p:sp>
      <p:sp>
        <p:nvSpPr>
          <p:cNvPr id="28" name="TextBox 27">
            <a:extLst>
              <a:ext uri="{FF2B5EF4-FFF2-40B4-BE49-F238E27FC236}">
                <a16:creationId xmlns:a16="http://schemas.microsoft.com/office/drawing/2014/main" id="{C5E86EBB-DC9B-DD32-69B1-ED2BCAC40733}"/>
              </a:ext>
            </a:extLst>
          </p:cNvPr>
          <p:cNvSpPr txBox="1"/>
          <p:nvPr/>
        </p:nvSpPr>
        <p:spPr>
          <a:xfrm>
            <a:off x="11479748" y="3922458"/>
            <a:ext cx="572171"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تجزیه</a:t>
            </a:r>
            <a:endParaRPr lang="en-US" sz="1400" dirty="0">
              <a:solidFill>
                <a:schemeClr val="tx1">
                  <a:lumMod val="65000"/>
                  <a:lumOff val="35000"/>
                </a:schemeClr>
              </a:solidFill>
              <a:cs typeface="B Yekan" panose="00000400000000000000" pitchFamily="2" charset="-78"/>
            </a:endParaRPr>
          </a:p>
        </p:txBody>
      </p:sp>
      <p:sp>
        <p:nvSpPr>
          <p:cNvPr id="29" name="TextBox 28">
            <a:extLst>
              <a:ext uri="{FF2B5EF4-FFF2-40B4-BE49-F238E27FC236}">
                <a16:creationId xmlns:a16="http://schemas.microsoft.com/office/drawing/2014/main" id="{FF79D898-C310-BA01-924E-EE55119A3181}"/>
              </a:ext>
            </a:extLst>
          </p:cNvPr>
          <p:cNvSpPr txBox="1"/>
          <p:nvPr/>
        </p:nvSpPr>
        <p:spPr>
          <a:xfrm>
            <a:off x="11526182" y="4894368"/>
            <a:ext cx="479303"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بحث</a:t>
            </a:r>
            <a:endParaRPr lang="en-US" sz="1400" dirty="0">
              <a:solidFill>
                <a:schemeClr val="tx1">
                  <a:lumMod val="65000"/>
                  <a:lumOff val="35000"/>
                </a:schemeClr>
              </a:solidFill>
              <a:cs typeface="B Yekan" panose="00000400000000000000" pitchFamily="2" charset="-78"/>
            </a:endParaRPr>
          </a:p>
        </p:txBody>
      </p:sp>
      <p:sp>
        <p:nvSpPr>
          <p:cNvPr id="30" name="TextBox 29">
            <a:extLst>
              <a:ext uri="{FF2B5EF4-FFF2-40B4-BE49-F238E27FC236}">
                <a16:creationId xmlns:a16="http://schemas.microsoft.com/office/drawing/2014/main" id="{3D857147-44F9-2AEC-09BD-81558F457220}"/>
              </a:ext>
            </a:extLst>
          </p:cNvPr>
          <p:cNvSpPr txBox="1"/>
          <p:nvPr/>
        </p:nvSpPr>
        <p:spPr>
          <a:xfrm>
            <a:off x="11499788" y="5866278"/>
            <a:ext cx="532090"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منابع</a:t>
            </a:r>
            <a:endParaRPr lang="en-US" sz="1400" dirty="0">
              <a:solidFill>
                <a:schemeClr val="tx1">
                  <a:lumMod val="65000"/>
                  <a:lumOff val="35000"/>
                </a:schemeClr>
              </a:solidFill>
              <a:cs typeface="B Yekan" panose="00000400000000000000" pitchFamily="2" charset="-78"/>
            </a:endParaRPr>
          </a:p>
        </p:txBody>
      </p:sp>
      <p:sp>
        <p:nvSpPr>
          <p:cNvPr id="31" name="Rectangle: Rounded Corners 30">
            <a:extLst>
              <a:ext uri="{FF2B5EF4-FFF2-40B4-BE49-F238E27FC236}">
                <a16:creationId xmlns:a16="http://schemas.microsoft.com/office/drawing/2014/main" id="{C45E4645-700C-A810-9527-8F88A1BBB553}"/>
              </a:ext>
            </a:extLst>
          </p:cNvPr>
          <p:cNvSpPr/>
          <p:nvPr/>
        </p:nvSpPr>
        <p:spPr>
          <a:xfrm rot="10800000">
            <a:off x="11570639" y="72981"/>
            <a:ext cx="390388" cy="403087"/>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t>ر</a:t>
            </a:r>
            <a:endParaRPr lang="en-US" dirty="0"/>
          </a:p>
        </p:txBody>
      </p:sp>
      <p:sp>
        <p:nvSpPr>
          <p:cNvPr id="32" name="Rectangle: Rounded Corners 31">
            <a:extLst>
              <a:ext uri="{FF2B5EF4-FFF2-40B4-BE49-F238E27FC236}">
                <a16:creationId xmlns:a16="http://schemas.microsoft.com/office/drawing/2014/main" id="{22B70F78-FB6C-695E-46EF-4DBE9863D37F}"/>
              </a:ext>
            </a:extLst>
          </p:cNvPr>
          <p:cNvSpPr/>
          <p:nvPr/>
        </p:nvSpPr>
        <p:spPr>
          <a:xfrm rot="10800000">
            <a:off x="11562200" y="6386965"/>
            <a:ext cx="390388" cy="403087"/>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Freeform: Shape 32">
            <a:extLst>
              <a:ext uri="{FF2B5EF4-FFF2-40B4-BE49-F238E27FC236}">
                <a16:creationId xmlns:a16="http://schemas.microsoft.com/office/drawing/2014/main" id="{21BB243B-1F87-51B7-BD49-B3B1E55B3D5D}"/>
              </a:ext>
            </a:extLst>
          </p:cNvPr>
          <p:cNvSpPr/>
          <p:nvPr/>
        </p:nvSpPr>
        <p:spPr>
          <a:xfrm rot="5400000">
            <a:off x="11669929" y="213109"/>
            <a:ext cx="215835" cy="315469"/>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4" name="Freeform: Shape 33">
            <a:extLst>
              <a:ext uri="{FF2B5EF4-FFF2-40B4-BE49-F238E27FC236}">
                <a16:creationId xmlns:a16="http://schemas.microsoft.com/office/drawing/2014/main" id="{34706673-103D-39A2-829D-DB52349F3341}"/>
              </a:ext>
            </a:extLst>
          </p:cNvPr>
          <p:cNvSpPr/>
          <p:nvPr/>
        </p:nvSpPr>
        <p:spPr>
          <a:xfrm rot="5400000">
            <a:off x="11657915" y="6529143"/>
            <a:ext cx="215835" cy="315469"/>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6" name="Picture 35">
            <a:hlinkClick r:id="" action="ppaction://hlinkshowjump?jump=firstslide"/>
            <a:extLst>
              <a:ext uri="{FF2B5EF4-FFF2-40B4-BE49-F238E27FC236}">
                <a16:creationId xmlns:a16="http://schemas.microsoft.com/office/drawing/2014/main" id="{EEF7CA38-AD52-4103-192D-6CAFD6B45EB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604485" y="113967"/>
            <a:ext cx="319265" cy="319265"/>
          </a:xfrm>
          <a:prstGeom prst="rect">
            <a:avLst/>
          </a:prstGeom>
        </p:spPr>
      </p:pic>
      <p:sp>
        <p:nvSpPr>
          <p:cNvPr id="35" name="TextBox 34">
            <a:extLst>
              <a:ext uri="{FF2B5EF4-FFF2-40B4-BE49-F238E27FC236}">
                <a16:creationId xmlns:a16="http://schemas.microsoft.com/office/drawing/2014/main" id="{BEB2C1CE-D352-5283-C038-C388063CAB2F}"/>
              </a:ext>
            </a:extLst>
          </p:cNvPr>
          <p:cNvSpPr txBox="1"/>
          <p:nvPr/>
        </p:nvSpPr>
        <p:spPr>
          <a:xfrm>
            <a:off x="11530236" y="6388859"/>
            <a:ext cx="467762" cy="338554"/>
          </a:xfrm>
          <a:prstGeom prst="rect">
            <a:avLst/>
          </a:prstGeom>
          <a:noFill/>
        </p:spPr>
        <p:txBody>
          <a:bodyPr wrap="square" rtlCol="0">
            <a:spAutoFit/>
          </a:bodyPr>
          <a:lstStyle/>
          <a:p>
            <a:pPr algn="ctr"/>
            <a:r>
              <a:rPr lang="fa-IR" sz="1600" dirty="0">
                <a:solidFill>
                  <a:schemeClr val="tx1">
                    <a:lumMod val="65000"/>
                    <a:lumOff val="35000"/>
                  </a:schemeClr>
                </a:solidFill>
                <a:cs typeface="B Yekan" panose="00000400000000000000" pitchFamily="2" charset="-78"/>
              </a:rPr>
              <a:t>8</a:t>
            </a:r>
            <a:endParaRPr lang="en-US" sz="1600" dirty="0">
              <a:solidFill>
                <a:schemeClr val="tx1">
                  <a:lumMod val="65000"/>
                  <a:lumOff val="35000"/>
                </a:schemeClr>
              </a:solidFill>
              <a:cs typeface="B Yekan" panose="00000400000000000000" pitchFamily="2" charset="-78"/>
            </a:endParaRPr>
          </a:p>
        </p:txBody>
      </p:sp>
      <p:sp>
        <p:nvSpPr>
          <p:cNvPr id="38" name="Oval 37">
            <a:extLst>
              <a:ext uri="{FF2B5EF4-FFF2-40B4-BE49-F238E27FC236}">
                <a16:creationId xmlns:a16="http://schemas.microsoft.com/office/drawing/2014/main" id="{629337EF-C4FC-664F-5080-2985525495AF}"/>
              </a:ext>
            </a:extLst>
          </p:cNvPr>
          <p:cNvSpPr/>
          <p:nvPr/>
        </p:nvSpPr>
        <p:spPr>
          <a:xfrm>
            <a:off x="11124777" y="2847506"/>
            <a:ext cx="210393" cy="210393"/>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DD055A44-D466-4CE5-A641-B5A05B39FFDD}"/>
              </a:ext>
            </a:extLst>
          </p:cNvPr>
          <p:cNvSpPr txBox="1"/>
          <p:nvPr/>
        </p:nvSpPr>
        <p:spPr>
          <a:xfrm>
            <a:off x="295609" y="1020017"/>
            <a:ext cx="10606746" cy="5640006"/>
          </a:xfrm>
          <a:prstGeom prst="rect">
            <a:avLst/>
          </a:prstGeom>
          <a:noFill/>
        </p:spPr>
        <p:txBody>
          <a:bodyPr wrap="square">
            <a:spAutoFit/>
          </a:bodyPr>
          <a:lstStyle/>
          <a:p>
            <a:pPr algn="justLow" rtl="1">
              <a:lnSpc>
                <a:spcPct val="20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a:t>
            </a:r>
            <a:r>
              <a:rPr lang="fa-IR" sz="1400" b="1" dirty="0">
                <a:latin typeface="Kalameh" pitchFamily="2" charset="-78"/>
                <a:cs typeface="B Nazanin" panose="00000400000000000000" pitchFamily="2" charset="-78"/>
              </a:rPr>
              <a:t>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a:t>
            </a:r>
            <a:r>
              <a:rPr lang="fa-IR" sz="1400" b="1" dirty="0">
                <a:latin typeface="Kalameh" pitchFamily="2" charset="-78"/>
                <a:cs typeface="B Nazanin" panose="00000400000000000000" pitchFamily="2" charset="-78"/>
              </a:rPr>
              <a:t>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400" dirty="0"/>
          </a:p>
        </p:txBody>
      </p:sp>
      <p:sp>
        <p:nvSpPr>
          <p:cNvPr id="37" name="Rectangle: Rounded Corners 36">
            <a:extLst>
              <a:ext uri="{FF2B5EF4-FFF2-40B4-BE49-F238E27FC236}">
                <a16:creationId xmlns:a16="http://schemas.microsoft.com/office/drawing/2014/main" id="{DF3D975B-445E-2B7C-B8E0-56B1F9F70AB9}"/>
              </a:ext>
            </a:extLst>
          </p:cNvPr>
          <p:cNvSpPr/>
          <p:nvPr/>
        </p:nvSpPr>
        <p:spPr>
          <a:xfrm>
            <a:off x="8974318" y="318402"/>
            <a:ext cx="1970917" cy="596418"/>
          </a:xfrm>
          <a:prstGeom prst="roundRect">
            <a:avLst>
              <a:gd name="adj" fmla="val 50000"/>
            </a:avLst>
          </a:pr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88E0729D-78BC-CED8-46CA-598F11DE85C8}"/>
              </a:ext>
            </a:extLst>
          </p:cNvPr>
          <p:cNvSpPr txBox="1"/>
          <p:nvPr/>
        </p:nvSpPr>
        <p:spPr>
          <a:xfrm>
            <a:off x="8487556" y="656254"/>
            <a:ext cx="2468644" cy="307777"/>
          </a:xfrm>
          <a:prstGeom prst="rect">
            <a:avLst/>
          </a:prstGeom>
          <a:noFill/>
          <a:ln>
            <a:noFill/>
          </a:ln>
        </p:spPr>
        <p:txBody>
          <a:bodyPr wrap="square" rtlCol="0">
            <a:spAutoFit/>
          </a:bodyPr>
          <a:lstStyle/>
          <a:p>
            <a:r>
              <a:rPr lang="fa-IR" sz="1400" dirty="0">
                <a:solidFill>
                  <a:schemeClr val="tx1">
                    <a:lumMod val="65000"/>
                    <a:lumOff val="35000"/>
                  </a:schemeClr>
                </a:solidFill>
                <a:cs typeface="B Titr" panose="00000700000000000000" pitchFamily="2" charset="-78"/>
              </a:rPr>
              <a:t>زیر عنـوان اصلــی را وارد کـنید</a:t>
            </a:r>
            <a:endParaRPr lang="en-US" sz="1400" dirty="0">
              <a:solidFill>
                <a:schemeClr val="tx1">
                  <a:lumMod val="65000"/>
                  <a:lumOff val="35000"/>
                </a:schemeClr>
              </a:solidFill>
              <a:cs typeface="B Titr" panose="00000700000000000000" pitchFamily="2" charset="-78"/>
            </a:endParaRPr>
          </a:p>
        </p:txBody>
      </p:sp>
      <p:sp>
        <p:nvSpPr>
          <p:cNvPr id="40" name="TextBox 39">
            <a:extLst>
              <a:ext uri="{FF2B5EF4-FFF2-40B4-BE49-F238E27FC236}">
                <a16:creationId xmlns:a16="http://schemas.microsoft.com/office/drawing/2014/main" id="{1CFA446B-F2CA-D7E9-4DA3-9FAE5CB6226F}"/>
              </a:ext>
            </a:extLst>
          </p:cNvPr>
          <p:cNvSpPr txBox="1"/>
          <p:nvPr/>
        </p:nvSpPr>
        <p:spPr>
          <a:xfrm>
            <a:off x="9231563" y="266726"/>
            <a:ext cx="1725503" cy="369332"/>
          </a:xfrm>
          <a:prstGeom prst="rect">
            <a:avLst/>
          </a:prstGeom>
          <a:noFill/>
        </p:spPr>
        <p:txBody>
          <a:bodyPr wrap="square" rtlCol="0">
            <a:spAutoFit/>
          </a:bodyPr>
          <a:lstStyle/>
          <a:p>
            <a:pPr algn="ctr" rtl="1"/>
            <a:r>
              <a:rPr lang="fa-IR" dirty="0">
                <a:cs typeface="B Titr" panose="00000700000000000000" pitchFamily="2" charset="-78"/>
              </a:rPr>
              <a:t>تیتر عنوان موضوع</a:t>
            </a:r>
            <a:endParaRPr lang="en-US" dirty="0">
              <a:cs typeface="B Titr" panose="00000700000000000000" pitchFamily="2" charset="-78"/>
            </a:endParaRPr>
          </a:p>
        </p:txBody>
      </p:sp>
    </p:spTree>
    <p:extLst>
      <p:ext uri="{BB962C8B-B14F-4D97-AF65-F5344CB8AC3E}">
        <p14:creationId xmlns:p14="http://schemas.microsoft.com/office/powerpoint/2010/main" val="3743169609"/>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randombar(horizontal)">
                                      <p:cBhvr>
                                        <p:cTn id="7" dur="500"/>
                                        <p:tgtEl>
                                          <p:spTgt spid="40"/>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9"/>
                                        </p:tgtEl>
                                        <p:attrNameLst>
                                          <p:attrName>style.visibility</p:attrName>
                                        </p:attrNameLst>
                                      </p:cBhvr>
                                      <p:to>
                                        <p:strVal val="visible"/>
                                      </p:to>
                                    </p:set>
                                    <p:animEffect transition="in" filter="randombar(horizontal)">
                                      <p:cBhvr>
                                        <p:cTn id="10" dur="500"/>
                                        <p:tgtEl>
                                          <p:spTgt spid="39"/>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2" fill="hold" grpId="0" nodeType="click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right)">
                                      <p:cBhvr>
                                        <p:cTn id="1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39" grpId="0"/>
      <p:bldP spid="4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3D85DA8-8816-B67E-FF99-8C9DA037402E}"/>
              </a:ext>
            </a:extLst>
          </p:cNvPr>
          <p:cNvGrpSpPr/>
          <p:nvPr/>
        </p:nvGrpSpPr>
        <p:grpSpPr>
          <a:xfrm>
            <a:off x="11455878" y="582000"/>
            <a:ext cx="595223" cy="5693999"/>
            <a:chOff x="11447251" y="380000"/>
            <a:chExt cx="595223" cy="5693999"/>
          </a:xfrm>
        </p:grpSpPr>
        <p:sp>
          <p:nvSpPr>
            <p:cNvPr id="3" name="Rectangle: Rounded Corners 2">
              <a:extLst>
                <a:ext uri="{FF2B5EF4-FFF2-40B4-BE49-F238E27FC236}">
                  <a16:creationId xmlns:a16="http://schemas.microsoft.com/office/drawing/2014/main" id="{ED5E7EE8-C51A-0682-21DC-FC17A30BB8CD}"/>
                </a:ext>
              </a:extLst>
            </p:cNvPr>
            <p:cNvSpPr/>
            <p:nvPr userDrawn="1"/>
          </p:nvSpPr>
          <p:spPr>
            <a:xfrm rot="5400000">
              <a:off x="11327638" y="49961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14BDD04D-2229-C194-3727-72A12ADCD91E}"/>
                </a:ext>
              </a:extLst>
            </p:cNvPr>
            <p:cNvSpPr/>
            <p:nvPr userDrawn="1"/>
          </p:nvSpPr>
          <p:spPr>
            <a:xfrm rot="5400000">
              <a:off x="11327638" y="147152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Rounded Corners 4">
              <a:extLst>
                <a:ext uri="{FF2B5EF4-FFF2-40B4-BE49-F238E27FC236}">
                  <a16:creationId xmlns:a16="http://schemas.microsoft.com/office/drawing/2014/main" id="{C9A4D072-1F99-C432-4090-FA7EF43BAD83}"/>
                </a:ext>
              </a:extLst>
            </p:cNvPr>
            <p:cNvSpPr/>
            <p:nvPr userDrawn="1"/>
          </p:nvSpPr>
          <p:spPr>
            <a:xfrm rot="5400000">
              <a:off x="11327637" y="244343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A5D84C47-4BB3-0B2A-7E56-81C9793D1AF9}"/>
                </a:ext>
              </a:extLst>
            </p:cNvPr>
            <p:cNvSpPr/>
            <p:nvPr userDrawn="1"/>
          </p:nvSpPr>
          <p:spPr>
            <a:xfrm rot="5400000">
              <a:off x="11327637" y="341534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4D89E068-10A1-2F17-1DFF-14708EF2F9F5}"/>
                </a:ext>
              </a:extLst>
            </p:cNvPr>
            <p:cNvSpPr/>
            <p:nvPr userDrawn="1"/>
          </p:nvSpPr>
          <p:spPr>
            <a:xfrm rot="5400000">
              <a:off x="11327637" y="438725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A5F70B22-F411-4C43-57A2-E324D938D442}"/>
                </a:ext>
              </a:extLst>
            </p:cNvPr>
            <p:cNvSpPr/>
            <p:nvPr userDrawn="1"/>
          </p:nvSpPr>
          <p:spPr>
            <a:xfrm rot="5400000">
              <a:off x="11327637" y="535916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Freeform: Shape 20">
            <a:extLst>
              <a:ext uri="{FF2B5EF4-FFF2-40B4-BE49-F238E27FC236}">
                <a16:creationId xmlns:a16="http://schemas.microsoft.com/office/drawing/2014/main" id="{8B88E115-6F8D-3EAD-3AD0-6A83CA4027D5}"/>
              </a:ext>
            </a:extLst>
          </p:cNvPr>
          <p:cNvSpPr/>
          <p:nvPr/>
        </p:nvSpPr>
        <p:spPr>
          <a:xfrm rot="5400000">
            <a:off x="11594610" y="2012271"/>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3" name="Freeform: Shape 22">
            <a:extLst>
              <a:ext uri="{FF2B5EF4-FFF2-40B4-BE49-F238E27FC236}">
                <a16:creationId xmlns:a16="http://schemas.microsoft.com/office/drawing/2014/main" id="{0D78163E-E797-29B5-8A5F-808334DAAF9F}"/>
              </a:ext>
            </a:extLst>
          </p:cNvPr>
          <p:cNvSpPr/>
          <p:nvPr/>
        </p:nvSpPr>
        <p:spPr>
          <a:xfrm rot="5400000">
            <a:off x="11594609" y="3957747"/>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Freeform: Shape 23">
            <a:extLst>
              <a:ext uri="{FF2B5EF4-FFF2-40B4-BE49-F238E27FC236}">
                <a16:creationId xmlns:a16="http://schemas.microsoft.com/office/drawing/2014/main" id="{2F275DE4-90F0-237C-27BB-A3058FF3F3CD}"/>
              </a:ext>
            </a:extLst>
          </p:cNvPr>
          <p:cNvSpPr/>
          <p:nvPr/>
        </p:nvSpPr>
        <p:spPr>
          <a:xfrm rot="5400000">
            <a:off x="11594609" y="4919990"/>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Shape 24">
            <a:extLst>
              <a:ext uri="{FF2B5EF4-FFF2-40B4-BE49-F238E27FC236}">
                <a16:creationId xmlns:a16="http://schemas.microsoft.com/office/drawing/2014/main" id="{C833FD36-C97D-7061-9068-D4A0B880B180}"/>
              </a:ext>
            </a:extLst>
          </p:cNvPr>
          <p:cNvSpPr/>
          <p:nvPr/>
        </p:nvSpPr>
        <p:spPr>
          <a:xfrm rot="5400000">
            <a:off x="11590701" y="5887449"/>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Shape 8">
            <a:extLst>
              <a:ext uri="{FF2B5EF4-FFF2-40B4-BE49-F238E27FC236}">
                <a16:creationId xmlns:a16="http://schemas.microsoft.com/office/drawing/2014/main" id="{61A7016F-4BD2-E9DD-BC75-5AF0227FD526}"/>
              </a:ext>
            </a:extLst>
          </p:cNvPr>
          <p:cNvSpPr/>
          <p:nvPr/>
        </p:nvSpPr>
        <p:spPr>
          <a:xfrm rot="5400000">
            <a:off x="11590700" y="1030837"/>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Rectangle: Rounded Corners 9">
            <a:extLst>
              <a:ext uri="{FF2B5EF4-FFF2-40B4-BE49-F238E27FC236}">
                <a16:creationId xmlns:a16="http://schemas.microsoft.com/office/drawing/2014/main" id="{CC3B30CF-BAD8-B1AF-2A8A-2304EC9417E2}"/>
              </a:ext>
            </a:extLst>
          </p:cNvPr>
          <p:cNvSpPr/>
          <p:nvPr/>
        </p:nvSpPr>
        <p:spPr>
          <a:xfrm rot="5400000">
            <a:off x="11415513" y="2707686"/>
            <a:ext cx="661845" cy="470718"/>
          </a:xfrm>
          <a:prstGeom prst="roundRect">
            <a:avLst>
              <a:gd name="adj" fmla="val 50000"/>
            </a:avLst>
          </a:pr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BD5189DB-364A-B844-B1BC-5B46DDE0B2DD}"/>
              </a:ext>
            </a:extLst>
          </p:cNvPr>
          <p:cNvGrpSpPr/>
          <p:nvPr/>
        </p:nvGrpSpPr>
        <p:grpSpPr>
          <a:xfrm>
            <a:off x="11610587" y="695077"/>
            <a:ext cx="295329" cy="5161826"/>
            <a:chOff x="11610587" y="695077"/>
            <a:chExt cx="295329" cy="5161826"/>
          </a:xfrm>
        </p:grpSpPr>
        <p:pic>
          <p:nvPicPr>
            <p:cNvPr id="12" name="Picture 11">
              <a:extLst>
                <a:ext uri="{FF2B5EF4-FFF2-40B4-BE49-F238E27FC236}">
                  <a16:creationId xmlns:a16="http://schemas.microsoft.com/office/drawing/2014/main" id="{84CAC392-8C3E-905B-78D6-31535BEB352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610587" y="3629151"/>
              <a:ext cx="285804" cy="285804"/>
            </a:xfrm>
            <a:prstGeom prst="rect">
              <a:avLst/>
            </a:prstGeom>
          </p:spPr>
        </p:pic>
        <p:pic>
          <p:nvPicPr>
            <p:cNvPr id="13" name="Picture 12">
              <a:extLst>
                <a:ext uri="{FF2B5EF4-FFF2-40B4-BE49-F238E27FC236}">
                  <a16:creationId xmlns:a16="http://schemas.microsoft.com/office/drawing/2014/main" id="{DC2A558E-77E7-8E5A-16EA-669589956B21}"/>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610587" y="4601061"/>
              <a:ext cx="285804" cy="285804"/>
            </a:xfrm>
            <a:prstGeom prst="rect">
              <a:avLst/>
            </a:prstGeom>
          </p:spPr>
        </p:pic>
        <p:pic>
          <p:nvPicPr>
            <p:cNvPr id="14" name="Picture 13">
              <a:extLst>
                <a:ext uri="{FF2B5EF4-FFF2-40B4-BE49-F238E27FC236}">
                  <a16:creationId xmlns:a16="http://schemas.microsoft.com/office/drawing/2014/main" id="{B082514D-9B8F-124D-BAC7-3766FD7BFC9B}"/>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612004" y="2660073"/>
              <a:ext cx="282971" cy="282971"/>
            </a:xfrm>
            <a:prstGeom prst="rect">
              <a:avLst/>
            </a:prstGeom>
          </p:spPr>
        </p:pic>
        <p:pic>
          <p:nvPicPr>
            <p:cNvPr id="15" name="Picture 14">
              <a:extLst>
                <a:ext uri="{FF2B5EF4-FFF2-40B4-BE49-F238E27FC236}">
                  <a16:creationId xmlns:a16="http://schemas.microsoft.com/office/drawing/2014/main" id="{E05C6A85-1F32-DE01-BA62-C0FC0AF0C8A7}"/>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1612585" y="1689326"/>
              <a:ext cx="281809" cy="281809"/>
            </a:xfrm>
            <a:prstGeom prst="rect">
              <a:avLst/>
            </a:prstGeom>
          </p:spPr>
        </p:pic>
        <p:pic>
          <p:nvPicPr>
            <p:cNvPr id="16" name="Picture 15">
              <a:extLst>
                <a:ext uri="{FF2B5EF4-FFF2-40B4-BE49-F238E27FC236}">
                  <a16:creationId xmlns:a16="http://schemas.microsoft.com/office/drawing/2014/main" id="{9BBA1E5B-0035-4664-ADF5-AB0BDA49A7CC}"/>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1610587" y="695077"/>
              <a:ext cx="285804" cy="285804"/>
            </a:xfrm>
            <a:prstGeom prst="rect">
              <a:avLst/>
            </a:prstGeom>
          </p:spPr>
        </p:pic>
        <p:pic>
          <p:nvPicPr>
            <p:cNvPr id="17" name="Picture 16">
              <a:extLst>
                <a:ext uri="{FF2B5EF4-FFF2-40B4-BE49-F238E27FC236}">
                  <a16:creationId xmlns:a16="http://schemas.microsoft.com/office/drawing/2014/main" id="{453F51A9-E6E0-683F-B479-36DC2A43EE15}"/>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1620112" y="5571099"/>
              <a:ext cx="285804" cy="285804"/>
            </a:xfrm>
            <a:prstGeom prst="rect">
              <a:avLst/>
            </a:prstGeom>
          </p:spPr>
        </p:pic>
      </p:grpSp>
      <p:cxnSp>
        <p:nvCxnSpPr>
          <p:cNvPr id="18" name="Straight Connector 17">
            <a:extLst>
              <a:ext uri="{FF2B5EF4-FFF2-40B4-BE49-F238E27FC236}">
                <a16:creationId xmlns:a16="http://schemas.microsoft.com/office/drawing/2014/main" id="{A62E46D5-960D-3C98-6C38-7552C6A46957}"/>
              </a:ext>
            </a:extLst>
          </p:cNvPr>
          <p:cNvCxnSpPr>
            <a:cxnSpLocks/>
          </p:cNvCxnSpPr>
          <p:nvPr/>
        </p:nvCxnSpPr>
        <p:spPr>
          <a:xfrm>
            <a:off x="11229975" y="481012"/>
            <a:ext cx="0" cy="5972175"/>
          </a:xfrm>
          <a:prstGeom prst="line">
            <a:avLst/>
          </a:prstGeom>
          <a:ln w="9525">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9" name="Rectangle: Rounded Corners 18">
            <a:extLst>
              <a:ext uri="{FF2B5EF4-FFF2-40B4-BE49-F238E27FC236}">
                <a16:creationId xmlns:a16="http://schemas.microsoft.com/office/drawing/2014/main" id="{12E11FCF-BBCB-563F-3EAA-6B786218B6EE}"/>
              </a:ext>
            </a:extLst>
          </p:cNvPr>
          <p:cNvSpPr/>
          <p:nvPr/>
        </p:nvSpPr>
        <p:spPr>
          <a:xfrm>
            <a:off x="123825" y="95250"/>
            <a:ext cx="10949442" cy="6629400"/>
          </a:xfrm>
          <a:prstGeom prst="roundRect">
            <a:avLst>
              <a:gd name="adj" fmla="val 6178"/>
            </a:avLst>
          </a:prstGeom>
          <a:noFill/>
          <a:ln>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84FACB75-B302-F889-6DD3-8E1A4271002C}"/>
              </a:ext>
            </a:extLst>
          </p:cNvPr>
          <p:cNvSpPr txBox="1"/>
          <p:nvPr/>
        </p:nvSpPr>
        <p:spPr>
          <a:xfrm>
            <a:off x="11479747" y="1020017"/>
            <a:ext cx="572173"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کلیات</a:t>
            </a:r>
            <a:endParaRPr lang="en-US" sz="1400" dirty="0">
              <a:solidFill>
                <a:schemeClr val="tx1">
                  <a:lumMod val="65000"/>
                  <a:lumOff val="35000"/>
                </a:schemeClr>
              </a:solidFill>
              <a:cs typeface="B Yekan" panose="00000400000000000000" pitchFamily="2" charset="-78"/>
            </a:endParaRPr>
          </a:p>
        </p:txBody>
      </p:sp>
      <p:sp>
        <p:nvSpPr>
          <p:cNvPr id="26" name="TextBox 25">
            <a:extLst>
              <a:ext uri="{FF2B5EF4-FFF2-40B4-BE49-F238E27FC236}">
                <a16:creationId xmlns:a16="http://schemas.microsoft.com/office/drawing/2014/main" id="{CA2AA823-4C3C-43B1-CFE0-2BCBC234BC03}"/>
              </a:ext>
            </a:extLst>
          </p:cNvPr>
          <p:cNvSpPr txBox="1"/>
          <p:nvPr/>
        </p:nvSpPr>
        <p:spPr>
          <a:xfrm>
            <a:off x="11479747" y="1962642"/>
            <a:ext cx="572172"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مبانی</a:t>
            </a:r>
            <a:endParaRPr lang="en-US" sz="1400" dirty="0">
              <a:solidFill>
                <a:schemeClr val="tx1">
                  <a:lumMod val="65000"/>
                  <a:lumOff val="35000"/>
                </a:schemeClr>
              </a:solidFill>
              <a:cs typeface="B Yekan" panose="00000400000000000000" pitchFamily="2" charset="-78"/>
            </a:endParaRPr>
          </a:p>
        </p:txBody>
      </p:sp>
      <p:sp>
        <p:nvSpPr>
          <p:cNvPr id="27" name="TextBox 26">
            <a:extLst>
              <a:ext uri="{FF2B5EF4-FFF2-40B4-BE49-F238E27FC236}">
                <a16:creationId xmlns:a16="http://schemas.microsoft.com/office/drawing/2014/main" id="{65D8CE3C-A5CA-933C-277C-F1135834AC57}"/>
              </a:ext>
            </a:extLst>
          </p:cNvPr>
          <p:cNvSpPr txBox="1"/>
          <p:nvPr/>
        </p:nvSpPr>
        <p:spPr>
          <a:xfrm>
            <a:off x="11479748" y="2949169"/>
            <a:ext cx="572171"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روش</a:t>
            </a:r>
            <a:endParaRPr lang="en-US" sz="1400" dirty="0">
              <a:solidFill>
                <a:schemeClr val="tx1">
                  <a:lumMod val="65000"/>
                  <a:lumOff val="35000"/>
                </a:schemeClr>
              </a:solidFill>
              <a:cs typeface="B Yekan" panose="00000400000000000000" pitchFamily="2" charset="-78"/>
            </a:endParaRPr>
          </a:p>
        </p:txBody>
      </p:sp>
      <p:sp>
        <p:nvSpPr>
          <p:cNvPr id="28" name="TextBox 27">
            <a:extLst>
              <a:ext uri="{FF2B5EF4-FFF2-40B4-BE49-F238E27FC236}">
                <a16:creationId xmlns:a16="http://schemas.microsoft.com/office/drawing/2014/main" id="{C5E86EBB-DC9B-DD32-69B1-ED2BCAC40733}"/>
              </a:ext>
            </a:extLst>
          </p:cNvPr>
          <p:cNvSpPr txBox="1"/>
          <p:nvPr/>
        </p:nvSpPr>
        <p:spPr>
          <a:xfrm>
            <a:off x="11479748" y="3922458"/>
            <a:ext cx="572171"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تجزیه</a:t>
            </a:r>
            <a:endParaRPr lang="en-US" sz="1400" dirty="0">
              <a:solidFill>
                <a:schemeClr val="tx1">
                  <a:lumMod val="65000"/>
                  <a:lumOff val="35000"/>
                </a:schemeClr>
              </a:solidFill>
              <a:cs typeface="B Yekan" panose="00000400000000000000" pitchFamily="2" charset="-78"/>
            </a:endParaRPr>
          </a:p>
        </p:txBody>
      </p:sp>
      <p:sp>
        <p:nvSpPr>
          <p:cNvPr id="29" name="TextBox 28">
            <a:extLst>
              <a:ext uri="{FF2B5EF4-FFF2-40B4-BE49-F238E27FC236}">
                <a16:creationId xmlns:a16="http://schemas.microsoft.com/office/drawing/2014/main" id="{FF79D898-C310-BA01-924E-EE55119A3181}"/>
              </a:ext>
            </a:extLst>
          </p:cNvPr>
          <p:cNvSpPr txBox="1"/>
          <p:nvPr/>
        </p:nvSpPr>
        <p:spPr>
          <a:xfrm>
            <a:off x="11526182" y="4894368"/>
            <a:ext cx="479303"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بحث</a:t>
            </a:r>
            <a:endParaRPr lang="en-US" sz="1400" dirty="0">
              <a:solidFill>
                <a:schemeClr val="tx1">
                  <a:lumMod val="65000"/>
                  <a:lumOff val="35000"/>
                </a:schemeClr>
              </a:solidFill>
              <a:cs typeface="B Yekan" panose="00000400000000000000" pitchFamily="2" charset="-78"/>
            </a:endParaRPr>
          </a:p>
        </p:txBody>
      </p:sp>
      <p:sp>
        <p:nvSpPr>
          <p:cNvPr id="30" name="TextBox 29">
            <a:extLst>
              <a:ext uri="{FF2B5EF4-FFF2-40B4-BE49-F238E27FC236}">
                <a16:creationId xmlns:a16="http://schemas.microsoft.com/office/drawing/2014/main" id="{3D857147-44F9-2AEC-09BD-81558F457220}"/>
              </a:ext>
            </a:extLst>
          </p:cNvPr>
          <p:cNvSpPr txBox="1"/>
          <p:nvPr/>
        </p:nvSpPr>
        <p:spPr>
          <a:xfrm>
            <a:off x="11499788" y="5866278"/>
            <a:ext cx="532090"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منابع</a:t>
            </a:r>
            <a:endParaRPr lang="en-US" sz="1400" dirty="0">
              <a:solidFill>
                <a:schemeClr val="tx1">
                  <a:lumMod val="65000"/>
                  <a:lumOff val="35000"/>
                </a:schemeClr>
              </a:solidFill>
              <a:cs typeface="B Yekan" panose="00000400000000000000" pitchFamily="2" charset="-78"/>
            </a:endParaRPr>
          </a:p>
        </p:txBody>
      </p:sp>
      <p:sp>
        <p:nvSpPr>
          <p:cNvPr id="31" name="Rectangle: Rounded Corners 30">
            <a:extLst>
              <a:ext uri="{FF2B5EF4-FFF2-40B4-BE49-F238E27FC236}">
                <a16:creationId xmlns:a16="http://schemas.microsoft.com/office/drawing/2014/main" id="{C45E4645-700C-A810-9527-8F88A1BBB553}"/>
              </a:ext>
            </a:extLst>
          </p:cNvPr>
          <p:cNvSpPr/>
          <p:nvPr/>
        </p:nvSpPr>
        <p:spPr>
          <a:xfrm rot="10800000">
            <a:off x="11570639" y="72981"/>
            <a:ext cx="390388" cy="403087"/>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t>ر</a:t>
            </a:r>
            <a:endParaRPr lang="en-US" dirty="0"/>
          </a:p>
        </p:txBody>
      </p:sp>
      <p:sp>
        <p:nvSpPr>
          <p:cNvPr id="32" name="Rectangle: Rounded Corners 31">
            <a:extLst>
              <a:ext uri="{FF2B5EF4-FFF2-40B4-BE49-F238E27FC236}">
                <a16:creationId xmlns:a16="http://schemas.microsoft.com/office/drawing/2014/main" id="{22B70F78-FB6C-695E-46EF-4DBE9863D37F}"/>
              </a:ext>
            </a:extLst>
          </p:cNvPr>
          <p:cNvSpPr/>
          <p:nvPr/>
        </p:nvSpPr>
        <p:spPr>
          <a:xfrm rot="10800000">
            <a:off x="11562200" y="6386965"/>
            <a:ext cx="390388" cy="403087"/>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Freeform: Shape 32">
            <a:extLst>
              <a:ext uri="{FF2B5EF4-FFF2-40B4-BE49-F238E27FC236}">
                <a16:creationId xmlns:a16="http://schemas.microsoft.com/office/drawing/2014/main" id="{21BB243B-1F87-51B7-BD49-B3B1E55B3D5D}"/>
              </a:ext>
            </a:extLst>
          </p:cNvPr>
          <p:cNvSpPr/>
          <p:nvPr/>
        </p:nvSpPr>
        <p:spPr>
          <a:xfrm rot="5400000">
            <a:off x="11669929" y="213109"/>
            <a:ext cx="215835" cy="315469"/>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4" name="Freeform: Shape 33">
            <a:extLst>
              <a:ext uri="{FF2B5EF4-FFF2-40B4-BE49-F238E27FC236}">
                <a16:creationId xmlns:a16="http://schemas.microsoft.com/office/drawing/2014/main" id="{34706673-103D-39A2-829D-DB52349F3341}"/>
              </a:ext>
            </a:extLst>
          </p:cNvPr>
          <p:cNvSpPr/>
          <p:nvPr/>
        </p:nvSpPr>
        <p:spPr>
          <a:xfrm rot="5400000">
            <a:off x="11657915" y="6529143"/>
            <a:ext cx="215835" cy="315469"/>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6" name="Picture 35">
            <a:hlinkClick r:id="" action="ppaction://hlinkshowjump?jump=firstslide"/>
            <a:extLst>
              <a:ext uri="{FF2B5EF4-FFF2-40B4-BE49-F238E27FC236}">
                <a16:creationId xmlns:a16="http://schemas.microsoft.com/office/drawing/2014/main" id="{EEF7CA38-AD52-4103-192D-6CAFD6B45EB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604485" y="113967"/>
            <a:ext cx="319265" cy="319265"/>
          </a:xfrm>
          <a:prstGeom prst="rect">
            <a:avLst/>
          </a:prstGeom>
        </p:spPr>
      </p:pic>
      <p:sp>
        <p:nvSpPr>
          <p:cNvPr id="35" name="TextBox 34">
            <a:extLst>
              <a:ext uri="{FF2B5EF4-FFF2-40B4-BE49-F238E27FC236}">
                <a16:creationId xmlns:a16="http://schemas.microsoft.com/office/drawing/2014/main" id="{0E380982-C148-B07E-1A70-F4AE844FAC89}"/>
              </a:ext>
            </a:extLst>
          </p:cNvPr>
          <p:cNvSpPr txBox="1"/>
          <p:nvPr/>
        </p:nvSpPr>
        <p:spPr>
          <a:xfrm>
            <a:off x="11530236" y="6388859"/>
            <a:ext cx="467762" cy="338554"/>
          </a:xfrm>
          <a:prstGeom prst="rect">
            <a:avLst/>
          </a:prstGeom>
          <a:noFill/>
        </p:spPr>
        <p:txBody>
          <a:bodyPr wrap="square" rtlCol="0">
            <a:spAutoFit/>
          </a:bodyPr>
          <a:lstStyle/>
          <a:p>
            <a:pPr algn="ctr"/>
            <a:r>
              <a:rPr lang="fa-IR" sz="1600" dirty="0">
                <a:solidFill>
                  <a:schemeClr val="tx1">
                    <a:lumMod val="65000"/>
                    <a:lumOff val="35000"/>
                  </a:schemeClr>
                </a:solidFill>
                <a:cs typeface="B Yekan" panose="00000400000000000000" pitchFamily="2" charset="-78"/>
              </a:rPr>
              <a:t>9</a:t>
            </a:r>
            <a:endParaRPr lang="en-US" sz="1600" dirty="0">
              <a:solidFill>
                <a:schemeClr val="tx1">
                  <a:lumMod val="65000"/>
                  <a:lumOff val="35000"/>
                </a:schemeClr>
              </a:solidFill>
              <a:cs typeface="B Yekan" panose="00000400000000000000" pitchFamily="2" charset="-78"/>
            </a:endParaRPr>
          </a:p>
        </p:txBody>
      </p:sp>
      <p:sp>
        <p:nvSpPr>
          <p:cNvPr id="38" name="Oval 37">
            <a:extLst>
              <a:ext uri="{FF2B5EF4-FFF2-40B4-BE49-F238E27FC236}">
                <a16:creationId xmlns:a16="http://schemas.microsoft.com/office/drawing/2014/main" id="{D3CEF7E0-6B40-F1BD-F0EB-D96B054274CD}"/>
              </a:ext>
            </a:extLst>
          </p:cNvPr>
          <p:cNvSpPr/>
          <p:nvPr/>
        </p:nvSpPr>
        <p:spPr>
          <a:xfrm>
            <a:off x="11124777" y="2847506"/>
            <a:ext cx="210393" cy="210393"/>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aphic 25">
            <a:extLst>
              <a:ext uri="{FF2B5EF4-FFF2-40B4-BE49-F238E27FC236}">
                <a16:creationId xmlns:a16="http://schemas.microsoft.com/office/drawing/2014/main" id="{8AEEFC2E-5600-A181-B3B2-B35DC1E73C80}"/>
              </a:ext>
            </a:extLst>
          </p:cNvPr>
          <p:cNvGrpSpPr/>
          <p:nvPr/>
        </p:nvGrpSpPr>
        <p:grpSpPr>
          <a:xfrm>
            <a:off x="4396262" y="1978454"/>
            <a:ext cx="2440281" cy="1224602"/>
            <a:chOff x="4758132" y="3185134"/>
            <a:chExt cx="1953291" cy="980217"/>
          </a:xfrm>
        </p:grpSpPr>
        <p:grpSp>
          <p:nvGrpSpPr>
            <p:cNvPr id="37" name="Graphic 25">
              <a:extLst>
                <a:ext uri="{FF2B5EF4-FFF2-40B4-BE49-F238E27FC236}">
                  <a16:creationId xmlns:a16="http://schemas.microsoft.com/office/drawing/2014/main" id="{691821ED-F570-360F-A545-39336253F1EC}"/>
                </a:ext>
              </a:extLst>
            </p:cNvPr>
            <p:cNvGrpSpPr/>
            <p:nvPr/>
          </p:nvGrpSpPr>
          <p:grpSpPr>
            <a:xfrm>
              <a:off x="4783754" y="3209899"/>
              <a:ext cx="1910905" cy="955452"/>
              <a:chOff x="4783754" y="3209899"/>
              <a:chExt cx="1910905" cy="955452"/>
            </a:xfrm>
            <a:noFill/>
          </p:grpSpPr>
          <p:sp>
            <p:nvSpPr>
              <p:cNvPr id="45" name="Freeform: Shape 44">
                <a:extLst>
                  <a:ext uri="{FF2B5EF4-FFF2-40B4-BE49-F238E27FC236}">
                    <a16:creationId xmlns:a16="http://schemas.microsoft.com/office/drawing/2014/main" id="{9E72BA5A-B7D8-391A-9E22-31BB08878456}"/>
                  </a:ext>
                </a:extLst>
              </p:cNvPr>
              <p:cNvSpPr/>
              <p:nvPr/>
            </p:nvSpPr>
            <p:spPr>
              <a:xfrm>
                <a:off x="4783754" y="3209899"/>
                <a:ext cx="146018" cy="507968"/>
              </a:xfrm>
              <a:custGeom>
                <a:avLst/>
                <a:gdLst>
                  <a:gd name="connsiteX0" fmla="*/ 146018 w 146018"/>
                  <a:gd name="connsiteY0" fmla="*/ 507968 h 507968"/>
                  <a:gd name="connsiteX1" fmla="*/ 0 w 146018"/>
                  <a:gd name="connsiteY1" fmla="*/ 0 h 507968"/>
                </a:gdLst>
                <a:ahLst/>
                <a:cxnLst>
                  <a:cxn ang="0">
                    <a:pos x="connsiteX0" y="connsiteY0"/>
                  </a:cxn>
                  <a:cxn ang="0">
                    <a:pos x="connsiteX1" y="connsiteY1"/>
                  </a:cxn>
                </a:cxnLst>
                <a:rect l="l" t="t" r="r" b="b"/>
                <a:pathLst>
                  <a:path w="146018" h="507968">
                    <a:moveTo>
                      <a:pt x="146018" y="507968"/>
                    </a:moveTo>
                    <a:cubicBezTo>
                      <a:pt x="53530" y="360807"/>
                      <a:pt x="0" y="186690"/>
                      <a:pt x="0" y="0"/>
                    </a:cubicBezTo>
                  </a:path>
                </a:pathLst>
              </a:custGeom>
              <a:noFill/>
              <a:ln w="19050" cap="flat">
                <a:solidFill>
                  <a:srgbClr val="FE9700"/>
                </a:solid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6AB02494-F7F3-D163-4A83-5B7D6015314D}"/>
                  </a:ext>
                </a:extLst>
              </p:cNvPr>
              <p:cNvSpPr/>
              <p:nvPr/>
            </p:nvSpPr>
            <p:spPr>
              <a:xfrm>
                <a:off x="4929772" y="3717867"/>
                <a:ext cx="423957" cy="366617"/>
              </a:xfrm>
              <a:custGeom>
                <a:avLst/>
                <a:gdLst>
                  <a:gd name="connsiteX0" fmla="*/ 423958 w 423957"/>
                  <a:gd name="connsiteY0" fmla="*/ 366617 h 366617"/>
                  <a:gd name="connsiteX1" fmla="*/ 0 w 423957"/>
                  <a:gd name="connsiteY1" fmla="*/ 0 h 366617"/>
                </a:gdLst>
                <a:ahLst/>
                <a:cxnLst>
                  <a:cxn ang="0">
                    <a:pos x="connsiteX0" y="connsiteY0"/>
                  </a:cxn>
                  <a:cxn ang="0">
                    <a:pos x="connsiteX1" y="connsiteY1"/>
                  </a:cxn>
                </a:cxnLst>
                <a:rect l="l" t="t" r="r" b="b"/>
                <a:pathLst>
                  <a:path w="423957" h="366617">
                    <a:moveTo>
                      <a:pt x="423958" y="366617"/>
                    </a:moveTo>
                    <a:cubicBezTo>
                      <a:pt x="248698" y="289274"/>
                      <a:pt x="101060" y="160782"/>
                      <a:pt x="0" y="0"/>
                    </a:cubicBezTo>
                  </a:path>
                </a:pathLst>
              </a:custGeom>
              <a:noFill/>
              <a:ln w="28575" cap="flat">
                <a:solidFill>
                  <a:srgbClr val="25C5D9"/>
                </a:solid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B6FD0BE-34E0-94C9-EFDB-A354704D89CD}"/>
                  </a:ext>
                </a:extLst>
              </p:cNvPr>
              <p:cNvSpPr/>
              <p:nvPr/>
            </p:nvSpPr>
            <p:spPr>
              <a:xfrm>
                <a:off x="5353730" y="4082103"/>
                <a:ext cx="776192" cy="83248"/>
              </a:xfrm>
              <a:custGeom>
                <a:avLst/>
                <a:gdLst>
                  <a:gd name="connsiteX0" fmla="*/ 776192 w 776192"/>
                  <a:gd name="connsiteY0" fmla="*/ 0 h 83248"/>
                  <a:gd name="connsiteX1" fmla="*/ 385477 w 776192"/>
                  <a:gd name="connsiteY1" fmla="*/ 83248 h 83248"/>
                  <a:gd name="connsiteX2" fmla="*/ 0 w 776192"/>
                  <a:gd name="connsiteY2" fmla="*/ 2286 h 83248"/>
                </a:gdLst>
                <a:ahLst/>
                <a:cxnLst>
                  <a:cxn ang="0">
                    <a:pos x="connsiteX0" y="connsiteY0"/>
                  </a:cxn>
                  <a:cxn ang="0">
                    <a:pos x="connsiteX1" y="connsiteY1"/>
                  </a:cxn>
                  <a:cxn ang="0">
                    <a:pos x="connsiteX2" y="connsiteY2"/>
                  </a:cxn>
                </a:cxnLst>
                <a:rect l="l" t="t" r="r" b="b"/>
                <a:pathLst>
                  <a:path w="776192" h="83248">
                    <a:moveTo>
                      <a:pt x="776192" y="0"/>
                    </a:moveTo>
                    <a:cubicBezTo>
                      <a:pt x="656939" y="53530"/>
                      <a:pt x="524637" y="83248"/>
                      <a:pt x="385477" y="83248"/>
                    </a:cubicBezTo>
                    <a:cubicBezTo>
                      <a:pt x="248317" y="83248"/>
                      <a:pt x="117920" y="54388"/>
                      <a:pt x="0" y="2286"/>
                    </a:cubicBezTo>
                  </a:path>
                </a:pathLst>
              </a:custGeom>
              <a:noFill/>
              <a:ln w="57150" cap="flat">
                <a:solidFill>
                  <a:schemeClr val="tx1">
                    <a:lumMod val="65000"/>
                    <a:lumOff val="35000"/>
                  </a:schemeClr>
                </a:solid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C0FDD685-3314-6F21-F3D2-2DB133B7F5DF}"/>
                  </a:ext>
                </a:extLst>
              </p:cNvPr>
              <p:cNvSpPr/>
              <p:nvPr/>
            </p:nvSpPr>
            <p:spPr>
              <a:xfrm>
                <a:off x="6129922" y="3729678"/>
                <a:ext cx="411194" cy="352520"/>
              </a:xfrm>
              <a:custGeom>
                <a:avLst/>
                <a:gdLst>
                  <a:gd name="connsiteX0" fmla="*/ 411194 w 411194"/>
                  <a:gd name="connsiteY0" fmla="*/ 0 h 352520"/>
                  <a:gd name="connsiteX1" fmla="*/ 0 w 411194"/>
                  <a:gd name="connsiteY1" fmla="*/ 352520 h 352520"/>
                </a:gdLst>
                <a:ahLst/>
                <a:cxnLst>
                  <a:cxn ang="0">
                    <a:pos x="connsiteX0" y="connsiteY0"/>
                  </a:cxn>
                  <a:cxn ang="0">
                    <a:pos x="connsiteX1" y="connsiteY1"/>
                  </a:cxn>
                </a:cxnLst>
                <a:rect l="l" t="t" r="r" b="b"/>
                <a:pathLst>
                  <a:path w="411194" h="352520">
                    <a:moveTo>
                      <a:pt x="411194" y="0"/>
                    </a:moveTo>
                    <a:cubicBezTo>
                      <a:pt x="311372" y="153638"/>
                      <a:pt x="168688" y="276797"/>
                      <a:pt x="0" y="352520"/>
                    </a:cubicBezTo>
                  </a:path>
                </a:pathLst>
              </a:custGeom>
              <a:noFill/>
              <a:ln w="47625" cap="flat">
                <a:solidFill>
                  <a:schemeClr val="tx1">
                    <a:lumMod val="65000"/>
                    <a:lumOff val="35000"/>
                  </a:schemeClr>
                </a:solid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EEC428FB-1F43-072E-2D2B-272E0C8C803D}"/>
                  </a:ext>
                </a:extLst>
              </p:cNvPr>
              <p:cNvSpPr/>
              <p:nvPr/>
            </p:nvSpPr>
            <p:spPr>
              <a:xfrm>
                <a:off x="6541116" y="3209899"/>
                <a:ext cx="153542" cy="519683"/>
              </a:xfrm>
              <a:custGeom>
                <a:avLst/>
                <a:gdLst>
                  <a:gd name="connsiteX0" fmla="*/ 153543 w 153542"/>
                  <a:gd name="connsiteY0" fmla="*/ 0 h 519683"/>
                  <a:gd name="connsiteX1" fmla="*/ 0 w 153542"/>
                  <a:gd name="connsiteY1" fmla="*/ 519684 h 519683"/>
                </a:gdLst>
                <a:ahLst/>
                <a:cxnLst>
                  <a:cxn ang="0">
                    <a:pos x="connsiteX0" y="connsiteY0"/>
                  </a:cxn>
                  <a:cxn ang="0">
                    <a:pos x="connsiteX1" y="connsiteY1"/>
                  </a:cxn>
                </a:cxnLst>
                <a:rect l="l" t="t" r="r" b="b"/>
                <a:pathLst>
                  <a:path w="153542" h="519683">
                    <a:moveTo>
                      <a:pt x="153543" y="0"/>
                    </a:moveTo>
                    <a:cubicBezTo>
                      <a:pt x="153543" y="191643"/>
                      <a:pt x="97155" y="370142"/>
                      <a:pt x="0" y="519684"/>
                    </a:cubicBezTo>
                  </a:path>
                </a:pathLst>
              </a:custGeom>
              <a:noFill/>
              <a:ln w="9525" cap="flat">
                <a:solidFill>
                  <a:srgbClr val="673BB6"/>
                </a:solidFill>
                <a:prstDash val="solid"/>
                <a:miter/>
              </a:ln>
            </p:spPr>
            <p:txBody>
              <a:bodyPr rtlCol="0" anchor="ctr"/>
              <a:lstStyle/>
              <a:p>
                <a:endParaRPr lang="en-US"/>
              </a:p>
            </p:txBody>
          </p:sp>
        </p:grpSp>
        <p:sp>
          <p:nvSpPr>
            <p:cNvPr id="39" name="Freeform: Shape 38">
              <a:extLst>
                <a:ext uri="{FF2B5EF4-FFF2-40B4-BE49-F238E27FC236}">
                  <a16:creationId xmlns:a16="http://schemas.microsoft.com/office/drawing/2014/main" id="{E81F9033-26E1-D7A6-45CA-6C03514D57F7}"/>
                </a:ext>
              </a:extLst>
            </p:cNvPr>
            <p:cNvSpPr/>
            <p:nvPr/>
          </p:nvSpPr>
          <p:spPr>
            <a:xfrm>
              <a:off x="6677705" y="3193325"/>
              <a:ext cx="33718" cy="33718"/>
            </a:xfrm>
            <a:custGeom>
              <a:avLst/>
              <a:gdLst>
                <a:gd name="connsiteX0" fmla="*/ 33719 w 33718"/>
                <a:gd name="connsiteY0" fmla="*/ 16859 h 33718"/>
                <a:gd name="connsiteX1" fmla="*/ 16859 w 33718"/>
                <a:gd name="connsiteY1" fmla="*/ 33719 h 33718"/>
                <a:gd name="connsiteX2" fmla="*/ 0 w 33718"/>
                <a:gd name="connsiteY2" fmla="*/ 16859 h 33718"/>
                <a:gd name="connsiteX3" fmla="*/ 16859 w 33718"/>
                <a:gd name="connsiteY3" fmla="*/ 0 h 33718"/>
                <a:gd name="connsiteX4" fmla="*/ 33719 w 33718"/>
                <a:gd name="connsiteY4" fmla="*/ 16859 h 337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718" h="33718">
                  <a:moveTo>
                    <a:pt x="33719" y="16859"/>
                  </a:moveTo>
                  <a:cubicBezTo>
                    <a:pt x="33719" y="26194"/>
                    <a:pt x="26194" y="33719"/>
                    <a:pt x="16859" y="33719"/>
                  </a:cubicBezTo>
                  <a:cubicBezTo>
                    <a:pt x="7525" y="33719"/>
                    <a:pt x="0" y="26194"/>
                    <a:pt x="0" y="16859"/>
                  </a:cubicBezTo>
                  <a:cubicBezTo>
                    <a:pt x="0" y="7525"/>
                    <a:pt x="7525" y="0"/>
                    <a:pt x="16859" y="0"/>
                  </a:cubicBezTo>
                  <a:cubicBezTo>
                    <a:pt x="26194" y="0"/>
                    <a:pt x="33719" y="7525"/>
                    <a:pt x="33719" y="16859"/>
                  </a:cubicBezTo>
                  <a:close/>
                </a:path>
              </a:pathLst>
            </a:custGeom>
            <a:solidFill>
              <a:srgbClr val="FFFFFF"/>
            </a:solidFill>
            <a:ln w="9525" cap="flat">
              <a:solidFill>
                <a:srgbClr val="673BB6"/>
              </a:solid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3085C4A9-A9B2-6B1B-A2B0-E63D2660D3F2}"/>
                </a:ext>
              </a:extLst>
            </p:cNvPr>
            <p:cNvSpPr/>
            <p:nvPr/>
          </p:nvSpPr>
          <p:spPr>
            <a:xfrm>
              <a:off x="4758132" y="3185134"/>
              <a:ext cx="50101" cy="50101"/>
            </a:xfrm>
            <a:custGeom>
              <a:avLst/>
              <a:gdLst>
                <a:gd name="connsiteX0" fmla="*/ 50101 w 50101"/>
                <a:gd name="connsiteY0" fmla="*/ 25051 h 50101"/>
                <a:gd name="connsiteX1" fmla="*/ 25051 w 50101"/>
                <a:gd name="connsiteY1" fmla="*/ 50102 h 50101"/>
                <a:gd name="connsiteX2" fmla="*/ 0 w 50101"/>
                <a:gd name="connsiteY2" fmla="*/ 25051 h 50101"/>
                <a:gd name="connsiteX3" fmla="*/ 25051 w 50101"/>
                <a:gd name="connsiteY3" fmla="*/ 0 h 50101"/>
                <a:gd name="connsiteX4" fmla="*/ 50101 w 50101"/>
                <a:gd name="connsiteY4" fmla="*/ 25051 h 50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101" h="50101">
                  <a:moveTo>
                    <a:pt x="50101" y="25051"/>
                  </a:moveTo>
                  <a:cubicBezTo>
                    <a:pt x="50101" y="38862"/>
                    <a:pt x="38862" y="50102"/>
                    <a:pt x="25051" y="50102"/>
                  </a:cubicBezTo>
                  <a:cubicBezTo>
                    <a:pt x="11239" y="50102"/>
                    <a:pt x="0" y="38862"/>
                    <a:pt x="0" y="25051"/>
                  </a:cubicBezTo>
                  <a:cubicBezTo>
                    <a:pt x="0" y="11240"/>
                    <a:pt x="11239" y="0"/>
                    <a:pt x="25051" y="0"/>
                  </a:cubicBezTo>
                  <a:cubicBezTo>
                    <a:pt x="38862" y="0"/>
                    <a:pt x="50101" y="11144"/>
                    <a:pt x="50101" y="25051"/>
                  </a:cubicBezTo>
                  <a:close/>
                </a:path>
              </a:pathLst>
            </a:custGeom>
            <a:solidFill>
              <a:srgbClr val="FE9700"/>
            </a:solid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CC863EA9-B275-F7C2-F0A3-8F4F67A2C153}"/>
                </a:ext>
              </a:extLst>
            </p:cNvPr>
            <p:cNvSpPr/>
            <p:nvPr/>
          </p:nvSpPr>
          <p:spPr>
            <a:xfrm>
              <a:off x="6507207" y="3695674"/>
              <a:ext cx="68199" cy="68199"/>
            </a:xfrm>
            <a:custGeom>
              <a:avLst/>
              <a:gdLst>
                <a:gd name="connsiteX0" fmla="*/ 68199 w 68199"/>
                <a:gd name="connsiteY0" fmla="*/ 34100 h 68199"/>
                <a:gd name="connsiteX1" fmla="*/ 34100 w 68199"/>
                <a:gd name="connsiteY1" fmla="*/ 68199 h 68199"/>
                <a:gd name="connsiteX2" fmla="*/ 0 w 68199"/>
                <a:gd name="connsiteY2" fmla="*/ 34100 h 68199"/>
                <a:gd name="connsiteX3" fmla="*/ 34100 w 68199"/>
                <a:gd name="connsiteY3" fmla="*/ 0 h 68199"/>
                <a:gd name="connsiteX4" fmla="*/ 68199 w 68199"/>
                <a:gd name="connsiteY4" fmla="*/ 34100 h 68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199" h="68199">
                  <a:moveTo>
                    <a:pt x="68199" y="34100"/>
                  </a:moveTo>
                  <a:cubicBezTo>
                    <a:pt x="68199" y="52959"/>
                    <a:pt x="52959" y="68199"/>
                    <a:pt x="34100" y="68199"/>
                  </a:cubicBezTo>
                  <a:cubicBezTo>
                    <a:pt x="15240" y="68199"/>
                    <a:pt x="0" y="52959"/>
                    <a:pt x="0" y="34100"/>
                  </a:cubicBezTo>
                  <a:cubicBezTo>
                    <a:pt x="0" y="15240"/>
                    <a:pt x="15240" y="0"/>
                    <a:pt x="34100" y="0"/>
                  </a:cubicBezTo>
                  <a:cubicBezTo>
                    <a:pt x="52959" y="0"/>
                    <a:pt x="68199" y="15240"/>
                    <a:pt x="68199" y="34100"/>
                  </a:cubicBezTo>
                  <a:close/>
                </a:path>
              </a:pathLst>
            </a:custGeom>
            <a:solidFill>
              <a:srgbClr val="FFFFFF"/>
            </a:solidFill>
            <a:ln w="9525" cap="flat">
              <a:solidFill>
                <a:srgbClr val="EB407A"/>
              </a:solid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74450A88-BD05-6FB3-147A-C13C26AABA5A}"/>
                </a:ext>
              </a:extLst>
            </p:cNvPr>
            <p:cNvSpPr/>
            <p:nvPr/>
          </p:nvSpPr>
          <p:spPr>
            <a:xfrm>
              <a:off x="4909675" y="3706055"/>
              <a:ext cx="57150" cy="57150"/>
            </a:xfrm>
            <a:custGeom>
              <a:avLst/>
              <a:gdLst>
                <a:gd name="connsiteX0" fmla="*/ 57150 w 57150"/>
                <a:gd name="connsiteY0" fmla="*/ 28576 h 57150"/>
                <a:gd name="connsiteX1" fmla="*/ 28575 w 57150"/>
                <a:gd name="connsiteY1" fmla="*/ 57151 h 57150"/>
                <a:gd name="connsiteX2" fmla="*/ 0 w 57150"/>
                <a:gd name="connsiteY2" fmla="*/ 28576 h 57150"/>
                <a:gd name="connsiteX3" fmla="*/ 28575 w 57150"/>
                <a:gd name="connsiteY3" fmla="*/ 1 h 57150"/>
                <a:gd name="connsiteX4" fmla="*/ 57150 w 57150"/>
                <a:gd name="connsiteY4" fmla="*/ 28576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150" h="57150">
                  <a:moveTo>
                    <a:pt x="57150" y="28576"/>
                  </a:moveTo>
                  <a:cubicBezTo>
                    <a:pt x="57150" y="44387"/>
                    <a:pt x="44386" y="57151"/>
                    <a:pt x="28575" y="57151"/>
                  </a:cubicBezTo>
                  <a:cubicBezTo>
                    <a:pt x="12763" y="57151"/>
                    <a:pt x="0" y="44387"/>
                    <a:pt x="0" y="28576"/>
                  </a:cubicBezTo>
                  <a:cubicBezTo>
                    <a:pt x="0" y="12764"/>
                    <a:pt x="12763" y="1"/>
                    <a:pt x="28575" y="1"/>
                  </a:cubicBezTo>
                  <a:cubicBezTo>
                    <a:pt x="44291" y="-95"/>
                    <a:pt x="57150" y="12764"/>
                    <a:pt x="57150" y="28576"/>
                  </a:cubicBezTo>
                  <a:close/>
                </a:path>
              </a:pathLst>
            </a:custGeom>
            <a:solidFill>
              <a:srgbClr val="FFFFFF"/>
            </a:solidFill>
            <a:ln w="14288" cap="flat">
              <a:solidFill>
                <a:srgbClr val="FE9700"/>
              </a:solid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2FFA5F0F-9932-8092-3730-223AEF976CCB}"/>
                </a:ext>
              </a:extLst>
            </p:cNvPr>
            <p:cNvSpPr/>
            <p:nvPr/>
          </p:nvSpPr>
          <p:spPr>
            <a:xfrm>
              <a:off x="6088393" y="4039240"/>
              <a:ext cx="85915" cy="85915"/>
            </a:xfrm>
            <a:custGeom>
              <a:avLst/>
              <a:gdLst>
                <a:gd name="connsiteX0" fmla="*/ 85916 w 85915"/>
                <a:gd name="connsiteY0" fmla="*/ 42958 h 85915"/>
                <a:gd name="connsiteX1" fmla="*/ 42958 w 85915"/>
                <a:gd name="connsiteY1" fmla="*/ 85915 h 85915"/>
                <a:gd name="connsiteX2" fmla="*/ 0 w 85915"/>
                <a:gd name="connsiteY2" fmla="*/ 42958 h 85915"/>
                <a:gd name="connsiteX3" fmla="*/ 42958 w 85915"/>
                <a:gd name="connsiteY3" fmla="*/ 0 h 85915"/>
                <a:gd name="connsiteX4" fmla="*/ 85916 w 85915"/>
                <a:gd name="connsiteY4" fmla="*/ 42958 h 859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915" h="85915">
                  <a:moveTo>
                    <a:pt x="85916" y="42958"/>
                  </a:moveTo>
                  <a:cubicBezTo>
                    <a:pt x="85916" y="66675"/>
                    <a:pt x="66675" y="85915"/>
                    <a:pt x="42958" y="85915"/>
                  </a:cubicBezTo>
                  <a:cubicBezTo>
                    <a:pt x="19241" y="85915"/>
                    <a:pt x="0" y="66675"/>
                    <a:pt x="0" y="42958"/>
                  </a:cubicBezTo>
                  <a:cubicBezTo>
                    <a:pt x="0" y="19240"/>
                    <a:pt x="19241" y="0"/>
                    <a:pt x="42958" y="0"/>
                  </a:cubicBezTo>
                  <a:cubicBezTo>
                    <a:pt x="66770" y="0"/>
                    <a:pt x="85916" y="19240"/>
                    <a:pt x="85916" y="42958"/>
                  </a:cubicBezTo>
                  <a:close/>
                </a:path>
              </a:pathLst>
            </a:custGeom>
            <a:solidFill>
              <a:srgbClr val="FFFFFF"/>
            </a:solidFill>
            <a:ln w="12001" cap="flat">
              <a:solidFill>
                <a:srgbClr val="42A4F5"/>
              </a:solid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5F761DCF-A56A-29DE-89CF-DCB5F0A65433}"/>
                </a:ext>
              </a:extLst>
            </p:cNvPr>
            <p:cNvSpPr/>
            <p:nvPr/>
          </p:nvSpPr>
          <p:spPr>
            <a:xfrm>
              <a:off x="5319345" y="4047336"/>
              <a:ext cx="69722" cy="69723"/>
            </a:xfrm>
            <a:custGeom>
              <a:avLst/>
              <a:gdLst>
                <a:gd name="connsiteX0" fmla="*/ 69723 w 69722"/>
                <a:gd name="connsiteY0" fmla="*/ 34862 h 69723"/>
                <a:gd name="connsiteX1" fmla="*/ 34862 w 69722"/>
                <a:gd name="connsiteY1" fmla="*/ 69723 h 69723"/>
                <a:gd name="connsiteX2" fmla="*/ 0 w 69722"/>
                <a:gd name="connsiteY2" fmla="*/ 34862 h 69723"/>
                <a:gd name="connsiteX3" fmla="*/ 34862 w 69722"/>
                <a:gd name="connsiteY3" fmla="*/ 0 h 69723"/>
                <a:gd name="connsiteX4" fmla="*/ 69723 w 69722"/>
                <a:gd name="connsiteY4" fmla="*/ 34862 h 69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722" h="69723">
                  <a:moveTo>
                    <a:pt x="69723" y="34862"/>
                  </a:moveTo>
                  <a:cubicBezTo>
                    <a:pt x="69723" y="54102"/>
                    <a:pt x="54102" y="69723"/>
                    <a:pt x="34862" y="69723"/>
                  </a:cubicBezTo>
                  <a:cubicBezTo>
                    <a:pt x="15621" y="69723"/>
                    <a:pt x="0" y="54102"/>
                    <a:pt x="0" y="34862"/>
                  </a:cubicBezTo>
                  <a:cubicBezTo>
                    <a:pt x="0" y="15621"/>
                    <a:pt x="15621" y="0"/>
                    <a:pt x="34862" y="0"/>
                  </a:cubicBezTo>
                  <a:cubicBezTo>
                    <a:pt x="54102" y="0"/>
                    <a:pt x="69723" y="15621"/>
                    <a:pt x="69723" y="34862"/>
                  </a:cubicBezTo>
                  <a:close/>
                </a:path>
              </a:pathLst>
            </a:custGeom>
            <a:solidFill>
              <a:srgbClr val="FFFFFF"/>
            </a:solidFill>
            <a:ln w="15473" cap="flat">
              <a:solidFill>
                <a:srgbClr val="25C5D9"/>
              </a:solidFill>
              <a:prstDash val="solid"/>
              <a:miter/>
            </a:ln>
          </p:spPr>
          <p:txBody>
            <a:bodyPr rtlCol="0" anchor="ctr"/>
            <a:lstStyle/>
            <a:p>
              <a:endParaRPr lang="en-US"/>
            </a:p>
          </p:txBody>
        </p:sp>
      </p:grpSp>
      <p:grpSp>
        <p:nvGrpSpPr>
          <p:cNvPr id="50" name="Graphic 25">
            <a:extLst>
              <a:ext uri="{FF2B5EF4-FFF2-40B4-BE49-F238E27FC236}">
                <a16:creationId xmlns:a16="http://schemas.microsoft.com/office/drawing/2014/main" id="{1E44D8B2-1BBF-00D1-55C8-DB8A5D0AA524}"/>
              </a:ext>
            </a:extLst>
          </p:cNvPr>
          <p:cNvGrpSpPr/>
          <p:nvPr/>
        </p:nvGrpSpPr>
        <p:grpSpPr>
          <a:xfrm>
            <a:off x="2773649" y="2133864"/>
            <a:ext cx="5696576" cy="2772166"/>
            <a:chOff x="3459332" y="3309530"/>
            <a:chExt cx="4559750" cy="2218944"/>
          </a:xfrm>
          <a:solidFill>
            <a:srgbClr val="D8DBE8"/>
          </a:solidFill>
        </p:grpSpPr>
        <p:sp>
          <p:nvSpPr>
            <p:cNvPr id="51" name="Freeform: Shape 50">
              <a:extLst>
                <a:ext uri="{FF2B5EF4-FFF2-40B4-BE49-F238E27FC236}">
                  <a16:creationId xmlns:a16="http://schemas.microsoft.com/office/drawing/2014/main" id="{92FE03E1-1B2B-E20A-8257-92FE2A6BFCDC}"/>
                </a:ext>
              </a:extLst>
            </p:cNvPr>
            <p:cNvSpPr/>
            <p:nvPr/>
          </p:nvSpPr>
          <p:spPr>
            <a:xfrm>
              <a:off x="5056384" y="4475196"/>
              <a:ext cx="1365513" cy="1053278"/>
            </a:xfrm>
            <a:custGeom>
              <a:avLst/>
              <a:gdLst>
                <a:gd name="connsiteX0" fmla="*/ 682823 w 1365513"/>
                <a:gd name="connsiteY0" fmla="*/ 32865 h 1053278"/>
                <a:gd name="connsiteX1" fmla="*/ 406693 w 1365513"/>
                <a:gd name="connsiteY1" fmla="*/ 2575 h 1053278"/>
                <a:gd name="connsiteX2" fmla="*/ 282011 w 1365513"/>
                <a:gd name="connsiteY2" fmla="*/ 71536 h 1053278"/>
                <a:gd name="connsiteX3" fmla="*/ 6548 w 1365513"/>
                <a:gd name="connsiteY3" fmla="*/ 831346 h 1053278"/>
                <a:gd name="connsiteX4" fmla="*/ 79224 w 1365513"/>
                <a:gd name="connsiteY4" fmla="*/ 972697 h 1053278"/>
                <a:gd name="connsiteX5" fmla="*/ 682728 w 1365513"/>
                <a:gd name="connsiteY5" fmla="*/ 1053278 h 1053278"/>
                <a:gd name="connsiteX6" fmla="*/ 1286232 w 1365513"/>
                <a:gd name="connsiteY6" fmla="*/ 972697 h 1053278"/>
                <a:gd name="connsiteX7" fmla="*/ 1359003 w 1365513"/>
                <a:gd name="connsiteY7" fmla="*/ 831346 h 1053278"/>
                <a:gd name="connsiteX8" fmla="*/ 1083540 w 1365513"/>
                <a:gd name="connsiteY8" fmla="*/ 71536 h 1053278"/>
                <a:gd name="connsiteX9" fmla="*/ 958858 w 1365513"/>
                <a:gd name="connsiteY9" fmla="*/ 2575 h 1053278"/>
                <a:gd name="connsiteX10" fmla="*/ 682823 w 1365513"/>
                <a:gd name="connsiteY10" fmla="*/ 32865 h 1053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65513" h="1053278">
                  <a:moveTo>
                    <a:pt x="682823" y="32865"/>
                  </a:moveTo>
                  <a:cubicBezTo>
                    <a:pt x="587954" y="32865"/>
                    <a:pt x="495562" y="22387"/>
                    <a:pt x="406693" y="2575"/>
                  </a:cubicBezTo>
                  <a:cubicBezTo>
                    <a:pt x="353830" y="-9236"/>
                    <a:pt x="300490" y="20578"/>
                    <a:pt x="282011" y="71536"/>
                  </a:cubicBezTo>
                  <a:lnTo>
                    <a:pt x="6548" y="831346"/>
                  </a:lnTo>
                  <a:cubicBezTo>
                    <a:pt x="-14978" y="890591"/>
                    <a:pt x="18454" y="956028"/>
                    <a:pt x="79224" y="972697"/>
                  </a:cubicBezTo>
                  <a:cubicBezTo>
                    <a:pt x="271534" y="1025179"/>
                    <a:pt x="473845" y="1053278"/>
                    <a:pt x="682728" y="1053278"/>
                  </a:cubicBezTo>
                  <a:cubicBezTo>
                    <a:pt x="891611" y="1053278"/>
                    <a:pt x="1094017" y="1025179"/>
                    <a:pt x="1286232" y="972697"/>
                  </a:cubicBezTo>
                  <a:cubicBezTo>
                    <a:pt x="1347097" y="956123"/>
                    <a:pt x="1380434" y="890686"/>
                    <a:pt x="1359003" y="831346"/>
                  </a:cubicBezTo>
                  <a:lnTo>
                    <a:pt x="1083540" y="71536"/>
                  </a:lnTo>
                  <a:cubicBezTo>
                    <a:pt x="1065061" y="20578"/>
                    <a:pt x="1011721" y="-9236"/>
                    <a:pt x="958858" y="2575"/>
                  </a:cubicBezTo>
                  <a:cubicBezTo>
                    <a:pt x="869990" y="22387"/>
                    <a:pt x="777692" y="32865"/>
                    <a:pt x="682823" y="32865"/>
                  </a:cubicBezTo>
                  <a:close/>
                </a:path>
              </a:pathLst>
            </a:custGeom>
            <a:solidFill>
              <a:srgbClr val="D8DBE8"/>
            </a:solid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C84D1879-6FD7-3AD8-AF6B-B5CF1129F677}"/>
                </a:ext>
              </a:extLst>
            </p:cNvPr>
            <p:cNvSpPr/>
            <p:nvPr/>
          </p:nvSpPr>
          <p:spPr>
            <a:xfrm>
              <a:off x="3899341" y="4018679"/>
              <a:ext cx="1317442" cy="1312897"/>
            </a:xfrm>
            <a:custGeom>
              <a:avLst/>
              <a:gdLst>
                <a:gd name="connsiteX0" fmla="*/ 729537 w 1317442"/>
                <a:gd name="connsiteY0" fmla="*/ 17132 h 1312897"/>
                <a:gd name="connsiteX1" fmla="*/ 49833 w 1317442"/>
                <a:gd name="connsiteY1" fmla="*/ 453854 h 1312897"/>
                <a:gd name="connsiteX2" fmla="*/ 22305 w 1317442"/>
                <a:gd name="connsiteY2" fmla="*/ 610921 h 1312897"/>
                <a:gd name="connsiteX3" fmla="*/ 888318 w 1317442"/>
                <a:gd name="connsiteY3" fmla="*/ 1303007 h 1312897"/>
                <a:gd name="connsiteX4" fmla="*/ 1035480 w 1317442"/>
                <a:gd name="connsiteY4" fmla="*/ 1241381 h 1312897"/>
                <a:gd name="connsiteX5" fmla="*/ 1310943 w 1317442"/>
                <a:gd name="connsiteY5" fmla="*/ 481667 h 1312897"/>
                <a:gd name="connsiteX6" fmla="*/ 1258269 w 1317442"/>
                <a:gd name="connsiteY6" fmla="*/ 348221 h 1312897"/>
                <a:gd name="connsiteX7" fmla="*/ 871459 w 1317442"/>
                <a:gd name="connsiteY7" fmla="*/ 39135 h 1312897"/>
                <a:gd name="connsiteX8" fmla="*/ 729537 w 1317442"/>
                <a:gd name="connsiteY8" fmla="*/ 17132 h 13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7442" h="1312897">
                  <a:moveTo>
                    <a:pt x="729537" y="17132"/>
                  </a:moveTo>
                  <a:lnTo>
                    <a:pt x="49833" y="453854"/>
                  </a:lnTo>
                  <a:cubicBezTo>
                    <a:pt x="-3507" y="488144"/>
                    <a:pt x="-16176" y="560629"/>
                    <a:pt x="22305" y="610921"/>
                  </a:cubicBezTo>
                  <a:cubicBezTo>
                    <a:pt x="248715" y="906958"/>
                    <a:pt x="545704" y="1146035"/>
                    <a:pt x="888318" y="1303007"/>
                  </a:cubicBezTo>
                  <a:cubicBezTo>
                    <a:pt x="945945" y="1329392"/>
                    <a:pt x="1013858" y="1301007"/>
                    <a:pt x="1035480" y="1241381"/>
                  </a:cubicBezTo>
                  <a:lnTo>
                    <a:pt x="1310943" y="481667"/>
                  </a:lnTo>
                  <a:cubicBezTo>
                    <a:pt x="1329612" y="430232"/>
                    <a:pt x="1306847" y="373367"/>
                    <a:pt x="1258269" y="348221"/>
                  </a:cubicBezTo>
                  <a:cubicBezTo>
                    <a:pt x="1109775" y="271259"/>
                    <a:pt x="978425" y="165818"/>
                    <a:pt x="871459" y="39135"/>
                  </a:cubicBezTo>
                  <a:cubicBezTo>
                    <a:pt x="836217" y="-2775"/>
                    <a:pt x="775638" y="-12490"/>
                    <a:pt x="729537" y="17132"/>
                  </a:cubicBezTo>
                  <a:close/>
                </a:path>
              </a:pathLst>
            </a:custGeom>
            <a:solidFill>
              <a:srgbClr val="D8DBE8"/>
            </a:solid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266753DB-73EC-B701-B772-0692398EB01A}"/>
                </a:ext>
              </a:extLst>
            </p:cNvPr>
            <p:cNvSpPr/>
            <p:nvPr/>
          </p:nvSpPr>
          <p:spPr>
            <a:xfrm>
              <a:off x="6261630" y="4018673"/>
              <a:ext cx="1317442" cy="1312903"/>
            </a:xfrm>
            <a:custGeom>
              <a:avLst/>
              <a:gdLst>
                <a:gd name="connsiteX0" fmla="*/ 6500 w 1317442"/>
                <a:gd name="connsiteY0" fmla="*/ 481672 h 1312903"/>
                <a:gd name="connsiteX1" fmla="*/ 281963 w 1317442"/>
                <a:gd name="connsiteY1" fmla="*/ 1241386 h 1312903"/>
                <a:gd name="connsiteX2" fmla="*/ 429124 w 1317442"/>
                <a:gd name="connsiteY2" fmla="*/ 1303013 h 1312903"/>
                <a:gd name="connsiteX3" fmla="*/ 1295137 w 1317442"/>
                <a:gd name="connsiteY3" fmla="*/ 610927 h 1312903"/>
                <a:gd name="connsiteX4" fmla="*/ 1267610 w 1317442"/>
                <a:gd name="connsiteY4" fmla="*/ 453859 h 1312903"/>
                <a:gd name="connsiteX5" fmla="*/ 587906 w 1317442"/>
                <a:gd name="connsiteY5" fmla="*/ 17138 h 1312903"/>
                <a:gd name="connsiteX6" fmla="*/ 445983 w 1317442"/>
                <a:gd name="connsiteY6" fmla="*/ 39045 h 1312903"/>
                <a:gd name="connsiteX7" fmla="*/ 59173 w 1317442"/>
                <a:gd name="connsiteY7" fmla="*/ 348132 h 1312903"/>
                <a:gd name="connsiteX8" fmla="*/ 6500 w 1317442"/>
                <a:gd name="connsiteY8" fmla="*/ 481672 h 1312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7442" h="1312903">
                  <a:moveTo>
                    <a:pt x="6500" y="481672"/>
                  </a:moveTo>
                  <a:lnTo>
                    <a:pt x="281963" y="1241386"/>
                  </a:lnTo>
                  <a:cubicBezTo>
                    <a:pt x="303585" y="1301013"/>
                    <a:pt x="371498" y="1329397"/>
                    <a:pt x="429124" y="1303013"/>
                  </a:cubicBezTo>
                  <a:cubicBezTo>
                    <a:pt x="771643" y="1146041"/>
                    <a:pt x="1068728" y="906964"/>
                    <a:pt x="1295137" y="610927"/>
                  </a:cubicBezTo>
                  <a:cubicBezTo>
                    <a:pt x="1333618" y="560635"/>
                    <a:pt x="1320950" y="488149"/>
                    <a:pt x="1267610" y="453859"/>
                  </a:cubicBezTo>
                  <a:lnTo>
                    <a:pt x="587906" y="17138"/>
                  </a:lnTo>
                  <a:cubicBezTo>
                    <a:pt x="541900" y="-12485"/>
                    <a:pt x="481321" y="-2769"/>
                    <a:pt x="445983" y="39045"/>
                  </a:cubicBezTo>
                  <a:cubicBezTo>
                    <a:pt x="339018" y="165823"/>
                    <a:pt x="207763" y="271265"/>
                    <a:pt x="59173" y="348132"/>
                  </a:cubicBezTo>
                  <a:cubicBezTo>
                    <a:pt x="10596" y="373373"/>
                    <a:pt x="-12169" y="430237"/>
                    <a:pt x="6500" y="481672"/>
                  </a:cubicBezTo>
                  <a:close/>
                </a:path>
              </a:pathLst>
            </a:custGeom>
            <a:solidFill>
              <a:srgbClr val="D8DBE8"/>
            </a:solid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D4641D00-7D48-73D7-FA8A-3F230671A2EC}"/>
                </a:ext>
              </a:extLst>
            </p:cNvPr>
            <p:cNvSpPr/>
            <p:nvPr/>
          </p:nvSpPr>
          <p:spPr>
            <a:xfrm>
              <a:off x="6873838" y="3309530"/>
              <a:ext cx="1145244" cy="1065739"/>
            </a:xfrm>
            <a:custGeom>
              <a:avLst/>
              <a:gdLst>
                <a:gd name="connsiteX0" fmla="*/ 121431 w 1145244"/>
                <a:gd name="connsiteY0" fmla="*/ 95250 h 1065739"/>
                <a:gd name="connsiteX1" fmla="*/ 10655 w 1145244"/>
                <a:gd name="connsiteY1" fmla="*/ 473297 h 1065739"/>
                <a:gd name="connsiteX2" fmla="*/ 49613 w 1145244"/>
                <a:gd name="connsiteY2" fmla="*/ 611791 h 1065739"/>
                <a:gd name="connsiteX3" fmla="*/ 729412 w 1145244"/>
                <a:gd name="connsiteY3" fmla="*/ 1048512 h 1065739"/>
                <a:gd name="connsiteX4" fmla="*/ 883431 w 1145244"/>
                <a:gd name="connsiteY4" fmla="*/ 1008698 h 1065739"/>
                <a:gd name="connsiteX5" fmla="*/ 1144892 w 1145244"/>
                <a:gd name="connsiteY5" fmla="*/ 117062 h 1065739"/>
                <a:gd name="connsiteX6" fmla="*/ 1036783 w 1145244"/>
                <a:gd name="connsiteY6" fmla="*/ 0 h 1065739"/>
                <a:gd name="connsiteX7" fmla="*/ 228968 w 1145244"/>
                <a:gd name="connsiteY7" fmla="*/ 0 h 1065739"/>
                <a:gd name="connsiteX8" fmla="*/ 121431 w 1145244"/>
                <a:gd name="connsiteY8" fmla="*/ 95250 h 1065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5244" h="1065739">
                  <a:moveTo>
                    <a:pt x="121431" y="95250"/>
                  </a:moveTo>
                  <a:cubicBezTo>
                    <a:pt x="104191" y="228886"/>
                    <a:pt x="66186" y="356044"/>
                    <a:pt x="10655" y="473297"/>
                  </a:cubicBezTo>
                  <a:cubicBezTo>
                    <a:pt x="-12776" y="522827"/>
                    <a:pt x="3416" y="582073"/>
                    <a:pt x="49613" y="611791"/>
                  </a:cubicBezTo>
                  <a:lnTo>
                    <a:pt x="729412" y="1048512"/>
                  </a:lnTo>
                  <a:cubicBezTo>
                    <a:pt x="782561" y="1082612"/>
                    <a:pt x="853618" y="1064419"/>
                    <a:pt x="883431" y="1008698"/>
                  </a:cubicBezTo>
                  <a:cubicBezTo>
                    <a:pt x="1027544" y="739235"/>
                    <a:pt x="1119270" y="437483"/>
                    <a:pt x="1144892" y="117062"/>
                  </a:cubicBezTo>
                  <a:cubicBezTo>
                    <a:pt x="1149940" y="54007"/>
                    <a:pt x="1100125" y="0"/>
                    <a:pt x="1036783" y="0"/>
                  </a:cubicBezTo>
                  <a:lnTo>
                    <a:pt x="228968" y="0"/>
                  </a:lnTo>
                  <a:cubicBezTo>
                    <a:pt x="174199" y="95"/>
                    <a:pt x="128480" y="40958"/>
                    <a:pt x="121431" y="95250"/>
                  </a:cubicBezTo>
                  <a:close/>
                </a:path>
              </a:pathLst>
            </a:custGeom>
            <a:solidFill>
              <a:srgbClr val="D8DBE8"/>
            </a:solid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1956785D-04CA-1F6D-C65C-F1E38842F064}"/>
                </a:ext>
              </a:extLst>
            </p:cNvPr>
            <p:cNvSpPr/>
            <p:nvPr/>
          </p:nvSpPr>
          <p:spPr>
            <a:xfrm>
              <a:off x="3459332" y="3309625"/>
              <a:ext cx="1145244" cy="1065739"/>
            </a:xfrm>
            <a:custGeom>
              <a:avLst/>
              <a:gdLst>
                <a:gd name="connsiteX0" fmla="*/ 916276 w 1145244"/>
                <a:gd name="connsiteY0" fmla="*/ 0 h 1065739"/>
                <a:gd name="connsiteX1" fmla="*/ 108461 w 1145244"/>
                <a:gd name="connsiteY1" fmla="*/ 0 h 1065739"/>
                <a:gd name="connsiteX2" fmla="*/ 352 w 1145244"/>
                <a:gd name="connsiteY2" fmla="*/ 117062 h 1065739"/>
                <a:gd name="connsiteX3" fmla="*/ 261813 w 1145244"/>
                <a:gd name="connsiteY3" fmla="*/ 1008697 h 1065739"/>
                <a:gd name="connsiteX4" fmla="*/ 415832 w 1145244"/>
                <a:gd name="connsiteY4" fmla="*/ 1048512 h 1065739"/>
                <a:gd name="connsiteX5" fmla="*/ 1095632 w 1145244"/>
                <a:gd name="connsiteY5" fmla="*/ 611791 h 1065739"/>
                <a:gd name="connsiteX6" fmla="*/ 1134589 w 1145244"/>
                <a:gd name="connsiteY6" fmla="*/ 473297 h 1065739"/>
                <a:gd name="connsiteX7" fmla="*/ 1023813 w 1145244"/>
                <a:gd name="connsiteY7" fmla="*/ 95250 h 1065739"/>
                <a:gd name="connsiteX8" fmla="*/ 916276 w 1145244"/>
                <a:gd name="connsiteY8" fmla="*/ 0 h 1065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5244" h="1065739">
                  <a:moveTo>
                    <a:pt x="916276" y="0"/>
                  </a:moveTo>
                  <a:lnTo>
                    <a:pt x="108461" y="0"/>
                  </a:lnTo>
                  <a:cubicBezTo>
                    <a:pt x="45215" y="0"/>
                    <a:pt x="-4696" y="54007"/>
                    <a:pt x="352" y="117062"/>
                  </a:cubicBezTo>
                  <a:cubicBezTo>
                    <a:pt x="26069" y="437388"/>
                    <a:pt x="117700" y="739140"/>
                    <a:pt x="261813" y="1008697"/>
                  </a:cubicBezTo>
                  <a:cubicBezTo>
                    <a:pt x="291626" y="1064419"/>
                    <a:pt x="362683" y="1082612"/>
                    <a:pt x="415832" y="1048512"/>
                  </a:cubicBezTo>
                  <a:lnTo>
                    <a:pt x="1095632" y="611791"/>
                  </a:lnTo>
                  <a:cubicBezTo>
                    <a:pt x="1141828" y="582168"/>
                    <a:pt x="1158021" y="522922"/>
                    <a:pt x="1134589" y="473297"/>
                  </a:cubicBezTo>
                  <a:cubicBezTo>
                    <a:pt x="1079058" y="356044"/>
                    <a:pt x="1041054" y="228886"/>
                    <a:pt x="1023813" y="95250"/>
                  </a:cubicBezTo>
                  <a:cubicBezTo>
                    <a:pt x="1016765" y="40862"/>
                    <a:pt x="970950" y="0"/>
                    <a:pt x="916276" y="0"/>
                  </a:cubicBezTo>
                  <a:close/>
                </a:path>
              </a:pathLst>
            </a:custGeom>
            <a:solidFill>
              <a:srgbClr val="D8DBE8"/>
            </a:solidFill>
            <a:ln w="9525" cap="flat">
              <a:noFill/>
              <a:prstDash val="solid"/>
              <a:miter/>
            </a:ln>
          </p:spPr>
          <p:txBody>
            <a:bodyPr rtlCol="0" anchor="ctr"/>
            <a:lstStyle/>
            <a:p>
              <a:endParaRPr lang="en-US"/>
            </a:p>
          </p:txBody>
        </p:sp>
      </p:grpSp>
      <p:sp>
        <p:nvSpPr>
          <p:cNvPr id="56" name="Freeform: Shape 55">
            <a:extLst>
              <a:ext uri="{FF2B5EF4-FFF2-40B4-BE49-F238E27FC236}">
                <a16:creationId xmlns:a16="http://schemas.microsoft.com/office/drawing/2014/main" id="{456F421A-419B-96A5-40C7-43BFB97305EB}"/>
              </a:ext>
            </a:extLst>
          </p:cNvPr>
          <p:cNvSpPr/>
          <p:nvPr/>
        </p:nvSpPr>
        <p:spPr>
          <a:xfrm>
            <a:off x="4768874" y="3554452"/>
            <a:ext cx="1705960" cy="1315879"/>
          </a:xfrm>
          <a:custGeom>
            <a:avLst/>
            <a:gdLst>
              <a:gd name="connsiteX0" fmla="*/ 682823 w 1365513"/>
              <a:gd name="connsiteY0" fmla="*/ 32865 h 1053278"/>
              <a:gd name="connsiteX1" fmla="*/ 406693 w 1365513"/>
              <a:gd name="connsiteY1" fmla="*/ 2575 h 1053278"/>
              <a:gd name="connsiteX2" fmla="*/ 282011 w 1365513"/>
              <a:gd name="connsiteY2" fmla="*/ 71536 h 1053278"/>
              <a:gd name="connsiteX3" fmla="*/ 6548 w 1365513"/>
              <a:gd name="connsiteY3" fmla="*/ 831346 h 1053278"/>
              <a:gd name="connsiteX4" fmla="*/ 79224 w 1365513"/>
              <a:gd name="connsiteY4" fmla="*/ 972697 h 1053278"/>
              <a:gd name="connsiteX5" fmla="*/ 682728 w 1365513"/>
              <a:gd name="connsiteY5" fmla="*/ 1053278 h 1053278"/>
              <a:gd name="connsiteX6" fmla="*/ 1286232 w 1365513"/>
              <a:gd name="connsiteY6" fmla="*/ 972697 h 1053278"/>
              <a:gd name="connsiteX7" fmla="*/ 1359003 w 1365513"/>
              <a:gd name="connsiteY7" fmla="*/ 831346 h 1053278"/>
              <a:gd name="connsiteX8" fmla="*/ 1083540 w 1365513"/>
              <a:gd name="connsiteY8" fmla="*/ 71536 h 1053278"/>
              <a:gd name="connsiteX9" fmla="*/ 958858 w 1365513"/>
              <a:gd name="connsiteY9" fmla="*/ 2575 h 1053278"/>
              <a:gd name="connsiteX10" fmla="*/ 682823 w 1365513"/>
              <a:gd name="connsiteY10" fmla="*/ 32865 h 1053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65513" h="1053278">
                <a:moveTo>
                  <a:pt x="682823" y="32865"/>
                </a:moveTo>
                <a:cubicBezTo>
                  <a:pt x="587954" y="32865"/>
                  <a:pt x="495562" y="22387"/>
                  <a:pt x="406693" y="2575"/>
                </a:cubicBezTo>
                <a:cubicBezTo>
                  <a:pt x="353830" y="-9236"/>
                  <a:pt x="300490" y="20578"/>
                  <a:pt x="282011" y="71536"/>
                </a:cubicBezTo>
                <a:lnTo>
                  <a:pt x="6548" y="831346"/>
                </a:lnTo>
                <a:cubicBezTo>
                  <a:pt x="-14978" y="890591"/>
                  <a:pt x="18454" y="956028"/>
                  <a:pt x="79224" y="972697"/>
                </a:cubicBezTo>
                <a:cubicBezTo>
                  <a:pt x="271534" y="1025179"/>
                  <a:pt x="473845" y="1053278"/>
                  <a:pt x="682728" y="1053278"/>
                </a:cubicBezTo>
                <a:cubicBezTo>
                  <a:pt x="891611" y="1053278"/>
                  <a:pt x="1094017" y="1025179"/>
                  <a:pt x="1286232" y="972697"/>
                </a:cubicBezTo>
                <a:cubicBezTo>
                  <a:pt x="1347097" y="956123"/>
                  <a:pt x="1380434" y="890686"/>
                  <a:pt x="1359003" y="831346"/>
                </a:cubicBezTo>
                <a:lnTo>
                  <a:pt x="1083540" y="71536"/>
                </a:lnTo>
                <a:cubicBezTo>
                  <a:pt x="1065061" y="20578"/>
                  <a:pt x="1011721" y="-9236"/>
                  <a:pt x="958858" y="2575"/>
                </a:cubicBezTo>
                <a:cubicBezTo>
                  <a:pt x="869990" y="22387"/>
                  <a:pt x="777692" y="32865"/>
                  <a:pt x="682823" y="32865"/>
                </a:cubicBezTo>
                <a:close/>
              </a:path>
            </a:pathLst>
          </a:custGeom>
          <a:solidFill>
            <a:srgbClr val="FFFFFF"/>
          </a:solidFill>
          <a:ln w="9525" cap="flat">
            <a:noFill/>
            <a:prstDash val="solid"/>
            <a:miter/>
          </a:ln>
          <a:effectLst>
            <a:outerShdw blurRad="63500" sx="101000" sy="101000" algn="ctr" rotWithShape="0">
              <a:prstClr val="black">
                <a:alpha val="18000"/>
              </a:prstClr>
            </a:outerShdw>
          </a:effectLst>
        </p:spPr>
        <p:txBody>
          <a:bodyPr rtlCol="0" anchor="ctr"/>
          <a:lstStyle/>
          <a:p>
            <a:endParaRPr lang="en-US"/>
          </a:p>
        </p:txBody>
      </p:sp>
      <p:sp>
        <p:nvSpPr>
          <p:cNvPr id="57" name="Freeform: Shape 56">
            <a:extLst>
              <a:ext uri="{FF2B5EF4-FFF2-40B4-BE49-F238E27FC236}">
                <a16:creationId xmlns:a16="http://schemas.microsoft.com/office/drawing/2014/main" id="{B54E8B23-B648-0BA5-0009-F93F1D991247}"/>
              </a:ext>
            </a:extLst>
          </p:cNvPr>
          <p:cNvSpPr/>
          <p:nvPr/>
        </p:nvSpPr>
        <p:spPr>
          <a:xfrm>
            <a:off x="3323360" y="2984117"/>
            <a:ext cx="1645904" cy="1640225"/>
          </a:xfrm>
          <a:custGeom>
            <a:avLst/>
            <a:gdLst>
              <a:gd name="connsiteX0" fmla="*/ 729537 w 1317442"/>
              <a:gd name="connsiteY0" fmla="*/ 17132 h 1312897"/>
              <a:gd name="connsiteX1" fmla="*/ 49833 w 1317442"/>
              <a:gd name="connsiteY1" fmla="*/ 453854 h 1312897"/>
              <a:gd name="connsiteX2" fmla="*/ 22305 w 1317442"/>
              <a:gd name="connsiteY2" fmla="*/ 610921 h 1312897"/>
              <a:gd name="connsiteX3" fmla="*/ 888318 w 1317442"/>
              <a:gd name="connsiteY3" fmla="*/ 1303007 h 1312897"/>
              <a:gd name="connsiteX4" fmla="*/ 1035480 w 1317442"/>
              <a:gd name="connsiteY4" fmla="*/ 1241381 h 1312897"/>
              <a:gd name="connsiteX5" fmla="*/ 1310943 w 1317442"/>
              <a:gd name="connsiteY5" fmla="*/ 481667 h 1312897"/>
              <a:gd name="connsiteX6" fmla="*/ 1258269 w 1317442"/>
              <a:gd name="connsiteY6" fmla="*/ 348221 h 1312897"/>
              <a:gd name="connsiteX7" fmla="*/ 871459 w 1317442"/>
              <a:gd name="connsiteY7" fmla="*/ 39135 h 1312897"/>
              <a:gd name="connsiteX8" fmla="*/ 729537 w 1317442"/>
              <a:gd name="connsiteY8" fmla="*/ 17132 h 13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7442" h="1312897">
                <a:moveTo>
                  <a:pt x="729537" y="17132"/>
                </a:moveTo>
                <a:lnTo>
                  <a:pt x="49833" y="453854"/>
                </a:lnTo>
                <a:cubicBezTo>
                  <a:pt x="-3507" y="488144"/>
                  <a:pt x="-16176" y="560629"/>
                  <a:pt x="22305" y="610921"/>
                </a:cubicBezTo>
                <a:cubicBezTo>
                  <a:pt x="248715" y="906958"/>
                  <a:pt x="545704" y="1146035"/>
                  <a:pt x="888318" y="1303007"/>
                </a:cubicBezTo>
                <a:cubicBezTo>
                  <a:pt x="945945" y="1329392"/>
                  <a:pt x="1013858" y="1301007"/>
                  <a:pt x="1035480" y="1241381"/>
                </a:cubicBezTo>
                <a:lnTo>
                  <a:pt x="1310943" y="481667"/>
                </a:lnTo>
                <a:cubicBezTo>
                  <a:pt x="1329612" y="430232"/>
                  <a:pt x="1306847" y="373367"/>
                  <a:pt x="1258269" y="348221"/>
                </a:cubicBezTo>
                <a:cubicBezTo>
                  <a:pt x="1109775" y="271259"/>
                  <a:pt x="978425" y="165818"/>
                  <a:pt x="871459" y="39135"/>
                </a:cubicBezTo>
                <a:cubicBezTo>
                  <a:pt x="836217" y="-2775"/>
                  <a:pt x="775638" y="-12490"/>
                  <a:pt x="729537" y="17132"/>
                </a:cubicBezTo>
                <a:close/>
              </a:path>
            </a:pathLst>
          </a:custGeom>
          <a:solidFill>
            <a:srgbClr val="FFFFFF"/>
          </a:solidFill>
          <a:ln w="9525" cap="flat">
            <a:noFill/>
            <a:prstDash val="solid"/>
            <a:miter/>
          </a:ln>
          <a:effectLst>
            <a:outerShdw blurRad="63500" sx="101000" sy="101000" algn="ctr" rotWithShape="0">
              <a:prstClr val="black">
                <a:alpha val="18000"/>
              </a:prstClr>
            </a:outerShdw>
          </a:effectLst>
        </p:spPr>
        <p:txBody>
          <a:bodyPr rtlCol="0" anchor="ctr"/>
          <a:lstStyle/>
          <a:p>
            <a:endParaRPr lang="en-US"/>
          </a:p>
        </p:txBody>
      </p:sp>
      <p:sp>
        <p:nvSpPr>
          <p:cNvPr id="58" name="Freeform: Shape 57">
            <a:extLst>
              <a:ext uri="{FF2B5EF4-FFF2-40B4-BE49-F238E27FC236}">
                <a16:creationId xmlns:a16="http://schemas.microsoft.com/office/drawing/2014/main" id="{EE23042E-2700-AF6F-6401-B356207B9A01}"/>
              </a:ext>
            </a:extLst>
          </p:cNvPr>
          <p:cNvSpPr/>
          <p:nvPr/>
        </p:nvSpPr>
        <p:spPr>
          <a:xfrm>
            <a:off x="6274609" y="2984110"/>
            <a:ext cx="1645904" cy="1640233"/>
          </a:xfrm>
          <a:custGeom>
            <a:avLst/>
            <a:gdLst>
              <a:gd name="connsiteX0" fmla="*/ 6500 w 1317442"/>
              <a:gd name="connsiteY0" fmla="*/ 481672 h 1312903"/>
              <a:gd name="connsiteX1" fmla="*/ 281963 w 1317442"/>
              <a:gd name="connsiteY1" fmla="*/ 1241386 h 1312903"/>
              <a:gd name="connsiteX2" fmla="*/ 429124 w 1317442"/>
              <a:gd name="connsiteY2" fmla="*/ 1303013 h 1312903"/>
              <a:gd name="connsiteX3" fmla="*/ 1295137 w 1317442"/>
              <a:gd name="connsiteY3" fmla="*/ 610927 h 1312903"/>
              <a:gd name="connsiteX4" fmla="*/ 1267610 w 1317442"/>
              <a:gd name="connsiteY4" fmla="*/ 453859 h 1312903"/>
              <a:gd name="connsiteX5" fmla="*/ 587906 w 1317442"/>
              <a:gd name="connsiteY5" fmla="*/ 17138 h 1312903"/>
              <a:gd name="connsiteX6" fmla="*/ 445983 w 1317442"/>
              <a:gd name="connsiteY6" fmla="*/ 39045 h 1312903"/>
              <a:gd name="connsiteX7" fmla="*/ 59173 w 1317442"/>
              <a:gd name="connsiteY7" fmla="*/ 348132 h 1312903"/>
              <a:gd name="connsiteX8" fmla="*/ 6500 w 1317442"/>
              <a:gd name="connsiteY8" fmla="*/ 481672 h 1312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7442" h="1312903">
                <a:moveTo>
                  <a:pt x="6500" y="481672"/>
                </a:moveTo>
                <a:lnTo>
                  <a:pt x="281963" y="1241386"/>
                </a:lnTo>
                <a:cubicBezTo>
                  <a:pt x="303585" y="1301013"/>
                  <a:pt x="371498" y="1329397"/>
                  <a:pt x="429124" y="1303013"/>
                </a:cubicBezTo>
                <a:cubicBezTo>
                  <a:pt x="771643" y="1146041"/>
                  <a:pt x="1068728" y="906964"/>
                  <a:pt x="1295137" y="610927"/>
                </a:cubicBezTo>
                <a:cubicBezTo>
                  <a:pt x="1333618" y="560635"/>
                  <a:pt x="1320950" y="488149"/>
                  <a:pt x="1267610" y="453859"/>
                </a:cubicBezTo>
                <a:lnTo>
                  <a:pt x="587906" y="17138"/>
                </a:lnTo>
                <a:cubicBezTo>
                  <a:pt x="541900" y="-12485"/>
                  <a:pt x="481321" y="-2769"/>
                  <a:pt x="445983" y="39045"/>
                </a:cubicBezTo>
                <a:cubicBezTo>
                  <a:pt x="339018" y="165823"/>
                  <a:pt x="207763" y="271265"/>
                  <a:pt x="59173" y="348132"/>
                </a:cubicBezTo>
                <a:cubicBezTo>
                  <a:pt x="10596" y="373373"/>
                  <a:pt x="-12169" y="430237"/>
                  <a:pt x="6500" y="481672"/>
                </a:cubicBezTo>
                <a:close/>
              </a:path>
            </a:pathLst>
          </a:custGeom>
          <a:solidFill>
            <a:srgbClr val="FFFFFF"/>
          </a:solidFill>
          <a:ln w="9525" cap="flat">
            <a:noFill/>
            <a:prstDash val="solid"/>
            <a:miter/>
          </a:ln>
          <a:effectLst>
            <a:outerShdw blurRad="63500" sx="101000" sy="101000" algn="ctr" rotWithShape="0">
              <a:prstClr val="black">
                <a:alpha val="18000"/>
              </a:prstClr>
            </a:outerShdw>
          </a:effectLst>
        </p:spPr>
        <p:txBody>
          <a:bodyPr rtlCol="0" anchor="ctr"/>
          <a:lstStyle/>
          <a:p>
            <a:endParaRPr lang="en-US"/>
          </a:p>
        </p:txBody>
      </p:sp>
      <p:sp>
        <p:nvSpPr>
          <p:cNvPr id="59" name="Freeform: Shape 58">
            <a:extLst>
              <a:ext uri="{FF2B5EF4-FFF2-40B4-BE49-F238E27FC236}">
                <a16:creationId xmlns:a16="http://schemas.microsoft.com/office/drawing/2014/main" id="{61DF1452-C5BC-37E2-BD6B-5DC921960BD5}"/>
              </a:ext>
            </a:extLst>
          </p:cNvPr>
          <p:cNvSpPr/>
          <p:nvPr/>
        </p:nvSpPr>
        <p:spPr>
          <a:xfrm>
            <a:off x="7039451" y="2098165"/>
            <a:ext cx="1430774" cy="1331446"/>
          </a:xfrm>
          <a:custGeom>
            <a:avLst/>
            <a:gdLst>
              <a:gd name="connsiteX0" fmla="*/ 121431 w 1145244"/>
              <a:gd name="connsiteY0" fmla="*/ 95250 h 1065739"/>
              <a:gd name="connsiteX1" fmla="*/ 10655 w 1145244"/>
              <a:gd name="connsiteY1" fmla="*/ 473297 h 1065739"/>
              <a:gd name="connsiteX2" fmla="*/ 49613 w 1145244"/>
              <a:gd name="connsiteY2" fmla="*/ 611791 h 1065739"/>
              <a:gd name="connsiteX3" fmla="*/ 729412 w 1145244"/>
              <a:gd name="connsiteY3" fmla="*/ 1048512 h 1065739"/>
              <a:gd name="connsiteX4" fmla="*/ 883431 w 1145244"/>
              <a:gd name="connsiteY4" fmla="*/ 1008698 h 1065739"/>
              <a:gd name="connsiteX5" fmla="*/ 1144892 w 1145244"/>
              <a:gd name="connsiteY5" fmla="*/ 117062 h 1065739"/>
              <a:gd name="connsiteX6" fmla="*/ 1036783 w 1145244"/>
              <a:gd name="connsiteY6" fmla="*/ 0 h 1065739"/>
              <a:gd name="connsiteX7" fmla="*/ 228968 w 1145244"/>
              <a:gd name="connsiteY7" fmla="*/ 0 h 1065739"/>
              <a:gd name="connsiteX8" fmla="*/ 121431 w 1145244"/>
              <a:gd name="connsiteY8" fmla="*/ 95250 h 1065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5244" h="1065739">
                <a:moveTo>
                  <a:pt x="121431" y="95250"/>
                </a:moveTo>
                <a:cubicBezTo>
                  <a:pt x="104191" y="228886"/>
                  <a:pt x="66186" y="356044"/>
                  <a:pt x="10655" y="473297"/>
                </a:cubicBezTo>
                <a:cubicBezTo>
                  <a:pt x="-12776" y="522827"/>
                  <a:pt x="3416" y="582073"/>
                  <a:pt x="49613" y="611791"/>
                </a:cubicBezTo>
                <a:lnTo>
                  <a:pt x="729412" y="1048512"/>
                </a:lnTo>
                <a:cubicBezTo>
                  <a:pt x="782561" y="1082612"/>
                  <a:pt x="853618" y="1064419"/>
                  <a:pt x="883431" y="1008698"/>
                </a:cubicBezTo>
                <a:cubicBezTo>
                  <a:pt x="1027544" y="739235"/>
                  <a:pt x="1119270" y="437483"/>
                  <a:pt x="1144892" y="117062"/>
                </a:cubicBezTo>
                <a:cubicBezTo>
                  <a:pt x="1149940" y="54007"/>
                  <a:pt x="1100125" y="0"/>
                  <a:pt x="1036783" y="0"/>
                </a:cubicBezTo>
                <a:lnTo>
                  <a:pt x="228968" y="0"/>
                </a:lnTo>
                <a:cubicBezTo>
                  <a:pt x="174199" y="95"/>
                  <a:pt x="128480" y="40958"/>
                  <a:pt x="121431" y="95250"/>
                </a:cubicBezTo>
                <a:close/>
              </a:path>
            </a:pathLst>
          </a:custGeom>
          <a:solidFill>
            <a:srgbClr val="FFFFFF"/>
          </a:solidFill>
          <a:ln w="9525" cap="flat">
            <a:noFill/>
            <a:prstDash val="solid"/>
            <a:miter/>
          </a:ln>
          <a:effectLst>
            <a:outerShdw blurRad="63500" sx="101000" sy="101000" algn="ctr" rotWithShape="0">
              <a:prstClr val="black">
                <a:alpha val="18000"/>
              </a:prstClr>
            </a:outerShdw>
          </a:effectLst>
        </p:spPr>
        <p:txBody>
          <a:bodyPr rtlCol="0" anchor="ctr"/>
          <a:lstStyle/>
          <a:p>
            <a:endParaRPr lang="en-US"/>
          </a:p>
        </p:txBody>
      </p:sp>
      <p:sp>
        <p:nvSpPr>
          <p:cNvPr id="60" name="Freeform: Shape 59">
            <a:extLst>
              <a:ext uri="{FF2B5EF4-FFF2-40B4-BE49-F238E27FC236}">
                <a16:creationId xmlns:a16="http://schemas.microsoft.com/office/drawing/2014/main" id="{B367106E-B668-44F4-5D7D-65862FDBC4AB}"/>
              </a:ext>
            </a:extLst>
          </p:cNvPr>
          <p:cNvSpPr/>
          <p:nvPr/>
        </p:nvSpPr>
        <p:spPr>
          <a:xfrm>
            <a:off x="2773649" y="2098283"/>
            <a:ext cx="1430774" cy="1331446"/>
          </a:xfrm>
          <a:custGeom>
            <a:avLst/>
            <a:gdLst>
              <a:gd name="connsiteX0" fmla="*/ 916276 w 1145244"/>
              <a:gd name="connsiteY0" fmla="*/ 0 h 1065739"/>
              <a:gd name="connsiteX1" fmla="*/ 108461 w 1145244"/>
              <a:gd name="connsiteY1" fmla="*/ 0 h 1065739"/>
              <a:gd name="connsiteX2" fmla="*/ 352 w 1145244"/>
              <a:gd name="connsiteY2" fmla="*/ 117062 h 1065739"/>
              <a:gd name="connsiteX3" fmla="*/ 261813 w 1145244"/>
              <a:gd name="connsiteY3" fmla="*/ 1008697 h 1065739"/>
              <a:gd name="connsiteX4" fmla="*/ 415832 w 1145244"/>
              <a:gd name="connsiteY4" fmla="*/ 1048512 h 1065739"/>
              <a:gd name="connsiteX5" fmla="*/ 1095632 w 1145244"/>
              <a:gd name="connsiteY5" fmla="*/ 611791 h 1065739"/>
              <a:gd name="connsiteX6" fmla="*/ 1134589 w 1145244"/>
              <a:gd name="connsiteY6" fmla="*/ 473297 h 1065739"/>
              <a:gd name="connsiteX7" fmla="*/ 1023813 w 1145244"/>
              <a:gd name="connsiteY7" fmla="*/ 95250 h 1065739"/>
              <a:gd name="connsiteX8" fmla="*/ 916276 w 1145244"/>
              <a:gd name="connsiteY8" fmla="*/ 0 h 1065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5244" h="1065739">
                <a:moveTo>
                  <a:pt x="916276" y="0"/>
                </a:moveTo>
                <a:lnTo>
                  <a:pt x="108461" y="0"/>
                </a:lnTo>
                <a:cubicBezTo>
                  <a:pt x="45215" y="0"/>
                  <a:pt x="-4696" y="54007"/>
                  <a:pt x="352" y="117062"/>
                </a:cubicBezTo>
                <a:cubicBezTo>
                  <a:pt x="26069" y="437388"/>
                  <a:pt x="117700" y="739140"/>
                  <a:pt x="261813" y="1008697"/>
                </a:cubicBezTo>
                <a:cubicBezTo>
                  <a:pt x="291626" y="1064419"/>
                  <a:pt x="362683" y="1082612"/>
                  <a:pt x="415832" y="1048512"/>
                </a:cubicBezTo>
                <a:lnTo>
                  <a:pt x="1095632" y="611791"/>
                </a:lnTo>
                <a:cubicBezTo>
                  <a:pt x="1141828" y="582168"/>
                  <a:pt x="1158021" y="522922"/>
                  <a:pt x="1134589" y="473297"/>
                </a:cubicBezTo>
                <a:cubicBezTo>
                  <a:pt x="1079058" y="356044"/>
                  <a:pt x="1041054" y="228886"/>
                  <a:pt x="1023813" y="95250"/>
                </a:cubicBezTo>
                <a:cubicBezTo>
                  <a:pt x="1016765" y="40862"/>
                  <a:pt x="970950" y="0"/>
                  <a:pt x="916276" y="0"/>
                </a:cubicBezTo>
                <a:close/>
              </a:path>
            </a:pathLst>
          </a:custGeom>
          <a:solidFill>
            <a:srgbClr val="FFFFFF"/>
          </a:solidFill>
          <a:ln w="9525" cap="flat">
            <a:noFill/>
            <a:prstDash val="solid"/>
            <a:miter/>
          </a:ln>
          <a:effectLst>
            <a:outerShdw blurRad="63500" sx="101000" sy="101000" algn="ctr" rotWithShape="0">
              <a:prstClr val="black">
                <a:alpha val="18000"/>
              </a:prstClr>
            </a:outerShdw>
          </a:effectLst>
        </p:spPr>
        <p:txBody>
          <a:bodyPr rtlCol="0" anchor="ctr"/>
          <a:lstStyle/>
          <a:p>
            <a:endParaRPr lang="en-US"/>
          </a:p>
        </p:txBody>
      </p:sp>
      <p:sp>
        <p:nvSpPr>
          <p:cNvPr id="61" name="Freeform: Shape 60">
            <a:extLst>
              <a:ext uri="{FF2B5EF4-FFF2-40B4-BE49-F238E27FC236}">
                <a16:creationId xmlns:a16="http://schemas.microsoft.com/office/drawing/2014/main" id="{2703C5DB-FA29-880E-AEA2-1CEBEA6874A6}"/>
              </a:ext>
            </a:extLst>
          </p:cNvPr>
          <p:cNvSpPr/>
          <p:nvPr/>
        </p:nvSpPr>
        <p:spPr>
          <a:xfrm>
            <a:off x="4010799" y="3447805"/>
            <a:ext cx="437627" cy="436899"/>
          </a:xfrm>
          <a:custGeom>
            <a:avLst/>
            <a:gdLst>
              <a:gd name="connsiteX0" fmla="*/ 311206 w 350293"/>
              <a:gd name="connsiteY0" fmla="*/ 39076 h 349710"/>
              <a:gd name="connsiteX1" fmla="*/ 122325 w 350293"/>
              <a:gd name="connsiteY1" fmla="*/ 39076 h 349710"/>
              <a:gd name="connsiteX2" fmla="*/ 113562 w 350293"/>
              <a:gd name="connsiteY2" fmla="*/ 218242 h 349710"/>
              <a:gd name="connsiteX3" fmla="*/ 99751 w 350293"/>
              <a:gd name="connsiteY3" fmla="*/ 232053 h 349710"/>
              <a:gd name="connsiteX4" fmla="*/ 97655 w 350293"/>
              <a:gd name="connsiteY4" fmla="*/ 229957 h 349710"/>
              <a:gd name="connsiteX5" fmla="*/ 77176 w 350293"/>
              <a:gd name="connsiteY5" fmla="*/ 229957 h 349710"/>
              <a:gd name="connsiteX6" fmla="*/ 4215 w 350293"/>
              <a:gd name="connsiteY6" fmla="*/ 302919 h 349710"/>
              <a:gd name="connsiteX7" fmla="*/ 4215 w 350293"/>
              <a:gd name="connsiteY7" fmla="*/ 323398 h 349710"/>
              <a:gd name="connsiteX8" fmla="*/ 15264 w 350293"/>
              <a:gd name="connsiteY8" fmla="*/ 334447 h 349710"/>
              <a:gd name="connsiteX9" fmla="*/ 26313 w 350293"/>
              <a:gd name="connsiteY9" fmla="*/ 345496 h 349710"/>
              <a:gd name="connsiteX10" fmla="*/ 46792 w 350293"/>
              <a:gd name="connsiteY10" fmla="*/ 345496 h 349710"/>
              <a:gd name="connsiteX11" fmla="*/ 119753 w 350293"/>
              <a:gd name="connsiteY11" fmla="*/ 272534 h 349710"/>
              <a:gd name="connsiteX12" fmla="*/ 119753 w 350293"/>
              <a:gd name="connsiteY12" fmla="*/ 252055 h 349710"/>
              <a:gd name="connsiteX13" fmla="*/ 118229 w 350293"/>
              <a:gd name="connsiteY13" fmla="*/ 250531 h 349710"/>
              <a:gd name="connsiteX14" fmla="*/ 132040 w 350293"/>
              <a:gd name="connsiteY14" fmla="*/ 236720 h 349710"/>
              <a:gd name="connsiteX15" fmla="*/ 216813 w 350293"/>
              <a:gd name="connsiteY15" fmla="*/ 267010 h 349710"/>
              <a:gd name="connsiteX16" fmla="*/ 311301 w 350293"/>
              <a:gd name="connsiteY16" fmla="*/ 227957 h 349710"/>
              <a:gd name="connsiteX17" fmla="*/ 311206 w 350293"/>
              <a:gd name="connsiteY17" fmla="*/ 39076 h 349710"/>
              <a:gd name="connsiteX18" fmla="*/ 289203 w 350293"/>
              <a:gd name="connsiteY18" fmla="*/ 205954 h 349710"/>
              <a:gd name="connsiteX19" fmla="*/ 144328 w 350293"/>
              <a:gd name="connsiteY19" fmla="*/ 205954 h 349710"/>
              <a:gd name="connsiteX20" fmla="*/ 144328 w 350293"/>
              <a:gd name="connsiteY20" fmla="*/ 61079 h 349710"/>
              <a:gd name="connsiteX21" fmla="*/ 216718 w 350293"/>
              <a:gd name="connsiteY21" fmla="*/ 31171 h 349710"/>
              <a:gd name="connsiteX22" fmla="*/ 289108 w 350293"/>
              <a:gd name="connsiteY22" fmla="*/ 61079 h 349710"/>
              <a:gd name="connsiteX23" fmla="*/ 289203 w 350293"/>
              <a:gd name="connsiteY23" fmla="*/ 205954 h 349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50293" h="349710">
                <a:moveTo>
                  <a:pt x="311206" y="39076"/>
                </a:moveTo>
                <a:cubicBezTo>
                  <a:pt x="259104" y="-13025"/>
                  <a:pt x="174331" y="-13025"/>
                  <a:pt x="122325" y="39076"/>
                </a:cubicBezTo>
                <a:cubicBezTo>
                  <a:pt x="73366" y="88035"/>
                  <a:pt x="70414" y="165854"/>
                  <a:pt x="113562" y="218242"/>
                </a:cubicBezTo>
                <a:lnTo>
                  <a:pt x="99751" y="232053"/>
                </a:lnTo>
                <a:lnTo>
                  <a:pt x="97655" y="229957"/>
                </a:lnTo>
                <a:cubicBezTo>
                  <a:pt x="92035" y="224338"/>
                  <a:pt x="82891" y="224338"/>
                  <a:pt x="77176" y="229957"/>
                </a:cubicBezTo>
                <a:lnTo>
                  <a:pt x="4215" y="302919"/>
                </a:lnTo>
                <a:cubicBezTo>
                  <a:pt x="-1405" y="308539"/>
                  <a:pt x="-1405" y="317683"/>
                  <a:pt x="4215" y="323398"/>
                </a:cubicBezTo>
                <a:lnTo>
                  <a:pt x="15264" y="334447"/>
                </a:lnTo>
                <a:lnTo>
                  <a:pt x="26313" y="345496"/>
                </a:lnTo>
                <a:cubicBezTo>
                  <a:pt x="31933" y="351115"/>
                  <a:pt x="41077" y="351115"/>
                  <a:pt x="46792" y="345496"/>
                </a:cubicBezTo>
                <a:lnTo>
                  <a:pt x="119753" y="272534"/>
                </a:lnTo>
                <a:cubicBezTo>
                  <a:pt x="125373" y="266914"/>
                  <a:pt x="125373" y="257770"/>
                  <a:pt x="119753" y="252055"/>
                </a:cubicBezTo>
                <a:lnTo>
                  <a:pt x="118229" y="250531"/>
                </a:lnTo>
                <a:lnTo>
                  <a:pt x="132040" y="236720"/>
                </a:lnTo>
                <a:cubicBezTo>
                  <a:pt x="156615" y="256913"/>
                  <a:pt x="186714" y="267010"/>
                  <a:pt x="216813" y="267010"/>
                </a:cubicBezTo>
                <a:cubicBezTo>
                  <a:pt x="251008" y="267010"/>
                  <a:pt x="285202" y="253960"/>
                  <a:pt x="311301" y="227957"/>
                </a:cubicBezTo>
                <a:cubicBezTo>
                  <a:pt x="363307" y="175951"/>
                  <a:pt x="363307" y="91178"/>
                  <a:pt x="311206" y="39076"/>
                </a:cubicBezTo>
                <a:close/>
                <a:moveTo>
                  <a:pt x="289203" y="205954"/>
                </a:moveTo>
                <a:cubicBezTo>
                  <a:pt x="249293" y="245864"/>
                  <a:pt x="184333" y="245864"/>
                  <a:pt x="144328" y="205954"/>
                </a:cubicBezTo>
                <a:cubicBezTo>
                  <a:pt x="104418" y="166045"/>
                  <a:pt x="104418" y="101084"/>
                  <a:pt x="144328" y="61079"/>
                </a:cubicBezTo>
                <a:cubicBezTo>
                  <a:pt x="164330" y="41077"/>
                  <a:pt x="190524" y="31171"/>
                  <a:pt x="216718" y="31171"/>
                </a:cubicBezTo>
                <a:cubicBezTo>
                  <a:pt x="242911" y="31171"/>
                  <a:pt x="269200" y="41172"/>
                  <a:pt x="289108" y="61079"/>
                </a:cubicBezTo>
                <a:cubicBezTo>
                  <a:pt x="329113" y="101084"/>
                  <a:pt x="329113" y="166045"/>
                  <a:pt x="289203" y="205954"/>
                </a:cubicBezTo>
                <a:close/>
              </a:path>
            </a:pathLst>
          </a:custGeom>
          <a:solidFill>
            <a:schemeClr val="tx1">
              <a:lumMod val="65000"/>
              <a:lumOff val="35000"/>
            </a:schemeClr>
          </a:solidFill>
          <a:ln w="9525" cap="flat">
            <a:noFill/>
            <a:prstDash val="solid"/>
            <a:miter/>
          </a:ln>
        </p:spPr>
        <p:txBody>
          <a:bodyPr rtlCol="0" anchor="ctr"/>
          <a:lstStyle/>
          <a:p>
            <a:endParaRPr lang="en-US">
              <a:solidFill>
                <a:srgbClr val="003566"/>
              </a:solidFill>
            </a:endParaRPr>
          </a:p>
        </p:txBody>
      </p:sp>
      <p:grpSp>
        <p:nvGrpSpPr>
          <p:cNvPr id="62" name="Graphic 25">
            <a:extLst>
              <a:ext uri="{FF2B5EF4-FFF2-40B4-BE49-F238E27FC236}">
                <a16:creationId xmlns:a16="http://schemas.microsoft.com/office/drawing/2014/main" id="{A6CF770B-19C3-488E-0457-BF679C015445}"/>
              </a:ext>
            </a:extLst>
          </p:cNvPr>
          <p:cNvGrpSpPr/>
          <p:nvPr/>
        </p:nvGrpSpPr>
        <p:grpSpPr>
          <a:xfrm>
            <a:off x="3296605" y="2392981"/>
            <a:ext cx="394163" cy="394060"/>
            <a:chOff x="3877926" y="3516937"/>
            <a:chExt cx="315503" cy="315420"/>
          </a:xfrm>
          <a:solidFill>
            <a:schemeClr val="tx1">
              <a:lumMod val="65000"/>
              <a:lumOff val="35000"/>
            </a:schemeClr>
          </a:solidFill>
        </p:grpSpPr>
        <p:sp>
          <p:nvSpPr>
            <p:cNvPr id="63" name="Freeform: Shape 62">
              <a:extLst>
                <a:ext uri="{FF2B5EF4-FFF2-40B4-BE49-F238E27FC236}">
                  <a16:creationId xmlns:a16="http://schemas.microsoft.com/office/drawing/2014/main" id="{AFD41F44-35E8-40AF-314D-EB06FFC30206}"/>
                </a:ext>
              </a:extLst>
            </p:cNvPr>
            <p:cNvSpPr/>
            <p:nvPr/>
          </p:nvSpPr>
          <p:spPr>
            <a:xfrm>
              <a:off x="3919456" y="3516937"/>
              <a:ext cx="273974" cy="273891"/>
            </a:xfrm>
            <a:custGeom>
              <a:avLst/>
              <a:gdLst>
                <a:gd name="connsiteX0" fmla="*/ 260699 w 273974"/>
                <a:gd name="connsiteY0" fmla="*/ 13287 h 273891"/>
                <a:gd name="connsiteX1" fmla="*/ 260699 w 273974"/>
                <a:gd name="connsiteY1" fmla="*/ 13287 h 273891"/>
                <a:gd name="connsiteX2" fmla="*/ 196501 w 273974"/>
                <a:gd name="connsiteY2" fmla="*/ 13287 h 273891"/>
                <a:gd name="connsiteX3" fmla="*/ 173831 w 273974"/>
                <a:gd name="connsiteY3" fmla="*/ 35957 h 273891"/>
                <a:gd name="connsiteX4" fmla="*/ 0 w 273974"/>
                <a:gd name="connsiteY4" fmla="*/ 209693 h 273891"/>
                <a:gd name="connsiteX5" fmla="*/ 32004 w 273974"/>
                <a:gd name="connsiteY5" fmla="*/ 241697 h 273891"/>
                <a:gd name="connsiteX6" fmla="*/ 64198 w 273974"/>
                <a:gd name="connsiteY6" fmla="*/ 273891 h 273891"/>
                <a:gd name="connsiteX7" fmla="*/ 237935 w 273974"/>
                <a:gd name="connsiteY7" fmla="*/ 100155 h 273891"/>
                <a:gd name="connsiteX8" fmla="*/ 260604 w 273974"/>
                <a:gd name="connsiteY8" fmla="*/ 77486 h 273891"/>
                <a:gd name="connsiteX9" fmla="*/ 260699 w 273974"/>
                <a:gd name="connsiteY9" fmla="*/ 13287 h 273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3974" h="273891">
                  <a:moveTo>
                    <a:pt x="260699" y="13287"/>
                  </a:moveTo>
                  <a:cubicBezTo>
                    <a:pt x="260604" y="13287"/>
                    <a:pt x="260604" y="13287"/>
                    <a:pt x="260699" y="13287"/>
                  </a:cubicBezTo>
                  <a:cubicBezTo>
                    <a:pt x="242888" y="-4429"/>
                    <a:pt x="214217" y="-4429"/>
                    <a:pt x="196501" y="13287"/>
                  </a:cubicBezTo>
                  <a:lnTo>
                    <a:pt x="173831" y="35957"/>
                  </a:lnTo>
                  <a:lnTo>
                    <a:pt x="0" y="209693"/>
                  </a:lnTo>
                  <a:lnTo>
                    <a:pt x="32004" y="241697"/>
                  </a:lnTo>
                  <a:lnTo>
                    <a:pt x="64198" y="273891"/>
                  </a:lnTo>
                  <a:lnTo>
                    <a:pt x="237935" y="100155"/>
                  </a:lnTo>
                  <a:lnTo>
                    <a:pt x="260604" y="77486"/>
                  </a:lnTo>
                  <a:cubicBezTo>
                    <a:pt x="278416" y="59769"/>
                    <a:pt x="278416" y="31004"/>
                    <a:pt x="260699" y="13287"/>
                  </a:cubicBezTo>
                  <a:close/>
                </a:path>
              </a:pathLst>
            </a:custGeom>
            <a:grpFill/>
            <a:ln w="9525" cap="flat">
              <a:noFill/>
              <a:prstDash val="solid"/>
              <a:miter/>
            </a:ln>
          </p:spPr>
          <p:txBody>
            <a:bodyPr rtlCol="0" anchor="ctr"/>
            <a:lstStyle/>
            <a:p>
              <a:endParaRPr lang="en-US">
                <a:solidFill>
                  <a:srgbClr val="003566"/>
                </a:solidFill>
              </a:endParaRPr>
            </a:p>
          </p:txBody>
        </p:sp>
        <p:sp>
          <p:nvSpPr>
            <p:cNvPr id="64" name="Freeform: Shape 63">
              <a:extLst>
                <a:ext uri="{FF2B5EF4-FFF2-40B4-BE49-F238E27FC236}">
                  <a16:creationId xmlns:a16="http://schemas.microsoft.com/office/drawing/2014/main" id="{5E6CAF8D-1BFE-BE87-2019-FBF0DB0CC4E3}"/>
                </a:ext>
              </a:extLst>
            </p:cNvPr>
            <p:cNvSpPr/>
            <p:nvPr/>
          </p:nvSpPr>
          <p:spPr>
            <a:xfrm>
              <a:off x="3877926" y="3769873"/>
              <a:ext cx="91249" cy="62484"/>
            </a:xfrm>
            <a:custGeom>
              <a:avLst/>
              <a:gdLst>
                <a:gd name="connsiteX0" fmla="*/ 62389 w 91249"/>
                <a:gd name="connsiteY0" fmla="*/ 0 h 62484"/>
                <a:gd name="connsiteX1" fmla="*/ 0 w 91249"/>
                <a:gd name="connsiteY1" fmla="*/ 62389 h 62484"/>
                <a:gd name="connsiteX2" fmla="*/ 0 w 91249"/>
                <a:gd name="connsiteY2" fmla="*/ 62484 h 62484"/>
                <a:gd name="connsiteX3" fmla="*/ 91250 w 91249"/>
                <a:gd name="connsiteY3" fmla="*/ 28861 h 62484"/>
              </a:gdLst>
              <a:ahLst/>
              <a:cxnLst>
                <a:cxn ang="0">
                  <a:pos x="connsiteX0" y="connsiteY0"/>
                </a:cxn>
                <a:cxn ang="0">
                  <a:pos x="connsiteX1" y="connsiteY1"/>
                </a:cxn>
                <a:cxn ang="0">
                  <a:pos x="connsiteX2" y="connsiteY2"/>
                </a:cxn>
                <a:cxn ang="0">
                  <a:pos x="connsiteX3" y="connsiteY3"/>
                </a:cxn>
              </a:cxnLst>
              <a:rect l="l" t="t" r="r" b="b"/>
              <a:pathLst>
                <a:path w="91249" h="62484">
                  <a:moveTo>
                    <a:pt x="62389" y="0"/>
                  </a:moveTo>
                  <a:lnTo>
                    <a:pt x="0" y="62389"/>
                  </a:lnTo>
                  <a:lnTo>
                    <a:pt x="0" y="62484"/>
                  </a:lnTo>
                  <a:lnTo>
                    <a:pt x="91250" y="28861"/>
                  </a:lnTo>
                  <a:close/>
                </a:path>
              </a:pathLst>
            </a:custGeom>
            <a:grpFill/>
            <a:ln w="9525" cap="flat">
              <a:noFill/>
              <a:prstDash val="solid"/>
              <a:miter/>
            </a:ln>
          </p:spPr>
          <p:txBody>
            <a:bodyPr rtlCol="0" anchor="ctr"/>
            <a:lstStyle/>
            <a:p>
              <a:endParaRPr lang="en-US">
                <a:solidFill>
                  <a:srgbClr val="003566"/>
                </a:solidFill>
              </a:endParaRPr>
            </a:p>
          </p:txBody>
        </p:sp>
        <p:sp>
          <p:nvSpPr>
            <p:cNvPr id="65" name="Freeform: Shape 64">
              <a:extLst>
                <a:ext uri="{FF2B5EF4-FFF2-40B4-BE49-F238E27FC236}">
                  <a16:creationId xmlns:a16="http://schemas.microsoft.com/office/drawing/2014/main" id="{6350F16C-EA9C-5B3E-8240-CB8031C8DD59}"/>
                </a:ext>
              </a:extLst>
            </p:cNvPr>
            <p:cNvSpPr/>
            <p:nvPr/>
          </p:nvSpPr>
          <p:spPr>
            <a:xfrm>
              <a:off x="3877926" y="3741108"/>
              <a:ext cx="62388" cy="91154"/>
            </a:xfrm>
            <a:custGeom>
              <a:avLst/>
              <a:gdLst>
                <a:gd name="connsiteX0" fmla="*/ 62389 w 62388"/>
                <a:gd name="connsiteY0" fmla="*/ 28765 h 91154"/>
                <a:gd name="connsiteX1" fmla="*/ 33528 w 62388"/>
                <a:gd name="connsiteY1" fmla="*/ 0 h 91154"/>
                <a:gd name="connsiteX2" fmla="*/ 4763 w 62388"/>
                <a:gd name="connsiteY2" fmla="*/ 78296 h 91154"/>
                <a:gd name="connsiteX3" fmla="*/ 0 w 62388"/>
                <a:gd name="connsiteY3" fmla="*/ 91154 h 91154"/>
              </a:gdLst>
              <a:ahLst/>
              <a:cxnLst>
                <a:cxn ang="0">
                  <a:pos x="connsiteX0" y="connsiteY0"/>
                </a:cxn>
                <a:cxn ang="0">
                  <a:pos x="connsiteX1" y="connsiteY1"/>
                </a:cxn>
                <a:cxn ang="0">
                  <a:pos x="connsiteX2" y="connsiteY2"/>
                </a:cxn>
                <a:cxn ang="0">
                  <a:pos x="connsiteX3" y="connsiteY3"/>
                </a:cxn>
              </a:cxnLst>
              <a:rect l="l" t="t" r="r" b="b"/>
              <a:pathLst>
                <a:path w="62388" h="91154">
                  <a:moveTo>
                    <a:pt x="62389" y="28765"/>
                  </a:moveTo>
                  <a:lnTo>
                    <a:pt x="33528" y="0"/>
                  </a:lnTo>
                  <a:lnTo>
                    <a:pt x="4763" y="78296"/>
                  </a:lnTo>
                  <a:lnTo>
                    <a:pt x="0" y="91154"/>
                  </a:lnTo>
                  <a:close/>
                </a:path>
              </a:pathLst>
            </a:custGeom>
            <a:grpFill/>
            <a:ln w="9525" cap="flat">
              <a:noFill/>
              <a:prstDash val="solid"/>
              <a:miter/>
            </a:ln>
          </p:spPr>
          <p:txBody>
            <a:bodyPr rtlCol="0" anchor="ctr"/>
            <a:lstStyle/>
            <a:p>
              <a:endParaRPr lang="en-US">
                <a:solidFill>
                  <a:srgbClr val="003566"/>
                </a:solidFill>
              </a:endParaRPr>
            </a:p>
          </p:txBody>
        </p:sp>
      </p:grpSp>
      <p:sp>
        <p:nvSpPr>
          <p:cNvPr id="66" name="Freeform: Shape 65">
            <a:extLst>
              <a:ext uri="{FF2B5EF4-FFF2-40B4-BE49-F238E27FC236}">
                <a16:creationId xmlns:a16="http://schemas.microsoft.com/office/drawing/2014/main" id="{51823105-6A40-1FC2-E621-6104F463BEA1}"/>
              </a:ext>
            </a:extLst>
          </p:cNvPr>
          <p:cNvSpPr/>
          <p:nvPr/>
        </p:nvSpPr>
        <p:spPr>
          <a:xfrm>
            <a:off x="5403100" y="3975945"/>
            <a:ext cx="415063" cy="422559"/>
          </a:xfrm>
          <a:custGeom>
            <a:avLst/>
            <a:gdLst>
              <a:gd name="connsiteX0" fmla="*/ 166306 w 332232"/>
              <a:gd name="connsiteY0" fmla="*/ 164497 h 338232"/>
              <a:gd name="connsiteX1" fmla="*/ 243935 w 332232"/>
              <a:gd name="connsiteY1" fmla="*/ 109347 h 338232"/>
              <a:gd name="connsiteX2" fmla="*/ 248603 w 332232"/>
              <a:gd name="connsiteY2" fmla="*/ 82296 h 338232"/>
              <a:gd name="connsiteX3" fmla="*/ 166306 w 332232"/>
              <a:gd name="connsiteY3" fmla="*/ 0 h 338232"/>
              <a:gd name="connsiteX4" fmla="*/ 84011 w 332232"/>
              <a:gd name="connsiteY4" fmla="*/ 82296 h 338232"/>
              <a:gd name="connsiteX5" fmla="*/ 88963 w 332232"/>
              <a:gd name="connsiteY5" fmla="*/ 110109 h 338232"/>
              <a:gd name="connsiteX6" fmla="*/ 166306 w 332232"/>
              <a:gd name="connsiteY6" fmla="*/ 164497 h 338232"/>
              <a:gd name="connsiteX7" fmla="*/ 193738 w 332232"/>
              <a:gd name="connsiteY7" fmla="*/ 174403 h 338232"/>
              <a:gd name="connsiteX8" fmla="*/ 175165 w 332232"/>
              <a:gd name="connsiteY8" fmla="*/ 192119 h 338232"/>
              <a:gd name="connsiteX9" fmla="*/ 199263 w 332232"/>
              <a:gd name="connsiteY9" fmla="*/ 299180 h 338232"/>
              <a:gd name="connsiteX10" fmla="*/ 166211 w 332232"/>
              <a:gd name="connsiteY10" fmla="*/ 331946 h 338232"/>
              <a:gd name="connsiteX11" fmla="*/ 133160 w 332232"/>
              <a:gd name="connsiteY11" fmla="*/ 299180 h 338232"/>
              <a:gd name="connsiteX12" fmla="*/ 157258 w 332232"/>
              <a:gd name="connsiteY12" fmla="*/ 192119 h 338232"/>
              <a:gd name="connsiteX13" fmla="*/ 138684 w 332232"/>
              <a:gd name="connsiteY13" fmla="*/ 174403 h 338232"/>
              <a:gd name="connsiteX14" fmla="*/ 0 w 332232"/>
              <a:gd name="connsiteY14" fmla="*/ 338233 h 338232"/>
              <a:gd name="connsiteX15" fmla="*/ 332232 w 332232"/>
              <a:gd name="connsiteY15" fmla="*/ 338233 h 338232"/>
              <a:gd name="connsiteX16" fmla="*/ 193738 w 332232"/>
              <a:gd name="connsiteY16" fmla="*/ 174403 h 33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2232" h="338232">
                <a:moveTo>
                  <a:pt x="166306" y="164497"/>
                </a:moveTo>
                <a:cubicBezTo>
                  <a:pt x="202216" y="164497"/>
                  <a:pt x="232696" y="141446"/>
                  <a:pt x="243935" y="109347"/>
                </a:cubicBezTo>
                <a:cubicBezTo>
                  <a:pt x="246888" y="100870"/>
                  <a:pt x="248603" y="91821"/>
                  <a:pt x="248603" y="82296"/>
                </a:cubicBezTo>
                <a:cubicBezTo>
                  <a:pt x="248603" y="36862"/>
                  <a:pt x="211741" y="0"/>
                  <a:pt x="166306" y="0"/>
                </a:cubicBezTo>
                <a:cubicBezTo>
                  <a:pt x="120872" y="0"/>
                  <a:pt x="84011" y="36862"/>
                  <a:pt x="84011" y="82296"/>
                </a:cubicBezTo>
                <a:cubicBezTo>
                  <a:pt x="84011" y="92107"/>
                  <a:pt x="85820" y="101441"/>
                  <a:pt x="88963" y="110109"/>
                </a:cubicBezTo>
                <a:cubicBezTo>
                  <a:pt x="100298" y="141732"/>
                  <a:pt x="130588" y="164497"/>
                  <a:pt x="166306" y="164497"/>
                </a:cubicBezTo>
                <a:close/>
                <a:moveTo>
                  <a:pt x="193738" y="174403"/>
                </a:moveTo>
                <a:lnTo>
                  <a:pt x="175165" y="192119"/>
                </a:lnTo>
                <a:lnTo>
                  <a:pt x="199263" y="299180"/>
                </a:lnTo>
                <a:lnTo>
                  <a:pt x="166211" y="331946"/>
                </a:lnTo>
                <a:lnTo>
                  <a:pt x="133160" y="299180"/>
                </a:lnTo>
                <a:lnTo>
                  <a:pt x="157258" y="192119"/>
                </a:lnTo>
                <a:lnTo>
                  <a:pt x="138684" y="174403"/>
                </a:lnTo>
                <a:cubicBezTo>
                  <a:pt x="60007" y="187547"/>
                  <a:pt x="0" y="255842"/>
                  <a:pt x="0" y="338233"/>
                </a:cubicBezTo>
                <a:lnTo>
                  <a:pt x="332232" y="338233"/>
                </a:lnTo>
                <a:cubicBezTo>
                  <a:pt x="332422" y="255842"/>
                  <a:pt x="272415" y="187452"/>
                  <a:pt x="193738" y="174403"/>
                </a:cubicBezTo>
                <a:close/>
              </a:path>
            </a:pathLst>
          </a:custGeom>
          <a:solidFill>
            <a:schemeClr val="tx1">
              <a:lumMod val="65000"/>
              <a:lumOff val="35000"/>
            </a:schemeClr>
          </a:solidFill>
          <a:ln w="9525" cap="flat">
            <a:noFill/>
            <a:prstDash val="solid"/>
            <a:miter/>
          </a:ln>
        </p:spPr>
        <p:txBody>
          <a:bodyPr rtlCol="0" anchor="ctr"/>
          <a:lstStyle/>
          <a:p>
            <a:endParaRPr lang="en-US">
              <a:solidFill>
                <a:srgbClr val="003566"/>
              </a:solidFill>
            </a:endParaRPr>
          </a:p>
        </p:txBody>
      </p:sp>
      <p:grpSp>
        <p:nvGrpSpPr>
          <p:cNvPr id="67" name="Graphic 25">
            <a:extLst>
              <a:ext uri="{FF2B5EF4-FFF2-40B4-BE49-F238E27FC236}">
                <a16:creationId xmlns:a16="http://schemas.microsoft.com/office/drawing/2014/main" id="{7F7D9A25-74EC-9A7C-2A89-6A8B68FB9BB3}"/>
              </a:ext>
            </a:extLst>
          </p:cNvPr>
          <p:cNvGrpSpPr/>
          <p:nvPr/>
        </p:nvGrpSpPr>
        <p:grpSpPr>
          <a:xfrm>
            <a:off x="6805485" y="3521256"/>
            <a:ext cx="463137" cy="426130"/>
            <a:chOff x="6686563" y="4420050"/>
            <a:chExt cx="370712" cy="341090"/>
          </a:xfrm>
          <a:solidFill>
            <a:schemeClr val="tx1">
              <a:lumMod val="65000"/>
              <a:lumOff val="35000"/>
            </a:schemeClr>
          </a:solidFill>
        </p:grpSpPr>
        <p:sp>
          <p:nvSpPr>
            <p:cNvPr id="68" name="Freeform: Shape 67">
              <a:extLst>
                <a:ext uri="{FF2B5EF4-FFF2-40B4-BE49-F238E27FC236}">
                  <a16:creationId xmlns:a16="http://schemas.microsoft.com/office/drawing/2014/main" id="{D4A1C045-9AE0-017E-8E38-F187B6FAA455}"/>
                </a:ext>
              </a:extLst>
            </p:cNvPr>
            <p:cNvSpPr/>
            <p:nvPr/>
          </p:nvSpPr>
          <p:spPr>
            <a:xfrm>
              <a:off x="6703518" y="4468627"/>
              <a:ext cx="337375" cy="219456"/>
            </a:xfrm>
            <a:custGeom>
              <a:avLst/>
              <a:gdLst>
                <a:gd name="connsiteX0" fmla="*/ 0 w 337375"/>
                <a:gd name="connsiteY0" fmla="*/ 0 h 219456"/>
                <a:gd name="connsiteX1" fmla="*/ 0 w 337375"/>
                <a:gd name="connsiteY1" fmla="*/ 219456 h 219456"/>
                <a:gd name="connsiteX2" fmla="*/ 337375 w 337375"/>
                <a:gd name="connsiteY2" fmla="*/ 219456 h 219456"/>
                <a:gd name="connsiteX3" fmla="*/ 337375 w 337375"/>
                <a:gd name="connsiteY3" fmla="*/ 0 h 219456"/>
                <a:gd name="connsiteX4" fmla="*/ 0 w 337375"/>
                <a:gd name="connsiteY4" fmla="*/ 0 h 219456"/>
                <a:gd name="connsiteX5" fmla="*/ 266319 w 337375"/>
                <a:gd name="connsiteY5" fmla="*/ 107537 h 219456"/>
                <a:gd name="connsiteX6" fmla="*/ 259937 w 337375"/>
                <a:gd name="connsiteY6" fmla="*/ 101156 h 219456"/>
                <a:gd name="connsiteX7" fmla="*/ 259937 w 337375"/>
                <a:gd name="connsiteY7" fmla="*/ 69628 h 219456"/>
                <a:gd name="connsiteX8" fmla="*/ 182594 w 337375"/>
                <a:gd name="connsiteY8" fmla="*/ 146971 h 219456"/>
                <a:gd name="connsiteX9" fmla="*/ 173546 w 337375"/>
                <a:gd name="connsiteY9" fmla="*/ 146971 h 219456"/>
                <a:gd name="connsiteX10" fmla="*/ 146304 w 337375"/>
                <a:gd name="connsiteY10" fmla="*/ 119729 h 219456"/>
                <a:gd name="connsiteX11" fmla="*/ 78296 w 337375"/>
                <a:gd name="connsiteY11" fmla="*/ 187738 h 219456"/>
                <a:gd name="connsiteX12" fmla="*/ 73819 w 337375"/>
                <a:gd name="connsiteY12" fmla="*/ 189643 h 219456"/>
                <a:gd name="connsiteX13" fmla="*/ 69342 w 337375"/>
                <a:gd name="connsiteY13" fmla="*/ 187738 h 219456"/>
                <a:gd name="connsiteX14" fmla="*/ 69342 w 337375"/>
                <a:gd name="connsiteY14" fmla="*/ 178689 h 219456"/>
                <a:gd name="connsiteX15" fmla="*/ 141827 w 337375"/>
                <a:gd name="connsiteY15" fmla="*/ 106204 h 219456"/>
                <a:gd name="connsiteX16" fmla="*/ 150876 w 337375"/>
                <a:gd name="connsiteY16" fmla="*/ 106204 h 219456"/>
                <a:gd name="connsiteX17" fmla="*/ 178117 w 337375"/>
                <a:gd name="connsiteY17" fmla="*/ 133445 h 219456"/>
                <a:gd name="connsiteX18" fmla="*/ 252031 w 337375"/>
                <a:gd name="connsiteY18" fmla="*/ 59531 h 219456"/>
                <a:gd name="connsiteX19" fmla="*/ 218694 w 337375"/>
                <a:gd name="connsiteY19" fmla="*/ 59531 h 219456"/>
                <a:gd name="connsiteX20" fmla="*/ 212312 w 337375"/>
                <a:gd name="connsiteY20" fmla="*/ 53150 h 219456"/>
                <a:gd name="connsiteX21" fmla="*/ 218694 w 337375"/>
                <a:gd name="connsiteY21" fmla="*/ 46768 h 219456"/>
                <a:gd name="connsiteX22" fmla="*/ 266414 w 337375"/>
                <a:gd name="connsiteY22" fmla="*/ 46768 h 219456"/>
                <a:gd name="connsiteX23" fmla="*/ 272796 w 337375"/>
                <a:gd name="connsiteY23" fmla="*/ 53150 h 219456"/>
                <a:gd name="connsiteX24" fmla="*/ 272796 w 337375"/>
                <a:gd name="connsiteY24" fmla="*/ 101156 h 219456"/>
                <a:gd name="connsiteX25" fmla="*/ 266319 w 337375"/>
                <a:gd name="connsiteY25" fmla="*/ 107537 h 219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37375" h="219456">
                  <a:moveTo>
                    <a:pt x="0" y="0"/>
                  </a:moveTo>
                  <a:lnTo>
                    <a:pt x="0" y="219456"/>
                  </a:lnTo>
                  <a:lnTo>
                    <a:pt x="337375" y="219456"/>
                  </a:lnTo>
                  <a:lnTo>
                    <a:pt x="337375" y="0"/>
                  </a:lnTo>
                  <a:lnTo>
                    <a:pt x="0" y="0"/>
                  </a:lnTo>
                  <a:close/>
                  <a:moveTo>
                    <a:pt x="266319" y="107537"/>
                  </a:moveTo>
                  <a:cubicBezTo>
                    <a:pt x="262795" y="107537"/>
                    <a:pt x="259937" y="104680"/>
                    <a:pt x="259937" y="101156"/>
                  </a:cubicBezTo>
                  <a:lnTo>
                    <a:pt x="259937" y="69628"/>
                  </a:lnTo>
                  <a:lnTo>
                    <a:pt x="182594" y="146971"/>
                  </a:lnTo>
                  <a:cubicBezTo>
                    <a:pt x="180118" y="149447"/>
                    <a:pt x="176022" y="149447"/>
                    <a:pt x="173546" y="146971"/>
                  </a:cubicBezTo>
                  <a:lnTo>
                    <a:pt x="146304" y="119729"/>
                  </a:lnTo>
                  <a:lnTo>
                    <a:pt x="78296" y="187738"/>
                  </a:lnTo>
                  <a:cubicBezTo>
                    <a:pt x="77057" y="188976"/>
                    <a:pt x="75438" y="189643"/>
                    <a:pt x="73819" y="189643"/>
                  </a:cubicBezTo>
                  <a:cubicBezTo>
                    <a:pt x="72199" y="189643"/>
                    <a:pt x="70580" y="188976"/>
                    <a:pt x="69342" y="187738"/>
                  </a:cubicBezTo>
                  <a:cubicBezTo>
                    <a:pt x="66865" y="185261"/>
                    <a:pt x="66865" y="181166"/>
                    <a:pt x="69342" y="178689"/>
                  </a:cubicBezTo>
                  <a:lnTo>
                    <a:pt x="141827" y="106204"/>
                  </a:lnTo>
                  <a:cubicBezTo>
                    <a:pt x="144304" y="103727"/>
                    <a:pt x="148399" y="103727"/>
                    <a:pt x="150876" y="106204"/>
                  </a:cubicBezTo>
                  <a:lnTo>
                    <a:pt x="178117" y="133445"/>
                  </a:lnTo>
                  <a:lnTo>
                    <a:pt x="252031" y="59531"/>
                  </a:lnTo>
                  <a:lnTo>
                    <a:pt x="218694" y="59531"/>
                  </a:lnTo>
                  <a:cubicBezTo>
                    <a:pt x="215170" y="59531"/>
                    <a:pt x="212312" y="56674"/>
                    <a:pt x="212312" y="53150"/>
                  </a:cubicBezTo>
                  <a:cubicBezTo>
                    <a:pt x="212312" y="49625"/>
                    <a:pt x="215170" y="46768"/>
                    <a:pt x="218694" y="46768"/>
                  </a:cubicBezTo>
                  <a:lnTo>
                    <a:pt x="266414" y="46768"/>
                  </a:lnTo>
                  <a:cubicBezTo>
                    <a:pt x="269938" y="46768"/>
                    <a:pt x="272796" y="49625"/>
                    <a:pt x="272796" y="53150"/>
                  </a:cubicBezTo>
                  <a:lnTo>
                    <a:pt x="272796" y="101156"/>
                  </a:lnTo>
                  <a:cubicBezTo>
                    <a:pt x="272701" y="104680"/>
                    <a:pt x="269843" y="107537"/>
                    <a:pt x="266319" y="107537"/>
                  </a:cubicBezTo>
                  <a:close/>
                </a:path>
              </a:pathLst>
            </a:custGeom>
            <a:grpFill/>
            <a:ln w="9525" cap="flat">
              <a:noFill/>
              <a:prstDash val="solid"/>
              <a:miter/>
            </a:ln>
          </p:spPr>
          <p:txBody>
            <a:bodyPr rtlCol="0" anchor="ctr"/>
            <a:lstStyle/>
            <a:p>
              <a:endParaRPr lang="en-US">
                <a:solidFill>
                  <a:srgbClr val="003566"/>
                </a:solidFill>
              </a:endParaRPr>
            </a:p>
          </p:txBody>
        </p:sp>
        <p:sp>
          <p:nvSpPr>
            <p:cNvPr id="69" name="Freeform: Shape 68">
              <a:extLst>
                <a:ext uri="{FF2B5EF4-FFF2-40B4-BE49-F238E27FC236}">
                  <a16:creationId xmlns:a16="http://schemas.microsoft.com/office/drawing/2014/main" id="{9DC92871-5D5E-61E1-FD05-D419680D11BF}"/>
                </a:ext>
              </a:extLst>
            </p:cNvPr>
            <p:cNvSpPr/>
            <p:nvPr/>
          </p:nvSpPr>
          <p:spPr>
            <a:xfrm>
              <a:off x="6703518" y="4699037"/>
              <a:ext cx="337375" cy="62103"/>
            </a:xfrm>
            <a:custGeom>
              <a:avLst/>
              <a:gdLst>
                <a:gd name="connsiteX0" fmla="*/ 0 w 337375"/>
                <a:gd name="connsiteY0" fmla="*/ 5906 h 62103"/>
                <a:gd name="connsiteX1" fmla="*/ 0 w 337375"/>
                <a:gd name="connsiteY1" fmla="*/ 0 h 62103"/>
                <a:gd name="connsiteX2" fmla="*/ 0 w 337375"/>
                <a:gd name="connsiteY2" fmla="*/ 0 h 62103"/>
                <a:gd name="connsiteX3" fmla="*/ 0 w 337375"/>
                <a:gd name="connsiteY3" fmla="*/ 11716 h 62103"/>
                <a:gd name="connsiteX4" fmla="*/ 162306 w 337375"/>
                <a:gd name="connsiteY4" fmla="*/ 11716 h 62103"/>
                <a:gd name="connsiteX5" fmla="*/ 162306 w 337375"/>
                <a:gd name="connsiteY5" fmla="*/ 20098 h 62103"/>
                <a:gd name="connsiteX6" fmla="*/ 133064 w 337375"/>
                <a:gd name="connsiteY6" fmla="*/ 49340 h 62103"/>
                <a:gd name="connsiteX7" fmla="*/ 66008 w 337375"/>
                <a:gd name="connsiteY7" fmla="*/ 49340 h 62103"/>
                <a:gd name="connsiteX8" fmla="*/ 66008 w 337375"/>
                <a:gd name="connsiteY8" fmla="*/ 62103 h 62103"/>
                <a:gd name="connsiteX9" fmla="*/ 271367 w 337375"/>
                <a:gd name="connsiteY9" fmla="*/ 62103 h 62103"/>
                <a:gd name="connsiteX10" fmla="*/ 271367 w 337375"/>
                <a:gd name="connsiteY10" fmla="*/ 49340 h 62103"/>
                <a:gd name="connsiteX11" fmla="*/ 204311 w 337375"/>
                <a:gd name="connsiteY11" fmla="*/ 49340 h 62103"/>
                <a:gd name="connsiteX12" fmla="*/ 175070 w 337375"/>
                <a:gd name="connsiteY12" fmla="*/ 20098 h 62103"/>
                <a:gd name="connsiteX13" fmla="*/ 175070 w 337375"/>
                <a:gd name="connsiteY13" fmla="*/ 11716 h 62103"/>
                <a:gd name="connsiteX14" fmla="*/ 337375 w 337375"/>
                <a:gd name="connsiteY14" fmla="*/ 11716 h 62103"/>
                <a:gd name="connsiteX15" fmla="*/ 337375 w 337375"/>
                <a:gd name="connsiteY15" fmla="*/ 0 h 62103"/>
                <a:gd name="connsiteX16" fmla="*/ 337375 w 337375"/>
                <a:gd name="connsiteY16" fmla="*/ 0 h 62103"/>
                <a:gd name="connsiteX17" fmla="*/ 337375 w 337375"/>
                <a:gd name="connsiteY17" fmla="*/ 5906 h 62103"/>
                <a:gd name="connsiteX18" fmla="*/ 0 w 337375"/>
                <a:gd name="connsiteY18" fmla="*/ 5906 h 62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37375" h="62103">
                  <a:moveTo>
                    <a:pt x="0" y="5906"/>
                  </a:moveTo>
                  <a:lnTo>
                    <a:pt x="0" y="0"/>
                  </a:lnTo>
                  <a:lnTo>
                    <a:pt x="0" y="0"/>
                  </a:lnTo>
                  <a:lnTo>
                    <a:pt x="0" y="11716"/>
                  </a:lnTo>
                  <a:lnTo>
                    <a:pt x="162306" y="11716"/>
                  </a:lnTo>
                  <a:lnTo>
                    <a:pt x="162306" y="20098"/>
                  </a:lnTo>
                  <a:cubicBezTo>
                    <a:pt x="162306" y="36290"/>
                    <a:pt x="149162" y="49340"/>
                    <a:pt x="133064" y="49340"/>
                  </a:cubicBezTo>
                  <a:lnTo>
                    <a:pt x="66008" y="49340"/>
                  </a:lnTo>
                  <a:lnTo>
                    <a:pt x="66008" y="62103"/>
                  </a:lnTo>
                  <a:lnTo>
                    <a:pt x="271367" y="62103"/>
                  </a:lnTo>
                  <a:lnTo>
                    <a:pt x="271367" y="49340"/>
                  </a:lnTo>
                  <a:lnTo>
                    <a:pt x="204311" y="49340"/>
                  </a:lnTo>
                  <a:cubicBezTo>
                    <a:pt x="188119" y="49340"/>
                    <a:pt x="175070" y="36195"/>
                    <a:pt x="175070" y="20098"/>
                  </a:cubicBezTo>
                  <a:lnTo>
                    <a:pt x="175070" y="11716"/>
                  </a:lnTo>
                  <a:lnTo>
                    <a:pt x="337375" y="11716"/>
                  </a:lnTo>
                  <a:lnTo>
                    <a:pt x="337375" y="0"/>
                  </a:lnTo>
                  <a:lnTo>
                    <a:pt x="337375" y="0"/>
                  </a:lnTo>
                  <a:lnTo>
                    <a:pt x="337375" y="5906"/>
                  </a:lnTo>
                  <a:lnTo>
                    <a:pt x="0" y="5906"/>
                  </a:lnTo>
                  <a:close/>
                </a:path>
              </a:pathLst>
            </a:custGeom>
            <a:grpFill/>
            <a:ln w="9525" cap="flat">
              <a:noFill/>
              <a:prstDash val="solid"/>
              <a:miter/>
            </a:ln>
          </p:spPr>
          <p:txBody>
            <a:bodyPr rtlCol="0" anchor="ctr"/>
            <a:lstStyle/>
            <a:p>
              <a:endParaRPr lang="en-US">
                <a:solidFill>
                  <a:srgbClr val="003566"/>
                </a:solidFill>
              </a:endParaRPr>
            </a:p>
          </p:txBody>
        </p:sp>
        <p:sp>
          <p:nvSpPr>
            <p:cNvPr id="70" name="Freeform: Shape 69">
              <a:extLst>
                <a:ext uri="{FF2B5EF4-FFF2-40B4-BE49-F238E27FC236}">
                  <a16:creationId xmlns:a16="http://schemas.microsoft.com/office/drawing/2014/main" id="{276F63F7-3F44-FA91-2C94-049D3E4D3B9B}"/>
                </a:ext>
              </a:extLst>
            </p:cNvPr>
            <p:cNvSpPr/>
            <p:nvPr/>
          </p:nvSpPr>
          <p:spPr>
            <a:xfrm>
              <a:off x="6686563" y="4420050"/>
              <a:ext cx="370712" cy="48577"/>
            </a:xfrm>
            <a:custGeom>
              <a:avLst/>
              <a:gdLst>
                <a:gd name="connsiteX0" fmla="*/ 370713 w 370712"/>
                <a:gd name="connsiteY0" fmla="*/ 48577 h 48577"/>
                <a:gd name="connsiteX1" fmla="*/ 370713 w 370712"/>
                <a:gd name="connsiteY1" fmla="*/ 0 h 48577"/>
                <a:gd name="connsiteX2" fmla="*/ 0 w 370712"/>
                <a:gd name="connsiteY2" fmla="*/ 0 h 48577"/>
                <a:gd name="connsiteX3" fmla="*/ 0 w 370712"/>
                <a:gd name="connsiteY3" fmla="*/ 48577 h 48577"/>
                <a:gd name="connsiteX4" fmla="*/ 16954 w 370712"/>
                <a:gd name="connsiteY4" fmla="*/ 37338 h 48577"/>
                <a:gd name="connsiteX5" fmla="*/ 354330 w 370712"/>
                <a:gd name="connsiteY5" fmla="*/ 37338 h 48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0712" h="48577">
                  <a:moveTo>
                    <a:pt x="370713" y="48577"/>
                  </a:moveTo>
                  <a:lnTo>
                    <a:pt x="370713" y="0"/>
                  </a:lnTo>
                  <a:lnTo>
                    <a:pt x="0" y="0"/>
                  </a:lnTo>
                  <a:lnTo>
                    <a:pt x="0" y="48577"/>
                  </a:lnTo>
                  <a:lnTo>
                    <a:pt x="16954" y="37338"/>
                  </a:lnTo>
                  <a:lnTo>
                    <a:pt x="354330" y="37338"/>
                  </a:lnTo>
                  <a:close/>
                </a:path>
              </a:pathLst>
            </a:custGeom>
            <a:grpFill/>
            <a:ln w="9525" cap="flat">
              <a:noFill/>
              <a:prstDash val="solid"/>
              <a:miter/>
            </a:ln>
          </p:spPr>
          <p:txBody>
            <a:bodyPr rtlCol="0" anchor="ctr"/>
            <a:lstStyle/>
            <a:p>
              <a:endParaRPr lang="en-US">
                <a:solidFill>
                  <a:srgbClr val="003566"/>
                </a:solidFill>
              </a:endParaRPr>
            </a:p>
          </p:txBody>
        </p:sp>
        <p:sp>
          <p:nvSpPr>
            <p:cNvPr id="71" name="Freeform: Shape 70">
              <a:extLst>
                <a:ext uri="{FF2B5EF4-FFF2-40B4-BE49-F238E27FC236}">
                  <a16:creationId xmlns:a16="http://schemas.microsoft.com/office/drawing/2014/main" id="{D06146C3-36A8-E8E0-B4EB-34220708671E}"/>
                </a:ext>
              </a:extLst>
            </p:cNvPr>
            <p:cNvSpPr/>
            <p:nvPr/>
          </p:nvSpPr>
          <p:spPr>
            <a:xfrm>
              <a:off x="6703518" y="4699132"/>
              <a:ext cx="337375" cy="5905"/>
            </a:xfrm>
            <a:custGeom>
              <a:avLst/>
              <a:gdLst>
                <a:gd name="connsiteX0" fmla="*/ 0 w 337375"/>
                <a:gd name="connsiteY0" fmla="*/ 0 h 5905"/>
                <a:gd name="connsiteX1" fmla="*/ 337376 w 337375"/>
                <a:gd name="connsiteY1" fmla="*/ 0 h 5905"/>
                <a:gd name="connsiteX2" fmla="*/ 337376 w 337375"/>
                <a:gd name="connsiteY2" fmla="*/ 5906 h 5905"/>
                <a:gd name="connsiteX3" fmla="*/ 0 w 337375"/>
                <a:gd name="connsiteY3" fmla="*/ 5906 h 5905"/>
              </a:gdLst>
              <a:ahLst/>
              <a:cxnLst>
                <a:cxn ang="0">
                  <a:pos x="connsiteX0" y="connsiteY0"/>
                </a:cxn>
                <a:cxn ang="0">
                  <a:pos x="connsiteX1" y="connsiteY1"/>
                </a:cxn>
                <a:cxn ang="0">
                  <a:pos x="connsiteX2" y="connsiteY2"/>
                </a:cxn>
                <a:cxn ang="0">
                  <a:pos x="connsiteX3" y="connsiteY3"/>
                </a:cxn>
              </a:cxnLst>
              <a:rect l="l" t="t" r="r" b="b"/>
              <a:pathLst>
                <a:path w="337375" h="5905">
                  <a:moveTo>
                    <a:pt x="0" y="0"/>
                  </a:moveTo>
                  <a:lnTo>
                    <a:pt x="337376" y="0"/>
                  </a:lnTo>
                  <a:lnTo>
                    <a:pt x="337376" y="5906"/>
                  </a:lnTo>
                  <a:lnTo>
                    <a:pt x="0" y="5906"/>
                  </a:lnTo>
                  <a:close/>
                </a:path>
              </a:pathLst>
            </a:custGeom>
            <a:grpFill/>
            <a:ln w="9525" cap="flat">
              <a:noFill/>
              <a:prstDash val="solid"/>
              <a:miter/>
            </a:ln>
          </p:spPr>
          <p:txBody>
            <a:bodyPr rtlCol="0" anchor="ctr"/>
            <a:lstStyle/>
            <a:p>
              <a:endParaRPr lang="en-US">
                <a:solidFill>
                  <a:srgbClr val="003566"/>
                </a:solidFill>
              </a:endParaRPr>
            </a:p>
          </p:txBody>
        </p:sp>
      </p:grpSp>
      <p:sp>
        <p:nvSpPr>
          <p:cNvPr id="72" name="Freeform: Shape 71">
            <a:extLst>
              <a:ext uri="{FF2B5EF4-FFF2-40B4-BE49-F238E27FC236}">
                <a16:creationId xmlns:a16="http://schemas.microsoft.com/office/drawing/2014/main" id="{D320E841-4BBB-05F8-EF4E-82D8590576E3}"/>
              </a:ext>
            </a:extLst>
          </p:cNvPr>
          <p:cNvSpPr/>
          <p:nvPr/>
        </p:nvSpPr>
        <p:spPr>
          <a:xfrm>
            <a:off x="7541247" y="2400894"/>
            <a:ext cx="514903" cy="410422"/>
          </a:xfrm>
          <a:custGeom>
            <a:avLst/>
            <a:gdLst>
              <a:gd name="connsiteX0" fmla="*/ 43339 w 412147"/>
              <a:gd name="connsiteY0" fmla="*/ 122777 h 328517"/>
              <a:gd name="connsiteX1" fmla="*/ 0 w 412147"/>
              <a:gd name="connsiteY1" fmla="*/ 166116 h 328517"/>
              <a:gd name="connsiteX2" fmla="*/ 43339 w 412147"/>
              <a:gd name="connsiteY2" fmla="*/ 209455 h 328517"/>
              <a:gd name="connsiteX3" fmla="*/ 86678 w 412147"/>
              <a:gd name="connsiteY3" fmla="*/ 166116 h 328517"/>
              <a:gd name="connsiteX4" fmla="*/ 43339 w 412147"/>
              <a:gd name="connsiteY4" fmla="*/ 122777 h 328517"/>
              <a:gd name="connsiteX5" fmla="*/ 71819 w 412147"/>
              <a:gd name="connsiteY5" fmla="*/ 156210 h 328517"/>
              <a:gd name="connsiteX6" fmla="*/ 37433 w 412147"/>
              <a:gd name="connsiteY6" fmla="*/ 190595 h 328517"/>
              <a:gd name="connsiteX7" fmla="*/ 32576 w 412147"/>
              <a:gd name="connsiteY7" fmla="*/ 192596 h 328517"/>
              <a:gd name="connsiteX8" fmla="*/ 27718 w 412147"/>
              <a:gd name="connsiteY8" fmla="*/ 190595 h 328517"/>
              <a:gd name="connsiteX9" fmla="*/ 12573 w 412147"/>
              <a:gd name="connsiteY9" fmla="*/ 175450 h 328517"/>
              <a:gd name="connsiteX10" fmla="*/ 12573 w 412147"/>
              <a:gd name="connsiteY10" fmla="*/ 165735 h 328517"/>
              <a:gd name="connsiteX11" fmla="*/ 22288 w 412147"/>
              <a:gd name="connsiteY11" fmla="*/ 165735 h 328517"/>
              <a:gd name="connsiteX12" fmla="*/ 32576 w 412147"/>
              <a:gd name="connsiteY12" fmla="*/ 176022 h 328517"/>
              <a:gd name="connsiteX13" fmla="*/ 62103 w 412147"/>
              <a:gd name="connsiteY13" fmla="*/ 146494 h 328517"/>
              <a:gd name="connsiteX14" fmla="*/ 71819 w 412147"/>
              <a:gd name="connsiteY14" fmla="*/ 146494 h 328517"/>
              <a:gd name="connsiteX15" fmla="*/ 71819 w 412147"/>
              <a:gd name="connsiteY15" fmla="*/ 156210 h 328517"/>
              <a:gd name="connsiteX16" fmla="*/ 43339 w 412147"/>
              <a:gd name="connsiteY16" fmla="*/ 241840 h 328517"/>
              <a:gd name="connsiteX17" fmla="*/ 0 w 412147"/>
              <a:gd name="connsiteY17" fmla="*/ 285178 h 328517"/>
              <a:gd name="connsiteX18" fmla="*/ 43339 w 412147"/>
              <a:gd name="connsiteY18" fmla="*/ 328517 h 328517"/>
              <a:gd name="connsiteX19" fmla="*/ 86678 w 412147"/>
              <a:gd name="connsiteY19" fmla="*/ 285178 h 328517"/>
              <a:gd name="connsiteX20" fmla="*/ 43339 w 412147"/>
              <a:gd name="connsiteY20" fmla="*/ 241840 h 328517"/>
              <a:gd name="connsiteX21" fmla="*/ 177641 w 412147"/>
              <a:gd name="connsiteY21" fmla="*/ 77152 h 328517"/>
              <a:gd name="connsiteX22" fmla="*/ 378333 w 412147"/>
              <a:gd name="connsiteY22" fmla="*/ 77152 h 328517"/>
              <a:gd name="connsiteX23" fmla="*/ 412147 w 412147"/>
              <a:gd name="connsiteY23" fmla="*/ 43244 h 328517"/>
              <a:gd name="connsiteX24" fmla="*/ 378333 w 412147"/>
              <a:gd name="connsiteY24" fmla="*/ 9430 h 328517"/>
              <a:gd name="connsiteX25" fmla="*/ 177641 w 412147"/>
              <a:gd name="connsiteY25" fmla="*/ 9430 h 328517"/>
              <a:gd name="connsiteX26" fmla="*/ 143828 w 412147"/>
              <a:gd name="connsiteY26" fmla="*/ 43244 h 328517"/>
              <a:gd name="connsiteX27" fmla="*/ 177641 w 412147"/>
              <a:gd name="connsiteY27" fmla="*/ 77152 h 328517"/>
              <a:gd name="connsiteX28" fmla="*/ 378333 w 412147"/>
              <a:gd name="connsiteY28" fmla="*/ 129254 h 328517"/>
              <a:gd name="connsiteX29" fmla="*/ 177641 w 412147"/>
              <a:gd name="connsiteY29" fmla="*/ 129254 h 328517"/>
              <a:gd name="connsiteX30" fmla="*/ 143828 w 412147"/>
              <a:gd name="connsiteY30" fmla="*/ 163068 h 328517"/>
              <a:gd name="connsiteX31" fmla="*/ 177641 w 412147"/>
              <a:gd name="connsiteY31" fmla="*/ 196882 h 328517"/>
              <a:gd name="connsiteX32" fmla="*/ 378333 w 412147"/>
              <a:gd name="connsiteY32" fmla="*/ 196882 h 328517"/>
              <a:gd name="connsiteX33" fmla="*/ 412147 w 412147"/>
              <a:gd name="connsiteY33" fmla="*/ 163068 h 328517"/>
              <a:gd name="connsiteX34" fmla="*/ 378333 w 412147"/>
              <a:gd name="connsiteY34" fmla="*/ 129254 h 328517"/>
              <a:gd name="connsiteX35" fmla="*/ 378333 w 412147"/>
              <a:gd name="connsiteY35" fmla="*/ 249079 h 328517"/>
              <a:gd name="connsiteX36" fmla="*/ 177641 w 412147"/>
              <a:gd name="connsiteY36" fmla="*/ 249079 h 328517"/>
              <a:gd name="connsiteX37" fmla="*/ 143828 w 412147"/>
              <a:gd name="connsiteY37" fmla="*/ 282893 h 328517"/>
              <a:gd name="connsiteX38" fmla="*/ 177641 w 412147"/>
              <a:gd name="connsiteY38" fmla="*/ 316706 h 328517"/>
              <a:gd name="connsiteX39" fmla="*/ 378333 w 412147"/>
              <a:gd name="connsiteY39" fmla="*/ 316706 h 328517"/>
              <a:gd name="connsiteX40" fmla="*/ 412147 w 412147"/>
              <a:gd name="connsiteY40" fmla="*/ 282893 h 328517"/>
              <a:gd name="connsiteX41" fmla="*/ 378333 w 412147"/>
              <a:gd name="connsiteY41" fmla="*/ 249079 h 328517"/>
              <a:gd name="connsiteX42" fmla="*/ 43339 w 412147"/>
              <a:gd name="connsiteY42" fmla="*/ 0 h 328517"/>
              <a:gd name="connsiteX43" fmla="*/ 0 w 412147"/>
              <a:gd name="connsiteY43" fmla="*/ 43339 h 328517"/>
              <a:gd name="connsiteX44" fmla="*/ 43339 w 412147"/>
              <a:gd name="connsiteY44" fmla="*/ 86677 h 328517"/>
              <a:gd name="connsiteX45" fmla="*/ 86678 w 412147"/>
              <a:gd name="connsiteY45" fmla="*/ 43339 h 328517"/>
              <a:gd name="connsiteX46" fmla="*/ 43339 w 412147"/>
              <a:gd name="connsiteY46" fmla="*/ 0 h 328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12147" h="328517">
                <a:moveTo>
                  <a:pt x="43339" y="122777"/>
                </a:moveTo>
                <a:cubicBezTo>
                  <a:pt x="19431" y="122777"/>
                  <a:pt x="0" y="142208"/>
                  <a:pt x="0" y="166116"/>
                </a:cubicBezTo>
                <a:cubicBezTo>
                  <a:pt x="0" y="190024"/>
                  <a:pt x="19431" y="209455"/>
                  <a:pt x="43339" y="209455"/>
                </a:cubicBezTo>
                <a:cubicBezTo>
                  <a:pt x="67246" y="209455"/>
                  <a:pt x="86678" y="190024"/>
                  <a:pt x="86678" y="166116"/>
                </a:cubicBezTo>
                <a:cubicBezTo>
                  <a:pt x="86678" y="142113"/>
                  <a:pt x="67246" y="122777"/>
                  <a:pt x="43339" y="122777"/>
                </a:cubicBezTo>
                <a:close/>
                <a:moveTo>
                  <a:pt x="71819" y="156210"/>
                </a:moveTo>
                <a:lnTo>
                  <a:pt x="37433" y="190595"/>
                </a:lnTo>
                <a:cubicBezTo>
                  <a:pt x="36100" y="191929"/>
                  <a:pt x="34290" y="192596"/>
                  <a:pt x="32576" y="192596"/>
                </a:cubicBezTo>
                <a:cubicBezTo>
                  <a:pt x="30861" y="192596"/>
                  <a:pt x="29051" y="191929"/>
                  <a:pt x="27718" y="190595"/>
                </a:cubicBezTo>
                <a:lnTo>
                  <a:pt x="12573" y="175450"/>
                </a:lnTo>
                <a:cubicBezTo>
                  <a:pt x="9906" y="172784"/>
                  <a:pt x="9906" y="168402"/>
                  <a:pt x="12573" y="165735"/>
                </a:cubicBezTo>
                <a:cubicBezTo>
                  <a:pt x="15240" y="163068"/>
                  <a:pt x="19621" y="163068"/>
                  <a:pt x="22288" y="165735"/>
                </a:cubicBezTo>
                <a:lnTo>
                  <a:pt x="32576" y="176022"/>
                </a:lnTo>
                <a:lnTo>
                  <a:pt x="62103" y="146494"/>
                </a:lnTo>
                <a:cubicBezTo>
                  <a:pt x="64770" y="143827"/>
                  <a:pt x="69152" y="143827"/>
                  <a:pt x="71819" y="146494"/>
                </a:cubicBezTo>
                <a:cubicBezTo>
                  <a:pt x="74486" y="149257"/>
                  <a:pt x="74486" y="153543"/>
                  <a:pt x="71819" y="156210"/>
                </a:cubicBezTo>
                <a:close/>
                <a:moveTo>
                  <a:pt x="43339" y="241840"/>
                </a:moveTo>
                <a:cubicBezTo>
                  <a:pt x="19431" y="241840"/>
                  <a:pt x="0" y="261271"/>
                  <a:pt x="0" y="285178"/>
                </a:cubicBezTo>
                <a:cubicBezTo>
                  <a:pt x="0" y="309086"/>
                  <a:pt x="19431" y="328517"/>
                  <a:pt x="43339" y="328517"/>
                </a:cubicBezTo>
                <a:cubicBezTo>
                  <a:pt x="67246" y="328517"/>
                  <a:pt x="86678" y="309086"/>
                  <a:pt x="86678" y="285178"/>
                </a:cubicBezTo>
                <a:cubicBezTo>
                  <a:pt x="86678" y="261176"/>
                  <a:pt x="67246" y="241840"/>
                  <a:pt x="43339" y="241840"/>
                </a:cubicBezTo>
                <a:close/>
                <a:moveTo>
                  <a:pt x="177641" y="77152"/>
                </a:moveTo>
                <a:lnTo>
                  <a:pt x="378333" y="77152"/>
                </a:lnTo>
                <a:cubicBezTo>
                  <a:pt x="397002" y="77152"/>
                  <a:pt x="412147" y="61913"/>
                  <a:pt x="412147" y="43244"/>
                </a:cubicBezTo>
                <a:cubicBezTo>
                  <a:pt x="412147" y="24575"/>
                  <a:pt x="396907" y="9430"/>
                  <a:pt x="378333" y="9430"/>
                </a:cubicBezTo>
                <a:lnTo>
                  <a:pt x="177641" y="9430"/>
                </a:lnTo>
                <a:cubicBezTo>
                  <a:pt x="158972" y="9430"/>
                  <a:pt x="143828" y="24670"/>
                  <a:pt x="143828" y="43244"/>
                </a:cubicBezTo>
                <a:cubicBezTo>
                  <a:pt x="143828" y="61913"/>
                  <a:pt x="159068" y="77152"/>
                  <a:pt x="177641" y="77152"/>
                </a:cubicBezTo>
                <a:close/>
                <a:moveTo>
                  <a:pt x="378333" y="129254"/>
                </a:moveTo>
                <a:lnTo>
                  <a:pt x="177641" y="129254"/>
                </a:lnTo>
                <a:cubicBezTo>
                  <a:pt x="158972" y="129254"/>
                  <a:pt x="143828" y="144494"/>
                  <a:pt x="143828" y="163068"/>
                </a:cubicBezTo>
                <a:cubicBezTo>
                  <a:pt x="143828" y="181642"/>
                  <a:pt x="159068" y="196882"/>
                  <a:pt x="177641" y="196882"/>
                </a:cubicBezTo>
                <a:lnTo>
                  <a:pt x="378333" y="196882"/>
                </a:lnTo>
                <a:cubicBezTo>
                  <a:pt x="397002" y="196882"/>
                  <a:pt x="412147" y="181642"/>
                  <a:pt x="412147" y="163068"/>
                </a:cubicBezTo>
                <a:cubicBezTo>
                  <a:pt x="412147" y="144494"/>
                  <a:pt x="397002" y="129254"/>
                  <a:pt x="378333" y="129254"/>
                </a:cubicBezTo>
                <a:close/>
                <a:moveTo>
                  <a:pt x="378333" y="249079"/>
                </a:moveTo>
                <a:lnTo>
                  <a:pt x="177641" y="249079"/>
                </a:lnTo>
                <a:cubicBezTo>
                  <a:pt x="158972" y="249079"/>
                  <a:pt x="143828" y="264319"/>
                  <a:pt x="143828" y="282893"/>
                </a:cubicBezTo>
                <a:cubicBezTo>
                  <a:pt x="143828" y="301561"/>
                  <a:pt x="159068" y="316706"/>
                  <a:pt x="177641" y="316706"/>
                </a:cubicBezTo>
                <a:lnTo>
                  <a:pt x="378333" y="316706"/>
                </a:lnTo>
                <a:cubicBezTo>
                  <a:pt x="397002" y="316706"/>
                  <a:pt x="412147" y="301466"/>
                  <a:pt x="412147" y="282893"/>
                </a:cubicBezTo>
                <a:cubicBezTo>
                  <a:pt x="412242" y="264319"/>
                  <a:pt x="397002" y="249079"/>
                  <a:pt x="378333" y="249079"/>
                </a:cubicBezTo>
                <a:close/>
                <a:moveTo>
                  <a:pt x="43339" y="0"/>
                </a:moveTo>
                <a:cubicBezTo>
                  <a:pt x="19431" y="0"/>
                  <a:pt x="0" y="19431"/>
                  <a:pt x="0" y="43339"/>
                </a:cubicBezTo>
                <a:cubicBezTo>
                  <a:pt x="0" y="67246"/>
                  <a:pt x="19431" y="86677"/>
                  <a:pt x="43339" y="86677"/>
                </a:cubicBezTo>
                <a:cubicBezTo>
                  <a:pt x="67246" y="86677"/>
                  <a:pt x="86678" y="67246"/>
                  <a:pt x="86678" y="43339"/>
                </a:cubicBezTo>
                <a:cubicBezTo>
                  <a:pt x="86678" y="19431"/>
                  <a:pt x="67246" y="0"/>
                  <a:pt x="43339" y="0"/>
                </a:cubicBezTo>
                <a:close/>
              </a:path>
            </a:pathLst>
          </a:custGeom>
          <a:solidFill>
            <a:schemeClr val="tx1">
              <a:lumMod val="65000"/>
              <a:lumOff val="35000"/>
            </a:schemeClr>
          </a:solidFill>
          <a:ln w="9525" cap="flat">
            <a:noFill/>
            <a:prstDash val="solid"/>
            <a:miter/>
          </a:ln>
        </p:spPr>
        <p:txBody>
          <a:bodyPr rtlCol="0" anchor="ctr"/>
          <a:lstStyle/>
          <a:p>
            <a:endParaRPr lang="en-US">
              <a:solidFill>
                <a:srgbClr val="003566"/>
              </a:solidFill>
            </a:endParaRPr>
          </a:p>
        </p:txBody>
      </p:sp>
      <p:grpSp>
        <p:nvGrpSpPr>
          <p:cNvPr id="73" name="Graphic 25">
            <a:extLst>
              <a:ext uri="{FF2B5EF4-FFF2-40B4-BE49-F238E27FC236}">
                <a16:creationId xmlns:a16="http://schemas.microsoft.com/office/drawing/2014/main" id="{3A7448A5-BA49-75AD-533F-63348F41AEE0}"/>
              </a:ext>
            </a:extLst>
          </p:cNvPr>
          <p:cNvGrpSpPr/>
          <p:nvPr/>
        </p:nvGrpSpPr>
        <p:grpSpPr>
          <a:xfrm>
            <a:off x="3574585" y="4331391"/>
            <a:ext cx="4094704" cy="985418"/>
            <a:chOff x="4100431" y="5068512"/>
            <a:chExt cx="3277552" cy="788765"/>
          </a:xfrm>
          <a:noFill/>
        </p:grpSpPr>
        <p:sp>
          <p:nvSpPr>
            <p:cNvPr id="74" name="Freeform: Shape 73">
              <a:extLst>
                <a:ext uri="{FF2B5EF4-FFF2-40B4-BE49-F238E27FC236}">
                  <a16:creationId xmlns:a16="http://schemas.microsoft.com/office/drawing/2014/main" id="{14F0DD11-DFFC-3317-F364-965E703B56D4}"/>
                </a:ext>
              </a:extLst>
            </p:cNvPr>
            <p:cNvSpPr/>
            <p:nvPr/>
          </p:nvSpPr>
          <p:spPr>
            <a:xfrm>
              <a:off x="4100431" y="5068512"/>
              <a:ext cx="102108" cy="788765"/>
            </a:xfrm>
            <a:custGeom>
              <a:avLst/>
              <a:gdLst>
                <a:gd name="connsiteX0" fmla="*/ 0 w 102108"/>
                <a:gd name="connsiteY0" fmla="*/ 788765 h 788765"/>
                <a:gd name="connsiteX1" fmla="*/ 0 w 102108"/>
                <a:gd name="connsiteY1" fmla="*/ 102108 h 788765"/>
                <a:gd name="connsiteX2" fmla="*/ 102108 w 102108"/>
                <a:gd name="connsiteY2" fmla="*/ 0 h 788765"/>
              </a:gdLst>
              <a:ahLst/>
              <a:cxnLst>
                <a:cxn ang="0">
                  <a:pos x="connsiteX0" y="connsiteY0"/>
                </a:cxn>
                <a:cxn ang="0">
                  <a:pos x="connsiteX1" y="connsiteY1"/>
                </a:cxn>
                <a:cxn ang="0">
                  <a:pos x="connsiteX2" y="connsiteY2"/>
                </a:cxn>
              </a:cxnLst>
              <a:rect l="l" t="t" r="r" b="b"/>
              <a:pathLst>
                <a:path w="102108" h="788765">
                  <a:moveTo>
                    <a:pt x="0" y="788765"/>
                  </a:moveTo>
                  <a:lnTo>
                    <a:pt x="0" y="102108"/>
                  </a:lnTo>
                  <a:lnTo>
                    <a:pt x="102108" y="0"/>
                  </a:lnTo>
                </a:path>
              </a:pathLst>
            </a:custGeom>
            <a:noFill/>
            <a:ln w="9525" cap="rnd">
              <a:solidFill>
                <a:srgbClr val="283848"/>
              </a:solidFill>
              <a:prstDash val="solid"/>
              <a:round/>
            </a:ln>
          </p:spPr>
          <p:txBody>
            <a:bodyPr rtlCol="0" anchor="ctr"/>
            <a:lstStyle/>
            <a:p>
              <a:endParaRPr lang="en-US"/>
            </a:p>
          </p:txBody>
        </p:sp>
        <p:sp>
          <p:nvSpPr>
            <p:cNvPr id="75" name="Freeform: Shape 74">
              <a:extLst>
                <a:ext uri="{FF2B5EF4-FFF2-40B4-BE49-F238E27FC236}">
                  <a16:creationId xmlns:a16="http://schemas.microsoft.com/office/drawing/2014/main" id="{AE7BB340-98B3-6C03-78C9-93EA05139709}"/>
                </a:ext>
              </a:extLst>
            </p:cNvPr>
            <p:cNvSpPr/>
            <p:nvPr/>
          </p:nvSpPr>
          <p:spPr>
            <a:xfrm>
              <a:off x="7275780" y="5068512"/>
              <a:ext cx="102203" cy="788765"/>
            </a:xfrm>
            <a:custGeom>
              <a:avLst/>
              <a:gdLst>
                <a:gd name="connsiteX0" fmla="*/ 102203 w 102203"/>
                <a:gd name="connsiteY0" fmla="*/ 788765 h 788765"/>
                <a:gd name="connsiteX1" fmla="*/ 102203 w 102203"/>
                <a:gd name="connsiteY1" fmla="*/ 102108 h 788765"/>
                <a:gd name="connsiteX2" fmla="*/ 0 w 102203"/>
                <a:gd name="connsiteY2" fmla="*/ 0 h 788765"/>
              </a:gdLst>
              <a:ahLst/>
              <a:cxnLst>
                <a:cxn ang="0">
                  <a:pos x="connsiteX0" y="connsiteY0"/>
                </a:cxn>
                <a:cxn ang="0">
                  <a:pos x="connsiteX1" y="connsiteY1"/>
                </a:cxn>
                <a:cxn ang="0">
                  <a:pos x="connsiteX2" y="connsiteY2"/>
                </a:cxn>
              </a:cxnLst>
              <a:rect l="l" t="t" r="r" b="b"/>
              <a:pathLst>
                <a:path w="102203" h="788765">
                  <a:moveTo>
                    <a:pt x="102203" y="788765"/>
                  </a:moveTo>
                  <a:lnTo>
                    <a:pt x="102203" y="102108"/>
                  </a:lnTo>
                  <a:lnTo>
                    <a:pt x="0" y="0"/>
                  </a:lnTo>
                </a:path>
              </a:pathLst>
            </a:custGeom>
            <a:noFill/>
            <a:ln w="9525" cap="rnd">
              <a:solidFill>
                <a:srgbClr val="283848"/>
              </a:solidFill>
              <a:prstDash val="solid"/>
              <a:round/>
            </a:ln>
          </p:spPr>
          <p:txBody>
            <a:bodyPr rtlCol="0" anchor="ctr"/>
            <a:lstStyle/>
            <a:p>
              <a:endParaRPr lang="en-US"/>
            </a:p>
          </p:txBody>
        </p:sp>
      </p:grpSp>
      <p:grpSp>
        <p:nvGrpSpPr>
          <p:cNvPr id="76" name="Graphic 25">
            <a:extLst>
              <a:ext uri="{FF2B5EF4-FFF2-40B4-BE49-F238E27FC236}">
                <a16:creationId xmlns:a16="http://schemas.microsoft.com/office/drawing/2014/main" id="{C91F677D-62F7-A0E7-2D18-BB83F16821CA}"/>
              </a:ext>
            </a:extLst>
          </p:cNvPr>
          <p:cNvGrpSpPr/>
          <p:nvPr/>
        </p:nvGrpSpPr>
        <p:grpSpPr>
          <a:xfrm>
            <a:off x="2390559" y="2435404"/>
            <a:ext cx="6462754" cy="857853"/>
            <a:chOff x="3152693" y="3550894"/>
            <a:chExt cx="5173027" cy="686657"/>
          </a:xfrm>
          <a:noFill/>
        </p:grpSpPr>
        <p:sp>
          <p:nvSpPr>
            <p:cNvPr id="77" name="Freeform: Shape 76">
              <a:extLst>
                <a:ext uri="{FF2B5EF4-FFF2-40B4-BE49-F238E27FC236}">
                  <a16:creationId xmlns:a16="http://schemas.microsoft.com/office/drawing/2014/main" id="{5162297F-A8F3-83F6-CC5D-7970A9B5E272}"/>
                </a:ext>
              </a:extLst>
            </p:cNvPr>
            <p:cNvSpPr/>
            <p:nvPr/>
          </p:nvSpPr>
          <p:spPr>
            <a:xfrm>
              <a:off x="3152693" y="3550894"/>
              <a:ext cx="122491" cy="686657"/>
            </a:xfrm>
            <a:custGeom>
              <a:avLst/>
              <a:gdLst>
                <a:gd name="connsiteX0" fmla="*/ 0 w 122491"/>
                <a:gd name="connsiteY0" fmla="*/ 686657 h 686657"/>
                <a:gd name="connsiteX1" fmla="*/ 0 w 122491"/>
                <a:gd name="connsiteY1" fmla="*/ 0 h 686657"/>
                <a:gd name="connsiteX2" fmla="*/ 122492 w 122491"/>
                <a:gd name="connsiteY2" fmla="*/ 0 h 686657"/>
              </a:gdLst>
              <a:ahLst/>
              <a:cxnLst>
                <a:cxn ang="0">
                  <a:pos x="connsiteX0" y="connsiteY0"/>
                </a:cxn>
                <a:cxn ang="0">
                  <a:pos x="connsiteX1" y="connsiteY1"/>
                </a:cxn>
                <a:cxn ang="0">
                  <a:pos x="connsiteX2" y="connsiteY2"/>
                </a:cxn>
              </a:cxnLst>
              <a:rect l="l" t="t" r="r" b="b"/>
              <a:pathLst>
                <a:path w="122491" h="686657">
                  <a:moveTo>
                    <a:pt x="0" y="686657"/>
                  </a:moveTo>
                  <a:lnTo>
                    <a:pt x="0" y="0"/>
                  </a:lnTo>
                  <a:lnTo>
                    <a:pt x="122492" y="0"/>
                  </a:lnTo>
                </a:path>
              </a:pathLst>
            </a:custGeom>
            <a:noFill/>
            <a:ln w="9525" cap="rnd">
              <a:solidFill>
                <a:srgbClr val="283848"/>
              </a:solidFill>
              <a:prstDash val="solid"/>
              <a:round/>
            </a:ln>
          </p:spPr>
          <p:txBody>
            <a:bodyPr rtlCol="0" anchor="ctr"/>
            <a:lstStyle/>
            <a:p>
              <a:endParaRPr lang="en-US"/>
            </a:p>
          </p:txBody>
        </p:sp>
        <p:sp>
          <p:nvSpPr>
            <p:cNvPr id="78" name="Freeform: Shape 77">
              <a:extLst>
                <a:ext uri="{FF2B5EF4-FFF2-40B4-BE49-F238E27FC236}">
                  <a16:creationId xmlns:a16="http://schemas.microsoft.com/office/drawing/2014/main" id="{D7BDC13C-F9F0-59E0-DA84-2A9135EE89B5}"/>
                </a:ext>
              </a:extLst>
            </p:cNvPr>
            <p:cNvSpPr/>
            <p:nvPr/>
          </p:nvSpPr>
          <p:spPr>
            <a:xfrm>
              <a:off x="8203229" y="3550894"/>
              <a:ext cx="122491" cy="686657"/>
            </a:xfrm>
            <a:custGeom>
              <a:avLst/>
              <a:gdLst>
                <a:gd name="connsiteX0" fmla="*/ 122491 w 122491"/>
                <a:gd name="connsiteY0" fmla="*/ 686657 h 686657"/>
                <a:gd name="connsiteX1" fmla="*/ 122491 w 122491"/>
                <a:gd name="connsiteY1" fmla="*/ 0 h 686657"/>
                <a:gd name="connsiteX2" fmla="*/ 0 w 122491"/>
                <a:gd name="connsiteY2" fmla="*/ 0 h 686657"/>
              </a:gdLst>
              <a:ahLst/>
              <a:cxnLst>
                <a:cxn ang="0">
                  <a:pos x="connsiteX0" y="connsiteY0"/>
                </a:cxn>
                <a:cxn ang="0">
                  <a:pos x="connsiteX1" y="connsiteY1"/>
                </a:cxn>
                <a:cxn ang="0">
                  <a:pos x="connsiteX2" y="connsiteY2"/>
                </a:cxn>
              </a:cxnLst>
              <a:rect l="l" t="t" r="r" b="b"/>
              <a:pathLst>
                <a:path w="122491" h="686657">
                  <a:moveTo>
                    <a:pt x="122491" y="686657"/>
                  </a:moveTo>
                  <a:lnTo>
                    <a:pt x="122491" y="0"/>
                  </a:lnTo>
                  <a:lnTo>
                    <a:pt x="0" y="0"/>
                  </a:lnTo>
                </a:path>
              </a:pathLst>
            </a:custGeom>
            <a:noFill/>
            <a:ln w="9525" cap="rnd">
              <a:solidFill>
                <a:srgbClr val="283848"/>
              </a:solidFill>
              <a:prstDash val="solid"/>
              <a:round/>
            </a:ln>
          </p:spPr>
          <p:txBody>
            <a:bodyPr rtlCol="0" anchor="ctr"/>
            <a:lstStyle/>
            <a:p>
              <a:endParaRPr lang="en-US"/>
            </a:p>
          </p:txBody>
        </p:sp>
      </p:grpSp>
      <p:sp>
        <p:nvSpPr>
          <p:cNvPr id="79" name="Freeform: Shape 78">
            <a:extLst>
              <a:ext uri="{FF2B5EF4-FFF2-40B4-BE49-F238E27FC236}">
                <a16:creationId xmlns:a16="http://schemas.microsoft.com/office/drawing/2014/main" id="{DEAA4BBD-ABCE-AFE1-932E-F975D383DCCF}"/>
              </a:ext>
            </a:extLst>
          </p:cNvPr>
          <p:cNvSpPr/>
          <p:nvPr/>
        </p:nvSpPr>
        <p:spPr>
          <a:xfrm>
            <a:off x="5621937" y="5002774"/>
            <a:ext cx="11900" cy="270837"/>
          </a:xfrm>
          <a:custGeom>
            <a:avLst/>
            <a:gdLst>
              <a:gd name="connsiteX0" fmla="*/ 0 w 9525"/>
              <a:gd name="connsiteY0" fmla="*/ 216789 h 216788"/>
              <a:gd name="connsiteX1" fmla="*/ 0 w 9525"/>
              <a:gd name="connsiteY1" fmla="*/ 0 h 216788"/>
            </a:gdLst>
            <a:ahLst/>
            <a:cxnLst>
              <a:cxn ang="0">
                <a:pos x="connsiteX0" y="connsiteY0"/>
              </a:cxn>
              <a:cxn ang="0">
                <a:pos x="connsiteX1" y="connsiteY1"/>
              </a:cxn>
            </a:cxnLst>
            <a:rect l="l" t="t" r="r" b="b"/>
            <a:pathLst>
              <a:path w="9525" h="216788">
                <a:moveTo>
                  <a:pt x="0" y="216789"/>
                </a:moveTo>
                <a:lnTo>
                  <a:pt x="0" y="0"/>
                </a:lnTo>
              </a:path>
            </a:pathLst>
          </a:custGeom>
          <a:ln w="9525" cap="rnd">
            <a:solidFill>
              <a:srgbClr val="474A54"/>
            </a:solidFill>
            <a:prstDash val="solid"/>
            <a:round/>
          </a:ln>
        </p:spPr>
        <p:txBody>
          <a:bodyPr rtlCol="0" anchor="ctr"/>
          <a:lstStyle/>
          <a:p>
            <a:endParaRPr lang="en-US"/>
          </a:p>
        </p:txBody>
      </p:sp>
      <p:sp>
        <p:nvSpPr>
          <p:cNvPr id="80" name="TextBox 79">
            <a:extLst>
              <a:ext uri="{FF2B5EF4-FFF2-40B4-BE49-F238E27FC236}">
                <a16:creationId xmlns:a16="http://schemas.microsoft.com/office/drawing/2014/main" id="{D4BF4476-9C99-5B18-F46D-DAC3F2C93E8E}"/>
              </a:ext>
            </a:extLst>
          </p:cNvPr>
          <p:cNvSpPr txBox="1"/>
          <p:nvPr/>
        </p:nvSpPr>
        <p:spPr>
          <a:xfrm>
            <a:off x="8887669" y="2324807"/>
            <a:ext cx="1375900" cy="1238801"/>
          </a:xfrm>
          <a:prstGeom prst="rect">
            <a:avLst/>
          </a:prstGeom>
          <a:noFill/>
        </p:spPr>
        <p:txBody>
          <a:bodyPr wrap="square">
            <a:spAutoFit/>
          </a:bodyPr>
          <a:lstStyle/>
          <a:p>
            <a:pPr algn="justLow" rtl="1">
              <a:lnSpc>
                <a:spcPct val="150000"/>
              </a:lnSpc>
            </a:pPr>
            <a:r>
              <a:rPr lang="fa-IR" sz="1050" b="1" dirty="0">
                <a:latin typeface="Kalameh" pitchFamily="2" charset="-78"/>
                <a:cs typeface="B Titr" panose="00000700000000000000" pitchFamily="2" charset="-78"/>
              </a:rPr>
              <a:t>تیتر عنوان را وارد نمایید</a:t>
            </a:r>
          </a:p>
          <a:p>
            <a:pPr algn="justLow" rtl="1">
              <a:lnSpc>
                <a:spcPct val="150000"/>
              </a:lnSpc>
            </a:pPr>
            <a:r>
              <a:rPr lang="fa-IR" sz="10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000" dirty="0"/>
          </a:p>
        </p:txBody>
      </p:sp>
      <p:sp>
        <p:nvSpPr>
          <p:cNvPr id="81" name="TextBox 80">
            <a:extLst>
              <a:ext uri="{FF2B5EF4-FFF2-40B4-BE49-F238E27FC236}">
                <a16:creationId xmlns:a16="http://schemas.microsoft.com/office/drawing/2014/main" id="{F90CEF56-E767-E741-8640-AB6EC7117ADD}"/>
              </a:ext>
            </a:extLst>
          </p:cNvPr>
          <p:cNvSpPr txBox="1"/>
          <p:nvPr/>
        </p:nvSpPr>
        <p:spPr>
          <a:xfrm>
            <a:off x="7754838" y="4315556"/>
            <a:ext cx="1375900" cy="1238801"/>
          </a:xfrm>
          <a:prstGeom prst="rect">
            <a:avLst/>
          </a:prstGeom>
          <a:noFill/>
        </p:spPr>
        <p:txBody>
          <a:bodyPr wrap="square">
            <a:spAutoFit/>
          </a:bodyPr>
          <a:lstStyle/>
          <a:p>
            <a:pPr algn="justLow" rtl="1">
              <a:lnSpc>
                <a:spcPct val="150000"/>
              </a:lnSpc>
            </a:pPr>
            <a:r>
              <a:rPr lang="fa-IR" sz="1050" b="1" dirty="0">
                <a:latin typeface="Kalameh" pitchFamily="2" charset="-78"/>
                <a:cs typeface="B Titr" panose="00000700000000000000" pitchFamily="2" charset="-78"/>
              </a:rPr>
              <a:t>تیتر عنوان را وارد نمایید</a:t>
            </a:r>
          </a:p>
          <a:p>
            <a:pPr algn="justLow" rtl="1">
              <a:lnSpc>
                <a:spcPct val="150000"/>
              </a:lnSpc>
            </a:pPr>
            <a:r>
              <a:rPr lang="fa-IR" sz="10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000" dirty="0"/>
          </a:p>
        </p:txBody>
      </p:sp>
      <p:sp>
        <p:nvSpPr>
          <p:cNvPr id="82" name="TextBox 81">
            <a:extLst>
              <a:ext uri="{FF2B5EF4-FFF2-40B4-BE49-F238E27FC236}">
                <a16:creationId xmlns:a16="http://schemas.microsoft.com/office/drawing/2014/main" id="{95A8C97F-9E8C-C6AA-753F-33E61B790615}"/>
              </a:ext>
            </a:extLst>
          </p:cNvPr>
          <p:cNvSpPr txBox="1"/>
          <p:nvPr/>
        </p:nvSpPr>
        <p:spPr>
          <a:xfrm>
            <a:off x="2192291" y="4286629"/>
            <a:ext cx="1375900" cy="1238801"/>
          </a:xfrm>
          <a:prstGeom prst="rect">
            <a:avLst/>
          </a:prstGeom>
          <a:noFill/>
        </p:spPr>
        <p:txBody>
          <a:bodyPr wrap="square">
            <a:spAutoFit/>
          </a:bodyPr>
          <a:lstStyle/>
          <a:p>
            <a:pPr algn="justLow" rtl="1">
              <a:lnSpc>
                <a:spcPct val="150000"/>
              </a:lnSpc>
            </a:pPr>
            <a:r>
              <a:rPr lang="fa-IR" sz="1050" b="1" dirty="0">
                <a:latin typeface="Kalameh" pitchFamily="2" charset="-78"/>
                <a:cs typeface="B Titr" panose="00000700000000000000" pitchFamily="2" charset="-78"/>
              </a:rPr>
              <a:t>تیتر عنوان را وارد نمایید</a:t>
            </a:r>
          </a:p>
          <a:p>
            <a:pPr algn="justLow" rtl="1">
              <a:lnSpc>
                <a:spcPct val="150000"/>
              </a:lnSpc>
            </a:pPr>
            <a:r>
              <a:rPr lang="fa-IR" sz="10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000" dirty="0"/>
          </a:p>
        </p:txBody>
      </p:sp>
      <p:sp>
        <p:nvSpPr>
          <p:cNvPr id="83" name="TextBox 82">
            <a:extLst>
              <a:ext uri="{FF2B5EF4-FFF2-40B4-BE49-F238E27FC236}">
                <a16:creationId xmlns:a16="http://schemas.microsoft.com/office/drawing/2014/main" id="{722D0522-1DEE-4D35-DC65-317EB6EA66F5}"/>
              </a:ext>
            </a:extLst>
          </p:cNvPr>
          <p:cNvSpPr txBox="1"/>
          <p:nvPr/>
        </p:nvSpPr>
        <p:spPr>
          <a:xfrm>
            <a:off x="962024" y="2253615"/>
            <a:ext cx="1375900" cy="1238801"/>
          </a:xfrm>
          <a:prstGeom prst="rect">
            <a:avLst/>
          </a:prstGeom>
          <a:noFill/>
        </p:spPr>
        <p:txBody>
          <a:bodyPr wrap="square">
            <a:spAutoFit/>
          </a:bodyPr>
          <a:lstStyle/>
          <a:p>
            <a:pPr algn="justLow" rtl="1">
              <a:lnSpc>
                <a:spcPct val="150000"/>
              </a:lnSpc>
            </a:pPr>
            <a:r>
              <a:rPr lang="fa-IR" sz="1050" b="1" dirty="0">
                <a:latin typeface="Kalameh" pitchFamily="2" charset="-78"/>
                <a:cs typeface="B Titr" panose="00000700000000000000" pitchFamily="2" charset="-78"/>
              </a:rPr>
              <a:t>تیتر عنوان را وارد نمایید</a:t>
            </a:r>
          </a:p>
          <a:p>
            <a:pPr algn="justLow" rtl="1">
              <a:lnSpc>
                <a:spcPct val="150000"/>
              </a:lnSpc>
            </a:pPr>
            <a:r>
              <a:rPr lang="fa-IR" sz="10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000" dirty="0"/>
          </a:p>
        </p:txBody>
      </p:sp>
      <p:sp>
        <p:nvSpPr>
          <p:cNvPr id="84" name="TextBox 83">
            <a:extLst>
              <a:ext uri="{FF2B5EF4-FFF2-40B4-BE49-F238E27FC236}">
                <a16:creationId xmlns:a16="http://schemas.microsoft.com/office/drawing/2014/main" id="{CEEEA7DD-45CB-0D8F-C923-7C6757375D5C}"/>
              </a:ext>
            </a:extLst>
          </p:cNvPr>
          <p:cNvSpPr txBox="1"/>
          <p:nvPr/>
        </p:nvSpPr>
        <p:spPr>
          <a:xfrm>
            <a:off x="4469860" y="5349471"/>
            <a:ext cx="2291729" cy="777136"/>
          </a:xfrm>
          <a:prstGeom prst="rect">
            <a:avLst/>
          </a:prstGeom>
          <a:noFill/>
        </p:spPr>
        <p:txBody>
          <a:bodyPr wrap="square">
            <a:spAutoFit/>
          </a:bodyPr>
          <a:lstStyle/>
          <a:p>
            <a:pPr algn="ctr" rtl="1">
              <a:lnSpc>
                <a:spcPct val="150000"/>
              </a:lnSpc>
            </a:pPr>
            <a:r>
              <a:rPr lang="fa-IR" sz="1050" b="1" dirty="0">
                <a:latin typeface="Kalameh" pitchFamily="2" charset="-78"/>
                <a:cs typeface="B Titr" panose="00000700000000000000" pitchFamily="2" charset="-78"/>
              </a:rPr>
              <a:t>تیتر عنوان را وارد نمایید</a:t>
            </a:r>
          </a:p>
          <a:p>
            <a:pPr algn="ctr" rtl="1">
              <a:lnSpc>
                <a:spcPct val="150000"/>
              </a:lnSpc>
            </a:pPr>
            <a:r>
              <a:rPr lang="fa-IR" sz="10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000" dirty="0"/>
          </a:p>
        </p:txBody>
      </p:sp>
      <p:grpSp>
        <p:nvGrpSpPr>
          <p:cNvPr id="85" name="Google Shape;649;p38">
            <a:extLst>
              <a:ext uri="{FF2B5EF4-FFF2-40B4-BE49-F238E27FC236}">
                <a16:creationId xmlns:a16="http://schemas.microsoft.com/office/drawing/2014/main" id="{8813F5C6-5688-934D-209D-29E76F4F11A3}"/>
              </a:ext>
            </a:extLst>
          </p:cNvPr>
          <p:cNvGrpSpPr/>
          <p:nvPr/>
        </p:nvGrpSpPr>
        <p:grpSpPr>
          <a:xfrm>
            <a:off x="5155438" y="1431304"/>
            <a:ext cx="932830" cy="922909"/>
            <a:chOff x="4263650" y="3963700"/>
            <a:chExt cx="298550" cy="295375"/>
          </a:xfrm>
          <a:solidFill>
            <a:schemeClr val="tx1">
              <a:lumMod val="65000"/>
              <a:lumOff val="35000"/>
            </a:schemeClr>
          </a:solidFill>
        </p:grpSpPr>
        <p:sp>
          <p:nvSpPr>
            <p:cNvPr id="86" name="Google Shape;650;p38">
              <a:extLst>
                <a:ext uri="{FF2B5EF4-FFF2-40B4-BE49-F238E27FC236}">
                  <a16:creationId xmlns:a16="http://schemas.microsoft.com/office/drawing/2014/main" id="{4891CB8E-5ED4-D1EB-DB6E-CCFB594FCAA1}"/>
                </a:ext>
              </a:extLst>
            </p:cNvPr>
            <p:cNvSpPr/>
            <p:nvPr/>
          </p:nvSpPr>
          <p:spPr>
            <a:xfrm>
              <a:off x="4384950" y="3963700"/>
              <a:ext cx="53575" cy="51225"/>
            </a:xfrm>
            <a:custGeom>
              <a:avLst/>
              <a:gdLst/>
              <a:ahLst/>
              <a:cxnLst/>
              <a:rect l="l" t="t" r="r" b="b"/>
              <a:pathLst>
                <a:path w="2143" h="2049" extrusionOk="0">
                  <a:moveTo>
                    <a:pt x="1072" y="1"/>
                  </a:moveTo>
                  <a:cubicBezTo>
                    <a:pt x="473" y="1"/>
                    <a:pt x="1" y="473"/>
                    <a:pt x="1" y="1040"/>
                  </a:cubicBezTo>
                  <a:cubicBezTo>
                    <a:pt x="1" y="1607"/>
                    <a:pt x="473" y="2048"/>
                    <a:pt x="1072" y="2048"/>
                  </a:cubicBezTo>
                  <a:cubicBezTo>
                    <a:pt x="1670" y="2048"/>
                    <a:pt x="2143" y="1576"/>
                    <a:pt x="2143" y="1040"/>
                  </a:cubicBezTo>
                  <a:cubicBezTo>
                    <a:pt x="2143" y="442"/>
                    <a:pt x="1670" y="1"/>
                    <a:pt x="107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03566"/>
                </a:solidFill>
              </a:endParaRPr>
            </a:p>
          </p:txBody>
        </p:sp>
        <p:sp>
          <p:nvSpPr>
            <p:cNvPr id="87" name="Google Shape;651;p38">
              <a:extLst>
                <a:ext uri="{FF2B5EF4-FFF2-40B4-BE49-F238E27FC236}">
                  <a16:creationId xmlns:a16="http://schemas.microsoft.com/office/drawing/2014/main" id="{60ADC6C3-127A-280C-709B-6574E9F46DA8}"/>
                </a:ext>
              </a:extLst>
            </p:cNvPr>
            <p:cNvSpPr/>
            <p:nvPr/>
          </p:nvSpPr>
          <p:spPr>
            <a:xfrm>
              <a:off x="4315650" y="4136975"/>
              <a:ext cx="51200" cy="51225"/>
            </a:xfrm>
            <a:custGeom>
              <a:avLst/>
              <a:gdLst/>
              <a:ahLst/>
              <a:cxnLst/>
              <a:rect l="l" t="t" r="r" b="b"/>
              <a:pathLst>
                <a:path w="2048" h="2049" extrusionOk="0">
                  <a:moveTo>
                    <a:pt x="1040" y="1"/>
                  </a:moveTo>
                  <a:cubicBezTo>
                    <a:pt x="473" y="1"/>
                    <a:pt x="0" y="473"/>
                    <a:pt x="0" y="1040"/>
                  </a:cubicBezTo>
                  <a:cubicBezTo>
                    <a:pt x="0" y="1576"/>
                    <a:pt x="473" y="2048"/>
                    <a:pt x="1040" y="2048"/>
                  </a:cubicBezTo>
                  <a:cubicBezTo>
                    <a:pt x="1607" y="2048"/>
                    <a:pt x="2048" y="1576"/>
                    <a:pt x="2048" y="1040"/>
                  </a:cubicBezTo>
                  <a:cubicBezTo>
                    <a:pt x="2048" y="473"/>
                    <a:pt x="1607" y="1"/>
                    <a:pt x="104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03566"/>
                </a:solidFill>
              </a:endParaRPr>
            </a:p>
          </p:txBody>
        </p:sp>
        <p:sp>
          <p:nvSpPr>
            <p:cNvPr id="88" name="Google Shape;652;p38">
              <a:extLst>
                <a:ext uri="{FF2B5EF4-FFF2-40B4-BE49-F238E27FC236}">
                  <a16:creationId xmlns:a16="http://schemas.microsoft.com/office/drawing/2014/main" id="{84F56FFC-FADE-A488-524E-D9B7115D95F5}"/>
                </a:ext>
              </a:extLst>
            </p:cNvPr>
            <p:cNvSpPr/>
            <p:nvPr/>
          </p:nvSpPr>
          <p:spPr>
            <a:xfrm>
              <a:off x="4455850" y="4136975"/>
              <a:ext cx="51200" cy="51225"/>
            </a:xfrm>
            <a:custGeom>
              <a:avLst/>
              <a:gdLst/>
              <a:ahLst/>
              <a:cxnLst/>
              <a:rect l="l" t="t" r="r" b="b"/>
              <a:pathLst>
                <a:path w="2048" h="2049" extrusionOk="0">
                  <a:moveTo>
                    <a:pt x="1040" y="1"/>
                  </a:moveTo>
                  <a:cubicBezTo>
                    <a:pt x="473" y="1"/>
                    <a:pt x="0" y="473"/>
                    <a:pt x="0" y="1040"/>
                  </a:cubicBezTo>
                  <a:cubicBezTo>
                    <a:pt x="0" y="1576"/>
                    <a:pt x="473" y="2048"/>
                    <a:pt x="1040" y="2048"/>
                  </a:cubicBezTo>
                  <a:cubicBezTo>
                    <a:pt x="1575" y="2048"/>
                    <a:pt x="2048" y="1576"/>
                    <a:pt x="2048" y="1040"/>
                  </a:cubicBezTo>
                  <a:cubicBezTo>
                    <a:pt x="2048" y="473"/>
                    <a:pt x="1575" y="1"/>
                    <a:pt x="104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03566"/>
                </a:solidFill>
              </a:endParaRPr>
            </a:p>
          </p:txBody>
        </p:sp>
        <p:sp>
          <p:nvSpPr>
            <p:cNvPr id="89" name="Google Shape;653;p38">
              <a:extLst>
                <a:ext uri="{FF2B5EF4-FFF2-40B4-BE49-F238E27FC236}">
                  <a16:creationId xmlns:a16="http://schemas.microsoft.com/office/drawing/2014/main" id="{F196C9F6-11E4-5359-47B8-8E3C4B585D85}"/>
                </a:ext>
              </a:extLst>
            </p:cNvPr>
            <p:cNvSpPr/>
            <p:nvPr/>
          </p:nvSpPr>
          <p:spPr>
            <a:xfrm>
              <a:off x="4263650" y="4085000"/>
              <a:ext cx="298550" cy="122100"/>
            </a:xfrm>
            <a:custGeom>
              <a:avLst/>
              <a:gdLst/>
              <a:ahLst/>
              <a:cxnLst/>
              <a:rect l="l" t="t" r="r" b="b"/>
              <a:pathLst>
                <a:path w="11942" h="4884" extrusionOk="0">
                  <a:moveTo>
                    <a:pt x="1545" y="0"/>
                  </a:moveTo>
                  <a:cubicBezTo>
                    <a:pt x="1041" y="0"/>
                    <a:pt x="599" y="347"/>
                    <a:pt x="505" y="851"/>
                  </a:cubicBezTo>
                  <a:lnTo>
                    <a:pt x="64" y="3655"/>
                  </a:lnTo>
                  <a:cubicBezTo>
                    <a:pt x="1" y="3970"/>
                    <a:pt x="95" y="4253"/>
                    <a:pt x="284" y="4474"/>
                  </a:cubicBezTo>
                  <a:cubicBezTo>
                    <a:pt x="410" y="4631"/>
                    <a:pt x="599" y="4757"/>
                    <a:pt x="788" y="4789"/>
                  </a:cubicBezTo>
                  <a:cubicBezTo>
                    <a:pt x="1009" y="4442"/>
                    <a:pt x="1324" y="4127"/>
                    <a:pt x="1639" y="3938"/>
                  </a:cubicBezTo>
                  <a:cubicBezTo>
                    <a:pt x="1513" y="3686"/>
                    <a:pt x="1419" y="3434"/>
                    <a:pt x="1419" y="3151"/>
                  </a:cubicBezTo>
                  <a:cubicBezTo>
                    <a:pt x="1419" y="2206"/>
                    <a:pt x="2206" y="1418"/>
                    <a:pt x="3151" y="1418"/>
                  </a:cubicBezTo>
                  <a:cubicBezTo>
                    <a:pt x="4097" y="1418"/>
                    <a:pt x="4884" y="2206"/>
                    <a:pt x="4884" y="3151"/>
                  </a:cubicBezTo>
                  <a:cubicBezTo>
                    <a:pt x="4884" y="3434"/>
                    <a:pt x="4821" y="3686"/>
                    <a:pt x="4695" y="3938"/>
                  </a:cubicBezTo>
                  <a:cubicBezTo>
                    <a:pt x="5042" y="4159"/>
                    <a:pt x="5325" y="4474"/>
                    <a:pt x="5577" y="4883"/>
                  </a:cubicBezTo>
                  <a:lnTo>
                    <a:pt x="6396" y="4883"/>
                  </a:lnTo>
                  <a:cubicBezTo>
                    <a:pt x="6585" y="4537"/>
                    <a:pt x="6900" y="4159"/>
                    <a:pt x="7247" y="3938"/>
                  </a:cubicBezTo>
                  <a:cubicBezTo>
                    <a:pt x="7152" y="3686"/>
                    <a:pt x="7058" y="3434"/>
                    <a:pt x="7058" y="3151"/>
                  </a:cubicBezTo>
                  <a:cubicBezTo>
                    <a:pt x="7058" y="2206"/>
                    <a:pt x="7846" y="1418"/>
                    <a:pt x="8791" y="1418"/>
                  </a:cubicBezTo>
                  <a:cubicBezTo>
                    <a:pt x="9736" y="1418"/>
                    <a:pt x="10524" y="2206"/>
                    <a:pt x="10524" y="3151"/>
                  </a:cubicBezTo>
                  <a:cubicBezTo>
                    <a:pt x="10524" y="3434"/>
                    <a:pt x="10461" y="3686"/>
                    <a:pt x="10334" y="3938"/>
                  </a:cubicBezTo>
                  <a:cubicBezTo>
                    <a:pt x="10681" y="4159"/>
                    <a:pt x="10965" y="4442"/>
                    <a:pt x="11154" y="4789"/>
                  </a:cubicBezTo>
                  <a:cubicBezTo>
                    <a:pt x="11343" y="4757"/>
                    <a:pt x="11563" y="4631"/>
                    <a:pt x="11658" y="4474"/>
                  </a:cubicBezTo>
                  <a:cubicBezTo>
                    <a:pt x="11878" y="4253"/>
                    <a:pt x="11941" y="3938"/>
                    <a:pt x="11910" y="3655"/>
                  </a:cubicBezTo>
                  <a:lnTo>
                    <a:pt x="11343" y="851"/>
                  </a:lnTo>
                  <a:cubicBezTo>
                    <a:pt x="11280" y="347"/>
                    <a:pt x="10839" y="0"/>
                    <a:pt x="10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03566"/>
                </a:solidFill>
              </a:endParaRPr>
            </a:p>
          </p:txBody>
        </p:sp>
        <p:sp>
          <p:nvSpPr>
            <p:cNvPr id="90" name="Google Shape;654;p38">
              <a:extLst>
                <a:ext uri="{FF2B5EF4-FFF2-40B4-BE49-F238E27FC236}">
                  <a16:creationId xmlns:a16="http://schemas.microsoft.com/office/drawing/2014/main" id="{116A0DB9-9C68-865B-53D9-4CBF8344FE31}"/>
                </a:ext>
              </a:extLst>
            </p:cNvPr>
            <p:cNvSpPr/>
            <p:nvPr/>
          </p:nvSpPr>
          <p:spPr>
            <a:xfrm>
              <a:off x="4431425" y="4196825"/>
              <a:ext cx="104000" cy="62250"/>
            </a:xfrm>
            <a:custGeom>
              <a:avLst/>
              <a:gdLst/>
              <a:ahLst/>
              <a:cxnLst/>
              <a:rect l="l" t="t" r="r" b="b"/>
              <a:pathLst>
                <a:path w="4160" h="2490" extrusionOk="0">
                  <a:moveTo>
                    <a:pt x="977" y="1"/>
                  </a:moveTo>
                  <a:cubicBezTo>
                    <a:pt x="536" y="284"/>
                    <a:pt x="189" y="694"/>
                    <a:pt x="63" y="1198"/>
                  </a:cubicBezTo>
                  <a:cubicBezTo>
                    <a:pt x="32" y="1387"/>
                    <a:pt x="0" y="1576"/>
                    <a:pt x="0" y="1797"/>
                  </a:cubicBezTo>
                  <a:lnTo>
                    <a:pt x="0" y="2143"/>
                  </a:lnTo>
                  <a:cubicBezTo>
                    <a:pt x="0" y="2332"/>
                    <a:pt x="158" y="2490"/>
                    <a:pt x="347" y="2490"/>
                  </a:cubicBezTo>
                  <a:lnTo>
                    <a:pt x="3813" y="2490"/>
                  </a:lnTo>
                  <a:cubicBezTo>
                    <a:pt x="4002" y="2490"/>
                    <a:pt x="4159" y="2332"/>
                    <a:pt x="4159" y="2143"/>
                  </a:cubicBezTo>
                  <a:lnTo>
                    <a:pt x="4159" y="1797"/>
                  </a:lnTo>
                  <a:cubicBezTo>
                    <a:pt x="4096" y="1576"/>
                    <a:pt x="4065" y="1356"/>
                    <a:pt x="4002" y="1198"/>
                  </a:cubicBezTo>
                  <a:cubicBezTo>
                    <a:pt x="3844" y="694"/>
                    <a:pt x="3529" y="284"/>
                    <a:pt x="3119" y="1"/>
                  </a:cubicBezTo>
                  <a:cubicBezTo>
                    <a:pt x="2804" y="253"/>
                    <a:pt x="2426" y="410"/>
                    <a:pt x="2048" y="410"/>
                  </a:cubicBezTo>
                  <a:cubicBezTo>
                    <a:pt x="1639" y="410"/>
                    <a:pt x="1261" y="253"/>
                    <a:pt x="97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03566"/>
                </a:solidFill>
              </a:endParaRPr>
            </a:p>
          </p:txBody>
        </p:sp>
        <p:sp>
          <p:nvSpPr>
            <p:cNvPr id="91" name="Google Shape;655;p38">
              <a:extLst>
                <a:ext uri="{FF2B5EF4-FFF2-40B4-BE49-F238E27FC236}">
                  <a16:creationId xmlns:a16="http://schemas.microsoft.com/office/drawing/2014/main" id="{4F3DA345-9D30-C480-A078-30BC329B5683}"/>
                </a:ext>
              </a:extLst>
            </p:cNvPr>
            <p:cNvSpPr/>
            <p:nvPr/>
          </p:nvSpPr>
          <p:spPr>
            <a:xfrm>
              <a:off x="4359750" y="4022775"/>
              <a:ext cx="104775" cy="44125"/>
            </a:xfrm>
            <a:custGeom>
              <a:avLst/>
              <a:gdLst/>
              <a:ahLst/>
              <a:cxnLst/>
              <a:rect l="l" t="t" r="r" b="b"/>
              <a:pathLst>
                <a:path w="4191" h="1765" extrusionOk="0">
                  <a:moveTo>
                    <a:pt x="1009" y="0"/>
                  </a:moveTo>
                  <a:cubicBezTo>
                    <a:pt x="379" y="347"/>
                    <a:pt x="0" y="1040"/>
                    <a:pt x="0" y="1765"/>
                  </a:cubicBezTo>
                  <a:lnTo>
                    <a:pt x="4191" y="1765"/>
                  </a:lnTo>
                  <a:cubicBezTo>
                    <a:pt x="4191" y="1040"/>
                    <a:pt x="3813" y="347"/>
                    <a:pt x="3214" y="0"/>
                  </a:cubicBezTo>
                  <a:cubicBezTo>
                    <a:pt x="2899" y="252"/>
                    <a:pt x="2521" y="378"/>
                    <a:pt x="2111" y="378"/>
                  </a:cubicBezTo>
                  <a:cubicBezTo>
                    <a:pt x="1733" y="378"/>
                    <a:pt x="1324" y="252"/>
                    <a:pt x="100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03566"/>
                </a:solidFill>
              </a:endParaRPr>
            </a:p>
          </p:txBody>
        </p:sp>
        <p:sp>
          <p:nvSpPr>
            <p:cNvPr id="92" name="Google Shape;656;p38">
              <a:extLst>
                <a:ext uri="{FF2B5EF4-FFF2-40B4-BE49-F238E27FC236}">
                  <a16:creationId xmlns:a16="http://schemas.microsoft.com/office/drawing/2014/main" id="{A1A33748-028B-D8D2-9B3D-0CA982592673}"/>
                </a:ext>
              </a:extLst>
            </p:cNvPr>
            <p:cNvSpPr/>
            <p:nvPr/>
          </p:nvSpPr>
          <p:spPr>
            <a:xfrm>
              <a:off x="4291225" y="4196825"/>
              <a:ext cx="102425" cy="62250"/>
            </a:xfrm>
            <a:custGeom>
              <a:avLst/>
              <a:gdLst/>
              <a:ahLst/>
              <a:cxnLst/>
              <a:rect l="l" t="t" r="r" b="b"/>
              <a:pathLst>
                <a:path w="4097" h="2490" extrusionOk="0">
                  <a:moveTo>
                    <a:pt x="1009" y="1"/>
                  </a:moveTo>
                  <a:cubicBezTo>
                    <a:pt x="568" y="284"/>
                    <a:pt x="221" y="694"/>
                    <a:pt x="95" y="1198"/>
                  </a:cubicBezTo>
                  <a:cubicBezTo>
                    <a:pt x="64" y="1387"/>
                    <a:pt x="1" y="1576"/>
                    <a:pt x="1" y="1797"/>
                  </a:cubicBezTo>
                  <a:lnTo>
                    <a:pt x="1" y="2143"/>
                  </a:lnTo>
                  <a:cubicBezTo>
                    <a:pt x="1" y="2332"/>
                    <a:pt x="158" y="2490"/>
                    <a:pt x="379" y="2490"/>
                  </a:cubicBezTo>
                  <a:lnTo>
                    <a:pt x="3844" y="2490"/>
                  </a:lnTo>
                  <a:cubicBezTo>
                    <a:pt x="3939" y="2490"/>
                    <a:pt x="4096" y="2332"/>
                    <a:pt x="4096" y="2143"/>
                  </a:cubicBezTo>
                  <a:lnTo>
                    <a:pt x="4096" y="1797"/>
                  </a:lnTo>
                  <a:cubicBezTo>
                    <a:pt x="4096" y="1576"/>
                    <a:pt x="4065" y="1356"/>
                    <a:pt x="4033" y="1198"/>
                  </a:cubicBezTo>
                  <a:cubicBezTo>
                    <a:pt x="3876" y="694"/>
                    <a:pt x="3561" y="284"/>
                    <a:pt x="3120" y="1"/>
                  </a:cubicBezTo>
                  <a:cubicBezTo>
                    <a:pt x="2804" y="253"/>
                    <a:pt x="2458" y="410"/>
                    <a:pt x="2048" y="410"/>
                  </a:cubicBezTo>
                  <a:cubicBezTo>
                    <a:pt x="1670" y="410"/>
                    <a:pt x="1261" y="253"/>
                    <a:pt x="100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03566"/>
                </a:solidFill>
              </a:endParaRPr>
            </a:p>
          </p:txBody>
        </p:sp>
      </p:grpSp>
      <p:sp>
        <p:nvSpPr>
          <p:cNvPr id="93" name="Rectangle: Rounded Corners 92">
            <a:extLst>
              <a:ext uri="{FF2B5EF4-FFF2-40B4-BE49-F238E27FC236}">
                <a16:creationId xmlns:a16="http://schemas.microsoft.com/office/drawing/2014/main" id="{10B1817D-080A-594D-8C2D-AF05D1569814}"/>
              </a:ext>
            </a:extLst>
          </p:cNvPr>
          <p:cNvSpPr/>
          <p:nvPr/>
        </p:nvSpPr>
        <p:spPr>
          <a:xfrm>
            <a:off x="8974318" y="318402"/>
            <a:ext cx="1970917" cy="596418"/>
          </a:xfrm>
          <a:prstGeom prst="roundRect">
            <a:avLst>
              <a:gd name="adj" fmla="val 50000"/>
            </a:avLst>
          </a:pr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TextBox 93">
            <a:extLst>
              <a:ext uri="{FF2B5EF4-FFF2-40B4-BE49-F238E27FC236}">
                <a16:creationId xmlns:a16="http://schemas.microsoft.com/office/drawing/2014/main" id="{FBDE91C7-ADD0-5E33-C194-4C0E8A53F74D}"/>
              </a:ext>
            </a:extLst>
          </p:cNvPr>
          <p:cNvSpPr txBox="1"/>
          <p:nvPr/>
        </p:nvSpPr>
        <p:spPr>
          <a:xfrm>
            <a:off x="8487556" y="656254"/>
            <a:ext cx="2468644" cy="307777"/>
          </a:xfrm>
          <a:prstGeom prst="rect">
            <a:avLst/>
          </a:prstGeom>
          <a:noFill/>
          <a:ln>
            <a:noFill/>
          </a:ln>
        </p:spPr>
        <p:txBody>
          <a:bodyPr wrap="square" rtlCol="0">
            <a:spAutoFit/>
          </a:bodyPr>
          <a:lstStyle/>
          <a:p>
            <a:r>
              <a:rPr lang="fa-IR" sz="1400" dirty="0">
                <a:solidFill>
                  <a:schemeClr val="tx1">
                    <a:lumMod val="65000"/>
                    <a:lumOff val="35000"/>
                  </a:schemeClr>
                </a:solidFill>
                <a:cs typeface="B Titr" panose="00000700000000000000" pitchFamily="2" charset="-78"/>
              </a:rPr>
              <a:t>زیر عنـوان اصلــی را وارد کـنید</a:t>
            </a:r>
            <a:endParaRPr lang="en-US" sz="1400" dirty="0">
              <a:solidFill>
                <a:schemeClr val="tx1">
                  <a:lumMod val="65000"/>
                  <a:lumOff val="35000"/>
                </a:schemeClr>
              </a:solidFill>
              <a:cs typeface="B Titr" panose="00000700000000000000" pitchFamily="2" charset="-78"/>
            </a:endParaRPr>
          </a:p>
        </p:txBody>
      </p:sp>
      <p:sp>
        <p:nvSpPr>
          <p:cNvPr id="95" name="TextBox 94">
            <a:extLst>
              <a:ext uri="{FF2B5EF4-FFF2-40B4-BE49-F238E27FC236}">
                <a16:creationId xmlns:a16="http://schemas.microsoft.com/office/drawing/2014/main" id="{5638FAA0-899B-B2D0-38E3-E5D366D5EF43}"/>
              </a:ext>
            </a:extLst>
          </p:cNvPr>
          <p:cNvSpPr txBox="1"/>
          <p:nvPr/>
        </p:nvSpPr>
        <p:spPr>
          <a:xfrm>
            <a:off x="9231563" y="266726"/>
            <a:ext cx="1725503" cy="369332"/>
          </a:xfrm>
          <a:prstGeom prst="rect">
            <a:avLst/>
          </a:prstGeom>
          <a:noFill/>
        </p:spPr>
        <p:txBody>
          <a:bodyPr wrap="square" rtlCol="0">
            <a:spAutoFit/>
          </a:bodyPr>
          <a:lstStyle/>
          <a:p>
            <a:pPr algn="ctr" rtl="1"/>
            <a:r>
              <a:rPr lang="fa-IR" dirty="0">
                <a:cs typeface="B Titr" panose="00000700000000000000" pitchFamily="2" charset="-78"/>
              </a:rPr>
              <a:t>تیتر عنوان موضوع</a:t>
            </a:r>
            <a:endParaRPr lang="en-US" dirty="0">
              <a:cs typeface="B Titr" panose="00000700000000000000" pitchFamily="2" charset="-78"/>
            </a:endParaRPr>
          </a:p>
        </p:txBody>
      </p:sp>
    </p:spTree>
    <p:extLst>
      <p:ext uri="{BB962C8B-B14F-4D97-AF65-F5344CB8AC3E}">
        <p14:creationId xmlns:p14="http://schemas.microsoft.com/office/powerpoint/2010/main" val="2257383694"/>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42" fill="hold" grpId="0" nodeType="click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barn(outHorizontal)">
                                      <p:cBhvr>
                                        <p:cTn id="7" dur="500"/>
                                        <p:tgtEl>
                                          <p:spTgt spid="95"/>
                                        </p:tgtEl>
                                      </p:cBhvr>
                                    </p:animEffect>
                                  </p:childTnLst>
                                </p:cTn>
                              </p:par>
                              <p:par>
                                <p:cTn id="8" presetID="16" presetClass="entr" presetSubtype="42" fill="hold" grpId="0" nodeType="withEffect">
                                  <p:stCondLst>
                                    <p:cond delay="0"/>
                                  </p:stCondLst>
                                  <p:childTnLst>
                                    <p:set>
                                      <p:cBhvr>
                                        <p:cTn id="9" dur="1" fill="hold">
                                          <p:stCondLst>
                                            <p:cond delay="0"/>
                                          </p:stCondLst>
                                        </p:cTn>
                                        <p:tgtEl>
                                          <p:spTgt spid="94"/>
                                        </p:tgtEl>
                                        <p:attrNameLst>
                                          <p:attrName>style.visibility</p:attrName>
                                        </p:attrNameLst>
                                      </p:cBhvr>
                                      <p:to>
                                        <p:strVal val="visible"/>
                                      </p:to>
                                    </p:set>
                                    <p:animEffect transition="in" filter="barn(outHorizontal)">
                                      <p:cBhvr>
                                        <p:cTn id="10" dur="500"/>
                                        <p:tgtEl>
                                          <p:spTgt spid="94"/>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80"/>
                                        </p:tgtEl>
                                        <p:attrNameLst>
                                          <p:attrName>style.visibility</p:attrName>
                                        </p:attrNameLst>
                                      </p:cBhvr>
                                      <p:to>
                                        <p:strVal val="visible"/>
                                      </p:to>
                                    </p:set>
                                    <p:anim calcmode="lin" valueType="num">
                                      <p:cBhvr>
                                        <p:cTn id="15" dur="500" fill="hold"/>
                                        <p:tgtEl>
                                          <p:spTgt spid="80"/>
                                        </p:tgtEl>
                                        <p:attrNameLst>
                                          <p:attrName>ppt_w</p:attrName>
                                        </p:attrNameLst>
                                      </p:cBhvr>
                                      <p:tavLst>
                                        <p:tav tm="0">
                                          <p:val>
                                            <p:fltVal val="0"/>
                                          </p:val>
                                        </p:tav>
                                        <p:tav tm="100000">
                                          <p:val>
                                            <p:strVal val="#ppt_w"/>
                                          </p:val>
                                        </p:tav>
                                      </p:tavLst>
                                    </p:anim>
                                    <p:anim calcmode="lin" valueType="num">
                                      <p:cBhvr>
                                        <p:cTn id="16" dur="500" fill="hold"/>
                                        <p:tgtEl>
                                          <p:spTgt spid="80"/>
                                        </p:tgtEl>
                                        <p:attrNameLst>
                                          <p:attrName>ppt_h</p:attrName>
                                        </p:attrNameLst>
                                      </p:cBhvr>
                                      <p:tavLst>
                                        <p:tav tm="0">
                                          <p:val>
                                            <p:fltVal val="0"/>
                                          </p:val>
                                        </p:tav>
                                        <p:tav tm="100000">
                                          <p:val>
                                            <p:strVal val="#ppt_h"/>
                                          </p:val>
                                        </p:tav>
                                      </p:tavLst>
                                    </p:anim>
                                    <p:animEffect transition="in" filter="fade">
                                      <p:cBhvr>
                                        <p:cTn id="17" dur="500"/>
                                        <p:tgtEl>
                                          <p:spTgt spid="80"/>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81"/>
                                        </p:tgtEl>
                                        <p:attrNameLst>
                                          <p:attrName>style.visibility</p:attrName>
                                        </p:attrNameLst>
                                      </p:cBhvr>
                                      <p:to>
                                        <p:strVal val="visible"/>
                                      </p:to>
                                    </p:set>
                                    <p:anim calcmode="lin" valueType="num">
                                      <p:cBhvr>
                                        <p:cTn id="20" dur="500" fill="hold"/>
                                        <p:tgtEl>
                                          <p:spTgt spid="81"/>
                                        </p:tgtEl>
                                        <p:attrNameLst>
                                          <p:attrName>ppt_w</p:attrName>
                                        </p:attrNameLst>
                                      </p:cBhvr>
                                      <p:tavLst>
                                        <p:tav tm="0">
                                          <p:val>
                                            <p:fltVal val="0"/>
                                          </p:val>
                                        </p:tav>
                                        <p:tav tm="100000">
                                          <p:val>
                                            <p:strVal val="#ppt_w"/>
                                          </p:val>
                                        </p:tav>
                                      </p:tavLst>
                                    </p:anim>
                                    <p:anim calcmode="lin" valueType="num">
                                      <p:cBhvr>
                                        <p:cTn id="21" dur="500" fill="hold"/>
                                        <p:tgtEl>
                                          <p:spTgt spid="81"/>
                                        </p:tgtEl>
                                        <p:attrNameLst>
                                          <p:attrName>ppt_h</p:attrName>
                                        </p:attrNameLst>
                                      </p:cBhvr>
                                      <p:tavLst>
                                        <p:tav tm="0">
                                          <p:val>
                                            <p:fltVal val="0"/>
                                          </p:val>
                                        </p:tav>
                                        <p:tav tm="100000">
                                          <p:val>
                                            <p:strVal val="#ppt_h"/>
                                          </p:val>
                                        </p:tav>
                                      </p:tavLst>
                                    </p:anim>
                                    <p:animEffect transition="in" filter="fade">
                                      <p:cBhvr>
                                        <p:cTn id="22" dur="500"/>
                                        <p:tgtEl>
                                          <p:spTgt spid="81"/>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82"/>
                                        </p:tgtEl>
                                        <p:attrNameLst>
                                          <p:attrName>style.visibility</p:attrName>
                                        </p:attrNameLst>
                                      </p:cBhvr>
                                      <p:to>
                                        <p:strVal val="visible"/>
                                      </p:to>
                                    </p:set>
                                    <p:anim calcmode="lin" valueType="num">
                                      <p:cBhvr>
                                        <p:cTn id="25" dur="500" fill="hold"/>
                                        <p:tgtEl>
                                          <p:spTgt spid="82"/>
                                        </p:tgtEl>
                                        <p:attrNameLst>
                                          <p:attrName>ppt_w</p:attrName>
                                        </p:attrNameLst>
                                      </p:cBhvr>
                                      <p:tavLst>
                                        <p:tav tm="0">
                                          <p:val>
                                            <p:fltVal val="0"/>
                                          </p:val>
                                        </p:tav>
                                        <p:tav tm="100000">
                                          <p:val>
                                            <p:strVal val="#ppt_w"/>
                                          </p:val>
                                        </p:tav>
                                      </p:tavLst>
                                    </p:anim>
                                    <p:anim calcmode="lin" valueType="num">
                                      <p:cBhvr>
                                        <p:cTn id="26" dur="500" fill="hold"/>
                                        <p:tgtEl>
                                          <p:spTgt spid="82"/>
                                        </p:tgtEl>
                                        <p:attrNameLst>
                                          <p:attrName>ppt_h</p:attrName>
                                        </p:attrNameLst>
                                      </p:cBhvr>
                                      <p:tavLst>
                                        <p:tav tm="0">
                                          <p:val>
                                            <p:fltVal val="0"/>
                                          </p:val>
                                        </p:tav>
                                        <p:tav tm="100000">
                                          <p:val>
                                            <p:strVal val="#ppt_h"/>
                                          </p:val>
                                        </p:tav>
                                      </p:tavLst>
                                    </p:anim>
                                    <p:animEffect transition="in" filter="fade">
                                      <p:cBhvr>
                                        <p:cTn id="27" dur="500"/>
                                        <p:tgtEl>
                                          <p:spTgt spid="82"/>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83"/>
                                        </p:tgtEl>
                                        <p:attrNameLst>
                                          <p:attrName>style.visibility</p:attrName>
                                        </p:attrNameLst>
                                      </p:cBhvr>
                                      <p:to>
                                        <p:strVal val="visible"/>
                                      </p:to>
                                    </p:set>
                                    <p:anim calcmode="lin" valueType="num">
                                      <p:cBhvr>
                                        <p:cTn id="30" dur="500" fill="hold"/>
                                        <p:tgtEl>
                                          <p:spTgt spid="83"/>
                                        </p:tgtEl>
                                        <p:attrNameLst>
                                          <p:attrName>ppt_w</p:attrName>
                                        </p:attrNameLst>
                                      </p:cBhvr>
                                      <p:tavLst>
                                        <p:tav tm="0">
                                          <p:val>
                                            <p:fltVal val="0"/>
                                          </p:val>
                                        </p:tav>
                                        <p:tav tm="100000">
                                          <p:val>
                                            <p:strVal val="#ppt_w"/>
                                          </p:val>
                                        </p:tav>
                                      </p:tavLst>
                                    </p:anim>
                                    <p:anim calcmode="lin" valueType="num">
                                      <p:cBhvr>
                                        <p:cTn id="31" dur="500" fill="hold"/>
                                        <p:tgtEl>
                                          <p:spTgt spid="83"/>
                                        </p:tgtEl>
                                        <p:attrNameLst>
                                          <p:attrName>ppt_h</p:attrName>
                                        </p:attrNameLst>
                                      </p:cBhvr>
                                      <p:tavLst>
                                        <p:tav tm="0">
                                          <p:val>
                                            <p:fltVal val="0"/>
                                          </p:val>
                                        </p:tav>
                                        <p:tav tm="100000">
                                          <p:val>
                                            <p:strVal val="#ppt_h"/>
                                          </p:val>
                                        </p:tav>
                                      </p:tavLst>
                                    </p:anim>
                                    <p:animEffect transition="in" filter="fade">
                                      <p:cBhvr>
                                        <p:cTn id="32" dur="500"/>
                                        <p:tgtEl>
                                          <p:spTgt spid="83"/>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84"/>
                                        </p:tgtEl>
                                        <p:attrNameLst>
                                          <p:attrName>style.visibility</p:attrName>
                                        </p:attrNameLst>
                                      </p:cBhvr>
                                      <p:to>
                                        <p:strVal val="visible"/>
                                      </p:to>
                                    </p:set>
                                    <p:anim calcmode="lin" valueType="num">
                                      <p:cBhvr>
                                        <p:cTn id="35" dur="500" fill="hold"/>
                                        <p:tgtEl>
                                          <p:spTgt spid="84"/>
                                        </p:tgtEl>
                                        <p:attrNameLst>
                                          <p:attrName>ppt_w</p:attrName>
                                        </p:attrNameLst>
                                      </p:cBhvr>
                                      <p:tavLst>
                                        <p:tav tm="0">
                                          <p:val>
                                            <p:fltVal val="0"/>
                                          </p:val>
                                        </p:tav>
                                        <p:tav tm="100000">
                                          <p:val>
                                            <p:strVal val="#ppt_w"/>
                                          </p:val>
                                        </p:tav>
                                      </p:tavLst>
                                    </p:anim>
                                    <p:anim calcmode="lin" valueType="num">
                                      <p:cBhvr>
                                        <p:cTn id="36" dur="500" fill="hold"/>
                                        <p:tgtEl>
                                          <p:spTgt spid="84"/>
                                        </p:tgtEl>
                                        <p:attrNameLst>
                                          <p:attrName>ppt_h</p:attrName>
                                        </p:attrNameLst>
                                      </p:cBhvr>
                                      <p:tavLst>
                                        <p:tav tm="0">
                                          <p:val>
                                            <p:fltVal val="0"/>
                                          </p:val>
                                        </p:tav>
                                        <p:tav tm="100000">
                                          <p:val>
                                            <p:strVal val="#ppt_h"/>
                                          </p:val>
                                        </p:tav>
                                      </p:tavLst>
                                    </p:anim>
                                    <p:animEffect transition="in" filter="fade">
                                      <p:cBhvr>
                                        <p:cTn id="37" dur="500"/>
                                        <p:tgtEl>
                                          <p:spTgt spid="84"/>
                                        </p:tgtEl>
                                      </p:cBhvr>
                                    </p:animEffect>
                                  </p:childTnLst>
                                </p:cTn>
                              </p:par>
                              <p:par>
                                <p:cTn id="38" presetID="53" presetClass="entr" presetSubtype="16" fill="hold" nodeType="withEffect">
                                  <p:stCondLst>
                                    <p:cond delay="0"/>
                                  </p:stCondLst>
                                  <p:childTnLst>
                                    <p:set>
                                      <p:cBhvr>
                                        <p:cTn id="39" dur="1" fill="hold">
                                          <p:stCondLst>
                                            <p:cond delay="0"/>
                                          </p:stCondLst>
                                        </p:cTn>
                                        <p:tgtEl>
                                          <p:spTgt spid="85"/>
                                        </p:tgtEl>
                                        <p:attrNameLst>
                                          <p:attrName>style.visibility</p:attrName>
                                        </p:attrNameLst>
                                      </p:cBhvr>
                                      <p:to>
                                        <p:strVal val="visible"/>
                                      </p:to>
                                    </p:set>
                                    <p:anim calcmode="lin" valueType="num">
                                      <p:cBhvr>
                                        <p:cTn id="40" dur="500" fill="hold"/>
                                        <p:tgtEl>
                                          <p:spTgt spid="85"/>
                                        </p:tgtEl>
                                        <p:attrNameLst>
                                          <p:attrName>ppt_w</p:attrName>
                                        </p:attrNameLst>
                                      </p:cBhvr>
                                      <p:tavLst>
                                        <p:tav tm="0">
                                          <p:val>
                                            <p:fltVal val="0"/>
                                          </p:val>
                                        </p:tav>
                                        <p:tav tm="100000">
                                          <p:val>
                                            <p:strVal val="#ppt_w"/>
                                          </p:val>
                                        </p:tav>
                                      </p:tavLst>
                                    </p:anim>
                                    <p:anim calcmode="lin" valueType="num">
                                      <p:cBhvr>
                                        <p:cTn id="41" dur="500" fill="hold"/>
                                        <p:tgtEl>
                                          <p:spTgt spid="85"/>
                                        </p:tgtEl>
                                        <p:attrNameLst>
                                          <p:attrName>ppt_h</p:attrName>
                                        </p:attrNameLst>
                                      </p:cBhvr>
                                      <p:tavLst>
                                        <p:tav tm="0">
                                          <p:val>
                                            <p:fltVal val="0"/>
                                          </p:val>
                                        </p:tav>
                                        <p:tav tm="100000">
                                          <p:val>
                                            <p:strVal val="#ppt_h"/>
                                          </p:val>
                                        </p:tav>
                                      </p:tavLst>
                                    </p:anim>
                                    <p:animEffect transition="in" filter="fade">
                                      <p:cBhvr>
                                        <p:cTn id="42" dur="500"/>
                                        <p:tgtEl>
                                          <p:spTgt spid="85"/>
                                        </p:tgtEl>
                                      </p:cBhvr>
                                    </p:animEffect>
                                  </p:childTnLst>
                                </p:cTn>
                              </p:par>
                              <p:par>
                                <p:cTn id="43" presetID="53" presetClass="entr" presetSubtype="16" fill="hold" nodeType="with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fltVal val="0"/>
                                          </p:val>
                                        </p:tav>
                                        <p:tav tm="100000">
                                          <p:val>
                                            <p:strVal val="#ppt_w"/>
                                          </p:val>
                                        </p:tav>
                                      </p:tavLst>
                                    </p:anim>
                                    <p:anim calcmode="lin" valueType="num">
                                      <p:cBhvr>
                                        <p:cTn id="46" dur="500" fill="hold"/>
                                        <p:tgtEl>
                                          <p:spTgt spid="22"/>
                                        </p:tgtEl>
                                        <p:attrNameLst>
                                          <p:attrName>ppt_h</p:attrName>
                                        </p:attrNameLst>
                                      </p:cBhvr>
                                      <p:tavLst>
                                        <p:tav tm="0">
                                          <p:val>
                                            <p:fltVal val="0"/>
                                          </p:val>
                                        </p:tav>
                                        <p:tav tm="100000">
                                          <p:val>
                                            <p:strVal val="#ppt_h"/>
                                          </p:val>
                                        </p:tav>
                                      </p:tavLst>
                                    </p:anim>
                                    <p:animEffect transition="in" filter="fade">
                                      <p:cBhvr>
                                        <p:cTn id="47" dur="500"/>
                                        <p:tgtEl>
                                          <p:spTgt spid="22"/>
                                        </p:tgtEl>
                                      </p:cBhvr>
                                    </p:animEffect>
                                  </p:childTnLst>
                                </p:cTn>
                              </p:par>
                              <p:par>
                                <p:cTn id="48" presetID="53" presetClass="entr" presetSubtype="16" fill="hold" nodeType="withEffect">
                                  <p:stCondLst>
                                    <p:cond delay="0"/>
                                  </p:stCondLst>
                                  <p:childTnLst>
                                    <p:set>
                                      <p:cBhvr>
                                        <p:cTn id="49" dur="1" fill="hold">
                                          <p:stCondLst>
                                            <p:cond delay="0"/>
                                          </p:stCondLst>
                                        </p:cTn>
                                        <p:tgtEl>
                                          <p:spTgt spid="50"/>
                                        </p:tgtEl>
                                        <p:attrNameLst>
                                          <p:attrName>style.visibility</p:attrName>
                                        </p:attrNameLst>
                                      </p:cBhvr>
                                      <p:to>
                                        <p:strVal val="visible"/>
                                      </p:to>
                                    </p:set>
                                    <p:anim calcmode="lin" valueType="num">
                                      <p:cBhvr>
                                        <p:cTn id="50" dur="500" fill="hold"/>
                                        <p:tgtEl>
                                          <p:spTgt spid="50"/>
                                        </p:tgtEl>
                                        <p:attrNameLst>
                                          <p:attrName>ppt_w</p:attrName>
                                        </p:attrNameLst>
                                      </p:cBhvr>
                                      <p:tavLst>
                                        <p:tav tm="0">
                                          <p:val>
                                            <p:fltVal val="0"/>
                                          </p:val>
                                        </p:tav>
                                        <p:tav tm="100000">
                                          <p:val>
                                            <p:strVal val="#ppt_w"/>
                                          </p:val>
                                        </p:tav>
                                      </p:tavLst>
                                    </p:anim>
                                    <p:anim calcmode="lin" valueType="num">
                                      <p:cBhvr>
                                        <p:cTn id="51" dur="500" fill="hold"/>
                                        <p:tgtEl>
                                          <p:spTgt spid="50"/>
                                        </p:tgtEl>
                                        <p:attrNameLst>
                                          <p:attrName>ppt_h</p:attrName>
                                        </p:attrNameLst>
                                      </p:cBhvr>
                                      <p:tavLst>
                                        <p:tav tm="0">
                                          <p:val>
                                            <p:fltVal val="0"/>
                                          </p:val>
                                        </p:tav>
                                        <p:tav tm="100000">
                                          <p:val>
                                            <p:strVal val="#ppt_h"/>
                                          </p:val>
                                        </p:tav>
                                      </p:tavLst>
                                    </p:anim>
                                    <p:animEffect transition="in" filter="fade">
                                      <p:cBhvr>
                                        <p:cTn id="52" dur="500"/>
                                        <p:tgtEl>
                                          <p:spTgt spid="50"/>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56"/>
                                        </p:tgtEl>
                                        <p:attrNameLst>
                                          <p:attrName>style.visibility</p:attrName>
                                        </p:attrNameLst>
                                      </p:cBhvr>
                                      <p:to>
                                        <p:strVal val="visible"/>
                                      </p:to>
                                    </p:set>
                                    <p:anim calcmode="lin" valueType="num">
                                      <p:cBhvr>
                                        <p:cTn id="55" dur="500" fill="hold"/>
                                        <p:tgtEl>
                                          <p:spTgt spid="56"/>
                                        </p:tgtEl>
                                        <p:attrNameLst>
                                          <p:attrName>ppt_w</p:attrName>
                                        </p:attrNameLst>
                                      </p:cBhvr>
                                      <p:tavLst>
                                        <p:tav tm="0">
                                          <p:val>
                                            <p:fltVal val="0"/>
                                          </p:val>
                                        </p:tav>
                                        <p:tav tm="100000">
                                          <p:val>
                                            <p:strVal val="#ppt_w"/>
                                          </p:val>
                                        </p:tav>
                                      </p:tavLst>
                                    </p:anim>
                                    <p:anim calcmode="lin" valueType="num">
                                      <p:cBhvr>
                                        <p:cTn id="56" dur="500" fill="hold"/>
                                        <p:tgtEl>
                                          <p:spTgt spid="56"/>
                                        </p:tgtEl>
                                        <p:attrNameLst>
                                          <p:attrName>ppt_h</p:attrName>
                                        </p:attrNameLst>
                                      </p:cBhvr>
                                      <p:tavLst>
                                        <p:tav tm="0">
                                          <p:val>
                                            <p:fltVal val="0"/>
                                          </p:val>
                                        </p:tav>
                                        <p:tav tm="100000">
                                          <p:val>
                                            <p:strVal val="#ppt_h"/>
                                          </p:val>
                                        </p:tav>
                                      </p:tavLst>
                                    </p:anim>
                                    <p:animEffect transition="in" filter="fade">
                                      <p:cBhvr>
                                        <p:cTn id="57" dur="500"/>
                                        <p:tgtEl>
                                          <p:spTgt spid="56"/>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57"/>
                                        </p:tgtEl>
                                        <p:attrNameLst>
                                          <p:attrName>style.visibility</p:attrName>
                                        </p:attrNameLst>
                                      </p:cBhvr>
                                      <p:to>
                                        <p:strVal val="visible"/>
                                      </p:to>
                                    </p:set>
                                    <p:anim calcmode="lin" valueType="num">
                                      <p:cBhvr>
                                        <p:cTn id="60" dur="500" fill="hold"/>
                                        <p:tgtEl>
                                          <p:spTgt spid="57"/>
                                        </p:tgtEl>
                                        <p:attrNameLst>
                                          <p:attrName>ppt_w</p:attrName>
                                        </p:attrNameLst>
                                      </p:cBhvr>
                                      <p:tavLst>
                                        <p:tav tm="0">
                                          <p:val>
                                            <p:fltVal val="0"/>
                                          </p:val>
                                        </p:tav>
                                        <p:tav tm="100000">
                                          <p:val>
                                            <p:strVal val="#ppt_w"/>
                                          </p:val>
                                        </p:tav>
                                      </p:tavLst>
                                    </p:anim>
                                    <p:anim calcmode="lin" valueType="num">
                                      <p:cBhvr>
                                        <p:cTn id="61" dur="500" fill="hold"/>
                                        <p:tgtEl>
                                          <p:spTgt spid="57"/>
                                        </p:tgtEl>
                                        <p:attrNameLst>
                                          <p:attrName>ppt_h</p:attrName>
                                        </p:attrNameLst>
                                      </p:cBhvr>
                                      <p:tavLst>
                                        <p:tav tm="0">
                                          <p:val>
                                            <p:fltVal val="0"/>
                                          </p:val>
                                        </p:tav>
                                        <p:tav tm="100000">
                                          <p:val>
                                            <p:strVal val="#ppt_h"/>
                                          </p:val>
                                        </p:tav>
                                      </p:tavLst>
                                    </p:anim>
                                    <p:animEffect transition="in" filter="fade">
                                      <p:cBhvr>
                                        <p:cTn id="62" dur="500"/>
                                        <p:tgtEl>
                                          <p:spTgt spid="57"/>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58"/>
                                        </p:tgtEl>
                                        <p:attrNameLst>
                                          <p:attrName>style.visibility</p:attrName>
                                        </p:attrNameLst>
                                      </p:cBhvr>
                                      <p:to>
                                        <p:strVal val="visible"/>
                                      </p:to>
                                    </p:set>
                                    <p:anim calcmode="lin" valueType="num">
                                      <p:cBhvr>
                                        <p:cTn id="65" dur="500" fill="hold"/>
                                        <p:tgtEl>
                                          <p:spTgt spid="58"/>
                                        </p:tgtEl>
                                        <p:attrNameLst>
                                          <p:attrName>ppt_w</p:attrName>
                                        </p:attrNameLst>
                                      </p:cBhvr>
                                      <p:tavLst>
                                        <p:tav tm="0">
                                          <p:val>
                                            <p:fltVal val="0"/>
                                          </p:val>
                                        </p:tav>
                                        <p:tav tm="100000">
                                          <p:val>
                                            <p:strVal val="#ppt_w"/>
                                          </p:val>
                                        </p:tav>
                                      </p:tavLst>
                                    </p:anim>
                                    <p:anim calcmode="lin" valueType="num">
                                      <p:cBhvr>
                                        <p:cTn id="66" dur="500" fill="hold"/>
                                        <p:tgtEl>
                                          <p:spTgt spid="58"/>
                                        </p:tgtEl>
                                        <p:attrNameLst>
                                          <p:attrName>ppt_h</p:attrName>
                                        </p:attrNameLst>
                                      </p:cBhvr>
                                      <p:tavLst>
                                        <p:tav tm="0">
                                          <p:val>
                                            <p:fltVal val="0"/>
                                          </p:val>
                                        </p:tav>
                                        <p:tav tm="100000">
                                          <p:val>
                                            <p:strVal val="#ppt_h"/>
                                          </p:val>
                                        </p:tav>
                                      </p:tavLst>
                                    </p:anim>
                                    <p:animEffect transition="in" filter="fade">
                                      <p:cBhvr>
                                        <p:cTn id="67" dur="500"/>
                                        <p:tgtEl>
                                          <p:spTgt spid="58"/>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59"/>
                                        </p:tgtEl>
                                        <p:attrNameLst>
                                          <p:attrName>style.visibility</p:attrName>
                                        </p:attrNameLst>
                                      </p:cBhvr>
                                      <p:to>
                                        <p:strVal val="visible"/>
                                      </p:to>
                                    </p:set>
                                    <p:anim calcmode="lin" valueType="num">
                                      <p:cBhvr>
                                        <p:cTn id="70" dur="500" fill="hold"/>
                                        <p:tgtEl>
                                          <p:spTgt spid="59"/>
                                        </p:tgtEl>
                                        <p:attrNameLst>
                                          <p:attrName>ppt_w</p:attrName>
                                        </p:attrNameLst>
                                      </p:cBhvr>
                                      <p:tavLst>
                                        <p:tav tm="0">
                                          <p:val>
                                            <p:fltVal val="0"/>
                                          </p:val>
                                        </p:tav>
                                        <p:tav tm="100000">
                                          <p:val>
                                            <p:strVal val="#ppt_w"/>
                                          </p:val>
                                        </p:tav>
                                      </p:tavLst>
                                    </p:anim>
                                    <p:anim calcmode="lin" valueType="num">
                                      <p:cBhvr>
                                        <p:cTn id="71" dur="500" fill="hold"/>
                                        <p:tgtEl>
                                          <p:spTgt spid="59"/>
                                        </p:tgtEl>
                                        <p:attrNameLst>
                                          <p:attrName>ppt_h</p:attrName>
                                        </p:attrNameLst>
                                      </p:cBhvr>
                                      <p:tavLst>
                                        <p:tav tm="0">
                                          <p:val>
                                            <p:fltVal val="0"/>
                                          </p:val>
                                        </p:tav>
                                        <p:tav tm="100000">
                                          <p:val>
                                            <p:strVal val="#ppt_h"/>
                                          </p:val>
                                        </p:tav>
                                      </p:tavLst>
                                    </p:anim>
                                    <p:animEffect transition="in" filter="fade">
                                      <p:cBhvr>
                                        <p:cTn id="72" dur="500"/>
                                        <p:tgtEl>
                                          <p:spTgt spid="59"/>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60"/>
                                        </p:tgtEl>
                                        <p:attrNameLst>
                                          <p:attrName>style.visibility</p:attrName>
                                        </p:attrNameLst>
                                      </p:cBhvr>
                                      <p:to>
                                        <p:strVal val="visible"/>
                                      </p:to>
                                    </p:set>
                                    <p:anim calcmode="lin" valueType="num">
                                      <p:cBhvr>
                                        <p:cTn id="75" dur="500" fill="hold"/>
                                        <p:tgtEl>
                                          <p:spTgt spid="60"/>
                                        </p:tgtEl>
                                        <p:attrNameLst>
                                          <p:attrName>ppt_w</p:attrName>
                                        </p:attrNameLst>
                                      </p:cBhvr>
                                      <p:tavLst>
                                        <p:tav tm="0">
                                          <p:val>
                                            <p:fltVal val="0"/>
                                          </p:val>
                                        </p:tav>
                                        <p:tav tm="100000">
                                          <p:val>
                                            <p:strVal val="#ppt_w"/>
                                          </p:val>
                                        </p:tav>
                                      </p:tavLst>
                                    </p:anim>
                                    <p:anim calcmode="lin" valueType="num">
                                      <p:cBhvr>
                                        <p:cTn id="76" dur="500" fill="hold"/>
                                        <p:tgtEl>
                                          <p:spTgt spid="60"/>
                                        </p:tgtEl>
                                        <p:attrNameLst>
                                          <p:attrName>ppt_h</p:attrName>
                                        </p:attrNameLst>
                                      </p:cBhvr>
                                      <p:tavLst>
                                        <p:tav tm="0">
                                          <p:val>
                                            <p:fltVal val="0"/>
                                          </p:val>
                                        </p:tav>
                                        <p:tav tm="100000">
                                          <p:val>
                                            <p:strVal val="#ppt_h"/>
                                          </p:val>
                                        </p:tav>
                                      </p:tavLst>
                                    </p:anim>
                                    <p:animEffect transition="in" filter="fade">
                                      <p:cBhvr>
                                        <p:cTn id="77" dur="500"/>
                                        <p:tgtEl>
                                          <p:spTgt spid="60"/>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61"/>
                                        </p:tgtEl>
                                        <p:attrNameLst>
                                          <p:attrName>style.visibility</p:attrName>
                                        </p:attrNameLst>
                                      </p:cBhvr>
                                      <p:to>
                                        <p:strVal val="visible"/>
                                      </p:to>
                                    </p:set>
                                    <p:anim calcmode="lin" valueType="num">
                                      <p:cBhvr>
                                        <p:cTn id="80" dur="500" fill="hold"/>
                                        <p:tgtEl>
                                          <p:spTgt spid="61"/>
                                        </p:tgtEl>
                                        <p:attrNameLst>
                                          <p:attrName>ppt_w</p:attrName>
                                        </p:attrNameLst>
                                      </p:cBhvr>
                                      <p:tavLst>
                                        <p:tav tm="0">
                                          <p:val>
                                            <p:fltVal val="0"/>
                                          </p:val>
                                        </p:tav>
                                        <p:tav tm="100000">
                                          <p:val>
                                            <p:strVal val="#ppt_w"/>
                                          </p:val>
                                        </p:tav>
                                      </p:tavLst>
                                    </p:anim>
                                    <p:anim calcmode="lin" valueType="num">
                                      <p:cBhvr>
                                        <p:cTn id="81" dur="500" fill="hold"/>
                                        <p:tgtEl>
                                          <p:spTgt spid="61"/>
                                        </p:tgtEl>
                                        <p:attrNameLst>
                                          <p:attrName>ppt_h</p:attrName>
                                        </p:attrNameLst>
                                      </p:cBhvr>
                                      <p:tavLst>
                                        <p:tav tm="0">
                                          <p:val>
                                            <p:fltVal val="0"/>
                                          </p:val>
                                        </p:tav>
                                        <p:tav tm="100000">
                                          <p:val>
                                            <p:strVal val="#ppt_h"/>
                                          </p:val>
                                        </p:tav>
                                      </p:tavLst>
                                    </p:anim>
                                    <p:animEffect transition="in" filter="fade">
                                      <p:cBhvr>
                                        <p:cTn id="82" dur="500"/>
                                        <p:tgtEl>
                                          <p:spTgt spid="61"/>
                                        </p:tgtEl>
                                      </p:cBhvr>
                                    </p:animEffect>
                                  </p:childTnLst>
                                </p:cTn>
                              </p:par>
                              <p:par>
                                <p:cTn id="83" presetID="53" presetClass="entr" presetSubtype="16" fill="hold" nodeType="withEffect">
                                  <p:stCondLst>
                                    <p:cond delay="0"/>
                                  </p:stCondLst>
                                  <p:childTnLst>
                                    <p:set>
                                      <p:cBhvr>
                                        <p:cTn id="84" dur="1" fill="hold">
                                          <p:stCondLst>
                                            <p:cond delay="0"/>
                                          </p:stCondLst>
                                        </p:cTn>
                                        <p:tgtEl>
                                          <p:spTgt spid="62"/>
                                        </p:tgtEl>
                                        <p:attrNameLst>
                                          <p:attrName>style.visibility</p:attrName>
                                        </p:attrNameLst>
                                      </p:cBhvr>
                                      <p:to>
                                        <p:strVal val="visible"/>
                                      </p:to>
                                    </p:set>
                                    <p:anim calcmode="lin" valueType="num">
                                      <p:cBhvr>
                                        <p:cTn id="85" dur="500" fill="hold"/>
                                        <p:tgtEl>
                                          <p:spTgt spid="62"/>
                                        </p:tgtEl>
                                        <p:attrNameLst>
                                          <p:attrName>ppt_w</p:attrName>
                                        </p:attrNameLst>
                                      </p:cBhvr>
                                      <p:tavLst>
                                        <p:tav tm="0">
                                          <p:val>
                                            <p:fltVal val="0"/>
                                          </p:val>
                                        </p:tav>
                                        <p:tav tm="100000">
                                          <p:val>
                                            <p:strVal val="#ppt_w"/>
                                          </p:val>
                                        </p:tav>
                                      </p:tavLst>
                                    </p:anim>
                                    <p:anim calcmode="lin" valueType="num">
                                      <p:cBhvr>
                                        <p:cTn id="86" dur="500" fill="hold"/>
                                        <p:tgtEl>
                                          <p:spTgt spid="62"/>
                                        </p:tgtEl>
                                        <p:attrNameLst>
                                          <p:attrName>ppt_h</p:attrName>
                                        </p:attrNameLst>
                                      </p:cBhvr>
                                      <p:tavLst>
                                        <p:tav tm="0">
                                          <p:val>
                                            <p:fltVal val="0"/>
                                          </p:val>
                                        </p:tav>
                                        <p:tav tm="100000">
                                          <p:val>
                                            <p:strVal val="#ppt_h"/>
                                          </p:val>
                                        </p:tav>
                                      </p:tavLst>
                                    </p:anim>
                                    <p:animEffect transition="in" filter="fade">
                                      <p:cBhvr>
                                        <p:cTn id="87" dur="500"/>
                                        <p:tgtEl>
                                          <p:spTgt spid="62"/>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66"/>
                                        </p:tgtEl>
                                        <p:attrNameLst>
                                          <p:attrName>style.visibility</p:attrName>
                                        </p:attrNameLst>
                                      </p:cBhvr>
                                      <p:to>
                                        <p:strVal val="visible"/>
                                      </p:to>
                                    </p:set>
                                    <p:anim calcmode="lin" valueType="num">
                                      <p:cBhvr>
                                        <p:cTn id="90" dur="500" fill="hold"/>
                                        <p:tgtEl>
                                          <p:spTgt spid="66"/>
                                        </p:tgtEl>
                                        <p:attrNameLst>
                                          <p:attrName>ppt_w</p:attrName>
                                        </p:attrNameLst>
                                      </p:cBhvr>
                                      <p:tavLst>
                                        <p:tav tm="0">
                                          <p:val>
                                            <p:fltVal val="0"/>
                                          </p:val>
                                        </p:tav>
                                        <p:tav tm="100000">
                                          <p:val>
                                            <p:strVal val="#ppt_w"/>
                                          </p:val>
                                        </p:tav>
                                      </p:tavLst>
                                    </p:anim>
                                    <p:anim calcmode="lin" valueType="num">
                                      <p:cBhvr>
                                        <p:cTn id="91" dur="500" fill="hold"/>
                                        <p:tgtEl>
                                          <p:spTgt spid="66"/>
                                        </p:tgtEl>
                                        <p:attrNameLst>
                                          <p:attrName>ppt_h</p:attrName>
                                        </p:attrNameLst>
                                      </p:cBhvr>
                                      <p:tavLst>
                                        <p:tav tm="0">
                                          <p:val>
                                            <p:fltVal val="0"/>
                                          </p:val>
                                        </p:tav>
                                        <p:tav tm="100000">
                                          <p:val>
                                            <p:strVal val="#ppt_h"/>
                                          </p:val>
                                        </p:tav>
                                      </p:tavLst>
                                    </p:anim>
                                    <p:animEffect transition="in" filter="fade">
                                      <p:cBhvr>
                                        <p:cTn id="92" dur="500"/>
                                        <p:tgtEl>
                                          <p:spTgt spid="66"/>
                                        </p:tgtEl>
                                      </p:cBhvr>
                                    </p:animEffect>
                                  </p:childTnLst>
                                </p:cTn>
                              </p:par>
                              <p:par>
                                <p:cTn id="93" presetID="53" presetClass="entr" presetSubtype="16" fill="hold" nodeType="withEffect">
                                  <p:stCondLst>
                                    <p:cond delay="0"/>
                                  </p:stCondLst>
                                  <p:childTnLst>
                                    <p:set>
                                      <p:cBhvr>
                                        <p:cTn id="94" dur="1" fill="hold">
                                          <p:stCondLst>
                                            <p:cond delay="0"/>
                                          </p:stCondLst>
                                        </p:cTn>
                                        <p:tgtEl>
                                          <p:spTgt spid="67"/>
                                        </p:tgtEl>
                                        <p:attrNameLst>
                                          <p:attrName>style.visibility</p:attrName>
                                        </p:attrNameLst>
                                      </p:cBhvr>
                                      <p:to>
                                        <p:strVal val="visible"/>
                                      </p:to>
                                    </p:set>
                                    <p:anim calcmode="lin" valueType="num">
                                      <p:cBhvr>
                                        <p:cTn id="95" dur="500" fill="hold"/>
                                        <p:tgtEl>
                                          <p:spTgt spid="67"/>
                                        </p:tgtEl>
                                        <p:attrNameLst>
                                          <p:attrName>ppt_w</p:attrName>
                                        </p:attrNameLst>
                                      </p:cBhvr>
                                      <p:tavLst>
                                        <p:tav tm="0">
                                          <p:val>
                                            <p:fltVal val="0"/>
                                          </p:val>
                                        </p:tav>
                                        <p:tav tm="100000">
                                          <p:val>
                                            <p:strVal val="#ppt_w"/>
                                          </p:val>
                                        </p:tav>
                                      </p:tavLst>
                                    </p:anim>
                                    <p:anim calcmode="lin" valueType="num">
                                      <p:cBhvr>
                                        <p:cTn id="96" dur="500" fill="hold"/>
                                        <p:tgtEl>
                                          <p:spTgt spid="67"/>
                                        </p:tgtEl>
                                        <p:attrNameLst>
                                          <p:attrName>ppt_h</p:attrName>
                                        </p:attrNameLst>
                                      </p:cBhvr>
                                      <p:tavLst>
                                        <p:tav tm="0">
                                          <p:val>
                                            <p:fltVal val="0"/>
                                          </p:val>
                                        </p:tav>
                                        <p:tav tm="100000">
                                          <p:val>
                                            <p:strVal val="#ppt_h"/>
                                          </p:val>
                                        </p:tav>
                                      </p:tavLst>
                                    </p:anim>
                                    <p:animEffect transition="in" filter="fade">
                                      <p:cBhvr>
                                        <p:cTn id="97" dur="500"/>
                                        <p:tgtEl>
                                          <p:spTgt spid="67"/>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72"/>
                                        </p:tgtEl>
                                        <p:attrNameLst>
                                          <p:attrName>style.visibility</p:attrName>
                                        </p:attrNameLst>
                                      </p:cBhvr>
                                      <p:to>
                                        <p:strVal val="visible"/>
                                      </p:to>
                                    </p:set>
                                    <p:anim calcmode="lin" valueType="num">
                                      <p:cBhvr>
                                        <p:cTn id="100" dur="500" fill="hold"/>
                                        <p:tgtEl>
                                          <p:spTgt spid="72"/>
                                        </p:tgtEl>
                                        <p:attrNameLst>
                                          <p:attrName>ppt_w</p:attrName>
                                        </p:attrNameLst>
                                      </p:cBhvr>
                                      <p:tavLst>
                                        <p:tav tm="0">
                                          <p:val>
                                            <p:fltVal val="0"/>
                                          </p:val>
                                        </p:tav>
                                        <p:tav tm="100000">
                                          <p:val>
                                            <p:strVal val="#ppt_w"/>
                                          </p:val>
                                        </p:tav>
                                      </p:tavLst>
                                    </p:anim>
                                    <p:anim calcmode="lin" valueType="num">
                                      <p:cBhvr>
                                        <p:cTn id="101" dur="500" fill="hold"/>
                                        <p:tgtEl>
                                          <p:spTgt spid="72"/>
                                        </p:tgtEl>
                                        <p:attrNameLst>
                                          <p:attrName>ppt_h</p:attrName>
                                        </p:attrNameLst>
                                      </p:cBhvr>
                                      <p:tavLst>
                                        <p:tav tm="0">
                                          <p:val>
                                            <p:fltVal val="0"/>
                                          </p:val>
                                        </p:tav>
                                        <p:tav tm="100000">
                                          <p:val>
                                            <p:strVal val="#ppt_h"/>
                                          </p:val>
                                        </p:tav>
                                      </p:tavLst>
                                    </p:anim>
                                    <p:animEffect transition="in" filter="fade">
                                      <p:cBhvr>
                                        <p:cTn id="102" dur="500"/>
                                        <p:tgtEl>
                                          <p:spTgt spid="72"/>
                                        </p:tgtEl>
                                      </p:cBhvr>
                                    </p:animEffect>
                                  </p:childTnLst>
                                </p:cTn>
                              </p:par>
                              <p:par>
                                <p:cTn id="103" presetID="53" presetClass="entr" presetSubtype="16" fill="hold" nodeType="withEffect">
                                  <p:stCondLst>
                                    <p:cond delay="0"/>
                                  </p:stCondLst>
                                  <p:childTnLst>
                                    <p:set>
                                      <p:cBhvr>
                                        <p:cTn id="104" dur="1" fill="hold">
                                          <p:stCondLst>
                                            <p:cond delay="0"/>
                                          </p:stCondLst>
                                        </p:cTn>
                                        <p:tgtEl>
                                          <p:spTgt spid="73"/>
                                        </p:tgtEl>
                                        <p:attrNameLst>
                                          <p:attrName>style.visibility</p:attrName>
                                        </p:attrNameLst>
                                      </p:cBhvr>
                                      <p:to>
                                        <p:strVal val="visible"/>
                                      </p:to>
                                    </p:set>
                                    <p:anim calcmode="lin" valueType="num">
                                      <p:cBhvr>
                                        <p:cTn id="105" dur="500" fill="hold"/>
                                        <p:tgtEl>
                                          <p:spTgt spid="73"/>
                                        </p:tgtEl>
                                        <p:attrNameLst>
                                          <p:attrName>ppt_w</p:attrName>
                                        </p:attrNameLst>
                                      </p:cBhvr>
                                      <p:tavLst>
                                        <p:tav tm="0">
                                          <p:val>
                                            <p:fltVal val="0"/>
                                          </p:val>
                                        </p:tav>
                                        <p:tav tm="100000">
                                          <p:val>
                                            <p:strVal val="#ppt_w"/>
                                          </p:val>
                                        </p:tav>
                                      </p:tavLst>
                                    </p:anim>
                                    <p:anim calcmode="lin" valueType="num">
                                      <p:cBhvr>
                                        <p:cTn id="106" dur="500" fill="hold"/>
                                        <p:tgtEl>
                                          <p:spTgt spid="73"/>
                                        </p:tgtEl>
                                        <p:attrNameLst>
                                          <p:attrName>ppt_h</p:attrName>
                                        </p:attrNameLst>
                                      </p:cBhvr>
                                      <p:tavLst>
                                        <p:tav tm="0">
                                          <p:val>
                                            <p:fltVal val="0"/>
                                          </p:val>
                                        </p:tav>
                                        <p:tav tm="100000">
                                          <p:val>
                                            <p:strVal val="#ppt_h"/>
                                          </p:val>
                                        </p:tav>
                                      </p:tavLst>
                                    </p:anim>
                                    <p:animEffect transition="in" filter="fade">
                                      <p:cBhvr>
                                        <p:cTn id="107" dur="500"/>
                                        <p:tgtEl>
                                          <p:spTgt spid="73"/>
                                        </p:tgtEl>
                                      </p:cBhvr>
                                    </p:animEffect>
                                  </p:childTnLst>
                                </p:cTn>
                              </p:par>
                              <p:par>
                                <p:cTn id="108" presetID="53" presetClass="entr" presetSubtype="16" fill="hold" nodeType="withEffect">
                                  <p:stCondLst>
                                    <p:cond delay="0"/>
                                  </p:stCondLst>
                                  <p:childTnLst>
                                    <p:set>
                                      <p:cBhvr>
                                        <p:cTn id="109" dur="1" fill="hold">
                                          <p:stCondLst>
                                            <p:cond delay="0"/>
                                          </p:stCondLst>
                                        </p:cTn>
                                        <p:tgtEl>
                                          <p:spTgt spid="76"/>
                                        </p:tgtEl>
                                        <p:attrNameLst>
                                          <p:attrName>style.visibility</p:attrName>
                                        </p:attrNameLst>
                                      </p:cBhvr>
                                      <p:to>
                                        <p:strVal val="visible"/>
                                      </p:to>
                                    </p:set>
                                    <p:anim calcmode="lin" valueType="num">
                                      <p:cBhvr>
                                        <p:cTn id="110" dur="500" fill="hold"/>
                                        <p:tgtEl>
                                          <p:spTgt spid="76"/>
                                        </p:tgtEl>
                                        <p:attrNameLst>
                                          <p:attrName>ppt_w</p:attrName>
                                        </p:attrNameLst>
                                      </p:cBhvr>
                                      <p:tavLst>
                                        <p:tav tm="0">
                                          <p:val>
                                            <p:fltVal val="0"/>
                                          </p:val>
                                        </p:tav>
                                        <p:tav tm="100000">
                                          <p:val>
                                            <p:strVal val="#ppt_w"/>
                                          </p:val>
                                        </p:tav>
                                      </p:tavLst>
                                    </p:anim>
                                    <p:anim calcmode="lin" valueType="num">
                                      <p:cBhvr>
                                        <p:cTn id="111" dur="500" fill="hold"/>
                                        <p:tgtEl>
                                          <p:spTgt spid="76"/>
                                        </p:tgtEl>
                                        <p:attrNameLst>
                                          <p:attrName>ppt_h</p:attrName>
                                        </p:attrNameLst>
                                      </p:cBhvr>
                                      <p:tavLst>
                                        <p:tav tm="0">
                                          <p:val>
                                            <p:fltVal val="0"/>
                                          </p:val>
                                        </p:tav>
                                        <p:tav tm="100000">
                                          <p:val>
                                            <p:strVal val="#ppt_h"/>
                                          </p:val>
                                        </p:tav>
                                      </p:tavLst>
                                    </p:anim>
                                    <p:animEffect transition="in" filter="fade">
                                      <p:cBhvr>
                                        <p:cTn id="112" dur="500"/>
                                        <p:tgtEl>
                                          <p:spTgt spid="76"/>
                                        </p:tgtEl>
                                      </p:cBhvr>
                                    </p:animEffect>
                                  </p:childTnLst>
                                </p:cTn>
                              </p:par>
                              <p:par>
                                <p:cTn id="113" presetID="53" presetClass="entr" presetSubtype="16" fill="hold" grpId="0" nodeType="withEffect">
                                  <p:stCondLst>
                                    <p:cond delay="0"/>
                                  </p:stCondLst>
                                  <p:childTnLst>
                                    <p:set>
                                      <p:cBhvr>
                                        <p:cTn id="114" dur="1" fill="hold">
                                          <p:stCondLst>
                                            <p:cond delay="0"/>
                                          </p:stCondLst>
                                        </p:cTn>
                                        <p:tgtEl>
                                          <p:spTgt spid="79"/>
                                        </p:tgtEl>
                                        <p:attrNameLst>
                                          <p:attrName>style.visibility</p:attrName>
                                        </p:attrNameLst>
                                      </p:cBhvr>
                                      <p:to>
                                        <p:strVal val="visible"/>
                                      </p:to>
                                    </p:set>
                                    <p:anim calcmode="lin" valueType="num">
                                      <p:cBhvr>
                                        <p:cTn id="115" dur="500" fill="hold"/>
                                        <p:tgtEl>
                                          <p:spTgt spid="79"/>
                                        </p:tgtEl>
                                        <p:attrNameLst>
                                          <p:attrName>ppt_w</p:attrName>
                                        </p:attrNameLst>
                                      </p:cBhvr>
                                      <p:tavLst>
                                        <p:tav tm="0">
                                          <p:val>
                                            <p:fltVal val="0"/>
                                          </p:val>
                                        </p:tav>
                                        <p:tav tm="100000">
                                          <p:val>
                                            <p:strVal val="#ppt_w"/>
                                          </p:val>
                                        </p:tav>
                                      </p:tavLst>
                                    </p:anim>
                                    <p:anim calcmode="lin" valueType="num">
                                      <p:cBhvr>
                                        <p:cTn id="116" dur="500" fill="hold"/>
                                        <p:tgtEl>
                                          <p:spTgt spid="79"/>
                                        </p:tgtEl>
                                        <p:attrNameLst>
                                          <p:attrName>ppt_h</p:attrName>
                                        </p:attrNameLst>
                                      </p:cBhvr>
                                      <p:tavLst>
                                        <p:tav tm="0">
                                          <p:val>
                                            <p:fltVal val="0"/>
                                          </p:val>
                                        </p:tav>
                                        <p:tav tm="100000">
                                          <p:val>
                                            <p:strVal val="#ppt_h"/>
                                          </p:val>
                                        </p:tav>
                                      </p:tavLst>
                                    </p:anim>
                                    <p:animEffect transition="in" filter="fade">
                                      <p:cBhvr>
                                        <p:cTn id="117"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57" grpId="0" animBg="1"/>
      <p:bldP spid="58" grpId="0" animBg="1"/>
      <p:bldP spid="59" grpId="0" animBg="1"/>
      <p:bldP spid="60" grpId="0" animBg="1"/>
      <p:bldP spid="61" grpId="0" animBg="1"/>
      <p:bldP spid="66" grpId="0" animBg="1"/>
      <p:bldP spid="72" grpId="0" animBg="1"/>
      <p:bldP spid="79" grpId="0" animBg="1"/>
      <p:bldP spid="80" grpId="0"/>
      <p:bldP spid="81" grpId="0"/>
      <p:bldP spid="82" grpId="0"/>
      <p:bldP spid="83" grpId="0"/>
      <p:bldP spid="84" grpId="0"/>
      <p:bldP spid="94" grpId="0"/>
      <p:bldP spid="9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3D85DA8-8816-B67E-FF99-8C9DA037402E}"/>
              </a:ext>
            </a:extLst>
          </p:cNvPr>
          <p:cNvGrpSpPr/>
          <p:nvPr/>
        </p:nvGrpSpPr>
        <p:grpSpPr>
          <a:xfrm>
            <a:off x="11455878" y="582000"/>
            <a:ext cx="595223" cy="5693999"/>
            <a:chOff x="11447251" y="380000"/>
            <a:chExt cx="595223" cy="5693999"/>
          </a:xfrm>
        </p:grpSpPr>
        <p:sp>
          <p:nvSpPr>
            <p:cNvPr id="3" name="Rectangle: Rounded Corners 2">
              <a:extLst>
                <a:ext uri="{FF2B5EF4-FFF2-40B4-BE49-F238E27FC236}">
                  <a16:creationId xmlns:a16="http://schemas.microsoft.com/office/drawing/2014/main" id="{ED5E7EE8-C51A-0682-21DC-FC17A30BB8CD}"/>
                </a:ext>
              </a:extLst>
            </p:cNvPr>
            <p:cNvSpPr/>
            <p:nvPr userDrawn="1"/>
          </p:nvSpPr>
          <p:spPr>
            <a:xfrm rot="5400000">
              <a:off x="11327638" y="49961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14BDD04D-2229-C194-3727-72A12ADCD91E}"/>
                </a:ext>
              </a:extLst>
            </p:cNvPr>
            <p:cNvSpPr/>
            <p:nvPr userDrawn="1"/>
          </p:nvSpPr>
          <p:spPr>
            <a:xfrm rot="5400000">
              <a:off x="11327638" y="147152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Rounded Corners 4">
              <a:extLst>
                <a:ext uri="{FF2B5EF4-FFF2-40B4-BE49-F238E27FC236}">
                  <a16:creationId xmlns:a16="http://schemas.microsoft.com/office/drawing/2014/main" id="{C9A4D072-1F99-C432-4090-FA7EF43BAD83}"/>
                </a:ext>
              </a:extLst>
            </p:cNvPr>
            <p:cNvSpPr/>
            <p:nvPr userDrawn="1"/>
          </p:nvSpPr>
          <p:spPr>
            <a:xfrm rot="5400000">
              <a:off x="11327637" y="244343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A5D84C47-4BB3-0B2A-7E56-81C9793D1AF9}"/>
                </a:ext>
              </a:extLst>
            </p:cNvPr>
            <p:cNvSpPr/>
            <p:nvPr userDrawn="1"/>
          </p:nvSpPr>
          <p:spPr>
            <a:xfrm rot="5400000">
              <a:off x="11327637" y="341534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4D89E068-10A1-2F17-1DFF-14708EF2F9F5}"/>
                </a:ext>
              </a:extLst>
            </p:cNvPr>
            <p:cNvSpPr/>
            <p:nvPr userDrawn="1"/>
          </p:nvSpPr>
          <p:spPr>
            <a:xfrm rot="5400000">
              <a:off x="11327637" y="438725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A5F70B22-F411-4C43-57A2-E324D938D442}"/>
                </a:ext>
              </a:extLst>
            </p:cNvPr>
            <p:cNvSpPr/>
            <p:nvPr userDrawn="1"/>
          </p:nvSpPr>
          <p:spPr>
            <a:xfrm rot="5400000">
              <a:off x="11327637" y="535916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Freeform: Shape 20">
            <a:extLst>
              <a:ext uri="{FF2B5EF4-FFF2-40B4-BE49-F238E27FC236}">
                <a16:creationId xmlns:a16="http://schemas.microsoft.com/office/drawing/2014/main" id="{8B88E115-6F8D-3EAD-3AD0-6A83CA4027D5}"/>
              </a:ext>
            </a:extLst>
          </p:cNvPr>
          <p:cNvSpPr/>
          <p:nvPr/>
        </p:nvSpPr>
        <p:spPr>
          <a:xfrm rot="5400000">
            <a:off x="11594610" y="2012271"/>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3" name="Freeform: Shape 22">
            <a:extLst>
              <a:ext uri="{FF2B5EF4-FFF2-40B4-BE49-F238E27FC236}">
                <a16:creationId xmlns:a16="http://schemas.microsoft.com/office/drawing/2014/main" id="{0D78163E-E797-29B5-8A5F-808334DAAF9F}"/>
              </a:ext>
            </a:extLst>
          </p:cNvPr>
          <p:cNvSpPr/>
          <p:nvPr/>
        </p:nvSpPr>
        <p:spPr>
          <a:xfrm rot="5400000">
            <a:off x="11594609" y="3957747"/>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Freeform: Shape 23">
            <a:extLst>
              <a:ext uri="{FF2B5EF4-FFF2-40B4-BE49-F238E27FC236}">
                <a16:creationId xmlns:a16="http://schemas.microsoft.com/office/drawing/2014/main" id="{2F275DE4-90F0-237C-27BB-A3058FF3F3CD}"/>
              </a:ext>
            </a:extLst>
          </p:cNvPr>
          <p:cNvSpPr/>
          <p:nvPr/>
        </p:nvSpPr>
        <p:spPr>
          <a:xfrm rot="5400000">
            <a:off x="11594609" y="4919990"/>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Shape 24">
            <a:extLst>
              <a:ext uri="{FF2B5EF4-FFF2-40B4-BE49-F238E27FC236}">
                <a16:creationId xmlns:a16="http://schemas.microsoft.com/office/drawing/2014/main" id="{C833FD36-C97D-7061-9068-D4A0B880B180}"/>
              </a:ext>
            </a:extLst>
          </p:cNvPr>
          <p:cNvSpPr/>
          <p:nvPr/>
        </p:nvSpPr>
        <p:spPr>
          <a:xfrm rot="5400000">
            <a:off x="11590701" y="5887449"/>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Shape 8">
            <a:extLst>
              <a:ext uri="{FF2B5EF4-FFF2-40B4-BE49-F238E27FC236}">
                <a16:creationId xmlns:a16="http://schemas.microsoft.com/office/drawing/2014/main" id="{61A7016F-4BD2-E9DD-BC75-5AF0227FD526}"/>
              </a:ext>
            </a:extLst>
          </p:cNvPr>
          <p:cNvSpPr/>
          <p:nvPr/>
        </p:nvSpPr>
        <p:spPr>
          <a:xfrm rot="5400000">
            <a:off x="11590700" y="1030837"/>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Rectangle: Rounded Corners 9">
            <a:extLst>
              <a:ext uri="{FF2B5EF4-FFF2-40B4-BE49-F238E27FC236}">
                <a16:creationId xmlns:a16="http://schemas.microsoft.com/office/drawing/2014/main" id="{CC3B30CF-BAD8-B1AF-2A8A-2304EC9417E2}"/>
              </a:ext>
            </a:extLst>
          </p:cNvPr>
          <p:cNvSpPr/>
          <p:nvPr/>
        </p:nvSpPr>
        <p:spPr>
          <a:xfrm rot="5400000">
            <a:off x="11415513" y="2707686"/>
            <a:ext cx="661845" cy="470718"/>
          </a:xfrm>
          <a:prstGeom prst="roundRect">
            <a:avLst>
              <a:gd name="adj" fmla="val 50000"/>
            </a:avLst>
          </a:pr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BD5189DB-364A-B844-B1BC-5B46DDE0B2DD}"/>
              </a:ext>
            </a:extLst>
          </p:cNvPr>
          <p:cNvGrpSpPr/>
          <p:nvPr/>
        </p:nvGrpSpPr>
        <p:grpSpPr>
          <a:xfrm>
            <a:off x="11610587" y="695077"/>
            <a:ext cx="295329" cy="5161826"/>
            <a:chOff x="11610587" y="695077"/>
            <a:chExt cx="295329" cy="5161826"/>
          </a:xfrm>
        </p:grpSpPr>
        <p:pic>
          <p:nvPicPr>
            <p:cNvPr id="12" name="Picture 11">
              <a:extLst>
                <a:ext uri="{FF2B5EF4-FFF2-40B4-BE49-F238E27FC236}">
                  <a16:creationId xmlns:a16="http://schemas.microsoft.com/office/drawing/2014/main" id="{84CAC392-8C3E-905B-78D6-31535BEB352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10587" y="3629151"/>
              <a:ext cx="285804" cy="285804"/>
            </a:xfrm>
            <a:prstGeom prst="rect">
              <a:avLst/>
            </a:prstGeom>
          </p:spPr>
        </p:pic>
        <p:pic>
          <p:nvPicPr>
            <p:cNvPr id="13" name="Picture 12">
              <a:extLst>
                <a:ext uri="{FF2B5EF4-FFF2-40B4-BE49-F238E27FC236}">
                  <a16:creationId xmlns:a16="http://schemas.microsoft.com/office/drawing/2014/main" id="{DC2A558E-77E7-8E5A-16EA-669589956B2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610587" y="4601061"/>
              <a:ext cx="285804" cy="285804"/>
            </a:xfrm>
            <a:prstGeom prst="rect">
              <a:avLst/>
            </a:prstGeom>
          </p:spPr>
        </p:pic>
        <p:pic>
          <p:nvPicPr>
            <p:cNvPr id="14" name="Picture 13">
              <a:extLst>
                <a:ext uri="{FF2B5EF4-FFF2-40B4-BE49-F238E27FC236}">
                  <a16:creationId xmlns:a16="http://schemas.microsoft.com/office/drawing/2014/main" id="{B082514D-9B8F-124D-BAC7-3766FD7BFC9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612004" y="2660073"/>
              <a:ext cx="282971" cy="282971"/>
            </a:xfrm>
            <a:prstGeom prst="rect">
              <a:avLst/>
            </a:prstGeom>
          </p:spPr>
        </p:pic>
        <p:pic>
          <p:nvPicPr>
            <p:cNvPr id="15" name="Picture 14">
              <a:extLst>
                <a:ext uri="{FF2B5EF4-FFF2-40B4-BE49-F238E27FC236}">
                  <a16:creationId xmlns:a16="http://schemas.microsoft.com/office/drawing/2014/main" id="{E05C6A85-1F32-DE01-BA62-C0FC0AF0C8A7}"/>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612585" y="1689326"/>
              <a:ext cx="281809" cy="281809"/>
            </a:xfrm>
            <a:prstGeom prst="rect">
              <a:avLst/>
            </a:prstGeom>
          </p:spPr>
        </p:pic>
        <p:pic>
          <p:nvPicPr>
            <p:cNvPr id="16" name="Picture 15">
              <a:extLst>
                <a:ext uri="{FF2B5EF4-FFF2-40B4-BE49-F238E27FC236}">
                  <a16:creationId xmlns:a16="http://schemas.microsoft.com/office/drawing/2014/main" id="{9BBA1E5B-0035-4664-ADF5-AB0BDA49A7CC}"/>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1610587" y="695077"/>
              <a:ext cx="285804" cy="285804"/>
            </a:xfrm>
            <a:prstGeom prst="rect">
              <a:avLst/>
            </a:prstGeom>
          </p:spPr>
        </p:pic>
        <p:pic>
          <p:nvPicPr>
            <p:cNvPr id="17" name="Picture 16">
              <a:extLst>
                <a:ext uri="{FF2B5EF4-FFF2-40B4-BE49-F238E27FC236}">
                  <a16:creationId xmlns:a16="http://schemas.microsoft.com/office/drawing/2014/main" id="{453F51A9-E6E0-683F-B479-36DC2A43EE15}"/>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1620112" y="5571099"/>
              <a:ext cx="285804" cy="285804"/>
            </a:xfrm>
            <a:prstGeom prst="rect">
              <a:avLst/>
            </a:prstGeom>
          </p:spPr>
        </p:pic>
      </p:grpSp>
      <p:cxnSp>
        <p:nvCxnSpPr>
          <p:cNvPr id="18" name="Straight Connector 17">
            <a:extLst>
              <a:ext uri="{FF2B5EF4-FFF2-40B4-BE49-F238E27FC236}">
                <a16:creationId xmlns:a16="http://schemas.microsoft.com/office/drawing/2014/main" id="{A62E46D5-960D-3C98-6C38-7552C6A46957}"/>
              </a:ext>
            </a:extLst>
          </p:cNvPr>
          <p:cNvCxnSpPr>
            <a:cxnSpLocks/>
          </p:cNvCxnSpPr>
          <p:nvPr/>
        </p:nvCxnSpPr>
        <p:spPr>
          <a:xfrm>
            <a:off x="11229975" y="481012"/>
            <a:ext cx="0" cy="5972175"/>
          </a:xfrm>
          <a:prstGeom prst="line">
            <a:avLst/>
          </a:prstGeom>
          <a:ln w="9525">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9" name="Rectangle: Rounded Corners 18">
            <a:extLst>
              <a:ext uri="{FF2B5EF4-FFF2-40B4-BE49-F238E27FC236}">
                <a16:creationId xmlns:a16="http://schemas.microsoft.com/office/drawing/2014/main" id="{12E11FCF-BBCB-563F-3EAA-6B786218B6EE}"/>
              </a:ext>
            </a:extLst>
          </p:cNvPr>
          <p:cNvSpPr/>
          <p:nvPr/>
        </p:nvSpPr>
        <p:spPr>
          <a:xfrm>
            <a:off x="123825" y="95250"/>
            <a:ext cx="10949442" cy="6629400"/>
          </a:xfrm>
          <a:prstGeom prst="roundRect">
            <a:avLst>
              <a:gd name="adj" fmla="val 6178"/>
            </a:avLst>
          </a:prstGeom>
          <a:noFill/>
          <a:ln>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84FACB75-B302-F889-6DD3-8E1A4271002C}"/>
              </a:ext>
            </a:extLst>
          </p:cNvPr>
          <p:cNvSpPr txBox="1"/>
          <p:nvPr/>
        </p:nvSpPr>
        <p:spPr>
          <a:xfrm>
            <a:off x="11479747" y="1020017"/>
            <a:ext cx="572173"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کلیات</a:t>
            </a:r>
            <a:endParaRPr lang="en-US" sz="1400" dirty="0">
              <a:solidFill>
                <a:schemeClr val="tx1">
                  <a:lumMod val="65000"/>
                  <a:lumOff val="35000"/>
                </a:schemeClr>
              </a:solidFill>
              <a:cs typeface="B Yekan" panose="00000400000000000000" pitchFamily="2" charset="-78"/>
            </a:endParaRPr>
          </a:p>
        </p:txBody>
      </p:sp>
      <p:sp>
        <p:nvSpPr>
          <p:cNvPr id="26" name="TextBox 25">
            <a:extLst>
              <a:ext uri="{FF2B5EF4-FFF2-40B4-BE49-F238E27FC236}">
                <a16:creationId xmlns:a16="http://schemas.microsoft.com/office/drawing/2014/main" id="{CA2AA823-4C3C-43B1-CFE0-2BCBC234BC03}"/>
              </a:ext>
            </a:extLst>
          </p:cNvPr>
          <p:cNvSpPr txBox="1"/>
          <p:nvPr/>
        </p:nvSpPr>
        <p:spPr>
          <a:xfrm>
            <a:off x="11479747" y="1962642"/>
            <a:ext cx="572172"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مبانی</a:t>
            </a:r>
            <a:endParaRPr lang="en-US" sz="1400" dirty="0">
              <a:solidFill>
                <a:schemeClr val="tx1">
                  <a:lumMod val="65000"/>
                  <a:lumOff val="35000"/>
                </a:schemeClr>
              </a:solidFill>
              <a:cs typeface="B Yekan" panose="00000400000000000000" pitchFamily="2" charset="-78"/>
            </a:endParaRPr>
          </a:p>
        </p:txBody>
      </p:sp>
      <p:sp>
        <p:nvSpPr>
          <p:cNvPr id="27" name="TextBox 26">
            <a:extLst>
              <a:ext uri="{FF2B5EF4-FFF2-40B4-BE49-F238E27FC236}">
                <a16:creationId xmlns:a16="http://schemas.microsoft.com/office/drawing/2014/main" id="{65D8CE3C-A5CA-933C-277C-F1135834AC57}"/>
              </a:ext>
            </a:extLst>
          </p:cNvPr>
          <p:cNvSpPr txBox="1"/>
          <p:nvPr/>
        </p:nvSpPr>
        <p:spPr>
          <a:xfrm>
            <a:off x="11479748" y="2949169"/>
            <a:ext cx="572171"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روش</a:t>
            </a:r>
            <a:endParaRPr lang="en-US" sz="1400" dirty="0">
              <a:solidFill>
                <a:schemeClr val="tx1">
                  <a:lumMod val="65000"/>
                  <a:lumOff val="35000"/>
                </a:schemeClr>
              </a:solidFill>
              <a:cs typeface="B Yekan" panose="00000400000000000000" pitchFamily="2" charset="-78"/>
            </a:endParaRPr>
          </a:p>
        </p:txBody>
      </p:sp>
      <p:sp>
        <p:nvSpPr>
          <p:cNvPr id="28" name="TextBox 27">
            <a:extLst>
              <a:ext uri="{FF2B5EF4-FFF2-40B4-BE49-F238E27FC236}">
                <a16:creationId xmlns:a16="http://schemas.microsoft.com/office/drawing/2014/main" id="{C5E86EBB-DC9B-DD32-69B1-ED2BCAC40733}"/>
              </a:ext>
            </a:extLst>
          </p:cNvPr>
          <p:cNvSpPr txBox="1"/>
          <p:nvPr/>
        </p:nvSpPr>
        <p:spPr>
          <a:xfrm>
            <a:off x="11479748" y="3922458"/>
            <a:ext cx="572171"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تجزیه</a:t>
            </a:r>
            <a:endParaRPr lang="en-US" sz="1400" dirty="0">
              <a:solidFill>
                <a:schemeClr val="tx1">
                  <a:lumMod val="65000"/>
                  <a:lumOff val="35000"/>
                </a:schemeClr>
              </a:solidFill>
              <a:cs typeface="B Yekan" panose="00000400000000000000" pitchFamily="2" charset="-78"/>
            </a:endParaRPr>
          </a:p>
        </p:txBody>
      </p:sp>
      <p:sp>
        <p:nvSpPr>
          <p:cNvPr id="29" name="TextBox 28">
            <a:extLst>
              <a:ext uri="{FF2B5EF4-FFF2-40B4-BE49-F238E27FC236}">
                <a16:creationId xmlns:a16="http://schemas.microsoft.com/office/drawing/2014/main" id="{FF79D898-C310-BA01-924E-EE55119A3181}"/>
              </a:ext>
            </a:extLst>
          </p:cNvPr>
          <p:cNvSpPr txBox="1"/>
          <p:nvPr/>
        </p:nvSpPr>
        <p:spPr>
          <a:xfrm>
            <a:off x="11526182" y="4894368"/>
            <a:ext cx="479303"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بحث</a:t>
            </a:r>
            <a:endParaRPr lang="en-US" sz="1400" dirty="0">
              <a:solidFill>
                <a:schemeClr val="tx1">
                  <a:lumMod val="65000"/>
                  <a:lumOff val="35000"/>
                </a:schemeClr>
              </a:solidFill>
              <a:cs typeface="B Yekan" panose="00000400000000000000" pitchFamily="2" charset="-78"/>
            </a:endParaRPr>
          </a:p>
        </p:txBody>
      </p:sp>
      <p:sp>
        <p:nvSpPr>
          <p:cNvPr id="30" name="TextBox 29">
            <a:extLst>
              <a:ext uri="{FF2B5EF4-FFF2-40B4-BE49-F238E27FC236}">
                <a16:creationId xmlns:a16="http://schemas.microsoft.com/office/drawing/2014/main" id="{3D857147-44F9-2AEC-09BD-81558F457220}"/>
              </a:ext>
            </a:extLst>
          </p:cNvPr>
          <p:cNvSpPr txBox="1"/>
          <p:nvPr/>
        </p:nvSpPr>
        <p:spPr>
          <a:xfrm>
            <a:off x="11499788" y="5866278"/>
            <a:ext cx="532090"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منابع</a:t>
            </a:r>
            <a:endParaRPr lang="en-US" sz="1400" dirty="0">
              <a:solidFill>
                <a:schemeClr val="tx1">
                  <a:lumMod val="65000"/>
                  <a:lumOff val="35000"/>
                </a:schemeClr>
              </a:solidFill>
              <a:cs typeface="B Yekan" panose="00000400000000000000" pitchFamily="2" charset="-78"/>
            </a:endParaRPr>
          </a:p>
        </p:txBody>
      </p:sp>
      <p:sp>
        <p:nvSpPr>
          <p:cNvPr id="31" name="Rectangle: Rounded Corners 30">
            <a:extLst>
              <a:ext uri="{FF2B5EF4-FFF2-40B4-BE49-F238E27FC236}">
                <a16:creationId xmlns:a16="http://schemas.microsoft.com/office/drawing/2014/main" id="{C45E4645-700C-A810-9527-8F88A1BBB553}"/>
              </a:ext>
            </a:extLst>
          </p:cNvPr>
          <p:cNvSpPr/>
          <p:nvPr/>
        </p:nvSpPr>
        <p:spPr>
          <a:xfrm rot="10800000">
            <a:off x="11570639" y="72981"/>
            <a:ext cx="390388" cy="403087"/>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t>ر</a:t>
            </a:r>
            <a:endParaRPr lang="en-US" dirty="0"/>
          </a:p>
        </p:txBody>
      </p:sp>
      <p:sp>
        <p:nvSpPr>
          <p:cNvPr id="32" name="Rectangle: Rounded Corners 31">
            <a:extLst>
              <a:ext uri="{FF2B5EF4-FFF2-40B4-BE49-F238E27FC236}">
                <a16:creationId xmlns:a16="http://schemas.microsoft.com/office/drawing/2014/main" id="{22B70F78-FB6C-695E-46EF-4DBE9863D37F}"/>
              </a:ext>
            </a:extLst>
          </p:cNvPr>
          <p:cNvSpPr/>
          <p:nvPr/>
        </p:nvSpPr>
        <p:spPr>
          <a:xfrm rot="10800000">
            <a:off x="11562200" y="6386965"/>
            <a:ext cx="390388" cy="403087"/>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Freeform: Shape 32">
            <a:extLst>
              <a:ext uri="{FF2B5EF4-FFF2-40B4-BE49-F238E27FC236}">
                <a16:creationId xmlns:a16="http://schemas.microsoft.com/office/drawing/2014/main" id="{21BB243B-1F87-51B7-BD49-B3B1E55B3D5D}"/>
              </a:ext>
            </a:extLst>
          </p:cNvPr>
          <p:cNvSpPr/>
          <p:nvPr/>
        </p:nvSpPr>
        <p:spPr>
          <a:xfrm rot="5400000">
            <a:off x="11669929" y="213109"/>
            <a:ext cx="215835" cy="315469"/>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4" name="Freeform: Shape 33">
            <a:extLst>
              <a:ext uri="{FF2B5EF4-FFF2-40B4-BE49-F238E27FC236}">
                <a16:creationId xmlns:a16="http://schemas.microsoft.com/office/drawing/2014/main" id="{34706673-103D-39A2-829D-DB52349F3341}"/>
              </a:ext>
            </a:extLst>
          </p:cNvPr>
          <p:cNvSpPr/>
          <p:nvPr/>
        </p:nvSpPr>
        <p:spPr>
          <a:xfrm rot="5400000">
            <a:off x="11657915" y="6529143"/>
            <a:ext cx="215835" cy="315469"/>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6" name="Picture 35">
            <a:hlinkClick r:id="" action="ppaction://hlinkshowjump?jump=firstslide"/>
            <a:extLst>
              <a:ext uri="{FF2B5EF4-FFF2-40B4-BE49-F238E27FC236}">
                <a16:creationId xmlns:a16="http://schemas.microsoft.com/office/drawing/2014/main" id="{EEF7CA38-AD52-4103-192D-6CAFD6B45EB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604485" y="113967"/>
            <a:ext cx="319265" cy="319265"/>
          </a:xfrm>
          <a:prstGeom prst="rect">
            <a:avLst/>
          </a:prstGeom>
        </p:spPr>
      </p:pic>
      <p:sp>
        <p:nvSpPr>
          <p:cNvPr id="35" name="TextBox 34">
            <a:extLst>
              <a:ext uri="{FF2B5EF4-FFF2-40B4-BE49-F238E27FC236}">
                <a16:creationId xmlns:a16="http://schemas.microsoft.com/office/drawing/2014/main" id="{CE4C85C1-DB4F-768C-7E24-9500BD41F568}"/>
              </a:ext>
            </a:extLst>
          </p:cNvPr>
          <p:cNvSpPr txBox="1"/>
          <p:nvPr/>
        </p:nvSpPr>
        <p:spPr>
          <a:xfrm>
            <a:off x="11530236" y="6388859"/>
            <a:ext cx="467762" cy="338554"/>
          </a:xfrm>
          <a:prstGeom prst="rect">
            <a:avLst/>
          </a:prstGeom>
          <a:noFill/>
        </p:spPr>
        <p:txBody>
          <a:bodyPr wrap="square" rtlCol="0">
            <a:spAutoFit/>
          </a:bodyPr>
          <a:lstStyle/>
          <a:p>
            <a:pPr algn="ctr"/>
            <a:r>
              <a:rPr lang="fa-IR" sz="1600" dirty="0">
                <a:solidFill>
                  <a:schemeClr val="tx1">
                    <a:lumMod val="65000"/>
                    <a:lumOff val="35000"/>
                  </a:schemeClr>
                </a:solidFill>
                <a:cs typeface="B Yekan" panose="00000400000000000000" pitchFamily="2" charset="-78"/>
              </a:rPr>
              <a:t>10</a:t>
            </a:r>
            <a:endParaRPr lang="en-US" sz="1600" dirty="0">
              <a:solidFill>
                <a:schemeClr val="tx1">
                  <a:lumMod val="65000"/>
                  <a:lumOff val="35000"/>
                </a:schemeClr>
              </a:solidFill>
              <a:cs typeface="B Yekan" panose="00000400000000000000" pitchFamily="2" charset="-78"/>
            </a:endParaRPr>
          </a:p>
        </p:txBody>
      </p:sp>
      <p:sp>
        <p:nvSpPr>
          <p:cNvPr id="38" name="Oval 37">
            <a:extLst>
              <a:ext uri="{FF2B5EF4-FFF2-40B4-BE49-F238E27FC236}">
                <a16:creationId xmlns:a16="http://schemas.microsoft.com/office/drawing/2014/main" id="{94D31FCC-B17B-FC1D-6208-0179DE18100F}"/>
              </a:ext>
            </a:extLst>
          </p:cNvPr>
          <p:cNvSpPr/>
          <p:nvPr/>
        </p:nvSpPr>
        <p:spPr>
          <a:xfrm>
            <a:off x="11124777" y="2847506"/>
            <a:ext cx="210393" cy="210393"/>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Google Shape;1086;p36">
            <a:extLst>
              <a:ext uri="{FF2B5EF4-FFF2-40B4-BE49-F238E27FC236}">
                <a16:creationId xmlns:a16="http://schemas.microsoft.com/office/drawing/2014/main" id="{EFBB098A-830A-4A0C-5C8E-2E33114AFA3A}"/>
              </a:ext>
            </a:extLst>
          </p:cNvPr>
          <p:cNvSpPr/>
          <p:nvPr/>
        </p:nvSpPr>
        <p:spPr>
          <a:xfrm>
            <a:off x="4077495" y="2649353"/>
            <a:ext cx="1284146" cy="1041162"/>
          </a:xfrm>
          <a:custGeom>
            <a:avLst/>
            <a:gdLst/>
            <a:ahLst/>
            <a:cxnLst/>
            <a:rect l="l" t="t" r="r" b="b"/>
            <a:pathLst>
              <a:path w="51031" h="41375" extrusionOk="0">
                <a:moveTo>
                  <a:pt x="11942" y="1"/>
                </a:moveTo>
                <a:lnTo>
                  <a:pt x="0" y="20682"/>
                </a:lnTo>
                <a:lnTo>
                  <a:pt x="11942" y="41375"/>
                </a:lnTo>
                <a:lnTo>
                  <a:pt x="35826" y="41375"/>
                </a:lnTo>
                <a:lnTo>
                  <a:pt x="38267" y="37112"/>
                </a:lnTo>
                <a:lnTo>
                  <a:pt x="51030" y="36731"/>
                </a:lnTo>
                <a:lnTo>
                  <a:pt x="44553" y="26218"/>
                </a:lnTo>
                <a:lnTo>
                  <a:pt x="47768" y="20670"/>
                </a:lnTo>
                <a:lnTo>
                  <a:pt x="35826" y="1"/>
                </a:lnTo>
                <a:close/>
              </a:path>
            </a:pathLst>
          </a:custGeom>
          <a:solidFill>
            <a:srgbClr val="FFFFFF"/>
          </a:solidFill>
          <a:ln w="19050" cap="flat" cmpd="sng">
            <a:solidFill>
              <a:schemeClr val="tx1">
                <a:lumMod val="65000"/>
                <a:lumOff val="3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7" name="Google Shape;1087;p36">
            <a:extLst>
              <a:ext uri="{FF2B5EF4-FFF2-40B4-BE49-F238E27FC236}">
                <a16:creationId xmlns:a16="http://schemas.microsoft.com/office/drawing/2014/main" id="{F8893716-0A15-7385-4FB5-B2533B76D63F}"/>
              </a:ext>
            </a:extLst>
          </p:cNvPr>
          <p:cNvSpPr/>
          <p:nvPr/>
        </p:nvSpPr>
        <p:spPr>
          <a:xfrm>
            <a:off x="4187733" y="2744015"/>
            <a:ext cx="981548" cy="850016"/>
          </a:xfrm>
          <a:custGeom>
            <a:avLst/>
            <a:gdLst/>
            <a:ahLst/>
            <a:cxnLst/>
            <a:rect l="l" t="t" r="r" b="b"/>
            <a:pathLst>
              <a:path w="39006" h="33779" extrusionOk="0">
                <a:moveTo>
                  <a:pt x="9752" y="1"/>
                </a:moveTo>
                <a:lnTo>
                  <a:pt x="1" y="16884"/>
                </a:lnTo>
                <a:lnTo>
                  <a:pt x="9752" y="33779"/>
                </a:lnTo>
                <a:lnTo>
                  <a:pt x="29254" y="33779"/>
                </a:lnTo>
                <a:lnTo>
                  <a:pt x="39006" y="16884"/>
                </a:lnTo>
                <a:lnTo>
                  <a:pt x="29254" y="1"/>
                </a:lnTo>
                <a:close/>
              </a:path>
            </a:pathLst>
          </a:custGeom>
          <a:solidFill>
            <a:schemeClr val="bg1"/>
          </a:solidFill>
          <a:ln>
            <a:noFill/>
          </a:ln>
          <a:effectLst>
            <a:outerShdw blurRad="63500" algn="ctr" rotWithShape="0">
              <a:prstClr val="black">
                <a:alpha val="40000"/>
              </a:prst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089;p36">
            <a:extLst>
              <a:ext uri="{FF2B5EF4-FFF2-40B4-BE49-F238E27FC236}">
                <a16:creationId xmlns:a16="http://schemas.microsoft.com/office/drawing/2014/main" id="{0161A162-E0F0-2EAC-6C33-9460D889289B}"/>
              </a:ext>
            </a:extLst>
          </p:cNvPr>
          <p:cNvSpPr/>
          <p:nvPr/>
        </p:nvSpPr>
        <p:spPr>
          <a:xfrm>
            <a:off x="4077495" y="3750346"/>
            <a:ext cx="1284146" cy="1041187"/>
          </a:xfrm>
          <a:custGeom>
            <a:avLst/>
            <a:gdLst/>
            <a:ahLst/>
            <a:cxnLst/>
            <a:rect l="l" t="t" r="r" b="b"/>
            <a:pathLst>
              <a:path w="51031" h="41376" extrusionOk="0">
                <a:moveTo>
                  <a:pt x="11942" y="1"/>
                </a:moveTo>
                <a:lnTo>
                  <a:pt x="0" y="20682"/>
                </a:lnTo>
                <a:lnTo>
                  <a:pt x="11942" y="41375"/>
                </a:lnTo>
                <a:lnTo>
                  <a:pt x="35826" y="41375"/>
                </a:lnTo>
                <a:lnTo>
                  <a:pt x="47768" y="20706"/>
                </a:lnTo>
                <a:lnTo>
                  <a:pt x="44553" y="15146"/>
                </a:lnTo>
                <a:lnTo>
                  <a:pt x="51030" y="4644"/>
                </a:lnTo>
                <a:lnTo>
                  <a:pt x="38267" y="4263"/>
                </a:lnTo>
                <a:lnTo>
                  <a:pt x="35826" y="1"/>
                </a:lnTo>
                <a:close/>
              </a:path>
            </a:pathLst>
          </a:custGeom>
          <a:solidFill>
            <a:srgbClr val="FFFFFF"/>
          </a:solidFill>
          <a:ln w="19050" cap="flat" cmpd="sng">
            <a:solidFill>
              <a:schemeClr val="tx1">
                <a:lumMod val="65000"/>
                <a:lumOff val="3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0" name="Google Shape;1090;p36">
            <a:extLst>
              <a:ext uri="{FF2B5EF4-FFF2-40B4-BE49-F238E27FC236}">
                <a16:creationId xmlns:a16="http://schemas.microsoft.com/office/drawing/2014/main" id="{762229D9-D1AC-76E1-AEB3-AA5E6DBAB7A4}"/>
              </a:ext>
            </a:extLst>
          </p:cNvPr>
          <p:cNvSpPr/>
          <p:nvPr/>
        </p:nvSpPr>
        <p:spPr>
          <a:xfrm>
            <a:off x="4187733" y="3846821"/>
            <a:ext cx="981548" cy="850016"/>
          </a:xfrm>
          <a:custGeom>
            <a:avLst/>
            <a:gdLst/>
            <a:ahLst/>
            <a:cxnLst/>
            <a:rect l="l" t="t" r="r" b="b"/>
            <a:pathLst>
              <a:path w="39006" h="33779" extrusionOk="0">
                <a:moveTo>
                  <a:pt x="9752" y="1"/>
                </a:moveTo>
                <a:lnTo>
                  <a:pt x="1" y="16896"/>
                </a:lnTo>
                <a:lnTo>
                  <a:pt x="9752" y="33779"/>
                </a:lnTo>
                <a:lnTo>
                  <a:pt x="29254" y="33779"/>
                </a:lnTo>
                <a:lnTo>
                  <a:pt x="39006" y="16896"/>
                </a:lnTo>
                <a:lnTo>
                  <a:pt x="29254" y="1"/>
                </a:lnTo>
                <a:close/>
              </a:path>
            </a:pathLst>
          </a:custGeom>
          <a:solidFill>
            <a:schemeClr val="bg1"/>
          </a:solidFill>
          <a:ln>
            <a:noFill/>
          </a:ln>
          <a:effectLst>
            <a:outerShdw blurRad="63500" algn="ctr" rotWithShape="0">
              <a:prstClr val="black">
                <a:alpha val="40000"/>
              </a:prst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092;p36">
            <a:extLst>
              <a:ext uri="{FF2B5EF4-FFF2-40B4-BE49-F238E27FC236}">
                <a16:creationId xmlns:a16="http://schemas.microsoft.com/office/drawing/2014/main" id="{9695F77E-BD1F-667C-080F-0034E6B747A3}"/>
              </a:ext>
            </a:extLst>
          </p:cNvPr>
          <p:cNvSpPr/>
          <p:nvPr/>
        </p:nvSpPr>
        <p:spPr>
          <a:xfrm>
            <a:off x="5906186" y="2649353"/>
            <a:ext cx="1284146" cy="1041162"/>
          </a:xfrm>
          <a:custGeom>
            <a:avLst/>
            <a:gdLst/>
            <a:ahLst/>
            <a:cxnLst/>
            <a:rect l="l" t="t" r="r" b="b"/>
            <a:pathLst>
              <a:path w="51031" h="41375" extrusionOk="0">
                <a:moveTo>
                  <a:pt x="15205" y="1"/>
                </a:moveTo>
                <a:lnTo>
                  <a:pt x="3263" y="20670"/>
                </a:lnTo>
                <a:lnTo>
                  <a:pt x="6478" y="26230"/>
                </a:lnTo>
                <a:lnTo>
                  <a:pt x="1" y="36731"/>
                </a:lnTo>
                <a:lnTo>
                  <a:pt x="12764" y="37124"/>
                </a:lnTo>
                <a:lnTo>
                  <a:pt x="15205" y="41375"/>
                </a:lnTo>
                <a:lnTo>
                  <a:pt x="39089" y="41375"/>
                </a:lnTo>
                <a:lnTo>
                  <a:pt x="51031" y="20682"/>
                </a:lnTo>
                <a:lnTo>
                  <a:pt x="39089" y="1"/>
                </a:lnTo>
                <a:close/>
              </a:path>
            </a:pathLst>
          </a:custGeom>
          <a:solidFill>
            <a:srgbClr val="FFFFFF"/>
          </a:solidFill>
          <a:ln w="19050" cap="flat" cmpd="sng">
            <a:solidFill>
              <a:schemeClr val="tx1">
                <a:lumMod val="65000"/>
                <a:lumOff val="3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 name="Google Shape;1093;p36">
            <a:extLst>
              <a:ext uri="{FF2B5EF4-FFF2-40B4-BE49-F238E27FC236}">
                <a16:creationId xmlns:a16="http://schemas.microsoft.com/office/drawing/2014/main" id="{132D57E3-12CF-0414-350E-38B19558A4B1}"/>
              </a:ext>
            </a:extLst>
          </p:cNvPr>
          <p:cNvSpPr/>
          <p:nvPr/>
        </p:nvSpPr>
        <p:spPr>
          <a:xfrm>
            <a:off x="6098529" y="2744015"/>
            <a:ext cx="981548" cy="850016"/>
          </a:xfrm>
          <a:custGeom>
            <a:avLst/>
            <a:gdLst/>
            <a:ahLst/>
            <a:cxnLst/>
            <a:rect l="l" t="t" r="r" b="b"/>
            <a:pathLst>
              <a:path w="39006" h="33779" extrusionOk="0">
                <a:moveTo>
                  <a:pt x="9752" y="1"/>
                </a:moveTo>
                <a:lnTo>
                  <a:pt x="1" y="16884"/>
                </a:lnTo>
                <a:lnTo>
                  <a:pt x="9752" y="33779"/>
                </a:lnTo>
                <a:lnTo>
                  <a:pt x="29254" y="33779"/>
                </a:lnTo>
                <a:lnTo>
                  <a:pt x="39006" y="16884"/>
                </a:lnTo>
                <a:lnTo>
                  <a:pt x="29254" y="1"/>
                </a:lnTo>
                <a:close/>
              </a:path>
            </a:pathLst>
          </a:custGeom>
          <a:solidFill>
            <a:schemeClr val="bg1"/>
          </a:solidFill>
          <a:ln>
            <a:noFill/>
          </a:ln>
          <a:effectLst>
            <a:outerShdw blurRad="63500" algn="ctr" rotWithShape="0">
              <a:prstClr val="black">
                <a:alpha val="40000"/>
              </a:prst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095;p36">
            <a:extLst>
              <a:ext uri="{FF2B5EF4-FFF2-40B4-BE49-F238E27FC236}">
                <a16:creationId xmlns:a16="http://schemas.microsoft.com/office/drawing/2014/main" id="{7C1FF20D-4531-C36F-530F-E2CC534D9D52}"/>
              </a:ext>
            </a:extLst>
          </p:cNvPr>
          <p:cNvSpPr/>
          <p:nvPr/>
        </p:nvSpPr>
        <p:spPr>
          <a:xfrm>
            <a:off x="5906186" y="3750346"/>
            <a:ext cx="1284146" cy="1041187"/>
          </a:xfrm>
          <a:custGeom>
            <a:avLst/>
            <a:gdLst/>
            <a:ahLst/>
            <a:cxnLst/>
            <a:rect l="l" t="t" r="r" b="b"/>
            <a:pathLst>
              <a:path w="51031" h="41376" extrusionOk="0">
                <a:moveTo>
                  <a:pt x="15205" y="1"/>
                </a:moveTo>
                <a:lnTo>
                  <a:pt x="12764" y="4263"/>
                </a:lnTo>
                <a:lnTo>
                  <a:pt x="1" y="4632"/>
                </a:lnTo>
                <a:lnTo>
                  <a:pt x="6478" y="15146"/>
                </a:lnTo>
                <a:lnTo>
                  <a:pt x="3263" y="20706"/>
                </a:lnTo>
                <a:lnTo>
                  <a:pt x="15205" y="41375"/>
                </a:lnTo>
                <a:lnTo>
                  <a:pt x="39089" y="41375"/>
                </a:lnTo>
                <a:lnTo>
                  <a:pt x="51031" y="20682"/>
                </a:lnTo>
                <a:lnTo>
                  <a:pt x="39089" y="1"/>
                </a:lnTo>
                <a:close/>
              </a:path>
            </a:pathLst>
          </a:custGeom>
          <a:solidFill>
            <a:srgbClr val="FFFFFF"/>
          </a:solidFill>
          <a:ln w="19050" cap="flat" cmpd="sng">
            <a:solidFill>
              <a:schemeClr val="tx1">
                <a:lumMod val="65000"/>
                <a:lumOff val="3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4" name="Google Shape;1098;p36">
            <a:extLst>
              <a:ext uri="{FF2B5EF4-FFF2-40B4-BE49-F238E27FC236}">
                <a16:creationId xmlns:a16="http://schemas.microsoft.com/office/drawing/2014/main" id="{95658F18-8074-70D4-41CE-518E9850E176}"/>
              </a:ext>
            </a:extLst>
          </p:cNvPr>
          <p:cNvSpPr/>
          <p:nvPr/>
        </p:nvSpPr>
        <p:spPr>
          <a:xfrm>
            <a:off x="5032893" y="2091218"/>
            <a:ext cx="1202036" cy="1317991"/>
          </a:xfrm>
          <a:custGeom>
            <a:avLst/>
            <a:gdLst/>
            <a:ahLst/>
            <a:cxnLst/>
            <a:rect l="l" t="t" r="r" b="b"/>
            <a:pathLst>
              <a:path w="47768" h="52376" extrusionOk="0">
                <a:moveTo>
                  <a:pt x="11942" y="0"/>
                </a:moveTo>
                <a:lnTo>
                  <a:pt x="0" y="20622"/>
                </a:lnTo>
                <a:lnTo>
                  <a:pt x="11942" y="41232"/>
                </a:lnTo>
                <a:lnTo>
                  <a:pt x="17455" y="41232"/>
                </a:lnTo>
                <a:lnTo>
                  <a:pt x="23884" y="52376"/>
                </a:lnTo>
                <a:lnTo>
                  <a:pt x="30325" y="41232"/>
                </a:lnTo>
                <a:lnTo>
                  <a:pt x="35826" y="41232"/>
                </a:lnTo>
                <a:lnTo>
                  <a:pt x="47768" y="20622"/>
                </a:lnTo>
                <a:lnTo>
                  <a:pt x="35826" y="0"/>
                </a:lnTo>
                <a:close/>
              </a:path>
            </a:pathLst>
          </a:custGeom>
          <a:solidFill>
            <a:srgbClr val="FFFFFF"/>
          </a:solidFill>
          <a:ln w="19050" cap="flat" cmpd="sng">
            <a:solidFill>
              <a:schemeClr val="tx1">
                <a:lumMod val="65000"/>
                <a:lumOff val="3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5" name="Google Shape;1099;p36">
            <a:extLst>
              <a:ext uri="{FF2B5EF4-FFF2-40B4-BE49-F238E27FC236}">
                <a16:creationId xmlns:a16="http://schemas.microsoft.com/office/drawing/2014/main" id="{30230409-00C2-25C3-562B-F2B4D8A58B7B}"/>
              </a:ext>
            </a:extLst>
          </p:cNvPr>
          <p:cNvSpPr/>
          <p:nvPr/>
        </p:nvSpPr>
        <p:spPr>
          <a:xfrm>
            <a:off x="5143131" y="2184974"/>
            <a:ext cx="981548" cy="850016"/>
          </a:xfrm>
          <a:custGeom>
            <a:avLst/>
            <a:gdLst/>
            <a:ahLst/>
            <a:cxnLst/>
            <a:rect l="l" t="t" r="r" b="b"/>
            <a:pathLst>
              <a:path w="39006" h="33779" extrusionOk="0">
                <a:moveTo>
                  <a:pt x="9752" y="1"/>
                </a:moveTo>
                <a:lnTo>
                  <a:pt x="1" y="16896"/>
                </a:lnTo>
                <a:lnTo>
                  <a:pt x="9752" y="33779"/>
                </a:lnTo>
                <a:lnTo>
                  <a:pt x="29254" y="33779"/>
                </a:lnTo>
                <a:lnTo>
                  <a:pt x="39006" y="16896"/>
                </a:lnTo>
                <a:lnTo>
                  <a:pt x="29254" y="1"/>
                </a:lnTo>
                <a:close/>
              </a:path>
            </a:pathLst>
          </a:custGeom>
          <a:solidFill>
            <a:schemeClr val="bg1"/>
          </a:solidFill>
          <a:ln>
            <a:noFill/>
          </a:ln>
          <a:effectLst>
            <a:outerShdw blurRad="63500" algn="ctr" rotWithShape="0">
              <a:prstClr val="black">
                <a:alpha val="40000"/>
              </a:prst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101;p36">
            <a:extLst>
              <a:ext uri="{FF2B5EF4-FFF2-40B4-BE49-F238E27FC236}">
                <a16:creationId xmlns:a16="http://schemas.microsoft.com/office/drawing/2014/main" id="{62E64762-2992-44EC-1CCA-26551DB4797B}"/>
              </a:ext>
            </a:extLst>
          </p:cNvPr>
          <p:cNvSpPr/>
          <p:nvPr/>
        </p:nvSpPr>
        <p:spPr>
          <a:xfrm>
            <a:off x="5032893" y="4031666"/>
            <a:ext cx="1202036" cy="1317715"/>
          </a:xfrm>
          <a:custGeom>
            <a:avLst/>
            <a:gdLst/>
            <a:ahLst/>
            <a:cxnLst/>
            <a:rect l="l" t="t" r="r" b="b"/>
            <a:pathLst>
              <a:path w="47768" h="52365" extrusionOk="0">
                <a:moveTo>
                  <a:pt x="23884" y="1"/>
                </a:moveTo>
                <a:lnTo>
                  <a:pt x="17455" y="11145"/>
                </a:lnTo>
                <a:lnTo>
                  <a:pt x="11942" y="11145"/>
                </a:lnTo>
                <a:lnTo>
                  <a:pt x="0" y="31755"/>
                </a:lnTo>
                <a:lnTo>
                  <a:pt x="11942" y="52364"/>
                </a:lnTo>
                <a:lnTo>
                  <a:pt x="35826" y="52364"/>
                </a:lnTo>
                <a:lnTo>
                  <a:pt x="47768" y="31755"/>
                </a:lnTo>
                <a:lnTo>
                  <a:pt x="35826" y="11145"/>
                </a:lnTo>
                <a:lnTo>
                  <a:pt x="30325" y="11145"/>
                </a:lnTo>
                <a:lnTo>
                  <a:pt x="23884" y="1"/>
                </a:lnTo>
                <a:close/>
              </a:path>
            </a:pathLst>
          </a:custGeom>
          <a:solidFill>
            <a:srgbClr val="FFFFFF"/>
          </a:solidFill>
          <a:ln w="19050" cap="flat" cmpd="sng">
            <a:solidFill>
              <a:schemeClr val="tx1">
                <a:lumMod val="65000"/>
                <a:lumOff val="3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102;p36">
            <a:extLst>
              <a:ext uri="{FF2B5EF4-FFF2-40B4-BE49-F238E27FC236}">
                <a16:creationId xmlns:a16="http://schemas.microsoft.com/office/drawing/2014/main" id="{0402F4F4-9771-7E94-F471-08A52B06BA29}"/>
              </a:ext>
            </a:extLst>
          </p:cNvPr>
          <p:cNvSpPr/>
          <p:nvPr/>
        </p:nvSpPr>
        <p:spPr>
          <a:xfrm>
            <a:off x="5143131" y="4405861"/>
            <a:ext cx="981548" cy="850016"/>
          </a:xfrm>
          <a:custGeom>
            <a:avLst/>
            <a:gdLst/>
            <a:ahLst/>
            <a:cxnLst/>
            <a:rect l="l" t="t" r="r" b="b"/>
            <a:pathLst>
              <a:path w="39006" h="33779" extrusionOk="0">
                <a:moveTo>
                  <a:pt x="9752" y="1"/>
                </a:moveTo>
                <a:lnTo>
                  <a:pt x="1" y="16884"/>
                </a:lnTo>
                <a:lnTo>
                  <a:pt x="9752" y="33779"/>
                </a:lnTo>
                <a:lnTo>
                  <a:pt x="29254" y="33779"/>
                </a:lnTo>
                <a:lnTo>
                  <a:pt x="39006" y="16884"/>
                </a:lnTo>
                <a:lnTo>
                  <a:pt x="29254" y="1"/>
                </a:lnTo>
                <a:close/>
              </a:path>
            </a:pathLst>
          </a:custGeom>
          <a:solidFill>
            <a:schemeClr val="bg1"/>
          </a:solidFill>
          <a:ln>
            <a:noFill/>
          </a:ln>
          <a:effectLst>
            <a:outerShdw blurRad="63500" algn="ctr" rotWithShape="0">
              <a:prstClr val="black">
                <a:alpha val="40000"/>
              </a:prst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TextBox 47">
            <a:extLst>
              <a:ext uri="{FF2B5EF4-FFF2-40B4-BE49-F238E27FC236}">
                <a16:creationId xmlns:a16="http://schemas.microsoft.com/office/drawing/2014/main" id="{C6B102F1-51E2-83F6-A279-4FD062F89E0E}"/>
              </a:ext>
            </a:extLst>
          </p:cNvPr>
          <p:cNvSpPr txBox="1"/>
          <p:nvPr/>
        </p:nvSpPr>
        <p:spPr>
          <a:xfrm>
            <a:off x="4185954" y="1062132"/>
            <a:ext cx="2931832" cy="946413"/>
          </a:xfrm>
          <a:prstGeom prst="rect">
            <a:avLst/>
          </a:prstGeom>
          <a:noFill/>
        </p:spPr>
        <p:txBody>
          <a:bodyPr wrap="square">
            <a:spAutoFit/>
          </a:bodyPr>
          <a:lstStyle/>
          <a:p>
            <a:pPr algn="ctr" rtl="1">
              <a:lnSpc>
                <a:spcPct val="150000"/>
              </a:lnSpc>
            </a:pPr>
            <a:r>
              <a:rPr lang="fa-IR" sz="1400" b="1" dirty="0">
                <a:latin typeface="Kalameh" pitchFamily="2" charset="-78"/>
                <a:cs typeface="B Titr" panose="00000700000000000000" pitchFamily="2" charset="-78"/>
              </a:rPr>
              <a:t>تیتر عنوان را وارد نمایید</a:t>
            </a:r>
          </a:p>
          <a:p>
            <a:pPr algn="ctr"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200" dirty="0"/>
          </a:p>
        </p:txBody>
      </p:sp>
      <p:sp>
        <p:nvSpPr>
          <p:cNvPr id="49" name="TextBox 48">
            <a:extLst>
              <a:ext uri="{FF2B5EF4-FFF2-40B4-BE49-F238E27FC236}">
                <a16:creationId xmlns:a16="http://schemas.microsoft.com/office/drawing/2014/main" id="{EE2731EE-30C0-5DFE-CF63-761B63C3D4A2}"/>
              </a:ext>
            </a:extLst>
          </p:cNvPr>
          <p:cNvSpPr txBox="1"/>
          <p:nvPr/>
        </p:nvSpPr>
        <p:spPr>
          <a:xfrm>
            <a:off x="4185954" y="5346084"/>
            <a:ext cx="2931832" cy="946413"/>
          </a:xfrm>
          <a:prstGeom prst="rect">
            <a:avLst/>
          </a:prstGeom>
          <a:noFill/>
        </p:spPr>
        <p:txBody>
          <a:bodyPr wrap="square">
            <a:spAutoFit/>
          </a:bodyPr>
          <a:lstStyle/>
          <a:p>
            <a:pPr algn="ctr" rtl="1">
              <a:lnSpc>
                <a:spcPct val="150000"/>
              </a:lnSpc>
            </a:pPr>
            <a:r>
              <a:rPr lang="fa-IR" sz="1400" b="1" dirty="0">
                <a:latin typeface="Kalameh" pitchFamily="2" charset="-78"/>
                <a:cs typeface="B Titr" panose="00000700000000000000" pitchFamily="2" charset="-78"/>
              </a:rPr>
              <a:t>تیتر عنوان را وارد نمایید</a:t>
            </a:r>
          </a:p>
          <a:p>
            <a:pPr algn="ctr"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200" dirty="0"/>
          </a:p>
        </p:txBody>
      </p:sp>
      <p:sp>
        <p:nvSpPr>
          <p:cNvPr id="50" name="TextBox 49">
            <a:extLst>
              <a:ext uri="{FF2B5EF4-FFF2-40B4-BE49-F238E27FC236}">
                <a16:creationId xmlns:a16="http://schemas.microsoft.com/office/drawing/2014/main" id="{8D9D48DD-2F37-431D-6CB8-7A353C7ED813}"/>
              </a:ext>
            </a:extLst>
          </p:cNvPr>
          <p:cNvSpPr txBox="1"/>
          <p:nvPr/>
        </p:nvSpPr>
        <p:spPr>
          <a:xfrm>
            <a:off x="7145861" y="3154445"/>
            <a:ext cx="2931832" cy="946413"/>
          </a:xfrm>
          <a:prstGeom prst="rect">
            <a:avLst/>
          </a:prstGeom>
          <a:noFill/>
        </p:spPr>
        <p:txBody>
          <a:bodyPr wrap="square">
            <a:spAutoFit/>
          </a:bodyPr>
          <a:lstStyle/>
          <a:p>
            <a:pPr algn="ctr" rtl="1">
              <a:lnSpc>
                <a:spcPct val="150000"/>
              </a:lnSpc>
            </a:pPr>
            <a:r>
              <a:rPr lang="fa-IR" sz="1400" b="1" dirty="0">
                <a:latin typeface="Kalameh" pitchFamily="2" charset="-78"/>
                <a:cs typeface="B Titr" panose="00000700000000000000" pitchFamily="2" charset="-78"/>
              </a:rPr>
              <a:t>تیتر عنوان را وارد نمایید</a:t>
            </a:r>
          </a:p>
          <a:p>
            <a:pPr algn="ctr"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200" dirty="0"/>
          </a:p>
        </p:txBody>
      </p:sp>
      <p:sp>
        <p:nvSpPr>
          <p:cNvPr id="51" name="TextBox 50">
            <a:extLst>
              <a:ext uri="{FF2B5EF4-FFF2-40B4-BE49-F238E27FC236}">
                <a16:creationId xmlns:a16="http://schemas.microsoft.com/office/drawing/2014/main" id="{76CFDDF8-85B3-8277-9250-CB355EEDDDCE}"/>
              </a:ext>
            </a:extLst>
          </p:cNvPr>
          <p:cNvSpPr txBox="1"/>
          <p:nvPr/>
        </p:nvSpPr>
        <p:spPr>
          <a:xfrm>
            <a:off x="1298037" y="3241427"/>
            <a:ext cx="2931832" cy="946413"/>
          </a:xfrm>
          <a:prstGeom prst="rect">
            <a:avLst/>
          </a:prstGeom>
          <a:noFill/>
        </p:spPr>
        <p:txBody>
          <a:bodyPr wrap="square">
            <a:spAutoFit/>
          </a:bodyPr>
          <a:lstStyle/>
          <a:p>
            <a:pPr algn="ctr" rtl="1">
              <a:lnSpc>
                <a:spcPct val="150000"/>
              </a:lnSpc>
            </a:pPr>
            <a:r>
              <a:rPr lang="fa-IR" sz="1400" b="1" dirty="0">
                <a:latin typeface="Kalameh" pitchFamily="2" charset="-78"/>
                <a:cs typeface="B Titr" panose="00000700000000000000" pitchFamily="2" charset="-78"/>
              </a:rPr>
              <a:t>تیتر عنوان را وارد نمایید</a:t>
            </a:r>
          </a:p>
          <a:p>
            <a:pPr algn="ctr"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200" dirty="0"/>
          </a:p>
        </p:txBody>
      </p:sp>
      <p:grpSp>
        <p:nvGrpSpPr>
          <p:cNvPr id="52" name="Google Shape;402;p22">
            <a:extLst>
              <a:ext uri="{FF2B5EF4-FFF2-40B4-BE49-F238E27FC236}">
                <a16:creationId xmlns:a16="http://schemas.microsoft.com/office/drawing/2014/main" id="{4DBC9C73-6E6C-ED5E-984A-C4E98E94B43B}"/>
              </a:ext>
            </a:extLst>
          </p:cNvPr>
          <p:cNvGrpSpPr/>
          <p:nvPr/>
        </p:nvGrpSpPr>
        <p:grpSpPr>
          <a:xfrm>
            <a:off x="5420761" y="2378455"/>
            <a:ext cx="426304" cy="423310"/>
            <a:chOff x="-63250675" y="3744075"/>
            <a:chExt cx="320350" cy="318100"/>
          </a:xfrm>
          <a:solidFill>
            <a:schemeClr val="tx1">
              <a:lumMod val="65000"/>
              <a:lumOff val="35000"/>
            </a:schemeClr>
          </a:solidFill>
        </p:grpSpPr>
        <p:sp>
          <p:nvSpPr>
            <p:cNvPr id="53" name="Google Shape;403;p22">
              <a:extLst>
                <a:ext uri="{FF2B5EF4-FFF2-40B4-BE49-F238E27FC236}">
                  <a16:creationId xmlns:a16="http://schemas.microsoft.com/office/drawing/2014/main" id="{9FAA8DD8-3C8A-154B-631A-410315A35394}"/>
                </a:ext>
              </a:extLst>
            </p:cNvPr>
            <p:cNvSpPr/>
            <p:nvPr/>
          </p:nvSpPr>
          <p:spPr>
            <a:xfrm>
              <a:off x="-63126250" y="3744075"/>
              <a:ext cx="195925" cy="192875"/>
            </a:xfrm>
            <a:custGeom>
              <a:avLst/>
              <a:gdLst/>
              <a:ahLst/>
              <a:cxnLst/>
              <a:rect l="l" t="t" r="r" b="b"/>
              <a:pathLst>
                <a:path w="7837" h="7715" extrusionOk="0">
                  <a:moveTo>
                    <a:pt x="6020" y="0"/>
                  </a:moveTo>
                  <a:cubicBezTo>
                    <a:pt x="5921" y="0"/>
                    <a:pt x="5820" y="37"/>
                    <a:pt x="5735" y="122"/>
                  </a:cubicBezTo>
                  <a:lnTo>
                    <a:pt x="4097" y="1760"/>
                  </a:lnTo>
                  <a:cubicBezTo>
                    <a:pt x="4034" y="1854"/>
                    <a:pt x="3971" y="1917"/>
                    <a:pt x="3971" y="2012"/>
                  </a:cubicBezTo>
                  <a:lnTo>
                    <a:pt x="3782" y="3304"/>
                  </a:lnTo>
                  <a:lnTo>
                    <a:pt x="1734" y="5351"/>
                  </a:lnTo>
                  <a:cubicBezTo>
                    <a:pt x="1576" y="5288"/>
                    <a:pt x="1387" y="5225"/>
                    <a:pt x="1230" y="5225"/>
                  </a:cubicBezTo>
                  <a:cubicBezTo>
                    <a:pt x="537" y="5225"/>
                    <a:pt x="1" y="5793"/>
                    <a:pt x="1" y="6486"/>
                  </a:cubicBezTo>
                  <a:cubicBezTo>
                    <a:pt x="1" y="7210"/>
                    <a:pt x="537" y="7714"/>
                    <a:pt x="1230" y="7714"/>
                  </a:cubicBezTo>
                  <a:cubicBezTo>
                    <a:pt x="1891" y="7714"/>
                    <a:pt x="2458" y="7179"/>
                    <a:pt x="2458" y="6486"/>
                  </a:cubicBezTo>
                  <a:cubicBezTo>
                    <a:pt x="2458" y="6297"/>
                    <a:pt x="2395" y="6139"/>
                    <a:pt x="2332" y="5982"/>
                  </a:cubicBezTo>
                  <a:lnTo>
                    <a:pt x="4380" y="3934"/>
                  </a:lnTo>
                  <a:lnTo>
                    <a:pt x="5672" y="3745"/>
                  </a:lnTo>
                  <a:cubicBezTo>
                    <a:pt x="5735" y="3745"/>
                    <a:pt x="5829" y="3713"/>
                    <a:pt x="5924" y="3619"/>
                  </a:cubicBezTo>
                  <a:lnTo>
                    <a:pt x="7562" y="1980"/>
                  </a:lnTo>
                  <a:cubicBezTo>
                    <a:pt x="7837" y="1706"/>
                    <a:pt x="7609" y="1254"/>
                    <a:pt x="7251" y="1254"/>
                  </a:cubicBezTo>
                  <a:cubicBezTo>
                    <a:pt x="7240" y="1254"/>
                    <a:pt x="7228" y="1255"/>
                    <a:pt x="7216" y="1256"/>
                  </a:cubicBezTo>
                  <a:lnTo>
                    <a:pt x="6302" y="1382"/>
                  </a:lnTo>
                  <a:lnTo>
                    <a:pt x="6428" y="468"/>
                  </a:lnTo>
                  <a:cubicBezTo>
                    <a:pt x="6472" y="203"/>
                    <a:pt x="6253" y="0"/>
                    <a:pt x="602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404;p22">
              <a:extLst>
                <a:ext uri="{FF2B5EF4-FFF2-40B4-BE49-F238E27FC236}">
                  <a16:creationId xmlns:a16="http://schemas.microsoft.com/office/drawing/2014/main" id="{6386B7CE-46D3-5C04-027A-721E05C7AADC}"/>
                </a:ext>
              </a:extLst>
            </p:cNvPr>
            <p:cNvSpPr/>
            <p:nvPr/>
          </p:nvSpPr>
          <p:spPr>
            <a:xfrm>
              <a:off x="-63190025" y="3814050"/>
              <a:ext cx="186675" cy="185900"/>
            </a:xfrm>
            <a:custGeom>
              <a:avLst/>
              <a:gdLst/>
              <a:ahLst/>
              <a:cxnLst/>
              <a:rect l="l" t="t" r="r" b="b"/>
              <a:pathLst>
                <a:path w="7467" h="7436" extrusionOk="0">
                  <a:moveTo>
                    <a:pt x="3718" y="1"/>
                  </a:moveTo>
                  <a:cubicBezTo>
                    <a:pt x="1670" y="1"/>
                    <a:pt x="0" y="1670"/>
                    <a:pt x="0" y="3750"/>
                  </a:cubicBezTo>
                  <a:cubicBezTo>
                    <a:pt x="0" y="5797"/>
                    <a:pt x="1638" y="7436"/>
                    <a:pt x="3718" y="7436"/>
                  </a:cubicBezTo>
                  <a:cubicBezTo>
                    <a:pt x="5765" y="7436"/>
                    <a:pt x="7467" y="5797"/>
                    <a:pt x="7467" y="3750"/>
                  </a:cubicBezTo>
                  <a:cubicBezTo>
                    <a:pt x="7467" y="3151"/>
                    <a:pt x="7341" y="2647"/>
                    <a:pt x="7120" y="2143"/>
                  </a:cubicBezTo>
                  <a:lnTo>
                    <a:pt x="5828" y="3435"/>
                  </a:lnTo>
                  <a:cubicBezTo>
                    <a:pt x="5828" y="3498"/>
                    <a:pt x="5860" y="3624"/>
                    <a:pt x="5860" y="3718"/>
                  </a:cubicBezTo>
                  <a:cubicBezTo>
                    <a:pt x="5860" y="4852"/>
                    <a:pt x="4915" y="5797"/>
                    <a:pt x="3781" y="5797"/>
                  </a:cubicBezTo>
                  <a:cubicBezTo>
                    <a:pt x="2615" y="5797"/>
                    <a:pt x="1670" y="4852"/>
                    <a:pt x="1670" y="3718"/>
                  </a:cubicBezTo>
                  <a:cubicBezTo>
                    <a:pt x="1733" y="2552"/>
                    <a:pt x="2615" y="1607"/>
                    <a:pt x="3781" y="1607"/>
                  </a:cubicBezTo>
                  <a:cubicBezTo>
                    <a:pt x="3875" y="1607"/>
                    <a:pt x="3970" y="1607"/>
                    <a:pt x="4033" y="1670"/>
                  </a:cubicBezTo>
                  <a:lnTo>
                    <a:pt x="5356" y="347"/>
                  </a:lnTo>
                  <a:cubicBezTo>
                    <a:pt x="4883" y="127"/>
                    <a:pt x="4316" y="1"/>
                    <a:pt x="371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405;p22">
              <a:extLst>
                <a:ext uri="{FF2B5EF4-FFF2-40B4-BE49-F238E27FC236}">
                  <a16:creationId xmlns:a16="http://schemas.microsoft.com/office/drawing/2014/main" id="{5791235E-C6BC-B9C4-76D8-49351C9E8556}"/>
                </a:ext>
              </a:extLst>
            </p:cNvPr>
            <p:cNvSpPr/>
            <p:nvPr/>
          </p:nvSpPr>
          <p:spPr>
            <a:xfrm>
              <a:off x="-63250675" y="3751050"/>
              <a:ext cx="311125" cy="311125"/>
            </a:xfrm>
            <a:custGeom>
              <a:avLst/>
              <a:gdLst/>
              <a:ahLst/>
              <a:cxnLst/>
              <a:rect l="l" t="t" r="r" b="b"/>
              <a:pathLst>
                <a:path w="12445" h="12445" extrusionOk="0">
                  <a:moveTo>
                    <a:pt x="6270" y="0"/>
                  </a:moveTo>
                  <a:cubicBezTo>
                    <a:pt x="2773" y="0"/>
                    <a:pt x="0" y="2804"/>
                    <a:pt x="0" y="6238"/>
                  </a:cubicBezTo>
                  <a:cubicBezTo>
                    <a:pt x="0" y="9641"/>
                    <a:pt x="2804" y="12445"/>
                    <a:pt x="6238" y="12445"/>
                  </a:cubicBezTo>
                  <a:cubicBezTo>
                    <a:pt x="9672" y="12445"/>
                    <a:pt x="12445" y="9641"/>
                    <a:pt x="12445" y="6238"/>
                  </a:cubicBezTo>
                  <a:cubicBezTo>
                    <a:pt x="12445" y="5325"/>
                    <a:pt x="12256" y="4411"/>
                    <a:pt x="11878" y="3592"/>
                  </a:cubicBezTo>
                  <a:lnTo>
                    <a:pt x="11563" y="3907"/>
                  </a:lnTo>
                  <a:cubicBezTo>
                    <a:pt x="11342" y="4096"/>
                    <a:pt x="11121" y="4222"/>
                    <a:pt x="10838" y="4253"/>
                  </a:cubicBezTo>
                  <a:lnTo>
                    <a:pt x="10397" y="4348"/>
                  </a:lnTo>
                  <a:cubicBezTo>
                    <a:pt x="10680" y="4915"/>
                    <a:pt x="10806" y="5545"/>
                    <a:pt x="10806" y="6238"/>
                  </a:cubicBezTo>
                  <a:cubicBezTo>
                    <a:pt x="10806" y="8759"/>
                    <a:pt x="8759" y="10743"/>
                    <a:pt x="6270" y="10743"/>
                  </a:cubicBezTo>
                  <a:cubicBezTo>
                    <a:pt x="3781" y="10743"/>
                    <a:pt x="1733" y="8696"/>
                    <a:pt x="1733" y="6238"/>
                  </a:cubicBezTo>
                  <a:cubicBezTo>
                    <a:pt x="1733" y="3718"/>
                    <a:pt x="3781" y="1670"/>
                    <a:pt x="6270" y="1670"/>
                  </a:cubicBezTo>
                  <a:cubicBezTo>
                    <a:pt x="6931" y="1670"/>
                    <a:pt x="7561" y="1796"/>
                    <a:pt x="8160" y="2048"/>
                  </a:cubicBezTo>
                  <a:lnTo>
                    <a:pt x="8254" y="1607"/>
                  </a:lnTo>
                  <a:cubicBezTo>
                    <a:pt x="8286" y="1355"/>
                    <a:pt x="8412" y="1103"/>
                    <a:pt x="8601" y="914"/>
                  </a:cubicBezTo>
                  <a:lnTo>
                    <a:pt x="8916" y="599"/>
                  </a:lnTo>
                  <a:cubicBezTo>
                    <a:pt x="8097" y="189"/>
                    <a:pt x="7215" y="0"/>
                    <a:pt x="62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6" name="Google Shape;409;p22">
            <a:extLst>
              <a:ext uri="{FF2B5EF4-FFF2-40B4-BE49-F238E27FC236}">
                <a16:creationId xmlns:a16="http://schemas.microsoft.com/office/drawing/2014/main" id="{75681933-21D2-2EF3-0182-71AF00116FD4}"/>
              </a:ext>
            </a:extLst>
          </p:cNvPr>
          <p:cNvGrpSpPr/>
          <p:nvPr/>
        </p:nvGrpSpPr>
        <p:grpSpPr>
          <a:xfrm>
            <a:off x="4472486" y="4139982"/>
            <a:ext cx="431228" cy="226383"/>
            <a:chOff x="2084325" y="363300"/>
            <a:chExt cx="484150" cy="254100"/>
          </a:xfrm>
          <a:solidFill>
            <a:schemeClr val="tx1">
              <a:lumMod val="65000"/>
              <a:lumOff val="35000"/>
            </a:schemeClr>
          </a:solidFill>
        </p:grpSpPr>
        <p:sp>
          <p:nvSpPr>
            <p:cNvPr id="57" name="Google Shape;410;p22">
              <a:extLst>
                <a:ext uri="{FF2B5EF4-FFF2-40B4-BE49-F238E27FC236}">
                  <a16:creationId xmlns:a16="http://schemas.microsoft.com/office/drawing/2014/main" id="{17AEA50E-48BC-0786-9AC4-30466AE792EF}"/>
                </a:ext>
              </a:extLst>
            </p:cNvPr>
            <p:cNvSpPr/>
            <p:nvPr/>
          </p:nvSpPr>
          <p:spPr>
            <a:xfrm>
              <a:off x="2084325" y="363300"/>
              <a:ext cx="484150" cy="254100"/>
            </a:xfrm>
            <a:custGeom>
              <a:avLst/>
              <a:gdLst/>
              <a:ahLst/>
              <a:cxnLst/>
              <a:rect l="l" t="t" r="r" b="b"/>
              <a:pathLst>
                <a:path w="19366" h="10164" extrusionOk="0">
                  <a:moveTo>
                    <a:pt x="9686" y="1128"/>
                  </a:moveTo>
                  <a:cubicBezTo>
                    <a:pt x="10195" y="1128"/>
                    <a:pt x="10707" y="1226"/>
                    <a:pt x="11196" y="1428"/>
                  </a:cubicBezTo>
                  <a:cubicBezTo>
                    <a:pt x="12671" y="2042"/>
                    <a:pt x="13635" y="3482"/>
                    <a:pt x="13635" y="5081"/>
                  </a:cubicBezTo>
                  <a:cubicBezTo>
                    <a:pt x="13632" y="7264"/>
                    <a:pt x="11864" y="9031"/>
                    <a:pt x="9684" y="9034"/>
                  </a:cubicBezTo>
                  <a:cubicBezTo>
                    <a:pt x="8085" y="9034"/>
                    <a:pt x="6643" y="8071"/>
                    <a:pt x="6032" y="6592"/>
                  </a:cubicBezTo>
                  <a:cubicBezTo>
                    <a:pt x="5420" y="5117"/>
                    <a:pt x="5758" y="3415"/>
                    <a:pt x="6887" y="2286"/>
                  </a:cubicBezTo>
                  <a:cubicBezTo>
                    <a:pt x="7645" y="1530"/>
                    <a:pt x="8657" y="1128"/>
                    <a:pt x="9686" y="1128"/>
                  </a:cubicBezTo>
                  <a:close/>
                  <a:moveTo>
                    <a:pt x="9684" y="1"/>
                  </a:moveTo>
                  <a:cubicBezTo>
                    <a:pt x="4502" y="1"/>
                    <a:pt x="361" y="4512"/>
                    <a:pt x="190" y="4704"/>
                  </a:cubicBezTo>
                  <a:cubicBezTo>
                    <a:pt x="0" y="4918"/>
                    <a:pt x="0" y="5243"/>
                    <a:pt x="190" y="5457"/>
                  </a:cubicBezTo>
                  <a:cubicBezTo>
                    <a:pt x="361" y="5650"/>
                    <a:pt x="4502" y="10164"/>
                    <a:pt x="9684" y="10164"/>
                  </a:cubicBezTo>
                  <a:cubicBezTo>
                    <a:pt x="14867" y="10164"/>
                    <a:pt x="19004" y="5650"/>
                    <a:pt x="19176" y="5457"/>
                  </a:cubicBezTo>
                  <a:cubicBezTo>
                    <a:pt x="19365" y="5243"/>
                    <a:pt x="19365" y="4918"/>
                    <a:pt x="19176" y="4704"/>
                  </a:cubicBezTo>
                  <a:cubicBezTo>
                    <a:pt x="19004" y="4512"/>
                    <a:pt x="14867" y="1"/>
                    <a:pt x="968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58" name="Google Shape;411;p22">
              <a:extLst>
                <a:ext uri="{FF2B5EF4-FFF2-40B4-BE49-F238E27FC236}">
                  <a16:creationId xmlns:a16="http://schemas.microsoft.com/office/drawing/2014/main" id="{FD7EB507-C407-A46A-D5D2-52D0BF73FA22}"/>
                </a:ext>
              </a:extLst>
            </p:cNvPr>
            <p:cNvSpPr/>
            <p:nvPr/>
          </p:nvSpPr>
          <p:spPr>
            <a:xfrm>
              <a:off x="2250600" y="419775"/>
              <a:ext cx="145175" cy="141125"/>
            </a:xfrm>
            <a:custGeom>
              <a:avLst/>
              <a:gdLst/>
              <a:ahLst/>
              <a:cxnLst/>
              <a:rect l="l" t="t" r="r" b="b"/>
              <a:pathLst>
                <a:path w="5807" h="5645" extrusionOk="0">
                  <a:moveTo>
                    <a:pt x="3018" y="0"/>
                  </a:moveTo>
                  <a:cubicBezTo>
                    <a:pt x="1922" y="0"/>
                    <a:pt x="929" y="634"/>
                    <a:pt x="468" y="1626"/>
                  </a:cubicBezTo>
                  <a:cubicBezTo>
                    <a:pt x="1" y="2623"/>
                    <a:pt x="158" y="3797"/>
                    <a:pt x="862" y="4637"/>
                  </a:cubicBezTo>
                  <a:cubicBezTo>
                    <a:pt x="1407" y="5287"/>
                    <a:pt x="2203" y="5645"/>
                    <a:pt x="3025" y="5645"/>
                  </a:cubicBezTo>
                  <a:cubicBezTo>
                    <a:pt x="3270" y="5645"/>
                    <a:pt x="3518" y="5613"/>
                    <a:pt x="3762" y="5547"/>
                  </a:cubicBezTo>
                  <a:cubicBezTo>
                    <a:pt x="4825" y="5258"/>
                    <a:pt x="5620" y="4382"/>
                    <a:pt x="5807" y="3297"/>
                  </a:cubicBezTo>
                  <a:lnTo>
                    <a:pt x="5807" y="3297"/>
                  </a:lnTo>
                  <a:cubicBezTo>
                    <a:pt x="5625" y="3356"/>
                    <a:pt x="5446" y="3383"/>
                    <a:pt x="5272" y="3383"/>
                  </a:cubicBezTo>
                  <a:cubicBezTo>
                    <a:pt x="4356" y="3383"/>
                    <a:pt x="3596" y="2626"/>
                    <a:pt x="3596" y="1692"/>
                  </a:cubicBezTo>
                  <a:cubicBezTo>
                    <a:pt x="3596" y="1147"/>
                    <a:pt x="3861" y="633"/>
                    <a:pt x="4307" y="316"/>
                  </a:cubicBezTo>
                  <a:cubicBezTo>
                    <a:pt x="3913" y="112"/>
                    <a:pt x="3476" y="3"/>
                    <a:pt x="3033" y="0"/>
                  </a:cubicBezTo>
                  <a:cubicBezTo>
                    <a:pt x="3028" y="0"/>
                    <a:pt x="3023" y="0"/>
                    <a:pt x="301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nvGrpSpPr>
          <p:cNvPr id="59" name="Google Shape;412;p22">
            <a:extLst>
              <a:ext uri="{FF2B5EF4-FFF2-40B4-BE49-F238E27FC236}">
                <a16:creationId xmlns:a16="http://schemas.microsoft.com/office/drawing/2014/main" id="{F63E02D1-1C76-3B13-02AB-85B040E1A74B}"/>
              </a:ext>
            </a:extLst>
          </p:cNvPr>
          <p:cNvGrpSpPr/>
          <p:nvPr/>
        </p:nvGrpSpPr>
        <p:grpSpPr>
          <a:xfrm>
            <a:off x="6377774" y="2944537"/>
            <a:ext cx="420678" cy="420678"/>
            <a:chOff x="3271200" y="4992125"/>
            <a:chExt cx="481825" cy="481825"/>
          </a:xfrm>
          <a:solidFill>
            <a:schemeClr val="tx1">
              <a:lumMod val="65000"/>
              <a:lumOff val="35000"/>
            </a:schemeClr>
          </a:solidFill>
        </p:grpSpPr>
        <p:sp>
          <p:nvSpPr>
            <p:cNvPr id="60" name="Google Shape;413;p22">
              <a:extLst>
                <a:ext uri="{FF2B5EF4-FFF2-40B4-BE49-F238E27FC236}">
                  <a16:creationId xmlns:a16="http://schemas.microsoft.com/office/drawing/2014/main" id="{F48AF466-76C5-C9B1-B56E-DAF56ED24EF3}"/>
                </a:ext>
              </a:extLst>
            </p:cNvPr>
            <p:cNvSpPr/>
            <p:nvPr/>
          </p:nvSpPr>
          <p:spPr>
            <a:xfrm>
              <a:off x="3497950" y="5106025"/>
              <a:ext cx="28250" cy="28250"/>
            </a:xfrm>
            <a:custGeom>
              <a:avLst/>
              <a:gdLst/>
              <a:ahLst/>
              <a:cxnLst/>
              <a:rect l="l" t="t" r="r" b="b"/>
              <a:pathLst>
                <a:path w="1130" h="1130" extrusionOk="0">
                  <a:moveTo>
                    <a:pt x="566" y="1"/>
                  </a:moveTo>
                  <a:cubicBezTo>
                    <a:pt x="253" y="1"/>
                    <a:pt x="0" y="251"/>
                    <a:pt x="0" y="564"/>
                  </a:cubicBezTo>
                  <a:cubicBezTo>
                    <a:pt x="0" y="877"/>
                    <a:pt x="253" y="1130"/>
                    <a:pt x="566" y="1130"/>
                  </a:cubicBezTo>
                  <a:cubicBezTo>
                    <a:pt x="877" y="1130"/>
                    <a:pt x="1130" y="877"/>
                    <a:pt x="1130" y="564"/>
                  </a:cubicBezTo>
                  <a:cubicBezTo>
                    <a:pt x="1130" y="251"/>
                    <a:pt x="877" y="1"/>
                    <a:pt x="56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61" name="Google Shape;414;p22">
              <a:extLst>
                <a:ext uri="{FF2B5EF4-FFF2-40B4-BE49-F238E27FC236}">
                  <a16:creationId xmlns:a16="http://schemas.microsoft.com/office/drawing/2014/main" id="{FB9309AD-960A-DECC-998E-047D8C42E44D}"/>
                </a:ext>
              </a:extLst>
            </p:cNvPr>
            <p:cNvSpPr/>
            <p:nvPr/>
          </p:nvSpPr>
          <p:spPr>
            <a:xfrm>
              <a:off x="3497950" y="5218950"/>
              <a:ext cx="28250" cy="141175"/>
            </a:xfrm>
            <a:custGeom>
              <a:avLst/>
              <a:gdLst/>
              <a:ahLst/>
              <a:cxnLst/>
              <a:rect l="l" t="t" r="r" b="b"/>
              <a:pathLst>
                <a:path w="1130" h="5647" extrusionOk="0">
                  <a:moveTo>
                    <a:pt x="0" y="0"/>
                  </a:moveTo>
                  <a:lnTo>
                    <a:pt x="0" y="5647"/>
                  </a:lnTo>
                  <a:lnTo>
                    <a:pt x="1130" y="5647"/>
                  </a:lnTo>
                  <a:lnTo>
                    <a:pt x="1130"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62" name="Google Shape;415;p22">
              <a:extLst>
                <a:ext uri="{FF2B5EF4-FFF2-40B4-BE49-F238E27FC236}">
                  <a16:creationId xmlns:a16="http://schemas.microsoft.com/office/drawing/2014/main" id="{F1EAC077-A477-6F2D-A010-F70073B104A6}"/>
                </a:ext>
              </a:extLst>
            </p:cNvPr>
            <p:cNvSpPr/>
            <p:nvPr/>
          </p:nvSpPr>
          <p:spPr>
            <a:xfrm>
              <a:off x="3271200" y="4992125"/>
              <a:ext cx="481825" cy="481825"/>
            </a:xfrm>
            <a:custGeom>
              <a:avLst/>
              <a:gdLst/>
              <a:ahLst/>
              <a:cxnLst/>
              <a:rect l="l" t="t" r="r" b="b"/>
              <a:pathLst>
                <a:path w="19273" h="19273" extrusionOk="0">
                  <a:moveTo>
                    <a:pt x="9636" y="3427"/>
                  </a:moveTo>
                  <a:cubicBezTo>
                    <a:pt x="10320" y="3427"/>
                    <a:pt x="10937" y="3840"/>
                    <a:pt x="11199" y="4472"/>
                  </a:cubicBezTo>
                  <a:cubicBezTo>
                    <a:pt x="11461" y="5105"/>
                    <a:pt x="11317" y="5833"/>
                    <a:pt x="10832" y="6318"/>
                  </a:cubicBezTo>
                  <a:cubicBezTo>
                    <a:pt x="10508" y="6642"/>
                    <a:pt x="10074" y="6814"/>
                    <a:pt x="9634" y="6814"/>
                  </a:cubicBezTo>
                  <a:cubicBezTo>
                    <a:pt x="9415" y="6814"/>
                    <a:pt x="9195" y="6772"/>
                    <a:pt x="8986" y="6686"/>
                  </a:cubicBezTo>
                  <a:cubicBezTo>
                    <a:pt x="8354" y="6424"/>
                    <a:pt x="7941" y="5806"/>
                    <a:pt x="7941" y="5120"/>
                  </a:cubicBezTo>
                  <a:cubicBezTo>
                    <a:pt x="7941" y="4183"/>
                    <a:pt x="8700" y="3427"/>
                    <a:pt x="9636" y="3427"/>
                  </a:cubicBezTo>
                  <a:close/>
                  <a:moveTo>
                    <a:pt x="10766" y="7944"/>
                  </a:moveTo>
                  <a:cubicBezTo>
                    <a:pt x="11076" y="7944"/>
                    <a:pt x="11329" y="8194"/>
                    <a:pt x="11329" y="8507"/>
                  </a:cubicBezTo>
                  <a:lnTo>
                    <a:pt x="11329" y="14720"/>
                  </a:lnTo>
                  <a:lnTo>
                    <a:pt x="11895" y="14720"/>
                  </a:lnTo>
                  <a:cubicBezTo>
                    <a:pt x="12205" y="14720"/>
                    <a:pt x="12458" y="14969"/>
                    <a:pt x="12458" y="15283"/>
                  </a:cubicBezTo>
                  <a:cubicBezTo>
                    <a:pt x="12458" y="15596"/>
                    <a:pt x="12205" y="15849"/>
                    <a:pt x="11895" y="15849"/>
                  </a:cubicBezTo>
                  <a:lnTo>
                    <a:pt x="7378" y="15849"/>
                  </a:lnTo>
                  <a:cubicBezTo>
                    <a:pt x="7065" y="15849"/>
                    <a:pt x="6812" y="15596"/>
                    <a:pt x="6812" y="15283"/>
                  </a:cubicBezTo>
                  <a:cubicBezTo>
                    <a:pt x="6812" y="14969"/>
                    <a:pt x="7065" y="14720"/>
                    <a:pt x="7378" y="14720"/>
                  </a:cubicBezTo>
                  <a:lnTo>
                    <a:pt x="7941" y="14720"/>
                  </a:lnTo>
                  <a:lnTo>
                    <a:pt x="7941" y="9073"/>
                  </a:lnTo>
                  <a:lnTo>
                    <a:pt x="7378" y="9073"/>
                  </a:lnTo>
                  <a:cubicBezTo>
                    <a:pt x="7065" y="9073"/>
                    <a:pt x="6812" y="8821"/>
                    <a:pt x="6812" y="8507"/>
                  </a:cubicBezTo>
                  <a:cubicBezTo>
                    <a:pt x="6812" y="8194"/>
                    <a:pt x="7065" y="7944"/>
                    <a:pt x="7378" y="7944"/>
                  </a:cubicBezTo>
                  <a:close/>
                  <a:moveTo>
                    <a:pt x="1693" y="1"/>
                  </a:moveTo>
                  <a:cubicBezTo>
                    <a:pt x="756" y="1"/>
                    <a:pt x="0" y="759"/>
                    <a:pt x="0" y="1696"/>
                  </a:cubicBezTo>
                  <a:lnTo>
                    <a:pt x="0" y="17580"/>
                  </a:lnTo>
                  <a:cubicBezTo>
                    <a:pt x="0" y="18514"/>
                    <a:pt x="756" y="19273"/>
                    <a:pt x="1693" y="19273"/>
                  </a:cubicBezTo>
                  <a:lnTo>
                    <a:pt x="17577" y="19273"/>
                  </a:lnTo>
                  <a:cubicBezTo>
                    <a:pt x="18514" y="19273"/>
                    <a:pt x="19269" y="18514"/>
                    <a:pt x="19272" y="17580"/>
                  </a:cubicBezTo>
                  <a:lnTo>
                    <a:pt x="19272" y="1696"/>
                  </a:lnTo>
                  <a:cubicBezTo>
                    <a:pt x="19269" y="759"/>
                    <a:pt x="18514" y="1"/>
                    <a:pt x="1757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nvGrpSpPr>
          <p:cNvPr id="63" name="Google Shape;416;p22">
            <a:extLst>
              <a:ext uri="{FF2B5EF4-FFF2-40B4-BE49-F238E27FC236}">
                <a16:creationId xmlns:a16="http://schemas.microsoft.com/office/drawing/2014/main" id="{56C8B6FF-80E7-EFB8-25CD-3DA637530A10}"/>
              </a:ext>
            </a:extLst>
          </p:cNvPr>
          <p:cNvGrpSpPr/>
          <p:nvPr/>
        </p:nvGrpSpPr>
        <p:grpSpPr>
          <a:xfrm>
            <a:off x="4456983" y="2955286"/>
            <a:ext cx="420686" cy="406640"/>
            <a:chOff x="3270675" y="841800"/>
            <a:chExt cx="497700" cy="482725"/>
          </a:xfrm>
          <a:solidFill>
            <a:schemeClr val="tx1">
              <a:lumMod val="65000"/>
              <a:lumOff val="35000"/>
            </a:schemeClr>
          </a:solidFill>
        </p:grpSpPr>
        <p:sp>
          <p:nvSpPr>
            <p:cNvPr id="64" name="Google Shape;417;p22">
              <a:extLst>
                <a:ext uri="{FF2B5EF4-FFF2-40B4-BE49-F238E27FC236}">
                  <a16:creationId xmlns:a16="http://schemas.microsoft.com/office/drawing/2014/main" id="{01BCCB93-6004-07CD-689C-244E03517587}"/>
                </a:ext>
              </a:extLst>
            </p:cNvPr>
            <p:cNvSpPr/>
            <p:nvPr/>
          </p:nvSpPr>
          <p:spPr>
            <a:xfrm>
              <a:off x="3270675" y="902000"/>
              <a:ext cx="447125" cy="422525"/>
            </a:xfrm>
            <a:custGeom>
              <a:avLst/>
              <a:gdLst/>
              <a:ahLst/>
              <a:cxnLst/>
              <a:rect l="l" t="t" r="r" b="b"/>
              <a:pathLst>
                <a:path w="17885" h="16901" extrusionOk="0">
                  <a:moveTo>
                    <a:pt x="3454" y="0"/>
                  </a:moveTo>
                  <a:cubicBezTo>
                    <a:pt x="3343" y="0"/>
                    <a:pt x="3231" y="40"/>
                    <a:pt x="3141" y="122"/>
                  </a:cubicBezTo>
                  <a:cubicBezTo>
                    <a:pt x="1160" y="1940"/>
                    <a:pt x="0" y="4548"/>
                    <a:pt x="0" y="7246"/>
                  </a:cubicBezTo>
                  <a:cubicBezTo>
                    <a:pt x="0" y="12579"/>
                    <a:pt x="4325" y="16900"/>
                    <a:pt x="9657" y="16900"/>
                  </a:cubicBezTo>
                  <a:cubicBezTo>
                    <a:pt x="10907" y="16900"/>
                    <a:pt x="12175" y="16662"/>
                    <a:pt x="13331" y="16178"/>
                  </a:cubicBezTo>
                  <a:cubicBezTo>
                    <a:pt x="15126" y="15434"/>
                    <a:pt x="16659" y="14169"/>
                    <a:pt x="17728" y="12546"/>
                  </a:cubicBezTo>
                  <a:cubicBezTo>
                    <a:pt x="17884" y="12305"/>
                    <a:pt x="17788" y="11983"/>
                    <a:pt x="17526" y="11866"/>
                  </a:cubicBezTo>
                  <a:lnTo>
                    <a:pt x="9158" y="8171"/>
                  </a:lnTo>
                  <a:cubicBezTo>
                    <a:pt x="9016" y="8108"/>
                    <a:pt x="8896" y="8005"/>
                    <a:pt x="8811" y="7876"/>
                  </a:cubicBezTo>
                  <a:lnTo>
                    <a:pt x="8405" y="7246"/>
                  </a:lnTo>
                  <a:lnTo>
                    <a:pt x="3846" y="212"/>
                  </a:lnTo>
                  <a:cubicBezTo>
                    <a:pt x="3756" y="73"/>
                    <a:pt x="3606" y="0"/>
                    <a:pt x="345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65" name="Google Shape;418;p22">
              <a:extLst>
                <a:ext uri="{FF2B5EF4-FFF2-40B4-BE49-F238E27FC236}">
                  <a16:creationId xmlns:a16="http://schemas.microsoft.com/office/drawing/2014/main" id="{1BB1F9CA-4679-F0FE-AE06-FA2A3D6D6279}"/>
                </a:ext>
              </a:extLst>
            </p:cNvPr>
            <p:cNvSpPr/>
            <p:nvPr/>
          </p:nvSpPr>
          <p:spPr>
            <a:xfrm>
              <a:off x="3385250" y="841800"/>
              <a:ext cx="279700" cy="220925"/>
            </a:xfrm>
            <a:custGeom>
              <a:avLst/>
              <a:gdLst/>
              <a:ahLst/>
              <a:cxnLst/>
              <a:rect l="l" t="t" r="r" b="b"/>
              <a:pathLst>
                <a:path w="11188" h="8837" extrusionOk="0">
                  <a:moveTo>
                    <a:pt x="5070" y="0"/>
                  </a:moveTo>
                  <a:cubicBezTo>
                    <a:pt x="3434" y="0"/>
                    <a:pt x="1792" y="415"/>
                    <a:pt x="308" y="1256"/>
                  </a:cubicBezTo>
                  <a:cubicBezTo>
                    <a:pt x="76" y="1388"/>
                    <a:pt x="1" y="1690"/>
                    <a:pt x="148" y="1912"/>
                  </a:cubicBezTo>
                  <a:lnTo>
                    <a:pt x="4532" y="8676"/>
                  </a:lnTo>
                  <a:cubicBezTo>
                    <a:pt x="4601" y="8781"/>
                    <a:pt x="4714" y="8837"/>
                    <a:pt x="4828" y="8837"/>
                  </a:cubicBezTo>
                  <a:cubicBezTo>
                    <a:pt x="4919" y="8837"/>
                    <a:pt x="5010" y="8802"/>
                    <a:pt x="5081" y="8730"/>
                  </a:cubicBezTo>
                  <a:lnTo>
                    <a:pt x="10992" y="2683"/>
                  </a:lnTo>
                  <a:cubicBezTo>
                    <a:pt x="11187" y="2482"/>
                    <a:pt x="11163" y="2156"/>
                    <a:pt x="10940" y="1988"/>
                  </a:cubicBezTo>
                  <a:cubicBezTo>
                    <a:pt x="9218" y="670"/>
                    <a:pt x="7149" y="0"/>
                    <a:pt x="50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66" name="Google Shape;419;p22">
              <a:extLst>
                <a:ext uri="{FF2B5EF4-FFF2-40B4-BE49-F238E27FC236}">
                  <a16:creationId xmlns:a16="http://schemas.microsoft.com/office/drawing/2014/main" id="{7F62364E-743A-7D9E-092C-8CDE2A21913D}"/>
                </a:ext>
              </a:extLst>
            </p:cNvPr>
            <p:cNvSpPr/>
            <p:nvPr/>
          </p:nvSpPr>
          <p:spPr>
            <a:xfrm>
              <a:off x="3530100" y="924750"/>
              <a:ext cx="238275" cy="250200"/>
            </a:xfrm>
            <a:custGeom>
              <a:avLst/>
              <a:gdLst/>
              <a:ahLst/>
              <a:cxnLst/>
              <a:rect l="l" t="t" r="r" b="b"/>
              <a:pathLst>
                <a:path w="9531" h="10008" extrusionOk="0">
                  <a:moveTo>
                    <a:pt x="6350" y="1"/>
                  </a:moveTo>
                  <a:cubicBezTo>
                    <a:pt x="6230" y="1"/>
                    <a:pt x="6108" y="47"/>
                    <a:pt x="6017" y="142"/>
                  </a:cubicBezTo>
                  <a:lnTo>
                    <a:pt x="172" y="6123"/>
                  </a:lnTo>
                  <a:cubicBezTo>
                    <a:pt x="0" y="6297"/>
                    <a:pt x="57" y="6589"/>
                    <a:pt x="283" y="6689"/>
                  </a:cubicBezTo>
                  <a:lnTo>
                    <a:pt x="7706" y="9968"/>
                  </a:lnTo>
                  <a:cubicBezTo>
                    <a:pt x="7767" y="9995"/>
                    <a:pt x="7830" y="10007"/>
                    <a:pt x="7893" y="10007"/>
                  </a:cubicBezTo>
                  <a:cubicBezTo>
                    <a:pt x="8082" y="10007"/>
                    <a:pt x="8261" y="9890"/>
                    <a:pt x="8329" y="9700"/>
                  </a:cubicBezTo>
                  <a:cubicBezTo>
                    <a:pt x="9531" y="6463"/>
                    <a:pt x="8913" y="2828"/>
                    <a:pt x="6706" y="169"/>
                  </a:cubicBezTo>
                  <a:cubicBezTo>
                    <a:pt x="6615" y="57"/>
                    <a:pt x="6483" y="1"/>
                    <a:pt x="635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nvGrpSpPr>
          <p:cNvPr id="67" name="Google Shape;139;p16">
            <a:extLst>
              <a:ext uri="{FF2B5EF4-FFF2-40B4-BE49-F238E27FC236}">
                <a16:creationId xmlns:a16="http://schemas.microsoft.com/office/drawing/2014/main" id="{61A518B1-1059-13AA-FD22-B67A16C13BC1}"/>
              </a:ext>
            </a:extLst>
          </p:cNvPr>
          <p:cNvGrpSpPr/>
          <p:nvPr/>
        </p:nvGrpSpPr>
        <p:grpSpPr>
          <a:xfrm>
            <a:off x="5453117" y="3554535"/>
            <a:ext cx="328834" cy="327206"/>
            <a:chOff x="-62151950" y="4111775"/>
            <a:chExt cx="318225" cy="316650"/>
          </a:xfrm>
          <a:solidFill>
            <a:schemeClr val="tx1"/>
          </a:solidFill>
        </p:grpSpPr>
        <p:sp>
          <p:nvSpPr>
            <p:cNvPr id="68" name="Google Shape;140;p16">
              <a:extLst>
                <a:ext uri="{FF2B5EF4-FFF2-40B4-BE49-F238E27FC236}">
                  <a16:creationId xmlns:a16="http://schemas.microsoft.com/office/drawing/2014/main" id="{BA118481-D8ED-C1CF-21E9-5CAEDF8ED81A}"/>
                </a:ext>
              </a:extLst>
            </p:cNvPr>
            <p:cNvSpPr/>
            <p:nvPr/>
          </p:nvSpPr>
          <p:spPr>
            <a:xfrm>
              <a:off x="-62151950" y="4407925"/>
              <a:ext cx="318225" cy="20500"/>
            </a:xfrm>
            <a:custGeom>
              <a:avLst/>
              <a:gdLst/>
              <a:ahLst/>
              <a:cxnLst/>
              <a:rect l="l" t="t" r="r" b="b"/>
              <a:pathLst>
                <a:path w="12729" h="820" extrusionOk="0">
                  <a:moveTo>
                    <a:pt x="442" y="0"/>
                  </a:moveTo>
                  <a:cubicBezTo>
                    <a:pt x="221" y="0"/>
                    <a:pt x="1" y="189"/>
                    <a:pt x="1" y="441"/>
                  </a:cubicBezTo>
                  <a:cubicBezTo>
                    <a:pt x="1" y="662"/>
                    <a:pt x="221" y="819"/>
                    <a:pt x="442" y="819"/>
                  </a:cubicBezTo>
                  <a:lnTo>
                    <a:pt x="12288" y="819"/>
                  </a:lnTo>
                  <a:cubicBezTo>
                    <a:pt x="12540" y="819"/>
                    <a:pt x="12697" y="630"/>
                    <a:pt x="12697" y="441"/>
                  </a:cubicBezTo>
                  <a:cubicBezTo>
                    <a:pt x="12729" y="158"/>
                    <a:pt x="12540" y="0"/>
                    <a:pt x="122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141;p16">
              <a:extLst>
                <a:ext uri="{FF2B5EF4-FFF2-40B4-BE49-F238E27FC236}">
                  <a16:creationId xmlns:a16="http://schemas.microsoft.com/office/drawing/2014/main" id="{D4B6CE4E-2849-787B-56D4-B63D6445E02C}"/>
                </a:ext>
              </a:extLst>
            </p:cNvPr>
            <p:cNvSpPr/>
            <p:nvPr/>
          </p:nvSpPr>
          <p:spPr>
            <a:xfrm>
              <a:off x="-62151950" y="4283475"/>
              <a:ext cx="84300" cy="104000"/>
            </a:xfrm>
            <a:custGeom>
              <a:avLst/>
              <a:gdLst/>
              <a:ahLst/>
              <a:cxnLst/>
              <a:rect l="l" t="t" r="r" b="b"/>
              <a:pathLst>
                <a:path w="3372" h="4160" extrusionOk="0">
                  <a:moveTo>
                    <a:pt x="1009" y="0"/>
                  </a:moveTo>
                  <a:cubicBezTo>
                    <a:pt x="442" y="0"/>
                    <a:pt x="1" y="442"/>
                    <a:pt x="1" y="1009"/>
                  </a:cubicBezTo>
                  <a:lnTo>
                    <a:pt x="1" y="3214"/>
                  </a:lnTo>
                  <a:cubicBezTo>
                    <a:pt x="64" y="3718"/>
                    <a:pt x="473" y="4159"/>
                    <a:pt x="1009" y="4159"/>
                  </a:cubicBezTo>
                  <a:lnTo>
                    <a:pt x="2363" y="4159"/>
                  </a:lnTo>
                  <a:cubicBezTo>
                    <a:pt x="2931" y="4159"/>
                    <a:pt x="3372" y="3718"/>
                    <a:pt x="3372" y="3214"/>
                  </a:cubicBezTo>
                  <a:lnTo>
                    <a:pt x="3372" y="1009"/>
                  </a:lnTo>
                  <a:cubicBezTo>
                    <a:pt x="3372" y="442"/>
                    <a:pt x="2931" y="0"/>
                    <a:pt x="236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142;p16">
              <a:extLst>
                <a:ext uri="{FF2B5EF4-FFF2-40B4-BE49-F238E27FC236}">
                  <a16:creationId xmlns:a16="http://schemas.microsoft.com/office/drawing/2014/main" id="{9BB6B0E7-6128-4631-A00D-46659F6D30EF}"/>
                </a:ext>
              </a:extLst>
            </p:cNvPr>
            <p:cNvSpPr/>
            <p:nvPr/>
          </p:nvSpPr>
          <p:spPr>
            <a:xfrm>
              <a:off x="-62033800" y="4111775"/>
              <a:ext cx="82725" cy="275700"/>
            </a:xfrm>
            <a:custGeom>
              <a:avLst/>
              <a:gdLst/>
              <a:ahLst/>
              <a:cxnLst/>
              <a:rect l="l" t="t" r="r" b="b"/>
              <a:pathLst>
                <a:path w="3309" h="11028" extrusionOk="0">
                  <a:moveTo>
                    <a:pt x="946" y="0"/>
                  </a:moveTo>
                  <a:cubicBezTo>
                    <a:pt x="410" y="0"/>
                    <a:pt x="0" y="410"/>
                    <a:pt x="0" y="977"/>
                  </a:cubicBezTo>
                  <a:lnTo>
                    <a:pt x="0" y="10082"/>
                  </a:lnTo>
                  <a:cubicBezTo>
                    <a:pt x="0" y="10618"/>
                    <a:pt x="441" y="11027"/>
                    <a:pt x="946" y="11027"/>
                  </a:cubicBezTo>
                  <a:lnTo>
                    <a:pt x="2332" y="11027"/>
                  </a:lnTo>
                  <a:cubicBezTo>
                    <a:pt x="2899" y="11027"/>
                    <a:pt x="3308" y="10586"/>
                    <a:pt x="3308" y="10082"/>
                  </a:cubicBezTo>
                  <a:lnTo>
                    <a:pt x="3308" y="977"/>
                  </a:lnTo>
                  <a:cubicBezTo>
                    <a:pt x="3308" y="410"/>
                    <a:pt x="2899" y="0"/>
                    <a:pt x="233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143;p16">
              <a:extLst>
                <a:ext uri="{FF2B5EF4-FFF2-40B4-BE49-F238E27FC236}">
                  <a16:creationId xmlns:a16="http://schemas.microsoft.com/office/drawing/2014/main" id="{D87A6570-6961-4993-526E-6559043C6491}"/>
                </a:ext>
              </a:extLst>
            </p:cNvPr>
            <p:cNvSpPr/>
            <p:nvPr/>
          </p:nvSpPr>
          <p:spPr>
            <a:xfrm>
              <a:off x="-61916450" y="4200775"/>
              <a:ext cx="82725" cy="186700"/>
            </a:xfrm>
            <a:custGeom>
              <a:avLst/>
              <a:gdLst/>
              <a:ahLst/>
              <a:cxnLst/>
              <a:rect l="l" t="t" r="r" b="b"/>
              <a:pathLst>
                <a:path w="3309" h="7468" extrusionOk="0">
                  <a:moveTo>
                    <a:pt x="946" y="0"/>
                  </a:moveTo>
                  <a:cubicBezTo>
                    <a:pt x="410" y="0"/>
                    <a:pt x="1" y="442"/>
                    <a:pt x="1" y="1009"/>
                  </a:cubicBezTo>
                  <a:lnTo>
                    <a:pt x="1" y="6522"/>
                  </a:lnTo>
                  <a:cubicBezTo>
                    <a:pt x="1" y="7058"/>
                    <a:pt x="442" y="7467"/>
                    <a:pt x="946" y="7467"/>
                  </a:cubicBezTo>
                  <a:lnTo>
                    <a:pt x="2332" y="7467"/>
                  </a:lnTo>
                  <a:cubicBezTo>
                    <a:pt x="2868" y="7467"/>
                    <a:pt x="3309" y="7026"/>
                    <a:pt x="3309" y="6522"/>
                  </a:cubicBezTo>
                  <a:lnTo>
                    <a:pt x="3309" y="1009"/>
                  </a:lnTo>
                  <a:cubicBezTo>
                    <a:pt x="3309" y="442"/>
                    <a:pt x="2868" y="0"/>
                    <a:pt x="233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2" name="Google Shape;144;p16">
            <a:extLst>
              <a:ext uri="{FF2B5EF4-FFF2-40B4-BE49-F238E27FC236}">
                <a16:creationId xmlns:a16="http://schemas.microsoft.com/office/drawing/2014/main" id="{408FBB1C-BEA5-FAE3-1101-CDE143894BE1}"/>
              </a:ext>
            </a:extLst>
          </p:cNvPr>
          <p:cNvGrpSpPr/>
          <p:nvPr/>
        </p:nvGrpSpPr>
        <p:grpSpPr>
          <a:xfrm>
            <a:off x="5441333" y="4603512"/>
            <a:ext cx="400263" cy="401275"/>
            <a:chOff x="-61784125" y="3377700"/>
            <a:chExt cx="316650" cy="317450"/>
          </a:xfrm>
          <a:solidFill>
            <a:schemeClr val="tx1">
              <a:lumMod val="65000"/>
              <a:lumOff val="35000"/>
            </a:schemeClr>
          </a:solidFill>
        </p:grpSpPr>
        <p:sp>
          <p:nvSpPr>
            <p:cNvPr id="73" name="Google Shape;145;p16">
              <a:extLst>
                <a:ext uri="{FF2B5EF4-FFF2-40B4-BE49-F238E27FC236}">
                  <a16:creationId xmlns:a16="http://schemas.microsoft.com/office/drawing/2014/main" id="{6ABE8356-6B74-6B50-4EA2-7BEB233AB238}"/>
                </a:ext>
              </a:extLst>
            </p:cNvPr>
            <p:cNvSpPr/>
            <p:nvPr/>
          </p:nvSpPr>
          <p:spPr>
            <a:xfrm>
              <a:off x="-61688025" y="3460400"/>
              <a:ext cx="124450" cy="51225"/>
            </a:xfrm>
            <a:custGeom>
              <a:avLst/>
              <a:gdLst/>
              <a:ahLst/>
              <a:cxnLst/>
              <a:rect l="l" t="t" r="r" b="b"/>
              <a:pathLst>
                <a:path w="4978" h="2049" extrusionOk="0">
                  <a:moveTo>
                    <a:pt x="630" y="1"/>
                  </a:moveTo>
                  <a:cubicBezTo>
                    <a:pt x="252" y="442"/>
                    <a:pt x="0" y="1041"/>
                    <a:pt x="0" y="1671"/>
                  </a:cubicBezTo>
                  <a:cubicBezTo>
                    <a:pt x="0" y="1891"/>
                    <a:pt x="189" y="2049"/>
                    <a:pt x="441" y="2049"/>
                  </a:cubicBezTo>
                  <a:lnTo>
                    <a:pt x="4568" y="2049"/>
                  </a:lnTo>
                  <a:cubicBezTo>
                    <a:pt x="4820" y="2049"/>
                    <a:pt x="4978" y="1860"/>
                    <a:pt x="4978" y="1671"/>
                  </a:cubicBezTo>
                  <a:cubicBezTo>
                    <a:pt x="4978" y="1041"/>
                    <a:pt x="4726" y="442"/>
                    <a:pt x="4348" y="1"/>
                  </a:cubicBezTo>
                  <a:cubicBezTo>
                    <a:pt x="3875" y="568"/>
                    <a:pt x="3182" y="852"/>
                    <a:pt x="2489" y="852"/>
                  </a:cubicBezTo>
                  <a:cubicBezTo>
                    <a:pt x="1827" y="852"/>
                    <a:pt x="1134" y="568"/>
                    <a:pt x="63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146;p16">
              <a:extLst>
                <a:ext uri="{FF2B5EF4-FFF2-40B4-BE49-F238E27FC236}">
                  <a16:creationId xmlns:a16="http://schemas.microsoft.com/office/drawing/2014/main" id="{09C72B28-57FE-CF2B-B0C3-8CA397EC2235}"/>
                </a:ext>
              </a:extLst>
            </p:cNvPr>
            <p:cNvSpPr/>
            <p:nvPr/>
          </p:nvSpPr>
          <p:spPr>
            <a:xfrm>
              <a:off x="-61677800" y="3518900"/>
              <a:ext cx="104775" cy="61850"/>
            </a:xfrm>
            <a:custGeom>
              <a:avLst/>
              <a:gdLst/>
              <a:ahLst/>
              <a:cxnLst/>
              <a:rect l="l" t="t" r="r" b="b"/>
              <a:pathLst>
                <a:path w="4191" h="2474" extrusionOk="0">
                  <a:moveTo>
                    <a:pt x="2096" y="0"/>
                  </a:moveTo>
                  <a:cubicBezTo>
                    <a:pt x="1985" y="0"/>
                    <a:pt x="1875" y="40"/>
                    <a:pt x="1796" y="118"/>
                  </a:cubicBezTo>
                  <a:lnTo>
                    <a:pt x="158" y="1757"/>
                  </a:lnTo>
                  <a:cubicBezTo>
                    <a:pt x="1" y="1914"/>
                    <a:pt x="1" y="2198"/>
                    <a:pt x="158" y="2355"/>
                  </a:cubicBezTo>
                  <a:cubicBezTo>
                    <a:pt x="237" y="2434"/>
                    <a:pt x="339" y="2473"/>
                    <a:pt x="442" y="2473"/>
                  </a:cubicBezTo>
                  <a:cubicBezTo>
                    <a:pt x="544" y="2473"/>
                    <a:pt x="646" y="2434"/>
                    <a:pt x="725" y="2355"/>
                  </a:cubicBezTo>
                  <a:lnTo>
                    <a:pt x="2111" y="969"/>
                  </a:lnTo>
                  <a:lnTo>
                    <a:pt x="3498" y="2355"/>
                  </a:lnTo>
                  <a:cubicBezTo>
                    <a:pt x="3576" y="2434"/>
                    <a:pt x="3687" y="2473"/>
                    <a:pt x="3797" y="2473"/>
                  </a:cubicBezTo>
                  <a:cubicBezTo>
                    <a:pt x="3907" y="2473"/>
                    <a:pt x="4017" y="2434"/>
                    <a:pt x="4096" y="2355"/>
                  </a:cubicBezTo>
                  <a:cubicBezTo>
                    <a:pt x="4191" y="2198"/>
                    <a:pt x="4191" y="1914"/>
                    <a:pt x="4033" y="1757"/>
                  </a:cubicBezTo>
                  <a:lnTo>
                    <a:pt x="2395" y="118"/>
                  </a:lnTo>
                  <a:cubicBezTo>
                    <a:pt x="2316" y="40"/>
                    <a:pt x="2206" y="0"/>
                    <a:pt x="209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147;p16">
              <a:extLst>
                <a:ext uri="{FF2B5EF4-FFF2-40B4-BE49-F238E27FC236}">
                  <a16:creationId xmlns:a16="http://schemas.microsoft.com/office/drawing/2014/main" id="{2FA4099B-6950-A951-CE00-949DD4312035}"/>
                </a:ext>
              </a:extLst>
            </p:cNvPr>
            <p:cNvSpPr/>
            <p:nvPr/>
          </p:nvSpPr>
          <p:spPr>
            <a:xfrm>
              <a:off x="-61667550" y="3377700"/>
              <a:ext cx="82700" cy="82725"/>
            </a:xfrm>
            <a:custGeom>
              <a:avLst/>
              <a:gdLst/>
              <a:ahLst/>
              <a:cxnLst/>
              <a:rect l="l" t="t" r="r" b="b"/>
              <a:pathLst>
                <a:path w="3308" h="3309" extrusionOk="0">
                  <a:moveTo>
                    <a:pt x="1670" y="1"/>
                  </a:moveTo>
                  <a:cubicBezTo>
                    <a:pt x="756" y="1"/>
                    <a:pt x="0" y="757"/>
                    <a:pt x="0" y="1671"/>
                  </a:cubicBezTo>
                  <a:cubicBezTo>
                    <a:pt x="0" y="2584"/>
                    <a:pt x="756" y="3309"/>
                    <a:pt x="1670" y="3309"/>
                  </a:cubicBezTo>
                  <a:cubicBezTo>
                    <a:pt x="2584" y="3309"/>
                    <a:pt x="3308" y="2584"/>
                    <a:pt x="3308" y="1671"/>
                  </a:cubicBezTo>
                  <a:cubicBezTo>
                    <a:pt x="3308" y="757"/>
                    <a:pt x="2584" y="1"/>
                    <a:pt x="167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148;p16">
              <a:extLst>
                <a:ext uri="{FF2B5EF4-FFF2-40B4-BE49-F238E27FC236}">
                  <a16:creationId xmlns:a16="http://schemas.microsoft.com/office/drawing/2014/main" id="{C4C9C62E-9A22-8333-C311-BB83731B70CE}"/>
                </a:ext>
              </a:extLst>
            </p:cNvPr>
            <p:cNvSpPr/>
            <p:nvPr/>
          </p:nvSpPr>
          <p:spPr>
            <a:xfrm>
              <a:off x="-61591150" y="3643150"/>
              <a:ext cx="123675" cy="51200"/>
            </a:xfrm>
            <a:custGeom>
              <a:avLst/>
              <a:gdLst/>
              <a:ahLst/>
              <a:cxnLst/>
              <a:rect l="l" t="t" r="r" b="b"/>
              <a:pathLst>
                <a:path w="4947" h="2048" extrusionOk="0">
                  <a:moveTo>
                    <a:pt x="630" y="0"/>
                  </a:moveTo>
                  <a:cubicBezTo>
                    <a:pt x="221" y="410"/>
                    <a:pt x="0" y="1008"/>
                    <a:pt x="0" y="1638"/>
                  </a:cubicBezTo>
                  <a:cubicBezTo>
                    <a:pt x="0" y="1890"/>
                    <a:pt x="189" y="2048"/>
                    <a:pt x="378" y="2048"/>
                  </a:cubicBezTo>
                  <a:lnTo>
                    <a:pt x="4505" y="2048"/>
                  </a:lnTo>
                  <a:cubicBezTo>
                    <a:pt x="4757" y="2048"/>
                    <a:pt x="4946" y="1827"/>
                    <a:pt x="4946" y="1638"/>
                  </a:cubicBezTo>
                  <a:cubicBezTo>
                    <a:pt x="4946" y="1008"/>
                    <a:pt x="4726" y="410"/>
                    <a:pt x="4316" y="0"/>
                  </a:cubicBezTo>
                  <a:cubicBezTo>
                    <a:pt x="3844" y="536"/>
                    <a:pt x="3182" y="819"/>
                    <a:pt x="2458" y="819"/>
                  </a:cubicBezTo>
                  <a:cubicBezTo>
                    <a:pt x="1796" y="819"/>
                    <a:pt x="1134" y="536"/>
                    <a:pt x="63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149;p16">
              <a:extLst>
                <a:ext uri="{FF2B5EF4-FFF2-40B4-BE49-F238E27FC236}">
                  <a16:creationId xmlns:a16="http://schemas.microsoft.com/office/drawing/2014/main" id="{7ED72FF3-2D23-F324-B14A-AB1446E7EB6F}"/>
                </a:ext>
              </a:extLst>
            </p:cNvPr>
            <p:cNvSpPr/>
            <p:nvPr/>
          </p:nvSpPr>
          <p:spPr>
            <a:xfrm>
              <a:off x="-61570675" y="3560450"/>
              <a:ext cx="82725" cy="82725"/>
            </a:xfrm>
            <a:custGeom>
              <a:avLst/>
              <a:gdLst/>
              <a:ahLst/>
              <a:cxnLst/>
              <a:rect l="l" t="t" r="r" b="b"/>
              <a:pathLst>
                <a:path w="3309" h="3309" extrusionOk="0">
                  <a:moveTo>
                    <a:pt x="1670" y="0"/>
                  </a:moveTo>
                  <a:cubicBezTo>
                    <a:pt x="756" y="0"/>
                    <a:pt x="0" y="725"/>
                    <a:pt x="0" y="1638"/>
                  </a:cubicBezTo>
                  <a:cubicBezTo>
                    <a:pt x="0" y="2552"/>
                    <a:pt x="756" y="3308"/>
                    <a:pt x="1670" y="3308"/>
                  </a:cubicBezTo>
                  <a:cubicBezTo>
                    <a:pt x="2552" y="3308"/>
                    <a:pt x="3308" y="2552"/>
                    <a:pt x="3308" y="1638"/>
                  </a:cubicBezTo>
                  <a:cubicBezTo>
                    <a:pt x="3308" y="725"/>
                    <a:pt x="2552" y="0"/>
                    <a:pt x="16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150;p16">
              <a:extLst>
                <a:ext uri="{FF2B5EF4-FFF2-40B4-BE49-F238E27FC236}">
                  <a16:creationId xmlns:a16="http://schemas.microsoft.com/office/drawing/2014/main" id="{122EDB09-F23B-CA33-B796-B695178A4AA9}"/>
                </a:ext>
              </a:extLst>
            </p:cNvPr>
            <p:cNvSpPr/>
            <p:nvPr/>
          </p:nvSpPr>
          <p:spPr>
            <a:xfrm>
              <a:off x="-61784125" y="3643925"/>
              <a:ext cx="124450" cy="51225"/>
            </a:xfrm>
            <a:custGeom>
              <a:avLst/>
              <a:gdLst/>
              <a:ahLst/>
              <a:cxnLst/>
              <a:rect l="l" t="t" r="r" b="b"/>
              <a:pathLst>
                <a:path w="4978" h="2049" extrusionOk="0">
                  <a:moveTo>
                    <a:pt x="662" y="1"/>
                  </a:moveTo>
                  <a:cubicBezTo>
                    <a:pt x="252" y="442"/>
                    <a:pt x="32" y="1009"/>
                    <a:pt x="32" y="1639"/>
                  </a:cubicBezTo>
                  <a:cubicBezTo>
                    <a:pt x="0" y="1859"/>
                    <a:pt x="189" y="2048"/>
                    <a:pt x="410" y="2048"/>
                  </a:cubicBezTo>
                  <a:lnTo>
                    <a:pt x="4569" y="2048"/>
                  </a:lnTo>
                  <a:cubicBezTo>
                    <a:pt x="4789" y="2048"/>
                    <a:pt x="4978" y="1859"/>
                    <a:pt x="4978" y="1639"/>
                  </a:cubicBezTo>
                  <a:cubicBezTo>
                    <a:pt x="4978" y="1009"/>
                    <a:pt x="4758" y="442"/>
                    <a:pt x="4348" y="1"/>
                  </a:cubicBezTo>
                  <a:cubicBezTo>
                    <a:pt x="3876" y="536"/>
                    <a:pt x="3214" y="820"/>
                    <a:pt x="2521" y="820"/>
                  </a:cubicBezTo>
                  <a:cubicBezTo>
                    <a:pt x="1828" y="820"/>
                    <a:pt x="1166" y="536"/>
                    <a:pt x="66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151;p16">
              <a:extLst>
                <a:ext uri="{FF2B5EF4-FFF2-40B4-BE49-F238E27FC236}">
                  <a16:creationId xmlns:a16="http://schemas.microsoft.com/office/drawing/2014/main" id="{23856A05-A982-FBA4-F4BF-F3DAC7D68F21}"/>
                </a:ext>
              </a:extLst>
            </p:cNvPr>
            <p:cNvSpPr/>
            <p:nvPr/>
          </p:nvSpPr>
          <p:spPr>
            <a:xfrm>
              <a:off x="-61763650" y="3560450"/>
              <a:ext cx="82725" cy="82725"/>
            </a:xfrm>
            <a:custGeom>
              <a:avLst/>
              <a:gdLst/>
              <a:ahLst/>
              <a:cxnLst/>
              <a:rect l="l" t="t" r="r" b="b"/>
              <a:pathLst>
                <a:path w="3309" h="3309" extrusionOk="0">
                  <a:moveTo>
                    <a:pt x="1670" y="0"/>
                  </a:moveTo>
                  <a:cubicBezTo>
                    <a:pt x="757" y="0"/>
                    <a:pt x="1" y="725"/>
                    <a:pt x="1" y="1638"/>
                  </a:cubicBezTo>
                  <a:cubicBezTo>
                    <a:pt x="1" y="2552"/>
                    <a:pt x="757" y="3308"/>
                    <a:pt x="1670" y="3308"/>
                  </a:cubicBezTo>
                  <a:cubicBezTo>
                    <a:pt x="2552" y="3308"/>
                    <a:pt x="3309" y="2552"/>
                    <a:pt x="3309" y="1638"/>
                  </a:cubicBezTo>
                  <a:cubicBezTo>
                    <a:pt x="3309" y="725"/>
                    <a:pt x="2552" y="0"/>
                    <a:pt x="16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0" name="Google Shape;1093;p36">
            <a:extLst>
              <a:ext uri="{FF2B5EF4-FFF2-40B4-BE49-F238E27FC236}">
                <a16:creationId xmlns:a16="http://schemas.microsoft.com/office/drawing/2014/main" id="{AE4421BE-8C97-942D-E5F6-20C108D072AC}"/>
              </a:ext>
            </a:extLst>
          </p:cNvPr>
          <p:cNvSpPr/>
          <p:nvPr/>
        </p:nvSpPr>
        <p:spPr>
          <a:xfrm>
            <a:off x="6091564" y="3829039"/>
            <a:ext cx="981548" cy="850016"/>
          </a:xfrm>
          <a:custGeom>
            <a:avLst/>
            <a:gdLst/>
            <a:ahLst/>
            <a:cxnLst/>
            <a:rect l="l" t="t" r="r" b="b"/>
            <a:pathLst>
              <a:path w="39006" h="33779" extrusionOk="0">
                <a:moveTo>
                  <a:pt x="9752" y="1"/>
                </a:moveTo>
                <a:lnTo>
                  <a:pt x="1" y="16884"/>
                </a:lnTo>
                <a:lnTo>
                  <a:pt x="9752" y="33779"/>
                </a:lnTo>
                <a:lnTo>
                  <a:pt x="29254" y="33779"/>
                </a:lnTo>
                <a:lnTo>
                  <a:pt x="39006" y="16884"/>
                </a:lnTo>
                <a:lnTo>
                  <a:pt x="29254" y="1"/>
                </a:lnTo>
                <a:close/>
              </a:path>
            </a:pathLst>
          </a:custGeom>
          <a:solidFill>
            <a:schemeClr val="bg1"/>
          </a:solidFill>
          <a:ln>
            <a:noFill/>
          </a:ln>
          <a:effectLst>
            <a:outerShdw blurRad="63500" algn="ctr" rotWithShape="0">
              <a:prstClr val="black">
                <a:alpha val="40000"/>
              </a:prst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1" name="Google Shape;152;p16">
            <a:extLst>
              <a:ext uri="{FF2B5EF4-FFF2-40B4-BE49-F238E27FC236}">
                <a16:creationId xmlns:a16="http://schemas.microsoft.com/office/drawing/2014/main" id="{CBA13BAA-A66D-6746-6D04-AA53AD9D47B2}"/>
              </a:ext>
            </a:extLst>
          </p:cNvPr>
          <p:cNvGrpSpPr/>
          <p:nvPr/>
        </p:nvGrpSpPr>
        <p:grpSpPr>
          <a:xfrm>
            <a:off x="6435562" y="4021916"/>
            <a:ext cx="400263" cy="401275"/>
            <a:chOff x="-61783350" y="3743950"/>
            <a:chExt cx="316650" cy="317450"/>
          </a:xfrm>
          <a:solidFill>
            <a:schemeClr val="tx1">
              <a:lumMod val="65000"/>
              <a:lumOff val="35000"/>
            </a:schemeClr>
          </a:solidFill>
        </p:grpSpPr>
        <p:sp>
          <p:nvSpPr>
            <p:cNvPr id="82" name="Google Shape;153;p16">
              <a:extLst>
                <a:ext uri="{FF2B5EF4-FFF2-40B4-BE49-F238E27FC236}">
                  <a16:creationId xmlns:a16="http://schemas.microsoft.com/office/drawing/2014/main" id="{37512646-D09C-C111-51F1-B4EABE1C5554}"/>
                </a:ext>
              </a:extLst>
            </p:cNvPr>
            <p:cNvSpPr/>
            <p:nvPr/>
          </p:nvSpPr>
          <p:spPr>
            <a:xfrm>
              <a:off x="-61783350" y="3743950"/>
              <a:ext cx="316650" cy="317450"/>
            </a:xfrm>
            <a:custGeom>
              <a:avLst/>
              <a:gdLst/>
              <a:ahLst/>
              <a:cxnLst/>
              <a:rect l="l" t="t" r="r" b="b"/>
              <a:pathLst>
                <a:path w="12666" h="12698" extrusionOk="0">
                  <a:moveTo>
                    <a:pt x="379" y="1"/>
                  </a:moveTo>
                  <a:cubicBezTo>
                    <a:pt x="158" y="1"/>
                    <a:pt x="1" y="190"/>
                    <a:pt x="1" y="410"/>
                  </a:cubicBezTo>
                  <a:lnTo>
                    <a:pt x="1" y="12256"/>
                  </a:lnTo>
                  <a:cubicBezTo>
                    <a:pt x="1" y="12508"/>
                    <a:pt x="190" y="12697"/>
                    <a:pt x="379" y="12697"/>
                  </a:cubicBezTo>
                  <a:lnTo>
                    <a:pt x="12256" y="12697"/>
                  </a:lnTo>
                  <a:cubicBezTo>
                    <a:pt x="12477" y="12697"/>
                    <a:pt x="12666" y="12508"/>
                    <a:pt x="12666" y="12256"/>
                  </a:cubicBezTo>
                  <a:cubicBezTo>
                    <a:pt x="12634" y="12067"/>
                    <a:pt x="12477" y="11878"/>
                    <a:pt x="12256" y="11878"/>
                  </a:cubicBezTo>
                  <a:lnTo>
                    <a:pt x="820" y="11878"/>
                  </a:lnTo>
                  <a:lnTo>
                    <a:pt x="820" y="410"/>
                  </a:lnTo>
                  <a:cubicBezTo>
                    <a:pt x="820" y="158"/>
                    <a:pt x="631" y="1"/>
                    <a:pt x="37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154;p16">
              <a:extLst>
                <a:ext uri="{FF2B5EF4-FFF2-40B4-BE49-F238E27FC236}">
                  <a16:creationId xmlns:a16="http://schemas.microsoft.com/office/drawing/2014/main" id="{B2B9DB37-162D-27C4-37BE-2F056FF313DE}"/>
                </a:ext>
              </a:extLst>
            </p:cNvPr>
            <p:cNvSpPr/>
            <p:nvPr/>
          </p:nvSpPr>
          <p:spPr>
            <a:xfrm>
              <a:off x="-61739225" y="3833750"/>
              <a:ext cx="272525" cy="149675"/>
            </a:xfrm>
            <a:custGeom>
              <a:avLst/>
              <a:gdLst/>
              <a:ahLst/>
              <a:cxnLst/>
              <a:rect l="l" t="t" r="r" b="b"/>
              <a:pathLst>
                <a:path w="10901" h="5987" extrusionOk="0">
                  <a:moveTo>
                    <a:pt x="9641" y="0"/>
                  </a:moveTo>
                  <a:cubicBezTo>
                    <a:pt x="8979" y="0"/>
                    <a:pt x="8444" y="536"/>
                    <a:pt x="8444" y="1229"/>
                  </a:cubicBezTo>
                  <a:cubicBezTo>
                    <a:pt x="8444" y="1418"/>
                    <a:pt x="8475" y="1575"/>
                    <a:pt x="8538" y="1733"/>
                  </a:cubicBezTo>
                  <a:lnTo>
                    <a:pt x="6900" y="3403"/>
                  </a:lnTo>
                  <a:cubicBezTo>
                    <a:pt x="6742" y="3308"/>
                    <a:pt x="6553" y="3277"/>
                    <a:pt x="6396" y="3277"/>
                  </a:cubicBezTo>
                  <a:cubicBezTo>
                    <a:pt x="6238" y="3277"/>
                    <a:pt x="6018" y="3308"/>
                    <a:pt x="5860" y="3403"/>
                  </a:cubicBezTo>
                  <a:lnTo>
                    <a:pt x="5041" y="2552"/>
                  </a:lnTo>
                  <a:cubicBezTo>
                    <a:pt x="5136" y="2395"/>
                    <a:pt x="5167" y="2206"/>
                    <a:pt x="5167" y="2048"/>
                  </a:cubicBezTo>
                  <a:cubicBezTo>
                    <a:pt x="5167" y="1386"/>
                    <a:pt x="4600" y="819"/>
                    <a:pt x="3938" y="819"/>
                  </a:cubicBezTo>
                  <a:cubicBezTo>
                    <a:pt x="3277" y="819"/>
                    <a:pt x="2710" y="1386"/>
                    <a:pt x="2710" y="2048"/>
                  </a:cubicBezTo>
                  <a:cubicBezTo>
                    <a:pt x="2710" y="2237"/>
                    <a:pt x="2773" y="2395"/>
                    <a:pt x="2836" y="2552"/>
                  </a:cubicBezTo>
                  <a:lnTo>
                    <a:pt x="1733" y="3655"/>
                  </a:lnTo>
                  <a:cubicBezTo>
                    <a:pt x="1575" y="3592"/>
                    <a:pt x="1386" y="3560"/>
                    <a:pt x="1229" y="3560"/>
                  </a:cubicBezTo>
                  <a:cubicBezTo>
                    <a:pt x="567" y="3560"/>
                    <a:pt x="0" y="4096"/>
                    <a:pt x="0" y="4757"/>
                  </a:cubicBezTo>
                  <a:cubicBezTo>
                    <a:pt x="0" y="5451"/>
                    <a:pt x="567" y="5986"/>
                    <a:pt x="1229" y="5986"/>
                  </a:cubicBezTo>
                  <a:cubicBezTo>
                    <a:pt x="1891" y="5986"/>
                    <a:pt x="2458" y="5451"/>
                    <a:pt x="2458" y="4757"/>
                  </a:cubicBezTo>
                  <a:cubicBezTo>
                    <a:pt x="2458" y="4568"/>
                    <a:pt x="2395" y="4411"/>
                    <a:pt x="2332" y="4253"/>
                  </a:cubicBezTo>
                  <a:lnTo>
                    <a:pt x="3434" y="3151"/>
                  </a:lnTo>
                  <a:cubicBezTo>
                    <a:pt x="3592" y="3214"/>
                    <a:pt x="3781" y="3277"/>
                    <a:pt x="3938" y="3277"/>
                  </a:cubicBezTo>
                  <a:cubicBezTo>
                    <a:pt x="4096" y="3277"/>
                    <a:pt x="4285" y="3214"/>
                    <a:pt x="4442" y="3151"/>
                  </a:cubicBezTo>
                  <a:lnTo>
                    <a:pt x="5293" y="3970"/>
                  </a:lnTo>
                  <a:cubicBezTo>
                    <a:pt x="5199" y="4127"/>
                    <a:pt x="5167" y="4348"/>
                    <a:pt x="5167" y="4505"/>
                  </a:cubicBezTo>
                  <a:cubicBezTo>
                    <a:pt x="5167" y="5167"/>
                    <a:pt x="5703" y="5703"/>
                    <a:pt x="6396" y="5703"/>
                  </a:cubicBezTo>
                  <a:cubicBezTo>
                    <a:pt x="7057" y="5703"/>
                    <a:pt x="7593" y="5167"/>
                    <a:pt x="7593" y="4505"/>
                  </a:cubicBezTo>
                  <a:cubicBezTo>
                    <a:pt x="7593" y="4285"/>
                    <a:pt x="7561" y="4127"/>
                    <a:pt x="7498" y="3970"/>
                  </a:cubicBezTo>
                  <a:lnTo>
                    <a:pt x="9137" y="2332"/>
                  </a:lnTo>
                  <a:cubicBezTo>
                    <a:pt x="9294" y="2395"/>
                    <a:pt x="9483" y="2458"/>
                    <a:pt x="9641" y="2458"/>
                  </a:cubicBezTo>
                  <a:cubicBezTo>
                    <a:pt x="10334" y="2458"/>
                    <a:pt x="10901" y="1890"/>
                    <a:pt x="10901" y="1229"/>
                  </a:cubicBezTo>
                  <a:cubicBezTo>
                    <a:pt x="10901" y="536"/>
                    <a:pt x="10334" y="0"/>
                    <a:pt x="964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4" name="Rectangle: Rounded Corners 83">
            <a:extLst>
              <a:ext uri="{FF2B5EF4-FFF2-40B4-BE49-F238E27FC236}">
                <a16:creationId xmlns:a16="http://schemas.microsoft.com/office/drawing/2014/main" id="{692CD70B-E788-121B-81CB-15EEB2C6DED8}"/>
              </a:ext>
            </a:extLst>
          </p:cNvPr>
          <p:cNvSpPr/>
          <p:nvPr/>
        </p:nvSpPr>
        <p:spPr>
          <a:xfrm>
            <a:off x="8974318" y="318402"/>
            <a:ext cx="1970917" cy="596418"/>
          </a:xfrm>
          <a:prstGeom prst="roundRect">
            <a:avLst>
              <a:gd name="adj" fmla="val 50000"/>
            </a:avLst>
          </a:pr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TextBox 84">
            <a:extLst>
              <a:ext uri="{FF2B5EF4-FFF2-40B4-BE49-F238E27FC236}">
                <a16:creationId xmlns:a16="http://schemas.microsoft.com/office/drawing/2014/main" id="{EEF89F85-677E-7E71-C94F-B3C87A2B3FF9}"/>
              </a:ext>
            </a:extLst>
          </p:cNvPr>
          <p:cNvSpPr txBox="1"/>
          <p:nvPr/>
        </p:nvSpPr>
        <p:spPr>
          <a:xfrm>
            <a:off x="8487556" y="656254"/>
            <a:ext cx="2468644" cy="307777"/>
          </a:xfrm>
          <a:prstGeom prst="rect">
            <a:avLst/>
          </a:prstGeom>
          <a:noFill/>
          <a:ln>
            <a:noFill/>
          </a:ln>
        </p:spPr>
        <p:txBody>
          <a:bodyPr wrap="square" rtlCol="0">
            <a:spAutoFit/>
          </a:bodyPr>
          <a:lstStyle/>
          <a:p>
            <a:r>
              <a:rPr lang="fa-IR" sz="1400" dirty="0">
                <a:solidFill>
                  <a:schemeClr val="tx1">
                    <a:lumMod val="65000"/>
                    <a:lumOff val="35000"/>
                  </a:schemeClr>
                </a:solidFill>
                <a:cs typeface="B Titr" panose="00000700000000000000" pitchFamily="2" charset="-78"/>
              </a:rPr>
              <a:t>زیر عنـوان اصلــی را وارد کـنید</a:t>
            </a:r>
            <a:endParaRPr lang="en-US" sz="1400" dirty="0">
              <a:solidFill>
                <a:schemeClr val="tx1">
                  <a:lumMod val="65000"/>
                  <a:lumOff val="35000"/>
                </a:schemeClr>
              </a:solidFill>
              <a:cs typeface="B Titr" panose="00000700000000000000" pitchFamily="2" charset="-78"/>
            </a:endParaRPr>
          </a:p>
        </p:txBody>
      </p:sp>
      <p:sp>
        <p:nvSpPr>
          <p:cNvPr id="86" name="TextBox 85">
            <a:extLst>
              <a:ext uri="{FF2B5EF4-FFF2-40B4-BE49-F238E27FC236}">
                <a16:creationId xmlns:a16="http://schemas.microsoft.com/office/drawing/2014/main" id="{7689C11E-6171-45EC-2C73-2276F0CEF1F5}"/>
              </a:ext>
            </a:extLst>
          </p:cNvPr>
          <p:cNvSpPr txBox="1"/>
          <p:nvPr/>
        </p:nvSpPr>
        <p:spPr>
          <a:xfrm>
            <a:off x="9231563" y="266726"/>
            <a:ext cx="1725503" cy="369332"/>
          </a:xfrm>
          <a:prstGeom prst="rect">
            <a:avLst/>
          </a:prstGeom>
          <a:noFill/>
        </p:spPr>
        <p:txBody>
          <a:bodyPr wrap="square" rtlCol="0">
            <a:spAutoFit/>
          </a:bodyPr>
          <a:lstStyle/>
          <a:p>
            <a:pPr algn="ctr" rtl="1"/>
            <a:r>
              <a:rPr lang="fa-IR" dirty="0">
                <a:cs typeface="B Titr" panose="00000700000000000000" pitchFamily="2" charset="-78"/>
              </a:rPr>
              <a:t>تیتر عنوان موضوع</a:t>
            </a:r>
            <a:endParaRPr lang="en-US" dirty="0">
              <a:cs typeface="B Titr" panose="00000700000000000000" pitchFamily="2" charset="-78"/>
            </a:endParaRPr>
          </a:p>
        </p:txBody>
      </p:sp>
    </p:spTree>
    <p:extLst>
      <p:ext uri="{BB962C8B-B14F-4D97-AF65-F5344CB8AC3E}">
        <p14:creationId xmlns:p14="http://schemas.microsoft.com/office/powerpoint/2010/main" val="1629898346"/>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p:cTn id="7" dur="1000" fill="hold"/>
                                        <p:tgtEl>
                                          <p:spTgt spid="86"/>
                                        </p:tgtEl>
                                        <p:attrNameLst>
                                          <p:attrName>ppt_w</p:attrName>
                                        </p:attrNameLst>
                                      </p:cBhvr>
                                      <p:tavLst>
                                        <p:tav tm="0">
                                          <p:val>
                                            <p:fltVal val="0"/>
                                          </p:val>
                                        </p:tav>
                                        <p:tav tm="100000">
                                          <p:val>
                                            <p:strVal val="#ppt_w"/>
                                          </p:val>
                                        </p:tav>
                                      </p:tavLst>
                                    </p:anim>
                                    <p:anim calcmode="lin" valueType="num">
                                      <p:cBhvr>
                                        <p:cTn id="8" dur="1000" fill="hold"/>
                                        <p:tgtEl>
                                          <p:spTgt spid="86"/>
                                        </p:tgtEl>
                                        <p:attrNameLst>
                                          <p:attrName>ppt_h</p:attrName>
                                        </p:attrNameLst>
                                      </p:cBhvr>
                                      <p:tavLst>
                                        <p:tav tm="0">
                                          <p:val>
                                            <p:fltVal val="0"/>
                                          </p:val>
                                        </p:tav>
                                        <p:tav tm="100000">
                                          <p:val>
                                            <p:strVal val="#ppt_h"/>
                                          </p:val>
                                        </p:tav>
                                      </p:tavLst>
                                    </p:anim>
                                    <p:anim calcmode="lin" valueType="num">
                                      <p:cBhvr>
                                        <p:cTn id="9" dur="1000" fill="hold"/>
                                        <p:tgtEl>
                                          <p:spTgt spid="86"/>
                                        </p:tgtEl>
                                        <p:attrNameLst>
                                          <p:attrName>style.rotation</p:attrName>
                                        </p:attrNameLst>
                                      </p:cBhvr>
                                      <p:tavLst>
                                        <p:tav tm="0">
                                          <p:val>
                                            <p:fltVal val="90"/>
                                          </p:val>
                                        </p:tav>
                                        <p:tav tm="100000">
                                          <p:val>
                                            <p:fltVal val="0"/>
                                          </p:val>
                                        </p:tav>
                                      </p:tavLst>
                                    </p:anim>
                                    <p:animEffect transition="in" filter="fade">
                                      <p:cBhvr>
                                        <p:cTn id="10" dur="1000"/>
                                        <p:tgtEl>
                                          <p:spTgt spid="86"/>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85"/>
                                        </p:tgtEl>
                                        <p:attrNameLst>
                                          <p:attrName>style.visibility</p:attrName>
                                        </p:attrNameLst>
                                      </p:cBhvr>
                                      <p:to>
                                        <p:strVal val="visible"/>
                                      </p:to>
                                    </p:set>
                                    <p:anim calcmode="lin" valueType="num">
                                      <p:cBhvr>
                                        <p:cTn id="13" dur="1000" fill="hold"/>
                                        <p:tgtEl>
                                          <p:spTgt spid="85"/>
                                        </p:tgtEl>
                                        <p:attrNameLst>
                                          <p:attrName>ppt_w</p:attrName>
                                        </p:attrNameLst>
                                      </p:cBhvr>
                                      <p:tavLst>
                                        <p:tav tm="0">
                                          <p:val>
                                            <p:fltVal val="0"/>
                                          </p:val>
                                        </p:tav>
                                        <p:tav tm="100000">
                                          <p:val>
                                            <p:strVal val="#ppt_w"/>
                                          </p:val>
                                        </p:tav>
                                      </p:tavLst>
                                    </p:anim>
                                    <p:anim calcmode="lin" valueType="num">
                                      <p:cBhvr>
                                        <p:cTn id="14" dur="1000" fill="hold"/>
                                        <p:tgtEl>
                                          <p:spTgt spid="85"/>
                                        </p:tgtEl>
                                        <p:attrNameLst>
                                          <p:attrName>ppt_h</p:attrName>
                                        </p:attrNameLst>
                                      </p:cBhvr>
                                      <p:tavLst>
                                        <p:tav tm="0">
                                          <p:val>
                                            <p:fltVal val="0"/>
                                          </p:val>
                                        </p:tav>
                                        <p:tav tm="100000">
                                          <p:val>
                                            <p:strVal val="#ppt_h"/>
                                          </p:val>
                                        </p:tav>
                                      </p:tavLst>
                                    </p:anim>
                                    <p:anim calcmode="lin" valueType="num">
                                      <p:cBhvr>
                                        <p:cTn id="15" dur="1000" fill="hold"/>
                                        <p:tgtEl>
                                          <p:spTgt spid="85"/>
                                        </p:tgtEl>
                                        <p:attrNameLst>
                                          <p:attrName>style.rotation</p:attrName>
                                        </p:attrNameLst>
                                      </p:cBhvr>
                                      <p:tavLst>
                                        <p:tav tm="0">
                                          <p:val>
                                            <p:fltVal val="90"/>
                                          </p:val>
                                        </p:tav>
                                        <p:tav tm="100000">
                                          <p:val>
                                            <p:fltVal val="0"/>
                                          </p:val>
                                        </p:tav>
                                      </p:tavLst>
                                    </p:anim>
                                    <p:animEffect transition="in" filter="fade">
                                      <p:cBhvr>
                                        <p:cTn id="16" dur="1000"/>
                                        <p:tgtEl>
                                          <p:spTgt spid="85"/>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52"/>
                                        </p:tgtEl>
                                        <p:attrNameLst>
                                          <p:attrName>style.visibility</p:attrName>
                                        </p:attrNameLst>
                                      </p:cBhvr>
                                      <p:to>
                                        <p:strVal val="visible"/>
                                      </p:to>
                                    </p:set>
                                    <p:anim calcmode="lin" valueType="num">
                                      <p:cBhvr>
                                        <p:cTn id="21" dur="500" fill="hold"/>
                                        <p:tgtEl>
                                          <p:spTgt spid="52"/>
                                        </p:tgtEl>
                                        <p:attrNameLst>
                                          <p:attrName>ppt_w</p:attrName>
                                        </p:attrNameLst>
                                      </p:cBhvr>
                                      <p:tavLst>
                                        <p:tav tm="0">
                                          <p:val>
                                            <p:fltVal val="0"/>
                                          </p:val>
                                        </p:tav>
                                        <p:tav tm="100000">
                                          <p:val>
                                            <p:strVal val="#ppt_w"/>
                                          </p:val>
                                        </p:tav>
                                      </p:tavLst>
                                    </p:anim>
                                    <p:anim calcmode="lin" valueType="num">
                                      <p:cBhvr>
                                        <p:cTn id="22" dur="500" fill="hold"/>
                                        <p:tgtEl>
                                          <p:spTgt spid="52"/>
                                        </p:tgtEl>
                                        <p:attrNameLst>
                                          <p:attrName>ppt_h</p:attrName>
                                        </p:attrNameLst>
                                      </p:cBhvr>
                                      <p:tavLst>
                                        <p:tav tm="0">
                                          <p:val>
                                            <p:fltVal val="0"/>
                                          </p:val>
                                        </p:tav>
                                        <p:tav tm="100000">
                                          <p:val>
                                            <p:strVal val="#ppt_h"/>
                                          </p:val>
                                        </p:tav>
                                      </p:tavLst>
                                    </p:anim>
                                    <p:animEffect transition="in" filter="fade">
                                      <p:cBhvr>
                                        <p:cTn id="23" dur="500"/>
                                        <p:tgtEl>
                                          <p:spTgt spid="52"/>
                                        </p:tgtEl>
                                      </p:cBhvr>
                                    </p:animEffect>
                                  </p:childTnLst>
                                </p:cTn>
                              </p:par>
                              <p:par>
                                <p:cTn id="24" presetID="53" presetClass="entr" presetSubtype="16" fill="hold" nodeType="withEffect">
                                  <p:stCondLst>
                                    <p:cond delay="0"/>
                                  </p:stCondLst>
                                  <p:childTnLst>
                                    <p:set>
                                      <p:cBhvr>
                                        <p:cTn id="25" dur="1" fill="hold">
                                          <p:stCondLst>
                                            <p:cond delay="0"/>
                                          </p:stCondLst>
                                        </p:cTn>
                                        <p:tgtEl>
                                          <p:spTgt spid="59"/>
                                        </p:tgtEl>
                                        <p:attrNameLst>
                                          <p:attrName>style.visibility</p:attrName>
                                        </p:attrNameLst>
                                      </p:cBhvr>
                                      <p:to>
                                        <p:strVal val="visible"/>
                                      </p:to>
                                    </p:set>
                                    <p:anim calcmode="lin" valueType="num">
                                      <p:cBhvr>
                                        <p:cTn id="26" dur="500" fill="hold"/>
                                        <p:tgtEl>
                                          <p:spTgt spid="59"/>
                                        </p:tgtEl>
                                        <p:attrNameLst>
                                          <p:attrName>ppt_w</p:attrName>
                                        </p:attrNameLst>
                                      </p:cBhvr>
                                      <p:tavLst>
                                        <p:tav tm="0">
                                          <p:val>
                                            <p:fltVal val="0"/>
                                          </p:val>
                                        </p:tav>
                                        <p:tav tm="100000">
                                          <p:val>
                                            <p:strVal val="#ppt_w"/>
                                          </p:val>
                                        </p:tav>
                                      </p:tavLst>
                                    </p:anim>
                                    <p:anim calcmode="lin" valueType="num">
                                      <p:cBhvr>
                                        <p:cTn id="27" dur="500" fill="hold"/>
                                        <p:tgtEl>
                                          <p:spTgt spid="59"/>
                                        </p:tgtEl>
                                        <p:attrNameLst>
                                          <p:attrName>ppt_h</p:attrName>
                                        </p:attrNameLst>
                                      </p:cBhvr>
                                      <p:tavLst>
                                        <p:tav tm="0">
                                          <p:val>
                                            <p:fltVal val="0"/>
                                          </p:val>
                                        </p:tav>
                                        <p:tav tm="100000">
                                          <p:val>
                                            <p:strVal val="#ppt_h"/>
                                          </p:val>
                                        </p:tav>
                                      </p:tavLst>
                                    </p:anim>
                                    <p:animEffect transition="in" filter="fade">
                                      <p:cBhvr>
                                        <p:cTn id="28" dur="500"/>
                                        <p:tgtEl>
                                          <p:spTgt spid="59"/>
                                        </p:tgtEl>
                                      </p:cBhvr>
                                    </p:animEffect>
                                  </p:childTnLst>
                                </p:cTn>
                              </p:par>
                              <p:par>
                                <p:cTn id="29" presetID="53" presetClass="entr" presetSubtype="16" fill="hold" nodeType="withEffect">
                                  <p:stCondLst>
                                    <p:cond delay="0"/>
                                  </p:stCondLst>
                                  <p:childTnLst>
                                    <p:set>
                                      <p:cBhvr>
                                        <p:cTn id="30" dur="1" fill="hold">
                                          <p:stCondLst>
                                            <p:cond delay="0"/>
                                          </p:stCondLst>
                                        </p:cTn>
                                        <p:tgtEl>
                                          <p:spTgt spid="63"/>
                                        </p:tgtEl>
                                        <p:attrNameLst>
                                          <p:attrName>style.visibility</p:attrName>
                                        </p:attrNameLst>
                                      </p:cBhvr>
                                      <p:to>
                                        <p:strVal val="visible"/>
                                      </p:to>
                                    </p:set>
                                    <p:anim calcmode="lin" valueType="num">
                                      <p:cBhvr>
                                        <p:cTn id="31" dur="500" fill="hold"/>
                                        <p:tgtEl>
                                          <p:spTgt spid="63"/>
                                        </p:tgtEl>
                                        <p:attrNameLst>
                                          <p:attrName>ppt_w</p:attrName>
                                        </p:attrNameLst>
                                      </p:cBhvr>
                                      <p:tavLst>
                                        <p:tav tm="0">
                                          <p:val>
                                            <p:fltVal val="0"/>
                                          </p:val>
                                        </p:tav>
                                        <p:tav tm="100000">
                                          <p:val>
                                            <p:strVal val="#ppt_w"/>
                                          </p:val>
                                        </p:tav>
                                      </p:tavLst>
                                    </p:anim>
                                    <p:anim calcmode="lin" valueType="num">
                                      <p:cBhvr>
                                        <p:cTn id="32" dur="500" fill="hold"/>
                                        <p:tgtEl>
                                          <p:spTgt spid="63"/>
                                        </p:tgtEl>
                                        <p:attrNameLst>
                                          <p:attrName>ppt_h</p:attrName>
                                        </p:attrNameLst>
                                      </p:cBhvr>
                                      <p:tavLst>
                                        <p:tav tm="0">
                                          <p:val>
                                            <p:fltVal val="0"/>
                                          </p:val>
                                        </p:tav>
                                        <p:tav tm="100000">
                                          <p:val>
                                            <p:strVal val="#ppt_h"/>
                                          </p:val>
                                        </p:tav>
                                      </p:tavLst>
                                    </p:anim>
                                    <p:animEffect transition="in" filter="fade">
                                      <p:cBhvr>
                                        <p:cTn id="33" dur="500"/>
                                        <p:tgtEl>
                                          <p:spTgt spid="63"/>
                                        </p:tgtEl>
                                      </p:cBhvr>
                                    </p:animEffect>
                                  </p:childTnLst>
                                </p:cTn>
                              </p:par>
                              <p:par>
                                <p:cTn id="34" presetID="53" presetClass="entr" presetSubtype="16" fill="hold" nodeType="withEffect">
                                  <p:stCondLst>
                                    <p:cond delay="0"/>
                                  </p:stCondLst>
                                  <p:childTnLst>
                                    <p:set>
                                      <p:cBhvr>
                                        <p:cTn id="35" dur="1" fill="hold">
                                          <p:stCondLst>
                                            <p:cond delay="0"/>
                                          </p:stCondLst>
                                        </p:cTn>
                                        <p:tgtEl>
                                          <p:spTgt spid="56"/>
                                        </p:tgtEl>
                                        <p:attrNameLst>
                                          <p:attrName>style.visibility</p:attrName>
                                        </p:attrNameLst>
                                      </p:cBhvr>
                                      <p:to>
                                        <p:strVal val="visible"/>
                                      </p:to>
                                    </p:set>
                                    <p:anim calcmode="lin" valueType="num">
                                      <p:cBhvr>
                                        <p:cTn id="36" dur="500" fill="hold"/>
                                        <p:tgtEl>
                                          <p:spTgt spid="56"/>
                                        </p:tgtEl>
                                        <p:attrNameLst>
                                          <p:attrName>ppt_w</p:attrName>
                                        </p:attrNameLst>
                                      </p:cBhvr>
                                      <p:tavLst>
                                        <p:tav tm="0">
                                          <p:val>
                                            <p:fltVal val="0"/>
                                          </p:val>
                                        </p:tav>
                                        <p:tav tm="100000">
                                          <p:val>
                                            <p:strVal val="#ppt_w"/>
                                          </p:val>
                                        </p:tav>
                                      </p:tavLst>
                                    </p:anim>
                                    <p:anim calcmode="lin" valueType="num">
                                      <p:cBhvr>
                                        <p:cTn id="37" dur="500" fill="hold"/>
                                        <p:tgtEl>
                                          <p:spTgt spid="56"/>
                                        </p:tgtEl>
                                        <p:attrNameLst>
                                          <p:attrName>ppt_h</p:attrName>
                                        </p:attrNameLst>
                                      </p:cBhvr>
                                      <p:tavLst>
                                        <p:tav tm="0">
                                          <p:val>
                                            <p:fltVal val="0"/>
                                          </p:val>
                                        </p:tav>
                                        <p:tav tm="100000">
                                          <p:val>
                                            <p:strVal val="#ppt_h"/>
                                          </p:val>
                                        </p:tav>
                                      </p:tavLst>
                                    </p:anim>
                                    <p:animEffect transition="in" filter="fade">
                                      <p:cBhvr>
                                        <p:cTn id="38" dur="500"/>
                                        <p:tgtEl>
                                          <p:spTgt spid="56"/>
                                        </p:tgtEl>
                                      </p:cBhvr>
                                    </p:animEffect>
                                  </p:childTnLst>
                                </p:cTn>
                              </p:par>
                              <p:par>
                                <p:cTn id="39" presetID="53" presetClass="entr" presetSubtype="16" fill="hold" nodeType="withEffect">
                                  <p:stCondLst>
                                    <p:cond delay="0"/>
                                  </p:stCondLst>
                                  <p:childTnLst>
                                    <p:set>
                                      <p:cBhvr>
                                        <p:cTn id="40" dur="1" fill="hold">
                                          <p:stCondLst>
                                            <p:cond delay="0"/>
                                          </p:stCondLst>
                                        </p:cTn>
                                        <p:tgtEl>
                                          <p:spTgt spid="67"/>
                                        </p:tgtEl>
                                        <p:attrNameLst>
                                          <p:attrName>style.visibility</p:attrName>
                                        </p:attrNameLst>
                                      </p:cBhvr>
                                      <p:to>
                                        <p:strVal val="visible"/>
                                      </p:to>
                                    </p:set>
                                    <p:anim calcmode="lin" valueType="num">
                                      <p:cBhvr>
                                        <p:cTn id="41" dur="500" fill="hold"/>
                                        <p:tgtEl>
                                          <p:spTgt spid="67"/>
                                        </p:tgtEl>
                                        <p:attrNameLst>
                                          <p:attrName>ppt_w</p:attrName>
                                        </p:attrNameLst>
                                      </p:cBhvr>
                                      <p:tavLst>
                                        <p:tav tm="0">
                                          <p:val>
                                            <p:fltVal val="0"/>
                                          </p:val>
                                        </p:tav>
                                        <p:tav tm="100000">
                                          <p:val>
                                            <p:strVal val="#ppt_w"/>
                                          </p:val>
                                        </p:tav>
                                      </p:tavLst>
                                    </p:anim>
                                    <p:anim calcmode="lin" valueType="num">
                                      <p:cBhvr>
                                        <p:cTn id="42" dur="500" fill="hold"/>
                                        <p:tgtEl>
                                          <p:spTgt spid="67"/>
                                        </p:tgtEl>
                                        <p:attrNameLst>
                                          <p:attrName>ppt_h</p:attrName>
                                        </p:attrNameLst>
                                      </p:cBhvr>
                                      <p:tavLst>
                                        <p:tav tm="0">
                                          <p:val>
                                            <p:fltVal val="0"/>
                                          </p:val>
                                        </p:tav>
                                        <p:tav tm="100000">
                                          <p:val>
                                            <p:strVal val="#ppt_h"/>
                                          </p:val>
                                        </p:tav>
                                      </p:tavLst>
                                    </p:anim>
                                    <p:animEffect transition="in" filter="fade">
                                      <p:cBhvr>
                                        <p:cTn id="43" dur="500"/>
                                        <p:tgtEl>
                                          <p:spTgt spid="67"/>
                                        </p:tgtEl>
                                      </p:cBhvr>
                                    </p:animEffect>
                                  </p:childTnLst>
                                </p:cTn>
                              </p:par>
                              <p:par>
                                <p:cTn id="44" presetID="53" presetClass="entr" presetSubtype="16" fill="hold" nodeType="withEffect">
                                  <p:stCondLst>
                                    <p:cond delay="0"/>
                                  </p:stCondLst>
                                  <p:childTnLst>
                                    <p:set>
                                      <p:cBhvr>
                                        <p:cTn id="45" dur="1" fill="hold">
                                          <p:stCondLst>
                                            <p:cond delay="0"/>
                                          </p:stCondLst>
                                        </p:cTn>
                                        <p:tgtEl>
                                          <p:spTgt spid="72"/>
                                        </p:tgtEl>
                                        <p:attrNameLst>
                                          <p:attrName>style.visibility</p:attrName>
                                        </p:attrNameLst>
                                      </p:cBhvr>
                                      <p:to>
                                        <p:strVal val="visible"/>
                                      </p:to>
                                    </p:set>
                                    <p:anim calcmode="lin" valueType="num">
                                      <p:cBhvr>
                                        <p:cTn id="46" dur="500" fill="hold"/>
                                        <p:tgtEl>
                                          <p:spTgt spid="72"/>
                                        </p:tgtEl>
                                        <p:attrNameLst>
                                          <p:attrName>ppt_w</p:attrName>
                                        </p:attrNameLst>
                                      </p:cBhvr>
                                      <p:tavLst>
                                        <p:tav tm="0">
                                          <p:val>
                                            <p:fltVal val="0"/>
                                          </p:val>
                                        </p:tav>
                                        <p:tav tm="100000">
                                          <p:val>
                                            <p:strVal val="#ppt_w"/>
                                          </p:val>
                                        </p:tav>
                                      </p:tavLst>
                                    </p:anim>
                                    <p:anim calcmode="lin" valueType="num">
                                      <p:cBhvr>
                                        <p:cTn id="47" dur="500" fill="hold"/>
                                        <p:tgtEl>
                                          <p:spTgt spid="72"/>
                                        </p:tgtEl>
                                        <p:attrNameLst>
                                          <p:attrName>ppt_h</p:attrName>
                                        </p:attrNameLst>
                                      </p:cBhvr>
                                      <p:tavLst>
                                        <p:tav tm="0">
                                          <p:val>
                                            <p:fltVal val="0"/>
                                          </p:val>
                                        </p:tav>
                                        <p:tav tm="100000">
                                          <p:val>
                                            <p:strVal val="#ppt_h"/>
                                          </p:val>
                                        </p:tav>
                                      </p:tavLst>
                                    </p:anim>
                                    <p:animEffect transition="in" filter="fade">
                                      <p:cBhvr>
                                        <p:cTn id="48" dur="500"/>
                                        <p:tgtEl>
                                          <p:spTgt spid="72"/>
                                        </p:tgtEl>
                                      </p:cBhvr>
                                    </p:animEffect>
                                  </p:childTnLst>
                                </p:cTn>
                              </p:par>
                              <p:par>
                                <p:cTn id="49" presetID="53" presetClass="entr" presetSubtype="16" fill="hold" nodeType="withEffect">
                                  <p:stCondLst>
                                    <p:cond delay="0"/>
                                  </p:stCondLst>
                                  <p:childTnLst>
                                    <p:set>
                                      <p:cBhvr>
                                        <p:cTn id="50" dur="1" fill="hold">
                                          <p:stCondLst>
                                            <p:cond delay="0"/>
                                          </p:stCondLst>
                                        </p:cTn>
                                        <p:tgtEl>
                                          <p:spTgt spid="81"/>
                                        </p:tgtEl>
                                        <p:attrNameLst>
                                          <p:attrName>style.visibility</p:attrName>
                                        </p:attrNameLst>
                                      </p:cBhvr>
                                      <p:to>
                                        <p:strVal val="visible"/>
                                      </p:to>
                                    </p:set>
                                    <p:anim calcmode="lin" valueType="num">
                                      <p:cBhvr>
                                        <p:cTn id="51" dur="500" fill="hold"/>
                                        <p:tgtEl>
                                          <p:spTgt spid="81"/>
                                        </p:tgtEl>
                                        <p:attrNameLst>
                                          <p:attrName>ppt_w</p:attrName>
                                        </p:attrNameLst>
                                      </p:cBhvr>
                                      <p:tavLst>
                                        <p:tav tm="0">
                                          <p:val>
                                            <p:fltVal val="0"/>
                                          </p:val>
                                        </p:tav>
                                        <p:tav tm="100000">
                                          <p:val>
                                            <p:strVal val="#ppt_w"/>
                                          </p:val>
                                        </p:tav>
                                      </p:tavLst>
                                    </p:anim>
                                    <p:anim calcmode="lin" valueType="num">
                                      <p:cBhvr>
                                        <p:cTn id="52" dur="500" fill="hold"/>
                                        <p:tgtEl>
                                          <p:spTgt spid="81"/>
                                        </p:tgtEl>
                                        <p:attrNameLst>
                                          <p:attrName>ppt_h</p:attrName>
                                        </p:attrNameLst>
                                      </p:cBhvr>
                                      <p:tavLst>
                                        <p:tav tm="0">
                                          <p:val>
                                            <p:fltVal val="0"/>
                                          </p:val>
                                        </p:tav>
                                        <p:tav tm="100000">
                                          <p:val>
                                            <p:strVal val="#ppt_h"/>
                                          </p:val>
                                        </p:tav>
                                      </p:tavLst>
                                    </p:anim>
                                    <p:animEffect transition="in" filter="fade">
                                      <p:cBhvr>
                                        <p:cTn id="53" dur="500"/>
                                        <p:tgtEl>
                                          <p:spTgt spid="81"/>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22"/>
                                        </p:tgtEl>
                                        <p:attrNameLst>
                                          <p:attrName>style.visibility</p:attrName>
                                        </p:attrNameLst>
                                      </p:cBhvr>
                                      <p:to>
                                        <p:strVal val="visible"/>
                                      </p:to>
                                    </p:set>
                                    <p:anim calcmode="lin" valueType="num">
                                      <p:cBhvr>
                                        <p:cTn id="56" dur="500" fill="hold"/>
                                        <p:tgtEl>
                                          <p:spTgt spid="22"/>
                                        </p:tgtEl>
                                        <p:attrNameLst>
                                          <p:attrName>ppt_w</p:attrName>
                                        </p:attrNameLst>
                                      </p:cBhvr>
                                      <p:tavLst>
                                        <p:tav tm="0">
                                          <p:val>
                                            <p:fltVal val="0"/>
                                          </p:val>
                                        </p:tav>
                                        <p:tav tm="100000">
                                          <p:val>
                                            <p:strVal val="#ppt_w"/>
                                          </p:val>
                                        </p:tav>
                                      </p:tavLst>
                                    </p:anim>
                                    <p:anim calcmode="lin" valueType="num">
                                      <p:cBhvr>
                                        <p:cTn id="57" dur="500" fill="hold"/>
                                        <p:tgtEl>
                                          <p:spTgt spid="22"/>
                                        </p:tgtEl>
                                        <p:attrNameLst>
                                          <p:attrName>ppt_h</p:attrName>
                                        </p:attrNameLst>
                                      </p:cBhvr>
                                      <p:tavLst>
                                        <p:tav tm="0">
                                          <p:val>
                                            <p:fltVal val="0"/>
                                          </p:val>
                                        </p:tav>
                                        <p:tav tm="100000">
                                          <p:val>
                                            <p:strVal val="#ppt_h"/>
                                          </p:val>
                                        </p:tav>
                                      </p:tavLst>
                                    </p:anim>
                                    <p:animEffect transition="in" filter="fade">
                                      <p:cBhvr>
                                        <p:cTn id="58" dur="500"/>
                                        <p:tgtEl>
                                          <p:spTgt spid="22"/>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37"/>
                                        </p:tgtEl>
                                        <p:attrNameLst>
                                          <p:attrName>style.visibility</p:attrName>
                                        </p:attrNameLst>
                                      </p:cBhvr>
                                      <p:to>
                                        <p:strVal val="visible"/>
                                      </p:to>
                                    </p:set>
                                    <p:anim calcmode="lin" valueType="num">
                                      <p:cBhvr>
                                        <p:cTn id="61" dur="500" fill="hold"/>
                                        <p:tgtEl>
                                          <p:spTgt spid="37"/>
                                        </p:tgtEl>
                                        <p:attrNameLst>
                                          <p:attrName>ppt_w</p:attrName>
                                        </p:attrNameLst>
                                      </p:cBhvr>
                                      <p:tavLst>
                                        <p:tav tm="0">
                                          <p:val>
                                            <p:fltVal val="0"/>
                                          </p:val>
                                        </p:tav>
                                        <p:tav tm="100000">
                                          <p:val>
                                            <p:strVal val="#ppt_w"/>
                                          </p:val>
                                        </p:tav>
                                      </p:tavLst>
                                    </p:anim>
                                    <p:anim calcmode="lin" valueType="num">
                                      <p:cBhvr>
                                        <p:cTn id="62" dur="500" fill="hold"/>
                                        <p:tgtEl>
                                          <p:spTgt spid="37"/>
                                        </p:tgtEl>
                                        <p:attrNameLst>
                                          <p:attrName>ppt_h</p:attrName>
                                        </p:attrNameLst>
                                      </p:cBhvr>
                                      <p:tavLst>
                                        <p:tav tm="0">
                                          <p:val>
                                            <p:fltVal val="0"/>
                                          </p:val>
                                        </p:tav>
                                        <p:tav tm="100000">
                                          <p:val>
                                            <p:strVal val="#ppt_h"/>
                                          </p:val>
                                        </p:tav>
                                      </p:tavLst>
                                    </p:anim>
                                    <p:animEffect transition="in" filter="fade">
                                      <p:cBhvr>
                                        <p:cTn id="63" dur="500"/>
                                        <p:tgtEl>
                                          <p:spTgt spid="37"/>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9"/>
                                        </p:tgtEl>
                                        <p:attrNameLst>
                                          <p:attrName>style.visibility</p:attrName>
                                        </p:attrNameLst>
                                      </p:cBhvr>
                                      <p:to>
                                        <p:strVal val="visible"/>
                                      </p:to>
                                    </p:set>
                                    <p:anim calcmode="lin" valueType="num">
                                      <p:cBhvr>
                                        <p:cTn id="66" dur="500" fill="hold"/>
                                        <p:tgtEl>
                                          <p:spTgt spid="39"/>
                                        </p:tgtEl>
                                        <p:attrNameLst>
                                          <p:attrName>ppt_w</p:attrName>
                                        </p:attrNameLst>
                                      </p:cBhvr>
                                      <p:tavLst>
                                        <p:tav tm="0">
                                          <p:val>
                                            <p:fltVal val="0"/>
                                          </p:val>
                                        </p:tav>
                                        <p:tav tm="100000">
                                          <p:val>
                                            <p:strVal val="#ppt_w"/>
                                          </p:val>
                                        </p:tav>
                                      </p:tavLst>
                                    </p:anim>
                                    <p:anim calcmode="lin" valueType="num">
                                      <p:cBhvr>
                                        <p:cTn id="67" dur="500" fill="hold"/>
                                        <p:tgtEl>
                                          <p:spTgt spid="39"/>
                                        </p:tgtEl>
                                        <p:attrNameLst>
                                          <p:attrName>ppt_h</p:attrName>
                                        </p:attrNameLst>
                                      </p:cBhvr>
                                      <p:tavLst>
                                        <p:tav tm="0">
                                          <p:val>
                                            <p:fltVal val="0"/>
                                          </p:val>
                                        </p:tav>
                                        <p:tav tm="100000">
                                          <p:val>
                                            <p:strVal val="#ppt_h"/>
                                          </p:val>
                                        </p:tav>
                                      </p:tavLst>
                                    </p:anim>
                                    <p:animEffect transition="in" filter="fade">
                                      <p:cBhvr>
                                        <p:cTn id="68" dur="500"/>
                                        <p:tgtEl>
                                          <p:spTgt spid="39"/>
                                        </p:tgtEl>
                                      </p:cBhvr>
                                    </p:animEffect>
                                  </p:childTnLst>
                                </p:cTn>
                              </p:par>
                              <p:par>
                                <p:cTn id="69" presetID="53" presetClass="entr" presetSubtype="16" fill="hold" grpId="0" nodeType="withEffect">
                                  <p:stCondLst>
                                    <p:cond delay="0"/>
                                  </p:stCondLst>
                                  <p:childTnLst>
                                    <p:set>
                                      <p:cBhvr>
                                        <p:cTn id="70" dur="1" fill="hold">
                                          <p:stCondLst>
                                            <p:cond delay="0"/>
                                          </p:stCondLst>
                                        </p:cTn>
                                        <p:tgtEl>
                                          <p:spTgt spid="40"/>
                                        </p:tgtEl>
                                        <p:attrNameLst>
                                          <p:attrName>style.visibility</p:attrName>
                                        </p:attrNameLst>
                                      </p:cBhvr>
                                      <p:to>
                                        <p:strVal val="visible"/>
                                      </p:to>
                                    </p:set>
                                    <p:anim calcmode="lin" valueType="num">
                                      <p:cBhvr>
                                        <p:cTn id="71" dur="500" fill="hold"/>
                                        <p:tgtEl>
                                          <p:spTgt spid="40"/>
                                        </p:tgtEl>
                                        <p:attrNameLst>
                                          <p:attrName>ppt_w</p:attrName>
                                        </p:attrNameLst>
                                      </p:cBhvr>
                                      <p:tavLst>
                                        <p:tav tm="0">
                                          <p:val>
                                            <p:fltVal val="0"/>
                                          </p:val>
                                        </p:tav>
                                        <p:tav tm="100000">
                                          <p:val>
                                            <p:strVal val="#ppt_w"/>
                                          </p:val>
                                        </p:tav>
                                      </p:tavLst>
                                    </p:anim>
                                    <p:anim calcmode="lin" valueType="num">
                                      <p:cBhvr>
                                        <p:cTn id="72" dur="500" fill="hold"/>
                                        <p:tgtEl>
                                          <p:spTgt spid="40"/>
                                        </p:tgtEl>
                                        <p:attrNameLst>
                                          <p:attrName>ppt_h</p:attrName>
                                        </p:attrNameLst>
                                      </p:cBhvr>
                                      <p:tavLst>
                                        <p:tav tm="0">
                                          <p:val>
                                            <p:fltVal val="0"/>
                                          </p:val>
                                        </p:tav>
                                        <p:tav tm="100000">
                                          <p:val>
                                            <p:strVal val="#ppt_h"/>
                                          </p:val>
                                        </p:tav>
                                      </p:tavLst>
                                    </p:anim>
                                    <p:animEffect transition="in" filter="fade">
                                      <p:cBhvr>
                                        <p:cTn id="73" dur="500"/>
                                        <p:tgtEl>
                                          <p:spTgt spid="40"/>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41"/>
                                        </p:tgtEl>
                                        <p:attrNameLst>
                                          <p:attrName>style.visibility</p:attrName>
                                        </p:attrNameLst>
                                      </p:cBhvr>
                                      <p:to>
                                        <p:strVal val="visible"/>
                                      </p:to>
                                    </p:set>
                                    <p:anim calcmode="lin" valueType="num">
                                      <p:cBhvr>
                                        <p:cTn id="76" dur="500" fill="hold"/>
                                        <p:tgtEl>
                                          <p:spTgt spid="41"/>
                                        </p:tgtEl>
                                        <p:attrNameLst>
                                          <p:attrName>ppt_w</p:attrName>
                                        </p:attrNameLst>
                                      </p:cBhvr>
                                      <p:tavLst>
                                        <p:tav tm="0">
                                          <p:val>
                                            <p:fltVal val="0"/>
                                          </p:val>
                                        </p:tav>
                                        <p:tav tm="100000">
                                          <p:val>
                                            <p:strVal val="#ppt_w"/>
                                          </p:val>
                                        </p:tav>
                                      </p:tavLst>
                                    </p:anim>
                                    <p:anim calcmode="lin" valueType="num">
                                      <p:cBhvr>
                                        <p:cTn id="77" dur="500" fill="hold"/>
                                        <p:tgtEl>
                                          <p:spTgt spid="41"/>
                                        </p:tgtEl>
                                        <p:attrNameLst>
                                          <p:attrName>ppt_h</p:attrName>
                                        </p:attrNameLst>
                                      </p:cBhvr>
                                      <p:tavLst>
                                        <p:tav tm="0">
                                          <p:val>
                                            <p:fltVal val="0"/>
                                          </p:val>
                                        </p:tav>
                                        <p:tav tm="100000">
                                          <p:val>
                                            <p:strVal val="#ppt_h"/>
                                          </p:val>
                                        </p:tav>
                                      </p:tavLst>
                                    </p:anim>
                                    <p:animEffect transition="in" filter="fade">
                                      <p:cBhvr>
                                        <p:cTn id="78" dur="500"/>
                                        <p:tgtEl>
                                          <p:spTgt spid="41"/>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 calcmode="lin" valueType="num">
                                      <p:cBhvr>
                                        <p:cTn id="81" dur="500" fill="hold"/>
                                        <p:tgtEl>
                                          <p:spTgt spid="42"/>
                                        </p:tgtEl>
                                        <p:attrNameLst>
                                          <p:attrName>ppt_w</p:attrName>
                                        </p:attrNameLst>
                                      </p:cBhvr>
                                      <p:tavLst>
                                        <p:tav tm="0">
                                          <p:val>
                                            <p:fltVal val="0"/>
                                          </p:val>
                                        </p:tav>
                                        <p:tav tm="100000">
                                          <p:val>
                                            <p:strVal val="#ppt_w"/>
                                          </p:val>
                                        </p:tav>
                                      </p:tavLst>
                                    </p:anim>
                                    <p:anim calcmode="lin" valueType="num">
                                      <p:cBhvr>
                                        <p:cTn id="82" dur="500" fill="hold"/>
                                        <p:tgtEl>
                                          <p:spTgt spid="42"/>
                                        </p:tgtEl>
                                        <p:attrNameLst>
                                          <p:attrName>ppt_h</p:attrName>
                                        </p:attrNameLst>
                                      </p:cBhvr>
                                      <p:tavLst>
                                        <p:tav tm="0">
                                          <p:val>
                                            <p:fltVal val="0"/>
                                          </p:val>
                                        </p:tav>
                                        <p:tav tm="100000">
                                          <p:val>
                                            <p:strVal val="#ppt_h"/>
                                          </p:val>
                                        </p:tav>
                                      </p:tavLst>
                                    </p:anim>
                                    <p:animEffect transition="in" filter="fade">
                                      <p:cBhvr>
                                        <p:cTn id="83" dur="500"/>
                                        <p:tgtEl>
                                          <p:spTgt spid="42"/>
                                        </p:tgtEl>
                                      </p:cBhvr>
                                    </p:animEffect>
                                  </p:childTnLst>
                                </p:cTn>
                              </p:par>
                              <p:par>
                                <p:cTn id="84" presetID="53" presetClass="entr" presetSubtype="16" fill="hold" grpId="0" nodeType="withEffect">
                                  <p:stCondLst>
                                    <p:cond delay="0"/>
                                  </p:stCondLst>
                                  <p:childTnLst>
                                    <p:set>
                                      <p:cBhvr>
                                        <p:cTn id="85" dur="1" fill="hold">
                                          <p:stCondLst>
                                            <p:cond delay="0"/>
                                          </p:stCondLst>
                                        </p:cTn>
                                        <p:tgtEl>
                                          <p:spTgt spid="43"/>
                                        </p:tgtEl>
                                        <p:attrNameLst>
                                          <p:attrName>style.visibility</p:attrName>
                                        </p:attrNameLst>
                                      </p:cBhvr>
                                      <p:to>
                                        <p:strVal val="visible"/>
                                      </p:to>
                                    </p:set>
                                    <p:anim calcmode="lin" valueType="num">
                                      <p:cBhvr>
                                        <p:cTn id="86" dur="500" fill="hold"/>
                                        <p:tgtEl>
                                          <p:spTgt spid="43"/>
                                        </p:tgtEl>
                                        <p:attrNameLst>
                                          <p:attrName>ppt_w</p:attrName>
                                        </p:attrNameLst>
                                      </p:cBhvr>
                                      <p:tavLst>
                                        <p:tav tm="0">
                                          <p:val>
                                            <p:fltVal val="0"/>
                                          </p:val>
                                        </p:tav>
                                        <p:tav tm="100000">
                                          <p:val>
                                            <p:strVal val="#ppt_w"/>
                                          </p:val>
                                        </p:tav>
                                      </p:tavLst>
                                    </p:anim>
                                    <p:anim calcmode="lin" valueType="num">
                                      <p:cBhvr>
                                        <p:cTn id="87" dur="500" fill="hold"/>
                                        <p:tgtEl>
                                          <p:spTgt spid="43"/>
                                        </p:tgtEl>
                                        <p:attrNameLst>
                                          <p:attrName>ppt_h</p:attrName>
                                        </p:attrNameLst>
                                      </p:cBhvr>
                                      <p:tavLst>
                                        <p:tav tm="0">
                                          <p:val>
                                            <p:fltVal val="0"/>
                                          </p:val>
                                        </p:tav>
                                        <p:tav tm="100000">
                                          <p:val>
                                            <p:strVal val="#ppt_h"/>
                                          </p:val>
                                        </p:tav>
                                      </p:tavLst>
                                    </p:anim>
                                    <p:animEffect transition="in" filter="fade">
                                      <p:cBhvr>
                                        <p:cTn id="88" dur="500"/>
                                        <p:tgtEl>
                                          <p:spTgt spid="43"/>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44"/>
                                        </p:tgtEl>
                                        <p:attrNameLst>
                                          <p:attrName>style.visibility</p:attrName>
                                        </p:attrNameLst>
                                      </p:cBhvr>
                                      <p:to>
                                        <p:strVal val="visible"/>
                                      </p:to>
                                    </p:set>
                                    <p:anim calcmode="lin" valueType="num">
                                      <p:cBhvr>
                                        <p:cTn id="91" dur="500" fill="hold"/>
                                        <p:tgtEl>
                                          <p:spTgt spid="44"/>
                                        </p:tgtEl>
                                        <p:attrNameLst>
                                          <p:attrName>ppt_w</p:attrName>
                                        </p:attrNameLst>
                                      </p:cBhvr>
                                      <p:tavLst>
                                        <p:tav tm="0">
                                          <p:val>
                                            <p:fltVal val="0"/>
                                          </p:val>
                                        </p:tav>
                                        <p:tav tm="100000">
                                          <p:val>
                                            <p:strVal val="#ppt_w"/>
                                          </p:val>
                                        </p:tav>
                                      </p:tavLst>
                                    </p:anim>
                                    <p:anim calcmode="lin" valueType="num">
                                      <p:cBhvr>
                                        <p:cTn id="92" dur="500" fill="hold"/>
                                        <p:tgtEl>
                                          <p:spTgt spid="44"/>
                                        </p:tgtEl>
                                        <p:attrNameLst>
                                          <p:attrName>ppt_h</p:attrName>
                                        </p:attrNameLst>
                                      </p:cBhvr>
                                      <p:tavLst>
                                        <p:tav tm="0">
                                          <p:val>
                                            <p:fltVal val="0"/>
                                          </p:val>
                                        </p:tav>
                                        <p:tav tm="100000">
                                          <p:val>
                                            <p:strVal val="#ppt_h"/>
                                          </p:val>
                                        </p:tav>
                                      </p:tavLst>
                                    </p:anim>
                                    <p:animEffect transition="in" filter="fade">
                                      <p:cBhvr>
                                        <p:cTn id="93" dur="500"/>
                                        <p:tgtEl>
                                          <p:spTgt spid="44"/>
                                        </p:tgtEl>
                                      </p:cBhvr>
                                    </p:animEffect>
                                  </p:childTnLst>
                                </p:cTn>
                              </p:par>
                              <p:par>
                                <p:cTn id="94" presetID="53" presetClass="entr" presetSubtype="16" fill="hold" grpId="0" nodeType="withEffect">
                                  <p:stCondLst>
                                    <p:cond delay="0"/>
                                  </p:stCondLst>
                                  <p:childTnLst>
                                    <p:set>
                                      <p:cBhvr>
                                        <p:cTn id="95" dur="1" fill="hold">
                                          <p:stCondLst>
                                            <p:cond delay="0"/>
                                          </p:stCondLst>
                                        </p:cTn>
                                        <p:tgtEl>
                                          <p:spTgt spid="45"/>
                                        </p:tgtEl>
                                        <p:attrNameLst>
                                          <p:attrName>style.visibility</p:attrName>
                                        </p:attrNameLst>
                                      </p:cBhvr>
                                      <p:to>
                                        <p:strVal val="visible"/>
                                      </p:to>
                                    </p:set>
                                    <p:anim calcmode="lin" valueType="num">
                                      <p:cBhvr>
                                        <p:cTn id="96" dur="500" fill="hold"/>
                                        <p:tgtEl>
                                          <p:spTgt spid="45"/>
                                        </p:tgtEl>
                                        <p:attrNameLst>
                                          <p:attrName>ppt_w</p:attrName>
                                        </p:attrNameLst>
                                      </p:cBhvr>
                                      <p:tavLst>
                                        <p:tav tm="0">
                                          <p:val>
                                            <p:fltVal val="0"/>
                                          </p:val>
                                        </p:tav>
                                        <p:tav tm="100000">
                                          <p:val>
                                            <p:strVal val="#ppt_w"/>
                                          </p:val>
                                        </p:tav>
                                      </p:tavLst>
                                    </p:anim>
                                    <p:anim calcmode="lin" valueType="num">
                                      <p:cBhvr>
                                        <p:cTn id="97" dur="500" fill="hold"/>
                                        <p:tgtEl>
                                          <p:spTgt spid="45"/>
                                        </p:tgtEl>
                                        <p:attrNameLst>
                                          <p:attrName>ppt_h</p:attrName>
                                        </p:attrNameLst>
                                      </p:cBhvr>
                                      <p:tavLst>
                                        <p:tav tm="0">
                                          <p:val>
                                            <p:fltVal val="0"/>
                                          </p:val>
                                        </p:tav>
                                        <p:tav tm="100000">
                                          <p:val>
                                            <p:strVal val="#ppt_h"/>
                                          </p:val>
                                        </p:tav>
                                      </p:tavLst>
                                    </p:anim>
                                    <p:animEffect transition="in" filter="fade">
                                      <p:cBhvr>
                                        <p:cTn id="98" dur="500"/>
                                        <p:tgtEl>
                                          <p:spTgt spid="45"/>
                                        </p:tgtEl>
                                      </p:cBhvr>
                                    </p:animEffect>
                                  </p:childTnLst>
                                </p:cTn>
                              </p:par>
                              <p:par>
                                <p:cTn id="99" presetID="53" presetClass="entr" presetSubtype="16" fill="hold" grpId="0" nodeType="withEffect">
                                  <p:stCondLst>
                                    <p:cond delay="0"/>
                                  </p:stCondLst>
                                  <p:childTnLst>
                                    <p:set>
                                      <p:cBhvr>
                                        <p:cTn id="100" dur="1" fill="hold">
                                          <p:stCondLst>
                                            <p:cond delay="0"/>
                                          </p:stCondLst>
                                        </p:cTn>
                                        <p:tgtEl>
                                          <p:spTgt spid="46"/>
                                        </p:tgtEl>
                                        <p:attrNameLst>
                                          <p:attrName>style.visibility</p:attrName>
                                        </p:attrNameLst>
                                      </p:cBhvr>
                                      <p:to>
                                        <p:strVal val="visible"/>
                                      </p:to>
                                    </p:set>
                                    <p:anim calcmode="lin" valueType="num">
                                      <p:cBhvr>
                                        <p:cTn id="101" dur="500" fill="hold"/>
                                        <p:tgtEl>
                                          <p:spTgt spid="46"/>
                                        </p:tgtEl>
                                        <p:attrNameLst>
                                          <p:attrName>ppt_w</p:attrName>
                                        </p:attrNameLst>
                                      </p:cBhvr>
                                      <p:tavLst>
                                        <p:tav tm="0">
                                          <p:val>
                                            <p:fltVal val="0"/>
                                          </p:val>
                                        </p:tav>
                                        <p:tav tm="100000">
                                          <p:val>
                                            <p:strVal val="#ppt_w"/>
                                          </p:val>
                                        </p:tav>
                                      </p:tavLst>
                                    </p:anim>
                                    <p:anim calcmode="lin" valueType="num">
                                      <p:cBhvr>
                                        <p:cTn id="102" dur="500" fill="hold"/>
                                        <p:tgtEl>
                                          <p:spTgt spid="46"/>
                                        </p:tgtEl>
                                        <p:attrNameLst>
                                          <p:attrName>ppt_h</p:attrName>
                                        </p:attrNameLst>
                                      </p:cBhvr>
                                      <p:tavLst>
                                        <p:tav tm="0">
                                          <p:val>
                                            <p:fltVal val="0"/>
                                          </p:val>
                                        </p:tav>
                                        <p:tav tm="100000">
                                          <p:val>
                                            <p:strVal val="#ppt_h"/>
                                          </p:val>
                                        </p:tav>
                                      </p:tavLst>
                                    </p:anim>
                                    <p:animEffect transition="in" filter="fade">
                                      <p:cBhvr>
                                        <p:cTn id="103" dur="500"/>
                                        <p:tgtEl>
                                          <p:spTgt spid="46"/>
                                        </p:tgtEl>
                                      </p:cBhvr>
                                    </p:animEffect>
                                  </p:childTnLst>
                                </p:cTn>
                              </p:par>
                              <p:par>
                                <p:cTn id="104" presetID="53" presetClass="entr" presetSubtype="16" fill="hold" grpId="0" nodeType="withEffect">
                                  <p:stCondLst>
                                    <p:cond delay="0"/>
                                  </p:stCondLst>
                                  <p:childTnLst>
                                    <p:set>
                                      <p:cBhvr>
                                        <p:cTn id="105" dur="1" fill="hold">
                                          <p:stCondLst>
                                            <p:cond delay="0"/>
                                          </p:stCondLst>
                                        </p:cTn>
                                        <p:tgtEl>
                                          <p:spTgt spid="47"/>
                                        </p:tgtEl>
                                        <p:attrNameLst>
                                          <p:attrName>style.visibility</p:attrName>
                                        </p:attrNameLst>
                                      </p:cBhvr>
                                      <p:to>
                                        <p:strVal val="visible"/>
                                      </p:to>
                                    </p:set>
                                    <p:anim calcmode="lin" valueType="num">
                                      <p:cBhvr>
                                        <p:cTn id="106" dur="500" fill="hold"/>
                                        <p:tgtEl>
                                          <p:spTgt spid="47"/>
                                        </p:tgtEl>
                                        <p:attrNameLst>
                                          <p:attrName>ppt_w</p:attrName>
                                        </p:attrNameLst>
                                      </p:cBhvr>
                                      <p:tavLst>
                                        <p:tav tm="0">
                                          <p:val>
                                            <p:fltVal val="0"/>
                                          </p:val>
                                        </p:tav>
                                        <p:tav tm="100000">
                                          <p:val>
                                            <p:strVal val="#ppt_w"/>
                                          </p:val>
                                        </p:tav>
                                      </p:tavLst>
                                    </p:anim>
                                    <p:anim calcmode="lin" valueType="num">
                                      <p:cBhvr>
                                        <p:cTn id="107" dur="500" fill="hold"/>
                                        <p:tgtEl>
                                          <p:spTgt spid="47"/>
                                        </p:tgtEl>
                                        <p:attrNameLst>
                                          <p:attrName>ppt_h</p:attrName>
                                        </p:attrNameLst>
                                      </p:cBhvr>
                                      <p:tavLst>
                                        <p:tav tm="0">
                                          <p:val>
                                            <p:fltVal val="0"/>
                                          </p:val>
                                        </p:tav>
                                        <p:tav tm="100000">
                                          <p:val>
                                            <p:strVal val="#ppt_h"/>
                                          </p:val>
                                        </p:tav>
                                      </p:tavLst>
                                    </p:anim>
                                    <p:animEffect transition="in" filter="fade">
                                      <p:cBhvr>
                                        <p:cTn id="108" dur="500"/>
                                        <p:tgtEl>
                                          <p:spTgt spid="47"/>
                                        </p:tgtEl>
                                      </p:cBhvr>
                                    </p:animEffect>
                                  </p:childTnLst>
                                </p:cTn>
                              </p:par>
                              <p:par>
                                <p:cTn id="109" presetID="53" presetClass="entr" presetSubtype="16" fill="hold" grpId="0" nodeType="withEffect">
                                  <p:stCondLst>
                                    <p:cond delay="0"/>
                                  </p:stCondLst>
                                  <p:childTnLst>
                                    <p:set>
                                      <p:cBhvr>
                                        <p:cTn id="110" dur="1" fill="hold">
                                          <p:stCondLst>
                                            <p:cond delay="0"/>
                                          </p:stCondLst>
                                        </p:cTn>
                                        <p:tgtEl>
                                          <p:spTgt spid="80"/>
                                        </p:tgtEl>
                                        <p:attrNameLst>
                                          <p:attrName>style.visibility</p:attrName>
                                        </p:attrNameLst>
                                      </p:cBhvr>
                                      <p:to>
                                        <p:strVal val="visible"/>
                                      </p:to>
                                    </p:set>
                                    <p:anim calcmode="lin" valueType="num">
                                      <p:cBhvr>
                                        <p:cTn id="111" dur="500" fill="hold"/>
                                        <p:tgtEl>
                                          <p:spTgt spid="80"/>
                                        </p:tgtEl>
                                        <p:attrNameLst>
                                          <p:attrName>ppt_w</p:attrName>
                                        </p:attrNameLst>
                                      </p:cBhvr>
                                      <p:tavLst>
                                        <p:tav tm="0">
                                          <p:val>
                                            <p:fltVal val="0"/>
                                          </p:val>
                                        </p:tav>
                                        <p:tav tm="100000">
                                          <p:val>
                                            <p:strVal val="#ppt_w"/>
                                          </p:val>
                                        </p:tav>
                                      </p:tavLst>
                                    </p:anim>
                                    <p:anim calcmode="lin" valueType="num">
                                      <p:cBhvr>
                                        <p:cTn id="112" dur="500" fill="hold"/>
                                        <p:tgtEl>
                                          <p:spTgt spid="80"/>
                                        </p:tgtEl>
                                        <p:attrNameLst>
                                          <p:attrName>ppt_h</p:attrName>
                                        </p:attrNameLst>
                                      </p:cBhvr>
                                      <p:tavLst>
                                        <p:tav tm="0">
                                          <p:val>
                                            <p:fltVal val="0"/>
                                          </p:val>
                                        </p:tav>
                                        <p:tav tm="100000">
                                          <p:val>
                                            <p:strVal val="#ppt_h"/>
                                          </p:val>
                                        </p:tav>
                                      </p:tavLst>
                                    </p:anim>
                                    <p:animEffect transition="in" filter="fade">
                                      <p:cBhvr>
                                        <p:cTn id="113" dur="500"/>
                                        <p:tgtEl>
                                          <p:spTgt spid="80"/>
                                        </p:tgtEl>
                                      </p:cBhvr>
                                    </p:animEffect>
                                  </p:childTnLst>
                                </p:cTn>
                              </p:par>
                            </p:childTnLst>
                          </p:cTn>
                        </p:par>
                      </p:childTnLst>
                    </p:cTn>
                  </p:par>
                  <p:par>
                    <p:cTn id="114" fill="hold">
                      <p:stCondLst>
                        <p:cond delay="indefinite"/>
                      </p:stCondLst>
                      <p:childTnLst>
                        <p:par>
                          <p:cTn id="115" fill="hold">
                            <p:stCondLst>
                              <p:cond delay="0"/>
                            </p:stCondLst>
                            <p:childTnLst>
                              <p:par>
                                <p:cTn id="116" presetID="14" presetClass="entr" presetSubtype="10" fill="hold" grpId="0" nodeType="clickEffect">
                                  <p:stCondLst>
                                    <p:cond delay="0"/>
                                  </p:stCondLst>
                                  <p:childTnLst>
                                    <p:set>
                                      <p:cBhvr>
                                        <p:cTn id="117" dur="1" fill="hold">
                                          <p:stCondLst>
                                            <p:cond delay="0"/>
                                          </p:stCondLst>
                                        </p:cTn>
                                        <p:tgtEl>
                                          <p:spTgt spid="48"/>
                                        </p:tgtEl>
                                        <p:attrNameLst>
                                          <p:attrName>style.visibility</p:attrName>
                                        </p:attrNameLst>
                                      </p:cBhvr>
                                      <p:to>
                                        <p:strVal val="visible"/>
                                      </p:to>
                                    </p:set>
                                    <p:animEffect transition="in" filter="randombar(horizontal)">
                                      <p:cBhvr>
                                        <p:cTn id="118" dur="500"/>
                                        <p:tgtEl>
                                          <p:spTgt spid="48"/>
                                        </p:tgtEl>
                                      </p:cBhvr>
                                    </p:animEffect>
                                  </p:childTnLst>
                                </p:cTn>
                              </p:par>
                            </p:childTnLst>
                          </p:cTn>
                        </p:par>
                      </p:childTnLst>
                    </p:cTn>
                  </p:par>
                  <p:par>
                    <p:cTn id="119" fill="hold">
                      <p:stCondLst>
                        <p:cond delay="indefinite"/>
                      </p:stCondLst>
                      <p:childTnLst>
                        <p:par>
                          <p:cTn id="120" fill="hold">
                            <p:stCondLst>
                              <p:cond delay="0"/>
                            </p:stCondLst>
                            <p:childTnLst>
                              <p:par>
                                <p:cTn id="121" presetID="14" presetClass="entr" presetSubtype="10" fill="hold" grpId="0" nodeType="clickEffect">
                                  <p:stCondLst>
                                    <p:cond delay="0"/>
                                  </p:stCondLst>
                                  <p:childTnLst>
                                    <p:set>
                                      <p:cBhvr>
                                        <p:cTn id="122" dur="1" fill="hold">
                                          <p:stCondLst>
                                            <p:cond delay="0"/>
                                          </p:stCondLst>
                                        </p:cTn>
                                        <p:tgtEl>
                                          <p:spTgt spid="50"/>
                                        </p:tgtEl>
                                        <p:attrNameLst>
                                          <p:attrName>style.visibility</p:attrName>
                                        </p:attrNameLst>
                                      </p:cBhvr>
                                      <p:to>
                                        <p:strVal val="visible"/>
                                      </p:to>
                                    </p:set>
                                    <p:animEffect transition="in" filter="randombar(horizontal)">
                                      <p:cBhvr>
                                        <p:cTn id="123" dur="500"/>
                                        <p:tgtEl>
                                          <p:spTgt spid="50"/>
                                        </p:tgtEl>
                                      </p:cBhvr>
                                    </p:animEffect>
                                  </p:childTnLst>
                                </p:cTn>
                              </p:par>
                            </p:childTnLst>
                          </p:cTn>
                        </p:par>
                      </p:childTnLst>
                    </p:cTn>
                  </p:par>
                  <p:par>
                    <p:cTn id="124" fill="hold">
                      <p:stCondLst>
                        <p:cond delay="indefinite"/>
                      </p:stCondLst>
                      <p:childTnLst>
                        <p:par>
                          <p:cTn id="125" fill="hold">
                            <p:stCondLst>
                              <p:cond delay="0"/>
                            </p:stCondLst>
                            <p:childTnLst>
                              <p:par>
                                <p:cTn id="126" presetID="14" presetClass="entr" presetSubtype="10" fill="hold" grpId="0" nodeType="clickEffect">
                                  <p:stCondLst>
                                    <p:cond delay="0"/>
                                  </p:stCondLst>
                                  <p:childTnLst>
                                    <p:set>
                                      <p:cBhvr>
                                        <p:cTn id="127" dur="1" fill="hold">
                                          <p:stCondLst>
                                            <p:cond delay="0"/>
                                          </p:stCondLst>
                                        </p:cTn>
                                        <p:tgtEl>
                                          <p:spTgt spid="49"/>
                                        </p:tgtEl>
                                        <p:attrNameLst>
                                          <p:attrName>style.visibility</p:attrName>
                                        </p:attrNameLst>
                                      </p:cBhvr>
                                      <p:to>
                                        <p:strVal val="visible"/>
                                      </p:to>
                                    </p:set>
                                    <p:animEffect transition="in" filter="randombar(horizontal)">
                                      <p:cBhvr>
                                        <p:cTn id="128" dur="500"/>
                                        <p:tgtEl>
                                          <p:spTgt spid="49"/>
                                        </p:tgtEl>
                                      </p:cBhvr>
                                    </p:animEffect>
                                  </p:childTnLst>
                                </p:cTn>
                              </p:par>
                            </p:childTnLst>
                          </p:cTn>
                        </p:par>
                      </p:childTnLst>
                    </p:cTn>
                  </p:par>
                  <p:par>
                    <p:cTn id="129" fill="hold">
                      <p:stCondLst>
                        <p:cond delay="indefinite"/>
                      </p:stCondLst>
                      <p:childTnLst>
                        <p:par>
                          <p:cTn id="130" fill="hold">
                            <p:stCondLst>
                              <p:cond delay="0"/>
                            </p:stCondLst>
                            <p:childTnLst>
                              <p:par>
                                <p:cTn id="131" presetID="14" presetClass="entr" presetSubtype="10" fill="hold" grpId="0" nodeType="clickEffect">
                                  <p:stCondLst>
                                    <p:cond delay="0"/>
                                  </p:stCondLst>
                                  <p:childTnLst>
                                    <p:set>
                                      <p:cBhvr>
                                        <p:cTn id="132" dur="1" fill="hold">
                                          <p:stCondLst>
                                            <p:cond delay="0"/>
                                          </p:stCondLst>
                                        </p:cTn>
                                        <p:tgtEl>
                                          <p:spTgt spid="51"/>
                                        </p:tgtEl>
                                        <p:attrNameLst>
                                          <p:attrName>style.visibility</p:attrName>
                                        </p:attrNameLst>
                                      </p:cBhvr>
                                      <p:to>
                                        <p:strVal val="visible"/>
                                      </p:to>
                                    </p:set>
                                    <p:animEffect transition="in" filter="randombar(horizontal)">
                                      <p:cBhvr>
                                        <p:cTn id="133"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37"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p:bldP spid="49" grpId="0"/>
      <p:bldP spid="50" grpId="0"/>
      <p:bldP spid="51" grpId="0"/>
      <p:bldP spid="80" grpId="0" animBg="1"/>
      <p:bldP spid="85" grpId="0"/>
      <p:bldP spid="8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3D85DA8-8816-B67E-FF99-8C9DA037402E}"/>
              </a:ext>
            </a:extLst>
          </p:cNvPr>
          <p:cNvGrpSpPr/>
          <p:nvPr/>
        </p:nvGrpSpPr>
        <p:grpSpPr>
          <a:xfrm>
            <a:off x="11455878" y="582000"/>
            <a:ext cx="595223" cy="5693999"/>
            <a:chOff x="11447251" y="380000"/>
            <a:chExt cx="595223" cy="5693999"/>
          </a:xfrm>
        </p:grpSpPr>
        <p:sp>
          <p:nvSpPr>
            <p:cNvPr id="3" name="Rectangle: Rounded Corners 2">
              <a:extLst>
                <a:ext uri="{FF2B5EF4-FFF2-40B4-BE49-F238E27FC236}">
                  <a16:creationId xmlns:a16="http://schemas.microsoft.com/office/drawing/2014/main" id="{ED5E7EE8-C51A-0682-21DC-FC17A30BB8CD}"/>
                </a:ext>
              </a:extLst>
            </p:cNvPr>
            <p:cNvSpPr/>
            <p:nvPr userDrawn="1"/>
          </p:nvSpPr>
          <p:spPr>
            <a:xfrm rot="5400000">
              <a:off x="11327638" y="49961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14BDD04D-2229-C194-3727-72A12ADCD91E}"/>
                </a:ext>
              </a:extLst>
            </p:cNvPr>
            <p:cNvSpPr/>
            <p:nvPr userDrawn="1"/>
          </p:nvSpPr>
          <p:spPr>
            <a:xfrm rot="5400000">
              <a:off x="11327638" y="147152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Rounded Corners 4">
              <a:extLst>
                <a:ext uri="{FF2B5EF4-FFF2-40B4-BE49-F238E27FC236}">
                  <a16:creationId xmlns:a16="http://schemas.microsoft.com/office/drawing/2014/main" id="{C9A4D072-1F99-C432-4090-FA7EF43BAD83}"/>
                </a:ext>
              </a:extLst>
            </p:cNvPr>
            <p:cNvSpPr/>
            <p:nvPr userDrawn="1"/>
          </p:nvSpPr>
          <p:spPr>
            <a:xfrm rot="5400000">
              <a:off x="11327637" y="244343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A5D84C47-4BB3-0B2A-7E56-81C9793D1AF9}"/>
                </a:ext>
              </a:extLst>
            </p:cNvPr>
            <p:cNvSpPr/>
            <p:nvPr userDrawn="1"/>
          </p:nvSpPr>
          <p:spPr>
            <a:xfrm rot="5400000">
              <a:off x="11327637" y="341534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4D89E068-10A1-2F17-1DFF-14708EF2F9F5}"/>
                </a:ext>
              </a:extLst>
            </p:cNvPr>
            <p:cNvSpPr/>
            <p:nvPr userDrawn="1"/>
          </p:nvSpPr>
          <p:spPr>
            <a:xfrm rot="5400000">
              <a:off x="11327637" y="438725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A5F70B22-F411-4C43-57A2-E324D938D442}"/>
                </a:ext>
              </a:extLst>
            </p:cNvPr>
            <p:cNvSpPr/>
            <p:nvPr userDrawn="1"/>
          </p:nvSpPr>
          <p:spPr>
            <a:xfrm rot="5400000">
              <a:off x="11327637" y="535916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Freeform: Shape 20">
            <a:extLst>
              <a:ext uri="{FF2B5EF4-FFF2-40B4-BE49-F238E27FC236}">
                <a16:creationId xmlns:a16="http://schemas.microsoft.com/office/drawing/2014/main" id="{8B88E115-6F8D-3EAD-3AD0-6A83CA4027D5}"/>
              </a:ext>
            </a:extLst>
          </p:cNvPr>
          <p:cNvSpPr/>
          <p:nvPr/>
        </p:nvSpPr>
        <p:spPr>
          <a:xfrm rot="5400000">
            <a:off x="11594610" y="2012271"/>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Freeform: Shape 21">
            <a:extLst>
              <a:ext uri="{FF2B5EF4-FFF2-40B4-BE49-F238E27FC236}">
                <a16:creationId xmlns:a16="http://schemas.microsoft.com/office/drawing/2014/main" id="{A1C7A11C-CD6E-633F-6791-EB6E2AD57EC9}"/>
              </a:ext>
            </a:extLst>
          </p:cNvPr>
          <p:cNvSpPr/>
          <p:nvPr/>
        </p:nvSpPr>
        <p:spPr>
          <a:xfrm rot="5400000">
            <a:off x="11598517" y="2970832"/>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Freeform: Shape 23">
            <a:extLst>
              <a:ext uri="{FF2B5EF4-FFF2-40B4-BE49-F238E27FC236}">
                <a16:creationId xmlns:a16="http://schemas.microsoft.com/office/drawing/2014/main" id="{2F275DE4-90F0-237C-27BB-A3058FF3F3CD}"/>
              </a:ext>
            </a:extLst>
          </p:cNvPr>
          <p:cNvSpPr/>
          <p:nvPr/>
        </p:nvSpPr>
        <p:spPr>
          <a:xfrm rot="5400000">
            <a:off x="11594609" y="4919990"/>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Shape 24">
            <a:extLst>
              <a:ext uri="{FF2B5EF4-FFF2-40B4-BE49-F238E27FC236}">
                <a16:creationId xmlns:a16="http://schemas.microsoft.com/office/drawing/2014/main" id="{C833FD36-C97D-7061-9068-D4A0B880B180}"/>
              </a:ext>
            </a:extLst>
          </p:cNvPr>
          <p:cNvSpPr/>
          <p:nvPr/>
        </p:nvSpPr>
        <p:spPr>
          <a:xfrm rot="5400000">
            <a:off x="11590701" y="5887449"/>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Shape 8">
            <a:extLst>
              <a:ext uri="{FF2B5EF4-FFF2-40B4-BE49-F238E27FC236}">
                <a16:creationId xmlns:a16="http://schemas.microsoft.com/office/drawing/2014/main" id="{61A7016F-4BD2-E9DD-BC75-5AF0227FD526}"/>
              </a:ext>
            </a:extLst>
          </p:cNvPr>
          <p:cNvSpPr/>
          <p:nvPr/>
        </p:nvSpPr>
        <p:spPr>
          <a:xfrm rot="5400000">
            <a:off x="11590700" y="1030837"/>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Rectangle: Rounded Corners 9">
            <a:extLst>
              <a:ext uri="{FF2B5EF4-FFF2-40B4-BE49-F238E27FC236}">
                <a16:creationId xmlns:a16="http://schemas.microsoft.com/office/drawing/2014/main" id="{76C997AF-930A-1DF6-8E84-E2A2248161C2}"/>
              </a:ext>
            </a:extLst>
          </p:cNvPr>
          <p:cNvSpPr/>
          <p:nvPr/>
        </p:nvSpPr>
        <p:spPr>
          <a:xfrm rot="5400000">
            <a:off x="11429612" y="3679596"/>
            <a:ext cx="661845" cy="470718"/>
          </a:xfrm>
          <a:prstGeom prst="roundRect">
            <a:avLst>
              <a:gd name="adj" fmla="val 50000"/>
            </a:avLst>
          </a:pr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ED74B6C5-B427-E23E-FA67-13F93E2BEBBF}"/>
              </a:ext>
            </a:extLst>
          </p:cNvPr>
          <p:cNvGrpSpPr/>
          <p:nvPr/>
        </p:nvGrpSpPr>
        <p:grpSpPr>
          <a:xfrm>
            <a:off x="11610587" y="695077"/>
            <a:ext cx="295329" cy="5161826"/>
            <a:chOff x="11610587" y="695077"/>
            <a:chExt cx="295329" cy="5161826"/>
          </a:xfrm>
        </p:grpSpPr>
        <p:pic>
          <p:nvPicPr>
            <p:cNvPr id="12" name="Picture 11">
              <a:extLst>
                <a:ext uri="{FF2B5EF4-FFF2-40B4-BE49-F238E27FC236}">
                  <a16:creationId xmlns:a16="http://schemas.microsoft.com/office/drawing/2014/main" id="{A669DBAE-4E05-45D9-F6F9-80BB4E70294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10587" y="3629151"/>
              <a:ext cx="285804" cy="285804"/>
            </a:xfrm>
            <a:prstGeom prst="rect">
              <a:avLst/>
            </a:prstGeom>
          </p:spPr>
        </p:pic>
        <p:pic>
          <p:nvPicPr>
            <p:cNvPr id="13" name="Picture 12">
              <a:extLst>
                <a:ext uri="{FF2B5EF4-FFF2-40B4-BE49-F238E27FC236}">
                  <a16:creationId xmlns:a16="http://schemas.microsoft.com/office/drawing/2014/main" id="{EB1DC9D1-5A6C-7D75-B70E-67A853C46A9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610587" y="4601061"/>
              <a:ext cx="285804" cy="285804"/>
            </a:xfrm>
            <a:prstGeom prst="rect">
              <a:avLst/>
            </a:prstGeom>
          </p:spPr>
        </p:pic>
        <p:pic>
          <p:nvPicPr>
            <p:cNvPr id="14" name="Picture 13">
              <a:extLst>
                <a:ext uri="{FF2B5EF4-FFF2-40B4-BE49-F238E27FC236}">
                  <a16:creationId xmlns:a16="http://schemas.microsoft.com/office/drawing/2014/main" id="{EC951B60-CACC-46AB-374C-D1AB6266D84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612004" y="2660073"/>
              <a:ext cx="282971" cy="282971"/>
            </a:xfrm>
            <a:prstGeom prst="rect">
              <a:avLst/>
            </a:prstGeom>
          </p:spPr>
        </p:pic>
        <p:pic>
          <p:nvPicPr>
            <p:cNvPr id="15" name="Picture 14">
              <a:extLst>
                <a:ext uri="{FF2B5EF4-FFF2-40B4-BE49-F238E27FC236}">
                  <a16:creationId xmlns:a16="http://schemas.microsoft.com/office/drawing/2014/main" id="{0342BB01-CBBD-AA4E-5F5D-A538AD5DDAF8}"/>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612585" y="1689326"/>
              <a:ext cx="281809" cy="281809"/>
            </a:xfrm>
            <a:prstGeom prst="rect">
              <a:avLst/>
            </a:prstGeom>
          </p:spPr>
        </p:pic>
        <p:pic>
          <p:nvPicPr>
            <p:cNvPr id="16" name="Picture 15">
              <a:extLst>
                <a:ext uri="{FF2B5EF4-FFF2-40B4-BE49-F238E27FC236}">
                  <a16:creationId xmlns:a16="http://schemas.microsoft.com/office/drawing/2014/main" id="{4918BB29-7041-590F-A114-DF3F7D6BF4A9}"/>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1610587" y="695077"/>
              <a:ext cx="285804" cy="285804"/>
            </a:xfrm>
            <a:prstGeom prst="rect">
              <a:avLst/>
            </a:prstGeom>
          </p:spPr>
        </p:pic>
        <p:pic>
          <p:nvPicPr>
            <p:cNvPr id="17" name="Picture 16">
              <a:extLst>
                <a:ext uri="{FF2B5EF4-FFF2-40B4-BE49-F238E27FC236}">
                  <a16:creationId xmlns:a16="http://schemas.microsoft.com/office/drawing/2014/main" id="{85948B6B-07BE-147E-FBE7-054E29C6701E}"/>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1620112" y="5571099"/>
              <a:ext cx="285804" cy="285804"/>
            </a:xfrm>
            <a:prstGeom prst="rect">
              <a:avLst/>
            </a:prstGeom>
          </p:spPr>
        </p:pic>
      </p:grpSp>
      <p:cxnSp>
        <p:nvCxnSpPr>
          <p:cNvPr id="18" name="Straight Connector 17">
            <a:extLst>
              <a:ext uri="{FF2B5EF4-FFF2-40B4-BE49-F238E27FC236}">
                <a16:creationId xmlns:a16="http://schemas.microsoft.com/office/drawing/2014/main" id="{0A73DAEA-F46C-F902-8CDC-E1C842A12CED}"/>
              </a:ext>
            </a:extLst>
          </p:cNvPr>
          <p:cNvCxnSpPr>
            <a:cxnSpLocks/>
          </p:cNvCxnSpPr>
          <p:nvPr/>
        </p:nvCxnSpPr>
        <p:spPr>
          <a:xfrm>
            <a:off x="11229975" y="481012"/>
            <a:ext cx="0" cy="5972175"/>
          </a:xfrm>
          <a:prstGeom prst="line">
            <a:avLst/>
          </a:prstGeom>
          <a:ln w="9525">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9" name="Rectangle: Rounded Corners 18">
            <a:extLst>
              <a:ext uri="{FF2B5EF4-FFF2-40B4-BE49-F238E27FC236}">
                <a16:creationId xmlns:a16="http://schemas.microsoft.com/office/drawing/2014/main" id="{48CA7844-41AE-CF56-F206-3E701A023089}"/>
              </a:ext>
            </a:extLst>
          </p:cNvPr>
          <p:cNvSpPr/>
          <p:nvPr/>
        </p:nvSpPr>
        <p:spPr>
          <a:xfrm>
            <a:off x="123825" y="95250"/>
            <a:ext cx="10949442" cy="6629400"/>
          </a:xfrm>
          <a:prstGeom prst="roundRect">
            <a:avLst>
              <a:gd name="adj" fmla="val 6178"/>
            </a:avLst>
          </a:prstGeom>
          <a:noFill/>
          <a:ln>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3D11DB2C-0B88-3DCE-B530-343D4A56D19E}"/>
              </a:ext>
            </a:extLst>
          </p:cNvPr>
          <p:cNvSpPr txBox="1"/>
          <p:nvPr/>
        </p:nvSpPr>
        <p:spPr>
          <a:xfrm>
            <a:off x="11479747" y="1020017"/>
            <a:ext cx="572173"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کلیات</a:t>
            </a:r>
            <a:endParaRPr lang="en-US" sz="1400" dirty="0">
              <a:solidFill>
                <a:schemeClr val="tx1">
                  <a:lumMod val="65000"/>
                  <a:lumOff val="35000"/>
                </a:schemeClr>
              </a:solidFill>
              <a:cs typeface="B Yekan" panose="00000400000000000000" pitchFamily="2" charset="-78"/>
            </a:endParaRPr>
          </a:p>
        </p:txBody>
      </p:sp>
      <p:sp>
        <p:nvSpPr>
          <p:cNvPr id="26" name="TextBox 25">
            <a:extLst>
              <a:ext uri="{FF2B5EF4-FFF2-40B4-BE49-F238E27FC236}">
                <a16:creationId xmlns:a16="http://schemas.microsoft.com/office/drawing/2014/main" id="{38E2833F-69AF-EF48-2604-06CCCC0F7C0B}"/>
              </a:ext>
            </a:extLst>
          </p:cNvPr>
          <p:cNvSpPr txBox="1"/>
          <p:nvPr/>
        </p:nvSpPr>
        <p:spPr>
          <a:xfrm>
            <a:off x="11479747" y="1962642"/>
            <a:ext cx="572172"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مبانی</a:t>
            </a:r>
            <a:endParaRPr lang="en-US" sz="1400" dirty="0">
              <a:solidFill>
                <a:schemeClr val="tx1">
                  <a:lumMod val="65000"/>
                  <a:lumOff val="35000"/>
                </a:schemeClr>
              </a:solidFill>
              <a:cs typeface="B Yekan" panose="00000400000000000000" pitchFamily="2" charset="-78"/>
            </a:endParaRPr>
          </a:p>
        </p:txBody>
      </p:sp>
      <p:sp>
        <p:nvSpPr>
          <p:cNvPr id="27" name="TextBox 26">
            <a:extLst>
              <a:ext uri="{FF2B5EF4-FFF2-40B4-BE49-F238E27FC236}">
                <a16:creationId xmlns:a16="http://schemas.microsoft.com/office/drawing/2014/main" id="{DDBAAE3D-68CD-7C32-DC3E-F556DBDCE79B}"/>
              </a:ext>
            </a:extLst>
          </p:cNvPr>
          <p:cNvSpPr txBox="1"/>
          <p:nvPr/>
        </p:nvSpPr>
        <p:spPr>
          <a:xfrm>
            <a:off x="11479748" y="2949169"/>
            <a:ext cx="572171"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روش</a:t>
            </a:r>
            <a:endParaRPr lang="en-US" sz="1400" dirty="0">
              <a:solidFill>
                <a:schemeClr val="tx1">
                  <a:lumMod val="65000"/>
                  <a:lumOff val="35000"/>
                </a:schemeClr>
              </a:solidFill>
              <a:cs typeface="B Yekan" panose="00000400000000000000" pitchFamily="2" charset="-78"/>
            </a:endParaRPr>
          </a:p>
        </p:txBody>
      </p:sp>
      <p:sp>
        <p:nvSpPr>
          <p:cNvPr id="28" name="TextBox 27">
            <a:extLst>
              <a:ext uri="{FF2B5EF4-FFF2-40B4-BE49-F238E27FC236}">
                <a16:creationId xmlns:a16="http://schemas.microsoft.com/office/drawing/2014/main" id="{8223D49D-72BF-02DC-BCEA-A20B4E47D73B}"/>
              </a:ext>
            </a:extLst>
          </p:cNvPr>
          <p:cNvSpPr txBox="1"/>
          <p:nvPr/>
        </p:nvSpPr>
        <p:spPr>
          <a:xfrm>
            <a:off x="11479748" y="3922458"/>
            <a:ext cx="572171"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تجزیه</a:t>
            </a:r>
            <a:endParaRPr lang="en-US" sz="1400" dirty="0">
              <a:solidFill>
                <a:schemeClr val="tx1">
                  <a:lumMod val="65000"/>
                  <a:lumOff val="35000"/>
                </a:schemeClr>
              </a:solidFill>
              <a:cs typeface="B Yekan" panose="00000400000000000000" pitchFamily="2" charset="-78"/>
            </a:endParaRPr>
          </a:p>
        </p:txBody>
      </p:sp>
      <p:sp>
        <p:nvSpPr>
          <p:cNvPr id="29" name="TextBox 28">
            <a:extLst>
              <a:ext uri="{FF2B5EF4-FFF2-40B4-BE49-F238E27FC236}">
                <a16:creationId xmlns:a16="http://schemas.microsoft.com/office/drawing/2014/main" id="{74AB6D31-0FD0-E088-4B0E-D5FBCFA6775A}"/>
              </a:ext>
            </a:extLst>
          </p:cNvPr>
          <p:cNvSpPr txBox="1"/>
          <p:nvPr/>
        </p:nvSpPr>
        <p:spPr>
          <a:xfrm>
            <a:off x="11526182" y="4894368"/>
            <a:ext cx="479303"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بحث</a:t>
            </a:r>
            <a:endParaRPr lang="en-US" sz="1400" dirty="0">
              <a:solidFill>
                <a:schemeClr val="tx1">
                  <a:lumMod val="65000"/>
                  <a:lumOff val="35000"/>
                </a:schemeClr>
              </a:solidFill>
              <a:cs typeface="B Yekan" panose="00000400000000000000" pitchFamily="2" charset="-78"/>
            </a:endParaRPr>
          </a:p>
        </p:txBody>
      </p:sp>
      <p:sp>
        <p:nvSpPr>
          <p:cNvPr id="30" name="TextBox 29">
            <a:extLst>
              <a:ext uri="{FF2B5EF4-FFF2-40B4-BE49-F238E27FC236}">
                <a16:creationId xmlns:a16="http://schemas.microsoft.com/office/drawing/2014/main" id="{6955F012-870D-019B-F614-114C7B15F6B9}"/>
              </a:ext>
            </a:extLst>
          </p:cNvPr>
          <p:cNvSpPr txBox="1"/>
          <p:nvPr/>
        </p:nvSpPr>
        <p:spPr>
          <a:xfrm>
            <a:off x="11499788" y="5866278"/>
            <a:ext cx="532090"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منابع</a:t>
            </a:r>
            <a:endParaRPr lang="en-US" sz="1400" dirty="0">
              <a:solidFill>
                <a:schemeClr val="tx1">
                  <a:lumMod val="65000"/>
                  <a:lumOff val="35000"/>
                </a:schemeClr>
              </a:solidFill>
              <a:cs typeface="B Yekan" panose="00000400000000000000" pitchFamily="2" charset="-78"/>
            </a:endParaRPr>
          </a:p>
        </p:txBody>
      </p:sp>
      <p:sp>
        <p:nvSpPr>
          <p:cNvPr id="31" name="Rectangle: Rounded Corners 30">
            <a:extLst>
              <a:ext uri="{FF2B5EF4-FFF2-40B4-BE49-F238E27FC236}">
                <a16:creationId xmlns:a16="http://schemas.microsoft.com/office/drawing/2014/main" id="{1B51200A-D7A2-3B19-EFBB-29E99A40E97C}"/>
              </a:ext>
            </a:extLst>
          </p:cNvPr>
          <p:cNvSpPr/>
          <p:nvPr/>
        </p:nvSpPr>
        <p:spPr>
          <a:xfrm rot="10800000">
            <a:off x="11570639" y="72981"/>
            <a:ext cx="390388" cy="403087"/>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t>ر</a:t>
            </a:r>
            <a:endParaRPr lang="en-US" dirty="0"/>
          </a:p>
        </p:txBody>
      </p:sp>
      <p:sp>
        <p:nvSpPr>
          <p:cNvPr id="32" name="Rectangle: Rounded Corners 31">
            <a:extLst>
              <a:ext uri="{FF2B5EF4-FFF2-40B4-BE49-F238E27FC236}">
                <a16:creationId xmlns:a16="http://schemas.microsoft.com/office/drawing/2014/main" id="{38DE32B2-BD96-32C1-C1D8-06AEB78705B6}"/>
              </a:ext>
            </a:extLst>
          </p:cNvPr>
          <p:cNvSpPr/>
          <p:nvPr/>
        </p:nvSpPr>
        <p:spPr>
          <a:xfrm rot="10800000">
            <a:off x="11562200" y="6386965"/>
            <a:ext cx="390388" cy="403087"/>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Freeform: Shape 32">
            <a:extLst>
              <a:ext uri="{FF2B5EF4-FFF2-40B4-BE49-F238E27FC236}">
                <a16:creationId xmlns:a16="http://schemas.microsoft.com/office/drawing/2014/main" id="{2093A124-B564-6937-C641-2589026E262A}"/>
              </a:ext>
            </a:extLst>
          </p:cNvPr>
          <p:cNvSpPr/>
          <p:nvPr/>
        </p:nvSpPr>
        <p:spPr>
          <a:xfrm rot="5400000">
            <a:off x="11669929" y="213109"/>
            <a:ext cx="215835" cy="315469"/>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4" name="Freeform: Shape 33">
            <a:extLst>
              <a:ext uri="{FF2B5EF4-FFF2-40B4-BE49-F238E27FC236}">
                <a16:creationId xmlns:a16="http://schemas.microsoft.com/office/drawing/2014/main" id="{28FECB4B-47FB-396F-480D-30AF0CB96991}"/>
              </a:ext>
            </a:extLst>
          </p:cNvPr>
          <p:cNvSpPr/>
          <p:nvPr/>
        </p:nvSpPr>
        <p:spPr>
          <a:xfrm rot="5400000">
            <a:off x="11657915" y="6529143"/>
            <a:ext cx="215835" cy="315469"/>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6" name="Picture 35">
            <a:hlinkClick r:id="" action="ppaction://hlinkshowjump?jump=firstslide"/>
            <a:extLst>
              <a:ext uri="{FF2B5EF4-FFF2-40B4-BE49-F238E27FC236}">
                <a16:creationId xmlns:a16="http://schemas.microsoft.com/office/drawing/2014/main" id="{DBDF585E-038E-B2F7-12D8-2FFACCF7117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604485" y="113967"/>
            <a:ext cx="319265" cy="319265"/>
          </a:xfrm>
          <a:prstGeom prst="rect">
            <a:avLst/>
          </a:prstGeom>
        </p:spPr>
      </p:pic>
      <p:sp>
        <p:nvSpPr>
          <p:cNvPr id="37" name="TextBox 36">
            <a:extLst>
              <a:ext uri="{FF2B5EF4-FFF2-40B4-BE49-F238E27FC236}">
                <a16:creationId xmlns:a16="http://schemas.microsoft.com/office/drawing/2014/main" id="{A384D1F6-4E79-6CAF-6525-D1B5C60905E1}"/>
              </a:ext>
            </a:extLst>
          </p:cNvPr>
          <p:cNvSpPr txBox="1"/>
          <p:nvPr/>
        </p:nvSpPr>
        <p:spPr>
          <a:xfrm>
            <a:off x="11530236" y="6388859"/>
            <a:ext cx="467762" cy="338554"/>
          </a:xfrm>
          <a:prstGeom prst="rect">
            <a:avLst/>
          </a:prstGeom>
          <a:noFill/>
        </p:spPr>
        <p:txBody>
          <a:bodyPr wrap="square" rtlCol="0">
            <a:spAutoFit/>
          </a:bodyPr>
          <a:lstStyle/>
          <a:p>
            <a:pPr algn="ctr"/>
            <a:r>
              <a:rPr lang="fa-IR" sz="1600" dirty="0">
                <a:solidFill>
                  <a:schemeClr val="tx1">
                    <a:lumMod val="65000"/>
                    <a:lumOff val="35000"/>
                  </a:schemeClr>
                </a:solidFill>
                <a:cs typeface="B Yekan" panose="00000400000000000000" pitchFamily="2" charset="-78"/>
              </a:rPr>
              <a:t>11</a:t>
            </a:r>
            <a:endParaRPr lang="en-US" sz="1600" dirty="0">
              <a:solidFill>
                <a:schemeClr val="tx1">
                  <a:lumMod val="65000"/>
                  <a:lumOff val="35000"/>
                </a:schemeClr>
              </a:solidFill>
              <a:cs typeface="B Yekan" panose="00000400000000000000" pitchFamily="2" charset="-78"/>
            </a:endParaRPr>
          </a:p>
        </p:txBody>
      </p:sp>
      <p:sp>
        <p:nvSpPr>
          <p:cNvPr id="39" name="Oval 38">
            <a:extLst>
              <a:ext uri="{FF2B5EF4-FFF2-40B4-BE49-F238E27FC236}">
                <a16:creationId xmlns:a16="http://schemas.microsoft.com/office/drawing/2014/main" id="{25B5E435-561C-91B8-072C-DB40758924A9}"/>
              </a:ext>
            </a:extLst>
          </p:cNvPr>
          <p:cNvSpPr/>
          <p:nvPr/>
        </p:nvSpPr>
        <p:spPr>
          <a:xfrm>
            <a:off x="11122780" y="3800102"/>
            <a:ext cx="210393" cy="210393"/>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72661FB0-4B3A-DBAC-8B17-3BD315DE1B56}"/>
              </a:ext>
            </a:extLst>
          </p:cNvPr>
          <p:cNvSpPr txBox="1"/>
          <p:nvPr/>
        </p:nvSpPr>
        <p:spPr>
          <a:xfrm>
            <a:off x="295609" y="1020017"/>
            <a:ext cx="10606746" cy="5640006"/>
          </a:xfrm>
          <a:prstGeom prst="rect">
            <a:avLst/>
          </a:prstGeom>
          <a:noFill/>
        </p:spPr>
        <p:txBody>
          <a:bodyPr wrap="square">
            <a:spAutoFit/>
          </a:bodyPr>
          <a:lstStyle/>
          <a:p>
            <a:pPr algn="justLow" rtl="1">
              <a:lnSpc>
                <a:spcPct val="20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a:t>
            </a:r>
            <a:r>
              <a:rPr lang="fa-IR" sz="1400" b="1" dirty="0">
                <a:latin typeface="Kalameh" pitchFamily="2" charset="-78"/>
                <a:cs typeface="B Nazanin" panose="00000400000000000000" pitchFamily="2" charset="-78"/>
              </a:rPr>
              <a:t>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a:t>
            </a:r>
            <a:r>
              <a:rPr lang="fa-IR" sz="1400" b="1" dirty="0">
                <a:latin typeface="Kalameh" pitchFamily="2" charset="-78"/>
                <a:cs typeface="B Nazanin" panose="00000400000000000000" pitchFamily="2" charset="-78"/>
              </a:rPr>
              <a:t>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400" dirty="0"/>
          </a:p>
        </p:txBody>
      </p:sp>
      <p:sp>
        <p:nvSpPr>
          <p:cNvPr id="35" name="Rectangle: Rounded Corners 34">
            <a:extLst>
              <a:ext uri="{FF2B5EF4-FFF2-40B4-BE49-F238E27FC236}">
                <a16:creationId xmlns:a16="http://schemas.microsoft.com/office/drawing/2014/main" id="{62A8580F-1CA2-94F0-649E-6D1744CCAE39}"/>
              </a:ext>
            </a:extLst>
          </p:cNvPr>
          <p:cNvSpPr/>
          <p:nvPr/>
        </p:nvSpPr>
        <p:spPr>
          <a:xfrm>
            <a:off x="8974318" y="318402"/>
            <a:ext cx="1970917" cy="596418"/>
          </a:xfrm>
          <a:prstGeom prst="roundRect">
            <a:avLst>
              <a:gd name="adj" fmla="val 50000"/>
            </a:avLst>
          </a:pr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5F3C41D9-8AF7-1A78-C512-3916EBDC9E49}"/>
              </a:ext>
            </a:extLst>
          </p:cNvPr>
          <p:cNvSpPr txBox="1"/>
          <p:nvPr/>
        </p:nvSpPr>
        <p:spPr>
          <a:xfrm>
            <a:off x="8487556" y="656254"/>
            <a:ext cx="2468644" cy="307777"/>
          </a:xfrm>
          <a:prstGeom prst="rect">
            <a:avLst/>
          </a:prstGeom>
          <a:noFill/>
          <a:ln>
            <a:noFill/>
          </a:ln>
        </p:spPr>
        <p:txBody>
          <a:bodyPr wrap="square" rtlCol="0">
            <a:spAutoFit/>
          </a:bodyPr>
          <a:lstStyle/>
          <a:p>
            <a:r>
              <a:rPr lang="fa-IR" sz="1400" dirty="0">
                <a:solidFill>
                  <a:schemeClr val="tx1">
                    <a:lumMod val="65000"/>
                    <a:lumOff val="35000"/>
                  </a:schemeClr>
                </a:solidFill>
                <a:cs typeface="B Titr" panose="00000700000000000000" pitchFamily="2" charset="-78"/>
              </a:rPr>
              <a:t>زیر عنـوان اصلــی را وارد کـنید</a:t>
            </a:r>
            <a:endParaRPr lang="en-US" sz="1400" dirty="0">
              <a:solidFill>
                <a:schemeClr val="tx1">
                  <a:lumMod val="65000"/>
                  <a:lumOff val="35000"/>
                </a:schemeClr>
              </a:solidFill>
              <a:cs typeface="B Titr" panose="00000700000000000000" pitchFamily="2" charset="-78"/>
            </a:endParaRPr>
          </a:p>
        </p:txBody>
      </p:sp>
      <p:sp>
        <p:nvSpPr>
          <p:cNvPr id="40" name="TextBox 39">
            <a:extLst>
              <a:ext uri="{FF2B5EF4-FFF2-40B4-BE49-F238E27FC236}">
                <a16:creationId xmlns:a16="http://schemas.microsoft.com/office/drawing/2014/main" id="{2AA01B3C-8CE9-7CED-F578-47838F818542}"/>
              </a:ext>
            </a:extLst>
          </p:cNvPr>
          <p:cNvSpPr txBox="1"/>
          <p:nvPr/>
        </p:nvSpPr>
        <p:spPr>
          <a:xfrm>
            <a:off x="9231563" y="266726"/>
            <a:ext cx="1725503" cy="369332"/>
          </a:xfrm>
          <a:prstGeom prst="rect">
            <a:avLst/>
          </a:prstGeom>
          <a:noFill/>
        </p:spPr>
        <p:txBody>
          <a:bodyPr wrap="square" rtlCol="0">
            <a:spAutoFit/>
          </a:bodyPr>
          <a:lstStyle/>
          <a:p>
            <a:pPr algn="ctr" rtl="1"/>
            <a:r>
              <a:rPr lang="fa-IR" dirty="0">
                <a:cs typeface="B Titr" panose="00000700000000000000" pitchFamily="2" charset="-78"/>
              </a:rPr>
              <a:t>تیتر عنوان موضوع</a:t>
            </a:r>
            <a:endParaRPr lang="en-US" dirty="0">
              <a:cs typeface="B Titr" panose="00000700000000000000" pitchFamily="2" charset="-78"/>
            </a:endParaRPr>
          </a:p>
        </p:txBody>
      </p:sp>
    </p:spTree>
    <p:extLst>
      <p:ext uri="{BB962C8B-B14F-4D97-AF65-F5344CB8AC3E}">
        <p14:creationId xmlns:p14="http://schemas.microsoft.com/office/powerpoint/2010/main" val="357031812"/>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randombar(horizontal)">
                                      <p:cBhvr>
                                        <p:cTn id="7" dur="500"/>
                                        <p:tgtEl>
                                          <p:spTgt spid="40"/>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8"/>
                                        </p:tgtEl>
                                        <p:attrNameLst>
                                          <p:attrName>style.visibility</p:attrName>
                                        </p:attrNameLst>
                                      </p:cBhvr>
                                      <p:to>
                                        <p:strVal val="visible"/>
                                      </p:to>
                                    </p:set>
                                    <p:animEffect transition="in" filter="randombar(horizontal)">
                                      <p:cBhvr>
                                        <p:cTn id="10" dur="500"/>
                                        <p:tgtEl>
                                          <p:spTgt spid="38"/>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2" fill="hold" grpId="0" nodeType="click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right)">
                                      <p:cBhvr>
                                        <p:cTn id="1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38" grpId="0"/>
      <p:bldP spid="4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3D85DA8-8816-B67E-FF99-8C9DA037402E}"/>
              </a:ext>
            </a:extLst>
          </p:cNvPr>
          <p:cNvGrpSpPr/>
          <p:nvPr/>
        </p:nvGrpSpPr>
        <p:grpSpPr>
          <a:xfrm>
            <a:off x="11455878" y="582000"/>
            <a:ext cx="595223" cy="5693999"/>
            <a:chOff x="11447251" y="380000"/>
            <a:chExt cx="595223" cy="5693999"/>
          </a:xfrm>
        </p:grpSpPr>
        <p:sp>
          <p:nvSpPr>
            <p:cNvPr id="3" name="Rectangle: Rounded Corners 2">
              <a:extLst>
                <a:ext uri="{FF2B5EF4-FFF2-40B4-BE49-F238E27FC236}">
                  <a16:creationId xmlns:a16="http://schemas.microsoft.com/office/drawing/2014/main" id="{ED5E7EE8-C51A-0682-21DC-FC17A30BB8CD}"/>
                </a:ext>
              </a:extLst>
            </p:cNvPr>
            <p:cNvSpPr/>
            <p:nvPr userDrawn="1"/>
          </p:nvSpPr>
          <p:spPr>
            <a:xfrm rot="5400000">
              <a:off x="11327638" y="49961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14BDD04D-2229-C194-3727-72A12ADCD91E}"/>
                </a:ext>
              </a:extLst>
            </p:cNvPr>
            <p:cNvSpPr/>
            <p:nvPr userDrawn="1"/>
          </p:nvSpPr>
          <p:spPr>
            <a:xfrm rot="5400000">
              <a:off x="11327638" y="147152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Rounded Corners 4">
              <a:extLst>
                <a:ext uri="{FF2B5EF4-FFF2-40B4-BE49-F238E27FC236}">
                  <a16:creationId xmlns:a16="http://schemas.microsoft.com/office/drawing/2014/main" id="{C9A4D072-1F99-C432-4090-FA7EF43BAD83}"/>
                </a:ext>
              </a:extLst>
            </p:cNvPr>
            <p:cNvSpPr/>
            <p:nvPr userDrawn="1"/>
          </p:nvSpPr>
          <p:spPr>
            <a:xfrm rot="5400000">
              <a:off x="11327637" y="244343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A5D84C47-4BB3-0B2A-7E56-81C9793D1AF9}"/>
                </a:ext>
              </a:extLst>
            </p:cNvPr>
            <p:cNvSpPr/>
            <p:nvPr userDrawn="1"/>
          </p:nvSpPr>
          <p:spPr>
            <a:xfrm rot="5400000">
              <a:off x="11327637" y="341534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4D89E068-10A1-2F17-1DFF-14708EF2F9F5}"/>
                </a:ext>
              </a:extLst>
            </p:cNvPr>
            <p:cNvSpPr/>
            <p:nvPr userDrawn="1"/>
          </p:nvSpPr>
          <p:spPr>
            <a:xfrm rot="5400000">
              <a:off x="11327637" y="438725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A5F70B22-F411-4C43-57A2-E324D938D442}"/>
                </a:ext>
              </a:extLst>
            </p:cNvPr>
            <p:cNvSpPr/>
            <p:nvPr userDrawn="1"/>
          </p:nvSpPr>
          <p:spPr>
            <a:xfrm rot="5400000">
              <a:off x="11327637" y="535916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Freeform: Shape 20">
            <a:extLst>
              <a:ext uri="{FF2B5EF4-FFF2-40B4-BE49-F238E27FC236}">
                <a16:creationId xmlns:a16="http://schemas.microsoft.com/office/drawing/2014/main" id="{8B88E115-6F8D-3EAD-3AD0-6A83CA4027D5}"/>
              </a:ext>
            </a:extLst>
          </p:cNvPr>
          <p:cNvSpPr/>
          <p:nvPr/>
        </p:nvSpPr>
        <p:spPr>
          <a:xfrm rot="5400000">
            <a:off x="11594610" y="2012271"/>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Freeform: Shape 21">
            <a:extLst>
              <a:ext uri="{FF2B5EF4-FFF2-40B4-BE49-F238E27FC236}">
                <a16:creationId xmlns:a16="http://schemas.microsoft.com/office/drawing/2014/main" id="{A1C7A11C-CD6E-633F-6791-EB6E2AD57EC9}"/>
              </a:ext>
            </a:extLst>
          </p:cNvPr>
          <p:cNvSpPr/>
          <p:nvPr/>
        </p:nvSpPr>
        <p:spPr>
          <a:xfrm rot="5400000">
            <a:off x="11598517" y="2970832"/>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Freeform: Shape 23">
            <a:extLst>
              <a:ext uri="{FF2B5EF4-FFF2-40B4-BE49-F238E27FC236}">
                <a16:creationId xmlns:a16="http://schemas.microsoft.com/office/drawing/2014/main" id="{2F275DE4-90F0-237C-27BB-A3058FF3F3CD}"/>
              </a:ext>
            </a:extLst>
          </p:cNvPr>
          <p:cNvSpPr/>
          <p:nvPr/>
        </p:nvSpPr>
        <p:spPr>
          <a:xfrm rot="5400000">
            <a:off x="11594609" y="4919990"/>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Shape 24">
            <a:extLst>
              <a:ext uri="{FF2B5EF4-FFF2-40B4-BE49-F238E27FC236}">
                <a16:creationId xmlns:a16="http://schemas.microsoft.com/office/drawing/2014/main" id="{C833FD36-C97D-7061-9068-D4A0B880B180}"/>
              </a:ext>
            </a:extLst>
          </p:cNvPr>
          <p:cNvSpPr/>
          <p:nvPr/>
        </p:nvSpPr>
        <p:spPr>
          <a:xfrm rot="5400000">
            <a:off x="11590701" y="5887449"/>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Shape 8">
            <a:extLst>
              <a:ext uri="{FF2B5EF4-FFF2-40B4-BE49-F238E27FC236}">
                <a16:creationId xmlns:a16="http://schemas.microsoft.com/office/drawing/2014/main" id="{61A7016F-4BD2-E9DD-BC75-5AF0227FD526}"/>
              </a:ext>
            </a:extLst>
          </p:cNvPr>
          <p:cNvSpPr/>
          <p:nvPr/>
        </p:nvSpPr>
        <p:spPr>
          <a:xfrm rot="5400000">
            <a:off x="11590700" y="1030837"/>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Rectangle: Rounded Corners 9">
            <a:extLst>
              <a:ext uri="{FF2B5EF4-FFF2-40B4-BE49-F238E27FC236}">
                <a16:creationId xmlns:a16="http://schemas.microsoft.com/office/drawing/2014/main" id="{76C997AF-930A-1DF6-8E84-E2A2248161C2}"/>
              </a:ext>
            </a:extLst>
          </p:cNvPr>
          <p:cNvSpPr/>
          <p:nvPr/>
        </p:nvSpPr>
        <p:spPr>
          <a:xfrm rot="5400000">
            <a:off x="11429612" y="3679596"/>
            <a:ext cx="661845" cy="470718"/>
          </a:xfrm>
          <a:prstGeom prst="roundRect">
            <a:avLst>
              <a:gd name="adj" fmla="val 50000"/>
            </a:avLst>
          </a:pr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ED74B6C5-B427-E23E-FA67-13F93E2BEBBF}"/>
              </a:ext>
            </a:extLst>
          </p:cNvPr>
          <p:cNvGrpSpPr/>
          <p:nvPr/>
        </p:nvGrpSpPr>
        <p:grpSpPr>
          <a:xfrm>
            <a:off x="11610587" y="695077"/>
            <a:ext cx="295329" cy="5161826"/>
            <a:chOff x="11610587" y="695077"/>
            <a:chExt cx="295329" cy="5161826"/>
          </a:xfrm>
        </p:grpSpPr>
        <p:pic>
          <p:nvPicPr>
            <p:cNvPr id="12" name="Picture 11">
              <a:extLst>
                <a:ext uri="{FF2B5EF4-FFF2-40B4-BE49-F238E27FC236}">
                  <a16:creationId xmlns:a16="http://schemas.microsoft.com/office/drawing/2014/main" id="{A669DBAE-4E05-45D9-F6F9-80BB4E70294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10587" y="3629151"/>
              <a:ext cx="285804" cy="285804"/>
            </a:xfrm>
            <a:prstGeom prst="rect">
              <a:avLst/>
            </a:prstGeom>
          </p:spPr>
        </p:pic>
        <p:pic>
          <p:nvPicPr>
            <p:cNvPr id="13" name="Picture 12">
              <a:extLst>
                <a:ext uri="{FF2B5EF4-FFF2-40B4-BE49-F238E27FC236}">
                  <a16:creationId xmlns:a16="http://schemas.microsoft.com/office/drawing/2014/main" id="{EB1DC9D1-5A6C-7D75-B70E-67A853C46A9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610587" y="4601061"/>
              <a:ext cx="285804" cy="285804"/>
            </a:xfrm>
            <a:prstGeom prst="rect">
              <a:avLst/>
            </a:prstGeom>
          </p:spPr>
        </p:pic>
        <p:pic>
          <p:nvPicPr>
            <p:cNvPr id="14" name="Picture 13">
              <a:extLst>
                <a:ext uri="{FF2B5EF4-FFF2-40B4-BE49-F238E27FC236}">
                  <a16:creationId xmlns:a16="http://schemas.microsoft.com/office/drawing/2014/main" id="{EC951B60-CACC-46AB-374C-D1AB6266D84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612004" y="2660073"/>
              <a:ext cx="282971" cy="282971"/>
            </a:xfrm>
            <a:prstGeom prst="rect">
              <a:avLst/>
            </a:prstGeom>
          </p:spPr>
        </p:pic>
        <p:pic>
          <p:nvPicPr>
            <p:cNvPr id="15" name="Picture 14">
              <a:extLst>
                <a:ext uri="{FF2B5EF4-FFF2-40B4-BE49-F238E27FC236}">
                  <a16:creationId xmlns:a16="http://schemas.microsoft.com/office/drawing/2014/main" id="{0342BB01-CBBD-AA4E-5F5D-A538AD5DDAF8}"/>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612585" y="1689326"/>
              <a:ext cx="281809" cy="281809"/>
            </a:xfrm>
            <a:prstGeom prst="rect">
              <a:avLst/>
            </a:prstGeom>
          </p:spPr>
        </p:pic>
        <p:pic>
          <p:nvPicPr>
            <p:cNvPr id="16" name="Picture 15">
              <a:extLst>
                <a:ext uri="{FF2B5EF4-FFF2-40B4-BE49-F238E27FC236}">
                  <a16:creationId xmlns:a16="http://schemas.microsoft.com/office/drawing/2014/main" id="{4918BB29-7041-590F-A114-DF3F7D6BF4A9}"/>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1610587" y="695077"/>
              <a:ext cx="285804" cy="285804"/>
            </a:xfrm>
            <a:prstGeom prst="rect">
              <a:avLst/>
            </a:prstGeom>
          </p:spPr>
        </p:pic>
        <p:pic>
          <p:nvPicPr>
            <p:cNvPr id="17" name="Picture 16">
              <a:extLst>
                <a:ext uri="{FF2B5EF4-FFF2-40B4-BE49-F238E27FC236}">
                  <a16:creationId xmlns:a16="http://schemas.microsoft.com/office/drawing/2014/main" id="{85948B6B-07BE-147E-FBE7-054E29C6701E}"/>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1620112" y="5571099"/>
              <a:ext cx="285804" cy="285804"/>
            </a:xfrm>
            <a:prstGeom prst="rect">
              <a:avLst/>
            </a:prstGeom>
          </p:spPr>
        </p:pic>
      </p:grpSp>
      <p:cxnSp>
        <p:nvCxnSpPr>
          <p:cNvPr id="18" name="Straight Connector 17">
            <a:extLst>
              <a:ext uri="{FF2B5EF4-FFF2-40B4-BE49-F238E27FC236}">
                <a16:creationId xmlns:a16="http://schemas.microsoft.com/office/drawing/2014/main" id="{0A73DAEA-F46C-F902-8CDC-E1C842A12CED}"/>
              </a:ext>
            </a:extLst>
          </p:cNvPr>
          <p:cNvCxnSpPr>
            <a:cxnSpLocks/>
          </p:cNvCxnSpPr>
          <p:nvPr/>
        </p:nvCxnSpPr>
        <p:spPr>
          <a:xfrm>
            <a:off x="11229975" y="481012"/>
            <a:ext cx="0" cy="5972175"/>
          </a:xfrm>
          <a:prstGeom prst="line">
            <a:avLst/>
          </a:prstGeom>
          <a:ln w="9525">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9" name="Rectangle: Rounded Corners 18">
            <a:extLst>
              <a:ext uri="{FF2B5EF4-FFF2-40B4-BE49-F238E27FC236}">
                <a16:creationId xmlns:a16="http://schemas.microsoft.com/office/drawing/2014/main" id="{48CA7844-41AE-CF56-F206-3E701A023089}"/>
              </a:ext>
            </a:extLst>
          </p:cNvPr>
          <p:cNvSpPr/>
          <p:nvPr/>
        </p:nvSpPr>
        <p:spPr>
          <a:xfrm>
            <a:off x="123825" y="95250"/>
            <a:ext cx="10949442" cy="6629400"/>
          </a:xfrm>
          <a:prstGeom prst="roundRect">
            <a:avLst>
              <a:gd name="adj" fmla="val 6178"/>
            </a:avLst>
          </a:prstGeom>
          <a:noFill/>
          <a:ln>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3D11DB2C-0B88-3DCE-B530-343D4A56D19E}"/>
              </a:ext>
            </a:extLst>
          </p:cNvPr>
          <p:cNvSpPr txBox="1"/>
          <p:nvPr/>
        </p:nvSpPr>
        <p:spPr>
          <a:xfrm>
            <a:off x="11479747" y="1020017"/>
            <a:ext cx="572173"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کلیات</a:t>
            </a:r>
            <a:endParaRPr lang="en-US" sz="1400" dirty="0">
              <a:solidFill>
                <a:schemeClr val="tx1">
                  <a:lumMod val="65000"/>
                  <a:lumOff val="35000"/>
                </a:schemeClr>
              </a:solidFill>
              <a:cs typeface="B Yekan" panose="00000400000000000000" pitchFamily="2" charset="-78"/>
            </a:endParaRPr>
          </a:p>
        </p:txBody>
      </p:sp>
      <p:sp>
        <p:nvSpPr>
          <p:cNvPr id="26" name="TextBox 25">
            <a:extLst>
              <a:ext uri="{FF2B5EF4-FFF2-40B4-BE49-F238E27FC236}">
                <a16:creationId xmlns:a16="http://schemas.microsoft.com/office/drawing/2014/main" id="{38E2833F-69AF-EF48-2604-06CCCC0F7C0B}"/>
              </a:ext>
            </a:extLst>
          </p:cNvPr>
          <p:cNvSpPr txBox="1"/>
          <p:nvPr/>
        </p:nvSpPr>
        <p:spPr>
          <a:xfrm>
            <a:off x="11479747" y="1962642"/>
            <a:ext cx="572172"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مبانی</a:t>
            </a:r>
            <a:endParaRPr lang="en-US" sz="1400" dirty="0">
              <a:solidFill>
                <a:schemeClr val="tx1">
                  <a:lumMod val="65000"/>
                  <a:lumOff val="35000"/>
                </a:schemeClr>
              </a:solidFill>
              <a:cs typeface="B Yekan" panose="00000400000000000000" pitchFamily="2" charset="-78"/>
            </a:endParaRPr>
          </a:p>
        </p:txBody>
      </p:sp>
      <p:sp>
        <p:nvSpPr>
          <p:cNvPr id="27" name="TextBox 26">
            <a:extLst>
              <a:ext uri="{FF2B5EF4-FFF2-40B4-BE49-F238E27FC236}">
                <a16:creationId xmlns:a16="http://schemas.microsoft.com/office/drawing/2014/main" id="{DDBAAE3D-68CD-7C32-DC3E-F556DBDCE79B}"/>
              </a:ext>
            </a:extLst>
          </p:cNvPr>
          <p:cNvSpPr txBox="1"/>
          <p:nvPr/>
        </p:nvSpPr>
        <p:spPr>
          <a:xfrm>
            <a:off x="11479748" y="2949169"/>
            <a:ext cx="572171"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روش</a:t>
            </a:r>
            <a:endParaRPr lang="en-US" sz="1400" dirty="0">
              <a:solidFill>
                <a:schemeClr val="tx1">
                  <a:lumMod val="65000"/>
                  <a:lumOff val="35000"/>
                </a:schemeClr>
              </a:solidFill>
              <a:cs typeface="B Yekan" panose="00000400000000000000" pitchFamily="2" charset="-78"/>
            </a:endParaRPr>
          </a:p>
        </p:txBody>
      </p:sp>
      <p:sp>
        <p:nvSpPr>
          <p:cNvPr id="28" name="TextBox 27">
            <a:extLst>
              <a:ext uri="{FF2B5EF4-FFF2-40B4-BE49-F238E27FC236}">
                <a16:creationId xmlns:a16="http://schemas.microsoft.com/office/drawing/2014/main" id="{8223D49D-72BF-02DC-BCEA-A20B4E47D73B}"/>
              </a:ext>
            </a:extLst>
          </p:cNvPr>
          <p:cNvSpPr txBox="1"/>
          <p:nvPr/>
        </p:nvSpPr>
        <p:spPr>
          <a:xfrm>
            <a:off x="11479748" y="3922458"/>
            <a:ext cx="572171"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تجزیه</a:t>
            </a:r>
            <a:endParaRPr lang="en-US" sz="1400" dirty="0">
              <a:solidFill>
                <a:schemeClr val="tx1">
                  <a:lumMod val="65000"/>
                  <a:lumOff val="35000"/>
                </a:schemeClr>
              </a:solidFill>
              <a:cs typeface="B Yekan" panose="00000400000000000000" pitchFamily="2" charset="-78"/>
            </a:endParaRPr>
          </a:p>
        </p:txBody>
      </p:sp>
      <p:sp>
        <p:nvSpPr>
          <p:cNvPr id="29" name="TextBox 28">
            <a:extLst>
              <a:ext uri="{FF2B5EF4-FFF2-40B4-BE49-F238E27FC236}">
                <a16:creationId xmlns:a16="http://schemas.microsoft.com/office/drawing/2014/main" id="{74AB6D31-0FD0-E088-4B0E-D5FBCFA6775A}"/>
              </a:ext>
            </a:extLst>
          </p:cNvPr>
          <p:cNvSpPr txBox="1"/>
          <p:nvPr/>
        </p:nvSpPr>
        <p:spPr>
          <a:xfrm>
            <a:off x="11526182" y="4894368"/>
            <a:ext cx="479303"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بحث</a:t>
            </a:r>
            <a:endParaRPr lang="en-US" sz="1400" dirty="0">
              <a:solidFill>
                <a:schemeClr val="tx1">
                  <a:lumMod val="65000"/>
                  <a:lumOff val="35000"/>
                </a:schemeClr>
              </a:solidFill>
              <a:cs typeface="B Yekan" panose="00000400000000000000" pitchFamily="2" charset="-78"/>
            </a:endParaRPr>
          </a:p>
        </p:txBody>
      </p:sp>
      <p:sp>
        <p:nvSpPr>
          <p:cNvPr id="30" name="TextBox 29">
            <a:extLst>
              <a:ext uri="{FF2B5EF4-FFF2-40B4-BE49-F238E27FC236}">
                <a16:creationId xmlns:a16="http://schemas.microsoft.com/office/drawing/2014/main" id="{6955F012-870D-019B-F614-114C7B15F6B9}"/>
              </a:ext>
            </a:extLst>
          </p:cNvPr>
          <p:cNvSpPr txBox="1"/>
          <p:nvPr/>
        </p:nvSpPr>
        <p:spPr>
          <a:xfrm>
            <a:off x="11499788" y="5866278"/>
            <a:ext cx="532090"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منابع</a:t>
            </a:r>
            <a:endParaRPr lang="en-US" sz="1400" dirty="0">
              <a:solidFill>
                <a:schemeClr val="tx1">
                  <a:lumMod val="65000"/>
                  <a:lumOff val="35000"/>
                </a:schemeClr>
              </a:solidFill>
              <a:cs typeface="B Yekan" panose="00000400000000000000" pitchFamily="2" charset="-78"/>
            </a:endParaRPr>
          </a:p>
        </p:txBody>
      </p:sp>
      <p:sp>
        <p:nvSpPr>
          <p:cNvPr id="31" name="Rectangle: Rounded Corners 30">
            <a:extLst>
              <a:ext uri="{FF2B5EF4-FFF2-40B4-BE49-F238E27FC236}">
                <a16:creationId xmlns:a16="http://schemas.microsoft.com/office/drawing/2014/main" id="{1B51200A-D7A2-3B19-EFBB-29E99A40E97C}"/>
              </a:ext>
            </a:extLst>
          </p:cNvPr>
          <p:cNvSpPr/>
          <p:nvPr/>
        </p:nvSpPr>
        <p:spPr>
          <a:xfrm rot="10800000">
            <a:off x="11570639" y="72981"/>
            <a:ext cx="390388" cy="403087"/>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t>ر</a:t>
            </a:r>
            <a:endParaRPr lang="en-US" dirty="0"/>
          </a:p>
        </p:txBody>
      </p:sp>
      <p:sp>
        <p:nvSpPr>
          <p:cNvPr id="32" name="Rectangle: Rounded Corners 31">
            <a:extLst>
              <a:ext uri="{FF2B5EF4-FFF2-40B4-BE49-F238E27FC236}">
                <a16:creationId xmlns:a16="http://schemas.microsoft.com/office/drawing/2014/main" id="{38DE32B2-BD96-32C1-C1D8-06AEB78705B6}"/>
              </a:ext>
            </a:extLst>
          </p:cNvPr>
          <p:cNvSpPr/>
          <p:nvPr/>
        </p:nvSpPr>
        <p:spPr>
          <a:xfrm rot="10800000">
            <a:off x="11562200" y="6386965"/>
            <a:ext cx="390388" cy="403087"/>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Freeform: Shape 32">
            <a:extLst>
              <a:ext uri="{FF2B5EF4-FFF2-40B4-BE49-F238E27FC236}">
                <a16:creationId xmlns:a16="http://schemas.microsoft.com/office/drawing/2014/main" id="{2093A124-B564-6937-C641-2589026E262A}"/>
              </a:ext>
            </a:extLst>
          </p:cNvPr>
          <p:cNvSpPr/>
          <p:nvPr/>
        </p:nvSpPr>
        <p:spPr>
          <a:xfrm rot="5400000">
            <a:off x="11669929" y="213109"/>
            <a:ext cx="215835" cy="315469"/>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4" name="Freeform: Shape 33">
            <a:extLst>
              <a:ext uri="{FF2B5EF4-FFF2-40B4-BE49-F238E27FC236}">
                <a16:creationId xmlns:a16="http://schemas.microsoft.com/office/drawing/2014/main" id="{28FECB4B-47FB-396F-480D-30AF0CB96991}"/>
              </a:ext>
            </a:extLst>
          </p:cNvPr>
          <p:cNvSpPr/>
          <p:nvPr/>
        </p:nvSpPr>
        <p:spPr>
          <a:xfrm rot="5400000">
            <a:off x="11657915" y="6529143"/>
            <a:ext cx="215835" cy="315469"/>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6" name="Picture 35">
            <a:hlinkClick r:id="" action="ppaction://hlinkshowjump?jump=firstslide"/>
            <a:extLst>
              <a:ext uri="{FF2B5EF4-FFF2-40B4-BE49-F238E27FC236}">
                <a16:creationId xmlns:a16="http://schemas.microsoft.com/office/drawing/2014/main" id="{DBDF585E-038E-B2F7-12D8-2FFACCF7117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604485" y="113967"/>
            <a:ext cx="319265" cy="319265"/>
          </a:xfrm>
          <a:prstGeom prst="rect">
            <a:avLst/>
          </a:prstGeom>
        </p:spPr>
      </p:pic>
      <p:sp>
        <p:nvSpPr>
          <p:cNvPr id="38" name="TextBox 37">
            <a:extLst>
              <a:ext uri="{FF2B5EF4-FFF2-40B4-BE49-F238E27FC236}">
                <a16:creationId xmlns:a16="http://schemas.microsoft.com/office/drawing/2014/main" id="{2CE09A65-F036-9E07-0C52-F26366A1A384}"/>
              </a:ext>
            </a:extLst>
          </p:cNvPr>
          <p:cNvSpPr txBox="1"/>
          <p:nvPr/>
        </p:nvSpPr>
        <p:spPr>
          <a:xfrm>
            <a:off x="11530236" y="6388859"/>
            <a:ext cx="467762" cy="338554"/>
          </a:xfrm>
          <a:prstGeom prst="rect">
            <a:avLst/>
          </a:prstGeom>
          <a:noFill/>
        </p:spPr>
        <p:txBody>
          <a:bodyPr wrap="square" rtlCol="0">
            <a:spAutoFit/>
          </a:bodyPr>
          <a:lstStyle/>
          <a:p>
            <a:pPr algn="ctr"/>
            <a:r>
              <a:rPr lang="fa-IR" sz="1600" dirty="0">
                <a:solidFill>
                  <a:schemeClr val="tx1">
                    <a:lumMod val="65000"/>
                    <a:lumOff val="35000"/>
                  </a:schemeClr>
                </a:solidFill>
                <a:cs typeface="B Yekan" panose="00000400000000000000" pitchFamily="2" charset="-78"/>
              </a:rPr>
              <a:t>12</a:t>
            </a:r>
            <a:endParaRPr lang="en-US" sz="1600" dirty="0">
              <a:solidFill>
                <a:schemeClr val="tx1">
                  <a:lumMod val="65000"/>
                  <a:lumOff val="35000"/>
                </a:schemeClr>
              </a:solidFill>
              <a:cs typeface="B Yekan" panose="00000400000000000000" pitchFamily="2" charset="-78"/>
            </a:endParaRPr>
          </a:p>
        </p:txBody>
      </p:sp>
      <p:sp>
        <p:nvSpPr>
          <p:cNvPr id="39" name="Oval 38">
            <a:extLst>
              <a:ext uri="{FF2B5EF4-FFF2-40B4-BE49-F238E27FC236}">
                <a16:creationId xmlns:a16="http://schemas.microsoft.com/office/drawing/2014/main" id="{7D804CCA-160B-D9D1-8B2E-098CBA83341E}"/>
              </a:ext>
            </a:extLst>
          </p:cNvPr>
          <p:cNvSpPr/>
          <p:nvPr/>
        </p:nvSpPr>
        <p:spPr>
          <a:xfrm>
            <a:off x="11122780" y="3800102"/>
            <a:ext cx="210393" cy="210393"/>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Freeform: Shape 39">
            <a:extLst>
              <a:ext uri="{FF2B5EF4-FFF2-40B4-BE49-F238E27FC236}">
                <a16:creationId xmlns:a16="http://schemas.microsoft.com/office/drawing/2014/main" id="{FB6D32AA-0719-E14C-9947-D05A041F3ABD}"/>
              </a:ext>
            </a:extLst>
          </p:cNvPr>
          <p:cNvSpPr/>
          <p:nvPr/>
        </p:nvSpPr>
        <p:spPr>
          <a:xfrm>
            <a:off x="3577529" y="1836133"/>
            <a:ext cx="1621489" cy="1621352"/>
          </a:xfrm>
          <a:custGeom>
            <a:avLst/>
            <a:gdLst>
              <a:gd name="connsiteX0" fmla="*/ 564277 w 1621489"/>
              <a:gd name="connsiteY0" fmla="*/ 109 h 1621352"/>
              <a:gd name="connsiteX1" fmla="*/ 1056747 w 1621489"/>
              <a:gd name="connsiteY1" fmla="*/ 0 h 1621352"/>
              <a:gd name="connsiteX2" fmla="*/ 1621270 w 1621489"/>
              <a:gd name="connsiteY2" fmla="*/ 564277 h 1621352"/>
              <a:gd name="connsiteX3" fmla="*/ 1621489 w 1621489"/>
              <a:gd name="connsiteY3" fmla="*/ 1621134 h 1621352"/>
              <a:gd name="connsiteX4" fmla="*/ 564633 w 1621489"/>
              <a:gd name="connsiteY4" fmla="*/ 1621352 h 1621352"/>
              <a:gd name="connsiteX5" fmla="*/ 109 w 1621489"/>
              <a:gd name="connsiteY5" fmla="*/ 1057075 h 1621352"/>
              <a:gd name="connsiteX6" fmla="*/ 0 w 1621489"/>
              <a:gd name="connsiteY6" fmla="*/ 564605 h 1621352"/>
              <a:gd name="connsiteX7" fmla="*/ 564277 w 1621489"/>
              <a:gd name="connsiteY7" fmla="*/ 109 h 1621352"/>
              <a:gd name="connsiteX8" fmla="*/ 564277 w 1621489"/>
              <a:gd name="connsiteY8" fmla="*/ 109 h 1621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1489" h="1621352">
                <a:moveTo>
                  <a:pt x="564277" y="109"/>
                </a:moveTo>
                <a:lnTo>
                  <a:pt x="1056747" y="0"/>
                </a:lnTo>
                <a:cubicBezTo>
                  <a:pt x="1367154" y="-55"/>
                  <a:pt x="1621188" y="253843"/>
                  <a:pt x="1621270" y="564277"/>
                </a:cubicBezTo>
                <a:lnTo>
                  <a:pt x="1621489" y="1621134"/>
                </a:lnTo>
                <a:lnTo>
                  <a:pt x="564633" y="1621352"/>
                </a:lnTo>
                <a:cubicBezTo>
                  <a:pt x="254226" y="1621435"/>
                  <a:pt x="192" y="1367510"/>
                  <a:pt x="109" y="1057075"/>
                </a:cubicBezTo>
                <a:lnTo>
                  <a:pt x="0" y="564605"/>
                </a:lnTo>
                <a:cubicBezTo>
                  <a:pt x="-55" y="254198"/>
                  <a:pt x="253870" y="192"/>
                  <a:pt x="564277" y="109"/>
                </a:cubicBezTo>
                <a:lnTo>
                  <a:pt x="564277" y="109"/>
                </a:lnTo>
                <a:close/>
              </a:path>
            </a:pathLst>
          </a:custGeom>
          <a:solidFill>
            <a:srgbClr val="E4E4E4"/>
          </a:solidFill>
          <a:ln w="2736"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DE05DE25-EADF-DE3E-FC0D-0A9035C1059B}"/>
              </a:ext>
            </a:extLst>
          </p:cNvPr>
          <p:cNvSpPr/>
          <p:nvPr/>
        </p:nvSpPr>
        <p:spPr>
          <a:xfrm>
            <a:off x="3923730" y="3736122"/>
            <a:ext cx="1275534" cy="1275616"/>
          </a:xfrm>
          <a:custGeom>
            <a:avLst/>
            <a:gdLst>
              <a:gd name="connsiteX0" fmla="*/ 398305 w 1275534"/>
              <a:gd name="connsiteY0" fmla="*/ 192 h 1275616"/>
              <a:gd name="connsiteX1" fmla="*/ 1275343 w 1275534"/>
              <a:gd name="connsiteY1" fmla="*/ 0 h 1275616"/>
              <a:gd name="connsiteX2" fmla="*/ 1275534 w 1275534"/>
              <a:gd name="connsiteY2" fmla="*/ 877038 h 1275616"/>
              <a:gd name="connsiteX3" fmla="*/ 877229 w 1275534"/>
              <a:gd name="connsiteY3" fmla="*/ 1275507 h 1275616"/>
              <a:gd name="connsiteX4" fmla="*/ 398579 w 1275534"/>
              <a:gd name="connsiteY4" fmla="*/ 1275617 h 1275616"/>
              <a:gd name="connsiteX5" fmla="*/ 109 w 1275534"/>
              <a:gd name="connsiteY5" fmla="*/ 877311 h 1275616"/>
              <a:gd name="connsiteX6" fmla="*/ 0 w 1275534"/>
              <a:gd name="connsiteY6" fmla="*/ 398661 h 1275616"/>
              <a:gd name="connsiteX7" fmla="*/ 398305 w 1275534"/>
              <a:gd name="connsiteY7" fmla="*/ 192 h 1275616"/>
              <a:gd name="connsiteX8" fmla="*/ 398305 w 1275534"/>
              <a:gd name="connsiteY8" fmla="*/ 192 h 1275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75534" h="1275616">
                <a:moveTo>
                  <a:pt x="398305" y="192"/>
                </a:moveTo>
                <a:lnTo>
                  <a:pt x="1275343" y="0"/>
                </a:lnTo>
                <a:lnTo>
                  <a:pt x="1275534" y="877038"/>
                </a:lnTo>
                <a:cubicBezTo>
                  <a:pt x="1275589" y="1096153"/>
                  <a:pt x="1096345" y="1275452"/>
                  <a:pt x="877229" y="1275507"/>
                </a:cubicBezTo>
                <a:lnTo>
                  <a:pt x="398579" y="1275617"/>
                </a:lnTo>
                <a:cubicBezTo>
                  <a:pt x="179463" y="1275671"/>
                  <a:pt x="137" y="1096427"/>
                  <a:pt x="109" y="877311"/>
                </a:cubicBezTo>
                <a:lnTo>
                  <a:pt x="0" y="398661"/>
                </a:lnTo>
                <a:cubicBezTo>
                  <a:pt x="-55" y="179573"/>
                  <a:pt x="179189" y="246"/>
                  <a:pt x="398305" y="192"/>
                </a:cubicBezTo>
                <a:lnTo>
                  <a:pt x="398305" y="192"/>
                </a:lnTo>
                <a:close/>
              </a:path>
            </a:pathLst>
          </a:custGeom>
          <a:solidFill>
            <a:srgbClr val="E4E4E4"/>
          </a:solidFill>
          <a:ln w="2736"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AFCBA41B-156C-476B-4615-6F27433EE515}"/>
              </a:ext>
            </a:extLst>
          </p:cNvPr>
          <p:cNvSpPr/>
          <p:nvPr/>
        </p:nvSpPr>
        <p:spPr>
          <a:xfrm>
            <a:off x="5477598" y="1555308"/>
            <a:ext cx="1901766" cy="1901903"/>
          </a:xfrm>
          <a:custGeom>
            <a:avLst/>
            <a:gdLst>
              <a:gd name="connsiteX0" fmla="*/ 564250 w 1901766"/>
              <a:gd name="connsiteY0" fmla="*/ 164 h 1901903"/>
              <a:gd name="connsiteX1" fmla="*/ 1337079 w 1901766"/>
              <a:gd name="connsiteY1" fmla="*/ 0 h 1901903"/>
              <a:gd name="connsiteX2" fmla="*/ 1901603 w 1901766"/>
              <a:gd name="connsiteY2" fmla="*/ 564277 h 1901903"/>
              <a:gd name="connsiteX3" fmla="*/ 1901767 w 1901766"/>
              <a:gd name="connsiteY3" fmla="*/ 1337107 h 1901903"/>
              <a:gd name="connsiteX4" fmla="*/ 1337490 w 1901766"/>
              <a:gd name="connsiteY4" fmla="*/ 1901603 h 1901903"/>
              <a:gd name="connsiteX5" fmla="*/ 301 w 1901766"/>
              <a:gd name="connsiteY5" fmla="*/ 1901904 h 1901903"/>
              <a:gd name="connsiteX6" fmla="*/ 0 w 1901766"/>
              <a:gd name="connsiteY6" fmla="*/ 564688 h 1901903"/>
              <a:gd name="connsiteX7" fmla="*/ 564250 w 1901766"/>
              <a:gd name="connsiteY7" fmla="*/ 164 h 1901903"/>
              <a:gd name="connsiteX8" fmla="*/ 564250 w 1901766"/>
              <a:gd name="connsiteY8" fmla="*/ 164 h 1901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1766" h="1901903">
                <a:moveTo>
                  <a:pt x="564250" y="164"/>
                </a:moveTo>
                <a:lnTo>
                  <a:pt x="1337079" y="0"/>
                </a:lnTo>
                <a:cubicBezTo>
                  <a:pt x="1647486" y="-55"/>
                  <a:pt x="1901521" y="253843"/>
                  <a:pt x="1901603" y="564277"/>
                </a:cubicBezTo>
                <a:lnTo>
                  <a:pt x="1901767" y="1337107"/>
                </a:lnTo>
                <a:cubicBezTo>
                  <a:pt x="1901822" y="1647514"/>
                  <a:pt x="1647897" y="1901548"/>
                  <a:pt x="1337490" y="1901603"/>
                </a:cubicBezTo>
                <a:lnTo>
                  <a:pt x="301" y="1901904"/>
                </a:lnTo>
                <a:lnTo>
                  <a:pt x="0" y="564688"/>
                </a:lnTo>
                <a:cubicBezTo>
                  <a:pt x="-55" y="254280"/>
                  <a:pt x="253843" y="246"/>
                  <a:pt x="564250" y="164"/>
                </a:cubicBezTo>
                <a:lnTo>
                  <a:pt x="564250" y="164"/>
                </a:lnTo>
                <a:close/>
              </a:path>
            </a:pathLst>
          </a:custGeom>
          <a:solidFill>
            <a:srgbClr val="E4E4E4"/>
          </a:solidFill>
          <a:ln w="2736"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CE5FD0A6-9A5E-7D37-3409-591418783460}"/>
              </a:ext>
            </a:extLst>
          </p:cNvPr>
          <p:cNvSpPr/>
          <p:nvPr/>
        </p:nvSpPr>
        <p:spPr>
          <a:xfrm>
            <a:off x="5477954" y="3735711"/>
            <a:ext cx="2158318" cy="2158181"/>
          </a:xfrm>
          <a:custGeom>
            <a:avLst/>
            <a:gdLst>
              <a:gd name="connsiteX0" fmla="*/ 0 w 2158318"/>
              <a:gd name="connsiteY0" fmla="*/ 356 h 2158181"/>
              <a:gd name="connsiteX1" fmla="*/ 1593576 w 2158318"/>
              <a:gd name="connsiteY1" fmla="*/ 0 h 2158181"/>
              <a:gd name="connsiteX2" fmla="*/ 2158100 w 2158318"/>
              <a:gd name="connsiteY2" fmla="*/ 564277 h 2158181"/>
              <a:gd name="connsiteX3" fmla="*/ 2158319 w 2158318"/>
              <a:gd name="connsiteY3" fmla="*/ 1593467 h 2158181"/>
              <a:gd name="connsiteX4" fmla="*/ 1594042 w 2158318"/>
              <a:gd name="connsiteY4" fmla="*/ 2157963 h 2158181"/>
              <a:gd name="connsiteX5" fmla="*/ 564852 w 2158318"/>
              <a:gd name="connsiteY5" fmla="*/ 2158182 h 2158181"/>
              <a:gd name="connsiteX6" fmla="*/ 356 w 2158318"/>
              <a:gd name="connsiteY6" fmla="*/ 1593932 h 2158181"/>
              <a:gd name="connsiteX7" fmla="*/ 0 w 2158318"/>
              <a:gd name="connsiteY7" fmla="*/ 356 h 2158181"/>
              <a:gd name="connsiteX8" fmla="*/ 0 w 2158318"/>
              <a:gd name="connsiteY8" fmla="*/ 356 h 2158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58318" h="2158181">
                <a:moveTo>
                  <a:pt x="0" y="356"/>
                </a:moveTo>
                <a:lnTo>
                  <a:pt x="1593576" y="0"/>
                </a:lnTo>
                <a:cubicBezTo>
                  <a:pt x="1903984" y="-82"/>
                  <a:pt x="2158018" y="253843"/>
                  <a:pt x="2158100" y="564277"/>
                </a:cubicBezTo>
                <a:lnTo>
                  <a:pt x="2158319" y="1593467"/>
                </a:lnTo>
                <a:cubicBezTo>
                  <a:pt x="2158373" y="1903874"/>
                  <a:pt x="1904449" y="2157908"/>
                  <a:pt x="1594042" y="2157963"/>
                </a:cubicBezTo>
                <a:lnTo>
                  <a:pt x="564852" y="2158182"/>
                </a:lnTo>
                <a:cubicBezTo>
                  <a:pt x="254445" y="2158236"/>
                  <a:pt x="411" y="1904339"/>
                  <a:pt x="356" y="1593932"/>
                </a:cubicBezTo>
                <a:lnTo>
                  <a:pt x="0" y="356"/>
                </a:lnTo>
                <a:lnTo>
                  <a:pt x="0" y="356"/>
                </a:lnTo>
                <a:close/>
              </a:path>
            </a:pathLst>
          </a:custGeom>
          <a:solidFill>
            <a:srgbClr val="E4E4E4"/>
          </a:solidFill>
          <a:ln w="2736"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4CD5352F-94EC-CA4E-C092-7EFEADE50A08}"/>
              </a:ext>
            </a:extLst>
          </p:cNvPr>
          <p:cNvSpPr/>
          <p:nvPr/>
        </p:nvSpPr>
        <p:spPr>
          <a:xfrm>
            <a:off x="3746292" y="2004404"/>
            <a:ext cx="1284318" cy="1284318"/>
          </a:xfrm>
          <a:custGeom>
            <a:avLst/>
            <a:gdLst>
              <a:gd name="connsiteX0" fmla="*/ 447098 w 1284318"/>
              <a:gd name="connsiteY0" fmla="*/ 0 h 1284318"/>
              <a:gd name="connsiteX1" fmla="*/ 837221 w 1284318"/>
              <a:gd name="connsiteY1" fmla="*/ 0 h 1284318"/>
              <a:gd name="connsiteX2" fmla="*/ 1284319 w 1284318"/>
              <a:gd name="connsiteY2" fmla="*/ 447098 h 1284318"/>
              <a:gd name="connsiteX3" fmla="*/ 1284319 w 1284318"/>
              <a:gd name="connsiteY3" fmla="*/ 837221 h 1284318"/>
              <a:gd name="connsiteX4" fmla="*/ 837221 w 1284318"/>
              <a:gd name="connsiteY4" fmla="*/ 1284319 h 1284318"/>
              <a:gd name="connsiteX5" fmla="*/ 447098 w 1284318"/>
              <a:gd name="connsiteY5" fmla="*/ 1284319 h 1284318"/>
              <a:gd name="connsiteX6" fmla="*/ 0 w 1284318"/>
              <a:gd name="connsiteY6" fmla="*/ 837221 h 1284318"/>
              <a:gd name="connsiteX7" fmla="*/ 0 w 1284318"/>
              <a:gd name="connsiteY7" fmla="*/ 447071 h 1284318"/>
              <a:gd name="connsiteX8" fmla="*/ 447098 w 1284318"/>
              <a:gd name="connsiteY8" fmla="*/ 0 h 1284318"/>
              <a:gd name="connsiteX9" fmla="*/ 447098 w 1284318"/>
              <a:gd name="connsiteY9" fmla="*/ 0 h 1284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84318" h="1284318">
                <a:moveTo>
                  <a:pt x="447098" y="0"/>
                </a:moveTo>
                <a:lnTo>
                  <a:pt x="837221" y="0"/>
                </a:lnTo>
                <a:cubicBezTo>
                  <a:pt x="1083127" y="0"/>
                  <a:pt x="1284319" y="201191"/>
                  <a:pt x="1284319" y="447098"/>
                </a:cubicBezTo>
                <a:lnTo>
                  <a:pt x="1284319" y="837221"/>
                </a:lnTo>
                <a:cubicBezTo>
                  <a:pt x="1284319" y="1083127"/>
                  <a:pt x="1083127" y="1284319"/>
                  <a:pt x="837221" y="1284319"/>
                </a:cubicBezTo>
                <a:lnTo>
                  <a:pt x="447098" y="1284319"/>
                </a:lnTo>
                <a:cubicBezTo>
                  <a:pt x="201191" y="1284319"/>
                  <a:pt x="0" y="1083127"/>
                  <a:pt x="0" y="837221"/>
                </a:cubicBezTo>
                <a:lnTo>
                  <a:pt x="0" y="447071"/>
                </a:lnTo>
                <a:cubicBezTo>
                  <a:pt x="0" y="201191"/>
                  <a:pt x="201191" y="0"/>
                  <a:pt x="447098" y="0"/>
                </a:cubicBezTo>
                <a:lnTo>
                  <a:pt x="447098" y="0"/>
                </a:lnTo>
                <a:close/>
              </a:path>
            </a:pathLst>
          </a:custGeom>
          <a:solidFill>
            <a:srgbClr val="B2E3ED"/>
          </a:solidFill>
          <a:ln w="2736" cap="flat">
            <a:noFill/>
            <a:prstDash val="solid"/>
            <a:miter/>
          </a:ln>
          <a:effectLst>
            <a:outerShdw blurRad="63500" algn="ctr" rotWithShape="0">
              <a:prstClr val="black">
                <a:alpha val="21000"/>
              </a:prstClr>
            </a:outerShdw>
          </a:effectLst>
        </p:spPr>
        <p:txBody>
          <a:bodyPr rtlCol="0" anchor="ctr"/>
          <a:lstStyle/>
          <a:p>
            <a:endParaRPr lang="en-US"/>
          </a:p>
        </p:txBody>
      </p:sp>
      <p:sp>
        <p:nvSpPr>
          <p:cNvPr id="45" name="Freeform: Shape 44">
            <a:extLst>
              <a:ext uri="{FF2B5EF4-FFF2-40B4-BE49-F238E27FC236}">
                <a16:creationId xmlns:a16="http://schemas.microsoft.com/office/drawing/2014/main" id="{D2FA6A33-12F5-FE0F-ABBA-81DB7AA52050}"/>
              </a:ext>
            </a:extLst>
          </p:cNvPr>
          <p:cNvSpPr/>
          <p:nvPr/>
        </p:nvSpPr>
        <p:spPr>
          <a:xfrm>
            <a:off x="5646499" y="1724099"/>
            <a:ext cx="1564513" cy="1564514"/>
          </a:xfrm>
          <a:custGeom>
            <a:avLst/>
            <a:gdLst>
              <a:gd name="connsiteX0" fmla="*/ 464338 w 1564513"/>
              <a:gd name="connsiteY0" fmla="*/ 0 h 1564514"/>
              <a:gd name="connsiteX1" fmla="*/ 1100176 w 1564513"/>
              <a:gd name="connsiteY1" fmla="*/ 0 h 1564514"/>
              <a:gd name="connsiteX2" fmla="*/ 1564514 w 1564513"/>
              <a:gd name="connsiteY2" fmla="*/ 464338 h 1564514"/>
              <a:gd name="connsiteX3" fmla="*/ 1564514 w 1564513"/>
              <a:gd name="connsiteY3" fmla="*/ 1100176 h 1564514"/>
              <a:gd name="connsiteX4" fmla="*/ 1100176 w 1564513"/>
              <a:gd name="connsiteY4" fmla="*/ 1564514 h 1564514"/>
              <a:gd name="connsiteX5" fmla="*/ 464338 w 1564513"/>
              <a:gd name="connsiteY5" fmla="*/ 1564514 h 1564514"/>
              <a:gd name="connsiteX6" fmla="*/ 0 w 1564513"/>
              <a:gd name="connsiteY6" fmla="*/ 1100176 h 1564514"/>
              <a:gd name="connsiteX7" fmla="*/ 0 w 1564513"/>
              <a:gd name="connsiteY7" fmla="*/ 464366 h 1564514"/>
              <a:gd name="connsiteX8" fmla="*/ 464338 w 1564513"/>
              <a:gd name="connsiteY8" fmla="*/ 0 h 1564514"/>
              <a:gd name="connsiteX9" fmla="*/ 464338 w 1564513"/>
              <a:gd name="connsiteY9" fmla="*/ 0 h 1564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64513" h="1564514">
                <a:moveTo>
                  <a:pt x="464338" y="0"/>
                </a:moveTo>
                <a:lnTo>
                  <a:pt x="1100176" y="0"/>
                </a:lnTo>
                <a:cubicBezTo>
                  <a:pt x="1355551" y="0"/>
                  <a:pt x="1564514" y="208936"/>
                  <a:pt x="1564514" y="464338"/>
                </a:cubicBezTo>
                <a:lnTo>
                  <a:pt x="1564514" y="1100176"/>
                </a:lnTo>
                <a:cubicBezTo>
                  <a:pt x="1564514" y="1355578"/>
                  <a:pt x="1355551" y="1564514"/>
                  <a:pt x="1100176" y="1564514"/>
                </a:cubicBezTo>
                <a:lnTo>
                  <a:pt x="464338" y="1564514"/>
                </a:lnTo>
                <a:cubicBezTo>
                  <a:pt x="208936" y="1564514"/>
                  <a:pt x="0" y="1355551"/>
                  <a:pt x="0" y="1100176"/>
                </a:cubicBezTo>
                <a:lnTo>
                  <a:pt x="0" y="464366"/>
                </a:lnTo>
                <a:cubicBezTo>
                  <a:pt x="0" y="208963"/>
                  <a:pt x="208936" y="0"/>
                  <a:pt x="464338" y="0"/>
                </a:cubicBezTo>
                <a:lnTo>
                  <a:pt x="464338" y="0"/>
                </a:lnTo>
                <a:close/>
              </a:path>
            </a:pathLst>
          </a:custGeom>
          <a:solidFill>
            <a:schemeClr val="bg1"/>
          </a:solidFill>
          <a:ln w="2736" cap="flat">
            <a:noFill/>
            <a:prstDash val="solid"/>
            <a:miter/>
          </a:ln>
          <a:effectLst>
            <a:outerShdw blurRad="63500" algn="ctr" rotWithShape="0">
              <a:prstClr val="black">
                <a:alpha val="21000"/>
              </a:prstClr>
            </a:outerShdw>
          </a:effectLst>
        </p:spPr>
        <p:txBody>
          <a:bodyPr rtlCol="0" anchor="ctr"/>
          <a:lstStyle/>
          <a:p>
            <a:endParaRPr lang="en-US"/>
          </a:p>
        </p:txBody>
      </p:sp>
      <p:sp>
        <p:nvSpPr>
          <p:cNvPr id="46" name="Freeform: Shape 45">
            <a:extLst>
              <a:ext uri="{FF2B5EF4-FFF2-40B4-BE49-F238E27FC236}">
                <a16:creationId xmlns:a16="http://schemas.microsoft.com/office/drawing/2014/main" id="{31206623-FDF3-5B54-CF39-8C4884493F67}"/>
              </a:ext>
            </a:extLst>
          </p:cNvPr>
          <p:cNvSpPr/>
          <p:nvPr/>
        </p:nvSpPr>
        <p:spPr>
          <a:xfrm>
            <a:off x="5656843" y="3914955"/>
            <a:ext cx="1800158" cy="1800158"/>
          </a:xfrm>
          <a:custGeom>
            <a:avLst/>
            <a:gdLst>
              <a:gd name="connsiteX0" fmla="*/ 470796 w 1800158"/>
              <a:gd name="connsiteY0" fmla="*/ 0 h 1800158"/>
              <a:gd name="connsiteX1" fmla="*/ 1329362 w 1800158"/>
              <a:gd name="connsiteY1" fmla="*/ 0 h 1800158"/>
              <a:gd name="connsiteX2" fmla="*/ 1800158 w 1800158"/>
              <a:gd name="connsiteY2" fmla="*/ 470797 h 1800158"/>
              <a:gd name="connsiteX3" fmla="*/ 1800158 w 1800158"/>
              <a:gd name="connsiteY3" fmla="*/ 1329335 h 1800158"/>
              <a:gd name="connsiteX4" fmla="*/ 1329362 w 1800158"/>
              <a:gd name="connsiteY4" fmla="*/ 1800159 h 1800158"/>
              <a:gd name="connsiteX5" fmla="*/ 470796 w 1800158"/>
              <a:gd name="connsiteY5" fmla="*/ 1800159 h 1800158"/>
              <a:gd name="connsiteX6" fmla="*/ 0 w 1800158"/>
              <a:gd name="connsiteY6" fmla="*/ 1329335 h 1800158"/>
              <a:gd name="connsiteX7" fmla="*/ 0 w 1800158"/>
              <a:gd name="connsiteY7" fmla="*/ 470797 h 1800158"/>
              <a:gd name="connsiteX8" fmla="*/ 470796 w 1800158"/>
              <a:gd name="connsiteY8" fmla="*/ 0 h 1800158"/>
              <a:gd name="connsiteX9" fmla="*/ 470796 w 1800158"/>
              <a:gd name="connsiteY9" fmla="*/ 0 h 1800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158" h="1800158">
                <a:moveTo>
                  <a:pt x="470796" y="0"/>
                </a:moveTo>
                <a:lnTo>
                  <a:pt x="1329362" y="0"/>
                </a:lnTo>
                <a:cubicBezTo>
                  <a:pt x="1588294" y="0"/>
                  <a:pt x="1800158" y="211836"/>
                  <a:pt x="1800158" y="470797"/>
                </a:cubicBezTo>
                <a:lnTo>
                  <a:pt x="1800158" y="1329335"/>
                </a:lnTo>
                <a:cubicBezTo>
                  <a:pt x="1800158" y="1588295"/>
                  <a:pt x="1588294" y="1800159"/>
                  <a:pt x="1329362" y="1800159"/>
                </a:cubicBezTo>
                <a:lnTo>
                  <a:pt x="470796" y="1800159"/>
                </a:lnTo>
                <a:cubicBezTo>
                  <a:pt x="211864" y="1800159"/>
                  <a:pt x="0" y="1588295"/>
                  <a:pt x="0" y="1329335"/>
                </a:cubicBezTo>
                <a:lnTo>
                  <a:pt x="0" y="470797"/>
                </a:lnTo>
                <a:cubicBezTo>
                  <a:pt x="0" y="211836"/>
                  <a:pt x="211864" y="0"/>
                  <a:pt x="470796" y="0"/>
                </a:cubicBezTo>
                <a:lnTo>
                  <a:pt x="470796" y="0"/>
                </a:lnTo>
                <a:close/>
              </a:path>
            </a:pathLst>
          </a:custGeom>
          <a:solidFill>
            <a:srgbClr val="B2E3ED"/>
          </a:solidFill>
          <a:ln w="2736" cap="flat">
            <a:noFill/>
            <a:prstDash val="solid"/>
            <a:miter/>
          </a:ln>
          <a:effectLst>
            <a:outerShdw blurRad="63500" algn="ctr" rotWithShape="0">
              <a:prstClr val="black">
                <a:alpha val="21000"/>
              </a:prstClr>
            </a:outerShdw>
          </a:effectLst>
        </p:spPr>
        <p:txBody>
          <a:bodyPr rtlCol="0" anchor="ctr"/>
          <a:lstStyle/>
          <a:p>
            <a:endParaRPr lang="en-US"/>
          </a:p>
        </p:txBody>
      </p:sp>
      <p:sp>
        <p:nvSpPr>
          <p:cNvPr id="47" name="Freeform: Shape 46">
            <a:extLst>
              <a:ext uri="{FF2B5EF4-FFF2-40B4-BE49-F238E27FC236}">
                <a16:creationId xmlns:a16="http://schemas.microsoft.com/office/drawing/2014/main" id="{AE4A170E-5F15-9131-2A48-678F0F8B93B7}"/>
              </a:ext>
            </a:extLst>
          </p:cNvPr>
          <p:cNvSpPr/>
          <p:nvPr/>
        </p:nvSpPr>
        <p:spPr>
          <a:xfrm>
            <a:off x="4069725" y="3882144"/>
            <a:ext cx="983243" cy="983242"/>
          </a:xfrm>
          <a:custGeom>
            <a:avLst/>
            <a:gdLst>
              <a:gd name="connsiteX0" fmla="*/ 324610 w 983243"/>
              <a:gd name="connsiteY0" fmla="*/ 0 h 983242"/>
              <a:gd name="connsiteX1" fmla="*/ 658633 w 983243"/>
              <a:gd name="connsiteY1" fmla="*/ 0 h 983242"/>
              <a:gd name="connsiteX2" fmla="*/ 983243 w 983243"/>
              <a:gd name="connsiteY2" fmla="*/ 324610 h 983242"/>
              <a:gd name="connsiteX3" fmla="*/ 983243 w 983243"/>
              <a:gd name="connsiteY3" fmla="*/ 658633 h 983242"/>
              <a:gd name="connsiteX4" fmla="*/ 658633 w 983243"/>
              <a:gd name="connsiteY4" fmla="*/ 983243 h 983242"/>
              <a:gd name="connsiteX5" fmla="*/ 324610 w 983243"/>
              <a:gd name="connsiteY5" fmla="*/ 983243 h 983242"/>
              <a:gd name="connsiteX6" fmla="*/ 0 w 983243"/>
              <a:gd name="connsiteY6" fmla="*/ 658633 h 983242"/>
              <a:gd name="connsiteX7" fmla="*/ 0 w 983243"/>
              <a:gd name="connsiteY7" fmla="*/ 324610 h 983242"/>
              <a:gd name="connsiteX8" fmla="*/ 324610 w 983243"/>
              <a:gd name="connsiteY8" fmla="*/ 0 h 983242"/>
              <a:gd name="connsiteX9" fmla="*/ 324610 w 983243"/>
              <a:gd name="connsiteY9" fmla="*/ 0 h 983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3243" h="983242">
                <a:moveTo>
                  <a:pt x="324610" y="0"/>
                </a:moveTo>
                <a:lnTo>
                  <a:pt x="658633" y="0"/>
                </a:lnTo>
                <a:cubicBezTo>
                  <a:pt x="837166" y="0"/>
                  <a:pt x="983243" y="146077"/>
                  <a:pt x="983243" y="324610"/>
                </a:cubicBezTo>
                <a:lnTo>
                  <a:pt x="983243" y="658633"/>
                </a:lnTo>
                <a:cubicBezTo>
                  <a:pt x="983243" y="837166"/>
                  <a:pt x="837166" y="983243"/>
                  <a:pt x="658633" y="983243"/>
                </a:cubicBezTo>
                <a:lnTo>
                  <a:pt x="324610" y="983243"/>
                </a:lnTo>
                <a:cubicBezTo>
                  <a:pt x="146077" y="983243"/>
                  <a:pt x="0" y="837166"/>
                  <a:pt x="0" y="658633"/>
                </a:cubicBezTo>
                <a:lnTo>
                  <a:pt x="0" y="324610"/>
                </a:lnTo>
                <a:cubicBezTo>
                  <a:pt x="27" y="146050"/>
                  <a:pt x="146077" y="0"/>
                  <a:pt x="324610" y="0"/>
                </a:cubicBezTo>
                <a:lnTo>
                  <a:pt x="324610" y="0"/>
                </a:lnTo>
                <a:close/>
              </a:path>
            </a:pathLst>
          </a:custGeom>
          <a:solidFill>
            <a:schemeClr val="bg1"/>
          </a:solidFill>
          <a:ln w="2736" cap="flat">
            <a:noFill/>
            <a:prstDash val="solid"/>
            <a:miter/>
          </a:ln>
          <a:effectLst>
            <a:outerShdw blurRad="63500" algn="ctr" rotWithShape="0">
              <a:prstClr val="black">
                <a:alpha val="21000"/>
              </a:prstClr>
            </a:outerShdw>
          </a:effectLst>
        </p:spPr>
        <p:txBody>
          <a:bodyPr rtlCol="0" anchor="ctr"/>
          <a:lstStyle/>
          <a:p>
            <a:endParaRPr lang="en-US"/>
          </a:p>
        </p:txBody>
      </p:sp>
      <p:sp>
        <p:nvSpPr>
          <p:cNvPr id="56" name="Freeform: Shape 55">
            <a:extLst>
              <a:ext uri="{FF2B5EF4-FFF2-40B4-BE49-F238E27FC236}">
                <a16:creationId xmlns:a16="http://schemas.microsoft.com/office/drawing/2014/main" id="{9C9208D9-33D8-C384-CC40-071A027AC47E}"/>
              </a:ext>
            </a:extLst>
          </p:cNvPr>
          <p:cNvSpPr/>
          <p:nvPr/>
        </p:nvSpPr>
        <p:spPr>
          <a:xfrm>
            <a:off x="4420660" y="4071842"/>
            <a:ext cx="281618" cy="275160"/>
          </a:xfrm>
          <a:custGeom>
            <a:avLst/>
            <a:gdLst>
              <a:gd name="connsiteX0" fmla="*/ 276282 w 281618"/>
              <a:gd name="connsiteY0" fmla="*/ 82754 h 275160"/>
              <a:gd name="connsiteX1" fmla="*/ 140796 w 281618"/>
              <a:gd name="connsiteY1" fmla="*/ 114415 h 275160"/>
              <a:gd name="connsiteX2" fmla="*/ 5309 w 281618"/>
              <a:gd name="connsiteY2" fmla="*/ 82808 h 275160"/>
              <a:gd name="connsiteX3" fmla="*/ 14668 w 281618"/>
              <a:gd name="connsiteY3" fmla="*/ 71917 h 275160"/>
              <a:gd name="connsiteX4" fmla="*/ 140796 w 281618"/>
              <a:gd name="connsiteY4" fmla="*/ 91702 h 275160"/>
              <a:gd name="connsiteX5" fmla="*/ 266951 w 281618"/>
              <a:gd name="connsiteY5" fmla="*/ 71835 h 275160"/>
              <a:gd name="connsiteX6" fmla="*/ 276282 w 281618"/>
              <a:gd name="connsiteY6" fmla="*/ 82754 h 275160"/>
              <a:gd name="connsiteX7" fmla="*/ 276282 w 281618"/>
              <a:gd name="connsiteY7" fmla="*/ 82754 h 275160"/>
              <a:gd name="connsiteX8" fmla="*/ 276282 w 281618"/>
              <a:gd name="connsiteY8" fmla="*/ 128618 h 275160"/>
              <a:gd name="connsiteX9" fmla="*/ 140796 w 281618"/>
              <a:gd name="connsiteY9" fmla="*/ 160253 h 275160"/>
              <a:gd name="connsiteX10" fmla="*/ 5309 w 281618"/>
              <a:gd name="connsiteY10" fmla="*/ 128673 h 275160"/>
              <a:gd name="connsiteX11" fmla="*/ 14640 w 281618"/>
              <a:gd name="connsiteY11" fmla="*/ 117781 h 275160"/>
              <a:gd name="connsiteX12" fmla="*/ 140796 w 281618"/>
              <a:gd name="connsiteY12" fmla="*/ 137594 h 275160"/>
              <a:gd name="connsiteX13" fmla="*/ 266951 w 281618"/>
              <a:gd name="connsiteY13" fmla="*/ 117727 h 275160"/>
              <a:gd name="connsiteX14" fmla="*/ 276282 w 281618"/>
              <a:gd name="connsiteY14" fmla="*/ 128618 h 275160"/>
              <a:gd name="connsiteX15" fmla="*/ 276282 w 281618"/>
              <a:gd name="connsiteY15" fmla="*/ 128618 h 275160"/>
              <a:gd name="connsiteX16" fmla="*/ 276310 w 281618"/>
              <a:gd name="connsiteY16" fmla="*/ 174455 h 275160"/>
              <a:gd name="connsiteX17" fmla="*/ 140823 w 281618"/>
              <a:gd name="connsiteY17" fmla="*/ 206090 h 275160"/>
              <a:gd name="connsiteX18" fmla="*/ 5336 w 281618"/>
              <a:gd name="connsiteY18" fmla="*/ 174510 h 275160"/>
              <a:gd name="connsiteX19" fmla="*/ 14695 w 281618"/>
              <a:gd name="connsiteY19" fmla="*/ 163619 h 275160"/>
              <a:gd name="connsiteX20" fmla="*/ 140850 w 281618"/>
              <a:gd name="connsiteY20" fmla="*/ 183404 h 275160"/>
              <a:gd name="connsiteX21" fmla="*/ 266978 w 281618"/>
              <a:gd name="connsiteY21" fmla="*/ 163564 h 275160"/>
              <a:gd name="connsiteX22" fmla="*/ 276310 w 281618"/>
              <a:gd name="connsiteY22" fmla="*/ 174455 h 275160"/>
              <a:gd name="connsiteX23" fmla="*/ 276310 w 281618"/>
              <a:gd name="connsiteY23" fmla="*/ 174455 h 275160"/>
              <a:gd name="connsiteX24" fmla="*/ 276310 w 281618"/>
              <a:gd name="connsiteY24" fmla="*/ 220292 h 275160"/>
              <a:gd name="connsiteX25" fmla="*/ 140823 w 281618"/>
              <a:gd name="connsiteY25" fmla="*/ 251954 h 275160"/>
              <a:gd name="connsiteX26" fmla="*/ 5336 w 281618"/>
              <a:gd name="connsiteY26" fmla="*/ 220375 h 275160"/>
              <a:gd name="connsiteX27" fmla="*/ 14695 w 281618"/>
              <a:gd name="connsiteY27" fmla="*/ 209483 h 275160"/>
              <a:gd name="connsiteX28" fmla="*/ 140850 w 281618"/>
              <a:gd name="connsiteY28" fmla="*/ 229268 h 275160"/>
              <a:gd name="connsiteX29" fmla="*/ 266978 w 281618"/>
              <a:gd name="connsiteY29" fmla="*/ 209428 h 275160"/>
              <a:gd name="connsiteX30" fmla="*/ 276310 w 281618"/>
              <a:gd name="connsiteY30" fmla="*/ 220292 h 275160"/>
              <a:gd name="connsiteX31" fmla="*/ 276310 w 281618"/>
              <a:gd name="connsiteY31" fmla="*/ 220292 h 275160"/>
              <a:gd name="connsiteX32" fmla="*/ 140768 w 281618"/>
              <a:gd name="connsiteY32" fmla="*/ 5309 h 275160"/>
              <a:gd name="connsiteX33" fmla="*/ 276255 w 281618"/>
              <a:gd name="connsiteY33" fmla="*/ 36889 h 275160"/>
              <a:gd name="connsiteX34" fmla="*/ 140768 w 281618"/>
              <a:gd name="connsiteY34" fmla="*/ 68551 h 275160"/>
              <a:gd name="connsiteX35" fmla="*/ 5282 w 281618"/>
              <a:gd name="connsiteY35" fmla="*/ 36943 h 275160"/>
              <a:gd name="connsiteX36" fmla="*/ 140768 w 281618"/>
              <a:gd name="connsiteY36" fmla="*/ 5309 h 275160"/>
              <a:gd name="connsiteX37" fmla="*/ 140768 w 281618"/>
              <a:gd name="connsiteY37" fmla="*/ 5309 h 275160"/>
              <a:gd name="connsiteX38" fmla="*/ 281591 w 281618"/>
              <a:gd name="connsiteY38" fmla="*/ 54758 h 275160"/>
              <a:gd name="connsiteX39" fmla="*/ 281591 w 281618"/>
              <a:gd name="connsiteY39" fmla="*/ 36889 h 275160"/>
              <a:gd name="connsiteX40" fmla="*/ 140796 w 281618"/>
              <a:gd name="connsiteY40" fmla="*/ 0 h 275160"/>
              <a:gd name="connsiteX41" fmla="*/ 0 w 281618"/>
              <a:gd name="connsiteY41" fmla="*/ 36971 h 275160"/>
              <a:gd name="connsiteX42" fmla="*/ 0 w 281618"/>
              <a:gd name="connsiteY42" fmla="*/ 54841 h 275160"/>
              <a:gd name="connsiteX43" fmla="*/ 9441 w 281618"/>
              <a:gd name="connsiteY43" fmla="*/ 68852 h 275160"/>
              <a:gd name="connsiteX44" fmla="*/ 0 w 281618"/>
              <a:gd name="connsiteY44" fmla="*/ 82836 h 275160"/>
              <a:gd name="connsiteX45" fmla="*/ 0 w 281618"/>
              <a:gd name="connsiteY45" fmla="*/ 100705 h 275160"/>
              <a:gd name="connsiteX46" fmla="*/ 9469 w 281618"/>
              <a:gd name="connsiteY46" fmla="*/ 114716 h 275160"/>
              <a:gd name="connsiteX47" fmla="*/ 0 w 281618"/>
              <a:gd name="connsiteY47" fmla="*/ 128700 h 275160"/>
              <a:gd name="connsiteX48" fmla="*/ 0 w 281618"/>
              <a:gd name="connsiteY48" fmla="*/ 146543 h 275160"/>
              <a:gd name="connsiteX49" fmla="*/ 9469 w 281618"/>
              <a:gd name="connsiteY49" fmla="*/ 160581 h 275160"/>
              <a:gd name="connsiteX50" fmla="*/ 0 w 281618"/>
              <a:gd name="connsiteY50" fmla="*/ 174565 h 275160"/>
              <a:gd name="connsiteX51" fmla="*/ 0 w 281618"/>
              <a:gd name="connsiteY51" fmla="*/ 192407 h 275160"/>
              <a:gd name="connsiteX52" fmla="*/ 9441 w 281618"/>
              <a:gd name="connsiteY52" fmla="*/ 206418 h 275160"/>
              <a:gd name="connsiteX53" fmla="*/ 0 w 281618"/>
              <a:gd name="connsiteY53" fmla="*/ 220402 h 275160"/>
              <a:gd name="connsiteX54" fmla="*/ 0 w 281618"/>
              <a:gd name="connsiteY54" fmla="*/ 238272 h 275160"/>
              <a:gd name="connsiteX55" fmla="*/ 140823 w 281618"/>
              <a:gd name="connsiteY55" fmla="*/ 275161 h 275160"/>
              <a:gd name="connsiteX56" fmla="*/ 281618 w 281618"/>
              <a:gd name="connsiteY56" fmla="*/ 238190 h 275160"/>
              <a:gd name="connsiteX57" fmla="*/ 281618 w 281618"/>
              <a:gd name="connsiteY57" fmla="*/ 220320 h 275160"/>
              <a:gd name="connsiteX58" fmla="*/ 272150 w 281618"/>
              <a:gd name="connsiteY58" fmla="*/ 206364 h 275160"/>
              <a:gd name="connsiteX59" fmla="*/ 281591 w 281618"/>
              <a:gd name="connsiteY59" fmla="*/ 192325 h 275160"/>
              <a:gd name="connsiteX60" fmla="*/ 281591 w 281618"/>
              <a:gd name="connsiteY60" fmla="*/ 174483 h 275160"/>
              <a:gd name="connsiteX61" fmla="*/ 272123 w 281618"/>
              <a:gd name="connsiteY61" fmla="*/ 160499 h 275160"/>
              <a:gd name="connsiteX62" fmla="*/ 281591 w 281618"/>
              <a:gd name="connsiteY62" fmla="*/ 146460 h 275160"/>
              <a:gd name="connsiteX63" fmla="*/ 281591 w 281618"/>
              <a:gd name="connsiteY63" fmla="*/ 128618 h 275160"/>
              <a:gd name="connsiteX64" fmla="*/ 272123 w 281618"/>
              <a:gd name="connsiteY64" fmla="*/ 114634 h 275160"/>
              <a:gd name="connsiteX65" fmla="*/ 281564 w 281618"/>
              <a:gd name="connsiteY65" fmla="*/ 100623 h 275160"/>
              <a:gd name="connsiteX66" fmla="*/ 281564 w 281618"/>
              <a:gd name="connsiteY66" fmla="*/ 82754 h 275160"/>
              <a:gd name="connsiteX67" fmla="*/ 272123 w 281618"/>
              <a:gd name="connsiteY67" fmla="*/ 68770 h 275160"/>
              <a:gd name="connsiteX68" fmla="*/ 281591 w 281618"/>
              <a:gd name="connsiteY68" fmla="*/ 54758 h 275160"/>
              <a:gd name="connsiteX69" fmla="*/ 281591 w 281618"/>
              <a:gd name="connsiteY69" fmla="*/ 54758 h 27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281618" h="275160">
                <a:moveTo>
                  <a:pt x="276282" y="82754"/>
                </a:moveTo>
                <a:cubicBezTo>
                  <a:pt x="276282" y="97695"/>
                  <a:pt x="220648" y="114388"/>
                  <a:pt x="140796" y="114415"/>
                </a:cubicBezTo>
                <a:cubicBezTo>
                  <a:pt x="60916" y="114443"/>
                  <a:pt x="5309" y="97750"/>
                  <a:pt x="5309" y="82808"/>
                </a:cubicBezTo>
                <a:cubicBezTo>
                  <a:pt x="5309" y="79169"/>
                  <a:pt x="8620" y="75502"/>
                  <a:pt x="14668" y="71917"/>
                </a:cubicBezTo>
                <a:cubicBezTo>
                  <a:pt x="39297" y="84833"/>
                  <a:pt x="91155" y="91702"/>
                  <a:pt x="140796" y="91702"/>
                </a:cubicBezTo>
                <a:cubicBezTo>
                  <a:pt x="190464" y="91702"/>
                  <a:pt x="242322" y="84806"/>
                  <a:pt x="266951" y="71835"/>
                </a:cubicBezTo>
                <a:cubicBezTo>
                  <a:pt x="273026" y="75419"/>
                  <a:pt x="276282" y="79114"/>
                  <a:pt x="276282" y="82754"/>
                </a:cubicBezTo>
                <a:lnTo>
                  <a:pt x="276282" y="82754"/>
                </a:lnTo>
                <a:close/>
                <a:moveTo>
                  <a:pt x="276282" y="128618"/>
                </a:moveTo>
                <a:cubicBezTo>
                  <a:pt x="276282" y="143560"/>
                  <a:pt x="220648" y="160225"/>
                  <a:pt x="140796" y="160253"/>
                </a:cubicBezTo>
                <a:cubicBezTo>
                  <a:pt x="60916" y="160280"/>
                  <a:pt x="5309" y="143614"/>
                  <a:pt x="5309" y="128673"/>
                </a:cubicBezTo>
                <a:cubicBezTo>
                  <a:pt x="5309" y="125033"/>
                  <a:pt x="8593" y="121339"/>
                  <a:pt x="14640" y="117781"/>
                </a:cubicBezTo>
                <a:cubicBezTo>
                  <a:pt x="39269" y="130725"/>
                  <a:pt x="91127" y="137594"/>
                  <a:pt x="140796" y="137594"/>
                </a:cubicBezTo>
                <a:cubicBezTo>
                  <a:pt x="190464" y="137594"/>
                  <a:pt x="242322" y="130698"/>
                  <a:pt x="266951" y="117727"/>
                </a:cubicBezTo>
                <a:cubicBezTo>
                  <a:pt x="273026" y="121284"/>
                  <a:pt x="276282" y="124978"/>
                  <a:pt x="276282" y="128618"/>
                </a:cubicBezTo>
                <a:lnTo>
                  <a:pt x="276282" y="128618"/>
                </a:lnTo>
                <a:close/>
                <a:moveTo>
                  <a:pt x="276310" y="174455"/>
                </a:moveTo>
                <a:cubicBezTo>
                  <a:pt x="276310" y="189397"/>
                  <a:pt x="220676" y="206063"/>
                  <a:pt x="140823" y="206090"/>
                </a:cubicBezTo>
                <a:cubicBezTo>
                  <a:pt x="60943" y="206117"/>
                  <a:pt x="5336" y="189452"/>
                  <a:pt x="5336" y="174510"/>
                </a:cubicBezTo>
                <a:cubicBezTo>
                  <a:pt x="5336" y="170870"/>
                  <a:pt x="8620" y="167176"/>
                  <a:pt x="14695" y="163619"/>
                </a:cubicBezTo>
                <a:cubicBezTo>
                  <a:pt x="39324" y="176562"/>
                  <a:pt x="91182" y="183404"/>
                  <a:pt x="140850" y="183404"/>
                </a:cubicBezTo>
                <a:cubicBezTo>
                  <a:pt x="190491" y="183404"/>
                  <a:pt x="242349" y="176535"/>
                  <a:pt x="266978" y="163564"/>
                </a:cubicBezTo>
                <a:cubicBezTo>
                  <a:pt x="272998" y="167121"/>
                  <a:pt x="276310" y="170843"/>
                  <a:pt x="276310" y="174455"/>
                </a:cubicBezTo>
                <a:lnTo>
                  <a:pt x="276310" y="174455"/>
                </a:lnTo>
                <a:close/>
                <a:moveTo>
                  <a:pt x="276310" y="220292"/>
                </a:moveTo>
                <a:cubicBezTo>
                  <a:pt x="276310" y="235234"/>
                  <a:pt x="220676" y="251927"/>
                  <a:pt x="140823" y="251954"/>
                </a:cubicBezTo>
                <a:cubicBezTo>
                  <a:pt x="60943" y="251982"/>
                  <a:pt x="5336" y="235316"/>
                  <a:pt x="5336" y="220375"/>
                </a:cubicBezTo>
                <a:cubicBezTo>
                  <a:pt x="5336" y="216762"/>
                  <a:pt x="8620" y="213068"/>
                  <a:pt x="14695" y="209483"/>
                </a:cubicBezTo>
                <a:cubicBezTo>
                  <a:pt x="39324" y="222427"/>
                  <a:pt x="91182" y="229268"/>
                  <a:pt x="140850" y="229268"/>
                </a:cubicBezTo>
                <a:cubicBezTo>
                  <a:pt x="190491" y="229268"/>
                  <a:pt x="242349" y="222400"/>
                  <a:pt x="266978" y="209428"/>
                </a:cubicBezTo>
                <a:cubicBezTo>
                  <a:pt x="272998" y="212986"/>
                  <a:pt x="276310" y="216708"/>
                  <a:pt x="276310" y="220292"/>
                </a:cubicBezTo>
                <a:lnTo>
                  <a:pt x="276310" y="220292"/>
                </a:lnTo>
                <a:close/>
                <a:moveTo>
                  <a:pt x="140768" y="5309"/>
                </a:moveTo>
                <a:cubicBezTo>
                  <a:pt x="220621" y="5282"/>
                  <a:pt x="276255" y="21920"/>
                  <a:pt x="276255" y="36889"/>
                </a:cubicBezTo>
                <a:cubicBezTo>
                  <a:pt x="276255" y="51830"/>
                  <a:pt x="220621" y="68523"/>
                  <a:pt x="140768" y="68551"/>
                </a:cubicBezTo>
                <a:cubicBezTo>
                  <a:pt x="60888" y="68578"/>
                  <a:pt x="5282" y="51885"/>
                  <a:pt x="5282" y="36943"/>
                </a:cubicBezTo>
                <a:cubicBezTo>
                  <a:pt x="5282" y="21975"/>
                  <a:pt x="60916" y="5336"/>
                  <a:pt x="140768" y="5309"/>
                </a:cubicBezTo>
                <a:lnTo>
                  <a:pt x="140768" y="5309"/>
                </a:lnTo>
                <a:close/>
                <a:moveTo>
                  <a:pt x="281591" y="54758"/>
                </a:moveTo>
                <a:lnTo>
                  <a:pt x="281591" y="36889"/>
                </a:lnTo>
                <a:cubicBezTo>
                  <a:pt x="281591" y="12944"/>
                  <a:pt x="209073" y="-27"/>
                  <a:pt x="140796" y="0"/>
                </a:cubicBezTo>
                <a:cubicBezTo>
                  <a:pt x="72519" y="0"/>
                  <a:pt x="0" y="12999"/>
                  <a:pt x="0" y="36971"/>
                </a:cubicBezTo>
                <a:lnTo>
                  <a:pt x="0" y="54841"/>
                </a:lnTo>
                <a:cubicBezTo>
                  <a:pt x="0" y="60040"/>
                  <a:pt x="3421" y="64720"/>
                  <a:pt x="9441" y="68852"/>
                </a:cubicBezTo>
                <a:cubicBezTo>
                  <a:pt x="3421" y="72984"/>
                  <a:pt x="0" y="77636"/>
                  <a:pt x="0" y="82836"/>
                </a:cubicBezTo>
                <a:lnTo>
                  <a:pt x="0" y="100705"/>
                </a:lnTo>
                <a:cubicBezTo>
                  <a:pt x="0" y="105905"/>
                  <a:pt x="3421" y="110584"/>
                  <a:pt x="9469" y="114716"/>
                </a:cubicBezTo>
                <a:cubicBezTo>
                  <a:pt x="3448" y="118849"/>
                  <a:pt x="0" y="123501"/>
                  <a:pt x="0" y="128700"/>
                </a:cubicBezTo>
                <a:lnTo>
                  <a:pt x="0" y="146543"/>
                </a:lnTo>
                <a:cubicBezTo>
                  <a:pt x="0" y="151769"/>
                  <a:pt x="3421" y="156449"/>
                  <a:pt x="9469" y="160581"/>
                </a:cubicBezTo>
                <a:cubicBezTo>
                  <a:pt x="3448" y="164713"/>
                  <a:pt x="0" y="169365"/>
                  <a:pt x="0" y="174565"/>
                </a:cubicBezTo>
                <a:lnTo>
                  <a:pt x="0" y="192407"/>
                </a:lnTo>
                <a:cubicBezTo>
                  <a:pt x="0" y="197607"/>
                  <a:pt x="3421" y="202286"/>
                  <a:pt x="9441" y="206418"/>
                </a:cubicBezTo>
                <a:cubicBezTo>
                  <a:pt x="3421" y="210550"/>
                  <a:pt x="0" y="215230"/>
                  <a:pt x="0" y="220402"/>
                </a:cubicBezTo>
                <a:lnTo>
                  <a:pt x="0" y="238272"/>
                </a:lnTo>
                <a:cubicBezTo>
                  <a:pt x="0" y="262244"/>
                  <a:pt x="72546" y="275188"/>
                  <a:pt x="140823" y="275161"/>
                </a:cubicBezTo>
                <a:cubicBezTo>
                  <a:pt x="209100" y="275133"/>
                  <a:pt x="281618" y="262162"/>
                  <a:pt x="281618" y="238190"/>
                </a:cubicBezTo>
                <a:lnTo>
                  <a:pt x="281618" y="220320"/>
                </a:lnTo>
                <a:cubicBezTo>
                  <a:pt x="281618" y="215148"/>
                  <a:pt x="278171" y="210468"/>
                  <a:pt x="272150" y="206364"/>
                </a:cubicBezTo>
                <a:cubicBezTo>
                  <a:pt x="278198" y="202231"/>
                  <a:pt x="281591" y="197552"/>
                  <a:pt x="281591" y="192325"/>
                </a:cubicBezTo>
                <a:lnTo>
                  <a:pt x="281591" y="174483"/>
                </a:lnTo>
                <a:cubicBezTo>
                  <a:pt x="281591" y="169283"/>
                  <a:pt x="278143" y="164631"/>
                  <a:pt x="272123" y="160499"/>
                </a:cubicBezTo>
                <a:cubicBezTo>
                  <a:pt x="278171" y="156367"/>
                  <a:pt x="281591" y="151687"/>
                  <a:pt x="281591" y="146460"/>
                </a:cubicBezTo>
                <a:lnTo>
                  <a:pt x="281591" y="128618"/>
                </a:lnTo>
                <a:cubicBezTo>
                  <a:pt x="281591" y="123419"/>
                  <a:pt x="278143" y="118766"/>
                  <a:pt x="272123" y="114634"/>
                </a:cubicBezTo>
                <a:cubicBezTo>
                  <a:pt x="278171" y="110502"/>
                  <a:pt x="281564" y="105823"/>
                  <a:pt x="281564" y="100623"/>
                </a:cubicBezTo>
                <a:lnTo>
                  <a:pt x="281564" y="82754"/>
                </a:lnTo>
                <a:cubicBezTo>
                  <a:pt x="281564" y="77554"/>
                  <a:pt x="278143" y="72902"/>
                  <a:pt x="272123" y="68770"/>
                </a:cubicBezTo>
                <a:cubicBezTo>
                  <a:pt x="278171" y="64610"/>
                  <a:pt x="281591" y="59931"/>
                  <a:pt x="281591" y="54758"/>
                </a:cubicBezTo>
                <a:lnTo>
                  <a:pt x="281591" y="54758"/>
                </a:lnTo>
                <a:close/>
              </a:path>
            </a:pathLst>
          </a:custGeom>
          <a:solidFill>
            <a:schemeClr val="tx1"/>
          </a:solidFill>
          <a:ln w="2736" cap="flat">
            <a:noFill/>
            <a:prstDash val="solid"/>
            <a:miter/>
          </a:ln>
        </p:spPr>
        <p:txBody>
          <a:bodyPr rtlCol="0" anchor="ctr"/>
          <a:lstStyle/>
          <a:p>
            <a:endParaRPr lang="en-US"/>
          </a:p>
        </p:txBody>
      </p:sp>
      <p:grpSp>
        <p:nvGrpSpPr>
          <p:cNvPr id="65" name="Graphic 34">
            <a:extLst>
              <a:ext uri="{FF2B5EF4-FFF2-40B4-BE49-F238E27FC236}">
                <a16:creationId xmlns:a16="http://schemas.microsoft.com/office/drawing/2014/main" id="{74027622-8AFD-8CC4-67CC-B291F7E5573A}"/>
              </a:ext>
            </a:extLst>
          </p:cNvPr>
          <p:cNvGrpSpPr/>
          <p:nvPr/>
        </p:nvGrpSpPr>
        <p:grpSpPr>
          <a:xfrm>
            <a:off x="4214160" y="2619006"/>
            <a:ext cx="348226" cy="396471"/>
            <a:chOff x="4459257" y="2524130"/>
            <a:chExt cx="348226" cy="396471"/>
          </a:xfrm>
          <a:solidFill>
            <a:schemeClr val="tx1"/>
          </a:solidFill>
        </p:grpSpPr>
        <p:sp>
          <p:nvSpPr>
            <p:cNvPr id="66" name="Freeform: Shape 65">
              <a:extLst>
                <a:ext uri="{FF2B5EF4-FFF2-40B4-BE49-F238E27FC236}">
                  <a16:creationId xmlns:a16="http://schemas.microsoft.com/office/drawing/2014/main" id="{6CD52C15-CD8A-6166-0F74-13DAFE486CB9}"/>
                </a:ext>
              </a:extLst>
            </p:cNvPr>
            <p:cNvSpPr/>
            <p:nvPr/>
          </p:nvSpPr>
          <p:spPr>
            <a:xfrm>
              <a:off x="4584810" y="2524130"/>
              <a:ext cx="97010" cy="97010"/>
            </a:xfrm>
            <a:custGeom>
              <a:avLst/>
              <a:gdLst>
                <a:gd name="connsiteX0" fmla="*/ 48519 w 97010"/>
                <a:gd name="connsiteY0" fmla="*/ 72874 h 97010"/>
                <a:gd name="connsiteX1" fmla="*/ 24136 w 97010"/>
                <a:gd name="connsiteY1" fmla="*/ 48519 h 97010"/>
                <a:gd name="connsiteX2" fmla="*/ 48492 w 97010"/>
                <a:gd name="connsiteY2" fmla="*/ 24136 h 97010"/>
                <a:gd name="connsiteX3" fmla="*/ 72874 w 97010"/>
                <a:gd name="connsiteY3" fmla="*/ 48519 h 97010"/>
                <a:gd name="connsiteX4" fmla="*/ 48519 w 97010"/>
                <a:gd name="connsiteY4" fmla="*/ 72874 h 97010"/>
                <a:gd name="connsiteX5" fmla="*/ 48519 w 97010"/>
                <a:gd name="connsiteY5" fmla="*/ 72874 h 97010"/>
                <a:gd name="connsiteX6" fmla="*/ 97011 w 97010"/>
                <a:gd name="connsiteY6" fmla="*/ 48492 h 97010"/>
                <a:gd name="connsiteX7" fmla="*/ 48492 w 97010"/>
                <a:gd name="connsiteY7" fmla="*/ 0 h 97010"/>
                <a:gd name="connsiteX8" fmla="*/ 0 w 97010"/>
                <a:gd name="connsiteY8" fmla="*/ 48519 h 97010"/>
                <a:gd name="connsiteX9" fmla="*/ 32373 w 97010"/>
                <a:gd name="connsiteY9" fmla="*/ 94192 h 97010"/>
                <a:gd name="connsiteX10" fmla="*/ 48519 w 97010"/>
                <a:gd name="connsiteY10" fmla="*/ 97011 h 97010"/>
                <a:gd name="connsiteX11" fmla="*/ 64665 w 97010"/>
                <a:gd name="connsiteY11" fmla="*/ 94192 h 97010"/>
                <a:gd name="connsiteX12" fmla="*/ 97011 w 97010"/>
                <a:gd name="connsiteY12" fmla="*/ 48492 h 97010"/>
                <a:gd name="connsiteX13" fmla="*/ 97011 w 97010"/>
                <a:gd name="connsiteY13" fmla="*/ 48492 h 97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7010" h="97010">
                  <a:moveTo>
                    <a:pt x="48519" y="72874"/>
                  </a:moveTo>
                  <a:cubicBezTo>
                    <a:pt x="35083" y="72874"/>
                    <a:pt x="24136" y="61928"/>
                    <a:pt x="24136" y="48519"/>
                  </a:cubicBezTo>
                  <a:cubicBezTo>
                    <a:pt x="24136" y="35055"/>
                    <a:pt x="35083" y="24136"/>
                    <a:pt x="48492" y="24136"/>
                  </a:cubicBezTo>
                  <a:cubicBezTo>
                    <a:pt x="61956" y="24136"/>
                    <a:pt x="72874" y="35055"/>
                    <a:pt x="72874" y="48519"/>
                  </a:cubicBezTo>
                  <a:cubicBezTo>
                    <a:pt x="72902" y="61901"/>
                    <a:pt x="61956" y="72847"/>
                    <a:pt x="48519" y="72874"/>
                  </a:cubicBezTo>
                  <a:lnTo>
                    <a:pt x="48519" y="72874"/>
                  </a:lnTo>
                  <a:close/>
                  <a:moveTo>
                    <a:pt x="97011" y="48492"/>
                  </a:moveTo>
                  <a:cubicBezTo>
                    <a:pt x="97011" y="21756"/>
                    <a:pt x="75255" y="-27"/>
                    <a:pt x="48492" y="0"/>
                  </a:cubicBezTo>
                  <a:cubicBezTo>
                    <a:pt x="21756" y="0"/>
                    <a:pt x="0" y="21783"/>
                    <a:pt x="0" y="48519"/>
                  </a:cubicBezTo>
                  <a:cubicBezTo>
                    <a:pt x="27" y="69591"/>
                    <a:pt x="13573" y="87515"/>
                    <a:pt x="32373" y="94192"/>
                  </a:cubicBezTo>
                  <a:cubicBezTo>
                    <a:pt x="37436" y="95971"/>
                    <a:pt x="42854" y="97011"/>
                    <a:pt x="48519" y="97011"/>
                  </a:cubicBezTo>
                  <a:cubicBezTo>
                    <a:pt x="54211" y="97011"/>
                    <a:pt x="59602" y="95971"/>
                    <a:pt x="64665" y="94192"/>
                  </a:cubicBezTo>
                  <a:cubicBezTo>
                    <a:pt x="83492" y="87488"/>
                    <a:pt x="97011" y="69536"/>
                    <a:pt x="97011" y="48492"/>
                  </a:cubicBezTo>
                  <a:lnTo>
                    <a:pt x="97011" y="48492"/>
                  </a:lnTo>
                  <a:close/>
                </a:path>
              </a:pathLst>
            </a:custGeom>
            <a:grpFill/>
            <a:ln w="2736"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8BBC7FE4-D8B2-311C-0CE8-1FC317449FAF}"/>
                </a:ext>
              </a:extLst>
            </p:cNvPr>
            <p:cNvSpPr/>
            <p:nvPr/>
          </p:nvSpPr>
          <p:spPr>
            <a:xfrm>
              <a:off x="4459257" y="2737362"/>
              <a:ext cx="63570" cy="58151"/>
            </a:xfrm>
            <a:custGeom>
              <a:avLst/>
              <a:gdLst>
                <a:gd name="connsiteX0" fmla="*/ 39516 w 63570"/>
                <a:gd name="connsiteY0" fmla="*/ 0 h 58151"/>
                <a:gd name="connsiteX1" fmla="*/ 19785 w 63570"/>
                <a:gd name="connsiteY1" fmla="*/ 24492 h 58151"/>
                <a:gd name="connsiteX2" fmla="*/ 0 w 63570"/>
                <a:gd name="connsiteY2" fmla="*/ 48984 h 58151"/>
                <a:gd name="connsiteX3" fmla="*/ 31799 w 63570"/>
                <a:gd name="connsiteY3" fmla="*/ 53582 h 58151"/>
                <a:gd name="connsiteX4" fmla="*/ 63570 w 63570"/>
                <a:gd name="connsiteY4" fmla="*/ 58152 h 58151"/>
                <a:gd name="connsiteX5" fmla="*/ 51529 w 63570"/>
                <a:gd name="connsiteY5" fmla="*/ 29062 h 58151"/>
                <a:gd name="connsiteX6" fmla="*/ 39516 w 63570"/>
                <a:gd name="connsiteY6" fmla="*/ 0 h 58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570" h="58151">
                  <a:moveTo>
                    <a:pt x="39516" y="0"/>
                  </a:moveTo>
                  <a:lnTo>
                    <a:pt x="19785" y="24492"/>
                  </a:lnTo>
                  <a:lnTo>
                    <a:pt x="0" y="48984"/>
                  </a:lnTo>
                  <a:lnTo>
                    <a:pt x="31799" y="53582"/>
                  </a:lnTo>
                  <a:lnTo>
                    <a:pt x="63570" y="58152"/>
                  </a:lnTo>
                  <a:lnTo>
                    <a:pt x="51529" y="29062"/>
                  </a:lnTo>
                  <a:lnTo>
                    <a:pt x="39516" y="0"/>
                  </a:lnTo>
                  <a:close/>
                </a:path>
              </a:pathLst>
            </a:custGeom>
            <a:grpFill/>
            <a:ln w="2736"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A12AA7FF-A321-6EB1-9D9C-9CC538DE97DF}"/>
                </a:ext>
              </a:extLst>
            </p:cNvPr>
            <p:cNvSpPr/>
            <p:nvPr/>
          </p:nvSpPr>
          <p:spPr>
            <a:xfrm>
              <a:off x="4743940" y="2737308"/>
              <a:ext cx="63542" cy="58151"/>
            </a:xfrm>
            <a:custGeom>
              <a:avLst/>
              <a:gdLst>
                <a:gd name="connsiteX0" fmla="*/ 63543 w 63542"/>
                <a:gd name="connsiteY0" fmla="*/ 48957 h 58151"/>
                <a:gd name="connsiteX1" fmla="*/ 43785 w 63542"/>
                <a:gd name="connsiteY1" fmla="*/ 24465 h 58151"/>
                <a:gd name="connsiteX2" fmla="*/ 24000 w 63542"/>
                <a:gd name="connsiteY2" fmla="*/ 0 h 58151"/>
                <a:gd name="connsiteX3" fmla="*/ 12014 w 63542"/>
                <a:gd name="connsiteY3" fmla="*/ 29062 h 58151"/>
                <a:gd name="connsiteX4" fmla="*/ 0 w 63542"/>
                <a:gd name="connsiteY4" fmla="*/ 58152 h 58151"/>
                <a:gd name="connsiteX5" fmla="*/ 31771 w 63542"/>
                <a:gd name="connsiteY5" fmla="*/ 53554 h 58151"/>
                <a:gd name="connsiteX6" fmla="*/ 63543 w 63542"/>
                <a:gd name="connsiteY6" fmla="*/ 48957 h 58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542" h="58151">
                  <a:moveTo>
                    <a:pt x="63543" y="48957"/>
                  </a:moveTo>
                  <a:lnTo>
                    <a:pt x="43785" y="24465"/>
                  </a:lnTo>
                  <a:lnTo>
                    <a:pt x="24000" y="0"/>
                  </a:lnTo>
                  <a:lnTo>
                    <a:pt x="12014" y="29062"/>
                  </a:lnTo>
                  <a:lnTo>
                    <a:pt x="0" y="58152"/>
                  </a:lnTo>
                  <a:lnTo>
                    <a:pt x="31771" y="53554"/>
                  </a:lnTo>
                  <a:lnTo>
                    <a:pt x="63543" y="48957"/>
                  </a:lnTo>
                  <a:close/>
                </a:path>
              </a:pathLst>
            </a:custGeom>
            <a:grpFill/>
            <a:ln w="2736"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B1FAA2CE-D4FA-9DE2-2A9B-3EA78CC734E6}"/>
                </a:ext>
              </a:extLst>
            </p:cNvPr>
            <p:cNvSpPr/>
            <p:nvPr/>
          </p:nvSpPr>
          <p:spPr>
            <a:xfrm>
              <a:off x="4471886" y="2628229"/>
              <a:ext cx="322941" cy="292373"/>
            </a:xfrm>
            <a:custGeom>
              <a:avLst/>
              <a:gdLst>
                <a:gd name="connsiteX0" fmla="*/ 322736 w 322941"/>
                <a:gd name="connsiteY0" fmla="*/ 186496 h 292373"/>
                <a:gd name="connsiteX1" fmla="*/ 318713 w 322941"/>
                <a:gd name="connsiteY1" fmla="*/ 170241 h 292373"/>
                <a:gd name="connsiteX2" fmla="*/ 305167 w 322941"/>
                <a:gd name="connsiteY2" fmla="*/ 172184 h 292373"/>
                <a:gd name="connsiteX3" fmla="*/ 291730 w 322941"/>
                <a:gd name="connsiteY3" fmla="*/ 174127 h 292373"/>
                <a:gd name="connsiteX4" fmla="*/ 275202 w 322941"/>
                <a:gd name="connsiteY4" fmla="*/ 194541 h 292373"/>
                <a:gd name="connsiteX5" fmla="*/ 188891 w 322941"/>
                <a:gd name="connsiteY5" fmla="*/ 194049 h 292373"/>
                <a:gd name="connsiteX6" fmla="*/ 179559 w 322941"/>
                <a:gd name="connsiteY6" fmla="*/ 42608 h 292373"/>
                <a:gd name="connsiteX7" fmla="*/ 218117 w 322941"/>
                <a:gd name="connsiteY7" fmla="*/ 42608 h 292373"/>
                <a:gd name="connsiteX8" fmla="*/ 229501 w 322941"/>
                <a:gd name="connsiteY8" fmla="*/ 30649 h 292373"/>
                <a:gd name="connsiteX9" fmla="*/ 229501 w 322941"/>
                <a:gd name="connsiteY9" fmla="*/ 30403 h 292373"/>
                <a:gd name="connsiteX10" fmla="*/ 218090 w 322941"/>
                <a:gd name="connsiteY10" fmla="*/ 18472 h 292373"/>
                <a:gd name="connsiteX11" fmla="*/ 178683 w 322941"/>
                <a:gd name="connsiteY11" fmla="*/ 18472 h 292373"/>
                <a:gd name="connsiteX12" fmla="*/ 177972 w 322941"/>
                <a:gd name="connsiteY12" fmla="*/ 0 h 292373"/>
                <a:gd name="connsiteX13" fmla="*/ 161416 w 322941"/>
                <a:gd name="connsiteY13" fmla="*/ 2518 h 292373"/>
                <a:gd name="connsiteX14" fmla="*/ 144887 w 322941"/>
                <a:gd name="connsiteY14" fmla="*/ 27 h 292373"/>
                <a:gd name="connsiteX15" fmla="*/ 144176 w 322941"/>
                <a:gd name="connsiteY15" fmla="*/ 18499 h 292373"/>
                <a:gd name="connsiteX16" fmla="*/ 104769 w 322941"/>
                <a:gd name="connsiteY16" fmla="*/ 18499 h 292373"/>
                <a:gd name="connsiteX17" fmla="*/ 93358 w 322941"/>
                <a:gd name="connsiteY17" fmla="*/ 30430 h 292373"/>
                <a:gd name="connsiteX18" fmla="*/ 93358 w 322941"/>
                <a:gd name="connsiteY18" fmla="*/ 30677 h 292373"/>
                <a:gd name="connsiteX19" fmla="*/ 104742 w 322941"/>
                <a:gd name="connsiteY19" fmla="*/ 42636 h 292373"/>
                <a:gd name="connsiteX20" fmla="*/ 143272 w 322941"/>
                <a:gd name="connsiteY20" fmla="*/ 42636 h 292373"/>
                <a:gd name="connsiteX21" fmla="*/ 133995 w 322941"/>
                <a:gd name="connsiteY21" fmla="*/ 194076 h 292373"/>
                <a:gd name="connsiteX22" fmla="*/ 47712 w 322941"/>
                <a:gd name="connsiteY22" fmla="*/ 194624 h 292373"/>
                <a:gd name="connsiteX23" fmla="*/ 31156 w 322941"/>
                <a:gd name="connsiteY23" fmla="*/ 174209 h 292373"/>
                <a:gd name="connsiteX24" fmla="*/ 17719 w 322941"/>
                <a:gd name="connsiteY24" fmla="*/ 172266 h 292373"/>
                <a:gd name="connsiteX25" fmla="*/ 4228 w 322941"/>
                <a:gd name="connsiteY25" fmla="*/ 170323 h 292373"/>
                <a:gd name="connsiteX26" fmla="*/ 205 w 322941"/>
                <a:gd name="connsiteY26" fmla="*/ 186605 h 292373"/>
                <a:gd name="connsiteX27" fmla="*/ 47548 w 322941"/>
                <a:gd name="connsiteY27" fmla="*/ 242322 h 292373"/>
                <a:gd name="connsiteX28" fmla="*/ 68729 w 322941"/>
                <a:gd name="connsiteY28" fmla="*/ 249108 h 292373"/>
                <a:gd name="connsiteX29" fmla="*/ 152905 w 322941"/>
                <a:gd name="connsiteY29" fmla="*/ 288433 h 292373"/>
                <a:gd name="connsiteX30" fmla="*/ 170009 w 322941"/>
                <a:gd name="connsiteY30" fmla="*/ 288433 h 292373"/>
                <a:gd name="connsiteX31" fmla="*/ 254185 w 322941"/>
                <a:gd name="connsiteY31" fmla="*/ 249081 h 292373"/>
                <a:gd name="connsiteX32" fmla="*/ 275366 w 322941"/>
                <a:gd name="connsiteY32" fmla="*/ 242294 h 292373"/>
                <a:gd name="connsiteX33" fmla="*/ 322736 w 322941"/>
                <a:gd name="connsiteY33" fmla="*/ 186496 h 292373"/>
                <a:gd name="connsiteX34" fmla="*/ 322736 w 322941"/>
                <a:gd name="connsiteY34" fmla="*/ 186496 h 292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322941" h="292373">
                  <a:moveTo>
                    <a:pt x="322736" y="186496"/>
                  </a:moveTo>
                  <a:cubicBezTo>
                    <a:pt x="322243" y="180831"/>
                    <a:pt x="320793" y="175386"/>
                    <a:pt x="318713" y="170241"/>
                  </a:cubicBezTo>
                  <a:lnTo>
                    <a:pt x="305167" y="172184"/>
                  </a:lnTo>
                  <a:lnTo>
                    <a:pt x="291730" y="174127"/>
                  </a:lnTo>
                  <a:cubicBezTo>
                    <a:pt x="288994" y="182118"/>
                    <a:pt x="283740" y="189178"/>
                    <a:pt x="275202" y="194541"/>
                  </a:cubicBezTo>
                  <a:cubicBezTo>
                    <a:pt x="257332" y="205816"/>
                    <a:pt x="196006" y="216653"/>
                    <a:pt x="188891" y="194049"/>
                  </a:cubicBezTo>
                  <a:cubicBezTo>
                    <a:pt x="184594" y="180229"/>
                    <a:pt x="181803" y="104509"/>
                    <a:pt x="179559" y="42608"/>
                  </a:cubicBezTo>
                  <a:lnTo>
                    <a:pt x="218117" y="42608"/>
                  </a:lnTo>
                  <a:cubicBezTo>
                    <a:pt x="224411" y="42608"/>
                    <a:pt x="229501" y="37245"/>
                    <a:pt x="229501" y="30649"/>
                  </a:cubicBezTo>
                  <a:lnTo>
                    <a:pt x="229501" y="30403"/>
                  </a:lnTo>
                  <a:cubicBezTo>
                    <a:pt x="229501" y="23808"/>
                    <a:pt x="224384" y="18472"/>
                    <a:pt x="218090" y="18472"/>
                  </a:cubicBezTo>
                  <a:lnTo>
                    <a:pt x="178683" y="18472"/>
                  </a:lnTo>
                  <a:cubicBezTo>
                    <a:pt x="178437" y="11959"/>
                    <a:pt x="178191" y="5747"/>
                    <a:pt x="177972" y="0"/>
                  </a:cubicBezTo>
                  <a:cubicBezTo>
                    <a:pt x="172554" y="1615"/>
                    <a:pt x="166971" y="2490"/>
                    <a:pt x="161416" y="2518"/>
                  </a:cubicBezTo>
                  <a:cubicBezTo>
                    <a:pt x="155861" y="2518"/>
                    <a:pt x="150305" y="1642"/>
                    <a:pt x="144887" y="27"/>
                  </a:cubicBezTo>
                  <a:cubicBezTo>
                    <a:pt x="144641" y="5774"/>
                    <a:pt x="144422" y="11986"/>
                    <a:pt x="144176" y="18499"/>
                  </a:cubicBezTo>
                  <a:lnTo>
                    <a:pt x="104769" y="18499"/>
                  </a:lnTo>
                  <a:cubicBezTo>
                    <a:pt x="98475" y="18499"/>
                    <a:pt x="93358" y="23835"/>
                    <a:pt x="93358" y="30430"/>
                  </a:cubicBezTo>
                  <a:lnTo>
                    <a:pt x="93358" y="30677"/>
                  </a:lnTo>
                  <a:cubicBezTo>
                    <a:pt x="93358" y="37272"/>
                    <a:pt x="98448" y="42636"/>
                    <a:pt x="104742" y="42636"/>
                  </a:cubicBezTo>
                  <a:lnTo>
                    <a:pt x="143272" y="42636"/>
                  </a:lnTo>
                  <a:cubicBezTo>
                    <a:pt x="141056" y="104564"/>
                    <a:pt x="138292" y="180257"/>
                    <a:pt x="133995" y="194076"/>
                  </a:cubicBezTo>
                  <a:cubicBezTo>
                    <a:pt x="126935" y="216680"/>
                    <a:pt x="65582" y="205871"/>
                    <a:pt x="47712" y="194624"/>
                  </a:cubicBezTo>
                  <a:cubicBezTo>
                    <a:pt x="39174" y="189260"/>
                    <a:pt x="33892" y="182200"/>
                    <a:pt x="31156" y="174209"/>
                  </a:cubicBezTo>
                  <a:lnTo>
                    <a:pt x="17719" y="172266"/>
                  </a:lnTo>
                  <a:lnTo>
                    <a:pt x="4228" y="170323"/>
                  </a:lnTo>
                  <a:cubicBezTo>
                    <a:pt x="2121" y="175495"/>
                    <a:pt x="698" y="180941"/>
                    <a:pt x="205" y="186605"/>
                  </a:cubicBezTo>
                  <a:cubicBezTo>
                    <a:pt x="-2558" y="217091"/>
                    <a:pt x="23056" y="232306"/>
                    <a:pt x="47548" y="242322"/>
                  </a:cubicBezTo>
                  <a:cubicBezTo>
                    <a:pt x="54389" y="245140"/>
                    <a:pt x="61586" y="247165"/>
                    <a:pt x="68729" y="249108"/>
                  </a:cubicBezTo>
                  <a:cubicBezTo>
                    <a:pt x="103565" y="258905"/>
                    <a:pt x="132791" y="264597"/>
                    <a:pt x="152905" y="288433"/>
                  </a:cubicBezTo>
                  <a:cubicBezTo>
                    <a:pt x="157338" y="293687"/>
                    <a:pt x="165575" y="293687"/>
                    <a:pt x="170009" y="288433"/>
                  </a:cubicBezTo>
                  <a:cubicBezTo>
                    <a:pt x="190150" y="264597"/>
                    <a:pt x="219321" y="258878"/>
                    <a:pt x="254185" y="249081"/>
                  </a:cubicBezTo>
                  <a:cubicBezTo>
                    <a:pt x="261327" y="247138"/>
                    <a:pt x="268497" y="245113"/>
                    <a:pt x="275366" y="242294"/>
                  </a:cubicBezTo>
                  <a:cubicBezTo>
                    <a:pt x="299913" y="232224"/>
                    <a:pt x="325499" y="216981"/>
                    <a:pt x="322736" y="186496"/>
                  </a:cubicBezTo>
                  <a:lnTo>
                    <a:pt x="322736" y="186496"/>
                  </a:lnTo>
                  <a:close/>
                </a:path>
              </a:pathLst>
            </a:custGeom>
            <a:grpFill/>
            <a:ln w="2736" cap="flat">
              <a:noFill/>
              <a:prstDash val="solid"/>
              <a:miter/>
            </a:ln>
          </p:spPr>
          <p:txBody>
            <a:bodyPr rtlCol="0" anchor="ctr"/>
            <a:lstStyle/>
            <a:p>
              <a:endParaRPr lang="en-US"/>
            </a:p>
          </p:txBody>
        </p:sp>
      </p:grpSp>
      <p:grpSp>
        <p:nvGrpSpPr>
          <p:cNvPr id="78" name="Graphic 34">
            <a:extLst>
              <a:ext uri="{FF2B5EF4-FFF2-40B4-BE49-F238E27FC236}">
                <a16:creationId xmlns:a16="http://schemas.microsoft.com/office/drawing/2014/main" id="{0C6A0446-49AC-3154-7329-0B5B5E7E34BA}"/>
              </a:ext>
            </a:extLst>
          </p:cNvPr>
          <p:cNvGrpSpPr/>
          <p:nvPr/>
        </p:nvGrpSpPr>
        <p:grpSpPr>
          <a:xfrm>
            <a:off x="6177912" y="2376767"/>
            <a:ext cx="501194" cy="507986"/>
            <a:chOff x="6423009" y="2281891"/>
            <a:chExt cx="501194" cy="507986"/>
          </a:xfrm>
          <a:solidFill>
            <a:schemeClr val="tx1"/>
          </a:solidFill>
        </p:grpSpPr>
        <p:sp>
          <p:nvSpPr>
            <p:cNvPr id="79" name="Freeform: Shape 78">
              <a:extLst>
                <a:ext uri="{FF2B5EF4-FFF2-40B4-BE49-F238E27FC236}">
                  <a16:creationId xmlns:a16="http://schemas.microsoft.com/office/drawing/2014/main" id="{7769EC28-1AFA-CB56-3BFD-A0F7991F92A8}"/>
                </a:ext>
              </a:extLst>
            </p:cNvPr>
            <p:cNvSpPr/>
            <p:nvPr/>
          </p:nvSpPr>
          <p:spPr>
            <a:xfrm>
              <a:off x="6659198" y="2281891"/>
              <a:ext cx="14476" cy="55250"/>
            </a:xfrm>
            <a:custGeom>
              <a:avLst/>
              <a:gdLst>
                <a:gd name="connsiteX0" fmla="*/ 14476 w 14476"/>
                <a:gd name="connsiteY0" fmla="*/ 49231 h 55250"/>
                <a:gd name="connsiteX1" fmla="*/ 7252 w 14476"/>
                <a:gd name="connsiteY1" fmla="*/ 55251 h 55250"/>
                <a:gd name="connsiteX2" fmla="*/ 7279 w 14476"/>
                <a:gd name="connsiteY2" fmla="*/ 55251 h 55250"/>
                <a:gd name="connsiteX3" fmla="*/ 0 w 14476"/>
                <a:gd name="connsiteY3" fmla="*/ 49231 h 55250"/>
                <a:gd name="connsiteX4" fmla="*/ 27 w 14476"/>
                <a:gd name="connsiteY4" fmla="*/ 6048 h 55250"/>
                <a:gd name="connsiteX5" fmla="*/ 7252 w 14476"/>
                <a:gd name="connsiteY5" fmla="*/ 0 h 55250"/>
                <a:gd name="connsiteX6" fmla="*/ 7279 w 14476"/>
                <a:gd name="connsiteY6" fmla="*/ 0 h 55250"/>
                <a:gd name="connsiteX7" fmla="*/ 14476 w 14476"/>
                <a:gd name="connsiteY7" fmla="*/ 6048 h 55250"/>
                <a:gd name="connsiteX8" fmla="*/ 14476 w 14476"/>
                <a:gd name="connsiteY8" fmla="*/ 49231 h 55250"/>
                <a:gd name="connsiteX9" fmla="*/ 14476 w 14476"/>
                <a:gd name="connsiteY9" fmla="*/ 49231 h 5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476" h="55250">
                  <a:moveTo>
                    <a:pt x="14476" y="49231"/>
                  </a:moveTo>
                  <a:cubicBezTo>
                    <a:pt x="14476" y="52569"/>
                    <a:pt x="11247" y="55251"/>
                    <a:pt x="7252" y="55251"/>
                  </a:cubicBezTo>
                  <a:lnTo>
                    <a:pt x="7279" y="55251"/>
                  </a:lnTo>
                  <a:cubicBezTo>
                    <a:pt x="3256" y="55251"/>
                    <a:pt x="0" y="52569"/>
                    <a:pt x="0" y="49231"/>
                  </a:cubicBezTo>
                  <a:lnTo>
                    <a:pt x="27" y="6048"/>
                  </a:lnTo>
                  <a:cubicBezTo>
                    <a:pt x="27" y="2709"/>
                    <a:pt x="3229" y="0"/>
                    <a:pt x="7252" y="0"/>
                  </a:cubicBezTo>
                  <a:lnTo>
                    <a:pt x="7279" y="0"/>
                  </a:lnTo>
                  <a:cubicBezTo>
                    <a:pt x="11275" y="0"/>
                    <a:pt x="14476" y="2709"/>
                    <a:pt x="14476" y="6048"/>
                  </a:cubicBezTo>
                  <a:lnTo>
                    <a:pt x="14476" y="49231"/>
                  </a:lnTo>
                  <a:lnTo>
                    <a:pt x="14476" y="49231"/>
                  </a:lnTo>
                  <a:close/>
                </a:path>
              </a:pathLst>
            </a:custGeom>
            <a:grpFill/>
            <a:ln w="2736"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061252A2-3542-41FC-776B-D072ACD45B6F}"/>
                </a:ext>
              </a:extLst>
            </p:cNvPr>
            <p:cNvSpPr/>
            <p:nvPr/>
          </p:nvSpPr>
          <p:spPr>
            <a:xfrm>
              <a:off x="6479252" y="2367384"/>
              <a:ext cx="45290" cy="42354"/>
            </a:xfrm>
            <a:custGeom>
              <a:avLst/>
              <a:gdLst>
                <a:gd name="connsiteX0" fmla="*/ 43557 w 45290"/>
                <a:gd name="connsiteY0" fmla="*/ 30235 h 42354"/>
                <a:gd name="connsiteX1" fmla="*/ 43174 w 45290"/>
                <a:gd name="connsiteY1" fmla="*/ 39676 h 42354"/>
                <a:gd name="connsiteX2" fmla="*/ 43174 w 45290"/>
                <a:gd name="connsiteY2" fmla="*/ 39676 h 42354"/>
                <a:gd name="connsiteX3" fmla="*/ 33842 w 45290"/>
                <a:gd name="connsiteY3" fmla="*/ 41017 h 42354"/>
                <a:gd name="connsiteX4" fmla="*/ 1770 w 45290"/>
                <a:gd name="connsiteY4" fmla="*/ 12119 h 42354"/>
                <a:gd name="connsiteX5" fmla="*/ 2098 w 45290"/>
                <a:gd name="connsiteY5" fmla="*/ 2678 h 42354"/>
                <a:gd name="connsiteX6" fmla="*/ 2125 w 45290"/>
                <a:gd name="connsiteY6" fmla="*/ 2678 h 42354"/>
                <a:gd name="connsiteX7" fmla="*/ 11430 w 45290"/>
                <a:gd name="connsiteY7" fmla="*/ 1337 h 42354"/>
                <a:gd name="connsiteX8" fmla="*/ 43557 w 45290"/>
                <a:gd name="connsiteY8" fmla="*/ 30235 h 42354"/>
                <a:gd name="connsiteX9" fmla="*/ 43557 w 45290"/>
                <a:gd name="connsiteY9" fmla="*/ 30235 h 42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290" h="42354">
                  <a:moveTo>
                    <a:pt x="43557" y="30235"/>
                  </a:moveTo>
                  <a:cubicBezTo>
                    <a:pt x="46019" y="32479"/>
                    <a:pt x="45828" y="36693"/>
                    <a:pt x="43174" y="39676"/>
                  </a:cubicBezTo>
                  <a:lnTo>
                    <a:pt x="43174" y="39676"/>
                  </a:lnTo>
                  <a:cubicBezTo>
                    <a:pt x="40519" y="42632"/>
                    <a:pt x="36332" y="43234"/>
                    <a:pt x="33842" y="41017"/>
                  </a:cubicBezTo>
                  <a:lnTo>
                    <a:pt x="1770" y="12119"/>
                  </a:lnTo>
                  <a:cubicBezTo>
                    <a:pt x="-721" y="9875"/>
                    <a:pt x="-556" y="5661"/>
                    <a:pt x="2098" y="2678"/>
                  </a:cubicBezTo>
                  <a:lnTo>
                    <a:pt x="2125" y="2678"/>
                  </a:lnTo>
                  <a:cubicBezTo>
                    <a:pt x="4807" y="-277"/>
                    <a:pt x="8967" y="-879"/>
                    <a:pt x="11430" y="1337"/>
                  </a:cubicBezTo>
                  <a:lnTo>
                    <a:pt x="43557" y="30235"/>
                  </a:lnTo>
                  <a:lnTo>
                    <a:pt x="43557" y="30235"/>
                  </a:lnTo>
                  <a:close/>
                </a:path>
              </a:pathLst>
            </a:custGeom>
            <a:grpFill/>
            <a:ln w="2736"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7FD86725-0B9D-F91C-CD6B-AACC61F3E603}"/>
                </a:ext>
              </a:extLst>
            </p:cNvPr>
            <p:cNvSpPr/>
            <p:nvPr/>
          </p:nvSpPr>
          <p:spPr>
            <a:xfrm>
              <a:off x="6423009" y="2554203"/>
              <a:ext cx="55081" cy="18991"/>
            </a:xfrm>
            <a:custGeom>
              <a:avLst/>
              <a:gdLst>
                <a:gd name="connsiteX0" fmla="*/ 48243 w 55081"/>
                <a:gd name="connsiteY0" fmla="*/ 29 h 18991"/>
                <a:gd name="connsiteX1" fmla="*/ 55030 w 55081"/>
                <a:gd name="connsiteY1" fmla="*/ 6597 h 18991"/>
                <a:gd name="connsiteX2" fmla="*/ 55030 w 55081"/>
                <a:gd name="connsiteY2" fmla="*/ 6597 h 18991"/>
                <a:gd name="connsiteX3" fmla="*/ 49776 w 55081"/>
                <a:gd name="connsiteY3" fmla="*/ 14451 h 18991"/>
                <a:gd name="connsiteX4" fmla="*/ 6839 w 55081"/>
                <a:gd name="connsiteY4" fmla="*/ 18966 h 18991"/>
                <a:gd name="connsiteX5" fmla="*/ 52 w 55081"/>
                <a:gd name="connsiteY5" fmla="*/ 12371 h 18991"/>
                <a:gd name="connsiteX6" fmla="*/ 52 w 55081"/>
                <a:gd name="connsiteY6" fmla="*/ 12371 h 18991"/>
                <a:gd name="connsiteX7" fmla="*/ 5279 w 55081"/>
                <a:gd name="connsiteY7" fmla="*/ 4544 h 18991"/>
                <a:gd name="connsiteX8" fmla="*/ 48243 w 55081"/>
                <a:gd name="connsiteY8" fmla="*/ 29 h 18991"/>
                <a:gd name="connsiteX9" fmla="*/ 48243 w 55081"/>
                <a:gd name="connsiteY9" fmla="*/ 29 h 18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5081" h="18991">
                  <a:moveTo>
                    <a:pt x="48243" y="29"/>
                  </a:moveTo>
                  <a:cubicBezTo>
                    <a:pt x="51582" y="-327"/>
                    <a:pt x="54592" y="2629"/>
                    <a:pt x="55030" y="6597"/>
                  </a:cubicBezTo>
                  <a:lnTo>
                    <a:pt x="55030" y="6597"/>
                  </a:lnTo>
                  <a:cubicBezTo>
                    <a:pt x="55468" y="10592"/>
                    <a:pt x="53087" y="14095"/>
                    <a:pt x="49776" y="14451"/>
                  </a:cubicBezTo>
                  <a:lnTo>
                    <a:pt x="6839" y="18966"/>
                  </a:lnTo>
                  <a:cubicBezTo>
                    <a:pt x="3500" y="19294"/>
                    <a:pt x="463" y="16366"/>
                    <a:pt x="52" y="12371"/>
                  </a:cubicBezTo>
                  <a:lnTo>
                    <a:pt x="52" y="12371"/>
                  </a:lnTo>
                  <a:cubicBezTo>
                    <a:pt x="-385" y="8403"/>
                    <a:pt x="1968" y="4900"/>
                    <a:pt x="5279" y="4544"/>
                  </a:cubicBezTo>
                  <a:lnTo>
                    <a:pt x="48243" y="29"/>
                  </a:lnTo>
                  <a:lnTo>
                    <a:pt x="48243" y="29"/>
                  </a:lnTo>
                  <a:close/>
                </a:path>
              </a:pathLst>
            </a:custGeom>
            <a:grpFill/>
            <a:ln w="2736"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F066FF26-6229-3CCB-52E4-B211047FB956}"/>
                </a:ext>
              </a:extLst>
            </p:cNvPr>
            <p:cNvSpPr/>
            <p:nvPr/>
          </p:nvSpPr>
          <p:spPr>
            <a:xfrm>
              <a:off x="6869122" y="2541287"/>
              <a:ext cx="55081" cy="18967"/>
            </a:xfrm>
            <a:custGeom>
              <a:avLst/>
              <a:gdLst>
                <a:gd name="connsiteX0" fmla="*/ 5279 w 55081"/>
                <a:gd name="connsiteY0" fmla="*/ 14451 h 18967"/>
                <a:gd name="connsiteX1" fmla="*/ 52 w 55081"/>
                <a:gd name="connsiteY1" fmla="*/ 6624 h 18967"/>
                <a:gd name="connsiteX2" fmla="*/ 52 w 55081"/>
                <a:gd name="connsiteY2" fmla="*/ 6624 h 18967"/>
                <a:gd name="connsiteX3" fmla="*/ 6839 w 55081"/>
                <a:gd name="connsiteY3" fmla="*/ 29 h 18967"/>
                <a:gd name="connsiteX4" fmla="*/ 49775 w 55081"/>
                <a:gd name="connsiteY4" fmla="*/ 4544 h 18967"/>
                <a:gd name="connsiteX5" fmla="*/ 55029 w 55081"/>
                <a:gd name="connsiteY5" fmla="*/ 12344 h 18967"/>
                <a:gd name="connsiteX6" fmla="*/ 55029 w 55081"/>
                <a:gd name="connsiteY6" fmla="*/ 12344 h 18967"/>
                <a:gd name="connsiteX7" fmla="*/ 48270 w 55081"/>
                <a:gd name="connsiteY7" fmla="*/ 18939 h 18967"/>
                <a:gd name="connsiteX8" fmla="*/ 5279 w 55081"/>
                <a:gd name="connsiteY8" fmla="*/ 14451 h 18967"/>
                <a:gd name="connsiteX9" fmla="*/ 5279 w 55081"/>
                <a:gd name="connsiteY9" fmla="*/ 14451 h 18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5081" h="18967">
                  <a:moveTo>
                    <a:pt x="5279" y="14451"/>
                  </a:moveTo>
                  <a:cubicBezTo>
                    <a:pt x="1995" y="14095"/>
                    <a:pt x="-386" y="10592"/>
                    <a:pt x="52" y="6624"/>
                  </a:cubicBezTo>
                  <a:lnTo>
                    <a:pt x="52" y="6624"/>
                  </a:lnTo>
                  <a:cubicBezTo>
                    <a:pt x="490" y="2629"/>
                    <a:pt x="3527" y="-327"/>
                    <a:pt x="6839" y="29"/>
                  </a:cubicBezTo>
                  <a:lnTo>
                    <a:pt x="49775" y="4544"/>
                  </a:lnTo>
                  <a:cubicBezTo>
                    <a:pt x="53114" y="4900"/>
                    <a:pt x="55467" y="8403"/>
                    <a:pt x="55029" y="12344"/>
                  </a:cubicBezTo>
                  <a:lnTo>
                    <a:pt x="55029" y="12344"/>
                  </a:lnTo>
                  <a:cubicBezTo>
                    <a:pt x="54619" y="16339"/>
                    <a:pt x="51581" y="19294"/>
                    <a:pt x="48270" y="18939"/>
                  </a:cubicBezTo>
                  <a:lnTo>
                    <a:pt x="5279" y="14451"/>
                  </a:lnTo>
                  <a:lnTo>
                    <a:pt x="5279" y="14451"/>
                  </a:lnTo>
                  <a:close/>
                </a:path>
              </a:pathLst>
            </a:custGeom>
            <a:grpFill/>
            <a:ln w="2736"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45A6BD3C-55B2-AA01-30D1-3422EACC2295}"/>
                </a:ext>
              </a:extLst>
            </p:cNvPr>
            <p:cNvSpPr/>
            <p:nvPr/>
          </p:nvSpPr>
          <p:spPr>
            <a:xfrm>
              <a:off x="6812628" y="2357689"/>
              <a:ext cx="45276" cy="42382"/>
            </a:xfrm>
            <a:custGeom>
              <a:avLst/>
              <a:gdLst>
                <a:gd name="connsiteX0" fmla="*/ 11447 w 45276"/>
                <a:gd name="connsiteY0" fmla="*/ 41025 h 42382"/>
                <a:gd name="connsiteX1" fmla="*/ 2088 w 45276"/>
                <a:gd name="connsiteY1" fmla="*/ 39684 h 42382"/>
                <a:gd name="connsiteX2" fmla="*/ 2088 w 45276"/>
                <a:gd name="connsiteY2" fmla="*/ 39684 h 42382"/>
                <a:gd name="connsiteX3" fmla="*/ 1760 w 45276"/>
                <a:gd name="connsiteY3" fmla="*/ 30271 h 42382"/>
                <a:gd name="connsiteX4" fmla="*/ 33832 w 45276"/>
                <a:gd name="connsiteY4" fmla="*/ 1345 h 42382"/>
                <a:gd name="connsiteX5" fmla="*/ 43136 w 45276"/>
                <a:gd name="connsiteY5" fmla="*/ 2686 h 42382"/>
                <a:gd name="connsiteX6" fmla="*/ 43136 w 45276"/>
                <a:gd name="connsiteY6" fmla="*/ 2686 h 42382"/>
                <a:gd name="connsiteX7" fmla="*/ 43547 w 45276"/>
                <a:gd name="connsiteY7" fmla="*/ 12127 h 42382"/>
                <a:gd name="connsiteX8" fmla="*/ 11447 w 45276"/>
                <a:gd name="connsiteY8" fmla="*/ 41025 h 42382"/>
                <a:gd name="connsiteX9" fmla="*/ 11447 w 45276"/>
                <a:gd name="connsiteY9" fmla="*/ 41025 h 42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276" h="42382">
                  <a:moveTo>
                    <a:pt x="11447" y="41025"/>
                  </a:moveTo>
                  <a:cubicBezTo>
                    <a:pt x="8984" y="43269"/>
                    <a:pt x="4770" y="42667"/>
                    <a:pt x="2088" y="39684"/>
                  </a:cubicBezTo>
                  <a:lnTo>
                    <a:pt x="2088" y="39684"/>
                  </a:lnTo>
                  <a:cubicBezTo>
                    <a:pt x="-539" y="36702"/>
                    <a:pt x="-730" y="32487"/>
                    <a:pt x="1760" y="30271"/>
                  </a:cubicBezTo>
                  <a:lnTo>
                    <a:pt x="33832" y="1345"/>
                  </a:lnTo>
                  <a:cubicBezTo>
                    <a:pt x="36322" y="-871"/>
                    <a:pt x="40509" y="-297"/>
                    <a:pt x="43136" y="2686"/>
                  </a:cubicBezTo>
                  <a:lnTo>
                    <a:pt x="43136" y="2686"/>
                  </a:lnTo>
                  <a:cubicBezTo>
                    <a:pt x="45845" y="5669"/>
                    <a:pt x="45982" y="9911"/>
                    <a:pt x="43547" y="12127"/>
                  </a:cubicBezTo>
                  <a:lnTo>
                    <a:pt x="11447" y="41025"/>
                  </a:lnTo>
                  <a:lnTo>
                    <a:pt x="11447" y="41025"/>
                  </a:lnTo>
                  <a:close/>
                </a:path>
              </a:pathLst>
            </a:custGeom>
            <a:grpFill/>
            <a:ln w="2736"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1F4CFB0C-2094-79A9-BF0A-B95EE647C6FC}"/>
                </a:ext>
              </a:extLst>
            </p:cNvPr>
            <p:cNvSpPr/>
            <p:nvPr/>
          </p:nvSpPr>
          <p:spPr>
            <a:xfrm>
              <a:off x="6511808" y="2359937"/>
              <a:ext cx="308053" cy="429939"/>
            </a:xfrm>
            <a:custGeom>
              <a:avLst/>
              <a:gdLst>
                <a:gd name="connsiteX0" fmla="*/ 202970 w 308053"/>
                <a:gd name="connsiteY0" fmla="*/ 367820 h 429939"/>
                <a:gd name="connsiteX1" fmla="*/ 197470 w 308053"/>
                <a:gd name="connsiteY1" fmla="*/ 379177 h 429939"/>
                <a:gd name="connsiteX2" fmla="*/ 191121 w 308053"/>
                <a:gd name="connsiteY2" fmla="*/ 381311 h 429939"/>
                <a:gd name="connsiteX3" fmla="*/ 117042 w 308053"/>
                <a:gd name="connsiteY3" fmla="*/ 381338 h 429939"/>
                <a:gd name="connsiteX4" fmla="*/ 110639 w 308053"/>
                <a:gd name="connsiteY4" fmla="*/ 379204 h 429939"/>
                <a:gd name="connsiteX5" fmla="*/ 105138 w 308053"/>
                <a:gd name="connsiteY5" fmla="*/ 367847 h 429939"/>
                <a:gd name="connsiteX6" fmla="*/ 105138 w 308053"/>
                <a:gd name="connsiteY6" fmla="*/ 326197 h 429939"/>
                <a:gd name="connsiteX7" fmla="*/ 202970 w 308053"/>
                <a:gd name="connsiteY7" fmla="*/ 326170 h 429939"/>
                <a:gd name="connsiteX8" fmla="*/ 202970 w 308053"/>
                <a:gd name="connsiteY8" fmla="*/ 367820 h 429939"/>
                <a:gd name="connsiteX9" fmla="*/ 202970 w 308053"/>
                <a:gd name="connsiteY9" fmla="*/ 367820 h 429939"/>
                <a:gd name="connsiteX10" fmla="*/ 96600 w 308053"/>
                <a:gd name="connsiteY10" fmla="*/ 77034 h 429939"/>
                <a:gd name="connsiteX11" fmla="*/ 57933 w 308053"/>
                <a:gd name="connsiteY11" fmla="*/ 154040 h 429939"/>
                <a:gd name="connsiteX12" fmla="*/ 92304 w 308053"/>
                <a:gd name="connsiteY12" fmla="*/ 227599 h 429939"/>
                <a:gd name="connsiteX13" fmla="*/ 93481 w 308053"/>
                <a:gd name="connsiteY13" fmla="*/ 237040 h 429939"/>
                <a:gd name="connsiteX14" fmla="*/ 93399 w 308053"/>
                <a:gd name="connsiteY14" fmla="*/ 237177 h 429939"/>
                <a:gd name="connsiteX15" fmla="*/ 82835 w 308053"/>
                <a:gd name="connsiteY15" fmla="*/ 238573 h 429939"/>
                <a:gd name="connsiteX16" fmla="*/ 43429 w 308053"/>
                <a:gd name="connsiteY16" fmla="*/ 154040 h 429939"/>
                <a:gd name="connsiteX17" fmla="*/ 87843 w 308053"/>
                <a:gd name="connsiteY17" fmla="*/ 65513 h 429939"/>
                <a:gd name="connsiteX18" fmla="*/ 98078 w 308053"/>
                <a:gd name="connsiteY18" fmla="*/ 67155 h 429939"/>
                <a:gd name="connsiteX19" fmla="*/ 98160 w 308053"/>
                <a:gd name="connsiteY19" fmla="*/ 67264 h 429939"/>
                <a:gd name="connsiteX20" fmla="*/ 96600 w 308053"/>
                <a:gd name="connsiteY20" fmla="*/ 77034 h 429939"/>
                <a:gd name="connsiteX21" fmla="*/ 96600 w 308053"/>
                <a:gd name="connsiteY21" fmla="*/ 77034 h 429939"/>
                <a:gd name="connsiteX22" fmla="*/ 308054 w 308053"/>
                <a:gd name="connsiteY22" fmla="*/ 153986 h 429939"/>
                <a:gd name="connsiteX23" fmla="*/ 153986 w 308053"/>
                <a:gd name="connsiteY23" fmla="*/ 0 h 429939"/>
                <a:gd name="connsiteX24" fmla="*/ 0 w 308053"/>
                <a:gd name="connsiteY24" fmla="*/ 154068 h 429939"/>
                <a:gd name="connsiteX25" fmla="*/ 90635 w 308053"/>
                <a:gd name="connsiteY25" fmla="*/ 294398 h 429939"/>
                <a:gd name="connsiteX26" fmla="*/ 90635 w 308053"/>
                <a:gd name="connsiteY26" fmla="*/ 326170 h 429939"/>
                <a:gd name="connsiteX27" fmla="*/ 90635 w 308053"/>
                <a:gd name="connsiteY27" fmla="*/ 367820 h 429939"/>
                <a:gd name="connsiteX28" fmla="*/ 112718 w 308053"/>
                <a:gd name="connsiteY28" fmla="*/ 395322 h 429939"/>
                <a:gd name="connsiteX29" fmla="*/ 116550 w 308053"/>
                <a:gd name="connsiteY29" fmla="*/ 406378 h 429939"/>
                <a:gd name="connsiteX30" fmla="*/ 143669 w 308053"/>
                <a:gd name="connsiteY30" fmla="*/ 429940 h 429939"/>
                <a:gd name="connsiteX31" fmla="*/ 164521 w 308053"/>
                <a:gd name="connsiteY31" fmla="*/ 429940 h 429939"/>
                <a:gd name="connsiteX32" fmla="*/ 191586 w 308053"/>
                <a:gd name="connsiteY32" fmla="*/ 406351 h 429939"/>
                <a:gd name="connsiteX33" fmla="*/ 195417 w 308053"/>
                <a:gd name="connsiteY33" fmla="*/ 395295 h 429939"/>
                <a:gd name="connsiteX34" fmla="*/ 217501 w 308053"/>
                <a:gd name="connsiteY34" fmla="*/ 367765 h 429939"/>
                <a:gd name="connsiteX35" fmla="*/ 217501 w 308053"/>
                <a:gd name="connsiteY35" fmla="*/ 311420 h 429939"/>
                <a:gd name="connsiteX36" fmla="*/ 217501 w 308053"/>
                <a:gd name="connsiteY36" fmla="*/ 294316 h 429939"/>
                <a:gd name="connsiteX37" fmla="*/ 308054 w 308053"/>
                <a:gd name="connsiteY37" fmla="*/ 153986 h 429939"/>
                <a:gd name="connsiteX38" fmla="*/ 308054 w 308053"/>
                <a:gd name="connsiteY38" fmla="*/ 153986 h 429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08053" h="429939">
                  <a:moveTo>
                    <a:pt x="202970" y="367820"/>
                  </a:moveTo>
                  <a:cubicBezTo>
                    <a:pt x="202970" y="372554"/>
                    <a:pt x="200808" y="376768"/>
                    <a:pt x="197470" y="379177"/>
                  </a:cubicBezTo>
                  <a:cubicBezTo>
                    <a:pt x="195663" y="380490"/>
                    <a:pt x="193474" y="381311"/>
                    <a:pt x="191121" y="381311"/>
                  </a:cubicBezTo>
                  <a:lnTo>
                    <a:pt x="117042" y="381338"/>
                  </a:lnTo>
                  <a:cubicBezTo>
                    <a:pt x="114716" y="381338"/>
                    <a:pt x="112500" y="380572"/>
                    <a:pt x="110639" y="379204"/>
                  </a:cubicBezTo>
                  <a:cubicBezTo>
                    <a:pt x="107355" y="376851"/>
                    <a:pt x="105138" y="372582"/>
                    <a:pt x="105138" y="367847"/>
                  </a:cubicBezTo>
                  <a:lnTo>
                    <a:pt x="105138" y="326197"/>
                  </a:lnTo>
                  <a:lnTo>
                    <a:pt x="202970" y="326170"/>
                  </a:lnTo>
                  <a:lnTo>
                    <a:pt x="202970" y="367820"/>
                  </a:lnTo>
                  <a:lnTo>
                    <a:pt x="202970" y="367820"/>
                  </a:lnTo>
                  <a:close/>
                  <a:moveTo>
                    <a:pt x="96600" y="77034"/>
                  </a:moveTo>
                  <a:cubicBezTo>
                    <a:pt x="73121" y="94575"/>
                    <a:pt x="57933" y="122570"/>
                    <a:pt x="57933" y="154040"/>
                  </a:cubicBezTo>
                  <a:cubicBezTo>
                    <a:pt x="57933" y="183540"/>
                    <a:pt x="71287" y="210003"/>
                    <a:pt x="92304" y="227599"/>
                  </a:cubicBezTo>
                  <a:cubicBezTo>
                    <a:pt x="95068" y="229925"/>
                    <a:pt x="95560" y="234057"/>
                    <a:pt x="93481" y="237040"/>
                  </a:cubicBezTo>
                  <a:lnTo>
                    <a:pt x="93399" y="237177"/>
                  </a:lnTo>
                  <a:cubicBezTo>
                    <a:pt x="90990" y="240680"/>
                    <a:pt x="86092" y="241309"/>
                    <a:pt x="82835" y="238573"/>
                  </a:cubicBezTo>
                  <a:cubicBezTo>
                    <a:pt x="58754" y="218267"/>
                    <a:pt x="43429" y="187919"/>
                    <a:pt x="43429" y="154040"/>
                  </a:cubicBezTo>
                  <a:cubicBezTo>
                    <a:pt x="43429" y="117836"/>
                    <a:pt x="60888" y="85681"/>
                    <a:pt x="87843" y="65513"/>
                  </a:cubicBezTo>
                  <a:cubicBezTo>
                    <a:pt x="91073" y="63077"/>
                    <a:pt x="95752" y="63816"/>
                    <a:pt x="98078" y="67155"/>
                  </a:cubicBezTo>
                  <a:lnTo>
                    <a:pt x="98160" y="67264"/>
                  </a:lnTo>
                  <a:cubicBezTo>
                    <a:pt x="100322" y="70411"/>
                    <a:pt x="99665" y="74735"/>
                    <a:pt x="96600" y="77034"/>
                  </a:cubicBezTo>
                  <a:lnTo>
                    <a:pt x="96600" y="77034"/>
                  </a:lnTo>
                  <a:close/>
                  <a:moveTo>
                    <a:pt x="308054" y="153986"/>
                  </a:moveTo>
                  <a:cubicBezTo>
                    <a:pt x="308026" y="68934"/>
                    <a:pt x="239065" y="0"/>
                    <a:pt x="153986" y="0"/>
                  </a:cubicBezTo>
                  <a:cubicBezTo>
                    <a:pt x="68934" y="0"/>
                    <a:pt x="-27" y="68988"/>
                    <a:pt x="0" y="154068"/>
                  </a:cubicBezTo>
                  <a:cubicBezTo>
                    <a:pt x="27" y="216516"/>
                    <a:pt x="37190" y="270235"/>
                    <a:pt x="90635" y="294398"/>
                  </a:cubicBezTo>
                  <a:lnTo>
                    <a:pt x="90635" y="326170"/>
                  </a:lnTo>
                  <a:lnTo>
                    <a:pt x="90635" y="367820"/>
                  </a:lnTo>
                  <a:cubicBezTo>
                    <a:pt x="90635" y="381694"/>
                    <a:pt x="100158" y="393242"/>
                    <a:pt x="112718" y="395322"/>
                  </a:cubicBezTo>
                  <a:cubicBezTo>
                    <a:pt x="113649" y="399126"/>
                    <a:pt x="114935" y="402848"/>
                    <a:pt x="116550" y="406378"/>
                  </a:cubicBezTo>
                  <a:cubicBezTo>
                    <a:pt x="123281" y="421292"/>
                    <a:pt x="134583" y="429940"/>
                    <a:pt x="143669" y="429940"/>
                  </a:cubicBezTo>
                  <a:lnTo>
                    <a:pt x="164521" y="429940"/>
                  </a:lnTo>
                  <a:cubicBezTo>
                    <a:pt x="173579" y="429940"/>
                    <a:pt x="184909" y="421265"/>
                    <a:pt x="191586" y="406351"/>
                  </a:cubicBezTo>
                  <a:cubicBezTo>
                    <a:pt x="193228" y="402820"/>
                    <a:pt x="194514" y="399099"/>
                    <a:pt x="195417" y="395295"/>
                  </a:cubicBezTo>
                  <a:cubicBezTo>
                    <a:pt x="207951" y="393188"/>
                    <a:pt x="217501" y="381640"/>
                    <a:pt x="217501" y="367765"/>
                  </a:cubicBezTo>
                  <a:lnTo>
                    <a:pt x="217501" y="311420"/>
                  </a:lnTo>
                  <a:lnTo>
                    <a:pt x="217501" y="294316"/>
                  </a:lnTo>
                  <a:cubicBezTo>
                    <a:pt x="270891" y="270180"/>
                    <a:pt x="308054" y="216434"/>
                    <a:pt x="308054" y="153986"/>
                  </a:cubicBezTo>
                  <a:lnTo>
                    <a:pt x="308054" y="153986"/>
                  </a:lnTo>
                  <a:close/>
                </a:path>
              </a:pathLst>
            </a:custGeom>
            <a:grpFill/>
            <a:ln w="2736" cap="flat">
              <a:noFill/>
              <a:prstDash val="solid"/>
              <a:miter/>
            </a:ln>
          </p:spPr>
          <p:txBody>
            <a:bodyPr rtlCol="0" anchor="ctr"/>
            <a:lstStyle/>
            <a:p>
              <a:endParaRPr lang="en-US"/>
            </a:p>
          </p:txBody>
        </p:sp>
      </p:grpSp>
      <p:grpSp>
        <p:nvGrpSpPr>
          <p:cNvPr id="93" name="Graphic 34">
            <a:extLst>
              <a:ext uri="{FF2B5EF4-FFF2-40B4-BE49-F238E27FC236}">
                <a16:creationId xmlns:a16="http://schemas.microsoft.com/office/drawing/2014/main" id="{D1636B0C-AB7E-4EB8-5A9F-26E31A9493CB}"/>
              </a:ext>
            </a:extLst>
          </p:cNvPr>
          <p:cNvGrpSpPr/>
          <p:nvPr/>
        </p:nvGrpSpPr>
        <p:grpSpPr>
          <a:xfrm>
            <a:off x="6285128" y="4334852"/>
            <a:ext cx="543999" cy="544026"/>
            <a:chOff x="6530225" y="4239976"/>
            <a:chExt cx="543999" cy="544026"/>
          </a:xfrm>
          <a:solidFill>
            <a:schemeClr val="tx1"/>
          </a:solidFill>
        </p:grpSpPr>
        <p:sp>
          <p:nvSpPr>
            <p:cNvPr id="94" name="Freeform: Shape 93">
              <a:extLst>
                <a:ext uri="{FF2B5EF4-FFF2-40B4-BE49-F238E27FC236}">
                  <a16:creationId xmlns:a16="http://schemas.microsoft.com/office/drawing/2014/main" id="{F1C144A4-8FA8-91A1-544E-5D7312B37026}"/>
                </a:ext>
              </a:extLst>
            </p:cNvPr>
            <p:cNvSpPr/>
            <p:nvPr/>
          </p:nvSpPr>
          <p:spPr>
            <a:xfrm>
              <a:off x="6530225" y="4239976"/>
              <a:ext cx="543999" cy="544026"/>
            </a:xfrm>
            <a:custGeom>
              <a:avLst/>
              <a:gdLst>
                <a:gd name="connsiteX0" fmla="*/ 272041 w 543999"/>
                <a:gd name="connsiteY0" fmla="*/ 503690 h 544026"/>
                <a:gd name="connsiteX1" fmla="*/ 40282 w 543999"/>
                <a:gd name="connsiteY1" fmla="*/ 272041 h 544026"/>
                <a:gd name="connsiteX2" fmla="*/ 271931 w 543999"/>
                <a:gd name="connsiteY2" fmla="*/ 40282 h 544026"/>
                <a:gd name="connsiteX3" fmla="*/ 503663 w 543999"/>
                <a:gd name="connsiteY3" fmla="*/ 271931 h 544026"/>
                <a:gd name="connsiteX4" fmla="*/ 272041 w 543999"/>
                <a:gd name="connsiteY4" fmla="*/ 503690 h 544026"/>
                <a:gd name="connsiteX5" fmla="*/ 272041 w 543999"/>
                <a:gd name="connsiteY5" fmla="*/ 503690 h 544026"/>
                <a:gd name="connsiteX6" fmla="*/ 271931 w 543999"/>
                <a:gd name="connsiteY6" fmla="*/ 0 h 544026"/>
                <a:gd name="connsiteX7" fmla="*/ 0 w 543999"/>
                <a:gd name="connsiteY7" fmla="*/ 272068 h 544026"/>
                <a:gd name="connsiteX8" fmla="*/ 272068 w 543999"/>
                <a:gd name="connsiteY8" fmla="*/ 544027 h 544026"/>
                <a:gd name="connsiteX9" fmla="*/ 543999 w 543999"/>
                <a:gd name="connsiteY9" fmla="*/ 271931 h 544026"/>
                <a:gd name="connsiteX10" fmla="*/ 271931 w 543999"/>
                <a:gd name="connsiteY10" fmla="*/ 0 h 544026"/>
                <a:gd name="connsiteX11" fmla="*/ 271931 w 543999"/>
                <a:gd name="connsiteY11" fmla="*/ 0 h 544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43999" h="544026">
                  <a:moveTo>
                    <a:pt x="272041" y="503690"/>
                  </a:moveTo>
                  <a:cubicBezTo>
                    <a:pt x="144271" y="503717"/>
                    <a:pt x="40309" y="399810"/>
                    <a:pt x="40282" y="272041"/>
                  </a:cubicBezTo>
                  <a:cubicBezTo>
                    <a:pt x="40255" y="144298"/>
                    <a:pt x="144162" y="40337"/>
                    <a:pt x="271931" y="40282"/>
                  </a:cubicBezTo>
                  <a:cubicBezTo>
                    <a:pt x="399674" y="40255"/>
                    <a:pt x="503635" y="144162"/>
                    <a:pt x="503663" y="271931"/>
                  </a:cubicBezTo>
                  <a:cubicBezTo>
                    <a:pt x="503717" y="399701"/>
                    <a:pt x="399783" y="503662"/>
                    <a:pt x="272041" y="503690"/>
                  </a:cubicBezTo>
                  <a:lnTo>
                    <a:pt x="272041" y="503690"/>
                  </a:lnTo>
                  <a:close/>
                  <a:moveTo>
                    <a:pt x="271931" y="0"/>
                  </a:moveTo>
                  <a:cubicBezTo>
                    <a:pt x="121941" y="27"/>
                    <a:pt x="-55" y="122077"/>
                    <a:pt x="0" y="272068"/>
                  </a:cubicBezTo>
                  <a:cubicBezTo>
                    <a:pt x="27" y="422058"/>
                    <a:pt x="122078" y="544054"/>
                    <a:pt x="272068" y="544027"/>
                  </a:cubicBezTo>
                  <a:cubicBezTo>
                    <a:pt x="422058" y="543999"/>
                    <a:pt x="544054" y="421922"/>
                    <a:pt x="543999" y="271931"/>
                  </a:cubicBezTo>
                  <a:cubicBezTo>
                    <a:pt x="543944" y="121968"/>
                    <a:pt x="421894" y="-27"/>
                    <a:pt x="271931" y="0"/>
                  </a:cubicBezTo>
                  <a:lnTo>
                    <a:pt x="271931" y="0"/>
                  </a:lnTo>
                  <a:close/>
                </a:path>
              </a:pathLst>
            </a:custGeom>
            <a:grpFill/>
            <a:ln w="2736"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4C5AB1E2-4E8C-E756-81F5-51605E8743A7}"/>
                </a:ext>
              </a:extLst>
            </p:cNvPr>
            <p:cNvSpPr/>
            <p:nvPr/>
          </p:nvSpPr>
          <p:spPr>
            <a:xfrm>
              <a:off x="6788856" y="4293530"/>
              <a:ext cx="26681" cy="53390"/>
            </a:xfrm>
            <a:custGeom>
              <a:avLst/>
              <a:gdLst>
                <a:gd name="connsiteX0" fmla="*/ 13327 w 26681"/>
                <a:gd name="connsiteY0" fmla="*/ 53390 h 53390"/>
                <a:gd name="connsiteX1" fmla="*/ 26681 w 26681"/>
                <a:gd name="connsiteY1" fmla="*/ 40036 h 53390"/>
                <a:gd name="connsiteX2" fmla="*/ 26681 w 26681"/>
                <a:gd name="connsiteY2" fmla="*/ 13327 h 53390"/>
                <a:gd name="connsiteX3" fmla="*/ 13327 w 26681"/>
                <a:gd name="connsiteY3" fmla="*/ 0 h 53390"/>
                <a:gd name="connsiteX4" fmla="*/ 0 w 26681"/>
                <a:gd name="connsiteY4" fmla="*/ 13354 h 53390"/>
                <a:gd name="connsiteX5" fmla="*/ 0 w 26681"/>
                <a:gd name="connsiteY5" fmla="*/ 40063 h 53390"/>
                <a:gd name="connsiteX6" fmla="*/ 13327 w 26681"/>
                <a:gd name="connsiteY6" fmla="*/ 53390 h 53390"/>
                <a:gd name="connsiteX7" fmla="*/ 13327 w 26681"/>
                <a:gd name="connsiteY7" fmla="*/ 53390 h 53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681" h="53390">
                  <a:moveTo>
                    <a:pt x="13327" y="53390"/>
                  </a:moveTo>
                  <a:cubicBezTo>
                    <a:pt x="20716" y="53390"/>
                    <a:pt x="26681" y="47424"/>
                    <a:pt x="26681" y="40036"/>
                  </a:cubicBezTo>
                  <a:lnTo>
                    <a:pt x="26681" y="13327"/>
                  </a:lnTo>
                  <a:cubicBezTo>
                    <a:pt x="26681" y="5965"/>
                    <a:pt x="20688" y="0"/>
                    <a:pt x="13327" y="0"/>
                  </a:cubicBezTo>
                  <a:cubicBezTo>
                    <a:pt x="5966" y="0"/>
                    <a:pt x="0" y="5993"/>
                    <a:pt x="0" y="13354"/>
                  </a:cubicBezTo>
                  <a:lnTo>
                    <a:pt x="0" y="40063"/>
                  </a:lnTo>
                  <a:cubicBezTo>
                    <a:pt x="-27" y="47397"/>
                    <a:pt x="5966" y="53390"/>
                    <a:pt x="13327" y="53390"/>
                  </a:cubicBezTo>
                  <a:lnTo>
                    <a:pt x="13327" y="53390"/>
                  </a:lnTo>
                  <a:close/>
                </a:path>
              </a:pathLst>
            </a:custGeom>
            <a:grpFill/>
            <a:ln w="2736"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69702080-D66F-3F44-7B2D-E1AA928F30A1}"/>
                </a:ext>
              </a:extLst>
            </p:cNvPr>
            <p:cNvSpPr/>
            <p:nvPr/>
          </p:nvSpPr>
          <p:spPr>
            <a:xfrm>
              <a:off x="6788911" y="4674020"/>
              <a:ext cx="26708" cy="53417"/>
            </a:xfrm>
            <a:custGeom>
              <a:avLst/>
              <a:gdLst>
                <a:gd name="connsiteX0" fmla="*/ 13327 w 26708"/>
                <a:gd name="connsiteY0" fmla="*/ 0 h 53417"/>
                <a:gd name="connsiteX1" fmla="*/ 0 w 26708"/>
                <a:gd name="connsiteY1" fmla="*/ 13354 h 53417"/>
                <a:gd name="connsiteX2" fmla="*/ 0 w 26708"/>
                <a:gd name="connsiteY2" fmla="*/ 40063 h 53417"/>
                <a:gd name="connsiteX3" fmla="*/ 13354 w 26708"/>
                <a:gd name="connsiteY3" fmla="*/ 53418 h 53417"/>
                <a:gd name="connsiteX4" fmla="*/ 26709 w 26708"/>
                <a:gd name="connsiteY4" fmla="*/ 40063 h 53417"/>
                <a:gd name="connsiteX5" fmla="*/ 26709 w 26708"/>
                <a:gd name="connsiteY5" fmla="*/ 13354 h 53417"/>
                <a:gd name="connsiteX6" fmla="*/ 13327 w 26708"/>
                <a:gd name="connsiteY6" fmla="*/ 0 h 53417"/>
                <a:gd name="connsiteX7" fmla="*/ 13327 w 26708"/>
                <a:gd name="connsiteY7" fmla="*/ 0 h 53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708" h="53417">
                  <a:moveTo>
                    <a:pt x="13327" y="0"/>
                  </a:moveTo>
                  <a:cubicBezTo>
                    <a:pt x="5965" y="0"/>
                    <a:pt x="0" y="5966"/>
                    <a:pt x="0" y="13354"/>
                  </a:cubicBezTo>
                  <a:lnTo>
                    <a:pt x="0" y="40063"/>
                  </a:lnTo>
                  <a:cubicBezTo>
                    <a:pt x="0" y="47452"/>
                    <a:pt x="5965" y="53418"/>
                    <a:pt x="13354" y="53418"/>
                  </a:cubicBezTo>
                  <a:cubicBezTo>
                    <a:pt x="20743" y="53418"/>
                    <a:pt x="26709" y="47452"/>
                    <a:pt x="26709" y="40063"/>
                  </a:cubicBezTo>
                  <a:lnTo>
                    <a:pt x="26709" y="13354"/>
                  </a:lnTo>
                  <a:cubicBezTo>
                    <a:pt x="26709" y="5966"/>
                    <a:pt x="20716" y="0"/>
                    <a:pt x="13327" y="0"/>
                  </a:cubicBezTo>
                  <a:lnTo>
                    <a:pt x="13327" y="0"/>
                  </a:lnTo>
                  <a:close/>
                </a:path>
              </a:pathLst>
            </a:custGeom>
            <a:grpFill/>
            <a:ln w="2736"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9BF0B5DC-D84E-CEDE-DF2E-40F45B75492D}"/>
                </a:ext>
              </a:extLst>
            </p:cNvPr>
            <p:cNvSpPr/>
            <p:nvPr/>
          </p:nvSpPr>
          <p:spPr>
            <a:xfrm>
              <a:off x="6585257" y="4497157"/>
              <a:ext cx="53417" cy="26708"/>
            </a:xfrm>
            <a:custGeom>
              <a:avLst/>
              <a:gdLst>
                <a:gd name="connsiteX0" fmla="*/ 40036 w 53417"/>
                <a:gd name="connsiteY0" fmla="*/ 0 h 26708"/>
                <a:gd name="connsiteX1" fmla="*/ 13327 w 53417"/>
                <a:gd name="connsiteY1" fmla="*/ 0 h 26708"/>
                <a:gd name="connsiteX2" fmla="*/ 0 w 53417"/>
                <a:gd name="connsiteY2" fmla="*/ 13354 h 26708"/>
                <a:gd name="connsiteX3" fmla="*/ 13354 w 53417"/>
                <a:gd name="connsiteY3" fmla="*/ 26709 h 26708"/>
                <a:gd name="connsiteX4" fmla="*/ 40063 w 53417"/>
                <a:gd name="connsiteY4" fmla="*/ 26709 h 26708"/>
                <a:gd name="connsiteX5" fmla="*/ 53418 w 53417"/>
                <a:gd name="connsiteY5" fmla="*/ 13354 h 26708"/>
                <a:gd name="connsiteX6" fmla="*/ 40036 w 53417"/>
                <a:gd name="connsiteY6" fmla="*/ 0 h 26708"/>
                <a:gd name="connsiteX7" fmla="*/ 40036 w 53417"/>
                <a:gd name="connsiteY7" fmla="*/ 0 h 26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417" h="26708">
                  <a:moveTo>
                    <a:pt x="40036" y="0"/>
                  </a:moveTo>
                  <a:lnTo>
                    <a:pt x="13327" y="0"/>
                  </a:lnTo>
                  <a:cubicBezTo>
                    <a:pt x="5966" y="0"/>
                    <a:pt x="-27" y="5993"/>
                    <a:pt x="0" y="13354"/>
                  </a:cubicBezTo>
                  <a:cubicBezTo>
                    <a:pt x="0" y="20743"/>
                    <a:pt x="5966" y="26709"/>
                    <a:pt x="13354" y="26709"/>
                  </a:cubicBezTo>
                  <a:lnTo>
                    <a:pt x="40063" y="26709"/>
                  </a:lnTo>
                  <a:cubicBezTo>
                    <a:pt x="47452" y="26709"/>
                    <a:pt x="53418" y="20716"/>
                    <a:pt x="53418" y="13354"/>
                  </a:cubicBezTo>
                  <a:cubicBezTo>
                    <a:pt x="53418" y="5966"/>
                    <a:pt x="47424" y="0"/>
                    <a:pt x="40036" y="0"/>
                  </a:cubicBezTo>
                  <a:lnTo>
                    <a:pt x="40036" y="0"/>
                  </a:lnTo>
                  <a:close/>
                </a:path>
              </a:pathLst>
            </a:custGeom>
            <a:grpFill/>
            <a:ln w="2736"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248A6700-8137-F131-A5FE-F2B0F237849C}"/>
                </a:ext>
              </a:extLst>
            </p:cNvPr>
            <p:cNvSpPr/>
            <p:nvPr/>
          </p:nvSpPr>
          <p:spPr>
            <a:xfrm>
              <a:off x="6965747" y="4497075"/>
              <a:ext cx="53417" cy="26708"/>
            </a:xfrm>
            <a:custGeom>
              <a:avLst/>
              <a:gdLst>
                <a:gd name="connsiteX0" fmla="*/ 40063 w 53417"/>
                <a:gd name="connsiteY0" fmla="*/ 0 h 26708"/>
                <a:gd name="connsiteX1" fmla="*/ 13354 w 53417"/>
                <a:gd name="connsiteY1" fmla="*/ 0 h 26708"/>
                <a:gd name="connsiteX2" fmla="*/ 0 w 53417"/>
                <a:gd name="connsiteY2" fmla="*/ 13354 h 26708"/>
                <a:gd name="connsiteX3" fmla="*/ 13354 w 53417"/>
                <a:gd name="connsiteY3" fmla="*/ 26709 h 26708"/>
                <a:gd name="connsiteX4" fmla="*/ 40063 w 53417"/>
                <a:gd name="connsiteY4" fmla="*/ 26709 h 26708"/>
                <a:gd name="connsiteX5" fmla="*/ 53418 w 53417"/>
                <a:gd name="connsiteY5" fmla="*/ 13354 h 26708"/>
                <a:gd name="connsiteX6" fmla="*/ 40063 w 53417"/>
                <a:gd name="connsiteY6" fmla="*/ 0 h 26708"/>
                <a:gd name="connsiteX7" fmla="*/ 40063 w 53417"/>
                <a:gd name="connsiteY7" fmla="*/ 0 h 26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417" h="26708">
                  <a:moveTo>
                    <a:pt x="40063" y="0"/>
                  </a:moveTo>
                  <a:lnTo>
                    <a:pt x="13354" y="0"/>
                  </a:lnTo>
                  <a:cubicBezTo>
                    <a:pt x="5993" y="0"/>
                    <a:pt x="0" y="5965"/>
                    <a:pt x="0" y="13354"/>
                  </a:cubicBezTo>
                  <a:cubicBezTo>
                    <a:pt x="27" y="20743"/>
                    <a:pt x="5993" y="26709"/>
                    <a:pt x="13354" y="26709"/>
                  </a:cubicBezTo>
                  <a:lnTo>
                    <a:pt x="40063" y="26709"/>
                  </a:lnTo>
                  <a:cubicBezTo>
                    <a:pt x="47452" y="26709"/>
                    <a:pt x="53418" y="20743"/>
                    <a:pt x="53418" y="13354"/>
                  </a:cubicBezTo>
                  <a:cubicBezTo>
                    <a:pt x="53418" y="5965"/>
                    <a:pt x="47452" y="0"/>
                    <a:pt x="40063" y="0"/>
                  </a:cubicBezTo>
                  <a:lnTo>
                    <a:pt x="40063" y="0"/>
                  </a:lnTo>
                  <a:close/>
                </a:path>
              </a:pathLst>
            </a:custGeom>
            <a:grpFill/>
            <a:ln w="2736"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0F6A70D7-E444-A7F9-34E0-DE9164EDC991}"/>
                </a:ext>
              </a:extLst>
            </p:cNvPr>
            <p:cNvSpPr/>
            <p:nvPr/>
          </p:nvSpPr>
          <p:spPr>
            <a:xfrm>
              <a:off x="6656720" y="4383645"/>
              <a:ext cx="176252" cy="250218"/>
            </a:xfrm>
            <a:custGeom>
              <a:avLst/>
              <a:gdLst>
                <a:gd name="connsiteX0" fmla="*/ 158845 w 176252"/>
                <a:gd name="connsiteY0" fmla="*/ 98762 h 250218"/>
                <a:gd name="connsiteX1" fmla="*/ 158817 w 176252"/>
                <a:gd name="connsiteY1" fmla="*/ 13327 h 250218"/>
                <a:gd name="connsiteX2" fmla="*/ 145463 w 176252"/>
                <a:gd name="connsiteY2" fmla="*/ 0 h 250218"/>
                <a:gd name="connsiteX3" fmla="*/ 132136 w 176252"/>
                <a:gd name="connsiteY3" fmla="*/ 13354 h 250218"/>
                <a:gd name="connsiteX4" fmla="*/ 132163 w 176252"/>
                <a:gd name="connsiteY4" fmla="*/ 98954 h 250218"/>
                <a:gd name="connsiteX5" fmla="*/ 117796 w 176252"/>
                <a:gd name="connsiteY5" fmla="*/ 138771 h 250218"/>
                <a:gd name="connsiteX6" fmla="*/ 5160 w 176252"/>
                <a:gd name="connsiteY6" fmla="*/ 226313 h 250218"/>
                <a:gd name="connsiteX7" fmla="*/ 2806 w 176252"/>
                <a:gd name="connsiteY7" fmla="*/ 245058 h 250218"/>
                <a:gd name="connsiteX8" fmla="*/ 21552 w 176252"/>
                <a:gd name="connsiteY8" fmla="*/ 247412 h 250218"/>
                <a:gd name="connsiteX9" fmla="*/ 139005 w 176252"/>
                <a:gd name="connsiteY9" fmla="*/ 156093 h 250218"/>
                <a:gd name="connsiteX10" fmla="*/ 158845 w 176252"/>
                <a:gd name="connsiteY10" fmla="*/ 98762 h 250218"/>
                <a:gd name="connsiteX11" fmla="*/ 158845 w 176252"/>
                <a:gd name="connsiteY11" fmla="*/ 98762 h 25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6252" h="250218">
                  <a:moveTo>
                    <a:pt x="158845" y="98762"/>
                  </a:moveTo>
                  <a:lnTo>
                    <a:pt x="158817" y="13327"/>
                  </a:lnTo>
                  <a:cubicBezTo>
                    <a:pt x="158817" y="5966"/>
                    <a:pt x="152824" y="0"/>
                    <a:pt x="145463" y="0"/>
                  </a:cubicBezTo>
                  <a:cubicBezTo>
                    <a:pt x="138101" y="0"/>
                    <a:pt x="132108" y="5993"/>
                    <a:pt x="132136" y="13354"/>
                  </a:cubicBezTo>
                  <a:lnTo>
                    <a:pt x="132163" y="98954"/>
                  </a:lnTo>
                  <a:cubicBezTo>
                    <a:pt x="117632" y="106151"/>
                    <a:pt x="110873" y="123391"/>
                    <a:pt x="117796" y="138771"/>
                  </a:cubicBezTo>
                  <a:lnTo>
                    <a:pt x="5160" y="226313"/>
                  </a:lnTo>
                  <a:cubicBezTo>
                    <a:pt x="-669" y="230855"/>
                    <a:pt x="-1709" y="239257"/>
                    <a:pt x="2806" y="245058"/>
                  </a:cubicBezTo>
                  <a:cubicBezTo>
                    <a:pt x="7322" y="250887"/>
                    <a:pt x="15723" y="251927"/>
                    <a:pt x="21552" y="247412"/>
                  </a:cubicBezTo>
                  <a:lnTo>
                    <a:pt x="139005" y="156093"/>
                  </a:lnTo>
                  <a:cubicBezTo>
                    <a:pt x="174279" y="163920"/>
                    <a:pt x="191574" y="114498"/>
                    <a:pt x="158845" y="98762"/>
                  </a:cubicBezTo>
                  <a:lnTo>
                    <a:pt x="158845" y="98762"/>
                  </a:lnTo>
                  <a:close/>
                </a:path>
              </a:pathLst>
            </a:custGeom>
            <a:grpFill/>
            <a:ln w="2736" cap="flat">
              <a:noFill/>
              <a:prstDash val="solid"/>
              <a:miter/>
            </a:ln>
          </p:spPr>
          <p:txBody>
            <a:bodyPr rtlCol="0" anchor="ctr"/>
            <a:lstStyle/>
            <a:p>
              <a:endParaRPr lang="en-US"/>
            </a:p>
          </p:txBody>
        </p:sp>
      </p:grpSp>
      <p:sp>
        <p:nvSpPr>
          <p:cNvPr id="100" name="Freeform: Shape 99">
            <a:extLst>
              <a:ext uri="{FF2B5EF4-FFF2-40B4-BE49-F238E27FC236}">
                <a16:creationId xmlns:a16="http://schemas.microsoft.com/office/drawing/2014/main" id="{25589F89-3BA2-FF7E-DB9D-EDEC513A1B7F}"/>
              </a:ext>
            </a:extLst>
          </p:cNvPr>
          <p:cNvSpPr/>
          <p:nvPr/>
        </p:nvSpPr>
        <p:spPr>
          <a:xfrm>
            <a:off x="2776513" y="2591695"/>
            <a:ext cx="916279" cy="127386"/>
          </a:xfrm>
          <a:custGeom>
            <a:avLst/>
            <a:gdLst>
              <a:gd name="connsiteX0" fmla="*/ 831665 w 916279"/>
              <a:gd name="connsiteY0" fmla="*/ 63680 h 127386"/>
              <a:gd name="connsiteX1" fmla="*/ 873973 w 916279"/>
              <a:gd name="connsiteY1" fmla="*/ 105987 h 127386"/>
              <a:gd name="connsiteX2" fmla="*/ 916280 w 916279"/>
              <a:gd name="connsiteY2" fmla="*/ 63680 h 127386"/>
              <a:gd name="connsiteX3" fmla="*/ 873973 w 916279"/>
              <a:gd name="connsiteY3" fmla="*/ 21372 h 127386"/>
              <a:gd name="connsiteX4" fmla="*/ 831665 w 916279"/>
              <a:gd name="connsiteY4" fmla="*/ 63680 h 127386"/>
              <a:gd name="connsiteX5" fmla="*/ 831665 w 916279"/>
              <a:gd name="connsiteY5" fmla="*/ 63680 h 127386"/>
              <a:gd name="connsiteX6" fmla="*/ 115756 w 916279"/>
              <a:gd name="connsiteY6" fmla="*/ 127386 h 127386"/>
              <a:gd name="connsiteX7" fmla="*/ 0 w 916279"/>
              <a:gd name="connsiteY7" fmla="*/ 63680 h 127386"/>
              <a:gd name="connsiteX8" fmla="*/ 115756 w 916279"/>
              <a:gd name="connsiteY8" fmla="*/ 0 h 127386"/>
              <a:gd name="connsiteX9" fmla="*/ 115756 w 916279"/>
              <a:gd name="connsiteY9" fmla="*/ 127386 h 127386"/>
              <a:gd name="connsiteX10" fmla="*/ 115756 w 916279"/>
              <a:gd name="connsiteY10" fmla="*/ 127386 h 127386"/>
              <a:gd name="connsiteX11" fmla="*/ 177192 w 916279"/>
              <a:gd name="connsiteY11" fmla="*/ 75885 h 127386"/>
              <a:gd name="connsiteX12" fmla="*/ 165014 w 916279"/>
              <a:gd name="connsiteY12" fmla="*/ 63707 h 127386"/>
              <a:gd name="connsiteX13" fmla="*/ 177192 w 916279"/>
              <a:gd name="connsiteY13" fmla="*/ 51529 h 127386"/>
              <a:gd name="connsiteX14" fmla="*/ 201547 w 916279"/>
              <a:gd name="connsiteY14" fmla="*/ 51529 h 127386"/>
              <a:gd name="connsiteX15" fmla="*/ 213725 w 916279"/>
              <a:gd name="connsiteY15" fmla="*/ 63707 h 127386"/>
              <a:gd name="connsiteX16" fmla="*/ 201547 w 916279"/>
              <a:gd name="connsiteY16" fmla="*/ 75885 h 127386"/>
              <a:gd name="connsiteX17" fmla="*/ 177192 w 916279"/>
              <a:gd name="connsiteY17" fmla="*/ 75885 h 127386"/>
              <a:gd name="connsiteX18" fmla="*/ 177192 w 916279"/>
              <a:gd name="connsiteY18" fmla="*/ 75885 h 127386"/>
              <a:gd name="connsiteX19" fmla="*/ 274640 w 916279"/>
              <a:gd name="connsiteY19" fmla="*/ 75885 h 127386"/>
              <a:gd name="connsiteX20" fmla="*/ 262463 w 916279"/>
              <a:gd name="connsiteY20" fmla="*/ 63707 h 127386"/>
              <a:gd name="connsiteX21" fmla="*/ 274640 w 916279"/>
              <a:gd name="connsiteY21" fmla="*/ 51529 h 127386"/>
              <a:gd name="connsiteX22" fmla="*/ 298996 w 916279"/>
              <a:gd name="connsiteY22" fmla="*/ 51529 h 127386"/>
              <a:gd name="connsiteX23" fmla="*/ 311173 w 916279"/>
              <a:gd name="connsiteY23" fmla="*/ 63707 h 127386"/>
              <a:gd name="connsiteX24" fmla="*/ 298996 w 916279"/>
              <a:gd name="connsiteY24" fmla="*/ 75885 h 127386"/>
              <a:gd name="connsiteX25" fmla="*/ 274640 w 916279"/>
              <a:gd name="connsiteY25" fmla="*/ 75885 h 127386"/>
              <a:gd name="connsiteX26" fmla="*/ 274640 w 916279"/>
              <a:gd name="connsiteY26" fmla="*/ 75885 h 127386"/>
              <a:gd name="connsiteX27" fmla="*/ 372089 w 916279"/>
              <a:gd name="connsiteY27" fmla="*/ 75885 h 127386"/>
              <a:gd name="connsiteX28" fmla="*/ 359911 w 916279"/>
              <a:gd name="connsiteY28" fmla="*/ 63707 h 127386"/>
              <a:gd name="connsiteX29" fmla="*/ 372089 w 916279"/>
              <a:gd name="connsiteY29" fmla="*/ 51529 h 127386"/>
              <a:gd name="connsiteX30" fmla="*/ 396444 w 916279"/>
              <a:gd name="connsiteY30" fmla="*/ 51529 h 127386"/>
              <a:gd name="connsiteX31" fmla="*/ 408622 w 916279"/>
              <a:gd name="connsiteY31" fmla="*/ 63707 h 127386"/>
              <a:gd name="connsiteX32" fmla="*/ 396444 w 916279"/>
              <a:gd name="connsiteY32" fmla="*/ 75885 h 127386"/>
              <a:gd name="connsiteX33" fmla="*/ 372089 w 916279"/>
              <a:gd name="connsiteY33" fmla="*/ 75885 h 127386"/>
              <a:gd name="connsiteX34" fmla="*/ 372089 w 916279"/>
              <a:gd name="connsiteY34" fmla="*/ 75885 h 127386"/>
              <a:gd name="connsiteX35" fmla="*/ 469538 w 916279"/>
              <a:gd name="connsiteY35" fmla="*/ 75885 h 127386"/>
              <a:gd name="connsiteX36" fmla="*/ 457360 w 916279"/>
              <a:gd name="connsiteY36" fmla="*/ 63707 h 127386"/>
              <a:gd name="connsiteX37" fmla="*/ 469538 w 916279"/>
              <a:gd name="connsiteY37" fmla="*/ 51529 h 127386"/>
              <a:gd name="connsiteX38" fmla="*/ 493893 w 916279"/>
              <a:gd name="connsiteY38" fmla="*/ 51529 h 127386"/>
              <a:gd name="connsiteX39" fmla="*/ 506071 w 916279"/>
              <a:gd name="connsiteY39" fmla="*/ 63707 h 127386"/>
              <a:gd name="connsiteX40" fmla="*/ 493893 w 916279"/>
              <a:gd name="connsiteY40" fmla="*/ 75885 h 127386"/>
              <a:gd name="connsiteX41" fmla="*/ 469538 w 916279"/>
              <a:gd name="connsiteY41" fmla="*/ 75885 h 127386"/>
              <a:gd name="connsiteX42" fmla="*/ 469538 w 916279"/>
              <a:gd name="connsiteY42" fmla="*/ 75885 h 127386"/>
              <a:gd name="connsiteX43" fmla="*/ 566986 w 916279"/>
              <a:gd name="connsiteY43" fmla="*/ 75885 h 127386"/>
              <a:gd name="connsiteX44" fmla="*/ 554809 w 916279"/>
              <a:gd name="connsiteY44" fmla="*/ 63707 h 127386"/>
              <a:gd name="connsiteX45" fmla="*/ 566986 w 916279"/>
              <a:gd name="connsiteY45" fmla="*/ 51529 h 127386"/>
              <a:gd name="connsiteX46" fmla="*/ 591341 w 916279"/>
              <a:gd name="connsiteY46" fmla="*/ 51529 h 127386"/>
              <a:gd name="connsiteX47" fmla="*/ 603519 w 916279"/>
              <a:gd name="connsiteY47" fmla="*/ 63707 h 127386"/>
              <a:gd name="connsiteX48" fmla="*/ 591341 w 916279"/>
              <a:gd name="connsiteY48" fmla="*/ 75885 h 127386"/>
              <a:gd name="connsiteX49" fmla="*/ 566986 w 916279"/>
              <a:gd name="connsiteY49" fmla="*/ 75885 h 127386"/>
              <a:gd name="connsiteX50" fmla="*/ 566986 w 916279"/>
              <a:gd name="connsiteY50" fmla="*/ 75885 h 127386"/>
              <a:gd name="connsiteX51" fmla="*/ 664435 w 916279"/>
              <a:gd name="connsiteY51" fmla="*/ 75885 h 127386"/>
              <a:gd name="connsiteX52" fmla="*/ 652257 w 916279"/>
              <a:gd name="connsiteY52" fmla="*/ 63707 h 127386"/>
              <a:gd name="connsiteX53" fmla="*/ 664435 w 916279"/>
              <a:gd name="connsiteY53" fmla="*/ 51529 h 127386"/>
              <a:gd name="connsiteX54" fmla="*/ 688790 w 916279"/>
              <a:gd name="connsiteY54" fmla="*/ 51529 h 127386"/>
              <a:gd name="connsiteX55" fmla="*/ 700968 w 916279"/>
              <a:gd name="connsiteY55" fmla="*/ 63707 h 127386"/>
              <a:gd name="connsiteX56" fmla="*/ 688790 w 916279"/>
              <a:gd name="connsiteY56" fmla="*/ 75885 h 127386"/>
              <a:gd name="connsiteX57" fmla="*/ 664435 w 916279"/>
              <a:gd name="connsiteY57" fmla="*/ 75885 h 127386"/>
              <a:gd name="connsiteX58" fmla="*/ 664435 w 916279"/>
              <a:gd name="connsiteY58" fmla="*/ 75885 h 127386"/>
              <a:gd name="connsiteX59" fmla="*/ 761883 w 916279"/>
              <a:gd name="connsiteY59" fmla="*/ 75885 h 127386"/>
              <a:gd name="connsiteX60" fmla="*/ 749706 w 916279"/>
              <a:gd name="connsiteY60" fmla="*/ 63707 h 127386"/>
              <a:gd name="connsiteX61" fmla="*/ 761883 w 916279"/>
              <a:gd name="connsiteY61" fmla="*/ 51529 h 127386"/>
              <a:gd name="connsiteX62" fmla="*/ 786239 w 916279"/>
              <a:gd name="connsiteY62" fmla="*/ 51529 h 127386"/>
              <a:gd name="connsiteX63" fmla="*/ 798416 w 916279"/>
              <a:gd name="connsiteY63" fmla="*/ 63707 h 127386"/>
              <a:gd name="connsiteX64" fmla="*/ 786239 w 916279"/>
              <a:gd name="connsiteY64" fmla="*/ 75885 h 127386"/>
              <a:gd name="connsiteX65" fmla="*/ 761883 w 916279"/>
              <a:gd name="connsiteY65" fmla="*/ 75885 h 127386"/>
              <a:gd name="connsiteX66" fmla="*/ 761883 w 916279"/>
              <a:gd name="connsiteY66" fmla="*/ 75885 h 127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916279" h="127386">
                <a:moveTo>
                  <a:pt x="831665" y="63680"/>
                </a:moveTo>
                <a:cubicBezTo>
                  <a:pt x="831665" y="87050"/>
                  <a:pt x="850602" y="105987"/>
                  <a:pt x="873973" y="105987"/>
                </a:cubicBezTo>
                <a:cubicBezTo>
                  <a:pt x="897343" y="105987"/>
                  <a:pt x="916280" y="87050"/>
                  <a:pt x="916280" y="63680"/>
                </a:cubicBezTo>
                <a:cubicBezTo>
                  <a:pt x="916280" y="40337"/>
                  <a:pt x="897343" y="21372"/>
                  <a:pt x="873973" y="21372"/>
                </a:cubicBezTo>
                <a:cubicBezTo>
                  <a:pt x="850602" y="21400"/>
                  <a:pt x="831665" y="40337"/>
                  <a:pt x="831665" y="63680"/>
                </a:cubicBezTo>
                <a:lnTo>
                  <a:pt x="831665" y="63680"/>
                </a:lnTo>
                <a:close/>
                <a:moveTo>
                  <a:pt x="115756" y="127386"/>
                </a:moveTo>
                <a:lnTo>
                  <a:pt x="0" y="63680"/>
                </a:lnTo>
                <a:lnTo>
                  <a:pt x="115756" y="0"/>
                </a:lnTo>
                <a:lnTo>
                  <a:pt x="115756" y="127386"/>
                </a:lnTo>
                <a:lnTo>
                  <a:pt x="115756" y="127386"/>
                </a:lnTo>
                <a:close/>
                <a:moveTo>
                  <a:pt x="177192" y="75885"/>
                </a:moveTo>
                <a:cubicBezTo>
                  <a:pt x="170460" y="75885"/>
                  <a:pt x="165014" y="70439"/>
                  <a:pt x="165014" y="63707"/>
                </a:cubicBezTo>
                <a:cubicBezTo>
                  <a:pt x="165014" y="56975"/>
                  <a:pt x="170460" y="51529"/>
                  <a:pt x="177192" y="51529"/>
                </a:cubicBezTo>
                <a:lnTo>
                  <a:pt x="201547" y="51529"/>
                </a:lnTo>
                <a:cubicBezTo>
                  <a:pt x="208279" y="51529"/>
                  <a:pt x="213725" y="56975"/>
                  <a:pt x="213725" y="63707"/>
                </a:cubicBezTo>
                <a:cubicBezTo>
                  <a:pt x="213725" y="70439"/>
                  <a:pt x="208279" y="75885"/>
                  <a:pt x="201547" y="75885"/>
                </a:cubicBezTo>
                <a:lnTo>
                  <a:pt x="177192" y="75885"/>
                </a:lnTo>
                <a:lnTo>
                  <a:pt x="177192" y="75885"/>
                </a:lnTo>
                <a:close/>
                <a:moveTo>
                  <a:pt x="274640" y="75885"/>
                </a:moveTo>
                <a:cubicBezTo>
                  <a:pt x="267908" y="75885"/>
                  <a:pt x="262463" y="70439"/>
                  <a:pt x="262463" y="63707"/>
                </a:cubicBezTo>
                <a:cubicBezTo>
                  <a:pt x="262463" y="56975"/>
                  <a:pt x="267908" y="51529"/>
                  <a:pt x="274640" y="51529"/>
                </a:cubicBezTo>
                <a:lnTo>
                  <a:pt x="298996" y="51529"/>
                </a:lnTo>
                <a:cubicBezTo>
                  <a:pt x="305728" y="51529"/>
                  <a:pt x="311173" y="56975"/>
                  <a:pt x="311173" y="63707"/>
                </a:cubicBezTo>
                <a:cubicBezTo>
                  <a:pt x="311173" y="70439"/>
                  <a:pt x="305728" y="75885"/>
                  <a:pt x="298996" y="75885"/>
                </a:cubicBezTo>
                <a:lnTo>
                  <a:pt x="274640" y="75885"/>
                </a:lnTo>
                <a:lnTo>
                  <a:pt x="274640" y="75885"/>
                </a:lnTo>
                <a:close/>
                <a:moveTo>
                  <a:pt x="372089" y="75885"/>
                </a:moveTo>
                <a:cubicBezTo>
                  <a:pt x="365357" y="75885"/>
                  <a:pt x="359911" y="70439"/>
                  <a:pt x="359911" y="63707"/>
                </a:cubicBezTo>
                <a:cubicBezTo>
                  <a:pt x="359911" y="56975"/>
                  <a:pt x="365357" y="51529"/>
                  <a:pt x="372089" y="51529"/>
                </a:cubicBezTo>
                <a:lnTo>
                  <a:pt x="396444" y="51529"/>
                </a:lnTo>
                <a:cubicBezTo>
                  <a:pt x="403176" y="51529"/>
                  <a:pt x="408622" y="56975"/>
                  <a:pt x="408622" y="63707"/>
                </a:cubicBezTo>
                <a:cubicBezTo>
                  <a:pt x="408622" y="70439"/>
                  <a:pt x="403176" y="75885"/>
                  <a:pt x="396444" y="75885"/>
                </a:cubicBezTo>
                <a:lnTo>
                  <a:pt x="372089" y="75885"/>
                </a:lnTo>
                <a:lnTo>
                  <a:pt x="372089" y="75885"/>
                </a:lnTo>
                <a:close/>
                <a:moveTo>
                  <a:pt x="469538" y="75885"/>
                </a:moveTo>
                <a:cubicBezTo>
                  <a:pt x="462806" y="75885"/>
                  <a:pt x="457360" y="70439"/>
                  <a:pt x="457360" y="63707"/>
                </a:cubicBezTo>
                <a:cubicBezTo>
                  <a:pt x="457360" y="56975"/>
                  <a:pt x="462806" y="51529"/>
                  <a:pt x="469538" y="51529"/>
                </a:cubicBezTo>
                <a:lnTo>
                  <a:pt x="493893" y="51529"/>
                </a:lnTo>
                <a:cubicBezTo>
                  <a:pt x="500625" y="51529"/>
                  <a:pt x="506071" y="56975"/>
                  <a:pt x="506071" y="63707"/>
                </a:cubicBezTo>
                <a:cubicBezTo>
                  <a:pt x="506071" y="70439"/>
                  <a:pt x="500625" y="75885"/>
                  <a:pt x="493893" y="75885"/>
                </a:cubicBezTo>
                <a:lnTo>
                  <a:pt x="469538" y="75885"/>
                </a:lnTo>
                <a:lnTo>
                  <a:pt x="469538" y="75885"/>
                </a:lnTo>
                <a:close/>
                <a:moveTo>
                  <a:pt x="566986" y="75885"/>
                </a:moveTo>
                <a:cubicBezTo>
                  <a:pt x="560254" y="75885"/>
                  <a:pt x="554809" y="70439"/>
                  <a:pt x="554809" y="63707"/>
                </a:cubicBezTo>
                <a:cubicBezTo>
                  <a:pt x="554809" y="56975"/>
                  <a:pt x="560254" y="51529"/>
                  <a:pt x="566986" y="51529"/>
                </a:cubicBezTo>
                <a:lnTo>
                  <a:pt x="591341" y="51529"/>
                </a:lnTo>
                <a:cubicBezTo>
                  <a:pt x="598073" y="51529"/>
                  <a:pt x="603519" y="56975"/>
                  <a:pt x="603519" y="63707"/>
                </a:cubicBezTo>
                <a:cubicBezTo>
                  <a:pt x="603519" y="70439"/>
                  <a:pt x="598073" y="75885"/>
                  <a:pt x="591341" y="75885"/>
                </a:cubicBezTo>
                <a:lnTo>
                  <a:pt x="566986" y="75885"/>
                </a:lnTo>
                <a:lnTo>
                  <a:pt x="566986" y="75885"/>
                </a:lnTo>
                <a:close/>
                <a:moveTo>
                  <a:pt x="664435" y="75885"/>
                </a:moveTo>
                <a:cubicBezTo>
                  <a:pt x="657703" y="75885"/>
                  <a:pt x="652257" y="70439"/>
                  <a:pt x="652257" y="63707"/>
                </a:cubicBezTo>
                <a:cubicBezTo>
                  <a:pt x="652257" y="56975"/>
                  <a:pt x="657703" y="51529"/>
                  <a:pt x="664435" y="51529"/>
                </a:cubicBezTo>
                <a:lnTo>
                  <a:pt x="688790" y="51529"/>
                </a:lnTo>
                <a:cubicBezTo>
                  <a:pt x="695522" y="51529"/>
                  <a:pt x="700968" y="56975"/>
                  <a:pt x="700968" y="63707"/>
                </a:cubicBezTo>
                <a:cubicBezTo>
                  <a:pt x="700968" y="70439"/>
                  <a:pt x="695522" y="75885"/>
                  <a:pt x="688790" y="75885"/>
                </a:cubicBezTo>
                <a:lnTo>
                  <a:pt x="664435" y="75885"/>
                </a:lnTo>
                <a:lnTo>
                  <a:pt x="664435" y="75885"/>
                </a:lnTo>
                <a:close/>
                <a:moveTo>
                  <a:pt x="761883" y="75885"/>
                </a:moveTo>
                <a:cubicBezTo>
                  <a:pt x="755152" y="75885"/>
                  <a:pt x="749706" y="70439"/>
                  <a:pt x="749706" y="63707"/>
                </a:cubicBezTo>
                <a:cubicBezTo>
                  <a:pt x="749706" y="56975"/>
                  <a:pt x="755152" y="51529"/>
                  <a:pt x="761883" y="51529"/>
                </a:cubicBezTo>
                <a:lnTo>
                  <a:pt x="786239" y="51529"/>
                </a:lnTo>
                <a:cubicBezTo>
                  <a:pt x="792971" y="51529"/>
                  <a:pt x="798416" y="56975"/>
                  <a:pt x="798416" y="63707"/>
                </a:cubicBezTo>
                <a:cubicBezTo>
                  <a:pt x="798416" y="70439"/>
                  <a:pt x="792971" y="75885"/>
                  <a:pt x="786239" y="75885"/>
                </a:cubicBezTo>
                <a:lnTo>
                  <a:pt x="761883" y="75885"/>
                </a:lnTo>
                <a:lnTo>
                  <a:pt x="761883" y="75885"/>
                </a:lnTo>
                <a:close/>
              </a:path>
            </a:pathLst>
          </a:custGeom>
          <a:solidFill>
            <a:schemeClr val="tx1"/>
          </a:solidFill>
          <a:ln w="2736"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05FA5660-90DA-038A-649B-8BF3DF7819F7}"/>
              </a:ext>
            </a:extLst>
          </p:cNvPr>
          <p:cNvSpPr/>
          <p:nvPr/>
        </p:nvSpPr>
        <p:spPr>
          <a:xfrm>
            <a:off x="2776513" y="4349356"/>
            <a:ext cx="1260592" cy="127386"/>
          </a:xfrm>
          <a:custGeom>
            <a:avLst/>
            <a:gdLst>
              <a:gd name="connsiteX0" fmla="*/ 1175978 w 1260592"/>
              <a:gd name="connsiteY0" fmla="*/ 63707 h 127386"/>
              <a:gd name="connsiteX1" fmla="*/ 1218286 w 1260592"/>
              <a:gd name="connsiteY1" fmla="*/ 105987 h 127386"/>
              <a:gd name="connsiteX2" fmla="*/ 1260593 w 1260592"/>
              <a:gd name="connsiteY2" fmla="*/ 63707 h 127386"/>
              <a:gd name="connsiteX3" fmla="*/ 1218286 w 1260592"/>
              <a:gd name="connsiteY3" fmla="*/ 21400 h 127386"/>
              <a:gd name="connsiteX4" fmla="*/ 1175978 w 1260592"/>
              <a:gd name="connsiteY4" fmla="*/ 63707 h 127386"/>
              <a:gd name="connsiteX5" fmla="*/ 1175978 w 1260592"/>
              <a:gd name="connsiteY5" fmla="*/ 63707 h 127386"/>
              <a:gd name="connsiteX6" fmla="*/ 1112901 w 1260592"/>
              <a:gd name="connsiteY6" fmla="*/ 51502 h 127386"/>
              <a:gd name="connsiteX7" fmla="*/ 1125079 w 1260592"/>
              <a:gd name="connsiteY7" fmla="*/ 63707 h 127386"/>
              <a:gd name="connsiteX8" fmla="*/ 1112901 w 1260592"/>
              <a:gd name="connsiteY8" fmla="*/ 75885 h 127386"/>
              <a:gd name="connsiteX9" fmla="*/ 1088546 w 1260592"/>
              <a:gd name="connsiteY9" fmla="*/ 75885 h 127386"/>
              <a:gd name="connsiteX10" fmla="*/ 1076368 w 1260592"/>
              <a:gd name="connsiteY10" fmla="*/ 63707 h 127386"/>
              <a:gd name="connsiteX11" fmla="*/ 1088546 w 1260592"/>
              <a:gd name="connsiteY11" fmla="*/ 51502 h 127386"/>
              <a:gd name="connsiteX12" fmla="*/ 1112901 w 1260592"/>
              <a:gd name="connsiteY12" fmla="*/ 51502 h 127386"/>
              <a:gd name="connsiteX13" fmla="*/ 1112901 w 1260592"/>
              <a:gd name="connsiteY13" fmla="*/ 51502 h 127386"/>
              <a:gd name="connsiteX14" fmla="*/ 115756 w 1260592"/>
              <a:gd name="connsiteY14" fmla="*/ 127387 h 127386"/>
              <a:gd name="connsiteX15" fmla="*/ 0 w 1260592"/>
              <a:gd name="connsiteY15" fmla="*/ 63707 h 127386"/>
              <a:gd name="connsiteX16" fmla="*/ 115756 w 1260592"/>
              <a:gd name="connsiteY16" fmla="*/ 0 h 127386"/>
              <a:gd name="connsiteX17" fmla="*/ 115756 w 1260592"/>
              <a:gd name="connsiteY17" fmla="*/ 51502 h 127386"/>
              <a:gd name="connsiteX18" fmla="*/ 138415 w 1260592"/>
              <a:gd name="connsiteY18" fmla="*/ 51502 h 127386"/>
              <a:gd name="connsiteX19" fmla="*/ 150592 w 1260592"/>
              <a:gd name="connsiteY19" fmla="*/ 63707 h 127386"/>
              <a:gd name="connsiteX20" fmla="*/ 138415 w 1260592"/>
              <a:gd name="connsiteY20" fmla="*/ 75885 h 127386"/>
              <a:gd name="connsiteX21" fmla="*/ 115756 w 1260592"/>
              <a:gd name="connsiteY21" fmla="*/ 75885 h 127386"/>
              <a:gd name="connsiteX22" fmla="*/ 115756 w 1260592"/>
              <a:gd name="connsiteY22" fmla="*/ 127387 h 127386"/>
              <a:gd name="connsiteX23" fmla="*/ 115756 w 1260592"/>
              <a:gd name="connsiteY23" fmla="*/ 127387 h 127386"/>
              <a:gd name="connsiteX24" fmla="*/ 211508 w 1260592"/>
              <a:gd name="connsiteY24" fmla="*/ 75885 h 127386"/>
              <a:gd name="connsiteX25" fmla="*/ 199330 w 1260592"/>
              <a:gd name="connsiteY25" fmla="*/ 63707 h 127386"/>
              <a:gd name="connsiteX26" fmla="*/ 211508 w 1260592"/>
              <a:gd name="connsiteY26" fmla="*/ 51502 h 127386"/>
              <a:gd name="connsiteX27" fmla="*/ 235863 w 1260592"/>
              <a:gd name="connsiteY27" fmla="*/ 51502 h 127386"/>
              <a:gd name="connsiteX28" fmla="*/ 248041 w 1260592"/>
              <a:gd name="connsiteY28" fmla="*/ 63707 h 127386"/>
              <a:gd name="connsiteX29" fmla="*/ 235863 w 1260592"/>
              <a:gd name="connsiteY29" fmla="*/ 75885 h 127386"/>
              <a:gd name="connsiteX30" fmla="*/ 211508 w 1260592"/>
              <a:gd name="connsiteY30" fmla="*/ 75885 h 127386"/>
              <a:gd name="connsiteX31" fmla="*/ 211508 w 1260592"/>
              <a:gd name="connsiteY31" fmla="*/ 75885 h 127386"/>
              <a:gd name="connsiteX32" fmla="*/ 308957 w 1260592"/>
              <a:gd name="connsiteY32" fmla="*/ 75885 h 127386"/>
              <a:gd name="connsiteX33" fmla="*/ 296779 w 1260592"/>
              <a:gd name="connsiteY33" fmla="*/ 63707 h 127386"/>
              <a:gd name="connsiteX34" fmla="*/ 308957 w 1260592"/>
              <a:gd name="connsiteY34" fmla="*/ 51502 h 127386"/>
              <a:gd name="connsiteX35" fmla="*/ 333312 w 1260592"/>
              <a:gd name="connsiteY35" fmla="*/ 51502 h 127386"/>
              <a:gd name="connsiteX36" fmla="*/ 345490 w 1260592"/>
              <a:gd name="connsiteY36" fmla="*/ 63707 h 127386"/>
              <a:gd name="connsiteX37" fmla="*/ 333312 w 1260592"/>
              <a:gd name="connsiteY37" fmla="*/ 75885 h 127386"/>
              <a:gd name="connsiteX38" fmla="*/ 308957 w 1260592"/>
              <a:gd name="connsiteY38" fmla="*/ 75885 h 127386"/>
              <a:gd name="connsiteX39" fmla="*/ 308957 w 1260592"/>
              <a:gd name="connsiteY39" fmla="*/ 75885 h 127386"/>
              <a:gd name="connsiteX40" fmla="*/ 406405 w 1260592"/>
              <a:gd name="connsiteY40" fmla="*/ 75885 h 127386"/>
              <a:gd name="connsiteX41" fmla="*/ 394228 w 1260592"/>
              <a:gd name="connsiteY41" fmla="*/ 63707 h 127386"/>
              <a:gd name="connsiteX42" fmla="*/ 406405 w 1260592"/>
              <a:gd name="connsiteY42" fmla="*/ 51502 h 127386"/>
              <a:gd name="connsiteX43" fmla="*/ 430761 w 1260592"/>
              <a:gd name="connsiteY43" fmla="*/ 51502 h 127386"/>
              <a:gd name="connsiteX44" fmla="*/ 442938 w 1260592"/>
              <a:gd name="connsiteY44" fmla="*/ 63707 h 127386"/>
              <a:gd name="connsiteX45" fmla="*/ 430761 w 1260592"/>
              <a:gd name="connsiteY45" fmla="*/ 75885 h 127386"/>
              <a:gd name="connsiteX46" fmla="*/ 406405 w 1260592"/>
              <a:gd name="connsiteY46" fmla="*/ 75885 h 127386"/>
              <a:gd name="connsiteX47" fmla="*/ 406405 w 1260592"/>
              <a:gd name="connsiteY47" fmla="*/ 75885 h 127386"/>
              <a:gd name="connsiteX48" fmla="*/ 503854 w 1260592"/>
              <a:gd name="connsiteY48" fmla="*/ 75885 h 127386"/>
              <a:gd name="connsiteX49" fmla="*/ 491676 w 1260592"/>
              <a:gd name="connsiteY49" fmla="*/ 63707 h 127386"/>
              <a:gd name="connsiteX50" fmla="*/ 503854 w 1260592"/>
              <a:gd name="connsiteY50" fmla="*/ 51502 h 127386"/>
              <a:gd name="connsiteX51" fmla="*/ 528209 w 1260592"/>
              <a:gd name="connsiteY51" fmla="*/ 51502 h 127386"/>
              <a:gd name="connsiteX52" fmla="*/ 540387 w 1260592"/>
              <a:gd name="connsiteY52" fmla="*/ 63707 h 127386"/>
              <a:gd name="connsiteX53" fmla="*/ 528209 w 1260592"/>
              <a:gd name="connsiteY53" fmla="*/ 75885 h 127386"/>
              <a:gd name="connsiteX54" fmla="*/ 503854 w 1260592"/>
              <a:gd name="connsiteY54" fmla="*/ 75885 h 127386"/>
              <a:gd name="connsiteX55" fmla="*/ 503854 w 1260592"/>
              <a:gd name="connsiteY55" fmla="*/ 75885 h 127386"/>
              <a:gd name="connsiteX56" fmla="*/ 601303 w 1260592"/>
              <a:gd name="connsiteY56" fmla="*/ 75885 h 127386"/>
              <a:gd name="connsiteX57" fmla="*/ 589125 w 1260592"/>
              <a:gd name="connsiteY57" fmla="*/ 63707 h 127386"/>
              <a:gd name="connsiteX58" fmla="*/ 601303 w 1260592"/>
              <a:gd name="connsiteY58" fmla="*/ 51502 h 127386"/>
              <a:gd name="connsiteX59" fmla="*/ 625658 w 1260592"/>
              <a:gd name="connsiteY59" fmla="*/ 51502 h 127386"/>
              <a:gd name="connsiteX60" fmla="*/ 637836 w 1260592"/>
              <a:gd name="connsiteY60" fmla="*/ 63707 h 127386"/>
              <a:gd name="connsiteX61" fmla="*/ 625658 w 1260592"/>
              <a:gd name="connsiteY61" fmla="*/ 75885 h 127386"/>
              <a:gd name="connsiteX62" fmla="*/ 601303 w 1260592"/>
              <a:gd name="connsiteY62" fmla="*/ 75885 h 127386"/>
              <a:gd name="connsiteX63" fmla="*/ 601303 w 1260592"/>
              <a:gd name="connsiteY63" fmla="*/ 75885 h 127386"/>
              <a:gd name="connsiteX64" fmla="*/ 698751 w 1260592"/>
              <a:gd name="connsiteY64" fmla="*/ 75885 h 127386"/>
              <a:gd name="connsiteX65" fmla="*/ 686573 w 1260592"/>
              <a:gd name="connsiteY65" fmla="*/ 63707 h 127386"/>
              <a:gd name="connsiteX66" fmla="*/ 698751 w 1260592"/>
              <a:gd name="connsiteY66" fmla="*/ 51502 h 127386"/>
              <a:gd name="connsiteX67" fmla="*/ 723106 w 1260592"/>
              <a:gd name="connsiteY67" fmla="*/ 51502 h 127386"/>
              <a:gd name="connsiteX68" fmla="*/ 735284 w 1260592"/>
              <a:gd name="connsiteY68" fmla="*/ 63707 h 127386"/>
              <a:gd name="connsiteX69" fmla="*/ 723106 w 1260592"/>
              <a:gd name="connsiteY69" fmla="*/ 75885 h 127386"/>
              <a:gd name="connsiteX70" fmla="*/ 698751 w 1260592"/>
              <a:gd name="connsiteY70" fmla="*/ 75885 h 127386"/>
              <a:gd name="connsiteX71" fmla="*/ 698751 w 1260592"/>
              <a:gd name="connsiteY71" fmla="*/ 75885 h 127386"/>
              <a:gd name="connsiteX72" fmla="*/ 796200 w 1260592"/>
              <a:gd name="connsiteY72" fmla="*/ 75885 h 127386"/>
              <a:gd name="connsiteX73" fmla="*/ 784022 w 1260592"/>
              <a:gd name="connsiteY73" fmla="*/ 63707 h 127386"/>
              <a:gd name="connsiteX74" fmla="*/ 796200 w 1260592"/>
              <a:gd name="connsiteY74" fmla="*/ 51502 h 127386"/>
              <a:gd name="connsiteX75" fmla="*/ 820555 w 1260592"/>
              <a:gd name="connsiteY75" fmla="*/ 51502 h 127386"/>
              <a:gd name="connsiteX76" fmla="*/ 832733 w 1260592"/>
              <a:gd name="connsiteY76" fmla="*/ 63707 h 127386"/>
              <a:gd name="connsiteX77" fmla="*/ 820555 w 1260592"/>
              <a:gd name="connsiteY77" fmla="*/ 75885 h 127386"/>
              <a:gd name="connsiteX78" fmla="*/ 796200 w 1260592"/>
              <a:gd name="connsiteY78" fmla="*/ 75885 h 127386"/>
              <a:gd name="connsiteX79" fmla="*/ 796200 w 1260592"/>
              <a:gd name="connsiteY79" fmla="*/ 75885 h 127386"/>
              <a:gd name="connsiteX80" fmla="*/ 893648 w 1260592"/>
              <a:gd name="connsiteY80" fmla="*/ 75885 h 127386"/>
              <a:gd name="connsiteX81" fmla="*/ 881471 w 1260592"/>
              <a:gd name="connsiteY81" fmla="*/ 63707 h 127386"/>
              <a:gd name="connsiteX82" fmla="*/ 893648 w 1260592"/>
              <a:gd name="connsiteY82" fmla="*/ 51502 h 127386"/>
              <a:gd name="connsiteX83" fmla="*/ 918004 w 1260592"/>
              <a:gd name="connsiteY83" fmla="*/ 51502 h 127386"/>
              <a:gd name="connsiteX84" fmla="*/ 930181 w 1260592"/>
              <a:gd name="connsiteY84" fmla="*/ 63707 h 127386"/>
              <a:gd name="connsiteX85" fmla="*/ 918004 w 1260592"/>
              <a:gd name="connsiteY85" fmla="*/ 75885 h 127386"/>
              <a:gd name="connsiteX86" fmla="*/ 893648 w 1260592"/>
              <a:gd name="connsiteY86" fmla="*/ 75885 h 127386"/>
              <a:gd name="connsiteX87" fmla="*/ 893648 w 1260592"/>
              <a:gd name="connsiteY87" fmla="*/ 75885 h 127386"/>
              <a:gd name="connsiteX88" fmla="*/ 991097 w 1260592"/>
              <a:gd name="connsiteY88" fmla="*/ 75885 h 127386"/>
              <a:gd name="connsiteX89" fmla="*/ 978919 w 1260592"/>
              <a:gd name="connsiteY89" fmla="*/ 63707 h 127386"/>
              <a:gd name="connsiteX90" fmla="*/ 991097 w 1260592"/>
              <a:gd name="connsiteY90" fmla="*/ 51502 h 127386"/>
              <a:gd name="connsiteX91" fmla="*/ 1015452 w 1260592"/>
              <a:gd name="connsiteY91" fmla="*/ 51502 h 127386"/>
              <a:gd name="connsiteX92" fmla="*/ 1027630 w 1260592"/>
              <a:gd name="connsiteY92" fmla="*/ 63707 h 127386"/>
              <a:gd name="connsiteX93" fmla="*/ 1015452 w 1260592"/>
              <a:gd name="connsiteY93" fmla="*/ 75885 h 127386"/>
              <a:gd name="connsiteX94" fmla="*/ 991097 w 1260592"/>
              <a:gd name="connsiteY94" fmla="*/ 75885 h 127386"/>
              <a:gd name="connsiteX95" fmla="*/ 991097 w 1260592"/>
              <a:gd name="connsiteY95" fmla="*/ 75885 h 127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1260592" h="127386">
                <a:moveTo>
                  <a:pt x="1175978" y="63707"/>
                </a:moveTo>
                <a:cubicBezTo>
                  <a:pt x="1175978" y="87050"/>
                  <a:pt x="1194915" y="105987"/>
                  <a:pt x="1218286" y="105987"/>
                </a:cubicBezTo>
                <a:cubicBezTo>
                  <a:pt x="1241656" y="105987"/>
                  <a:pt x="1260593" y="87050"/>
                  <a:pt x="1260593" y="63707"/>
                </a:cubicBezTo>
                <a:cubicBezTo>
                  <a:pt x="1260593" y="40337"/>
                  <a:pt x="1241656" y="21400"/>
                  <a:pt x="1218286" y="21400"/>
                </a:cubicBezTo>
                <a:cubicBezTo>
                  <a:pt x="1194915" y="21400"/>
                  <a:pt x="1175978" y="40337"/>
                  <a:pt x="1175978" y="63707"/>
                </a:cubicBezTo>
                <a:lnTo>
                  <a:pt x="1175978" y="63707"/>
                </a:lnTo>
                <a:close/>
                <a:moveTo>
                  <a:pt x="1112901" y="51502"/>
                </a:moveTo>
                <a:cubicBezTo>
                  <a:pt x="1119633" y="51502"/>
                  <a:pt x="1125079" y="56975"/>
                  <a:pt x="1125079" y="63707"/>
                </a:cubicBezTo>
                <a:cubicBezTo>
                  <a:pt x="1125079" y="70411"/>
                  <a:pt x="1119633" y="75885"/>
                  <a:pt x="1112901" y="75885"/>
                </a:cubicBezTo>
                <a:lnTo>
                  <a:pt x="1088546" y="75885"/>
                </a:lnTo>
                <a:cubicBezTo>
                  <a:pt x="1081814" y="75885"/>
                  <a:pt x="1076368" y="70411"/>
                  <a:pt x="1076368" y="63707"/>
                </a:cubicBezTo>
                <a:cubicBezTo>
                  <a:pt x="1076368" y="56975"/>
                  <a:pt x="1081814" y="51502"/>
                  <a:pt x="1088546" y="51502"/>
                </a:cubicBezTo>
                <a:lnTo>
                  <a:pt x="1112901" y="51502"/>
                </a:lnTo>
                <a:lnTo>
                  <a:pt x="1112901" y="51502"/>
                </a:lnTo>
                <a:close/>
                <a:moveTo>
                  <a:pt x="115756" y="127387"/>
                </a:moveTo>
                <a:lnTo>
                  <a:pt x="0" y="63707"/>
                </a:lnTo>
                <a:lnTo>
                  <a:pt x="115756" y="0"/>
                </a:lnTo>
                <a:lnTo>
                  <a:pt x="115756" y="51502"/>
                </a:lnTo>
                <a:lnTo>
                  <a:pt x="138415" y="51502"/>
                </a:lnTo>
                <a:cubicBezTo>
                  <a:pt x="145147" y="51502"/>
                  <a:pt x="150592" y="56975"/>
                  <a:pt x="150592" y="63707"/>
                </a:cubicBezTo>
                <a:cubicBezTo>
                  <a:pt x="150592" y="70411"/>
                  <a:pt x="145147" y="75885"/>
                  <a:pt x="138415" y="75885"/>
                </a:cubicBezTo>
                <a:lnTo>
                  <a:pt x="115756" y="75885"/>
                </a:lnTo>
                <a:lnTo>
                  <a:pt x="115756" y="127387"/>
                </a:lnTo>
                <a:lnTo>
                  <a:pt x="115756" y="127387"/>
                </a:lnTo>
                <a:close/>
                <a:moveTo>
                  <a:pt x="211508" y="75885"/>
                </a:moveTo>
                <a:cubicBezTo>
                  <a:pt x="204776" y="75885"/>
                  <a:pt x="199330" y="70411"/>
                  <a:pt x="199330" y="63707"/>
                </a:cubicBezTo>
                <a:cubicBezTo>
                  <a:pt x="199330" y="56975"/>
                  <a:pt x="204776" y="51502"/>
                  <a:pt x="211508" y="51502"/>
                </a:cubicBezTo>
                <a:lnTo>
                  <a:pt x="235863" y="51502"/>
                </a:lnTo>
                <a:cubicBezTo>
                  <a:pt x="242595" y="51502"/>
                  <a:pt x="248041" y="56975"/>
                  <a:pt x="248041" y="63707"/>
                </a:cubicBezTo>
                <a:cubicBezTo>
                  <a:pt x="248041" y="70411"/>
                  <a:pt x="242595" y="75885"/>
                  <a:pt x="235863" y="75885"/>
                </a:cubicBezTo>
                <a:lnTo>
                  <a:pt x="211508" y="75885"/>
                </a:lnTo>
                <a:lnTo>
                  <a:pt x="211508" y="75885"/>
                </a:lnTo>
                <a:close/>
                <a:moveTo>
                  <a:pt x="308957" y="75885"/>
                </a:moveTo>
                <a:cubicBezTo>
                  <a:pt x="302225" y="75885"/>
                  <a:pt x="296779" y="70411"/>
                  <a:pt x="296779" y="63707"/>
                </a:cubicBezTo>
                <a:cubicBezTo>
                  <a:pt x="296779" y="56975"/>
                  <a:pt x="302225" y="51502"/>
                  <a:pt x="308957" y="51502"/>
                </a:cubicBezTo>
                <a:lnTo>
                  <a:pt x="333312" y="51502"/>
                </a:lnTo>
                <a:cubicBezTo>
                  <a:pt x="340044" y="51502"/>
                  <a:pt x="345490" y="56975"/>
                  <a:pt x="345490" y="63707"/>
                </a:cubicBezTo>
                <a:cubicBezTo>
                  <a:pt x="345490" y="70411"/>
                  <a:pt x="340044" y="75885"/>
                  <a:pt x="333312" y="75885"/>
                </a:cubicBezTo>
                <a:lnTo>
                  <a:pt x="308957" y="75885"/>
                </a:lnTo>
                <a:lnTo>
                  <a:pt x="308957" y="75885"/>
                </a:lnTo>
                <a:close/>
                <a:moveTo>
                  <a:pt x="406405" y="75885"/>
                </a:moveTo>
                <a:cubicBezTo>
                  <a:pt x="399673" y="75885"/>
                  <a:pt x="394228" y="70411"/>
                  <a:pt x="394228" y="63707"/>
                </a:cubicBezTo>
                <a:cubicBezTo>
                  <a:pt x="394228" y="56975"/>
                  <a:pt x="399673" y="51502"/>
                  <a:pt x="406405" y="51502"/>
                </a:cubicBezTo>
                <a:lnTo>
                  <a:pt x="430761" y="51502"/>
                </a:lnTo>
                <a:cubicBezTo>
                  <a:pt x="437493" y="51502"/>
                  <a:pt x="442938" y="56975"/>
                  <a:pt x="442938" y="63707"/>
                </a:cubicBezTo>
                <a:cubicBezTo>
                  <a:pt x="442938" y="70411"/>
                  <a:pt x="437493" y="75885"/>
                  <a:pt x="430761" y="75885"/>
                </a:cubicBezTo>
                <a:lnTo>
                  <a:pt x="406405" y="75885"/>
                </a:lnTo>
                <a:lnTo>
                  <a:pt x="406405" y="75885"/>
                </a:lnTo>
                <a:close/>
                <a:moveTo>
                  <a:pt x="503854" y="75885"/>
                </a:moveTo>
                <a:cubicBezTo>
                  <a:pt x="497122" y="75885"/>
                  <a:pt x="491676" y="70411"/>
                  <a:pt x="491676" y="63707"/>
                </a:cubicBezTo>
                <a:cubicBezTo>
                  <a:pt x="491676" y="56975"/>
                  <a:pt x="497122" y="51502"/>
                  <a:pt x="503854" y="51502"/>
                </a:cubicBezTo>
                <a:lnTo>
                  <a:pt x="528209" y="51502"/>
                </a:lnTo>
                <a:cubicBezTo>
                  <a:pt x="534941" y="51502"/>
                  <a:pt x="540387" y="56975"/>
                  <a:pt x="540387" y="63707"/>
                </a:cubicBezTo>
                <a:cubicBezTo>
                  <a:pt x="540387" y="70411"/>
                  <a:pt x="534941" y="75885"/>
                  <a:pt x="528209" y="75885"/>
                </a:cubicBezTo>
                <a:lnTo>
                  <a:pt x="503854" y="75885"/>
                </a:lnTo>
                <a:lnTo>
                  <a:pt x="503854" y="75885"/>
                </a:lnTo>
                <a:close/>
                <a:moveTo>
                  <a:pt x="601303" y="75885"/>
                </a:moveTo>
                <a:cubicBezTo>
                  <a:pt x="594571" y="75885"/>
                  <a:pt x="589125" y="70411"/>
                  <a:pt x="589125" y="63707"/>
                </a:cubicBezTo>
                <a:cubicBezTo>
                  <a:pt x="589125" y="56975"/>
                  <a:pt x="594571" y="51502"/>
                  <a:pt x="601303" y="51502"/>
                </a:cubicBezTo>
                <a:lnTo>
                  <a:pt x="625658" y="51502"/>
                </a:lnTo>
                <a:cubicBezTo>
                  <a:pt x="632390" y="51502"/>
                  <a:pt x="637836" y="56975"/>
                  <a:pt x="637836" y="63707"/>
                </a:cubicBezTo>
                <a:cubicBezTo>
                  <a:pt x="637836" y="70411"/>
                  <a:pt x="632390" y="75885"/>
                  <a:pt x="625658" y="75885"/>
                </a:cubicBezTo>
                <a:lnTo>
                  <a:pt x="601303" y="75885"/>
                </a:lnTo>
                <a:lnTo>
                  <a:pt x="601303" y="75885"/>
                </a:lnTo>
                <a:close/>
                <a:moveTo>
                  <a:pt x="698751" y="75885"/>
                </a:moveTo>
                <a:cubicBezTo>
                  <a:pt x="692019" y="75885"/>
                  <a:pt x="686573" y="70411"/>
                  <a:pt x="686573" y="63707"/>
                </a:cubicBezTo>
                <a:cubicBezTo>
                  <a:pt x="686573" y="56975"/>
                  <a:pt x="692019" y="51502"/>
                  <a:pt x="698751" y="51502"/>
                </a:cubicBezTo>
                <a:lnTo>
                  <a:pt x="723106" y="51502"/>
                </a:lnTo>
                <a:cubicBezTo>
                  <a:pt x="729838" y="51502"/>
                  <a:pt x="735284" y="56975"/>
                  <a:pt x="735284" y="63707"/>
                </a:cubicBezTo>
                <a:cubicBezTo>
                  <a:pt x="735284" y="70411"/>
                  <a:pt x="729838" y="75885"/>
                  <a:pt x="723106" y="75885"/>
                </a:cubicBezTo>
                <a:lnTo>
                  <a:pt x="698751" y="75885"/>
                </a:lnTo>
                <a:lnTo>
                  <a:pt x="698751" y="75885"/>
                </a:lnTo>
                <a:close/>
                <a:moveTo>
                  <a:pt x="796200" y="75885"/>
                </a:moveTo>
                <a:cubicBezTo>
                  <a:pt x="789468" y="75885"/>
                  <a:pt x="784022" y="70411"/>
                  <a:pt x="784022" y="63707"/>
                </a:cubicBezTo>
                <a:cubicBezTo>
                  <a:pt x="784022" y="56975"/>
                  <a:pt x="789468" y="51502"/>
                  <a:pt x="796200" y="51502"/>
                </a:cubicBezTo>
                <a:lnTo>
                  <a:pt x="820555" y="51502"/>
                </a:lnTo>
                <a:cubicBezTo>
                  <a:pt x="827287" y="51502"/>
                  <a:pt x="832733" y="56975"/>
                  <a:pt x="832733" y="63707"/>
                </a:cubicBezTo>
                <a:cubicBezTo>
                  <a:pt x="832733" y="70411"/>
                  <a:pt x="827287" y="75885"/>
                  <a:pt x="820555" y="75885"/>
                </a:cubicBezTo>
                <a:lnTo>
                  <a:pt x="796200" y="75885"/>
                </a:lnTo>
                <a:lnTo>
                  <a:pt x="796200" y="75885"/>
                </a:lnTo>
                <a:close/>
                <a:moveTo>
                  <a:pt x="893648" y="75885"/>
                </a:moveTo>
                <a:cubicBezTo>
                  <a:pt x="886916" y="75885"/>
                  <a:pt x="881471" y="70411"/>
                  <a:pt x="881471" y="63707"/>
                </a:cubicBezTo>
                <a:cubicBezTo>
                  <a:pt x="881471" y="56975"/>
                  <a:pt x="886916" y="51502"/>
                  <a:pt x="893648" y="51502"/>
                </a:cubicBezTo>
                <a:lnTo>
                  <a:pt x="918004" y="51502"/>
                </a:lnTo>
                <a:cubicBezTo>
                  <a:pt x="924736" y="51502"/>
                  <a:pt x="930181" y="56975"/>
                  <a:pt x="930181" y="63707"/>
                </a:cubicBezTo>
                <a:cubicBezTo>
                  <a:pt x="930181" y="70411"/>
                  <a:pt x="924736" y="75885"/>
                  <a:pt x="918004" y="75885"/>
                </a:cubicBezTo>
                <a:lnTo>
                  <a:pt x="893648" y="75885"/>
                </a:lnTo>
                <a:lnTo>
                  <a:pt x="893648" y="75885"/>
                </a:lnTo>
                <a:close/>
                <a:moveTo>
                  <a:pt x="991097" y="75885"/>
                </a:moveTo>
                <a:cubicBezTo>
                  <a:pt x="984365" y="75885"/>
                  <a:pt x="978919" y="70411"/>
                  <a:pt x="978919" y="63707"/>
                </a:cubicBezTo>
                <a:cubicBezTo>
                  <a:pt x="978919" y="56975"/>
                  <a:pt x="984365" y="51502"/>
                  <a:pt x="991097" y="51502"/>
                </a:cubicBezTo>
                <a:lnTo>
                  <a:pt x="1015452" y="51502"/>
                </a:lnTo>
                <a:cubicBezTo>
                  <a:pt x="1022184" y="51502"/>
                  <a:pt x="1027630" y="56975"/>
                  <a:pt x="1027630" y="63707"/>
                </a:cubicBezTo>
                <a:cubicBezTo>
                  <a:pt x="1027630" y="70411"/>
                  <a:pt x="1022184" y="75885"/>
                  <a:pt x="1015452" y="75885"/>
                </a:cubicBezTo>
                <a:lnTo>
                  <a:pt x="991097" y="75885"/>
                </a:lnTo>
                <a:lnTo>
                  <a:pt x="991097" y="75885"/>
                </a:lnTo>
                <a:close/>
              </a:path>
            </a:pathLst>
          </a:custGeom>
          <a:solidFill>
            <a:schemeClr val="tx1"/>
          </a:solidFill>
          <a:ln w="2736"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5CC89463-3F20-C1F5-B6C2-C23F33A1CA97}"/>
              </a:ext>
            </a:extLst>
          </p:cNvPr>
          <p:cNvSpPr/>
          <p:nvPr/>
        </p:nvSpPr>
        <p:spPr>
          <a:xfrm>
            <a:off x="7505356" y="4746238"/>
            <a:ext cx="1273590" cy="127386"/>
          </a:xfrm>
          <a:custGeom>
            <a:avLst/>
            <a:gdLst>
              <a:gd name="connsiteX0" fmla="*/ 84614 w 1273590"/>
              <a:gd name="connsiteY0" fmla="*/ 63680 h 127386"/>
              <a:gd name="connsiteX1" fmla="*/ 42307 w 1273590"/>
              <a:gd name="connsiteY1" fmla="*/ 105959 h 127386"/>
              <a:gd name="connsiteX2" fmla="*/ 0 w 1273590"/>
              <a:gd name="connsiteY2" fmla="*/ 63680 h 127386"/>
              <a:gd name="connsiteX3" fmla="*/ 42307 w 1273590"/>
              <a:gd name="connsiteY3" fmla="*/ 21372 h 127386"/>
              <a:gd name="connsiteX4" fmla="*/ 84614 w 1273590"/>
              <a:gd name="connsiteY4" fmla="*/ 63680 h 127386"/>
              <a:gd name="connsiteX5" fmla="*/ 84614 w 1273590"/>
              <a:gd name="connsiteY5" fmla="*/ 63680 h 127386"/>
              <a:gd name="connsiteX6" fmla="*/ 160690 w 1273590"/>
              <a:gd name="connsiteY6" fmla="*/ 75857 h 127386"/>
              <a:gd name="connsiteX7" fmla="*/ 148513 w 1273590"/>
              <a:gd name="connsiteY7" fmla="*/ 63680 h 127386"/>
              <a:gd name="connsiteX8" fmla="*/ 160690 w 1273590"/>
              <a:gd name="connsiteY8" fmla="*/ 51474 h 127386"/>
              <a:gd name="connsiteX9" fmla="*/ 185073 w 1273590"/>
              <a:gd name="connsiteY9" fmla="*/ 51474 h 127386"/>
              <a:gd name="connsiteX10" fmla="*/ 197251 w 1273590"/>
              <a:gd name="connsiteY10" fmla="*/ 63680 h 127386"/>
              <a:gd name="connsiteX11" fmla="*/ 185073 w 1273590"/>
              <a:gd name="connsiteY11" fmla="*/ 75857 h 127386"/>
              <a:gd name="connsiteX12" fmla="*/ 160690 w 1273590"/>
              <a:gd name="connsiteY12" fmla="*/ 75857 h 127386"/>
              <a:gd name="connsiteX13" fmla="*/ 160690 w 1273590"/>
              <a:gd name="connsiteY13" fmla="*/ 75857 h 127386"/>
              <a:gd name="connsiteX14" fmla="*/ 1157808 w 1273590"/>
              <a:gd name="connsiteY14" fmla="*/ 0 h 127386"/>
              <a:gd name="connsiteX15" fmla="*/ 1273591 w 1273590"/>
              <a:gd name="connsiteY15" fmla="*/ 63707 h 127386"/>
              <a:gd name="connsiteX16" fmla="*/ 1157808 w 1273590"/>
              <a:gd name="connsiteY16" fmla="*/ 127386 h 127386"/>
              <a:gd name="connsiteX17" fmla="*/ 1157808 w 1273590"/>
              <a:gd name="connsiteY17" fmla="*/ 75885 h 127386"/>
              <a:gd name="connsiteX18" fmla="*/ 1135149 w 1273590"/>
              <a:gd name="connsiteY18" fmla="*/ 75885 h 127386"/>
              <a:gd name="connsiteX19" fmla="*/ 1122971 w 1273590"/>
              <a:gd name="connsiteY19" fmla="*/ 63707 h 127386"/>
              <a:gd name="connsiteX20" fmla="*/ 1135149 w 1273590"/>
              <a:gd name="connsiteY20" fmla="*/ 51502 h 127386"/>
              <a:gd name="connsiteX21" fmla="*/ 1157808 w 1273590"/>
              <a:gd name="connsiteY21" fmla="*/ 51502 h 127386"/>
              <a:gd name="connsiteX22" fmla="*/ 1157808 w 1273590"/>
              <a:gd name="connsiteY22" fmla="*/ 0 h 127386"/>
              <a:gd name="connsiteX23" fmla="*/ 1157808 w 1273590"/>
              <a:gd name="connsiteY23" fmla="*/ 0 h 127386"/>
              <a:gd name="connsiteX24" fmla="*/ 1062083 w 1273590"/>
              <a:gd name="connsiteY24" fmla="*/ 51502 h 127386"/>
              <a:gd name="connsiteX25" fmla="*/ 1074261 w 1273590"/>
              <a:gd name="connsiteY25" fmla="*/ 63707 h 127386"/>
              <a:gd name="connsiteX26" fmla="*/ 1062083 w 1273590"/>
              <a:gd name="connsiteY26" fmla="*/ 75885 h 127386"/>
              <a:gd name="connsiteX27" fmla="*/ 1037700 w 1273590"/>
              <a:gd name="connsiteY27" fmla="*/ 75885 h 127386"/>
              <a:gd name="connsiteX28" fmla="*/ 1025523 w 1273590"/>
              <a:gd name="connsiteY28" fmla="*/ 63707 h 127386"/>
              <a:gd name="connsiteX29" fmla="*/ 1037700 w 1273590"/>
              <a:gd name="connsiteY29" fmla="*/ 51502 h 127386"/>
              <a:gd name="connsiteX30" fmla="*/ 1062083 w 1273590"/>
              <a:gd name="connsiteY30" fmla="*/ 51502 h 127386"/>
              <a:gd name="connsiteX31" fmla="*/ 1062083 w 1273590"/>
              <a:gd name="connsiteY31" fmla="*/ 51502 h 127386"/>
              <a:gd name="connsiteX32" fmla="*/ 964607 w 1273590"/>
              <a:gd name="connsiteY32" fmla="*/ 51502 h 127386"/>
              <a:gd name="connsiteX33" fmla="*/ 976812 w 1273590"/>
              <a:gd name="connsiteY33" fmla="*/ 63707 h 127386"/>
              <a:gd name="connsiteX34" fmla="*/ 964607 w 1273590"/>
              <a:gd name="connsiteY34" fmla="*/ 75885 h 127386"/>
              <a:gd name="connsiteX35" fmla="*/ 940252 w 1273590"/>
              <a:gd name="connsiteY35" fmla="*/ 75885 h 127386"/>
              <a:gd name="connsiteX36" fmla="*/ 928074 w 1273590"/>
              <a:gd name="connsiteY36" fmla="*/ 63707 h 127386"/>
              <a:gd name="connsiteX37" fmla="*/ 940252 w 1273590"/>
              <a:gd name="connsiteY37" fmla="*/ 51502 h 127386"/>
              <a:gd name="connsiteX38" fmla="*/ 964607 w 1273590"/>
              <a:gd name="connsiteY38" fmla="*/ 51502 h 127386"/>
              <a:gd name="connsiteX39" fmla="*/ 964607 w 1273590"/>
              <a:gd name="connsiteY39" fmla="*/ 51502 h 127386"/>
              <a:gd name="connsiteX40" fmla="*/ 867159 w 1273590"/>
              <a:gd name="connsiteY40" fmla="*/ 51502 h 127386"/>
              <a:gd name="connsiteX41" fmla="*/ 879364 w 1273590"/>
              <a:gd name="connsiteY41" fmla="*/ 63707 h 127386"/>
              <a:gd name="connsiteX42" fmla="*/ 867159 w 1273590"/>
              <a:gd name="connsiteY42" fmla="*/ 75885 h 127386"/>
              <a:gd name="connsiteX43" fmla="*/ 842803 w 1273590"/>
              <a:gd name="connsiteY43" fmla="*/ 75885 h 127386"/>
              <a:gd name="connsiteX44" fmla="*/ 830626 w 1273590"/>
              <a:gd name="connsiteY44" fmla="*/ 63707 h 127386"/>
              <a:gd name="connsiteX45" fmla="*/ 842803 w 1273590"/>
              <a:gd name="connsiteY45" fmla="*/ 51502 h 127386"/>
              <a:gd name="connsiteX46" fmla="*/ 867159 w 1273590"/>
              <a:gd name="connsiteY46" fmla="*/ 51502 h 127386"/>
              <a:gd name="connsiteX47" fmla="*/ 867159 w 1273590"/>
              <a:gd name="connsiteY47" fmla="*/ 51502 h 127386"/>
              <a:gd name="connsiteX48" fmla="*/ 769737 w 1273590"/>
              <a:gd name="connsiteY48" fmla="*/ 51502 h 127386"/>
              <a:gd name="connsiteX49" fmla="*/ 781942 w 1273590"/>
              <a:gd name="connsiteY49" fmla="*/ 63707 h 127386"/>
              <a:gd name="connsiteX50" fmla="*/ 769737 w 1273590"/>
              <a:gd name="connsiteY50" fmla="*/ 75885 h 127386"/>
              <a:gd name="connsiteX51" fmla="*/ 745382 w 1273590"/>
              <a:gd name="connsiteY51" fmla="*/ 75885 h 127386"/>
              <a:gd name="connsiteX52" fmla="*/ 733204 w 1273590"/>
              <a:gd name="connsiteY52" fmla="*/ 63707 h 127386"/>
              <a:gd name="connsiteX53" fmla="*/ 745382 w 1273590"/>
              <a:gd name="connsiteY53" fmla="*/ 51502 h 127386"/>
              <a:gd name="connsiteX54" fmla="*/ 769737 w 1273590"/>
              <a:gd name="connsiteY54" fmla="*/ 51502 h 127386"/>
              <a:gd name="connsiteX55" fmla="*/ 769737 w 1273590"/>
              <a:gd name="connsiteY55" fmla="*/ 51502 h 127386"/>
              <a:gd name="connsiteX56" fmla="*/ 672261 w 1273590"/>
              <a:gd name="connsiteY56" fmla="*/ 51502 h 127386"/>
              <a:gd name="connsiteX57" fmla="*/ 684466 w 1273590"/>
              <a:gd name="connsiteY57" fmla="*/ 63707 h 127386"/>
              <a:gd name="connsiteX58" fmla="*/ 672261 w 1273590"/>
              <a:gd name="connsiteY58" fmla="*/ 75885 h 127386"/>
              <a:gd name="connsiteX59" fmla="*/ 647906 w 1273590"/>
              <a:gd name="connsiteY59" fmla="*/ 75885 h 127386"/>
              <a:gd name="connsiteX60" fmla="*/ 635728 w 1273590"/>
              <a:gd name="connsiteY60" fmla="*/ 63707 h 127386"/>
              <a:gd name="connsiteX61" fmla="*/ 647906 w 1273590"/>
              <a:gd name="connsiteY61" fmla="*/ 51502 h 127386"/>
              <a:gd name="connsiteX62" fmla="*/ 672261 w 1273590"/>
              <a:gd name="connsiteY62" fmla="*/ 51502 h 127386"/>
              <a:gd name="connsiteX63" fmla="*/ 672261 w 1273590"/>
              <a:gd name="connsiteY63" fmla="*/ 51502 h 127386"/>
              <a:gd name="connsiteX64" fmla="*/ 574813 w 1273590"/>
              <a:gd name="connsiteY64" fmla="*/ 51502 h 127386"/>
              <a:gd name="connsiteX65" fmla="*/ 587018 w 1273590"/>
              <a:gd name="connsiteY65" fmla="*/ 63707 h 127386"/>
              <a:gd name="connsiteX66" fmla="*/ 574813 w 1273590"/>
              <a:gd name="connsiteY66" fmla="*/ 75885 h 127386"/>
              <a:gd name="connsiteX67" fmla="*/ 550457 w 1273590"/>
              <a:gd name="connsiteY67" fmla="*/ 75885 h 127386"/>
              <a:gd name="connsiteX68" fmla="*/ 538280 w 1273590"/>
              <a:gd name="connsiteY68" fmla="*/ 63707 h 127386"/>
              <a:gd name="connsiteX69" fmla="*/ 550457 w 1273590"/>
              <a:gd name="connsiteY69" fmla="*/ 51502 h 127386"/>
              <a:gd name="connsiteX70" fmla="*/ 574813 w 1273590"/>
              <a:gd name="connsiteY70" fmla="*/ 51502 h 127386"/>
              <a:gd name="connsiteX71" fmla="*/ 574813 w 1273590"/>
              <a:gd name="connsiteY71" fmla="*/ 51502 h 127386"/>
              <a:gd name="connsiteX72" fmla="*/ 477364 w 1273590"/>
              <a:gd name="connsiteY72" fmla="*/ 51502 h 127386"/>
              <a:gd name="connsiteX73" fmla="*/ 489569 w 1273590"/>
              <a:gd name="connsiteY73" fmla="*/ 63707 h 127386"/>
              <a:gd name="connsiteX74" fmla="*/ 477364 w 1273590"/>
              <a:gd name="connsiteY74" fmla="*/ 75885 h 127386"/>
              <a:gd name="connsiteX75" fmla="*/ 453009 w 1273590"/>
              <a:gd name="connsiteY75" fmla="*/ 75885 h 127386"/>
              <a:gd name="connsiteX76" fmla="*/ 440831 w 1273590"/>
              <a:gd name="connsiteY76" fmla="*/ 63707 h 127386"/>
              <a:gd name="connsiteX77" fmla="*/ 453009 w 1273590"/>
              <a:gd name="connsiteY77" fmla="*/ 51502 h 127386"/>
              <a:gd name="connsiteX78" fmla="*/ 477364 w 1273590"/>
              <a:gd name="connsiteY78" fmla="*/ 51502 h 127386"/>
              <a:gd name="connsiteX79" fmla="*/ 477364 w 1273590"/>
              <a:gd name="connsiteY79" fmla="*/ 51502 h 127386"/>
              <a:gd name="connsiteX80" fmla="*/ 379943 w 1273590"/>
              <a:gd name="connsiteY80" fmla="*/ 51502 h 127386"/>
              <a:gd name="connsiteX81" fmla="*/ 392120 w 1273590"/>
              <a:gd name="connsiteY81" fmla="*/ 63707 h 127386"/>
              <a:gd name="connsiteX82" fmla="*/ 379943 w 1273590"/>
              <a:gd name="connsiteY82" fmla="*/ 75885 h 127386"/>
              <a:gd name="connsiteX83" fmla="*/ 355560 w 1273590"/>
              <a:gd name="connsiteY83" fmla="*/ 75885 h 127386"/>
              <a:gd name="connsiteX84" fmla="*/ 343382 w 1273590"/>
              <a:gd name="connsiteY84" fmla="*/ 63707 h 127386"/>
              <a:gd name="connsiteX85" fmla="*/ 355560 w 1273590"/>
              <a:gd name="connsiteY85" fmla="*/ 51502 h 127386"/>
              <a:gd name="connsiteX86" fmla="*/ 379943 w 1273590"/>
              <a:gd name="connsiteY86" fmla="*/ 51502 h 127386"/>
              <a:gd name="connsiteX87" fmla="*/ 379943 w 1273590"/>
              <a:gd name="connsiteY87" fmla="*/ 51502 h 127386"/>
              <a:gd name="connsiteX88" fmla="*/ 282494 w 1273590"/>
              <a:gd name="connsiteY88" fmla="*/ 51502 h 127386"/>
              <a:gd name="connsiteX89" fmla="*/ 294672 w 1273590"/>
              <a:gd name="connsiteY89" fmla="*/ 63707 h 127386"/>
              <a:gd name="connsiteX90" fmla="*/ 282494 w 1273590"/>
              <a:gd name="connsiteY90" fmla="*/ 75885 h 127386"/>
              <a:gd name="connsiteX91" fmla="*/ 258111 w 1273590"/>
              <a:gd name="connsiteY91" fmla="*/ 75885 h 127386"/>
              <a:gd name="connsiteX92" fmla="*/ 245934 w 1273590"/>
              <a:gd name="connsiteY92" fmla="*/ 63707 h 127386"/>
              <a:gd name="connsiteX93" fmla="*/ 258111 w 1273590"/>
              <a:gd name="connsiteY93" fmla="*/ 51502 h 127386"/>
              <a:gd name="connsiteX94" fmla="*/ 282494 w 1273590"/>
              <a:gd name="connsiteY94" fmla="*/ 51502 h 127386"/>
              <a:gd name="connsiteX95" fmla="*/ 282494 w 1273590"/>
              <a:gd name="connsiteY95" fmla="*/ 51502 h 127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1273590" h="127386">
                <a:moveTo>
                  <a:pt x="84614" y="63680"/>
                </a:moveTo>
                <a:cubicBezTo>
                  <a:pt x="84614" y="87022"/>
                  <a:pt x="65650" y="105959"/>
                  <a:pt x="42307" y="105959"/>
                </a:cubicBezTo>
                <a:cubicBezTo>
                  <a:pt x="18937" y="105959"/>
                  <a:pt x="0" y="87022"/>
                  <a:pt x="0" y="63680"/>
                </a:cubicBezTo>
                <a:cubicBezTo>
                  <a:pt x="0" y="40309"/>
                  <a:pt x="18937" y="21372"/>
                  <a:pt x="42307" y="21372"/>
                </a:cubicBezTo>
                <a:cubicBezTo>
                  <a:pt x="65677" y="21372"/>
                  <a:pt x="84614" y="40309"/>
                  <a:pt x="84614" y="63680"/>
                </a:cubicBezTo>
                <a:lnTo>
                  <a:pt x="84614" y="63680"/>
                </a:lnTo>
                <a:close/>
                <a:moveTo>
                  <a:pt x="160690" y="75857"/>
                </a:moveTo>
                <a:cubicBezTo>
                  <a:pt x="153958" y="75857"/>
                  <a:pt x="148513" y="70384"/>
                  <a:pt x="148513" y="63680"/>
                </a:cubicBezTo>
                <a:cubicBezTo>
                  <a:pt x="148513" y="56947"/>
                  <a:pt x="153958" y="51474"/>
                  <a:pt x="160690" y="51474"/>
                </a:cubicBezTo>
                <a:lnTo>
                  <a:pt x="185073" y="51474"/>
                </a:lnTo>
                <a:cubicBezTo>
                  <a:pt x="191777" y="51474"/>
                  <a:pt x="197251" y="56920"/>
                  <a:pt x="197251" y="63680"/>
                </a:cubicBezTo>
                <a:cubicBezTo>
                  <a:pt x="197251" y="70384"/>
                  <a:pt x="191777" y="75857"/>
                  <a:pt x="185073" y="75857"/>
                </a:cubicBezTo>
                <a:lnTo>
                  <a:pt x="160690" y="75857"/>
                </a:lnTo>
                <a:lnTo>
                  <a:pt x="160690" y="75857"/>
                </a:lnTo>
                <a:close/>
                <a:moveTo>
                  <a:pt x="1157808" y="0"/>
                </a:moveTo>
                <a:lnTo>
                  <a:pt x="1273591" y="63707"/>
                </a:lnTo>
                <a:lnTo>
                  <a:pt x="1157808" y="127386"/>
                </a:lnTo>
                <a:lnTo>
                  <a:pt x="1157808" y="75885"/>
                </a:lnTo>
                <a:lnTo>
                  <a:pt x="1135149" y="75885"/>
                </a:lnTo>
                <a:cubicBezTo>
                  <a:pt x="1128417" y="75885"/>
                  <a:pt x="1122971" y="70411"/>
                  <a:pt x="1122971" y="63707"/>
                </a:cubicBezTo>
                <a:cubicBezTo>
                  <a:pt x="1122971" y="56975"/>
                  <a:pt x="1128417" y="51502"/>
                  <a:pt x="1135149" y="51502"/>
                </a:cubicBezTo>
                <a:lnTo>
                  <a:pt x="1157808" y="51502"/>
                </a:lnTo>
                <a:lnTo>
                  <a:pt x="1157808" y="0"/>
                </a:lnTo>
                <a:lnTo>
                  <a:pt x="1157808" y="0"/>
                </a:lnTo>
                <a:close/>
                <a:moveTo>
                  <a:pt x="1062083" y="51502"/>
                </a:moveTo>
                <a:cubicBezTo>
                  <a:pt x="1068788" y="51502"/>
                  <a:pt x="1074261" y="56947"/>
                  <a:pt x="1074261" y="63707"/>
                </a:cubicBezTo>
                <a:cubicBezTo>
                  <a:pt x="1074261" y="70411"/>
                  <a:pt x="1068788" y="75885"/>
                  <a:pt x="1062083" y="75885"/>
                </a:cubicBezTo>
                <a:lnTo>
                  <a:pt x="1037700" y="75885"/>
                </a:lnTo>
                <a:cubicBezTo>
                  <a:pt x="1030969" y="75885"/>
                  <a:pt x="1025523" y="70411"/>
                  <a:pt x="1025523" y="63707"/>
                </a:cubicBezTo>
                <a:cubicBezTo>
                  <a:pt x="1025523" y="56975"/>
                  <a:pt x="1030969" y="51502"/>
                  <a:pt x="1037700" y="51502"/>
                </a:cubicBezTo>
                <a:lnTo>
                  <a:pt x="1062083" y="51502"/>
                </a:lnTo>
                <a:lnTo>
                  <a:pt x="1062083" y="51502"/>
                </a:lnTo>
                <a:close/>
                <a:moveTo>
                  <a:pt x="964607" y="51502"/>
                </a:moveTo>
                <a:cubicBezTo>
                  <a:pt x="971339" y="51502"/>
                  <a:pt x="976812" y="56947"/>
                  <a:pt x="976812" y="63707"/>
                </a:cubicBezTo>
                <a:cubicBezTo>
                  <a:pt x="976812" y="70411"/>
                  <a:pt x="971339" y="75885"/>
                  <a:pt x="964607" y="75885"/>
                </a:cubicBezTo>
                <a:lnTo>
                  <a:pt x="940252" y="75885"/>
                </a:lnTo>
                <a:cubicBezTo>
                  <a:pt x="933520" y="75885"/>
                  <a:pt x="928074" y="70411"/>
                  <a:pt x="928074" y="63707"/>
                </a:cubicBezTo>
                <a:cubicBezTo>
                  <a:pt x="928074" y="56975"/>
                  <a:pt x="933520" y="51502"/>
                  <a:pt x="940252" y="51502"/>
                </a:cubicBezTo>
                <a:lnTo>
                  <a:pt x="964607" y="51502"/>
                </a:lnTo>
                <a:lnTo>
                  <a:pt x="964607" y="51502"/>
                </a:lnTo>
                <a:close/>
                <a:moveTo>
                  <a:pt x="867159" y="51502"/>
                </a:moveTo>
                <a:cubicBezTo>
                  <a:pt x="873890" y="51502"/>
                  <a:pt x="879364" y="56947"/>
                  <a:pt x="879364" y="63707"/>
                </a:cubicBezTo>
                <a:cubicBezTo>
                  <a:pt x="879364" y="70411"/>
                  <a:pt x="873890" y="75885"/>
                  <a:pt x="867159" y="75885"/>
                </a:cubicBezTo>
                <a:lnTo>
                  <a:pt x="842803" y="75885"/>
                </a:lnTo>
                <a:cubicBezTo>
                  <a:pt x="836071" y="75885"/>
                  <a:pt x="830626" y="70411"/>
                  <a:pt x="830626" y="63707"/>
                </a:cubicBezTo>
                <a:cubicBezTo>
                  <a:pt x="830626" y="56975"/>
                  <a:pt x="836071" y="51502"/>
                  <a:pt x="842803" y="51502"/>
                </a:cubicBezTo>
                <a:lnTo>
                  <a:pt x="867159" y="51502"/>
                </a:lnTo>
                <a:lnTo>
                  <a:pt x="867159" y="51502"/>
                </a:lnTo>
                <a:close/>
                <a:moveTo>
                  <a:pt x="769737" y="51502"/>
                </a:moveTo>
                <a:cubicBezTo>
                  <a:pt x="776469" y="51502"/>
                  <a:pt x="781942" y="56947"/>
                  <a:pt x="781942" y="63707"/>
                </a:cubicBezTo>
                <a:cubicBezTo>
                  <a:pt x="781942" y="70411"/>
                  <a:pt x="776469" y="75885"/>
                  <a:pt x="769737" y="75885"/>
                </a:cubicBezTo>
                <a:lnTo>
                  <a:pt x="745382" y="75885"/>
                </a:lnTo>
                <a:cubicBezTo>
                  <a:pt x="738650" y="75885"/>
                  <a:pt x="733204" y="70411"/>
                  <a:pt x="733204" y="63707"/>
                </a:cubicBezTo>
                <a:cubicBezTo>
                  <a:pt x="733204" y="56975"/>
                  <a:pt x="738650" y="51502"/>
                  <a:pt x="745382" y="51502"/>
                </a:cubicBezTo>
                <a:lnTo>
                  <a:pt x="769737" y="51502"/>
                </a:lnTo>
                <a:lnTo>
                  <a:pt x="769737" y="51502"/>
                </a:lnTo>
                <a:close/>
                <a:moveTo>
                  <a:pt x="672261" y="51502"/>
                </a:moveTo>
                <a:cubicBezTo>
                  <a:pt x="678993" y="51502"/>
                  <a:pt x="684466" y="56947"/>
                  <a:pt x="684466" y="63707"/>
                </a:cubicBezTo>
                <a:cubicBezTo>
                  <a:pt x="684466" y="70411"/>
                  <a:pt x="678993" y="75885"/>
                  <a:pt x="672261" y="75885"/>
                </a:cubicBezTo>
                <a:lnTo>
                  <a:pt x="647906" y="75885"/>
                </a:lnTo>
                <a:cubicBezTo>
                  <a:pt x="641174" y="75885"/>
                  <a:pt x="635728" y="70411"/>
                  <a:pt x="635728" y="63707"/>
                </a:cubicBezTo>
                <a:cubicBezTo>
                  <a:pt x="635728" y="56975"/>
                  <a:pt x="641174" y="51502"/>
                  <a:pt x="647906" y="51502"/>
                </a:cubicBezTo>
                <a:lnTo>
                  <a:pt x="672261" y="51502"/>
                </a:lnTo>
                <a:lnTo>
                  <a:pt x="672261" y="51502"/>
                </a:lnTo>
                <a:close/>
                <a:moveTo>
                  <a:pt x="574813" y="51502"/>
                </a:moveTo>
                <a:cubicBezTo>
                  <a:pt x="581545" y="51502"/>
                  <a:pt x="587018" y="56947"/>
                  <a:pt x="587018" y="63707"/>
                </a:cubicBezTo>
                <a:cubicBezTo>
                  <a:pt x="587018" y="70411"/>
                  <a:pt x="581572" y="75885"/>
                  <a:pt x="574813" y="75885"/>
                </a:cubicBezTo>
                <a:lnTo>
                  <a:pt x="550457" y="75885"/>
                </a:lnTo>
                <a:cubicBezTo>
                  <a:pt x="543725" y="75885"/>
                  <a:pt x="538280" y="70411"/>
                  <a:pt x="538280" y="63707"/>
                </a:cubicBezTo>
                <a:cubicBezTo>
                  <a:pt x="538280" y="56975"/>
                  <a:pt x="543725" y="51502"/>
                  <a:pt x="550457" y="51502"/>
                </a:cubicBezTo>
                <a:lnTo>
                  <a:pt x="574813" y="51502"/>
                </a:lnTo>
                <a:lnTo>
                  <a:pt x="574813" y="51502"/>
                </a:lnTo>
                <a:close/>
                <a:moveTo>
                  <a:pt x="477364" y="51502"/>
                </a:moveTo>
                <a:cubicBezTo>
                  <a:pt x="484096" y="51502"/>
                  <a:pt x="489569" y="56947"/>
                  <a:pt x="489569" y="63707"/>
                </a:cubicBezTo>
                <a:cubicBezTo>
                  <a:pt x="489569" y="70411"/>
                  <a:pt x="484096" y="75885"/>
                  <a:pt x="477364" y="75885"/>
                </a:cubicBezTo>
                <a:lnTo>
                  <a:pt x="453009" y="75885"/>
                </a:lnTo>
                <a:cubicBezTo>
                  <a:pt x="446277" y="75885"/>
                  <a:pt x="440831" y="70411"/>
                  <a:pt x="440831" y="63707"/>
                </a:cubicBezTo>
                <a:cubicBezTo>
                  <a:pt x="440831" y="56975"/>
                  <a:pt x="446277" y="51502"/>
                  <a:pt x="453009" y="51502"/>
                </a:cubicBezTo>
                <a:lnTo>
                  <a:pt x="477364" y="51502"/>
                </a:lnTo>
                <a:lnTo>
                  <a:pt x="477364" y="51502"/>
                </a:lnTo>
                <a:close/>
                <a:moveTo>
                  <a:pt x="379943" y="51502"/>
                </a:moveTo>
                <a:cubicBezTo>
                  <a:pt x="386675" y="51502"/>
                  <a:pt x="392120" y="56947"/>
                  <a:pt x="392120" y="63707"/>
                </a:cubicBezTo>
                <a:cubicBezTo>
                  <a:pt x="392120" y="70411"/>
                  <a:pt x="386675" y="75885"/>
                  <a:pt x="379943" y="75885"/>
                </a:cubicBezTo>
                <a:lnTo>
                  <a:pt x="355560" y="75885"/>
                </a:lnTo>
                <a:cubicBezTo>
                  <a:pt x="348828" y="75885"/>
                  <a:pt x="343382" y="70411"/>
                  <a:pt x="343382" y="63707"/>
                </a:cubicBezTo>
                <a:cubicBezTo>
                  <a:pt x="343382" y="56975"/>
                  <a:pt x="348828" y="51502"/>
                  <a:pt x="355560" y="51502"/>
                </a:cubicBezTo>
                <a:lnTo>
                  <a:pt x="379943" y="51502"/>
                </a:lnTo>
                <a:lnTo>
                  <a:pt x="379943" y="51502"/>
                </a:lnTo>
                <a:close/>
                <a:moveTo>
                  <a:pt x="282494" y="51502"/>
                </a:moveTo>
                <a:cubicBezTo>
                  <a:pt x="289199" y="51502"/>
                  <a:pt x="294672" y="56947"/>
                  <a:pt x="294672" y="63707"/>
                </a:cubicBezTo>
                <a:cubicBezTo>
                  <a:pt x="294672" y="70411"/>
                  <a:pt x="289199" y="75885"/>
                  <a:pt x="282494" y="75885"/>
                </a:cubicBezTo>
                <a:lnTo>
                  <a:pt x="258111" y="75885"/>
                </a:lnTo>
                <a:cubicBezTo>
                  <a:pt x="251380" y="75885"/>
                  <a:pt x="245934" y="70411"/>
                  <a:pt x="245934" y="63707"/>
                </a:cubicBezTo>
                <a:cubicBezTo>
                  <a:pt x="245934" y="56975"/>
                  <a:pt x="251380" y="51502"/>
                  <a:pt x="258111" y="51502"/>
                </a:cubicBezTo>
                <a:lnTo>
                  <a:pt x="282494" y="51502"/>
                </a:lnTo>
                <a:lnTo>
                  <a:pt x="282494" y="51502"/>
                </a:lnTo>
                <a:close/>
              </a:path>
            </a:pathLst>
          </a:custGeom>
          <a:solidFill>
            <a:schemeClr val="tx1"/>
          </a:solidFill>
          <a:ln w="2736"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45913489-4F9F-F234-5550-4330DAC649B0}"/>
              </a:ext>
            </a:extLst>
          </p:cNvPr>
          <p:cNvSpPr/>
          <p:nvPr/>
        </p:nvSpPr>
        <p:spPr>
          <a:xfrm>
            <a:off x="7254962" y="2433851"/>
            <a:ext cx="1523985" cy="127359"/>
          </a:xfrm>
          <a:custGeom>
            <a:avLst/>
            <a:gdLst>
              <a:gd name="connsiteX0" fmla="*/ 183239 w 1523985"/>
              <a:gd name="connsiteY0" fmla="*/ 75857 h 127359"/>
              <a:gd name="connsiteX1" fmla="*/ 171062 w 1523985"/>
              <a:gd name="connsiteY1" fmla="*/ 63680 h 127359"/>
              <a:gd name="connsiteX2" fmla="*/ 183239 w 1523985"/>
              <a:gd name="connsiteY2" fmla="*/ 51502 h 127359"/>
              <a:gd name="connsiteX3" fmla="*/ 207622 w 1523985"/>
              <a:gd name="connsiteY3" fmla="*/ 51502 h 127359"/>
              <a:gd name="connsiteX4" fmla="*/ 219800 w 1523985"/>
              <a:gd name="connsiteY4" fmla="*/ 63680 h 127359"/>
              <a:gd name="connsiteX5" fmla="*/ 207622 w 1523985"/>
              <a:gd name="connsiteY5" fmla="*/ 75857 h 127359"/>
              <a:gd name="connsiteX6" fmla="*/ 183239 w 1523985"/>
              <a:gd name="connsiteY6" fmla="*/ 75857 h 127359"/>
              <a:gd name="connsiteX7" fmla="*/ 183239 w 1523985"/>
              <a:gd name="connsiteY7" fmla="*/ 75857 h 127359"/>
              <a:gd name="connsiteX8" fmla="*/ 84614 w 1523985"/>
              <a:gd name="connsiteY8" fmla="*/ 63680 h 127359"/>
              <a:gd name="connsiteX9" fmla="*/ 42307 w 1523985"/>
              <a:gd name="connsiteY9" fmla="*/ 105987 h 127359"/>
              <a:gd name="connsiteX10" fmla="*/ 0 w 1523985"/>
              <a:gd name="connsiteY10" fmla="*/ 63680 h 127359"/>
              <a:gd name="connsiteX11" fmla="*/ 42307 w 1523985"/>
              <a:gd name="connsiteY11" fmla="*/ 21372 h 127359"/>
              <a:gd name="connsiteX12" fmla="*/ 84614 w 1523985"/>
              <a:gd name="connsiteY12" fmla="*/ 63680 h 127359"/>
              <a:gd name="connsiteX13" fmla="*/ 84614 w 1523985"/>
              <a:gd name="connsiteY13" fmla="*/ 63680 h 127359"/>
              <a:gd name="connsiteX14" fmla="*/ 1408202 w 1523985"/>
              <a:gd name="connsiteY14" fmla="*/ 0 h 127359"/>
              <a:gd name="connsiteX15" fmla="*/ 1523985 w 1523985"/>
              <a:gd name="connsiteY15" fmla="*/ 63680 h 127359"/>
              <a:gd name="connsiteX16" fmla="*/ 1408202 w 1523985"/>
              <a:gd name="connsiteY16" fmla="*/ 127359 h 127359"/>
              <a:gd name="connsiteX17" fmla="*/ 1408202 w 1523985"/>
              <a:gd name="connsiteY17" fmla="*/ 0 h 127359"/>
              <a:gd name="connsiteX18" fmla="*/ 1408202 w 1523985"/>
              <a:gd name="connsiteY18" fmla="*/ 0 h 127359"/>
              <a:gd name="connsiteX19" fmla="*/ 1377005 w 1523985"/>
              <a:gd name="connsiteY19" fmla="*/ 51502 h 127359"/>
              <a:gd name="connsiteX20" fmla="*/ 1389183 w 1523985"/>
              <a:gd name="connsiteY20" fmla="*/ 63680 h 127359"/>
              <a:gd name="connsiteX21" fmla="*/ 1377005 w 1523985"/>
              <a:gd name="connsiteY21" fmla="*/ 75857 h 127359"/>
              <a:gd name="connsiteX22" fmla="*/ 1352623 w 1523985"/>
              <a:gd name="connsiteY22" fmla="*/ 75857 h 127359"/>
              <a:gd name="connsiteX23" fmla="*/ 1340445 w 1523985"/>
              <a:gd name="connsiteY23" fmla="*/ 63680 h 127359"/>
              <a:gd name="connsiteX24" fmla="*/ 1352623 w 1523985"/>
              <a:gd name="connsiteY24" fmla="*/ 51502 h 127359"/>
              <a:gd name="connsiteX25" fmla="*/ 1377005 w 1523985"/>
              <a:gd name="connsiteY25" fmla="*/ 51502 h 127359"/>
              <a:gd name="connsiteX26" fmla="*/ 1377005 w 1523985"/>
              <a:gd name="connsiteY26" fmla="*/ 51502 h 127359"/>
              <a:gd name="connsiteX27" fmla="*/ 1279557 w 1523985"/>
              <a:gd name="connsiteY27" fmla="*/ 51502 h 127359"/>
              <a:gd name="connsiteX28" fmla="*/ 1291735 w 1523985"/>
              <a:gd name="connsiteY28" fmla="*/ 63680 h 127359"/>
              <a:gd name="connsiteX29" fmla="*/ 1279557 w 1523985"/>
              <a:gd name="connsiteY29" fmla="*/ 75857 h 127359"/>
              <a:gd name="connsiteX30" fmla="*/ 1255174 w 1523985"/>
              <a:gd name="connsiteY30" fmla="*/ 75857 h 127359"/>
              <a:gd name="connsiteX31" fmla="*/ 1242997 w 1523985"/>
              <a:gd name="connsiteY31" fmla="*/ 63680 h 127359"/>
              <a:gd name="connsiteX32" fmla="*/ 1255174 w 1523985"/>
              <a:gd name="connsiteY32" fmla="*/ 51502 h 127359"/>
              <a:gd name="connsiteX33" fmla="*/ 1279557 w 1523985"/>
              <a:gd name="connsiteY33" fmla="*/ 51502 h 127359"/>
              <a:gd name="connsiteX34" fmla="*/ 1279557 w 1523985"/>
              <a:gd name="connsiteY34" fmla="*/ 51502 h 127359"/>
              <a:gd name="connsiteX35" fmla="*/ 1182108 w 1523985"/>
              <a:gd name="connsiteY35" fmla="*/ 51502 h 127359"/>
              <a:gd name="connsiteX36" fmla="*/ 1194286 w 1523985"/>
              <a:gd name="connsiteY36" fmla="*/ 63680 h 127359"/>
              <a:gd name="connsiteX37" fmla="*/ 1182108 w 1523985"/>
              <a:gd name="connsiteY37" fmla="*/ 75857 h 127359"/>
              <a:gd name="connsiteX38" fmla="*/ 1157726 w 1523985"/>
              <a:gd name="connsiteY38" fmla="*/ 75857 h 127359"/>
              <a:gd name="connsiteX39" fmla="*/ 1145548 w 1523985"/>
              <a:gd name="connsiteY39" fmla="*/ 63680 h 127359"/>
              <a:gd name="connsiteX40" fmla="*/ 1157726 w 1523985"/>
              <a:gd name="connsiteY40" fmla="*/ 51502 h 127359"/>
              <a:gd name="connsiteX41" fmla="*/ 1182108 w 1523985"/>
              <a:gd name="connsiteY41" fmla="*/ 51502 h 127359"/>
              <a:gd name="connsiteX42" fmla="*/ 1182108 w 1523985"/>
              <a:gd name="connsiteY42" fmla="*/ 51502 h 127359"/>
              <a:gd name="connsiteX43" fmla="*/ 1084660 w 1523985"/>
              <a:gd name="connsiteY43" fmla="*/ 51502 h 127359"/>
              <a:gd name="connsiteX44" fmla="*/ 1096837 w 1523985"/>
              <a:gd name="connsiteY44" fmla="*/ 63680 h 127359"/>
              <a:gd name="connsiteX45" fmla="*/ 1084660 w 1523985"/>
              <a:gd name="connsiteY45" fmla="*/ 75857 h 127359"/>
              <a:gd name="connsiteX46" fmla="*/ 1060277 w 1523985"/>
              <a:gd name="connsiteY46" fmla="*/ 75857 h 127359"/>
              <a:gd name="connsiteX47" fmla="*/ 1048099 w 1523985"/>
              <a:gd name="connsiteY47" fmla="*/ 63680 h 127359"/>
              <a:gd name="connsiteX48" fmla="*/ 1060277 w 1523985"/>
              <a:gd name="connsiteY48" fmla="*/ 51502 h 127359"/>
              <a:gd name="connsiteX49" fmla="*/ 1084660 w 1523985"/>
              <a:gd name="connsiteY49" fmla="*/ 51502 h 127359"/>
              <a:gd name="connsiteX50" fmla="*/ 1084660 w 1523985"/>
              <a:gd name="connsiteY50" fmla="*/ 51502 h 127359"/>
              <a:gd name="connsiteX51" fmla="*/ 987211 w 1523985"/>
              <a:gd name="connsiteY51" fmla="*/ 51502 h 127359"/>
              <a:gd name="connsiteX52" fmla="*/ 999389 w 1523985"/>
              <a:gd name="connsiteY52" fmla="*/ 63680 h 127359"/>
              <a:gd name="connsiteX53" fmla="*/ 987211 w 1523985"/>
              <a:gd name="connsiteY53" fmla="*/ 75857 h 127359"/>
              <a:gd name="connsiteX54" fmla="*/ 962828 w 1523985"/>
              <a:gd name="connsiteY54" fmla="*/ 75857 h 127359"/>
              <a:gd name="connsiteX55" fmla="*/ 950651 w 1523985"/>
              <a:gd name="connsiteY55" fmla="*/ 63680 h 127359"/>
              <a:gd name="connsiteX56" fmla="*/ 962828 w 1523985"/>
              <a:gd name="connsiteY56" fmla="*/ 51502 h 127359"/>
              <a:gd name="connsiteX57" fmla="*/ 987211 w 1523985"/>
              <a:gd name="connsiteY57" fmla="*/ 51502 h 127359"/>
              <a:gd name="connsiteX58" fmla="*/ 987211 w 1523985"/>
              <a:gd name="connsiteY58" fmla="*/ 51502 h 127359"/>
              <a:gd name="connsiteX59" fmla="*/ 889763 w 1523985"/>
              <a:gd name="connsiteY59" fmla="*/ 51502 h 127359"/>
              <a:gd name="connsiteX60" fmla="*/ 901940 w 1523985"/>
              <a:gd name="connsiteY60" fmla="*/ 63680 h 127359"/>
              <a:gd name="connsiteX61" fmla="*/ 889763 w 1523985"/>
              <a:gd name="connsiteY61" fmla="*/ 75857 h 127359"/>
              <a:gd name="connsiteX62" fmla="*/ 865380 w 1523985"/>
              <a:gd name="connsiteY62" fmla="*/ 75857 h 127359"/>
              <a:gd name="connsiteX63" fmla="*/ 853202 w 1523985"/>
              <a:gd name="connsiteY63" fmla="*/ 63680 h 127359"/>
              <a:gd name="connsiteX64" fmla="*/ 865380 w 1523985"/>
              <a:gd name="connsiteY64" fmla="*/ 51502 h 127359"/>
              <a:gd name="connsiteX65" fmla="*/ 889763 w 1523985"/>
              <a:gd name="connsiteY65" fmla="*/ 51502 h 127359"/>
              <a:gd name="connsiteX66" fmla="*/ 889763 w 1523985"/>
              <a:gd name="connsiteY66" fmla="*/ 51502 h 127359"/>
              <a:gd name="connsiteX67" fmla="*/ 792314 w 1523985"/>
              <a:gd name="connsiteY67" fmla="*/ 51502 h 127359"/>
              <a:gd name="connsiteX68" fmla="*/ 804491 w 1523985"/>
              <a:gd name="connsiteY68" fmla="*/ 63680 h 127359"/>
              <a:gd name="connsiteX69" fmla="*/ 792314 w 1523985"/>
              <a:gd name="connsiteY69" fmla="*/ 75857 h 127359"/>
              <a:gd name="connsiteX70" fmla="*/ 767931 w 1523985"/>
              <a:gd name="connsiteY70" fmla="*/ 75857 h 127359"/>
              <a:gd name="connsiteX71" fmla="*/ 755753 w 1523985"/>
              <a:gd name="connsiteY71" fmla="*/ 63680 h 127359"/>
              <a:gd name="connsiteX72" fmla="*/ 767931 w 1523985"/>
              <a:gd name="connsiteY72" fmla="*/ 51502 h 127359"/>
              <a:gd name="connsiteX73" fmla="*/ 792314 w 1523985"/>
              <a:gd name="connsiteY73" fmla="*/ 51502 h 127359"/>
              <a:gd name="connsiteX74" fmla="*/ 792314 w 1523985"/>
              <a:gd name="connsiteY74" fmla="*/ 51502 h 127359"/>
              <a:gd name="connsiteX75" fmla="*/ 694865 w 1523985"/>
              <a:gd name="connsiteY75" fmla="*/ 51502 h 127359"/>
              <a:gd name="connsiteX76" fmla="*/ 707043 w 1523985"/>
              <a:gd name="connsiteY76" fmla="*/ 63680 h 127359"/>
              <a:gd name="connsiteX77" fmla="*/ 694865 w 1523985"/>
              <a:gd name="connsiteY77" fmla="*/ 75857 h 127359"/>
              <a:gd name="connsiteX78" fmla="*/ 670483 w 1523985"/>
              <a:gd name="connsiteY78" fmla="*/ 75857 h 127359"/>
              <a:gd name="connsiteX79" fmla="*/ 658305 w 1523985"/>
              <a:gd name="connsiteY79" fmla="*/ 63680 h 127359"/>
              <a:gd name="connsiteX80" fmla="*/ 670483 w 1523985"/>
              <a:gd name="connsiteY80" fmla="*/ 51502 h 127359"/>
              <a:gd name="connsiteX81" fmla="*/ 694865 w 1523985"/>
              <a:gd name="connsiteY81" fmla="*/ 51502 h 127359"/>
              <a:gd name="connsiteX82" fmla="*/ 694865 w 1523985"/>
              <a:gd name="connsiteY82" fmla="*/ 51502 h 127359"/>
              <a:gd name="connsiteX83" fmla="*/ 597416 w 1523985"/>
              <a:gd name="connsiteY83" fmla="*/ 51502 h 127359"/>
              <a:gd name="connsiteX84" fmla="*/ 609594 w 1523985"/>
              <a:gd name="connsiteY84" fmla="*/ 63680 h 127359"/>
              <a:gd name="connsiteX85" fmla="*/ 597416 w 1523985"/>
              <a:gd name="connsiteY85" fmla="*/ 75857 h 127359"/>
              <a:gd name="connsiteX86" fmla="*/ 573034 w 1523985"/>
              <a:gd name="connsiteY86" fmla="*/ 75857 h 127359"/>
              <a:gd name="connsiteX87" fmla="*/ 560856 w 1523985"/>
              <a:gd name="connsiteY87" fmla="*/ 63680 h 127359"/>
              <a:gd name="connsiteX88" fmla="*/ 573034 w 1523985"/>
              <a:gd name="connsiteY88" fmla="*/ 51502 h 127359"/>
              <a:gd name="connsiteX89" fmla="*/ 597416 w 1523985"/>
              <a:gd name="connsiteY89" fmla="*/ 51502 h 127359"/>
              <a:gd name="connsiteX90" fmla="*/ 597416 w 1523985"/>
              <a:gd name="connsiteY90" fmla="*/ 51502 h 127359"/>
              <a:gd name="connsiteX91" fmla="*/ 499968 w 1523985"/>
              <a:gd name="connsiteY91" fmla="*/ 51502 h 127359"/>
              <a:gd name="connsiteX92" fmla="*/ 512146 w 1523985"/>
              <a:gd name="connsiteY92" fmla="*/ 63680 h 127359"/>
              <a:gd name="connsiteX93" fmla="*/ 499968 w 1523985"/>
              <a:gd name="connsiteY93" fmla="*/ 75857 h 127359"/>
              <a:gd name="connsiteX94" fmla="*/ 475585 w 1523985"/>
              <a:gd name="connsiteY94" fmla="*/ 75857 h 127359"/>
              <a:gd name="connsiteX95" fmla="*/ 463408 w 1523985"/>
              <a:gd name="connsiteY95" fmla="*/ 63680 h 127359"/>
              <a:gd name="connsiteX96" fmla="*/ 475585 w 1523985"/>
              <a:gd name="connsiteY96" fmla="*/ 51502 h 127359"/>
              <a:gd name="connsiteX97" fmla="*/ 499968 w 1523985"/>
              <a:gd name="connsiteY97" fmla="*/ 51502 h 127359"/>
              <a:gd name="connsiteX98" fmla="*/ 499968 w 1523985"/>
              <a:gd name="connsiteY98" fmla="*/ 51502 h 127359"/>
              <a:gd name="connsiteX99" fmla="*/ 402519 w 1523985"/>
              <a:gd name="connsiteY99" fmla="*/ 51502 h 127359"/>
              <a:gd name="connsiteX100" fmla="*/ 414697 w 1523985"/>
              <a:gd name="connsiteY100" fmla="*/ 63680 h 127359"/>
              <a:gd name="connsiteX101" fmla="*/ 402519 w 1523985"/>
              <a:gd name="connsiteY101" fmla="*/ 75857 h 127359"/>
              <a:gd name="connsiteX102" fmla="*/ 378137 w 1523985"/>
              <a:gd name="connsiteY102" fmla="*/ 75857 h 127359"/>
              <a:gd name="connsiteX103" fmla="*/ 365959 w 1523985"/>
              <a:gd name="connsiteY103" fmla="*/ 63680 h 127359"/>
              <a:gd name="connsiteX104" fmla="*/ 378137 w 1523985"/>
              <a:gd name="connsiteY104" fmla="*/ 51502 h 127359"/>
              <a:gd name="connsiteX105" fmla="*/ 402519 w 1523985"/>
              <a:gd name="connsiteY105" fmla="*/ 51502 h 127359"/>
              <a:gd name="connsiteX106" fmla="*/ 402519 w 1523985"/>
              <a:gd name="connsiteY106" fmla="*/ 51502 h 127359"/>
              <a:gd name="connsiteX107" fmla="*/ 305071 w 1523985"/>
              <a:gd name="connsiteY107" fmla="*/ 51502 h 127359"/>
              <a:gd name="connsiteX108" fmla="*/ 317248 w 1523985"/>
              <a:gd name="connsiteY108" fmla="*/ 63680 h 127359"/>
              <a:gd name="connsiteX109" fmla="*/ 305071 w 1523985"/>
              <a:gd name="connsiteY109" fmla="*/ 75857 h 127359"/>
              <a:gd name="connsiteX110" fmla="*/ 280688 w 1523985"/>
              <a:gd name="connsiteY110" fmla="*/ 75857 h 127359"/>
              <a:gd name="connsiteX111" fmla="*/ 268510 w 1523985"/>
              <a:gd name="connsiteY111" fmla="*/ 63680 h 127359"/>
              <a:gd name="connsiteX112" fmla="*/ 280688 w 1523985"/>
              <a:gd name="connsiteY112" fmla="*/ 51502 h 127359"/>
              <a:gd name="connsiteX113" fmla="*/ 305071 w 1523985"/>
              <a:gd name="connsiteY113" fmla="*/ 51502 h 127359"/>
              <a:gd name="connsiteX114" fmla="*/ 305071 w 1523985"/>
              <a:gd name="connsiteY114" fmla="*/ 51502 h 127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Lst>
            <a:rect l="l" t="t" r="r" b="b"/>
            <a:pathLst>
              <a:path w="1523985" h="127359">
                <a:moveTo>
                  <a:pt x="183239" y="75857"/>
                </a:moveTo>
                <a:cubicBezTo>
                  <a:pt x="176535" y="75857"/>
                  <a:pt x="171062" y="70411"/>
                  <a:pt x="171062" y="63680"/>
                </a:cubicBezTo>
                <a:cubicBezTo>
                  <a:pt x="171062" y="56948"/>
                  <a:pt x="176535" y="51502"/>
                  <a:pt x="183239" y="51502"/>
                </a:cubicBezTo>
                <a:lnTo>
                  <a:pt x="207622" y="51502"/>
                </a:lnTo>
                <a:cubicBezTo>
                  <a:pt x="214327" y="51502"/>
                  <a:pt x="219800" y="56948"/>
                  <a:pt x="219800" y="63680"/>
                </a:cubicBezTo>
                <a:cubicBezTo>
                  <a:pt x="219800" y="70411"/>
                  <a:pt x="214327" y="75857"/>
                  <a:pt x="207622" y="75857"/>
                </a:cubicBezTo>
                <a:lnTo>
                  <a:pt x="183239" y="75857"/>
                </a:lnTo>
                <a:lnTo>
                  <a:pt x="183239" y="75857"/>
                </a:lnTo>
                <a:close/>
                <a:moveTo>
                  <a:pt x="84614" y="63680"/>
                </a:moveTo>
                <a:cubicBezTo>
                  <a:pt x="84614" y="87022"/>
                  <a:pt x="65677" y="105987"/>
                  <a:pt x="42307" y="105987"/>
                </a:cubicBezTo>
                <a:cubicBezTo>
                  <a:pt x="18937" y="105987"/>
                  <a:pt x="0" y="87050"/>
                  <a:pt x="0" y="63680"/>
                </a:cubicBezTo>
                <a:cubicBezTo>
                  <a:pt x="0" y="40309"/>
                  <a:pt x="18937" y="21372"/>
                  <a:pt x="42307" y="21372"/>
                </a:cubicBezTo>
                <a:cubicBezTo>
                  <a:pt x="65677" y="21400"/>
                  <a:pt x="84614" y="40337"/>
                  <a:pt x="84614" y="63680"/>
                </a:cubicBezTo>
                <a:lnTo>
                  <a:pt x="84614" y="63680"/>
                </a:lnTo>
                <a:close/>
                <a:moveTo>
                  <a:pt x="1408202" y="0"/>
                </a:moveTo>
                <a:lnTo>
                  <a:pt x="1523985" y="63680"/>
                </a:lnTo>
                <a:lnTo>
                  <a:pt x="1408202" y="127359"/>
                </a:lnTo>
                <a:lnTo>
                  <a:pt x="1408202" y="0"/>
                </a:lnTo>
                <a:lnTo>
                  <a:pt x="1408202" y="0"/>
                </a:lnTo>
                <a:close/>
                <a:moveTo>
                  <a:pt x="1377005" y="51502"/>
                </a:moveTo>
                <a:cubicBezTo>
                  <a:pt x="1383710" y="51502"/>
                  <a:pt x="1389183" y="56948"/>
                  <a:pt x="1389183" y="63680"/>
                </a:cubicBezTo>
                <a:cubicBezTo>
                  <a:pt x="1389183" y="70411"/>
                  <a:pt x="1383710" y="75857"/>
                  <a:pt x="1377005" y="75857"/>
                </a:cubicBezTo>
                <a:lnTo>
                  <a:pt x="1352623" y="75857"/>
                </a:lnTo>
                <a:cubicBezTo>
                  <a:pt x="1345919" y="75857"/>
                  <a:pt x="1340445" y="70411"/>
                  <a:pt x="1340445" y="63680"/>
                </a:cubicBezTo>
                <a:cubicBezTo>
                  <a:pt x="1340445" y="56948"/>
                  <a:pt x="1345919" y="51502"/>
                  <a:pt x="1352623" y="51502"/>
                </a:cubicBezTo>
                <a:lnTo>
                  <a:pt x="1377005" y="51502"/>
                </a:lnTo>
                <a:lnTo>
                  <a:pt x="1377005" y="51502"/>
                </a:lnTo>
                <a:close/>
                <a:moveTo>
                  <a:pt x="1279557" y="51502"/>
                </a:moveTo>
                <a:cubicBezTo>
                  <a:pt x="1286289" y="51502"/>
                  <a:pt x="1291735" y="56948"/>
                  <a:pt x="1291735" y="63680"/>
                </a:cubicBezTo>
                <a:cubicBezTo>
                  <a:pt x="1291735" y="70411"/>
                  <a:pt x="1286289" y="75857"/>
                  <a:pt x="1279557" y="75857"/>
                </a:cubicBezTo>
                <a:lnTo>
                  <a:pt x="1255174" y="75857"/>
                </a:lnTo>
                <a:cubicBezTo>
                  <a:pt x="1248470" y="75857"/>
                  <a:pt x="1242997" y="70411"/>
                  <a:pt x="1242997" y="63680"/>
                </a:cubicBezTo>
                <a:cubicBezTo>
                  <a:pt x="1242997" y="56948"/>
                  <a:pt x="1248470" y="51502"/>
                  <a:pt x="1255174" y="51502"/>
                </a:cubicBezTo>
                <a:lnTo>
                  <a:pt x="1279557" y="51502"/>
                </a:lnTo>
                <a:lnTo>
                  <a:pt x="1279557" y="51502"/>
                </a:lnTo>
                <a:close/>
                <a:moveTo>
                  <a:pt x="1182108" y="51502"/>
                </a:moveTo>
                <a:cubicBezTo>
                  <a:pt x="1188813" y="51502"/>
                  <a:pt x="1194286" y="56948"/>
                  <a:pt x="1194286" y="63680"/>
                </a:cubicBezTo>
                <a:cubicBezTo>
                  <a:pt x="1194286" y="70411"/>
                  <a:pt x="1188813" y="75857"/>
                  <a:pt x="1182108" y="75857"/>
                </a:cubicBezTo>
                <a:lnTo>
                  <a:pt x="1157726" y="75857"/>
                </a:lnTo>
                <a:cubicBezTo>
                  <a:pt x="1151021" y="75857"/>
                  <a:pt x="1145548" y="70411"/>
                  <a:pt x="1145548" y="63680"/>
                </a:cubicBezTo>
                <a:cubicBezTo>
                  <a:pt x="1145548" y="56948"/>
                  <a:pt x="1151021" y="51502"/>
                  <a:pt x="1157726" y="51502"/>
                </a:cubicBezTo>
                <a:lnTo>
                  <a:pt x="1182108" y="51502"/>
                </a:lnTo>
                <a:lnTo>
                  <a:pt x="1182108" y="51502"/>
                </a:lnTo>
                <a:close/>
                <a:moveTo>
                  <a:pt x="1084660" y="51502"/>
                </a:moveTo>
                <a:cubicBezTo>
                  <a:pt x="1091364" y="51502"/>
                  <a:pt x="1096837" y="56948"/>
                  <a:pt x="1096837" y="63680"/>
                </a:cubicBezTo>
                <a:cubicBezTo>
                  <a:pt x="1096837" y="70411"/>
                  <a:pt x="1091364" y="75857"/>
                  <a:pt x="1084660" y="75857"/>
                </a:cubicBezTo>
                <a:lnTo>
                  <a:pt x="1060277" y="75857"/>
                </a:lnTo>
                <a:cubicBezTo>
                  <a:pt x="1053572" y="75857"/>
                  <a:pt x="1048099" y="70411"/>
                  <a:pt x="1048099" y="63680"/>
                </a:cubicBezTo>
                <a:cubicBezTo>
                  <a:pt x="1048099" y="56948"/>
                  <a:pt x="1053572" y="51502"/>
                  <a:pt x="1060277" y="51502"/>
                </a:cubicBezTo>
                <a:lnTo>
                  <a:pt x="1084660" y="51502"/>
                </a:lnTo>
                <a:lnTo>
                  <a:pt x="1084660" y="51502"/>
                </a:lnTo>
                <a:close/>
                <a:moveTo>
                  <a:pt x="987211" y="51502"/>
                </a:moveTo>
                <a:cubicBezTo>
                  <a:pt x="993915" y="51502"/>
                  <a:pt x="999389" y="56948"/>
                  <a:pt x="999389" y="63680"/>
                </a:cubicBezTo>
                <a:cubicBezTo>
                  <a:pt x="999389" y="70411"/>
                  <a:pt x="993915" y="75857"/>
                  <a:pt x="987211" y="75857"/>
                </a:cubicBezTo>
                <a:lnTo>
                  <a:pt x="962828" y="75857"/>
                </a:lnTo>
                <a:cubicBezTo>
                  <a:pt x="956124" y="75857"/>
                  <a:pt x="950651" y="70411"/>
                  <a:pt x="950651" y="63680"/>
                </a:cubicBezTo>
                <a:cubicBezTo>
                  <a:pt x="950651" y="56948"/>
                  <a:pt x="956124" y="51502"/>
                  <a:pt x="962828" y="51502"/>
                </a:cubicBezTo>
                <a:lnTo>
                  <a:pt x="987211" y="51502"/>
                </a:lnTo>
                <a:lnTo>
                  <a:pt x="987211" y="51502"/>
                </a:lnTo>
                <a:close/>
                <a:moveTo>
                  <a:pt x="889763" y="51502"/>
                </a:moveTo>
                <a:cubicBezTo>
                  <a:pt x="896467" y="51502"/>
                  <a:pt x="901940" y="56948"/>
                  <a:pt x="901940" y="63680"/>
                </a:cubicBezTo>
                <a:cubicBezTo>
                  <a:pt x="901940" y="70411"/>
                  <a:pt x="896467" y="75857"/>
                  <a:pt x="889763" y="75857"/>
                </a:cubicBezTo>
                <a:lnTo>
                  <a:pt x="865380" y="75857"/>
                </a:lnTo>
                <a:cubicBezTo>
                  <a:pt x="858675" y="75857"/>
                  <a:pt x="853202" y="70411"/>
                  <a:pt x="853202" y="63680"/>
                </a:cubicBezTo>
                <a:cubicBezTo>
                  <a:pt x="853202" y="56948"/>
                  <a:pt x="858675" y="51502"/>
                  <a:pt x="865380" y="51502"/>
                </a:cubicBezTo>
                <a:lnTo>
                  <a:pt x="889763" y="51502"/>
                </a:lnTo>
                <a:lnTo>
                  <a:pt x="889763" y="51502"/>
                </a:lnTo>
                <a:close/>
                <a:moveTo>
                  <a:pt x="792314" y="51502"/>
                </a:moveTo>
                <a:cubicBezTo>
                  <a:pt x="799018" y="51502"/>
                  <a:pt x="804491" y="56948"/>
                  <a:pt x="804491" y="63680"/>
                </a:cubicBezTo>
                <a:cubicBezTo>
                  <a:pt x="804491" y="70411"/>
                  <a:pt x="799018" y="75857"/>
                  <a:pt x="792314" y="75857"/>
                </a:cubicBezTo>
                <a:lnTo>
                  <a:pt x="767931" y="75857"/>
                </a:lnTo>
                <a:cubicBezTo>
                  <a:pt x="761226" y="75857"/>
                  <a:pt x="755753" y="70411"/>
                  <a:pt x="755753" y="63680"/>
                </a:cubicBezTo>
                <a:cubicBezTo>
                  <a:pt x="755753" y="56948"/>
                  <a:pt x="761226" y="51502"/>
                  <a:pt x="767931" y="51502"/>
                </a:cubicBezTo>
                <a:lnTo>
                  <a:pt x="792314" y="51502"/>
                </a:lnTo>
                <a:lnTo>
                  <a:pt x="792314" y="51502"/>
                </a:lnTo>
                <a:close/>
                <a:moveTo>
                  <a:pt x="694865" y="51502"/>
                </a:moveTo>
                <a:cubicBezTo>
                  <a:pt x="701570" y="51502"/>
                  <a:pt x="707043" y="56948"/>
                  <a:pt x="707043" y="63680"/>
                </a:cubicBezTo>
                <a:cubicBezTo>
                  <a:pt x="707043" y="70411"/>
                  <a:pt x="701570" y="75857"/>
                  <a:pt x="694865" y="75857"/>
                </a:cubicBezTo>
                <a:lnTo>
                  <a:pt x="670483" y="75857"/>
                </a:lnTo>
                <a:cubicBezTo>
                  <a:pt x="663778" y="75857"/>
                  <a:pt x="658305" y="70411"/>
                  <a:pt x="658305" y="63680"/>
                </a:cubicBezTo>
                <a:cubicBezTo>
                  <a:pt x="658305" y="56948"/>
                  <a:pt x="663778" y="51502"/>
                  <a:pt x="670483" y="51502"/>
                </a:cubicBezTo>
                <a:lnTo>
                  <a:pt x="694865" y="51502"/>
                </a:lnTo>
                <a:lnTo>
                  <a:pt x="694865" y="51502"/>
                </a:lnTo>
                <a:close/>
                <a:moveTo>
                  <a:pt x="597416" y="51502"/>
                </a:moveTo>
                <a:cubicBezTo>
                  <a:pt x="604121" y="51502"/>
                  <a:pt x="609594" y="56948"/>
                  <a:pt x="609594" y="63680"/>
                </a:cubicBezTo>
                <a:cubicBezTo>
                  <a:pt x="609594" y="70411"/>
                  <a:pt x="604121" y="75857"/>
                  <a:pt x="597416" y="75857"/>
                </a:cubicBezTo>
                <a:lnTo>
                  <a:pt x="573034" y="75857"/>
                </a:lnTo>
                <a:cubicBezTo>
                  <a:pt x="566329" y="75857"/>
                  <a:pt x="560856" y="70411"/>
                  <a:pt x="560856" y="63680"/>
                </a:cubicBezTo>
                <a:cubicBezTo>
                  <a:pt x="560856" y="56948"/>
                  <a:pt x="566329" y="51502"/>
                  <a:pt x="573034" y="51502"/>
                </a:cubicBezTo>
                <a:lnTo>
                  <a:pt x="597416" y="51502"/>
                </a:lnTo>
                <a:lnTo>
                  <a:pt x="597416" y="51502"/>
                </a:lnTo>
                <a:close/>
                <a:moveTo>
                  <a:pt x="499968" y="51502"/>
                </a:moveTo>
                <a:cubicBezTo>
                  <a:pt x="506673" y="51502"/>
                  <a:pt x="512146" y="56948"/>
                  <a:pt x="512146" y="63680"/>
                </a:cubicBezTo>
                <a:cubicBezTo>
                  <a:pt x="512146" y="70411"/>
                  <a:pt x="506700" y="75857"/>
                  <a:pt x="499968" y="75857"/>
                </a:cubicBezTo>
                <a:lnTo>
                  <a:pt x="475585" y="75857"/>
                </a:lnTo>
                <a:cubicBezTo>
                  <a:pt x="468881" y="75857"/>
                  <a:pt x="463408" y="70411"/>
                  <a:pt x="463408" y="63680"/>
                </a:cubicBezTo>
                <a:cubicBezTo>
                  <a:pt x="463408" y="56948"/>
                  <a:pt x="468881" y="51502"/>
                  <a:pt x="475585" y="51502"/>
                </a:cubicBezTo>
                <a:lnTo>
                  <a:pt x="499968" y="51502"/>
                </a:lnTo>
                <a:lnTo>
                  <a:pt x="499968" y="51502"/>
                </a:lnTo>
                <a:close/>
                <a:moveTo>
                  <a:pt x="402519" y="51502"/>
                </a:moveTo>
                <a:cubicBezTo>
                  <a:pt x="409224" y="51502"/>
                  <a:pt x="414697" y="56948"/>
                  <a:pt x="414697" y="63680"/>
                </a:cubicBezTo>
                <a:cubicBezTo>
                  <a:pt x="414697" y="70411"/>
                  <a:pt x="409224" y="75857"/>
                  <a:pt x="402519" y="75857"/>
                </a:cubicBezTo>
                <a:lnTo>
                  <a:pt x="378137" y="75857"/>
                </a:lnTo>
                <a:cubicBezTo>
                  <a:pt x="371405" y="75857"/>
                  <a:pt x="365959" y="70411"/>
                  <a:pt x="365959" y="63680"/>
                </a:cubicBezTo>
                <a:cubicBezTo>
                  <a:pt x="365959" y="56948"/>
                  <a:pt x="371405" y="51502"/>
                  <a:pt x="378137" y="51502"/>
                </a:cubicBezTo>
                <a:lnTo>
                  <a:pt x="402519" y="51502"/>
                </a:lnTo>
                <a:lnTo>
                  <a:pt x="402519" y="51502"/>
                </a:lnTo>
                <a:close/>
                <a:moveTo>
                  <a:pt x="305071" y="51502"/>
                </a:moveTo>
                <a:cubicBezTo>
                  <a:pt x="311775" y="51502"/>
                  <a:pt x="317248" y="56948"/>
                  <a:pt x="317248" y="63680"/>
                </a:cubicBezTo>
                <a:cubicBezTo>
                  <a:pt x="317248" y="70411"/>
                  <a:pt x="311775" y="75857"/>
                  <a:pt x="305071" y="75857"/>
                </a:cubicBezTo>
                <a:lnTo>
                  <a:pt x="280688" y="75857"/>
                </a:lnTo>
                <a:cubicBezTo>
                  <a:pt x="273956" y="75857"/>
                  <a:pt x="268510" y="70411"/>
                  <a:pt x="268510" y="63680"/>
                </a:cubicBezTo>
                <a:cubicBezTo>
                  <a:pt x="268510" y="56948"/>
                  <a:pt x="273956" y="51502"/>
                  <a:pt x="280688" y="51502"/>
                </a:cubicBezTo>
                <a:lnTo>
                  <a:pt x="305071" y="51502"/>
                </a:lnTo>
                <a:lnTo>
                  <a:pt x="305071" y="51502"/>
                </a:lnTo>
                <a:close/>
              </a:path>
            </a:pathLst>
          </a:custGeom>
          <a:solidFill>
            <a:schemeClr val="tx1"/>
          </a:solidFill>
          <a:ln w="2736" cap="flat">
            <a:noFill/>
            <a:prstDash val="solid"/>
            <a:miter/>
          </a:ln>
        </p:spPr>
        <p:txBody>
          <a:bodyPr rtlCol="0" anchor="ctr"/>
          <a:lstStyle/>
          <a:p>
            <a:endParaRPr lang="en-US"/>
          </a:p>
        </p:txBody>
      </p:sp>
      <p:sp>
        <p:nvSpPr>
          <p:cNvPr id="104" name="Rectangle: Rounded Corners 103">
            <a:extLst>
              <a:ext uri="{FF2B5EF4-FFF2-40B4-BE49-F238E27FC236}">
                <a16:creationId xmlns:a16="http://schemas.microsoft.com/office/drawing/2014/main" id="{C5985B7D-7E5A-AA94-7F6F-6398DA445EBD}"/>
              </a:ext>
            </a:extLst>
          </p:cNvPr>
          <p:cNvSpPr/>
          <p:nvPr/>
        </p:nvSpPr>
        <p:spPr>
          <a:xfrm>
            <a:off x="8974318" y="318402"/>
            <a:ext cx="1970917" cy="596418"/>
          </a:xfrm>
          <a:prstGeom prst="roundRect">
            <a:avLst>
              <a:gd name="adj" fmla="val 50000"/>
            </a:avLst>
          </a:pr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TextBox 104">
            <a:extLst>
              <a:ext uri="{FF2B5EF4-FFF2-40B4-BE49-F238E27FC236}">
                <a16:creationId xmlns:a16="http://schemas.microsoft.com/office/drawing/2014/main" id="{F365BC7E-82A1-EF4A-CA52-E1AFE63631B7}"/>
              </a:ext>
            </a:extLst>
          </p:cNvPr>
          <p:cNvSpPr txBox="1"/>
          <p:nvPr/>
        </p:nvSpPr>
        <p:spPr>
          <a:xfrm>
            <a:off x="8487556" y="656254"/>
            <a:ext cx="2468644" cy="307777"/>
          </a:xfrm>
          <a:prstGeom prst="rect">
            <a:avLst/>
          </a:prstGeom>
          <a:noFill/>
          <a:ln>
            <a:noFill/>
          </a:ln>
        </p:spPr>
        <p:txBody>
          <a:bodyPr wrap="square" rtlCol="0">
            <a:spAutoFit/>
          </a:bodyPr>
          <a:lstStyle/>
          <a:p>
            <a:r>
              <a:rPr lang="fa-IR" sz="1400" dirty="0">
                <a:solidFill>
                  <a:schemeClr val="tx1">
                    <a:lumMod val="65000"/>
                    <a:lumOff val="35000"/>
                  </a:schemeClr>
                </a:solidFill>
                <a:cs typeface="B Titr" panose="00000700000000000000" pitchFamily="2" charset="-78"/>
              </a:rPr>
              <a:t>زیر عنـوان اصلــی را وارد کـنید</a:t>
            </a:r>
            <a:endParaRPr lang="en-US" sz="1400" dirty="0">
              <a:solidFill>
                <a:schemeClr val="tx1">
                  <a:lumMod val="65000"/>
                  <a:lumOff val="35000"/>
                </a:schemeClr>
              </a:solidFill>
              <a:cs typeface="B Titr" panose="00000700000000000000" pitchFamily="2" charset="-78"/>
            </a:endParaRPr>
          </a:p>
        </p:txBody>
      </p:sp>
      <p:sp>
        <p:nvSpPr>
          <p:cNvPr id="107" name="TextBox 106">
            <a:extLst>
              <a:ext uri="{FF2B5EF4-FFF2-40B4-BE49-F238E27FC236}">
                <a16:creationId xmlns:a16="http://schemas.microsoft.com/office/drawing/2014/main" id="{DB22E497-DDC1-DCCC-D1C2-A70D3CB7BA9D}"/>
              </a:ext>
            </a:extLst>
          </p:cNvPr>
          <p:cNvSpPr txBox="1"/>
          <p:nvPr/>
        </p:nvSpPr>
        <p:spPr>
          <a:xfrm>
            <a:off x="5835251" y="1921425"/>
            <a:ext cx="1152744" cy="369332"/>
          </a:xfrm>
          <a:prstGeom prst="rect">
            <a:avLst/>
          </a:prstGeom>
          <a:noFill/>
        </p:spPr>
        <p:txBody>
          <a:bodyPr wrap="square" rtlCol="0">
            <a:spAutoFit/>
          </a:bodyPr>
          <a:lstStyle/>
          <a:p>
            <a:pPr algn="ctr" rtl="1"/>
            <a:r>
              <a:rPr lang="fa-IR" dirty="0">
                <a:cs typeface="B Titr" panose="00000700000000000000" pitchFamily="2" charset="-78"/>
              </a:rPr>
              <a:t>تیترعنوان</a:t>
            </a:r>
            <a:endParaRPr lang="en-US" dirty="0">
              <a:cs typeface="B Titr" panose="00000700000000000000" pitchFamily="2" charset="-78"/>
            </a:endParaRPr>
          </a:p>
        </p:txBody>
      </p:sp>
      <p:sp>
        <p:nvSpPr>
          <p:cNvPr id="108" name="TextBox 107">
            <a:extLst>
              <a:ext uri="{FF2B5EF4-FFF2-40B4-BE49-F238E27FC236}">
                <a16:creationId xmlns:a16="http://schemas.microsoft.com/office/drawing/2014/main" id="{EF908EBC-0833-CC18-391F-583908A01633}"/>
              </a:ext>
            </a:extLst>
          </p:cNvPr>
          <p:cNvSpPr txBox="1"/>
          <p:nvPr/>
        </p:nvSpPr>
        <p:spPr>
          <a:xfrm>
            <a:off x="3811846" y="2159396"/>
            <a:ext cx="1152744" cy="369332"/>
          </a:xfrm>
          <a:prstGeom prst="rect">
            <a:avLst/>
          </a:prstGeom>
          <a:noFill/>
        </p:spPr>
        <p:txBody>
          <a:bodyPr wrap="square" rtlCol="0">
            <a:spAutoFit/>
          </a:bodyPr>
          <a:lstStyle/>
          <a:p>
            <a:pPr algn="ctr" rtl="1"/>
            <a:r>
              <a:rPr lang="fa-IR" dirty="0">
                <a:cs typeface="B Titr" panose="00000700000000000000" pitchFamily="2" charset="-78"/>
              </a:rPr>
              <a:t>تیترعنوان</a:t>
            </a:r>
            <a:endParaRPr lang="en-US" dirty="0">
              <a:cs typeface="B Titr" panose="00000700000000000000" pitchFamily="2" charset="-78"/>
            </a:endParaRPr>
          </a:p>
        </p:txBody>
      </p:sp>
      <p:sp>
        <p:nvSpPr>
          <p:cNvPr id="109" name="TextBox 108">
            <a:extLst>
              <a:ext uri="{FF2B5EF4-FFF2-40B4-BE49-F238E27FC236}">
                <a16:creationId xmlns:a16="http://schemas.microsoft.com/office/drawing/2014/main" id="{539FBF93-E8B1-BC9C-B74B-C600D6A38E1F}"/>
              </a:ext>
            </a:extLst>
          </p:cNvPr>
          <p:cNvSpPr txBox="1"/>
          <p:nvPr/>
        </p:nvSpPr>
        <p:spPr>
          <a:xfrm>
            <a:off x="3973358" y="4491864"/>
            <a:ext cx="1152744" cy="307777"/>
          </a:xfrm>
          <a:prstGeom prst="rect">
            <a:avLst/>
          </a:prstGeom>
          <a:noFill/>
        </p:spPr>
        <p:txBody>
          <a:bodyPr wrap="square" rtlCol="0">
            <a:spAutoFit/>
          </a:bodyPr>
          <a:lstStyle/>
          <a:p>
            <a:pPr algn="ctr" rtl="1"/>
            <a:r>
              <a:rPr lang="fa-IR" sz="1400" dirty="0">
                <a:cs typeface="B Titr" panose="00000700000000000000" pitchFamily="2" charset="-78"/>
              </a:rPr>
              <a:t>تیترعنوان</a:t>
            </a:r>
            <a:endParaRPr lang="en-US" sz="1400" dirty="0">
              <a:cs typeface="B Titr" panose="00000700000000000000" pitchFamily="2" charset="-78"/>
            </a:endParaRPr>
          </a:p>
        </p:txBody>
      </p:sp>
      <p:sp>
        <p:nvSpPr>
          <p:cNvPr id="110" name="TextBox 109">
            <a:extLst>
              <a:ext uri="{FF2B5EF4-FFF2-40B4-BE49-F238E27FC236}">
                <a16:creationId xmlns:a16="http://schemas.microsoft.com/office/drawing/2014/main" id="{C9BBE711-24E2-4D68-4A11-795325EE8B56}"/>
              </a:ext>
            </a:extLst>
          </p:cNvPr>
          <p:cNvSpPr txBox="1"/>
          <p:nvPr/>
        </p:nvSpPr>
        <p:spPr>
          <a:xfrm>
            <a:off x="5951426" y="5152207"/>
            <a:ext cx="1152744" cy="369332"/>
          </a:xfrm>
          <a:prstGeom prst="rect">
            <a:avLst/>
          </a:prstGeom>
          <a:noFill/>
        </p:spPr>
        <p:txBody>
          <a:bodyPr wrap="square" rtlCol="0">
            <a:spAutoFit/>
          </a:bodyPr>
          <a:lstStyle/>
          <a:p>
            <a:pPr algn="ctr" rtl="1"/>
            <a:r>
              <a:rPr lang="fa-IR" dirty="0">
                <a:cs typeface="B Titr" panose="00000700000000000000" pitchFamily="2" charset="-78"/>
              </a:rPr>
              <a:t>تیترعنوان</a:t>
            </a:r>
            <a:endParaRPr lang="en-US" dirty="0">
              <a:cs typeface="B Titr" panose="00000700000000000000" pitchFamily="2" charset="-78"/>
            </a:endParaRPr>
          </a:p>
        </p:txBody>
      </p:sp>
      <p:sp>
        <p:nvSpPr>
          <p:cNvPr id="111" name="TextBox 110">
            <a:extLst>
              <a:ext uri="{FF2B5EF4-FFF2-40B4-BE49-F238E27FC236}">
                <a16:creationId xmlns:a16="http://schemas.microsoft.com/office/drawing/2014/main" id="{E055659A-01BF-630B-A9E9-CBDA81E0C36E}"/>
              </a:ext>
            </a:extLst>
          </p:cNvPr>
          <p:cNvSpPr txBox="1"/>
          <p:nvPr/>
        </p:nvSpPr>
        <p:spPr>
          <a:xfrm>
            <a:off x="8835684" y="1884297"/>
            <a:ext cx="2138193" cy="1223412"/>
          </a:xfrm>
          <a:prstGeom prst="rect">
            <a:avLst/>
          </a:prstGeom>
          <a:noFill/>
        </p:spPr>
        <p:txBody>
          <a:bodyPr wrap="square">
            <a:spAutoFit/>
          </a:bodyPr>
          <a:lstStyle/>
          <a:p>
            <a:pPr algn="justLow" rtl="1">
              <a:lnSpc>
                <a:spcPct val="150000"/>
              </a:lnSpc>
            </a:pPr>
            <a:r>
              <a:rPr lang="fa-IR" sz="1400" b="1" dirty="0">
                <a:latin typeface="Kalameh" pitchFamily="2" charset="-78"/>
                <a:cs typeface="B Titr" panose="00000700000000000000" pitchFamily="2" charset="-78"/>
              </a:rPr>
              <a:t>تیتر عنوان را وارد نمایید</a:t>
            </a:r>
          </a:p>
          <a:p>
            <a:pPr algn="justLow"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200" dirty="0"/>
          </a:p>
        </p:txBody>
      </p:sp>
      <p:sp>
        <p:nvSpPr>
          <p:cNvPr id="112" name="TextBox 111">
            <a:extLst>
              <a:ext uri="{FF2B5EF4-FFF2-40B4-BE49-F238E27FC236}">
                <a16:creationId xmlns:a16="http://schemas.microsoft.com/office/drawing/2014/main" id="{A04EF856-6587-667D-D928-45A7AF33D11F}"/>
              </a:ext>
            </a:extLst>
          </p:cNvPr>
          <p:cNvSpPr txBox="1"/>
          <p:nvPr/>
        </p:nvSpPr>
        <p:spPr>
          <a:xfrm>
            <a:off x="8761280" y="4187007"/>
            <a:ext cx="2138193" cy="1223412"/>
          </a:xfrm>
          <a:prstGeom prst="rect">
            <a:avLst/>
          </a:prstGeom>
          <a:noFill/>
        </p:spPr>
        <p:txBody>
          <a:bodyPr wrap="square">
            <a:spAutoFit/>
          </a:bodyPr>
          <a:lstStyle/>
          <a:p>
            <a:pPr algn="justLow" rtl="1">
              <a:lnSpc>
                <a:spcPct val="150000"/>
              </a:lnSpc>
            </a:pPr>
            <a:r>
              <a:rPr lang="fa-IR" sz="1400" b="1" dirty="0">
                <a:latin typeface="Kalameh" pitchFamily="2" charset="-78"/>
                <a:cs typeface="B Titr" panose="00000700000000000000" pitchFamily="2" charset="-78"/>
              </a:rPr>
              <a:t>تیتر عنوان را وارد نمایید</a:t>
            </a:r>
          </a:p>
          <a:p>
            <a:pPr algn="justLow"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200" dirty="0"/>
          </a:p>
        </p:txBody>
      </p:sp>
      <p:sp>
        <p:nvSpPr>
          <p:cNvPr id="113" name="TextBox 112">
            <a:extLst>
              <a:ext uri="{FF2B5EF4-FFF2-40B4-BE49-F238E27FC236}">
                <a16:creationId xmlns:a16="http://schemas.microsoft.com/office/drawing/2014/main" id="{90CE98BF-A5AD-FC54-16CB-2D8437737ABB}"/>
              </a:ext>
            </a:extLst>
          </p:cNvPr>
          <p:cNvSpPr txBox="1"/>
          <p:nvPr/>
        </p:nvSpPr>
        <p:spPr>
          <a:xfrm>
            <a:off x="621798" y="2054615"/>
            <a:ext cx="2138193" cy="1223412"/>
          </a:xfrm>
          <a:prstGeom prst="rect">
            <a:avLst/>
          </a:prstGeom>
          <a:noFill/>
        </p:spPr>
        <p:txBody>
          <a:bodyPr wrap="square">
            <a:spAutoFit/>
          </a:bodyPr>
          <a:lstStyle/>
          <a:p>
            <a:pPr algn="justLow" rtl="1">
              <a:lnSpc>
                <a:spcPct val="150000"/>
              </a:lnSpc>
            </a:pPr>
            <a:r>
              <a:rPr lang="fa-IR" sz="1400" b="1" dirty="0">
                <a:latin typeface="Kalameh" pitchFamily="2" charset="-78"/>
                <a:cs typeface="B Titr" panose="00000700000000000000" pitchFamily="2" charset="-78"/>
              </a:rPr>
              <a:t>تیتر عنوان را وارد نمایید</a:t>
            </a:r>
          </a:p>
          <a:p>
            <a:pPr algn="justLow"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200" dirty="0"/>
          </a:p>
        </p:txBody>
      </p:sp>
      <p:sp>
        <p:nvSpPr>
          <p:cNvPr id="115" name="TextBox 114">
            <a:extLst>
              <a:ext uri="{FF2B5EF4-FFF2-40B4-BE49-F238E27FC236}">
                <a16:creationId xmlns:a16="http://schemas.microsoft.com/office/drawing/2014/main" id="{BF9E8852-3550-B2F8-0D0D-806434562D0F}"/>
              </a:ext>
            </a:extLst>
          </p:cNvPr>
          <p:cNvSpPr txBox="1"/>
          <p:nvPr/>
        </p:nvSpPr>
        <p:spPr>
          <a:xfrm>
            <a:off x="9231563" y="266726"/>
            <a:ext cx="1725503" cy="369332"/>
          </a:xfrm>
          <a:prstGeom prst="rect">
            <a:avLst/>
          </a:prstGeom>
          <a:noFill/>
        </p:spPr>
        <p:txBody>
          <a:bodyPr wrap="square" rtlCol="0">
            <a:spAutoFit/>
          </a:bodyPr>
          <a:lstStyle/>
          <a:p>
            <a:pPr algn="ctr" rtl="1"/>
            <a:r>
              <a:rPr lang="fa-IR" dirty="0">
                <a:cs typeface="B Titr" panose="00000700000000000000" pitchFamily="2" charset="-78"/>
              </a:rPr>
              <a:t>تیتر عنوان موضوع</a:t>
            </a:r>
            <a:endParaRPr lang="en-US" dirty="0">
              <a:cs typeface="B Titr" panose="00000700000000000000" pitchFamily="2" charset="-78"/>
            </a:endParaRPr>
          </a:p>
        </p:txBody>
      </p:sp>
      <p:sp>
        <p:nvSpPr>
          <p:cNvPr id="116" name="TextBox 115">
            <a:extLst>
              <a:ext uri="{FF2B5EF4-FFF2-40B4-BE49-F238E27FC236}">
                <a16:creationId xmlns:a16="http://schemas.microsoft.com/office/drawing/2014/main" id="{340F8200-EF03-80DA-9EEA-59140F51F403}"/>
              </a:ext>
            </a:extLst>
          </p:cNvPr>
          <p:cNvSpPr txBox="1"/>
          <p:nvPr/>
        </p:nvSpPr>
        <p:spPr>
          <a:xfrm>
            <a:off x="584818" y="3795345"/>
            <a:ext cx="2138193" cy="1223412"/>
          </a:xfrm>
          <a:prstGeom prst="rect">
            <a:avLst/>
          </a:prstGeom>
          <a:noFill/>
        </p:spPr>
        <p:txBody>
          <a:bodyPr wrap="square">
            <a:spAutoFit/>
          </a:bodyPr>
          <a:lstStyle/>
          <a:p>
            <a:pPr algn="justLow" rtl="1">
              <a:lnSpc>
                <a:spcPct val="150000"/>
              </a:lnSpc>
            </a:pPr>
            <a:r>
              <a:rPr lang="fa-IR" sz="1400" b="1" dirty="0">
                <a:latin typeface="Kalameh" pitchFamily="2" charset="-78"/>
                <a:cs typeface="B Titr" panose="00000700000000000000" pitchFamily="2" charset="-78"/>
              </a:rPr>
              <a:t>تیتر عنوان را وارد نمایید</a:t>
            </a:r>
          </a:p>
          <a:p>
            <a:pPr algn="justLow"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200" dirty="0"/>
          </a:p>
        </p:txBody>
      </p:sp>
    </p:spTree>
    <p:extLst>
      <p:ext uri="{BB962C8B-B14F-4D97-AF65-F5344CB8AC3E}">
        <p14:creationId xmlns:p14="http://schemas.microsoft.com/office/powerpoint/2010/main" val="3644294936"/>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105"/>
                                        </p:tgtEl>
                                        <p:attrNameLst>
                                          <p:attrName>style.visibility</p:attrName>
                                        </p:attrNameLst>
                                      </p:cBhvr>
                                      <p:to>
                                        <p:strVal val="visible"/>
                                      </p:to>
                                    </p:set>
                                    <p:animEffect transition="in" filter="randombar(horizontal)">
                                      <p:cBhvr>
                                        <p:cTn id="7" dur="500"/>
                                        <p:tgtEl>
                                          <p:spTgt spid="105"/>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15"/>
                                        </p:tgtEl>
                                        <p:attrNameLst>
                                          <p:attrName>style.visibility</p:attrName>
                                        </p:attrNameLst>
                                      </p:cBhvr>
                                      <p:to>
                                        <p:strVal val="visible"/>
                                      </p:to>
                                    </p:set>
                                    <p:animEffect transition="in" filter="randombar(horizontal)">
                                      <p:cBhvr>
                                        <p:cTn id="12" dur="500"/>
                                        <p:tgtEl>
                                          <p:spTgt spid="11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down)">
                                      <p:cBhvr>
                                        <p:cTn id="17" dur="500"/>
                                        <p:tgtEl>
                                          <p:spTgt spid="40"/>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42"/>
                                        </p:tgtEl>
                                        <p:attrNameLst>
                                          <p:attrName>style.visibility</p:attrName>
                                        </p:attrNameLst>
                                      </p:cBhvr>
                                      <p:to>
                                        <p:strVal val="visible"/>
                                      </p:to>
                                    </p:set>
                                    <p:animEffect transition="in" filter="wipe(down)">
                                      <p:cBhvr>
                                        <p:cTn id="20" dur="500"/>
                                        <p:tgtEl>
                                          <p:spTgt spid="42"/>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wipe(down)">
                                      <p:cBhvr>
                                        <p:cTn id="23" dur="500"/>
                                        <p:tgtEl>
                                          <p:spTgt spid="43"/>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wipe(down)">
                                      <p:cBhvr>
                                        <p:cTn id="26" dur="500"/>
                                        <p:tgtEl>
                                          <p:spTgt spid="41"/>
                                        </p:tgtEl>
                                      </p:cBhvr>
                                    </p:animEffect>
                                  </p:childTnLst>
                                </p:cTn>
                              </p:par>
                            </p:childTnLst>
                          </p:cTn>
                        </p:par>
                      </p:childTnLst>
                    </p:cTn>
                  </p:par>
                  <p:par>
                    <p:cTn id="27" fill="hold">
                      <p:stCondLst>
                        <p:cond delay="indefinite"/>
                      </p:stCondLst>
                      <p:childTnLst>
                        <p:par>
                          <p:cTn id="28" fill="hold">
                            <p:stCondLst>
                              <p:cond delay="0"/>
                            </p:stCondLst>
                            <p:childTnLst>
                              <p:par>
                                <p:cTn id="29" presetID="14" presetClass="entr" presetSubtype="10" fill="hold" grpId="0" nodeType="click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randombar(horizontal)">
                                      <p:cBhvr>
                                        <p:cTn id="31" dur="500"/>
                                        <p:tgtEl>
                                          <p:spTgt spid="44"/>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45"/>
                                        </p:tgtEl>
                                        <p:attrNameLst>
                                          <p:attrName>style.visibility</p:attrName>
                                        </p:attrNameLst>
                                      </p:cBhvr>
                                      <p:to>
                                        <p:strVal val="visible"/>
                                      </p:to>
                                    </p:set>
                                    <p:animEffect transition="in" filter="randombar(horizontal)">
                                      <p:cBhvr>
                                        <p:cTn id="34" dur="500"/>
                                        <p:tgtEl>
                                          <p:spTgt spid="45"/>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randombar(horizontal)">
                                      <p:cBhvr>
                                        <p:cTn id="37" dur="500"/>
                                        <p:tgtEl>
                                          <p:spTgt spid="46"/>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randombar(horizontal)">
                                      <p:cBhvr>
                                        <p:cTn id="40" dur="500"/>
                                        <p:tgtEl>
                                          <p:spTgt spid="47"/>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9" fill="hold" nodeType="clickEffect">
                                  <p:stCondLst>
                                    <p:cond delay="0"/>
                                  </p:stCondLst>
                                  <p:childTnLst>
                                    <p:set>
                                      <p:cBhvr>
                                        <p:cTn id="44" dur="1" fill="hold">
                                          <p:stCondLst>
                                            <p:cond delay="0"/>
                                          </p:stCondLst>
                                        </p:cTn>
                                        <p:tgtEl>
                                          <p:spTgt spid="65"/>
                                        </p:tgtEl>
                                        <p:attrNameLst>
                                          <p:attrName>style.visibility</p:attrName>
                                        </p:attrNameLst>
                                      </p:cBhvr>
                                      <p:to>
                                        <p:strVal val="visible"/>
                                      </p:to>
                                    </p:set>
                                    <p:anim calcmode="lin" valueType="num">
                                      <p:cBhvr additive="base">
                                        <p:cTn id="45" dur="500" fill="hold"/>
                                        <p:tgtEl>
                                          <p:spTgt spid="65"/>
                                        </p:tgtEl>
                                        <p:attrNameLst>
                                          <p:attrName>ppt_x</p:attrName>
                                        </p:attrNameLst>
                                      </p:cBhvr>
                                      <p:tavLst>
                                        <p:tav tm="0">
                                          <p:val>
                                            <p:strVal val="0-#ppt_w/2"/>
                                          </p:val>
                                        </p:tav>
                                        <p:tav tm="100000">
                                          <p:val>
                                            <p:strVal val="#ppt_x"/>
                                          </p:val>
                                        </p:tav>
                                      </p:tavLst>
                                    </p:anim>
                                    <p:anim calcmode="lin" valueType="num">
                                      <p:cBhvr additive="base">
                                        <p:cTn id="46" dur="500" fill="hold"/>
                                        <p:tgtEl>
                                          <p:spTgt spid="65"/>
                                        </p:tgtEl>
                                        <p:attrNameLst>
                                          <p:attrName>ppt_y</p:attrName>
                                        </p:attrNameLst>
                                      </p:cBhvr>
                                      <p:tavLst>
                                        <p:tav tm="0">
                                          <p:val>
                                            <p:strVal val="0-#ppt_h/2"/>
                                          </p:val>
                                        </p:tav>
                                        <p:tav tm="100000">
                                          <p:val>
                                            <p:strVal val="#ppt_y"/>
                                          </p:val>
                                        </p:tav>
                                      </p:tavLst>
                                    </p:anim>
                                  </p:childTnLst>
                                </p:cTn>
                              </p:par>
                              <p:par>
                                <p:cTn id="47" presetID="2" presetClass="entr" presetSubtype="9" fill="hold" grpId="0" nodeType="withEffect">
                                  <p:stCondLst>
                                    <p:cond delay="0"/>
                                  </p:stCondLst>
                                  <p:childTnLst>
                                    <p:set>
                                      <p:cBhvr>
                                        <p:cTn id="48" dur="1" fill="hold">
                                          <p:stCondLst>
                                            <p:cond delay="0"/>
                                          </p:stCondLst>
                                        </p:cTn>
                                        <p:tgtEl>
                                          <p:spTgt spid="108"/>
                                        </p:tgtEl>
                                        <p:attrNameLst>
                                          <p:attrName>style.visibility</p:attrName>
                                        </p:attrNameLst>
                                      </p:cBhvr>
                                      <p:to>
                                        <p:strVal val="visible"/>
                                      </p:to>
                                    </p:set>
                                    <p:anim calcmode="lin" valueType="num">
                                      <p:cBhvr additive="base">
                                        <p:cTn id="49" dur="500" fill="hold"/>
                                        <p:tgtEl>
                                          <p:spTgt spid="108"/>
                                        </p:tgtEl>
                                        <p:attrNameLst>
                                          <p:attrName>ppt_x</p:attrName>
                                        </p:attrNameLst>
                                      </p:cBhvr>
                                      <p:tavLst>
                                        <p:tav tm="0">
                                          <p:val>
                                            <p:strVal val="0-#ppt_w/2"/>
                                          </p:val>
                                        </p:tav>
                                        <p:tav tm="100000">
                                          <p:val>
                                            <p:strVal val="#ppt_x"/>
                                          </p:val>
                                        </p:tav>
                                      </p:tavLst>
                                    </p:anim>
                                    <p:anim calcmode="lin" valueType="num">
                                      <p:cBhvr additive="base">
                                        <p:cTn id="50" dur="500" fill="hold"/>
                                        <p:tgtEl>
                                          <p:spTgt spid="108"/>
                                        </p:tgtEl>
                                        <p:attrNameLst>
                                          <p:attrName>ppt_y</p:attrName>
                                        </p:attrNameLst>
                                      </p:cBhvr>
                                      <p:tavLst>
                                        <p:tav tm="0">
                                          <p:val>
                                            <p:strVal val="0-#ppt_h/2"/>
                                          </p:val>
                                        </p:tav>
                                        <p:tav tm="100000">
                                          <p:val>
                                            <p:strVal val="#ppt_y"/>
                                          </p:val>
                                        </p:tav>
                                      </p:tavLst>
                                    </p:anim>
                                  </p:childTnLst>
                                </p:cTn>
                              </p:par>
                              <p:par>
                                <p:cTn id="51" presetID="2" presetClass="entr" presetSubtype="9" fill="hold" nodeType="withEffect">
                                  <p:stCondLst>
                                    <p:cond delay="0"/>
                                  </p:stCondLst>
                                  <p:childTnLst>
                                    <p:set>
                                      <p:cBhvr>
                                        <p:cTn id="52" dur="1" fill="hold">
                                          <p:stCondLst>
                                            <p:cond delay="0"/>
                                          </p:stCondLst>
                                        </p:cTn>
                                        <p:tgtEl>
                                          <p:spTgt spid="78"/>
                                        </p:tgtEl>
                                        <p:attrNameLst>
                                          <p:attrName>style.visibility</p:attrName>
                                        </p:attrNameLst>
                                      </p:cBhvr>
                                      <p:to>
                                        <p:strVal val="visible"/>
                                      </p:to>
                                    </p:set>
                                    <p:anim calcmode="lin" valueType="num">
                                      <p:cBhvr additive="base">
                                        <p:cTn id="53" dur="500" fill="hold"/>
                                        <p:tgtEl>
                                          <p:spTgt spid="78"/>
                                        </p:tgtEl>
                                        <p:attrNameLst>
                                          <p:attrName>ppt_x</p:attrName>
                                        </p:attrNameLst>
                                      </p:cBhvr>
                                      <p:tavLst>
                                        <p:tav tm="0">
                                          <p:val>
                                            <p:strVal val="0-#ppt_w/2"/>
                                          </p:val>
                                        </p:tav>
                                        <p:tav tm="100000">
                                          <p:val>
                                            <p:strVal val="#ppt_x"/>
                                          </p:val>
                                        </p:tav>
                                      </p:tavLst>
                                    </p:anim>
                                    <p:anim calcmode="lin" valueType="num">
                                      <p:cBhvr additive="base">
                                        <p:cTn id="54" dur="500" fill="hold"/>
                                        <p:tgtEl>
                                          <p:spTgt spid="78"/>
                                        </p:tgtEl>
                                        <p:attrNameLst>
                                          <p:attrName>ppt_y</p:attrName>
                                        </p:attrNameLst>
                                      </p:cBhvr>
                                      <p:tavLst>
                                        <p:tav tm="0">
                                          <p:val>
                                            <p:strVal val="0-#ppt_h/2"/>
                                          </p:val>
                                        </p:tav>
                                        <p:tav tm="100000">
                                          <p:val>
                                            <p:strVal val="#ppt_y"/>
                                          </p:val>
                                        </p:tav>
                                      </p:tavLst>
                                    </p:anim>
                                  </p:childTnLst>
                                </p:cTn>
                              </p:par>
                              <p:par>
                                <p:cTn id="55" presetID="2" presetClass="entr" presetSubtype="9" fill="hold" grpId="0" nodeType="withEffect">
                                  <p:stCondLst>
                                    <p:cond delay="0"/>
                                  </p:stCondLst>
                                  <p:childTnLst>
                                    <p:set>
                                      <p:cBhvr>
                                        <p:cTn id="56" dur="1" fill="hold">
                                          <p:stCondLst>
                                            <p:cond delay="0"/>
                                          </p:stCondLst>
                                        </p:cTn>
                                        <p:tgtEl>
                                          <p:spTgt spid="107"/>
                                        </p:tgtEl>
                                        <p:attrNameLst>
                                          <p:attrName>style.visibility</p:attrName>
                                        </p:attrNameLst>
                                      </p:cBhvr>
                                      <p:to>
                                        <p:strVal val="visible"/>
                                      </p:to>
                                    </p:set>
                                    <p:anim calcmode="lin" valueType="num">
                                      <p:cBhvr additive="base">
                                        <p:cTn id="57" dur="500" fill="hold"/>
                                        <p:tgtEl>
                                          <p:spTgt spid="107"/>
                                        </p:tgtEl>
                                        <p:attrNameLst>
                                          <p:attrName>ppt_x</p:attrName>
                                        </p:attrNameLst>
                                      </p:cBhvr>
                                      <p:tavLst>
                                        <p:tav tm="0">
                                          <p:val>
                                            <p:strVal val="0-#ppt_w/2"/>
                                          </p:val>
                                        </p:tav>
                                        <p:tav tm="100000">
                                          <p:val>
                                            <p:strVal val="#ppt_x"/>
                                          </p:val>
                                        </p:tav>
                                      </p:tavLst>
                                    </p:anim>
                                    <p:anim calcmode="lin" valueType="num">
                                      <p:cBhvr additive="base">
                                        <p:cTn id="58" dur="500" fill="hold"/>
                                        <p:tgtEl>
                                          <p:spTgt spid="107"/>
                                        </p:tgtEl>
                                        <p:attrNameLst>
                                          <p:attrName>ppt_y</p:attrName>
                                        </p:attrNameLst>
                                      </p:cBhvr>
                                      <p:tavLst>
                                        <p:tav tm="0">
                                          <p:val>
                                            <p:strVal val="0-#ppt_h/2"/>
                                          </p:val>
                                        </p:tav>
                                        <p:tav tm="100000">
                                          <p:val>
                                            <p:strVal val="#ppt_y"/>
                                          </p:val>
                                        </p:tav>
                                      </p:tavLst>
                                    </p:anim>
                                  </p:childTnLst>
                                </p:cTn>
                              </p:par>
                              <p:par>
                                <p:cTn id="59" presetID="2" presetClass="entr" presetSubtype="9" fill="hold" grpId="0" nodeType="withEffect">
                                  <p:stCondLst>
                                    <p:cond delay="0"/>
                                  </p:stCondLst>
                                  <p:childTnLst>
                                    <p:set>
                                      <p:cBhvr>
                                        <p:cTn id="60" dur="1" fill="hold">
                                          <p:stCondLst>
                                            <p:cond delay="0"/>
                                          </p:stCondLst>
                                        </p:cTn>
                                        <p:tgtEl>
                                          <p:spTgt spid="110"/>
                                        </p:tgtEl>
                                        <p:attrNameLst>
                                          <p:attrName>style.visibility</p:attrName>
                                        </p:attrNameLst>
                                      </p:cBhvr>
                                      <p:to>
                                        <p:strVal val="visible"/>
                                      </p:to>
                                    </p:set>
                                    <p:anim calcmode="lin" valueType="num">
                                      <p:cBhvr additive="base">
                                        <p:cTn id="61" dur="500" fill="hold"/>
                                        <p:tgtEl>
                                          <p:spTgt spid="110"/>
                                        </p:tgtEl>
                                        <p:attrNameLst>
                                          <p:attrName>ppt_x</p:attrName>
                                        </p:attrNameLst>
                                      </p:cBhvr>
                                      <p:tavLst>
                                        <p:tav tm="0">
                                          <p:val>
                                            <p:strVal val="0-#ppt_w/2"/>
                                          </p:val>
                                        </p:tav>
                                        <p:tav tm="100000">
                                          <p:val>
                                            <p:strVal val="#ppt_x"/>
                                          </p:val>
                                        </p:tav>
                                      </p:tavLst>
                                    </p:anim>
                                    <p:anim calcmode="lin" valueType="num">
                                      <p:cBhvr additive="base">
                                        <p:cTn id="62" dur="500" fill="hold"/>
                                        <p:tgtEl>
                                          <p:spTgt spid="110"/>
                                        </p:tgtEl>
                                        <p:attrNameLst>
                                          <p:attrName>ppt_y</p:attrName>
                                        </p:attrNameLst>
                                      </p:cBhvr>
                                      <p:tavLst>
                                        <p:tav tm="0">
                                          <p:val>
                                            <p:strVal val="0-#ppt_h/2"/>
                                          </p:val>
                                        </p:tav>
                                        <p:tav tm="100000">
                                          <p:val>
                                            <p:strVal val="#ppt_y"/>
                                          </p:val>
                                        </p:tav>
                                      </p:tavLst>
                                    </p:anim>
                                  </p:childTnLst>
                                </p:cTn>
                              </p:par>
                              <p:par>
                                <p:cTn id="63" presetID="2" presetClass="entr" presetSubtype="9" fill="hold" nodeType="withEffect">
                                  <p:stCondLst>
                                    <p:cond delay="0"/>
                                  </p:stCondLst>
                                  <p:childTnLst>
                                    <p:set>
                                      <p:cBhvr>
                                        <p:cTn id="64" dur="1" fill="hold">
                                          <p:stCondLst>
                                            <p:cond delay="0"/>
                                          </p:stCondLst>
                                        </p:cTn>
                                        <p:tgtEl>
                                          <p:spTgt spid="93"/>
                                        </p:tgtEl>
                                        <p:attrNameLst>
                                          <p:attrName>style.visibility</p:attrName>
                                        </p:attrNameLst>
                                      </p:cBhvr>
                                      <p:to>
                                        <p:strVal val="visible"/>
                                      </p:to>
                                    </p:set>
                                    <p:anim calcmode="lin" valueType="num">
                                      <p:cBhvr additive="base">
                                        <p:cTn id="65" dur="500" fill="hold"/>
                                        <p:tgtEl>
                                          <p:spTgt spid="93"/>
                                        </p:tgtEl>
                                        <p:attrNameLst>
                                          <p:attrName>ppt_x</p:attrName>
                                        </p:attrNameLst>
                                      </p:cBhvr>
                                      <p:tavLst>
                                        <p:tav tm="0">
                                          <p:val>
                                            <p:strVal val="0-#ppt_w/2"/>
                                          </p:val>
                                        </p:tav>
                                        <p:tav tm="100000">
                                          <p:val>
                                            <p:strVal val="#ppt_x"/>
                                          </p:val>
                                        </p:tav>
                                      </p:tavLst>
                                    </p:anim>
                                    <p:anim calcmode="lin" valueType="num">
                                      <p:cBhvr additive="base">
                                        <p:cTn id="66" dur="500" fill="hold"/>
                                        <p:tgtEl>
                                          <p:spTgt spid="93"/>
                                        </p:tgtEl>
                                        <p:attrNameLst>
                                          <p:attrName>ppt_y</p:attrName>
                                        </p:attrNameLst>
                                      </p:cBhvr>
                                      <p:tavLst>
                                        <p:tav tm="0">
                                          <p:val>
                                            <p:strVal val="0-#ppt_h/2"/>
                                          </p:val>
                                        </p:tav>
                                        <p:tav tm="100000">
                                          <p:val>
                                            <p:strVal val="#ppt_y"/>
                                          </p:val>
                                        </p:tav>
                                      </p:tavLst>
                                    </p:anim>
                                  </p:childTnLst>
                                </p:cTn>
                              </p:par>
                              <p:par>
                                <p:cTn id="67" presetID="2" presetClass="entr" presetSubtype="9" fill="hold" grpId="0" nodeType="withEffect">
                                  <p:stCondLst>
                                    <p:cond delay="0"/>
                                  </p:stCondLst>
                                  <p:childTnLst>
                                    <p:set>
                                      <p:cBhvr>
                                        <p:cTn id="68" dur="1" fill="hold">
                                          <p:stCondLst>
                                            <p:cond delay="0"/>
                                          </p:stCondLst>
                                        </p:cTn>
                                        <p:tgtEl>
                                          <p:spTgt spid="109"/>
                                        </p:tgtEl>
                                        <p:attrNameLst>
                                          <p:attrName>style.visibility</p:attrName>
                                        </p:attrNameLst>
                                      </p:cBhvr>
                                      <p:to>
                                        <p:strVal val="visible"/>
                                      </p:to>
                                    </p:set>
                                    <p:anim calcmode="lin" valueType="num">
                                      <p:cBhvr additive="base">
                                        <p:cTn id="69" dur="500" fill="hold"/>
                                        <p:tgtEl>
                                          <p:spTgt spid="109"/>
                                        </p:tgtEl>
                                        <p:attrNameLst>
                                          <p:attrName>ppt_x</p:attrName>
                                        </p:attrNameLst>
                                      </p:cBhvr>
                                      <p:tavLst>
                                        <p:tav tm="0">
                                          <p:val>
                                            <p:strVal val="0-#ppt_w/2"/>
                                          </p:val>
                                        </p:tav>
                                        <p:tav tm="100000">
                                          <p:val>
                                            <p:strVal val="#ppt_x"/>
                                          </p:val>
                                        </p:tav>
                                      </p:tavLst>
                                    </p:anim>
                                    <p:anim calcmode="lin" valueType="num">
                                      <p:cBhvr additive="base">
                                        <p:cTn id="70" dur="500" fill="hold"/>
                                        <p:tgtEl>
                                          <p:spTgt spid="109"/>
                                        </p:tgtEl>
                                        <p:attrNameLst>
                                          <p:attrName>ppt_y</p:attrName>
                                        </p:attrNameLst>
                                      </p:cBhvr>
                                      <p:tavLst>
                                        <p:tav tm="0">
                                          <p:val>
                                            <p:strVal val="0-#ppt_h/2"/>
                                          </p:val>
                                        </p:tav>
                                        <p:tav tm="100000">
                                          <p:val>
                                            <p:strVal val="#ppt_y"/>
                                          </p:val>
                                        </p:tav>
                                      </p:tavLst>
                                    </p:anim>
                                  </p:childTnLst>
                                </p:cTn>
                              </p:par>
                              <p:par>
                                <p:cTn id="71" presetID="2" presetClass="entr" presetSubtype="9" fill="hold" grpId="0" nodeType="withEffect">
                                  <p:stCondLst>
                                    <p:cond delay="0"/>
                                  </p:stCondLst>
                                  <p:childTnLst>
                                    <p:set>
                                      <p:cBhvr>
                                        <p:cTn id="72" dur="1" fill="hold">
                                          <p:stCondLst>
                                            <p:cond delay="0"/>
                                          </p:stCondLst>
                                        </p:cTn>
                                        <p:tgtEl>
                                          <p:spTgt spid="56"/>
                                        </p:tgtEl>
                                        <p:attrNameLst>
                                          <p:attrName>style.visibility</p:attrName>
                                        </p:attrNameLst>
                                      </p:cBhvr>
                                      <p:to>
                                        <p:strVal val="visible"/>
                                      </p:to>
                                    </p:set>
                                    <p:anim calcmode="lin" valueType="num">
                                      <p:cBhvr additive="base">
                                        <p:cTn id="73" dur="500" fill="hold"/>
                                        <p:tgtEl>
                                          <p:spTgt spid="56"/>
                                        </p:tgtEl>
                                        <p:attrNameLst>
                                          <p:attrName>ppt_x</p:attrName>
                                        </p:attrNameLst>
                                      </p:cBhvr>
                                      <p:tavLst>
                                        <p:tav tm="0">
                                          <p:val>
                                            <p:strVal val="0-#ppt_w/2"/>
                                          </p:val>
                                        </p:tav>
                                        <p:tav tm="100000">
                                          <p:val>
                                            <p:strVal val="#ppt_x"/>
                                          </p:val>
                                        </p:tav>
                                      </p:tavLst>
                                    </p:anim>
                                    <p:anim calcmode="lin" valueType="num">
                                      <p:cBhvr additive="base">
                                        <p:cTn id="74" dur="500" fill="hold"/>
                                        <p:tgtEl>
                                          <p:spTgt spid="56"/>
                                        </p:tgtEl>
                                        <p:attrNameLst>
                                          <p:attrName>ppt_y</p:attrName>
                                        </p:attrNameLst>
                                      </p:cBhvr>
                                      <p:tavLst>
                                        <p:tav tm="0">
                                          <p:val>
                                            <p:strVal val="0-#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2" presetClass="entr" presetSubtype="8" fill="hold" grpId="0" nodeType="clickEffect">
                                  <p:stCondLst>
                                    <p:cond delay="0"/>
                                  </p:stCondLst>
                                  <p:childTnLst>
                                    <p:set>
                                      <p:cBhvr>
                                        <p:cTn id="78" dur="1" fill="hold">
                                          <p:stCondLst>
                                            <p:cond delay="0"/>
                                          </p:stCondLst>
                                        </p:cTn>
                                        <p:tgtEl>
                                          <p:spTgt spid="103"/>
                                        </p:tgtEl>
                                        <p:attrNameLst>
                                          <p:attrName>style.visibility</p:attrName>
                                        </p:attrNameLst>
                                      </p:cBhvr>
                                      <p:to>
                                        <p:strVal val="visible"/>
                                      </p:to>
                                    </p:set>
                                    <p:animEffect transition="in" filter="wipe(left)">
                                      <p:cBhvr>
                                        <p:cTn id="79" dur="500"/>
                                        <p:tgtEl>
                                          <p:spTgt spid="103"/>
                                        </p:tgtEl>
                                      </p:cBhvr>
                                    </p:animEffect>
                                  </p:childTnLst>
                                </p:cTn>
                              </p:par>
                            </p:childTnLst>
                          </p:cTn>
                        </p:par>
                      </p:childTnLst>
                    </p:cTn>
                  </p:par>
                  <p:par>
                    <p:cTn id="80" fill="hold">
                      <p:stCondLst>
                        <p:cond delay="indefinite"/>
                      </p:stCondLst>
                      <p:childTnLst>
                        <p:par>
                          <p:cTn id="81" fill="hold">
                            <p:stCondLst>
                              <p:cond delay="0"/>
                            </p:stCondLst>
                            <p:childTnLst>
                              <p:par>
                                <p:cTn id="82" presetID="22" presetClass="entr" presetSubtype="4" fill="hold" grpId="0" nodeType="clickEffect">
                                  <p:stCondLst>
                                    <p:cond delay="0"/>
                                  </p:stCondLst>
                                  <p:childTnLst>
                                    <p:set>
                                      <p:cBhvr>
                                        <p:cTn id="83" dur="1" fill="hold">
                                          <p:stCondLst>
                                            <p:cond delay="0"/>
                                          </p:stCondLst>
                                        </p:cTn>
                                        <p:tgtEl>
                                          <p:spTgt spid="111"/>
                                        </p:tgtEl>
                                        <p:attrNameLst>
                                          <p:attrName>style.visibility</p:attrName>
                                        </p:attrNameLst>
                                      </p:cBhvr>
                                      <p:to>
                                        <p:strVal val="visible"/>
                                      </p:to>
                                    </p:set>
                                    <p:animEffect transition="in" filter="wipe(down)">
                                      <p:cBhvr>
                                        <p:cTn id="84" dur="500"/>
                                        <p:tgtEl>
                                          <p:spTgt spid="111"/>
                                        </p:tgtEl>
                                      </p:cBhvr>
                                    </p:animEffect>
                                  </p:childTnLst>
                                </p:cTn>
                              </p:par>
                            </p:childTnLst>
                          </p:cTn>
                        </p:par>
                      </p:childTnLst>
                    </p:cTn>
                  </p:par>
                  <p:par>
                    <p:cTn id="85" fill="hold">
                      <p:stCondLst>
                        <p:cond delay="indefinite"/>
                      </p:stCondLst>
                      <p:childTnLst>
                        <p:par>
                          <p:cTn id="86" fill="hold">
                            <p:stCondLst>
                              <p:cond delay="0"/>
                            </p:stCondLst>
                            <p:childTnLst>
                              <p:par>
                                <p:cTn id="87" presetID="22" presetClass="entr" presetSubtype="2" fill="hold" grpId="0" nodeType="clickEffect">
                                  <p:stCondLst>
                                    <p:cond delay="0"/>
                                  </p:stCondLst>
                                  <p:childTnLst>
                                    <p:set>
                                      <p:cBhvr>
                                        <p:cTn id="88" dur="1" fill="hold">
                                          <p:stCondLst>
                                            <p:cond delay="0"/>
                                          </p:stCondLst>
                                        </p:cTn>
                                        <p:tgtEl>
                                          <p:spTgt spid="100"/>
                                        </p:tgtEl>
                                        <p:attrNameLst>
                                          <p:attrName>style.visibility</p:attrName>
                                        </p:attrNameLst>
                                      </p:cBhvr>
                                      <p:to>
                                        <p:strVal val="visible"/>
                                      </p:to>
                                    </p:set>
                                    <p:animEffect transition="in" filter="wipe(right)">
                                      <p:cBhvr>
                                        <p:cTn id="89" dur="500"/>
                                        <p:tgtEl>
                                          <p:spTgt spid="100"/>
                                        </p:tgtEl>
                                      </p:cBhvr>
                                    </p:animEffect>
                                  </p:childTnLst>
                                </p:cTn>
                              </p:par>
                            </p:childTnLst>
                          </p:cTn>
                        </p:par>
                      </p:childTnLst>
                    </p:cTn>
                  </p:par>
                  <p:par>
                    <p:cTn id="90" fill="hold">
                      <p:stCondLst>
                        <p:cond delay="indefinite"/>
                      </p:stCondLst>
                      <p:childTnLst>
                        <p:par>
                          <p:cTn id="91" fill="hold">
                            <p:stCondLst>
                              <p:cond delay="0"/>
                            </p:stCondLst>
                            <p:childTnLst>
                              <p:par>
                                <p:cTn id="92" presetID="22" presetClass="entr" presetSubtype="4" fill="hold" grpId="0" nodeType="clickEffect">
                                  <p:stCondLst>
                                    <p:cond delay="0"/>
                                  </p:stCondLst>
                                  <p:childTnLst>
                                    <p:set>
                                      <p:cBhvr>
                                        <p:cTn id="93" dur="1" fill="hold">
                                          <p:stCondLst>
                                            <p:cond delay="0"/>
                                          </p:stCondLst>
                                        </p:cTn>
                                        <p:tgtEl>
                                          <p:spTgt spid="113"/>
                                        </p:tgtEl>
                                        <p:attrNameLst>
                                          <p:attrName>style.visibility</p:attrName>
                                        </p:attrNameLst>
                                      </p:cBhvr>
                                      <p:to>
                                        <p:strVal val="visible"/>
                                      </p:to>
                                    </p:set>
                                    <p:animEffect transition="in" filter="wipe(down)">
                                      <p:cBhvr>
                                        <p:cTn id="94" dur="500"/>
                                        <p:tgtEl>
                                          <p:spTgt spid="113"/>
                                        </p:tgtEl>
                                      </p:cBhvr>
                                    </p:animEffect>
                                  </p:childTnLst>
                                </p:cTn>
                              </p:par>
                            </p:childTnLst>
                          </p:cTn>
                        </p:par>
                      </p:childTnLst>
                    </p:cTn>
                  </p:par>
                  <p:par>
                    <p:cTn id="95" fill="hold">
                      <p:stCondLst>
                        <p:cond delay="indefinite"/>
                      </p:stCondLst>
                      <p:childTnLst>
                        <p:par>
                          <p:cTn id="96" fill="hold">
                            <p:stCondLst>
                              <p:cond delay="0"/>
                            </p:stCondLst>
                            <p:childTnLst>
                              <p:par>
                                <p:cTn id="97" presetID="22" presetClass="entr" presetSubtype="2" fill="hold" grpId="0" nodeType="clickEffect">
                                  <p:stCondLst>
                                    <p:cond delay="0"/>
                                  </p:stCondLst>
                                  <p:childTnLst>
                                    <p:set>
                                      <p:cBhvr>
                                        <p:cTn id="98" dur="1" fill="hold">
                                          <p:stCondLst>
                                            <p:cond delay="0"/>
                                          </p:stCondLst>
                                        </p:cTn>
                                        <p:tgtEl>
                                          <p:spTgt spid="101"/>
                                        </p:tgtEl>
                                        <p:attrNameLst>
                                          <p:attrName>style.visibility</p:attrName>
                                        </p:attrNameLst>
                                      </p:cBhvr>
                                      <p:to>
                                        <p:strVal val="visible"/>
                                      </p:to>
                                    </p:set>
                                    <p:animEffect transition="in" filter="wipe(right)">
                                      <p:cBhvr>
                                        <p:cTn id="99" dur="500"/>
                                        <p:tgtEl>
                                          <p:spTgt spid="101"/>
                                        </p:tgtEl>
                                      </p:cBhvr>
                                    </p:animEffect>
                                  </p:childTnLst>
                                </p:cTn>
                              </p:par>
                            </p:childTnLst>
                          </p:cTn>
                        </p:par>
                      </p:childTnLst>
                    </p:cTn>
                  </p:par>
                  <p:par>
                    <p:cTn id="100" fill="hold">
                      <p:stCondLst>
                        <p:cond delay="indefinite"/>
                      </p:stCondLst>
                      <p:childTnLst>
                        <p:par>
                          <p:cTn id="101" fill="hold">
                            <p:stCondLst>
                              <p:cond delay="0"/>
                            </p:stCondLst>
                            <p:childTnLst>
                              <p:par>
                                <p:cTn id="102" presetID="22" presetClass="entr" presetSubtype="4" fill="hold" grpId="0" nodeType="clickEffect">
                                  <p:stCondLst>
                                    <p:cond delay="0"/>
                                  </p:stCondLst>
                                  <p:childTnLst>
                                    <p:set>
                                      <p:cBhvr>
                                        <p:cTn id="103" dur="1" fill="hold">
                                          <p:stCondLst>
                                            <p:cond delay="0"/>
                                          </p:stCondLst>
                                        </p:cTn>
                                        <p:tgtEl>
                                          <p:spTgt spid="116"/>
                                        </p:tgtEl>
                                        <p:attrNameLst>
                                          <p:attrName>style.visibility</p:attrName>
                                        </p:attrNameLst>
                                      </p:cBhvr>
                                      <p:to>
                                        <p:strVal val="visible"/>
                                      </p:to>
                                    </p:set>
                                    <p:animEffect transition="in" filter="wipe(down)">
                                      <p:cBhvr>
                                        <p:cTn id="104" dur="500"/>
                                        <p:tgtEl>
                                          <p:spTgt spid="116"/>
                                        </p:tgtEl>
                                      </p:cBhvr>
                                    </p:animEffect>
                                  </p:childTnLst>
                                </p:cTn>
                              </p:par>
                            </p:childTnLst>
                          </p:cTn>
                        </p:par>
                      </p:childTnLst>
                    </p:cTn>
                  </p:par>
                  <p:par>
                    <p:cTn id="105" fill="hold">
                      <p:stCondLst>
                        <p:cond delay="indefinite"/>
                      </p:stCondLst>
                      <p:childTnLst>
                        <p:par>
                          <p:cTn id="106" fill="hold">
                            <p:stCondLst>
                              <p:cond delay="0"/>
                            </p:stCondLst>
                            <p:childTnLst>
                              <p:par>
                                <p:cTn id="107" presetID="22" presetClass="entr" presetSubtype="8" fill="hold" grpId="0" nodeType="clickEffect">
                                  <p:stCondLst>
                                    <p:cond delay="0"/>
                                  </p:stCondLst>
                                  <p:childTnLst>
                                    <p:set>
                                      <p:cBhvr>
                                        <p:cTn id="108" dur="1" fill="hold">
                                          <p:stCondLst>
                                            <p:cond delay="0"/>
                                          </p:stCondLst>
                                        </p:cTn>
                                        <p:tgtEl>
                                          <p:spTgt spid="102"/>
                                        </p:tgtEl>
                                        <p:attrNameLst>
                                          <p:attrName>style.visibility</p:attrName>
                                        </p:attrNameLst>
                                      </p:cBhvr>
                                      <p:to>
                                        <p:strVal val="visible"/>
                                      </p:to>
                                    </p:set>
                                    <p:animEffect transition="in" filter="wipe(left)">
                                      <p:cBhvr>
                                        <p:cTn id="109" dur="500"/>
                                        <p:tgtEl>
                                          <p:spTgt spid="102"/>
                                        </p:tgtEl>
                                      </p:cBhvr>
                                    </p:animEffect>
                                  </p:childTnLst>
                                </p:cTn>
                              </p:par>
                            </p:childTnLst>
                          </p:cTn>
                        </p:par>
                      </p:childTnLst>
                    </p:cTn>
                  </p:par>
                  <p:par>
                    <p:cTn id="110" fill="hold">
                      <p:stCondLst>
                        <p:cond delay="indefinite"/>
                      </p:stCondLst>
                      <p:childTnLst>
                        <p:par>
                          <p:cTn id="111" fill="hold">
                            <p:stCondLst>
                              <p:cond delay="0"/>
                            </p:stCondLst>
                            <p:childTnLst>
                              <p:par>
                                <p:cTn id="112" presetID="22" presetClass="entr" presetSubtype="4" fill="hold" grpId="0" nodeType="clickEffect">
                                  <p:stCondLst>
                                    <p:cond delay="0"/>
                                  </p:stCondLst>
                                  <p:childTnLst>
                                    <p:set>
                                      <p:cBhvr>
                                        <p:cTn id="113" dur="1" fill="hold">
                                          <p:stCondLst>
                                            <p:cond delay="0"/>
                                          </p:stCondLst>
                                        </p:cTn>
                                        <p:tgtEl>
                                          <p:spTgt spid="112"/>
                                        </p:tgtEl>
                                        <p:attrNameLst>
                                          <p:attrName>style.visibility</p:attrName>
                                        </p:attrNameLst>
                                      </p:cBhvr>
                                      <p:to>
                                        <p:strVal val="visible"/>
                                      </p:to>
                                    </p:set>
                                    <p:animEffect transition="in" filter="wipe(down)">
                                      <p:cBhvr>
                                        <p:cTn id="114"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animBg="1"/>
      <p:bldP spid="42" grpId="0" animBg="1"/>
      <p:bldP spid="43" grpId="0" animBg="1"/>
      <p:bldP spid="44" grpId="0" animBg="1"/>
      <p:bldP spid="45" grpId="0" animBg="1"/>
      <p:bldP spid="46" grpId="0" animBg="1"/>
      <p:bldP spid="47" grpId="0" animBg="1"/>
      <p:bldP spid="56" grpId="0" animBg="1"/>
      <p:bldP spid="100" grpId="0" animBg="1"/>
      <p:bldP spid="101" grpId="0" animBg="1"/>
      <p:bldP spid="102" grpId="0" animBg="1"/>
      <p:bldP spid="103" grpId="0" animBg="1"/>
      <p:bldP spid="105" grpId="0"/>
      <p:bldP spid="107" grpId="0"/>
      <p:bldP spid="108" grpId="0"/>
      <p:bldP spid="109" grpId="0"/>
      <p:bldP spid="110" grpId="0"/>
      <p:bldP spid="111" grpId="0"/>
      <p:bldP spid="112" grpId="0"/>
      <p:bldP spid="113" grpId="0"/>
      <p:bldP spid="115" grpId="0"/>
      <p:bldP spid="11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3D85DA8-8816-B67E-FF99-8C9DA037402E}"/>
              </a:ext>
            </a:extLst>
          </p:cNvPr>
          <p:cNvGrpSpPr/>
          <p:nvPr/>
        </p:nvGrpSpPr>
        <p:grpSpPr>
          <a:xfrm>
            <a:off x="11455878" y="582000"/>
            <a:ext cx="595223" cy="5693999"/>
            <a:chOff x="11447251" y="380000"/>
            <a:chExt cx="595223" cy="5693999"/>
          </a:xfrm>
        </p:grpSpPr>
        <p:sp>
          <p:nvSpPr>
            <p:cNvPr id="3" name="Rectangle: Rounded Corners 2">
              <a:extLst>
                <a:ext uri="{FF2B5EF4-FFF2-40B4-BE49-F238E27FC236}">
                  <a16:creationId xmlns:a16="http://schemas.microsoft.com/office/drawing/2014/main" id="{ED5E7EE8-C51A-0682-21DC-FC17A30BB8CD}"/>
                </a:ext>
              </a:extLst>
            </p:cNvPr>
            <p:cNvSpPr/>
            <p:nvPr userDrawn="1"/>
          </p:nvSpPr>
          <p:spPr>
            <a:xfrm rot="5400000">
              <a:off x="11327638" y="49961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14BDD04D-2229-C194-3727-72A12ADCD91E}"/>
                </a:ext>
              </a:extLst>
            </p:cNvPr>
            <p:cNvSpPr/>
            <p:nvPr userDrawn="1"/>
          </p:nvSpPr>
          <p:spPr>
            <a:xfrm rot="5400000">
              <a:off x="11327638" y="147152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Rounded Corners 4">
              <a:extLst>
                <a:ext uri="{FF2B5EF4-FFF2-40B4-BE49-F238E27FC236}">
                  <a16:creationId xmlns:a16="http://schemas.microsoft.com/office/drawing/2014/main" id="{C9A4D072-1F99-C432-4090-FA7EF43BAD83}"/>
                </a:ext>
              </a:extLst>
            </p:cNvPr>
            <p:cNvSpPr/>
            <p:nvPr userDrawn="1"/>
          </p:nvSpPr>
          <p:spPr>
            <a:xfrm rot="5400000">
              <a:off x="11327637" y="244343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A5D84C47-4BB3-0B2A-7E56-81C9793D1AF9}"/>
                </a:ext>
              </a:extLst>
            </p:cNvPr>
            <p:cNvSpPr/>
            <p:nvPr userDrawn="1"/>
          </p:nvSpPr>
          <p:spPr>
            <a:xfrm rot="5400000">
              <a:off x="11327637" y="341534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4D89E068-10A1-2F17-1DFF-14708EF2F9F5}"/>
                </a:ext>
              </a:extLst>
            </p:cNvPr>
            <p:cNvSpPr/>
            <p:nvPr userDrawn="1"/>
          </p:nvSpPr>
          <p:spPr>
            <a:xfrm rot="5400000">
              <a:off x="11327637" y="438725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A5F70B22-F411-4C43-57A2-E324D938D442}"/>
                </a:ext>
              </a:extLst>
            </p:cNvPr>
            <p:cNvSpPr/>
            <p:nvPr userDrawn="1"/>
          </p:nvSpPr>
          <p:spPr>
            <a:xfrm rot="5400000">
              <a:off x="11327637" y="535916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Freeform: Shape 20">
            <a:extLst>
              <a:ext uri="{FF2B5EF4-FFF2-40B4-BE49-F238E27FC236}">
                <a16:creationId xmlns:a16="http://schemas.microsoft.com/office/drawing/2014/main" id="{8B88E115-6F8D-3EAD-3AD0-6A83CA4027D5}"/>
              </a:ext>
            </a:extLst>
          </p:cNvPr>
          <p:cNvSpPr/>
          <p:nvPr/>
        </p:nvSpPr>
        <p:spPr>
          <a:xfrm rot="5400000">
            <a:off x="11594610" y="2012271"/>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Freeform: Shape 21">
            <a:extLst>
              <a:ext uri="{FF2B5EF4-FFF2-40B4-BE49-F238E27FC236}">
                <a16:creationId xmlns:a16="http://schemas.microsoft.com/office/drawing/2014/main" id="{A1C7A11C-CD6E-633F-6791-EB6E2AD57EC9}"/>
              </a:ext>
            </a:extLst>
          </p:cNvPr>
          <p:cNvSpPr/>
          <p:nvPr/>
        </p:nvSpPr>
        <p:spPr>
          <a:xfrm rot="5400000">
            <a:off x="11598517" y="2970832"/>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Freeform: Shape 23">
            <a:extLst>
              <a:ext uri="{FF2B5EF4-FFF2-40B4-BE49-F238E27FC236}">
                <a16:creationId xmlns:a16="http://schemas.microsoft.com/office/drawing/2014/main" id="{2F275DE4-90F0-237C-27BB-A3058FF3F3CD}"/>
              </a:ext>
            </a:extLst>
          </p:cNvPr>
          <p:cNvSpPr/>
          <p:nvPr/>
        </p:nvSpPr>
        <p:spPr>
          <a:xfrm rot="5400000">
            <a:off x="11594609" y="4919990"/>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Shape 24">
            <a:extLst>
              <a:ext uri="{FF2B5EF4-FFF2-40B4-BE49-F238E27FC236}">
                <a16:creationId xmlns:a16="http://schemas.microsoft.com/office/drawing/2014/main" id="{C833FD36-C97D-7061-9068-D4A0B880B180}"/>
              </a:ext>
            </a:extLst>
          </p:cNvPr>
          <p:cNvSpPr/>
          <p:nvPr/>
        </p:nvSpPr>
        <p:spPr>
          <a:xfrm rot="5400000">
            <a:off x="11590701" y="5887449"/>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Shape 8">
            <a:extLst>
              <a:ext uri="{FF2B5EF4-FFF2-40B4-BE49-F238E27FC236}">
                <a16:creationId xmlns:a16="http://schemas.microsoft.com/office/drawing/2014/main" id="{61A7016F-4BD2-E9DD-BC75-5AF0227FD526}"/>
              </a:ext>
            </a:extLst>
          </p:cNvPr>
          <p:cNvSpPr/>
          <p:nvPr/>
        </p:nvSpPr>
        <p:spPr>
          <a:xfrm rot="5400000">
            <a:off x="11590700" y="1030837"/>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Rectangle: Rounded Corners 9">
            <a:extLst>
              <a:ext uri="{FF2B5EF4-FFF2-40B4-BE49-F238E27FC236}">
                <a16:creationId xmlns:a16="http://schemas.microsoft.com/office/drawing/2014/main" id="{76C997AF-930A-1DF6-8E84-E2A2248161C2}"/>
              </a:ext>
            </a:extLst>
          </p:cNvPr>
          <p:cNvSpPr/>
          <p:nvPr/>
        </p:nvSpPr>
        <p:spPr>
          <a:xfrm rot="5400000">
            <a:off x="11429612" y="3679596"/>
            <a:ext cx="661845" cy="470718"/>
          </a:xfrm>
          <a:prstGeom prst="roundRect">
            <a:avLst>
              <a:gd name="adj" fmla="val 50000"/>
            </a:avLst>
          </a:pr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ED74B6C5-B427-E23E-FA67-13F93E2BEBBF}"/>
              </a:ext>
            </a:extLst>
          </p:cNvPr>
          <p:cNvGrpSpPr/>
          <p:nvPr/>
        </p:nvGrpSpPr>
        <p:grpSpPr>
          <a:xfrm>
            <a:off x="11610587" y="695077"/>
            <a:ext cx="295329" cy="5161826"/>
            <a:chOff x="11610587" y="695077"/>
            <a:chExt cx="295329" cy="5161826"/>
          </a:xfrm>
        </p:grpSpPr>
        <p:pic>
          <p:nvPicPr>
            <p:cNvPr id="12" name="Picture 11">
              <a:extLst>
                <a:ext uri="{FF2B5EF4-FFF2-40B4-BE49-F238E27FC236}">
                  <a16:creationId xmlns:a16="http://schemas.microsoft.com/office/drawing/2014/main" id="{A669DBAE-4E05-45D9-F6F9-80BB4E70294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10587" y="3629151"/>
              <a:ext cx="285804" cy="285804"/>
            </a:xfrm>
            <a:prstGeom prst="rect">
              <a:avLst/>
            </a:prstGeom>
          </p:spPr>
        </p:pic>
        <p:pic>
          <p:nvPicPr>
            <p:cNvPr id="13" name="Picture 12">
              <a:extLst>
                <a:ext uri="{FF2B5EF4-FFF2-40B4-BE49-F238E27FC236}">
                  <a16:creationId xmlns:a16="http://schemas.microsoft.com/office/drawing/2014/main" id="{EB1DC9D1-5A6C-7D75-B70E-67A853C46A9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610587" y="4601061"/>
              <a:ext cx="285804" cy="285804"/>
            </a:xfrm>
            <a:prstGeom prst="rect">
              <a:avLst/>
            </a:prstGeom>
          </p:spPr>
        </p:pic>
        <p:pic>
          <p:nvPicPr>
            <p:cNvPr id="14" name="Picture 13">
              <a:extLst>
                <a:ext uri="{FF2B5EF4-FFF2-40B4-BE49-F238E27FC236}">
                  <a16:creationId xmlns:a16="http://schemas.microsoft.com/office/drawing/2014/main" id="{EC951B60-CACC-46AB-374C-D1AB6266D84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612004" y="2660073"/>
              <a:ext cx="282971" cy="282971"/>
            </a:xfrm>
            <a:prstGeom prst="rect">
              <a:avLst/>
            </a:prstGeom>
          </p:spPr>
        </p:pic>
        <p:pic>
          <p:nvPicPr>
            <p:cNvPr id="15" name="Picture 14">
              <a:extLst>
                <a:ext uri="{FF2B5EF4-FFF2-40B4-BE49-F238E27FC236}">
                  <a16:creationId xmlns:a16="http://schemas.microsoft.com/office/drawing/2014/main" id="{0342BB01-CBBD-AA4E-5F5D-A538AD5DDAF8}"/>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612585" y="1689326"/>
              <a:ext cx="281809" cy="281809"/>
            </a:xfrm>
            <a:prstGeom prst="rect">
              <a:avLst/>
            </a:prstGeom>
          </p:spPr>
        </p:pic>
        <p:pic>
          <p:nvPicPr>
            <p:cNvPr id="16" name="Picture 15">
              <a:extLst>
                <a:ext uri="{FF2B5EF4-FFF2-40B4-BE49-F238E27FC236}">
                  <a16:creationId xmlns:a16="http://schemas.microsoft.com/office/drawing/2014/main" id="{4918BB29-7041-590F-A114-DF3F7D6BF4A9}"/>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1610587" y="695077"/>
              <a:ext cx="285804" cy="285804"/>
            </a:xfrm>
            <a:prstGeom prst="rect">
              <a:avLst/>
            </a:prstGeom>
          </p:spPr>
        </p:pic>
        <p:pic>
          <p:nvPicPr>
            <p:cNvPr id="17" name="Picture 16">
              <a:extLst>
                <a:ext uri="{FF2B5EF4-FFF2-40B4-BE49-F238E27FC236}">
                  <a16:creationId xmlns:a16="http://schemas.microsoft.com/office/drawing/2014/main" id="{85948B6B-07BE-147E-FBE7-054E29C6701E}"/>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1620112" y="5571099"/>
              <a:ext cx="285804" cy="285804"/>
            </a:xfrm>
            <a:prstGeom prst="rect">
              <a:avLst/>
            </a:prstGeom>
          </p:spPr>
        </p:pic>
      </p:grpSp>
      <p:cxnSp>
        <p:nvCxnSpPr>
          <p:cNvPr id="18" name="Straight Connector 17">
            <a:extLst>
              <a:ext uri="{FF2B5EF4-FFF2-40B4-BE49-F238E27FC236}">
                <a16:creationId xmlns:a16="http://schemas.microsoft.com/office/drawing/2014/main" id="{0A73DAEA-F46C-F902-8CDC-E1C842A12CED}"/>
              </a:ext>
            </a:extLst>
          </p:cNvPr>
          <p:cNvCxnSpPr>
            <a:cxnSpLocks/>
          </p:cNvCxnSpPr>
          <p:nvPr/>
        </p:nvCxnSpPr>
        <p:spPr>
          <a:xfrm>
            <a:off x="11229975" y="481012"/>
            <a:ext cx="0" cy="5972175"/>
          </a:xfrm>
          <a:prstGeom prst="line">
            <a:avLst/>
          </a:prstGeom>
          <a:ln w="9525">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9" name="Rectangle: Rounded Corners 18">
            <a:extLst>
              <a:ext uri="{FF2B5EF4-FFF2-40B4-BE49-F238E27FC236}">
                <a16:creationId xmlns:a16="http://schemas.microsoft.com/office/drawing/2014/main" id="{48CA7844-41AE-CF56-F206-3E701A023089}"/>
              </a:ext>
            </a:extLst>
          </p:cNvPr>
          <p:cNvSpPr/>
          <p:nvPr/>
        </p:nvSpPr>
        <p:spPr>
          <a:xfrm>
            <a:off x="123825" y="95250"/>
            <a:ext cx="10949442" cy="6629400"/>
          </a:xfrm>
          <a:prstGeom prst="roundRect">
            <a:avLst>
              <a:gd name="adj" fmla="val 6178"/>
            </a:avLst>
          </a:prstGeom>
          <a:noFill/>
          <a:ln>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3D11DB2C-0B88-3DCE-B530-343D4A56D19E}"/>
              </a:ext>
            </a:extLst>
          </p:cNvPr>
          <p:cNvSpPr txBox="1"/>
          <p:nvPr/>
        </p:nvSpPr>
        <p:spPr>
          <a:xfrm>
            <a:off x="11479747" y="1020017"/>
            <a:ext cx="572173"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کلیات</a:t>
            </a:r>
            <a:endParaRPr lang="en-US" sz="1400" dirty="0">
              <a:solidFill>
                <a:schemeClr val="tx1">
                  <a:lumMod val="65000"/>
                  <a:lumOff val="35000"/>
                </a:schemeClr>
              </a:solidFill>
              <a:cs typeface="B Yekan" panose="00000400000000000000" pitchFamily="2" charset="-78"/>
            </a:endParaRPr>
          </a:p>
        </p:txBody>
      </p:sp>
      <p:sp>
        <p:nvSpPr>
          <p:cNvPr id="26" name="TextBox 25">
            <a:extLst>
              <a:ext uri="{FF2B5EF4-FFF2-40B4-BE49-F238E27FC236}">
                <a16:creationId xmlns:a16="http://schemas.microsoft.com/office/drawing/2014/main" id="{38E2833F-69AF-EF48-2604-06CCCC0F7C0B}"/>
              </a:ext>
            </a:extLst>
          </p:cNvPr>
          <p:cNvSpPr txBox="1"/>
          <p:nvPr/>
        </p:nvSpPr>
        <p:spPr>
          <a:xfrm>
            <a:off x="11479747" y="1962642"/>
            <a:ext cx="572172"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مبانی</a:t>
            </a:r>
            <a:endParaRPr lang="en-US" sz="1400" dirty="0">
              <a:solidFill>
                <a:schemeClr val="tx1">
                  <a:lumMod val="65000"/>
                  <a:lumOff val="35000"/>
                </a:schemeClr>
              </a:solidFill>
              <a:cs typeface="B Yekan" panose="00000400000000000000" pitchFamily="2" charset="-78"/>
            </a:endParaRPr>
          </a:p>
        </p:txBody>
      </p:sp>
      <p:sp>
        <p:nvSpPr>
          <p:cNvPr id="27" name="TextBox 26">
            <a:extLst>
              <a:ext uri="{FF2B5EF4-FFF2-40B4-BE49-F238E27FC236}">
                <a16:creationId xmlns:a16="http://schemas.microsoft.com/office/drawing/2014/main" id="{DDBAAE3D-68CD-7C32-DC3E-F556DBDCE79B}"/>
              </a:ext>
            </a:extLst>
          </p:cNvPr>
          <p:cNvSpPr txBox="1"/>
          <p:nvPr/>
        </p:nvSpPr>
        <p:spPr>
          <a:xfrm>
            <a:off x="11479748" y="2949169"/>
            <a:ext cx="572171"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روش</a:t>
            </a:r>
            <a:endParaRPr lang="en-US" sz="1400" dirty="0">
              <a:solidFill>
                <a:schemeClr val="tx1">
                  <a:lumMod val="65000"/>
                  <a:lumOff val="35000"/>
                </a:schemeClr>
              </a:solidFill>
              <a:cs typeface="B Yekan" panose="00000400000000000000" pitchFamily="2" charset="-78"/>
            </a:endParaRPr>
          </a:p>
        </p:txBody>
      </p:sp>
      <p:sp>
        <p:nvSpPr>
          <p:cNvPr id="28" name="TextBox 27">
            <a:extLst>
              <a:ext uri="{FF2B5EF4-FFF2-40B4-BE49-F238E27FC236}">
                <a16:creationId xmlns:a16="http://schemas.microsoft.com/office/drawing/2014/main" id="{8223D49D-72BF-02DC-BCEA-A20B4E47D73B}"/>
              </a:ext>
            </a:extLst>
          </p:cNvPr>
          <p:cNvSpPr txBox="1"/>
          <p:nvPr/>
        </p:nvSpPr>
        <p:spPr>
          <a:xfrm>
            <a:off x="11479748" y="3922458"/>
            <a:ext cx="572171"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تجزیه</a:t>
            </a:r>
            <a:endParaRPr lang="en-US" sz="1400" dirty="0">
              <a:solidFill>
                <a:schemeClr val="tx1">
                  <a:lumMod val="65000"/>
                  <a:lumOff val="35000"/>
                </a:schemeClr>
              </a:solidFill>
              <a:cs typeface="B Yekan" panose="00000400000000000000" pitchFamily="2" charset="-78"/>
            </a:endParaRPr>
          </a:p>
        </p:txBody>
      </p:sp>
      <p:sp>
        <p:nvSpPr>
          <p:cNvPr id="29" name="TextBox 28">
            <a:extLst>
              <a:ext uri="{FF2B5EF4-FFF2-40B4-BE49-F238E27FC236}">
                <a16:creationId xmlns:a16="http://schemas.microsoft.com/office/drawing/2014/main" id="{74AB6D31-0FD0-E088-4B0E-D5FBCFA6775A}"/>
              </a:ext>
            </a:extLst>
          </p:cNvPr>
          <p:cNvSpPr txBox="1"/>
          <p:nvPr/>
        </p:nvSpPr>
        <p:spPr>
          <a:xfrm>
            <a:off x="11526182" y="4894368"/>
            <a:ext cx="479303"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بحث</a:t>
            </a:r>
            <a:endParaRPr lang="en-US" sz="1400" dirty="0">
              <a:solidFill>
                <a:schemeClr val="tx1">
                  <a:lumMod val="65000"/>
                  <a:lumOff val="35000"/>
                </a:schemeClr>
              </a:solidFill>
              <a:cs typeface="B Yekan" panose="00000400000000000000" pitchFamily="2" charset="-78"/>
            </a:endParaRPr>
          </a:p>
        </p:txBody>
      </p:sp>
      <p:sp>
        <p:nvSpPr>
          <p:cNvPr id="30" name="TextBox 29">
            <a:extLst>
              <a:ext uri="{FF2B5EF4-FFF2-40B4-BE49-F238E27FC236}">
                <a16:creationId xmlns:a16="http://schemas.microsoft.com/office/drawing/2014/main" id="{6955F012-870D-019B-F614-114C7B15F6B9}"/>
              </a:ext>
            </a:extLst>
          </p:cNvPr>
          <p:cNvSpPr txBox="1"/>
          <p:nvPr/>
        </p:nvSpPr>
        <p:spPr>
          <a:xfrm>
            <a:off x="11499788" y="5866278"/>
            <a:ext cx="532090"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منابع</a:t>
            </a:r>
            <a:endParaRPr lang="en-US" sz="1400" dirty="0">
              <a:solidFill>
                <a:schemeClr val="tx1">
                  <a:lumMod val="65000"/>
                  <a:lumOff val="35000"/>
                </a:schemeClr>
              </a:solidFill>
              <a:cs typeface="B Yekan" panose="00000400000000000000" pitchFamily="2" charset="-78"/>
            </a:endParaRPr>
          </a:p>
        </p:txBody>
      </p:sp>
      <p:sp>
        <p:nvSpPr>
          <p:cNvPr id="31" name="Rectangle: Rounded Corners 30">
            <a:extLst>
              <a:ext uri="{FF2B5EF4-FFF2-40B4-BE49-F238E27FC236}">
                <a16:creationId xmlns:a16="http://schemas.microsoft.com/office/drawing/2014/main" id="{1B51200A-D7A2-3B19-EFBB-29E99A40E97C}"/>
              </a:ext>
            </a:extLst>
          </p:cNvPr>
          <p:cNvSpPr/>
          <p:nvPr/>
        </p:nvSpPr>
        <p:spPr>
          <a:xfrm rot="10800000">
            <a:off x="11570639" y="72981"/>
            <a:ext cx="390388" cy="403087"/>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t>ر</a:t>
            </a:r>
            <a:endParaRPr lang="en-US" dirty="0"/>
          </a:p>
        </p:txBody>
      </p:sp>
      <p:sp>
        <p:nvSpPr>
          <p:cNvPr id="32" name="Rectangle: Rounded Corners 31">
            <a:extLst>
              <a:ext uri="{FF2B5EF4-FFF2-40B4-BE49-F238E27FC236}">
                <a16:creationId xmlns:a16="http://schemas.microsoft.com/office/drawing/2014/main" id="{38DE32B2-BD96-32C1-C1D8-06AEB78705B6}"/>
              </a:ext>
            </a:extLst>
          </p:cNvPr>
          <p:cNvSpPr/>
          <p:nvPr/>
        </p:nvSpPr>
        <p:spPr>
          <a:xfrm rot="10800000">
            <a:off x="11562200" y="6386965"/>
            <a:ext cx="390388" cy="403087"/>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Freeform: Shape 32">
            <a:extLst>
              <a:ext uri="{FF2B5EF4-FFF2-40B4-BE49-F238E27FC236}">
                <a16:creationId xmlns:a16="http://schemas.microsoft.com/office/drawing/2014/main" id="{2093A124-B564-6937-C641-2589026E262A}"/>
              </a:ext>
            </a:extLst>
          </p:cNvPr>
          <p:cNvSpPr/>
          <p:nvPr/>
        </p:nvSpPr>
        <p:spPr>
          <a:xfrm rot="5400000">
            <a:off x="11669929" y="213109"/>
            <a:ext cx="215835" cy="315469"/>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4" name="Freeform: Shape 33">
            <a:extLst>
              <a:ext uri="{FF2B5EF4-FFF2-40B4-BE49-F238E27FC236}">
                <a16:creationId xmlns:a16="http://schemas.microsoft.com/office/drawing/2014/main" id="{28FECB4B-47FB-396F-480D-30AF0CB96991}"/>
              </a:ext>
            </a:extLst>
          </p:cNvPr>
          <p:cNvSpPr/>
          <p:nvPr/>
        </p:nvSpPr>
        <p:spPr>
          <a:xfrm rot="5400000">
            <a:off x="11657915" y="6529143"/>
            <a:ext cx="215835" cy="315469"/>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6" name="Picture 35">
            <a:hlinkClick r:id="" action="ppaction://hlinkshowjump?jump=firstslide"/>
            <a:extLst>
              <a:ext uri="{FF2B5EF4-FFF2-40B4-BE49-F238E27FC236}">
                <a16:creationId xmlns:a16="http://schemas.microsoft.com/office/drawing/2014/main" id="{DBDF585E-038E-B2F7-12D8-2FFACCF7117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604485" y="113967"/>
            <a:ext cx="319265" cy="319265"/>
          </a:xfrm>
          <a:prstGeom prst="rect">
            <a:avLst/>
          </a:prstGeom>
        </p:spPr>
      </p:pic>
      <p:sp>
        <p:nvSpPr>
          <p:cNvPr id="37" name="TextBox 36">
            <a:extLst>
              <a:ext uri="{FF2B5EF4-FFF2-40B4-BE49-F238E27FC236}">
                <a16:creationId xmlns:a16="http://schemas.microsoft.com/office/drawing/2014/main" id="{106A7EC3-D1E9-71C2-E2E8-E02002CF27AE}"/>
              </a:ext>
            </a:extLst>
          </p:cNvPr>
          <p:cNvSpPr txBox="1"/>
          <p:nvPr/>
        </p:nvSpPr>
        <p:spPr>
          <a:xfrm>
            <a:off x="11530236" y="6388859"/>
            <a:ext cx="467762" cy="338554"/>
          </a:xfrm>
          <a:prstGeom prst="rect">
            <a:avLst/>
          </a:prstGeom>
          <a:noFill/>
        </p:spPr>
        <p:txBody>
          <a:bodyPr wrap="square" rtlCol="0">
            <a:spAutoFit/>
          </a:bodyPr>
          <a:lstStyle/>
          <a:p>
            <a:pPr algn="ctr"/>
            <a:r>
              <a:rPr lang="fa-IR" sz="1600" dirty="0">
                <a:solidFill>
                  <a:schemeClr val="tx1">
                    <a:lumMod val="65000"/>
                    <a:lumOff val="35000"/>
                  </a:schemeClr>
                </a:solidFill>
                <a:cs typeface="B Yekan" panose="00000400000000000000" pitchFamily="2" charset="-78"/>
              </a:rPr>
              <a:t>13</a:t>
            </a:r>
            <a:endParaRPr lang="en-US" sz="1600" dirty="0">
              <a:solidFill>
                <a:schemeClr val="tx1">
                  <a:lumMod val="65000"/>
                  <a:lumOff val="35000"/>
                </a:schemeClr>
              </a:solidFill>
              <a:cs typeface="B Yekan" panose="00000400000000000000" pitchFamily="2" charset="-78"/>
            </a:endParaRPr>
          </a:p>
        </p:txBody>
      </p:sp>
      <p:sp>
        <p:nvSpPr>
          <p:cNvPr id="39" name="Oval 38">
            <a:extLst>
              <a:ext uri="{FF2B5EF4-FFF2-40B4-BE49-F238E27FC236}">
                <a16:creationId xmlns:a16="http://schemas.microsoft.com/office/drawing/2014/main" id="{CC38232E-6CDD-9DAF-9E42-14104451224F}"/>
              </a:ext>
            </a:extLst>
          </p:cNvPr>
          <p:cNvSpPr/>
          <p:nvPr/>
        </p:nvSpPr>
        <p:spPr>
          <a:xfrm>
            <a:off x="11122780" y="3800102"/>
            <a:ext cx="210393" cy="210393"/>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70" name="Group 569">
            <a:extLst>
              <a:ext uri="{FF2B5EF4-FFF2-40B4-BE49-F238E27FC236}">
                <a16:creationId xmlns:a16="http://schemas.microsoft.com/office/drawing/2014/main" id="{CCCC7FBA-3876-F039-15F2-8648457B4F04}"/>
              </a:ext>
            </a:extLst>
          </p:cNvPr>
          <p:cNvGrpSpPr/>
          <p:nvPr/>
        </p:nvGrpSpPr>
        <p:grpSpPr>
          <a:xfrm>
            <a:off x="5949932" y="3230573"/>
            <a:ext cx="2217805" cy="3276313"/>
            <a:chOff x="5949932" y="3230573"/>
            <a:chExt cx="2217805" cy="3276313"/>
          </a:xfrm>
        </p:grpSpPr>
        <p:sp>
          <p:nvSpPr>
            <p:cNvPr id="49" name="Freeform: Shape 48">
              <a:extLst>
                <a:ext uri="{FF2B5EF4-FFF2-40B4-BE49-F238E27FC236}">
                  <a16:creationId xmlns:a16="http://schemas.microsoft.com/office/drawing/2014/main" id="{07AF0353-AB6E-B97E-0227-FAE65078C3B5}"/>
                </a:ext>
              </a:extLst>
            </p:cNvPr>
            <p:cNvSpPr/>
            <p:nvPr/>
          </p:nvSpPr>
          <p:spPr>
            <a:xfrm>
              <a:off x="5949932" y="3230573"/>
              <a:ext cx="2217805" cy="3276313"/>
            </a:xfrm>
            <a:custGeom>
              <a:avLst/>
              <a:gdLst>
                <a:gd name="connsiteX0" fmla="*/ 1128204 w 2217805"/>
                <a:gd name="connsiteY0" fmla="*/ 769403 h 3276313"/>
                <a:gd name="connsiteX1" fmla="*/ 363806 w 2217805"/>
                <a:gd name="connsiteY1" fmla="*/ 1607939 h 3276313"/>
                <a:gd name="connsiteX2" fmla="*/ 363806 w 2217805"/>
                <a:gd name="connsiteY2" fmla="*/ 3276314 h 3276313"/>
                <a:gd name="connsiteX3" fmla="*/ 0 w 2217805"/>
                <a:gd name="connsiteY3" fmla="*/ 3276314 h 3276313"/>
                <a:gd name="connsiteX4" fmla="*/ 0 w 2217805"/>
                <a:gd name="connsiteY4" fmla="*/ 1502708 h 3276313"/>
                <a:gd name="connsiteX5" fmla="*/ 1128767 w 2217805"/>
                <a:gd name="connsiteY5" fmla="*/ 357299 h 3276313"/>
                <a:gd name="connsiteX6" fmla="*/ 1653735 w 2217805"/>
                <a:gd name="connsiteY6" fmla="*/ 0 h 3276313"/>
                <a:gd name="connsiteX7" fmla="*/ 2217806 w 2217805"/>
                <a:gd name="connsiteY7" fmla="*/ 564071 h 3276313"/>
                <a:gd name="connsiteX8" fmla="*/ 1653735 w 2217805"/>
                <a:gd name="connsiteY8" fmla="*/ 1128141 h 3276313"/>
                <a:gd name="connsiteX9" fmla="*/ 1128204 w 2217805"/>
                <a:gd name="connsiteY9" fmla="*/ 769403 h 3276313"/>
                <a:gd name="connsiteX10" fmla="*/ 1128204 w 2217805"/>
                <a:gd name="connsiteY10" fmla="*/ 769403 h 3276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17805" h="3276313">
                  <a:moveTo>
                    <a:pt x="1128204" y="769403"/>
                  </a:moveTo>
                  <a:cubicBezTo>
                    <a:pt x="693764" y="846231"/>
                    <a:pt x="363806" y="1110811"/>
                    <a:pt x="363806" y="1607939"/>
                  </a:cubicBezTo>
                  <a:lnTo>
                    <a:pt x="363806" y="3276314"/>
                  </a:lnTo>
                  <a:lnTo>
                    <a:pt x="0" y="3276314"/>
                  </a:lnTo>
                  <a:lnTo>
                    <a:pt x="0" y="1502708"/>
                  </a:lnTo>
                  <a:cubicBezTo>
                    <a:pt x="0" y="796431"/>
                    <a:pt x="495126" y="437067"/>
                    <a:pt x="1128767" y="357299"/>
                  </a:cubicBezTo>
                  <a:cubicBezTo>
                    <a:pt x="1211225" y="148025"/>
                    <a:pt x="1415181" y="0"/>
                    <a:pt x="1653735" y="0"/>
                  </a:cubicBezTo>
                  <a:cubicBezTo>
                    <a:pt x="1965300" y="0"/>
                    <a:pt x="2217806" y="252568"/>
                    <a:pt x="2217806" y="564071"/>
                  </a:cubicBezTo>
                  <a:cubicBezTo>
                    <a:pt x="2217806" y="875573"/>
                    <a:pt x="1965238" y="1128141"/>
                    <a:pt x="1653735" y="1128141"/>
                  </a:cubicBezTo>
                  <a:cubicBezTo>
                    <a:pt x="1414619" y="1128204"/>
                    <a:pt x="1210287" y="979428"/>
                    <a:pt x="1128204" y="769403"/>
                  </a:cubicBezTo>
                  <a:lnTo>
                    <a:pt x="1128204" y="769403"/>
                  </a:lnTo>
                  <a:close/>
                </a:path>
              </a:pathLst>
            </a:custGeom>
            <a:solidFill>
              <a:srgbClr val="FFC000"/>
            </a:solidFill>
            <a:ln w="6251" cap="flat">
              <a:noFill/>
              <a:prstDash val="solid"/>
              <a:miter/>
            </a:ln>
          </p:spPr>
          <p:txBody>
            <a:bodyPr rtlCol="0" anchor="ctr"/>
            <a:lstStyle/>
            <a:p>
              <a:endParaRPr lang="en-US"/>
            </a:p>
          </p:txBody>
        </p:sp>
        <p:grpSp>
          <p:nvGrpSpPr>
            <p:cNvPr id="109" name="Graphic 34">
              <a:extLst>
                <a:ext uri="{FF2B5EF4-FFF2-40B4-BE49-F238E27FC236}">
                  <a16:creationId xmlns:a16="http://schemas.microsoft.com/office/drawing/2014/main" id="{7160DBF7-2E20-F116-BE45-1CFD5EE8F964}"/>
                </a:ext>
              </a:extLst>
            </p:cNvPr>
            <p:cNvGrpSpPr/>
            <p:nvPr/>
          </p:nvGrpSpPr>
          <p:grpSpPr>
            <a:xfrm>
              <a:off x="7370557" y="3463559"/>
              <a:ext cx="469537" cy="618125"/>
              <a:chOff x="6532155" y="2507096"/>
              <a:chExt cx="469537" cy="618125"/>
            </a:xfrm>
            <a:solidFill>
              <a:schemeClr val="tx1"/>
            </a:solidFill>
          </p:grpSpPr>
          <p:sp>
            <p:nvSpPr>
              <p:cNvPr id="110" name="Freeform: Shape 109">
                <a:extLst>
                  <a:ext uri="{FF2B5EF4-FFF2-40B4-BE49-F238E27FC236}">
                    <a16:creationId xmlns:a16="http://schemas.microsoft.com/office/drawing/2014/main" id="{503DA676-5CF6-3B82-B09E-F25525BCCC6B}"/>
                  </a:ext>
                </a:extLst>
              </p:cNvPr>
              <p:cNvSpPr/>
              <p:nvPr/>
            </p:nvSpPr>
            <p:spPr>
              <a:xfrm>
                <a:off x="6637864" y="2507096"/>
                <a:ext cx="207984" cy="252447"/>
              </a:xfrm>
              <a:custGeom>
                <a:avLst/>
                <a:gdLst>
                  <a:gd name="connsiteX0" fmla="*/ 199349 w 207984"/>
                  <a:gd name="connsiteY0" fmla="*/ 115116 h 252447"/>
                  <a:gd name="connsiteX1" fmla="*/ 195032 w 207984"/>
                  <a:gd name="connsiteY1" fmla="*/ 114679 h 252447"/>
                  <a:gd name="connsiteX2" fmla="*/ 195908 w 207984"/>
                  <a:gd name="connsiteY2" fmla="*/ 89716 h 252447"/>
                  <a:gd name="connsiteX3" fmla="*/ 103940 w 207984"/>
                  <a:gd name="connsiteY3" fmla="*/ 0 h 252447"/>
                  <a:gd name="connsiteX4" fmla="*/ 12035 w 207984"/>
                  <a:gd name="connsiteY4" fmla="*/ 89716 h 252447"/>
                  <a:gd name="connsiteX5" fmla="*/ 12911 w 207984"/>
                  <a:gd name="connsiteY5" fmla="*/ 114679 h 252447"/>
                  <a:gd name="connsiteX6" fmla="*/ 8594 w 207984"/>
                  <a:gd name="connsiteY6" fmla="*/ 115116 h 252447"/>
                  <a:gd name="connsiteX7" fmla="*/ 2212 w 207984"/>
                  <a:gd name="connsiteY7" fmla="*/ 144959 h 252447"/>
                  <a:gd name="connsiteX8" fmla="*/ 21920 w 207984"/>
                  <a:gd name="connsiteY8" fmla="*/ 165292 h 252447"/>
                  <a:gd name="connsiteX9" fmla="*/ 103815 w 207984"/>
                  <a:gd name="connsiteY9" fmla="*/ 252443 h 252447"/>
                  <a:gd name="connsiteX10" fmla="*/ 103940 w 207984"/>
                  <a:gd name="connsiteY10" fmla="*/ 252443 h 252447"/>
                  <a:gd name="connsiteX11" fmla="*/ 104128 w 207984"/>
                  <a:gd name="connsiteY11" fmla="*/ 252443 h 252447"/>
                  <a:gd name="connsiteX12" fmla="*/ 186023 w 207984"/>
                  <a:gd name="connsiteY12" fmla="*/ 165292 h 252447"/>
                  <a:gd name="connsiteX13" fmla="*/ 205731 w 207984"/>
                  <a:gd name="connsiteY13" fmla="*/ 144959 h 252447"/>
                  <a:gd name="connsiteX14" fmla="*/ 199349 w 207984"/>
                  <a:gd name="connsiteY14" fmla="*/ 115116 h 252447"/>
                  <a:gd name="connsiteX15" fmla="*/ 199349 w 207984"/>
                  <a:gd name="connsiteY15" fmla="*/ 115116 h 252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07984" h="252447">
                    <a:moveTo>
                      <a:pt x="199349" y="115116"/>
                    </a:moveTo>
                    <a:cubicBezTo>
                      <a:pt x="197973" y="114679"/>
                      <a:pt x="196534" y="114553"/>
                      <a:pt x="195032" y="114679"/>
                    </a:cubicBezTo>
                    <a:cubicBezTo>
                      <a:pt x="195408" y="109486"/>
                      <a:pt x="195783" y="93219"/>
                      <a:pt x="195908" y="89716"/>
                    </a:cubicBezTo>
                    <a:cubicBezTo>
                      <a:pt x="197160" y="36224"/>
                      <a:pt x="154804" y="375"/>
                      <a:pt x="103940" y="0"/>
                    </a:cubicBezTo>
                    <a:cubicBezTo>
                      <a:pt x="53076" y="375"/>
                      <a:pt x="10783" y="36224"/>
                      <a:pt x="12035" y="89716"/>
                    </a:cubicBezTo>
                    <a:cubicBezTo>
                      <a:pt x="12097" y="93219"/>
                      <a:pt x="12473" y="109548"/>
                      <a:pt x="12911" y="114679"/>
                    </a:cubicBezTo>
                    <a:cubicBezTo>
                      <a:pt x="11472" y="114491"/>
                      <a:pt x="9970" y="114616"/>
                      <a:pt x="8594" y="115116"/>
                    </a:cubicBezTo>
                    <a:cubicBezTo>
                      <a:pt x="461" y="117869"/>
                      <a:pt x="-2417" y="131195"/>
                      <a:pt x="2212" y="144959"/>
                    </a:cubicBezTo>
                    <a:cubicBezTo>
                      <a:pt x="6216" y="156784"/>
                      <a:pt x="14475" y="165042"/>
                      <a:pt x="21920" y="165292"/>
                    </a:cubicBezTo>
                    <a:cubicBezTo>
                      <a:pt x="29740" y="254570"/>
                      <a:pt x="103815" y="252443"/>
                      <a:pt x="103815" y="252443"/>
                    </a:cubicBezTo>
                    <a:lnTo>
                      <a:pt x="103940" y="252443"/>
                    </a:lnTo>
                    <a:lnTo>
                      <a:pt x="104128" y="252443"/>
                    </a:lnTo>
                    <a:cubicBezTo>
                      <a:pt x="104128" y="252443"/>
                      <a:pt x="178203" y="254633"/>
                      <a:pt x="186023" y="165292"/>
                    </a:cubicBezTo>
                    <a:cubicBezTo>
                      <a:pt x="193468" y="165042"/>
                      <a:pt x="201727" y="156784"/>
                      <a:pt x="205731" y="144959"/>
                    </a:cubicBezTo>
                    <a:cubicBezTo>
                      <a:pt x="210423" y="131195"/>
                      <a:pt x="207545" y="117869"/>
                      <a:pt x="199349" y="115116"/>
                    </a:cubicBezTo>
                    <a:lnTo>
                      <a:pt x="199349" y="115116"/>
                    </a:lnTo>
                    <a:close/>
                  </a:path>
                </a:pathLst>
              </a:custGeom>
              <a:grpFill/>
              <a:ln w="6251"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E0EC933F-FE84-F87E-043D-6F70A326DCA7}"/>
                  </a:ext>
                </a:extLst>
              </p:cNvPr>
              <p:cNvSpPr/>
              <p:nvPr/>
            </p:nvSpPr>
            <p:spPr>
              <a:xfrm>
                <a:off x="6532155" y="2776806"/>
                <a:ext cx="469537" cy="348414"/>
              </a:xfrm>
              <a:custGeom>
                <a:avLst/>
                <a:gdLst>
                  <a:gd name="connsiteX0" fmla="*/ 424992 w 469537"/>
                  <a:gd name="connsiteY0" fmla="*/ 303807 h 348414"/>
                  <a:gd name="connsiteX1" fmla="*/ 342722 w 469537"/>
                  <a:gd name="connsiteY1" fmla="*/ 337904 h 348414"/>
                  <a:gd name="connsiteX2" fmla="*/ 260451 w 469537"/>
                  <a:gd name="connsiteY2" fmla="*/ 303807 h 348414"/>
                  <a:gd name="connsiteX3" fmla="*/ 226354 w 469537"/>
                  <a:gd name="connsiteY3" fmla="*/ 221537 h 348414"/>
                  <a:gd name="connsiteX4" fmla="*/ 260451 w 469537"/>
                  <a:gd name="connsiteY4" fmla="*/ 139266 h 348414"/>
                  <a:gd name="connsiteX5" fmla="*/ 342722 w 469537"/>
                  <a:gd name="connsiteY5" fmla="*/ 105169 h 348414"/>
                  <a:gd name="connsiteX6" fmla="*/ 424992 w 469537"/>
                  <a:gd name="connsiteY6" fmla="*/ 139266 h 348414"/>
                  <a:gd name="connsiteX7" fmla="*/ 459089 w 469537"/>
                  <a:gd name="connsiteY7" fmla="*/ 221537 h 348414"/>
                  <a:gd name="connsiteX8" fmla="*/ 424992 w 469537"/>
                  <a:gd name="connsiteY8" fmla="*/ 303807 h 348414"/>
                  <a:gd name="connsiteX9" fmla="*/ 424992 w 469537"/>
                  <a:gd name="connsiteY9" fmla="*/ 303807 h 348414"/>
                  <a:gd name="connsiteX10" fmla="*/ 419299 w 469537"/>
                  <a:gd name="connsiteY10" fmla="*/ 120372 h 348414"/>
                  <a:gd name="connsiteX11" fmla="*/ 299928 w 469537"/>
                  <a:gd name="connsiteY11" fmla="*/ 0 h 348414"/>
                  <a:gd name="connsiteX12" fmla="*/ 258950 w 469537"/>
                  <a:gd name="connsiteY12" fmla="*/ 41041 h 348414"/>
                  <a:gd name="connsiteX13" fmla="*/ 241119 w 469537"/>
                  <a:gd name="connsiteY13" fmla="*/ 41041 h 348414"/>
                  <a:gd name="connsiteX14" fmla="*/ 209399 w 469537"/>
                  <a:gd name="connsiteY14" fmla="*/ 9322 h 348414"/>
                  <a:gd name="connsiteX15" fmla="*/ 209337 w 469537"/>
                  <a:gd name="connsiteY15" fmla="*/ 9259 h 348414"/>
                  <a:gd name="connsiteX16" fmla="*/ 209274 w 469537"/>
                  <a:gd name="connsiteY16" fmla="*/ 9322 h 348414"/>
                  <a:gd name="connsiteX17" fmla="*/ 177555 w 469537"/>
                  <a:gd name="connsiteY17" fmla="*/ 41041 h 348414"/>
                  <a:gd name="connsiteX18" fmla="*/ 159662 w 469537"/>
                  <a:gd name="connsiteY18" fmla="*/ 41041 h 348414"/>
                  <a:gd name="connsiteX19" fmla="*/ 118745 w 469537"/>
                  <a:gd name="connsiteY19" fmla="*/ 62 h 348414"/>
                  <a:gd name="connsiteX20" fmla="*/ 0 w 469537"/>
                  <a:gd name="connsiteY20" fmla="*/ 126128 h 348414"/>
                  <a:gd name="connsiteX21" fmla="*/ 0 w 469537"/>
                  <a:gd name="connsiteY21" fmla="*/ 284288 h 348414"/>
                  <a:gd name="connsiteX22" fmla="*/ 70759 w 469537"/>
                  <a:gd name="connsiteY22" fmla="*/ 320699 h 348414"/>
                  <a:gd name="connsiteX23" fmla="*/ 70759 w 469537"/>
                  <a:gd name="connsiteY23" fmla="*/ 159036 h 348414"/>
                  <a:gd name="connsiteX24" fmla="*/ 81332 w 469537"/>
                  <a:gd name="connsiteY24" fmla="*/ 116117 h 348414"/>
                  <a:gd name="connsiteX25" fmla="*/ 81332 w 469537"/>
                  <a:gd name="connsiteY25" fmla="*/ 324641 h 348414"/>
                  <a:gd name="connsiteX26" fmla="*/ 209712 w 469537"/>
                  <a:gd name="connsiteY26" fmla="*/ 346663 h 348414"/>
                  <a:gd name="connsiteX27" fmla="*/ 291920 w 469537"/>
                  <a:gd name="connsiteY27" fmla="*/ 337842 h 348414"/>
                  <a:gd name="connsiteX28" fmla="*/ 291920 w 469537"/>
                  <a:gd name="connsiteY28" fmla="*/ 337842 h 348414"/>
                  <a:gd name="connsiteX29" fmla="*/ 342659 w 469537"/>
                  <a:gd name="connsiteY29" fmla="*/ 348415 h 348414"/>
                  <a:gd name="connsiteX30" fmla="*/ 469537 w 469537"/>
                  <a:gd name="connsiteY30" fmla="*/ 221537 h 348414"/>
                  <a:gd name="connsiteX31" fmla="*/ 419299 w 469537"/>
                  <a:gd name="connsiteY31" fmla="*/ 120372 h 348414"/>
                  <a:gd name="connsiteX32" fmla="*/ 419299 w 469537"/>
                  <a:gd name="connsiteY32" fmla="*/ 120372 h 348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469537" h="348414">
                    <a:moveTo>
                      <a:pt x="424992" y="303807"/>
                    </a:moveTo>
                    <a:cubicBezTo>
                      <a:pt x="403033" y="325767"/>
                      <a:pt x="373816" y="337904"/>
                      <a:pt x="342722" y="337904"/>
                    </a:cubicBezTo>
                    <a:cubicBezTo>
                      <a:pt x="311628" y="337904"/>
                      <a:pt x="282411" y="325829"/>
                      <a:pt x="260451" y="303807"/>
                    </a:cubicBezTo>
                    <a:cubicBezTo>
                      <a:pt x="238491" y="281848"/>
                      <a:pt x="226354" y="252631"/>
                      <a:pt x="226354" y="221537"/>
                    </a:cubicBezTo>
                    <a:cubicBezTo>
                      <a:pt x="226354" y="190443"/>
                      <a:pt x="238429" y="161226"/>
                      <a:pt x="260451" y="139266"/>
                    </a:cubicBezTo>
                    <a:cubicBezTo>
                      <a:pt x="282411" y="117306"/>
                      <a:pt x="311628" y="105169"/>
                      <a:pt x="342722" y="105169"/>
                    </a:cubicBezTo>
                    <a:cubicBezTo>
                      <a:pt x="373816" y="105169"/>
                      <a:pt x="403033" y="117244"/>
                      <a:pt x="424992" y="139266"/>
                    </a:cubicBezTo>
                    <a:cubicBezTo>
                      <a:pt x="446952" y="161226"/>
                      <a:pt x="459089" y="190443"/>
                      <a:pt x="459089" y="221537"/>
                    </a:cubicBezTo>
                    <a:cubicBezTo>
                      <a:pt x="459089" y="252568"/>
                      <a:pt x="446952" y="281785"/>
                      <a:pt x="424992" y="303807"/>
                    </a:cubicBezTo>
                    <a:lnTo>
                      <a:pt x="424992" y="303807"/>
                    </a:lnTo>
                    <a:close/>
                    <a:moveTo>
                      <a:pt x="419299" y="120372"/>
                    </a:moveTo>
                    <a:cubicBezTo>
                      <a:pt x="416359" y="55806"/>
                      <a:pt x="364368" y="3504"/>
                      <a:pt x="299928" y="0"/>
                    </a:cubicBezTo>
                    <a:lnTo>
                      <a:pt x="258950" y="41041"/>
                    </a:lnTo>
                    <a:cubicBezTo>
                      <a:pt x="254070" y="45984"/>
                      <a:pt x="245999" y="45984"/>
                      <a:pt x="241119" y="41041"/>
                    </a:cubicBezTo>
                    <a:lnTo>
                      <a:pt x="209399" y="9322"/>
                    </a:lnTo>
                    <a:cubicBezTo>
                      <a:pt x="209337" y="9322"/>
                      <a:pt x="209337" y="9259"/>
                      <a:pt x="209337" y="9259"/>
                    </a:cubicBezTo>
                    <a:cubicBezTo>
                      <a:pt x="209274" y="9259"/>
                      <a:pt x="209274" y="9322"/>
                      <a:pt x="209274" y="9322"/>
                    </a:cubicBezTo>
                    <a:lnTo>
                      <a:pt x="177555" y="41041"/>
                    </a:lnTo>
                    <a:cubicBezTo>
                      <a:pt x="172612" y="45984"/>
                      <a:pt x="164604" y="45984"/>
                      <a:pt x="159662" y="41041"/>
                    </a:cubicBezTo>
                    <a:lnTo>
                      <a:pt x="118745" y="62"/>
                    </a:lnTo>
                    <a:cubicBezTo>
                      <a:pt x="52803" y="4067"/>
                      <a:pt x="0" y="59247"/>
                      <a:pt x="0" y="126128"/>
                    </a:cubicBezTo>
                    <a:lnTo>
                      <a:pt x="0" y="284288"/>
                    </a:lnTo>
                    <a:cubicBezTo>
                      <a:pt x="22148" y="298740"/>
                      <a:pt x="45796" y="311002"/>
                      <a:pt x="70759" y="320699"/>
                    </a:cubicBezTo>
                    <a:lnTo>
                      <a:pt x="70759" y="159036"/>
                    </a:lnTo>
                    <a:cubicBezTo>
                      <a:pt x="70759" y="141143"/>
                      <a:pt x="74576" y="127129"/>
                      <a:pt x="81332" y="116117"/>
                    </a:cubicBezTo>
                    <a:cubicBezTo>
                      <a:pt x="81332" y="116117"/>
                      <a:pt x="81332" y="203456"/>
                      <a:pt x="81332" y="324641"/>
                    </a:cubicBezTo>
                    <a:cubicBezTo>
                      <a:pt x="121498" y="338905"/>
                      <a:pt x="164667" y="346663"/>
                      <a:pt x="209712" y="346663"/>
                    </a:cubicBezTo>
                    <a:cubicBezTo>
                      <a:pt x="237928" y="346663"/>
                      <a:pt x="265456" y="343597"/>
                      <a:pt x="291920" y="337842"/>
                    </a:cubicBezTo>
                    <a:lnTo>
                      <a:pt x="291920" y="337842"/>
                    </a:lnTo>
                    <a:cubicBezTo>
                      <a:pt x="307436" y="344661"/>
                      <a:pt x="324641" y="348415"/>
                      <a:pt x="342659" y="348415"/>
                    </a:cubicBezTo>
                    <a:cubicBezTo>
                      <a:pt x="412730" y="348415"/>
                      <a:pt x="469537" y="291607"/>
                      <a:pt x="469537" y="221537"/>
                    </a:cubicBezTo>
                    <a:cubicBezTo>
                      <a:pt x="469600" y="180182"/>
                      <a:pt x="449830" y="143520"/>
                      <a:pt x="419299" y="120372"/>
                    </a:cubicBezTo>
                    <a:lnTo>
                      <a:pt x="419299" y="120372"/>
                    </a:lnTo>
                    <a:close/>
                  </a:path>
                </a:pathLst>
              </a:custGeom>
              <a:grpFill/>
              <a:ln w="6251"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0158EF8E-6EC9-6C4E-EA8F-28A7E4BE4708}"/>
                  </a:ext>
                </a:extLst>
              </p:cNvPr>
              <p:cNvSpPr/>
              <p:nvPr/>
            </p:nvSpPr>
            <p:spPr>
              <a:xfrm>
                <a:off x="6832521" y="2919137"/>
                <a:ext cx="84961" cy="158410"/>
              </a:xfrm>
              <a:custGeom>
                <a:avLst/>
                <a:gdLst>
                  <a:gd name="connsiteX0" fmla="*/ 78017 w 84961"/>
                  <a:gd name="connsiteY0" fmla="*/ 86650 h 158410"/>
                  <a:gd name="connsiteX1" fmla="*/ 52991 w 84961"/>
                  <a:gd name="connsiteY1" fmla="*/ 69132 h 158410"/>
                  <a:gd name="connsiteX2" fmla="*/ 50801 w 84961"/>
                  <a:gd name="connsiteY2" fmla="*/ 68069 h 158410"/>
                  <a:gd name="connsiteX3" fmla="*/ 35536 w 84961"/>
                  <a:gd name="connsiteY3" fmla="*/ 59998 h 158410"/>
                  <a:gd name="connsiteX4" fmla="*/ 31032 w 84961"/>
                  <a:gd name="connsiteY4" fmla="*/ 55994 h 158410"/>
                  <a:gd name="connsiteX5" fmla="*/ 30156 w 84961"/>
                  <a:gd name="connsiteY5" fmla="*/ 54743 h 158410"/>
                  <a:gd name="connsiteX6" fmla="*/ 28466 w 84961"/>
                  <a:gd name="connsiteY6" fmla="*/ 48361 h 158410"/>
                  <a:gd name="connsiteX7" fmla="*/ 31094 w 84961"/>
                  <a:gd name="connsiteY7" fmla="*/ 40478 h 158410"/>
                  <a:gd name="connsiteX8" fmla="*/ 32658 w 84961"/>
                  <a:gd name="connsiteY8" fmla="*/ 38789 h 158410"/>
                  <a:gd name="connsiteX9" fmla="*/ 44670 w 84961"/>
                  <a:gd name="connsiteY9" fmla="*/ 35161 h 158410"/>
                  <a:gd name="connsiteX10" fmla="*/ 50864 w 84961"/>
                  <a:gd name="connsiteY10" fmla="*/ 35536 h 158410"/>
                  <a:gd name="connsiteX11" fmla="*/ 58121 w 84961"/>
                  <a:gd name="connsiteY11" fmla="*/ 36850 h 158410"/>
                  <a:gd name="connsiteX12" fmla="*/ 75389 w 84961"/>
                  <a:gd name="connsiteY12" fmla="*/ 42856 h 158410"/>
                  <a:gd name="connsiteX13" fmla="*/ 84273 w 84961"/>
                  <a:gd name="connsiteY13" fmla="*/ 21397 h 158410"/>
                  <a:gd name="connsiteX14" fmla="*/ 65003 w 84961"/>
                  <a:gd name="connsiteY14" fmla="*/ 14640 h 158410"/>
                  <a:gd name="connsiteX15" fmla="*/ 50864 w 84961"/>
                  <a:gd name="connsiteY15" fmla="*/ 12387 h 158410"/>
                  <a:gd name="connsiteX16" fmla="*/ 50864 w 84961"/>
                  <a:gd name="connsiteY16" fmla="*/ 0 h 158410"/>
                  <a:gd name="connsiteX17" fmla="*/ 31094 w 84961"/>
                  <a:gd name="connsiteY17" fmla="*/ 0 h 158410"/>
                  <a:gd name="connsiteX18" fmla="*/ 31094 w 84961"/>
                  <a:gd name="connsiteY18" fmla="*/ 13701 h 158410"/>
                  <a:gd name="connsiteX19" fmla="*/ 13201 w 84961"/>
                  <a:gd name="connsiteY19" fmla="*/ 22147 h 158410"/>
                  <a:gd name="connsiteX20" fmla="*/ 1501 w 84961"/>
                  <a:gd name="connsiteY20" fmla="*/ 49300 h 158410"/>
                  <a:gd name="connsiteX21" fmla="*/ 5068 w 84961"/>
                  <a:gd name="connsiteY21" fmla="*/ 65316 h 158410"/>
                  <a:gd name="connsiteX22" fmla="*/ 14640 w 84961"/>
                  <a:gd name="connsiteY22" fmla="*/ 77328 h 158410"/>
                  <a:gd name="connsiteX23" fmla="*/ 31156 w 84961"/>
                  <a:gd name="connsiteY23" fmla="*/ 87463 h 158410"/>
                  <a:gd name="connsiteX24" fmla="*/ 32596 w 84961"/>
                  <a:gd name="connsiteY24" fmla="*/ 88152 h 158410"/>
                  <a:gd name="connsiteX25" fmla="*/ 49488 w 84961"/>
                  <a:gd name="connsiteY25" fmla="*/ 96973 h 158410"/>
                  <a:gd name="connsiteX26" fmla="*/ 50989 w 84961"/>
                  <a:gd name="connsiteY26" fmla="*/ 98037 h 158410"/>
                  <a:gd name="connsiteX27" fmla="*/ 55806 w 84961"/>
                  <a:gd name="connsiteY27" fmla="*/ 102729 h 158410"/>
                  <a:gd name="connsiteX28" fmla="*/ 57934 w 84961"/>
                  <a:gd name="connsiteY28" fmla="*/ 109548 h 158410"/>
                  <a:gd name="connsiteX29" fmla="*/ 53054 w 84961"/>
                  <a:gd name="connsiteY29" fmla="*/ 119871 h 158410"/>
                  <a:gd name="connsiteX30" fmla="*/ 50989 w 84961"/>
                  <a:gd name="connsiteY30" fmla="*/ 121060 h 158410"/>
                  <a:gd name="connsiteX31" fmla="*/ 39102 w 84961"/>
                  <a:gd name="connsiteY31" fmla="*/ 123312 h 158410"/>
                  <a:gd name="connsiteX32" fmla="*/ 31156 w 84961"/>
                  <a:gd name="connsiteY32" fmla="*/ 122749 h 158410"/>
                  <a:gd name="connsiteX33" fmla="*/ 22335 w 84961"/>
                  <a:gd name="connsiteY33" fmla="*/ 120935 h 158410"/>
                  <a:gd name="connsiteX34" fmla="*/ 0 w 84961"/>
                  <a:gd name="connsiteY34" fmla="*/ 112676 h 158410"/>
                  <a:gd name="connsiteX35" fmla="*/ 0 w 84961"/>
                  <a:gd name="connsiteY35" fmla="*/ 138327 h 158410"/>
                  <a:gd name="connsiteX36" fmla="*/ 31156 w 84961"/>
                  <a:gd name="connsiteY36" fmla="*/ 146023 h 158410"/>
                  <a:gd name="connsiteX37" fmla="*/ 31156 w 84961"/>
                  <a:gd name="connsiteY37" fmla="*/ 158410 h 158410"/>
                  <a:gd name="connsiteX38" fmla="*/ 50927 w 84961"/>
                  <a:gd name="connsiteY38" fmla="*/ 158410 h 158410"/>
                  <a:gd name="connsiteX39" fmla="*/ 50927 w 84961"/>
                  <a:gd name="connsiteY39" fmla="*/ 145022 h 158410"/>
                  <a:gd name="connsiteX40" fmla="*/ 72261 w 84961"/>
                  <a:gd name="connsiteY40" fmla="*/ 136013 h 158410"/>
                  <a:gd name="connsiteX41" fmla="*/ 84961 w 84961"/>
                  <a:gd name="connsiteY41" fmla="*/ 108234 h 158410"/>
                  <a:gd name="connsiteX42" fmla="*/ 78017 w 84961"/>
                  <a:gd name="connsiteY42" fmla="*/ 86650 h 158410"/>
                  <a:gd name="connsiteX43" fmla="*/ 78017 w 84961"/>
                  <a:gd name="connsiteY43" fmla="*/ 86650 h 158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84961" h="158410">
                    <a:moveTo>
                      <a:pt x="78017" y="86650"/>
                    </a:moveTo>
                    <a:cubicBezTo>
                      <a:pt x="73512" y="80769"/>
                      <a:pt x="65129" y="74951"/>
                      <a:pt x="52991" y="69132"/>
                    </a:cubicBezTo>
                    <a:cubicBezTo>
                      <a:pt x="52241" y="68757"/>
                      <a:pt x="51489" y="68444"/>
                      <a:pt x="50801" y="68069"/>
                    </a:cubicBezTo>
                    <a:cubicBezTo>
                      <a:pt x="42856" y="64252"/>
                      <a:pt x="37726" y="61562"/>
                      <a:pt x="35536" y="59998"/>
                    </a:cubicBezTo>
                    <a:cubicBezTo>
                      <a:pt x="33659" y="58684"/>
                      <a:pt x="32158" y="57370"/>
                      <a:pt x="31032" y="55994"/>
                    </a:cubicBezTo>
                    <a:cubicBezTo>
                      <a:pt x="30719" y="55556"/>
                      <a:pt x="30406" y="55181"/>
                      <a:pt x="30156" y="54743"/>
                    </a:cubicBezTo>
                    <a:cubicBezTo>
                      <a:pt x="29029" y="52928"/>
                      <a:pt x="28466" y="50801"/>
                      <a:pt x="28466" y="48361"/>
                    </a:cubicBezTo>
                    <a:cubicBezTo>
                      <a:pt x="28466" y="45296"/>
                      <a:pt x="29342" y="42668"/>
                      <a:pt x="31094" y="40478"/>
                    </a:cubicBezTo>
                    <a:cubicBezTo>
                      <a:pt x="31532" y="39915"/>
                      <a:pt x="32095" y="39352"/>
                      <a:pt x="32658" y="38789"/>
                    </a:cubicBezTo>
                    <a:cubicBezTo>
                      <a:pt x="35473" y="36349"/>
                      <a:pt x="39477" y="35161"/>
                      <a:pt x="44670" y="35161"/>
                    </a:cubicBezTo>
                    <a:cubicBezTo>
                      <a:pt x="46735" y="35161"/>
                      <a:pt x="48799" y="35286"/>
                      <a:pt x="50864" y="35536"/>
                    </a:cubicBezTo>
                    <a:cubicBezTo>
                      <a:pt x="53304" y="35786"/>
                      <a:pt x="55681" y="36224"/>
                      <a:pt x="58121" y="36850"/>
                    </a:cubicBezTo>
                    <a:cubicBezTo>
                      <a:pt x="62689" y="37976"/>
                      <a:pt x="68444" y="39978"/>
                      <a:pt x="75389" y="42856"/>
                    </a:cubicBezTo>
                    <a:lnTo>
                      <a:pt x="84273" y="21397"/>
                    </a:lnTo>
                    <a:cubicBezTo>
                      <a:pt x="77516" y="18519"/>
                      <a:pt x="71134" y="16204"/>
                      <a:pt x="65003" y="14640"/>
                    </a:cubicBezTo>
                    <a:cubicBezTo>
                      <a:pt x="60436" y="13451"/>
                      <a:pt x="55744" y="12700"/>
                      <a:pt x="50864" y="12387"/>
                    </a:cubicBezTo>
                    <a:lnTo>
                      <a:pt x="50864" y="0"/>
                    </a:lnTo>
                    <a:lnTo>
                      <a:pt x="31094" y="0"/>
                    </a:lnTo>
                    <a:lnTo>
                      <a:pt x="31094" y="13701"/>
                    </a:lnTo>
                    <a:cubicBezTo>
                      <a:pt x="24024" y="15265"/>
                      <a:pt x="18018" y="18081"/>
                      <a:pt x="13201" y="22147"/>
                    </a:cubicBezTo>
                    <a:cubicBezTo>
                      <a:pt x="5380" y="28717"/>
                      <a:pt x="1501" y="37788"/>
                      <a:pt x="1501" y="49300"/>
                    </a:cubicBezTo>
                    <a:cubicBezTo>
                      <a:pt x="1501" y="55431"/>
                      <a:pt x="2690" y="60749"/>
                      <a:pt x="5068" y="65316"/>
                    </a:cubicBezTo>
                    <a:cubicBezTo>
                      <a:pt x="7445" y="69883"/>
                      <a:pt x="10636" y="73887"/>
                      <a:pt x="14640" y="77328"/>
                    </a:cubicBezTo>
                    <a:cubicBezTo>
                      <a:pt x="18394" y="80582"/>
                      <a:pt x="23899" y="83960"/>
                      <a:pt x="31156" y="87463"/>
                    </a:cubicBezTo>
                    <a:cubicBezTo>
                      <a:pt x="31594" y="87714"/>
                      <a:pt x="32095" y="87901"/>
                      <a:pt x="32596" y="88152"/>
                    </a:cubicBezTo>
                    <a:cubicBezTo>
                      <a:pt x="41104" y="92218"/>
                      <a:pt x="46735" y="95159"/>
                      <a:pt x="49488" y="96973"/>
                    </a:cubicBezTo>
                    <a:cubicBezTo>
                      <a:pt x="49988" y="97348"/>
                      <a:pt x="50489" y="97661"/>
                      <a:pt x="50989" y="98037"/>
                    </a:cubicBezTo>
                    <a:cubicBezTo>
                      <a:pt x="53054" y="99538"/>
                      <a:pt x="54618" y="101102"/>
                      <a:pt x="55806" y="102729"/>
                    </a:cubicBezTo>
                    <a:cubicBezTo>
                      <a:pt x="57246" y="104731"/>
                      <a:pt x="57934" y="106983"/>
                      <a:pt x="57934" y="109548"/>
                    </a:cubicBezTo>
                    <a:cubicBezTo>
                      <a:pt x="57934" y="114115"/>
                      <a:pt x="56307" y="117556"/>
                      <a:pt x="53054" y="119871"/>
                    </a:cubicBezTo>
                    <a:cubicBezTo>
                      <a:pt x="52428" y="120309"/>
                      <a:pt x="51740" y="120747"/>
                      <a:pt x="50989" y="121060"/>
                    </a:cubicBezTo>
                    <a:cubicBezTo>
                      <a:pt x="47986" y="122561"/>
                      <a:pt x="43982" y="123312"/>
                      <a:pt x="39102" y="123312"/>
                    </a:cubicBezTo>
                    <a:cubicBezTo>
                      <a:pt x="36600" y="123312"/>
                      <a:pt x="33972" y="123124"/>
                      <a:pt x="31156" y="122749"/>
                    </a:cubicBezTo>
                    <a:cubicBezTo>
                      <a:pt x="28341" y="122374"/>
                      <a:pt x="25401" y="121748"/>
                      <a:pt x="22335" y="120935"/>
                    </a:cubicBezTo>
                    <a:cubicBezTo>
                      <a:pt x="16267" y="119308"/>
                      <a:pt x="8822" y="116555"/>
                      <a:pt x="0" y="112676"/>
                    </a:cubicBezTo>
                    <a:lnTo>
                      <a:pt x="0" y="138327"/>
                    </a:lnTo>
                    <a:cubicBezTo>
                      <a:pt x="9197" y="142832"/>
                      <a:pt x="19582" y="145397"/>
                      <a:pt x="31156" y="146023"/>
                    </a:cubicBezTo>
                    <a:lnTo>
                      <a:pt x="31156" y="158410"/>
                    </a:lnTo>
                    <a:lnTo>
                      <a:pt x="50927" y="158410"/>
                    </a:lnTo>
                    <a:lnTo>
                      <a:pt x="50927" y="145022"/>
                    </a:lnTo>
                    <a:cubicBezTo>
                      <a:pt x="59498" y="143520"/>
                      <a:pt x="66630" y="140517"/>
                      <a:pt x="72261" y="136013"/>
                    </a:cubicBezTo>
                    <a:cubicBezTo>
                      <a:pt x="80707" y="129256"/>
                      <a:pt x="84961" y="119996"/>
                      <a:pt x="84961" y="108234"/>
                    </a:cubicBezTo>
                    <a:cubicBezTo>
                      <a:pt x="84773" y="99663"/>
                      <a:pt x="82584" y="92531"/>
                      <a:pt x="78017" y="86650"/>
                    </a:cubicBezTo>
                    <a:lnTo>
                      <a:pt x="78017" y="86650"/>
                    </a:lnTo>
                    <a:close/>
                  </a:path>
                </a:pathLst>
              </a:custGeom>
              <a:grpFill/>
              <a:ln w="6251" cap="flat">
                <a:noFill/>
                <a:prstDash val="solid"/>
                <a:miter/>
              </a:ln>
            </p:spPr>
            <p:txBody>
              <a:bodyPr rtlCol="0" anchor="ctr"/>
              <a:lstStyle/>
              <a:p>
                <a:endParaRPr lang="en-US"/>
              </a:p>
            </p:txBody>
          </p:sp>
        </p:grpSp>
        <p:sp>
          <p:nvSpPr>
            <p:cNvPr id="450" name="Freeform: Shape 449">
              <a:extLst>
                <a:ext uri="{FF2B5EF4-FFF2-40B4-BE49-F238E27FC236}">
                  <a16:creationId xmlns:a16="http://schemas.microsoft.com/office/drawing/2014/main" id="{96853776-EEED-F9DE-6378-569F3CC9F5D9}"/>
                </a:ext>
              </a:extLst>
            </p:cNvPr>
            <p:cNvSpPr/>
            <p:nvPr/>
          </p:nvSpPr>
          <p:spPr>
            <a:xfrm>
              <a:off x="7057428" y="4874048"/>
              <a:ext cx="182184" cy="182184"/>
            </a:xfrm>
            <a:custGeom>
              <a:avLst/>
              <a:gdLst>
                <a:gd name="connsiteX0" fmla="*/ 91092 w 182184"/>
                <a:gd name="connsiteY0" fmla="*/ 0 h 182184"/>
                <a:gd name="connsiteX1" fmla="*/ 182184 w 182184"/>
                <a:gd name="connsiteY1" fmla="*/ 91092 h 182184"/>
                <a:gd name="connsiteX2" fmla="*/ 91092 w 182184"/>
                <a:gd name="connsiteY2" fmla="*/ 182184 h 182184"/>
                <a:gd name="connsiteX3" fmla="*/ 0 w 182184"/>
                <a:gd name="connsiteY3" fmla="*/ 91092 h 182184"/>
                <a:gd name="connsiteX4" fmla="*/ 91092 w 182184"/>
                <a:gd name="connsiteY4" fmla="*/ 0 h 182184"/>
                <a:gd name="connsiteX5" fmla="*/ 91092 w 182184"/>
                <a:gd name="connsiteY5" fmla="*/ 0 h 182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184" h="182184">
                  <a:moveTo>
                    <a:pt x="91092" y="0"/>
                  </a:moveTo>
                  <a:cubicBezTo>
                    <a:pt x="141393" y="0"/>
                    <a:pt x="182184" y="40791"/>
                    <a:pt x="182184" y="91092"/>
                  </a:cubicBezTo>
                  <a:cubicBezTo>
                    <a:pt x="182184" y="141393"/>
                    <a:pt x="141393" y="182184"/>
                    <a:pt x="91092" y="182184"/>
                  </a:cubicBezTo>
                  <a:cubicBezTo>
                    <a:pt x="40791" y="182184"/>
                    <a:pt x="0" y="141393"/>
                    <a:pt x="0" y="91092"/>
                  </a:cubicBezTo>
                  <a:cubicBezTo>
                    <a:pt x="63" y="40791"/>
                    <a:pt x="40791" y="0"/>
                    <a:pt x="91092" y="0"/>
                  </a:cubicBezTo>
                  <a:lnTo>
                    <a:pt x="91092" y="0"/>
                  </a:lnTo>
                  <a:close/>
                </a:path>
              </a:pathLst>
            </a:custGeom>
            <a:solidFill>
              <a:srgbClr val="A0E13A"/>
            </a:solidFill>
            <a:ln w="6251" cap="flat">
              <a:noFill/>
              <a:prstDash val="solid"/>
              <a:miter/>
            </a:ln>
          </p:spPr>
          <p:txBody>
            <a:bodyPr rtlCol="0" anchor="ctr"/>
            <a:lstStyle/>
            <a:p>
              <a:endParaRPr lang="en-US"/>
            </a:p>
          </p:txBody>
        </p:sp>
        <p:sp>
          <p:nvSpPr>
            <p:cNvPr id="549" name="Freeform: Shape 548">
              <a:extLst>
                <a:ext uri="{FF2B5EF4-FFF2-40B4-BE49-F238E27FC236}">
                  <a16:creationId xmlns:a16="http://schemas.microsoft.com/office/drawing/2014/main" id="{7C9A5DFB-D96E-C583-5446-4A3FB4979624}"/>
                </a:ext>
              </a:extLst>
            </p:cNvPr>
            <p:cNvSpPr/>
            <p:nvPr/>
          </p:nvSpPr>
          <p:spPr>
            <a:xfrm>
              <a:off x="6944489" y="4264524"/>
              <a:ext cx="231903" cy="500632"/>
            </a:xfrm>
            <a:custGeom>
              <a:avLst/>
              <a:gdLst>
                <a:gd name="connsiteX0" fmla="*/ 184449 w 231903"/>
                <a:gd name="connsiteY0" fmla="*/ 10542 h 500632"/>
                <a:gd name="connsiteX1" fmla="*/ 221361 w 231903"/>
                <a:gd name="connsiteY1" fmla="*/ 5287 h 500632"/>
                <a:gd name="connsiteX2" fmla="*/ 226616 w 231903"/>
                <a:gd name="connsiteY2" fmla="*/ 42199 h 500632"/>
                <a:gd name="connsiteX3" fmla="*/ 59322 w 231903"/>
                <a:gd name="connsiteY3" fmla="*/ 265237 h 500632"/>
                <a:gd name="connsiteX4" fmla="*/ 204219 w 231903"/>
                <a:gd name="connsiteY4" fmla="*/ 458433 h 500632"/>
                <a:gd name="connsiteX5" fmla="*/ 198963 w 231903"/>
                <a:gd name="connsiteY5" fmla="*/ 495345 h 500632"/>
                <a:gd name="connsiteX6" fmla="*/ 162051 w 231903"/>
                <a:gd name="connsiteY6" fmla="*/ 490090 h 500632"/>
                <a:gd name="connsiteX7" fmla="*/ 5580 w 231903"/>
                <a:gd name="connsiteY7" fmla="*/ 281504 h 500632"/>
                <a:gd name="connsiteX8" fmla="*/ 5267 w 231903"/>
                <a:gd name="connsiteY8" fmla="*/ 249472 h 500632"/>
                <a:gd name="connsiteX9" fmla="*/ 184449 w 231903"/>
                <a:gd name="connsiteY9" fmla="*/ 10542 h 500632"/>
                <a:gd name="connsiteX10" fmla="*/ 184449 w 231903"/>
                <a:gd name="connsiteY10" fmla="*/ 10542 h 500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1903" h="500632">
                  <a:moveTo>
                    <a:pt x="184449" y="10542"/>
                  </a:moveTo>
                  <a:cubicBezTo>
                    <a:pt x="193208" y="-1094"/>
                    <a:pt x="209724" y="-3472"/>
                    <a:pt x="221361" y="5287"/>
                  </a:cubicBezTo>
                  <a:cubicBezTo>
                    <a:pt x="232998" y="14046"/>
                    <a:pt x="235375" y="30563"/>
                    <a:pt x="226616" y="42199"/>
                  </a:cubicBezTo>
                  <a:lnTo>
                    <a:pt x="59322" y="265237"/>
                  </a:lnTo>
                  <a:lnTo>
                    <a:pt x="204219" y="458433"/>
                  </a:lnTo>
                  <a:cubicBezTo>
                    <a:pt x="212915" y="470070"/>
                    <a:pt x="210600" y="486586"/>
                    <a:pt x="198963" y="495345"/>
                  </a:cubicBezTo>
                  <a:cubicBezTo>
                    <a:pt x="187327" y="504104"/>
                    <a:pt x="170810" y="501727"/>
                    <a:pt x="162051" y="490090"/>
                  </a:cubicBezTo>
                  <a:lnTo>
                    <a:pt x="5580" y="281504"/>
                  </a:lnTo>
                  <a:cubicBezTo>
                    <a:pt x="-1552" y="272370"/>
                    <a:pt x="-2053" y="259231"/>
                    <a:pt x="5267" y="249472"/>
                  </a:cubicBezTo>
                  <a:lnTo>
                    <a:pt x="184449" y="10542"/>
                  </a:lnTo>
                  <a:lnTo>
                    <a:pt x="184449" y="10542"/>
                  </a:lnTo>
                  <a:close/>
                </a:path>
              </a:pathLst>
            </a:custGeom>
            <a:solidFill>
              <a:srgbClr val="A0E13A"/>
            </a:solidFill>
            <a:ln w="6251" cap="flat">
              <a:noFill/>
              <a:prstDash val="solid"/>
              <a:miter/>
            </a:ln>
          </p:spPr>
          <p:txBody>
            <a:bodyPr rtlCol="0" anchor="ctr"/>
            <a:lstStyle/>
            <a:p>
              <a:endParaRPr lang="en-US"/>
            </a:p>
          </p:txBody>
        </p:sp>
      </p:grpSp>
      <p:grpSp>
        <p:nvGrpSpPr>
          <p:cNvPr id="567" name="Group 566">
            <a:extLst>
              <a:ext uri="{FF2B5EF4-FFF2-40B4-BE49-F238E27FC236}">
                <a16:creationId xmlns:a16="http://schemas.microsoft.com/office/drawing/2014/main" id="{9772083E-E2D2-E216-7244-1FFD73E17B40}"/>
              </a:ext>
            </a:extLst>
          </p:cNvPr>
          <p:cNvGrpSpPr/>
          <p:nvPr/>
        </p:nvGrpSpPr>
        <p:grpSpPr>
          <a:xfrm>
            <a:off x="3016340" y="3233376"/>
            <a:ext cx="2217805" cy="3273510"/>
            <a:chOff x="3016340" y="3233376"/>
            <a:chExt cx="2217805" cy="3273510"/>
          </a:xfrm>
        </p:grpSpPr>
        <p:sp>
          <p:nvSpPr>
            <p:cNvPr id="47" name="Freeform: Shape 46">
              <a:extLst>
                <a:ext uri="{FF2B5EF4-FFF2-40B4-BE49-F238E27FC236}">
                  <a16:creationId xmlns:a16="http://schemas.microsoft.com/office/drawing/2014/main" id="{6BEC08CE-5F29-6747-5981-AA79CB1B4B25}"/>
                </a:ext>
              </a:extLst>
            </p:cNvPr>
            <p:cNvSpPr/>
            <p:nvPr/>
          </p:nvSpPr>
          <p:spPr>
            <a:xfrm>
              <a:off x="3016340" y="3233376"/>
              <a:ext cx="2217805" cy="3273510"/>
            </a:xfrm>
            <a:custGeom>
              <a:avLst/>
              <a:gdLst>
                <a:gd name="connsiteX0" fmla="*/ 1089602 w 2217805"/>
                <a:gd name="connsiteY0" fmla="*/ 766600 h 3273510"/>
                <a:gd name="connsiteX1" fmla="*/ 1854000 w 2217805"/>
                <a:gd name="connsiteY1" fmla="*/ 1605136 h 3273510"/>
                <a:gd name="connsiteX2" fmla="*/ 1854000 w 2217805"/>
                <a:gd name="connsiteY2" fmla="*/ 3273511 h 3273510"/>
                <a:gd name="connsiteX3" fmla="*/ 2217806 w 2217805"/>
                <a:gd name="connsiteY3" fmla="*/ 3273511 h 3273510"/>
                <a:gd name="connsiteX4" fmla="*/ 2217806 w 2217805"/>
                <a:gd name="connsiteY4" fmla="*/ 1499905 h 3273510"/>
                <a:gd name="connsiteX5" fmla="*/ 1089039 w 2217805"/>
                <a:gd name="connsiteY5" fmla="*/ 354496 h 3273510"/>
                <a:gd name="connsiteX6" fmla="*/ 0 w 2217805"/>
                <a:gd name="connsiteY6" fmla="*/ 561330 h 3273510"/>
                <a:gd name="connsiteX7" fmla="*/ 1089602 w 2217805"/>
                <a:gd name="connsiteY7" fmla="*/ 766600 h 3273510"/>
                <a:gd name="connsiteX8" fmla="*/ 1089602 w 2217805"/>
                <a:gd name="connsiteY8" fmla="*/ 766600 h 3273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17805" h="3273510">
                  <a:moveTo>
                    <a:pt x="1089602" y="766600"/>
                  </a:moveTo>
                  <a:cubicBezTo>
                    <a:pt x="1524041" y="843428"/>
                    <a:pt x="1854000" y="1108008"/>
                    <a:pt x="1854000" y="1605136"/>
                  </a:cubicBezTo>
                  <a:lnTo>
                    <a:pt x="1854000" y="3273511"/>
                  </a:lnTo>
                  <a:lnTo>
                    <a:pt x="2217806" y="3273511"/>
                  </a:lnTo>
                  <a:lnTo>
                    <a:pt x="2217806" y="1499905"/>
                  </a:lnTo>
                  <a:cubicBezTo>
                    <a:pt x="2217806" y="793628"/>
                    <a:pt x="1722680" y="434264"/>
                    <a:pt x="1089039" y="354496"/>
                  </a:cubicBezTo>
                  <a:cubicBezTo>
                    <a:pt x="863436" y="-217708"/>
                    <a:pt x="0" y="-60048"/>
                    <a:pt x="0" y="561330"/>
                  </a:cubicBezTo>
                  <a:cubicBezTo>
                    <a:pt x="0" y="1183522"/>
                    <a:pt x="865313" y="1340306"/>
                    <a:pt x="1089602" y="766600"/>
                  </a:cubicBezTo>
                  <a:lnTo>
                    <a:pt x="1089602" y="766600"/>
                  </a:lnTo>
                  <a:close/>
                </a:path>
              </a:pathLst>
            </a:custGeom>
            <a:solidFill>
              <a:srgbClr val="B2E3ED"/>
            </a:solidFill>
            <a:ln w="6251" cap="flat">
              <a:noFill/>
              <a:prstDash val="solid"/>
              <a:miter/>
            </a:ln>
          </p:spPr>
          <p:txBody>
            <a:bodyPr rtlCol="0" anchor="ctr"/>
            <a:lstStyle/>
            <a:p>
              <a:endParaRPr lang="en-US"/>
            </a:p>
          </p:txBody>
        </p:sp>
        <p:grpSp>
          <p:nvGrpSpPr>
            <p:cNvPr id="100" name="Graphic 34">
              <a:extLst>
                <a:ext uri="{FF2B5EF4-FFF2-40B4-BE49-F238E27FC236}">
                  <a16:creationId xmlns:a16="http://schemas.microsoft.com/office/drawing/2014/main" id="{6F1BFE75-9764-0961-CB38-0810BE474CD3}"/>
                </a:ext>
              </a:extLst>
            </p:cNvPr>
            <p:cNvGrpSpPr/>
            <p:nvPr/>
          </p:nvGrpSpPr>
          <p:grpSpPr>
            <a:xfrm>
              <a:off x="3276353" y="3444164"/>
              <a:ext cx="674682" cy="690260"/>
              <a:chOff x="2437951" y="2487701"/>
              <a:chExt cx="674682" cy="690260"/>
            </a:xfrm>
            <a:solidFill>
              <a:schemeClr val="tx1"/>
            </a:solidFill>
          </p:grpSpPr>
          <p:sp>
            <p:nvSpPr>
              <p:cNvPr id="101" name="Freeform: Shape 100">
                <a:extLst>
                  <a:ext uri="{FF2B5EF4-FFF2-40B4-BE49-F238E27FC236}">
                    <a16:creationId xmlns:a16="http://schemas.microsoft.com/office/drawing/2014/main" id="{5A7DD880-7E7A-889A-AC77-95216291161E}"/>
                  </a:ext>
                </a:extLst>
              </p:cNvPr>
              <p:cNvSpPr/>
              <p:nvPr/>
            </p:nvSpPr>
            <p:spPr>
              <a:xfrm>
                <a:off x="2490900" y="2487701"/>
                <a:ext cx="104215" cy="126505"/>
              </a:xfrm>
              <a:custGeom>
                <a:avLst/>
                <a:gdLst>
                  <a:gd name="connsiteX0" fmla="*/ 99956 w 104215"/>
                  <a:gd name="connsiteY0" fmla="*/ 57683 h 126505"/>
                  <a:gd name="connsiteX1" fmla="*/ 97766 w 104215"/>
                  <a:gd name="connsiteY1" fmla="*/ 57496 h 126505"/>
                  <a:gd name="connsiteX2" fmla="*/ 98204 w 104215"/>
                  <a:gd name="connsiteY2" fmla="*/ 44983 h 126505"/>
                  <a:gd name="connsiteX3" fmla="*/ 52095 w 104215"/>
                  <a:gd name="connsiteY3" fmla="*/ 0 h 126505"/>
                  <a:gd name="connsiteX4" fmla="*/ 5986 w 104215"/>
                  <a:gd name="connsiteY4" fmla="*/ 44983 h 126505"/>
                  <a:gd name="connsiteX5" fmla="*/ 6424 w 104215"/>
                  <a:gd name="connsiteY5" fmla="*/ 57496 h 126505"/>
                  <a:gd name="connsiteX6" fmla="*/ 4297 w 104215"/>
                  <a:gd name="connsiteY6" fmla="*/ 57683 h 126505"/>
                  <a:gd name="connsiteX7" fmla="*/ 1106 w 104215"/>
                  <a:gd name="connsiteY7" fmla="*/ 72636 h 126505"/>
                  <a:gd name="connsiteX8" fmla="*/ 10991 w 104215"/>
                  <a:gd name="connsiteY8" fmla="*/ 82834 h 126505"/>
                  <a:gd name="connsiteX9" fmla="*/ 52033 w 104215"/>
                  <a:gd name="connsiteY9" fmla="*/ 126503 h 126505"/>
                  <a:gd name="connsiteX10" fmla="*/ 52095 w 104215"/>
                  <a:gd name="connsiteY10" fmla="*/ 126503 h 126505"/>
                  <a:gd name="connsiteX11" fmla="*/ 52158 w 104215"/>
                  <a:gd name="connsiteY11" fmla="*/ 126503 h 126505"/>
                  <a:gd name="connsiteX12" fmla="*/ 93199 w 104215"/>
                  <a:gd name="connsiteY12" fmla="*/ 82834 h 126505"/>
                  <a:gd name="connsiteX13" fmla="*/ 103022 w 104215"/>
                  <a:gd name="connsiteY13" fmla="*/ 72636 h 126505"/>
                  <a:gd name="connsiteX14" fmla="*/ 99956 w 104215"/>
                  <a:gd name="connsiteY14" fmla="*/ 57683 h 126505"/>
                  <a:gd name="connsiteX15" fmla="*/ 99956 w 104215"/>
                  <a:gd name="connsiteY15" fmla="*/ 57683 h 126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4215" h="126505">
                    <a:moveTo>
                      <a:pt x="99956" y="57683"/>
                    </a:moveTo>
                    <a:cubicBezTo>
                      <a:pt x="99268" y="57433"/>
                      <a:pt x="98517" y="57371"/>
                      <a:pt x="97766" y="57496"/>
                    </a:cubicBezTo>
                    <a:cubicBezTo>
                      <a:pt x="97954" y="54868"/>
                      <a:pt x="98142" y="46735"/>
                      <a:pt x="98204" y="44983"/>
                    </a:cubicBezTo>
                    <a:cubicBezTo>
                      <a:pt x="98830" y="18143"/>
                      <a:pt x="77621" y="188"/>
                      <a:pt x="52095" y="0"/>
                    </a:cubicBezTo>
                    <a:cubicBezTo>
                      <a:pt x="26632" y="188"/>
                      <a:pt x="5360" y="18143"/>
                      <a:pt x="5986" y="44983"/>
                    </a:cubicBezTo>
                    <a:cubicBezTo>
                      <a:pt x="6049" y="46735"/>
                      <a:pt x="6236" y="54931"/>
                      <a:pt x="6424" y="57496"/>
                    </a:cubicBezTo>
                    <a:cubicBezTo>
                      <a:pt x="5673" y="57433"/>
                      <a:pt x="4985" y="57496"/>
                      <a:pt x="4297" y="57683"/>
                    </a:cubicBezTo>
                    <a:cubicBezTo>
                      <a:pt x="230" y="59060"/>
                      <a:pt x="-1209" y="65754"/>
                      <a:pt x="1106" y="72636"/>
                    </a:cubicBezTo>
                    <a:cubicBezTo>
                      <a:pt x="3108" y="78579"/>
                      <a:pt x="7237" y="82709"/>
                      <a:pt x="10991" y="82834"/>
                    </a:cubicBezTo>
                    <a:cubicBezTo>
                      <a:pt x="14933" y="127567"/>
                      <a:pt x="52033" y="126503"/>
                      <a:pt x="52033" y="126503"/>
                    </a:cubicBezTo>
                    <a:lnTo>
                      <a:pt x="52095" y="126503"/>
                    </a:lnTo>
                    <a:lnTo>
                      <a:pt x="52158" y="126503"/>
                    </a:lnTo>
                    <a:cubicBezTo>
                      <a:pt x="52158" y="126503"/>
                      <a:pt x="89258" y="127567"/>
                      <a:pt x="93199" y="82834"/>
                    </a:cubicBezTo>
                    <a:cubicBezTo>
                      <a:pt x="96891" y="82709"/>
                      <a:pt x="101020" y="78579"/>
                      <a:pt x="103022" y="72636"/>
                    </a:cubicBezTo>
                    <a:cubicBezTo>
                      <a:pt x="105462" y="65691"/>
                      <a:pt x="104023" y="59060"/>
                      <a:pt x="99956" y="57683"/>
                    </a:cubicBezTo>
                    <a:lnTo>
                      <a:pt x="99956" y="57683"/>
                    </a:lnTo>
                    <a:close/>
                  </a:path>
                </a:pathLst>
              </a:custGeom>
              <a:grpFill/>
              <a:ln w="6251"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53006DB7-CEB0-B10A-610D-3DC60011C231}"/>
                  </a:ext>
                </a:extLst>
              </p:cNvPr>
              <p:cNvSpPr/>
              <p:nvPr/>
            </p:nvSpPr>
            <p:spPr>
              <a:xfrm>
                <a:off x="2437951" y="2622775"/>
                <a:ext cx="314593" cy="555186"/>
              </a:xfrm>
              <a:custGeom>
                <a:avLst/>
                <a:gdLst>
                  <a:gd name="connsiteX0" fmla="*/ 305997 w 314593"/>
                  <a:gd name="connsiteY0" fmla="*/ 179244 h 555186"/>
                  <a:gd name="connsiteX1" fmla="*/ 233486 w 314593"/>
                  <a:gd name="connsiteY1" fmla="*/ 129444 h 555186"/>
                  <a:gd name="connsiteX2" fmla="*/ 207773 w 314593"/>
                  <a:gd name="connsiteY2" fmla="*/ 45922 h 555186"/>
                  <a:gd name="connsiteX3" fmla="*/ 207773 w 314593"/>
                  <a:gd name="connsiteY3" fmla="*/ 45922 h 555186"/>
                  <a:gd name="connsiteX4" fmla="*/ 150340 w 314593"/>
                  <a:gd name="connsiteY4" fmla="*/ 0 h 555186"/>
                  <a:gd name="connsiteX5" fmla="*/ 129819 w 314593"/>
                  <a:gd name="connsiteY5" fmla="*/ 20583 h 555186"/>
                  <a:gd name="connsiteX6" fmla="*/ 120872 w 314593"/>
                  <a:gd name="connsiteY6" fmla="*/ 20583 h 555186"/>
                  <a:gd name="connsiteX7" fmla="*/ 104981 w 314593"/>
                  <a:gd name="connsiteY7" fmla="*/ 4692 h 555186"/>
                  <a:gd name="connsiteX8" fmla="*/ 104919 w 314593"/>
                  <a:gd name="connsiteY8" fmla="*/ 4630 h 555186"/>
                  <a:gd name="connsiteX9" fmla="*/ 104856 w 314593"/>
                  <a:gd name="connsiteY9" fmla="*/ 4692 h 555186"/>
                  <a:gd name="connsiteX10" fmla="*/ 88965 w 314593"/>
                  <a:gd name="connsiteY10" fmla="*/ 20583 h 555186"/>
                  <a:gd name="connsiteX11" fmla="*/ 80018 w 314593"/>
                  <a:gd name="connsiteY11" fmla="*/ 20583 h 555186"/>
                  <a:gd name="connsiteX12" fmla="*/ 59498 w 314593"/>
                  <a:gd name="connsiteY12" fmla="*/ 63 h 555186"/>
                  <a:gd name="connsiteX13" fmla="*/ 0 w 314593"/>
                  <a:gd name="connsiteY13" fmla="*/ 63251 h 555186"/>
                  <a:gd name="connsiteX14" fmla="*/ 0 w 314593"/>
                  <a:gd name="connsiteY14" fmla="*/ 214404 h 555186"/>
                  <a:gd name="connsiteX15" fmla="*/ 35473 w 314593"/>
                  <a:gd name="connsiteY15" fmla="*/ 252943 h 555186"/>
                  <a:gd name="connsiteX16" fmla="*/ 35473 w 314593"/>
                  <a:gd name="connsiteY16" fmla="*/ 79706 h 555186"/>
                  <a:gd name="connsiteX17" fmla="*/ 40791 w 314593"/>
                  <a:gd name="connsiteY17" fmla="*/ 58184 h 555186"/>
                  <a:gd name="connsiteX18" fmla="*/ 40791 w 314593"/>
                  <a:gd name="connsiteY18" fmla="*/ 524218 h 555186"/>
                  <a:gd name="connsiteX19" fmla="*/ 71698 w 314593"/>
                  <a:gd name="connsiteY19" fmla="*/ 555187 h 555186"/>
                  <a:gd name="connsiteX20" fmla="*/ 102604 w 314593"/>
                  <a:gd name="connsiteY20" fmla="*/ 524218 h 555186"/>
                  <a:gd name="connsiteX21" fmla="*/ 102604 w 314593"/>
                  <a:gd name="connsiteY21" fmla="*/ 299991 h 555186"/>
                  <a:gd name="connsiteX22" fmla="*/ 105106 w 314593"/>
                  <a:gd name="connsiteY22" fmla="*/ 297426 h 555186"/>
                  <a:gd name="connsiteX23" fmla="*/ 107609 w 314593"/>
                  <a:gd name="connsiteY23" fmla="*/ 299991 h 555186"/>
                  <a:gd name="connsiteX24" fmla="*/ 107609 w 314593"/>
                  <a:gd name="connsiteY24" fmla="*/ 524218 h 555186"/>
                  <a:gd name="connsiteX25" fmla="*/ 138515 w 314593"/>
                  <a:gd name="connsiteY25" fmla="*/ 555187 h 555186"/>
                  <a:gd name="connsiteX26" fmla="*/ 169421 w 314593"/>
                  <a:gd name="connsiteY26" fmla="*/ 524218 h 555186"/>
                  <a:gd name="connsiteX27" fmla="*/ 169421 w 314593"/>
                  <a:gd name="connsiteY27" fmla="*/ 62876 h 555186"/>
                  <a:gd name="connsiteX28" fmla="*/ 171423 w 314593"/>
                  <a:gd name="connsiteY28" fmla="*/ 58684 h 555186"/>
                  <a:gd name="connsiteX29" fmla="*/ 197387 w 314593"/>
                  <a:gd name="connsiteY29" fmla="*/ 145710 h 555186"/>
                  <a:gd name="connsiteX30" fmla="*/ 197512 w 314593"/>
                  <a:gd name="connsiteY30" fmla="*/ 145710 h 555186"/>
                  <a:gd name="connsiteX31" fmla="*/ 205333 w 314593"/>
                  <a:gd name="connsiteY31" fmla="*/ 157159 h 555186"/>
                  <a:gd name="connsiteX32" fmla="*/ 284037 w 314593"/>
                  <a:gd name="connsiteY32" fmla="*/ 211151 h 555186"/>
                  <a:gd name="connsiteX33" fmla="*/ 311002 w 314593"/>
                  <a:gd name="connsiteY33" fmla="*/ 206146 h 555186"/>
                  <a:gd name="connsiteX34" fmla="*/ 305997 w 314593"/>
                  <a:gd name="connsiteY34" fmla="*/ 179244 h 555186"/>
                  <a:gd name="connsiteX35" fmla="*/ 305997 w 314593"/>
                  <a:gd name="connsiteY35" fmla="*/ 179244 h 555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14593" h="555186">
                    <a:moveTo>
                      <a:pt x="305997" y="179244"/>
                    </a:moveTo>
                    <a:lnTo>
                      <a:pt x="233486" y="129444"/>
                    </a:lnTo>
                    <a:lnTo>
                      <a:pt x="207773" y="45922"/>
                    </a:lnTo>
                    <a:lnTo>
                      <a:pt x="207773" y="45922"/>
                    </a:lnTo>
                    <a:cubicBezTo>
                      <a:pt x="200515" y="20521"/>
                      <a:pt x="177680" y="1502"/>
                      <a:pt x="150340" y="0"/>
                    </a:cubicBezTo>
                    <a:lnTo>
                      <a:pt x="129819" y="20583"/>
                    </a:lnTo>
                    <a:cubicBezTo>
                      <a:pt x="127379" y="23023"/>
                      <a:pt x="123312" y="23023"/>
                      <a:pt x="120872" y="20583"/>
                    </a:cubicBezTo>
                    <a:lnTo>
                      <a:pt x="104981" y="4692"/>
                    </a:lnTo>
                    <a:cubicBezTo>
                      <a:pt x="104981" y="4692"/>
                      <a:pt x="104981" y="4692"/>
                      <a:pt x="104919" y="4630"/>
                    </a:cubicBezTo>
                    <a:cubicBezTo>
                      <a:pt x="104919" y="4630"/>
                      <a:pt x="104919" y="4630"/>
                      <a:pt x="104856" y="4692"/>
                    </a:cubicBezTo>
                    <a:lnTo>
                      <a:pt x="88965" y="20583"/>
                    </a:lnTo>
                    <a:cubicBezTo>
                      <a:pt x="86525" y="23023"/>
                      <a:pt x="82458" y="23023"/>
                      <a:pt x="80018" y="20583"/>
                    </a:cubicBezTo>
                    <a:lnTo>
                      <a:pt x="59498" y="63"/>
                    </a:lnTo>
                    <a:cubicBezTo>
                      <a:pt x="26464" y="2065"/>
                      <a:pt x="0" y="29718"/>
                      <a:pt x="0" y="63251"/>
                    </a:cubicBezTo>
                    <a:lnTo>
                      <a:pt x="0" y="214404"/>
                    </a:lnTo>
                    <a:cubicBezTo>
                      <a:pt x="0" y="239242"/>
                      <a:pt x="14515" y="249252"/>
                      <a:pt x="35473" y="252943"/>
                    </a:cubicBezTo>
                    <a:lnTo>
                      <a:pt x="35473" y="79706"/>
                    </a:lnTo>
                    <a:cubicBezTo>
                      <a:pt x="35473" y="70759"/>
                      <a:pt x="37350" y="63689"/>
                      <a:pt x="40791" y="58184"/>
                    </a:cubicBezTo>
                    <a:cubicBezTo>
                      <a:pt x="40791" y="58184"/>
                      <a:pt x="40791" y="524030"/>
                      <a:pt x="40791" y="524218"/>
                    </a:cubicBezTo>
                    <a:cubicBezTo>
                      <a:pt x="40791" y="541298"/>
                      <a:pt x="54618" y="555187"/>
                      <a:pt x="71698" y="555187"/>
                    </a:cubicBezTo>
                    <a:cubicBezTo>
                      <a:pt x="88777" y="555187"/>
                      <a:pt x="102604" y="541360"/>
                      <a:pt x="102604" y="524218"/>
                    </a:cubicBezTo>
                    <a:cubicBezTo>
                      <a:pt x="102604" y="524030"/>
                      <a:pt x="102604" y="299991"/>
                      <a:pt x="102604" y="299991"/>
                    </a:cubicBezTo>
                    <a:cubicBezTo>
                      <a:pt x="102604" y="298615"/>
                      <a:pt x="103730" y="297426"/>
                      <a:pt x="105106" y="297426"/>
                    </a:cubicBezTo>
                    <a:cubicBezTo>
                      <a:pt x="106483" y="297426"/>
                      <a:pt x="107609" y="298552"/>
                      <a:pt x="107609" y="299991"/>
                    </a:cubicBezTo>
                    <a:cubicBezTo>
                      <a:pt x="107609" y="299991"/>
                      <a:pt x="107609" y="524030"/>
                      <a:pt x="107609" y="524218"/>
                    </a:cubicBezTo>
                    <a:cubicBezTo>
                      <a:pt x="107609" y="541298"/>
                      <a:pt x="121435" y="555187"/>
                      <a:pt x="138515" y="555187"/>
                    </a:cubicBezTo>
                    <a:cubicBezTo>
                      <a:pt x="155595" y="555187"/>
                      <a:pt x="169421" y="541360"/>
                      <a:pt x="169421" y="524218"/>
                    </a:cubicBezTo>
                    <a:cubicBezTo>
                      <a:pt x="169421" y="524030"/>
                      <a:pt x="169421" y="62876"/>
                      <a:pt x="169421" y="62876"/>
                    </a:cubicBezTo>
                    <a:cubicBezTo>
                      <a:pt x="169421" y="60374"/>
                      <a:pt x="169984" y="58997"/>
                      <a:pt x="171423" y="58684"/>
                    </a:cubicBezTo>
                    <a:lnTo>
                      <a:pt x="197387" y="145710"/>
                    </a:lnTo>
                    <a:lnTo>
                      <a:pt x="197512" y="145710"/>
                    </a:lnTo>
                    <a:cubicBezTo>
                      <a:pt x="198576" y="150214"/>
                      <a:pt x="201266" y="154344"/>
                      <a:pt x="205333" y="157159"/>
                    </a:cubicBezTo>
                    <a:lnTo>
                      <a:pt x="284037" y="211151"/>
                    </a:lnTo>
                    <a:cubicBezTo>
                      <a:pt x="287416" y="213466"/>
                      <a:pt x="300429" y="220035"/>
                      <a:pt x="311002" y="206146"/>
                    </a:cubicBezTo>
                    <a:cubicBezTo>
                      <a:pt x="317446" y="197763"/>
                      <a:pt x="314881" y="185313"/>
                      <a:pt x="305997" y="179244"/>
                    </a:cubicBezTo>
                    <a:lnTo>
                      <a:pt x="305997" y="179244"/>
                    </a:lnTo>
                    <a:close/>
                  </a:path>
                </a:pathLst>
              </a:custGeom>
              <a:grpFill/>
              <a:ln w="6251"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46710EC3-0154-3D94-CF71-83AC1BDC4F4C}"/>
                  </a:ext>
                </a:extLst>
              </p:cNvPr>
              <p:cNvSpPr/>
              <p:nvPr/>
            </p:nvSpPr>
            <p:spPr>
              <a:xfrm>
                <a:off x="2758088" y="2609261"/>
                <a:ext cx="354546" cy="320011"/>
              </a:xfrm>
              <a:custGeom>
                <a:avLst/>
                <a:gdLst>
                  <a:gd name="connsiteX0" fmla="*/ 328708 w 354546"/>
                  <a:gd name="connsiteY0" fmla="*/ 308249 h 320011"/>
                  <a:gd name="connsiteX1" fmla="*/ 24713 w 354546"/>
                  <a:gd name="connsiteY1" fmla="*/ 308249 h 320011"/>
                  <a:gd name="connsiteX2" fmla="*/ 24713 w 354546"/>
                  <a:gd name="connsiteY2" fmla="*/ 31720 h 320011"/>
                  <a:gd name="connsiteX3" fmla="*/ 328708 w 354546"/>
                  <a:gd name="connsiteY3" fmla="*/ 31720 h 320011"/>
                  <a:gd name="connsiteX4" fmla="*/ 328708 w 354546"/>
                  <a:gd name="connsiteY4" fmla="*/ 308249 h 320011"/>
                  <a:gd name="connsiteX5" fmla="*/ 328708 w 354546"/>
                  <a:gd name="connsiteY5" fmla="*/ 308249 h 320011"/>
                  <a:gd name="connsiteX6" fmla="*/ 348603 w 354546"/>
                  <a:gd name="connsiteY6" fmla="*/ 0 h 320011"/>
                  <a:gd name="connsiteX7" fmla="*/ 5881 w 354546"/>
                  <a:gd name="connsiteY7" fmla="*/ 0 h 320011"/>
                  <a:gd name="connsiteX8" fmla="*/ 0 w 354546"/>
                  <a:gd name="connsiteY8" fmla="*/ 5881 h 320011"/>
                  <a:gd name="connsiteX9" fmla="*/ 0 w 354546"/>
                  <a:gd name="connsiteY9" fmla="*/ 25839 h 320011"/>
                  <a:gd name="connsiteX10" fmla="*/ 5881 w 354546"/>
                  <a:gd name="connsiteY10" fmla="*/ 31720 h 320011"/>
                  <a:gd name="connsiteX11" fmla="*/ 12951 w 354546"/>
                  <a:gd name="connsiteY11" fmla="*/ 31720 h 320011"/>
                  <a:gd name="connsiteX12" fmla="*/ 12951 w 354546"/>
                  <a:gd name="connsiteY12" fmla="*/ 320011 h 320011"/>
                  <a:gd name="connsiteX13" fmla="*/ 340469 w 354546"/>
                  <a:gd name="connsiteY13" fmla="*/ 320011 h 320011"/>
                  <a:gd name="connsiteX14" fmla="*/ 340469 w 354546"/>
                  <a:gd name="connsiteY14" fmla="*/ 31720 h 320011"/>
                  <a:gd name="connsiteX15" fmla="*/ 348665 w 354546"/>
                  <a:gd name="connsiteY15" fmla="*/ 31720 h 320011"/>
                  <a:gd name="connsiteX16" fmla="*/ 354546 w 354546"/>
                  <a:gd name="connsiteY16" fmla="*/ 25839 h 320011"/>
                  <a:gd name="connsiteX17" fmla="*/ 354546 w 354546"/>
                  <a:gd name="connsiteY17" fmla="*/ 5881 h 320011"/>
                  <a:gd name="connsiteX18" fmla="*/ 348603 w 354546"/>
                  <a:gd name="connsiteY18" fmla="*/ 0 h 320011"/>
                  <a:gd name="connsiteX19" fmla="*/ 348603 w 354546"/>
                  <a:gd name="connsiteY19" fmla="*/ 0 h 320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54546" h="320011">
                    <a:moveTo>
                      <a:pt x="328708" y="308249"/>
                    </a:moveTo>
                    <a:lnTo>
                      <a:pt x="24713" y="308249"/>
                    </a:lnTo>
                    <a:lnTo>
                      <a:pt x="24713" y="31720"/>
                    </a:lnTo>
                    <a:lnTo>
                      <a:pt x="328708" y="31720"/>
                    </a:lnTo>
                    <a:lnTo>
                      <a:pt x="328708" y="308249"/>
                    </a:lnTo>
                    <a:lnTo>
                      <a:pt x="328708" y="308249"/>
                    </a:lnTo>
                    <a:close/>
                    <a:moveTo>
                      <a:pt x="348603" y="0"/>
                    </a:moveTo>
                    <a:lnTo>
                      <a:pt x="5881" y="0"/>
                    </a:lnTo>
                    <a:cubicBezTo>
                      <a:pt x="2628" y="0"/>
                      <a:pt x="0" y="2628"/>
                      <a:pt x="0" y="5881"/>
                    </a:cubicBezTo>
                    <a:lnTo>
                      <a:pt x="0" y="25839"/>
                    </a:lnTo>
                    <a:cubicBezTo>
                      <a:pt x="0" y="29092"/>
                      <a:pt x="2628" y="31720"/>
                      <a:pt x="5881" y="31720"/>
                    </a:cubicBezTo>
                    <a:lnTo>
                      <a:pt x="12951" y="31720"/>
                    </a:lnTo>
                    <a:lnTo>
                      <a:pt x="12951" y="320011"/>
                    </a:lnTo>
                    <a:lnTo>
                      <a:pt x="340469" y="320011"/>
                    </a:lnTo>
                    <a:lnTo>
                      <a:pt x="340469" y="31720"/>
                    </a:lnTo>
                    <a:lnTo>
                      <a:pt x="348665" y="31720"/>
                    </a:lnTo>
                    <a:cubicBezTo>
                      <a:pt x="351918" y="31720"/>
                      <a:pt x="354546" y="29092"/>
                      <a:pt x="354546" y="25839"/>
                    </a:cubicBezTo>
                    <a:lnTo>
                      <a:pt x="354546" y="5881"/>
                    </a:lnTo>
                    <a:cubicBezTo>
                      <a:pt x="354484" y="2628"/>
                      <a:pt x="351856" y="0"/>
                      <a:pt x="348603" y="0"/>
                    </a:cubicBezTo>
                    <a:lnTo>
                      <a:pt x="348603" y="0"/>
                    </a:lnTo>
                    <a:close/>
                  </a:path>
                </a:pathLst>
              </a:custGeom>
              <a:grpFill/>
              <a:ln w="6251"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CE8C4004-5BA5-DA01-5D0B-F285651A27BD}"/>
                  </a:ext>
                </a:extLst>
              </p:cNvPr>
              <p:cNvSpPr/>
              <p:nvPr/>
            </p:nvSpPr>
            <p:spPr>
              <a:xfrm>
                <a:off x="2804697" y="2716808"/>
                <a:ext cx="263141" cy="137639"/>
              </a:xfrm>
              <a:custGeom>
                <a:avLst/>
                <a:gdLst>
                  <a:gd name="connsiteX0" fmla="*/ 251254 w 263141"/>
                  <a:gd name="connsiteY0" fmla="*/ 3816 h 137639"/>
                  <a:gd name="connsiteX1" fmla="*/ 223101 w 263141"/>
                  <a:gd name="connsiteY1" fmla="*/ 12825 h 137639"/>
                  <a:gd name="connsiteX2" fmla="*/ 214279 w 263141"/>
                  <a:gd name="connsiteY2" fmla="*/ 15641 h 137639"/>
                  <a:gd name="connsiteX3" fmla="*/ 220536 w 263141"/>
                  <a:gd name="connsiteY3" fmla="*/ 22398 h 137639"/>
                  <a:gd name="connsiteX4" fmla="*/ 222037 w 263141"/>
                  <a:gd name="connsiteY4" fmla="*/ 24024 h 137639"/>
                  <a:gd name="connsiteX5" fmla="*/ 131320 w 263141"/>
                  <a:gd name="connsiteY5" fmla="*/ 108172 h 137639"/>
                  <a:gd name="connsiteX6" fmla="*/ 59560 w 263141"/>
                  <a:gd name="connsiteY6" fmla="*/ 29280 h 137639"/>
                  <a:gd name="connsiteX7" fmla="*/ 55556 w 263141"/>
                  <a:gd name="connsiteY7" fmla="*/ 24838 h 137639"/>
                  <a:gd name="connsiteX8" fmla="*/ 51177 w 263141"/>
                  <a:gd name="connsiteY8" fmla="*/ 28904 h 137639"/>
                  <a:gd name="connsiteX9" fmla="*/ 1877 w 263141"/>
                  <a:gd name="connsiteY9" fmla="*/ 75138 h 137639"/>
                  <a:gd name="connsiteX10" fmla="*/ 0 w 263141"/>
                  <a:gd name="connsiteY10" fmla="*/ 76890 h 137639"/>
                  <a:gd name="connsiteX11" fmla="*/ 0 w 263141"/>
                  <a:gd name="connsiteY11" fmla="*/ 79455 h 137639"/>
                  <a:gd name="connsiteX12" fmla="*/ 0 w 263141"/>
                  <a:gd name="connsiteY12" fmla="*/ 91968 h 137639"/>
                  <a:gd name="connsiteX13" fmla="*/ 0 w 263141"/>
                  <a:gd name="connsiteY13" fmla="*/ 105482 h 137639"/>
                  <a:gd name="connsiteX14" fmla="*/ 9948 w 263141"/>
                  <a:gd name="connsiteY14" fmla="*/ 96222 h 137639"/>
                  <a:gd name="connsiteX15" fmla="*/ 54555 w 263141"/>
                  <a:gd name="connsiteY15" fmla="*/ 54430 h 137639"/>
                  <a:gd name="connsiteX16" fmla="*/ 126190 w 263141"/>
                  <a:gd name="connsiteY16" fmla="*/ 133260 h 137639"/>
                  <a:gd name="connsiteX17" fmla="*/ 130194 w 263141"/>
                  <a:gd name="connsiteY17" fmla="*/ 137639 h 137639"/>
                  <a:gd name="connsiteX18" fmla="*/ 134574 w 263141"/>
                  <a:gd name="connsiteY18" fmla="*/ 133572 h 137639"/>
                  <a:gd name="connsiteX19" fmla="*/ 236239 w 263141"/>
                  <a:gd name="connsiteY19" fmla="*/ 39290 h 137639"/>
                  <a:gd name="connsiteX20" fmla="*/ 237740 w 263141"/>
                  <a:gd name="connsiteY20" fmla="*/ 40916 h 137639"/>
                  <a:gd name="connsiteX21" fmla="*/ 243997 w 263141"/>
                  <a:gd name="connsiteY21" fmla="*/ 47736 h 137639"/>
                  <a:gd name="connsiteX22" fmla="*/ 247438 w 263141"/>
                  <a:gd name="connsiteY22" fmla="*/ 39102 h 137639"/>
                  <a:gd name="connsiteX23" fmla="*/ 258512 w 263141"/>
                  <a:gd name="connsiteY23" fmla="*/ 11574 h 137639"/>
                  <a:gd name="connsiteX24" fmla="*/ 263141 w 263141"/>
                  <a:gd name="connsiteY24" fmla="*/ 0 h 137639"/>
                  <a:gd name="connsiteX25" fmla="*/ 251254 w 263141"/>
                  <a:gd name="connsiteY25" fmla="*/ 3816 h 137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63141" h="137639">
                    <a:moveTo>
                      <a:pt x="251254" y="3816"/>
                    </a:moveTo>
                    <a:lnTo>
                      <a:pt x="223101" y="12825"/>
                    </a:lnTo>
                    <a:lnTo>
                      <a:pt x="214279" y="15641"/>
                    </a:lnTo>
                    <a:lnTo>
                      <a:pt x="220536" y="22398"/>
                    </a:lnTo>
                    <a:lnTo>
                      <a:pt x="222037" y="24024"/>
                    </a:lnTo>
                    <a:lnTo>
                      <a:pt x="131320" y="108172"/>
                    </a:lnTo>
                    <a:lnTo>
                      <a:pt x="59560" y="29280"/>
                    </a:lnTo>
                    <a:lnTo>
                      <a:pt x="55556" y="24838"/>
                    </a:lnTo>
                    <a:lnTo>
                      <a:pt x="51177" y="28904"/>
                    </a:lnTo>
                    <a:lnTo>
                      <a:pt x="1877" y="75138"/>
                    </a:lnTo>
                    <a:lnTo>
                      <a:pt x="0" y="76890"/>
                    </a:lnTo>
                    <a:lnTo>
                      <a:pt x="0" y="79455"/>
                    </a:lnTo>
                    <a:lnTo>
                      <a:pt x="0" y="91968"/>
                    </a:lnTo>
                    <a:lnTo>
                      <a:pt x="0" y="105482"/>
                    </a:lnTo>
                    <a:lnTo>
                      <a:pt x="9948" y="96222"/>
                    </a:lnTo>
                    <a:lnTo>
                      <a:pt x="54555" y="54430"/>
                    </a:lnTo>
                    <a:lnTo>
                      <a:pt x="126190" y="133260"/>
                    </a:lnTo>
                    <a:lnTo>
                      <a:pt x="130194" y="137639"/>
                    </a:lnTo>
                    <a:lnTo>
                      <a:pt x="134574" y="133572"/>
                    </a:lnTo>
                    <a:lnTo>
                      <a:pt x="236239" y="39290"/>
                    </a:lnTo>
                    <a:lnTo>
                      <a:pt x="237740" y="40916"/>
                    </a:lnTo>
                    <a:lnTo>
                      <a:pt x="243997" y="47736"/>
                    </a:lnTo>
                    <a:lnTo>
                      <a:pt x="247438" y="39102"/>
                    </a:lnTo>
                    <a:lnTo>
                      <a:pt x="258512" y="11574"/>
                    </a:lnTo>
                    <a:lnTo>
                      <a:pt x="263141" y="0"/>
                    </a:lnTo>
                    <a:lnTo>
                      <a:pt x="251254" y="3816"/>
                    </a:lnTo>
                    <a:close/>
                  </a:path>
                </a:pathLst>
              </a:custGeom>
              <a:grpFill/>
              <a:ln w="6251" cap="flat">
                <a:noFill/>
                <a:prstDash val="solid"/>
                <a:miter/>
              </a:ln>
            </p:spPr>
            <p:txBody>
              <a:bodyPr rtlCol="0" anchor="ctr"/>
              <a:lstStyle/>
              <a:p>
                <a:endParaRPr lang="en-US"/>
              </a:p>
            </p:txBody>
          </p:sp>
        </p:grpSp>
        <p:sp>
          <p:nvSpPr>
            <p:cNvPr id="232" name="Freeform: Shape 231">
              <a:extLst>
                <a:ext uri="{FF2B5EF4-FFF2-40B4-BE49-F238E27FC236}">
                  <a16:creationId xmlns:a16="http://schemas.microsoft.com/office/drawing/2014/main" id="{CF03F4DA-58FC-3784-CFE8-F5035320AB51}"/>
                </a:ext>
              </a:extLst>
            </p:cNvPr>
            <p:cNvSpPr/>
            <p:nvPr/>
          </p:nvSpPr>
          <p:spPr>
            <a:xfrm>
              <a:off x="3929639" y="4874048"/>
              <a:ext cx="182184" cy="182184"/>
            </a:xfrm>
            <a:custGeom>
              <a:avLst/>
              <a:gdLst>
                <a:gd name="connsiteX0" fmla="*/ 91092 w 182184"/>
                <a:gd name="connsiteY0" fmla="*/ 0 h 182184"/>
                <a:gd name="connsiteX1" fmla="*/ 182184 w 182184"/>
                <a:gd name="connsiteY1" fmla="*/ 91092 h 182184"/>
                <a:gd name="connsiteX2" fmla="*/ 91092 w 182184"/>
                <a:gd name="connsiteY2" fmla="*/ 182184 h 182184"/>
                <a:gd name="connsiteX3" fmla="*/ 0 w 182184"/>
                <a:gd name="connsiteY3" fmla="*/ 91092 h 182184"/>
                <a:gd name="connsiteX4" fmla="*/ 91092 w 182184"/>
                <a:gd name="connsiteY4" fmla="*/ 0 h 182184"/>
                <a:gd name="connsiteX5" fmla="*/ 91092 w 182184"/>
                <a:gd name="connsiteY5" fmla="*/ 0 h 182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184" h="182184">
                  <a:moveTo>
                    <a:pt x="91092" y="0"/>
                  </a:moveTo>
                  <a:cubicBezTo>
                    <a:pt x="141393" y="0"/>
                    <a:pt x="182184" y="40791"/>
                    <a:pt x="182184" y="91092"/>
                  </a:cubicBezTo>
                  <a:cubicBezTo>
                    <a:pt x="182184" y="141393"/>
                    <a:pt x="141393" y="182184"/>
                    <a:pt x="91092" y="182184"/>
                  </a:cubicBezTo>
                  <a:cubicBezTo>
                    <a:pt x="40791" y="182184"/>
                    <a:pt x="0" y="141393"/>
                    <a:pt x="0" y="91092"/>
                  </a:cubicBezTo>
                  <a:cubicBezTo>
                    <a:pt x="0" y="40791"/>
                    <a:pt x="40791" y="0"/>
                    <a:pt x="91092" y="0"/>
                  </a:cubicBezTo>
                  <a:lnTo>
                    <a:pt x="91092" y="0"/>
                  </a:lnTo>
                  <a:close/>
                </a:path>
              </a:pathLst>
            </a:custGeom>
            <a:solidFill>
              <a:srgbClr val="5359A6"/>
            </a:solidFill>
            <a:ln w="6251" cap="flat">
              <a:noFill/>
              <a:prstDash val="solid"/>
              <a:miter/>
            </a:ln>
          </p:spPr>
          <p:txBody>
            <a:bodyPr rtlCol="0" anchor="ctr"/>
            <a:lstStyle/>
            <a:p>
              <a:endParaRPr lang="en-US"/>
            </a:p>
          </p:txBody>
        </p:sp>
        <p:sp>
          <p:nvSpPr>
            <p:cNvPr id="550" name="Freeform: Shape 549">
              <a:extLst>
                <a:ext uri="{FF2B5EF4-FFF2-40B4-BE49-F238E27FC236}">
                  <a16:creationId xmlns:a16="http://schemas.microsoft.com/office/drawing/2014/main" id="{95DFE35D-4A73-53AA-A5FA-11976217C013}"/>
                </a:ext>
              </a:extLst>
            </p:cNvPr>
            <p:cNvSpPr/>
            <p:nvPr/>
          </p:nvSpPr>
          <p:spPr>
            <a:xfrm>
              <a:off x="4003370" y="4264489"/>
              <a:ext cx="231903" cy="500542"/>
            </a:xfrm>
            <a:custGeom>
              <a:avLst/>
              <a:gdLst>
                <a:gd name="connsiteX0" fmla="*/ 5287 w 231903"/>
                <a:gd name="connsiteY0" fmla="*/ 42172 h 500542"/>
                <a:gd name="connsiteX1" fmla="*/ 10542 w 231903"/>
                <a:gd name="connsiteY1" fmla="*/ 5260 h 500542"/>
                <a:gd name="connsiteX2" fmla="*/ 47455 w 231903"/>
                <a:gd name="connsiteY2" fmla="*/ 10515 h 500542"/>
                <a:gd name="connsiteX3" fmla="*/ 226636 w 231903"/>
                <a:gd name="connsiteY3" fmla="*/ 249382 h 500542"/>
                <a:gd name="connsiteX4" fmla="*/ 226323 w 231903"/>
                <a:gd name="connsiteY4" fmla="*/ 281414 h 500542"/>
                <a:gd name="connsiteX5" fmla="*/ 69852 w 231903"/>
                <a:gd name="connsiteY5" fmla="*/ 490000 h 500542"/>
                <a:gd name="connsiteX6" fmla="*/ 32940 w 231903"/>
                <a:gd name="connsiteY6" fmla="*/ 495256 h 500542"/>
                <a:gd name="connsiteX7" fmla="*/ 27685 w 231903"/>
                <a:gd name="connsiteY7" fmla="*/ 458343 h 500542"/>
                <a:gd name="connsiteX8" fmla="*/ 172581 w 231903"/>
                <a:gd name="connsiteY8" fmla="*/ 265148 h 500542"/>
                <a:gd name="connsiteX9" fmla="*/ 5287 w 231903"/>
                <a:gd name="connsiteY9" fmla="*/ 42172 h 500542"/>
                <a:gd name="connsiteX10" fmla="*/ 5287 w 231903"/>
                <a:gd name="connsiteY10" fmla="*/ 42172 h 50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1903" h="500542">
                  <a:moveTo>
                    <a:pt x="5287" y="42172"/>
                  </a:moveTo>
                  <a:cubicBezTo>
                    <a:pt x="-3472" y="30536"/>
                    <a:pt x="-1094" y="14019"/>
                    <a:pt x="10542" y="5260"/>
                  </a:cubicBezTo>
                  <a:cubicBezTo>
                    <a:pt x="22179" y="-3436"/>
                    <a:pt x="38696" y="-1121"/>
                    <a:pt x="47455" y="10515"/>
                  </a:cubicBezTo>
                  <a:lnTo>
                    <a:pt x="226636" y="249382"/>
                  </a:lnTo>
                  <a:cubicBezTo>
                    <a:pt x="233956" y="259079"/>
                    <a:pt x="233455" y="272280"/>
                    <a:pt x="226323" y="281414"/>
                  </a:cubicBezTo>
                  <a:lnTo>
                    <a:pt x="69852" y="490000"/>
                  </a:lnTo>
                  <a:cubicBezTo>
                    <a:pt x="61093" y="501637"/>
                    <a:pt x="44577" y="504015"/>
                    <a:pt x="32940" y="495256"/>
                  </a:cubicBezTo>
                  <a:cubicBezTo>
                    <a:pt x="21303" y="486559"/>
                    <a:pt x="18926" y="470043"/>
                    <a:pt x="27685" y="458343"/>
                  </a:cubicBezTo>
                  <a:lnTo>
                    <a:pt x="172581" y="265148"/>
                  </a:lnTo>
                  <a:lnTo>
                    <a:pt x="5287" y="42172"/>
                  </a:lnTo>
                  <a:lnTo>
                    <a:pt x="5287" y="42172"/>
                  </a:lnTo>
                  <a:close/>
                </a:path>
              </a:pathLst>
            </a:custGeom>
            <a:solidFill>
              <a:srgbClr val="5359A6"/>
            </a:solidFill>
            <a:ln w="6251" cap="flat">
              <a:noFill/>
              <a:prstDash val="solid"/>
              <a:miter/>
            </a:ln>
          </p:spPr>
          <p:txBody>
            <a:bodyPr rtlCol="0" anchor="ctr"/>
            <a:lstStyle/>
            <a:p>
              <a:endParaRPr lang="en-US"/>
            </a:p>
          </p:txBody>
        </p:sp>
      </p:grpSp>
      <p:grpSp>
        <p:nvGrpSpPr>
          <p:cNvPr id="569" name="Group 568">
            <a:extLst>
              <a:ext uri="{FF2B5EF4-FFF2-40B4-BE49-F238E27FC236}">
                <a16:creationId xmlns:a16="http://schemas.microsoft.com/office/drawing/2014/main" id="{3E4E5B46-5332-59F0-4F48-37AB820959F3}"/>
              </a:ext>
            </a:extLst>
          </p:cNvPr>
          <p:cNvGrpSpPr/>
          <p:nvPr/>
        </p:nvGrpSpPr>
        <p:grpSpPr>
          <a:xfrm>
            <a:off x="5591633" y="2060640"/>
            <a:ext cx="2478631" cy="4671412"/>
            <a:chOff x="5591633" y="2060640"/>
            <a:chExt cx="2478631" cy="4671412"/>
          </a:xfrm>
        </p:grpSpPr>
        <p:sp>
          <p:nvSpPr>
            <p:cNvPr id="50" name="Freeform: Shape 49">
              <a:extLst>
                <a:ext uri="{FF2B5EF4-FFF2-40B4-BE49-F238E27FC236}">
                  <a16:creationId xmlns:a16="http://schemas.microsoft.com/office/drawing/2014/main" id="{F3567EA3-33C6-594A-656D-345C84F1017D}"/>
                </a:ext>
              </a:extLst>
            </p:cNvPr>
            <p:cNvSpPr/>
            <p:nvPr/>
          </p:nvSpPr>
          <p:spPr>
            <a:xfrm>
              <a:off x="5591633" y="2060640"/>
              <a:ext cx="1814647" cy="4671412"/>
            </a:xfrm>
            <a:custGeom>
              <a:avLst/>
              <a:gdLst>
                <a:gd name="connsiteX0" fmla="*/ 872069 w 1814647"/>
                <a:gd name="connsiteY0" fmla="*/ 982306 h 4671412"/>
                <a:gd name="connsiteX1" fmla="*/ 363805 w 1814647"/>
                <a:gd name="connsiteY1" fmla="*/ 1747830 h 4671412"/>
                <a:gd name="connsiteX2" fmla="*/ 363805 w 1814647"/>
                <a:gd name="connsiteY2" fmla="*/ 4671413 h 4671412"/>
                <a:gd name="connsiteX3" fmla="*/ 0 w 1814647"/>
                <a:gd name="connsiteY3" fmla="*/ 4671413 h 4671412"/>
                <a:gd name="connsiteX4" fmla="*/ 0 w 1814647"/>
                <a:gd name="connsiteY4" fmla="*/ 1642662 h 4671412"/>
                <a:gd name="connsiteX5" fmla="*/ 688259 w 1814647"/>
                <a:gd name="connsiteY5" fmla="*/ 609179 h 4671412"/>
                <a:gd name="connsiteX6" fmla="*/ 1250577 w 1814647"/>
                <a:gd name="connsiteY6" fmla="*/ 0 h 4671412"/>
                <a:gd name="connsiteX7" fmla="*/ 1814648 w 1814647"/>
                <a:gd name="connsiteY7" fmla="*/ 564071 h 4671412"/>
                <a:gd name="connsiteX8" fmla="*/ 872069 w 1814647"/>
                <a:gd name="connsiteY8" fmla="*/ 982306 h 4671412"/>
                <a:gd name="connsiteX9" fmla="*/ 872069 w 1814647"/>
                <a:gd name="connsiteY9" fmla="*/ 982306 h 4671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14647" h="4671412">
                  <a:moveTo>
                    <a:pt x="872069" y="982306"/>
                  </a:moveTo>
                  <a:cubicBezTo>
                    <a:pt x="570515" y="1106682"/>
                    <a:pt x="363805" y="1354433"/>
                    <a:pt x="363805" y="1747830"/>
                  </a:cubicBezTo>
                  <a:lnTo>
                    <a:pt x="363805" y="4671413"/>
                  </a:lnTo>
                  <a:lnTo>
                    <a:pt x="0" y="4671413"/>
                  </a:lnTo>
                  <a:lnTo>
                    <a:pt x="0" y="1642662"/>
                  </a:lnTo>
                  <a:cubicBezTo>
                    <a:pt x="0" y="1111562"/>
                    <a:pt x="279971" y="776598"/>
                    <a:pt x="688259" y="609179"/>
                  </a:cubicBezTo>
                  <a:cubicBezTo>
                    <a:pt x="662295" y="281285"/>
                    <a:pt x="920744" y="0"/>
                    <a:pt x="1250577" y="0"/>
                  </a:cubicBezTo>
                  <a:cubicBezTo>
                    <a:pt x="1562143" y="0"/>
                    <a:pt x="1814648" y="252568"/>
                    <a:pt x="1814648" y="564071"/>
                  </a:cubicBezTo>
                  <a:cubicBezTo>
                    <a:pt x="1814648" y="1057758"/>
                    <a:pt x="1228492" y="1305070"/>
                    <a:pt x="872069" y="982306"/>
                  </a:cubicBezTo>
                  <a:lnTo>
                    <a:pt x="872069" y="982306"/>
                  </a:lnTo>
                  <a:close/>
                </a:path>
              </a:pathLst>
            </a:custGeom>
            <a:solidFill>
              <a:schemeClr val="accent3">
                <a:lumMod val="20000"/>
                <a:lumOff val="80000"/>
              </a:schemeClr>
            </a:solidFill>
            <a:ln w="6251" cap="flat">
              <a:noFill/>
              <a:prstDash val="solid"/>
              <a:miter/>
            </a:ln>
          </p:spPr>
          <p:txBody>
            <a:bodyPr rtlCol="0" anchor="ctr"/>
            <a:lstStyle/>
            <a:p>
              <a:endParaRPr lang="en-US"/>
            </a:p>
          </p:txBody>
        </p:sp>
        <p:grpSp>
          <p:nvGrpSpPr>
            <p:cNvPr id="105" name="Graphic 34">
              <a:extLst>
                <a:ext uri="{FF2B5EF4-FFF2-40B4-BE49-F238E27FC236}">
                  <a16:creationId xmlns:a16="http://schemas.microsoft.com/office/drawing/2014/main" id="{6DC872B8-CA34-9719-49E7-9AA49CA8167D}"/>
                </a:ext>
              </a:extLst>
            </p:cNvPr>
            <p:cNvGrpSpPr/>
            <p:nvPr/>
          </p:nvGrpSpPr>
          <p:grpSpPr>
            <a:xfrm>
              <a:off x="6592457" y="2256713"/>
              <a:ext cx="566197" cy="659104"/>
              <a:chOff x="5754055" y="1300250"/>
              <a:chExt cx="566197" cy="659104"/>
            </a:xfrm>
            <a:solidFill>
              <a:schemeClr val="tx1"/>
            </a:solidFill>
          </p:grpSpPr>
          <p:sp>
            <p:nvSpPr>
              <p:cNvPr id="106" name="Freeform: Shape 105">
                <a:extLst>
                  <a:ext uri="{FF2B5EF4-FFF2-40B4-BE49-F238E27FC236}">
                    <a16:creationId xmlns:a16="http://schemas.microsoft.com/office/drawing/2014/main" id="{CFC44D3B-6F3B-01B5-1395-59E7C53E3EB6}"/>
                  </a:ext>
                </a:extLst>
              </p:cNvPr>
              <p:cNvSpPr/>
              <p:nvPr/>
            </p:nvSpPr>
            <p:spPr>
              <a:xfrm>
                <a:off x="5853660" y="1376452"/>
                <a:ext cx="151082" cy="183563"/>
              </a:xfrm>
              <a:custGeom>
                <a:avLst/>
                <a:gdLst>
                  <a:gd name="connsiteX0" fmla="*/ 15762 w 151082"/>
                  <a:gd name="connsiteY0" fmla="*/ 120184 h 183563"/>
                  <a:gd name="connsiteX1" fmla="*/ 75323 w 151082"/>
                  <a:gd name="connsiteY1" fmla="*/ 183561 h 183563"/>
                  <a:gd name="connsiteX2" fmla="*/ 75448 w 151082"/>
                  <a:gd name="connsiteY2" fmla="*/ 183561 h 183563"/>
                  <a:gd name="connsiteX3" fmla="*/ 75573 w 151082"/>
                  <a:gd name="connsiteY3" fmla="*/ 183561 h 183563"/>
                  <a:gd name="connsiteX4" fmla="*/ 135133 w 151082"/>
                  <a:gd name="connsiteY4" fmla="*/ 120184 h 183563"/>
                  <a:gd name="connsiteX5" fmla="*/ 149460 w 151082"/>
                  <a:gd name="connsiteY5" fmla="*/ 105419 h 183563"/>
                  <a:gd name="connsiteX6" fmla="*/ 144830 w 151082"/>
                  <a:gd name="connsiteY6" fmla="*/ 83710 h 183563"/>
                  <a:gd name="connsiteX7" fmla="*/ 141702 w 151082"/>
                  <a:gd name="connsiteY7" fmla="*/ 83397 h 183563"/>
                  <a:gd name="connsiteX8" fmla="*/ 142328 w 151082"/>
                  <a:gd name="connsiteY8" fmla="*/ 65254 h 183563"/>
                  <a:gd name="connsiteX9" fmla="*/ 75510 w 151082"/>
                  <a:gd name="connsiteY9" fmla="*/ 0 h 183563"/>
                  <a:gd name="connsiteX10" fmla="*/ 8692 w 151082"/>
                  <a:gd name="connsiteY10" fmla="*/ 65254 h 183563"/>
                  <a:gd name="connsiteX11" fmla="*/ 9381 w 151082"/>
                  <a:gd name="connsiteY11" fmla="*/ 83397 h 183563"/>
                  <a:gd name="connsiteX12" fmla="*/ 6252 w 151082"/>
                  <a:gd name="connsiteY12" fmla="*/ 83710 h 183563"/>
                  <a:gd name="connsiteX13" fmla="*/ 1623 w 151082"/>
                  <a:gd name="connsiteY13" fmla="*/ 105419 h 183563"/>
                  <a:gd name="connsiteX14" fmla="*/ 15762 w 151082"/>
                  <a:gd name="connsiteY14" fmla="*/ 120184 h 183563"/>
                  <a:gd name="connsiteX15" fmla="*/ 15762 w 151082"/>
                  <a:gd name="connsiteY15" fmla="*/ 120184 h 183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1082" h="183563">
                    <a:moveTo>
                      <a:pt x="15762" y="120184"/>
                    </a:moveTo>
                    <a:cubicBezTo>
                      <a:pt x="21456" y="185125"/>
                      <a:pt x="75323" y="183561"/>
                      <a:pt x="75323" y="183561"/>
                    </a:cubicBezTo>
                    <a:lnTo>
                      <a:pt x="75448" y="183561"/>
                    </a:lnTo>
                    <a:lnTo>
                      <a:pt x="75573" y="183561"/>
                    </a:lnTo>
                    <a:cubicBezTo>
                      <a:pt x="75573" y="183561"/>
                      <a:pt x="129440" y="185125"/>
                      <a:pt x="135133" y="120184"/>
                    </a:cubicBezTo>
                    <a:cubicBezTo>
                      <a:pt x="140576" y="119996"/>
                      <a:pt x="146520" y="113990"/>
                      <a:pt x="149460" y="105419"/>
                    </a:cubicBezTo>
                    <a:cubicBezTo>
                      <a:pt x="152839" y="95472"/>
                      <a:pt x="150774" y="85712"/>
                      <a:pt x="144830" y="83710"/>
                    </a:cubicBezTo>
                    <a:cubicBezTo>
                      <a:pt x="143829" y="83397"/>
                      <a:pt x="142766" y="83272"/>
                      <a:pt x="141702" y="83397"/>
                    </a:cubicBezTo>
                    <a:cubicBezTo>
                      <a:pt x="142015" y="79643"/>
                      <a:pt x="142265" y="67756"/>
                      <a:pt x="142328" y="65254"/>
                    </a:cubicBezTo>
                    <a:cubicBezTo>
                      <a:pt x="143266" y="26339"/>
                      <a:pt x="112485" y="250"/>
                      <a:pt x="75510" y="0"/>
                    </a:cubicBezTo>
                    <a:cubicBezTo>
                      <a:pt x="38535" y="250"/>
                      <a:pt x="7754" y="26339"/>
                      <a:pt x="8692" y="65254"/>
                    </a:cubicBezTo>
                    <a:cubicBezTo>
                      <a:pt x="8755" y="67819"/>
                      <a:pt x="9005" y="79643"/>
                      <a:pt x="9381" y="83397"/>
                    </a:cubicBezTo>
                    <a:cubicBezTo>
                      <a:pt x="8317" y="83272"/>
                      <a:pt x="7254" y="83397"/>
                      <a:pt x="6252" y="83710"/>
                    </a:cubicBezTo>
                    <a:cubicBezTo>
                      <a:pt x="309" y="85712"/>
                      <a:pt x="-1755" y="95409"/>
                      <a:pt x="1623" y="105419"/>
                    </a:cubicBezTo>
                    <a:cubicBezTo>
                      <a:pt x="4313" y="113990"/>
                      <a:pt x="10319" y="119996"/>
                      <a:pt x="15762" y="120184"/>
                    </a:cubicBezTo>
                    <a:lnTo>
                      <a:pt x="15762" y="120184"/>
                    </a:lnTo>
                    <a:close/>
                  </a:path>
                </a:pathLst>
              </a:custGeom>
              <a:grpFill/>
              <a:ln w="6251"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95AB716E-CD95-7114-4354-1D36CAA4BD21}"/>
                  </a:ext>
                </a:extLst>
              </p:cNvPr>
              <p:cNvSpPr/>
              <p:nvPr/>
            </p:nvSpPr>
            <p:spPr>
              <a:xfrm>
                <a:off x="6008938" y="1300250"/>
                <a:ext cx="311314" cy="219221"/>
              </a:xfrm>
              <a:custGeom>
                <a:avLst/>
                <a:gdLst>
                  <a:gd name="connsiteX0" fmla="*/ 228043 w 311314"/>
                  <a:gd name="connsiteY0" fmla="*/ 75827 h 219221"/>
                  <a:gd name="connsiteX1" fmla="*/ 98350 w 311314"/>
                  <a:gd name="connsiteY1" fmla="*/ 75827 h 219221"/>
                  <a:gd name="connsiteX2" fmla="*/ 94033 w 311314"/>
                  <a:gd name="connsiteY2" fmla="*/ 71510 h 219221"/>
                  <a:gd name="connsiteX3" fmla="*/ 98350 w 311314"/>
                  <a:gd name="connsiteY3" fmla="*/ 67193 h 219221"/>
                  <a:gd name="connsiteX4" fmla="*/ 228043 w 311314"/>
                  <a:gd name="connsiteY4" fmla="*/ 67193 h 219221"/>
                  <a:gd name="connsiteX5" fmla="*/ 232360 w 311314"/>
                  <a:gd name="connsiteY5" fmla="*/ 71510 h 219221"/>
                  <a:gd name="connsiteX6" fmla="*/ 228043 w 311314"/>
                  <a:gd name="connsiteY6" fmla="*/ 75827 h 219221"/>
                  <a:gd name="connsiteX7" fmla="*/ 228043 w 311314"/>
                  <a:gd name="connsiteY7" fmla="*/ 75827 h 219221"/>
                  <a:gd name="connsiteX8" fmla="*/ 228043 w 311314"/>
                  <a:gd name="connsiteY8" fmla="*/ 97474 h 219221"/>
                  <a:gd name="connsiteX9" fmla="*/ 98350 w 311314"/>
                  <a:gd name="connsiteY9" fmla="*/ 97474 h 219221"/>
                  <a:gd name="connsiteX10" fmla="*/ 94033 w 311314"/>
                  <a:gd name="connsiteY10" fmla="*/ 93157 h 219221"/>
                  <a:gd name="connsiteX11" fmla="*/ 98350 w 311314"/>
                  <a:gd name="connsiteY11" fmla="*/ 88840 h 219221"/>
                  <a:gd name="connsiteX12" fmla="*/ 228043 w 311314"/>
                  <a:gd name="connsiteY12" fmla="*/ 88840 h 219221"/>
                  <a:gd name="connsiteX13" fmla="*/ 232360 w 311314"/>
                  <a:gd name="connsiteY13" fmla="*/ 93157 h 219221"/>
                  <a:gd name="connsiteX14" fmla="*/ 228043 w 311314"/>
                  <a:gd name="connsiteY14" fmla="*/ 97474 h 219221"/>
                  <a:gd name="connsiteX15" fmla="*/ 228043 w 311314"/>
                  <a:gd name="connsiteY15" fmla="*/ 97474 h 219221"/>
                  <a:gd name="connsiteX16" fmla="*/ 173988 w 311314"/>
                  <a:gd name="connsiteY16" fmla="*/ 119120 h 219221"/>
                  <a:gd name="connsiteX17" fmla="*/ 98350 w 311314"/>
                  <a:gd name="connsiteY17" fmla="*/ 119120 h 219221"/>
                  <a:gd name="connsiteX18" fmla="*/ 94033 w 311314"/>
                  <a:gd name="connsiteY18" fmla="*/ 114804 h 219221"/>
                  <a:gd name="connsiteX19" fmla="*/ 98350 w 311314"/>
                  <a:gd name="connsiteY19" fmla="*/ 110487 h 219221"/>
                  <a:gd name="connsiteX20" fmla="*/ 173988 w 311314"/>
                  <a:gd name="connsiteY20" fmla="*/ 110487 h 219221"/>
                  <a:gd name="connsiteX21" fmla="*/ 178305 w 311314"/>
                  <a:gd name="connsiteY21" fmla="*/ 114804 h 219221"/>
                  <a:gd name="connsiteX22" fmla="*/ 173988 w 311314"/>
                  <a:gd name="connsiteY22" fmla="*/ 119120 h 219221"/>
                  <a:gd name="connsiteX23" fmla="*/ 173988 w 311314"/>
                  <a:gd name="connsiteY23" fmla="*/ 119120 h 219221"/>
                  <a:gd name="connsiteX24" fmla="*/ 164854 w 311314"/>
                  <a:gd name="connsiteY24" fmla="*/ 0 h 219221"/>
                  <a:gd name="connsiteX25" fmla="*/ 18456 w 311314"/>
                  <a:gd name="connsiteY25" fmla="*/ 100852 h 219221"/>
                  <a:gd name="connsiteX26" fmla="*/ 46234 w 311314"/>
                  <a:gd name="connsiteY26" fmla="*/ 159912 h 219221"/>
                  <a:gd name="connsiteX27" fmla="*/ 0 w 311314"/>
                  <a:gd name="connsiteY27" fmla="*/ 219222 h 219221"/>
                  <a:gd name="connsiteX28" fmla="*/ 70884 w 311314"/>
                  <a:gd name="connsiteY28" fmla="*/ 178118 h 219221"/>
                  <a:gd name="connsiteX29" fmla="*/ 164917 w 311314"/>
                  <a:gd name="connsiteY29" fmla="*/ 201641 h 219221"/>
                  <a:gd name="connsiteX30" fmla="*/ 311315 w 311314"/>
                  <a:gd name="connsiteY30" fmla="*/ 100789 h 219221"/>
                  <a:gd name="connsiteX31" fmla="*/ 164854 w 311314"/>
                  <a:gd name="connsiteY31" fmla="*/ 0 h 219221"/>
                  <a:gd name="connsiteX32" fmla="*/ 164854 w 311314"/>
                  <a:gd name="connsiteY32" fmla="*/ 0 h 219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11314" h="219221">
                    <a:moveTo>
                      <a:pt x="228043" y="75827"/>
                    </a:moveTo>
                    <a:lnTo>
                      <a:pt x="98350" y="75827"/>
                    </a:lnTo>
                    <a:cubicBezTo>
                      <a:pt x="95972" y="75827"/>
                      <a:pt x="94033" y="73887"/>
                      <a:pt x="94033" y="71510"/>
                    </a:cubicBezTo>
                    <a:cubicBezTo>
                      <a:pt x="94033" y="69132"/>
                      <a:pt x="95972" y="67193"/>
                      <a:pt x="98350" y="67193"/>
                    </a:cubicBezTo>
                    <a:lnTo>
                      <a:pt x="228043" y="67193"/>
                    </a:lnTo>
                    <a:cubicBezTo>
                      <a:pt x="230421" y="67193"/>
                      <a:pt x="232360" y="69132"/>
                      <a:pt x="232360" y="71510"/>
                    </a:cubicBezTo>
                    <a:cubicBezTo>
                      <a:pt x="232360" y="73887"/>
                      <a:pt x="230421" y="75827"/>
                      <a:pt x="228043" y="75827"/>
                    </a:cubicBezTo>
                    <a:lnTo>
                      <a:pt x="228043" y="75827"/>
                    </a:lnTo>
                    <a:close/>
                    <a:moveTo>
                      <a:pt x="228043" y="97474"/>
                    </a:moveTo>
                    <a:lnTo>
                      <a:pt x="98350" y="97474"/>
                    </a:lnTo>
                    <a:cubicBezTo>
                      <a:pt x="95972" y="97474"/>
                      <a:pt x="94033" y="95534"/>
                      <a:pt x="94033" y="93157"/>
                    </a:cubicBezTo>
                    <a:cubicBezTo>
                      <a:pt x="94033" y="90779"/>
                      <a:pt x="95972" y="88840"/>
                      <a:pt x="98350" y="88840"/>
                    </a:cubicBezTo>
                    <a:lnTo>
                      <a:pt x="228043" y="88840"/>
                    </a:lnTo>
                    <a:cubicBezTo>
                      <a:pt x="230421" y="88840"/>
                      <a:pt x="232360" y="90779"/>
                      <a:pt x="232360" y="93157"/>
                    </a:cubicBezTo>
                    <a:cubicBezTo>
                      <a:pt x="232360" y="95534"/>
                      <a:pt x="230421" y="97474"/>
                      <a:pt x="228043" y="97474"/>
                    </a:cubicBezTo>
                    <a:lnTo>
                      <a:pt x="228043" y="97474"/>
                    </a:lnTo>
                    <a:close/>
                    <a:moveTo>
                      <a:pt x="173988" y="119120"/>
                    </a:moveTo>
                    <a:lnTo>
                      <a:pt x="98350" y="119120"/>
                    </a:lnTo>
                    <a:cubicBezTo>
                      <a:pt x="95972" y="119120"/>
                      <a:pt x="94033" y="117181"/>
                      <a:pt x="94033" y="114804"/>
                    </a:cubicBezTo>
                    <a:cubicBezTo>
                      <a:pt x="94033" y="112426"/>
                      <a:pt x="95972" y="110487"/>
                      <a:pt x="98350" y="110487"/>
                    </a:cubicBezTo>
                    <a:lnTo>
                      <a:pt x="173988" y="110487"/>
                    </a:lnTo>
                    <a:cubicBezTo>
                      <a:pt x="176366" y="110487"/>
                      <a:pt x="178305" y="112426"/>
                      <a:pt x="178305" y="114804"/>
                    </a:cubicBezTo>
                    <a:cubicBezTo>
                      <a:pt x="178305" y="117118"/>
                      <a:pt x="176366" y="119120"/>
                      <a:pt x="173988" y="119120"/>
                    </a:cubicBezTo>
                    <a:lnTo>
                      <a:pt x="173988" y="119120"/>
                    </a:lnTo>
                    <a:close/>
                    <a:moveTo>
                      <a:pt x="164854" y="0"/>
                    </a:moveTo>
                    <a:cubicBezTo>
                      <a:pt x="83960" y="0"/>
                      <a:pt x="18456" y="45171"/>
                      <a:pt x="18456" y="100852"/>
                    </a:cubicBezTo>
                    <a:cubicBezTo>
                      <a:pt x="18456" y="122937"/>
                      <a:pt x="28779" y="143332"/>
                      <a:pt x="46234" y="159912"/>
                    </a:cubicBezTo>
                    <a:lnTo>
                      <a:pt x="0" y="219222"/>
                    </a:lnTo>
                    <a:lnTo>
                      <a:pt x="70884" y="178118"/>
                    </a:lnTo>
                    <a:cubicBezTo>
                      <a:pt x="96348" y="192820"/>
                      <a:pt x="129068" y="201641"/>
                      <a:pt x="164917" y="201641"/>
                    </a:cubicBezTo>
                    <a:cubicBezTo>
                      <a:pt x="245749" y="201641"/>
                      <a:pt x="311315" y="156471"/>
                      <a:pt x="311315" y="100789"/>
                    </a:cubicBezTo>
                    <a:cubicBezTo>
                      <a:pt x="311252" y="45108"/>
                      <a:pt x="245686" y="0"/>
                      <a:pt x="164854" y="0"/>
                    </a:cubicBezTo>
                    <a:lnTo>
                      <a:pt x="164854" y="0"/>
                    </a:lnTo>
                    <a:close/>
                  </a:path>
                </a:pathLst>
              </a:custGeom>
              <a:grpFill/>
              <a:ln w="6251"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3671784F-0726-7AED-B9AD-C23725B6EECA}"/>
                  </a:ext>
                </a:extLst>
              </p:cNvPr>
              <p:cNvSpPr/>
              <p:nvPr/>
            </p:nvSpPr>
            <p:spPr>
              <a:xfrm>
                <a:off x="5754055" y="1572588"/>
                <a:ext cx="347726" cy="386766"/>
              </a:xfrm>
              <a:custGeom>
                <a:avLst/>
                <a:gdLst>
                  <a:gd name="connsiteX0" fmla="*/ 276092 w 347726"/>
                  <a:gd name="connsiteY0" fmla="*/ 162101 h 386766"/>
                  <a:gd name="connsiteX1" fmla="*/ 268397 w 347726"/>
                  <a:gd name="connsiteY1" fmla="*/ 162101 h 386766"/>
                  <a:gd name="connsiteX2" fmla="*/ 268397 w 347726"/>
                  <a:gd name="connsiteY2" fmla="*/ 84398 h 386766"/>
                  <a:gd name="connsiteX3" fmla="*/ 276092 w 347726"/>
                  <a:gd name="connsiteY3" fmla="*/ 115617 h 386766"/>
                  <a:gd name="connsiteX4" fmla="*/ 276092 w 347726"/>
                  <a:gd name="connsiteY4" fmla="*/ 162101 h 386766"/>
                  <a:gd name="connsiteX5" fmla="*/ 276092 w 347726"/>
                  <a:gd name="connsiteY5" fmla="*/ 162101 h 386766"/>
                  <a:gd name="connsiteX6" fmla="*/ 191006 w 347726"/>
                  <a:gd name="connsiteY6" fmla="*/ 137514 h 386766"/>
                  <a:gd name="connsiteX7" fmla="*/ 185625 w 347726"/>
                  <a:gd name="connsiteY7" fmla="*/ 142957 h 386766"/>
                  <a:gd name="connsiteX8" fmla="*/ 179431 w 347726"/>
                  <a:gd name="connsiteY8" fmla="*/ 142957 h 386766"/>
                  <a:gd name="connsiteX9" fmla="*/ 179431 w 347726"/>
                  <a:gd name="connsiteY9" fmla="*/ 162101 h 386766"/>
                  <a:gd name="connsiteX10" fmla="*/ 168608 w 347726"/>
                  <a:gd name="connsiteY10" fmla="*/ 162101 h 386766"/>
                  <a:gd name="connsiteX11" fmla="*/ 168608 w 347726"/>
                  <a:gd name="connsiteY11" fmla="*/ 142957 h 386766"/>
                  <a:gd name="connsiteX12" fmla="*/ 162414 w 347726"/>
                  <a:gd name="connsiteY12" fmla="*/ 142957 h 386766"/>
                  <a:gd name="connsiteX13" fmla="*/ 156971 w 347726"/>
                  <a:gd name="connsiteY13" fmla="*/ 137514 h 386766"/>
                  <a:gd name="connsiteX14" fmla="*/ 156971 w 347726"/>
                  <a:gd name="connsiteY14" fmla="*/ 79518 h 386766"/>
                  <a:gd name="connsiteX15" fmla="*/ 162414 w 347726"/>
                  <a:gd name="connsiteY15" fmla="*/ 74137 h 386766"/>
                  <a:gd name="connsiteX16" fmla="*/ 185625 w 347726"/>
                  <a:gd name="connsiteY16" fmla="*/ 74137 h 386766"/>
                  <a:gd name="connsiteX17" fmla="*/ 191006 w 347726"/>
                  <a:gd name="connsiteY17" fmla="*/ 79518 h 386766"/>
                  <a:gd name="connsiteX18" fmla="*/ 191006 w 347726"/>
                  <a:gd name="connsiteY18" fmla="*/ 137514 h 386766"/>
                  <a:gd name="connsiteX19" fmla="*/ 191006 w 347726"/>
                  <a:gd name="connsiteY19" fmla="*/ 137514 h 386766"/>
                  <a:gd name="connsiteX20" fmla="*/ 81708 w 347726"/>
                  <a:gd name="connsiteY20" fmla="*/ 162101 h 386766"/>
                  <a:gd name="connsiteX21" fmla="*/ 74012 w 347726"/>
                  <a:gd name="connsiteY21" fmla="*/ 162101 h 386766"/>
                  <a:gd name="connsiteX22" fmla="*/ 74012 w 347726"/>
                  <a:gd name="connsiteY22" fmla="*/ 115617 h 386766"/>
                  <a:gd name="connsiteX23" fmla="*/ 81708 w 347726"/>
                  <a:gd name="connsiteY23" fmla="*/ 84398 h 386766"/>
                  <a:gd name="connsiteX24" fmla="*/ 81708 w 347726"/>
                  <a:gd name="connsiteY24" fmla="*/ 162101 h 386766"/>
                  <a:gd name="connsiteX25" fmla="*/ 81708 w 347726"/>
                  <a:gd name="connsiteY25" fmla="*/ 162101 h 386766"/>
                  <a:gd name="connsiteX26" fmla="*/ 327519 w 347726"/>
                  <a:gd name="connsiteY26" fmla="*/ 162101 h 386766"/>
                  <a:gd name="connsiteX27" fmla="*/ 327519 w 347726"/>
                  <a:gd name="connsiteY27" fmla="*/ 91718 h 386766"/>
                  <a:gd name="connsiteX28" fmla="*/ 240681 w 347726"/>
                  <a:gd name="connsiteY28" fmla="*/ 0 h 386766"/>
                  <a:gd name="connsiteX29" fmla="*/ 210838 w 347726"/>
                  <a:gd name="connsiteY29" fmla="*/ 29843 h 386766"/>
                  <a:gd name="connsiteX30" fmla="*/ 197825 w 347726"/>
                  <a:gd name="connsiteY30" fmla="*/ 29843 h 386766"/>
                  <a:gd name="connsiteX31" fmla="*/ 174739 w 347726"/>
                  <a:gd name="connsiteY31" fmla="*/ 6757 h 386766"/>
                  <a:gd name="connsiteX32" fmla="*/ 174677 w 347726"/>
                  <a:gd name="connsiteY32" fmla="*/ 6694 h 386766"/>
                  <a:gd name="connsiteX33" fmla="*/ 174614 w 347726"/>
                  <a:gd name="connsiteY33" fmla="*/ 6757 h 386766"/>
                  <a:gd name="connsiteX34" fmla="*/ 151528 w 347726"/>
                  <a:gd name="connsiteY34" fmla="*/ 29843 h 386766"/>
                  <a:gd name="connsiteX35" fmla="*/ 138515 w 347726"/>
                  <a:gd name="connsiteY35" fmla="*/ 29843 h 386766"/>
                  <a:gd name="connsiteX36" fmla="*/ 108735 w 347726"/>
                  <a:gd name="connsiteY36" fmla="*/ 63 h 386766"/>
                  <a:gd name="connsiteX37" fmla="*/ 22460 w 347726"/>
                  <a:gd name="connsiteY37" fmla="*/ 91718 h 386766"/>
                  <a:gd name="connsiteX38" fmla="*/ 22460 w 347726"/>
                  <a:gd name="connsiteY38" fmla="*/ 162101 h 386766"/>
                  <a:gd name="connsiteX39" fmla="*/ 0 w 347726"/>
                  <a:gd name="connsiteY39" fmla="*/ 162101 h 386766"/>
                  <a:gd name="connsiteX40" fmla="*/ 21647 w 347726"/>
                  <a:gd name="connsiteY40" fmla="*/ 345287 h 386766"/>
                  <a:gd name="connsiteX41" fmla="*/ 65003 w 347726"/>
                  <a:gd name="connsiteY41" fmla="*/ 345287 h 386766"/>
                  <a:gd name="connsiteX42" fmla="*/ 65003 w 347726"/>
                  <a:gd name="connsiteY42" fmla="*/ 386766 h 386766"/>
                  <a:gd name="connsiteX43" fmla="*/ 282348 w 347726"/>
                  <a:gd name="connsiteY43" fmla="*/ 386766 h 386766"/>
                  <a:gd name="connsiteX44" fmla="*/ 282348 w 347726"/>
                  <a:gd name="connsiteY44" fmla="*/ 345287 h 386766"/>
                  <a:gd name="connsiteX45" fmla="*/ 326142 w 347726"/>
                  <a:gd name="connsiteY45" fmla="*/ 345287 h 386766"/>
                  <a:gd name="connsiteX46" fmla="*/ 347727 w 347726"/>
                  <a:gd name="connsiteY46" fmla="*/ 162101 h 386766"/>
                  <a:gd name="connsiteX47" fmla="*/ 327519 w 347726"/>
                  <a:gd name="connsiteY47" fmla="*/ 162101 h 386766"/>
                  <a:gd name="connsiteX48" fmla="*/ 327519 w 347726"/>
                  <a:gd name="connsiteY48" fmla="*/ 162101 h 386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347726" h="386766">
                    <a:moveTo>
                      <a:pt x="276092" y="162101"/>
                    </a:moveTo>
                    <a:lnTo>
                      <a:pt x="268397" y="162101"/>
                    </a:lnTo>
                    <a:cubicBezTo>
                      <a:pt x="268397" y="114553"/>
                      <a:pt x="268397" y="84398"/>
                      <a:pt x="268397" y="84398"/>
                    </a:cubicBezTo>
                    <a:cubicBezTo>
                      <a:pt x="273339" y="92406"/>
                      <a:pt x="276092" y="102604"/>
                      <a:pt x="276092" y="115617"/>
                    </a:cubicBezTo>
                    <a:lnTo>
                      <a:pt x="276092" y="162101"/>
                    </a:lnTo>
                    <a:lnTo>
                      <a:pt x="276092" y="162101"/>
                    </a:lnTo>
                    <a:close/>
                    <a:moveTo>
                      <a:pt x="191006" y="137514"/>
                    </a:moveTo>
                    <a:cubicBezTo>
                      <a:pt x="191006" y="140517"/>
                      <a:pt x="188566" y="142957"/>
                      <a:pt x="185625" y="142957"/>
                    </a:cubicBezTo>
                    <a:lnTo>
                      <a:pt x="179431" y="142957"/>
                    </a:lnTo>
                    <a:lnTo>
                      <a:pt x="179431" y="162101"/>
                    </a:lnTo>
                    <a:lnTo>
                      <a:pt x="168608" y="162101"/>
                    </a:lnTo>
                    <a:lnTo>
                      <a:pt x="168608" y="142957"/>
                    </a:lnTo>
                    <a:lnTo>
                      <a:pt x="162414" y="142957"/>
                    </a:lnTo>
                    <a:cubicBezTo>
                      <a:pt x="159411" y="142957"/>
                      <a:pt x="156971" y="140517"/>
                      <a:pt x="156971" y="137514"/>
                    </a:cubicBezTo>
                    <a:lnTo>
                      <a:pt x="156971" y="79518"/>
                    </a:lnTo>
                    <a:cubicBezTo>
                      <a:pt x="156971" y="76577"/>
                      <a:pt x="159411" y="74137"/>
                      <a:pt x="162414" y="74137"/>
                    </a:cubicBezTo>
                    <a:lnTo>
                      <a:pt x="185625" y="74137"/>
                    </a:lnTo>
                    <a:cubicBezTo>
                      <a:pt x="188566" y="74137"/>
                      <a:pt x="191006" y="76577"/>
                      <a:pt x="191006" y="79518"/>
                    </a:cubicBezTo>
                    <a:lnTo>
                      <a:pt x="191006" y="137514"/>
                    </a:lnTo>
                    <a:lnTo>
                      <a:pt x="191006" y="137514"/>
                    </a:lnTo>
                    <a:close/>
                    <a:moveTo>
                      <a:pt x="81708" y="162101"/>
                    </a:moveTo>
                    <a:lnTo>
                      <a:pt x="74012" y="162101"/>
                    </a:lnTo>
                    <a:lnTo>
                      <a:pt x="74012" y="115617"/>
                    </a:lnTo>
                    <a:cubicBezTo>
                      <a:pt x="74012" y="102604"/>
                      <a:pt x="76765" y="92406"/>
                      <a:pt x="81708" y="84398"/>
                    </a:cubicBezTo>
                    <a:cubicBezTo>
                      <a:pt x="81708" y="84398"/>
                      <a:pt x="81708" y="114553"/>
                      <a:pt x="81708" y="162101"/>
                    </a:cubicBezTo>
                    <a:lnTo>
                      <a:pt x="81708" y="162101"/>
                    </a:lnTo>
                    <a:close/>
                    <a:moveTo>
                      <a:pt x="327519" y="162101"/>
                    </a:moveTo>
                    <a:lnTo>
                      <a:pt x="327519" y="91718"/>
                    </a:lnTo>
                    <a:cubicBezTo>
                      <a:pt x="327519" y="42856"/>
                      <a:pt x="288855" y="2628"/>
                      <a:pt x="240681" y="0"/>
                    </a:cubicBezTo>
                    <a:lnTo>
                      <a:pt x="210838" y="29843"/>
                    </a:lnTo>
                    <a:cubicBezTo>
                      <a:pt x="207272" y="33409"/>
                      <a:pt x="201391" y="33409"/>
                      <a:pt x="197825" y="29843"/>
                    </a:cubicBezTo>
                    <a:lnTo>
                      <a:pt x="174739" y="6757"/>
                    </a:lnTo>
                    <a:cubicBezTo>
                      <a:pt x="174739" y="6757"/>
                      <a:pt x="174739" y="6694"/>
                      <a:pt x="174677" y="6694"/>
                    </a:cubicBezTo>
                    <a:cubicBezTo>
                      <a:pt x="174677" y="6694"/>
                      <a:pt x="174677" y="6757"/>
                      <a:pt x="174614" y="6757"/>
                    </a:cubicBezTo>
                    <a:lnTo>
                      <a:pt x="151528" y="29843"/>
                    </a:lnTo>
                    <a:cubicBezTo>
                      <a:pt x="147962" y="33409"/>
                      <a:pt x="142081" y="33409"/>
                      <a:pt x="138515" y="29843"/>
                    </a:cubicBezTo>
                    <a:lnTo>
                      <a:pt x="108735" y="63"/>
                    </a:lnTo>
                    <a:cubicBezTo>
                      <a:pt x="60749" y="2940"/>
                      <a:pt x="22460" y="43106"/>
                      <a:pt x="22460" y="91718"/>
                    </a:cubicBezTo>
                    <a:lnTo>
                      <a:pt x="22460" y="162101"/>
                    </a:lnTo>
                    <a:lnTo>
                      <a:pt x="0" y="162101"/>
                    </a:lnTo>
                    <a:lnTo>
                      <a:pt x="21647" y="345287"/>
                    </a:lnTo>
                    <a:lnTo>
                      <a:pt x="65003" y="345287"/>
                    </a:lnTo>
                    <a:lnTo>
                      <a:pt x="65003" y="386766"/>
                    </a:lnTo>
                    <a:lnTo>
                      <a:pt x="282348" y="386766"/>
                    </a:lnTo>
                    <a:lnTo>
                      <a:pt x="282348" y="345287"/>
                    </a:lnTo>
                    <a:lnTo>
                      <a:pt x="326142" y="345287"/>
                    </a:lnTo>
                    <a:lnTo>
                      <a:pt x="347727" y="162101"/>
                    </a:lnTo>
                    <a:lnTo>
                      <a:pt x="327519" y="162101"/>
                    </a:lnTo>
                    <a:lnTo>
                      <a:pt x="327519" y="162101"/>
                    </a:lnTo>
                    <a:close/>
                  </a:path>
                </a:pathLst>
              </a:custGeom>
              <a:grpFill/>
              <a:ln w="6251" cap="flat">
                <a:noFill/>
                <a:prstDash val="solid"/>
                <a:miter/>
              </a:ln>
            </p:spPr>
            <p:txBody>
              <a:bodyPr rtlCol="0" anchor="ctr"/>
              <a:lstStyle/>
              <a:p>
                <a:endParaRPr lang="en-US"/>
              </a:p>
            </p:txBody>
          </p:sp>
        </p:grpSp>
        <p:sp>
          <p:nvSpPr>
            <p:cNvPr id="331" name="Freeform: Shape 330">
              <a:extLst>
                <a:ext uri="{FF2B5EF4-FFF2-40B4-BE49-F238E27FC236}">
                  <a16:creationId xmlns:a16="http://schemas.microsoft.com/office/drawing/2014/main" id="{AF2F9BC5-22FD-1ED8-9107-B931CE242C7D}"/>
                </a:ext>
              </a:extLst>
            </p:cNvPr>
            <p:cNvSpPr/>
            <p:nvPr/>
          </p:nvSpPr>
          <p:spPr>
            <a:xfrm>
              <a:off x="7888080" y="2493390"/>
              <a:ext cx="182184" cy="182184"/>
            </a:xfrm>
            <a:custGeom>
              <a:avLst/>
              <a:gdLst>
                <a:gd name="connsiteX0" fmla="*/ 91092 w 182184"/>
                <a:gd name="connsiteY0" fmla="*/ 0 h 182184"/>
                <a:gd name="connsiteX1" fmla="*/ 182184 w 182184"/>
                <a:gd name="connsiteY1" fmla="*/ 91092 h 182184"/>
                <a:gd name="connsiteX2" fmla="*/ 91092 w 182184"/>
                <a:gd name="connsiteY2" fmla="*/ 182184 h 182184"/>
                <a:gd name="connsiteX3" fmla="*/ 0 w 182184"/>
                <a:gd name="connsiteY3" fmla="*/ 91092 h 182184"/>
                <a:gd name="connsiteX4" fmla="*/ 91092 w 182184"/>
                <a:gd name="connsiteY4" fmla="*/ 0 h 182184"/>
                <a:gd name="connsiteX5" fmla="*/ 91092 w 182184"/>
                <a:gd name="connsiteY5" fmla="*/ 0 h 182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184" h="182184">
                  <a:moveTo>
                    <a:pt x="91092" y="0"/>
                  </a:moveTo>
                  <a:cubicBezTo>
                    <a:pt x="141393" y="0"/>
                    <a:pt x="182184" y="40791"/>
                    <a:pt x="182184" y="91092"/>
                  </a:cubicBezTo>
                  <a:cubicBezTo>
                    <a:pt x="182184" y="141393"/>
                    <a:pt x="141393" y="182184"/>
                    <a:pt x="91092" y="182184"/>
                  </a:cubicBezTo>
                  <a:cubicBezTo>
                    <a:pt x="40791" y="182184"/>
                    <a:pt x="0" y="141393"/>
                    <a:pt x="0" y="91092"/>
                  </a:cubicBezTo>
                  <a:cubicBezTo>
                    <a:pt x="63" y="40791"/>
                    <a:pt x="40854" y="0"/>
                    <a:pt x="91092" y="0"/>
                  </a:cubicBezTo>
                  <a:lnTo>
                    <a:pt x="91092" y="0"/>
                  </a:lnTo>
                  <a:close/>
                </a:path>
              </a:pathLst>
            </a:custGeom>
            <a:solidFill>
              <a:srgbClr val="73CA9B"/>
            </a:solidFill>
            <a:ln w="6251" cap="flat">
              <a:noFill/>
              <a:prstDash val="solid"/>
              <a:miter/>
            </a:ln>
          </p:spPr>
          <p:txBody>
            <a:bodyPr rtlCol="0" anchor="ctr"/>
            <a:lstStyle/>
            <a:p>
              <a:endParaRPr lang="en-US"/>
            </a:p>
          </p:txBody>
        </p:sp>
        <p:sp>
          <p:nvSpPr>
            <p:cNvPr id="551" name="Freeform: Shape 550">
              <a:extLst>
                <a:ext uri="{FF2B5EF4-FFF2-40B4-BE49-F238E27FC236}">
                  <a16:creationId xmlns:a16="http://schemas.microsoft.com/office/drawing/2014/main" id="{BC69698E-90A2-FC6D-2D0C-10D7E098CEF7}"/>
                </a:ext>
              </a:extLst>
            </p:cNvPr>
            <p:cNvSpPr/>
            <p:nvPr/>
          </p:nvSpPr>
          <p:spPr>
            <a:xfrm>
              <a:off x="7472905" y="2323749"/>
              <a:ext cx="231899" cy="500569"/>
            </a:xfrm>
            <a:custGeom>
              <a:avLst/>
              <a:gdLst>
                <a:gd name="connsiteX0" fmla="*/ 5260 w 231899"/>
                <a:gd name="connsiteY0" fmla="*/ 42199 h 500569"/>
                <a:gd name="connsiteX1" fmla="*/ 10516 w 231899"/>
                <a:gd name="connsiteY1" fmla="*/ 5287 h 500569"/>
                <a:gd name="connsiteX2" fmla="*/ 47428 w 231899"/>
                <a:gd name="connsiteY2" fmla="*/ 10542 h 500569"/>
                <a:gd name="connsiteX3" fmla="*/ 226609 w 231899"/>
                <a:gd name="connsiteY3" fmla="*/ 249409 h 500569"/>
                <a:gd name="connsiteX4" fmla="*/ 226296 w 231899"/>
                <a:gd name="connsiteY4" fmla="*/ 281441 h 500569"/>
                <a:gd name="connsiteX5" fmla="*/ 69888 w 231899"/>
                <a:gd name="connsiteY5" fmla="*/ 490027 h 500569"/>
                <a:gd name="connsiteX6" fmla="*/ 32976 w 231899"/>
                <a:gd name="connsiteY6" fmla="*/ 495283 h 500569"/>
                <a:gd name="connsiteX7" fmla="*/ 27721 w 231899"/>
                <a:gd name="connsiteY7" fmla="*/ 458370 h 500569"/>
                <a:gd name="connsiteX8" fmla="*/ 172617 w 231899"/>
                <a:gd name="connsiteY8" fmla="*/ 265175 h 500569"/>
                <a:gd name="connsiteX9" fmla="*/ 5260 w 231899"/>
                <a:gd name="connsiteY9" fmla="*/ 42199 h 500569"/>
                <a:gd name="connsiteX10" fmla="*/ 5260 w 231899"/>
                <a:gd name="connsiteY10" fmla="*/ 42199 h 500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1899" h="500569">
                  <a:moveTo>
                    <a:pt x="5260" y="42199"/>
                  </a:moveTo>
                  <a:cubicBezTo>
                    <a:pt x="-3436" y="30563"/>
                    <a:pt x="-1121" y="14046"/>
                    <a:pt x="10516" y="5287"/>
                  </a:cubicBezTo>
                  <a:cubicBezTo>
                    <a:pt x="22152" y="-3472"/>
                    <a:pt x="38669" y="-1094"/>
                    <a:pt x="47428" y="10542"/>
                  </a:cubicBezTo>
                  <a:lnTo>
                    <a:pt x="226609" y="249409"/>
                  </a:lnTo>
                  <a:cubicBezTo>
                    <a:pt x="233929" y="259106"/>
                    <a:pt x="233491" y="272307"/>
                    <a:pt x="226296" y="281441"/>
                  </a:cubicBezTo>
                  <a:lnTo>
                    <a:pt x="69888" y="490027"/>
                  </a:lnTo>
                  <a:cubicBezTo>
                    <a:pt x="61129" y="501664"/>
                    <a:pt x="44612" y="504041"/>
                    <a:pt x="32976" y="495283"/>
                  </a:cubicBezTo>
                  <a:cubicBezTo>
                    <a:pt x="21339" y="486524"/>
                    <a:pt x="18962" y="470007"/>
                    <a:pt x="27721" y="458370"/>
                  </a:cubicBezTo>
                  <a:lnTo>
                    <a:pt x="172617" y="265175"/>
                  </a:lnTo>
                  <a:lnTo>
                    <a:pt x="5260" y="42199"/>
                  </a:lnTo>
                  <a:lnTo>
                    <a:pt x="5260" y="42199"/>
                  </a:lnTo>
                  <a:close/>
                </a:path>
              </a:pathLst>
            </a:custGeom>
            <a:solidFill>
              <a:srgbClr val="73CA9B"/>
            </a:solidFill>
            <a:ln w="6251" cap="flat">
              <a:noFill/>
              <a:prstDash val="solid"/>
              <a:miter/>
            </a:ln>
          </p:spPr>
          <p:txBody>
            <a:bodyPr rtlCol="0" anchor="ctr"/>
            <a:lstStyle/>
            <a:p>
              <a:endParaRPr lang="en-US"/>
            </a:p>
          </p:txBody>
        </p:sp>
      </p:grpSp>
      <p:grpSp>
        <p:nvGrpSpPr>
          <p:cNvPr id="568" name="Group 567">
            <a:extLst>
              <a:ext uri="{FF2B5EF4-FFF2-40B4-BE49-F238E27FC236}">
                <a16:creationId xmlns:a16="http://schemas.microsoft.com/office/drawing/2014/main" id="{217C7B6C-2815-952E-4636-E2E31B814ED4}"/>
              </a:ext>
            </a:extLst>
          </p:cNvPr>
          <p:cNvGrpSpPr/>
          <p:nvPr/>
        </p:nvGrpSpPr>
        <p:grpSpPr>
          <a:xfrm>
            <a:off x="3101802" y="2060640"/>
            <a:ext cx="2490643" cy="4671412"/>
            <a:chOff x="3101802" y="2060640"/>
            <a:chExt cx="2490643" cy="4671412"/>
          </a:xfrm>
        </p:grpSpPr>
        <p:sp>
          <p:nvSpPr>
            <p:cNvPr id="48" name="Freeform: Shape 47">
              <a:extLst>
                <a:ext uri="{FF2B5EF4-FFF2-40B4-BE49-F238E27FC236}">
                  <a16:creationId xmlns:a16="http://schemas.microsoft.com/office/drawing/2014/main" id="{C3AE3245-7FD5-922C-D76F-1CA306BFFC22}"/>
                </a:ext>
              </a:extLst>
            </p:cNvPr>
            <p:cNvSpPr/>
            <p:nvPr/>
          </p:nvSpPr>
          <p:spPr>
            <a:xfrm>
              <a:off x="3777798" y="2060640"/>
              <a:ext cx="1814647" cy="4671412"/>
            </a:xfrm>
            <a:custGeom>
              <a:avLst/>
              <a:gdLst>
                <a:gd name="connsiteX0" fmla="*/ 942578 w 1814647"/>
                <a:gd name="connsiteY0" fmla="*/ 982306 h 4671412"/>
                <a:gd name="connsiteX1" fmla="*/ 1450842 w 1814647"/>
                <a:gd name="connsiteY1" fmla="*/ 1747830 h 4671412"/>
                <a:gd name="connsiteX2" fmla="*/ 1450842 w 1814647"/>
                <a:gd name="connsiteY2" fmla="*/ 4671413 h 4671412"/>
                <a:gd name="connsiteX3" fmla="*/ 1814648 w 1814647"/>
                <a:gd name="connsiteY3" fmla="*/ 4671413 h 4671412"/>
                <a:gd name="connsiteX4" fmla="*/ 1814648 w 1814647"/>
                <a:gd name="connsiteY4" fmla="*/ 1642662 h 4671412"/>
                <a:gd name="connsiteX5" fmla="*/ 1126389 w 1814647"/>
                <a:gd name="connsiteY5" fmla="*/ 609179 h 4671412"/>
                <a:gd name="connsiteX6" fmla="*/ 564071 w 1814647"/>
                <a:gd name="connsiteY6" fmla="*/ 0 h 4671412"/>
                <a:gd name="connsiteX7" fmla="*/ 0 w 1814647"/>
                <a:gd name="connsiteY7" fmla="*/ 564071 h 4671412"/>
                <a:gd name="connsiteX8" fmla="*/ 942578 w 1814647"/>
                <a:gd name="connsiteY8" fmla="*/ 982306 h 4671412"/>
                <a:gd name="connsiteX9" fmla="*/ 942578 w 1814647"/>
                <a:gd name="connsiteY9" fmla="*/ 982306 h 4671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14647" h="4671412">
                  <a:moveTo>
                    <a:pt x="942578" y="982306"/>
                  </a:moveTo>
                  <a:cubicBezTo>
                    <a:pt x="1244134" y="1106682"/>
                    <a:pt x="1450842" y="1354433"/>
                    <a:pt x="1450842" y="1747830"/>
                  </a:cubicBezTo>
                  <a:lnTo>
                    <a:pt x="1450842" y="4671413"/>
                  </a:lnTo>
                  <a:lnTo>
                    <a:pt x="1814648" y="4671413"/>
                  </a:lnTo>
                  <a:lnTo>
                    <a:pt x="1814648" y="1642662"/>
                  </a:lnTo>
                  <a:cubicBezTo>
                    <a:pt x="1814648" y="1111562"/>
                    <a:pt x="1534677" y="776598"/>
                    <a:pt x="1126389" y="609179"/>
                  </a:cubicBezTo>
                  <a:cubicBezTo>
                    <a:pt x="1152353" y="281285"/>
                    <a:pt x="893904" y="0"/>
                    <a:pt x="564071" y="0"/>
                  </a:cubicBezTo>
                  <a:cubicBezTo>
                    <a:pt x="252505" y="0"/>
                    <a:pt x="0" y="252568"/>
                    <a:pt x="0" y="564071"/>
                  </a:cubicBezTo>
                  <a:cubicBezTo>
                    <a:pt x="0" y="1057758"/>
                    <a:pt x="586155" y="1305070"/>
                    <a:pt x="942578" y="982306"/>
                  </a:cubicBezTo>
                  <a:lnTo>
                    <a:pt x="942578" y="982306"/>
                  </a:lnTo>
                  <a:close/>
                </a:path>
              </a:pathLst>
            </a:custGeom>
            <a:solidFill>
              <a:schemeClr val="tx2">
                <a:lumMod val="20000"/>
                <a:lumOff val="80000"/>
              </a:schemeClr>
            </a:solidFill>
            <a:ln w="6251" cap="flat">
              <a:noFill/>
              <a:prstDash val="solid"/>
              <a:miter/>
            </a:ln>
          </p:spPr>
          <p:txBody>
            <a:bodyPr rtlCol="0" anchor="ctr"/>
            <a:lstStyle/>
            <a:p>
              <a:endParaRPr lang="en-US"/>
            </a:p>
          </p:txBody>
        </p:sp>
        <p:grpSp>
          <p:nvGrpSpPr>
            <p:cNvPr id="95" name="Graphic 34">
              <a:extLst>
                <a:ext uri="{FF2B5EF4-FFF2-40B4-BE49-F238E27FC236}">
                  <a16:creationId xmlns:a16="http://schemas.microsoft.com/office/drawing/2014/main" id="{7C284390-81ED-606F-F273-5AA2500F717E}"/>
                </a:ext>
              </a:extLst>
            </p:cNvPr>
            <p:cNvGrpSpPr/>
            <p:nvPr/>
          </p:nvGrpSpPr>
          <p:grpSpPr>
            <a:xfrm>
              <a:off x="4088300" y="2234503"/>
              <a:ext cx="497941" cy="756139"/>
              <a:chOff x="3249898" y="1278040"/>
              <a:chExt cx="497941" cy="756139"/>
            </a:xfrm>
            <a:solidFill>
              <a:schemeClr val="tx1"/>
            </a:solidFill>
          </p:grpSpPr>
          <p:sp>
            <p:nvSpPr>
              <p:cNvPr id="96" name="Freeform: Shape 95">
                <a:extLst>
                  <a:ext uri="{FF2B5EF4-FFF2-40B4-BE49-F238E27FC236}">
                    <a16:creationId xmlns:a16="http://schemas.microsoft.com/office/drawing/2014/main" id="{D2C4F256-456D-E678-D64F-FA958B06DBAC}"/>
                  </a:ext>
                </a:extLst>
              </p:cNvPr>
              <p:cNvSpPr/>
              <p:nvPr/>
            </p:nvSpPr>
            <p:spPr>
              <a:xfrm>
                <a:off x="3290738" y="1361624"/>
                <a:ext cx="80735" cy="98038"/>
              </a:xfrm>
              <a:custGeom>
                <a:avLst/>
                <a:gdLst>
                  <a:gd name="connsiteX0" fmla="*/ 77404 w 80735"/>
                  <a:gd name="connsiteY0" fmla="*/ 44733 h 98038"/>
                  <a:gd name="connsiteX1" fmla="*/ 75715 w 80735"/>
                  <a:gd name="connsiteY1" fmla="*/ 44545 h 98038"/>
                  <a:gd name="connsiteX2" fmla="*/ 76027 w 80735"/>
                  <a:gd name="connsiteY2" fmla="*/ 34848 h 98038"/>
                  <a:gd name="connsiteX3" fmla="*/ 40366 w 80735"/>
                  <a:gd name="connsiteY3" fmla="*/ 0 h 98038"/>
                  <a:gd name="connsiteX4" fmla="*/ 4643 w 80735"/>
                  <a:gd name="connsiteY4" fmla="*/ 34848 h 98038"/>
                  <a:gd name="connsiteX5" fmla="*/ 5018 w 80735"/>
                  <a:gd name="connsiteY5" fmla="*/ 44545 h 98038"/>
                  <a:gd name="connsiteX6" fmla="*/ 3329 w 80735"/>
                  <a:gd name="connsiteY6" fmla="*/ 44733 h 98038"/>
                  <a:gd name="connsiteX7" fmla="*/ 826 w 80735"/>
                  <a:gd name="connsiteY7" fmla="*/ 56307 h 98038"/>
                  <a:gd name="connsiteX8" fmla="*/ 8459 w 80735"/>
                  <a:gd name="connsiteY8" fmla="*/ 64190 h 98038"/>
                  <a:gd name="connsiteX9" fmla="*/ 40241 w 80735"/>
                  <a:gd name="connsiteY9" fmla="*/ 98037 h 98038"/>
                  <a:gd name="connsiteX10" fmla="*/ 40304 w 80735"/>
                  <a:gd name="connsiteY10" fmla="*/ 98037 h 98038"/>
                  <a:gd name="connsiteX11" fmla="*/ 40366 w 80735"/>
                  <a:gd name="connsiteY11" fmla="*/ 98037 h 98038"/>
                  <a:gd name="connsiteX12" fmla="*/ 72148 w 80735"/>
                  <a:gd name="connsiteY12" fmla="*/ 64190 h 98038"/>
                  <a:gd name="connsiteX13" fmla="*/ 79781 w 80735"/>
                  <a:gd name="connsiteY13" fmla="*/ 56307 h 98038"/>
                  <a:gd name="connsiteX14" fmla="*/ 77404 w 80735"/>
                  <a:gd name="connsiteY14" fmla="*/ 44733 h 98038"/>
                  <a:gd name="connsiteX15" fmla="*/ 77404 w 80735"/>
                  <a:gd name="connsiteY15" fmla="*/ 44733 h 98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0735" h="98038">
                    <a:moveTo>
                      <a:pt x="77404" y="44733"/>
                    </a:moveTo>
                    <a:cubicBezTo>
                      <a:pt x="76841" y="44545"/>
                      <a:pt x="76278" y="44482"/>
                      <a:pt x="75715" y="44545"/>
                    </a:cubicBezTo>
                    <a:cubicBezTo>
                      <a:pt x="75902" y="42543"/>
                      <a:pt x="76027" y="36224"/>
                      <a:pt x="76027" y="34848"/>
                    </a:cubicBezTo>
                    <a:cubicBezTo>
                      <a:pt x="76528" y="14077"/>
                      <a:pt x="60074" y="188"/>
                      <a:pt x="40366" y="0"/>
                    </a:cubicBezTo>
                    <a:cubicBezTo>
                      <a:pt x="20659" y="125"/>
                      <a:pt x="4205" y="14077"/>
                      <a:pt x="4643" y="34848"/>
                    </a:cubicBezTo>
                    <a:cubicBezTo>
                      <a:pt x="4705" y="36224"/>
                      <a:pt x="4830" y="42543"/>
                      <a:pt x="5018" y="44545"/>
                    </a:cubicBezTo>
                    <a:cubicBezTo>
                      <a:pt x="4455" y="44482"/>
                      <a:pt x="3892" y="44545"/>
                      <a:pt x="3329" y="44733"/>
                    </a:cubicBezTo>
                    <a:cubicBezTo>
                      <a:pt x="201" y="45796"/>
                      <a:pt x="-925" y="50989"/>
                      <a:pt x="826" y="56307"/>
                    </a:cubicBezTo>
                    <a:cubicBezTo>
                      <a:pt x="2390" y="60874"/>
                      <a:pt x="5581" y="64127"/>
                      <a:pt x="8459" y="64190"/>
                    </a:cubicBezTo>
                    <a:cubicBezTo>
                      <a:pt x="11525" y="98850"/>
                      <a:pt x="40241" y="98037"/>
                      <a:pt x="40241" y="98037"/>
                    </a:cubicBezTo>
                    <a:lnTo>
                      <a:pt x="40304" y="98037"/>
                    </a:lnTo>
                    <a:lnTo>
                      <a:pt x="40366" y="98037"/>
                    </a:lnTo>
                    <a:cubicBezTo>
                      <a:pt x="40366" y="98037"/>
                      <a:pt x="69083" y="98850"/>
                      <a:pt x="72148" y="64190"/>
                    </a:cubicBezTo>
                    <a:cubicBezTo>
                      <a:pt x="75026" y="64065"/>
                      <a:pt x="78217" y="60874"/>
                      <a:pt x="79781" y="56307"/>
                    </a:cubicBezTo>
                    <a:cubicBezTo>
                      <a:pt x="81721" y="50989"/>
                      <a:pt x="80594" y="45796"/>
                      <a:pt x="77404" y="44733"/>
                    </a:cubicBezTo>
                    <a:lnTo>
                      <a:pt x="77404" y="44733"/>
                    </a:lnTo>
                    <a:close/>
                  </a:path>
                </a:pathLst>
              </a:custGeom>
              <a:grpFill/>
              <a:ln w="6251"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E1AA6EA5-9E46-1ED9-5DEE-79C934B54170}"/>
                  </a:ext>
                </a:extLst>
              </p:cNvPr>
              <p:cNvSpPr/>
              <p:nvPr/>
            </p:nvSpPr>
            <p:spPr>
              <a:xfrm>
                <a:off x="3441234" y="1278040"/>
                <a:ext cx="114204" cy="138580"/>
              </a:xfrm>
              <a:custGeom>
                <a:avLst/>
                <a:gdLst>
                  <a:gd name="connsiteX0" fmla="*/ 109468 w 114204"/>
                  <a:gd name="connsiteY0" fmla="*/ 63189 h 138580"/>
                  <a:gd name="connsiteX1" fmla="*/ 107090 w 114204"/>
                  <a:gd name="connsiteY1" fmla="*/ 62939 h 138580"/>
                  <a:gd name="connsiteX2" fmla="*/ 107591 w 114204"/>
                  <a:gd name="connsiteY2" fmla="*/ 49237 h 138580"/>
                  <a:gd name="connsiteX3" fmla="*/ 57102 w 114204"/>
                  <a:gd name="connsiteY3" fmla="*/ 0 h 138580"/>
                  <a:gd name="connsiteX4" fmla="*/ 6614 w 114204"/>
                  <a:gd name="connsiteY4" fmla="*/ 49237 h 138580"/>
                  <a:gd name="connsiteX5" fmla="*/ 7114 w 114204"/>
                  <a:gd name="connsiteY5" fmla="*/ 62939 h 138580"/>
                  <a:gd name="connsiteX6" fmla="*/ 4737 w 114204"/>
                  <a:gd name="connsiteY6" fmla="*/ 63189 h 138580"/>
                  <a:gd name="connsiteX7" fmla="*/ 1233 w 114204"/>
                  <a:gd name="connsiteY7" fmla="*/ 79580 h 138580"/>
                  <a:gd name="connsiteX8" fmla="*/ 12057 w 114204"/>
                  <a:gd name="connsiteY8" fmla="*/ 90717 h 138580"/>
                  <a:gd name="connsiteX9" fmla="*/ 57040 w 114204"/>
                  <a:gd name="connsiteY9" fmla="*/ 138578 h 138580"/>
                  <a:gd name="connsiteX10" fmla="*/ 57102 w 114204"/>
                  <a:gd name="connsiteY10" fmla="*/ 138578 h 138580"/>
                  <a:gd name="connsiteX11" fmla="*/ 57165 w 114204"/>
                  <a:gd name="connsiteY11" fmla="*/ 138578 h 138580"/>
                  <a:gd name="connsiteX12" fmla="*/ 102148 w 114204"/>
                  <a:gd name="connsiteY12" fmla="*/ 90717 h 138580"/>
                  <a:gd name="connsiteX13" fmla="*/ 112971 w 114204"/>
                  <a:gd name="connsiteY13" fmla="*/ 79580 h 138580"/>
                  <a:gd name="connsiteX14" fmla="*/ 109468 w 114204"/>
                  <a:gd name="connsiteY14" fmla="*/ 63189 h 138580"/>
                  <a:gd name="connsiteX15" fmla="*/ 109468 w 114204"/>
                  <a:gd name="connsiteY15" fmla="*/ 63189 h 138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4204" h="138580">
                    <a:moveTo>
                      <a:pt x="109468" y="63189"/>
                    </a:moveTo>
                    <a:cubicBezTo>
                      <a:pt x="108717" y="62939"/>
                      <a:pt x="107904" y="62876"/>
                      <a:pt x="107090" y="62939"/>
                    </a:cubicBezTo>
                    <a:cubicBezTo>
                      <a:pt x="107341" y="60061"/>
                      <a:pt x="107528" y="51177"/>
                      <a:pt x="107591" y="49237"/>
                    </a:cubicBezTo>
                    <a:cubicBezTo>
                      <a:pt x="108279" y="19895"/>
                      <a:pt x="85005" y="188"/>
                      <a:pt x="57102" y="0"/>
                    </a:cubicBezTo>
                    <a:cubicBezTo>
                      <a:pt x="29199" y="188"/>
                      <a:pt x="5926" y="19895"/>
                      <a:pt x="6614" y="49237"/>
                    </a:cubicBezTo>
                    <a:cubicBezTo>
                      <a:pt x="6676" y="51177"/>
                      <a:pt x="6864" y="60123"/>
                      <a:pt x="7114" y="62939"/>
                    </a:cubicBezTo>
                    <a:cubicBezTo>
                      <a:pt x="6301" y="62814"/>
                      <a:pt x="5488" y="62939"/>
                      <a:pt x="4737" y="63189"/>
                    </a:cubicBezTo>
                    <a:cubicBezTo>
                      <a:pt x="232" y="64690"/>
                      <a:pt x="-1332" y="72010"/>
                      <a:pt x="1233" y="79580"/>
                    </a:cubicBezTo>
                    <a:cubicBezTo>
                      <a:pt x="3423" y="86087"/>
                      <a:pt x="7990" y="90592"/>
                      <a:pt x="12057" y="90717"/>
                    </a:cubicBezTo>
                    <a:cubicBezTo>
                      <a:pt x="16374" y="139766"/>
                      <a:pt x="57040" y="138578"/>
                      <a:pt x="57040" y="138578"/>
                    </a:cubicBezTo>
                    <a:lnTo>
                      <a:pt x="57102" y="138578"/>
                    </a:lnTo>
                    <a:lnTo>
                      <a:pt x="57165" y="138578"/>
                    </a:lnTo>
                    <a:cubicBezTo>
                      <a:pt x="57165" y="138578"/>
                      <a:pt x="97831" y="139766"/>
                      <a:pt x="102148" y="90717"/>
                    </a:cubicBezTo>
                    <a:cubicBezTo>
                      <a:pt x="106215" y="90592"/>
                      <a:pt x="110782" y="86025"/>
                      <a:pt x="112971" y="79580"/>
                    </a:cubicBezTo>
                    <a:cubicBezTo>
                      <a:pt x="115536" y="72010"/>
                      <a:pt x="113972" y="64690"/>
                      <a:pt x="109468" y="63189"/>
                    </a:cubicBezTo>
                    <a:lnTo>
                      <a:pt x="109468" y="63189"/>
                    </a:lnTo>
                    <a:close/>
                  </a:path>
                </a:pathLst>
              </a:custGeom>
              <a:grpFill/>
              <a:ln w="6251"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F40A9B9E-6351-77B4-9121-246CBED69686}"/>
                  </a:ext>
                </a:extLst>
              </p:cNvPr>
              <p:cNvSpPr/>
              <p:nvPr/>
            </p:nvSpPr>
            <p:spPr>
              <a:xfrm>
                <a:off x="3625752" y="1361687"/>
                <a:ext cx="80786" cy="98038"/>
              </a:xfrm>
              <a:custGeom>
                <a:avLst/>
                <a:gdLst>
                  <a:gd name="connsiteX0" fmla="*/ 8597 w 80786"/>
                  <a:gd name="connsiteY0" fmla="*/ 64190 h 98038"/>
                  <a:gd name="connsiteX1" fmla="*/ 40380 w 80786"/>
                  <a:gd name="connsiteY1" fmla="*/ 98037 h 98038"/>
                  <a:gd name="connsiteX2" fmla="*/ 40442 w 80786"/>
                  <a:gd name="connsiteY2" fmla="*/ 98037 h 98038"/>
                  <a:gd name="connsiteX3" fmla="*/ 40505 w 80786"/>
                  <a:gd name="connsiteY3" fmla="*/ 98037 h 98038"/>
                  <a:gd name="connsiteX4" fmla="*/ 72287 w 80786"/>
                  <a:gd name="connsiteY4" fmla="*/ 64190 h 98038"/>
                  <a:gd name="connsiteX5" fmla="*/ 79920 w 80786"/>
                  <a:gd name="connsiteY5" fmla="*/ 56307 h 98038"/>
                  <a:gd name="connsiteX6" fmla="*/ 77417 w 80786"/>
                  <a:gd name="connsiteY6" fmla="*/ 44733 h 98038"/>
                  <a:gd name="connsiteX7" fmla="*/ 75728 w 80786"/>
                  <a:gd name="connsiteY7" fmla="*/ 44545 h 98038"/>
                  <a:gd name="connsiteX8" fmla="*/ 76040 w 80786"/>
                  <a:gd name="connsiteY8" fmla="*/ 34848 h 98038"/>
                  <a:gd name="connsiteX9" fmla="*/ 40380 w 80786"/>
                  <a:gd name="connsiteY9" fmla="*/ 0 h 98038"/>
                  <a:gd name="connsiteX10" fmla="*/ 4718 w 80786"/>
                  <a:gd name="connsiteY10" fmla="*/ 34848 h 98038"/>
                  <a:gd name="connsiteX11" fmla="*/ 5031 w 80786"/>
                  <a:gd name="connsiteY11" fmla="*/ 44545 h 98038"/>
                  <a:gd name="connsiteX12" fmla="*/ 3342 w 80786"/>
                  <a:gd name="connsiteY12" fmla="*/ 44733 h 98038"/>
                  <a:gd name="connsiteX13" fmla="*/ 839 w 80786"/>
                  <a:gd name="connsiteY13" fmla="*/ 56307 h 98038"/>
                  <a:gd name="connsiteX14" fmla="*/ 8597 w 80786"/>
                  <a:gd name="connsiteY14" fmla="*/ 64190 h 98038"/>
                  <a:gd name="connsiteX15" fmla="*/ 8597 w 80786"/>
                  <a:gd name="connsiteY15" fmla="*/ 64190 h 98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0786" h="98038">
                    <a:moveTo>
                      <a:pt x="8597" y="64190"/>
                    </a:moveTo>
                    <a:cubicBezTo>
                      <a:pt x="11663" y="98850"/>
                      <a:pt x="40380" y="98037"/>
                      <a:pt x="40380" y="98037"/>
                    </a:cubicBezTo>
                    <a:lnTo>
                      <a:pt x="40442" y="98037"/>
                    </a:lnTo>
                    <a:lnTo>
                      <a:pt x="40505" y="98037"/>
                    </a:lnTo>
                    <a:cubicBezTo>
                      <a:pt x="40505" y="98037"/>
                      <a:pt x="69284" y="98850"/>
                      <a:pt x="72287" y="64190"/>
                    </a:cubicBezTo>
                    <a:cubicBezTo>
                      <a:pt x="75165" y="64065"/>
                      <a:pt x="78355" y="60874"/>
                      <a:pt x="79920" y="56307"/>
                    </a:cubicBezTo>
                    <a:cubicBezTo>
                      <a:pt x="81734" y="50989"/>
                      <a:pt x="80608" y="45796"/>
                      <a:pt x="77417" y="44733"/>
                    </a:cubicBezTo>
                    <a:cubicBezTo>
                      <a:pt x="76854" y="44545"/>
                      <a:pt x="76291" y="44482"/>
                      <a:pt x="75728" y="44545"/>
                    </a:cubicBezTo>
                    <a:cubicBezTo>
                      <a:pt x="75915" y="42543"/>
                      <a:pt x="76040" y="36224"/>
                      <a:pt x="76040" y="34848"/>
                    </a:cubicBezTo>
                    <a:cubicBezTo>
                      <a:pt x="76541" y="14077"/>
                      <a:pt x="60087" y="188"/>
                      <a:pt x="40380" y="0"/>
                    </a:cubicBezTo>
                    <a:cubicBezTo>
                      <a:pt x="20672" y="125"/>
                      <a:pt x="4218" y="14077"/>
                      <a:pt x="4718" y="34848"/>
                    </a:cubicBezTo>
                    <a:cubicBezTo>
                      <a:pt x="4781" y="36224"/>
                      <a:pt x="4906" y="42543"/>
                      <a:pt x="5031" y="44545"/>
                    </a:cubicBezTo>
                    <a:cubicBezTo>
                      <a:pt x="4468" y="44482"/>
                      <a:pt x="3905" y="44545"/>
                      <a:pt x="3342" y="44733"/>
                    </a:cubicBezTo>
                    <a:cubicBezTo>
                      <a:pt x="151" y="45796"/>
                      <a:pt x="-912" y="50989"/>
                      <a:pt x="839" y="56307"/>
                    </a:cubicBezTo>
                    <a:cubicBezTo>
                      <a:pt x="2529" y="60874"/>
                      <a:pt x="5719" y="64065"/>
                      <a:pt x="8597" y="64190"/>
                    </a:cubicBezTo>
                    <a:lnTo>
                      <a:pt x="8597" y="64190"/>
                    </a:lnTo>
                    <a:close/>
                  </a:path>
                </a:pathLst>
              </a:custGeom>
              <a:grpFill/>
              <a:ln w="6251"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400FC376-B1A4-F01E-4880-5CF609D7C9BD}"/>
                  </a:ext>
                </a:extLst>
              </p:cNvPr>
              <p:cNvSpPr/>
              <p:nvPr/>
            </p:nvSpPr>
            <p:spPr>
              <a:xfrm>
                <a:off x="3249898" y="1426190"/>
                <a:ext cx="497941" cy="607989"/>
              </a:xfrm>
              <a:custGeom>
                <a:avLst/>
                <a:gdLst>
                  <a:gd name="connsiteX0" fmla="*/ 451331 w 497941"/>
                  <a:gd name="connsiteY0" fmla="*/ 40228 h 607989"/>
                  <a:gd name="connsiteX1" fmla="*/ 435440 w 497941"/>
                  <a:gd name="connsiteY1" fmla="*/ 56119 h 607989"/>
                  <a:gd name="connsiteX2" fmla="*/ 428496 w 497941"/>
                  <a:gd name="connsiteY2" fmla="*/ 56119 h 607989"/>
                  <a:gd name="connsiteX3" fmla="*/ 416171 w 497941"/>
                  <a:gd name="connsiteY3" fmla="*/ 43794 h 607989"/>
                  <a:gd name="connsiteX4" fmla="*/ 416171 w 497941"/>
                  <a:gd name="connsiteY4" fmla="*/ 43794 h 607989"/>
                  <a:gd name="connsiteX5" fmla="*/ 416171 w 497941"/>
                  <a:gd name="connsiteY5" fmla="*/ 43857 h 607989"/>
                  <a:gd name="connsiteX6" fmla="*/ 403846 w 497941"/>
                  <a:gd name="connsiteY6" fmla="*/ 56182 h 607989"/>
                  <a:gd name="connsiteX7" fmla="*/ 396901 w 497941"/>
                  <a:gd name="connsiteY7" fmla="*/ 56182 h 607989"/>
                  <a:gd name="connsiteX8" fmla="*/ 381010 w 497941"/>
                  <a:gd name="connsiteY8" fmla="*/ 40291 h 607989"/>
                  <a:gd name="connsiteX9" fmla="*/ 359801 w 497941"/>
                  <a:gd name="connsiteY9" fmla="*/ 46610 h 607989"/>
                  <a:gd name="connsiteX10" fmla="*/ 298051 w 497941"/>
                  <a:gd name="connsiteY10" fmla="*/ 0 h 607989"/>
                  <a:gd name="connsiteX11" fmla="*/ 275529 w 497941"/>
                  <a:gd name="connsiteY11" fmla="*/ 22523 h 607989"/>
                  <a:gd name="connsiteX12" fmla="*/ 265706 w 497941"/>
                  <a:gd name="connsiteY12" fmla="*/ 22523 h 607989"/>
                  <a:gd name="connsiteX13" fmla="*/ 248314 w 497941"/>
                  <a:gd name="connsiteY13" fmla="*/ 5130 h 607989"/>
                  <a:gd name="connsiteX14" fmla="*/ 248314 w 497941"/>
                  <a:gd name="connsiteY14" fmla="*/ 5130 h 607989"/>
                  <a:gd name="connsiteX15" fmla="*/ 248251 w 497941"/>
                  <a:gd name="connsiteY15" fmla="*/ 5130 h 607989"/>
                  <a:gd name="connsiteX16" fmla="*/ 230858 w 497941"/>
                  <a:gd name="connsiteY16" fmla="*/ 22523 h 607989"/>
                  <a:gd name="connsiteX17" fmla="*/ 221036 w 497941"/>
                  <a:gd name="connsiteY17" fmla="*/ 22523 h 607989"/>
                  <a:gd name="connsiteX18" fmla="*/ 198576 w 497941"/>
                  <a:gd name="connsiteY18" fmla="*/ 63 h 607989"/>
                  <a:gd name="connsiteX19" fmla="*/ 137326 w 497941"/>
                  <a:gd name="connsiteY19" fmla="*/ 46359 h 607989"/>
                  <a:gd name="connsiteX20" fmla="*/ 116368 w 497941"/>
                  <a:gd name="connsiteY20" fmla="*/ 40291 h 607989"/>
                  <a:gd name="connsiteX21" fmla="*/ 100477 w 497941"/>
                  <a:gd name="connsiteY21" fmla="*/ 56182 h 607989"/>
                  <a:gd name="connsiteX22" fmla="*/ 93532 w 497941"/>
                  <a:gd name="connsiteY22" fmla="*/ 56182 h 607989"/>
                  <a:gd name="connsiteX23" fmla="*/ 81207 w 497941"/>
                  <a:gd name="connsiteY23" fmla="*/ 43857 h 607989"/>
                  <a:gd name="connsiteX24" fmla="*/ 81207 w 497941"/>
                  <a:gd name="connsiteY24" fmla="*/ 43857 h 607989"/>
                  <a:gd name="connsiteX25" fmla="*/ 81207 w 497941"/>
                  <a:gd name="connsiteY25" fmla="*/ 43919 h 607989"/>
                  <a:gd name="connsiteX26" fmla="*/ 68882 w 497941"/>
                  <a:gd name="connsiteY26" fmla="*/ 56244 h 607989"/>
                  <a:gd name="connsiteX27" fmla="*/ 61938 w 497941"/>
                  <a:gd name="connsiteY27" fmla="*/ 56244 h 607989"/>
                  <a:gd name="connsiteX28" fmla="*/ 46046 w 497941"/>
                  <a:gd name="connsiteY28" fmla="*/ 40353 h 607989"/>
                  <a:gd name="connsiteX29" fmla="*/ 0 w 497941"/>
                  <a:gd name="connsiteY29" fmla="*/ 89278 h 607989"/>
                  <a:gd name="connsiteX30" fmla="*/ 0 w 497941"/>
                  <a:gd name="connsiteY30" fmla="*/ 206334 h 607989"/>
                  <a:gd name="connsiteX31" fmla="*/ 27465 w 497941"/>
                  <a:gd name="connsiteY31" fmla="*/ 236176 h 607989"/>
                  <a:gd name="connsiteX32" fmla="*/ 27465 w 497941"/>
                  <a:gd name="connsiteY32" fmla="*/ 102041 h 607989"/>
                  <a:gd name="connsiteX33" fmla="*/ 31594 w 497941"/>
                  <a:gd name="connsiteY33" fmla="*/ 85399 h 607989"/>
                  <a:gd name="connsiteX34" fmla="*/ 31594 w 497941"/>
                  <a:gd name="connsiteY34" fmla="*/ 446326 h 607989"/>
                  <a:gd name="connsiteX35" fmla="*/ 55556 w 497941"/>
                  <a:gd name="connsiteY35" fmla="*/ 470288 h 607989"/>
                  <a:gd name="connsiteX36" fmla="*/ 79518 w 497941"/>
                  <a:gd name="connsiteY36" fmla="*/ 446326 h 607989"/>
                  <a:gd name="connsiteX37" fmla="*/ 79518 w 497941"/>
                  <a:gd name="connsiteY37" fmla="*/ 272651 h 607989"/>
                  <a:gd name="connsiteX38" fmla="*/ 81457 w 497941"/>
                  <a:gd name="connsiteY38" fmla="*/ 270711 h 607989"/>
                  <a:gd name="connsiteX39" fmla="*/ 83397 w 497941"/>
                  <a:gd name="connsiteY39" fmla="*/ 272651 h 607989"/>
                  <a:gd name="connsiteX40" fmla="*/ 83397 w 497941"/>
                  <a:gd name="connsiteY40" fmla="*/ 446326 h 607989"/>
                  <a:gd name="connsiteX41" fmla="*/ 107359 w 497941"/>
                  <a:gd name="connsiteY41" fmla="*/ 470288 h 607989"/>
                  <a:gd name="connsiteX42" fmla="*/ 131320 w 497941"/>
                  <a:gd name="connsiteY42" fmla="*/ 446326 h 607989"/>
                  <a:gd name="connsiteX43" fmla="*/ 131320 w 497941"/>
                  <a:gd name="connsiteY43" fmla="*/ 85399 h 607989"/>
                  <a:gd name="connsiteX44" fmla="*/ 133573 w 497941"/>
                  <a:gd name="connsiteY44" fmla="*/ 90091 h 607989"/>
                  <a:gd name="connsiteX45" fmla="*/ 133573 w 497941"/>
                  <a:gd name="connsiteY45" fmla="*/ 234800 h 607989"/>
                  <a:gd name="connsiteX46" fmla="*/ 172424 w 497941"/>
                  <a:gd name="connsiteY46" fmla="*/ 277030 h 607989"/>
                  <a:gd name="connsiteX47" fmla="*/ 172424 w 497941"/>
                  <a:gd name="connsiteY47" fmla="*/ 87213 h 607989"/>
                  <a:gd name="connsiteX48" fmla="*/ 178243 w 497941"/>
                  <a:gd name="connsiteY48" fmla="*/ 63627 h 607989"/>
                  <a:gd name="connsiteX49" fmla="*/ 178243 w 497941"/>
                  <a:gd name="connsiteY49" fmla="*/ 574081 h 607989"/>
                  <a:gd name="connsiteX50" fmla="*/ 212089 w 497941"/>
                  <a:gd name="connsiteY50" fmla="*/ 607990 h 607989"/>
                  <a:gd name="connsiteX51" fmla="*/ 245936 w 497941"/>
                  <a:gd name="connsiteY51" fmla="*/ 574081 h 607989"/>
                  <a:gd name="connsiteX52" fmla="*/ 245936 w 497941"/>
                  <a:gd name="connsiteY52" fmla="*/ 328457 h 607989"/>
                  <a:gd name="connsiteX53" fmla="*/ 248689 w 497941"/>
                  <a:gd name="connsiteY53" fmla="*/ 325704 h 607989"/>
                  <a:gd name="connsiteX54" fmla="*/ 251442 w 497941"/>
                  <a:gd name="connsiteY54" fmla="*/ 328457 h 607989"/>
                  <a:gd name="connsiteX55" fmla="*/ 251442 w 497941"/>
                  <a:gd name="connsiteY55" fmla="*/ 574081 h 607989"/>
                  <a:gd name="connsiteX56" fmla="*/ 285289 w 497941"/>
                  <a:gd name="connsiteY56" fmla="*/ 607990 h 607989"/>
                  <a:gd name="connsiteX57" fmla="*/ 319135 w 497941"/>
                  <a:gd name="connsiteY57" fmla="*/ 574081 h 607989"/>
                  <a:gd name="connsiteX58" fmla="*/ 319135 w 497941"/>
                  <a:gd name="connsiteY58" fmla="*/ 63627 h 607989"/>
                  <a:gd name="connsiteX59" fmla="*/ 324954 w 497941"/>
                  <a:gd name="connsiteY59" fmla="*/ 87213 h 607989"/>
                  <a:gd name="connsiteX60" fmla="*/ 324954 w 497941"/>
                  <a:gd name="connsiteY60" fmla="*/ 276968 h 607989"/>
                  <a:gd name="connsiteX61" fmla="*/ 363805 w 497941"/>
                  <a:gd name="connsiteY61" fmla="*/ 234737 h 607989"/>
                  <a:gd name="connsiteX62" fmla="*/ 363805 w 497941"/>
                  <a:gd name="connsiteY62" fmla="*/ 91968 h 607989"/>
                  <a:gd name="connsiteX63" fmla="*/ 366683 w 497941"/>
                  <a:gd name="connsiteY63" fmla="*/ 85274 h 607989"/>
                  <a:gd name="connsiteX64" fmla="*/ 366683 w 497941"/>
                  <a:gd name="connsiteY64" fmla="*/ 446201 h 607989"/>
                  <a:gd name="connsiteX65" fmla="*/ 390645 w 497941"/>
                  <a:gd name="connsiteY65" fmla="*/ 470163 h 607989"/>
                  <a:gd name="connsiteX66" fmla="*/ 414607 w 497941"/>
                  <a:gd name="connsiteY66" fmla="*/ 446201 h 607989"/>
                  <a:gd name="connsiteX67" fmla="*/ 414607 w 497941"/>
                  <a:gd name="connsiteY67" fmla="*/ 272526 h 607989"/>
                  <a:gd name="connsiteX68" fmla="*/ 416546 w 497941"/>
                  <a:gd name="connsiteY68" fmla="*/ 270586 h 607989"/>
                  <a:gd name="connsiteX69" fmla="*/ 418486 w 497941"/>
                  <a:gd name="connsiteY69" fmla="*/ 272526 h 607989"/>
                  <a:gd name="connsiteX70" fmla="*/ 418486 w 497941"/>
                  <a:gd name="connsiteY70" fmla="*/ 446201 h 607989"/>
                  <a:gd name="connsiteX71" fmla="*/ 442448 w 497941"/>
                  <a:gd name="connsiteY71" fmla="*/ 470163 h 607989"/>
                  <a:gd name="connsiteX72" fmla="*/ 466347 w 497941"/>
                  <a:gd name="connsiteY72" fmla="*/ 446201 h 607989"/>
                  <a:gd name="connsiteX73" fmla="*/ 466347 w 497941"/>
                  <a:gd name="connsiteY73" fmla="*/ 85274 h 607989"/>
                  <a:gd name="connsiteX74" fmla="*/ 470476 w 497941"/>
                  <a:gd name="connsiteY74" fmla="*/ 101916 h 607989"/>
                  <a:gd name="connsiteX75" fmla="*/ 470476 w 497941"/>
                  <a:gd name="connsiteY75" fmla="*/ 236051 h 607989"/>
                  <a:gd name="connsiteX76" fmla="*/ 497941 w 497941"/>
                  <a:gd name="connsiteY76" fmla="*/ 206209 h 607989"/>
                  <a:gd name="connsiteX77" fmla="*/ 497941 w 497941"/>
                  <a:gd name="connsiteY77" fmla="*/ 89153 h 607989"/>
                  <a:gd name="connsiteX78" fmla="*/ 451331 w 497941"/>
                  <a:gd name="connsiteY78" fmla="*/ 40228 h 607989"/>
                  <a:gd name="connsiteX79" fmla="*/ 451331 w 497941"/>
                  <a:gd name="connsiteY79" fmla="*/ 40228 h 607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97941" h="607989">
                    <a:moveTo>
                      <a:pt x="451331" y="40228"/>
                    </a:moveTo>
                    <a:lnTo>
                      <a:pt x="435440" y="56119"/>
                    </a:lnTo>
                    <a:cubicBezTo>
                      <a:pt x="433563" y="58059"/>
                      <a:pt x="430435" y="58059"/>
                      <a:pt x="428496" y="56119"/>
                    </a:cubicBezTo>
                    <a:lnTo>
                      <a:pt x="416171" y="43794"/>
                    </a:lnTo>
                    <a:cubicBezTo>
                      <a:pt x="416171" y="43794"/>
                      <a:pt x="416171" y="43794"/>
                      <a:pt x="416171" y="43794"/>
                    </a:cubicBezTo>
                    <a:cubicBezTo>
                      <a:pt x="416171" y="43794"/>
                      <a:pt x="416171" y="43794"/>
                      <a:pt x="416171" y="43857"/>
                    </a:cubicBezTo>
                    <a:lnTo>
                      <a:pt x="403846" y="56182"/>
                    </a:lnTo>
                    <a:cubicBezTo>
                      <a:pt x="401969" y="58121"/>
                      <a:pt x="398841" y="58121"/>
                      <a:pt x="396901" y="56182"/>
                    </a:cubicBezTo>
                    <a:lnTo>
                      <a:pt x="381010" y="40291"/>
                    </a:lnTo>
                    <a:cubicBezTo>
                      <a:pt x="373378" y="40729"/>
                      <a:pt x="366120" y="42981"/>
                      <a:pt x="359801" y="46610"/>
                    </a:cubicBezTo>
                    <a:cubicBezTo>
                      <a:pt x="350792" y="20646"/>
                      <a:pt x="326643" y="1502"/>
                      <a:pt x="298051" y="0"/>
                    </a:cubicBezTo>
                    <a:lnTo>
                      <a:pt x="275529" y="22523"/>
                    </a:lnTo>
                    <a:cubicBezTo>
                      <a:pt x="272838" y="25213"/>
                      <a:pt x="268396" y="25213"/>
                      <a:pt x="265706" y="22523"/>
                    </a:cubicBezTo>
                    <a:lnTo>
                      <a:pt x="248314" y="5130"/>
                    </a:lnTo>
                    <a:cubicBezTo>
                      <a:pt x="248314" y="5130"/>
                      <a:pt x="248314" y="5130"/>
                      <a:pt x="248314" y="5130"/>
                    </a:cubicBezTo>
                    <a:cubicBezTo>
                      <a:pt x="248314" y="5130"/>
                      <a:pt x="248251" y="5130"/>
                      <a:pt x="248251" y="5130"/>
                    </a:cubicBezTo>
                    <a:lnTo>
                      <a:pt x="230858" y="22523"/>
                    </a:lnTo>
                    <a:cubicBezTo>
                      <a:pt x="228168" y="25213"/>
                      <a:pt x="223726" y="25213"/>
                      <a:pt x="221036" y="22523"/>
                    </a:cubicBezTo>
                    <a:lnTo>
                      <a:pt x="198576" y="63"/>
                    </a:lnTo>
                    <a:cubicBezTo>
                      <a:pt x="170297" y="1752"/>
                      <a:pt x="146398" y="20646"/>
                      <a:pt x="137326" y="46359"/>
                    </a:cubicBezTo>
                    <a:cubicBezTo>
                      <a:pt x="131070" y="42856"/>
                      <a:pt x="123938" y="40729"/>
                      <a:pt x="116368" y="40291"/>
                    </a:cubicBezTo>
                    <a:lnTo>
                      <a:pt x="100477" y="56182"/>
                    </a:lnTo>
                    <a:cubicBezTo>
                      <a:pt x="98537" y="58121"/>
                      <a:pt x="95409" y="58121"/>
                      <a:pt x="93532" y="56182"/>
                    </a:cubicBezTo>
                    <a:lnTo>
                      <a:pt x="81207" y="43857"/>
                    </a:lnTo>
                    <a:cubicBezTo>
                      <a:pt x="81207" y="43857"/>
                      <a:pt x="81207" y="43857"/>
                      <a:pt x="81207" y="43857"/>
                    </a:cubicBezTo>
                    <a:cubicBezTo>
                      <a:pt x="81207" y="43857"/>
                      <a:pt x="81207" y="43857"/>
                      <a:pt x="81207" y="43919"/>
                    </a:cubicBezTo>
                    <a:lnTo>
                      <a:pt x="68882" y="56244"/>
                    </a:lnTo>
                    <a:cubicBezTo>
                      <a:pt x="67005" y="58184"/>
                      <a:pt x="63877" y="58184"/>
                      <a:pt x="61938" y="56244"/>
                    </a:cubicBezTo>
                    <a:lnTo>
                      <a:pt x="46046" y="40353"/>
                    </a:lnTo>
                    <a:cubicBezTo>
                      <a:pt x="20458" y="41917"/>
                      <a:pt x="0" y="63314"/>
                      <a:pt x="0" y="89278"/>
                    </a:cubicBezTo>
                    <a:lnTo>
                      <a:pt x="0" y="206334"/>
                    </a:lnTo>
                    <a:cubicBezTo>
                      <a:pt x="0" y="225603"/>
                      <a:pt x="11199" y="233298"/>
                      <a:pt x="27465" y="236176"/>
                    </a:cubicBezTo>
                    <a:lnTo>
                      <a:pt x="27465" y="102041"/>
                    </a:lnTo>
                    <a:cubicBezTo>
                      <a:pt x="27465" y="95096"/>
                      <a:pt x="28967" y="89653"/>
                      <a:pt x="31594" y="85399"/>
                    </a:cubicBezTo>
                    <a:cubicBezTo>
                      <a:pt x="31594" y="85399"/>
                      <a:pt x="31594" y="446139"/>
                      <a:pt x="31594" y="446326"/>
                    </a:cubicBezTo>
                    <a:cubicBezTo>
                      <a:pt x="31594" y="459590"/>
                      <a:pt x="42293" y="470288"/>
                      <a:pt x="55556" y="470288"/>
                    </a:cubicBezTo>
                    <a:cubicBezTo>
                      <a:pt x="68757" y="470288"/>
                      <a:pt x="79518" y="459527"/>
                      <a:pt x="79518" y="446326"/>
                    </a:cubicBezTo>
                    <a:cubicBezTo>
                      <a:pt x="79518" y="446139"/>
                      <a:pt x="79518" y="272651"/>
                      <a:pt x="79518" y="272651"/>
                    </a:cubicBezTo>
                    <a:cubicBezTo>
                      <a:pt x="79518" y="271587"/>
                      <a:pt x="80394" y="270711"/>
                      <a:pt x="81457" y="270711"/>
                    </a:cubicBezTo>
                    <a:cubicBezTo>
                      <a:pt x="82521" y="270711"/>
                      <a:pt x="83397" y="271587"/>
                      <a:pt x="83397" y="272651"/>
                    </a:cubicBezTo>
                    <a:cubicBezTo>
                      <a:pt x="83397" y="272651"/>
                      <a:pt x="83397" y="446139"/>
                      <a:pt x="83397" y="446326"/>
                    </a:cubicBezTo>
                    <a:cubicBezTo>
                      <a:pt x="83397" y="459590"/>
                      <a:pt x="94095" y="470288"/>
                      <a:pt x="107359" y="470288"/>
                    </a:cubicBezTo>
                    <a:cubicBezTo>
                      <a:pt x="120559" y="470288"/>
                      <a:pt x="131320" y="459527"/>
                      <a:pt x="131320" y="446326"/>
                    </a:cubicBezTo>
                    <a:cubicBezTo>
                      <a:pt x="131320" y="446139"/>
                      <a:pt x="131320" y="85399"/>
                      <a:pt x="131320" y="85399"/>
                    </a:cubicBezTo>
                    <a:cubicBezTo>
                      <a:pt x="132196" y="86838"/>
                      <a:pt x="132947" y="88402"/>
                      <a:pt x="133573" y="90091"/>
                    </a:cubicBezTo>
                    <a:lnTo>
                      <a:pt x="133573" y="234800"/>
                    </a:lnTo>
                    <a:cubicBezTo>
                      <a:pt x="133573" y="262015"/>
                      <a:pt x="149464" y="272964"/>
                      <a:pt x="172424" y="277030"/>
                    </a:cubicBezTo>
                    <a:lnTo>
                      <a:pt x="172424" y="87213"/>
                    </a:lnTo>
                    <a:cubicBezTo>
                      <a:pt x="172424" y="77391"/>
                      <a:pt x="174489" y="69695"/>
                      <a:pt x="178243" y="63627"/>
                    </a:cubicBezTo>
                    <a:cubicBezTo>
                      <a:pt x="178243" y="63627"/>
                      <a:pt x="178243" y="573830"/>
                      <a:pt x="178243" y="574081"/>
                    </a:cubicBezTo>
                    <a:cubicBezTo>
                      <a:pt x="178243" y="592787"/>
                      <a:pt x="193383" y="607990"/>
                      <a:pt x="212089" y="607990"/>
                    </a:cubicBezTo>
                    <a:cubicBezTo>
                      <a:pt x="230796" y="607990"/>
                      <a:pt x="245936" y="592787"/>
                      <a:pt x="245936" y="574081"/>
                    </a:cubicBezTo>
                    <a:cubicBezTo>
                      <a:pt x="245936" y="573830"/>
                      <a:pt x="245936" y="328457"/>
                      <a:pt x="245936" y="328457"/>
                    </a:cubicBezTo>
                    <a:cubicBezTo>
                      <a:pt x="245936" y="326893"/>
                      <a:pt x="247187" y="325704"/>
                      <a:pt x="248689" y="325704"/>
                    </a:cubicBezTo>
                    <a:cubicBezTo>
                      <a:pt x="250190" y="325704"/>
                      <a:pt x="251442" y="326956"/>
                      <a:pt x="251442" y="328457"/>
                    </a:cubicBezTo>
                    <a:cubicBezTo>
                      <a:pt x="251442" y="328457"/>
                      <a:pt x="251442" y="573830"/>
                      <a:pt x="251442" y="574081"/>
                    </a:cubicBezTo>
                    <a:cubicBezTo>
                      <a:pt x="251442" y="592787"/>
                      <a:pt x="266582" y="607990"/>
                      <a:pt x="285289" y="607990"/>
                    </a:cubicBezTo>
                    <a:cubicBezTo>
                      <a:pt x="303995" y="607990"/>
                      <a:pt x="319135" y="592787"/>
                      <a:pt x="319135" y="574081"/>
                    </a:cubicBezTo>
                    <a:cubicBezTo>
                      <a:pt x="319135" y="573830"/>
                      <a:pt x="319135" y="63627"/>
                      <a:pt x="319135" y="63627"/>
                    </a:cubicBezTo>
                    <a:cubicBezTo>
                      <a:pt x="322889" y="69633"/>
                      <a:pt x="324954" y="77328"/>
                      <a:pt x="324954" y="87213"/>
                    </a:cubicBezTo>
                    <a:lnTo>
                      <a:pt x="324954" y="276968"/>
                    </a:lnTo>
                    <a:cubicBezTo>
                      <a:pt x="347914" y="272901"/>
                      <a:pt x="363805" y="261952"/>
                      <a:pt x="363805" y="234737"/>
                    </a:cubicBezTo>
                    <a:lnTo>
                      <a:pt x="363805" y="91968"/>
                    </a:lnTo>
                    <a:cubicBezTo>
                      <a:pt x="364494" y="89465"/>
                      <a:pt x="365432" y="87213"/>
                      <a:pt x="366683" y="85274"/>
                    </a:cubicBezTo>
                    <a:cubicBezTo>
                      <a:pt x="366683" y="85274"/>
                      <a:pt x="366683" y="446014"/>
                      <a:pt x="366683" y="446201"/>
                    </a:cubicBezTo>
                    <a:cubicBezTo>
                      <a:pt x="366683" y="459465"/>
                      <a:pt x="377382" y="470163"/>
                      <a:pt x="390645" y="470163"/>
                    </a:cubicBezTo>
                    <a:cubicBezTo>
                      <a:pt x="403909" y="470163"/>
                      <a:pt x="414607" y="459402"/>
                      <a:pt x="414607" y="446201"/>
                    </a:cubicBezTo>
                    <a:cubicBezTo>
                      <a:pt x="414607" y="446014"/>
                      <a:pt x="414607" y="272526"/>
                      <a:pt x="414607" y="272526"/>
                    </a:cubicBezTo>
                    <a:cubicBezTo>
                      <a:pt x="414607" y="271462"/>
                      <a:pt x="415483" y="270586"/>
                      <a:pt x="416546" y="270586"/>
                    </a:cubicBezTo>
                    <a:cubicBezTo>
                      <a:pt x="417610" y="270586"/>
                      <a:pt x="418486" y="271462"/>
                      <a:pt x="418486" y="272526"/>
                    </a:cubicBezTo>
                    <a:cubicBezTo>
                      <a:pt x="418486" y="272526"/>
                      <a:pt x="418486" y="446014"/>
                      <a:pt x="418486" y="446201"/>
                    </a:cubicBezTo>
                    <a:cubicBezTo>
                      <a:pt x="418486" y="459465"/>
                      <a:pt x="429184" y="470163"/>
                      <a:pt x="442448" y="470163"/>
                    </a:cubicBezTo>
                    <a:cubicBezTo>
                      <a:pt x="455648" y="470163"/>
                      <a:pt x="466347" y="459402"/>
                      <a:pt x="466347" y="446201"/>
                    </a:cubicBezTo>
                    <a:cubicBezTo>
                      <a:pt x="466347" y="446014"/>
                      <a:pt x="466347" y="85274"/>
                      <a:pt x="466347" y="85274"/>
                    </a:cubicBezTo>
                    <a:cubicBezTo>
                      <a:pt x="468974" y="89528"/>
                      <a:pt x="470476" y="94971"/>
                      <a:pt x="470476" y="101916"/>
                    </a:cubicBezTo>
                    <a:lnTo>
                      <a:pt x="470476" y="236051"/>
                    </a:lnTo>
                    <a:cubicBezTo>
                      <a:pt x="486680" y="233173"/>
                      <a:pt x="497941" y="225416"/>
                      <a:pt x="497941" y="206209"/>
                    </a:cubicBezTo>
                    <a:lnTo>
                      <a:pt x="497941" y="89153"/>
                    </a:lnTo>
                    <a:cubicBezTo>
                      <a:pt x="497691" y="63064"/>
                      <a:pt x="477045" y="41605"/>
                      <a:pt x="451331" y="40228"/>
                    </a:cubicBezTo>
                    <a:lnTo>
                      <a:pt x="451331" y="40228"/>
                    </a:lnTo>
                    <a:close/>
                  </a:path>
                </a:pathLst>
              </a:custGeom>
              <a:grpFill/>
              <a:ln w="6251" cap="flat">
                <a:noFill/>
                <a:prstDash val="solid"/>
                <a:miter/>
              </a:ln>
            </p:spPr>
            <p:txBody>
              <a:bodyPr rtlCol="0" anchor="ctr"/>
              <a:lstStyle/>
              <a:p>
                <a:endParaRPr lang="en-US"/>
              </a:p>
            </p:txBody>
          </p:sp>
        </p:grpSp>
        <p:sp>
          <p:nvSpPr>
            <p:cNvPr id="123" name="Freeform: Shape 122">
              <a:extLst>
                <a:ext uri="{FF2B5EF4-FFF2-40B4-BE49-F238E27FC236}">
                  <a16:creationId xmlns:a16="http://schemas.microsoft.com/office/drawing/2014/main" id="{F20F2BDD-9D74-073B-6801-7AD53F25792A}"/>
                </a:ext>
              </a:extLst>
            </p:cNvPr>
            <p:cNvSpPr/>
            <p:nvPr/>
          </p:nvSpPr>
          <p:spPr>
            <a:xfrm>
              <a:off x="3101802" y="2493390"/>
              <a:ext cx="182184" cy="182184"/>
            </a:xfrm>
            <a:custGeom>
              <a:avLst/>
              <a:gdLst>
                <a:gd name="connsiteX0" fmla="*/ 91092 w 182184"/>
                <a:gd name="connsiteY0" fmla="*/ 0 h 182184"/>
                <a:gd name="connsiteX1" fmla="*/ 0 w 182184"/>
                <a:gd name="connsiteY1" fmla="*/ 91092 h 182184"/>
                <a:gd name="connsiteX2" fmla="*/ 91092 w 182184"/>
                <a:gd name="connsiteY2" fmla="*/ 182184 h 182184"/>
                <a:gd name="connsiteX3" fmla="*/ 182184 w 182184"/>
                <a:gd name="connsiteY3" fmla="*/ 91092 h 182184"/>
                <a:gd name="connsiteX4" fmla="*/ 91092 w 182184"/>
                <a:gd name="connsiteY4" fmla="*/ 0 h 182184"/>
                <a:gd name="connsiteX5" fmla="*/ 91092 w 182184"/>
                <a:gd name="connsiteY5" fmla="*/ 0 h 182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184" h="182184">
                  <a:moveTo>
                    <a:pt x="91092" y="0"/>
                  </a:moveTo>
                  <a:cubicBezTo>
                    <a:pt x="40791" y="0"/>
                    <a:pt x="0" y="40791"/>
                    <a:pt x="0" y="91092"/>
                  </a:cubicBezTo>
                  <a:cubicBezTo>
                    <a:pt x="0" y="141393"/>
                    <a:pt x="40791" y="182184"/>
                    <a:pt x="91092" y="182184"/>
                  </a:cubicBezTo>
                  <a:cubicBezTo>
                    <a:pt x="141393" y="182184"/>
                    <a:pt x="182184" y="141393"/>
                    <a:pt x="182184" y="91092"/>
                  </a:cubicBezTo>
                  <a:cubicBezTo>
                    <a:pt x="182122" y="40791"/>
                    <a:pt x="141330" y="0"/>
                    <a:pt x="91092" y="0"/>
                  </a:cubicBezTo>
                  <a:lnTo>
                    <a:pt x="91092" y="0"/>
                  </a:lnTo>
                  <a:close/>
                </a:path>
              </a:pathLst>
            </a:custGeom>
            <a:solidFill>
              <a:srgbClr val="5C9EBC"/>
            </a:solidFill>
            <a:ln w="6251" cap="flat">
              <a:noFill/>
              <a:prstDash val="solid"/>
              <a:miter/>
            </a:ln>
          </p:spPr>
          <p:txBody>
            <a:bodyPr rtlCol="0" anchor="ctr"/>
            <a:lstStyle/>
            <a:p>
              <a:endParaRPr lang="en-US"/>
            </a:p>
          </p:txBody>
        </p:sp>
        <p:sp>
          <p:nvSpPr>
            <p:cNvPr id="552" name="Freeform: Shape 551">
              <a:extLst>
                <a:ext uri="{FF2B5EF4-FFF2-40B4-BE49-F238E27FC236}">
                  <a16:creationId xmlns:a16="http://schemas.microsoft.com/office/drawing/2014/main" id="{D66E663F-D43E-9538-105A-395F413D5E4F}"/>
                </a:ext>
              </a:extLst>
            </p:cNvPr>
            <p:cNvSpPr/>
            <p:nvPr/>
          </p:nvSpPr>
          <p:spPr>
            <a:xfrm>
              <a:off x="3467371" y="2323812"/>
              <a:ext cx="231816" cy="500605"/>
            </a:xfrm>
            <a:custGeom>
              <a:avLst/>
              <a:gdLst>
                <a:gd name="connsiteX0" fmla="*/ 184362 w 231816"/>
                <a:gd name="connsiteY0" fmla="*/ 10542 h 500605"/>
                <a:gd name="connsiteX1" fmla="*/ 221274 w 231816"/>
                <a:gd name="connsiteY1" fmla="*/ 5287 h 500605"/>
                <a:gd name="connsiteX2" fmla="*/ 226530 w 231816"/>
                <a:gd name="connsiteY2" fmla="*/ 42199 h 500605"/>
                <a:gd name="connsiteX3" fmla="*/ 59235 w 231816"/>
                <a:gd name="connsiteY3" fmla="*/ 265237 h 500605"/>
                <a:gd name="connsiteX4" fmla="*/ 204132 w 231816"/>
                <a:gd name="connsiteY4" fmla="*/ 458433 h 500605"/>
                <a:gd name="connsiteX5" fmla="*/ 198877 w 231816"/>
                <a:gd name="connsiteY5" fmla="*/ 495345 h 500605"/>
                <a:gd name="connsiteX6" fmla="*/ 162027 w 231816"/>
                <a:gd name="connsiteY6" fmla="*/ 490090 h 500605"/>
                <a:gd name="connsiteX7" fmla="*/ 5556 w 231816"/>
                <a:gd name="connsiteY7" fmla="*/ 281504 h 500605"/>
                <a:gd name="connsiteX8" fmla="*/ 5243 w 231816"/>
                <a:gd name="connsiteY8" fmla="*/ 249471 h 500605"/>
                <a:gd name="connsiteX9" fmla="*/ 184362 w 231816"/>
                <a:gd name="connsiteY9" fmla="*/ 10542 h 500605"/>
                <a:gd name="connsiteX10" fmla="*/ 184362 w 231816"/>
                <a:gd name="connsiteY10" fmla="*/ 10542 h 500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1816" h="500605">
                  <a:moveTo>
                    <a:pt x="184362" y="10542"/>
                  </a:moveTo>
                  <a:cubicBezTo>
                    <a:pt x="193058" y="-1094"/>
                    <a:pt x="209637" y="-3472"/>
                    <a:pt x="221274" y="5287"/>
                  </a:cubicBezTo>
                  <a:cubicBezTo>
                    <a:pt x="232911" y="14046"/>
                    <a:pt x="235288" y="30500"/>
                    <a:pt x="226530" y="42199"/>
                  </a:cubicBezTo>
                  <a:lnTo>
                    <a:pt x="59235" y="265237"/>
                  </a:lnTo>
                  <a:lnTo>
                    <a:pt x="204132" y="458433"/>
                  </a:lnTo>
                  <a:cubicBezTo>
                    <a:pt x="212891" y="470070"/>
                    <a:pt x="210513" y="486586"/>
                    <a:pt x="198877" y="495345"/>
                  </a:cubicBezTo>
                  <a:cubicBezTo>
                    <a:pt x="187240" y="504041"/>
                    <a:pt x="170723" y="501727"/>
                    <a:pt x="162027" y="490090"/>
                  </a:cubicBezTo>
                  <a:lnTo>
                    <a:pt x="5556" y="281504"/>
                  </a:lnTo>
                  <a:cubicBezTo>
                    <a:pt x="-1576" y="272370"/>
                    <a:pt x="-2014" y="259231"/>
                    <a:pt x="5243" y="249471"/>
                  </a:cubicBezTo>
                  <a:lnTo>
                    <a:pt x="184362" y="10542"/>
                  </a:lnTo>
                  <a:lnTo>
                    <a:pt x="184362" y="10542"/>
                  </a:lnTo>
                  <a:close/>
                </a:path>
              </a:pathLst>
            </a:custGeom>
            <a:solidFill>
              <a:srgbClr val="5C9EBC"/>
            </a:solidFill>
            <a:ln w="6251" cap="flat">
              <a:noFill/>
              <a:prstDash val="solid"/>
              <a:miter/>
            </a:ln>
          </p:spPr>
          <p:txBody>
            <a:bodyPr rtlCol="0" anchor="ctr"/>
            <a:lstStyle/>
            <a:p>
              <a:endParaRPr lang="en-US"/>
            </a:p>
          </p:txBody>
        </p:sp>
      </p:grpSp>
      <p:sp>
        <p:nvSpPr>
          <p:cNvPr id="553" name="Rectangle: Rounded Corners 552">
            <a:extLst>
              <a:ext uri="{FF2B5EF4-FFF2-40B4-BE49-F238E27FC236}">
                <a16:creationId xmlns:a16="http://schemas.microsoft.com/office/drawing/2014/main" id="{94FE72F2-0E51-5290-BD6E-F4D465323592}"/>
              </a:ext>
            </a:extLst>
          </p:cNvPr>
          <p:cNvSpPr/>
          <p:nvPr/>
        </p:nvSpPr>
        <p:spPr>
          <a:xfrm>
            <a:off x="8974318" y="318402"/>
            <a:ext cx="1970917" cy="596418"/>
          </a:xfrm>
          <a:prstGeom prst="roundRect">
            <a:avLst>
              <a:gd name="adj" fmla="val 50000"/>
            </a:avLst>
          </a:pr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4" name="TextBox 553">
            <a:extLst>
              <a:ext uri="{FF2B5EF4-FFF2-40B4-BE49-F238E27FC236}">
                <a16:creationId xmlns:a16="http://schemas.microsoft.com/office/drawing/2014/main" id="{D20E128C-1F6A-75D0-7DA5-BB1796430BD4}"/>
              </a:ext>
            </a:extLst>
          </p:cNvPr>
          <p:cNvSpPr txBox="1"/>
          <p:nvPr/>
        </p:nvSpPr>
        <p:spPr>
          <a:xfrm>
            <a:off x="8487556" y="656254"/>
            <a:ext cx="2468644" cy="307777"/>
          </a:xfrm>
          <a:prstGeom prst="rect">
            <a:avLst/>
          </a:prstGeom>
          <a:noFill/>
          <a:ln>
            <a:noFill/>
          </a:ln>
        </p:spPr>
        <p:txBody>
          <a:bodyPr wrap="square" rtlCol="0">
            <a:spAutoFit/>
          </a:bodyPr>
          <a:lstStyle/>
          <a:p>
            <a:r>
              <a:rPr lang="fa-IR" sz="1400" dirty="0">
                <a:solidFill>
                  <a:schemeClr val="tx1">
                    <a:lumMod val="65000"/>
                    <a:lumOff val="35000"/>
                  </a:schemeClr>
                </a:solidFill>
                <a:cs typeface="B Titr" panose="00000700000000000000" pitchFamily="2" charset="-78"/>
              </a:rPr>
              <a:t>زیر عنـوان اصلــی را وارد کـنید</a:t>
            </a:r>
            <a:endParaRPr lang="en-US" sz="1400" dirty="0">
              <a:solidFill>
                <a:schemeClr val="tx1">
                  <a:lumMod val="65000"/>
                  <a:lumOff val="35000"/>
                </a:schemeClr>
              </a:solidFill>
              <a:cs typeface="B Titr" panose="00000700000000000000" pitchFamily="2" charset="-78"/>
            </a:endParaRPr>
          </a:p>
        </p:txBody>
      </p:sp>
      <p:sp>
        <p:nvSpPr>
          <p:cNvPr id="555" name="TextBox 554">
            <a:extLst>
              <a:ext uri="{FF2B5EF4-FFF2-40B4-BE49-F238E27FC236}">
                <a16:creationId xmlns:a16="http://schemas.microsoft.com/office/drawing/2014/main" id="{725FDE01-E9CD-6511-76D1-FE350B29D3C6}"/>
              </a:ext>
            </a:extLst>
          </p:cNvPr>
          <p:cNvSpPr txBox="1"/>
          <p:nvPr/>
        </p:nvSpPr>
        <p:spPr>
          <a:xfrm>
            <a:off x="9231563" y="266726"/>
            <a:ext cx="1725503" cy="369332"/>
          </a:xfrm>
          <a:prstGeom prst="rect">
            <a:avLst/>
          </a:prstGeom>
          <a:noFill/>
        </p:spPr>
        <p:txBody>
          <a:bodyPr wrap="square" rtlCol="0">
            <a:spAutoFit/>
          </a:bodyPr>
          <a:lstStyle/>
          <a:p>
            <a:pPr algn="ctr" rtl="1"/>
            <a:r>
              <a:rPr lang="fa-IR" dirty="0">
                <a:cs typeface="B Titr" panose="00000700000000000000" pitchFamily="2" charset="-78"/>
              </a:rPr>
              <a:t>تیتر عنوان موضوع</a:t>
            </a:r>
            <a:endParaRPr lang="en-US" dirty="0">
              <a:cs typeface="B Titr" panose="00000700000000000000" pitchFamily="2" charset="-78"/>
            </a:endParaRPr>
          </a:p>
        </p:txBody>
      </p:sp>
      <p:sp>
        <p:nvSpPr>
          <p:cNvPr id="559" name="TextBox 558">
            <a:extLst>
              <a:ext uri="{FF2B5EF4-FFF2-40B4-BE49-F238E27FC236}">
                <a16:creationId xmlns:a16="http://schemas.microsoft.com/office/drawing/2014/main" id="{B597E380-A3F7-629E-E7C9-EFAD546893D0}"/>
              </a:ext>
            </a:extLst>
          </p:cNvPr>
          <p:cNvSpPr txBox="1"/>
          <p:nvPr/>
        </p:nvSpPr>
        <p:spPr>
          <a:xfrm rot="16200000">
            <a:off x="4157871" y="5555623"/>
            <a:ext cx="1725503" cy="276999"/>
          </a:xfrm>
          <a:prstGeom prst="rect">
            <a:avLst/>
          </a:prstGeom>
          <a:noFill/>
        </p:spPr>
        <p:txBody>
          <a:bodyPr wrap="square" rtlCol="0">
            <a:spAutoFit/>
          </a:bodyPr>
          <a:lstStyle/>
          <a:p>
            <a:pPr algn="ctr" rtl="1"/>
            <a:r>
              <a:rPr lang="fa-IR" sz="1200" dirty="0">
                <a:cs typeface="B Titr" panose="00000700000000000000" pitchFamily="2" charset="-78"/>
              </a:rPr>
              <a:t>تیتر عنوان موضوع</a:t>
            </a:r>
            <a:endParaRPr lang="en-US" sz="1200" dirty="0">
              <a:cs typeface="B Titr" panose="00000700000000000000" pitchFamily="2" charset="-78"/>
            </a:endParaRPr>
          </a:p>
        </p:txBody>
      </p:sp>
      <p:sp>
        <p:nvSpPr>
          <p:cNvPr id="560" name="TextBox 559">
            <a:extLst>
              <a:ext uri="{FF2B5EF4-FFF2-40B4-BE49-F238E27FC236}">
                <a16:creationId xmlns:a16="http://schemas.microsoft.com/office/drawing/2014/main" id="{A8AEA2EC-ECBE-A4B3-9ABA-879B5D32909D}"/>
              </a:ext>
            </a:extLst>
          </p:cNvPr>
          <p:cNvSpPr txBox="1"/>
          <p:nvPr/>
        </p:nvSpPr>
        <p:spPr>
          <a:xfrm rot="16200000">
            <a:off x="4531049" y="5389601"/>
            <a:ext cx="1725503" cy="276999"/>
          </a:xfrm>
          <a:prstGeom prst="rect">
            <a:avLst/>
          </a:prstGeom>
          <a:noFill/>
        </p:spPr>
        <p:txBody>
          <a:bodyPr wrap="square" rtlCol="0">
            <a:spAutoFit/>
          </a:bodyPr>
          <a:lstStyle/>
          <a:p>
            <a:pPr algn="ctr" rtl="1"/>
            <a:r>
              <a:rPr lang="fa-IR" sz="1200" dirty="0">
                <a:cs typeface="B Titr" panose="00000700000000000000" pitchFamily="2" charset="-78"/>
              </a:rPr>
              <a:t>تیتر عنوان موضوع</a:t>
            </a:r>
            <a:endParaRPr lang="en-US" sz="1200" dirty="0">
              <a:cs typeface="B Titr" panose="00000700000000000000" pitchFamily="2" charset="-78"/>
            </a:endParaRPr>
          </a:p>
        </p:txBody>
      </p:sp>
      <p:sp>
        <p:nvSpPr>
          <p:cNvPr id="561" name="TextBox 560">
            <a:extLst>
              <a:ext uri="{FF2B5EF4-FFF2-40B4-BE49-F238E27FC236}">
                <a16:creationId xmlns:a16="http://schemas.microsoft.com/office/drawing/2014/main" id="{84AB249A-E6C1-B986-A3DC-C221DF3B4EF5}"/>
              </a:ext>
            </a:extLst>
          </p:cNvPr>
          <p:cNvSpPr txBox="1"/>
          <p:nvPr/>
        </p:nvSpPr>
        <p:spPr>
          <a:xfrm rot="16200000">
            <a:off x="5279587" y="5676639"/>
            <a:ext cx="1725503" cy="276999"/>
          </a:xfrm>
          <a:prstGeom prst="rect">
            <a:avLst/>
          </a:prstGeom>
          <a:noFill/>
        </p:spPr>
        <p:txBody>
          <a:bodyPr wrap="square" rtlCol="0">
            <a:spAutoFit/>
          </a:bodyPr>
          <a:lstStyle/>
          <a:p>
            <a:pPr algn="ctr" rtl="1"/>
            <a:r>
              <a:rPr lang="fa-IR" sz="1200" dirty="0">
                <a:cs typeface="B Titr" panose="00000700000000000000" pitchFamily="2" charset="-78"/>
              </a:rPr>
              <a:t>تیتر عنوان موضوع</a:t>
            </a:r>
            <a:endParaRPr lang="en-US" sz="1200" dirty="0">
              <a:cs typeface="B Titr" panose="00000700000000000000" pitchFamily="2" charset="-78"/>
            </a:endParaRPr>
          </a:p>
        </p:txBody>
      </p:sp>
      <p:sp>
        <p:nvSpPr>
          <p:cNvPr id="562" name="TextBox 561">
            <a:extLst>
              <a:ext uri="{FF2B5EF4-FFF2-40B4-BE49-F238E27FC236}">
                <a16:creationId xmlns:a16="http://schemas.microsoft.com/office/drawing/2014/main" id="{A04FA5FD-0600-CFD5-C80B-9A49D6B55867}"/>
              </a:ext>
            </a:extLst>
          </p:cNvPr>
          <p:cNvSpPr txBox="1"/>
          <p:nvPr/>
        </p:nvSpPr>
        <p:spPr>
          <a:xfrm rot="16200000">
            <a:off x="4915597" y="5926397"/>
            <a:ext cx="1725503" cy="276999"/>
          </a:xfrm>
          <a:prstGeom prst="rect">
            <a:avLst/>
          </a:prstGeom>
          <a:noFill/>
        </p:spPr>
        <p:txBody>
          <a:bodyPr wrap="square" rtlCol="0">
            <a:spAutoFit/>
          </a:bodyPr>
          <a:lstStyle/>
          <a:p>
            <a:pPr algn="ctr" rtl="1"/>
            <a:r>
              <a:rPr lang="fa-IR" sz="1200" dirty="0">
                <a:cs typeface="B Titr" panose="00000700000000000000" pitchFamily="2" charset="-78"/>
              </a:rPr>
              <a:t>تیتر عنوان موضوع</a:t>
            </a:r>
            <a:endParaRPr lang="en-US" sz="1200" dirty="0">
              <a:cs typeface="B Titr" panose="00000700000000000000" pitchFamily="2" charset="-78"/>
            </a:endParaRPr>
          </a:p>
        </p:txBody>
      </p:sp>
      <p:sp>
        <p:nvSpPr>
          <p:cNvPr id="563" name="TextBox 562">
            <a:extLst>
              <a:ext uri="{FF2B5EF4-FFF2-40B4-BE49-F238E27FC236}">
                <a16:creationId xmlns:a16="http://schemas.microsoft.com/office/drawing/2014/main" id="{E081F942-CDC5-760D-DBBF-7CD3B166530F}"/>
              </a:ext>
            </a:extLst>
          </p:cNvPr>
          <p:cNvSpPr txBox="1"/>
          <p:nvPr/>
        </p:nvSpPr>
        <p:spPr>
          <a:xfrm>
            <a:off x="8110020" y="2096748"/>
            <a:ext cx="2903613" cy="946413"/>
          </a:xfrm>
          <a:prstGeom prst="rect">
            <a:avLst/>
          </a:prstGeom>
          <a:noFill/>
        </p:spPr>
        <p:txBody>
          <a:bodyPr wrap="square">
            <a:spAutoFit/>
          </a:bodyPr>
          <a:lstStyle/>
          <a:p>
            <a:pPr algn="justLow" rtl="1">
              <a:lnSpc>
                <a:spcPct val="150000"/>
              </a:lnSpc>
            </a:pPr>
            <a:r>
              <a:rPr lang="fa-IR" sz="1400" b="1" dirty="0">
                <a:latin typeface="Kalameh" pitchFamily="2" charset="-78"/>
                <a:cs typeface="B Titr" panose="00000700000000000000" pitchFamily="2" charset="-78"/>
              </a:rPr>
              <a:t>تیتر عنوان را وارد نمایید</a:t>
            </a:r>
          </a:p>
          <a:p>
            <a:pPr algn="justLow"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200" dirty="0"/>
          </a:p>
        </p:txBody>
      </p:sp>
      <p:sp>
        <p:nvSpPr>
          <p:cNvPr id="564" name="TextBox 563">
            <a:extLst>
              <a:ext uri="{FF2B5EF4-FFF2-40B4-BE49-F238E27FC236}">
                <a16:creationId xmlns:a16="http://schemas.microsoft.com/office/drawing/2014/main" id="{07243813-2AB8-ADDF-B95C-AABAE7AC600A}"/>
              </a:ext>
            </a:extLst>
          </p:cNvPr>
          <p:cNvSpPr txBox="1"/>
          <p:nvPr/>
        </p:nvSpPr>
        <p:spPr>
          <a:xfrm>
            <a:off x="190323" y="2090457"/>
            <a:ext cx="2903613" cy="946413"/>
          </a:xfrm>
          <a:prstGeom prst="rect">
            <a:avLst/>
          </a:prstGeom>
          <a:noFill/>
        </p:spPr>
        <p:txBody>
          <a:bodyPr wrap="square">
            <a:spAutoFit/>
          </a:bodyPr>
          <a:lstStyle/>
          <a:p>
            <a:pPr algn="justLow" rtl="1">
              <a:lnSpc>
                <a:spcPct val="150000"/>
              </a:lnSpc>
            </a:pPr>
            <a:r>
              <a:rPr lang="fa-IR" sz="1400" b="1" dirty="0">
                <a:latin typeface="Kalameh" pitchFamily="2" charset="-78"/>
                <a:cs typeface="B Titr" panose="00000700000000000000" pitchFamily="2" charset="-78"/>
              </a:rPr>
              <a:t>تیتر عنوان را وارد نمایید</a:t>
            </a:r>
          </a:p>
          <a:p>
            <a:pPr algn="justLow"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200" dirty="0"/>
          </a:p>
        </p:txBody>
      </p:sp>
      <p:sp>
        <p:nvSpPr>
          <p:cNvPr id="565" name="TextBox 564">
            <a:extLst>
              <a:ext uri="{FF2B5EF4-FFF2-40B4-BE49-F238E27FC236}">
                <a16:creationId xmlns:a16="http://schemas.microsoft.com/office/drawing/2014/main" id="{91AD5561-4FE5-67EF-D902-01DE519A18E4}"/>
              </a:ext>
            </a:extLst>
          </p:cNvPr>
          <p:cNvSpPr txBox="1"/>
          <p:nvPr/>
        </p:nvSpPr>
        <p:spPr>
          <a:xfrm>
            <a:off x="7303266" y="4485748"/>
            <a:ext cx="2903613" cy="946413"/>
          </a:xfrm>
          <a:prstGeom prst="rect">
            <a:avLst/>
          </a:prstGeom>
          <a:noFill/>
        </p:spPr>
        <p:txBody>
          <a:bodyPr wrap="square">
            <a:spAutoFit/>
          </a:bodyPr>
          <a:lstStyle/>
          <a:p>
            <a:pPr algn="justLow" rtl="1">
              <a:lnSpc>
                <a:spcPct val="150000"/>
              </a:lnSpc>
            </a:pPr>
            <a:r>
              <a:rPr lang="fa-IR" sz="1400" b="1" dirty="0">
                <a:latin typeface="Kalameh" pitchFamily="2" charset="-78"/>
                <a:cs typeface="B Titr" panose="00000700000000000000" pitchFamily="2" charset="-78"/>
              </a:rPr>
              <a:t>تیتر عنوان را وارد نمایید</a:t>
            </a:r>
          </a:p>
          <a:p>
            <a:pPr algn="justLow"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200" dirty="0"/>
          </a:p>
        </p:txBody>
      </p:sp>
      <p:sp>
        <p:nvSpPr>
          <p:cNvPr id="566" name="TextBox 565">
            <a:extLst>
              <a:ext uri="{FF2B5EF4-FFF2-40B4-BE49-F238E27FC236}">
                <a16:creationId xmlns:a16="http://schemas.microsoft.com/office/drawing/2014/main" id="{4EC1F8F2-C3BA-C205-BA9B-0B5A0A440B19}"/>
              </a:ext>
            </a:extLst>
          </p:cNvPr>
          <p:cNvSpPr txBox="1"/>
          <p:nvPr/>
        </p:nvSpPr>
        <p:spPr>
          <a:xfrm>
            <a:off x="857346" y="4500526"/>
            <a:ext cx="2903613" cy="946413"/>
          </a:xfrm>
          <a:prstGeom prst="rect">
            <a:avLst/>
          </a:prstGeom>
          <a:noFill/>
        </p:spPr>
        <p:txBody>
          <a:bodyPr wrap="square">
            <a:spAutoFit/>
          </a:bodyPr>
          <a:lstStyle/>
          <a:p>
            <a:pPr algn="justLow" rtl="1">
              <a:lnSpc>
                <a:spcPct val="150000"/>
              </a:lnSpc>
            </a:pPr>
            <a:r>
              <a:rPr lang="fa-IR" sz="1400" b="1" dirty="0">
                <a:latin typeface="Kalameh" pitchFamily="2" charset="-78"/>
                <a:cs typeface="B Titr" panose="00000700000000000000" pitchFamily="2" charset="-78"/>
              </a:rPr>
              <a:t>تیتر عنوان را وارد نمایید</a:t>
            </a:r>
          </a:p>
          <a:p>
            <a:pPr algn="justLow"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200" dirty="0"/>
          </a:p>
        </p:txBody>
      </p:sp>
    </p:spTree>
    <p:extLst>
      <p:ext uri="{BB962C8B-B14F-4D97-AF65-F5344CB8AC3E}">
        <p14:creationId xmlns:p14="http://schemas.microsoft.com/office/powerpoint/2010/main" val="755295340"/>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55"/>
                                        </p:tgtEl>
                                        <p:attrNameLst>
                                          <p:attrName>style.visibility</p:attrName>
                                        </p:attrNameLst>
                                      </p:cBhvr>
                                      <p:to>
                                        <p:strVal val="visible"/>
                                      </p:to>
                                    </p:set>
                                    <p:animEffect transition="in" filter="randombar(horizontal)">
                                      <p:cBhvr>
                                        <p:cTn id="7" dur="500"/>
                                        <p:tgtEl>
                                          <p:spTgt spid="555"/>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554"/>
                                        </p:tgtEl>
                                        <p:attrNameLst>
                                          <p:attrName>style.visibility</p:attrName>
                                        </p:attrNameLst>
                                      </p:cBhvr>
                                      <p:to>
                                        <p:strVal val="visible"/>
                                      </p:to>
                                    </p:set>
                                    <p:animEffect transition="in" filter="randombar(horizontal)">
                                      <p:cBhvr>
                                        <p:cTn id="10" dur="500"/>
                                        <p:tgtEl>
                                          <p:spTgt spid="554"/>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567"/>
                                        </p:tgtEl>
                                        <p:attrNameLst>
                                          <p:attrName>style.visibility</p:attrName>
                                        </p:attrNameLst>
                                      </p:cBhvr>
                                      <p:to>
                                        <p:strVal val="visible"/>
                                      </p:to>
                                    </p:set>
                                    <p:animEffect transition="in" filter="wipe(down)">
                                      <p:cBhvr>
                                        <p:cTn id="15" dur="500"/>
                                        <p:tgtEl>
                                          <p:spTgt spid="567"/>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568"/>
                                        </p:tgtEl>
                                        <p:attrNameLst>
                                          <p:attrName>style.visibility</p:attrName>
                                        </p:attrNameLst>
                                      </p:cBhvr>
                                      <p:to>
                                        <p:strVal val="visible"/>
                                      </p:to>
                                    </p:set>
                                    <p:animEffect transition="in" filter="wipe(down)">
                                      <p:cBhvr>
                                        <p:cTn id="20" dur="500"/>
                                        <p:tgtEl>
                                          <p:spTgt spid="568"/>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569"/>
                                        </p:tgtEl>
                                        <p:attrNameLst>
                                          <p:attrName>style.visibility</p:attrName>
                                        </p:attrNameLst>
                                      </p:cBhvr>
                                      <p:to>
                                        <p:strVal val="visible"/>
                                      </p:to>
                                    </p:set>
                                    <p:animEffect transition="in" filter="wipe(down)">
                                      <p:cBhvr>
                                        <p:cTn id="25" dur="500"/>
                                        <p:tgtEl>
                                          <p:spTgt spid="569"/>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nodeType="clickEffect">
                                  <p:stCondLst>
                                    <p:cond delay="0"/>
                                  </p:stCondLst>
                                  <p:childTnLst>
                                    <p:set>
                                      <p:cBhvr>
                                        <p:cTn id="29" dur="1" fill="hold">
                                          <p:stCondLst>
                                            <p:cond delay="0"/>
                                          </p:stCondLst>
                                        </p:cTn>
                                        <p:tgtEl>
                                          <p:spTgt spid="570"/>
                                        </p:tgtEl>
                                        <p:attrNameLst>
                                          <p:attrName>style.visibility</p:attrName>
                                        </p:attrNameLst>
                                      </p:cBhvr>
                                      <p:to>
                                        <p:strVal val="visible"/>
                                      </p:to>
                                    </p:set>
                                    <p:animEffect transition="in" filter="wipe(down)">
                                      <p:cBhvr>
                                        <p:cTn id="30" dur="500"/>
                                        <p:tgtEl>
                                          <p:spTgt spid="570"/>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559"/>
                                        </p:tgtEl>
                                        <p:attrNameLst>
                                          <p:attrName>style.visibility</p:attrName>
                                        </p:attrNameLst>
                                      </p:cBhvr>
                                      <p:to>
                                        <p:strVal val="visible"/>
                                      </p:to>
                                    </p:set>
                                    <p:animEffect transition="in" filter="randombar(horizontal)">
                                      <p:cBhvr>
                                        <p:cTn id="35" dur="500"/>
                                        <p:tgtEl>
                                          <p:spTgt spid="559"/>
                                        </p:tgtEl>
                                      </p:cBhvr>
                                    </p:animEffect>
                                  </p:childTnLst>
                                </p:cTn>
                              </p:par>
                            </p:childTnLst>
                          </p:cTn>
                        </p:par>
                      </p:childTnLst>
                    </p:cTn>
                  </p:par>
                  <p:par>
                    <p:cTn id="36" fill="hold">
                      <p:stCondLst>
                        <p:cond delay="indefinite"/>
                      </p:stCondLst>
                      <p:childTnLst>
                        <p:par>
                          <p:cTn id="37" fill="hold">
                            <p:stCondLst>
                              <p:cond delay="0"/>
                            </p:stCondLst>
                            <p:childTnLst>
                              <p:par>
                                <p:cTn id="38" presetID="14" presetClass="entr" presetSubtype="10" fill="hold" grpId="0" nodeType="clickEffect">
                                  <p:stCondLst>
                                    <p:cond delay="0"/>
                                  </p:stCondLst>
                                  <p:childTnLst>
                                    <p:set>
                                      <p:cBhvr>
                                        <p:cTn id="39" dur="1" fill="hold">
                                          <p:stCondLst>
                                            <p:cond delay="0"/>
                                          </p:stCondLst>
                                        </p:cTn>
                                        <p:tgtEl>
                                          <p:spTgt spid="560"/>
                                        </p:tgtEl>
                                        <p:attrNameLst>
                                          <p:attrName>style.visibility</p:attrName>
                                        </p:attrNameLst>
                                      </p:cBhvr>
                                      <p:to>
                                        <p:strVal val="visible"/>
                                      </p:to>
                                    </p:set>
                                    <p:animEffect transition="in" filter="randombar(horizontal)">
                                      <p:cBhvr>
                                        <p:cTn id="40" dur="500"/>
                                        <p:tgtEl>
                                          <p:spTgt spid="560"/>
                                        </p:tgtEl>
                                      </p:cBhvr>
                                    </p:animEffect>
                                  </p:childTnLst>
                                </p:cTn>
                              </p:par>
                            </p:childTnLst>
                          </p:cTn>
                        </p:par>
                      </p:childTnLst>
                    </p:cTn>
                  </p:par>
                  <p:par>
                    <p:cTn id="41" fill="hold">
                      <p:stCondLst>
                        <p:cond delay="indefinite"/>
                      </p:stCondLst>
                      <p:childTnLst>
                        <p:par>
                          <p:cTn id="42" fill="hold">
                            <p:stCondLst>
                              <p:cond delay="0"/>
                            </p:stCondLst>
                            <p:childTnLst>
                              <p:par>
                                <p:cTn id="43" presetID="14" presetClass="entr" presetSubtype="10" fill="hold" grpId="0" nodeType="clickEffect">
                                  <p:stCondLst>
                                    <p:cond delay="0"/>
                                  </p:stCondLst>
                                  <p:childTnLst>
                                    <p:set>
                                      <p:cBhvr>
                                        <p:cTn id="44" dur="1" fill="hold">
                                          <p:stCondLst>
                                            <p:cond delay="0"/>
                                          </p:stCondLst>
                                        </p:cTn>
                                        <p:tgtEl>
                                          <p:spTgt spid="561"/>
                                        </p:tgtEl>
                                        <p:attrNameLst>
                                          <p:attrName>style.visibility</p:attrName>
                                        </p:attrNameLst>
                                      </p:cBhvr>
                                      <p:to>
                                        <p:strVal val="visible"/>
                                      </p:to>
                                    </p:set>
                                    <p:animEffect transition="in" filter="randombar(horizontal)">
                                      <p:cBhvr>
                                        <p:cTn id="45" dur="500"/>
                                        <p:tgtEl>
                                          <p:spTgt spid="561"/>
                                        </p:tgtEl>
                                      </p:cBhvr>
                                    </p:animEffect>
                                  </p:childTnLst>
                                </p:cTn>
                              </p:par>
                            </p:childTnLst>
                          </p:cTn>
                        </p:par>
                      </p:childTnLst>
                    </p:cTn>
                  </p:par>
                  <p:par>
                    <p:cTn id="46" fill="hold">
                      <p:stCondLst>
                        <p:cond delay="indefinite"/>
                      </p:stCondLst>
                      <p:childTnLst>
                        <p:par>
                          <p:cTn id="47" fill="hold">
                            <p:stCondLst>
                              <p:cond delay="0"/>
                            </p:stCondLst>
                            <p:childTnLst>
                              <p:par>
                                <p:cTn id="48" presetID="14" presetClass="entr" presetSubtype="10" fill="hold" grpId="0" nodeType="clickEffect">
                                  <p:stCondLst>
                                    <p:cond delay="0"/>
                                  </p:stCondLst>
                                  <p:childTnLst>
                                    <p:set>
                                      <p:cBhvr>
                                        <p:cTn id="49" dur="1" fill="hold">
                                          <p:stCondLst>
                                            <p:cond delay="0"/>
                                          </p:stCondLst>
                                        </p:cTn>
                                        <p:tgtEl>
                                          <p:spTgt spid="562"/>
                                        </p:tgtEl>
                                        <p:attrNameLst>
                                          <p:attrName>style.visibility</p:attrName>
                                        </p:attrNameLst>
                                      </p:cBhvr>
                                      <p:to>
                                        <p:strVal val="visible"/>
                                      </p:to>
                                    </p:set>
                                    <p:animEffect transition="in" filter="randombar(horizontal)">
                                      <p:cBhvr>
                                        <p:cTn id="50" dur="500"/>
                                        <p:tgtEl>
                                          <p:spTgt spid="562"/>
                                        </p:tgtEl>
                                      </p:cBhvr>
                                    </p:animEffect>
                                  </p:childTnLst>
                                </p:cTn>
                              </p:par>
                            </p:childTnLst>
                          </p:cTn>
                        </p:par>
                      </p:childTnLst>
                    </p:cTn>
                  </p:par>
                  <p:par>
                    <p:cTn id="51" fill="hold">
                      <p:stCondLst>
                        <p:cond delay="indefinite"/>
                      </p:stCondLst>
                      <p:childTnLst>
                        <p:par>
                          <p:cTn id="52" fill="hold">
                            <p:stCondLst>
                              <p:cond delay="0"/>
                            </p:stCondLst>
                            <p:childTnLst>
                              <p:par>
                                <p:cTn id="53" presetID="14" presetClass="entr" presetSubtype="10" fill="hold" grpId="0" nodeType="clickEffect">
                                  <p:stCondLst>
                                    <p:cond delay="0"/>
                                  </p:stCondLst>
                                  <p:childTnLst>
                                    <p:set>
                                      <p:cBhvr>
                                        <p:cTn id="54" dur="1" fill="hold">
                                          <p:stCondLst>
                                            <p:cond delay="0"/>
                                          </p:stCondLst>
                                        </p:cTn>
                                        <p:tgtEl>
                                          <p:spTgt spid="566"/>
                                        </p:tgtEl>
                                        <p:attrNameLst>
                                          <p:attrName>style.visibility</p:attrName>
                                        </p:attrNameLst>
                                      </p:cBhvr>
                                      <p:to>
                                        <p:strVal val="visible"/>
                                      </p:to>
                                    </p:set>
                                    <p:animEffect transition="in" filter="randombar(horizontal)">
                                      <p:cBhvr>
                                        <p:cTn id="55" dur="500"/>
                                        <p:tgtEl>
                                          <p:spTgt spid="566"/>
                                        </p:tgtEl>
                                      </p:cBhvr>
                                    </p:animEffect>
                                  </p:childTnLst>
                                </p:cTn>
                              </p:par>
                              <p:par>
                                <p:cTn id="56" presetID="14" presetClass="entr" presetSubtype="10" fill="hold" grpId="0" nodeType="withEffect">
                                  <p:stCondLst>
                                    <p:cond delay="0"/>
                                  </p:stCondLst>
                                  <p:childTnLst>
                                    <p:set>
                                      <p:cBhvr>
                                        <p:cTn id="57" dur="1" fill="hold">
                                          <p:stCondLst>
                                            <p:cond delay="0"/>
                                          </p:stCondLst>
                                        </p:cTn>
                                        <p:tgtEl>
                                          <p:spTgt spid="564"/>
                                        </p:tgtEl>
                                        <p:attrNameLst>
                                          <p:attrName>style.visibility</p:attrName>
                                        </p:attrNameLst>
                                      </p:cBhvr>
                                      <p:to>
                                        <p:strVal val="visible"/>
                                      </p:to>
                                    </p:set>
                                    <p:animEffect transition="in" filter="randombar(horizontal)">
                                      <p:cBhvr>
                                        <p:cTn id="58" dur="500"/>
                                        <p:tgtEl>
                                          <p:spTgt spid="564"/>
                                        </p:tgtEl>
                                      </p:cBhvr>
                                    </p:animEffect>
                                  </p:childTnLst>
                                </p:cTn>
                              </p:par>
                              <p:par>
                                <p:cTn id="59" presetID="14" presetClass="entr" presetSubtype="10" fill="hold" grpId="0" nodeType="withEffect">
                                  <p:stCondLst>
                                    <p:cond delay="0"/>
                                  </p:stCondLst>
                                  <p:childTnLst>
                                    <p:set>
                                      <p:cBhvr>
                                        <p:cTn id="60" dur="1" fill="hold">
                                          <p:stCondLst>
                                            <p:cond delay="0"/>
                                          </p:stCondLst>
                                        </p:cTn>
                                        <p:tgtEl>
                                          <p:spTgt spid="563"/>
                                        </p:tgtEl>
                                        <p:attrNameLst>
                                          <p:attrName>style.visibility</p:attrName>
                                        </p:attrNameLst>
                                      </p:cBhvr>
                                      <p:to>
                                        <p:strVal val="visible"/>
                                      </p:to>
                                    </p:set>
                                    <p:animEffect transition="in" filter="randombar(horizontal)">
                                      <p:cBhvr>
                                        <p:cTn id="61" dur="500"/>
                                        <p:tgtEl>
                                          <p:spTgt spid="563"/>
                                        </p:tgtEl>
                                      </p:cBhvr>
                                    </p:animEffect>
                                  </p:childTnLst>
                                </p:cTn>
                              </p:par>
                              <p:par>
                                <p:cTn id="62" presetID="14" presetClass="entr" presetSubtype="10" fill="hold" grpId="0" nodeType="withEffect">
                                  <p:stCondLst>
                                    <p:cond delay="0"/>
                                  </p:stCondLst>
                                  <p:childTnLst>
                                    <p:set>
                                      <p:cBhvr>
                                        <p:cTn id="63" dur="1" fill="hold">
                                          <p:stCondLst>
                                            <p:cond delay="0"/>
                                          </p:stCondLst>
                                        </p:cTn>
                                        <p:tgtEl>
                                          <p:spTgt spid="565"/>
                                        </p:tgtEl>
                                        <p:attrNameLst>
                                          <p:attrName>style.visibility</p:attrName>
                                        </p:attrNameLst>
                                      </p:cBhvr>
                                      <p:to>
                                        <p:strVal val="visible"/>
                                      </p:to>
                                    </p:set>
                                    <p:animEffect transition="in" filter="randombar(horizontal)">
                                      <p:cBhvr>
                                        <p:cTn id="64" dur="500"/>
                                        <p:tgtEl>
                                          <p:spTgt spid="5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4" grpId="0"/>
      <p:bldP spid="555" grpId="0"/>
      <p:bldP spid="559" grpId="0"/>
      <p:bldP spid="560" grpId="0"/>
      <p:bldP spid="561" grpId="0"/>
      <p:bldP spid="562" grpId="0"/>
      <p:bldP spid="563" grpId="0"/>
      <p:bldP spid="564" grpId="0"/>
      <p:bldP spid="565" grpId="0"/>
      <p:bldP spid="56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3D85DA8-8816-B67E-FF99-8C9DA037402E}"/>
              </a:ext>
            </a:extLst>
          </p:cNvPr>
          <p:cNvGrpSpPr/>
          <p:nvPr/>
        </p:nvGrpSpPr>
        <p:grpSpPr>
          <a:xfrm>
            <a:off x="11455878" y="582000"/>
            <a:ext cx="595223" cy="5693999"/>
            <a:chOff x="11447251" y="380000"/>
            <a:chExt cx="595223" cy="5693999"/>
          </a:xfrm>
        </p:grpSpPr>
        <p:sp>
          <p:nvSpPr>
            <p:cNvPr id="3" name="Rectangle: Rounded Corners 2">
              <a:extLst>
                <a:ext uri="{FF2B5EF4-FFF2-40B4-BE49-F238E27FC236}">
                  <a16:creationId xmlns:a16="http://schemas.microsoft.com/office/drawing/2014/main" id="{ED5E7EE8-C51A-0682-21DC-FC17A30BB8CD}"/>
                </a:ext>
              </a:extLst>
            </p:cNvPr>
            <p:cNvSpPr/>
            <p:nvPr userDrawn="1"/>
          </p:nvSpPr>
          <p:spPr>
            <a:xfrm rot="5400000">
              <a:off x="11327638" y="49961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14BDD04D-2229-C194-3727-72A12ADCD91E}"/>
                </a:ext>
              </a:extLst>
            </p:cNvPr>
            <p:cNvSpPr/>
            <p:nvPr userDrawn="1"/>
          </p:nvSpPr>
          <p:spPr>
            <a:xfrm rot="5400000">
              <a:off x="11327638" y="147152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Rounded Corners 4">
              <a:extLst>
                <a:ext uri="{FF2B5EF4-FFF2-40B4-BE49-F238E27FC236}">
                  <a16:creationId xmlns:a16="http://schemas.microsoft.com/office/drawing/2014/main" id="{C9A4D072-1F99-C432-4090-FA7EF43BAD83}"/>
                </a:ext>
              </a:extLst>
            </p:cNvPr>
            <p:cNvSpPr/>
            <p:nvPr userDrawn="1"/>
          </p:nvSpPr>
          <p:spPr>
            <a:xfrm rot="5400000">
              <a:off x="11327637" y="244343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A5D84C47-4BB3-0B2A-7E56-81C9793D1AF9}"/>
                </a:ext>
              </a:extLst>
            </p:cNvPr>
            <p:cNvSpPr/>
            <p:nvPr userDrawn="1"/>
          </p:nvSpPr>
          <p:spPr>
            <a:xfrm rot="5400000">
              <a:off x="11327637" y="341534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4D89E068-10A1-2F17-1DFF-14708EF2F9F5}"/>
                </a:ext>
              </a:extLst>
            </p:cNvPr>
            <p:cNvSpPr/>
            <p:nvPr userDrawn="1"/>
          </p:nvSpPr>
          <p:spPr>
            <a:xfrm rot="5400000">
              <a:off x="11327637" y="438725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A5F70B22-F411-4C43-57A2-E324D938D442}"/>
                </a:ext>
              </a:extLst>
            </p:cNvPr>
            <p:cNvSpPr/>
            <p:nvPr userDrawn="1"/>
          </p:nvSpPr>
          <p:spPr>
            <a:xfrm rot="5400000">
              <a:off x="11327637" y="535916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Freeform: Shape 20">
            <a:extLst>
              <a:ext uri="{FF2B5EF4-FFF2-40B4-BE49-F238E27FC236}">
                <a16:creationId xmlns:a16="http://schemas.microsoft.com/office/drawing/2014/main" id="{8B88E115-6F8D-3EAD-3AD0-6A83CA4027D5}"/>
              </a:ext>
            </a:extLst>
          </p:cNvPr>
          <p:cNvSpPr/>
          <p:nvPr/>
        </p:nvSpPr>
        <p:spPr>
          <a:xfrm rot="5400000">
            <a:off x="11594610" y="2012271"/>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Freeform: Shape 21">
            <a:extLst>
              <a:ext uri="{FF2B5EF4-FFF2-40B4-BE49-F238E27FC236}">
                <a16:creationId xmlns:a16="http://schemas.microsoft.com/office/drawing/2014/main" id="{A1C7A11C-CD6E-633F-6791-EB6E2AD57EC9}"/>
              </a:ext>
            </a:extLst>
          </p:cNvPr>
          <p:cNvSpPr/>
          <p:nvPr/>
        </p:nvSpPr>
        <p:spPr>
          <a:xfrm rot="5400000">
            <a:off x="11598517" y="2970832"/>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3" name="Freeform: Shape 22">
            <a:extLst>
              <a:ext uri="{FF2B5EF4-FFF2-40B4-BE49-F238E27FC236}">
                <a16:creationId xmlns:a16="http://schemas.microsoft.com/office/drawing/2014/main" id="{0D78163E-E797-29B5-8A5F-808334DAAF9F}"/>
              </a:ext>
            </a:extLst>
          </p:cNvPr>
          <p:cNvSpPr/>
          <p:nvPr/>
        </p:nvSpPr>
        <p:spPr>
          <a:xfrm rot="5400000">
            <a:off x="11594609" y="3957747"/>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Shape 24">
            <a:extLst>
              <a:ext uri="{FF2B5EF4-FFF2-40B4-BE49-F238E27FC236}">
                <a16:creationId xmlns:a16="http://schemas.microsoft.com/office/drawing/2014/main" id="{C833FD36-C97D-7061-9068-D4A0B880B180}"/>
              </a:ext>
            </a:extLst>
          </p:cNvPr>
          <p:cNvSpPr/>
          <p:nvPr/>
        </p:nvSpPr>
        <p:spPr>
          <a:xfrm rot="5400000">
            <a:off x="11590701" y="5887449"/>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Shape 8">
            <a:extLst>
              <a:ext uri="{FF2B5EF4-FFF2-40B4-BE49-F238E27FC236}">
                <a16:creationId xmlns:a16="http://schemas.microsoft.com/office/drawing/2014/main" id="{61A7016F-4BD2-E9DD-BC75-5AF0227FD526}"/>
              </a:ext>
            </a:extLst>
          </p:cNvPr>
          <p:cNvSpPr/>
          <p:nvPr/>
        </p:nvSpPr>
        <p:spPr>
          <a:xfrm rot="5400000">
            <a:off x="11590700" y="1030837"/>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Rectangle: Rounded Corners 9">
            <a:extLst>
              <a:ext uri="{FF2B5EF4-FFF2-40B4-BE49-F238E27FC236}">
                <a16:creationId xmlns:a16="http://schemas.microsoft.com/office/drawing/2014/main" id="{44930715-1A0D-A744-5418-EA5F10A0920A}"/>
              </a:ext>
            </a:extLst>
          </p:cNvPr>
          <p:cNvSpPr/>
          <p:nvPr/>
        </p:nvSpPr>
        <p:spPr>
          <a:xfrm rot="5400000">
            <a:off x="11429612" y="4646840"/>
            <a:ext cx="661845" cy="470718"/>
          </a:xfrm>
          <a:prstGeom prst="roundRect">
            <a:avLst>
              <a:gd name="adj" fmla="val 50000"/>
            </a:avLst>
          </a:pr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AAF053EE-43B1-734D-9DDD-71BB2B4FBCD4}"/>
              </a:ext>
            </a:extLst>
          </p:cNvPr>
          <p:cNvGrpSpPr/>
          <p:nvPr/>
        </p:nvGrpSpPr>
        <p:grpSpPr>
          <a:xfrm>
            <a:off x="11610587" y="695077"/>
            <a:ext cx="295329" cy="5161826"/>
            <a:chOff x="11610587" y="695077"/>
            <a:chExt cx="295329" cy="5161826"/>
          </a:xfrm>
        </p:grpSpPr>
        <p:pic>
          <p:nvPicPr>
            <p:cNvPr id="12" name="Picture 11">
              <a:extLst>
                <a:ext uri="{FF2B5EF4-FFF2-40B4-BE49-F238E27FC236}">
                  <a16:creationId xmlns:a16="http://schemas.microsoft.com/office/drawing/2014/main" id="{9F07CC25-0AC1-F4D1-0382-2A818FA4E36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10587" y="3629151"/>
              <a:ext cx="285804" cy="285804"/>
            </a:xfrm>
            <a:prstGeom prst="rect">
              <a:avLst/>
            </a:prstGeom>
          </p:spPr>
        </p:pic>
        <p:pic>
          <p:nvPicPr>
            <p:cNvPr id="13" name="Picture 12">
              <a:extLst>
                <a:ext uri="{FF2B5EF4-FFF2-40B4-BE49-F238E27FC236}">
                  <a16:creationId xmlns:a16="http://schemas.microsoft.com/office/drawing/2014/main" id="{588C4FD4-A7BC-2E12-07A2-C4730E1BA9B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610587" y="4601061"/>
              <a:ext cx="285804" cy="285804"/>
            </a:xfrm>
            <a:prstGeom prst="rect">
              <a:avLst/>
            </a:prstGeom>
          </p:spPr>
        </p:pic>
        <p:pic>
          <p:nvPicPr>
            <p:cNvPr id="14" name="Picture 13">
              <a:extLst>
                <a:ext uri="{FF2B5EF4-FFF2-40B4-BE49-F238E27FC236}">
                  <a16:creationId xmlns:a16="http://schemas.microsoft.com/office/drawing/2014/main" id="{216FBD84-E7DC-EDBD-18CE-7C9C69EE295E}"/>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612004" y="2660073"/>
              <a:ext cx="282971" cy="282971"/>
            </a:xfrm>
            <a:prstGeom prst="rect">
              <a:avLst/>
            </a:prstGeom>
          </p:spPr>
        </p:pic>
        <p:pic>
          <p:nvPicPr>
            <p:cNvPr id="15" name="Picture 14">
              <a:extLst>
                <a:ext uri="{FF2B5EF4-FFF2-40B4-BE49-F238E27FC236}">
                  <a16:creationId xmlns:a16="http://schemas.microsoft.com/office/drawing/2014/main" id="{3446E6D5-87B8-4352-7DFF-67851D5723EB}"/>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612585" y="1689326"/>
              <a:ext cx="281809" cy="281809"/>
            </a:xfrm>
            <a:prstGeom prst="rect">
              <a:avLst/>
            </a:prstGeom>
          </p:spPr>
        </p:pic>
        <p:pic>
          <p:nvPicPr>
            <p:cNvPr id="16" name="Picture 15">
              <a:extLst>
                <a:ext uri="{FF2B5EF4-FFF2-40B4-BE49-F238E27FC236}">
                  <a16:creationId xmlns:a16="http://schemas.microsoft.com/office/drawing/2014/main" id="{215E03CC-8517-67A1-4B63-ED2A1B67442F}"/>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1610587" y="695077"/>
              <a:ext cx="285804" cy="285804"/>
            </a:xfrm>
            <a:prstGeom prst="rect">
              <a:avLst/>
            </a:prstGeom>
          </p:spPr>
        </p:pic>
        <p:pic>
          <p:nvPicPr>
            <p:cNvPr id="17" name="Picture 16">
              <a:extLst>
                <a:ext uri="{FF2B5EF4-FFF2-40B4-BE49-F238E27FC236}">
                  <a16:creationId xmlns:a16="http://schemas.microsoft.com/office/drawing/2014/main" id="{56C55AF0-0545-17E0-080B-77AC5AD2CAD7}"/>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1620112" y="5571099"/>
              <a:ext cx="285804" cy="285804"/>
            </a:xfrm>
            <a:prstGeom prst="rect">
              <a:avLst/>
            </a:prstGeom>
          </p:spPr>
        </p:pic>
      </p:grpSp>
      <p:cxnSp>
        <p:nvCxnSpPr>
          <p:cNvPr id="18" name="Straight Connector 17">
            <a:extLst>
              <a:ext uri="{FF2B5EF4-FFF2-40B4-BE49-F238E27FC236}">
                <a16:creationId xmlns:a16="http://schemas.microsoft.com/office/drawing/2014/main" id="{A31BC8BF-3313-7EE5-7A25-C682F2525E21}"/>
              </a:ext>
            </a:extLst>
          </p:cNvPr>
          <p:cNvCxnSpPr>
            <a:cxnSpLocks/>
          </p:cNvCxnSpPr>
          <p:nvPr/>
        </p:nvCxnSpPr>
        <p:spPr>
          <a:xfrm>
            <a:off x="11229975" y="481012"/>
            <a:ext cx="0" cy="5972175"/>
          </a:xfrm>
          <a:prstGeom prst="line">
            <a:avLst/>
          </a:prstGeom>
          <a:ln w="9525">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9" name="Rectangle: Rounded Corners 18">
            <a:extLst>
              <a:ext uri="{FF2B5EF4-FFF2-40B4-BE49-F238E27FC236}">
                <a16:creationId xmlns:a16="http://schemas.microsoft.com/office/drawing/2014/main" id="{E90A3488-BF56-F41E-FFC4-7093FFF49F69}"/>
              </a:ext>
            </a:extLst>
          </p:cNvPr>
          <p:cNvSpPr/>
          <p:nvPr/>
        </p:nvSpPr>
        <p:spPr>
          <a:xfrm>
            <a:off x="123825" y="95250"/>
            <a:ext cx="10949442" cy="6629400"/>
          </a:xfrm>
          <a:prstGeom prst="roundRect">
            <a:avLst>
              <a:gd name="adj" fmla="val 6178"/>
            </a:avLst>
          </a:prstGeom>
          <a:noFill/>
          <a:ln>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47AF1A76-B139-A7D0-8066-CF49192E4F75}"/>
              </a:ext>
            </a:extLst>
          </p:cNvPr>
          <p:cNvSpPr txBox="1"/>
          <p:nvPr/>
        </p:nvSpPr>
        <p:spPr>
          <a:xfrm>
            <a:off x="11479747" y="1020017"/>
            <a:ext cx="572173"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کلیات</a:t>
            </a:r>
            <a:endParaRPr lang="en-US" sz="1400" dirty="0">
              <a:solidFill>
                <a:schemeClr val="tx1">
                  <a:lumMod val="65000"/>
                  <a:lumOff val="35000"/>
                </a:schemeClr>
              </a:solidFill>
              <a:cs typeface="B Yekan" panose="00000400000000000000" pitchFamily="2" charset="-78"/>
            </a:endParaRPr>
          </a:p>
        </p:txBody>
      </p:sp>
      <p:sp>
        <p:nvSpPr>
          <p:cNvPr id="26" name="TextBox 25">
            <a:extLst>
              <a:ext uri="{FF2B5EF4-FFF2-40B4-BE49-F238E27FC236}">
                <a16:creationId xmlns:a16="http://schemas.microsoft.com/office/drawing/2014/main" id="{2E7F9BC6-917E-CCCF-EC09-D54DAC980D64}"/>
              </a:ext>
            </a:extLst>
          </p:cNvPr>
          <p:cNvSpPr txBox="1"/>
          <p:nvPr/>
        </p:nvSpPr>
        <p:spPr>
          <a:xfrm>
            <a:off x="11479747" y="1962642"/>
            <a:ext cx="572172"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مبانی</a:t>
            </a:r>
            <a:endParaRPr lang="en-US" sz="1400" dirty="0">
              <a:solidFill>
                <a:schemeClr val="tx1">
                  <a:lumMod val="65000"/>
                  <a:lumOff val="35000"/>
                </a:schemeClr>
              </a:solidFill>
              <a:cs typeface="B Yekan" panose="00000400000000000000" pitchFamily="2" charset="-78"/>
            </a:endParaRPr>
          </a:p>
        </p:txBody>
      </p:sp>
      <p:sp>
        <p:nvSpPr>
          <p:cNvPr id="27" name="TextBox 26">
            <a:extLst>
              <a:ext uri="{FF2B5EF4-FFF2-40B4-BE49-F238E27FC236}">
                <a16:creationId xmlns:a16="http://schemas.microsoft.com/office/drawing/2014/main" id="{1487B51E-C8FE-41BE-3A38-58D7EC87922B}"/>
              </a:ext>
            </a:extLst>
          </p:cNvPr>
          <p:cNvSpPr txBox="1"/>
          <p:nvPr/>
        </p:nvSpPr>
        <p:spPr>
          <a:xfrm>
            <a:off x="11479748" y="2949169"/>
            <a:ext cx="572171"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روش</a:t>
            </a:r>
            <a:endParaRPr lang="en-US" sz="1400" dirty="0">
              <a:solidFill>
                <a:schemeClr val="tx1">
                  <a:lumMod val="65000"/>
                  <a:lumOff val="35000"/>
                </a:schemeClr>
              </a:solidFill>
              <a:cs typeface="B Yekan" panose="00000400000000000000" pitchFamily="2" charset="-78"/>
            </a:endParaRPr>
          </a:p>
        </p:txBody>
      </p:sp>
      <p:sp>
        <p:nvSpPr>
          <p:cNvPr id="28" name="TextBox 27">
            <a:extLst>
              <a:ext uri="{FF2B5EF4-FFF2-40B4-BE49-F238E27FC236}">
                <a16:creationId xmlns:a16="http://schemas.microsoft.com/office/drawing/2014/main" id="{BDBF0A27-7C03-7925-362A-18DE602E6891}"/>
              </a:ext>
            </a:extLst>
          </p:cNvPr>
          <p:cNvSpPr txBox="1"/>
          <p:nvPr/>
        </p:nvSpPr>
        <p:spPr>
          <a:xfrm>
            <a:off x="11479748" y="3922458"/>
            <a:ext cx="572171"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تجزیه</a:t>
            </a:r>
            <a:endParaRPr lang="en-US" sz="1400" dirty="0">
              <a:solidFill>
                <a:schemeClr val="tx1">
                  <a:lumMod val="65000"/>
                  <a:lumOff val="35000"/>
                </a:schemeClr>
              </a:solidFill>
              <a:cs typeface="B Yekan" panose="00000400000000000000" pitchFamily="2" charset="-78"/>
            </a:endParaRPr>
          </a:p>
        </p:txBody>
      </p:sp>
      <p:sp>
        <p:nvSpPr>
          <p:cNvPr id="29" name="TextBox 28">
            <a:extLst>
              <a:ext uri="{FF2B5EF4-FFF2-40B4-BE49-F238E27FC236}">
                <a16:creationId xmlns:a16="http://schemas.microsoft.com/office/drawing/2014/main" id="{85E2B149-3906-CCA9-3F05-92EF74BE7D0A}"/>
              </a:ext>
            </a:extLst>
          </p:cNvPr>
          <p:cNvSpPr txBox="1"/>
          <p:nvPr/>
        </p:nvSpPr>
        <p:spPr>
          <a:xfrm>
            <a:off x="11526182" y="4894368"/>
            <a:ext cx="479303"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بحث</a:t>
            </a:r>
            <a:endParaRPr lang="en-US" sz="1400" dirty="0">
              <a:solidFill>
                <a:schemeClr val="tx1">
                  <a:lumMod val="65000"/>
                  <a:lumOff val="35000"/>
                </a:schemeClr>
              </a:solidFill>
              <a:cs typeface="B Yekan" panose="00000400000000000000" pitchFamily="2" charset="-78"/>
            </a:endParaRPr>
          </a:p>
        </p:txBody>
      </p:sp>
      <p:sp>
        <p:nvSpPr>
          <p:cNvPr id="30" name="TextBox 29">
            <a:extLst>
              <a:ext uri="{FF2B5EF4-FFF2-40B4-BE49-F238E27FC236}">
                <a16:creationId xmlns:a16="http://schemas.microsoft.com/office/drawing/2014/main" id="{A5EB2D0F-BD00-0A07-A05A-933CB79608EB}"/>
              </a:ext>
            </a:extLst>
          </p:cNvPr>
          <p:cNvSpPr txBox="1"/>
          <p:nvPr/>
        </p:nvSpPr>
        <p:spPr>
          <a:xfrm>
            <a:off x="11499788" y="5866278"/>
            <a:ext cx="532090"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منابع</a:t>
            </a:r>
            <a:endParaRPr lang="en-US" sz="1400" dirty="0">
              <a:solidFill>
                <a:schemeClr val="tx1">
                  <a:lumMod val="65000"/>
                  <a:lumOff val="35000"/>
                </a:schemeClr>
              </a:solidFill>
              <a:cs typeface="B Yekan" panose="00000400000000000000" pitchFamily="2" charset="-78"/>
            </a:endParaRPr>
          </a:p>
        </p:txBody>
      </p:sp>
      <p:sp>
        <p:nvSpPr>
          <p:cNvPr id="31" name="Rectangle: Rounded Corners 30">
            <a:extLst>
              <a:ext uri="{FF2B5EF4-FFF2-40B4-BE49-F238E27FC236}">
                <a16:creationId xmlns:a16="http://schemas.microsoft.com/office/drawing/2014/main" id="{0C4A0FEC-8759-C3BB-55CF-E115E5B3F3DA}"/>
              </a:ext>
            </a:extLst>
          </p:cNvPr>
          <p:cNvSpPr/>
          <p:nvPr/>
        </p:nvSpPr>
        <p:spPr>
          <a:xfrm rot="10800000">
            <a:off x="11570639" y="72981"/>
            <a:ext cx="390388" cy="403087"/>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t>ر</a:t>
            </a:r>
            <a:endParaRPr lang="en-US" dirty="0"/>
          </a:p>
        </p:txBody>
      </p:sp>
      <p:sp>
        <p:nvSpPr>
          <p:cNvPr id="32" name="Rectangle: Rounded Corners 31">
            <a:extLst>
              <a:ext uri="{FF2B5EF4-FFF2-40B4-BE49-F238E27FC236}">
                <a16:creationId xmlns:a16="http://schemas.microsoft.com/office/drawing/2014/main" id="{A65BBA73-A304-FF3B-99CE-48EBE5192CF1}"/>
              </a:ext>
            </a:extLst>
          </p:cNvPr>
          <p:cNvSpPr/>
          <p:nvPr/>
        </p:nvSpPr>
        <p:spPr>
          <a:xfrm rot="10800000">
            <a:off x="11562200" y="6386965"/>
            <a:ext cx="390388" cy="403087"/>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Freeform: Shape 32">
            <a:extLst>
              <a:ext uri="{FF2B5EF4-FFF2-40B4-BE49-F238E27FC236}">
                <a16:creationId xmlns:a16="http://schemas.microsoft.com/office/drawing/2014/main" id="{ED83ECD5-696C-E291-9608-EFF333443584}"/>
              </a:ext>
            </a:extLst>
          </p:cNvPr>
          <p:cNvSpPr/>
          <p:nvPr/>
        </p:nvSpPr>
        <p:spPr>
          <a:xfrm rot="5400000">
            <a:off x="11669929" y="213109"/>
            <a:ext cx="215835" cy="315469"/>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4" name="Freeform: Shape 33">
            <a:extLst>
              <a:ext uri="{FF2B5EF4-FFF2-40B4-BE49-F238E27FC236}">
                <a16:creationId xmlns:a16="http://schemas.microsoft.com/office/drawing/2014/main" id="{9570B17A-26EC-876A-25EC-F111F4277155}"/>
              </a:ext>
            </a:extLst>
          </p:cNvPr>
          <p:cNvSpPr/>
          <p:nvPr/>
        </p:nvSpPr>
        <p:spPr>
          <a:xfrm rot="5400000">
            <a:off x="11657915" y="6529143"/>
            <a:ext cx="215835" cy="315469"/>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6" name="Picture 35">
            <a:hlinkClick r:id="" action="ppaction://hlinkshowjump?jump=firstslide"/>
            <a:extLst>
              <a:ext uri="{FF2B5EF4-FFF2-40B4-BE49-F238E27FC236}">
                <a16:creationId xmlns:a16="http://schemas.microsoft.com/office/drawing/2014/main" id="{DB3E2F8B-69C1-5040-B558-7413B98B5E2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604485" y="113967"/>
            <a:ext cx="319265" cy="319265"/>
          </a:xfrm>
          <a:prstGeom prst="rect">
            <a:avLst/>
          </a:prstGeom>
        </p:spPr>
      </p:pic>
      <p:sp>
        <p:nvSpPr>
          <p:cNvPr id="24" name="TextBox 23">
            <a:extLst>
              <a:ext uri="{FF2B5EF4-FFF2-40B4-BE49-F238E27FC236}">
                <a16:creationId xmlns:a16="http://schemas.microsoft.com/office/drawing/2014/main" id="{F7A9FADF-BC4E-A4A3-6213-E32273B6AB9A}"/>
              </a:ext>
            </a:extLst>
          </p:cNvPr>
          <p:cNvSpPr txBox="1"/>
          <p:nvPr/>
        </p:nvSpPr>
        <p:spPr>
          <a:xfrm>
            <a:off x="11530236" y="6388859"/>
            <a:ext cx="467762" cy="338554"/>
          </a:xfrm>
          <a:prstGeom prst="rect">
            <a:avLst/>
          </a:prstGeom>
          <a:noFill/>
        </p:spPr>
        <p:txBody>
          <a:bodyPr wrap="square" rtlCol="0">
            <a:spAutoFit/>
          </a:bodyPr>
          <a:lstStyle/>
          <a:p>
            <a:pPr algn="ctr"/>
            <a:r>
              <a:rPr lang="fa-IR" sz="1600" dirty="0">
                <a:solidFill>
                  <a:schemeClr val="tx1">
                    <a:lumMod val="65000"/>
                    <a:lumOff val="35000"/>
                  </a:schemeClr>
                </a:solidFill>
                <a:cs typeface="B Yekan" panose="00000400000000000000" pitchFamily="2" charset="-78"/>
              </a:rPr>
              <a:t>14</a:t>
            </a:r>
            <a:endParaRPr lang="en-US" sz="1600" dirty="0">
              <a:solidFill>
                <a:schemeClr val="tx1">
                  <a:lumMod val="65000"/>
                  <a:lumOff val="35000"/>
                </a:schemeClr>
              </a:solidFill>
              <a:cs typeface="B Yekan" panose="00000400000000000000" pitchFamily="2" charset="-78"/>
            </a:endParaRPr>
          </a:p>
        </p:txBody>
      </p:sp>
      <p:sp>
        <p:nvSpPr>
          <p:cNvPr id="40" name="Oval 39">
            <a:extLst>
              <a:ext uri="{FF2B5EF4-FFF2-40B4-BE49-F238E27FC236}">
                <a16:creationId xmlns:a16="http://schemas.microsoft.com/office/drawing/2014/main" id="{2AFB0179-49CD-E43D-BDFA-3B339E5D6314}"/>
              </a:ext>
            </a:extLst>
          </p:cNvPr>
          <p:cNvSpPr/>
          <p:nvPr/>
        </p:nvSpPr>
        <p:spPr>
          <a:xfrm>
            <a:off x="11131535" y="4832140"/>
            <a:ext cx="210393" cy="210393"/>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BFF67274-A1F6-AEDB-A648-5A778A1CF846}"/>
              </a:ext>
            </a:extLst>
          </p:cNvPr>
          <p:cNvSpPr txBox="1"/>
          <p:nvPr/>
        </p:nvSpPr>
        <p:spPr>
          <a:xfrm>
            <a:off x="295609" y="1020017"/>
            <a:ext cx="10606746" cy="5640006"/>
          </a:xfrm>
          <a:prstGeom prst="rect">
            <a:avLst/>
          </a:prstGeom>
          <a:noFill/>
        </p:spPr>
        <p:txBody>
          <a:bodyPr wrap="square">
            <a:spAutoFit/>
          </a:bodyPr>
          <a:lstStyle/>
          <a:p>
            <a:pPr algn="justLow" rtl="1">
              <a:lnSpc>
                <a:spcPct val="20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a:t>
            </a:r>
            <a:r>
              <a:rPr lang="fa-IR" sz="1400" b="1" dirty="0">
                <a:latin typeface="Kalameh" pitchFamily="2" charset="-78"/>
                <a:cs typeface="B Nazanin" panose="00000400000000000000" pitchFamily="2" charset="-78"/>
              </a:rPr>
              <a:t>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a:t>
            </a:r>
            <a:r>
              <a:rPr lang="fa-IR" sz="1400" b="1" dirty="0">
                <a:latin typeface="Kalameh" pitchFamily="2" charset="-78"/>
                <a:cs typeface="B Nazanin" panose="00000400000000000000" pitchFamily="2" charset="-78"/>
              </a:rPr>
              <a:t>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400" dirty="0"/>
          </a:p>
        </p:txBody>
      </p:sp>
      <p:sp>
        <p:nvSpPr>
          <p:cNvPr id="37" name="Rectangle: Rounded Corners 36">
            <a:extLst>
              <a:ext uri="{FF2B5EF4-FFF2-40B4-BE49-F238E27FC236}">
                <a16:creationId xmlns:a16="http://schemas.microsoft.com/office/drawing/2014/main" id="{E76D7395-4F36-3ECD-A66D-6702C92FE002}"/>
              </a:ext>
            </a:extLst>
          </p:cNvPr>
          <p:cNvSpPr/>
          <p:nvPr/>
        </p:nvSpPr>
        <p:spPr>
          <a:xfrm>
            <a:off x="8974318" y="318402"/>
            <a:ext cx="1970917" cy="596418"/>
          </a:xfrm>
          <a:prstGeom prst="roundRect">
            <a:avLst>
              <a:gd name="adj" fmla="val 50000"/>
            </a:avLst>
          </a:pr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61893AF4-D806-EF1E-48D5-92719C3833B7}"/>
              </a:ext>
            </a:extLst>
          </p:cNvPr>
          <p:cNvSpPr txBox="1"/>
          <p:nvPr/>
        </p:nvSpPr>
        <p:spPr>
          <a:xfrm>
            <a:off x="8487556" y="656254"/>
            <a:ext cx="2468644" cy="307777"/>
          </a:xfrm>
          <a:prstGeom prst="rect">
            <a:avLst/>
          </a:prstGeom>
          <a:noFill/>
          <a:ln>
            <a:noFill/>
          </a:ln>
        </p:spPr>
        <p:txBody>
          <a:bodyPr wrap="square" rtlCol="0">
            <a:spAutoFit/>
          </a:bodyPr>
          <a:lstStyle/>
          <a:p>
            <a:r>
              <a:rPr lang="fa-IR" sz="1400" dirty="0">
                <a:solidFill>
                  <a:schemeClr val="tx1">
                    <a:lumMod val="65000"/>
                    <a:lumOff val="35000"/>
                  </a:schemeClr>
                </a:solidFill>
                <a:cs typeface="B Titr" panose="00000700000000000000" pitchFamily="2" charset="-78"/>
              </a:rPr>
              <a:t>زیر عنـوان اصلــی را وارد کـنید</a:t>
            </a:r>
            <a:endParaRPr lang="en-US" sz="1400" dirty="0">
              <a:solidFill>
                <a:schemeClr val="tx1">
                  <a:lumMod val="65000"/>
                  <a:lumOff val="35000"/>
                </a:schemeClr>
              </a:solidFill>
              <a:cs typeface="B Titr" panose="00000700000000000000" pitchFamily="2" charset="-78"/>
            </a:endParaRPr>
          </a:p>
        </p:txBody>
      </p:sp>
      <p:sp>
        <p:nvSpPr>
          <p:cNvPr id="39" name="TextBox 38">
            <a:extLst>
              <a:ext uri="{FF2B5EF4-FFF2-40B4-BE49-F238E27FC236}">
                <a16:creationId xmlns:a16="http://schemas.microsoft.com/office/drawing/2014/main" id="{C916AC37-E3F6-7641-5205-0FF6D63A9C2F}"/>
              </a:ext>
            </a:extLst>
          </p:cNvPr>
          <p:cNvSpPr txBox="1"/>
          <p:nvPr/>
        </p:nvSpPr>
        <p:spPr>
          <a:xfrm>
            <a:off x="9231563" y="266726"/>
            <a:ext cx="1725503" cy="369332"/>
          </a:xfrm>
          <a:prstGeom prst="rect">
            <a:avLst/>
          </a:prstGeom>
          <a:noFill/>
        </p:spPr>
        <p:txBody>
          <a:bodyPr wrap="square" rtlCol="0">
            <a:spAutoFit/>
          </a:bodyPr>
          <a:lstStyle/>
          <a:p>
            <a:pPr algn="ctr" rtl="1"/>
            <a:r>
              <a:rPr lang="fa-IR" dirty="0">
                <a:cs typeface="B Titr" panose="00000700000000000000" pitchFamily="2" charset="-78"/>
              </a:rPr>
              <a:t>تیتر عنوان موضوع</a:t>
            </a:r>
            <a:endParaRPr lang="en-US" dirty="0">
              <a:cs typeface="B Titr" panose="00000700000000000000" pitchFamily="2" charset="-78"/>
            </a:endParaRPr>
          </a:p>
        </p:txBody>
      </p:sp>
    </p:spTree>
    <p:extLst>
      <p:ext uri="{BB962C8B-B14F-4D97-AF65-F5344CB8AC3E}">
        <p14:creationId xmlns:p14="http://schemas.microsoft.com/office/powerpoint/2010/main" val="247341589"/>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randombar(horizontal)">
                                      <p:cBhvr>
                                        <p:cTn id="7" dur="500"/>
                                        <p:tgtEl>
                                          <p:spTgt spid="39"/>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8"/>
                                        </p:tgtEl>
                                        <p:attrNameLst>
                                          <p:attrName>style.visibility</p:attrName>
                                        </p:attrNameLst>
                                      </p:cBhvr>
                                      <p:to>
                                        <p:strVal val="visible"/>
                                      </p:to>
                                    </p:set>
                                    <p:animEffect transition="in" filter="randombar(horizontal)">
                                      <p:cBhvr>
                                        <p:cTn id="10" dur="500"/>
                                        <p:tgtEl>
                                          <p:spTgt spid="38"/>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2" fill="hold" grpId="0" nodeType="click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wipe(right)">
                                      <p:cBhvr>
                                        <p:cTn id="1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8" grpId="0"/>
      <p:bldP spid="3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3D85DA8-8816-B67E-FF99-8C9DA037402E}"/>
              </a:ext>
            </a:extLst>
          </p:cNvPr>
          <p:cNvGrpSpPr/>
          <p:nvPr/>
        </p:nvGrpSpPr>
        <p:grpSpPr>
          <a:xfrm>
            <a:off x="11455878" y="582000"/>
            <a:ext cx="595223" cy="5693999"/>
            <a:chOff x="11447251" y="380000"/>
            <a:chExt cx="595223" cy="5693999"/>
          </a:xfrm>
        </p:grpSpPr>
        <p:sp>
          <p:nvSpPr>
            <p:cNvPr id="3" name="Rectangle: Rounded Corners 2">
              <a:extLst>
                <a:ext uri="{FF2B5EF4-FFF2-40B4-BE49-F238E27FC236}">
                  <a16:creationId xmlns:a16="http://schemas.microsoft.com/office/drawing/2014/main" id="{ED5E7EE8-C51A-0682-21DC-FC17A30BB8CD}"/>
                </a:ext>
              </a:extLst>
            </p:cNvPr>
            <p:cNvSpPr/>
            <p:nvPr userDrawn="1"/>
          </p:nvSpPr>
          <p:spPr>
            <a:xfrm rot="5400000">
              <a:off x="11327638" y="49961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14BDD04D-2229-C194-3727-72A12ADCD91E}"/>
                </a:ext>
              </a:extLst>
            </p:cNvPr>
            <p:cNvSpPr/>
            <p:nvPr userDrawn="1"/>
          </p:nvSpPr>
          <p:spPr>
            <a:xfrm rot="5400000">
              <a:off x="11327638" y="147152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Rounded Corners 4">
              <a:extLst>
                <a:ext uri="{FF2B5EF4-FFF2-40B4-BE49-F238E27FC236}">
                  <a16:creationId xmlns:a16="http://schemas.microsoft.com/office/drawing/2014/main" id="{C9A4D072-1F99-C432-4090-FA7EF43BAD83}"/>
                </a:ext>
              </a:extLst>
            </p:cNvPr>
            <p:cNvSpPr/>
            <p:nvPr userDrawn="1"/>
          </p:nvSpPr>
          <p:spPr>
            <a:xfrm rot="5400000">
              <a:off x="11327637" y="244343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A5D84C47-4BB3-0B2A-7E56-81C9793D1AF9}"/>
                </a:ext>
              </a:extLst>
            </p:cNvPr>
            <p:cNvSpPr/>
            <p:nvPr userDrawn="1"/>
          </p:nvSpPr>
          <p:spPr>
            <a:xfrm rot="5400000">
              <a:off x="11327637" y="341534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4D89E068-10A1-2F17-1DFF-14708EF2F9F5}"/>
                </a:ext>
              </a:extLst>
            </p:cNvPr>
            <p:cNvSpPr/>
            <p:nvPr userDrawn="1"/>
          </p:nvSpPr>
          <p:spPr>
            <a:xfrm rot="5400000">
              <a:off x="11327637" y="438725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A5F70B22-F411-4C43-57A2-E324D938D442}"/>
                </a:ext>
              </a:extLst>
            </p:cNvPr>
            <p:cNvSpPr/>
            <p:nvPr userDrawn="1"/>
          </p:nvSpPr>
          <p:spPr>
            <a:xfrm rot="5400000">
              <a:off x="11327637" y="535916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Freeform: Shape 20">
            <a:extLst>
              <a:ext uri="{FF2B5EF4-FFF2-40B4-BE49-F238E27FC236}">
                <a16:creationId xmlns:a16="http://schemas.microsoft.com/office/drawing/2014/main" id="{8B88E115-6F8D-3EAD-3AD0-6A83CA4027D5}"/>
              </a:ext>
            </a:extLst>
          </p:cNvPr>
          <p:cNvSpPr/>
          <p:nvPr/>
        </p:nvSpPr>
        <p:spPr>
          <a:xfrm rot="5400000">
            <a:off x="11594610" y="2012271"/>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Freeform: Shape 21">
            <a:extLst>
              <a:ext uri="{FF2B5EF4-FFF2-40B4-BE49-F238E27FC236}">
                <a16:creationId xmlns:a16="http://schemas.microsoft.com/office/drawing/2014/main" id="{A1C7A11C-CD6E-633F-6791-EB6E2AD57EC9}"/>
              </a:ext>
            </a:extLst>
          </p:cNvPr>
          <p:cNvSpPr/>
          <p:nvPr/>
        </p:nvSpPr>
        <p:spPr>
          <a:xfrm rot="5400000">
            <a:off x="11598517" y="2970832"/>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3" name="Freeform: Shape 22">
            <a:extLst>
              <a:ext uri="{FF2B5EF4-FFF2-40B4-BE49-F238E27FC236}">
                <a16:creationId xmlns:a16="http://schemas.microsoft.com/office/drawing/2014/main" id="{0D78163E-E797-29B5-8A5F-808334DAAF9F}"/>
              </a:ext>
            </a:extLst>
          </p:cNvPr>
          <p:cNvSpPr/>
          <p:nvPr/>
        </p:nvSpPr>
        <p:spPr>
          <a:xfrm rot="5400000">
            <a:off x="11594609" y="3957747"/>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Shape 24">
            <a:extLst>
              <a:ext uri="{FF2B5EF4-FFF2-40B4-BE49-F238E27FC236}">
                <a16:creationId xmlns:a16="http://schemas.microsoft.com/office/drawing/2014/main" id="{C833FD36-C97D-7061-9068-D4A0B880B180}"/>
              </a:ext>
            </a:extLst>
          </p:cNvPr>
          <p:cNvSpPr/>
          <p:nvPr/>
        </p:nvSpPr>
        <p:spPr>
          <a:xfrm rot="5400000">
            <a:off x="11590701" y="5887449"/>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Shape 8">
            <a:extLst>
              <a:ext uri="{FF2B5EF4-FFF2-40B4-BE49-F238E27FC236}">
                <a16:creationId xmlns:a16="http://schemas.microsoft.com/office/drawing/2014/main" id="{61A7016F-4BD2-E9DD-BC75-5AF0227FD526}"/>
              </a:ext>
            </a:extLst>
          </p:cNvPr>
          <p:cNvSpPr/>
          <p:nvPr/>
        </p:nvSpPr>
        <p:spPr>
          <a:xfrm rot="5400000">
            <a:off x="11590700" y="1030837"/>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Rectangle: Rounded Corners 9">
            <a:extLst>
              <a:ext uri="{FF2B5EF4-FFF2-40B4-BE49-F238E27FC236}">
                <a16:creationId xmlns:a16="http://schemas.microsoft.com/office/drawing/2014/main" id="{44930715-1A0D-A744-5418-EA5F10A0920A}"/>
              </a:ext>
            </a:extLst>
          </p:cNvPr>
          <p:cNvSpPr/>
          <p:nvPr/>
        </p:nvSpPr>
        <p:spPr>
          <a:xfrm rot="5400000">
            <a:off x="11429612" y="4646840"/>
            <a:ext cx="661845" cy="470718"/>
          </a:xfrm>
          <a:prstGeom prst="roundRect">
            <a:avLst>
              <a:gd name="adj" fmla="val 50000"/>
            </a:avLst>
          </a:pr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AAF053EE-43B1-734D-9DDD-71BB2B4FBCD4}"/>
              </a:ext>
            </a:extLst>
          </p:cNvPr>
          <p:cNvGrpSpPr/>
          <p:nvPr/>
        </p:nvGrpSpPr>
        <p:grpSpPr>
          <a:xfrm>
            <a:off x="11610587" y="695077"/>
            <a:ext cx="295329" cy="5161826"/>
            <a:chOff x="11610587" y="695077"/>
            <a:chExt cx="295329" cy="5161826"/>
          </a:xfrm>
        </p:grpSpPr>
        <p:pic>
          <p:nvPicPr>
            <p:cNvPr id="12" name="Picture 11">
              <a:extLst>
                <a:ext uri="{FF2B5EF4-FFF2-40B4-BE49-F238E27FC236}">
                  <a16:creationId xmlns:a16="http://schemas.microsoft.com/office/drawing/2014/main" id="{9F07CC25-0AC1-F4D1-0382-2A818FA4E36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10587" y="3629151"/>
              <a:ext cx="285804" cy="285804"/>
            </a:xfrm>
            <a:prstGeom prst="rect">
              <a:avLst/>
            </a:prstGeom>
          </p:spPr>
        </p:pic>
        <p:pic>
          <p:nvPicPr>
            <p:cNvPr id="13" name="Picture 12">
              <a:extLst>
                <a:ext uri="{FF2B5EF4-FFF2-40B4-BE49-F238E27FC236}">
                  <a16:creationId xmlns:a16="http://schemas.microsoft.com/office/drawing/2014/main" id="{588C4FD4-A7BC-2E12-07A2-C4730E1BA9B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610587" y="4601061"/>
              <a:ext cx="285804" cy="285804"/>
            </a:xfrm>
            <a:prstGeom prst="rect">
              <a:avLst/>
            </a:prstGeom>
          </p:spPr>
        </p:pic>
        <p:pic>
          <p:nvPicPr>
            <p:cNvPr id="14" name="Picture 13">
              <a:extLst>
                <a:ext uri="{FF2B5EF4-FFF2-40B4-BE49-F238E27FC236}">
                  <a16:creationId xmlns:a16="http://schemas.microsoft.com/office/drawing/2014/main" id="{216FBD84-E7DC-EDBD-18CE-7C9C69EE295E}"/>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612004" y="2660073"/>
              <a:ext cx="282971" cy="282971"/>
            </a:xfrm>
            <a:prstGeom prst="rect">
              <a:avLst/>
            </a:prstGeom>
          </p:spPr>
        </p:pic>
        <p:pic>
          <p:nvPicPr>
            <p:cNvPr id="15" name="Picture 14">
              <a:extLst>
                <a:ext uri="{FF2B5EF4-FFF2-40B4-BE49-F238E27FC236}">
                  <a16:creationId xmlns:a16="http://schemas.microsoft.com/office/drawing/2014/main" id="{3446E6D5-87B8-4352-7DFF-67851D5723EB}"/>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612585" y="1689326"/>
              <a:ext cx="281809" cy="281809"/>
            </a:xfrm>
            <a:prstGeom prst="rect">
              <a:avLst/>
            </a:prstGeom>
          </p:spPr>
        </p:pic>
        <p:pic>
          <p:nvPicPr>
            <p:cNvPr id="16" name="Picture 15">
              <a:extLst>
                <a:ext uri="{FF2B5EF4-FFF2-40B4-BE49-F238E27FC236}">
                  <a16:creationId xmlns:a16="http://schemas.microsoft.com/office/drawing/2014/main" id="{215E03CC-8517-67A1-4B63-ED2A1B67442F}"/>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1610587" y="695077"/>
              <a:ext cx="285804" cy="285804"/>
            </a:xfrm>
            <a:prstGeom prst="rect">
              <a:avLst/>
            </a:prstGeom>
          </p:spPr>
        </p:pic>
        <p:pic>
          <p:nvPicPr>
            <p:cNvPr id="17" name="Picture 16">
              <a:extLst>
                <a:ext uri="{FF2B5EF4-FFF2-40B4-BE49-F238E27FC236}">
                  <a16:creationId xmlns:a16="http://schemas.microsoft.com/office/drawing/2014/main" id="{56C55AF0-0545-17E0-080B-77AC5AD2CAD7}"/>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1620112" y="5571099"/>
              <a:ext cx="285804" cy="285804"/>
            </a:xfrm>
            <a:prstGeom prst="rect">
              <a:avLst/>
            </a:prstGeom>
          </p:spPr>
        </p:pic>
      </p:grpSp>
      <p:cxnSp>
        <p:nvCxnSpPr>
          <p:cNvPr id="18" name="Straight Connector 17">
            <a:extLst>
              <a:ext uri="{FF2B5EF4-FFF2-40B4-BE49-F238E27FC236}">
                <a16:creationId xmlns:a16="http://schemas.microsoft.com/office/drawing/2014/main" id="{A31BC8BF-3313-7EE5-7A25-C682F2525E21}"/>
              </a:ext>
            </a:extLst>
          </p:cNvPr>
          <p:cNvCxnSpPr>
            <a:cxnSpLocks/>
          </p:cNvCxnSpPr>
          <p:nvPr/>
        </p:nvCxnSpPr>
        <p:spPr>
          <a:xfrm>
            <a:off x="11229975" y="481012"/>
            <a:ext cx="0" cy="5972175"/>
          </a:xfrm>
          <a:prstGeom prst="line">
            <a:avLst/>
          </a:prstGeom>
          <a:ln w="9525">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9" name="Rectangle: Rounded Corners 18">
            <a:extLst>
              <a:ext uri="{FF2B5EF4-FFF2-40B4-BE49-F238E27FC236}">
                <a16:creationId xmlns:a16="http://schemas.microsoft.com/office/drawing/2014/main" id="{E90A3488-BF56-F41E-FFC4-7093FFF49F69}"/>
              </a:ext>
            </a:extLst>
          </p:cNvPr>
          <p:cNvSpPr/>
          <p:nvPr/>
        </p:nvSpPr>
        <p:spPr>
          <a:xfrm>
            <a:off x="123825" y="95250"/>
            <a:ext cx="10949442" cy="6629400"/>
          </a:xfrm>
          <a:prstGeom prst="roundRect">
            <a:avLst>
              <a:gd name="adj" fmla="val 6178"/>
            </a:avLst>
          </a:prstGeom>
          <a:noFill/>
          <a:ln>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47AF1A76-B139-A7D0-8066-CF49192E4F75}"/>
              </a:ext>
            </a:extLst>
          </p:cNvPr>
          <p:cNvSpPr txBox="1"/>
          <p:nvPr/>
        </p:nvSpPr>
        <p:spPr>
          <a:xfrm>
            <a:off x="11479747" y="1020017"/>
            <a:ext cx="572173"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کلیات</a:t>
            </a:r>
            <a:endParaRPr lang="en-US" sz="1400" dirty="0">
              <a:solidFill>
                <a:schemeClr val="tx1">
                  <a:lumMod val="65000"/>
                  <a:lumOff val="35000"/>
                </a:schemeClr>
              </a:solidFill>
              <a:cs typeface="B Yekan" panose="00000400000000000000" pitchFamily="2" charset="-78"/>
            </a:endParaRPr>
          </a:p>
        </p:txBody>
      </p:sp>
      <p:sp>
        <p:nvSpPr>
          <p:cNvPr id="26" name="TextBox 25">
            <a:extLst>
              <a:ext uri="{FF2B5EF4-FFF2-40B4-BE49-F238E27FC236}">
                <a16:creationId xmlns:a16="http://schemas.microsoft.com/office/drawing/2014/main" id="{2E7F9BC6-917E-CCCF-EC09-D54DAC980D64}"/>
              </a:ext>
            </a:extLst>
          </p:cNvPr>
          <p:cNvSpPr txBox="1"/>
          <p:nvPr/>
        </p:nvSpPr>
        <p:spPr>
          <a:xfrm>
            <a:off x="11479747" y="1962642"/>
            <a:ext cx="572172"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مبانی</a:t>
            </a:r>
            <a:endParaRPr lang="en-US" sz="1400" dirty="0">
              <a:solidFill>
                <a:schemeClr val="tx1">
                  <a:lumMod val="65000"/>
                  <a:lumOff val="35000"/>
                </a:schemeClr>
              </a:solidFill>
              <a:cs typeface="B Yekan" panose="00000400000000000000" pitchFamily="2" charset="-78"/>
            </a:endParaRPr>
          </a:p>
        </p:txBody>
      </p:sp>
      <p:sp>
        <p:nvSpPr>
          <p:cNvPr id="27" name="TextBox 26">
            <a:extLst>
              <a:ext uri="{FF2B5EF4-FFF2-40B4-BE49-F238E27FC236}">
                <a16:creationId xmlns:a16="http://schemas.microsoft.com/office/drawing/2014/main" id="{1487B51E-C8FE-41BE-3A38-58D7EC87922B}"/>
              </a:ext>
            </a:extLst>
          </p:cNvPr>
          <p:cNvSpPr txBox="1"/>
          <p:nvPr/>
        </p:nvSpPr>
        <p:spPr>
          <a:xfrm>
            <a:off x="11479748" y="2949169"/>
            <a:ext cx="572171"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روش</a:t>
            </a:r>
            <a:endParaRPr lang="en-US" sz="1400" dirty="0">
              <a:solidFill>
                <a:schemeClr val="tx1">
                  <a:lumMod val="65000"/>
                  <a:lumOff val="35000"/>
                </a:schemeClr>
              </a:solidFill>
              <a:cs typeface="B Yekan" panose="00000400000000000000" pitchFamily="2" charset="-78"/>
            </a:endParaRPr>
          </a:p>
        </p:txBody>
      </p:sp>
      <p:sp>
        <p:nvSpPr>
          <p:cNvPr id="28" name="TextBox 27">
            <a:extLst>
              <a:ext uri="{FF2B5EF4-FFF2-40B4-BE49-F238E27FC236}">
                <a16:creationId xmlns:a16="http://schemas.microsoft.com/office/drawing/2014/main" id="{BDBF0A27-7C03-7925-362A-18DE602E6891}"/>
              </a:ext>
            </a:extLst>
          </p:cNvPr>
          <p:cNvSpPr txBox="1"/>
          <p:nvPr/>
        </p:nvSpPr>
        <p:spPr>
          <a:xfrm>
            <a:off x="11479748" y="3922458"/>
            <a:ext cx="572171"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تجزیه</a:t>
            </a:r>
            <a:endParaRPr lang="en-US" sz="1400" dirty="0">
              <a:solidFill>
                <a:schemeClr val="tx1">
                  <a:lumMod val="65000"/>
                  <a:lumOff val="35000"/>
                </a:schemeClr>
              </a:solidFill>
              <a:cs typeface="B Yekan" panose="00000400000000000000" pitchFamily="2" charset="-78"/>
            </a:endParaRPr>
          </a:p>
        </p:txBody>
      </p:sp>
      <p:sp>
        <p:nvSpPr>
          <p:cNvPr id="29" name="TextBox 28">
            <a:extLst>
              <a:ext uri="{FF2B5EF4-FFF2-40B4-BE49-F238E27FC236}">
                <a16:creationId xmlns:a16="http://schemas.microsoft.com/office/drawing/2014/main" id="{85E2B149-3906-CCA9-3F05-92EF74BE7D0A}"/>
              </a:ext>
            </a:extLst>
          </p:cNvPr>
          <p:cNvSpPr txBox="1"/>
          <p:nvPr/>
        </p:nvSpPr>
        <p:spPr>
          <a:xfrm>
            <a:off x="11526182" y="4894368"/>
            <a:ext cx="479303"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بحث</a:t>
            </a:r>
            <a:endParaRPr lang="en-US" sz="1400" dirty="0">
              <a:solidFill>
                <a:schemeClr val="tx1">
                  <a:lumMod val="65000"/>
                  <a:lumOff val="35000"/>
                </a:schemeClr>
              </a:solidFill>
              <a:cs typeface="B Yekan" panose="00000400000000000000" pitchFamily="2" charset="-78"/>
            </a:endParaRPr>
          </a:p>
        </p:txBody>
      </p:sp>
      <p:sp>
        <p:nvSpPr>
          <p:cNvPr id="30" name="TextBox 29">
            <a:extLst>
              <a:ext uri="{FF2B5EF4-FFF2-40B4-BE49-F238E27FC236}">
                <a16:creationId xmlns:a16="http://schemas.microsoft.com/office/drawing/2014/main" id="{A5EB2D0F-BD00-0A07-A05A-933CB79608EB}"/>
              </a:ext>
            </a:extLst>
          </p:cNvPr>
          <p:cNvSpPr txBox="1"/>
          <p:nvPr/>
        </p:nvSpPr>
        <p:spPr>
          <a:xfrm>
            <a:off x="11499788" y="5866278"/>
            <a:ext cx="532090"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منابع</a:t>
            </a:r>
            <a:endParaRPr lang="en-US" sz="1400" dirty="0">
              <a:solidFill>
                <a:schemeClr val="tx1">
                  <a:lumMod val="65000"/>
                  <a:lumOff val="35000"/>
                </a:schemeClr>
              </a:solidFill>
              <a:cs typeface="B Yekan" panose="00000400000000000000" pitchFamily="2" charset="-78"/>
            </a:endParaRPr>
          </a:p>
        </p:txBody>
      </p:sp>
      <p:sp>
        <p:nvSpPr>
          <p:cNvPr id="31" name="Rectangle: Rounded Corners 30">
            <a:extLst>
              <a:ext uri="{FF2B5EF4-FFF2-40B4-BE49-F238E27FC236}">
                <a16:creationId xmlns:a16="http://schemas.microsoft.com/office/drawing/2014/main" id="{0C4A0FEC-8759-C3BB-55CF-E115E5B3F3DA}"/>
              </a:ext>
            </a:extLst>
          </p:cNvPr>
          <p:cNvSpPr/>
          <p:nvPr/>
        </p:nvSpPr>
        <p:spPr>
          <a:xfrm rot="10800000">
            <a:off x="11570639" y="72981"/>
            <a:ext cx="390388" cy="403087"/>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t>ر</a:t>
            </a:r>
            <a:endParaRPr lang="en-US" dirty="0"/>
          </a:p>
        </p:txBody>
      </p:sp>
      <p:sp>
        <p:nvSpPr>
          <p:cNvPr id="32" name="Rectangle: Rounded Corners 31">
            <a:extLst>
              <a:ext uri="{FF2B5EF4-FFF2-40B4-BE49-F238E27FC236}">
                <a16:creationId xmlns:a16="http://schemas.microsoft.com/office/drawing/2014/main" id="{A65BBA73-A304-FF3B-99CE-48EBE5192CF1}"/>
              </a:ext>
            </a:extLst>
          </p:cNvPr>
          <p:cNvSpPr/>
          <p:nvPr/>
        </p:nvSpPr>
        <p:spPr>
          <a:xfrm rot="10800000">
            <a:off x="11562200" y="6386965"/>
            <a:ext cx="390388" cy="403087"/>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Freeform: Shape 32">
            <a:extLst>
              <a:ext uri="{FF2B5EF4-FFF2-40B4-BE49-F238E27FC236}">
                <a16:creationId xmlns:a16="http://schemas.microsoft.com/office/drawing/2014/main" id="{ED83ECD5-696C-E291-9608-EFF333443584}"/>
              </a:ext>
            </a:extLst>
          </p:cNvPr>
          <p:cNvSpPr/>
          <p:nvPr/>
        </p:nvSpPr>
        <p:spPr>
          <a:xfrm rot="5400000">
            <a:off x="11669929" y="213109"/>
            <a:ext cx="215835" cy="315469"/>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4" name="Freeform: Shape 33">
            <a:extLst>
              <a:ext uri="{FF2B5EF4-FFF2-40B4-BE49-F238E27FC236}">
                <a16:creationId xmlns:a16="http://schemas.microsoft.com/office/drawing/2014/main" id="{9570B17A-26EC-876A-25EC-F111F4277155}"/>
              </a:ext>
            </a:extLst>
          </p:cNvPr>
          <p:cNvSpPr/>
          <p:nvPr/>
        </p:nvSpPr>
        <p:spPr>
          <a:xfrm rot="5400000">
            <a:off x="11657915" y="6529143"/>
            <a:ext cx="215835" cy="315469"/>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6" name="Picture 35">
            <a:hlinkClick r:id="" action="ppaction://hlinkshowjump?jump=firstslide"/>
            <a:extLst>
              <a:ext uri="{FF2B5EF4-FFF2-40B4-BE49-F238E27FC236}">
                <a16:creationId xmlns:a16="http://schemas.microsoft.com/office/drawing/2014/main" id="{DB3E2F8B-69C1-5040-B558-7413B98B5E2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604485" y="113967"/>
            <a:ext cx="319265" cy="319265"/>
          </a:xfrm>
          <a:prstGeom prst="rect">
            <a:avLst/>
          </a:prstGeom>
        </p:spPr>
      </p:pic>
      <p:sp>
        <p:nvSpPr>
          <p:cNvPr id="24" name="TextBox 23">
            <a:extLst>
              <a:ext uri="{FF2B5EF4-FFF2-40B4-BE49-F238E27FC236}">
                <a16:creationId xmlns:a16="http://schemas.microsoft.com/office/drawing/2014/main" id="{E5418689-5C4A-A721-6BAE-5AE59BE8C08F}"/>
              </a:ext>
            </a:extLst>
          </p:cNvPr>
          <p:cNvSpPr txBox="1"/>
          <p:nvPr/>
        </p:nvSpPr>
        <p:spPr>
          <a:xfrm>
            <a:off x="11530236" y="6388859"/>
            <a:ext cx="467762" cy="338554"/>
          </a:xfrm>
          <a:prstGeom prst="rect">
            <a:avLst/>
          </a:prstGeom>
          <a:noFill/>
        </p:spPr>
        <p:txBody>
          <a:bodyPr wrap="square" rtlCol="0">
            <a:spAutoFit/>
          </a:bodyPr>
          <a:lstStyle/>
          <a:p>
            <a:pPr algn="ctr"/>
            <a:r>
              <a:rPr lang="fa-IR" sz="1600" dirty="0">
                <a:solidFill>
                  <a:schemeClr val="tx1">
                    <a:lumMod val="65000"/>
                    <a:lumOff val="35000"/>
                  </a:schemeClr>
                </a:solidFill>
                <a:cs typeface="B Yekan" panose="00000400000000000000" pitchFamily="2" charset="-78"/>
              </a:rPr>
              <a:t>15</a:t>
            </a:r>
            <a:endParaRPr lang="en-US" sz="1600" dirty="0">
              <a:solidFill>
                <a:schemeClr val="tx1">
                  <a:lumMod val="65000"/>
                  <a:lumOff val="35000"/>
                </a:schemeClr>
              </a:solidFill>
              <a:cs typeface="B Yekan" panose="00000400000000000000" pitchFamily="2" charset="-78"/>
            </a:endParaRPr>
          </a:p>
        </p:txBody>
      </p:sp>
      <p:sp>
        <p:nvSpPr>
          <p:cNvPr id="40" name="Oval 39">
            <a:extLst>
              <a:ext uri="{FF2B5EF4-FFF2-40B4-BE49-F238E27FC236}">
                <a16:creationId xmlns:a16="http://schemas.microsoft.com/office/drawing/2014/main" id="{BA1F6075-B5EC-7130-77EC-5EEBD971EF14}"/>
              </a:ext>
            </a:extLst>
          </p:cNvPr>
          <p:cNvSpPr/>
          <p:nvPr/>
        </p:nvSpPr>
        <p:spPr>
          <a:xfrm>
            <a:off x="11131535" y="4832140"/>
            <a:ext cx="210393" cy="210393"/>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Google Shape;1086;p31">
            <a:extLst>
              <a:ext uri="{FF2B5EF4-FFF2-40B4-BE49-F238E27FC236}">
                <a16:creationId xmlns:a16="http://schemas.microsoft.com/office/drawing/2014/main" id="{EE722C31-5C39-4FC6-4758-3E2B00613359}"/>
              </a:ext>
            </a:extLst>
          </p:cNvPr>
          <p:cNvGrpSpPr/>
          <p:nvPr/>
        </p:nvGrpSpPr>
        <p:grpSpPr>
          <a:xfrm>
            <a:off x="3561434" y="1786965"/>
            <a:ext cx="4015681" cy="4015242"/>
            <a:chOff x="3206363" y="1388950"/>
            <a:chExt cx="2741125" cy="2740825"/>
          </a:xfrm>
        </p:grpSpPr>
        <p:sp>
          <p:nvSpPr>
            <p:cNvPr id="39" name="Google Shape;1087;p31">
              <a:extLst>
                <a:ext uri="{FF2B5EF4-FFF2-40B4-BE49-F238E27FC236}">
                  <a16:creationId xmlns:a16="http://schemas.microsoft.com/office/drawing/2014/main" id="{1E12DD7D-75E1-25F9-791F-893ECA278674}"/>
                </a:ext>
              </a:extLst>
            </p:cNvPr>
            <p:cNvSpPr/>
            <p:nvPr/>
          </p:nvSpPr>
          <p:spPr>
            <a:xfrm>
              <a:off x="3280163" y="1462475"/>
              <a:ext cx="2593500" cy="2593475"/>
            </a:xfrm>
            <a:custGeom>
              <a:avLst/>
              <a:gdLst/>
              <a:ahLst/>
              <a:cxnLst/>
              <a:rect l="l" t="t" r="r" b="b"/>
              <a:pathLst>
                <a:path w="103740" h="103739" extrusionOk="0">
                  <a:moveTo>
                    <a:pt x="51864" y="8644"/>
                  </a:moveTo>
                  <a:cubicBezTo>
                    <a:pt x="75736" y="8644"/>
                    <a:pt x="95096" y="28003"/>
                    <a:pt x="95096" y="51875"/>
                  </a:cubicBezTo>
                  <a:cubicBezTo>
                    <a:pt x="95096" y="75747"/>
                    <a:pt x="75736" y="95095"/>
                    <a:pt x="51864" y="95095"/>
                  </a:cubicBezTo>
                  <a:cubicBezTo>
                    <a:pt x="27992" y="95095"/>
                    <a:pt x="8645" y="75747"/>
                    <a:pt x="8645" y="51875"/>
                  </a:cubicBezTo>
                  <a:cubicBezTo>
                    <a:pt x="8645" y="28003"/>
                    <a:pt x="27992" y="8644"/>
                    <a:pt x="51864" y="8644"/>
                  </a:cubicBezTo>
                  <a:close/>
                  <a:moveTo>
                    <a:pt x="51864" y="0"/>
                  </a:moveTo>
                  <a:cubicBezTo>
                    <a:pt x="23218" y="0"/>
                    <a:pt x="1" y="23229"/>
                    <a:pt x="1" y="51875"/>
                  </a:cubicBezTo>
                  <a:cubicBezTo>
                    <a:pt x="1" y="80522"/>
                    <a:pt x="23218" y="103739"/>
                    <a:pt x="51864" y="103739"/>
                  </a:cubicBezTo>
                  <a:cubicBezTo>
                    <a:pt x="80511" y="103739"/>
                    <a:pt x="103740" y="80522"/>
                    <a:pt x="103740" y="51875"/>
                  </a:cubicBezTo>
                  <a:cubicBezTo>
                    <a:pt x="103740" y="23229"/>
                    <a:pt x="80511" y="0"/>
                    <a:pt x="51864" y="0"/>
                  </a:cubicBezTo>
                  <a:close/>
                </a:path>
              </a:pathLst>
            </a:custGeom>
            <a:solidFill>
              <a:srgbClr val="E6E6E6"/>
            </a:solidFill>
            <a:ln>
              <a:noFill/>
            </a:ln>
          </p:spPr>
          <p:txBody>
            <a:bodyPr spcFirstLastPara="1" wrap="square" lIns="121900" tIns="121900" rIns="121900" bIns="121900" anchor="ctr" anchorCtr="0">
              <a:noAutofit/>
            </a:bodyPr>
            <a:lstStyle/>
            <a:p>
              <a:endParaRPr sz="2400"/>
            </a:p>
          </p:txBody>
        </p:sp>
        <p:sp>
          <p:nvSpPr>
            <p:cNvPr id="41" name="Google Shape;1088;p31">
              <a:extLst>
                <a:ext uri="{FF2B5EF4-FFF2-40B4-BE49-F238E27FC236}">
                  <a16:creationId xmlns:a16="http://schemas.microsoft.com/office/drawing/2014/main" id="{298FE6F6-45D5-DFEA-4379-09C48AC8D29E}"/>
                </a:ext>
              </a:extLst>
            </p:cNvPr>
            <p:cNvSpPr/>
            <p:nvPr/>
          </p:nvSpPr>
          <p:spPr>
            <a:xfrm>
              <a:off x="3206363" y="1388950"/>
              <a:ext cx="2741125" cy="2740825"/>
            </a:xfrm>
            <a:custGeom>
              <a:avLst/>
              <a:gdLst/>
              <a:ahLst/>
              <a:cxnLst/>
              <a:rect l="l" t="t" r="r" b="b"/>
              <a:pathLst>
                <a:path w="109645" h="109633" fill="none" extrusionOk="0">
                  <a:moveTo>
                    <a:pt x="109645" y="54816"/>
                  </a:moveTo>
                  <a:cubicBezTo>
                    <a:pt x="109645" y="69354"/>
                    <a:pt x="103870" y="83296"/>
                    <a:pt x="93583" y="93571"/>
                  </a:cubicBezTo>
                  <a:cubicBezTo>
                    <a:pt x="83308" y="103858"/>
                    <a:pt x="69366" y="109633"/>
                    <a:pt x="54816" y="109633"/>
                  </a:cubicBezTo>
                  <a:cubicBezTo>
                    <a:pt x="40279" y="109633"/>
                    <a:pt x="26337" y="103858"/>
                    <a:pt x="16062" y="93571"/>
                  </a:cubicBezTo>
                  <a:cubicBezTo>
                    <a:pt x="5775" y="83296"/>
                    <a:pt x="0" y="69354"/>
                    <a:pt x="0" y="54816"/>
                  </a:cubicBezTo>
                  <a:cubicBezTo>
                    <a:pt x="0" y="24539"/>
                    <a:pt x="24551" y="0"/>
                    <a:pt x="54816" y="0"/>
                  </a:cubicBezTo>
                  <a:cubicBezTo>
                    <a:pt x="69366" y="0"/>
                    <a:pt x="83308" y="5775"/>
                    <a:pt x="93583" y="16050"/>
                  </a:cubicBezTo>
                  <a:cubicBezTo>
                    <a:pt x="103870" y="26325"/>
                    <a:pt x="109645" y="40279"/>
                    <a:pt x="109645" y="54816"/>
                  </a:cubicBezTo>
                  <a:close/>
                </a:path>
              </a:pathLst>
            </a:custGeom>
            <a:noFill/>
            <a:ln w="10725" cap="flat" cmpd="sng">
              <a:solidFill>
                <a:schemeClr val="tx1"/>
              </a:solidFill>
              <a:prstDash val="solid"/>
              <a:miter lim="11906"/>
              <a:headEnd type="none" w="sm" len="sm"/>
              <a:tailEnd type="none" w="sm" len="sm"/>
            </a:ln>
          </p:spPr>
          <p:txBody>
            <a:bodyPr spcFirstLastPara="1" wrap="square" lIns="121900" tIns="121900" rIns="121900" bIns="121900" anchor="ctr" anchorCtr="0">
              <a:noAutofit/>
            </a:bodyPr>
            <a:lstStyle/>
            <a:p>
              <a:endParaRPr sz="2400" dirty="0"/>
            </a:p>
          </p:txBody>
        </p:sp>
      </p:grpSp>
      <p:grpSp>
        <p:nvGrpSpPr>
          <p:cNvPr id="42" name="Google Shape;1089;p31">
            <a:extLst>
              <a:ext uri="{FF2B5EF4-FFF2-40B4-BE49-F238E27FC236}">
                <a16:creationId xmlns:a16="http://schemas.microsoft.com/office/drawing/2014/main" id="{EAA4F7D1-6B73-1BEE-85AB-EE4E03A5A0B0}"/>
              </a:ext>
            </a:extLst>
          </p:cNvPr>
          <p:cNvGrpSpPr/>
          <p:nvPr/>
        </p:nvGrpSpPr>
        <p:grpSpPr>
          <a:xfrm>
            <a:off x="5795778" y="1606847"/>
            <a:ext cx="1304744" cy="1506617"/>
            <a:chOff x="4731538" y="1266000"/>
            <a:chExt cx="890625" cy="1028425"/>
          </a:xfrm>
        </p:grpSpPr>
        <p:sp>
          <p:nvSpPr>
            <p:cNvPr id="43" name="Google Shape;1090;p31">
              <a:extLst>
                <a:ext uri="{FF2B5EF4-FFF2-40B4-BE49-F238E27FC236}">
                  <a16:creationId xmlns:a16="http://schemas.microsoft.com/office/drawing/2014/main" id="{DEAF17B4-36A7-CF85-CA58-263A6F6233DD}"/>
                </a:ext>
              </a:extLst>
            </p:cNvPr>
            <p:cNvSpPr/>
            <p:nvPr/>
          </p:nvSpPr>
          <p:spPr>
            <a:xfrm>
              <a:off x="4731538" y="1266000"/>
              <a:ext cx="890625" cy="1028425"/>
            </a:xfrm>
            <a:custGeom>
              <a:avLst/>
              <a:gdLst/>
              <a:ahLst/>
              <a:cxnLst/>
              <a:rect l="l" t="t" r="r" b="b"/>
              <a:pathLst>
                <a:path w="35625" h="41137" fill="none" extrusionOk="0">
                  <a:moveTo>
                    <a:pt x="1" y="30862"/>
                  </a:moveTo>
                  <a:lnTo>
                    <a:pt x="1" y="10288"/>
                  </a:lnTo>
                  <a:lnTo>
                    <a:pt x="17812" y="1"/>
                  </a:lnTo>
                  <a:lnTo>
                    <a:pt x="35624" y="10288"/>
                  </a:lnTo>
                  <a:lnTo>
                    <a:pt x="35624" y="30862"/>
                  </a:lnTo>
                  <a:lnTo>
                    <a:pt x="17812" y="41137"/>
                  </a:lnTo>
                  <a:close/>
                </a:path>
              </a:pathLst>
            </a:custGeom>
            <a:noFill/>
            <a:ln w="19050" cap="flat" cmpd="sng">
              <a:solidFill>
                <a:schemeClr val="tx1"/>
              </a:solidFill>
              <a:prstDash val="solid"/>
              <a:miter lim="11906"/>
              <a:headEnd type="none" w="sm" len="sm"/>
              <a:tailEnd type="none" w="sm" len="sm"/>
            </a:ln>
          </p:spPr>
          <p:txBody>
            <a:bodyPr spcFirstLastPara="1" wrap="square" lIns="121900" tIns="121900" rIns="121900" bIns="121900" anchor="ctr" anchorCtr="0">
              <a:noAutofit/>
            </a:bodyPr>
            <a:lstStyle/>
            <a:p>
              <a:endParaRPr sz="2400"/>
            </a:p>
          </p:txBody>
        </p:sp>
        <p:sp>
          <p:nvSpPr>
            <p:cNvPr id="44" name="Google Shape;1091;p31">
              <a:extLst>
                <a:ext uri="{FF2B5EF4-FFF2-40B4-BE49-F238E27FC236}">
                  <a16:creationId xmlns:a16="http://schemas.microsoft.com/office/drawing/2014/main" id="{568FE65D-BC8B-9972-6981-C7D955778D3C}"/>
                </a:ext>
              </a:extLst>
            </p:cNvPr>
            <p:cNvSpPr/>
            <p:nvPr/>
          </p:nvSpPr>
          <p:spPr>
            <a:xfrm>
              <a:off x="4821138" y="1369900"/>
              <a:ext cx="711125" cy="820950"/>
            </a:xfrm>
            <a:custGeom>
              <a:avLst/>
              <a:gdLst/>
              <a:ahLst/>
              <a:cxnLst/>
              <a:rect l="l" t="t" r="r" b="b"/>
              <a:pathLst>
                <a:path w="28445" h="32838" extrusionOk="0">
                  <a:moveTo>
                    <a:pt x="14228" y="0"/>
                  </a:moveTo>
                  <a:lnTo>
                    <a:pt x="0" y="8204"/>
                  </a:lnTo>
                  <a:lnTo>
                    <a:pt x="0" y="24622"/>
                  </a:lnTo>
                  <a:lnTo>
                    <a:pt x="14228" y="32838"/>
                  </a:lnTo>
                  <a:lnTo>
                    <a:pt x="28444" y="24622"/>
                  </a:lnTo>
                  <a:lnTo>
                    <a:pt x="28444" y="8204"/>
                  </a:lnTo>
                  <a:lnTo>
                    <a:pt x="14228" y="0"/>
                  </a:lnTo>
                  <a:close/>
                </a:path>
              </a:pathLst>
            </a:custGeom>
            <a:solidFill>
              <a:srgbClr val="D5A021"/>
            </a:solidFill>
            <a:ln>
              <a:noFill/>
            </a:ln>
          </p:spPr>
          <p:txBody>
            <a:bodyPr spcFirstLastPara="1" wrap="square" lIns="121900" tIns="121900" rIns="121900" bIns="121900" anchor="ctr" anchorCtr="0">
              <a:noAutofit/>
            </a:bodyPr>
            <a:lstStyle/>
            <a:p>
              <a:endParaRPr sz="2400"/>
            </a:p>
          </p:txBody>
        </p:sp>
        <p:sp>
          <p:nvSpPr>
            <p:cNvPr id="45" name="Google Shape;1092;p31">
              <a:extLst>
                <a:ext uri="{FF2B5EF4-FFF2-40B4-BE49-F238E27FC236}">
                  <a16:creationId xmlns:a16="http://schemas.microsoft.com/office/drawing/2014/main" id="{3FA4C573-9D5D-240A-EA48-B2A09B78A88D}"/>
                </a:ext>
              </a:extLst>
            </p:cNvPr>
            <p:cNvSpPr/>
            <p:nvPr/>
          </p:nvSpPr>
          <p:spPr>
            <a:xfrm>
              <a:off x="4869363" y="1425250"/>
              <a:ext cx="614975" cy="710250"/>
            </a:xfrm>
            <a:custGeom>
              <a:avLst/>
              <a:gdLst/>
              <a:ahLst/>
              <a:cxnLst/>
              <a:rect l="l" t="t" r="r" b="b"/>
              <a:pathLst>
                <a:path w="24599" h="28410" extrusionOk="0">
                  <a:moveTo>
                    <a:pt x="12299" y="1"/>
                  </a:moveTo>
                  <a:lnTo>
                    <a:pt x="0" y="7097"/>
                  </a:lnTo>
                  <a:lnTo>
                    <a:pt x="0" y="21301"/>
                  </a:lnTo>
                  <a:lnTo>
                    <a:pt x="12299" y="28409"/>
                  </a:lnTo>
                  <a:lnTo>
                    <a:pt x="24599" y="21301"/>
                  </a:lnTo>
                  <a:lnTo>
                    <a:pt x="24599" y="7097"/>
                  </a:lnTo>
                  <a:lnTo>
                    <a:pt x="12299" y="1"/>
                  </a:ln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46" name="Google Shape;1093;p31">
              <a:extLst>
                <a:ext uri="{FF2B5EF4-FFF2-40B4-BE49-F238E27FC236}">
                  <a16:creationId xmlns:a16="http://schemas.microsoft.com/office/drawing/2014/main" id="{4BF295DE-8182-FB02-DBEA-E227D4FC6D9D}"/>
                </a:ext>
              </a:extLst>
            </p:cNvPr>
            <p:cNvSpPr/>
            <p:nvPr/>
          </p:nvSpPr>
          <p:spPr>
            <a:xfrm>
              <a:off x="4886913" y="1445500"/>
              <a:ext cx="579875" cy="669450"/>
            </a:xfrm>
            <a:custGeom>
              <a:avLst/>
              <a:gdLst/>
              <a:ahLst/>
              <a:cxnLst/>
              <a:rect l="l" t="t" r="r" b="b"/>
              <a:pathLst>
                <a:path w="23195" h="26778" extrusionOk="0">
                  <a:moveTo>
                    <a:pt x="11597" y="0"/>
                  </a:moveTo>
                  <a:lnTo>
                    <a:pt x="1" y="6692"/>
                  </a:lnTo>
                  <a:lnTo>
                    <a:pt x="1" y="20086"/>
                  </a:lnTo>
                  <a:lnTo>
                    <a:pt x="11597" y="26777"/>
                  </a:lnTo>
                  <a:lnTo>
                    <a:pt x="23194" y="20086"/>
                  </a:lnTo>
                  <a:lnTo>
                    <a:pt x="23194" y="6692"/>
                  </a:lnTo>
                  <a:lnTo>
                    <a:pt x="11597" y="0"/>
                  </a:lnTo>
                  <a:close/>
                </a:path>
              </a:pathLst>
            </a:custGeom>
            <a:solidFill>
              <a:srgbClr val="B2E3ED"/>
            </a:solidFill>
            <a:ln>
              <a:noFill/>
            </a:ln>
          </p:spPr>
          <p:txBody>
            <a:bodyPr spcFirstLastPara="1" wrap="square" lIns="121900" tIns="121900" rIns="121900" bIns="121900" anchor="t" anchorCtr="0">
              <a:noAutofit/>
            </a:bodyPr>
            <a:lstStyle/>
            <a:p>
              <a:pPr algn="ctr">
                <a:buClr>
                  <a:schemeClr val="dk1"/>
                </a:buClr>
                <a:buSzPts val="1100"/>
              </a:pPr>
              <a:r>
                <a:rPr lang="fa-IR" sz="2267" dirty="0">
                  <a:cs typeface="B Titr" panose="00000700000000000000" pitchFamily="2" charset="-78"/>
                  <a:sym typeface="Fira Sans Extra Condensed Medium"/>
                </a:rPr>
                <a:t>01</a:t>
              </a:r>
              <a:endParaRPr sz="2267" dirty="0">
                <a:cs typeface="B Titr" panose="00000700000000000000" pitchFamily="2" charset="-78"/>
              </a:endParaRPr>
            </a:p>
          </p:txBody>
        </p:sp>
        <p:sp>
          <p:nvSpPr>
            <p:cNvPr id="47" name="Google Shape;1094;p31">
              <a:extLst>
                <a:ext uri="{FF2B5EF4-FFF2-40B4-BE49-F238E27FC236}">
                  <a16:creationId xmlns:a16="http://schemas.microsoft.com/office/drawing/2014/main" id="{E4DA4E4D-BE1C-D3C0-7F1C-42FF7E43E3D0}"/>
                </a:ext>
              </a:extLst>
            </p:cNvPr>
            <p:cNvSpPr/>
            <p:nvPr/>
          </p:nvSpPr>
          <p:spPr>
            <a:xfrm>
              <a:off x="4883338" y="1802675"/>
              <a:ext cx="587000" cy="332825"/>
            </a:xfrm>
            <a:custGeom>
              <a:avLst/>
              <a:gdLst/>
              <a:ahLst/>
              <a:cxnLst/>
              <a:rect l="l" t="t" r="r" b="b"/>
              <a:pathLst>
                <a:path w="23480" h="13313" extrusionOk="0">
                  <a:moveTo>
                    <a:pt x="1" y="1"/>
                  </a:moveTo>
                  <a:lnTo>
                    <a:pt x="1" y="6525"/>
                  </a:lnTo>
                  <a:lnTo>
                    <a:pt x="11740" y="13312"/>
                  </a:lnTo>
                  <a:lnTo>
                    <a:pt x="23480" y="6525"/>
                  </a:lnTo>
                  <a:lnTo>
                    <a:pt x="23480" y="1"/>
                  </a:ln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grpSp>
        <p:nvGrpSpPr>
          <p:cNvPr id="48" name="Google Shape;1098;p31">
            <a:extLst>
              <a:ext uri="{FF2B5EF4-FFF2-40B4-BE49-F238E27FC236}">
                <a16:creationId xmlns:a16="http://schemas.microsoft.com/office/drawing/2014/main" id="{940D331D-E021-EB2B-3AA2-8594356D35B9}"/>
              </a:ext>
            </a:extLst>
          </p:cNvPr>
          <p:cNvGrpSpPr/>
          <p:nvPr/>
        </p:nvGrpSpPr>
        <p:grpSpPr>
          <a:xfrm>
            <a:off x="6568482" y="3039300"/>
            <a:ext cx="1305147" cy="1507057"/>
            <a:chOff x="5258988" y="2243800"/>
            <a:chExt cx="890900" cy="1028725"/>
          </a:xfrm>
        </p:grpSpPr>
        <p:sp>
          <p:nvSpPr>
            <p:cNvPr id="49" name="Google Shape;1099;p31">
              <a:extLst>
                <a:ext uri="{FF2B5EF4-FFF2-40B4-BE49-F238E27FC236}">
                  <a16:creationId xmlns:a16="http://schemas.microsoft.com/office/drawing/2014/main" id="{F4FB3747-08DD-5824-2749-E49978FA0D46}"/>
                </a:ext>
              </a:extLst>
            </p:cNvPr>
            <p:cNvSpPr/>
            <p:nvPr/>
          </p:nvSpPr>
          <p:spPr>
            <a:xfrm>
              <a:off x="5258988" y="2243800"/>
              <a:ext cx="890900" cy="1028725"/>
            </a:xfrm>
            <a:custGeom>
              <a:avLst/>
              <a:gdLst/>
              <a:ahLst/>
              <a:cxnLst/>
              <a:rect l="l" t="t" r="r" b="b"/>
              <a:pathLst>
                <a:path w="35636" h="41149" fill="none" extrusionOk="0">
                  <a:moveTo>
                    <a:pt x="1" y="30862"/>
                  </a:moveTo>
                  <a:lnTo>
                    <a:pt x="1" y="10288"/>
                  </a:lnTo>
                  <a:lnTo>
                    <a:pt x="17812" y="1"/>
                  </a:lnTo>
                  <a:lnTo>
                    <a:pt x="35636" y="10288"/>
                  </a:lnTo>
                  <a:lnTo>
                    <a:pt x="35636" y="30862"/>
                  </a:lnTo>
                  <a:lnTo>
                    <a:pt x="17812" y="41149"/>
                  </a:lnTo>
                  <a:close/>
                </a:path>
              </a:pathLst>
            </a:custGeom>
            <a:noFill/>
            <a:ln w="19050" cap="flat" cmpd="sng">
              <a:solidFill>
                <a:schemeClr val="tx1"/>
              </a:solidFill>
              <a:prstDash val="solid"/>
              <a:miter lim="11906"/>
              <a:headEnd type="none" w="sm" len="sm"/>
              <a:tailEnd type="none" w="sm" len="sm"/>
            </a:ln>
          </p:spPr>
          <p:txBody>
            <a:bodyPr spcFirstLastPara="1" wrap="square" lIns="121900" tIns="121900" rIns="121900" bIns="121900" anchor="ctr" anchorCtr="0">
              <a:noAutofit/>
            </a:bodyPr>
            <a:lstStyle/>
            <a:p>
              <a:endParaRPr sz="2400"/>
            </a:p>
          </p:txBody>
        </p:sp>
        <p:sp>
          <p:nvSpPr>
            <p:cNvPr id="50" name="Google Shape;1100;p31">
              <a:extLst>
                <a:ext uri="{FF2B5EF4-FFF2-40B4-BE49-F238E27FC236}">
                  <a16:creationId xmlns:a16="http://schemas.microsoft.com/office/drawing/2014/main" id="{2E8DAD20-EFFB-BBF6-6325-DC751FB20823}"/>
                </a:ext>
              </a:extLst>
            </p:cNvPr>
            <p:cNvSpPr/>
            <p:nvPr/>
          </p:nvSpPr>
          <p:spPr>
            <a:xfrm>
              <a:off x="5348888" y="2347700"/>
              <a:ext cx="711125" cy="820950"/>
            </a:xfrm>
            <a:custGeom>
              <a:avLst/>
              <a:gdLst/>
              <a:ahLst/>
              <a:cxnLst/>
              <a:rect l="l" t="t" r="r" b="b"/>
              <a:pathLst>
                <a:path w="28445" h="32838" extrusionOk="0">
                  <a:moveTo>
                    <a:pt x="14216" y="0"/>
                  </a:moveTo>
                  <a:lnTo>
                    <a:pt x="0" y="8204"/>
                  </a:lnTo>
                  <a:lnTo>
                    <a:pt x="0" y="24634"/>
                  </a:lnTo>
                  <a:lnTo>
                    <a:pt x="14216" y="32838"/>
                  </a:lnTo>
                  <a:lnTo>
                    <a:pt x="28444" y="24634"/>
                  </a:lnTo>
                  <a:lnTo>
                    <a:pt x="28444" y="8204"/>
                  </a:lnTo>
                  <a:lnTo>
                    <a:pt x="14216" y="0"/>
                  </a:lnTo>
                  <a:close/>
                </a:path>
              </a:pathLst>
            </a:custGeom>
            <a:solidFill>
              <a:srgbClr val="D5A021"/>
            </a:solidFill>
            <a:ln>
              <a:noFill/>
            </a:ln>
          </p:spPr>
          <p:txBody>
            <a:bodyPr spcFirstLastPara="1" wrap="square" lIns="121900" tIns="121900" rIns="121900" bIns="121900" anchor="ctr" anchorCtr="0">
              <a:noAutofit/>
            </a:bodyPr>
            <a:lstStyle/>
            <a:p>
              <a:endParaRPr sz="2400"/>
            </a:p>
          </p:txBody>
        </p:sp>
        <p:sp>
          <p:nvSpPr>
            <p:cNvPr id="51" name="Google Shape;1101;p31">
              <a:extLst>
                <a:ext uri="{FF2B5EF4-FFF2-40B4-BE49-F238E27FC236}">
                  <a16:creationId xmlns:a16="http://schemas.microsoft.com/office/drawing/2014/main" id="{3382C2F1-10D0-1B0B-4C29-963B831ED3E0}"/>
                </a:ext>
              </a:extLst>
            </p:cNvPr>
            <p:cNvSpPr/>
            <p:nvPr/>
          </p:nvSpPr>
          <p:spPr>
            <a:xfrm>
              <a:off x="5396813" y="2403050"/>
              <a:ext cx="614975" cy="710225"/>
            </a:xfrm>
            <a:custGeom>
              <a:avLst/>
              <a:gdLst/>
              <a:ahLst/>
              <a:cxnLst/>
              <a:rect l="l" t="t" r="r" b="b"/>
              <a:pathLst>
                <a:path w="24599" h="28409" extrusionOk="0">
                  <a:moveTo>
                    <a:pt x="12299" y="1"/>
                  </a:moveTo>
                  <a:lnTo>
                    <a:pt x="0" y="7109"/>
                  </a:lnTo>
                  <a:lnTo>
                    <a:pt x="0" y="21301"/>
                  </a:lnTo>
                  <a:lnTo>
                    <a:pt x="12299" y="28409"/>
                  </a:lnTo>
                  <a:lnTo>
                    <a:pt x="24598" y="21301"/>
                  </a:lnTo>
                  <a:lnTo>
                    <a:pt x="24598" y="7109"/>
                  </a:lnTo>
                  <a:lnTo>
                    <a:pt x="12299" y="1"/>
                  </a:ln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52" name="Google Shape;1102;p31">
              <a:extLst>
                <a:ext uri="{FF2B5EF4-FFF2-40B4-BE49-F238E27FC236}">
                  <a16:creationId xmlns:a16="http://schemas.microsoft.com/office/drawing/2014/main" id="{375716FC-CC36-B5A8-9C28-AD685B1F3A08}"/>
                </a:ext>
              </a:extLst>
            </p:cNvPr>
            <p:cNvSpPr/>
            <p:nvPr/>
          </p:nvSpPr>
          <p:spPr>
            <a:xfrm>
              <a:off x="5414363" y="2423300"/>
              <a:ext cx="579850" cy="669750"/>
            </a:xfrm>
            <a:custGeom>
              <a:avLst/>
              <a:gdLst/>
              <a:ahLst/>
              <a:cxnLst/>
              <a:rect l="l" t="t" r="r" b="b"/>
              <a:pathLst>
                <a:path w="23194" h="26790" extrusionOk="0">
                  <a:moveTo>
                    <a:pt x="11597" y="0"/>
                  </a:moveTo>
                  <a:lnTo>
                    <a:pt x="1" y="6704"/>
                  </a:lnTo>
                  <a:lnTo>
                    <a:pt x="1" y="20086"/>
                  </a:lnTo>
                  <a:lnTo>
                    <a:pt x="11597" y="26789"/>
                  </a:lnTo>
                  <a:lnTo>
                    <a:pt x="23194" y="20086"/>
                  </a:lnTo>
                  <a:lnTo>
                    <a:pt x="23194" y="6704"/>
                  </a:lnTo>
                  <a:lnTo>
                    <a:pt x="11597" y="0"/>
                  </a:lnTo>
                  <a:close/>
                </a:path>
              </a:pathLst>
            </a:custGeom>
            <a:solidFill>
              <a:srgbClr val="B2E3ED"/>
            </a:solidFill>
            <a:ln>
              <a:noFill/>
            </a:ln>
          </p:spPr>
          <p:txBody>
            <a:bodyPr spcFirstLastPara="1" wrap="square" lIns="121900" tIns="121900" rIns="121900" bIns="121900" anchor="t" anchorCtr="0">
              <a:noAutofit/>
            </a:bodyPr>
            <a:lstStyle/>
            <a:p>
              <a:pPr algn="ctr">
                <a:buClr>
                  <a:schemeClr val="dk1"/>
                </a:buClr>
                <a:buSzPts val="1100"/>
              </a:pPr>
              <a:r>
                <a:rPr lang="fa-IR" sz="2267" dirty="0">
                  <a:latin typeface="Fira Sans Extra Condensed Medium"/>
                  <a:ea typeface="Fira Sans Extra Condensed Medium"/>
                  <a:cs typeface="B Titr" panose="00000700000000000000" pitchFamily="2" charset="-78"/>
                  <a:sym typeface="Fira Sans Extra Condensed Medium"/>
                </a:rPr>
                <a:t>02</a:t>
              </a:r>
              <a:endParaRPr sz="2267" dirty="0">
                <a:cs typeface="B Titr" panose="00000700000000000000" pitchFamily="2" charset="-78"/>
              </a:endParaRPr>
            </a:p>
          </p:txBody>
        </p:sp>
        <p:sp>
          <p:nvSpPr>
            <p:cNvPr id="53" name="Google Shape;1103;p31">
              <a:extLst>
                <a:ext uri="{FF2B5EF4-FFF2-40B4-BE49-F238E27FC236}">
                  <a16:creationId xmlns:a16="http://schemas.microsoft.com/office/drawing/2014/main" id="{28E4E0A9-F314-FADD-45D4-22CC00C2F430}"/>
                </a:ext>
              </a:extLst>
            </p:cNvPr>
            <p:cNvSpPr/>
            <p:nvPr/>
          </p:nvSpPr>
          <p:spPr>
            <a:xfrm>
              <a:off x="5410788" y="2780475"/>
              <a:ext cx="587300" cy="332800"/>
            </a:xfrm>
            <a:custGeom>
              <a:avLst/>
              <a:gdLst/>
              <a:ahLst/>
              <a:cxnLst/>
              <a:rect l="l" t="t" r="r" b="b"/>
              <a:pathLst>
                <a:path w="23492" h="13312" extrusionOk="0">
                  <a:moveTo>
                    <a:pt x="1" y="1"/>
                  </a:moveTo>
                  <a:lnTo>
                    <a:pt x="1" y="6525"/>
                  </a:lnTo>
                  <a:lnTo>
                    <a:pt x="11740" y="13312"/>
                  </a:lnTo>
                  <a:lnTo>
                    <a:pt x="23492" y="6525"/>
                  </a:lnTo>
                  <a:lnTo>
                    <a:pt x="23492" y="1"/>
                  </a:ln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grpSp>
        <p:nvGrpSpPr>
          <p:cNvPr id="54" name="Google Shape;1107;p31">
            <a:extLst>
              <a:ext uri="{FF2B5EF4-FFF2-40B4-BE49-F238E27FC236}">
                <a16:creationId xmlns:a16="http://schemas.microsoft.com/office/drawing/2014/main" id="{8CB81078-F423-4C0D-2B27-95F6B73584C2}"/>
              </a:ext>
            </a:extLst>
          </p:cNvPr>
          <p:cNvGrpSpPr/>
          <p:nvPr/>
        </p:nvGrpSpPr>
        <p:grpSpPr>
          <a:xfrm>
            <a:off x="4070733" y="1606847"/>
            <a:ext cx="1305147" cy="1506617"/>
            <a:chOff x="3554013" y="1266000"/>
            <a:chExt cx="890900" cy="1028425"/>
          </a:xfrm>
        </p:grpSpPr>
        <p:sp>
          <p:nvSpPr>
            <p:cNvPr id="55" name="Google Shape;1108;p31">
              <a:extLst>
                <a:ext uri="{FF2B5EF4-FFF2-40B4-BE49-F238E27FC236}">
                  <a16:creationId xmlns:a16="http://schemas.microsoft.com/office/drawing/2014/main" id="{04ADE91B-AC79-6BC1-0011-217854F7BEFB}"/>
                </a:ext>
              </a:extLst>
            </p:cNvPr>
            <p:cNvSpPr/>
            <p:nvPr/>
          </p:nvSpPr>
          <p:spPr>
            <a:xfrm>
              <a:off x="3554013" y="1266000"/>
              <a:ext cx="890900" cy="1028425"/>
            </a:xfrm>
            <a:custGeom>
              <a:avLst/>
              <a:gdLst/>
              <a:ahLst/>
              <a:cxnLst/>
              <a:rect l="l" t="t" r="r" b="b"/>
              <a:pathLst>
                <a:path w="35636" h="41137" fill="none" extrusionOk="0">
                  <a:moveTo>
                    <a:pt x="1" y="30862"/>
                  </a:moveTo>
                  <a:lnTo>
                    <a:pt x="1" y="10288"/>
                  </a:lnTo>
                  <a:lnTo>
                    <a:pt x="17812" y="1"/>
                  </a:lnTo>
                  <a:lnTo>
                    <a:pt x="35636" y="10288"/>
                  </a:lnTo>
                  <a:lnTo>
                    <a:pt x="35636" y="30862"/>
                  </a:lnTo>
                  <a:lnTo>
                    <a:pt x="17812" y="41137"/>
                  </a:lnTo>
                  <a:close/>
                </a:path>
              </a:pathLst>
            </a:custGeom>
            <a:noFill/>
            <a:ln w="19050" cap="flat" cmpd="sng">
              <a:solidFill>
                <a:schemeClr val="tx1"/>
              </a:solidFill>
              <a:prstDash val="solid"/>
              <a:miter lim="11906"/>
              <a:headEnd type="none" w="sm" len="sm"/>
              <a:tailEnd type="none" w="sm" len="sm"/>
            </a:ln>
          </p:spPr>
          <p:txBody>
            <a:bodyPr spcFirstLastPara="1" wrap="square" lIns="121900" tIns="121900" rIns="121900" bIns="121900" anchor="ctr" anchorCtr="0">
              <a:noAutofit/>
            </a:bodyPr>
            <a:lstStyle/>
            <a:p>
              <a:endParaRPr sz="2400" dirty="0"/>
            </a:p>
          </p:txBody>
        </p:sp>
        <p:sp>
          <p:nvSpPr>
            <p:cNvPr id="56" name="Google Shape;1109;p31">
              <a:extLst>
                <a:ext uri="{FF2B5EF4-FFF2-40B4-BE49-F238E27FC236}">
                  <a16:creationId xmlns:a16="http://schemas.microsoft.com/office/drawing/2014/main" id="{87924CA6-F0E3-6D40-BC12-6FF721D801F0}"/>
                </a:ext>
              </a:extLst>
            </p:cNvPr>
            <p:cNvSpPr/>
            <p:nvPr/>
          </p:nvSpPr>
          <p:spPr>
            <a:xfrm>
              <a:off x="3643913" y="1369900"/>
              <a:ext cx="711125" cy="820950"/>
            </a:xfrm>
            <a:custGeom>
              <a:avLst/>
              <a:gdLst/>
              <a:ahLst/>
              <a:cxnLst/>
              <a:rect l="l" t="t" r="r" b="b"/>
              <a:pathLst>
                <a:path w="28445" h="32838" extrusionOk="0">
                  <a:moveTo>
                    <a:pt x="14216" y="0"/>
                  </a:moveTo>
                  <a:lnTo>
                    <a:pt x="0" y="8204"/>
                  </a:lnTo>
                  <a:lnTo>
                    <a:pt x="0" y="24622"/>
                  </a:lnTo>
                  <a:lnTo>
                    <a:pt x="14216" y="32838"/>
                  </a:lnTo>
                  <a:lnTo>
                    <a:pt x="28444" y="24622"/>
                  </a:lnTo>
                  <a:lnTo>
                    <a:pt x="28444" y="8204"/>
                  </a:lnTo>
                  <a:lnTo>
                    <a:pt x="14216" y="0"/>
                  </a:lnTo>
                  <a:close/>
                </a:path>
              </a:pathLst>
            </a:custGeom>
            <a:solidFill>
              <a:srgbClr val="D5A021"/>
            </a:solidFill>
            <a:ln>
              <a:noFill/>
            </a:ln>
          </p:spPr>
          <p:txBody>
            <a:bodyPr spcFirstLastPara="1" wrap="square" lIns="121900" tIns="121900" rIns="121900" bIns="121900" anchor="ctr" anchorCtr="0">
              <a:noAutofit/>
            </a:bodyPr>
            <a:lstStyle/>
            <a:p>
              <a:endParaRPr sz="2400"/>
            </a:p>
          </p:txBody>
        </p:sp>
        <p:sp>
          <p:nvSpPr>
            <p:cNvPr id="57" name="Google Shape;1110;p31">
              <a:extLst>
                <a:ext uri="{FF2B5EF4-FFF2-40B4-BE49-F238E27FC236}">
                  <a16:creationId xmlns:a16="http://schemas.microsoft.com/office/drawing/2014/main" id="{533C5052-1769-71A0-DA69-A53294DA606D}"/>
                </a:ext>
              </a:extLst>
            </p:cNvPr>
            <p:cNvSpPr/>
            <p:nvPr/>
          </p:nvSpPr>
          <p:spPr>
            <a:xfrm>
              <a:off x="3691838" y="1425250"/>
              <a:ext cx="614975" cy="710250"/>
            </a:xfrm>
            <a:custGeom>
              <a:avLst/>
              <a:gdLst/>
              <a:ahLst/>
              <a:cxnLst/>
              <a:rect l="l" t="t" r="r" b="b"/>
              <a:pathLst>
                <a:path w="24599" h="28410" extrusionOk="0">
                  <a:moveTo>
                    <a:pt x="12299" y="1"/>
                  </a:moveTo>
                  <a:lnTo>
                    <a:pt x="0" y="7097"/>
                  </a:lnTo>
                  <a:lnTo>
                    <a:pt x="0" y="21301"/>
                  </a:lnTo>
                  <a:lnTo>
                    <a:pt x="12299" y="28409"/>
                  </a:lnTo>
                  <a:lnTo>
                    <a:pt x="24598" y="21301"/>
                  </a:lnTo>
                  <a:lnTo>
                    <a:pt x="24598" y="7097"/>
                  </a:lnTo>
                  <a:lnTo>
                    <a:pt x="12299" y="1"/>
                  </a:ln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58" name="Google Shape;1111;p31">
              <a:extLst>
                <a:ext uri="{FF2B5EF4-FFF2-40B4-BE49-F238E27FC236}">
                  <a16:creationId xmlns:a16="http://schemas.microsoft.com/office/drawing/2014/main" id="{EAE69C85-9E8B-7626-431F-DC4977E2E1A5}"/>
                </a:ext>
              </a:extLst>
            </p:cNvPr>
            <p:cNvSpPr/>
            <p:nvPr/>
          </p:nvSpPr>
          <p:spPr>
            <a:xfrm>
              <a:off x="3709388" y="1445500"/>
              <a:ext cx="579850" cy="669450"/>
            </a:xfrm>
            <a:custGeom>
              <a:avLst/>
              <a:gdLst/>
              <a:ahLst/>
              <a:cxnLst/>
              <a:rect l="l" t="t" r="r" b="b"/>
              <a:pathLst>
                <a:path w="23194" h="26778" extrusionOk="0">
                  <a:moveTo>
                    <a:pt x="11597" y="0"/>
                  </a:moveTo>
                  <a:lnTo>
                    <a:pt x="1" y="6692"/>
                  </a:lnTo>
                  <a:lnTo>
                    <a:pt x="1" y="20086"/>
                  </a:lnTo>
                  <a:lnTo>
                    <a:pt x="11597" y="26777"/>
                  </a:lnTo>
                  <a:lnTo>
                    <a:pt x="23194" y="20086"/>
                  </a:lnTo>
                  <a:lnTo>
                    <a:pt x="23194" y="6692"/>
                  </a:lnTo>
                  <a:lnTo>
                    <a:pt x="11597" y="0"/>
                  </a:lnTo>
                  <a:close/>
                </a:path>
              </a:pathLst>
            </a:custGeom>
            <a:solidFill>
              <a:srgbClr val="B2E3ED"/>
            </a:solidFill>
            <a:ln>
              <a:noFill/>
            </a:ln>
          </p:spPr>
          <p:txBody>
            <a:bodyPr spcFirstLastPara="1" wrap="square" lIns="121900" tIns="121900" rIns="121900" bIns="121900" anchor="t" anchorCtr="0">
              <a:noAutofit/>
            </a:bodyPr>
            <a:lstStyle/>
            <a:p>
              <a:pPr algn="ctr">
                <a:buClr>
                  <a:schemeClr val="dk1"/>
                </a:buClr>
                <a:buSzPts val="1100"/>
              </a:pPr>
              <a:r>
                <a:rPr lang="fa-IR" sz="2267" dirty="0">
                  <a:latin typeface="Fira Sans Extra Condensed Medium"/>
                  <a:ea typeface="Fira Sans Extra Condensed Medium"/>
                  <a:cs typeface="B Titr" panose="00000700000000000000" pitchFamily="2" charset="-78"/>
                  <a:sym typeface="Fira Sans Extra Condensed Medium"/>
                </a:rPr>
                <a:t>06</a:t>
              </a:r>
              <a:endParaRPr sz="2267" dirty="0">
                <a:cs typeface="B Titr" panose="00000700000000000000" pitchFamily="2" charset="-78"/>
              </a:endParaRPr>
            </a:p>
          </p:txBody>
        </p:sp>
        <p:sp>
          <p:nvSpPr>
            <p:cNvPr id="59" name="Google Shape;1112;p31">
              <a:extLst>
                <a:ext uri="{FF2B5EF4-FFF2-40B4-BE49-F238E27FC236}">
                  <a16:creationId xmlns:a16="http://schemas.microsoft.com/office/drawing/2014/main" id="{37F7857F-DE9A-D4DF-7D9C-A47F404A68B2}"/>
                </a:ext>
              </a:extLst>
            </p:cNvPr>
            <p:cNvSpPr/>
            <p:nvPr/>
          </p:nvSpPr>
          <p:spPr>
            <a:xfrm>
              <a:off x="3705813" y="1802675"/>
              <a:ext cx="587300" cy="332825"/>
            </a:xfrm>
            <a:custGeom>
              <a:avLst/>
              <a:gdLst/>
              <a:ahLst/>
              <a:cxnLst/>
              <a:rect l="l" t="t" r="r" b="b"/>
              <a:pathLst>
                <a:path w="23492" h="13313" extrusionOk="0">
                  <a:moveTo>
                    <a:pt x="1" y="1"/>
                  </a:moveTo>
                  <a:lnTo>
                    <a:pt x="1" y="6525"/>
                  </a:lnTo>
                  <a:lnTo>
                    <a:pt x="11740" y="13312"/>
                  </a:lnTo>
                  <a:lnTo>
                    <a:pt x="23492" y="6525"/>
                  </a:lnTo>
                  <a:lnTo>
                    <a:pt x="23492" y="1"/>
                  </a:ln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grpSp>
        <p:nvGrpSpPr>
          <p:cNvPr id="60" name="Google Shape;1116;p31">
            <a:extLst>
              <a:ext uri="{FF2B5EF4-FFF2-40B4-BE49-F238E27FC236}">
                <a16:creationId xmlns:a16="http://schemas.microsoft.com/office/drawing/2014/main" id="{7B1538C6-592F-D759-BC72-3161FCAC0700}"/>
              </a:ext>
            </a:extLst>
          </p:cNvPr>
          <p:cNvGrpSpPr/>
          <p:nvPr/>
        </p:nvGrpSpPr>
        <p:grpSpPr>
          <a:xfrm>
            <a:off x="3250492" y="3039300"/>
            <a:ext cx="1305183" cy="1507057"/>
            <a:chOff x="2994113" y="2243800"/>
            <a:chExt cx="890925" cy="1028725"/>
          </a:xfrm>
        </p:grpSpPr>
        <p:sp>
          <p:nvSpPr>
            <p:cNvPr id="61" name="Google Shape;1117;p31">
              <a:extLst>
                <a:ext uri="{FF2B5EF4-FFF2-40B4-BE49-F238E27FC236}">
                  <a16:creationId xmlns:a16="http://schemas.microsoft.com/office/drawing/2014/main" id="{4978E4F1-579F-06B7-A30F-C4A6AF4D6FB9}"/>
                </a:ext>
              </a:extLst>
            </p:cNvPr>
            <p:cNvSpPr/>
            <p:nvPr/>
          </p:nvSpPr>
          <p:spPr>
            <a:xfrm>
              <a:off x="2994113" y="2243800"/>
              <a:ext cx="890925" cy="1028725"/>
            </a:xfrm>
            <a:custGeom>
              <a:avLst/>
              <a:gdLst/>
              <a:ahLst/>
              <a:cxnLst/>
              <a:rect l="l" t="t" r="r" b="b"/>
              <a:pathLst>
                <a:path w="35637" h="41149" fill="none" extrusionOk="0">
                  <a:moveTo>
                    <a:pt x="1" y="30862"/>
                  </a:moveTo>
                  <a:lnTo>
                    <a:pt x="1" y="10288"/>
                  </a:lnTo>
                  <a:lnTo>
                    <a:pt x="17825" y="1"/>
                  </a:lnTo>
                  <a:lnTo>
                    <a:pt x="35636" y="10288"/>
                  </a:lnTo>
                  <a:lnTo>
                    <a:pt x="35636" y="30862"/>
                  </a:lnTo>
                  <a:lnTo>
                    <a:pt x="17825" y="41149"/>
                  </a:lnTo>
                  <a:close/>
                </a:path>
              </a:pathLst>
            </a:custGeom>
            <a:noFill/>
            <a:ln w="19050" cap="flat" cmpd="sng">
              <a:solidFill>
                <a:schemeClr val="tx1"/>
              </a:solidFill>
              <a:prstDash val="solid"/>
              <a:miter lim="11906"/>
              <a:headEnd type="none" w="sm" len="sm"/>
              <a:tailEnd type="none" w="sm" len="sm"/>
            </a:ln>
          </p:spPr>
          <p:txBody>
            <a:bodyPr spcFirstLastPara="1" wrap="square" lIns="121900" tIns="121900" rIns="121900" bIns="121900" anchor="ctr" anchorCtr="0">
              <a:noAutofit/>
            </a:bodyPr>
            <a:lstStyle/>
            <a:p>
              <a:endParaRPr sz="2400" dirty="0"/>
            </a:p>
          </p:txBody>
        </p:sp>
        <p:sp>
          <p:nvSpPr>
            <p:cNvPr id="62" name="Google Shape;1118;p31">
              <a:extLst>
                <a:ext uri="{FF2B5EF4-FFF2-40B4-BE49-F238E27FC236}">
                  <a16:creationId xmlns:a16="http://schemas.microsoft.com/office/drawing/2014/main" id="{7B7988EE-6593-BB72-5A7A-5E19D7B0EAC6}"/>
                </a:ext>
              </a:extLst>
            </p:cNvPr>
            <p:cNvSpPr/>
            <p:nvPr/>
          </p:nvSpPr>
          <p:spPr>
            <a:xfrm>
              <a:off x="3084013" y="2347700"/>
              <a:ext cx="711125" cy="820950"/>
            </a:xfrm>
            <a:custGeom>
              <a:avLst/>
              <a:gdLst/>
              <a:ahLst/>
              <a:cxnLst/>
              <a:rect l="l" t="t" r="r" b="b"/>
              <a:pathLst>
                <a:path w="28445" h="32838" extrusionOk="0">
                  <a:moveTo>
                    <a:pt x="14229" y="0"/>
                  </a:moveTo>
                  <a:lnTo>
                    <a:pt x="1" y="8204"/>
                  </a:lnTo>
                  <a:lnTo>
                    <a:pt x="1" y="24634"/>
                  </a:lnTo>
                  <a:lnTo>
                    <a:pt x="14229" y="32838"/>
                  </a:lnTo>
                  <a:lnTo>
                    <a:pt x="28445" y="24634"/>
                  </a:lnTo>
                  <a:lnTo>
                    <a:pt x="28445" y="8204"/>
                  </a:lnTo>
                  <a:lnTo>
                    <a:pt x="14229" y="0"/>
                  </a:lnTo>
                  <a:close/>
                </a:path>
              </a:pathLst>
            </a:custGeom>
            <a:solidFill>
              <a:srgbClr val="D5A021"/>
            </a:solidFill>
            <a:ln>
              <a:noFill/>
            </a:ln>
          </p:spPr>
          <p:txBody>
            <a:bodyPr spcFirstLastPara="1" wrap="square" lIns="121900" tIns="121900" rIns="121900" bIns="121900" anchor="ctr" anchorCtr="0">
              <a:noAutofit/>
            </a:bodyPr>
            <a:lstStyle/>
            <a:p>
              <a:endParaRPr sz="2400"/>
            </a:p>
          </p:txBody>
        </p:sp>
        <p:sp>
          <p:nvSpPr>
            <p:cNvPr id="63" name="Google Shape;1119;p31">
              <a:extLst>
                <a:ext uri="{FF2B5EF4-FFF2-40B4-BE49-F238E27FC236}">
                  <a16:creationId xmlns:a16="http://schemas.microsoft.com/office/drawing/2014/main" id="{45959196-CB92-E902-38B9-28CBB59FAFAA}"/>
                </a:ext>
              </a:extLst>
            </p:cNvPr>
            <p:cNvSpPr/>
            <p:nvPr/>
          </p:nvSpPr>
          <p:spPr>
            <a:xfrm>
              <a:off x="3132238" y="2403050"/>
              <a:ext cx="614975" cy="710225"/>
            </a:xfrm>
            <a:custGeom>
              <a:avLst/>
              <a:gdLst/>
              <a:ahLst/>
              <a:cxnLst/>
              <a:rect l="l" t="t" r="r" b="b"/>
              <a:pathLst>
                <a:path w="24599" h="28409" extrusionOk="0">
                  <a:moveTo>
                    <a:pt x="12300" y="1"/>
                  </a:moveTo>
                  <a:lnTo>
                    <a:pt x="0" y="7109"/>
                  </a:lnTo>
                  <a:lnTo>
                    <a:pt x="0" y="21301"/>
                  </a:lnTo>
                  <a:lnTo>
                    <a:pt x="12300" y="28409"/>
                  </a:lnTo>
                  <a:lnTo>
                    <a:pt x="24599" y="21301"/>
                  </a:lnTo>
                  <a:lnTo>
                    <a:pt x="24599" y="7109"/>
                  </a:lnTo>
                  <a:lnTo>
                    <a:pt x="12300" y="1"/>
                  </a:ln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64" name="Google Shape;1120;p31">
              <a:extLst>
                <a:ext uri="{FF2B5EF4-FFF2-40B4-BE49-F238E27FC236}">
                  <a16:creationId xmlns:a16="http://schemas.microsoft.com/office/drawing/2014/main" id="{4B50FF52-444E-34EB-D3AB-BEC3638B72E6}"/>
                </a:ext>
              </a:extLst>
            </p:cNvPr>
            <p:cNvSpPr/>
            <p:nvPr/>
          </p:nvSpPr>
          <p:spPr>
            <a:xfrm>
              <a:off x="3149788" y="2423300"/>
              <a:ext cx="579875" cy="669750"/>
            </a:xfrm>
            <a:custGeom>
              <a:avLst/>
              <a:gdLst/>
              <a:ahLst/>
              <a:cxnLst/>
              <a:rect l="l" t="t" r="r" b="b"/>
              <a:pathLst>
                <a:path w="23195" h="26790" extrusionOk="0">
                  <a:moveTo>
                    <a:pt x="11598" y="0"/>
                  </a:moveTo>
                  <a:lnTo>
                    <a:pt x="1" y="6704"/>
                  </a:lnTo>
                  <a:lnTo>
                    <a:pt x="1" y="20086"/>
                  </a:lnTo>
                  <a:lnTo>
                    <a:pt x="11598" y="26789"/>
                  </a:lnTo>
                  <a:lnTo>
                    <a:pt x="23194" y="20086"/>
                  </a:lnTo>
                  <a:lnTo>
                    <a:pt x="23194" y="6704"/>
                  </a:lnTo>
                  <a:lnTo>
                    <a:pt x="11598" y="0"/>
                  </a:lnTo>
                  <a:close/>
                </a:path>
              </a:pathLst>
            </a:custGeom>
            <a:solidFill>
              <a:srgbClr val="B2E3ED"/>
            </a:solidFill>
            <a:ln>
              <a:noFill/>
            </a:ln>
          </p:spPr>
          <p:txBody>
            <a:bodyPr spcFirstLastPara="1" wrap="square" lIns="121900" tIns="121900" rIns="121900" bIns="121900" anchor="t" anchorCtr="0">
              <a:noAutofit/>
            </a:bodyPr>
            <a:lstStyle/>
            <a:p>
              <a:pPr algn="ctr">
                <a:buClr>
                  <a:schemeClr val="dk1"/>
                </a:buClr>
                <a:buSzPts val="1100"/>
              </a:pPr>
              <a:r>
                <a:rPr lang="fa-IR" sz="2267" dirty="0">
                  <a:latin typeface="Fira Sans Extra Condensed Medium"/>
                  <a:ea typeface="Fira Sans Extra Condensed Medium"/>
                  <a:cs typeface="B Titr" panose="00000700000000000000" pitchFamily="2" charset="-78"/>
                  <a:sym typeface="Fira Sans Extra Condensed Medium"/>
                </a:rPr>
                <a:t>05</a:t>
              </a:r>
              <a:endParaRPr sz="2267" dirty="0">
                <a:cs typeface="B Titr" panose="00000700000000000000" pitchFamily="2" charset="-78"/>
              </a:endParaRPr>
            </a:p>
          </p:txBody>
        </p:sp>
        <p:sp>
          <p:nvSpPr>
            <p:cNvPr id="65" name="Google Shape;1121;p31">
              <a:extLst>
                <a:ext uri="{FF2B5EF4-FFF2-40B4-BE49-F238E27FC236}">
                  <a16:creationId xmlns:a16="http://schemas.microsoft.com/office/drawing/2014/main" id="{936C8628-9E69-CF68-F6A8-59CF187ED892}"/>
                </a:ext>
              </a:extLst>
            </p:cNvPr>
            <p:cNvSpPr/>
            <p:nvPr/>
          </p:nvSpPr>
          <p:spPr>
            <a:xfrm>
              <a:off x="3145938" y="2780475"/>
              <a:ext cx="587300" cy="332800"/>
            </a:xfrm>
            <a:custGeom>
              <a:avLst/>
              <a:gdLst/>
              <a:ahLst/>
              <a:cxnLst/>
              <a:rect l="l" t="t" r="r" b="b"/>
              <a:pathLst>
                <a:path w="23492" h="13312" extrusionOk="0">
                  <a:moveTo>
                    <a:pt x="0" y="1"/>
                  </a:moveTo>
                  <a:lnTo>
                    <a:pt x="0" y="6525"/>
                  </a:lnTo>
                  <a:lnTo>
                    <a:pt x="11752" y="13312"/>
                  </a:lnTo>
                  <a:lnTo>
                    <a:pt x="23491" y="6525"/>
                  </a:lnTo>
                  <a:lnTo>
                    <a:pt x="23491" y="1"/>
                  </a:ln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grpSp>
        <p:nvGrpSpPr>
          <p:cNvPr id="66" name="Google Shape;1125;p31">
            <a:extLst>
              <a:ext uri="{FF2B5EF4-FFF2-40B4-BE49-F238E27FC236}">
                <a16:creationId xmlns:a16="http://schemas.microsoft.com/office/drawing/2014/main" id="{773577C0-01A6-BB6C-E29B-3BFBE37A535D}"/>
              </a:ext>
            </a:extLst>
          </p:cNvPr>
          <p:cNvGrpSpPr/>
          <p:nvPr/>
        </p:nvGrpSpPr>
        <p:grpSpPr>
          <a:xfrm>
            <a:off x="5795778" y="4460877"/>
            <a:ext cx="1304744" cy="1506617"/>
            <a:chOff x="4731538" y="3214175"/>
            <a:chExt cx="890625" cy="1028425"/>
          </a:xfrm>
        </p:grpSpPr>
        <p:sp>
          <p:nvSpPr>
            <p:cNvPr id="67" name="Google Shape;1126;p31">
              <a:extLst>
                <a:ext uri="{FF2B5EF4-FFF2-40B4-BE49-F238E27FC236}">
                  <a16:creationId xmlns:a16="http://schemas.microsoft.com/office/drawing/2014/main" id="{788477C6-B467-59AF-67E6-32DB0A8E12E6}"/>
                </a:ext>
              </a:extLst>
            </p:cNvPr>
            <p:cNvSpPr/>
            <p:nvPr/>
          </p:nvSpPr>
          <p:spPr>
            <a:xfrm>
              <a:off x="4731538" y="3214175"/>
              <a:ext cx="890625" cy="1028425"/>
            </a:xfrm>
            <a:custGeom>
              <a:avLst/>
              <a:gdLst/>
              <a:ahLst/>
              <a:cxnLst/>
              <a:rect l="l" t="t" r="r" b="b"/>
              <a:pathLst>
                <a:path w="35625" h="41137" fill="none" extrusionOk="0">
                  <a:moveTo>
                    <a:pt x="1" y="30849"/>
                  </a:moveTo>
                  <a:lnTo>
                    <a:pt x="1" y="10275"/>
                  </a:lnTo>
                  <a:lnTo>
                    <a:pt x="17812" y="0"/>
                  </a:lnTo>
                  <a:lnTo>
                    <a:pt x="35624" y="10275"/>
                  </a:lnTo>
                  <a:lnTo>
                    <a:pt x="35624" y="30849"/>
                  </a:lnTo>
                  <a:lnTo>
                    <a:pt x="17812" y="41136"/>
                  </a:lnTo>
                  <a:close/>
                </a:path>
              </a:pathLst>
            </a:custGeom>
            <a:noFill/>
            <a:ln w="19050" cap="flat" cmpd="sng">
              <a:solidFill>
                <a:schemeClr val="tx1"/>
              </a:solidFill>
              <a:prstDash val="solid"/>
              <a:miter lim="11906"/>
              <a:headEnd type="none" w="sm" len="sm"/>
              <a:tailEnd type="none" w="sm" len="sm"/>
            </a:ln>
          </p:spPr>
          <p:txBody>
            <a:bodyPr spcFirstLastPara="1" wrap="square" lIns="121900" tIns="121900" rIns="121900" bIns="121900" anchor="ctr" anchorCtr="0">
              <a:noAutofit/>
            </a:bodyPr>
            <a:lstStyle/>
            <a:p>
              <a:endParaRPr sz="2400"/>
            </a:p>
          </p:txBody>
        </p:sp>
        <p:sp>
          <p:nvSpPr>
            <p:cNvPr id="68" name="Google Shape;1127;p31">
              <a:extLst>
                <a:ext uri="{FF2B5EF4-FFF2-40B4-BE49-F238E27FC236}">
                  <a16:creationId xmlns:a16="http://schemas.microsoft.com/office/drawing/2014/main" id="{EA2345B3-709F-073B-B62E-BAA9611F4E0B}"/>
                </a:ext>
              </a:extLst>
            </p:cNvPr>
            <p:cNvSpPr/>
            <p:nvPr/>
          </p:nvSpPr>
          <p:spPr>
            <a:xfrm>
              <a:off x="4821138" y="3317750"/>
              <a:ext cx="711125" cy="821250"/>
            </a:xfrm>
            <a:custGeom>
              <a:avLst/>
              <a:gdLst/>
              <a:ahLst/>
              <a:cxnLst/>
              <a:rect l="l" t="t" r="r" b="b"/>
              <a:pathLst>
                <a:path w="28445" h="32850" extrusionOk="0">
                  <a:moveTo>
                    <a:pt x="14228" y="1"/>
                  </a:moveTo>
                  <a:lnTo>
                    <a:pt x="0" y="8216"/>
                  </a:lnTo>
                  <a:lnTo>
                    <a:pt x="0" y="24635"/>
                  </a:lnTo>
                  <a:lnTo>
                    <a:pt x="14228" y="32850"/>
                  </a:lnTo>
                  <a:lnTo>
                    <a:pt x="28444" y="24635"/>
                  </a:lnTo>
                  <a:lnTo>
                    <a:pt x="28444" y="8216"/>
                  </a:lnTo>
                  <a:lnTo>
                    <a:pt x="14228" y="1"/>
                  </a:lnTo>
                  <a:close/>
                </a:path>
              </a:pathLst>
            </a:custGeom>
            <a:solidFill>
              <a:srgbClr val="D5A021"/>
            </a:solidFill>
            <a:ln>
              <a:noFill/>
            </a:ln>
          </p:spPr>
          <p:txBody>
            <a:bodyPr spcFirstLastPara="1" wrap="square" lIns="121900" tIns="121900" rIns="121900" bIns="121900" anchor="ctr" anchorCtr="0">
              <a:noAutofit/>
            </a:bodyPr>
            <a:lstStyle/>
            <a:p>
              <a:endParaRPr sz="2400"/>
            </a:p>
          </p:txBody>
        </p:sp>
        <p:sp>
          <p:nvSpPr>
            <p:cNvPr id="69" name="Google Shape;1128;p31">
              <a:extLst>
                <a:ext uri="{FF2B5EF4-FFF2-40B4-BE49-F238E27FC236}">
                  <a16:creationId xmlns:a16="http://schemas.microsoft.com/office/drawing/2014/main" id="{1B7B8A23-0945-94E4-10F2-45AD02921569}"/>
                </a:ext>
              </a:extLst>
            </p:cNvPr>
            <p:cNvSpPr/>
            <p:nvPr/>
          </p:nvSpPr>
          <p:spPr>
            <a:xfrm>
              <a:off x="4869363" y="3373425"/>
              <a:ext cx="614975" cy="709925"/>
            </a:xfrm>
            <a:custGeom>
              <a:avLst/>
              <a:gdLst/>
              <a:ahLst/>
              <a:cxnLst/>
              <a:rect l="l" t="t" r="r" b="b"/>
              <a:pathLst>
                <a:path w="24599" h="28397" extrusionOk="0">
                  <a:moveTo>
                    <a:pt x="12299" y="0"/>
                  </a:moveTo>
                  <a:lnTo>
                    <a:pt x="0" y="7096"/>
                  </a:lnTo>
                  <a:lnTo>
                    <a:pt x="0" y="21300"/>
                  </a:lnTo>
                  <a:lnTo>
                    <a:pt x="12299" y="28396"/>
                  </a:lnTo>
                  <a:lnTo>
                    <a:pt x="24599" y="21300"/>
                  </a:lnTo>
                  <a:lnTo>
                    <a:pt x="24599" y="7096"/>
                  </a:lnTo>
                  <a:lnTo>
                    <a:pt x="12299" y="0"/>
                  </a:ln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70" name="Google Shape;1129;p31">
              <a:extLst>
                <a:ext uri="{FF2B5EF4-FFF2-40B4-BE49-F238E27FC236}">
                  <a16:creationId xmlns:a16="http://schemas.microsoft.com/office/drawing/2014/main" id="{FDCB79A9-3760-F5DD-D6E0-AF4915E9D40F}"/>
                </a:ext>
              </a:extLst>
            </p:cNvPr>
            <p:cNvSpPr/>
            <p:nvPr/>
          </p:nvSpPr>
          <p:spPr>
            <a:xfrm>
              <a:off x="4886913" y="3393650"/>
              <a:ext cx="579875" cy="669450"/>
            </a:xfrm>
            <a:custGeom>
              <a:avLst/>
              <a:gdLst/>
              <a:ahLst/>
              <a:cxnLst/>
              <a:rect l="l" t="t" r="r" b="b"/>
              <a:pathLst>
                <a:path w="23195" h="26778" extrusionOk="0">
                  <a:moveTo>
                    <a:pt x="11597" y="1"/>
                  </a:moveTo>
                  <a:lnTo>
                    <a:pt x="1" y="6692"/>
                  </a:lnTo>
                  <a:lnTo>
                    <a:pt x="1" y="20086"/>
                  </a:lnTo>
                  <a:lnTo>
                    <a:pt x="11597" y="26778"/>
                  </a:lnTo>
                  <a:lnTo>
                    <a:pt x="23194" y="20086"/>
                  </a:lnTo>
                  <a:lnTo>
                    <a:pt x="23194" y="6692"/>
                  </a:lnTo>
                  <a:lnTo>
                    <a:pt x="11597" y="1"/>
                  </a:lnTo>
                  <a:close/>
                </a:path>
              </a:pathLst>
            </a:custGeom>
            <a:solidFill>
              <a:srgbClr val="B2E3ED"/>
            </a:solidFill>
            <a:ln>
              <a:noFill/>
            </a:ln>
          </p:spPr>
          <p:txBody>
            <a:bodyPr spcFirstLastPara="1" wrap="square" lIns="121900" tIns="121900" rIns="121900" bIns="121900" anchor="t" anchorCtr="0">
              <a:noAutofit/>
            </a:bodyPr>
            <a:lstStyle/>
            <a:p>
              <a:pPr algn="ctr">
                <a:buClr>
                  <a:schemeClr val="dk1"/>
                </a:buClr>
                <a:buSzPts val="1100"/>
              </a:pPr>
              <a:r>
                <a:rPr lang="fa-IR" sz="2267" dirty="0">
                  <a:latin typeface="Fira Sans Extra Condensed Medium"/>
                  <a:ea typeface="Fira Sans Extra Condensed Medium"/>
                  <a:cs typeface="B Titr" panose="00000700000000000000" pitchFamily="2" charset="-78"/>
                  <a:sym typeface="Fira Sans Extra Condensed Medium"/>
                </a:rPr>
                <a:t>03</a:t>
              </a:r>
              <a:endParaRPr sz="2267" dirty="0">
                <a:cs typeface="B Titr" panose="00000700000000000000" pitchFamily="2" charset="-78"/>
              </a:endParaRPr>
            </a:p>
          </p:txBody>
        </p:sp>
        <p:sp>
          <p:nvSpPr>
            <p:cNvPr id="71" name="Google Shape;1130;p31">
              <a:extLst>
                <a:ext uri="{FF2B5EF4-FFF2-40B4-BE49-F238E27FC236}">
                  <a16:creationId xmlns:a16="http://schemas.microsoft.com/office/drawing/2014/main" id="{4B877DD9-761C-4C38-E47D-FE86B62A2C71}"/>
                </a:ext>
              </a:extLst>
            </p:cNvPr>
            <p:cNvSpPr/>
            <p:nvPr/>
          </p:nvSpPr>
          <p:spPr>
            <a:xfrm>
              <a:off x="4883338" y="3750550"/>
              <a:ext cx="587000" cy="332800"/>
            </a:xfrm>
            <a:custGeom>
              <a:avLst/>
              <a:gdLst/>
              <a:ahLst/>
              <a:cxnLst/>
              <a:rect l="l" t="t" r="r" b="b"/>
              <a:pathLst>
                <a:path w="23480" h="13312" extrusionOk="0">
                  <a:moveTo>
                    <a:pt x="1" y="0"/>
                  </a:moveTo>
                  <a:lnTo>
                    <a:pt x="1" y="6537"/>
                  </a:lnTo>
                  <a:lnTo>
                    <a:pt x="11740" y="13311"/>
                  </a:lnTo>
                  <a:lnTo>
                    <a:pt x="23480" y="6537"/>
                  </a:lnTo>
                  <a:lnTo>
                    <a:pt x="23480" y="0"/>
                  </a:ln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grpSp>
        <p:nvGrpSpPr>
          <p:cNvPr id="72" name="Google Shape;1134;p31">
            <a:extLst>
              <a:ext uri="{FF2B5EF4-FFF2-40B4-BE49-F238E27FC236}">
                <a16:creationId xmlns:a16="http://schemas.microsoft.com/office/drawing/2014/main" id="{52EF00A4-BED7-C5AF-5F62-A18B74FA6677}"/>
              </a:ext>
            </a:extLst>
          </p:cNvPr>
          <p:cNvGrpSpPr/>
          <p:nvPr/>
        </p:nvGrpSpPr>
        <p:grpSpPr>
          <a:xfrm>
            <a:off x="4070733" y="4460877"/>
            <a:ext cx="1305147" cy="1506617"/>
            <a:chOff x="3554013" y="3214175"/>
            <a:chExt cx="890900" cy="1028425"/>
          </a:xfrm>
        </p:grpSpPr>
        <p:sp>
          <p:nvSpPr>
            <p:cNvPr id="73" name="Google Shape;1135;p31">
              <a:extLst>
                <a:ext uri="{FF2B5EF4-FFF2-40B4-BE49-F238E27FC236}">
                  <a16:creationId xmlns:a16="http://schemas.microsoft.com/office/drawing/2014/main" id="{4E3ACA48-30B6-9840-11A1-A332EA4262C6}"/>
                </a:ext>
              </a:extLst>
            </p:cNvPr>
            <p:cNvSpPr/>
            <p:nvPr/>
          </p:nvSpPr>
          <p:spPr>
            <a:xfrm>
              <a:off x="3554013" y="3214175"/>
              <a:ext cx="890900" cy="1028425"/>
            </a:xfrm>
            <a:custGeom>
              <a:avLst/>
              <a:gdLst/>
              <a:ahLst/>
              <a:cxnLst/>
              <a:rect l="l" t="t" r="r" b="b"/>
              <a:pathLst>
                <a:path w="35636" h="41137" fill="none" extrusionOk="0">
                  <a:moveTo>
                    <a:pt x="1" y="30849"/>
                  </a:moveTo>
                  <a:lnTo>
                    <a:pt x="1" y="10275"/>
                  </a:lnTo>
                  <a:lnTo>
                    <a:pt x="17812" y="0"/>
                  </a:lnTo>
                  <a:lnTo>
                    <a:pt x="35636" y="10275"/>
                  </a:lnTo>
                  <a:lnTo>
                    <a:pt x="35636" y="30849"/>
                  </a:lnTo>
                  <a:lnTo>
                    <a:pt x="17812" y="41136"/>
                  </a:lnTo>
                  <a:close/>
                </a:path>
              </a:pathLst>
            </a:custGeom>
            <a:noFill/>
            <a:ln w="19050" cap="flat" cmpd="sng">
              <a:solidFill>
                <a:schemeClr val="tx1"/>
              </a:solidFill>
              <a:prstDash val="solid"/>
              <a:miter lim="11906"/>
              <a:headEnd type="none" w="sm" len="sm"/>
              <a:tailEnd type="none" w="sm" len="sm"/>
            </a:ln>
          </p:spPr>
          <p:txBody>
            <a:bodyPr spcFirstLastPara="1" wrap="square" lIns="121900" tIns="121900" rIns="121900" bIns="121900" anchor="ctr" anchorCtr="0">
              <a:noAutofit/>
            </a:bodyPr>
            <a:lstStyle/>
            <a:p>
              <a:endParaRPr sz="2400"/>
            </a:p>
          </p:txBody>
        </p:sp>
        <p:sp>
          <p:nvSpPr>
            <p:cNvPr id="74" name="Google Shape;1136;p31">
              <a:extLst>
                <a:ext uri="{FF2B5EF4-FFF2-40B4-BE49-F238E27FC236}">
                  <a16:creationId xmlns:a16="http://schemas.microsoft.com/office/drawing/2014/main" id="{39CEB21C-1C5F-0882-AC2F-F3A7880845B4}"/>
                </a:ext>
              </a:extLst>
            </p:cNvPr>
            <p:cNvSpPr/>
            <p:nvPr/>
          </p:nvSpPr>
          <p:spPr>
            <a:xfrm>
              <a:off x="3643913" y="3317750"/>
              <a:ext cx="711125" cy="821250"/>
            </a:xfrm>
            <a:custGeom>
              <a:avLst/>
              <a:gdLst/>
              <a:ahLst/>
              <a:cxnLst/>
              <a:rect l="l" t="t" r="r" b="b"/>
              <a:pathLst>
                <a:path w="28445" h="32850" extrusionOk="0">
                  <a:moveTo>
                    <a:pt x="14216" y="1"/>
                  </a:moveTo>
                  <a:lnTo>
                    <a:pt x="0" y="8216"/>
                  </a:lnTo>
                  <a:lnTo>
                    <a:pt x="0" y="24635"/>
                  </a:lnTo>
                  <a:lnTo>
                    <a:pt x="14216" y="32850"/>
                  </a:lnTo>
                  <a:lnTo>
                    <a:pt x="28444" y="24635"/>
                  </a:lnTo>
                  <a:lnTo>
                    <a:pt x="28444" y="8216"/>
                  </a:lnTo>
                  <a:lnTo>
                    <a:pt x="14216" y="1"/>
                  </a:lnTo>
                  <a:close/>
                </a:path>
              </a:pathLst>
            </a:custGeom>
            <a:solidFill>
              <a:srgbClr val="D5A021"/>
            </a:solidFill>
            <a:ln>
              <a:noFill/>
            </a:ln>
          </p:spPr>
          <p:txBody>
            <a:bodyPr spcFirstLastPara="1" wrap="square" lIns="121900" tIns="121900" rIns="121900" bIns="121900" anchor="ctr" anchorCtr="0">
              <a:noAutofit/>
            </a:bodyPr>
            <a:lstStyle/>
            <a:p>
              <a:endParaRPr sz="2400"/>
            </a:p>
          </p:txBody>
        </p:sp>
        <p:sp>
          <p:nvSpPr>
            <p:cNvPr id="75" name="Google Shape;1137;p31">
              <a:extLst>
                <a:ext uri="{FF2B5EF4-FFF2-40B4-BE49-F238E27FC236}">
                  <a16:creationId xmlns:a16="http://schemas.microsoft.com/office/drawing/2014/main" id="{0DE1A0B0-270D-C3DC-FE9F-AC3E66D43B4D}"/>
                </a:ext>
              </a:extLst>
            </p:cNvPr>
            <p:cNvSpPr/>
            <p:nvPr/>
          </p:nvSpPr>
          <p:spPr>
            <a:xfrm>
              <a:off x="3691838" y="3373425"/>
              <a:ext cx="614975" cy="709925"/>
            </a:xfrm>
            <a:custGeom>
              <a:avLst/>
              <a:gdLst/>
              <a:ahLst/>
              <a:cxnLst/>
              <a:rect l="l" t="t" r="r" b="b"/>
              <a:pathLst>
                <a:path w="24599" h="28397" extrusionOk="0">
                  <a:moveTo>
                    <a:pt x="12299" y="0"/>
                  </a:moveTo>
                  <a:lnTo>
                    <a:pt x="0" y="7096"/>
                  </a:lnTo>
                  <a:lnTo>
                    <a:pt x="0" y="21300"/>
                  </a:lnTo>
                  <a:lnTo>
                    <a:pt x="12299" y="28396"/>
                  </a:lnTo>
                  <a:lnTo>
                    <a:pt x="24598" y="21300"/>
                  </a:lnTo>
                  <a:lnTo>
                    <a:pt x="24598" y="7096"/>
                  </a:lnTo>
                  <a:lnTo>
                    <a:pt x="12299" y="0"/>
                  </a:ln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76" name="Google Shape;1138;p31">
              <a:extLst>
                <a:ext uri="{FF2B5EF4-FFF2-40B4-BE49-F238E27FC236}">
                  <a16:creationId xmlns:a16="http://schemas.microsoft.com/office/drawing/2014/main" id="{5F3E74E5-8EDA-DC1C-874C-CEC1679AB613}"/>
                </a:ext>
              </a:extLst>
            </p:cNvPr>
            <p:cNvSpPr/>
            <p:nvPr/>
          </p:nvSpPr>
          <p:spPr>
            <a:xfrm>
              <a:off x="3709388" y="3393650"/>
              <a:ext cx="579850" cy="669450"/>
            </a:xfrm>
            <a:custGeom>
              <a:avLst/>
              <a:gdLst/>
              <a:ahLst/>
              <a:cxnLst/>
              <a:rect l="l" t="t" r="r" b="b"/>
              <a:pathLst>
                <a:path w="23194" h="26778" extrusionOk="0">
                  <a:moveTo>
                    <a:pt x="11597" y="1"/>
                  </a:moveTo>
                  <a:lnTo>
                    <a:pt x="1" y="6692"/>
                  </a:lnTo>
                  <a:lnTo>
                    <a:pt x="1" y="20086"/>
                  </a:lnTo>
                  <a:lnTo>
                    <a:pt x="11597" y="26778"/>
                  </a:lnTo>
                  <a:lnTo>
                    <a:pt x="23194" y="20086"/>
                  </a:lnTo>
                  <a:lnTo>
                    <a:pt x="23194" y="6692"/>
                  </a:lnTo>
                  <a:lnTo>
                    <a:pt x="11597" y="1"/>
                  </a:lnTo>
                  <a:close/>
                </a:path>
              </a:pathLst>
            </a:custGeom>
            <a:solidFill>
              <a:srgbClr val="B2E3ED"/>
            </a:solidFill>
            <a:ln>
              <a:noFill/>
            </a:ln>
          </p:spPr>
          <p:txBody>
            <a:bodyPr spcFirstLastPara="1" wrap="square" lIns="121900" tIns="121900" rIns="121900" bIns="121900" anchor="t" anchorCtr="0">
              <a:noAutofit/>
            </a:bodyPr>
            <a:lstStyle/>
            <a:p>
              <a:pPr algn="ctr">
                <a:buClr>
                  <a:schemeClr val="dk1"/>
                </a:buClr>
                <a:buSzPts val="1100"/>
              </a:pPr>
              <a:r>
                <a:rPr lang="fa-IR" sz="2267" dirty="0">
                  <a:latin typeface="Fira Sans Extra Condensed Medium"/>
                  <a:ea typeface="Fira Sans Extra Condensed Medium"/>
                  <a:cs typeface="B Titr" panose="00000700000000000000" pitchFamily="2" charset="-78"/>
                  <a:sym typeface="Fira Sans Extra Condensed Medium"/>
                </a:rPr>
                <a:t>04</a:t>
              </a:r>
              <a:endParaRPr sz="2267" dirty="0">
                <a:cs typeface="B Titr" panose="00000700000000000000" pitchFamily="2" charset="-78"/>
              </a:endParaRPr>
            </a:p>
          </p:txBody>
        </p:sp>
        <p:sp>
          <p:nvSpPr>
            <p:cNvPr id="77" name="Google Shape;1139;p31">
              <a:extLst>
                <a:ext uri="{FF2B5EF4-FFF2-40B4-BE49-F238E27FC236}">
                  <a16:creationId xmlns:a16="http://schemas.microsoft.com/office/drawing/2014/main" id="{E328C483-C173-32F9-3F7E-8F2FB56585B8}"/>
                </a:ext>
              </a:extLst>
            </p:cNvPr>
            <p:cNvSpPr/>
            <p:nvPr/>
          </p:nvSpPr>
          <p:spPr>
            <a:xfrm>
              <a:off x="3705813" y="3750550"/>
              <a:ext cx="587300" cy="332800"/>
            </a:xfrm>
            <a:custGeom>
              <a:avLst/>
              <a:gdLst/>
              <a:ahLst/>
              <a:cxnLst/>
              <a:rect l="l" t="t" r="r" b="b"/>
              <a:pathLst>
                <a:path w="23492" h="13312" extrusionOk="0">
                  <a:moveTo>
                    <a:pt x="1" y="0"/>
                  </a:moveTo>
                  <a:lnTo>
                    <a:pt x="1" y="6537"/>
                  </a:lnTo>
                  <a:lnTo>
                    <a:pt x="11740" y="13311"/>
                  </a:lnTo>
                  <a:lnTo>
                    <a:pt x="23492" y="6537"/>
                  </a:lnTo>
                  <a:lnTo>
                    <a:pt x="23492" y="0"/>
                  </a:ln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grpSp>
        <p:nvGrpSpPr>
          <p:cNvPr id="78" name="Google Shape;1144;p31">
            <a:extLst>
              <a:ext uri="{FF2B5EF4-FFF2-40B4-BE49-F238E27FC236}">
                <a16:creationId xmlns:a16="http://schemas.microsoft.com/office/drawing/2014/main" id="{156B6080-E01E-58CC-CF28-9C6D6678777D}"/>
              </a:ext>
            </a:extLst>
          </p:cNvPr>
          <p:cNvGrpSpPr/>
          <p:nvPr/>
        </p:nvGrpSpPr>
        <p:grpSpPr>
          <a:xfrm>
            <a:off x="6278992" y="2425462"/>
            <a:ext cx="338365" cy="339892"/>
            <a:chOff x="-49764975" y="3551225"/>
            <a:chExt cx="299300" cy="300650"/>
          </a:xfrm>
          <a:solidFill>
            <a:schemeClr val="tx1"/>
          </a:solidFill>
        </p:grpSpPr>
        <p:sp>
          <p:nvSpPr>
            <p:cNvPr id="79" name="Google Shape;1145;p31">
              <a:extLst>
                <a:ext uri="{FF2B5EF4-FFF2-40B4-BE49-F238E27FC236}">
                  <a16:creationId xmlns:a16="http://schemas.microsoft.com/office/drawing/2014/main" id="{B6E2D34E-6DF5-BAE3-678B-5AB0AECFBA43}"/>
                </a:ext>
              </a:extLst>
            </p:cNvPr>
            <p:cNvSpPr/>
            <p:nvPr/>
          </p:nvSpPr>
          <p:spPr>
            <a:xfrm>
              <a:off x="-49764975" y="3657325"/>
              <a:ext cx="35450" cy="18125"/>
            </a:xfrm>
            <a:custGeom>
              <a:avLst/>
              <a:gdLst/>
              <a:ahLst/>
              <a:cxnLst/>
              <a:rect l="l" t="t" r="r" b="b"/>
              <a:pathLst>
                <a:path w="1418" h="725" extrusionOk="0">
                  <a:moveTo>
                    <a:pt x="347" y="0"/>
                  </a:moveTo>
                  <a:cubicBezTo>
                    <a:pt x="158" y="0"/>
                    <a:pt x="0" y="158"/>
                    <a:pt x="0" y="378"/>
                  </a:cubicBezTo>
                  <a:cubicBezTo>
                    <a:pt x="0" y="567"/>
                    <a:pt x="158" y="725"/>
                    <a:pt x="347" y="725"/>
                  </a:cubicBezTo>
                  <a:lnTo>
                    <a:pt x="1040" y="725"/>
                  </a:lnTo>
                  <a:cubicBezTo>
                    <a:pt x="1260" y="725"/>
                    <a:pt x="1418" y="567"/>
                    <a:pt x="1418" y="378"/>
                  </a:cubicBezTo>
                  <a:cubicBezTo>
                    <a:pt x="1386" y="158"/>
                    <a:pt x="1197" y="0"/>
                    <a:pt x="1040" y="0"/>
                  </a:cubicBezTo>
                  <a:close/>
                </a:path>
              </a:pathLst>
            </a:custGeom>
            <a:grpFill/>
            <a:ln>
              <a:noFill/>
            </a:ln>
          </p:spPr>
          <p:txBody>
            <a:bodyPr spcFirstLastPara="1" wrap="square" lIns="121900" tIns="121900" rIns="121900" bIns="121900" anchor="ctr" anchorCtr="0">
              <a:noAutofit/>
            </a:bodyPr>
            <a:lstStyle/>
            <a:p>
              <a:endParaRPr sz="2400"/>
            </a:p>
          </p:txBody>
        </p:sp>
        <p:sp>
          <p:nvSpPr>
            <p:cNvPr id="80" name="Google Shape;1146;p31">
              <a:extLst>
                <a:ext uri="{FF2B5EF4-FFF2-40B4-BE49-F238E27FC236}">
                  <a16:creationId xmlns:a16="http://schemas.microsoft.com/office/drawing/2014/main" id="{3E4EF28E-53AC-C2F7-3C03-7DB2B56E5383}"/>
                </a:ext>
              </a:extLst>
            </p:cNvPr>
            <p:cNvSpPr/>
            <p:nvPr/>
          </p:nvSpPr>
          <p:spPr>
            <a:xfrm>
              <a:off x="-49763400" y="3598250"/>
              <a:ext cx="31525" cy="29950"/>
            </a:xfrm>
            <a:custGeom>
              <a:avLst/>
              <a:gdLst/>
              <a:ahLst/>
              <a:cxnLst/>
              <a:rect l="l" t="t" r="r" b="b"/>
              <a:pathLst>
                <a:path w="1261" h="1198" extrusionOk="0">
                  <a:moveTo>
                    <a:pt x="390" y="0"/>
                  </a:moveTo>
                  <a:cubicBezTo>
                    <a:pt x="299" y="0"/>
                    <a:pt x="205" y="32"/>
                    <a:pt x="126" y="95"/>
                  </a:cubicBezTo>
                  <a:cubicBezTo>
                    <a:pt x="0" y="221"/>
                    <a:pt x="0" y="441"/>
                    <a:pt x="126" y="599"/>
                  </a:cubicBezTo>
                  <a:lnTo>
                    <a:pt x="630" y="1103"/>
                  </a:lnTo>
                  <a:cubicBezTo>
                    <a:pt x="693" y="1166"/>
                    <a:pt x="780" y="1197"/>
                    <a:pt x="870" y="1197"/>
                  </a:cubicBezTo>
                  <a:cubicBezTo>
                    <a:pt x="961" y="1197"/>
                    <a:pt x="1056" y="1166"/>
                    <a:pt x="1134" y="1103"/>
                  </a:cubicBezTo>
                  <a:cubicBezTo>
                    <a:pt x="1260" y="1008"/>
                    <a:pt x="1260" y="756"/>
                    <a:pt x="1134" y="599"/>
                  </a:cubicBezTo>
                  <a:lnTo>
                    <a:pt x="630" y="95"/>
                  </a:lnTo>
                  <a:cubicBezTo>
                    <a:pt x="567" y="32"/>
                    <a:pt x="481" y="0"/>
                    <a:pt x="390" y="0"/>
                  </a:cubicBezTo>
                  <a:close/>
                </a:path>
              </a:pathLst>
            </a:custGeom>
            <a:grpFill/>
            <a:ln>
              <a:noFill/>
            </a:ln>
          </p:spPr>
          <p:txBody>
            <a:bodyPr spcFirstLastPara="1" wrap="square" lIns="121900" tIns="121900" rIns="121900" bIns="121900" anchor="ctr" anchorCtr="0">
              <a:noAutofit/>
            </a:bodyPr>
            <a:lstStyle/>
            <a:p>
              <a:endParaRPr sz="2400"/>
            </a:p>
          </p:txBody>
        </p:sp>
        <p:sp>
          <p:nvSpPr>
            <p:cNvPr id="81" name="Google Shape;1147;p31">
              <a:extLst>
                <a:ext uri="{FF2B5EF4-FFF2-40B4-BE49-F238E27FC236}">
                  <a16:creationId xmlns:a16="http://schemas.microsoft.com/office/drawing/2014/main" id="{CF345763-6DF8-AD2F-AAB0-7DAD5A8DD1BA}"/>
                </a:ext>
              </a:extLst>
            </p:cNvPr>
            <p:cNvSpPr/>
            <p:nvPr/>
          </p:nvSpPr>
          <p:spPr>
            <a:xfrm>
              <a:off x="-49763400" y="3703975"/>
              <a:ext cx="31525" cy="30550"/>
            </a:xfrm>
            <a:custGeom>
              <a:avLst/>
              <a:gdLst/>
              <a:ahLst/>
              <a:cxnLst/>
              <a:rect l="l" t="t" r="r" b="b"/>
              <a:pathLst>
                <a:path w="1261" h="1222" extrusionOk="0">
                  <a:moveTo>
                    <a:pt x="882" y="1"/>
                  </a:moveTo>
                  <a:cubicBezTo>
                    <a:pt x="796" y="1"/>
                    <a:pt x="709" y="40"/>
                    <a:pt x="630" y="119"/>
                  </a:cubicBezTo>
                  <a:lnTo>
                    <a:pt x="126" y="623"/>
                  </a:lnTo>
                  <a:cubicBezTo>
                    <a:pt x="0" y="749"/>
                    <a:pt x="0" y="970"/>
                    <a:pt x="126" y="1127"/>
                  </a:cubicBezTo>
                  <a:cubicBezTo>
                    <a:pt x="189" y="1190"/>
                    <a:pt x="276" y="1222"/>
                    <a:pt x="366" y="1222"/>
                  </a:cubicBezTo>
                  <a:cubicBezTo>
                    <a:pt x="457" y="1222"/>
                    <a:pt x="551" y="1190"/>
                    <a:pt x="630" y="1127"/>
                  </a:cubicBezTo>
                  <a:lnTo>
                    <a:pt x="1134" y="623"/>
                  </a:lnTo>
                  <a:cubicBezTo>
                    <a:pt x="1260" y="497"/>
                    <a:pt x="1260" y="276"/>
                    <a:pt x="1134" y="119"/>
                  </a:cubicBezTo>
                  <a:cubicBezTo>
                    <a:pt x="1056" y="40"/>
                    <a:pt x="969" y="1"/>
                    <a:pt x="882" y="1"/>
                  </a:cubicBezTo>
                  <a:close/>
                </a:path>
              </a:pathLst>
            </a:custGeom>
            <a:grpFill/>
            <a:ln>
              <a:noFill/>
            </a:ln>
          </p:spPr>
          <p:txBody>
            <a:bodyPr spcFirstLastPara="1" wrap="square" lIns="121900" tIns="121900" rIns="121900" bIns="121900" anchor="ctr" anchorCtr="0">
              <a:noAutofit/>
            </a:bodyPr>
            <a:lstStyle/>
            <a:p>
              <a:endParaRPr sz="2400"/>
            </a:p>
          </p:txBody>
        </p:sp>
        <p:sp>
          <p:nvSpPr>
            <p:cNvPr id="82" name="Google Shape;1148;p31">
              <a:extLst>
                <a:ext uri="{FF2B5EF4-FFF2-40B4-BE49-F238E27FC236}">
                  <a16:creationId xmlns:a16="http://schemas.microsoft.com/office/drawing/2014/main" id="{DBEFDA04-F565-6967-C8C7-6DF21CA3B33E}"/>
                </a:ext>
              </a:extLst>
            </p:cNvPr>
            <p:cNvSpPr/>
            <p:nvPr/>
          </p:nvSpPr>
          <p:spPr>
            <a:xfrm>
              <a:off x="-49501125" y="3657325"/>
              <a:ext cx="35450" cy="18125"/>
            </a:xfrm>
            <a:custGeom>
              <a:avLst/>
              <a:gdLst/>
              <a:ahLst/>
              <a:cxnLst/>
              <a:rect l="l" t="t" r="r" b="b"/>
              <a:pathLst>
                <a:path w="1418" h="725" extrusionOk="0">
                  <a:moveTo>
                    <a:pt x="347" y="0"/>
                  </a:moveTo>
                  <a:cubicBezTo>
                    <a:pt x="158" y="0"/>
                    <a:pt x="0" y="158"/>
                    <a:pt x="0" y="378"/>
                  </a:cubicBezTo>
                  <a:cubicBezTo>
                    <a:pt x="0" y="567"/>
                    <a:pt x="158" y="725"/>
                    <a:pt x="347" y="725"/>
                  </a:cubicBezTo>
                  <a:lnTo>
                    <a:pt x="1071" y="725"/>
                  </a:lnTo>
                  <a:cubicBezTo>
                    <a:pt x="1260" y="725"/>
                    <a:pt x="1418" y="567"/>
                    <a:pt x="1418" y="378"/>
                  </a:cubicBezTo>
                  <a:cubicBezTo>
                    <a:pt x="1418" y="158"/>
                    <a:pt x="1260" y="0"/>
                    <a:pt x="1071" y="0"/>
                  </a:cubicBezTo>
                  <a:close/>
                </a:path>
              </a:pathLst>
            </a:custGeom>
            <a:grpFill/>
            <a:ln>
              <a:noFill/>
            </a:ln>
          </p:spPr>
          <p:txBody>
            <a:bodyPr spcFirstLastPara="1" wrap="square" lIns="121900" tIns="121900" rIns="121900" bIns="121900" anchor="ctr" anchorCtr="0">
              <a:noAutofit/>
            </a:bodyPr>
            <a:lstStyle/>
            <a:p>
              <a:endParaRPr sz="2400"/>
            </a:p>
          </p:txBody>
        </p:sp>
        <p:sp>
          <p:nvSpPr>
            <p:cNvPr id="83" name="Google Shape;1149;p31">
              <a:extLst>
                <a:ext uri="{FF2B5EF4-FFF2-40B4-BE49-F238E27FC236}">
                  <a16:creationId xmlns:a16="http://schemas.microsoft.com/office/drawing/2014/main" id="{BC4ECDA1-B4FE-C56D-E4F6-E587279F3C5A}"/>
                </a:ext>
              </a:extLst>
            </p:cNvPr>
            <p:cNvSpPr/>
            <p:nvPr/>
          </p:nvSpPr>
          <p:spPr>
            <a:xfrm>
              <a:off x="-49499550" y="3598250"/>
              <a:ext cx="31525" cy="30550"/>
            </a:xfrm>
            <a:custGeom>
              <a:avLst/>
              <a:gdLst/>
              <a:ahLst/>
              <a:cxnLst/>
              <a:rect l="l" t="t" r="r" b="b"/>
              <a:pathLst>
                <a:path w="1261" h="1222" extrusionOk="0">
                  <a:moveTo>
                    <a:pt x="906" y="0"/>
                  </a:moveTo>
                  <a:cubicBezTo>
                    <a:pt x="812" y="0"/>
                    <a:pt x="709" y="32"/>
                    <a:pt x="630" y="95"/>
                  </a:cubicBezTo>
                  <a:lnTo>
                    <a:pt x="126" y="599"/>
                  </a:lnTo>
                  <a:cubicBezTo>
                    <a:pt x="0" y="725"/>
                    <a:pt x="0" y="945"/>
                    <a:pt x="126" y="1103"/>
                  </a:cubicBezTo>
                  <a:cubicBezTo>
                    <a:pt x="205" y="1182"/>
                    <a:pt x="292" y="1221"/>
                    <a:pt x="378" y="1221"/>
                  </a:cubicBezTo>
                  <a:cubicBezTo>
                    <a:pt x="465" y="1221"/>
                    <a:pt x="552" y="1182"/>
                    <a:pt x="630" y="1103"/>
                  </a:cubicBezTo>
                  <a:lnTo>
                    <a:pt x="1134" y="599"/>
                  </a:lnTo>
                  <a:cubicBezTo>
                    <a:pt x="1260" y="473"/>
                    <a:pt x="1260" y="252"/>
                    <a:pt x="1134" y="95"/>
                  </a:cubicBezTo>
                  <a:cubicBezTo>
                    <a:pt x="1087" y="32"/>
                    <a:pt x="1001" y="0"/>
                    <a:pt x="906" y="0"/>
                  </a:cubicBezTo>
                  <a:close/>
                </a:path>
              </a:pathLst>
            </a:custGeom>
            <a:grpFill/>
            <a:ln>
              <a:noFill/>
            </a:ln>
          </p:spPr>
          <p:txBody>
            <a:bodyPr spcFirstLastPara="1" wrap="square" lIns="121900" tIns="121900" rIns="121900" bIns="121900" anchor="ctr" anchorCtr="0">
              <a:noAutofit/>
            </a:bodyPr>
            <a:lstStyle/>
            <a:p>
              <a:endParaRPr sz="2400"/>
            </a:p>
          </p:txBody>
        </p:sp>
        <p:sp>
          <p:nvSpPr>
            <p:cNvPr id="84" name="Google Shape;1150;p31">
              <a:extLst>
                <a:ext uri="{FF2B5EF4-FFF2-40B4-BE49-F238E27FC236}">
                  <a16:creationId xmlns:a16="http://schemas.microsoft.com/office/drawing/2014/main" id="{06BFBFF7-1E0A-83C5-1156-FC5005D1CB70}"/>
                </a:ext>
              </a:extLst>
            </p:cNvPr>
            <p:cNvSpPr/>
            <p:nvPr/>
          </p:nvSpPr>
          <p:spPr>
            <a:xfrm>
              <a:off x="-49499550" y="3704575"/>
              <a:ext cx="31525" cy="29950"/>
            </a:xfrm>
            <a:custGeom>
              <a:avLst/>
              <a:gdLst/>
              <a:ahLst/>
              <a:cxnLst/>
              <a:rect l="l" t="t" r="r" b="b"/>
              <a:pathLst>
                <a:path w="1261" h="1198" extrusionOk="0">
                  <a:moveTo>
                    <a:pt x="390" y="0"/>
                  </a:moveTo>
                  <a:cubicBezTo>
                    <a:pt x="300" y="0"/>
                    <a:pt x="205" y="32"/>
                    <a:pt x="126" y="95"/>
                  </a:cubicBezTo>
                  <a:cubicBezTo>
                    <a:pt x="0" y="221"/>
                    <a:pt x="0" y="441"/>
                    <a:pt x="126" y="599"/>
                  </a:cubicBezTo>
                  <a:lnTo>
                    <a:pt x="630" y="1103"/>
                  </a:lnTo>
                  <a:cubicBezTo>
                    <a:pt x="693" y="1166"/>
                    <a:pt x="780" y="1198"/>
                    <a:pt x="871" y="1198"/>
                  </a:cubicBezTo>
                  <a:cubicBezTo>
                    <a:pt x="961" y="1198"/>
                    <a:pt x="1056" y="1166"/>
                    <a:pt x="1134" y="1103"/>
                  </a:cubicBezTo>
                  <a:cubicBezTo>
                    <a:pt x="1260" y="1009"/>
                    <a:pt x="1260" y="757"/>
                    <a:pt x="1134" y="599"/>
                  </a:cubicBezTo>
                  <a:lnTo>
                    <a:pt x="630" y="95"/>
                  </a:lnTo>
                  <a:cubicBezTo>
                    <a:pt x="567" y="32"/>
                    <a:pt x="481" y="0"/>
                    <a:pt x="390" y="0"/>
                  </a:cubicBezTo>
                  <a:close/>
                </a:path>
              </a:pathLst>
            </a:custGeom>
            <a:grpFill/>
            <a:ln>
              <a:noFill/>
            </a:ln>
          </p:spPr>
          <p:txBody>
            <a:bodyPr spcFirstLastPara="1" wrap="square" lIns="121900" tIns="121900" rIns="121900" bIns="121900" anchor="ctr" anchorCtr="0">
              <a:noAutofit/>
            </a:bodyPr>
            <a:lstStyle/>
            <a:p>
              <a:endParaRPr sz="2400"/>
            </a:p>
          </p:txBody>
        </p:sp>
        <p:sp>
          <p:nvSpPr>
            <p:cNvPr id="85" name="Google Shape;1151;p31">
              <a:extLst>
                <a:ext uri="{FF2B5EF4-FFF2-40B4-BE49-F238E27FC236}">
                  <a16:creationId xmlns:a16="http://schemas.microsoft.com/office/drawing/2014/main" id="{99085747-4602-2333-12A2-06D5B83D0328}"/>
                </a:ext>
              </a:extLst>
            </p:cNvPr>
            <p:cNvSpPr/>
            <p:nvPr/>
          </p:nvSpPr>
          <p:spPr>
            <a:xfrm>
              <a:off x="-49725600" y="3551225"/>
              <a:ext cx="215050" cy="210875"/>
            </a:xfrm>
            <a:custGeom>
              <a:avLst/>
              <a:gdLst/>
              <a:ahLst/>
              <a:cxnLst/>
              <a:rect l="l" t="t" r="r" b="b"/>
              <a:pathLst>
                <a:path w="8602" h="8435" extrusionOk="0">
                  <a:moveTo>
                    <a:pt x="4354" y="0"/>
                  </a:moveTo>
                  <a:cubicBezTo>
                    <a:pt x="4070" y="0"/>
                    <a:pt x="3783" y="28"/>
                    <a:pt x="3497" y="86"/>
                  </a:cubicBezTo>
                  <a:cubicBezTo>
                    <a:pt x="1922" y="401"/>
                    <a:pt x="630" y="1724"/>
                    <a:pt x="252" y="3299"/>
                  </a:cubicBezTo>
                  <a:cubicBezTo>
                    <a:pt x="0" y="4654"/>
                    <a:pt x="347" y="6040"/>
                    <a:pt x="1261" y="7017"/>
                  </a:cubicBezTo>
                  <a:cubicBezTo>
                    <a:pt x="1607" y="7395"/>
                    <a:pt x="1828" y="7930"/>
                    <a:pt x="1922" y="8434"/>
                  </a:cubicBezTo>
                  <a:lnTo>
                    <a:pt x="3025" y="8434"/>
                  </a:lnTo>
                  <a:lnTo>
                    <a:pt x="3025" y="5284"/>
                  </a:lnTo>
                  <a:cubicBezTo>
                    <a:pt x="3025" y="5158"/>
                    <a:pt x="4064" y="3141"/>
                    <a:pt x="4127" y="3047"/>
                  </a:cubicBezTo>
                  <a:cubicBezTo>
                    <a:pt x="4190" y="2921"/>
                    <a:pt x="4317" y="2858"/>
                    <a:pt x="4443" y="2858"/>
                  </a:cubicBezTo>
                  <a:cubicBezTo>
                    <a:pt x="4569" y="2858"/>
                    <a:pt x="4695" y="2921"/>
                    <a:pt x="4758" y="3047"/>
                  </a:cubicBezTo>
                  <a:cubicBezTo>
                    <a:pt x="4852" y="3141"/>
                    <a:pt x="5860" y="5158"/>
                    <a:pt x="5860" y="5284"/>
                  </a:cubicBezTo>
                  <a:lnTo>
                    <a:pt x="5860" y="8434"/>
                  </a:lnTo>
                  <a:lnTo>
                    <a:pt x="6963" y="8434"/>
                  </a:lnTo>
                  <a:cubicBezTo>
                    <a:pt x="7057" y="7930"/>
                    <a:pt x="7278" y="7395"/>
                    <a:pt x="7625" y="6985"/>
                  </a:cubicBezTo>
                  <a:cubicBezTo>
                    <a:pt x="8255" y="6260"/>
                    <a:pt x="8601" y="5284"/>
                    <a:pt x="8601" y="4244"/>
                  </a:cubicBezTo>
                  <a:cubicBezTo>
                    <a:pt x="8601" y="2984"/>
                    <a:pt x="8066" y="1787"/>
                    <a:pt x="7026" y="936"/>
                  </a:cubicBezTo>
                  <a:cubicBezTo>
                    <a:pt x="6270" y="327"/>
                    <a:pt x="5327" y="0"/>
                    <a:pt x="4354" y="0"/>
                  </a:cubicBezTo>
                  <a:close/>
                </a:path>
              </a:pathLst>
            </a:custGeom>
            <a:grpFill/>
            <a:ln>
              <a:noFill/>
            </a:ln>
          </p:spPr>
          <p:txBody>
            <a:bodyPr spcFirstLastPara="1" wrap="square" lIns="121900" tIns="121900" rIns="121900" bIns="121900" anchor="ctr" anchorCtr="0">
              <a:noAutofit/>
            </a:bodyPr>
            <a:lstStyle/>
            <a:p>
              <a:endParaRPr sz="2400"/>
            </a:p>
          </p:txBody>
        </p:sp>
        <p:sp>
          <p:nvSpPr>
            <p:cNvPr id="86" name="Google Shape;1152;p31">
              <a:extLst>
                <a:ext uri="{FF2B5EF4-FFF2-40B4-BE49-F238E27FC236}">
                  <a16:creationId xmlns:a16="http://schemas.microsoft.com/office/drawing/2014/main" id="{9B13FF16-78F5-2D69-7052-4850FC35B373}"/>
                </a:ext>
              </a:extLst>
            </p:cNvPr>
            <p:cNvSpPr/>
            <p:nvPr/>
          </p:nvSpPr>
          <p:spPr>
            <a:xfrm>
              <a:off x="-49633450" y="3697475"/>
              <a:ext cx="35475" cy="65400"/>
            </a:xfrm>
            <a:custGeom>
              <a:avLst/>
              <a:gdLst/>
              <a:ahLst/>
              <a:cxnLst/>
              <a:rect l="l" t="t" r="r" b="b"/>
              <a:pathLst>
                <a:path w="1419" h="2616" extrusionOk="0">
                  <a:moveTo>
                    <a:pt x="0" y="1"/>
                  </a:moveTo>
                  <a:lnTo>
                    <a:pt x="0" y="2616"/>
                  </a:lnTo>
                  <a:lnTo>
                    <a:pt x="1418" y="2616"/>
                  </a:lnTo>
                  <a:lnTo>
                    <a:pt x="1418" y="1"/>
                  </a:lnTo>
                  <a:cubicBezTo>
                    <a:pt x="1198" y="95"/>
                    <a:pt x="946" y="127"/>
                    <a:pt x="725" y="127"/>
                  </a:cubicBezTo>
                  <a:cubicBezTo>
                    <a:pt x="473" y="127"/>
                    <a:pt x="252" y="95"/>
                    <a:pt x="0" y="1"/>
                  </a:cubicBezTo>
                  <a:close/>
                </a:path>
              </a:pathLst>
            </a:custGeom>
            <a:grpFill/>
            <a:ln>
              <a:noFill/>
            </a:ln>
          </p:spPr>
          <p:txBody>
            <a:bodyPr spcFirstLastPara="1" wrap="square" lIns="121900" tIns="121900" rIns="121900" bIns="121900" anchor="ctr" anchorCtr="0">
              <a:noAutofit/>
            </a:bodyPr>
            <a:lstStyle/>
            <a:p>
              <a:endParaRPr sz="2400"/>
            </a:p>
          </p:txBody>
        </p:sp>
        <p:sp>
          <p:nvSpPr>
            <p:cNvPr id="87" name="Google Shape;1153;p31">
              <a:extLst>
                <a:ext uri="{FF2B5EF4-FFF2-40B4-BE49-F238E27FC236}">
                  <a16:creationId xmlns:a16="http://schemas.microsoft.com/office/drawing/2014/main" id="{8D5A9B15-172B-8F76-2F69-758BF8FA6913}"/>
                </a:ext>
              </a:extLst>
            </p:cNvPr>
            <p:cNvSpPr/>
            <p:nvPr/>
          </p:nvSpPr>
          <p:spPr>
            <a:xfrm>
              <a:off x="-49676775" y="3780975"/>
              <a:ext cx="123675" cy="34675"/>
            </a:xfrm>
            <a:custGeom>
              <a:avLst/>
              <a:gdLst/>
              <a:ahLst/>
              <a:cxnLst/>
              <a:rect l="l" t="t" r="r" b="b"/>
              <a:pathLst>
                <a:path w="4947" h="1387" extrusionOk="0">
                  <a:moveTo>
                    <a:pt x="1" y="0"/>
                  </a:moveTo>
                  <a:lnTo>
                    <a:pt x="1" y="347"/>
                  </a:lnTo>
                  <a:cubicBezTo>
                    <a:pt x="1" y="946"/>
                    <a:pt x="473" y="1387"/>
                    <a:pt x="1072" y="1387"/>
                  </a:cubicBezTo>
                  <a:lnTo>
                    <a:pt x="3876" y="1387"/>
                  </a:lnTo>
                  <a:cubicBezTo>
                    <a:pt x="4474" y="1387"/>
                    <a:pt x="4947" y="946"/>
                    <a:pt x="4947" y="347"/>
                  </a:cubicBezTo>
                  <a:lnTo>
                    <a:pt x="4947" y="0"/>
                  </a:lnTo>
                  <a:close/>
                </a:path>
              </a:pathLst>
            </a:custGeom>
            <a:grpFill/>
            <a:ln>
              <a:noFill/>
            </a:ln>
          </p:spPr>
          <p:txBody>
            <a:bodyPr spcFirstLastPara="1" wrap="square" lIns="121900" tIns="121900" rIns="121900" bIns="121900" anchor="ctr" anchorCtr="0">
              <a:noAutofit/>
            </a:bodyPr>
            <a:lstStyle/>
            <a:p>
              <a:endParaRPr sz="2400"/>
            </a:p>
          </p:txBody>
        </p:sp>
        <p:sp>
          <p:nvSpPr>
            <p:cNvPr id="88" name="Google Shape;1154;p31">
              <a:extLst>
                <a:ext uri="{FF2B5EF4-FFF2-40B4-BE49-F238E27FC236}">
                  <a16:creationId xmlns:a16="http://schemas.microsoft.com/office/drawing/2014/main" id="{73C2C94D-E5F2-40DC-FE3D-F2469DCC7749}"/>
                </a:ext>
              </a:extLst>
            </p:cNvPr>
            <p:cNvSpPr/>
            <p:nvPr/>
          </p:nvSpPr>
          <p:spPr>
            <a:xfrm>
              <a:off x="-49630300" y="3651800"/>
              <a:ext cx="29150" cy="31325"/>
            </a:xfrm>
            <a:custGeom>
              <a:avLst/>
              <a:gdLst/>
              <a:ahLst/>
              <a:cxnLst/>
              <a:rect l="l" t="t" r="r" b="b"/>
              <a:pathLst>
                <a:path w="1166" h="1253" extrusionOk="0">
                  <a:moveTo>
                    <a:pt x="599" y="1"/>
                  </a:moveTo>
                  <a:lnTo>
                    <a:pt x="0" y="1135"/>
                  </a:lnTo>
                  <a:cubicBezTo>
                    <a:pt x="189" y="1214"/>
                    <a:pt x="386" y="1253"/>
                    <a:pt x="583" y="1253"/>
                  </a:cubicBezTo>
                  <a:cubicBezTo>
                    <a:pt x="780" y="1253"/>
                    <a:pt x="977" y="1214"/>
                    <a:pt x="1166" y="1135"/>
                  </a:cubicBezTo>
                  <a:lnTo>
                    <a:pt x="599" y="1"/>
                  </a:lnTo>
                  <a:close/>
                </a:path>
              </a:pathLst>
            </a:custGeom>
            <a:grpFill/>
            <a:ln>
              <a:noFill/>
            </a:ln>
          </p:spPr>
          <p:txBody>
            <a:bodyPr spcFirstLastPara="1" wrap="square" lIns="121900" tIns="121900" rIns="121900" bIns="121900" anchor="ctr" anchorCtr="0">
              <a:noAutofit/>
            </a:bodyPr>
            <a:lstStyle/>
            <a:p>
              <a:endParaRPr sz="2400"/>
            </a:p>
          </p:txBody>
        </p:sp>
        <p:sp>
          <p:nvSpPr>
            <p:cNvPr id="89" name="Google Shape;1155;p31">
              <a:extLst>
                <a:ext uri="{FF2B5EF4-FFF2-40B4-BE49-F238E27FC236}">
                  <a16:creationId xmlns:a16="http://schemas.microsoft.com/office/drawing/2014/main" id="{0FA7EC07-E344-A0DA-A8AD-9245B3ED0FDF}"/>
                </a:ext>
              </a:extLst>
            </p:cNvPr>
            <p:cNvSpPr/>
            <p:nvPr/>
          </p:nvSpPr>
          <p:spPr>
            <a:xfrm>
              <a:off x="-49657875" y="3833750"/>
              <a:ext cx="85100" cy="18125"/>
            </a:xfrm>
            <a:custGeom>
              <a:avLst/>
              <a:gdLst/>
              <a:ahLst/>
              <a:cxnLst/>
              <a:rect l="l" t="t" r="r" b="b"/>
              <a:pathLst>
                <a:path w="3404" h="725" extrusionOk="0">
                  <a:moveTo>
                    <a:pt x="1" y="0"/>
                  </a:moveTo>
                  <a:cubicBezTo>
                    <a:pt x="158" y="410"/>
                    <a:pt x="536" y="725"/>
                    <a:pt x="977" y="725"/>
                  </a:cubicBezTo>
                  <a:lnTo>
                    <a:pt x="2395" y="725"/>
                  </a:lnTo>
                  <a:cubicBezTo>
                    <a:pt x="2868" y="725"/>
                    <a:pt x="3246" y="410"/>
                    <a:pt x="3403" y="0"/>
                  </a:cubicBezTo>
                  <a:close/>
                </a:path>
              </a:pathLst>
            </a:custGeom>
            <a:grpFill/>
            <a:ln>
              <a:noFill/>
            </a:ln>
          </p:spPr>
          <p:txBody>
            <a:bodyPr spcFirstLastPara="1" wrap="square" lIns="121900" tIns="121900" rIns="121900" bIns="121900" anchor="ctr" anchorCtr="0">
              <a:noAutofit/>
            </a:bodyPr>
            <a:lstStyle/>
            <a:p>
              <a:endParaRPr sz="2400"/>
            </a:p>
          </p:txBody>
        </p:sp>
      </p:grpSp>
      <p:grpSp>
        <p:nvGrpSpPr>
          <p:cNvPr id="90" name="Google Shape;1156;p31">
            <a:extLst>
              <a:ext uri="{FF2B5EF4-FFF2-40B4-BE49-F238E27FC236}">
                <a16:creationId xmlns:a16="http://schemas.microsoft.com/office/drawing/2014/main" id="{91F19DF5-65B2-74CF-2780-15EE6CE15A57}"/>
              </a:ext>
            </a:extLst>
          </p:cNvPr>
          <p:cNvGrpSpPr/>
          <p:nvPr/>
        </p:nvGrpSpPr>
        <p:grpSpPr>
          <a:xfrm>
            <a:off x="7051215" y="3859529"/>
            <a:ext cx="339270" cy="339270"/>
            <a:chOff x="-50134375" y="3183175"/>
            <a:chExt cx="300100" cy="300100"/>
          </a:xfrm>
          <a:solidFill>
            <a:schemeClr val="tx1"/>
          </a:solidFill>
        </p:grpSpPr>
        <p:sp>
          <p:nvSpPr>
            <p:cNvPr id="91" name="Google Shape;1157;p31">
              <a:extLst>
                <a:ext uri="{FF2B5EF4-FFF2-40B4-BE49-F238E27FC236}">
                  <a16:creationId xmlns:a16="http://schemas.microsoft.com/office/drawing/2014/main" id="{3392046F-8352-ABFE-531F-F07D23031AE9}"/>
                </a:ext>
              </a:extLst>
            </p:cNvPr>
            <p:cNvSpPr/>
            <p:nvPr/>
          </p:nvSpPr>
          <p:spPr>
            <a:xfrm>
              <a:off x="-50134375" y="3270600"/>
              <a:ext cx="87450" cy="53575"/>
            </a:xfrm>
            <a:custGeom>
              <a:avLst/>
              <a:gdLst/>
              <a:ahLst/>
              <a:cxnLst/>
              <a:rect l="l" t="t" r="r" b="b"/>
              <a:pathLst>
                <a:path w="3498" h="2143" extrusionOk="0">
                  <a:moveTo>
                    <a:pt x="0" y="0"/>
                  </a:moveTo>
                  <a:lnTo>
                    <a:pt x="0" y="2143"/>
                  </a:lnTo>
                  <a:lnTo>
                    <a:pt x="3497" y="2143"/>
                  </a:lnTo>
                  <a:lnTo>
                    <a:pt x="3497" y="0"/>
                  </a:lnTo>
                  <a:close/>
                </a:path>
              </a:pathLst>
            </a:custGeom>
            <a:grpFill/>
            <a:ln>
              <a:noFill/>
            </a:ln>
          </p:spPr>
          <p:txBody>
            <a:bodyPr spcFirstLastPara="1" wrap="square" lIns="121900" tIns="121900" rIns="121900" bIns="121900" anchor="ctr" anchorCtr="0">
              <a:noAutofit/>
            </a:bodyPr>
            <a:lstStyle/>
            <a:p>
              <a:endParaRPr sz="2400"/>
            </a:p>
          </p:txBody>
        </p:sp>
        <p:sp>
          <p:nvSpPr>
            <p:cNvPr id="92" name="Google Shape;1158;p31">
              <a:extLst>
                <a:ext uri="{FF2B5EF4-FFF2-40B4-BE49-F238E27FC236}">
                  <a16:creationId xmlns:a16="http://schemas.microsoft.com/office/drawing/2014/main" id="{1DEAED74-322E-4625-774F-1DBAC6E2B591}"/>
                </a:ext>
              </a:extLst>
            </p:cNvPr>
            <p:cNvSpPr/>
            <p:nvPr/>
          </p:nvSpPr>
          <p:spPr>
            <a:xfrm>
              <a:off x="-50134375" y="3340700"/>
              <a:ext cx="87450" cy="54375"/>
            </a:xfrm>
            <a:custGeom>
              <a:avLst/>
              <a:gdLst/>
              <a:ahLst/>
              <a:cxnLst/>
              <a:rect l="l" t="t" r="r" b="b"/>
              <a:pathLst>
                <a:path w="3498" h="2175" extrusionOk="0">
                  <a:moveTo>
                    <a:pt x="0" y="0"/>
                  </a:moveTo>
                  <a:lnTo>
                    <a:pt x="0" y="2174"/>
                  </a:lnTo>
                  <a:cubicBezTo>
                    <a:pt x="441" y="1701"/>
                    <a:pt x="1071" y="1418"/>
                    <a:pt x="1765" y="1418"/>
                  </a:cubicBezTo>
                  <a:cubicBezTo>
                    <a:pt x="2426" y="1418"/>
                    <a:pt x="3056" y="1670"/>
                    <a:pt x="3497" y="2174"/>
                  </a:cubicBezTo>
                  <a:lnTo>
                    <a:pt x="3497" y="0"/>
                  </a:lnTo>
                  <a:close/>
                </a:path>
              </a:pathLst>
            </a:custGeom>
            <a:grpFill/>
            <a:ln>
              <a:noFill/>
            </a:ln>
          </p:spPr>
          <p:txBody>
            <a:bodyPr spcFirstLastPara="1" wrap="square" lIns="121900" tIns="121900" rIns="121900" bIns="121900" anchor="ctr" anchorCtr="0">
              <a:noAutofit/>
            </a:bodyPr>
            <a:lstStyle/>
            <a:p>
              <a:endParaRPr sz="2400"/>
            </a:p>
          </p:txBody>
        </p:sp>
        <p:sp>
          <p:nvSpPr>
            <p:cNvPr id="93" name="Google Shape;1159;p31">
              <a:extLst>
                <a:ext uri="{FF2B5EF4-FFF2-40B4-BE49-F238E27FC236}">
                  <a16:creationId xmlns:a16="http://schemas.microsoft.com/office/drawing/2014/main" id="{308FF0B5-D9F4-0624-BB6A-C115BEE96963}"/>
                </a:ext>
              </a:extLst>
            </p:cNvPr>
            <p:cNvSpPr/>
            <p:nvPr/>
          </p:nvSpPr>
          <p:spPr>
            <a:xfrm>
              <a:off x="-50134375" y="3183175"/>
              <a:ext cx="87450" cy="70125"/>
            </a:xfrm>
            <a:custGeom>
              <a:avLst/>
              <a:gdLst/>
              <a:ahLst/>
              <a:cxnLst/>
              <a:rect l="l" t="t" r="r" b="b"/>
              <a:pathLst>
                <a:path w="3498" h="2805" extrusionOk="0">
                  <a:moveTo>
                    <a:pt x="347" y="0"/>
                  </a:moveTo>
                  <a:cubicBezTo>
                    <a:pt x="158" y="0"/>
                    <a:pt x="0" y="158"/>
                    <a:pt x="0" y="347"/>
                  </a:cubicBezTo>
                  <a:lnTo>
                    <a:pt x="0" y="2804"/>
                  </a:lnTo>
                  <a:lnTo>
                    <a:pt x="3497" y="2804"/>
                  </a:lnTo>
                  <a:lnTo>
                    <a:pt x="3497" y="347"/>
                  </a:lnTo>
                  <a:cubicBezTo>
                    <a:pt x="3497" y="158"/>
                    <a:pt x="3340" y="0"/>
                    <a:pt x="3151" y="0"/>
                  </a:cubicBezTo>
                  <a:close/>
                </a:path>
              </a:pathLst>
            </a:custGeom>
            <a:grpFill/>
            <a:ln>
              <a:noFill/>
            </a:ln>
          </p:spPr>
          <p:txBody>
            <a:bodyPr spcFirstLastPara="1" wrap="square" lIns="121900" tIns="121900" rIns="121900" bIns="121900" anchor="ctr" anchorCtr="0">
              <a:noAutofit/>
            </a:bodyPr>
            <a:lstStyle/>
            <a:p>
              <a:endParaRPr sz="2400"/>
            </a:p>
          </p:txBody>
        </p:sp>
        <p:sp>
          <p:nvSpPr>
            <p:cNvPr id="94" name="Google Shape;1160;p31">
              <a:extLst>
                <a:ext uri="{FF2B5EF4-FFF2-40B4-BE49-F238E27FC236}">
                  <a16:creationId xmlns:a16="http://schemas.microsoft.com/office/drawing/2014/main" id="{4E9B5093-D8ED-8974-E900-40A8AF210448}"/>
                </a:ext>
              </a:extLst>
            </p:cNvPr>
            <p:cNvSpPr/>
            <p:nvPr/>
          </p:nvSpPr>
          <p:spPr>
            <a:xfrm>
              <a:off x="-50028050" y="3363525"/>
              <a:ext cx="37050" cy="75650"/>
            </a:xfrm>
            <a:custGeom>
              <a:avLst/>
              <a:gdLst/>
              <a:ahLst/>
              <a:cxnLst/>
              <a:rect l="l" t="t" r="r" b="b"/>
              <a:pathLst>
                <a:path w="1482" h="3026" extrusionOk="0">
                  <a:moveTo>
                    <a:pt x="0" y="1"/>
                  </a:moveTo>
                  <a:lnTo>
                    <a:pt x="0" y="3025"/>
                  </a:lnTo>
                  <a:lnTo>
                    <a:pt x="1481" y="1482"/>
                  </a:lnTo>
                  <a:lnTo>
                    <a:pt x="0" y="1"/>
                  </a:lnTo>
                  <a:close/>
                </a:path>
              </a:pathLst>
            </a:custGeom>
            <a:grpFill/>
            <a:ln>
              <a:noFill/>
            </a:ln>
          </p:spPr>
          <p:txBody>
            <a:bodyPr spcFirstLastPara="1" wrap="square" lIns="121900" tIns="121900" rIns="121900" bIns="121900" anchor="ctr" anchorCtr="0">
              <a:noAutofit/>
            </a:bodyPr>
            <a:lstStyle/>
            <a:p>
              <a:endParaRPr sz="2400"/>
            </a:p>
          </p:txBody>
        </p:sp>
        <p:sp>
          <p:nvSpPr>
            <p:cNvPr id="95" name="Google Shape;1161;p31">
              <a:extLst>
                <a:ext uri="{FF2B5EF4-FFF2-40B4-BE49-F238E27FC236}">
                  <a16:creationId xmlns:a16="http://schemas.microsoft.com/office/drawing/2014/main" id="{6D204D1E-F997-AAE2-6E1B-1C45C9D64245}"/>
                </a:ext>
              </a:extLst>
            </p:cNvPr>
            <p:cNvSpPr/>
            <p:nvPr/>
          </p:nvSpPr>
          <p:spPr>
            <a:xfrm>
              <a:off x="-50028050" y="3287125"/>
              <a:ext cx="88225" cy="101625"/>
            </a:xfrm>
            <a:custGeom>
              <a:avLst/>
              <a:gdLst/>
              <a:ahLst/>
              <a:cxnLst/>
              <a:rect l="l" t="t" r="r" b="b"/>
              <a:pathLst>
                <a:path w="3529" h="4065" extrusionOk="0">
                  <a:moveTo>
                    <a:pt x="1072" y="1"/>
                  </a:moveTo>
                  <a:lnTo>
                    <a:pt x="0" y="1104"/>
                  </a:lnTo>
                  <a:lnTo>
                    <a:pt x="0" y="2049"/>
                  </a:lnTo>
                  <a:lnTo>
                    <a:pt x="2017" y="4065"/>
                  </a:lnTo>
                  <a:lnTo>
                    <a:pt x="3529" y="2490"/>
                  </a:lnTo>
                  <a:lnTo>
                    <a:pt x="1072" y="1"/>
                  </a:lnTo>
                  <a:close/>
                </a:path>
              </a:pathLst>
            </a:custGeom>
            <a:grpFill/>
            <a:ln>
              <a:noFill/>
            </a:ln>
          </p:spPr>
          <p:txBody>
            <a:bodyPr spcFirstLastPara="1" wrap="square" lIns="121900" tIns="121900" rIns="121900" bIns="121900" anchor="ctr" anchorCtr="0">
              <a:noAutofit/>
            </a:bodyPr>
            <a:lstStyle/>
            <a:p>
              <a:endParaRPr sz="2400"/>
            </a:p>
          </p:txBody>
        </p:sp>
        <p:sp>
          <p:nvSpPr>
            <p:cNvPr id="96" name="Google Shape;1162;p31">
              <a:extLst>
                <a:ext uri="{FF2B5EF4-FFF2-40B4-BE49-F238E27FC236}">
                  <a16:creationId xmlns:a16="http://schemas.microsoft.com/office/drawing/2014/main" id="{6F39BBA3-3EFF-05F1-2935-19BF8EC7A245}"/>
                </a:ext>
              </a:extLst>
            </p:cNvPr>
            <p:cNvSpPr/>
            <p:nvPr/>
          </p:nvSpPr>
          <p:spPr>
            <a:xfrm>
              <a:off x="-49988675" y="3225700"/>
              <a:ext cx="111875" cy="111875"/>
            </a:xfrm>
            <a:custGeom>
              <a:avLst/>
              <a:gdLst/>
              <a:ahLst/>
              <a:cxnLst/>
              <a:rect l="l" t="t" r="r" b="b"/>
              <a:pathLst>
                <a:path w="4475" h="4475" extrusionOk="0">
                  <a:moveTo>
                    <a:pt x="2155" y="0"/>
                  </a:moveTo>
                  <a:cubicBezTo>
                    <a:pt x="2064" y="0"/>
                    <a:pt x="1970" y="32"/>
                    <a:pt x="1891" y="95"/>
                  </a:cubicBezTo>
                  <a:lnTo>
                    <a:pt x="1" y="1985"/>
                  </a:lnTo>
                  <a:lnTo>
                    <a:pt x="2490" y="4474"/>
                  </a:lnTo>
                  <a:lnTo>
                    <a:pt x="4380" y="2584"/>
                  </a:lnTo>
                  <a:cubicBezTo>
                    <a:pt x="4474" y="2458"/>
                    <a:pt x="4474" y="2237"/>
                    <a:pt x="4380" y="2080"/>
                  </a:cubicBezTo>
                  <a:lnTo>
                    <a:pt x="2395" y="95"/>
                  </a:lnTo>
                  <a:cubicBezTo>
                    <a:pt x="2332" y="32"/>
                    <a:pt x="2245" y="0"/>
                    <a:pt x="2155" y="0"/>
                  </a:cubicBezTo>
                  <a:close/>
                </a:path>
              </a:pathLst>
            </a:custGeom>
            <a:grpFill/>
            <a:ln>
              <a:noFill/>
            </a:ln>
          </p:spPr>
          <p:txBody>
            <a:bodyPr spcFirstLastPara="1" wrap="square" lIns="121900" tIns="121900" rIns="121900" bIns="121900" anchor="ctr" anchorCtr="0">
              <a:noAutofit/>
            </a:bodyPr>
            <a:lstStyle/>
            <a:p>
              <a:endParaRPr sz="2400"/>
            </a:p>
          </p:txBody>
        </p:sp>
        <p:sp>
          <p:nvSpPr>
            <p:cNvPr id="97" name="Google Shape;1163;p31">
              <a:extLst>
                <a:ext uri="{FF2B5EF4-FFF2-40B4-BE49-F238E27FC236}">
                  <a16:creationId xmlns:a16="http://schemas.microsoft.com/office/drawing/2014/main" id="{071E4213-A36F-DA43-1EDC-79D08E78D172}"/>
                </a:ext>
              </a:extLst>
            </p:cNvPr>
            <p:cNvSpPr/>
            <p:nvPr/>
          </p:nvSpPr>
          <p:spPr>
            <a:xfrm>
              <a:off x="-50134375" y="3395050"/>
              <a:ext cx="89025" cy="88225"/>
            </a:xfrm>
            <a:custGeom>
              <a:avLst/>
              <a:gdLst/>
              <a:ahLst/>
              <a:cxnLst/>
              <a:rect l="l" t="t" r="r" b="b"/>
              <a:pathLst>
                <a:path w="3561" h="3529" extrusionOk="0">
                  <a:moveTo>
                    <a:pt x="1765" y="1418"/>
                  </a:moveTo>
                  <a:cubicBezTo>
                    <a:pt x="1985" y="1418"/>
                    <a:pt x="2111" y="1575"/>
                    <a:pt x="2111" y="1764"/>
                  </a:cubicBezTo>
                  <a:cubicBezTo>
                    <a:pt x="2111" y="1953"/>
                    <a:pt x="1985" y="2111"/>
                    <a:pt x="1765" y="2111"/>
                  </a:cubicBezTo>
                  <a:cubicBezTo>
                    <a:pt x="1576" y="2111"/>
                    <a:pt x="1418" y="1953"/>
                    <a:pt x="1418" y="1764"/>
                  </a:cubicBezTo>
                  <a:cubicBezTo>
                    <a:pt x="1418" y="1575"/>
                    <a:pt x="1576" y="1418"/>
                    <a:pt x="1765" y="1418"/>
                  </a:cubicBezTo>
                  <a:close/>
                  <a:moveTo>
                    <a:pt x="1765" y="0"/>
                  </a:moveTo>
                  <a:cubicBezTo>
                    <a:pt x="788" y="0"/>
                    <a:pt x="0" y="788"/>
                    <a:pt x="0" y="1764"/>
                  </a:cubicBezTo>
                  <a:cubicBezTo>
                    <a:pt x="0" y="2741"/>
                    <a:pt x="788" y="3529"/>
                    <a:pt x="1765" y="3529"/>
                  </a:cubicBezTo>
                  <a:cubicBezTo>
                    <a:pt x="2773" y="3529"/>
                    <a:pt x="3560" y="2741"/>
                    <a:pt x="3560" y="1764"/>
                  </a:cubicBezTo>
                  <a:cubicBezTo>
                    <a:pt x="3497" y="788"/>
                    <a:pt x="2710" y="0"/>
                    <a:pt x="1765" y="0"/>
                  </a:cubicBezTo>
                  <a:close/>
                </a:path>
              </a:pathLst>
            </a:custGeom>
            <a:grpFill/>
            <a:ln>
              <a:noFill/>
            </a:ln>
          </p:spPr>
          <p:txBody>
            <a:bodyPr spcFirstLastPara="1" wrap="square" lIns="121900" tIns="121900" rIns="121900" bIns="121900" anchor="ctr" anchorCtr="0">
              <a:noAutofit/>
            </a:bodyPr>
            <a:lstStyle/>
            <a:p>
              <a:endParaRPr sz="2400"/>
            </a:p>
          </p:txBody>
        </p:sp>
        <p:sp>
          <p:nvSpPr>
            <p:cNvPr id="98" name="Google Shape;1164;p31">
              <a:extLst>
                <a:ext uri="{FF2B5EF4-FFF2-40B4-BE49-F238E27FC236}">
                  <a16:creationId xmlns:a16="http://schemas.microsoft.com/office/drawing/2014/main" id="{DE44E701-0B5E-FCEF-8328-98D4274521CE}"/>
                </a:ext>
              </a:extLst>
            </p:cNvPr>
            <p:cNvSpPr/>
            <p:nvPr/>
          </p:nvSpPr>
          <p:spPr>
            <a:xfrm>
              <a:off x="-50045375" y="3428900"/>
              <a:ext cx="52800" cy="53600"/>
            </a:xfrm>
            <a:custGeom>
              <a:avLst/>
              <a:gdLst/>
              <a:ahLst/>
              <a:cxnLst/>
              <a:rect l="l" t="t" r="r" b="b"/>
              <a:pathLst>
                <a:path w="2112" h="2144" extrusionOk="0">
                  <a:moveTo>
                    <a:pt x="2111" y="1"/>
                  </a:moveTo>
                  <a:lnTo>
                    <a:pt x="0" y="2143"/>
                  </a:lnTo>
                  <a:lnTo>
                    <a:pt x="2111" y="2143"/>
                  </a:lnTo>
                  <a:lnTo>
                    <a:pt x="2111" y="1"/>
                  </a:lnTo>
                  <a:close/>
                </a:path>
              </a:pathLst>
            </a:custGeom>
            <a:grpFill/>
            <a:ln>
              <a:noFill/>
            </a:ln>
          </p:spPr>
          <p:txBody>
            <a:bodyPr spcFirstLastPara="1" wrap="square" lIns="121900" tIns="121900" rIns="121900" bIns="121900" anchor="ctr" anchorCtr="0">
              <a:noAutofit/>
            </a:bodyPr>
            <a:lstStyle/>
            <a:p>
              <a:endParaRPr sz="2400"/>
            </a:p>
          </p:txBody>
        </p:sp>
        <p:sp>
          <p:nvSpPr>
            <p:cNvPr id="99" name="Google Shape;1165;p31">
              <a:extLst>
                <a:ext uri="{FF2B5EF4-FFF2-40B4-BE49-F238E27FC236}">
                  <a16:creationId xmlns:a16="http://schemas.microsoft.com/office/drawing/2014/main" id="{01FD6602-DCE1-5C9B-6DF8-3F316FD3740F}"/>
                </a:ext>
              </a:extLst>
            </p:cNvPr>
            <p:cNvSpPr/>
            <p:nvPr/>
          </p:nvSpPr>
          <p:spPr>
            <a:xfrm>
              <a:off x="-49975275" y="3395050"/>
              <a:ext cx="52775" cy="87450"/>
            </a:xfrm>
            <a:custGeom>
              <a:avLst/>
              <a:gdLst/>
              <a:ahLst/>
              <a:cxnLst/>
              <a:rect l="l" t="t" r="r" b="b"/>
              <a:pathLst>
                <a:path w="2111" h="3498" extrusionOk="0">
                  <a:moveTo>
                    <a:pt x="693" y="0"/>
                  </a:moveTo>
                  <a:lnTo>
                    <a:pt x="0" y="662"/>
                  </a:lnTo>
                  <a:lnTo>
                    <a:pt x="0" y="3497"/>
                  </a:lnTo>
                  <a:lnTo>
                    <a:pt x="2111" y="3497"/>
                  </a:lnTo>
                  <a:lnTo>
                    <a:pt x="2111" y="0"/>
                  </a:lnTo>
                  <a:close/>
                </a:path>
              </a:pathLst>
            </a:custGeom>
            <a:grpFill/>
            <a:ln>
              <a:noFill/>
            </a:ln>
          </p:spPr>
          <p:txBody>
            <a:bodyPr spcFirstLastPara="1" wrap="square" lIns="121900" tIns="121900" rIns="121900" bIns="121900" anchor="ctr" anchorCtr="0">
              <a:noAutofit/>
            </a:bodyPr>
            <a:lstStyle/>
            <a:p>
              <a:endParaRPr sz="2400"/>
            </a:p>
          </p:txBody>
        </p:sp>
        <p:sp>
          <p:nvSpPr>
            <p:cNvPr id="100" name="Google Shape;1166;p31">
              <a:extLst>
                <a:ext uri="{FF2B5EF4-FFF2-40B4-BE49-F238E27FC236}">
                  <a16:creationId xmlns:a16="http://schemas.microsoft.com/office/drawing/2014/main" id="{A2A52DA2-BD1A-E7E1-0AFD-129122611212}"/>
                </a:ext>
              </a:extLst>
            </p:cNvPr>
            <p:cNvSpPr/>
            <p:nvPr/>
          </p:nvSpPr>
          <p:spPr>
            <a:xfrm>
              <a:off x="-49905175" y="3395050"/>
              <a:ext cx="70900" cy="87450"/>
            </a:xfrm>
            <a:custGeom>
              <a:avLst/>
              <a:gdLst/>
              <a:ahLst/>
              <a:cxnLst/>
              <a:rect l="l" t="t" r="r" b="b"/>
              <a:pathLst>
                <a:path w="2836" h="3498" extrusionOk="0">
                  <a:moveTo>
                    <a:pt x="0" y="0"/>
                  </a:moveTo>
                  <a:lnTo>
                    <a:pt x="0" y="3497"/>
                  </a:lnTo>
                  <a:lnTo>
                    <a:pt x="2489" y="3497"/>
                  </a:lnTo>
                  <a:cubicBezTo>
                    <a:pt x="2678" y="3497"/>
                    <a:pt x="2836" y="3340"/>
                    <a:pt x="2836" y="3151"/>
                  </a:cubicBezTo>
                  <a:lnTo>
                    <a:pt x="2836" y="347"/>
                  </a:lnTo>
                  <a:cubicBezTo>
                    <a:pt x="2836" y="158"/>
                    <a:pt x="2678" y="0"/>
                    <a:pt x="2489" y="0"/>
                  </a:cubicBezTo>
                  <a:close/>
                </a:path>
              </a:pathLst>
            </a:custGeom>
            <a:grpFill/>
            <a:ln>
              <a:noFill/>
            </a:ln>
          </p:spPr>
          <p:txBody>
            <a:bodyPr spcFirstLastPara="1" wrap="square" lIns="121900" tIns="121900" rIns="121900" bIns="121900" anchor="ctr" anchorCtr="0">
              <a:noAutofit/>
            </a:bodyPr>
            <a:lstStyle/>
            <a:p>
              <a:endParaRPr sz="2400"/>
            </a:p>
          </p:txBody>
        </p:sp>
      </p:grpSp>
      <p:grpSp>
        <p:nvGrpSpPr>
          <p:cNvPr id="101" name="Google Shape;1167;p31">
            <a:extLst>
              <a:ext uri="{FF2B5EF4-FFF2-40B4-BE49-F238E27FC236}">
                <a16:creationId xmlns:a16="http://schemas.microsoft.com/office/drawing/2014/main" id="{C640B544-A46A-D5BC-5DE4-073505B48801}"/>
              </a:ext>
            </a:extLst>
          </p:cNvPr>
          <p:cNvGrpSpPr/>
          <p:nvPr/>
        </p:nvGrpSpPr>
        <p:grpSpPr>
          <a:xfrm>
            <a:off x="4549349" y="2425654"/>
            <a:ext cx="342944" cy="339525"/>
            <a:chOff x="-49031025" y="3920175"/>
            <a:chExt cx="303350" cy="300325"/>
          </a:xfrm>
          <a:solidFill>
            <a:schemeClr val="tx1"/>
          </a:solidFill>
        </p:grpSpPr>
        <p:sp>
          <p:nvSpPr>
            <p:cNvPr id="102" name="Google Shape;1168;p31">
              <a:extLst>
                <a:ext uri="{FF2B5EF4-FFF2-40B4-BE49-F238E27FC236}">
                  <a16:creationId xmlns:a16="http://schemas.microsoft.com/office/drawing/2014/main" id="{3312B4DB-D7D0-5785-73B1-F873378CFB33}"/>
                </a:ext>
              </a:extLst>
            </p:cNvPr>
            <p:cNvSpPr/>
            <p:nvPr/>
          </p:nvSpPr>
          <p:spPr>
            <a:xfrm>
              <a:off x="-49031025" y="4131875"/>
              <a:ext cx="109600" cy="88625"/>
            </a:xfrm>
            <a:custGeom>
              <a:avLst/>
              <a:gdLst/>
              <a:ahLst/>
              <a:cxnLst/>
              <a:rect l="l" t="t" r="r" b="b"/>
              <a:pathLst>
                <a:path w="4384" h="3545" extrusionOk="0">
                  <a:moveTo>
                    <a:pt x="472" y="1"/>
                  </a:moveTo>
                  <a:cubicBezTo>
                    <a:pt x="202" y="1"/>
                    <a:pt x="0" y="326"/>
                    <a:pt x="225" y="551"/>
                  </a:cubicBezTo>
                  <a:lnTo>
                    <a:pt x="2336" y="3387"/>
                  </a:lnTo>
                  <a:cubicBezTo>
                    <a:pt x="2399" y="3481"/>
                    <a:pt x="2494" y="3544"/>
                    <a:pt x="2620" y="3544"/>
                  </a:cubicBezTo>
                  <a:lnTo>
                    <a:pt x="4384" y="3544"/>
                  </a:lnTo>
                  <a:lnTo>
                    <a:pt x="2620" y="583"/>
                  </a:lnTo>
                  <a:lnTo>
                    <a:pt x="572" y="16"/>
                  </a:lnTo>
                  <a:cubicBezTo>
                    <a:pt x="538" y="5"/>
                    <a:pt x="505" y="1"/>
                    <a:pt x="472" y="1"/>
                  </a:cubicBezTo>
                  <a:close/>
                </a:path>
              </a:pathLst>
            </a:custGeom>
            <a:grpFill/>
            <a:ln>
              <a:noFill/>
            </a:ln>
          </p:spPr>
          <p:txBody>
            <a:bodyPr spcFirstLastPara="1" wrap="square" lIns="121900" tIns="121900" rIns="121900" bIns="121900" anchor="ctr" anchorCtr="0">
              <a:noAutofit/>
            </a:bodyPr>
            <a:lstStyle/>
            <a:p>
              <a:endParaRPr sz="2400"/>
            </a:p>
          </p:txBody>
        </p:sp>
        <p:sp>
          <p:nvSpPr>
            <p:cNvPr id="103" name="Google Shape;1169;p31">
              <a:extLst>
                <a:ext uri="{FF2B5EF4-FFF2-40B4-BE49-F238E27FC236}">
                  <a16:creationId xmlns:a16="http://schemas.microsoft.com/office/drawing/2014/main" id="{7827B29E-C74F-2F0E-8341-BC67F3A0E6AD}"/>
                </a:ext>
              </a:extLst>
            </p:cNvPr>
            <p:cNvSpPr/>
            <p:nvPr/>
          </p:nvSpPr>
          <p:spPr>
            <a:xfrm>
              <a:off x="-48921450" y="3920175"/>
              <a:ext cx="79575" cy="130975"/>
            </a:xfrm>
            <a:custGeom>
              <a:avLst/>
              <a:gdLst/>
              <a:ahLst/>
              <a:cxnLst/>
              <a:rect l="l" t="t" r="r" b="b"/>
              <a:pathLst>
                <a:path w="3183" h="5239" extrusionOk="0">
                  <a:moveTo>
                    <a:pt x="302" y="1"/>
                  </a:moveTo>
                  <a:cubicBezTo>
                    <a:pt x="275" y="1"/>
                    <a:pt x="248" y="3"/>
                    <a:pt x="221" y="9"/>
                  </a:cubicBezTo>
                  <a:cubicBezTo>
                    <a:pt x="64" y="40"/>
                    <a:pt x="1" y="198"/>
                    <a:pt x="1" y="355"/>
                  </a:cubicBezTo>
                  <a:lnTo>
                    <a:pt x="64" y="1269"/>
                  </a:lnTo>
                  <a:lnTo>
                    <a:pt x="2584" y="5239"/>
                  </a:lnTo>
                  <a:lnTo>
                    <a:pt x="3183" y="4199"/>
                  </a:lnTo>
                  <a:lnTo>
                    <a:pt x="631" y="166"/>
                  </a:lnTo>
                  <a:cubicBezTo>
                    <a:pt x="553" y="62"/>
                    <a:pt x="431" y="1"/>
                    <a:pt x="302" y="1"/>
                  </a:cubicBezTo>
                  <a:close/>
                </a:path>
              </a:pathLst>
            </a:custGeom>
            <a:grpFill/>
            <a:ln>
              <a:noFill/>
            </a:ln>
          </p:spPr>
          <p:txBody>
            <a:bodyPr spcFirstLastPara="1" wrap="square" lIns="121900" tIns="121900" rIns="121900" bIns="121900" anchor="ctr" anchorCtr="0">
              <a:noAutofit/>
            </a:bodyPr>
            <a:lstStyle/>
            <a:p>
              <a:endParaRPr sz="2400"/>
            </a:p>
          </p:txBody>
        </p:sp>
        <p:sp>
          <p:nvSpPr>
            <p:cNvPr id="104" name="Google Shape;1170;p31">
              <a:extLst>
                <a:ext uri="{FF2B5EF4-FFF2-40B4-BE49-F238E27FC236}">
                  <a16:creationId xmlns:a16="http://schemas.microsoft.com/office/drawing/2014/main" id="{69417797-12A6-A0B1-8DFA-20B4765B141C}"/>
                </a:ext>
              </a:extLst>
            </p:cNvPr>
            <p:cNvSpPr/>
            <p:nvPr/>
          </p:nvSpPr>
          <p:spPr>
            <a:xfrm>
              <a:off x="-48842675" y="4008100"/>
              <a:ext cx="115000" cy="53300"/>
            </a:xfrm>
            <a:custGeom>
              <a:avLst/>
              <a:gdLst/>
              <a:ahLst/>
              <a:cxnLst/>
              <a:rect l="l" t="t" r="r" b="b"/>
              <a:pathLst>
                <a:path w="4600" h="2132" extrusionOk="0">
                  <a:moveTo>
                    <a:pt x="1359" y="0"/>
                  </a:moveTo>
                  <a:cubicBezTo>
                    <a:pt x="1245" y="0"/>
                    <a:pt x="1132" y="57"/>
                    <a:pt x="1072" y="178"/>
                  </a:cubicBezTo>
                  <a:lnTo>
                    <a:pt x="0" y="2131"/>
                  </a:lnTo>
                  <a:lnTo>
                    <a:pt x="4191" y="2131"/>
                  </a:lnTo>
                  <a:cubicBezTo>
                    <a:pt x="4317" y="2131"/>
                    <a:pt x="4506" y="2005"/>
                    <a:pt x="4537" y="1848"/>
                  </a:cubicBezTo>
                  <a:cubicBezTo>
                    <a:pt x="4600" y="1690"/>
                    <a:pt x="4537" y="1533"/>
                    <a:pt x="4380" y="1469"/>
                  </a:cubicBezTo>
                  <a:lnTo>
                    <a:pt x="1544" y="52"/>
                  </a:lnTo>
                  <a:cubicBezTo>
                    <a:pt x="1488" y="18"/>
                    <a:pt x="1423" y="0"/>
                    <a:pt x="1359" y="0"/>
                  </a:cubicBezTo>
                  <a:close/>
                </a:path>
              </a:pathLst>
            </a:custGeom>
            <a:grpFill/>
            <a:ln>
              <a:noFill/>
            </a:ln>
          </p:spPr>
          <p:txBody>
            <a:bodyPr spcFirstLastPara="1" wrap="square" lIns="121900" tIns="121900" rIns="121900" bIns="121900" anchor="ctr" anchorCtr="0">
              <a:noAutofit/>
            </a:bodyPr>
            <a:lstStyle/>
            <a:p>
              <a:endParaRPr sz="2400"/>
            </a:p>
          </p:txBody>
        </p:sp>
        <p:sp>
          <p:nvSpPr>
            <p:cNvPr id="105" name="Google Shape;1171;p31">
              <a:extLst>
                <a:ext uri="{FF2B5EF4-FFF2-40B4-BE49-F238E27FC236}">
                  <a16:creationId xmlns:a16="http://schemas.microsoft.com/office/drawing/2014/main" id="{8655464B-10F8-E704-3C2B-1C6CD809D816}"/>
                </a:ext>
              </a:extLst>
            </p:cNvPr>
            <p:cNvSpPr/>
            <p:nvPr/>
          </p:nvSpPr>
          <p:spPr>
            <a:xfrm>
              <a:off x="-48838750" y="4078700"/>
              <a:ext cx="51225" cy="66975"/>
            </a:xfrm>
            <a:custGeom>
              <a:avLst/>
              <a:gdLst/>
              <a:ahLst/>
              <a:cxnLst/>
              <a:rect l="l" t="t" r="r" b="b"/>
              <a:pathLst>
                <a:path w="2049" h="2679" extrusionOk="0">
                  <a:moveTo>
                    <a:pt x="1" y="0"/>
                  </a:moveTo>
                  <a:lnTo>
                    <a:pt x="1734" y="2678"/>
                  </a:lnTo>
                  <a:lnTo>
                    <a:pt x="2049" y="0"/>
                  </a:lnTo>
                  <a:close/>
                </a:path>
              </a:pathLst>
            </a:custGeom>
            <a:grpFill/>
            <a:ln>
              <a:noFill/>
            </a:ln>
          </p:spPr>
          <p:txBody>
            <a:bodyPr spcFirstLastPara="1" wrap="square" lIns="121900" tIns="121900" rIns="121900" bIns="121900" anchor="ctr" anchorCtr="0">
              <a:noAutofit/>
            </a:bodyPr>
            <a:lstStyle/>
            <a:p>
              <a:endParaRPr sz="2400"/>
            </a:p>
          </p:txBody>
        </p:sp>
        <p:sp>
          <p:nvSpPr>
            <p:cNvPr id="106" name="Google Shape;1172;p31">
              <a:extLst>
                <a:ext uri="{FF2B5EF4-FFF2-40B4-BE49-F238E27FC236}">
                  <a16:creationId xmlns:a16="http://schemas.microsoft.com/office/drawing/2014/main" id="{97958269-FF4F-39D7-3901-06D830856D47}"/>
                </a:ext>
              </a:extLst>
            </p:cNvPr>
            <p:cNvSpPr/>
            <p:nvPr/>
          </p:nvSpPr>
          <p:spPr>
            <a:xfrm>
              <a:off x="-48975000" y="3920575"/>
              <a:ext cx="173300" cy="248725"/>
            </a:xfrm>
            <a:custGeom>
              <a:avLst/>
              <a:gdLst/>
              <a:ahLst/>
              <a:cxnLst/>
              <a:rect l="l" t="t" r="r" b="b"/>
              <a:pathLst>
                <a:path w="6932" h="9949" extrusionOk="0">
                  <a:moveTo>
                    <a:pt x="374" y="0"/>
                  </a:moveTo>
                  <a:cubicBezTo>
                    <a:pt x="334" y="0"/>
                    <a:pt x="293" y="8"/>
                    <a:pt x="253" y="24"/>
                  </a:cubicBezTo>
                  <a:cubicBezTo>
                    <a:pt x="95" y="87"/>
                    <a:pt x="1" y="245"/>
                    <a:pt x="1" y="402"/>
                  </a:cubicBezTo>
                  <a:lnTo>
                    <a:pt x="694" y="7585"/>
                  </a:lnTo>
                  <a:lnTo>
                    <a:pt x="6932" y="9948"/>
                  </a:lnTo>
                  <a:lnTo>
                    <a:pt x="694" y="182"/>
                  </a:lnTo>
                  <a:cubicBezTo>
                    <a:pt x="600" y="65"/>
                    <a:pt x="489" y="0"/>
                    <a:pt x="374" y="0"/>
                  </a:cubicBezTo>
                  <a:close/>
                </a:path>
              </a:pathLst>
            </a:custGeom>
            <a:grpFill/>
            <a:ln>
              <a:noFill/>
            </a:ln>
          </p:spPr>
          <p:txBody>
            <a:bodyPr spcFirstLastPara="1" wrap="square" lIns="121900" tIns="121900" rIns="121900" bIns="121900" anchor="ctr" anchorCtr="0">
              <a:noAutofit/>
            </a:bodyPr>
            <a:lstStyle/>
            <a:p>
              <a:endParaRPr sz="2400"/>
            </a:p>
          </p:txBody>
        </p:sp>
        <p:sp>
          <p:nvSpPr>
            <p:cNvPr id="107" name="Google Shape;1173;p31">
              <a:extLst>
                <a:ext uri="{FF2B5EF4-FFF2-40B4-BE49-F238E27FC236}">
                  <a16:creationId xmlns:a16="http://schemas.microsoft.com/office/drawing/2014/main" id="{7FDB9DCB-EB8B-2007-C9B3-F099D3AF2B39}"/>
                </a:ext>
              </a:extLst>
            </p:cNvPr>
            <p:cNvSpPr/>
            <p:nvPr/>
          </p:nvSpPr>
          <p:spPr>
            <a:xfrm>
              <a:off x="-48955300" y="4129900"/>
              <a:ext cx="151250" cy="89800"/>
            </a:xfrm>
            <a:custGeom>
              <a:avLst/>
              <a:gdLst/>
              <a:ahLst/>
              <a:cxnLst/>
              <a:rect l="l" t="t" r="r" b="b"/>
              <a:pathLst>
                <a:path w="6050" h="3592" extrusionOk="0">
                  <a:moveTo>
                    <a:pt x="0" y="0"/>
                  </a:moveTo>
                  <a:lnTo>
                    <a:pt x="2174" y="3592"/>
                  </a:lnTo>
                  <a:lnTo>
                    <a:pt x="5167" y="3592"/>
                  </a:lnTo>
                  <a:cubicBezTo>
                    <a:pt x="5293" y="3592"/>
                    <a:pt x="5419" y="3529"/>
                    <a:pt x="5482" y="3403"/>
                  </a:cubicBezTo>
                  <a:lnTo>
                    <a:pt x="6049" y="2268"/>
                  </a:lnTo>
                  <a:lnTo>
                    <a:pt x="0" y="0"/>
                  </a:lnTo>
                  <a:close/>
                </a:path>
              </a:pathLst>
            </a:custGeom>
            <a:grpFill/>
            <a:ln>
              <a:noFill/>
            </a:ln>
          </p:spPr>
          <p:txBody>
            <a:bodyPr spcFirstLastPara="1" wrap="square" lIns="121900" tIns="121900" rIns="121900" bIns="121900" anchor="ctr" anchorCtr="0">
              <a:noAutofit/>
            </a:bodyPr>
            <a:lstStyle/>
            <a:p>
              <a:endParaRPr sz="2400"/>
            </a:p>
          </p:txBody>
        </p:sp>
      </p:grpSp>
      <p:grpSp>
        <p:nvGrpSpPr>
          <p:cNvPr id="108" name="Google Shape;1174;p31">
            <a:extLst>
              <a:ext uri="{FF2B5EF4-FFF2-40B4-BE49-F238E27FC236}">
                <a16:creationId xmlns:a16="http://schemas.microsoft.com/office/drawing/2014/main" id="{1BE29064-C22B-B937-29FE-D6C370EAFD45}"/>
              </a:ext>
            </a:extLst>
          </p:cNvPr>
          <p:cNvGrpSpPr/>
          <p:nvPr/>
        </p:nvGrpSpPr>
        <p:grpSpPr>
          <a:xfrm>
            <a:off x="3771297" y="3858556"/>
            <a:ext cx="263581" cy="341219"/>
            <a:chOff x="-50469125" y="3183175"/>
            <a:chExt cx="233150" cy="301825"/>
          </a:xfrm>
          <a:solidFill>
            <a:schemeClr val="tx1"/>
          </a:solidFill>
        </p:grpSpPr>
        <p:sp>
          <p:nvSpPr>
            <p:cNvPr id="109" name="Google Shape;1175;p31">
              <a:extLst>
                <a:ext uri="{FF2B5EF4-FFF2-40B4-BE49-F238E27FC236}">
                  <a16:creationId xmlns:a16="http://schemas.microsoft.com/office/drawing/2014/main" id="{9790A4B2-5A05-E8D6-52DE-B57F02BEF8E4}"/>
                </a:ext>
              </a:extLst>
            </p:cNvPr>
            <p:cNvSpPr/>
            <p:nvPr/>
          </p:nvSpPr>
          <p:spPr>
            <a:xfrm>
              <a:off x="-50388775" y="3227275"/>
              <a:ext cx="70900" cy="70900"/>
            </a:xfrm>
            <a:custGeom>
              <a:avLst/>
              <a:gdLst/>
              <a:ahLst/>
              <a:cxnLst/>
              <a:rect l="l" t="t" r="r" b="b"/>
              <a:pathLst>
                <a:path w="2836" h="2836" extrusionOk="0">
                  <a:moveTo>
                    <a:pt x="1418" y="1072"/>
                  </a:moveTo>
                  <a:cubicBezTo>
                    <a:pt x="1638" y="1072"/>
                    <a:pt x="1796" y="1229"/>
                    <a:pt x="1796" y="1418"/>
                  </a:cubicBezTo>
                  <a:cubicBezTo>
                    <a:pt x="1796" y="1607"/>
                    <a:pt x="1638" y="1765"/>
                    <a:pt x="1418" y="1765"/>
                  </a:cubicBezTo>
                  <a:cubicBezTo>
                    <a:pt x="1229" y="1765"/>
                    <a:pt x="1071" y="1607"/>
                    <a:pt x="1071" y="1418"/>
                  </a:cubicBezTo>
                  <a:cubicBezTo>
                    <a:pt x="1071" y="1229"/>
                    <a:pt x="1229" y="1072"/>
                    <a:pt x="1418" y="1072"/>
                  </a:cubicBezTo>
                  <a:close/>
                  <a:moveTo>
                    <a:pt x="1418" y="1"/>
                  </a:moveTo>
                  <a:cubicBezTo>
                    <a:pt x="630" y="1"/>
                    <a:pt x="0" y="631"/>
                    <a:pt x="0" y="1418"/>
                  </a:cubicBezTo>
                  <a:cubicBezTo>
                    <a:pt x="0" y="2206"/>
                    <a:pt x="630" y="2836"/>
                    <a:pt x="1418" y="2836"/>
                  </a:cubicBezTo>
                  <a:cubicBezTo>
                    <a:pt x="2206" y="2836"/>
                    <a:pt x="2836" y="2206"/>
                    <a:pt x="2836" y="1418"/>
                  </a:cubicBezTo>
                  <a:cubicBezTo>
                    <a:pt x="2836" y="631"/>
                    <a:pt x="2206" y="1"/>
                    <a:pt x="1418" y="1"/>
                  </a:cubicBezTo>
                  <a:close/>
                </a:path>
              </a:pathLst>
            </a:custGeom>
            <a:grpFill/>
            <a:ln>
              <a:noFill/>
            </a:ln>
          </p:spPr>
          <p:txBody>
            <a:bodyPr spcFirstLastPara="1" wrap="square" lIns="121900" tIns="121900" rIns="121900" bIns="121900" anchor="ctr" anchorCtr="0">
              <a:noAutofit/>
            </a:bodyPr>
            <a:lstStyle/>
            <a:p>
              <a:endParaRPr sz="2400"/>
            </a:p>
          </p:txBody>
        </p:sp>
        <p:sp>
          <p:nvSpPr>
            <p:cNvPr id="110" name="Google Shape;1176;p31">
              <a:extLst>
                <a:ext uri="{FF2B5EF4-FFF2-40B4-BE49-F238E27FC236}">
                  <a16:creationId xmlns:a16="http://schemas.microsoft.com/office/drawing/2014/main" id="{1B52EF78-57BE-28D1-D613-23164C08050C}"/>
                </a:ext>
              </a:extLst>
            </p:cNvPr>
            <p:cNvSpPr/>
            <p:nvPr/>
          </p:nvSpPr>
          <p:spPr>
            <a:xfrm>
              <a:off x="-50469125" y="3290275"/>
              <a:ext cx="233150" cy="194725"/>
            </a:xfrm>
            <a:custGeom>
              <a:avLst/>
              <a:gdLst/>
              <a:ahLst/>
              <a:cxnLst/>
              <a:rect l="l" t="t" r="r" b="b"/>
              <a:pathLst>
                <a:path w="9326" h="7789" extrusionOk="0">
                  <a:moveTo>
                    <a:pt x="4663" y="1072"/>
                  </a:moveTo>
                  <a:lnTo>
                    <a:pt x="6018" y="3907"/>
                  </a:lnTo>
                  <a:cubicBezTo>
                    <a:pt x="5672" y="4034"/>
                    <a:pt x="5356" y="4097"/>
                    <a:pt x="5010" y="4128"/>
                  </a:cubicBezTo>
                  <a:lnTo>
                    <a:pt x="5010" y="3813"/>
                  </a:lnTo>
                  <a:cubicBezTo>
                    <a:pt x="5010" y="3624"/>
                    <a:pt x="4852" y="3466"/>
                    <a:pt x="4663" y="3466"/>
                  </a:cubicBezTo>
                  <a:cubicBezTo>
                    <a:pt x="4443" y="3466"/>
                    <a:pt x="4285" y="3624"/>
                    <a:pt x="4285" y="3813"/>
                  </a:cubicBezTo>
                  <a:lnTo>
                    <a:pt x="4285" y="4128"/>
                  </a:lnTo>
                  <a:cubicBezTo>
                    <a:pt x="3939" y="4097"/>
                    <a:pt x="3592" y="4034"/>
                    <a:pt x="3277" y="3907"/>
                  </a:cubicBezTo>
                  <a:lnTo>
                    <a:pt x="4663" y="1072"/>
                  </a:lnTo>
                  <a:close/>
                  <a:moveTo>
                    <a:pt x="2836" y="1"/>
                  </a:moveTo>
                  <a:lnTo>
                    <a:pt x="1576" y="2647"/>
                  </a:lnTo>
                  <a:cubicBezTo>
                    <a:pt x="1387" y="2395"/>
                    <a:pt x="1229" y="2143"/>
                    <a:pt x="1103" y="1860"/>
                  </a:cubicBezTo>
                  <a:cubicBezTo>
                    <a:pt x="1034" y="1721"/>
                    <a:pt x="914" y="1634"/>
                    <a:pt x="781" y="1634"/>
                  </a:cubicBezTo>
                  <a:cubicBezTo>
                    <a:pt x="732" y="1634"/>
                    <a:pt x="681" y="1645"/>
                    <a:pt x="631" y="1671"/>
                  </a:cubicBezTo>
                  <a:cubicBezTo>
                    <a:pt x="442" y="1734"/>
                    <a:pt x="347" y="1923"/>
                    <a:pt x="442" y="2143"/>
                  </a:cubicBezTo>
                  <a:cubicBezTo>
                    <a:pt x="631" y="2553"/>
                    <a:pt x="914" y="2994"/>
                    <a:pt x="1229" y="3340"/>
                  </a:cubicBezTo>
                  <a:lnTo>
                    <a:pt x="158" y="5546"/>
                  </a:lnTo>
                  <a:cubicBezTo>
                    <a:pt x="1" y="5955"/>
                    <a:pt x="64" y="6396"/>
                    <a:pt x="347" y="6711"/>
                  </a:cubicBezTo>
                  <a:lnTo>
                    <a:pt x="127" y="7247"/>
                  </a:lnTo>
                  <a:cubicBezTo>
                    <a:pt x="32" y="7405"/>
                    <a:pt x="127" y="7657"/>
                    <a:pt x="284" y="7720"/>
                  </a:cubicBezTo>
                  <a:cubicBezTo>
                    <a:pt x="328" y="7746"/>
                    <a:pt x="376" y="7757"/>
                    <a:pt x="425" y="7757"/>
                  </a:cubicBezTo>
                  <a:cubicBezTo>
                    <a:pt x="554" y="7757"/>
                    <a:pt x="688" y="7676"/>
                    <a:pt x="757" y="7562"/>
                  </a:cubicBezTo>
                  <a:lnTo>
                    <a:pt x="977" y="7026"/>
                  </a:lnTo>
                  <a:cubicBezTo>
                    <a:pt x="1025" y="7032"/>
                    <a:pt x="1072" y="7035"/>
                    <a:pt x="1118" y="7035"/>
                  </a:cubicBezTo>
                  <a:cubicBezTo>
                    <a:pt x="1562" y="7035"/>
                    <a:pt x="1937" y="6770"/>
                    <a:pt x="2080" y="6428"/>
                  </a:cubicBezTo>
                  <a:lnTo>
                    <a:pt x="2962" y="4601"/>
                  </a:lnTo>
                  <a:cubicBezTo>
                    <a:pt x="3372" y="4758"/>
                    <a:pt x="3813" y="4884"/>
                    <a:pt x="4285" y="4916"/>
                  </a:cubicBezTo>
                  <a:lnTo>
                    <a:pt x="4285" y="5294"/>
                  </a:lnTo>
                  <a:cubicBezTo>
                    <a:pt x="4285" y="5483"/>
                    <a:pt x="4443" y="5640"/>
                    <a:pt x="4632" y="5640"/>
                  </a:cubicBezTo>
                  <a:cubicBezTo>
                    <a:pt x="4852" y="5640"/>
                    <a:pt x="5010" y="5483"/>
                    <a:pt x="5010" y="5294"/>
                  </a:cubicBezTo>
                  <a:lnTo>
                    <a:pt x="5010" y="4916"/>
                  </a:lnTo>
                  <a:cubicBezTo>
                    <a:pt x="5483" y="4884"/>
                    <a:pt x="5892" y="4821"/>
                    <a:pt x="6333" y="4601"/>
                  </a:cubicBezTo>
                  <a:lnTo>
                    <a:pt x="7215" y="6428"/>
                  </a:lnTo>
                  <a:cubicBezTo>
                    <a:pt x="7365" y="6787"/>
                    <a:pt x="7741" y="7060"/>
                    <a:pt x="8237" y="7060"/>
                  </a:cubicBezTo>
                  <a:cubicBezTo>
                    <a:pt x="8264" y="7060"/>
                    <a:pt x="8291" y="7060"/>
                    <a:pt x="8318" y="7058"/>
                  </a:cubicBezTo>
                  <a:lnTo>
                    <a:pt x="8538" y="7594"/>
                  </a:lnTo>
                  <a:cubicBezTo>
                    <a:pt x="8607" y="7708"/>
                    <a:pt x="8742" y="7789"/>
                    <a:pt x="8871" y="7789"/>
                  </a:cubicBezTo>
                  <a:cubicBezTo>
                    <a:pt x="8920" y="7789"/>
                    <a:pt x="8968" y="7777"/>
                    <a:pt x="9011" y="7751"/>
                  </a:cubicBezTo>
                  <a:cubicBezTo>
                    <a:pt x="9169" y="7562"/>
                    <a:pt x="9263" y="7373"/>
                    <a:pt x="9169" y="7215"/>
                  </a:cubicBezTo>
                  <a:lnTo>
                    <a:pt x="8948" y="6648"/>
                  </a:lnTo>
                  <a:cubicBezTo>
                    <a:pt x="9200" y="6333"/>
                    <a:pt x="9326" y="5924"/>
                    <a:pt x="9137" y="5514"/>
                  </a:cubicBezTo>
                  <a:lnTo>
                    <a:pt x="8066" y="3340"/>
                  </a:lnTo>
                  <a:cubicBezTo>
                    <a:pt x="8381" y="2994"/>
                    <a:pt x="8665" y="2553"/>
                    <a:pt x="8854" y="2143"/>
                  </a:cubicBezTo>
                  <a:cubicBezTo>
                    <a:pt x="8948" y="1923"/>
                    <a:pt x="8854" y="1734"/>
                    <a:pt x="8665" y="1671"/>
                  </a:cubicBezTo>
                  <a:cubicBezTo>
                    <a:pt x="8614" y="1645"/>
                    <a:pt x="8561" y="1634"/>
                    <a:pt x="8509" y="1634"/>
                  </a:cubicBezTo>
                  <a:cubicBezTo>
                    <a:pt x="8369" y="1634"/>
                    <a:pt x="8238" y="1721"/>
                    <a:pt x="8192" y="1860"/>
                  </a:cubicBezTo>
                  <a:cubicBezTo>
                    <a:pt x="8066" y="2143"/>
                    <a:pt x="7908" y="2395"/>
                    <a:pt x="7719" y="2647"/>
                  </a:cubicBezTo>
                  <a:lnTo>
                    <a:pt x="6459" y="1"/>
                  </a:lnTo>
                  <a:cubicBezTo>
                    <a:pt x="6113" y="631"/>
                    <a:pt x="5420" y="1041"/>
                    <a:pt x="4632" y="1041"/>
                  </a:cubicBezTo>
                  <a:cubicBezTo>
                    <a:pt x="3844" y="1041"/>
                    <a:pt x="3183" y="599"/>
                    <a:pt x="2836" y="1"/>
                  </a:cubicBezTo>
                  <a:close/>
                </a:path>
              </a:pathLst>
            </a:custGeom>
            <a:grpFill/>
            <a:ln>
              <a:noFill/>
            </a:ln>
          </p:spPr>
          <p:txBody>
            <a:bodyPr spcFirstLastPara="1" wrap="square" lIns="121900" tIns="121900" rIns="121900" bIns="121900" anchor="ctr" anchorCtr="0">
              <a:noAutofit/>
            </a:bodyPr>
            <a:lstStyle/>
            <a:p>
              <a:endParaRPr sz="2400"/>
            </a:p>
          </p:txBody>
        </p:sp>
        <p:sp>
          <p:nvSpPr>
            <p:cNvPr id="111" name="Google Shape;1177;p31">
              <a:extLst>
                <a:ext uri="{FF2B5EF4-FFF2-40B4-BE49-F238E27FC236}">
                  <a16:creationId xmlns:a16="http://schemas.microsoft.com/office/drawing/2014/main" id="{6B09ECAE-43B5-05A1-B52A-5CA729D3E7E1}"/>
                </a:ext>
              </a:extLst>
            </p:cNvPr>
            <p:cNvSpPr/>
            <p:nvPr/>
          </p:nvSpPr>
          <p:spPr>
            <a:xfrm>
              <a:off x="-50379325" y="3183175"/>
              <a:ext cx="52775" cy="34675"/>
            </a:xfrm>
            <a:custGeom>
              <a:avLst/>
              <a:gdLst/>
              <a:ahLst/>
              <a:cxnLst/>
              <a:rect l="l" t="t" r="r" b="b"/>
              <a:pathLst>
                <a:path w="2111" h="1387" extrusionOk="0">
                  <a:moveTo>
                    <a:pt x="1071" y="0"/>
                  </a:moveTo>
                  <a:cubicBezTo>
                    <a:pt x="473" y="0"/>
                    <a:pt x="0" y="473"/>
                    <a:pt x="0" y="1071"/>
                  </a:cubicBezTo>
                  <a:lnTo>
                    <a:pt x="0" y="1386"/>
                  </a:lnTo>
                  <a:cubicBezTo>
                    <a:pt x="315" y="1166"/>
                    <a:pt x="662" y="1103"/>
                    <a:pt x="1071" y="1103"/>
                  </a:cubicBezTo>
                  <a:cubicBezTo>
                    <a:pt x="1449" y="1103"/>
                    <a:pt x="1796" y="1166"/>
                    <a:pt x="2111" y="1386"/>
                  </a:cubicBezTo>
                  <a:lnTo>
                    <a:pt x="2111" y="1071"/>
                  </a:lnTo>
                  <a:cubicBezTo>
                    <a:pt x="2111" y="473"/>
                    <a:pt x="1638" y="0"/>
                    <a:pt x="1071" y="0"/>
                  </a:cubicBezTo>
                  <a:close/>
                </a:path>
              </a:pathLst>
            </a:custGeom>
            <a:grpFill/>
            <a:ln>
              <a:noFill/>
            </a:ln>
          </p:spPr>
          <p:txBody>
            <a:bodyPr spcFirstLastPara="1" wrap="square" lIns="121900" tIns="121900" rIns="121900" bIns="121900" anchor="ctr" anchorCtr="0">
              <a:noAutofit/>
            </a:bodyPr>
            <a:lstStyle/>
            <a:p>
              <a:endParaRPr sz="2400"/>
            </a:p>
          </p:txBody>
        </p:sp>
      </p:grpSp>
      <p:grpSp>
        <p:nvGrpSpPr>
          <p:cNvPr id="112" name="Google Shape;1178;p31">
            <a:extLst>
              <a:ext uri="{FF2B5EF4-FFF2-40B4-BE49-F238E27FC236}">
                <a16:creationId xmlns:a16="http://schemas.microsoft.com/office/drawing/2014/main" id="{026B5F14-15EC-E11F-A310-09DB475B738E}"/>
              </a:ext>
            </a:extLst>
          </p:cNvPr>
          <p:cNvGrpSpPr/>
          <p:nvPr/>
        </p:nvGrpSpPr>
        <p:grpSpPr>
          <a:xfrm>
            <a:off x="6278515" y="5302800"/>
            <a:ext cx="339297" cy="298316"/>
            <a:chOff x="-46779900" y="3588000"/>
            <a:chExt cx="300125" cy="263875"/>
          </a:xfrm>
          <a:solidFill>
            <a:schemeClr val="tx1"/>
          </a:solidFill>
        </p:grpSpPr>
        <p:sp>
          <p:nvSpPr>
            <p:cNvPr id="113" name="Google Shape;1179;p31">
              <a:extLst>
                <a:ext uri="{FF2B5EF4-FFF2-40B4-BE49-F238E27FC236}">
                  <a16:creationId xmlns:a16="http://schemas.microsoft.com/office/drawing/2014/main" id="{93396399-0BF6-58CD-6631-AC31D41C6642}"/>
                </a:ext>
              </a:extLst>
            </p:cNvPr>
            <p:cNvSpPr/>
            <p:nvPr/>
          </p:nvSpPr>
          <p:spPr>
            <a:xfrm>
              <a:off x="-46746025" y="3588000"/>
              <a:ext cx="230800" cy="263875"/>
            </a:xfrm>
            <a:custGeom>
              <a:avLst/>
              <a:gdLst/>
              <a:ahLst/>
              <a:cxnLst/>
              <a:rect l="l" t="t" r="r" b="b"/>
              <a:pathLst>
                <a:path w="9232" h="10555" extrusionOk="0">
                  <a:moveTo>
                    <a:pt x="4632" y="1"/>
                  </a:moveTo>
                  <a:cubicBezTo>
                    <a:pt x="3309" y="1"/>
                    <a:pt x="2017" y="442"/>
                    <a:pt x="1040" y="1355"/>
                  </a:cubicBezTo>
                  <a:cubicBezTo>
                    <a:pt x="694" y="1670"/>
                    <a:pt x="599" y="2206"/>
                    <a:pt x="851" y="2679"/>
                  </a:cubicBezTo>
                  <a:cubicBezTo>
                    <a:pt x="284" y="3403"/>
                    <a:pt x="1" y="4317"/>
                    <a:pt x="1" y="5262"/>
                  </a:cubicBezTo>
                  <a:lnTo>
                    <a:pt x="1" y="9484"/>
                  </a:lnTo>
                  <a:cubicBezTo>
                    <a:pt x="1" y="10082"/>
                    <a:pt x="473" y="10555"/>
                    <a:pt x="1072" y="10555"/>
                  </a:cubicBezTo>
                  <a:cubicBezTo>
                    <a:pt x="1670" y="10555"/>
                    <a:pt x="2143" y="10082"/>
                    <a:pt x="2143" y="9484"/>
                  </a:cubicBezTo>
                  <a:lnTo>
                    <a:pt x="2143" y="6680"/>
                  </a:lnTo>
                  <a:cubicBezTo>
                    <a:pt x="2143" y="6081"/>
                    <a:pt x="1670" y="5609"/>
                    <a:pt x="1072" y="5609"/>
                  </a:cubicBezTo>
                  <a:cubicBezTo>
                    <a:pt x="946" y="5609"/>
                    <a:pt x="851" y="5672"/>
                    <a:pt x="725" y="5703"/>
                  </a:cubicBezTo>
                  <a:lnTo>
                    <a:pt x="725" y="5262"/>
                  </a:lnTo>
                  <a:cubicBezTo>
                    <a:pt x="725" y="4474"/>
                    <a:pt x="946" y="3750"/>
                    <a:pt x="1387" y="3151"/>
                  </a:cubicBezTo>
                  <a:cubicBezTo>
                    <a:pt x="1499" y="3182"/>
                    <a:pt x="1620" y="3199"/>
                    <a:pt x="1745" y="3199"/>
                  </a:cubicBezTo>
                  <a:cubicBezTo>
                    <a:pt x="2005" y="3199"/>
                    <a:pt x="2276" y="3123"/>
                    <a:pt x="2489" y="2931"/>
                  </a:cubicBezTo>
                  <a:cubicBezTo>
                    <a:pt x="3057" y="2427"/>
                    <a:pt x="3836" y="2175"/>
                    <a:pt x="4616" y="2175"/>
                  </a:cubicBezTo>
                  <a:cubicBezTo>
                    <a:pt x="5396" y="2175"/>
                    <a:pt x="6176" y="2427"/>
                    <a:pt x="6743" y="2931"/>
                  </a:cubicBezTo>
                  <a:cubicBezTo>
                    <a:pt x="6942" y="3107"/>
                    <a:pt x="7187" y="3207"/>
                    <a:pt x="7468" y="3207"/>
                  </a:cubicBezTo>
                  <a:cubicBezTo>
                    <a:pt x="7588" y="3207"/>
                    <a:pt x="7714" y="3189"/>
                    <a:pt x="7845" y="3151"/>
                  </a:cubicBezTo>
                  <a:cubicBezTo>
                    <a:pt x="8286" y="3781"/>
                    <a:pt x="8507" y="4506"/>
                    <a:pt x="8507" y="5262"/>
                  </a:cubicBezTo>
                  <a:lnTo>
                    <a:pt x="8507" y="5703"/>
                  </a:lnTo>
                  <a:cubicBezTo>
                    <a:pt x="8412" y="5640"/>
                    <a:pt x="8286" y="5609"/>
                    <a:pt x="8160" y="5609"/>
                  </a:cubicBezTo>
                  <a:cubicBezTo>
                    <a:pt x="7562" y="5609"/>
                    <a:pt x="7089" y="6081"/>
                    <a:pt x="7089" y="6680"/>
                  </a:cubicBezTo>
                  <a:lnTo>
                    <a:pt x="7089" y="9484"/>
                  </a:lnTo>
                  <a:cubicBezTo>
                    <a:pt x="7089" y="10082"/>
                    <a:pt x="7562" y="10555"/>
                    <a:pt x="8160" y="10555"/>
                  </a:cubicBezTo>
                  <a:cubicBezTo>
                    <a:pt x="8759" y="10555"/>
                    <a:pt x="9232" y="10082"/>
                    <a:pt x="9232" y="9484"/>
                  </a:cubicBezTo>
                  <a:lnTo>
                    <a:pt x="9232" y="5262"/>
                  </a:lnTo>
                  <a:cubicBezTo>
                    <a:pt x="9232" y="4317"/>
                    <a:pt x="8948" y="3466"/>
                    <a:pt x="8412" y="2679"/>
                  </a:cubicBezTo>
                  <a:cubicBezTo>
                    <a:pt x="8664" y="2206"/>
                    <a:pt x="8570" y="1670"/>
                    <a:pt x="8223" y="1355"/>
                  </a:cubicBezTo>
                  <a:cubicBezTo>
                    <a:pt x="7215" y="442"/>
                    <a:pt x="5955" y="1"/>
                    <a:pt x="4632" y="1"/>
                  </a:cubicBezTo>
                  <a:close/>
                </a:path>
              </a:pathLst>
            </a:custGeom>
            <a:grpFill/>
            <a:ln>
              <a:noFill/>
            </a:ln>
          </p:spPr>
          <p:txBody>
            <a:bodyPr spcFirstLastPara="1" wrap="square" lIns="121900" tIns="121900" rIns="121900" bIns="121900" anchor="ctr" anchorCtr="0">
              <a:noAutofit/>
            </a:bodyPr>
            <a:lstStyle/>
            <a:p>
              <a:endParaRPr sz="2400"/>
            </a:p>
          </p:txBody>
        </p:sp>
        <p:sp>
          <p:nvSpPr>
            <p:cNvPr id="114" name="Google Shape;1180;p31">
              <a:extLst>
                <a:ext uri="{FF2B5EF4-FFF2-40B4-BE49-F238E27FC236}">
                  <a16:creationId xmlns:a16="http://schemas.microsoft.com/office/drawing/2014/main" id="{E9990B49-0DAF-81B8-84A5-72E64BF1CCC1}"/>
                </a:ext>
              </a:extLst>
            </p:cNvPr>
            <p:cNvSpPr/>
            <p:nvPr/>
          </p:nvSpPr>
          <p:spPr>
            <a:xfrm>
              <a:off x="-46674350" y="3710075"/>
              <a:ext cx="91400" cy="122900"/>
            </a:xfrm>
            <a:custGeom>
              <a:avLst/>
              <a:gdLst/>
              <a:ahLst/>
              <a:cxnLst/>
              <a:rect l="l" t="t" r="r" b="b"/>
              <a:pathLst>
                <a:path w="3656" h="4916" extrusionOk="0">
                  <a:moveTo>
                    <a:pt x="1765" y="1"/>
                  </a:moveTo>
                  <a:cubicBezTo>
                    <a:pt x="1544" y="1"/>
                    <a:pt x="1418" y="158"/>
                    <a:pt x="1418" y="348"/>
                  </a:cubicBezTo>
                  <a:lnTo>
                    <a:pt x="1418" y="2868"/>
                  </a:lnTo>
                  <a:cubicBezTo>
                    <a:pt x="1292" y="2805"/>
                    <a:pt x="1166" y="2773"/>
                    <a:pt x="1040" y="2773"/>
                  </a:cubicBezTo>
                  <a:cubicBezTo>
                    <a:pt x="473" y="2773"/>
                    <a:pt x="1" y="3246"/>
                    <a:pt x="1" y="3845"/>
                  </a:cubicBezTo>
                  <a:cubicBezTo>
                    <a:pt x="1" y="4443"/>
                    <a:pt x="473" y="4916"/>
                    <a:pt x="1040" y="4916"/>
                  </a:cubicBezTo>
                  <a:cubicBezTo>
                    <a:pt x="1639" y="4916"/>
                    <a:pt x="2111" y="4443"/>
                    <a:pt x="2111" y="3845"/>
                  </a:cubicBezTo>
                  <a:lnTo>
                    <a:pt x="2111" y="1450"/>
                  </a:lnTo>
                  <a:cubicBezTo>
                    <a:pt x="2363" y="1513"/>
                    <a:pt x="2521" y="1639"/>
                    <a:pt x="2584" y="1797"/>
                  </a:cubicBezTo>
                  <a:cubicBezTo>
                    <a:pt x="2868" y="2112"/>
                    <a:pt x="2931" y="2584"/>
                    <a:pt x="2836" y="3057"/>
                  </a:cubicBezTo>
                  <a:cubicBezTo>
                    <a:pt x="2773" y="3246"/>
                    <a:pt x="2899" y="3435"/>
                    <a:pt x="3057" y="3498"/>
                  </a:cubicBezTo>
                  <a:lnTo>
                    <a:pt x="3151" y="3498"/>
                  </a:lnTo>
                  <a:cubicBezTo>
                    <a:pt x="3309" y="3498"/>
                    <a:pt x="3466" y="3372"/>
                    <a:pt x="3498" y="3214"/>
                  </a:cubicBezTo>
                  <a:cubicBezTo>
                    <a:pt x="3655" y="2553"/>
                    <a:pt x="3529" y="1828"/>
                    <a:pt x="3151" y="1324"/>
                  </a:cubicBezTo>
                  <a:cubicBezTo>
                    <a:pt x="2899" y="1041"/>
                    <a:pt x="2552" y="820"/>
                    <a:pt x="2111" y="726"/>
                  </a:cubicBezTo>
                  <a:lnTo>
                    <a:pt x="2111" y="348"/>
                  </a:lnTo>
                  <a:cubicBezTo>
                    <a:pt x="2111" y="158"/>
                    <a:pt x="1954" y="1"/>
                    <a:pt x="1765" y="1"/>
                  </a:cubicBezTo>
                  <a:close/>
                </a:path>
              </a:pathLst>
            </a:custGeom>
            <a:grpFill/>
            <a:ln>
              <a:noFill/>
            </a:ln>
          </p:spPr>
          <p:txBody>
            <a:bodyPr spcFirstLastPara="1" wrap="square" lIns="121900" tIns="121900" rIns="121900" bIns="121900" anchor="ctr" anchorCtr="0">
              <a:noAutofit/>
            </a:bodyPr>
            <a:lstStyle/>
            <a:p>
              <a:endParaRPr sz="2400"/>
            </a:p>
          </p:txBody>
        </p:sp>
        <p:sp>
          <p:nvSpPr>
            <p:cNvPr id="115" name="Google Shape;1181;p31">
              <a:extLst>
                <a:ext uri="{FF2B5EF4-FFF2-40B4-BE49-F238E27FC236}">
                  <a16:creationId xmlns:a16="http://schemas.microsoft.com/office/drawing/2014/main" id="{90A49E6E-9068-8796-B91B-3D61C98700E9}"/>
                </a:ext>
              </a:extLst>
            </p:cNvPr>
            <p:cNvSpPr/>
            <p:nvPr/>
          </p:nvSpPr>
          <p:spPr>
            <a:xfrm>
              <a:off x="-46779900" y="3754200"/>
              <a:ext cx="17350" cy="70125"/>
            </a:xfrm>
            <a:custGeom>
              <a:avLst/>
              <a:gdLst/>
              <a:ahLst/>
              <a:cxnLst/>
              <a:rect l="l" t="t" r="r" b="b"/>
              <a:pathLst>
                <a:path w="694" h="2805" extrusionOk="0">
                  <a:moveTo>
                    <a:pt x="694" y="0"/>
                  </a:moveTo>
                  <a:cubicBezTo>
                    <a:pt x="253" y="347"/>
                    <a:pt x="1" y="819"/>
                    <a:pt x="1" y="1418"/>
                  </a:cubicBezTo>
                  <a:cubicBezTo>
                    <a:pt x="1" y="2017"/>
                    <a:pt x="253" y="2458"/>
                    <a:pt x="694" y="2804"/>
                  </a:cubicBezTo>
                  <a:lnTo>
                    <a:pt x="694" y="0"/>
                  </a:lnTo>
                  <a:close/>
                </a:path>
              </a:pathLst>
            </a:custGeom>
            <a:grpFill/>
            <a:ln>
              <a:noFill/>
            </a:ln>
          </p:spPr>
          <p:txBody>
            <a:bodyPr spcFirstLastPara="1" wrap="square" lIns="121900" tIns="121900" rIns="121900" bIns="121900" anchor="ctr" anchorCtr="0">
              <a:noAutofit/>
            </a:bodyPr>
            <a:lstStyle/>
            <a:p>
              <a:endParaRPr sz="2400"/>
            </a:p>
          </p:txBody>
        </p:sp>
        <p:sp>
          <p:nvSpPr>
            <p:cNvPr id="116" name="Google Shape;1182;p31">
              <a:extLst>
                <a:ext uri="{FF2B5EF4-FFF2-40B4-BE49-F238E27FC236}">
                  <a16:creationId xmlns:a16="http://schemas.microsoft.com/office/drawing/2014/main" id="{BBC046A2-E8A7-F383-8F65-EDCAA8350B7E}"/>
                </a:ext>
              </a:extLst>
            </p:cNvPr>
            <p:cNvSpPr/>
            <p:nvPr/>
          </p:nvSpPr>
          <p:spPr>
            <a:xfrm>
              <a:off x="-46497925" y="3754200"/>
              <a:ext cx="18150" cy="70125"/>
            </a:xfrm>
            <a:custGeom>
              <a:avLst/>
              <a:gdLst/>
              <a:ahLst/>
              <a:cxnLst/>
              <a:rect l="l" t="t" r="r" b="b"/>
              <a:pathLst>
                <a:path w="726" h="2805" extrusionOk="0">
                  <a:moveTo>
                    <a:pt x="1" y="0"/>
                  </a:moveTo>
                  <a:lnTo>
                    <a:pt x="1" y="2804"/>
                  </a:lnTo>
                  <a:cubicBezTo>
                    <a:pt x="442" y="2489"/>
                    <a:pt x="725" y="1954"/>
                    <a:pt x="725" y="1418"/>
                  </a:cubicBezTo>
                  <a:cubicBezTo>
                    <a:pt x="725" y="851"/>
                    <a:pt x="442" y="347"/>
                    <a:pt x="1" y="0"/>
                  </a:cubicBezTo>
                  <a:close/>
                </a:path>
              </a:pathLst>
            </a:custGeom>
            <a:grpFill/>
            <a:ln>
              <a:noFill/>
            </a:ln>
          </p:spPr>
          <p:txBody>
            <a:bodyPr spcFirstLastPara="1" wrap="square" lIns="121900" tIns="121900" rIns="121900" bIns="121900" anchor="ctr" anchorCtr="0">
              <a:noAutofit/>
            </a:bodyPr>
            <a:lstStyle/>
            <a:p>
              <a:endParaRPr sz="2400"/>
            </a:p>
          </p:txBody>
        </p:sp>
      </p:grpSp>
      <p:grpSp>
        <p:nvGrpSpPr>
          <p:cNvPr id="117" name="Google Shape;1183;p31">
            <a:extLst>
              <a:ext uri="{FF2B5EF4-FFF2-40B4-BE49-F238E27FC236}">
                <a16:creationId xmlns:a16="http://schemas.microsoft.com/office/drawing/2014/main" id="{7F1D550A-A4CC-E97B-2CDD-6C197D4C9CB6}"/>
              </a:ext>
            </a:extLst>
          </p:cNvPr>
          <p:cNvGrpSpPr/>
          <p:nvPr/>
        </p:nvGrpSpPr>
        <p:grpSpPr>
          <a:xfrm>
            <a:off x="4553260" y="5282302"/>
            <a:ext cx="340175" cy="339297"/>
            <a:chOff x="-50504575" y="3550975"/>
            <a:chExt cx="300900" cy="300125"/>
          </a:xfrm>
          <a:solidFill>
            <a:schemeClr val="tx1"/>
          </a:solidFill>
        </p:grpSpPr>
        <p:sp>
          <p:nvSpPr>
            <p:cNvPr id="118" name="Google Shape;1184;p31">
              <a:extLst>
                <a:ext uri="{FF2B5EF4-FFF2-40B4-BE49-F238E27FC236}">
                  <a16:creationId xmlns:a16="http://schemas.microsoft.com/office/drawing/2014/main" id="{076E027A-3AA1-FB98-6261-72A882749C56}"/>
                </a:ext>
              </a:extLst>
            </p:cNvPr>
            <p:cNvSpPr/>
            <p:nvPr/>
          </p:nvSpPr>
          <p:spPr>
            <a:xfrm>
              <a:off x="-50504575" y="3550975"/>
              <a:ext cx="300900" cy="176475"/>
            </a:xfrm>
            <a:custGeom>
              <a:avLst/>
              <a:gdLst/>
              <a:ahLst/>
              <a:cxnLst/>
              <a:rect l="l" t="t" r="r" b="b"/>
              <a:pathLst>
                <a:path w="12036" h="7059" extrusionOk="0">
                  <a:moveTo>
                    <a:pt x="1072" y="1"/>
                  </a:moveTo>
                  <a:cubicBezTo>
                    <a:pt x="473" y="1"/>
                    <a:pt x="1" y="474"/>
                    <a:pt x="1" y="1072"/>
                  </a:cubicBezTo>
                  <a:cubicBezTo>
                    <a:pt x="1" y="1671"/>
                    <a:pt x="473" y="2143"/>
                    <a:pt x="1072" y="2143"/>
                  </a:cubicBezTo>
                  <a:cubicBezTo>
                    <a:pt x="1545" y="2143"/>
                    <a:pt x="1891" y="1828"/>
                    <a:pt x="2049" y="1419"/>
                  </a:cubicBezTo>
                  <a:lnTo>
                    <a:pt x="3592" y="1419"/>
                  </a:lnTo>
                  <a:cubicBezTo>
                    <a:pt x="2364" y="2175"/>
                    <a:pt x="1576" y="3467"/>
                    <a:pt x="1450" y="4916"/>
                  </a:cubicBezTo>
                  <a:lnTo>
                    <a:pt x="1072" y="4916"/>
                  </a:lnTo>
                  <a:cubicBezTo>
                    <a:pt x="883" y="4916"/>
                    <a:pt x="726" y="5073"/>
                    <a:pt x="726" y="5294"/>
                  </a:cubicBezTo>
                  <a:lnTo>
                    <a:pt x="726" y="6712"/>
                  </a:lnTo>
                  <a:cubicBezTo>
                    <a:pt x="726" y="6901"/>
                    <a:pt x="883" y="7058"/>
                    <a:pt x="1072" y="7058"/>
                  </a:cubicBezTo>
                  <a:lnTo>
                    <a:pt x="2490" y="7058"/>
                  </a:lnTo>
                  <a:cubicBezTo>
                    <a:pt x="2679" y="7058"/>
                    <a:pt x="2836" y="6901"/>
                    <a:pt x="2836" y="6712"/>
                  </a:cubicBezTo>
                  <a:lnTo>
                    <a:pt x="2836" y="5294"/>
                  </a:lnTo>
                  <a:cubicBezTo>
                    <a:pt x="2836" y="5073"/>
                    <a:pt x="2679" y="4916"/>
                    <a:pt x="2490" y="4916"/>
                  </a:cubicBezTo>
                  <a:lnTo>
                    <a:pt x="2175" y="4916"/>
                  </a:lnTo>
                  <a:cubicBezTo>
                    <a:pt x="2332" y="3309"/>
                    <a:pt x="3435" y="2017"/>
                    <a:pt x="4979" y="1576"/>
                  </a:cubicBezTo>
                  <a:lnTo>
                    <a:pt x="4979" y="1765"/>
                  </a:lnTo>
                  <a:cubicBezTo>
                    <a:pt x="4979" y="1986"/>
                    <a:pt x="5136" y="2143"/>
                    <a:pt x="5325" y="2143"/>
                  </a:cubicBezTo>
                  <a:lnTo>
                    <a:pt x="6743" y="2143"/>
                  </a:lnTo>
                  <a:cubicBezTo>
                    <a:pt x="6932" y="2143"/>
                    <a:pt x="7090" y="1986"/>
                    <a:pt x="7090" y="1765"/>
                  </a:cubicBezTo>
                  <a:lnTo>
                    <a:pt x="7090" y="1576"/>
                  </a:lnTo>
                  <a:cubicBezTo>
                    <a:pt x="8633" y="2017"/>
                    <a:pt x="9736" y="3340"/>
                    <a:pt x="9893" y="4916"/>
                  </a:cubicBezTo>
                  <a:lnTo>
                    <a:pt x="9578" y="4916"/>
                  </a:lnTo>
                  <a:cubicBezTo>
                    <a:pt x="9389" y="4916"/>
                    <a:pt x="9232" y="5073"/>
                    <a:pt x="9232" y="5294"/>
                  </a:cubicBezTo>
                  <a:lnTo>
                    <a:pt x="9232" y="6712"/>
                  </a:lnTo>
                  <a:cubicBezTo>
                    <a:pt x="9232" y="6901"/>
                    <a:pt x="9389" y="7058"/>
                    <a:pt x="9578" y="7058"/>
                  </a:cubicBezTo>
                  <a:lnTo>
                    <a:pt x="10996" y="7058"/>
                  </a:lnTo>
                  <a:cubicBezTo>
                    <a:pt x="11185" y="7058"/>
                    <a:pt x="11343" y="6901"/>
                    <a:pt x="11343" y="6712"/>
                  </a:cubicBezTo>
                  <a:lnTo>
                    <a:pt x="11343" y="5294"/>
                  </a:lnTo>
                  <a:cubicBezTo>
                    <a:pt x="11343" y="5073"/>
                    <a:pt x="11185" y="4916"/>
                    <a:pt x="10996" y="4916"/>
                  </a:cubicBezTo>
                  <a:lnTo>
                    <a:pt x="10587" y="4916"/>
                  </a:lnTo>
                  <a:cubicBezTo>
                    <a:pt x="10492" y="3467"/>
                    <a:pt x="9704" y="2175"/>
                    <a:pt x="8476" y="1419"/>
                  </a:cubicBezTo>
                  <a:lnTo>
                    <a:pt x="10020" y="1419"/>
                  </a:lnTo>
                  <a:cubicBezTo>
                    <a:pt x="10146" y="1860"/>
                    <a:pt x="10555" y="2143"/>
                    <a:pt x="10996" y="2143"/>
                  </a:cubicBezTo>
                  <a:cubicBezTo>
                    <a:pt x="11563" y="2143"/>
                    <a:pt x="12036" y="1671"/>
                    <a:pt x="12036" y="1072"/>
                  </a:cubicBezTo>
                  <a:cubicBezTo>
                    <a:pt x="12036" y="474"/>
                    <a:pt x="11563" y="1"/>
                    <a:pt x="10996" y="1"/>
                  </a:cubicBezTo>
                  <a:cubicBezTo>
                    <a:pt x="10524" y="1"/>
                    <a:pt x="10146" y="285"/>
                    <a:pt x="9988" y="726"/>
                  </a:cubicBezTo>
                  <a:lnTo>
                    <a:pt x="7090" y="726"/>
                  </a:lnTo>
                  <a:lnTo>
                    <a:pt x="7090" y="379"/>
                  </a:lnTo>
                  <a:cubicBezTo>
                    <a:pt x="7090" y="159"/>
                    <a:pt x="6932" y="1"/>
                    <a:pt x="6743" y="1"/>
                  </a:cubicBezTo>
                  <a:lnTo>
                    <a:pt x="5325" y="1"/>
                  </a:lnTo>
                  <a:cubicBezTo>
                    <a:pt x="5105" y="1"/>
                    <a:pt x="4979" y="159"/>
                    <a:pt x="4979" y="379"/>
                  </a:cubicBezTo>
                  <a:lnTo>
                    <a:pt x="4979" y="726"/>
                  </a:lnTo>
                  <a:lnTo>
                    <a:pt x="2049" y="726"/>
                  </a:lnTo>
                  <a:cubicBezTo>
                    <a:pt x="1891" y="316"/>
                    <a:pt x="1545" y="1"/>
                    <a:pt x="1072" y="1"/>
                  </a:cubicBezTo>
                  <a:close/>
                </a:path>
              </a:pathLst>
            </a:custGeom>
            <a:grpFill/>
            <a:ln>
              <a:noFill/>
            </a:ln>
          </p:spPr>
          <p:txBody>
            <a:bodyPr spcFirstLastPara="1" wrap="square" lIns="121900" tIns="121900" rIns="121900" bIns="121900" anchor="ctr" anchorCtr="0">
              <a:noAutofit/>
            </a:bodyPr>
            <a:lstStyle/>
            <a:p>
              <a:endParaRPr sz="2400"/>
            </a:p>
          </p:txBody>
        </p:sp>
        <p:sp>
          <p:nvSpPr>
            <p:cNvPr id="119" name="Google Shape;1185;p31">
              <a:extLst>
                <a:ext uri="{FF2B5EF4-FFF2-40B4-BE49-F238E27FC236}">
                  <a16:creationId xmlns:a16="http://schemas.microsoft.com/office/drawing/2014/main" id="{FA1188D5-1FBE-7926-4CD1-366B49295405}"/>
                </a:ext>
              </a:extLst>
            </p:cNvPr>
            <p:cNvSpPr/>
            <p:nvPr/>
          </p:nvSpPr>
          <p:spPr>
            <a:xfrm>
              <a:off x="-50432100" y="3622650"/>
              <a:ext cx="157550" cy="175675"/>
            </a:xfrm>
            <a:custGeom>
              <a:avLst/>
              <a:gdLst/>
              <a:ahLst/>
              <a:cxnLst/>
              <a:rect l="l" t="t" r="r" b="b"/>
              <a:pathLst>
                <a:path w="6302" h="7027" extrusionOk="0">
                  <a:moveTo>
                    <a:pt x="3182" y="1"/>
                  </a:moveTo>
                  <a:cubicBezTo>
                    <a:pt x="3064" y="1"/>
                    <a:pt x="2946" y="64"/>
                    <a:pt x="2899" y="190"/>
                  </a:cubicBezTo>
                  <a:lnTo>
                    <a:pt x="95" y="5105"/>
                  </a:lnTo>
                  <a:cubicBezTo>
                    <a:pt x="0" y="5231"/>
                    <a:pt x="0" y="5357"/>
                    <a:pt x="95" y="5451"/>
                  </a:cubicBezTo>
                  <a:lnTo>
                    <a:pt x="1103" y="7026"/>
                  </a:lnTo>
                  <a:lnTo>
                    <a:pt x="2804" y="7026"/>
                  </a:lnTo>
                  <a:lnTo>
                    <a:pt x="2804" y="5577"/>
                  </a:lnTo>
                  <a:cubicBezTo>
                    <a:pt x="2426" y="5420"/>
                    <a:pt x="2111" y="5010"/>
                    <a:pt x="2111" y="4569"/>
                  </a:cubicBezTo>
                  <a:cubicBezTo>
                    <a:pt x="2111" y="4002"/>
                    <a:pt x="2584" y="3529"/>
                    <a:pt x="3151" y="3529"/>
                  </a:cubicBezTo>
                  <a:cubicBezTo>
                    <a:pt x="3749" y="3529"/>
                    <a:pt x="4222" y="4002"/>
                    <a:pt x="4222" y="4569"/>
                  </a:cubicBezTo>
                  <a:cubicBezTo>
                    <a:pt x="4222" y="5042"/>
                    <a:pt x="3939" y="5420"/>
                    <a:pt x="3529" y="5577"/>
                  </a:cubicBezTo>
                  <a:lnTo>
                    <a:pt x="3529" y="7026"/>
                  </a:lnTo>
                  <a:lnTo>
                    <a:pt x="5199" y="7026"/>
                  </a:lnTo>
                  <a:lnTo>
                    <a:pt x="6238" y="5451"/>
                  </a:lnTo>
                  <a:cubicBezTo>
                    <a:pt x="6301" y="5325"/>
                    <a:pt x="6301" y="5199"/>
                    <a:pt x="6238" y="5105"/>
                  </a:cubicBezTo>
                  <a:lnTo>
                    <a:pt x="3466" y="190"/>
                  </a:lnTo>
                  <a:cubicBezTo>
                    <a:pt x="3419" y="64"/>
                    <a:pt x="3301" y="1"/>
                    <a:pt x="3182" y="1"/>
                  </a:cubicBezTo>
                  <a:close/>
                </a:path>
              </a:pathLst>
            </a:custGeom>
            <a:grpFill/>
            <a:ln>
              <a:noFill/>
            </a:ln>
          </p:spPr>
          <p:txBody>
            <a:bodyPr spcFirstLastPara="1" wrap="square" lIns="121900" tIns="121900" rIns="121900" bIns="121900" anchor="ctr" anchorCtr="0">
              <a:noAutofit/>
            </a:bodyPr>
            <a:lstStyle/>
            <a:p>
              <a:endParaRPr sz="2400"/>
            </a:p>
          </p:txBody>
        </p:sp>
        <p:sp>
          <p:nvSpPr>
            <p:cNvPr id="120" name="Google Shape;1186;p31">
              <a:extLst>
                <a:ext uri="{FF2B5EF4-FFF2-40B4-BE49-F238E27FC236}">
                  <a16:creationId xmlns:a16="http://schemas.microsoft.com/office/drawing/2014/main" id="{7F8E1A77-823E-F496-B33C-51CA6936558A}"/>
                </a:ext>
              </a:extLst>
            </p:cNvPr>
            <p:cNvSpPr/>
            <p:nvPr/>
          </p:nvSpPr>
          <p:spPr>
            <a:xfrm>
              <a:off x="-50414775" y="3815625"/>
              <a:ext cx="122900" cy="35475"/>
            </a:xfrm>
            <a:custGeom>
              <a:avLst/>
              <a:gdLst/>
              <a:ahLst/>
              <a:cxnLst/>
              <a:rect l="l" t="t" r="r" b="b"/>
              <a:pathLst>
                <a:path w="4916" h="1419" extrusionOk="0">
                  <a:moveTo>
                    <a:pt x="347" y="1"/>
                  </a:moveTo>
                  <a:cubicBezTo>
                    <a:pt x="158" y="1"/>
                    <a:pt x="0" y="158"/>
                    <a:pt x="0" y="379"/>
                  </a:cubicBezTo>
                  <a:lnTo>
                    <a:pt x="0" y="1072"/>
                  </a:lnTo>
                  <a:cubicBezTo>
                    <a:pt x="0" y="1261"/>
                    <a:pt x="158" y="1418"/>
                    <a:pt x="347" y="1418"/>
                  </a:cubicBezTo>
                  <a:lnTo>
                    <a:pt x="4569" y="1418"/>
                  </a:lnTo>
                  <a:cubicBezTo>
                    <a:pt x="4758" y="1418"/>
                    <a:pt x="4915" y="1261"/>
                    <a:pt x="4915" y="1072"/>
                  </a:cubicBezTo>
                  <a:lnTo>
                    <a:pt x="4915" y="379"/>
                  </a:lnTo>
                  <a:cubicBezTo>
                    <a:pt x="4915" y="190"/>
                    <a:pt x="4758" y="1"/>
                    <a:pt x="4569" y="1"/>
                  </a:cubicBezTo>
                  <a:close/>
                </a:path>
              </a:pathLst>
            </a:custGeom>
            <a:grpFill/>
            <a:ln>
              <a:noFill/>
            </a:ln>
          </p:spPr>
          <p:txBody>
            <a:bodyPr spcFirstLastPara="1" wrap="square" lIns="121900" tIns="121900" rIns="121900" bIns="121900" anchor="ctr" anchorCtr="0">
              <a:noAutofit/>
            </a:bodyPr>
            <a:lstStyle/>
            <a:p>
              <a:endParaRPr sz="2400"/>
            </a:p>
          </p:txBody>
        </p:sp>
        <p:sp>
          <p:nvSpPr>
            <p:cNvPr id="121" name="Google Shape;1187;p31">
              <a:extLst>
                <a:ext uri="{FF2B5EF4-FFF2-40B4-BE49-F238E27FC236}">
                  <a16:creationId xmlns:a16="http://schemas.microsoft.com/office/drawing/2014/main" id="{2EA1367D-D623-AE43-AE14-E350DC502025}"/>
                </a:ext>
              </a:extLst>
            </p:cNvPr>
            <p:cNvSpPr/>
            <p:nvPr/>
          </p:nvSpPr>
          <p:spPr>
            <a:xfrm>
              <a:off x="-50362000" y="3727425"/>
              <a:ext cx="18125" cy="17350"/>
            </a:xfrm>
            <a:custGeom>
              <a:avLst/>
              <a:gdLst/>
              <a:ahLst/>
              <a:cxnLst/>
              <a:rect l="l" t="t" r="r" b="b"/>
              <a:pathLst>
                <a:path w="725" h="694" extrusionOk="0">
                  <a:moveTo>
                    <a:pt x="347" y="0"/>
                  </a:moveTo>
                  <a:cubicBezTo>
                    <a:pt x="158" y="0"/>
                    <a:pt x="0" y="158"/>
                    <a:pt x="0" y="347"/>
                  </a:cubicBezTo>
                  <a:cubicBezTo>
                    <a:pt x="0" y="536"/>
                    <a:pt x="158" y="693"/>
                    <a:pt x="347" y="693"/>
                  </a:cubicBezTo>
                  <a:cubicBezTo>
                    <a:pt x="567" y="693"/>
                    <a:pt x="725" y="536"/>
                    <a:pt x="725" y="347"/>
                  </a:cubicBezTo>
                  <a:cubicBezTo>
                    <a:pt x="725" y="158"/>
                    <a:pt x="567" y="0"/>
                    <a:pt x="347" y="0"/>
                  </a:cubicBezTo>
                  <a:close/>
                </a:path>
              </a:pathLst>
            </a:custGeom>
            <a:grpFill/>
            <a:ln>
              <a:noFill/>
            </a:ln>
          </p:spPr>
          <p:txBody>
            <a:bodyPr spcFirstLastPara="1" wrap="square" lIns="121900" tIns="121900" rIns="121900" bIns="121900" anchor="ctr" anchorCtr="0">
              <a:noAutofit/>
            </a:bodyPr>
            <a:lstStyle/>
            <a:p>
              <a:endParaRPr sz="2400"/>
            </a:p>
          </p:txBody>
        </p:sp>
      </p:grpSp>
      <p:sp>
        <p:nvSpPr>
          <p:cNvPr id="122" name="TextBox 121">
            <a:extLst>
              <a:ext uri="{FF2B5EF4-FFF2-40B4-BE49-F238E27FC236}">
                <a16:creationId xmlns:a16="http://schemas.microsoft.com/office/drawing/2014/main" id="{6B4D7648-FBA3-2D1D-D19C-FAD45C558526}"/>
              </a:ext>
            </a:extLst>
          </p:cNvPr>
          <p:cNvSpPr txBox="1"/>
          <p:nvPr/>
        </p:nvSpPr>
        <p:spPr>
          <a:xfrm>
            <a:off x="7282387" y="1340632"/>
            <a:ext cx="2627967" cy="1404231"/>
          </a:xfrm>
          <a:prstGeom prst="rect">
            <a:avLst/>
          </a:prstGeom>
          <a:noFill/>
        </p:spPr>
        <p:txBody>
          <a:bodyPr wrap="square">
            <a:spAutoFit/>
          </a:bodyPr>
          <a:lstStyle/>
          <a:p>
            <a:pPr algn="justLow" rtl="1">
              <a:lnSpc>
                <a:spcPct val="150000"/>
              </a:lnSpc>
            </a:pPr>
            <a:r>
              <a:rPr lang="fa-IR" sz="1600" b="1" dirty="0">
                <a:latin typeface="Kalameh" pitchFamily="2" charset="-78"/>
                <a:cs typeface="B Titr" panose="00000700000000000000" pitchFamily="2" charset="-78"/>
              </a:rPr>
              <a:t>تیتر عنوان را وارد نمایید</a:t>
            </a:r>
          </a:p>
          <a:p>
            <a:pPr algn="justLow" rtl="1">
              <a:lnSpc>
                <a:spcPct val="15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400" dirty="0"/>
          </a:p>
        </p:txBody>
      </p:sp>
      <p:sp>
        <p:nvSpPr>
          <p:cNvPr id="123" name="TextBox 122">
            <a:extLst>
              <a:ext uri="{FF2B5EF4-FFF2-40B4-BE49-F238E27FC236}">
                <a16:creationId xmlns:a16="http://schemas.microsoft.com/office/drawing/2014/main" id="{B3672F38-60C8-E534-ACE3-57A629A6FE1A}"/>
              </a:ext>
            </a:extLst>
          </p:cNvPr>
          <p:cNvSpPr txBox="1"/>
          <p:nvPr/>
        </p:nvSpPr>
        <p:spPr>
          <a:xfrm>
            <a:off x="7894395" y="2975706"/>
            <a:ext cx="2627967" cy="1404231"/>
          </a:xfrm>
          <a:prstGeom prst="rect">
            <a:avLst/>
          </a:prstGeom>
          <a:noFill/>
        </p:spPr>
        <p:txBody>
          <a:bodyPr wrap="square">
            <a:spAutoFit/>
          </a:bodyPr>
          <a:lstStyle/>
          <a:p>
            <a:pPr algn="justLow" rtl="1">
              <a:lnSpc>
                <a:spcPct val="150000"/>
              </a:lnSpc>
            </a:pPr>
            <a:r>
              <a:rPr lang="fa-IR" sz="1600" b="1" dirty="0">
                <a:latin typeface="Kalameh" pitchFamily="2" charset="-78"/>
                <a:cs typeface="B Titr" panose="00000700000000000000" pitchFamily="2" charset="-78"/>
              </a:rPr>
              <a:t>تیتر عنوان را وارد نمایید</a:t>
            </a:r>
          </a:p>
          <a:p>
            <a:pPr algn="justLow" rtl="1">
              <a:lnSpc>
                <a:spcPct val="15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400" dirty="0"/>
          </a:p>
        </p:txBody>
      </p:sp>
      <p:sp>
        <p:nvSpPr>
          <p:cNvPr id="124" name="TextBox 123">
            <a:extLst>
              <a:ext uri="{FF2B5EF4-FFF2-40B4-BE49-F238E27FC236}">
                <a16:creationId xmlns:a16="http://schemas.microsoft.com/office/drawing/2014/main" id="{7608517D-1D91-CA62-24FB-4AB6436043B1}"/>
              </a:ext>
            </a:extLst>
          </p:cNvPr>
          <p:cNvSpPr txBox="1"/>
          <p:nvPr/>
        </p:nvSpPr>
        <p:spPr>
          <a:xfrm>
            <a:off x="7355555" y="4814658"/>
            <a:ext cx="2627967" cy="1404231"/>
          </a:xfrm>
          <a:prstGeom prst="rect">
            <a:avLst/>
          </a:prstGeom>
          <a:noFill/>
        </p:spPr>
        <p:txBody>
          <a:bodyPr wrap="square">
            <a:spAutoFit/>
          </a:bodyPr>
          <a:lstStyle/>
          <a:p>
            <a:pPr algn="justLow" rtl="1">
              <a:lnSpc>
                <a:spcPct val="150000"/>
              </a:lnSpc>
            </a:pPr>
            <a:r>
              <a:rPr lang="fa-IR" sz="1600" b="1" dirty="0">
                <a:latin typeface="Kalameh" pitchFamily="2" charset="-78"/>
                <a:cs typeface="B Titr" panose="00000700000000000000" pitchFamily="2" charset="-78"/>
              </a:rPr>
              <a:t>تیتر عنوان را وارد نمایید</a:t>
            </a:r>
          </a:p>
          <a:p>
            <a:pPr algn="justLow" rtl="1">
              <a:lnSpc>
                <a:spcPct val="15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400" dirty="0"/>
          </a:p>
        </p:txBody>
      </p:sp>
      <p:sp>
        <p:nvSpPr>
          <p:cNvPr id="125" name="TextBox 124">
            <a:extLst>
              <a:ext uri="{FF2B5EF4-FFF2-40B4-BE49-F238E27FC236}">
                <a16:creationId xmlns:a16="http://schemas.microsoft.com/office/drawing/2014/main" id="{1F7763A4-6B3D-BD09-1016-C3FB9199D400}"/>
              </a:ext>
            </a:extLst>
          </p:cNvPr>
          <p:cNvSpPr txBox="1"/>
          <p:nvPr/>
        </p:nvSpPr>
        <p:spPr>
          <a:xfrm>
            <a:off x="1352217" y="1418084"/>
            <a:ext cx="2554329" cy="1404231"/>
          </a:xfrm>
          <a:prstGeom prst="rect">
            <a:avLst/>
          </a:prstGeom>
          <a:noFill/>
        </p:spPr>
        <p:txBody>
          <a:bodyPr wrap="square">
            <a:spAutoFit/>
          </a:bodyPr>
          <a:lstStyle/>
          <a:p>
            <a:pPr algn="justLow" rtl="1">
              <a:lnSpc>
                <a:spcPct val="150000"/>
              </a:lnSpc>
            </a:pPr>
            <a:r>
              <a:rPr lang="fa-IR" sz="1600" b="1" dirty="0">
                <a:latin typeface="Kalameh" pitchFamily="2" charset="-78"/>
                <a:cs typeface="B Titr" panose="00000700000000000000" pitchFamily="2" charset="-78"/>
              </a:rPr>
              <a:t>تیتر عنوان را وارد نمایید</a:t>
            </a:r>
          </a:p>
          <a:p>
            <a:pPr algn="justLow" rtl="1">
              <a:lnSpc>
                <a:spcPct val="15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400" dirty="0"/>
          </a:p>
        </p:txBody>
      </p:sp>
      <p:sp>
        <p:nvSpPr>
          <p:cNvPr id="126" name="TextBox 125">
            <a:extLst>
              <a:ext uri="{FF2B5EF4-FFF2-40B4-BE49-F238E27FC236}">
                <a16:creationId xmlns:a16="http://schemas.microsoft.com/office/drawing/2014/main" id="{03999C48-CFC6-10F3-3915-C9355A2AA945}"/>
              </a:ext>
            </a:extLst>
          </p:cNvPr>
          <p:cNvSpPr txBox="1"/>
          <p:nvPr/>
        </p:nvSpPr>
        <p:spPr>
          <a:xfrm>
            <a:off x="616942" y="3202365"/>
            <a:ext cx="2554329" cy="1404231"/>
          </a:xfrm>
          <a:prstGeom prst="rect">
            <a:avLst/>
          </a:prstGeom>
          <a:noFill/>
        </p:spPr>
        <p:txBody>
          <a:bodyPr wrap="square">
            <a:spAutoFit/>
          </a:bodyPr>
          <a:lstStyle/>
          <a:p>
            <a:pPr algn="justLow" rtl="1">
              <a:lnSpc>
                <a:spcPct val="150000"/>
              </a:lnSpc>
            </a:pPr>
            <a:r>
              <a:rPr lang="fa-IR" sz="1600" b="1" dirty="0">
                <a:latin typeface="Kalameh" pitchFamily="2" charset="-78"/>
                <a:cs typeface="B Titr" panose="00000700000000000000" pitchFamily="2" charset="-78"/>
              </a:rPr>
              <a:t>تیتر عنوان را وارد نمایید</a:t>
            </a:r>
          </a:p>
          <a:p>
            <a:pPr algn="justLow" rtl="1">
              <a:lnSpc>
                <a:spcPct val="15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400" dirty="0"/>
          </a:p>
        </p:txBody>
      </p:sp>
      <p:sp>
        <p:nvSpPr>
          <p:cNvPr id="127" name="TextBox 126">
            <a:extLst>
              <a:ext uri="{FF2B5EF4-FFF2-40B4-BE49-F238E27FC236}">
                <a16:creationId xmlns:a16="http://schemas.microsoft.com/office/drawing/2014/main" id="{FAF3CAA3-1D65-964B-A856-E970C0A4B68A}"/>
              </a:ext>
            </a:extLst>
          </p:cNvPr>
          <p:cNvSpPr txBox="1"/>
          <p:nvPr/>
        </p:nvSpPr>
        <p:spPr>
          <a:xfrm>
            <a:off x="1263875" y="4911484"/>
            <a:ext cx="2554329" cy="1404231"/>
          </a:xfrm>
          <a:prstGeom prst="rect">
            <a:avLst/>
          </a:prstGeom>
          <a:noFill/>
        </p:spPr>
        <p:txBody>
          <a:bodyPr wrap="square">
            <a:spAutoFit/>
          </a:bodyPr>
          <a:lstStyle/>
          <a:p>
            <a:pPr algn="justLow" rtl="1">
              <a:lnSpc>
                <a:spcPct val="150000"/>
              </a:lnSpc>
            </a:pPr>
            <a:r>
              <a:rPr lang="fa-IR" sz="1600" b="1" dirty="0">
                <a:latin typeface="Kalameh" pitchFamily="2" charset="-78"/>
                <a:cs typeface="B Titr" panose="00000700000000000000" pitchFamily="2" charset="-78"/>
              </a:rPr>
              <a:t>تیتر عنوان را وارد نمایید</a:t>
            </a:r>
          </a:p>
          <a:p>
            <a:pPr algn="justLow" rtl="1">
              <a:lnSpc>
                <a:spcPct val="15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400" dirty="0"/>
          </a:p>
        </p:txBody>
      </p:sp>
      <p:sp>
        <p:nvSpPr>
          <p:cNvPr id="128" name="Rectangle: Rounded Corners 127">
            <a:extLst>
              <a:ext uri="{FF2B5EF4-FFF2-40B4-BE49-F238E27FC236}">
                <a16:creationId xmlns:a16="http://schemas.microsoft.com/office/drawing/2014/main" id="{3A1039F4-066E-9A4B-452A-658387A15D52}"/>
              </a:ext>
            </a:extLst>
          </p:cNvPr>
          <p:cNvSpPr/>
          <p:nvPr/>
        </p:nvSpPr>
        <p:spPr>
          <a:xfrm>
            <a:off x="8974318" y="318402"/>
            <a:ext cx="1970917" cy="596418"/>
          </a:xfrm>
          <a:prstGeom prst="roundRect">
            <a:avLst>
              <a:gd name="adj" fmla="val 50000"/>
            </a:avLst>
          </a:pr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9" name="TextBox 128">
            <a:extLst>
              <a:ext uri="{FF2B5EF4-FFF2-40B4-BE49-F238E27FC236}">
                <a16:creationId xmlns:a16="http://schemas.microsoft.com/office/drawing/2014/main" id="{805E553D-3D4E-5AB2-BAE1-D10A756F0E3A}"/>
              </a:ext>
            </a:extLst>
          </p:cNvPr>
          <p:cNvSpPr txBox="1"/>
          <p:nvPr/>
        </p:nvSpPr>
        <p:spPr>
          <a:xfrm>
            <a:off x="8487556" y="656254"/>
            <a:ext cx="2468644" cy="307777"/>
          </a:xfrm>
          <a:prstGeom prst="rect">
            <a:avLst/>
          </a:prstGeom>
          <a:noFill/>
          <a:ln>
            <a:noFill/>
          </a:ln>
        </p:spPr>
        <p:txBody>
          <a:bodyPr wrap="square" rtlCol="0">
            <a:spAutoFit/>
          </a:bodyPr>
          <a:lstStyle/>
          <a:p>
            <a:r>
              <a:rPr lang="fa-IR" sz="1400" dirty="0">
                <a:solidFill>
                  <a:schemeClr val="tx1">
                    <a:lumMod val="65000"/>
                    <a:lumOff val="35000"/>
                  </a:schemeClr>
                </a:solidFill>
                <a:cs typeface="B Titr" panose="00000700000000000000" pitchFamily="2" charset="-78"/>
              </a:rPr>
              <a:t>زیر عنـوان اصلــی را وارد کـنید</a:t>
            </a:r>
            <a:endParaRPr lang="en-US" sz="1400" dirty="0">
              <a:solidFill>
                <a:schemeClr val="tx1">
                  <a:lumMod val="65000"/>
                  <a:lumOff val="35000"/>
                </a:schemeClr>
              </a:solidFill>
              <a:cs typeface="B Titr" panose="00000700000000000000" pitchFamily="2" charset="-78"/>
            </a:endParaRPr>
          </a:p>
        </p:txBody>
      </p:sp>
      <p:sp>
        <p:nvSpPr>
          <p:cNvPr id="130" name="TextBox 129">
            <a:extLst>
              <a:ext uri="{FF2B5EF4-FFF2-40B4-BE49-F238E27FC236}">
                <a16:creationId xmlns:a16="http://schemas.microsoft.com/office/drawing/2014/main" id="{4ECD23D5-1F2C-9B10-56B9-1E4E3B57E3FB}"/>
              </a:ext>
            </a:extLst>
          </p:cNvPr>
          <p:cNvSpPr txBox="1"/>
          <p:nvPr/>
        </p:nvSpPr>
        <p:spPr>
          <a:xfrm>
            <a:off x="9231563" y="266726"/>
            <a:ext cx="1725503" cy="369332"/>
          </a:xfrm>
          <a:prstGeom prst="rect">
            <a:avLst/>
          </a:prstGeom>
          <a:noFill/>
        </p:spPr>
        <p:txBody>
          <a:bodyPr wrap="square" rtlCol="0">
            <a:spAutoFit/>
          </a:bodyPr>
          <a:lstStyle/>
          <a:p>
            <a:pPr algn="ctr" rtl="1"/>
            <a:r>
              <a:rPr lang="fa-IR" dirty="0">
                <a:cs typeface="B Titr" panose="00000700000000000000" pitchFamily="2" charset="-78"/>
              </a:rPr>
              <a:t>تیتر عنوان موضوع</a:t>
            </a:r>
            <a:endParaRPr lang="en-US" dirty="0">
              <a:cs typeface="B Titr" panose="00000700000000000000" pitchFamily="2" charset="-78"/>
            </a:endParaRPr>
          </a:p>
        </p:txBody>
      </p:sp>
    </p:spTree>
    <p:extLst>
      <p:ext uri="{BB962C8B-B14F-4D97-AF65-F5344CB8AC3E}">
        <p14:creationId xmlns:p14="http://schemas.microsoft.com/office/powerpoint/2010/main" val="3495933021"/>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30"/>
                                        </p:tgtEl>
                                        <p:attrNameLst>
                                          <p:attrName>style.visibility</p:attrName>
                                        </p:attrNameLst>
                                      </p:cBhvr>
                                      <p:to>
                                        <p:strVal val="visible"/>
                                      </p:to>
                                    </p:set>
                                    <p:animEffect transition="in" filter="randombar(horizontal)">
                                      <p:cBhvr>
                                        <p:cTn id="7" dur="500"/>
                                        <p:tgtEl>
                                          <p:spTgt spid="130"/>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29"/>
                                        </p:tgtEl>
                                        <p:attrNameLst>
                                          <p:attrName>style.visibility</p:attrName>
                                        </p:attrNameLst>
                                      </p:cBhvr>
                                      <p:to>
                                        <p:strVal val="visible"/>
                                      </p:to>
                                    </p:set>
                                    <p:animEffect transition="in" filter="randombar(horizontal)">
                                      <p:cBhvr>
                                        <p:cTn id="10" dur="500"/>
                                        <p:tgtEl>
                                          <p:spTgt spid="129"/>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nodeType="clickEffect">
                                  <p:stCondLst>
                                    <p:cond delay="0"/>
                                  </p:stCondLst>
                                  <p:childTnLst>
                                    <p:set>
                                      <p:cBhvr>
                                        <p:cTn id="14" dur="1" fill="hold">
                                          <p:stCondLst>
                                            <p:cond delay="0"/>
                                          </p:stCondLst>
                                        </p:cTn>
                                        <p:tgtEl>
                                          <p:spTgt spid="38"/>
                                        </p:tgtEl>
                                        <p:attrNameLst>
                                          <p:attrName>style.visibility</p:attrName>
                                        </p:attrNameLst>
                                      </p:cBhvr>
                                      <p:to>
                                        <p:strVal val="visible"/>
                                      </p:to>
                                    </p:set>
                                    <p:anim calcmode="lin" valueType="num">
                                      <p:cBhvr>
                                        <p:cTn id="15" dur="500" fill="hold"/>
                                        <p:tgtEl>
                                          <p:spTgt spid="38"/>
                                        </p:tgtEl>
                                        <p:attrNameLst>
                                          <p:attrName>ppt_w</p:attrName>
                                        </p:attrNameLst>
                                      </p:cBhvr>
                                      <p:tavLst>
                                        <p:tav tm="0">
                                          <p:val>
                                            <p:fltVal val="0"/>
                                          </p:val>
                                        </p:tav>
                                        <p:tav tm="100000">
                                          <p:val>
                                            <p:strVal val="#ppt_w"/>
                                          </p:val>
                                        </p:tav>
                                      </p:tavLst>
                                    </p:anim>
                                    <p:anim calcmode="lin" valueType="num">
                                      <p:cBhvr>
                                        <p:cTn id="16" dur="500" fill="hold"/>
                                        <p:tgtEl>
                                          <p:spTgt spid="38"/>
                                        </p:tgtEl>
                                        <p:attrNameLst>
                                          <p:attrName>ppt_h</p:attrName>
                                        </p:attrNameLst>
                                      </p:cBhvr>
                                      <p:tavLst>
                                        <p:tav tm="0">
                                          <p:val>
                                            <p:fltVal val="0"/>
                                          </p:val>
                                        </p:tav>
                                        <p:tav tm="100000">
                                          <p:val>
                                            <p:strVal val="#ppt_h"/>
                                          </p:val>
                                        </p:tav>
                                      </p:tavLst>
                                    </p:anim>
                                    <p:animEffect transition="in" filter="fade">
                                      <p:cBhvr>
                                        <p:cTn id="17" dur="500"/>
                                        <p:tgtEl>
                                          <p:spTgt spid="38"/>
                                        </p:tgtEl>
                                      </p:cBhvr>
                                    </p:animEffect>
                                  </p:childTnLst>
                                </p:cTn>
                              </p:par>
                              <p:par>
                                <p:cTn id="18" presetID="53" presetClass="entr" presetSubtype="16" fill="hold" nodeType="withEffect">
                                  <p:stCondLst>
                                    <p:cond delay="0"/>
                                  </p:stCondLst>
                                  <p:childTnLst>
                                    <p:set>
                                      <p:cBhvr>
                                        <p:cTn id="19" dur="1" fill="hold">
                                          <p:stCondLst>
                                            <p:cond delay="0"/>
                                          </p:stCondLst>
                                        </p:cTn>
                                        <p:tgtEl>
                                          <p:spTgt spid="42"/>
                                        </p:tgtEl>
                                        <p:attrNameLst>
                                          <p:attrName>style.visibility</p:attrName>
                                        </p:attrNameLst>
                                      </p:cBhvr>
                                      <p:to>
                                        <p:strVal val="visible"/>
                                      </p:to>
                                    </p:set>
                                    <p:anim calcmode="lin" valueType="num">
                                      <p:cBhvr>
                                        <p:cTn id="20" dur="500" fill="hold"/>
                                        <p:tgtEl>
                                          <p:spTgt spid="42"/>
                                        </p:tgtEl>
                                        <p:attrNameLst>
                                          <p:attrName>ppt_w</p:attrName>
                                        </p:attrNameLst>
                                      </p:cBhvr>
                                      <p:tavLst>
                                        <p:tav tm="0">
                                          <p:val>
                                            <p:fltVal val="0"/>
                                          </p:val>
                                        </p:tav>
                                        <p:tav tm="100000">
                                          <p:val>
                                            <p:strVal val="#ppt_w"/>
                                          </p:val>
                                        </p:tav>
                                      </p:tavLst>
                                    </p:anim>
                                    <p:anim calcmode="lin" valueType="num">
                                      <p:cBhvr>
                                        <p:cTn id="21" dur="500" fill="hold"/>
                                        <p:tgtEl>
                                          <p:spTgt spid="42"/>
                                        </p:tgtEl>
                                        <p:attrNameLst>
                                          <p:attrName>ppt_h</p:attrName>
                                        </p:attrNameLst>
                                      </p:cBhvr>
                                      <p:tavLst>
                                        <p:tav tm="0">
                                          <p:val>
                                            <p:fltVal val="0"/>
                                          </p:val>
                                        </p:tav>
                                        <p:tav tm="100000">
                                          <p:val>
                                            <p:strVal val="#ppt_h"/>
                                          </p:val>
                                        </p:tav>
                                      </p:tavLst>
                                    </p:anim>
                                    <p:animEffect transition="in" filter="fade">
                                      <p:cBhvr>
                                        <p:cTn id="22" dur="500"/>
                                        <p:tgtEl>
                                          <p:spTgt spid="42"/>
                                        </p:tgtEl>
                                      </p:cBhvr>
                                    </p:animEffect>
                                  </p:childTnLst>
                                </p:cTn>
                              </p:par>
                              <p:par>
                                <p:cTn id="23" presetID="53" presetClass="entr" presetSubtype="16" fill="hold" nodeType="withEffect">
                                  <p:stCondLst>
                                    <p:cond delay="0"/>
                                  </p:stCondLst>
                                  <p:childTnLst>
                                    <p:set>
                                      <p:cBhvr>
                                        <p:cTn id="24" dur="1" fill="hold">
                                          <p:stCondLst>
                                            <p:cond delay="0"/>
                                          </p:stCondLst>
                                        </p:cTn>
                                        <p:tgtEl>
                                          <p:spTgt spid="48"/>
                                        </p:tgtEl>
                                        <p:attrNameLst>
                                          <p:attrName>style.visibility</p:attrName>
                                        </p:attrNameLst>
                                      </p:cBhvr>
                                      <p:to>
                                        <p:strVal val="visible"/>
                                      </p:to>
                                    </p:set>
                                    <p:anim calcmode="lin" valueType="num">
                                      <p:cBhvr>
                                        <p:cTn id="25" dur="500" fill="hold"/>
                                        <p:tgtEl>
                                          <p:spTgt spid="48"/>
                                        </p:tgtEl>
                                        <p:attrNameLst>
                                          <p:attrName>ppt_w</p:attrName>
                                        </p:attrNameLst>
                                      </p:cBhvr>
                                      <p:tavLst>
                                        <p:tav tm="0">
                                          <p:val>
                                            <p:fltVal val="0"/>
                                          </p:val>
                                        </p:tav>
                                        <p:tav tm="100000">
                                          <p:val>
                                            <p:strVal val="#ppt_w"/>
                                          </p:val>
                                        </p:tav>
                                      </p:tavLst>
                                    </p:anim>
                                    <p:anim calcmode="lin" valueType="num">
                                      <p:cBhvr>
                                        <p:cTn id="26" dur="500" fill="hold"/>
                                        <p:tgtEl>
                                          <p:spTgt spid="48"/>
                                        </p:tgtEl>
                                        <p:attrNameLst>
                                          <p:attrName>ppt_h</p:attrName>
                                        </p:attrNameLst>
                                      </p:cBhvr>
                                      <p:tavLst>
                                        <p:tav tm="0">
                                          <p:val>
                                            <p:fltVal val="0"/>
                                          </p:val>
                                        </p:tav>
                                        <p:tav tm="100000">
                                          <p:val>
                                            <p:strVal val="#ppt_h"/>
                                          </p:val>
                                        </p:tav>
                                      </p:tavLst>
                                    </p:anim>
                                    <p:animEffect transition="in" filter="fade">
                                      <p:cBhvr>
                                        <p:cTn id="27" dur="500"/>
                                        <p:tgtEl>
                                          <p:spTgt spid="48"/>
                                        </p:tgtEl>
                                      </p:cBhvr>
                                    </p:animEffect>
                                  </p:childTnLst>
                                </p:cTn>
                              </p:par>
                              <p:par>
                                <p:cTn id="28" presetID="53" presetClass="entr" presetSubtype="16" fill="hold" nodeType="withEffect">
                                  <p:stCondLst>
                                    <p:cond delay="0"/>
                                  </p:stCondLst>
                                  <p:childTnLst>
                                    <p:set>
                                      <p:cBhvr>
                                        <p:cTn id="29" dur="1" fill="hold">
                                          <p:stCondLst>
                                            <p:cond delay="0"/>
                                          </p:stCondLst>
                                        </p:cTn>
                                        <p:tgtEl>
                                          <p:spTgt spid="54"/>
                                        </p:tgtEl>
                                        <p:attrNameLst>
                                          <p:attrName>style.visibility</p:attrName>
                                        </p:attrNameLst>
                                      </p:cBhvr>
                                      <p:to>
                                        <p:strVal val="visible"/>
                                      </p:to>
                                    </p:set>
                                    <p:anim calcmode="lin" valueType="num">
                                      <p:cBhvr>
                                        <p:cTn id="30" dur="500" fill="hold"/>
                                        <p:tgtEl>
                                          <p:spTgt spid="54"/>
                                        </p:tgtEl>
                                        <p:attrNameLst>
                                          <p:attrName>ppt_w</p:attrName>
                                        </p:attrNameLst>
                                      </p:cBhvr>
                                      <p:tavLst>
                                        <p:tav tm="0">
                                          <p:val>
                                            <p:fltVal val="0"/>
                                          </p:val>
                                        </p:tav>
                                        <p:tav tm="100000">
                                          <p:val>
                                            <p:strVal val="#ppt_w"/>
                                          </p:val>
                                        </p:tav>
                                      </p:tavLst>
                                    </p:anim>
                                    <p:anim calcmode="lin" valueType="num">
                                      <p:cBhvr>
                                        <p:cTn id="31" dur="500" fill="hold"/>
                                        <p:tgtEl>
                                          <p:spTgt spid="54"/>
                                        </p:tgtEl>
                                        <p:attrNameLst>
                                          <p:attrName>ppt_h</p:attrName>
                                        </p:attrNameLst>
                                      </p:cBhvr>
                                      <p:tavLst>
                                        <p:tav tm="0">
                                          <p:val>
                                            <p:fltVal val="0"/>
                                          </p:val>
                                        </p:tav>
                                        <p:tav tm="100000">
                                          <p:val>
                                            <p:strVal val="#ppt_h"/>
                                          </p:val>
                                        </p:tav>
                                      </p:tavLst>
                                    </p:anim>
                                    <p:animEffect transition="in" filter="fade">
                                      <p:cBhvr>
                                        <p:cTn id="32" dur="500"/>
                                        <p:tgtEl>
                                          <p:spTgt spid="54"/>
                                        </p:tgtEl>
                                      </p:cBhvr>
                                    </p:animEffect>
                                  </p:childTnLst>
                                </p:cTn>
                              </p:par>
                              <p:par>
                                <p:cTn id="33" presetID="53" presetClass="entr" presetSubtype="16" fill="hold" nodeType="withEffect">
                                  <p:stCondLst>
                                    <p:cond delay="0"/>
                                  </p:stCondLst>
                                  <p:childTnLst>
                                    <p:set>
                                      <p:cBhvr>
                                        <p:cTn id="34" dur="1" fill="hold">
                                          <p:stCondLst>
                                            <p:cond delay="0"/>
                                          </p:stCondLst>
                                        </p:cTn>
                                        <p:tgtEl>
                                          <p:spTgt spid="60"/>
                                        </p:tgtEl>
                                        <p:attrNameLst>
                                          <p:attrName>style.visibility</p:attrName>
                                        </p:attrNameLst>
                                      </p:cBhvr>
                                      <p:to>
                                        <p:strVal val="visible"/>
                                      </p:to>
                                    </p:set>
                                    <p:anim calcmode="lin" valueType="num">
                                      <p:cBhvr>
                                        <p:cTn id="35" dur="500" fill="hold"/>
                                        <p:tgtEl>
                                          <p:spTgt spid="60"/>
                                        </p:tgtEl>
                                        <p:attrNameLst>
                                          <p:attrName>ppt_w</p:attrName>
                                        </p:attrNameLst>
                                      </p:cBhvr>
                                      <p:tavLst>
                                        <p:tav tm="0">
                                          <p:val>
                                            <p:fltVal val="0"/>
                                          </p:val>
                                        </p:tav>
                                        <p:tav tm="100000">
                                          <p:val>
                                            <p:strVal val="#ppt_w"/>
                                          </p:val>
                                        </p:tav>
                                      </p:tavLst>
                                    </p:anim>
                                    <p:anim calcmode="lin" valueType="num">
                                      <p:cBhvr>
                                        <p:cTn id="36" dur="500" fill="hold"/>
                                        <p:tgtEl>
                                          <p:spTgt spid="60"/>
                                        </p:tgtEl>
                                        <p:attrNameLst>
                                          <p:attrName>ppt_h</p:attrName>
                                        </p:attrNameLst>
                                      </p:cBhvr>
                                      <p:tavLst>
                                        <p:tav tm="0">
                                          <p:val>
                                            <p:fltVal val="0"/>
                                          </p:val>
                                        </p:tav>
                                        <p:tav tm="100000">
                                          <p:val>
                                            <p:strVal val="#ppt_h"/>
                                          </p:val>
                                        </p:tav>
                                      </p:tavLst>
                                    </p:anim>
                                    <p:animEffect transition="in" filter="fade">
                                      <p:cBhvr>
                                        <p:cTn id="37" dur="500"/>
                                        <p:tgtEl>
                                          <p:spTgt spid="60"/>
                                        </p:tgtEl>
                                      </p:cBhvr>
                                    </p:animEffect>
                                  </p:childTnLst>
                                </p:cTn>
                              </p:par>
                              <p:par>
                                <p:cTn id="38" presetID="53" presetClass="entr" presetSubtype="16" fill="hold" nodeType="withEffect">
                                  <p:stCondLst>
                                    <p:cond delay="0"/>
                                  </p:stCondLst>
                                  <p:childTnLst>
                                    <p:set>
                                      <p:cBhvr>
                                        <p:cTn id="39" dur="1" fill="hold">
                                          <p:stCondLst>
                                            <p:cond delay="0"/>
                                          </p:stCondLst>
                                        </p:cTn>
                                        <p:tgtEl>
                                          <p:spTgt spid="66"/>
                                        </p:tgtEl>
                                        <p:attrNameLst>
                                          <p:attrName>style.visibility</p:attrName>
                                        </p:attrNameLst>
                                      </p:cBhvr>
                                      <p:to>
                                        <p:strVal val="visible"/>
                                      </p:to>
                                    </p:set>
                                    <p:anim calcmode="lin" valueType="num">
                                      <p:cBhvr>
                                        <p:cTn id="40" dur="500" fill="hold"/>
                                        <p:tgtEl>
                                          <p:spTgt spid="66"/>
                                        </p:tgtEl>
                                        <p:attrNameLst>
                                          <p:attrName>ppt_w</p:attrName>
                                        </p:attrNameLst>
                                      </p:cBhvr>
                                      <p:tavLst>
                                        <p:tav tm="0">
                                          <p:val>
                                            <p:fltVal val="0"/>
                                          </p:val>
                                        </p:tav>
                                        <p:tav tm="100000">
                                          <p:val>
                                            <p:strVal val="#ppt_w"/>
                                          </p:val>
                                        </p:tav>
                                      </p:tavLst>
                                    </p:anim>
                                    <p:anim calcmode="lin" valueType="num">
                                      <p:cBhvr>
                                        <p:cTn id="41" dur="500" fill="hold"/>
                                        <p:tgtEl>
                                          <p:spTgt spid="66"/>
                                        </p:tgtEl>
                                        <p:attrNameLst>
                                          <p:attrName>ppt_h</p:attrName>
                                        </p:attrNameLst>
                                      </p:cBhvr>
                                      <p:tavLst>
                                        <p:tav tm="0">
                                          <p:val>
                                            <p:fltVal val="0"/>
                                          </p:val>
                                        </p:tav>
                                        <p:tav tm="100000">
                                          <p:val>
                                            <p:strVal val="#ppt_h"/>
                                          </p:val>
                                        </p:tav>
                                      </p:tavLst>
                                    </p:anim>
                                    <p:animEffect transition="in" filter="fade">
                                      <p:cBhvr>
                                        <p:cTn id="42" dur="500"/>
                                        <p:tgtEl>
                                          <p:spTgt spid="66"/>
                                        </p:tgtEl>
                                      </p:cBhvr>
                                    </p:animEffect>
                                  </p:childTnLst>
                                </p:cTn>
                              </p:par>
                              <p:par>
                                <p:cTn id="43" presetID="53" presetClass="entr" presetSubtype="16" fill="hold" nodeType="withEffect">
                                  <p:stCondLst>
                                    <p:cond delay="0"/>
                                  </p:stCondLst>
                                  <p:childTnLst>
                                    <p:set>
                                      <p:cBhvr>
                                        <p:cTn id="44" dur="1" fill="hold">
                                          <p:stCondLst>
                                            <p:cond delay="0"/>
                                          </p:stCondLst>
                                        </p:cTn>
                                        <p:tgtEl>
                                          <p:spTgt spid="72"/>
                                        </p:tgtEl>
                                        <p:attrNameLst>
                                          <p:attrName>style.visibility</p:attrName>
                                        </p:attrNameLst>
                                      </p:cBhvr>
                                      <p:to>
                                        <p:strVal val="visible"/>
                                      </p:to>
                                    </p:set>
                                    <p:anim calcmode="lin" valueType="num">
                                      <p:cBhvr>
                                        <p:cTn id="45" dur="500" fill="hold"/>
                                        <p:tgtEl>
                                          <p:spTgt spid="72"/>
                                        </p:tgtEl>
                                        <p:attrNameLst>
                                          <p:attrName>ppt_w</p:attrName>
                                        </p:attrNameLst>
                                      </p:cBhvr>
                                      <p:tavLst>
                                        <p:tav tm="0">
                                          <p:val>
                                            <p:fltVal val="0"/>
                                          </p:val>
                                        </p:tav>
                                        <p:tav tm="100000">
                                          <p:val>
                                            <p:strVal val="#ppt_w"/>
                                          </p:val>
                                        </p:tav>
                                      </p:tavLst>
                                    </p:anim>
                                    <p:anim calcmode="lin" valueType="num">
                                      <p:cBhvr>
                                        <p:cTn id="46" dur="500" fill="hold"/>
                                        <p:tgtEl>
                                          <p:spTgt spid="72"/>
                                        </p:tgtEl>
                                        <p:attrNameLst>
                                          <p:attrName>ppt_h</p:attrName>
                                        </p:attrNameLst>
                                      </p:cBhvr>
                                      <p:tavLst>
                                        <p:tav tm="0">
                                          <p:val>
                                            <p:fltVal val="0"/>
                                          </p:val>
                                        </p:tav>
                                        <p:tav tm="100000">
                                          <p:val>
                                            <p:strVal val="#ppt_h"/>
                                          </p:val>
                                        </p:tav>
                                      </p:tavLst>
                                    </p:anim>
                                    <p:animEffect transition="in" filter="fade">
                                      <p:cBhvr>
                                        <p:cTn id="47" dur="500"/>
                                        <p:tgtEl>
                                          <p:spTgt spid="72"/>
                                        </p:tgtEl>
                                      </p:cBhvr>
                                    </p:animEffect>
                                  </p:childTnLst>
                                </p:cTn>
                              </p:par>
                              <p:par>
                                <p:cTn id="48" presetID="53" presetClass="entr" presetSubtype="16" fill="hold" nodeType="withEffect">
                                  <p:stCondLst>
                                    <p:cond delay="0"/>
                                  </p:stCondLst>
                                  <p:childTnLst>
                                    <p:set>
                                      <p:cBhvr>
                                        <p:cTn id="49" dur="1" fill="hold">
                                          <p:stCondLst>
                                            <p:cond delay="0"/>
                                          </p:stCondLst>
                                        </p:cTn>
                                        <p:tgtEl>
                                          <p:spTgt spid="78"/>
                                        </p:tgtEl>
                                        <p:attrNameLst>
                                          <p:attrName>style.visibility</p:attrName>
                                        </p:attrNameLst>
                                      </p:cBhvr>
                                      <p:to>
                                        <p:strVal val="visible"/>
                                      </p:to>
                                    </p:set>
                                    <p:anim calcmode="lin" valueType="num">
                                      <p:cBhvr>
                                        <p:cTn id="50" dur="500" fill="hold"/>
                                        <p:tgtEl>
                                          <p:spTgt spid="78"/>
                                        </p:tgtEl>
                                        <p:attrNameLst>
                                          <p:attrName>ppt_w</p:attrName>
                                        </p:attrNameLst>
                                      </p:cBhvr>
                                      <p:tavLst>
                                        <p:tav tm="0">
                                          <p:val>
                                            <p:fltVal val="0"/>
                                          </p:val>
                                        </p:tav>
                                        <p:tav tm="100000">
                                          <p:val>
                                            <p:strVal val="#ppt_w"/>
                                          </p:val>
                                        </p:tav>
                                      </p:tavLst>
                                    </p:anim>
                                    <p:anim calcmode="lin" valueType="num">
                                      <p:cBhvr>
                                        <p:cTn id="51" dur="500" fill="hold"/>
                                        <p:tgtEl>
                                          <p:spTgt spid="78"/>
                                        </p:tgtEl>
                                        <p:attrNameLst>
                                          <p:attrName>ppt_h</p:attrName>
                                        </p:attrNameLst>
                                      </p:cBhvr>
                                      <p:tavLst>
                                        <p:tav tm="0">
                                          <p:val>
                                            <p:fltVal val="0"/>
                                          </p:val>
                                        </p:tav>
                                        <p:tav tm="100000">
                                          <p:val>
                                            <p:strVal val="#ppt_h"/>
                                          </p:val>
                                        </p:tav>
                                      </p:tavLst>
                                    </p:anim>
                                    <p:animEffect transition="in" filter="fade">
                                      <p:cBhvr>
                                        <p:cTn id="52" dur="500"/>
                                        <p:tgtEl>
                                          <p:spTgt spid="78"/>
                                        </p:tgtEl>
                                      </p:cBhvr>
                                    </p:animEffect>
                                  </p:childTnLst>
                                </p:cTn>
                              </p:par>
                              <p:par>
                                <p:cTn id="53" presetID="53" presetClass="entr" presetSubtype="16" fill="hold" nodeType="withEffect">
                                  <p:stCondLst>
                                    <p:cond delay="0"/>
                                  </p:stCondLst>
                                  <p:childTnLst>
                                    <p:set>
                                      <p:cBhvr>
                                        <p:cTn id="54" dur="1" fill="hold">
                                          <p:stCondLst>
                                            <p:cond delay="0"/>
                                          </p:stCondLst>
                                        </p:cTn>
                                        <p:tgtEl>
                                          <p:spTgt spid="90"/>
                                        </p:tgtEl>
                                        <p:attrNameLst>
                                          <p:attrName>style.visibility</p:attrName>
                                        </p:attrNameLst>
                                      </p:cBhvr>
                                      <p:to>
                                        <p:strVal val="visible"/>
                                      </p:to>
                                    </p:set>
                                    <p:anim calcmode="lin" valueType="num">
                                      <p:cBhvr>
                                        <p:cTn id="55" dur="500" fill="hold"/>
                                        <p:tgtEl>
                                          <p:spTgt spid="90"/>
                                        </p:tgtEl>
                                        <p:attrNameLst>
                                          <p:attrName>ppt_w</p:attrName>
                                        </p:attrNameLst>
                                      </p:cBhvr>
                                      <p:tavLst>
                                        <p:tav tm="0">
                                          <p:val>
                                            <p:fltVal val="0"/>
                                          </p:val>
                                        </p:tav>
                                        <p:tav tm="100000">
                                          <p:val>
                                            <p:strVal val="#ppt_w"/>
                                          </p:val>
                                        </p:tav>
                                      </p:tavLst>
                                    </p:anim>
                                    <p:anim calcmode="lin" valueType="num">
                                      <p:cBhvr>
                                        <p:cTn id="56" dur="500" fill="hold"/>
                                        <p:tgtEl>
                                          <p:spTgt spid="90"/>
                                        </p:tgtEl>
                                        <p:attrNameLst>
                                          <p:attrName>ppt_h</p:attrName>
                                        </p:attrNameLst>
                                      </p:cBhvr>
                                      <p:tavLst>
                                        <p:tav tm="0">
                                          <p:val>
                                            <p:fltVal val="0"/>
                                          </p:val>
                                        </p:tav>
                                        <p:tav tm="100000">
                                          <p:val>
                                            <p:strVal val="#ppt_h"/>
                                          </p:val>
                                        </p:tav>
                                      </p:tavLst>
                                    </p:anim>
                                    <p:animEffect transition="in" filter="fade">
                                      <p:cBhvr>
                                        <p:cTn id="57" dur="500"/>
                                        <p:tgtEl>
                                          <p:spTgt spid="90"/>
                                        </p:tgtEl>
                                      </p:cBhvr>
                                    </p:animEffect>
                                  </p:childTnLst>
                                </p:cTn>
                              </p:par>
                              <p:par>
                                <p:cTn id="58" presetID="53" presetClass="entr" presetSubtype="16" fill="hold" nodeType="withEffect">
                                  <p:stCondLst>
                                    <p:cond delay="0"/>
                                  </p:stCondLst>
                                  <p:childTnLst>
                                    <p:set>
                                      <p:cBhvr>
                                        <p:cTn id="59" dur="1" fill="hold">
                                          <p:stCondLst>
                                            <p:cond delay="0"/>
                                          </p:stCondLst>
                                        </p:cTn>
                                        <p:tgtEl>
                                          <p:spTgt spid="101"/>
                                        </p:tgtEl>
                                        <p:attrNameLst>
                                          <p:attrName>style.visibility</p:attrName>
                                        </p:attrNameLst>
                                      </p:cBhvr>
                                      <p:to>
                                        <p:strVal val="visible"/>
                                      </p:to>
                                    </p:set>
                                    <p:anim calcmode="lin" valueType="num">
                                      <p:cBhvr>
                                        <p:cTn id="60" dur="500" fill="hold"/>
                                        <p:tgtEl>
                                          <p:spTgt spid="101"/>
                                        </p:tgtEl>
                                        <p:attrNameLst>
                                          <p:attrName>ppt_w</p:attrName>
                                        </p:attrNameLst>
                                      </p:cBhvr>
                                      <p:tavLst>
                                        <p:tav tm="0">
                                          <p:val>
                                            <p:fltVal val="0"/>
                                          </p:val>
                                        </p:tav>
                                        <p:tav tm="100000">
                                          <p:val>
                                            <p:strVal val="#ppt_w"/>
                                          </p:val>
                                        </p:tav>
                                      </p:tavLst>
                                    </p:anim>
                                    <p:anim calcmode="lin" valueType="num">
                                      <p:cBhvr>
                                        <p:cTn id="61" dur="500" fill="hold"/>
                                        <p:tgtEl>
                                          <p:spTgt spid="101"/>
                                        </p:tgtEl>
                                        <p:attrNameLst>
                                          <p:attrName>ppt_h</p:attrName>
                                        </p:attrNameLst>
                                      </p:cBhvr>
                                      <p:tavLst>
                                        <p:tav tm="0">
                                          <p:val>
                                            <p:fltVal val="0"/>
                                          </p:val>
                                        </p:tav>
                                        <p:tav tm="100000">
                                          <p:val>
                                            <p:strVal val="#ppt_h"/>
                                          </p:val>
                                        </p:tav>
                                      </p:tavLst>
                                    </p:anim>
                                    <p:animEffect transition="in" filter="fade">
                                      <p:cBhvr>
                                        <p:cTn id="62" dur="500"/>
                                        <p:tgtEl>
                                          <p:spTgt spid="101"/>
                                        </p:tgtEl>
                                      </p:cBhvr>
                                    </p:animEffect>
                                  </p:childTnLst>
                                </p:cTn>
                              </p:par>
                              <p:par>
                                <p:cTn id="63" presetID="53" presetClass="entr" presetSubtype="16" fill="hold" nodeType="withEffect">
                                  <p:stCondLst>
                                    <p:cond delay="0"/>
                                  </p:stCondLst>
                                  <p:childTnLst>
                                    <p:set>
                                      <p:cBhvr>
                                        <p:cTn id="64" dur="1" fill="hold">
                                          <p:stCondLst>
                                            <p:cond delay="0"/>
                                          </p:stCondLst>
                                        </p:cTn>
                                        <p:tgtEl>
                                          <p:spTgt spid="108"/>
                                        </p:tgtEl>
                                        <p:attrNameLst>
                                          <p:attrName>style.visibility</p:attrName>
                                        </p:attrNameLst>
                                      </p:cBhvr>
                                      <p:to>
                                        <p:strVal val="visible"/>
                                      </p:to>
                                    </p:set>
                                    <p:anim calcmode="lin" valueType="num">
                                      <p:cBhvr>
                                        <p:cTn id="65" dur="500" fill="hold"/>
                                        <p:tgtEl>
                                          <p:spTgt spid="108"/>
                                        </p:tgtEl>
                                        <p:attrNameLst>
                                          <p:attrName>ppt_w</p:attrName>
                                        </p:attrNameLst>
                                      </p:cBhvr>
                                      <p:tavLst>
                                        <p:tav tm="0">
                                          <p:val>
                                            <p:fltVal val="0"/>
                                          </p:val>
                                        </p:tav>
                                        <p:tav tm="100000">
                                          <p:val>
                                            <p:strVal val="#ppt_w"/>
                                          </p:val>
                                        </p:tav>
                                      </p:tavLst>
                                    </p:anim>
                                    <p:anim calcmode="lin" valueType="num">
                                      <p:cBhvr>
                                        <p:cTn id="66" dur="500" fill="hold"/>
                                        <p:tgtEl>
                                          <p:spTgt spid="108"/>
                                        </p:tgtEl>
                                        <p:attrNameLst>
                                          <p:attrName>ppt_h</p:attrName>
                                        </p:attrNameLst>
                                      </p:cBhvr>
                                      <p:tavLst>
                                        <p:tav tm="0">
                                          <p:val>
                                            <p:fltVal val="0"/>
                                          </p:val>
                                        </p:tav>
                                        <p:tav tm="100000">
                                          <p:val>
                                            <p:strVal val="#ppt_h"/>
                                          </p:val>
                                        </p:tav>
                                      </p:tavLst>
                                    </p:anim>
                                    <p:animEffect transition="in" filter="fade">
                                      <p:cBhvr>
                                        <p:cTn id="67" dur="500"/>
                                        <p:tgtEl>
                                          <p:spTgt spid="108"/>
                                        </p:tgtEl>
                                      </p:cBhvr>
                                    </p:animEffect>
                                  </p:childTnLst>
                                </p:cTn>
                              </p:par>
                              <p:par>
                                <p:cTn id="68" presetID="53" presetClass="entr" presetSubtype="16" fill="hold" nodeType="withEffect">
                                  <p:stCondLst>
                                    <p:cond delay="0"/>
                                  </p:stCondLst>
                                  <p:childTnLst>
                                    <p:set>
                                      <p:cBhvr>
                                        <p:cTn id="69" dur="1" fill="hold">
                                          <p:stCondLst>
                                            <p:cond delay="0"/>
                                          </p:stCondLst>
                                        </p:cTn>
                                        <p:tgtEl>
                                          <p:spTgt spid="112"/>
                                        </p:tgtEl>
                                        <p:attrNameLst>
                                          <p:attrName>style.visibility</p:attrName>
                                        </p:attrNameLst>
                                      </p:cBhvr>
                                      <p:to>
                                        <p:strVal val="visible"/>
                                      </p:to>
                                    </p:set>
                                    <p:anim calcmode="lin" valueType="num">
                                      <p:cBhvr>
                                        <p:cTn id="70" dur="500" fill="hold"/>
                                        <p:tgtEl>
                                          <p:spTgt spid="112"/>
                                        </p:tgtEl>
                                        <p:attrNameLst>
                                          <p:attrName>ppt_w</p:attrName>
                                        </p:attrNameLst>
                                      </p:cBhvr>
                                      <p:tavLst>
                                        <p:tav tm="0">
                                          <p:val>
                                            <p:fltVal val="0"/>
                                          </p:val>
                                        </p:tav>
                                        <p:tav tm="100000">
                                          <p:val>
                                            <p:strVal val="#ppt_w"/>
                                          </p:val>
                                        </p:tav>
                                      </p:tavLst>
                                    </p:anim>
                                    <p:anim calcmode="lin" valueType="num">
                                      <p:cBhvr>
                                        <p:cTn id="71" dur="500" fill="hold"/>
                                        <p:tgtEl>
                                          <p:spTgt spid="112"/>
                                        </p:tgtEl>
                                        <p:attrNameLst>
                                          <p:attrName>ppt_h</p:attrName>
                                        </p:attrNameLst>
                                      </p:cBhvr>
                                      <p:tavLst>
                                        <p:tav tm="0">
                                          <p:val>
                                            <p:fltVal val="0"/>
                                          </p:val>
                                        </p:tav>
                                        <p:tav tm="100000">
                                          <p:val>
                                            <p:strVal val="#ppt_h"/>
                                          </p:val>
                                        </p:tav>
                                      </p:tavLst>
                                    </p:anim>
                                    <p:animEffect transition="in" filter="fade">
                                      <p:cBhvr>
                                        <p:cTn id="72" dur="500"/>
                                        <p:tgtEl>
                                          <p:spTgt spid="112"/>
                                        </p:tgtEl>
                                      </p:cBhvr>
                                    </p:animEffect>
                                  </p:childTnLst>
                                </p:cTn>
                              </p:par>
                              <p:par>
                                <p:cTn id="73" presetID="53" presetClass="entr" presetSubtype="16" fill="hold" nodeType="withEffect">
                                  <p:stCondLst>
                                    <p:cond delay="0"/>
                                  </p:stCondLst>
                                  <p:childTnLst>
                                    <p:set>
                                      <p:cBhvr>
                                        <p:cTn id="74" dur="1" fill="hold">
                                          <p:stCondLst>
                                            <p:cond delay="0"/>
                                          </p:stCondLst>
                                        </p:cTn>
                                        <p:tgtEl>
                                          <p:spTgt spid="117"/>
                                        </p:tgtEl>
                                        <p:attrNameLst>
                                          <p:attrName>style.visibility</p:attrName>
                                        </p:attrNameLst>
                                      </p:cBhvr>
                                      <p:to>
                                        <p:strVal val="visible"/>
                                      </p:to>
                                    </p:set>
                                    <p:anim calcmode="lin" valueType="num">
                                      <p:cBhvr>
                                        <p:cTn id="75" dur="500" fill="hold"/>
                                        <p:tgtEl>
                                          <p:spTgt spid="117"/>
                                        </p:tgtEl>
                                        <p:attrNameLst>
                                          <p:attrName>ppt_w</p:attrName>
                                        </p:attrNameLst>
                                      </p:cBhvr>
                                      <p:tavLst>
                                        <p:tav tm="0">
                                          <p:val>
                                            <p:fltVal val="0"/>
                                          </p:val>
                                        </p:tav>
                                        <p:tav tm="100000">
                                          <p:val>
                                            <p:strVal val="#ppt_w"/>
                                          </p:val>
                                        </p:tav>
                                      </p:tavLst>
                                    </p:anim>
                                    <p:anim calcmode="lin" valueType="num">
                                      <p:cBhvr>
                                        <p:cTn id="76" dur="500" fill="hold"/>
                                        <p:tgtEl>
                                          <p:spTgt spid="117"/>
                                        </p:tgtEl>
                                        <p:attrNameLst>
                                          <p:attrName>ppt_h</p:attrName>
                                        </p:attrNameLst>
                                      </p:cBhvr>
                                      <p:tavLst>
                                        <p:tav tm="0">
                                          <p:val>
                                            <p:fltVal val="0"/>
                                          </p:val>
                                        </p:tav>
                                        <p:tav tm="100000">
                                          <p:val>
                                            <p:strVal val="#ppt_h"/>
                                          </p:val>
                                        </p:tav>
                                      </p:tavLst>
                                    </p:anim>
                                    <p:animEffect transition="in" filter="fade">
                                      <p:cBhvr>
                                        <p:cTn id="77" dur="500"/>
                                        <p:tgtEl>
                                          <p:spTgt spid="117"/>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122"/>
                                        </p:tgtEl>
                                        <p:attrNameLst>
                                          <p:attrName>style.visibility</p:attrName>
                                        </p:attrNameLst>
                                      </p:cBhvr>
                                      <p:to>
                                        <p:strVal val="visible"/>
                                      </p:to>
                                    </p:set>
                                    <p:anim calcmode="lin" valueType="num">
                                      <p:cBhvr>
                                        <p:cTn id="80" dur="500" fill="hold"/>
                                        <p:tgtEl>
                                          <p:spTgt spid="122"/>
                                        </p:tgtEl>
                                        <p:attrNameLst>
                                          <p:attrName>ppt_w</p:attrName>
                                        </p:attrNameLst>
                                      </p:cBhvr>
                                      <p:tavLst>
                                        <p:tav tm="0">
                                          <p:val>
                                            <p:fltVal val="0"/>
                                          </p:val>
                                        </p:tav>
                                        <p:tav tm="100000">
                                          <p:val>
                                            <p:strVal val="#ppt_w"/>
                                          </p:val>
                                        </p:tav>
                                      </p:tavLst>
                                    </p:anim>
                                    <p:anim calcmode="lin" valueType="num">
                                      <p:cBhvr>
                                        <p:cTn id="81" dur="500" fill="hold"/>
                                        <p:tgtEl>
                                          <p:spTgt spid="122"/>
                                        </p:tgtEl>
                                        <p:attrNameLst>
                                          <p:attrName>ppt_h</p:attrName>
                                        </p:attrNameLst>
                                      </p:cBhvr>
                                      <p:tavLst>
                                        <p:tav tm="0">
                                          <p:val>
                                            <p:fltVal val="0"/>
                                          </p:val>
                                        </p:tav>
                                        <p:tav tm="100000">
                                          <p:val>
                                            <p:strVal val="#ppt_h"/>
                                          </p:val>
                                        </p:tav>
                                      </p:tavLst>
                                    </p:anim>
                                    <p:animEffect transition="in" filter="fade">
                                      <p:cBhvr>
                                        <p:cTn id="82" dur="500"/>
                                        <p:tgtEl>
                                          <p:spTgt spid="122"/>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123"/>
                                        </p:tgtEl>
                                        <p:attrNameLst>
                                          <p:attrName>style.visibility</p:attrName>
                                        </p:attrNameLst>
                                      </p:cBhvr>
                                      <p:to>
                                        <p:strVal val="visible"/>
                                      </p:to>
                                    </p:set>
                                    <p:anim calcmode="lin" valueType="num">
                                      <p:cBhvr>
                                        <p:cTn id="85" dur="500" fill="hold"/>
                                        <p:tgtEl>
                                          <p:spTgt spid="123"/>
                                        </p:tgtEl>
                                        <p:attrNameLst>
                                          <p:attrName>ppt_w</p:attrName>
                                        </p:attrNameLst>
                                      </p:cBhvr>
                                      <p:tavLst>
                                        <p:tav tm="0">
                                          <p:val>
                                            <p:fltVal val="0"/>
                                          </p:val>
                                        </p:tav>
                                        <p:tav tm="100000">
                                          <p:val>
                                            <p:strVal val="#ppt_w"/>
                                          </p:val>
                                        </p:tav>
                                      </p:tavLst>
                                    </p:anim>
                                    <p:anim calcmode="lin" valueType="num">
                                      <p:cBhvr>
                                        <p:cTn id="86" dur="500" fill="hold"/>
                                        <p:tgtEl>
                                          <p:spTgt spid="123"/>
                                        </p:tgtEl>
                                        <p:attrNameLst>
                                          <p:attrName>ppt_h</p:attrName>
                                        </p:attrNameLst>
                                      </p:cBhvr>
                                      <p:tavLst>
                                        <p:tav tm="0">
                                          <p:val>
                                            <p:fltVal val="0"/>
                                          </p:val>
                                        </p:tav>
                                        <p:tav tm="100000">
                                          <p:val>
                                            <p:strVal val="#ppt_h"/>
                                          </p:val>
                                        </p:tav>
                                      </p:tavLst>
                                    </p:anim>
                                    <p:animEffect transition="in" filter="fade">
                                      <p:cBhvr>
                                        <p:cTn id="87" dur="500"/>
                                        <p:tgtEl>
                                          <p:spTgt spid="123"/>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124"/>
                                        </p:tgtEl>
                                        <p:attrNameLst>
                                          <p:attrName>style.visibility</p:attrName>
                                        </p:attrNameLst>
                                      </p:cBhvr>
                                      <p:to>
                                        <p:strVal val="visible"/>
                                      </p:to>
                                    </p:set>
                                    <p:anim calcmode="lin" valueType="num">
                                      <p:cBhvr>
                                        <p:cTn id="90" dur="500" fill="hold"/>
                                        <p:tgtEl>
                                          <p:spTgt spid="124"/>
                                        </p:tgtEl>
                                        <p:attrNameLst>
                                          <p:attrName>ppt_w</p:attrName>
                                        </p:attrNameLst>
                                      </p:cBhvr>
                                      <p:tavLst>
                                        <p:tav tm="0">
                                          <p:val>
                                            <p:fltVal val="0"/>
                                          </p:val>
                                        </p:tav>
                                        <p:tav tm="100000">
                                          <p:val>
                                            <p:strVal val="#ppt_w"/>
                                          </p:val>
                                        </p:tav>
                                      </p:tavLst>
                                    </p:anim>
                                    <p:anim calcmode="lin" valueType="num">
                                      <p:cBhvr>
                                        <p:cTn id="91" dur="500" fill="hold"/>
                                        <p:tgtEl>
                                          <p:spTgt spid="124"/>
                                        </p:tgtEl>
                                        <p:attrNameLst>
                                          <p:attrName>ppt_h</p:attrName>
                                        </p:attrNameLst>
                                      </p:cBhvr>
                                      <p:tavLst>
                                        <p:tav tm="0">
                                          <p:val>
                                            <p:fltVal val="0"/>
                                          </p:val>
                                        </p:tav>
                                        <p:tav tm="100000">
                                          <p:val>
                                            <p:strVal val="#ppt_h"/>
                                          </p:val>
                                        </p:tav>
                                      </p:tavLst>
                                    </p:anim>
                                    <p:animEffect transition="in" filter="fade">
                                      <p:cBhvr>
                                        <p:cTn id="92" dur="500"/>
                                        <p:tgtEl>
                                          <p:spTgt spid="124"/>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125"/>
                                        </p:tgtEl>
                                        <p:attrNameLst>
                                          <p:attrName>style.visibility</p:attrName>
                                        </p:attrNameLst>
                                      </p:cBhvr>
                                      <p:to>
                                        <p:strVal val="visible"/>
                                      </p:to>
                                    </p:set>
                                    <p:anim calcmode="lin" valueType="num">
                                      <p:cBhvr>
                                        <p:cTn id="95" dur="500" fill="hold"/>
                                        <p:tgtEl>
                                          <p:spTgt spid="125"/>
                                        </p:tgtEl>
                                        <p:attrNameLst>
                                          <p:attrName>ppt_w</p:attrName>
                                        </p:attrNameLst>
                                      </p:cBhvr>
                                      <p:tavLst>
                                        <p:tav tm="0">
                                          <p:val>
                                            <p:fltVal val="0"/>
                                          </p:val>
                                        </p:tav>
                                        <p:tav tm="100000">
                                          <p:val>
                                            <p:strVal val="#ppt_w"/>
                                          </p:val>
                                        </p:tav>
                                      </p:tavLst>
                                    </p:anim>
                                    <p:anim calcmode="lin" valueType="num">
                                      <p:cBhvr>
                                        <p:cTn id="96" dur="500" fill="hold"/>
                                        <p:tgtEl>
                                          <p:spTgt spid="125"/>
                                        </p:tgtEl>
                                        <p:attrNameLst>
                                          <p:attrName>ppt_h</p:attrName>
                                        </p:attrNameLst>
                                      </p:cBhvr>
                                      <p:tavLst>
                                        <p:tav tm="0">
                                          <p:val>
                                            <p:fltVal val="0"/>
                                          </p:val>
                                        </p:tav>
                                        <p:tav tm="100000">
                                          <p:val>
                                            <p:strVal val="#ppt_h"/>
                                          </p:val>
                                        </p:tav>
                                      </p:tavLst>
                                    </p:anim>
                                    <p:animEffect transition="in" filter="fade">
                                      <p:cBhvr>
                                        <p:cTn id="97" dur="500"/>
                                        <p:tgtEl>
                                          <p:spTgt spid="125"/>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126"/>
                                        </p:tgtEl>
                                        <p:attrNameLst>
                                          <p:attrName>style.visibility</p:attrName>
                                        </p:attrNameLst>
                                      </p:cBhvr>
                                      <p:to>
                                        <p:strVal val="visible"/>
                                      </p:to>
                                    </p:set>
                                    <p:anim calcmode="lin" valueType="num">
                                      <p:cBhvr>
                                        <p:cTn id="100" dur="500" fill="hold"/>
                                        <p:tgtEl>
                                          <p:spTgt spid="126"/>
                                        </p:tgtEl>
                                        <p:attrNameLst>
                                          <p:attrName>ppt_w</p:attrName>
                                        </p:attrNameLst>
                                      </p:cBhvr>
                                      <p:tavLst>
                                        <p:tav tm="0">
                                          <p:val>
                                            <p:fltVal val="0"/>
                                          </p:val>
                                        </p:tav>
                                        <p:tav tm="100000">
                                          <p:val>
                                            <p:strVal val="#ppt_w"/>
                                          </p:val>
                                        </p:tav>
                                      </p:tavLst>
                                    </p:anim>
                                    <p:anim calcmode="lin" valueType="num">
                                      <p:cBhvr>
                                        <p:cTn id="101" dur="500" fill="hold"/>
                                        <p:tgtEl>
                                          <p:spTgt spid="126"/>
                                        </p:tgtEl>
                                        <p:attrNameLst>
                                          <p:attrName>ppt_h</p:attrName>
                                        </p:attrNameLst>
                                      </p:cBhvr>
                                      <p:tavLst>
                                        <p:tav tm="0">
                                          <p:val>
                                            <p:fltVal val="0"/>
                                          </p:val>
                                        </p:tav>
                                        <p:tav tm="100000">
                                          <p:val>
                                            <p:strVal val="#ppt_h"/>
                                          </p:val>
                                        </p:tav>
                                      </p:tavLst>
                                    </p:anim>
                                    <p:animEffect transition="in" filter="fade">
                                      <p:cBhvr>
                                        <p:cTn id="102" dur="500"/>
                                        <p:tgtEl>
                                          <p:spTgt spid="126"/>
                                        </p:tgtEl>
                                      </p:cBhvr>
                                    </p:animEffect>
                                  </p:childTnLst>
                                </p:cTn>
                              </p:par>
                              <p:par>
                                <p:cTn id="103" presetID="53" presetClass="entr" presetSubtype="16" fill="hold" grpId="0" nodeType="withEffect">
                                  <p:stCondLst>
                                    <p:cond delay="0"/>
                                  </p:stCondLst>
                                  <p:childTnLst>
                                    <p:set>
                                      <p:cBhvr>
                                        <p:cTn id="104" dur="1" fill="hold">
                                          <p:stCondLst>
                                            <p:cond delay="0"/>
                                          </p:stCondLst>
                                        </p:cTn>
                                        <p:tgtEl>
                                          <p:spTgt spid="127"/>
                                        </p:tgtEl>
                                        <p:attrNameLst>
                                          <p:attrName>style.visibility</p:attrName>
                                        </p:attrNameLst>
                                      </p:cBhvr>
                                      <p:to>
                                        <p:strVal val="visible"/>
                                      </p:to>
                                    </p:set>
                                    <p:anim calcmode="lin" valueType="num">
                                      <p:cBhvr>
                                        <p:cTn id="105" dur="500" fill="hold"/>
                                        <p:tgtEl>
                                          <p:spTgt spid="127"/>
                                        </p:tgtEl>
                                        <p:attrNameLst>
                                          <p:attrName>ppt_w</p:attrName>
                                        </p:attrNameLst>
                                      </p:cBhvr>
                                      <p:tavLst>
                                        <p:tav tm="0">
                                          <p:val>
                                            <p:fltVal val="0"/>
                                          </p:val>
                                        </p:tav>
                                        <p:tav tm="100000">
                                          <p:val>
                                            <p:strVal val="#ppt_w"/>
                                          </p:val>
                                        </p:tav>
                                      </p:tavLst>
                                    </p:anim>
                                    <p:anim calcmode="lin" valueType="num">
                                      <p:cBhvr>
                                        <p:cTn id="106" dur="500" fill="hold"/>
                                        <p:tgtEl>
                                          <p:spTgt spid="127"/>
                                        </p:tgtEl>
                                        <p:attrNameLst>
                                          <p:attrName>ppt_h</p:attrName>
                                        </p:attrNameLst>
                                      </p:cBhvr>
                                      <p:tavLst>
                                        <p:tav tm="0">
                                          <p:val>
                                            <p:fltVal val="0"/>
                                          </p:val>
                                        </p:tav>
                                        <p:tav tm="100000">
                                          <p:val>
                                            <p:strVal val="#ppt_h"/>
                                          </p:val>
                                        </p:tav>
                                      </p:tavLst>
                                    </p:anim>
                                    <p:animEffect transition="in" filter="fade">
                                      <p:cBhvr>
                                        <p:cTn id="107" dur="5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 grpId="0"/>
      <p:bldP spid="123" grpId="0"/>
      <p:bldP spid="124" grpId="0"/>
      <p:bldP spid="125" grpId="0"/>
      <p:bldP spid="126" grpId="0"/>
      <p:bldP spid="127" grpId="0"/>
      <p:bldP spid="129" grpId="0"/>
      <p:bldP spid="13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3D85DA8-8816-B67E-FF99-8C9DA037402E}"/>
              </a:ext>
            </a:extLst>
          </p:cNvPr>
          <p:cNvGrpSpPr/>
          <p:nvPr/>
        </p:nvGrpSpPr>
        <p:grpSpPr>
          <a:xfrm>
            <a:off x="11455878" y="582000"/>
            <a:ext cx="595223" cy="5693999"/>
            <a:chOff x="11447251" y="380000"/>
            <a:chExt cx="595223" cy="5693999"/>
          </a:xfrm>
        </p:grpSpPr>
        <p:sp>
          <p:nvSpPr>
            <p:cNvPr id="3" name="Rectangle: Rounded Corners 2">
              <a:extLst>
                <a:ext uri="{FF2B5EF4-FFF2-40B4-BE49-F238E27FC236}">
                  <a16:creationId xmlns:a16="http://schemas.microsoft.com/office/drawing/2014/main" id="{ED5E7EE8-C51A-0682-21DC-FC17A30BB8CD}"/>
                </a:ext>
              </a:extLst>
            </p:cNvPr>
            <p:cNvSpPr/>
            <p:nvPr userDrawn="1"/>
          </p:nvSpPr>
          <p:spPr>
            <a:xfrm rot="5400000">
              <a:off x="11327638" y="49961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14BDD04D-2229-C194-3727-72A12ADCD91E}"/>
                </a:ext>
              </a:extLst>
            </p:cNvPr>
            <p:cNvSpPr/>
            <p:nvPr userDrawn="1"/>
          </p:nvSpPr>
          <p:spPr>
            <a:xfrm rot="5400000">
              <a:off x="11327638" y="147152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Rounded Corners 4">
              <a:extLst>
                <a:ext uri="{FF2B5EF4-FFF2-40B4-BE49-F238E27FC236}">
                  <a16:creationId xmlns:a16="http://schemas.microsoft.com/office/drawing/2014/main" id="{C9A4D072-1F99-C432-4090-FA7EF43BAD83}"/>
                </a:ext>
              </a:extLst>
            </p:cNvPr>
            <p:cNvSpPr/>
            <p:nvPr userDrawn="1"/>
          </p:nvSpPr>
          <p:spPr>
            <a:xfrm rot="5400000">
              <a:off x="11327637" y="244343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A5D84C47-4BB3-0B2A-7E56-81C9793D1AF9}"/>
                </a:ext>
              </a:extLst>
            </p:cNvPr>
            <p:cNvSpPr/>
            <p:nvPr userDrawn="1"/>
          </p:nvSpPr>
          <p:spPr>
            <a:xfrm rot="5400000">
              <a:off x="11327637" y="341534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4D89E068-10A1-2F17-1DFF-14708EF2F9F5}"/>
                </a:ext>
              </a:extLst>
            </p:cNvPr>
            <p:cNvSpPr/>
            <p:nvPr userDrawn="1"/>
          </p:nvSpPr>
          <p:spPr>
            <a:xfrm rot="5400000">
              <a:off x="11327637" y="438725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A5F70B22-F411-4C43-57A2-E324D938D442}"/>
                </a:ext>
              </a:extLst>
            </p:cNvPr>
            <p:cNvSpPr/>
            <p:nvPr userDrawn="1"/>
          </p:nvSpPr>
          <p:spPr>
            <a:xfrm rot="5400000">
              <a:off x="11327637" y="535916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Freeform: Shape 20">
            <a:extLst>
              <a:ext uri="{FF2B5EF4-FFF2-40B4-BE49-F238E27FC236}">
                <a16:creationId xmlns:a16="http://schemas.microsoft.com/office/drawing/2014/main" id="{8B88E115-6F8D-3EAD-3AD0-6A83CA4027D5}"/>
              </a:ext>
            </a:extLst>
          </p:cNvPr>
          <p:cNvSpPr/>
          <p:nvPr/>
        </p:nvSpPr>
        <p:spPr>
          <a:xfrm rot="5400000">
            <a:off x="11594610" y="2012271"/>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Freeform: Shape 21">
            <a:extLst>
              <a:ext uri="{FF2B5EF4-FFF2-40B4-BE49-F238E27FC236}">
                <a16:creationId xmlns:a16="http://schemas.microsoft.com/office/drawing/2014/main" id="{A1C7A11C-CD6E-633F-6791-EB6E2AD57EC9}"/>
              </a:ext>
            </a:extLst>
          </p:cNvPr>
          <p:cNvSpPr/>
          <p:nvPr/>
        </p:nvSpPr>
        <p:spPr>
          <a:xfrm rot="5400000">
            <a:off x="11598517" y="2970832"/>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3" name="Freeform: Shape 22">
            <a:extLst>
              <a:ext uri="{FF2B5EF4-FFF2-40B4-BE49-F238E27FC236}">
                <a16:creationId xmlns:a16="http://schemas.microsoft.com/office/drawing/2014/main" id="{0D78163E-E797-29B5-8A5F-808334DAAF9F}"/>
              </a:ext>
            </a:extLst>
          </p:cNvPr>
          <p:cNvSpPr/>
          <p:nvPr/>
        </p:nvSpPr>
        <p:spPr>
          <a:xfrm rot="5400000">
            <a:off x="11594609" y="3957747"/>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Shape 24">
            <a:extLst>
              <a:ext uri="{FF2B5EF4-FFF2-40B4-BE49-F238E27FC236}">
                <a16:creationId xmlns:a16="http://schemas.microsoft.com/office/drawing/2014/main" id="{C833FD36-C97D-7061-9068-D4A0B880B180}"/>
              </a:ext>
            </a:extLst>
          </p:cNvPr>
          <p:cNvSpPr/>
          <p:nvPr/>
        </p:nvSpPr>
        <p:spPr>
          <a:xfrm rot="5400000">
            <a:off x="11590701" y="5887449"/>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Shape 8">
            <a:extLst>
              <a:ext uri="{FF2B5EF4-FFF2-40B4-BE49-F238E27FC236}">
                <a16:creationId xmlns:a16="http://schemas.microsoft.com/office/drawing/2014/main" id="{61A7016F-4BD2-E9DD-BC75-5AF0227FD526}"/>
              </a:ext>
            </a:extLst>
          </p:cNvPr>
          <p:cNvSpPr/>
          <p:nvPr/>
        </p:nvSpPr>
        <p:spPr>
          <a:xfrm rot="5400000">
            <a:off x="11590700" y="1030837"/>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Rectangle: Rounded Corners 9">
            <a:extLst>
              <a:ext uri="{FF2B5EF4-FFF2-40B4-BE49-F238E27FC236}">
                <a16:creationId xmlns:a16="http://schemas.microsoft.com/office/drawing/2014/main" id="{44930715-1A0D-A744-5418-EA5F10A0920A}"/>
              </a:ext>
            </a:extLst>
          </p:cNvPr>
          <p:cNvSpPr/>
          <p:nvPr/>
        </p:nvSpPr>
        <p:spPr>
          <a:xfrm rot="5400000">
            <a:off x="11429612" y="4646840"/>
            <a:ext cx="661845" cy="470718"/>
          </a:xfrm>
          <a:prstGeom prst="roundRect">
            <a:avLst>
              <a:gd name="adj" fmla="val 50000"/>
            </a:avLst>
          </a:pr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AAF053EE-43B1-734D-9DDD-71BB2B4FBCD4}"/>
              </a:ext>
            </a:extLst>
          </p:cNvPr>
          <p:cNvGrpSpPr/>
          <p:nvPr/>
        </p:nvGrpSpPr>
        <p:grpSpPr>
          <a:xfrm>
            <a:off x="11610587" y="695077"/>
            <a:ext cx="295329" cy="5161826"/>
            <a:chOff x="11610587" y="695077"/>
            <a:chExt cx="295329" cy="5161826"/>
          </a:xfrm>
        </p:grpSpPr>
        <p:pic>
          <p:nvPicPr>
            <p:cNvPr id="12" name="Picture 11">
              <a:extLst>
                <a:ext uri="{FF2B5EF4-FFF2-40B4-BE49-F238E27FC236}">
                  <a16:creationId xmlns:a16="http://schemas.microsoft.com/office/drawing/2014/main" id="{9F07CC25-0AC1-F4D1-0382-2A818FA4E36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610587" y="3629151"/>
              <a:ext cx="285804" cy="285804"/>
            </a:xfrm>
            <a:prstGeom prst="rect">
              <a:avLst/>
            </a:prstGeom>
          </p:spPr>
        </p:pic>
        <p:pic>
          <p:nvPicPr>
            <p:cNvPr id="13" name="Picture 12">
              <a:extLst>
                <a:ext uri="{FF2B5EF4-FFF2-40B4-BE49-F238E27FC236}">
                  <a16:creationId xmlns:a16="http://schemas.microsoft.com/office/drawing/2014/main" id="{588C4FD4-A7BC-2E12-07A2-C4730E1BA9B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610587" y="4601061"/>
              <a:ext cx="285804" cy="285804"/>
            </a:xfrm>
            <a:prstGeom prst="rect">
              <a:avLst/>
            </a:prstGeom>
          </p:spPr>
        </p:pic>
        <p:pic>
          <p:nvPicPr>
            <p:cNvPr id="14" name="Picture 13">
              <a:extLst>
                <a:ext uri="{FF2B5EF4-FFF2-40B4-BE49-F238E27FC236}">
                  <a16:creationId xmlns:a16="http://schemas.microsoft.com/office/drawing/2014/main" id="{216FBD84-E7DC-EDBD-18CE-7C9C69EE295E}"/>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612004" y="2660073"/>
              <a:ext cx="282971" cy="282971"/>
            </a:xfrm>
            <a:prstGeom prst="rect">
              <a:avLst/>
            </a:prstGeom>
          </p:spPr>
        </p:pic>
        <p:pic>
          <p:nvPicPr>
            <p:cNvPr id="15" name="Picture 14">
              <a:extLst>
                <a:ext uri="{FF2B5EF4-FFF2-40B4-BE49-F238E27FC236}">
                  <a16:creationId xmlns:a16="http://schemas.microsoft.com/office/drawing/2014/main" id="{3446E6D5-87B8-4352-7DFF-67851D5723EB}"/>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1612585" y="1689326"/>
              <a:ext cx="281809" cy="281809"/>
            </a:xfrm>
            <a:prstGeom prst="rect">
              <a:avLst/>
            </a:prstGeom>
          </p:spPr>
        </p:pic>
        <p:pic>
          <p:nvPicPr>
            <p:cNvPr id="16" name="Picture 15">
              <a:extLst>
                <a:ext uri="{FF2B5EF4-FFF2-40B4-BE49-F238E27FC236}">
                  <a16:creationId xmlns:a16="http://schemas.microsoft.com/office/drawing/2014/main" id="{215E03CC-8517-67A1-4B63-ED2A1B67442F}"/>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1610587" y="695077"/>
              <a:ext cx="285804" cy="285804"/>
            </a:xfrm>
            <a:prstGeom prst="rect">
              <a:avLst/>
            </a:prstGeom>
          </p:spPr>
        </p:pic>
        <p:pic>
          <p:nvPicPr>
            <p:cNvPr id="17" name="Picture 16">
              <a:extLst>
                <a:ext uri="{FF2B5EF4-FFF2-40B4-BE49-F238E27FC236}">
                  <a16:creationId xmlns:a16="http://schemas.microsoft.com/office/drawing/2014/main" id="{56C55AF0-0545-17E0-080B-77AC5AD2CAD7}"/>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1620112" y="5571099"/>
              <a:ext cx="285804" cy="285804"/>
            </a:xfrm>
            <a:prstGeom prst="rect">
              <a:avLst/>
            </a:prstGeom>
          </p:spPr>
        </p:pic>
      </p:grpSp>
      <p:cxnSp>
        <p:nvCxnSpPr>
          <p:cNvPr id="18" name="Straight Connector 17">
            <a:extLst>
              <a:ext uri="{FF2B5EF4-FFF2-40B4-BE49-F238E27FC236}">
                <a16:creationId xmlns:a16="http://schemas.microsoft.com/office/drawing/2014/main" id="{A31BC8BF-3313-7EE5-7A25-C682F2525E21}"/>
              </a:ext>
            </a:extLst>
          </p:cNvPr>
          <p:cNvCxnSpPr>
            <a:cxnSpLocks/>
          </p:cNvCxnSpPr>
          <p:nvPr/>
        </p:nvCxnSpPr>
        <p:spPr>
          <a:xfrm>
            <a:off x="11229975" y="481012"/>
            <a:ext cx="0" cy="5972175"/>
          </a:xfrm>
          <a:prstGeom prst="line">
            <a:avLst/>
          </a:prstGeom>
          <a:ln w="9525">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9" name="Rectangle: Rounded Corners 18">
            <a:extLst>
              <a:ext uri="{FF2B5EF4-FFF2-40B4-BE49-F238E27FC236}">
                <a16:creationId xmlns:a16="http://schemas.microsoft.com/office/drawing/2014/main" id="{E90A3488-BF56-F41E-FFC4-7093FFF49F69}"/>
              </a:ext>
            </a:extLst>
          </p:cNvPr>
          <p:cNvSpPr/>
          <p:nvPr/>
        </p:nvSpPr>
        <p:spPr>
          <a:xfrm>
            <a:off x="123825" y="95250"/>
            <a:ext cx="10949442" cy="6629400"/>
          </a:xfrm>
          <a:prstGeom prst="roundRect">
            <a:avLst>
              <a:gd name="adj" fmla="val 6178"/>
            </a:avLst>
          </a:prstGeom>
          <a:noFill/>
          <a:ln>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47AF1A76-B139-A7D0-8066-CF49192E4F75}"/>
              </a:ext>
            </a:extLst>
          </p:cNvPr>
          <p:cNvSpPr txBox="1"/>
          <p:nvPr/>
        </p:nvSpPr>
        <p:spPr>
          <a:xfrm>
            <a:off x="11479747" y="1020017"/>
            <a:ext cx="572173"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کلیات</a:t>
            </a:r>
            <a:endParaRPr lang="en-US" sz="1400" dirty="0">
              <a:solidFill>
                <a:schemeClr val="tx1">
                  <a:lumMod val="65000"/>
                  <a:lumOff val="35000"/>
                </a:schemeClr>
              </a:solidFill>
              <a:cs typeface="B Yekan" panose="00000400000000000000" pitchFamily="2" charset="-78"/>
            </a:endParaRPr>
          </a:p>
        </p:txBody>
      </p:sp>
      <p:sp>
        <p:nvSpPr>
          <p:cNvPr id="26" name="TextBox 25">
            <a:extLst>
              <a:ext uri="{FF2B5EF4-FFF2-40B4-BE49-F238E27FC236}">
                <a16:creationId xmlns:a16="http://schemas.microsoft.com/office/drawing/2014/main" id="{2E7F9BC6-917E-CCCF-EC09-D54DAC980D64}"/>
              </a:ext>
            </a:extLst>
          </p:cNvPr>
          <p:cNvSpPr txBox="1"/>
          <p:nvPr/>
        </p:nvSpPr>
        <p:spPr>
          <a:xfrm>
            <a:off x="11479747" y="1962642"/>
            <a:ext cx="572172"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مبانی</a:t>
            </a:r>
            <a:endParaRPr lang="en-US" sz="1400" dirty="0">
              <a:solidFill>
                <a:schemeClr val="tx1">
                  <a:lumMod val="65000"/>
                  <a:lumOff val="35000"/>
                </a:schemeClr>
              </a:solidFill>
              <a:cs typeface="B Yekan" panose="00000400000000000000" pitchFamily="2" charset="-78"/>
            </a:endParaRPr>
          </a:p>
        </p:txBody>
      </p:sp>
      <p:sp>
        <p:nvSpPr>
          <p:cNvPr id="27" name="TextBox 26">
            <a:extLst>
              <a:ext uri="{FF2B5EF4-FFF2-40B4-BE49-F238E27FC236}">
                <a16:creationId xmlns:a16="http://schemas.microsoft.com/office/drawing/2014/main" id="{1487B51E-C8FE-41BE-3A38-58D7EC87922B}"/>
              </a:ext>
            </a:extLst>
          </p:cNvPr>
          <p:cNvSpPr txBox="1"/>
          <p:nvPr/>
        </p:nvSpPr>
        <p:spPr>
          <a:xfrm>
            <a:off x="11479748" y="2949169"/>
            <a:ext cx="572171"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روش</a:t>
            </a:r>
            <a:endParaRPr lang="en-US" sz="1400" dirty="0">
              <a:solidFill>
                <a:schemeClr val="tx1">
                  <a:lumMod val="65000"/>
                  <a:lumOff val="35000"/>
                </a:schemeClr>
              </a:solidFill>
              <a:cs typeface="B Yekan" panose="00000400000000000000" pitchFamily="2" charset="-78"/>
            </a:endParaRPr>
          </a:p>
        </p:txBody>
      </p:sp>
      <p:sp>
        <p:nvSpPr>
          <p:cNvPr id="28" name="TextBox 27">
            <a:extLst>
              <a:ext uri="{FF2B5EF4-FFF2-40B4-BE49-F238E27FC236}">
                <a16:creationId xmlns:a16="http://schemas.microsoft.com/office/drawing/2014/main" id="{BDBF0A27-7C03-7925-362A-18DE602E6891}"/>
              </a:ext>
            </a:extLst>
          </p:cNvPr>
          <p:cNvSpPr txBox="1"/>
          <p:nvPr/>
        </p:nvSpPr>
        <p:spPr>
          <a:xfrm>
            <a:off x="11479748" y="3922458"/>
            <a:ext cx="572171"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تجزیه</a:t>
            </a:r>
            <a:endParaRPr lang="en-US" sz="1400" dirty="0">
              <a:solidFill>
                <a:schemeClr val="tx1">
                  <a:lumMod val="65000"/>
                  <a:lumOff val="35000"/>
                </a:schemeClr>
              </a:solidFill>
              <a:cs typeface="B Yekan" panose="00000400000000000000" pitchFamily="2" charset="-78"/>
            </a:endParaRPr>
          </a:p>
        </p:txBody>
      </p:sp>
      <p:sp>
        <p:nvSpPr>
          <p:cNvPr id="29" name="TextBox 28">
            <a:extLst>
              <a:ext uri="{FF2B5EF4-FFF2-40B4-BE49-F238E27FC236}">
                <a16:creationId xmlns:a16="http://schemas.microsoft.com/office/drawing/2014/main" id="{85E2B149-3906-CCA9-3F05-92EF74BE7D0A}"/>
              </a:ext>
            </a:extLst>
          </p:cNvPr>
          <p:cNvSpPr txBox="1"/>
          <p:nvPr/>
        </p:nvSpPr>
        <p:spPr>
          <a:xfrm>
            <a:off x="11526182" y="4894368"/>
            <a:ext cx="479303"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بحث</a:t>
            </a:r>
            <a:endParaRPr lang="en-US" sz="1400" dirty="0">
              <a:solidFill>
                <a:schemeClr val="tx1">
                  <a:lumMod val="65000"/>
                  <a:lumOff val="35000"/>
                </a:schemeClr>
              </a:solidFill>
              <a:cs typeface="B Yekan" panose="00000400000000000000" pitchFamily="2" charset="-78"/>
            </a:endParaRPr>
          </a:p>
        </p:txBody>
      </p:sp>
      <p:sp>
        <p:nvSpPr>
          <p:cNvPr id="30" name="TextBox 29">
            <a:extLst>
              <a:ext uri="{FF2B5EF4-FFF2-40B4-BE49-F238E27FC236}">
                <a16:creationId xmlns:a16="http://schemas.microsoft.com/office/drawing/2014/main" id="{A5EB2D0F-BD00-0A07-A05A-933CB79608EB}"/>
              </a:ext>
            </a:extLst>
          </p:cNvPr>
          <p:cNvSpPr txBox="1"/>
          <p:nvPr/>
        </p:nvSpPr>
        <p:spPr>
          <a:xfrm>
            <a:off x="11499788" y="5866278"/>
            <a:ext cx="532090"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منابع</a:t>
            </a:r>
            <a:endParaRPr lang="en-US" sz="1400" dirty="0">
              <a:solidFill>
                <a:schemeClr val="tx1">
                  <a:lumMod val="65000"/>
                  <a:lumOff val="35000"/>
                </a:schemeClr>
              </a:solidFill>
              <a:cs typeface="B Yekan" panose="00000400000000000000" pitchFamily="2" charset="-78"/>
            </a:endParaRPr>
          </a:p>
        </p:txBody>
      </p:sp>
      <p:sp>
        <p:nvSpPr>
          <p:cNvPr id="31" name="Rectangle: Rounded Corners 30">
            <a:extLst>
              <a:ext uri="{FF2B5EF4-FFF2-40B4-BE49-F238E27FC236}">
                <a16:creationId xmlns:a16="http://schemas.microsoft.com/office/drawing/2014/main" id="{0C4A0FEC-8759-C3BB-55CF-E115E5B3F3DA}"/>
              </a:ext>
            </a:extLst>
          </p:cNvPr>
          <p:cNvSpPr/>
          <p:nvPr/>
        </p:nvSpPr>
        <p:spPr>
          <a:xfrm rot="10800000">
            <a:off x="11570639" y="72981"/>
            <a:ext cx="390388" cy="403087"/>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t>ر</a:t>
            </a:r>
            <a:endParaRPr lang="en-US" dirty="0"/>
          </a:p>
        </p:txBody>
      </p:sp>
      <p:sp>
        <p:nvSpPr>
          <p:cNvPr id="32" name="Rectangle: Rounded Corners 31">
            <a:extLst>
              <a:ext uri="{FF2B5EF4-FFF2-40B4-BE49-F238E27FC236}">
                <a16:creationId xmlns:a16="http://schemas.microsoft.com/office/drawing/2014/main" id="{A65BBA73-A304-FF3B-99CE-48EBE5192CF1}"/>
              </a:ext>
            </a:extLst>
          </p:cNvPr>
          <p:cNvSpPr/>
          <p:nvPr/>
        </p:nvSpPr>
        <p:spPr>
          <a:xfrm rot="10800000">
            <a:off x="11562200" y="6386965"/>
            <a:ext cx="390388" cy="403087"/>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Freeform: Shape 32">
            <a:extLst>
              <a:ext uri="{FF2B5EF4-FFF2-40B4-BE49-F238E27FC236}">
                <a16:creationId xmlns:a16="http://schemas.microsoft.com/office/drawing/2014/main" id="{ED83ECD5-696C-E291-9608-EFF333443584}"/>
              </a:ext>
            </a:extLst>
          </p:cNvPr>
          <p:cNvSpPr/>
          <p:nvPr/>
        </p:nvSpPr>
        <p:spPr>
          <a:xfrm rot="5400000">
            <a:off x="11669929" y="213109"/>
            <a:ext cx="215835" cy="315469"/>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4" name="Freeform: Shape 33">
            <a:extLst>
              <a:ext uri="{FF2B5EF4-FFF2-40B4-BE49-F238E27FC236}">
                <a16:creationId xmlns:a16="http://schemas.microsoft.com/office/drawing/2014/main" id="{9570B17A-26EC-876A-25EC-F111F4277155}"/>
              </a:ext>
            </a:extLst>
          </p:cNvPr>
          <p:cNvSpPr/>
          <p:nvPr/>
        </p:nvSpPr>
        <p:spPr>
          <a:xfrm rot="5400000">
            <a:off x="11657915" y="6529143"/>
            <a:ext cx="215835" cy="315469"/>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6" name="Picture 35">
            <a:hlinkClick r:id="" action="ppaction://hlinkshowjump?jump=firstslide"/>
            <a:extLst>
              <a:ext uri="{FF2B5EF4-FFF2-40B4-BE49-F238E27FC236}">
                <a16:creationId xmlns:a16="http://schemas.microsoft.com/office/drawing/2014/main" id="{DB3E2F8B-69C1-5040-B558-7413B98B5E2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604485" y="113967"/>
            <a:ext cx="319265" cy="319265"/>
          </a:xfrm>
          <a:prstGeom prst="rect">
            <a:avLst/>
          </a:prstGeom>
        </p:spPr>
      </p:pic>
      <p:sp>
        <p:nvSpPr>
          <p:cNvPr id="24" name="TextBox 23">
            <a:extLst>
              <a:ext uri="{FF2B5EF4-FFF2-40B4-BE49-F238E27FC236}">
                <a16:creationId xmlns:a16="http://schemas.microsoft.com/office/drawing/2014/main" id="{7D663EAC-AE64-983C-0281-58FF15334967}"/>
              </a:ext>
            </a:extLst>
          </p:cNvPr>
          <p:cNvSpPr txBox="1"/>
          <p:nvPr/>
        </p:nvSpPr>
        <p:spPr>
          <a:xfrm>
            <a:off x="11530236" y="6388859"/>
            <a:ext cx="467762" cy="338554"/>
          </a:xfrm>
          <a:prstGeom prst="rect">
            <a:avLst/>
          </a:prstGeom>
          <a:noFill/>
        </p:spPr>
        <p:txBody>
          <a:bodyPr wrap="square" rtlCol="0">
            <a:spAutoFit/>
          </a:bodyPr>
          <a:lstStyle/>
          <a:p>
            <a:pPr algn="ctr"/>
            <a:r>
              <a:rPr lang="fa-IR" sz="1600" dirty="0">
                <a:solidFill>
                  <a:schemeClr val="tx1">
                    <a:lumMod val="65000"/>
                    <a:lumOff val="35000"/>
                  </a:schemeClr>
                </a:solidFill>
                <a:cs typeface="B Yekan" panose="00000400000000000000" pitchFamily="2" charset="-78"/>
              </a:rPr>
              <a:t>16</a:t>
            </a:r>
            <a:endParaRPr lang="en-US" sz="1600" dirty="0">
              <a:solidFill>
                <a:schemeClr val="tx1">
                  <a:lumMod val="65000"/>
                  <a:lumOff val="35000"/>
                </a:schemeClr>
              </a:solidFill>
              <a:cs typeface="B Yekan" panose="00000400000000000000" pitchFamily="2" charset="-78"/>
            </a:endParaRPr>
          </a:p>
        </p:txBody>
      </p:sp>
      <p:sp>
        <p:nvSpPr>
          <p:cNvPr id="40" name="Oval 39">
            <a:extLst>
              <a:ext uri="{FF2B5EF4-FFF2-40B4-BE49-F238E27FC236}">
                <a16:creationId xmlns:a16="http://schemas.microsoft.com/office/drawing/2014/main" id="{D7D8D6BE-56FB-3494-1972-B1DBE354EF33}"/>
              </a:ext>
            </a:extLst>
          </p:cNvPr>
          <p:cNvSpPr/>
          <p:nvPr/>
        </p:nvSpPr>
        <p:spPr>
          <a:xfrm>
            <a:off x="11131535" y="4832140"/>
            <a:ext cx="210393" cy="210393"/>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27" name="Group 526">
            <a:extLst>
              <a:ext uri="{FF2B5EF4-FFF2-40B4-BE49-F238E27FC236}">
                <a16:creationId xmlns:a16="http://schemas.microsoft.com/office/drawing/2014/main" id="{F62CBF6B-593C-EBB2-9F54-7BA02E2E03B0}"/>
              </a:ext>
            </a:extLst>
          </p:cNvPr>
          <p:cNvGrpSpPr/>
          <p:nvPr/>
        </p:nvGrpSpPr>
        <p:grpSpPr>
          <a:xfrm flipH="1">
            <a:off x="1841717" y="1715593"/>
            <a:ext cx="7513658" cy="3497529"/>
            <a:chOff x="1003073" y="1218951"/>
            <a:chExt cx="9938202" cy="4626129"/>
          </a:xfrm>
        </p:grpSpPr>
        <p:sp>
          <p:nvSpPr>
            <p:cNvPr id="69" name="Freeform: Shape 68">
              <a:extLst>
                <a:ext uri="{FF2B5EF4-FFF2-40B4-BE49-F238E27FC236}">
                  <a16:creationId xmlns:a16="http://schemas.microsoft.com/office/drawing/2014/main" id="{0A2654A0-7E7B-794B-4CAB-C6BFA1297158}"/>
                </a:ext>
              </a:extLst>
            </p:cNvPr>
            <p:cNvSpPr/>
            <p:nvPr/>
          </p:nvSpPr>
          <p:spPr>
            <a:xfrm>
              <a:off x="6026560" y="2530835"/>
              <a:ext cx="1900611" cy="3314245"/>
            </a:xfrm>
            <a:custGeom>
              <a:avLst/>
              <a:gdLst>
                <a:gd name="connsiteX0" fmla="*/ 0 w 1900611"/>
                <a:gd name="connsiteY0" fmla="*/ 3314245 h 3314245"/>
                <a:gd name="connsiteX1" fmla="*/ 1900612 w 1900611"/>
                <a:gd name="connsiteY1" fmla="*/ 2128749 h 3314245"/>
                <a:gd name="connsiteX2" fmla="*/ 1900612 w 1900611"/>
                <a:gd name="connsiteY2" fmla="*/ 0 h 3314245"/>
                <a:gd name="connsiteX3" fmla="*/ 0 w 1900611"/>
                <a:gd name="connsiteY3" fmla="*/ 1185496 h 3314245"/>
                <a:gd name="connsiteX4" fmla="*/ 0 w 1900611"/>
                <a:gd name="connsiteY4" fmla="*/ 3314245 h 3314245"/>
                <a:gd name="connsiteX5" fmla="*/ 0 w 1900611"/>
                <a:gd name="connsiteY5" fmla="*/ 3314245 h 3314245"/>
                <a:gd name="connsiteX6" fmla="*/ 389634 w 1900611"/>
                <a:gd name="connsiteY6" fmla="*/ 2634876 h 3314245"/>
                <a:gd name="connsiteX7" fmla="*/ 1511042 w 1900611"/>
                <a:gd name="connsiteY7" fmla="*/ 1935400 h 3314245"/>
                <a:gd name="connsiteX8" fmla="*/ 1511042 w 1900611"/>
                <a:gd name="connsiteY8" fmla="*/ 679369 h 3314245"/>
                <a:gd name="connsiteX9" fmla="*/ 389634 w 1900611"/>
                <a:gd name="connsiteY9" fmla="*/ 1378845 h 3314245"/>
                <a:gd name="connsiteX10" fmla="*/ 389634 w 1900611"/>
                <a:gd name="connsiteY10" fmla="*/ 2634876 h 3314245"/>
                <a:gd name="connsiteX11" fmla="*/ 389634 w 1900611"/>
                <a:gd name="connsiteY11" fmla="*/ 2634876 h 3314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00611" h="3314245">
                  <a:moveTo>
                    <a:pt x="0" y="3314245"/>
                  </a:moveTo>
                  <a:lnTo>
                    <a:pt x="1900612" y="2128749"/>
                  </a:lnTo>
                  <a:lnTo>
                    <a:pt x="1900612" y="0"/>
                  </a:lnTo>
                  <a:lnTo>
                    <a:pt x="0" y="1185496"/>
                  </a:lnTo>
                  <a:lnTo>
                    <a:pt x="0" y="3314245"/>
                  </a:lnTo>
                  <a:lnTo>
                    <a:pt x="0" y="3314245"/>
                  </a:lnTo>
                  <a:close/>
                  <a:moveTo>
                    <a:pt x="389634" y="2634876"/>
                  </a:moveTo>
                  <a:lnTo>
                    <a:pt x="1511042" y="1935400"/>
                  </a:lnTo>
                  <a:lnTo>
                    <a:pt x="1511042" y="679369"/>
                  </a:lnTo>
                  <a:lnTo>
                    <a:pt x="389634" y="1378845"/>
                  </a:lnTo>
                  <a:lnTo>
                    <a:pt x="389634" y="2634876"/>
                  </a:lnTo>
                  <a:lnTo>
                    <a:pt x="389634" y="2634876"/>
                  </a:lnTo>
                  <a:close/>
                </a:path>
              </a:pathLst>
            </a:custGeom>
            <a:solidFill>
              <a:srgbClr val="A0E13A"/>
            </a:solidFill>
            <a:ln w="6383"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8199E7A6-FB60-D7AA-0726-52D662E2925A}"/>
                </a:ext>
              </a:extLst>
            </p:cNvPr>
            <p:cNvSpPr/>
            <p:nvPr/>
          </p:nvSpPr>
          <p:spPr>
            <a:xfrm>
              <a:off x="4062754" y="1218951"/>
              <a:ext cx="3801223" cy="2370992"/>
            </a:xfrm>
            <a:custGeom>
              <a:avLst/>
              <a:gdLst>
                <a:gd name="connsiteX0" fmla="*/ 0 w 3801223"/>
                <a:gd name="connsiteY0" fmla="*/ 1185496 h 2370992"/>
                <a:gd name="connsiteX1" fmla="*/ 1900612 w 3801223"/>
                <a:gd name="connsiteY1" fmla="*/ 0 h 2370992"/>
                <a:gd name="connsiteX2" fmla="*/ 3801223 w 3801223"/>
                <a:gd name="connsiteY2" fmla="*/ 1185496 h 2370992"/>
                <a:gd name="connsiteX3" fmla="*/ 1900612 w 3801223"/>
                <a:gd name="connsiteY3" fmla="*/ 2370993 h 2370992"/>
                <a:gd name="connsiteX4" fmla="*/ 0 w 3801223"/>
                <a:gd name="connsiteY4" fmla="*/ 1185496 h 2370992"/>
                <a:gd name="connsiteX5" fmla="*/ 0 w 3801223"/>
                <a:gd name="connsiteY5" fmla="*/ 1185496 h 2370992"/>
                <a:gd name="connsiteX6" fmla="*/ 735478 w 3801223"/>
                <a:gd name="connsiteY6" fmla="*/ 1185496 h 2370992"/>
                <a:gd name="connsiteX7" fmla="*/ 1900612 w 3801223"/>
                <a:gd name="connsiteY7" fmla="*/ 458764 h 2370992"/>
                <a:gd name="connsiteX8" fmla="*/ 3065746 w 3801223"/>
                <a:gd name="connsiteY8" fmla="*/ 1185496 h 2370992"/>
                <a:gd name="connsiteX9" fmla="*/ 1900612 w 3801223"/>
                <a:gd name="connsiteY9" fmla="*/ 1912293 h 2370992"/>
                <a:gd name="connsiteX10" fmla="*/ 735478 w 3801223"/>
                <a:gd name="connsiteY10" fmla="*/ 1185496 h 2370992"/>
                <a:gd name="connsiteX11" fmla="*/ 735478 w 3801223"/>
                <a:gd name="connsiteY11" fmla="*/ 1185496 h 2370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01223" h="2370992">
                  <a:moveTo>
                    <a:pt x="0" y="1185496"/>
                  </a:moveTo>
                  <a:lnTo>
                    <a:pt x="1900612" y="0"/>
                  </a:lnTo>
                  <a:lnTo>
                    <a:pt x="3801223" y="1185496"/>
                  </a:lnTo>
                  <a:lnTo>
                    <a:pt x="1900612" y="2370993"/>
                  </a:lnTo>
                  <a:lnTo>
                    <a:pt x="0" y="1185496"/>
                  </a:lnTo>
                  <a:lnTo>
                    <a:pt x="0" y="1185496"/>
                  </a:lnTo>
                  <a:close/>
                  <a:moveTo>
                    <a:pt x="735478" y="1185496"/>
                  </a:moveTo>
                  <a:lnTo>
                    <a:pt x="1900612" y="458764"/>
                  </a:lnTo>
                  <a:lnTo>
                    <a:pt x="3065746" y="1185496"/>
                  </a:lnTo>
                  <a:lnTo>
                    <a:pt x="1900612" y="1912293"/>
                  </a:lnTo>
                  <a:lnTo>
                    <a:pt x="735478" y="1185496"/>
                  </a:lnTo>
                  <a:lnTo>
                    <a:pt x="735478" y="1185496"/>
                  </a:lnTo>
                  <a:close/>
                </a:path>
              </a:pathLst>
            </a:custGeom>
            <a:solidFill>
              <a:srgbClr val="B2E3ED"/>
            </a:solidFill>
            <a:ln w="6383"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464DEF97-9705-88C2-8013-E52EF95EBE33}"/>
                </a:ext>
              </a:extLst>
            </p:cNvPr>
            <p:cNvSpPr/>
            <p:nvPr/>
          </p:nvSpPr>
          <p:spPr>
            <a:xfrm>
              <a:off x="3992794" y="2530835"/>
              <a:ext cx="1905590" cy="3311117"/>
            </a:xfrm>
            <a:custGeom>
              <a:avLst/>
              <a:gdLst>
                <a:gd name="connsiteX0" fmla="*/ 1905591 w 1905590"/>
                <a:gd name="connsiteY0" fmla="*/ 1182433 h 3311117"/>
                <a:gd name="connsiteX1" fmla="*/ 1905591 w 1905590"/>
                <a:gd name="connsiteY1" fmla="*/ 3311117 h 3311117"/>
                <a:gd name="connsiteX2" fmla="*/ 0 w 1905590"/>
                <a:gd name="connsiteY2" fmla="*/ 2128749 h 3311117"/>
                <a:gd name="connsiteX3" fmla="*/ 0 w 1905590"/>
                <a:gd name="connsiteY3" fmla="*/ 0 h 3311117"/>
                <a:gd name="connsiteX4" fmla="*/ 1905591 w 1905590"/>
                <a:gd name="connsiteY4" fmla="*/ 1182433 h 3311117"/>
                <a:gd name="connsiteX5" fmla="*/ 1905591 w 1905590"/>
                <a:gd name="connsiteY5" fmla="*/ 1182433 h 3311117"/>
                <a:gd name="connsiteX6" fmla="*/ 1521319 w 1905590"/>
                <a:gd name="connsiteY6" fmla="*/ 1373228 h 3311117"/>
                <a:gd name="connsiteX7" fmla="*/ 1521319 w 1905590"/>
                <a:gd name="connsiteY7" fmla="*/ 2643430 h 3311117"/>
                <a:gd name="connsiteX8" fmla="*/ 384272 w 1905590"/>
                <a:gd name="connsiteY8" fmla="*/ 1937890 h 3311117"/>
                <a:gd name="connsiteX9" fmla="*/ 384272 w 1905590"/>
                <a:gd name="connsiteY9" fmla="*/ 667751 h 3311117"/>
                <a:gd name="connsiteX10" fmla="*/ 1521319 w 1905590"/>
                <a:gd name="connsiteY10" fmla="*/ 1373228 h 3311117"/>
                <a:gd name="connsiteX11" fmla="*/ 1521319 w 1905590"/>
                <a:gd name="connsiteY11" fmla="*/ 1373228 h 3311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05590" h="3311117">
                  <a:moveTo>
                    <a:pt x="1905591" y="1182433"/>
                  </a:moveTo>
                  <a:lnTo>
                    <a:pt x="1905591" y="3311117"/>
                  </a:lnTo>
                  <a:lnTo>
                    <a:pt x="0" y="2128749"/>
                  </a:lnTo>
                  <a:lnTo>
                    <a:pt x="0" y="0"/>
                  </a:lnTo>
                  <a:lnTo>
                    <a:pt x="1905591" y="1182433"/>
                  </a:lnTo>
                  <a:lnTo>
                    <a:pt x="1905591" y="1182433"/>
                  </a:lnTo>
                  <a:close/>
                  <a:moveTo>
                    <a:pt x="1521319" y="1373228"/>
                  </a:moveTo>
                  <a:lnTo>
                    <a:pt x="1521319" y="2643430"/>
                  </a:lnTo>
                  <a:lnTo>
                    <a:pt x="384272" y="1937890"/>
                  </a:lnTo>
                  <a:lnTo>
                    <a:pt x="384272" y="667751"/>
                  </a:lnTo>
                  <a:lnTo>
                    <a:pt x="1521319" y="1373228"/>
                  </a:lnTo>
                  <a:lnTo>
                    <a:pt x="1521319" y="1373228"/>
                  </a:lnTo>
                  <a:close/>
                </a:path>
              </a:pathLst>
            </a:custGeom>
            <a:solidFill>
              <a:schemeClr val="bg2">
                <a:lumMod val="90000"/>
              </a:schemeClr>
            </a:solidFill>
            <a:ln w="6383" cap="flat">
              <a:noFill/>
              <a:prstDash val="solid"/>
              <a:miter/>
            </a:ln>
          </p:spPr>
          <p:txBody>
            <a:bodyPr rtlCol="0" anchor="ctr"/>
            <a:lstStyle/>
            <a:p>
              <a:endParaRPr lang="en-US"/>
            </a:p>
          </p:txBody>
        </p:sp>
        <p:grpSp>
          <p:nvGrpSpPr>
            <p:cNvPr id="72" name="Graphic 36">
              <a:extLst>
                <a:ext uri="{FF2B5EF4-FFF2-40B4-BE49-F238E27FC236}">
                  <a16:creationId xmlns:a16="http://schemas.microsoft.com/office/drawing/2014/main" id="{EB62AEA8-B92B-E472-2B60-F5799EBCF6B5}"/>
                </a:ext>
              </a:extLst>
            </p:cNvPr>
            <p:cNvGrpSpPr/>
            <p:nvPr/>
          </p:nvGrpSpPr>
          <p:grpSpPr>
            <a:xfrm>
              <a:off x="5690291" y="2002554"/>
              <a:ext cx="546086" cy="724247"/>
              <a:chOff x="5690291" y="2002554"/>
              <a:chExt cx="546086" cy="724247"/>
            </a:xfrm>
            <a:solidFill>
              <a:srgbClr val="A0E13A"/>
            </a:solidFill>
          </p:grpSpPr>
          <p:sp>
            <p:nvSpPr>
              <p:cNvPr id="73" name="Freeform: Shape 72">
                <a:extLst>
                  <a:ext uri="{FF2B5EF4-FFF2-40B4-BE49-F238E27FC236}">
                    <a16:creationId xmlns:a16="http://schemas.microsoft.com/office/drawing/2014/main" id="{7B3EC5B1-B672-F0DF-1B3F-1FC4F7ED94C4}"/>
                  </a:ext>
                </a:extLst>
              </p:cNvPr>
              <p:cNvSpPr/>
              <p:nvPr/>
            </p:nvSpPr>
            <p:spPr>
              <a:xfrm>
                <a:off x="5913193" y="2381850"/>
                <a:ext cx="35363" cy="58215"/>
              </a:xfrm>
              <a:custGeom>
                <a:avLst/>
                <a:gdLst>
                  <a:gd name="connsiteX0" fmla="*/ 0 w 35363"/>
                  <a:gd name="connsiteY0" fmla="*/ 29299 h 58215"/>
                  <a:gd name="connsiteX1" fmla="*/ 35363 w 35363"/>
                  <a:gd name="connsiteY1" fmla="*/ 58215 h 58215"/>
                  <a:gd name="connsiteX2" fmla="*/ 35363 w 35363"/>
                  <a:gd name="connsiteY2" fmla="*/ 0 h 58215"/>
                  <a:gd name="connsiteX3" fmla="*/ 10149 w 35363"/>
                  <a:gd name="connsiteY3" fmla="*/ 7532 h 58215"/>
                  <a:gd name="connsiteX4" fmla="*/ 0 w 35363"/>
                  <a:gd name="connsiteY4" fmla="*/ 29299 h 58215"/>
                  <a:gd name="connsiteX5" fmla="*/ 0 w 35363"/>
                  <a:gd name="connsiteY5" fmla="*/ 29299 h 58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363" h="58215">
                    <a:moveTo>
                      <a:pt x="0" y="29299"/>
                    </a:moveTo>
                    <a:cubicBezTo>
                      <a:pt x="0" y="45513"/>
                      <a:pt x="11809" y="55151"/>
                      <a:pt x="35363" y="58215"/>
                    </a:cubicBezTo>
                    <a:lnTo>
                      <a:pt x="35363" y="0"/>
                    </a:lnTo>
                    <a:cubicBezTo>
                      <a:pt x="25341" y="128"/>
                      <a:pt x="16915" y="2617"/>
                      <a:pt x="10149" y="7532"/>
                    </a:cubicBezTo>
                    <a:cubicBezTo>
                      <a:pt x="3383" y="12447"/>
                      <a:pt x="0" y="19724"/>
                      <a:pt x="0" y="29299"/>
                    </a:cubicBezTo>
                    <a:lnTo>
                      <a:pt x="0" y="29299"/>
                    </a:lnTo>
                    <a:close/>
                  </a:path>
                </a:pathLst>
              </a:custGeom>
              <a:solidFill>
                <a:srgbClr val="A0E13A"/>
              </a:solidFill>
              <a:ln w="6383"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DC033BC9-DD2B-60E3-E86D-5DDF6E496719}"/>
                  </a:ext>
                </a:extLst>
              </p:cNvPr>
              <p:cNvSpPr/>
              <p:nvPr/>
            </p:nvSpPr>
            <p:spPr>
              <a:xfrm>
                <a:off x="5972047" y="2485004"/>
                <a:ext cx="38235" cy="66385"/>
              </a:xfrm>
              <a:custGeom>
                <a:avLst/>
                <a:gdLst>
                  <a:gd name="connsiteX0" fmla="*/ 0 w 38235"/>
                  <a:gd name="connsiteY0" fmla="*/ 0 h 66385"/>
                  <a:gd name="connsiteX1" fmla="*/ 0 w 38235"/>
                  <a:gd name="connsiteY1" fmla="*/ 66386 h 66385"/>
                  <a:gd name="connsiteX2" fmla="*/ 27257 w 38235"/>
                  <a:gd name="connsiteY2" fmla="*/ 56811 h 66385"/>
                  <a:gd name="connsiteX3" fmla="*/ 38236 w 38235"/>
                  <a:gd name="connsiteY3" fmla="*/ 32363 h 66385"/>
                  <a:gd name="connsiteX4" fmla="*/ 0 w 38235"/>
                  <a:gd name="connsiteY4" fmla="*/ 0 h 66385"/>
                  <a:gd name="connsiteX5" fmla="*/ 0 w 38235"/>
                  <a:gd name="connsiteY5" fmla="*/ 0 h 66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235" h="66385">
                    <a:moveTo>
                      <a:pt x="0" y="0"/>
                    </a:moveTo>
                    <a:lnTo>
                      <a:pt x="0" y="66386"/>
                    </a:lnTo>
                    <a:cubicBezTo>
                      <a:pt x="10852" y="66194"/>
                      <a:pt x="19980" y="63067"/>
                      <a:pt x="27257" y="56811"/>
                    </a:cubicBezTo>
                    <a:cubicBezTo>
                      <a:pt x="34597" y="50555"/>
                      <a:pt x="38236" y="42449"/>
                      <a:pt x="38236" y="32363"/>
                    </a:cubicBezTo>
                    <a:cubicBezTo>
                      <a:pt x="38299" y="15511"/>
                      <a:pt x="25469" y="4724"/>
                      <a:pt x="0" y="0"/>
                    </a:cubicBezTo>
                    <a:lnTo>
                      <a:pt x="0" y="0"/>
                    </a:lnTo>
                    <a:close/>
                  </a:path>
                </a:pathLst>
              </a:custGeom>
              <a:solidFill>
                <a:srgbClr val="A0E13A"/>
              </a:solidFill>
              <a:ln w="6383"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CDD7A4A3-88B7-D065-43CB-F6232CC64B82}"/>
                  </a:ext>
                </a:extLst>
              </p:cNvPr>
              <p:cNvSpPr/>
              <p:nvPr/>
            </p:nvSpPr>
            <p:spPr>
              <a:xfrm>
                <a:off x="5835877" y="2002554"/>
                <a:ext cx="255425" cy="136669"/>
              </a:xfrm>
              <a:custGeom>
                <a:avLst/>
                <a:gdLst>
                  <a:gd name="connsiteX0" fmla="*/ 197768 w 255425"/>
                  <a:gd name="connsiteY0" fmla="*/ 135265 h 136669"/>
                  <a:gd name="connsiteX1" fmla="*/ 200640 w 255425"/>
                  <a:gd name="connsiteY1" fmla="*/ 135776 h 136669"/>
                  <a:gd name="connsiteX2" fmla="*/ 247238 w 255425"/>
                  <a:gd name="connsiteY2" fmla="*/ 61539 h 136669"/>
                  <a:gd name="connsiteX3" fmla="*/ 127680 w 255425"/>
                  <a:gd name="connsiteY3" fmla="*/ 4 h 136669"/>
                  <a:gd name="connsiteX4" fmla="*/ 6781 w 255425"/>
                  <a:gd name="connsiteY4" fmla="*/ 61539 h 136669"/>
                  <a:gd name="connsiteX5" fmla="*/ 53634 w 255425"/>
                  <a:gd name="connsiteY5" fmla="*/ 136669 h 136669"/>
                  <a:gd name="connsiteX6" fmla="*/ 58805 w 255425"/>
                  <a:gd name="connsiteY6" fmla="*/ 135265 h 136669"/>
                  <a:gd name="connsiteX7" fmla="*/ 197768 w 255425"/>
                  <a:gd name="connsiteY7" fmla="*/ 135265 h 136669"/>
                  <a:gd name="connsiteX8" fmla="*/ 197768 w 255425"/>
                  <a:gd name="connsiteY8" fmla="*/ 135265 h 1366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5425" h="136669">
                    <a:moveTo>
                      <a:pt x="197768" y="135265"/>
                    </a:moveTo>
                    <a:cubicBezTo>
                      <a:pt x="198726" y="135265"/>
                      <a:pt x="199683" y="135520"/>
                      <a:pt x="200640" y="135776"/>
                    </a:cubicBezTo>
                    <a:cubicBezTo>
                      <a:pt x="213981" y="117520"/>
                      <a:pt x="228918" y="93327"/>
                      <a:pt x="247238" y="61539"/>
                    </a:cubicBezTo>
                    <a:cubicBezTo>
                      <a:pt x="282984" y="-379"/>
                      <a:pt x="194066" y="4"/>
                      <a:pt x="127680" y="4"/>
                    </a:cubicBezTo>
                    <a:cubicBezTo>
                      <a:pt x="61294" y="4"/>
                      <a:pt x="-24944" y="-1656"/>
                      <a:pt x="6781" y="61539"/>
                    </a:cubicBezTo>
                    <a:cubicBezTo>
                      <a:pt x="22293" y="92433"/>
                      <a:pt x="38059" y="117392"/>
                      <a:pt x="53634" y="136669"/>
                    </a:cubicBezTo>
                    <a:cubicBezTo>
                      <a:pt x="55294" y="135840"/>
                      <a:pt x="57017" y="135265"/>
                      <a:pt x="58805" y="135265"/>
                    </a:cubicBezTo>
                    <a:lnTo>
                      <a:pt x="197768" y="135265"/>
                    </a:lnTo>
                    <a:lnTo>
                      <a:pt x="197768" y="135265"/>
                    </a:lnTo>
                    <a:close/>
                  </a:path>
                </a:pathLst>
              </a:custGeom>
              <a:solidFill>
                <a:schemeClr val="tx1"/>
              </a:solidFill>
              <a:ln w="6383"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D9019045-0CD2-A647-B4CF-A05F7BFFDDCD}"/>
                  </a:ext>
                </a:extLst>
              </p:cNvPr>
              <p:cNvSpPr/>
              <p:nvPr/>
            </p:nvSpPr>
            <p:spPr>
              <a:xfrm>
                <a:off x="5690291" y="2174906"/>
                <a:ext cx="546086" cy="551895"/>
              </a:xfrm>
              <a:custGeom>
                <a:avLst/>
                <a:gdLst>
                  <a:gd name="connsiteX0" fmla="*/ 338567 w 546086"/>
                  <a:gd name="connsiteY0" fmla="*/ 385867 h 551895"/>
                  <a:gd name="connsiteX1" fmla="*/ 281692 w 546086"/>
                  <a:gd name="connsiteY1" fmla="*/ 408272 h 551895"/>
                  <a:gd name="connsiteX2" fmla="*/ 281692 w 546086"/>
                  <a:gd name="connsiteY2" fmla="*/ 440316 h 551895"/>
                  <a:gd name="connsiteX3" fmla="*/ 258266 w 546086"/>
                  <a:gd name="connsiteY3" fmla="*/ 440316 h 551895"/>
                  <a:gd name="connsiteX4" fmla="*/ 258266 w 546086"/>
                  <a:gd name="connsiteY4" fmla="*/ 408272 h 551895"/>
                  <a:gd name="connsiteX5" fmla="*/ 175731 w 546086"/>
                  <a:gd name="connsiteY5" fmla="*/ 345908 h 551895"/>
                  <a:gd name="connsiteX6" fmla="*/ 213009 w 546086"/>
                  <a:gd name="connsiteY6" fmla="*/ 337227 h 551895"/>
                  <a:gd name="connsiteX7" fmla="*/ 258202 w 546086"/>
                  <a:gd name="connsiteY7" fmla="*/ 376612 h 551895"/>
                  <a:gd name="connsiteX8" fmla="*/ 258202 w 546086"/>
                  <a:gd name="connsiteY8" fmla="*/ 308119 h 551895"/>
                  <a:gd name="connsiteX9" fmla="*/ 198391 w 546086"/>
                  <a:gd name="connsiteY9" fmla="*/ 281310 h 551895"/>
                  <a:gd name="connsiteX10" fmla="*/ 184539 w 546086"/>
                  <a:gd name="connsiteY10" fmla="*/ 242563 h 551895"/>
                  <a:gd name="connsiteX11" fmla="*/ 258202 w 546086"/>
                  <a:gd name="connsiteY11" fmla="*/ 175092 h 551895"/>
                  <a:gd name="connsiteX12" fmla="*/ 258202 w 546086"/>
                  <a:gd name="connsiteY12" fmla="*/ 150134 h 551895"/>
                  <a:gd name="connsiteX13" fmla="*/ 281629 w 546086"/>
                  <a:gd name="connsiteY13" fmla="*/ 150134 h 551895"/>
                  <a:gd name="connsiteX14" fmla="*/ 281629 w 546086"/>
                  <a:gd name="connsiteY14" fmla="*/ 175092 h 551895"/>
                  <a:gd name="connsiteX15" fmla="*/ 349738 w 546086"/>
                  <a:gd name="connsiteY15" fmla="*/ 228329 h 551895"/>
                  <a:gd name="connsiteX16" fmla="*/ 314502 w 546086"/>
                  <a:gd name="connsiteY16" fmla="*/ 235797 h 551895"/>
                  <a:gd name="connsiteX17" fmla="*/ 281565 w 546086"/>
                  <a:gd name="connsiteY17" fmla="*/ 207073 h 551895"/>
                  <a:gd name="connsiteX18" fmla="*/ 281565 w 546086"/>
                  <a:gd name="connsiteY18" fmla="*/ 267522 h 551895"/>
                  <a:gd name="connsiteX19" fmla="*/ 327333 w 546086"/>
                  <a:gd name="connsiteY19" fmla="*/ 282395 h 551895"/>
                  <a:gd name="connsiteX20" fmla="*/ 348589 w 546086"/>
                  <a:gd name="connsiteY20" fmla="*/ 302693 h 551895"/>
                  <a:gd name="connsiteX21" fmla="*/ 358036 w 546086"/>
                  <a:gd name="connsiteY21" fmla="*/ 338121 h 551895"/>
                  <a:gd name="connsiteX22" fmla="*/ 338567 w 546086"/>
                  <a:gd name="connsiteY22" fmla="*/ 385867 h 551895"/>
                  <a:gd name="connsiteX23" fmla="*/ 338567 w 546086"/>
                  <a:gd name="connsiteY23" fmla="*/ 385867 h 551895"/>
                  <a:gd name="connsiteX24" fmla="*/ 360015 w 546086"/>
                  <a:gd name="connsiteY24" fmla="*/ 5107 h 551895"/>
                  <a:gd name="connsiteX25" fmla="*/ 343355 w 546086"/>
                  <a:gd name="connsiteY25" fmla="*/ 25022 h 551895"/>
                  <a:gd name="connsiteX26" fmla="*/ 204327 w 546086"/>
                  <a:gd name="connsiteY26" fmla="*/ 25022 h 551895"/>
                  <a:gd name="connsiteX27" fmla="*/ 186710 w 546086"/>
                  <a:gd name="connsiteY27" fmla="*/ 0 h 551895"/>
                  <a:gd name="connsiteX28" fmla="*/ 0 w 546086"/>
                  <a:gd name="connsiteY28" fmla="*/ 347759 h 551895"/>
                  <a:gd name="connsiteX29" fmla="*/ 273011 w 546086"/>
                  <a:gd name="connsiteY29" fmla="*/ 551895 h 551895"/>
                  <a:gd name="connsiteX30" fmla="*/ 546087 w 546086"/>
                  <a:gd name="connsiteY30" fmla="*/ 347759 h 551895"/>
                  <a:gd name="connsiteX31" fmla="*/ 360015 w 546086"/>
                  <a:gd name="connsiteY31" fmla="*/ 5107 h 551895"/>
                  <a:gd name="connsiteX32" fmla="*/ 360015 w 546086"/>
                  <a:gd name="connsiteY32" fmla="*/ 5107 h 551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46086" h="551895">
                    <a:moveTo>
                      <a:pt x="338567" y="385867"/>
                    </a:moveTo>
                    <a:cubicBezTo>
                      <a:pt x="325482" y="398634"/>
                      <a:pt x="306523" y="406038"/>
                      <a:pt x="281692" y="408272"/>
                    </a:cubicBezTo>
                    <a:lnTo>
                      <a:pt x="281692" y="440316"/>
                    </a:lnTo>
                    <a:lnTo>
                      <a:pt x="258266" y="440316"/>
                    </a:lnTo>
                    <a:lnTo>
                      <a:pt x="258266" y="408272"/>
                    </a:lnTo>
                    <a:cubicBezTo>
                      <a:pt x="215307" y="404698"/>
                      <a:pt x="187795" y="383888"/>
                      <a:pt x="175731" y="345908"/>
                    </a:cubicBezTo>
                    <a:lnTo>
                      <a:pt x="213009" y="337227"/>
                    </a:lnTo>
                    <a:cubicBezTo>
                      <a:pt x="219711" y="361611"/>
                      <a:pt x="234776" y="374760"/>
                      <a:pt x="258202" y="376612"/>
                    </a:cubicBezTo>
                    <a:lnTo>
                      <a:pt x="258202" y="308119"/>
                    </a:lnTo>
                    <a:cubicBezTo>
                      <a:pt x="227626" y="301098"/>
                      <a:pt x="207647" y="292161"/>
                      <a:pt x="198391" y="281310"/>
                    </a:cubicBezTo>
                    <a:cubicBezTo>
                      <a:pt x="189135" y="270522"/>
                      <a:pt x="184539" y="257628"/>
                      <a:pt x="184539" y="242563"/>
                    </a:cubicBezTo>
                    <a:cubicBezTo>
                      <a:pt x="184539" y="203626"/>
                      <a:pt x="209115" y="181157"/>
                      <a:pt x="258202" y="175092"/>
                    </a:cubicBezTo>
                    <a:lnTo>
                      <a:pt x="258202" y="150134"/>
                    </a:lnTo>
                    <a:lnTo>
                      <a:pt x="281629" y="150134"/>
                    </a:lnTo>
                    <a:lnTo>
                      <a:pt x="281629" y="175092"/>
                    </a:lnTo>
                    <a:cubicBezTo>
                      <a:pt x="317567" y="179752"/>
                      <a:pt x="340291" y="197498"/>
                      <a:pt x="349738" y="228329"/>
                    </a:cubicBezTo>
                    <a:lnTo>
                      <a:pt x="314502" y="235797"/>
                    </a:lnTo>
                    <a:cubicBezTo>
                      <a:pt x="308502" y="217988"/>
                      <a:pt x="297523" y="208413"/>
                      <a:pt x="281565" y="207073"/>
                    </a:cubicBezTo>
                    <a:lnTo>
                      <a:pt x="281565" y="267522"/>
                    </a:lnTo>
                    <a:cubicBezTo>
                      <a:pt x="304161" y="274033"/>
                      <a:pt x="319418" y="278948"/>
                      <a:pt x="327333" y="282395"/>
                    </a:cubicBezTo>
                    <a:cubicBezTo>
                      <a:pt x="335184" y="285842"/>
                      <a:pt x="342270" y="292672"/>
                      <a:pt x="348589" y="302693"/>
                    </a:cubicBezTo>
                    <a:cubicBezTo>
                      <a:pt x="354844" y="312779"/>
                      <a:pt x="358036" y="324588"/>
                      <a:pt x="358036" y="338121"/>
                    </a:cubicBezTo>
                    <a:cubicBezTo>
                      <a:pt x="358164" y="357206"/>
                      <a:pt x="351653" y="373165"/>
                      <a:pt x="338567" y="385867"/>
                    </a:cubicBezTo>
                    <a:lnTo>
                      <a:pt x="338567" y="385867"/>
                    </a:lnTo>
                    <a:close/>
                    <a:moveTo>
                      <a:pt x="360015" y="5107"/>
                    </a:moveTo>
                    <a:cubicBezTo>
                      <a:pt x="357462" y="16788"/>
                      <a:pt x="350951" y="25022"/>
                      <a:pt x="343355" y="25022"/>
                    </a:cubicBezTo>
                    <a:lnTo>
                      <a:pt x="204327" y="25022"/>
                    </a:lnTo>
                    <a:cubicBezTo>
                      <a:pt x="195646" y="25022"/>
                      <a:pt x="188369" y="14235"/>
                      <a:pt x="186710" y="0"/>
                    </a:cubicBezTo>
                    <a:cubicBezTo>
                      <a:pt x="83876" y="62364"/>
                      <a:pt x="0" y="222009"/>
                      <a:pt x="0" y="347759"/>
                    </a:cubicBezTo>
                    <a:cubicBezTo>
                      <a:pt x="0" y="507532"/>
                      <a:pt x="122239" y="551895"/>
                      <a:pt x="273011" y="551895"/>
                    </a:cubicBezTo>
                    <a:cubicBezTo>
                      <a:pt x="423847" y="551895"/>
                      <a:pt x="546087" y="507596"/>
                      <a:pt x="546087" y="347759"/>
                    </a:cubicBezTo>
                    <a:cubicBezTo>
                      <a:pt x="546151" y="225329"/>
                      <a:pt x="455955" y="70726"/>
                      <a:pt x="360015" y="5107"/>
                    </a:cubicBezTo>
                    <a:lnTo>
                      <a:pt x="360015" y="5107"/>
                    </a:lnTo>
                    <a:close/>
                  </a:path>
                </a:pathLst>
              </a:custGeom>
              <a:solidFill>
                <a:schemeClr val="tx1"/>
              </a:solidFill>
              <a:ln w="6383" cap="flat">
                <a:noFill/>
                <a:prstDash val="solid"/>
                <a:miter/>
              </a:ln>
            </p:spPr>
            <p:txBody>
              <a:bodyPr rtlCol="0" anchor="ctr"/>
              <a:lstStyle/>
              <a:p>
                <a:endParaRPr lang="en-US"/>
              </a:p>
            </p:txBody>
          </p:sp>
        </p:grpSp>
        <p:grpSp>
          <p:nvGrpSpPr>
            <p:cNvPr id="77" name="Graphic 36">
              <a:extLst>
                <a:ext uri="{FF2B5EF4-FFF2-40B4-BE49-F238E27FC236}">
                  <a16:creationId xmlns:a16="http://schemas.microsoft.com/office/drawing/2014/main" id="{947CEF53-20DA-4E0C-40B0-A56CDACE9A7E}"/>
                </a:ext>
              </a:extLst>
            </p:cNvPr>
            <p:cNvGrpSpPr/>
            <p:nvPr/>
          </p:nvGrpSpPr>
          <p:grpSpPr>
            <a:xfrm>
              <a:off x="4649758" y="3866402"/>
              <a:ext cx="572130" cy="651426"/>
              <a:chOff x="4649758" y="3866402"/>
              <a:chExt cx="572130" cy="651426"/>
            </a:xfrm>
            <a:solidFill>
              <a:srgbClr val="5359A6"/>
            </a:solidFill>
          </p:grpSpPr>
          <p:sp>
            <p:nvSpPr>
              <p:cNvPr id="78" name="Freeform: Shape 77">
                <a:extLst>
                  <a:ext uri="{FF2B5EF4-FFF2-40B4-BE49-F238E27FC236}">
                    <a16:creationId xmlns:a16="http://schemas.microsoft.com/office/drawing/2014/main" id="{6BCA1C79-9669-282D-EEE6-D33F657C0A3F}"/>
                  </a:ext>
                </a:extLst>
              </p:cNvPr>
              <p:cNvSpPr/>
              <p:nvPr/>
            </p:nvSpPr>
            <p:spPr>
              <a:xfrm>
                <a:off x="4856191" y="3866402"/>
                <a:ext cx="159325" cy="159389"/>
              </a:xfrm>
              <a:custGeom>
                <a:avLst/>
                <a:gdLst>
                  <a:gd name="connsiteX0" fmla="*/ 79663 w 159325"/>
                  <a:gd name="connsiteY0" fmla="*/ 119814 h 159389"/>
                  <a:gd name="connsiteX1" fmla="*/ 39576 w 159325"/>
                  <a:gd name="connsiteY1" fmla="*/ 79791 h 159389"/>
                  <a:gd name="connsiteX2" fmla="*/ 79599 w 159325"/>
                  <a:gd name="connsiteY2" fmla="*/ 39704 h 159389"/>
                  <a:gd name="connsiteX3" fmla="*/ 119622 w 159325"/>
                  <a:gd name="connsiteY3" fmla="*/ 79791 h 159389"/>
                  <a:gd name="connsiteX4" fmla="*/ 79663 w 159325"/>
                  <a:gd name="connsiteY4" fmla="*/ 119814 h 159389"/>
                  <a:gd name="connsiteX5" fmla="*/ 79663 w 159325"/>
                  <a:gd name="connsiteY5" fmla="*/ 119814 h 159389"/>
                  <a:gd name="connsiteX6" fmla="*/ 159326 w 159325"/>
                  <a:gd name="connsiteY6" fmla="*/ 79727 h 159389"/>
                  <a:gd name="connsiteX7" fmla="*/ 79663 w 159325"/>
                  <a:gd name="connsiteY7" fmla="*/ 0 h 159389"/>
                  <a:gd name="connsiteX8" fmla="*/ 0 w 159325"/>
                  <a:gd name="connsiteY8" fmla="*/ 79727 h 159389"/>
                  <a:gd name="connsiteX9" fmla="*/ 53173 w 159325"/>
                  <a:gd name="connsiteY9" fmla="*/ 154730 h 159389"/>
                  <a:gd name="connsiteX10" fmla="*/ 79663 w 159325"/>
                  <a:gd name="connsiteY10" fmla="*/ 159389 h 159389"/>
                  <a:gd name="connsiteX11" fmla="*/ 106153 w 159325"/>
                  <a:gd name="connsiteY11" fmla="*/ 154730 h 159389"/>
                  <a:gd name="connsiteX12" fmla="*/ 159326 w 159325"/>
                  <a:gd name="connsiteY12" fmla="*/ 79727 h 159389"/>
                  <a:gd name="connsiteX13" fmla="*/ 159326 w 159325"/>
                  <a:gd name="connsiteY13" fmla="*/ 79727 h 159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9325" h="159389">
                    <a:moveTo>
                      <a:pt x="79663" y="119814"/>
                    </a:moveTo>
                    <a:cubicBezTo>
                      <a:pt x="57577" y="119814"/>
                      <a:pt x="39576" y="101813"/>
                      <a:pt x="39576" y="79791"/>
                    </a:cubicBezTo>
                    <a:cubicBezTo>
                      <a:pt x="39576" y="57704"/>
                      <a:pt x="57577" y="39704"/>
                      <a:pt x="79599" y="39704"/>
                    </a:cubicBezTo>
                    <a:cubicBezTo>
                      <a:pt x="101685" y="39704"/>
                      <a:pt x="119622" y="57641"/>
                      <a:pt x="119622" y="79791"/>
                    </a:cubicBezTo>
                    <a:cubicBezTo>
                      <a:pt x="119686" y="101813"/>
                      <a:pt x="101685" y="119814"/>
                      <a:pt x="79663" y="119814"/>
                    </a:cubicBezTo>
                    <a:lnTo>
                      <a:pt x="79663" y="119814"/>
                    </a:lnTo>
                    <a:close/>
                    <a:moveTo>
                      <a:pt x="159326" y="79727"/>
                    </a:moveTo>
                    <a:cubicBezTo>
                      <a:pt x="159326" y="35746"/>
                      <a:pt x="123580" y="0"/>
                      <a:pt x="79663" y="0"/>
                    </a:cubicBezTo>
                    <a:cubicBezTo>
                      <a:pt x="35746" y="0"/>
                      <a:pt x="0" y="35746"/>
                      <a:pt x="0" y="79727"/>
                    </a:cubicBezTo>
                    <a:cubicBezTo>
                      <a:pt x="0" y="114324"/>
                      <a:pt x="22277" y="143815"/>
                      <a:pt x="53173" y="154730"/>
                    </a:cubicBezTo>
                    <a:cubicBezTo>
                      <a:pt x="61471" y="157666"/>
                      <a:pt x="70407" y="159389"/>
                      <a:pt x="79663" y="159389"/>
                    </a:cubicBezTo>
                    <a:cubicBezTo>
                      <a:pt x="88982" y="159389"/>
                      <a:pt x="97855" y="157730"/>
                      <a:pt x="106153" y="154730"/>
                    </a:cubicBezTo>
                    <a:cubicBezTo>
                      <a:pt x="137112" y="143815"/>
                      <a:pt x="159326" y="114324"/>
                      <a:pt x="159326" y="79727"/>
                    </a:cubicBezTo>
                    <a:lnTo>
                      <a:pt x="159326" y="79727"/>
                    </a:lnTo>
                    <a:close/>
                  </a:path>
                </a:pathLst>
              </a:custGeom>
              <a:solidFill>
                <a:schemeClr val="tx1"/>
              </a:solidFill>
              <a:ln w="6383"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D776483B-9C0D-C0AE-A76A-70A2D6A4FB7F}"/>
                  </a:ext>
                </a:extLst>
              </p:cNvPr>
              <p:cNvSpPr/>
              <p:nvPr/>
            </p:nvSpPr>
            <p:spPr>
              <a:xfrm>
                <a:off x="4649758" y="4216778"/>
                <a:ext cx="104429" cy="95557"/>
              </a:xfrm>
              <a:custGeom>
                <a:avLst/>
                <a:gdLst>
                  <a:gd name="connsiteX0" fmla="*/ 64918 w 104429"/>
                  <a:gd name="connsiteY0" fmla="*/ 0 h 95557"/>
                  <a:gd name="connsiteX1" fmla="*/ 32491 w 104429"/>
                  <a:gd name="connsiteY1" fmla="*/ 40214 h 95557"/>
                  <a:gd name="connsiteX2" fmla="*/ 0 w 104429"/>
                  <a:gd name="connsiteY2" fmla="*/ 80493 h 95557"/>
                  <a:gd name="connsiteX3" fmla="*/ 52215 w 104429"/>
                  <a:gd name="connsiteY3" fmla="*/ 88025 h 95557"/>
                  <a:gd name="connsiteX4" fmla="*/ 104430 w 104429"/>
                  <a:gd name="connsiteY4" fmla="*/ 95557 h 95557"/>
                  <a:gd name="connsiteX5" fmla="*/ 84642 w 104429"/>
                  <a:gd name="connsiteY5" fmla="*/ 47747 h 95557"/>
                  <a:gd name="connsiteX6" fmla="*/ 64918 w 104429"/>
                  <a:gd name="connsiteY6" fmla="*/ 0 h 95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429" h="95557">
                    <a:moveTo>
                      <a:pt x="64918" y="0"/>
                    </a:moveTo>
                    <a:lnTo>
                      <a:pt x="32491" y="40214"/>
                    </a:lnTo>
                    <a:lnTo>
                      <a:pt x="0" y="80493"/>
                    </a:lnTo>
                    <a:lnTo>
                      <a:pt x="52215" y="88025"/>
                    </a:lnTo>
                    <a:lnTo>
                      <a:pt x="104430" y="95557"/>
                    </a:lnTo>
                    <a:lnTo>
                      <a:pt x="84642" y="47747"/>
                    </a:lnTo>
                    <a:lnTo>
                      <a:pt x="64918" y="0"/>
                    </a:lnTo>
                    <a:close/>
                  </a:path>
                </a:pathLst>
              </a:custGeom>
              <a:solidFill>
                <a:schemeClr val="tx1"/>
              </a:solidFill>
              <a:ln w="6383"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45CBBA1A-F9FC-779B-E8BC-FFA2F40F8A00}"/>
                  </a:ext>
                </a:extLst>
              </p:cNvPr>
              <p:cNvSpPr/>
              <p:nvPr/>
            </p:nvSpPr>
            <p:spPr>
              <a:xfrm>
                <a:off x="5117522" y="4216778"/>
                <a:ext cx="104366" cy="95557"/>
              </a:xfrm>
              <a:custGeom>
                <a:avLst/>
                <a:gdLst>
                  <a:gd name="connsiteX0" fmla="*/ 104366 w 104366"/>
                  <a:gd name="connsiteY0" fmla="*/ 80493 h 95557"/>
                  <a:gd name="connsiteX1" fmla="*/ 71939 w 104366"/>
                  <a:gd name="connsiteY1" fmla="*/ 40214 h 95557"/>
                  <a:gd name="connsiteX2" fmla="*/ 39448 w 104366"/>
                  <a:gd name="connsiteY2" fmla="*/ 0 h 95557"/>
                  <a:gd name="connsiteX3" fmla="*/ 19724 w 104366"/>
                  <a:gd name="connsiteY3" fmla="*/ 47747 h 95557"/>
                  <a:gd name="connsiteX4" fmla="*/ 0 w 104366"/>
                  <a:gd name="connsiteY4" fmla="*/ 95557 h 95557"/>
                  <a:gd name="connsiteX5" fmla="*/ 52215 w 104366"/>
                  <a:gd name="connsiteY5" fmla="*/ 88025 h 95557"/>
                  <a:gd name="connsiteX6" fmla="*/ 104366 w 104366"/>
                  <a:gd name="connsiteY6" fmla="*/ 80493 h 95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366" h="95557">
                    <a:moveTo>
                      <a:pt x="104366" y="80493"/>
                    </a:moveTo>
                    <a:lnTo>
                      <a:pt x="71939" y="40214"/>
                    </a:lnTo>
                    <a:lnTo>
                      <a:pt x="39448" y="0"/>
                    </a:lnTo>
                    <a:lnTo>
                      <a:pt x="19724" y="47747"/>
                    </a:lnTo>
                    <a:lnTo>
                      <a:pt x="0" y="95557"/>
                    </a:lnTo>
                    <a:lnTo>
                      <a:pt x="52215" y="88025"/>
                    </a:lnTo>
                    <a:lnTo>
                      <a:pt x="104366" y="80493"/>
                    </a:lnTo>
                    <a:close/>
                  </a:path>
                </a:pathLst>
              </a:custGeom>
              <a:solidFill>
                <a:schemeClr val="tx1"/>
              </a:solidFill>
              <a:ln w="6383"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A9C2095F-AA77-9A2D-C2BC-545FDEC9AC90}"/>
                  </a:ext>
                </a:extLst>
              </p:cNvPr>
              <p:cNvSpPr/>
              <p:nvPr/>
            </p:nvSpPr>
            <p:spPr>
              <a:xfrm>
                <a:off x="4670550" y="4037664"/>
                <a:ext cx="530601" cy="480163"/>
              </a:xfrm>
              <a:custGeom>
                <a:avLst/>
                <a:gdLst>
                  <a:gd name="connsiteX0" fmla="*/ 530273 w 530601"/>
                  <a:gd name="connsiteY0" fmla="*/ 306332 h 480163"/>
                  <a:gd name="connsiteX1" fmla="*/ 523635 w 530601"/>
                  <a:gd name="connsiteY1" fmla="*/ 279650 h 480163"/>
                  <a:gd name="connsiteX2" fmla="*/ 501421 w 530601"/>
                  <a:gd name="connsiteY2" fmla="*/ 282842 h 480163"/>
                  <a:gd name="connsiteX3" fmla="*/ 479335 w 530601"/>
                  <a:gd name="connsiteY3" fmla="*/ 286033 h 480163"/>
                  <a:gd name="connsiteX4" fmla="*/ 452206 w 530601"/>
                  <a:gd name="connsiteY4" fmla="*/ 319609 h 480163"/>
                  <a:gd name="connsiteX5" fmla="*/ 310434 w 530601"/>
                  <a:gd name="connsiteY5" fmla="*/ 318779 h 480163"/>
                  <a:gd name="connsiteX6" fmla="*/ 295115 w 530601"/>
                  <a:gd name="connsiteY6" fmla="*/ 69897 h 480163"/>
                  <a:gd name="connsiteX7" fmla="*/ 358436 w 530601"/>
                  <a:gd name="connsiteY7" fmla="*/ 69897 h 480163"/>
                  <a:gd name="connsiteX8" fmla="*/ 377139 w 530601"/>
                  <a:gd name="connsiteY8" fmla="*/ 50300 h 480163"/>
                  <a:gd name="connsiteX9" fmla="*/ 377139 w 530601"/>
                  <a:gd name="connsiteY9" fmla="*/ 49917 h 480163"/>
                  <a:gd name="connsiteX10" fmla="*/ 358372 w 530601"/>
                  <a:gd name="connsiteY10" fmla="*/ 30320 h 480163"/>
                  <a:gd name="connsiteX11" fmla="*/ 293647 w 530601"/>
                  <a:gd name="connsiteY11" fmla="*/ 30320 h 480163"/>
                  <a:gd name="connsiteX12" fmla="*/ 292497 w 530601"/>
                  <a:gd name="connsiteY12" fmla="*/ 0 h 480163"/>
                  <a:gd name="connsiteX13" fmla="*/ 265305 w 530601"/>
                  <a:gd name="connsiteY13" fmla="*/ 4085 h 480163"/>
                  <a:gd name="connsiteX14" fmla="*/ 238112 w 530601"/>
                  <a:gd name="connsiteY14" fmla="*/ 0 h 480163"/>
                  <a:gd name="connsiteX15" fmla="*/ 236899 w 530601"/>
                  <a:gd name="connsiteY15" fmla="*/ 30320 h 480163"/>
                  <a:gd name="connsiteX16" fmla="*/ 172173 w 530601"/>
                  <a:gd name="connsiteY16" fmla="*/ 30320 h 480163"/>
                  <a:gd name="connsiteX17" fmla="*/ 153470 w 530601"/>
                  <a:gd name="connsiteY17" fmla="*/ 49917 h 480163"/>
                  <a:gd name="connsiteX18" fmla="*/ 153470 w 530601"/>
                  <a:gd name="connsiteY18" fmla="*/ 50300 h 480163"/>
                  <a:gd name="connsiteX19" fmla="*/ 172173 w 530601"/>
                  <a:gd name="connsiteY19" fmla="*/ 69897 h 480163"/>
                  <a:gd name="connsiteX20" fmla="*/ 235495 w 530601"/>
                  <a:gd name="connsiteY20" fmla="*/ 69897 h 480163"/>
                  <a:gd name="connsiteX21" fmla="*/ 220239 w 530601"/>
                  <a:gd name="connsiteY21" fmla="*/ 318779 h 480163"/>
                  <a:gd name="connsiteX22" fmla="*/ 78467 w 530601"/>
                  <a:gd name="connsiteY22" fmla="*/ 319609 h 480163"/>
                  <a:gd name="connsiteX23" fmla="*/ 51275 w 530601"/>
                  <a:gd name="connsiteY23" fmla="*/ 286033 h 480163"/>
                  <a:gd name="connsiteX24" fmla="*/ 29188 w 530601"/>
                  <a:gd name="connsiteY24" fmla="*/ 282842 h 480163"/>
                  <a:gd name="connsiteX25" fmla="*/ 6975 w 530601"/>
                  <a:gd name="connsiteY25" fmla="*/ 279650 h 480163"/>
                  <a:gd name="connsiteX26" fmla="*/ 336 w 530601"/>
                  <a:gd name="connsiteY26" fmla="*/ 306332 h 480163"/>
                  <a:gd name="connsiteX27" fmla="*/ 78148 w 530601"/>
                  <a:gd name="connsiteY27" fmla="*/ 397931 h 480163"/>
                  <a:gd name="connsiteX28" fmla="*/ 112937 w 530601"/>
                  <a:gd name="connsiteY28" fmla="*/ 409102 h 480163"/>
                  <a:gd name="connsiteX29" fmla="*/ 251262 w 530601"/>
                  <a:gd name="connsiteY29" fmla="*/ 473700 h 480163"/>
                  <a:gd name="connsiteX30" fmla="*/ 279348 w 530601"/>
                  <a:gd name="connsiteY30" fmla="*/ 473700 h 480163"/>
                  <a:gd name="connsiteX31" fmla="*/ 417673 w 530601"/>
                  <a:gd name="connsiteY31" fmla="*/ 409102 h 480163"/>
                  <a:gd name="connsiteX32" fmla="*/ 452461 w 530601"/>
                  <a:gd name="connsiteY32" fmla="*/ 397931 h 480163"/>
                  <a:gd name="connsiteX33" fmla="*/ 530273 w 530601"/>
                  <a:gd name="connsiteY33" fmla="*/ 306332 h 480163"/>
                  <a:gd name="connsiteX34" fmla="*/ 530273 w 530601"/>
                  <a:gd name="connsiteY34" fmla="*/ 306332 h 480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30601" h="480163">
                    <a:moveTo>
                      <a:pt x="530273" y="306332"/>
                    </a:moveTo>
                    <a:cubicBezTo>
                      <a:pt x="529444" y="297012"/>
                      <a:pt x="527082" y="288076"/>
                      <a:pt x="523635" y="279650"/>
                    </a:cubicBezTo>
                    <a:lnTo>
                      <a:pt x="501421" y="282842"/>
                    </a:lnTo>
                    <a:lnTo>
                      <a:pt x="479335" y="286033"/>
                    </a:lnTo>
                    <a:cubicBezTo>
                      <a:pt x="474867" y="299183"/>
                      <a:pt x="466186" y="310736"/>
                      <a:pt x="452206" y="319609"/>
                    </a:cubicBezTo>
                    <a:cubicBezTo>
                      <a:pt x="422843" y="338120"/>
                      <a:pt x="322052" y="355930"/>
                      <a:pt x="310434" y="318779"/>
                    </a:cubicBezTo>
                    <a:cubicBezTo>
                      <a:pt x="303349" y="296055"/>
                      <a:pt x="298817" y="171645"/>
                      <a:pt x="295115" y="69897"/>
                    </a:cubicBezTo>
                    <a:lnTo>
                      <a:pt x="358436" y="69897"/>
                    </a:lnTo>
                    <a:cubicBezTo>
                      <a:pt x="368777" y="69897"/>
                      <a:pt x="377139" y="61088"/>
                      <a:pt x="377139" y="50300"/>
                    </a:cubicBezTo>
                    <a:lnTo>
                      <a:pt x="377139" y="49917"/>
                    </a:lnTo>
                    <a:cubicBezTo>
                      <a:pt x="377139" y="39065"/>
                      <a:pt x="368777" y="30320"/>
                      <a:pt x="358372" y="30320"/>
                    </a:cubicBezTo>
                    <a:lnTo>
                      <a:pt x="293647" y="30320"/>
                    </a:lnTo>
                    <a:cubicBezTo>
                      <a:pt x="293264" y="19660"/>
                      <a:pt x="292880" y="9447"/>
                      <a:pt x="292497" y="0"/>
                    </a:cubicBezTo>
                    <a:cubicBezTo>
                      <a:pt x="283561" y="2681"/>
                      <a:pt x="274433" y="4085"/>
                      <a:pt x="265305" y="4085"/>
                    </a:cubicBezTo>
                    <a:cubicBezTo>
                      <a:pt x="256177" y="4085"/>
                      <a:pt x="247049" y="2617"/>
                      <a:pt x="238112" y="0"/>
                    </a:cubicBezTo>
                    <a:cubicBezTo>
                      <a:pt x="237729" y="9447"/>
                      <a:pt x="237346" y="19660"/>
                      <a:pt x="236899" y="30320"/>
                    </a:cubicBezTo>
                    <a:lnTo>
                      <a:pt x="172173" y="30320"/>
                    </a:lnTo>
                    <a:cubicBezTo>
                      <a:pt x="161832" y="30320"/>
                      <a:pt x="153470" y="39129"/>
                      <a:pt x="153470" y="49917"/>
                    </a:cubicBezTo>
                    <a:lnTo>
                      <a:pt x="153470" y="50300"/>
                    </a:lnTo>
                    <a:cubicBezTo>
                      <a:pt x="153470" y="61088"/>
                      <a:pt x="161832" y="69897"/>
                      <a:pt x="172173" y="69897"/>
                    </a:cubicBezTo>
                    <a:lnTo>
                      <a:pt x="235495" y="69897"/>
                    </a:lnTo>
                    <a:cubicBezTo>
                      <a:pt x="231793" y="171645"/>
                      <a:pt x="227261" y="296055"/>
                      <a:pt x="220239" y="318779"/>
                    </a:cubicBezTo>
                    <a:cubicBezTo>
                      <a:pt x="208622" y="355930"/>
                      <a:pt x="107830" y="338120"/>
                      <a:pt x="78467" y="319609"/>
                    </a:cubicBezTo>
                    <a:cubicBezTo>
                      <a:pt x="64424" y="310800"/>
                      <a:pt x="55743" y="299183"/>
                      <a:pt x="51275" y="286033"/>
                    </a:cubicBezTo>
                    <a:lnTo>
                      <a:pt x="29188" y="282842"/>
                    </a:lnTo>
                    <a:lnTo>
                      <a:pt x="6975" y="279650"/>
                    </a:lnTo>
                    <a:cubicBezTo>
                      <a:pt x="3528" y="288139"/>
                      <a:pt x="1166" y="297076"/>
                      <a:pt x="336" y="306332"/>
                    </a:cubicBezTo>
                    <a:cubicBezTo>
                      <a:pt x="-4196" y="356440"/>
                      <a:pt x="37870" y="381463"/>
                      <a:pt x="78148" y="397931"/>
                    </a:cubicBezTo>
                    <a:cubicBezTo>
                      <a:pt x="89383" y="402527"/>
                      <a:pt x="101256" y="405910"/>
                      <a:pt x="112937" y="409102"/>
                    </a:cubicBezTo>
                    <a:cubicBezTo>
                      <a:pt x="170194" y="425188"/>
                      <a:pt x="218197" y="434571"/>
                      <a:pt x="251262" y="473700"/>
                    </a:cubicBezTo>
                    <a:cubicBezTo>
                      <a:pt x="258539" y="482318"/>
                      <a:pt x="272071" y="482318"/>
                      <a:pt x="279348" y="473700"/>
                    </a:cubicBezTo>
                    <a:cubicBezTo>
                      <a:pt x="312413" y="434571"/>
                      <a:pt x="360415" y="425124"/>
                      <a:pt x="417673" y="409102"/>
                    </a:cubicBezTo>
                    <a:cubicBezTo>
                      <a:pt x="429418" y="405910"/>
                      <a:pt x="441227" y="402591"/>
                      <a:pt x="452461" y="397931"/>
                    </a:cubicBezTo>
                    <a:cubicBezTo>
                      <a:pt x="492740" y="381463"/>
                      <a:pt x="534742" y="356440"/>
                      <a:pt x="530273" y="306332"/>
                    </a:cubicBezTo>
                    <a:lnTo>
                      <a:pt x="530273" y="306332"/>
                    </a:lnTo>
                    <a:close/>
                  </a:path>
                </a:pathLst>
              </a:custGeom>
              <a:solidFill>
                <a:schemeClr val="tx1"/>
              </a:solidFill>
              <a:ln w="6383" cap="flat">
                <a:noFill/>
                <a:prstDash val="solid"/>
                <a:miter/>
              </a:ln>
            </p:spPr>
            <p:txBody>
              <a:bodyPr rtlCol="0" anchor="ctr"/>
              <a:lstStyle/>
              <a:p>
                <a:endParaRPr lang="en-US"/>
              </a:p>
            </p:txBody>
          </p:sp>
        </p:grpSp>
        <p:grpSp>
          <p:nvGrpSpPr>
            <p:cNvPr id="82" name="Graphic 36">
              <a:extLst>
                <a:ext uri="{FF2B5EF4-FFF2-40B4-BE49-F238E27FC236}">
                  <a16:creationId xmlns:a16="http://schemas.microsoft.com/office/drawing/2014/main" id="{F8767B6D-37E0-2FA6-3148-1BE91877D96A}"/>
                </a:ext>
              </a:extLst>
            </p:cNvPr>
            <p:cNvGrpSpPr/>
            <p:nvPr/>
          </p:nvGrpSpPr>
          <p:grpSpPr>
            <a:xfrm>
              <a:off x="6674914" y="3836528"/>
              <a:ext cx="655734" cy="664687"/>
              <a:chOff x="6674914" y="3836528"/>
              <a:chExt cx="655734" cy="664687"/>
            </a:xfrm>
            <a:solidFill>
              <a:srgbClr val="73CA9B"/>
            </a:solidFill>
          </p:grpSpPr>
          <p:sp>
            <p:nvSpPr>
              <p:cNvPr id="83" name="Freeform: Shape 82">
                <a:extLst>
                  <a:ext uri="{FF2B5EF4-FFF2-40B4-BE49-F238E27FC236}">
                    <a16:creationId xmlns:a16="http://schemas.microsoft.com/office/drawing/2014/main" id="{43ADC46F-B2AD-512D-A8CF-400C9B8CEDBE}"/>
                  </a:ext>
                </a:extLst>
              </p:cNvPr>
              <p:cNvSpPr/>
              <p:nvPr/>
            </p:nvSpPr>
            <p:spPr>
              <a:xfrm>
                <a:off x="6983919" y="3836528"/>
                <a:ext cx="18958" cy="72322"/>
              </a:xfrm>
              <a:custGeom>
                <a:avLst/>
                <a:gdLst>
                  <a:gd name="connsiteX0" fmla="*/ 18958 w 18958"/>
                  <a:gd name="connsiteY0" fmla="*/ 64407 h 72322"/>
                  <a:gd name="connsiteX1" fmla="*/ 9511 w 18958"/>
                  <a:gd name="connsiteY1" fmla="*/ 72322 h 72322"/>
                  <a:gd name="connsiteX2" fmla="*/ 9511 w 18958"/>
                  <a:gd name="connsiteY2" fmla="*/ 72322 h 72322"/>
                  <a:gd name="connsiteX3" fmla="*/ 0 w 18958"/>
                  <a:gd name="connsiteY3" fmla="*/ 64407 h 72322"/>
                  <a:gd name="connsiteX4" fmla="*/ 0 w 18958"/>
                  <a:gd name="connsiteY4" fmla="*/ 7915 h 72322"/>
                  <a:gd name="connsiteX5" fmla="*/ 9447 w 18958"/>
                  <a:gd name="connsiteY5" fmla="*/ 0 h 72322"/>
                  <a:gd name="connsiteX6" fmla="*/ 9447 w 18958"/>
                  <a:gd name="connsiteY6" fmla="*/ 0 h 72322"/>
                  <a:gd name="connsiteX7" fmla="*/ 18894 w 18958"/>
                  <a:gd name="connsiteY7" fmla="*/ 7915 h 72322"/>
                  <a:gd name="connsiteX8" fmla="*/ 18894 w 18958"/>
                  <a:gd name="connsiteY8" fmla="*/ 64407 h 72322"/>
                  <a:gd name="connsiteX9" fmla="*/ 18958 w 18958"/>
                  <a:gd name="connsiteY9" fmla="*/ 64407 h 72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958" h="72322">
                    <a:moveTo>
                      <a:pt x="18958" y="64407"/>
                    </a:moveTo>
                    <a:cubicBezTo>
                      <a:pt x="18958" y="68748"/>
                      <a:pt x="14746" y="72322"/>
                      <a:pt x="9511" y="72322"/>
                    </a:cubicBezTo>
                    <a:lnTo>
                      <a:pt x="9511" y="72322"/>
                    </a:lnTo>
                    <a:cubicBezTo>
                      <a:pt x="4277" y="72322"/>
                      <a:pt x="0" y="68811"/>
                      <a:pt x="0" y="64407"/>
                    </a:cubicBezTo>
                    <a:lnTo>
                      <a:pt x="0" y="7915"/>
                    </a:lnTo>
                    <a:cubicBezTo>
                      <a:pt x="0" y="3575"/>
                      <a:pt x="4213" y="0"/>
                      <a:pt x="9447" y="0"/>
                    </a:cubicBezTo>
                    <a:lnTo>
                      <a:pt x="9447" y="0"/>
                    </a:lnTo>
                    <a:cubicBezTo>
                      <a:pt x="14682" y="0"/>
                      <a:pt x="18894" y="3575"/>
                      <a:pt x="18894" y="7915"/>
                    </a:cubicBezTo>
                    <a:lnTo>
                      <a:pt x="18894" y="64407"/>
                    </a:lnTo>
                    <a:lnTo>
                      <a:pt x="18958" y="64407"/>
                    </a:lnTo>
                    <a:close/>
                  </a:path>
                </a:pathLst>
              </a:custGeom>
              <a:solidFill>
                <a:schemeClr val="tx1"/>
              </a:solidFill>
              <a:ln w="6383"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5E63104D-44D2-1B9C-011A-4593C6E9B1C6}"/>
                  </a:ext>
                </a:extLst>
              </p:cNvPr>
              <p:cNvSpPr/>
              <p:nvPr/>
            </p:nvSpPr>
            <p:spPr>
              <a:xfrm>
                <a:off x="6748513" y="3948225"/>
                <a:ext cx="59284" cy="55490"/>
              </a:xfrm>
              <a:custGeom>
                <a:avLst/>
                <a:gdLst>
                  <a:gd name="connsiteX0" fmla="*/ 56995 w 59284"/>
                  <a:gd name="connsiteY0" fmla="*/ 39650 h 55490"/>
                  <a:gd name="connsiteX1" fmla="*/ 56484 w 59284"/>
                  <a:gd name="connsiteY1" fmla="*/ 51970 h 55490"/>
                  <a:gd name="connsiteX2" fmla="*/ 56484 w 59284"/>
                  <a:gd name="connsiteY2" fmla="*/ 51970 h 55490"/>
                  <a:gd name="connsiteX3" fmla="*/ 44292 w 59284"/>
                  <a:gd name="connsiteY3" fmla="*/ 53757 h 55490"/>
                  <a:gd name="connsiteX4" fmla="*/ 2290 w 59284"/>
                  <a:gd name="connsiteY4" fmla="*/ 15904 h 55490"/>
                  <a:gd name="connsiteX5" fmla="*/ 2801 w 59284"/>
                  <a:gd name="connsiteY5" fmla="*/ 3521 h 55490"/>
                  <a:gd name="connsiteX6" fmla="*/ 2801 w 59284"/>
                  <a:gd name="connsiteY6" fmla="*/ 3521 h 55490"/>
                  <a:gd name="connsiteX7" fmla="*/ 14993 w 59284"/>
                  <a:gd name="connsiteY7" fmla="*/ 1734 h 55490"/>
                  <a:gd name="connsiteX8" fmla="*/ 56995 w 59284"/>
                  <a:gd name="connsiteY8" fmla="*/ 39650 h 55490"/>
                  <a:gd name="connsiteX9" fmla="*/ 56995 w 59284"/>
                  <a:gd name="connsiteY9" fmla="*/ 39650 h 55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9284" h="55490">
                    <a:moveTo>
                      <a:pt x="56995" y="39650"/>
                    </a:moveTo>
                    <a:cubicBezTo>
                      <a:pt x="60250" y="42586"/>
                      <a:pt x="59995" y="48140"/>
                      <a:pt x="56484" y="51970"/>
                    </a:cubicBezTo>
                    <a:lnTo>
                      <a:pt x="56484" y="51970"/>
                    </a:lnTo>
                    <a:cubicBezTo>
                      <a:pt x="53037" y="55863"/>
                      <a:pt x="47547" y="56629"/>
                      <a:pt x="44292" y="53757"/>
                    </a:cubicBezTo>
                    <a:lnTo>
                      <a:pt x="2290" y="15904"/>
                    </a:lnTo>
                    <a:cubicBezTo>
                      <a:pt x="-965" y="12968"/>
                      <a:pt x="-710" y="7414"/>
                      <a:pt x="2801" y="3521"/>
                    </a:cubicBezTo>
                    <a:lnTo>
                      <a:pt x="2801" y="3521"/>
                    </a:lnTo>
                    <a:cubicBezTo>
                      <a:pt x="6312" y="-373"/>
                      <a:pt x="11801" y="-1139"/>
                      <a:pt x="14993" y="1734"/>
                    </a:cubicBezTo>
                    <a:lnTo>
                      <a:pt x="56995" y="39650"/>
                    </a:lnTo>
                    <a:lnTo>
                      <a:pt x="56995" y="39650"/>
                    </a:lnTo>
                    <a:close/>
                  </a:path>
                </a:pathLst>
              </a:custGeom>
              <a:solidFill>
                <a:schemeClr val="tx1"/>
              </a:solidFill>
              <a:ln w="6383"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E9D45CB9-7F5D-9ECC-C826-D2A02E275F1F}"/>
                  </a:ext>
                </a:extLst>
              </p:cNvPr>
              <p:cNvSpPr/>
              <p:nvPr/>
            </p:nvSpPr>
            <p:spPr>
              <a:xfrm>
                <a:off x="6674914" y="4192806"/>
                <a:ext cx="72050" cy="24774"/>
              </a:xfrm>
              <a:custGeom>
                <a:avLst/>
                <a:gdLst>
                  <a:gd name="connsiteX0" fmla="*/ 63122 w 72050"/>
                  <a:gd name="connsiteY0" fmla="*/ 35 h 24774"/>
                  <a:gd name="connsiteX1" fmla="*/ 71995 w 72050"/>
                  <a:gd name="connsiteY1" fmla="*/ 8589 h 24774"/>
                  <a:gd name="connsiteX2" fmla="*/ 71995 w 72050"/>
                  <a:gd name="connsiteY2" fmla="*/ 8589 h 24774"/>
                  <a:gd name="connsiteX3" fmla="*/ 65101 w 72050"/>
                  <a:gd name="connsiteY3" fmla="*/ 18866 h 24774"/>
                  <a:gd name="connsiteX4" fmla="*/ 8928 w 72050"/>
                  <a:gd name="connsiteY4" fmla="*/ 24739 h 24774"/>
                  <a:gd name="connsiteX5" fmla="*/ 56 w 72050"/>
                  <a:gd name="connsiteY5" fmla="*/ 16121 h 24774"/>
                  <a:gd name="connsiteX6" fmla="*/ 56 w 72050"/>
                  <a:gd name="connsiteY6" fmla="*/ 16121 h 24774"/>
                  <a:gd name="connsiteX7" fmla="*/ 6950 w 72050"/>
                  <a:gd name="connsiteY7" fmla="*/ 5844 h 24774"/>
                  <a:gd name="connsiteX8" fmla="*/ 63122 w 72050"/>
                  <a:gd name="connsiteY8" fmla="*/ 35 h 24774"/>
                  <a:gd name="connsiteX9" fmla="*/ 63122 w 72050"/>
                  <a:gd name="connsiteY9" fmla="*/ 35 h 24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050" h="24774">
                    <a:moveTo>
                      <a:pt x="63122" y="35"/>
                    </a:moveTo>
                    <a:cubicBezTo>
                      <a:pt x="67463" y="-411"/>
                      <a:pt x="71421" y="3418"/>
                      <a:pt x="71995" y="8589"/>
                    </a:cubicBezTo>
                    <a:lnTo>
                      <a:pt x="71995" y="8589"/>
                    </a:lnTo>
                    <a:cubicBezTo>
                      <a:pt x="72505" y="13823"/>
                      <a:pt x="69441" y="18355"/>
                      <a:pt x="65101" y="18866"/>
                    </a:cubicBezTo>
                    <a:lnTo>
                      <a:pt x="8928" y="24739"/>
                    </a:lnTo>
                    <a:cubicBezTo>
                      <a:pt x="4524" y="25185"/>
                      <a:pt x="567" y="21355"/>
                      <a:pt x="56" y="16121"/>
                    </a:cubicBezTo>
                    <a:lnTo>
                      <a:pt x="56" y="16121"/>
                    </a:lnTo>
                    <a:cubicBezTo>
                      <a:pt x="-455" y="10951"/>
                      <a:pt x="2609" y="6355"/>
                      <a:pt x="6950" y="5844"/>
                    </a:cubicBezTo>
                    <a:lnTo>
                      <a:pt x="63122" y="35"/>
                    </a:lnTo>
                    <a:lnTo>
                      <a:pt x="63122" y="35"/>
                    </a:lnTo>
                    <a:close/>
                  </a:path>
                </a:pathLst>
              </a:custGeom>
              <a:solidFill>
                <a:schemeClr val="tx1"/>
              </a:solidFill>
              <a:ln w="6383"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8B7F1BF8-2D9B-98A6-078A-80A15F042EBA}"/>
                  </a:ext>
                </a:extLst>
              </p:cNvPr>
              <p:cNvSpPr/>
              <p:nvPr/>
            </p:nvSpPr>
            <p:spPr>
              <a:xfrm>
                <a:off x="7258598" y="4176018"/>
                <a:ext cx="72050" cy="24847"/>
              </a:xfrm>
              <a:custGeom>
                <a:avLst/>
                <a:gdLst>
                  <a:gd name="connsiteX0" fmla="*/ 6949 w 72050"/>
                  <a:gd name="connsiteY0" fmla="*/ 18866 h 24847"/>
                  <a:gd name="connsiteX1" fmla="*/ 56 w 72050"/>
                  <a:gd name="connsiteY1" fmla="*/ 8653 h 24847"/>
                  <a:gd name="connsiteX2" fmla="*/ 56 w 72050"/>
                  <a:gd name="connsiteY2" fmla="*/ 8653 h 24847"/>
                  <a:gd name="connsiteX3" fmla="*/ 8928 w 72050"/>
                  <a:gd name="connsiteY3" fmla="*/ 35 h 24847"/>
                  <a:gd name="connsiteX4" fmla="*/ 65101 w 72050"/>
                  <a:gd name="connsiteY4" fmla="*/ 5972 h 24847"/>
                  <a:gd name="connsiteX5" fmla="*/ 71995 w 72050"/>
                  <a:gd name="connsiteY5" fmla="*/ 16185 h 24847"/>
                  <a:gd name="connsiteX6" fmla="*/ 71995 w 72050"/>
                  <a:gd name="connsiteY6" fmla="*/ 16185 h 24847"/>
                  <a:gd name="connsiteX7" fmla="*/ 63186 w 72050"/>
                  <a:gd name="connsiteY7" fmla="*/ 24802 h 24847"/>
                  <a:gd name="connsiteX8" fmla="*/ 6949 w 72050"/>
                  <a:gd name="connsiteY8" fmla="*/ 18866 h 24847"/>
                  <a:gd name="connsiteX9" fmla="*/ 6949 w 72050"/>
                  <a:gd name="connsiteY9" fmla="*/ 18866 h 24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050" h="24847">
                    <a:moveTo>
                      <a:pt x="6949" y="18866"/>
                    </a:moveTo>
                    <a:cubicBezTo>
                      <a:pt x="2608" y="18419"/>
                      <a:pt x="-455" y="13823"/>
                      <a:pt x="56" y="8653"/>
                    </a:cubicBezTo>
                    <a:lnTo>
                      <a:pt x="56" y="8653"/>
                    </a:lnTo>
                    <a:cubicBezTo>
                      <a:pt x="630" y="3418"/>
                      <a:pt x="4588" y="-411"/>
                      <a:pt x="8928" y="35"/>
                    </a:cubicBezTo>
                    <a:lnTo>
                      <a:pt x="65101" y="5972"/>
                    </a:lnTo>
                    <a:cubicBezTo>
                      <a:pt x="69442" y="6419"/>
                      <a:pt x="72505" y="11014"/>
                      <a:pt x="71995" y="16185"/>
                    </a:cubicBezTo>
                    <a:lnTo>
                      <a:pt x="71995" y="16185"/>
                    </a:lnTo>
                    <a:cubicBezTo>
                      <a:pt x="71420" y="21419"/>
                      <a:pt x="67462" y="25313"/>
                      <a:pt x="63186" y="24802"/>
                    </a:cubicBezTo>
                    <a:lnTo>
                      <a:pt x="6949" y="18866"/>
                    </a:lnTo>
                    <a:lnTo>
                      <a:pt x="6949" y="18866"/>
                    </a:lnTo>
                    <a:close/>
                  </a:path>
                </a:pathLst>
              </a:custGeom>
              <a:solidFill>
                <a:schemeClr val="tx1"/>
              </a:solidFill>
              <a:ln w="6383"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35B394A9-ADD3-9D4D-7768-00C75660B228}"/>
                  </a:ext>
                </a:extLst>
              </p:cNvPr>
              <p:cNvSpPr/>
              <p:nvPr/>
            </p:nvSpPr>
            <p:spPr>
              <a:xfrm>
                <a:off x="7184673" y="3935778"/>
                <a:ext cx="59266" cy="55413"/>
              </a:xfrm>
              <a:custGeom>
                <a:avLst/>
                <a:gdLst>
                  <a:gd name="connsiteX0" fmla="*/ 15000 w 59266"/>
                  <a:gd name="connsiteY0" fmla="*/ 53629 h 55413"/>
                  <a:gd name="connsiteX1" fmla="*/ 2744 w 59266"/>
                  <a:gd name="connsiteY1" fmla="*/ 51906 h 55413"/>
                  <a:gd name="connsiteX2" fmla="*/ 2744 w 59266"/>
                  <a:gd name="connsiteY2" fmla="*/ 51906 h 55413"/>
                  <a:gd name="connsiteX3" fmla="*/ 2297 w 59266"/>
                  <a:gd name="connsiteY3" fmla="*/ 39586 h 55413"/>
                  <a:gd name="connsiteX4" fmla="*/ 44299 w 59266"/>
                  <a:gd name="connsiteY4" fmla="*/ 1734 h 55413"/>
                  <a:gd name="connsiteX5" fmla="*/ 56491 w 59266"/>
                  <a:gd name="connsiteY5" fmla="*/ 3521 h 55413"/>
                  <a:gd name="connsiteX6" fmla="*/ 56491 w 59266"/>
                  <a:gd name="connsiteY6" fmla="*/ 3521 h 55413"/>
                  <a:gd name="connsiteX7" fmla="*/ 57001 w 59266"/>
                  <a:gd name="connsiteY7" fmla="*/ 15840 h 55413"/>
                  <a:gd name="connsiteX8" fmla="*/ 15000 w 59266"/>
                  <a:gd name="connsiteY8" fmla="*/ 53629 h 55413"/>
                  <a:gd name="connsiteX9" fmla="*/ 15000 w 59266"/>
                  <a:gd name="connsiteY9" fmla="*/ 53629 h 55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9266" h="55413">
                    <a:moveTo>
                      <a:pt x="15000" y="53629"/>
                    </a:moveTo>
                    <a:cubicBezTo>
                      <a:pt x="11808" y="56566"/>
                      <a:pt x="6255" y="55800"/>
                      <a:pt x="2744" y="51906"/>
                    </a:cubicBezTo>
                    <a:lnTo>
                      <a:pt x="2744" y="51906"/>
                    </a:lnTo>
                    <a:cubicBezTo>
                      <a:pt x="-704" y="48012"/>
                      <a:pt x="-958" y="42459"/>
                      <a:pt x="2297" y="39586"/>
                    </a:cubicBezTo>
                    <a:lnTo>
                      <a:pt x="44299" y="1734"/>
                    </a:lnTo>
                    <a:cubicBezTo>
                      <a:pt x="47554" y="-1139"/>
                      <a:pt x="53044" y="-373"/>
                      <a:pt x="56491" y="3521"/>
                    </a:cubicBezTo>
                    <a:lnTo>
                      <a:pt x="56491" y="3521"/>
                    </a:lnTo>
                    <a:cubicBezTo>
                      <a:pt x="60001" y="7415"/>
                      <a:pt x="60193" y="12968"/>
                      <a:pt x="57001" y="15840"/>
                    </a:cubicBezTo>
                    <a:lnTo>
                      <a:pt x="15000" y="53629"/>
                    </a:lnTo>
                    <a:lnTo>
                      <a:pt x="15000" y="53629"/>
                    </a:lnTo>
                    <a:close/>
                  </a:path>
                </a:pathLst>
              </a:custGeom>
              <a:solidFill>
                <a:schemeClr val="tx1"/>
              </a:solidFill>
              <a:ln w="6383"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E5AD41F1-7B92-8E03-450A-9EEFA578093A}"/>
                  </a:ext>
                </a:extLst>
              </p:cNvPr>
              <p:cNvSpPr/>
              <p:nvPr/>
            </p:nvSpPr>
            <p:spPr>
              <a:xfrm>
                <a:off x="6791081" y="3938660"/>
                <a:ext cx="403038" cy="562555"/>
              </a:xfrm>
              <a:custGeom>
                <a:avLst/>
                <a:gdLst>
                  <a:gd name="connsiteX0" fmla="*/ 265543 w 403038"/>
                  <a:gd name="connsiteY0" fmla="*/ 481297 h 562555"/>
                  <a:gd name="connsiteX1" fmla="*/ 258330 w 403038"/>
                  <a:gd name="connsiteY1" fmla="*/ 496170 h 562555"/>
                  <a:gd name="connsiteX2" fmla="*/ 249967 w 403038"/>
                  <a:gd name="connsiteY2" fmla="*/ 498978 h 562555"/>
                  <a:gd name="connsiteX3" fmla="*/ 153070 w 403038"/>
                  <a:gd name="connsiteY3" fmla="*/ 498978 h 562555"/>
                  <a:gd name="connsiteX4" fmla="*/ 144708 w 403038"/>
                  <a:gd name="connsiteY4" fmla="*/ 496170 h 562555"/>
                  <a:gd name="connsiteX5" fmla="*/ 137495 w 403038"/>
                  <a:gd name="connsiteY5" fmla="*/ 481297 h 562555"/>
                  <a:gd name="connsiteX6" fmla="*/ 137495 w 403038"/>
                  <a:gd name="connsiteY6" fmla="*/ 426784 h 562555"/>
                  <a:gd name="connsiteX7" fmla="*/ 265479 w 403038"/>
                  <a:gd name="connsiteY7" fmla="*/ 426784 h 562555"/>
                  <a:gd name="connsiteX8" fmla="*/ 265479 w 403038"/>
                  <a:gd name="connsiteY8" fmla="*/ 481297 h 562555"/>
                  <a:gd name="connsiteX9" fmla="*/ 265543 w 403038"/>
                  <a:gd name="connsiteY9" fmla="*/ 481297 h 562555"/>
                  <a:gd name="connsiteX10" fmla="*/ 126452 w 403038"/>
                  <a:gd name="connsiteY10" fmla="*/ 100791 h 562555"/>
                  <a:gd name="connsiteX11" fmla="*/ 75833 w 403038"/>
                  <a:gd name="connsiteY11" fmla="*/ 201519 h 562555"/>
                  <a:gd name="connsiteX12" fmla="*/ 120834 w 403038"/>
                  <a:gd name="connsiteY12" fmla="*/ 297778 h 562555"/>
                  <a:gd name="connsiteX13" fmla="*/ 122366 w 403038"/>
                  <a:gd name="connsiteY13" fmla="*/ 310098 h 562555"/>
                  <a:gd name="connsiteX14" fmla="*/ 122239 w 403038"/>
                  <a:gd name="connsiteY14" fmla="*/ 310290 h 562555"/>
                  <a:gd name="connsiteX15" fmla="*/ 108451 w 403038"/>
                  <a:gd name="connsiteY15" fmla="*/ 312077 h 562555"/>
                  <a:gd name="connsiteX16" fmla="*/ 56938 w 403038"/>
                  <a:gd name="connsiteY16" fmla="*/ 201455 h 562555"/>
                  <a:gd name="connsiteX17" fmla="*/ 115026 w 403038"/>
                  <a:gd name="connsiteY17" fmla="*/ 85663 h 562555"/>
                  <a:gd name="connsiteX18" fmla="*/ 128431 w 403038"/>
                  <a:gd name="connsiteY18" fmla="*/ 87770 h 562555"/>
                  <a:gd name="connsiteX19" fmla="*/ 128559 w 403038"/>
                  <a:gd name="connsiteY19" fmla="*/ 87897 h 562555"/>
                  <a:gd name="connsiteX20" fmla="*/ 126452 w 403038"/>
                  <a:gd name="connsiteY20" fmla="*/ 100791 h 562555"/>
                  <a:gd name="connsiteX21" fmla="*/ 126452 w 403038"/>
                  <a:gd name="connsiteY21" fmla="*/ 100791 h 562555"/>
                  <a:gd name="connsiteX22" fmla="*/ 403038 w 403038"/>
                  <a:gd name="connsiteY22" fmla="*/ 201519 h 562555"/>
                  <a:gd name="connsiteX23" fmla="*/ 201519 w 403038"/>
                  <a:gd name="connsiteY23" fmla="*/ 0 h 562555"/>
                  <a:gd name="connsiteX24" fmla="*/ 0 w 403038"/>
                  <a:gd name="connsiteY24" fmla="*/ 201519 h 562555"/>
                  <a:gd name="connsiteX25" fmla="*/ 118537 w 403038"/>
                  <a:gd name="connsiteY25" fmla="*/ 385165 h 562555"/>
                  <a:gd name="connsiteX26" fmla="*/ 118537 w 403038"/>
                  <a:gd name="connsiteY26" fmla="*/ 426784 h 562555"/>
                  <a:gd name="connsiteX27" fmla="*/ 118537 w 403038"/>
                  <a:gd name="connsiteY27" fmla="*/ 481297 h 562555"/>
                  <a:gd name="connsiteX28" fmla="*/ 147389 w 403038"/>
                  <a:gd name="connsiteY28" fmla="*/ 517298 h 562555"/>
                  <a:gd name="connsiteX29" fmla="*/ 152368 w 403038"/>
                  <a:gd name="connsiteY29" fmla="*/ 531724 h 562555"/>
                  <a:gd name="connsiteX30" fmla="*/ 187859 w 403038"/>
                  <a:gd name="connsiteY30" fmla="*/ 562556 h 562555"/>
                  <a:gd name="connsiteX31" fmla="*/ 215115 w 403038"/>
                  <a:gd name="connsiteY31" fmla="*/ 562556 h 562555"/>
                  <a:gd name="connsiteX32" fmla="*/ 250542 w 403038"/>
                  <a:gd name="connsiteY32" fmla="*/ 531724 h 562555"/>
                  <a:gd name="connsiteX33" fmla="*/ 255585 w 403038"/>
                  <a:gd name="connsiteY33" fmla="*/ 517298 h 562555"/>
                  <a:gd name="connsiteX34" fmla="*/ 284501 w 403038"/>
                  <a:gd name="connsiteY34" fmla="*/ 481297 h 562555"/>
                  <a:gd name="connsiteX35" fmla="*/ 284501 w 403038"/>
                  <a:gd name="connsiteY35" fmla="*/ 407570 h 562555"/>
                  <a:gd name="connsiteX36" fmla="*/ 284501 w 403038"/>
                  <a:gd name="connsiteY36" fmla="*/ 385165 h 562555"/>
                  <a:gd name="connsiteX37" fmla="*/ 403038 w 403038"/>
                  <a:gd name="connsiteY37" fmla="*/ 201519 h 562555"/>
                  <a:gd name="connsiteX38" fmla="*/ 403038 w 403038"/>
                  <a:gd name="connsiteY38" fmla="*/ 201519 h 562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403038" h="562555">
                    <a:moveTo>
                      <a:pt x="265543" y="481297"/>
                    </a:moveTo>
                    <a:cubicBezTo>
                      <a:pt x="265543" y="487488"/>
                      <a:pt x="262734" y="492978"/>
                      <a:pt x="258330" y="496170"/>
                    </a:cubicBezTo>
                    <a:cubicBezTo>
                      <a:pt x="255904" y="497893"/>
                      <a:pt x="253095" y="498978"/>
                      <a:pt x="249967" y="498978"/>
                    </a:cubicBezTo>
                    <a:lnTo>
                      <a:pt x="153070" y="498978"/>
                    </a:lnTo>
                    <a:cubicBezTo>
                      <a:pt x="150006" y="498978"/>
                      <a:pt x="147133" y="497957"/>
                      <a:pt x="144708" y="496170"/>
                    </a:cubicBezTo>
                    <a:cubicBezTo>
                      <a:pt x="140431" y="493106"/>
                      <a:pt x="137495" y="487488"/>
                      <a:pt x="137495" y="481297"/>
                    </a:cubicBezTo>
                    <a:lnTo>
                      <a:pt x="137495" y="426784"/>
                    </a:lnTo>
                    <a:lnTo>
                      <a:pt x="265479" y="426784"/>
                    </a:lnTo>
                    <a:lnTo>
                      <a:pt x="265479" y="481297"/>
                    </a:lnTo>
                    <a:lnTo>
                      <a:pt x="265543" y="481297"/>
                    </a:lnTo>
                    <a:close/>
                    <a:moveTo>
                      <a:pt x="126452" y="100791"/>
                    </a:moveTo>
                    <a:cubicBezTo>
                      <a:pt x="95749" y="123707"/>
                      <a:pt x="75833" y="160347"/>
                      <a:pt x="75833" y="201519"/>
                    </a:cubicBezTo>
                    <a:cubicBezTo>
                      <a:pt x="75833" y="240138"/>
                      <a:pt x="93323" y="274735"/>
                      <a:pt x="120834" y="297778"/>
                    </a:cubicBezTo>
                    <a:cubicBezTo>
                      <a:pt x="124473" y="300779"/>
                      <a:pt x="125048" y="306204"/>
                      <a:pt x="122366" y="310098"/>
                    </a:cubicBezTo>
                    <a:lnTo>
                      <a:pt x="122239" y="310290"/>
                    </a:lnTo>
                    <a:cubicBezTo>
                      <a:pt x="119047" y="314822"/>
                      <a:pt x="112664" y="315715"/>
                      <a:pt x="108451" y="312077"/>
                    </a:cubicBezTo>
                    <a:cubicBezTo>
                      <a:pt x="76982" y="285459"/>
                      <a:pt x="56938" y="245819"/>
                      <a:pt x="56938" y="201455"/>
                    </a:cubicBezTo>
                    <a:cubicBezTo>
                      <a:pt x="56938" y="154092"/>
                      <a:pt x="79791" y="112026"/>
                      <a:pt x="115026" y="85663"/>
                    </a:cubicBezTo>
                    <a:cubicBezTo>
                      <a:pt x="119302" y="82471"/>
                      <a:pt x="125367" y="83429"/>
                      <a:pt x="128431" y="87770"/>
                    </a:cubicBezTo>
                    <a:lnTo>
                      <a:pt x="128559" y="87897"/>
                    </a:lnTo>
                    <a:cubicBezTo>
                      <a:pt x="131303" y="92110"/>
                      <a:pt x="130409" y="97791"/>
                      <a:pt x="126452" y="100791"/>
                    </a:cubicBezTo>
                    <a:lnTo>
                      <a:pt x="126452" y="100791"/>
                    </a:lnTo>
                    <a:close/>
                    <a:moveTo>
                      <a:pt x="403038" y="201519"/>
                    </a:moveTo>
                    <a:cubicBezTo>
                      <a:pt x="403038" y="90195"/>
                      <a:pt x="312779" y="0"/>
                      <a:pt x="201519" y="0"/>
                    </a:cubicBezTo>
                    <a:cubicBezTo>
                      <a:pt x="90195" y="0"/>
                      <a:pt x="0" y="90195"/>
                      <a:pt x="0" y="201519"/>
                    </a:cubicBezTo>
                    <a:cubicBezTo>
                      <a:pt x="0" y="283225"/>
                      <a:pt x="48640" y="353568"/>
                      <a:pt x="118537" y="385165"/>
                    </a:cubicBezTo>
                    <a:lnTo>
                      <a:pt x="118537" y="426784"/>
                    </a:lnTo>
                    <a:lnTo>
                      <a:pt x="118537" y="481297"/>
                    </a:lnTo>
                    <a:cubicBezTo>
                      <a:pt x="118537" y="499425"/>
                      <a:pt x="130984" y="514553"/>
                      <a:pt x="147389" y="517298"/>
                    </a:cubicBezTo>
                    <a:cubicBezTo>
                      <a:pt x="148601" y="522277"/>
                      <a:pt x="150325" y="527129"/>
                      <a:pt x="152368" y="531724"/>
                    </a:cubicBezTo>
                    <a:cubicBezTo>
                      <a:pt x="161177" y="551257"/>
                      <a:pt x="175986" y="562556"/>
                      <a:pt x="187859" y="562556"/>
                    </a:cubicBezTo>
                    <a:lnTo>
                      <a:pt x="215115" y="562556"/>
                    </a:lnTo>
                    <a:cubicBezTo>
                      <a:pt x="226988" y="562556"/>
                      <a:pt x="241797" y="551193"/>
                      <a:pt x="250542" y="531724"/>
                    </a:cubicBezTo>
                    <a:cubicBezTo>
                      <a:pt x="252649" y="527129"/>
                      <a:pt x="254372" y="522277"/>
                      <a:pt x="255585" y="517298"/>
                    </a:cubicBezTo>
                    <a:cubicBezTo>
                      <a:pt x="271990" y="514553"/>
                      <a:pt x="284501" y="499425"/>
                      <a:pt x="284501" y="481297"/>
                    </a:cubicBezTo>
                    <a:lnTo>
                      <a:pt x="284501" y="407570"/>
                    </a:lnTo>
                    <a:lnTo>
                      <a:pt x="284501" y="385165"/>
                    </a:lnTo>
                    <a:cubicBezTo>
                      <a:pt x="354398" y="353568"/>
                      <a:pt x="403038" y="283225"/>
                      <a:pt x="403038" y="201519"/>
                    </a:cubicBezTo>
                    <a:lnTo>
                      <a:pt x="403038" y="201519"/>
                    </a:lnTo>
                    <a:close/>
                  </a:path>
                </a:pathLst>
              </a:custGeom>
              <a:solidFill>
                <a:schemeClr val="tx1"/>
              </a:solidFill>
              <a:ln w="6383" cap="flat">
                <a:noFill/>
                <a:prstDash val="solid"/>
                <a:miter/>
              </a:ln>
            </p:spPr>
            <p:txBody>
              <a:bodyPr rtlCol="0" anchor="ctr"/>
              <a:lstStyle/>
              <a:p>
                <a:endParaRPr lang="en-US"/>
              </a:p>
            </p:txBody>
          </p:sp>
        </p:grpSp>
        <p:sp>
          <p:nvSpPr>
            <p:cNvPr id="89" name="Freeform: Shape 88">
              <a:extLst>
                <a:ext uri="{FF2B5EF4-FFF2-40B4-BE49-F238E27FC236}">
                  <a16:creationId xmlns:a16="http://schemas.microsoft.com/office/drawing/2014/main" id="{BEAE45DE-4B57-A5B7-860C-3AEA9B3531B3}"/>
                </a:ext>
              </a:extLst>
            </p:cNvPr>
            <p:cNvSpPr/>
            <p:nvPr/>
          </p:nvSpPr>
          <p:spPr>
            <a:xfrm>
              <a:off x="1003073" y="4444277"/>
              <a:ext cx="4189452" cy="742945"/>
            </a:xfrm>
            <a:custGeom>
              <a:avLst/>
              <a:gdLst>
                <a:gd name="connsiteX0" fmla="*/ 4147642 w 4189452"/>
                <a:gd name="connsiteY0" fmla="*/ 659325 h 742945"/>
                <a:gd name="connsiteX1" fmla="*/ 4106151 w 4189452"/>
                <a:gd name="connsiteY1" fmla="*/ 696093 h 742945"/>
                <a:gd name="connsiteX2" fmla="*/ 1875270 w 4189452"/>
                <a:gd name="connsiteY2" fmla="*/ 696093 h 742945"/>
                <a:gd name="connsiteX3" fmla="*/ 1875270 w 4189452"/>
                <a:gd name="connsiteY3" fmla="*/ 33831 h 742945"/>
                <a:gd name="connsiteX4" fmla="*/ 82855 w 4189452"/>
                <a:gd name="connsiteY4" fmla="*/ 33831 h 742945"/>
                <a:gd name="connsiteX5" fmla="*/ 41810 w 4189452"/>
                <a:gd name="connsiteY5" fmla="*/ 0 h 742945"/>
                <a:gd name="connsiteX6" fmla="*/ 0 w 4189452"/>
                <a:gd name="connsiteY6" fmla="*/ 41810 h 742945"/>
                <a:gd name="connsiteX7" fmla="*/ 41810 w 4189452"/>
                <a:gd name="connsiteY7" fmla="*/ 83620 h 742945"/>
                <a:gd name="connsiteX8" fmla="*/ 82408 w 4189452"/>
                <a:gd name="connsiteY8" fmla="*/ 51832 h 742945"/>
                <a:gd name="connsiteX9" fmla="*/ 1857269 w 4189452"/>
                <a:gd name="connsiteY9" fmla="*/ 51832 h 742945"/>
                <a:gd name="connsiteX10" fmla="*/ 1857269 w 4189452"/>
                <a:gd name="connsiteY10" fmla="*/ 714094 h 742945"/>
                <a:gd name="connsiteX11" fmla="*/ 4107874 w 4189452"/>
                <a:gd name="connsiteY11" fmla="*/ 714094 h 742945"/>
                <a:gd name="connsiteX12" fmla="*/ 4147642 w 4189452"/>
                <a:gd name="connsiteY12" fmla="*/ 742946 h 742945"/>
                <a:gd name="connsiteX13" fmla="*/ 4189452 w 4189452"/>
                <a:gd name="connsiteY13" fmla="*/ 701136 h 742945"/>
                <a:gd name="connsiteX14" fmla="*/ 4147642 w 4189452"/>
                <a:gd name="connsiteY14" fmla="*/ 659325 h 742945"/>
                <a:gd name="connsiteX15" fmla="*/ 4147642 w 4189452"/>
                <a:gd name="connsiteY15" fmla="*/ 659325 h 742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189452" h="742945">
                  <a:moveTo>
                    <a:pt x="4147642" y="659325"/>
                  </a:moveTo>
                  <a:cubicBezTo>
                    <a:pt x="4126258" y="659325"/>
                    <a:pt x="4108640" y="675347"/>
                    <a:pt x="4106151" y="696093"/>
                  </a:cubicBezTo>
                  <a:lnTo>
                    <a:pt x="1875270" y="696093"/>
                  </a:lnTo>
                  <a:lnTo>
                    <a:pt x="1875270" y="33831"/>
                  </a:lnTo>
                  <a:lnTo>
                    <a:pt x="82855" y="33831"/>
                  </a:lnTo>
                  <a:cubicBezTo>
                    <a:pt x="79152" y="14554"/>
                    <a:pt x="63513" y="0"/>
                    <a:pt x="41810" y="0"/>
                  </a:cubicBezTo>
                  <a:cubicBezTo>
                    <a:pt x="20107" y="0"/>
                    <a:pt x="0" y="18703"/>
                    <a:pt x="0" y="41810"/>
                  </a:cubicBezTo>
                  <a:cubicBezTo>
                    <a:pt x="0" y="64918"/>
                    <a:pt x="20426" y="83620"/>
                    <a:pt x="41810" y="83620"/>
                  </a:cubicBezTo>
                  <a:cubicBezTo>
                    <a:pt x="63194" y="83620"/>
                    <a:pt x="77939" y="70088"/>
                    <a:pt x="82408" y="51832"/>
                  </a:cubicBezTo>
                  <a:lnTo>
                    <a:pt x="1857269" y="51832"/>
                  </a:lnTo>
                  <a:lnTo>
                    <a:pt x="1857269" y="714094"/>
                  </a:lnTo>
                  <a:lnTo>
                    <a:pt x="4107874" y="714094"/>
                  </a:lnTo>
                  <a:cubicBezTo>
                    <a:pt x="4113300" y="730818"/>
                    <a:pt x="4129067" y="742946"/>
                    <a:pt x="4147642" y="742946"/>
                  </a:cubicBezTo>
                  <a:cubicBezTo>
                    <a:pt x="4170749" y="742946"/>
                    <a:pt x="4189452" y="724243"/>
                    <a:pt x="4189452" y="701136"/>
                  </a:cubicBezTo>
                  <a:cubicBezTo>
                    <a:pt x="4189452" y="678028"/>
                    <a:pt x="4170685" y="659325"/>
                    <a:pt x="4147642" y="659325"/>
                  </a:cubicBezTo>
                  <a:lnTo>
                    <a:pt x="4147642" y="659325"/>
                  </a:lnTo>
                  <a:close/>
                </a:path>
              </a:pathLst>
            </a:custGeom>
            <a:solidFill>
              <a:srgbClr val="979797"/>
            </a:solidFill>
            <a:ln w="6383"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167A710E-A2A2-29F2-A965-CE5BFF02F041}"/>
                </a:ext>
              </a:extLst>
            </p:cNvPr>
            <p:cNvSpPr/>
            <p:nvPr/>
          </p:nvSpPr>
          <p:spPr>
            <a:xfrm>
              <a:off x="6751824" y="4444277"/>
              <a:ext cx="4189451" cy="742945"/>
            </a:xfrm>
            <a:custGeom>
              <a:avLst/>
              <a:gdLst>
                <a:gd name="connsiteX0" fmla="*/ 41810 w 4189451"/>
                <a:gd name="connsiteY0" fmla="*/ 659325 h 742945"/>
                <a:gd name="connsiteX1" fmla="*/ 83301 w 4189451"/>
                <a:gd name="connsiteY1" fmla="*/ 696093 h 742945"/>
                <a:gd name="connsiteX2" fmla="*/ 2314182 w 4189451"/>
                <a:gd name="connsiteY2" fmla="*/ 696093 h 742945"/>
                <a:gd name="connsiteX3" fmla="*/ 2314182 w 4189451"/>
                <a:gd name="connsiteY3" fmla="*/ 33831 h 742945"/>
                <a:gd name="connsiteX4" fmla="*/ 4106597 w 4189451"/>
                <a:gd name="connsiteY4" fmla="*/ 33831 h 742945"/>
                <a:gd name="connsiteX5" fmla="*/ 4147642 w 4189451"/>
                <a:gd name="connsiteY5" fmla="*/ 0 h 742945"/>
                <a:gd name="connsiteX6" fmla="*/ 4189452 w 4189451"/>
                <a:gd name="connsiteY6" fmla="*/ 41810 h 742945"/>
                <a:gd name="connsiteX7" fmla="*/ 4147642 w 4189451"/>
                <a:gd name="connsiteY7" fmla="*/ 83620 h 742945"/>
                <a:gd name="connsiteX8" fmla="*/ 4107045 w 4189451"/>
                <a:gd name="connsiteY8" fmla="*/ 51832 h 742945"/>
                <a:gd name="connsiteX9" fmla="*/ 2332183 w 4189451"/>
                <a:gd name="connsiteY9" fmla="*/ 51832 h 742945"/>
                <a:gd name="connsiteX10" fmla="*/ 2332183 w 4189451"/>
                <a:gd name="connsiteY10" fmla="*/ 714094 h 742945"/>
                <a:gd name="connsiteX11" fmla="*/ 81578 w 4189451"/>
                <a:gd name="connsiteY11" fmla="*/ 714094 h 742945"/>
                <a:gd name="connsiteX12" fmla="*/ 41810 w 4189451"/>
                <a:gd name="connsiteY12" fmla="*/ 742946 h 742945"/>
                <a:gd name="connsiteX13" fmla="*/ 0 w 4189451"/>
                <a:gd name="connsiteY13" fmla="*/ 701136 h 742945"/>
                <a:gd name="connsiteX14" fmla="*/ 41810 w 4189451"/>
                <a:gd name="connsiteY14" fmla="*/ 659325 h 742945"/>
                <a:gd name="connsiteX15" fmla="*/ 41810 w 4189451"/>
                <a:gd name="connsiteY15" fmla="*/ 659325 h 742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189451" h="742945">
                  <a:moveTo>
                    <a:pt x="41810" y="659325"/>
                  </a:moveTo>
                  <a:cubicBezTo>
                    <a:pt x="63194" y="659325"/>
                    <a:pt x="80876" y="675347"/>
                    <a:pt x="83301" y="696093"/>
                  </a:cubicBezTo>
                  <a:lnTo>
                    <a:pt x="2314182" y="696093"/>
                  </a:lnTo>
                  <a:lnTo>
                    <a:pt x="2314182" y="33831"/>
                  </a:lnTo>
                  <a:lnTo>
                    <a:pt x="4106597" y="33831"/>
                  </a:lnTo>
                  <a:cubicBezTo>
                    <a:pt x="4110300" y="14554"/>
                    <a:pt x="4125939" y="0"/>
                    <a:pt x="4147642" y="0"/>
                  </a:cubicBezTo>
                  <a:cubicBezTo>
                    <a:pt x="4169345" y="0"/>
                    <a:pt x="4189452" y="18703"/>
                    <a:pt x="4189452" y="41810"/>
                  </a:cubicBezTo>
                  <a:cubicBezTo>
                    <a:pt x="4189452" y="64918"/>
                    <a:pt x="4168962" y="83620"/>
                    <a:pt x="4147642" y="83620"/>
                  </a:cubicBezTo>
                  <a:cubicBezTo>
                    <a:pt x="4126321" y="83620"/>
                    <a:pt x="4111513" y="70088"/>
                    <a:pt x="4107045" y="51832"/>
                  </a:cubicBezTo>
                  <a:lnTo>
                    <a:pt x="2332183" y="51832"/>
                  </a:lnTo>
                  <a:lnTo>
                    <a:pt x="2332183" y="714094"/>
                  </a:lnTo>
                  <a:lnTo>
                    <a:pt x="81578" y="714094"/>
                  </a:lnTo>
                  <a:cubicBezTo>
                    <a:pt x="76089" y="730818"/>
                    <a:pt x="60385" y="742946"/>
                    <a:pt x="41810" y="742946"/>
                  </a:cubicBezTo>
                  <a:cubicBezTo>
                    <a:pt x="18702" y="742946"/>
                    <a:pt x="0" y="724243"/>
                    <a:pt x="0" y="701136"/>
                  </a:cubicBezTo>
                  <a:cubicBezTo>
                    <a:pt x="0" y="678028"/>
                    <a:pt x="18702" y="659325"/>
                    <a:pt x="41810" y="659325"/>
                  </a:cubicBezTo>
                  <a:lnTo>
                    <a:pt x="41810" y="659325"/>
                  </a:lnTo>
                  <a:close/>
                </a:path>
              </a:pathLst>
            </a:custGeom>
            <a:solidFill>
              <a:srgbClr val="979797"/>
            </a:solidFill>
            <a:ln w="6383"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D9A02EC3-ED02-1917-0BC0-E1EF0C56CA22}"/>
                </a:ext>
              </a:extLst>
            </p:cNvPr>
            <p:cNvSpPr/>
            <p:nvPr/>
          </p:nvSpPr>
          <p:spPr>
            <a:xfrm>
              <a:off x="6751824" y="1916384"/>
              <a:ext cx="4189451" cy="742945"/>
            </a:xfrm>
            <a:custGeom>
              <a:avLst/>
              <a:gdLst>
                <a:gd name="connsiteX0" fmla="*/ 41810 w 4189451"/>
                <a:gd name="connsiteY0" fmla="*/ 83620 h 742945"/>
                <a:gd name="connsiteX1" fmla="*/ 83301 w 4189451"/>
                <a:gd name="connsiteY1" fmla="*/ 46853 h 742945"/>
                <a:gd name="connsiteX2" fmla="*/ 2314182 w 4189451"/>
                <a:gd name="connsiteY2" fmla="*/ 46853 h 742945"/>
                <a:gd name="connsiteX3" fmla="*/ 2314182 w 4189451"/>
                <a:gd name="connsiteY3" fmla="*/ 709115 h 742945"/>
                <a:gd name="connsiteX4" fmla="*/ 4106597 w 4189451"/>
                <a:gd name="connsiteY4" fmla="*/ 709115 h 742945"/>
                <a:gd name="connsiteX5" fmla="*/ 4147642 w 4189451"/>
                <a:gd name="connsiteY5" fmla="*/ 742946 h 742945"/>
                <a:gd name="connsiteX6" fmla="*/ 4189452 w 4189451"/>
                <a:gd name="connsiteY6" fmla="*/ 701136 h 742945"/>
                <a:gd name="connsiteX7" fmla="*/ 4147642 w 4189451"/>
                <a:gd name="connsiteY7" fmla="*/ 659325 h 742945"/>
                <a:gd name="connsiteX8" fmla="*/ 4107045 w 4189451"/>
                <a:gd name="connsiteY8" fmla="*/ 691114 h 742945"/>
                <a:gd name="connsiteX9" fmla="*/ 2332183 w 4189451"/>
                <a:gd name="connsiteY9" fmla="*/ 691114 h 742945"/>
                <a:gd name="connsiteX10" fmla="*/ 2332183 w 4189451"/>
                <a:gd name="connsiteY10" fmla="*/ 28852 h 742945"/>
                <a:gd name="connsiteX11" fmla="*/ 81578 w 4189451"/>
                <a:gd name="connsiteY11" fmla="*/ 28852 h 742945"/>
                <a:gd name="connsiteX12" fmla="*/ 41810 w 4189451"/>
                <a:gd name="connsiteY12" fmla="*/ 0 h 742945"/>
                <a:gd name="connsiteX13" fmla="*/ 0 w 4189451"/>
                <a:gd name="connsiteY13" fmla="*/ 41810 h 742945"/>
                <a:gd name="connsiteX14" fmla="*/ 41810 w 4189451"/>
                <a:gd name="connsiteY14" fmla="*/ 83620 h 742945"/>
                <a:gd name="connsiteX15" fmla="*/ 41810 w 4189451"/>
                <a:gd name="connsiteY15" fmla="*/ 83620 h 742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189451" h="742945">
                  <a:moveTo>
                    <a:pt x="41810" y="83620"/>
                  </a:moveTo>
                  <a:cubicBezTo>
                    <a:pt x="63194" y="83620"/>
                    <a:pt x="80876" y="67535"/>
                    <a:pt x="83301" y="46853"/>
                  </a:cubicBezTo>
                  <a:lnTo>
                    <a:pt x="2314182" y="46853"/>
                  </a:lnTo>
                  <a:lnTo>
                    <a:pt x="2314182" y="709115"/>
                  </a:lnTo>
                  <a:lnTo>
                    <a:pt x="4106597" y="709115"/>
                  </a:lnTo>
                  <a:cubicBezTo>
                    <a:pt x="4110300" y="728392"/>
                    <a:pt x="4125939" y="742946"/>
                    <a:pt x="4147642" y="742946"/>
                  </a:cubicBezTo>
                  <a:cubicBezTo>
                    <a:pt x="4169345" y="742946"/>
                    <a:pt x="4189452" y="724243"/>
                    <a:pt x="4189452" y="701136"/>
                  </a:cubicBezTo>
                  <a:cubicBezTo>
                    <a:pt x="4189452" y="678028"/>
                    <a:pt x="4168962" y="659325"/>
                    <a:pt x="4147642" y="659325"/>
                  </a:cubicBezTo>
                  <a:cubicBezTo>
                    <a:pt x="4126321" y="659325"/>
                    <a:pt x="4111513" y="672858"/>
                    <a:pt x="4107045" y="691114"/>
                  </a:cubicBezTo>
                  <a:lnTo>
                    <a:pt x="2332183" y="691114"/>
                  </a:lnTo>
                  <a:lnTo>
                    <a:pt x="2332183" y="28852"/>
                  </a:lnTo>
                  <a:lnTo>
                    <a:pt x="81578" y="28852"/>
                  </a:lnTo>
                  <a:cubicBezTo>
                    <a:pt x="76089" y="12128"/>
                    <a:pt x="60385" y="0"/>
                    <a:pt x="41810" y="0"/>
                  </a:cubicBezTo>
                  <a:cubicBezTo>
                    <a:pt x="18702" y="0"/>
                    <a:pt x="0" y="18703"/>
                    <a:pt x="0" y="41810"/>
                  </a:cubicBezTo>
                  <a:cubicBezTo>
                    <a:pt x="0" y="64918"/>
                    <a:pt x="18702" y="83620"/>
                    <a:pt x="41810" y="83620"/>
                  </a:cubicBezTo>
                  <a:lnTo>
                    <a:pt x="41810" y="83620"/>
                  </a:lnTo>
                  <a:close/>
                </a:path>
              </a:pathLst>
            </a:custGeom>
            <a:solidFill>
              <a:srgbClr val="979797"/>
            </a:solidFill>
            <a:ln w="6383" cap="flat">
              <a:noFill/>
              <a:prstDash val="solid"/>
              <a:miter/>
            </a:ln>
          </p:spPr>
          <p:txBody>
            <a:bodyPr rtlCol="0" anchor="ctr"/>
            <a:lstStyle/>
            <a:p>
              <a:endParaRPr lang="en-US"/>
            </a:p>
          </p:txBody>
        </p:sp>
      </p:grpSp>
      <p:sp>
        <p:nvSpPr>
          <p:cNvPr id="528" name="Rectangle: Rounded Corners 527">
            <a:extLst>
              <a:ext uri="{FF2B5EF4-FFF2-40B4-BE49-F238E27FC236}">
                <a16:creationId xmlns:a16="http://schemas.microsoft.com/office/drawing/2014/main" id="{253AC156-6BDD-D338-55BE-D042ED2FE7EC}"/>
              </a:ext>
            </a:extLst>
          </p:cNvPr>
          <p:cNvSpPr/>
          <p:nvPr/>
        </p:nvSpPr>
        <p:spPr>
          <a:xfrm>
            <a:off x="8974318" y="318402"/>
            <a:ext cx="1970917" cy="596418"/>
          </a:xfrm>
          <a:prstGeom prst="roundRect">
            <a:avLst>
              <a:gd name="adj" fmla="val 50000"/>
            </a:avLst>
          </a:pr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9" name="TextBox 528">
            <a:extLst>
              <a:ext uri="{FF2B5EF4-FFF2-40B4-BE49-F238E27FC236}">
                <a16:creationId xmlns:a16="http://schemas.microsoft.com/office/drawing/2014/main" id="{4FAD49BB-04DB-3103-2679-1407A9EA63BB}"/>
              </a:ext>
            </a:extLst>
          </p:cNvPr>
          <p:cNvSpPr txBox="1"/>
          <p:nvPr/>
        </p:nvSpPr>
        <p:spPr>
          <a:xfrm>
            <a:off x="8487556" y="656254"/>
            <a:ext cx="2468644" cy="307777"/>
          </a:xfrm>
          <a:prstGeom prst="rect">
            <a:avLst/>
          </a:prstGeom>
          <a:noFill/>
          <a:ln>
            <a:noFill/>
          </a:ln>
        </p:spPr>
        <p:txBody>
          <a:bodyPr wrap="square" rtlCol="0">
            <a:spAutoFit/>
          </a:bodyPr>
          <a:lstStyle/>
          <a:p>
            <a:r>
              <a:rPr lang="fa-IR" sz="1400" dirty="0">
                <a:solidFill>
                  <a:schemeClr val="tx1">
                    <a:lumMod val="65000"/>
                    <a:lumOff val="35000"/>
                  </a:schemeClr>
                </a:solidFill>
                <a:cs typeface="B Titr" panose="00000700000000000000" pitchFamily="2" charset="-78"/>
              </a:rPr>
              <a:t>زیر عنـوان اصلــی را وارد کـنید</a:t>
            </a:r>
            <a:endParaRPr lang="en-US" sz="1400" dirty="0">
              <a:solidFill>
                <a:schemeClr val="tx1">
                  <a:lumMod val="65000"/>
                  <a:lumOff val="35000"/>
                </a:schemeClr>
              </a:solidFill>
              <a:cs typeface="B Titr" panose="00000700000000000000" pitchFamily="2" charset="-78"/>
            </a:endParaRPr>
          </a:p>
        </p:txBody>
      </p:sp>
      <p:sp>
        <p:nvSpPr>
          <p:cNvPr id="530" name="TextBox 529">
            <a:extLst>
              <a:ext uri="{FF2B5EF4-FFF2-40B4-BE49-F238E27FC236}">
                <a16:creationId xmlns:a16="http://schemas.microsoft.com/office/drawing/2014/main" id="{0E458BF2-23AA-6D83-3356-58B13A993A1F}"/>
              </a:ext>
            </a:extLst>
          </p:cNvPr>
          <p:cNvSpPr txBox="1"/>
          <p:nvPr/>
        </p:nvSpPr>
        <p:spPr>
          <a:xfrm>
            <a:off x="9231563" y="266726"/>
            <a:ext cx="1725503" cy="369332"/>
          </a:xfrm>
          <a:prstGeom prst="rect">
            <a:avLst/>
          </a:prstGeom>
          <a:noFill/>
        </p:spPr>
        <p:txBody>
          <a:bodyPr wrap="square" rtlCol="0">
            <a:spAutoFit/>
          </a:bodyPr>
          <a:lstStyle/>
          <a:p>
            <a:pPr algn="ctr" rtl="1"/>
            <a:r>
              <a:rPr lang="fa-IR" dirty="0">
                <a:cs typeface="B Titr" panose="00000700000000000000" pitchFamily="2" charset="-78"/>
              </a:rPr>
              <a:t>تیتر عنوان موضوع</a:t>
            </a:r>
            <a:endParaRPr lang="en-US" dirty="0">
              <a:cs typeface="B Titr" panose="00000700000000000000" pitchFamily="2" charset="-78"/>
            </a:endParaRPr>
          </a:p>
        </p:txBody>
      </p:sp>
      <p:sp>
        <p:nvSpPr>
          <p:cNvPr id="531" name="TextBox 530">
            <a:extLst>
              <a:ext uri="{FF2B5EF4-FFF2-40B4-BE49-F238E27FC236}">
                <a16:creationId xmlns:a16="http://schemas.microsoft.com/office/drawing/2014/main" id="{565AFC45-F442-0E92-F1AD-C2467F24E727}"/>
              </a:ext>
            </a:extLst>
          </p:cNvPr>
          <p:cNvSpPr txBox="1"/>
          <p:nvPr/>
        </p:nvSpPr>
        <p:spPr>
          <a:xfrm>
            <a:off x="339052" y="800621"/>
            <a:ext cx="2779428" cy="1777410"/>
          </a:xfrm>
          <a:prstGeom prst="rect">
            <a:avLst/>
          </a:prstGeom>
          <a:noFill/>
        </p:spPr>
        <p:txBody>
          <a:bodyPr wrap="square">
            <a:spAutoFit/>
          </a:bodyPr>
          <a:lstStyle/>
          <a:p>
            <a:pPr algn="justLow" rtl="1">
              <a:lnSpc>
                <a:spcPct val="150000"/>
              </a:lnSpc>
            </a:pPr>
            <a:r>
              <a:rPr lang="fa-IR" sz="1400" b="1" dirty="0">
                <a:latin typeface="Kalameh" pitchFamily="2" charset="-78"/>
                <a:cs typeface="B Titr" panose="00000700000000000000" pitchFamily="2" charset="-78"/>
              </a:rPr>
              <a:t>تیتر عنوان را وارد نمایید</a:t>
            </a:r>
          </a:p>
          <a:p>
            <a:pPr algn="justLow"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latin typeface="Kalameh" pitchFamily="2" charset="-78"/>
                <a:cs typeface="B Nazanin" panose="00000400000000000000" pitchFamily="2" charset="-78"/>
              </a:rPr>
              <a:t> </a:t>
            </a:r>
            <a:r>
              <a:rPr lang="fa-IR" sz="12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a:t>
            </a:r>
            <a:endParaRPr lang="en-US" sz="1200" dirty="0"/>
          </a:p>
        </p:txBody>
      </p:sp>
      <p:sp>
        <p:nvSpPr>
          <p:cNvPr id="532" name="TextBox 531">
            <a:extLst>
              <a:ext uri="{FF2B5EF4-FFF2-40B4-BE49-F238E27FC236}">
                <a16:creationId xmlns:a16="http://schemas.microsoft.com/office/drawing/2014/main" id="{E40F37BA-CF81-A112-9A38-8B1346FFDB9B}"/>
              </a:ext>
            </a:extLst>
          </p:cNvPr>
          <p:cNvSpPr txBox="1"/>
          <p:nvPr/>
        </p:nvSpPr>
        <p:spPr>
          <a:xfrm>
            <a:off x="286084" y="4359457"/>
            <a:ext cx="2779428" cy="1777410"/>
          </a:xfrm>
          <a:prstGeom prst="rect">
            <a:avLst/>
          </a:prstGeom>
          <a:noFill/>
        </p:spPr>
        <p:txBody>
          <a:bodyPr wrap="square">
            <a:spAutoFit/>
          </a:bodyPr>
          <a:lstStyle/>
          <a:p>
            <a:pPr algn="justLow" rtl="1">
              <a:lnSpc>
                <a:spcPct val="150000"/>
              </a:lnSpc>
            </a:pPr>
            <a:r>
              <a:rPr lang="fa-IR" sz="1400" b="1" dirty="0">
                <a:latin typeface="Kalameh" pitchFamily="2" charset="-78"/>
                <a:cs typeface="B Titr" panose="00000700000000000000" pitchFamily="2" charset="-78"/>
              </a:rPr>
              <a:t>تیتر عنوان را وارد نمایید</a:t>
            </a:r>
          </a:p>
          <a:p>
            <a:pPr algn="justLow"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latin typeface="Kalameh" pitchFamily="2" charset="-78"/>
                <a:cs typeface="B Nazanin" panose="00000400000000000000" pitchFamily="2" charset="-78"/>
              </a:rPr>
              <a:t> </a:t>
            </a:r>
            <a:r>
              <a:rPr lang="fa-IR" sz="12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a:t>
            </a:r>
            <a:endParaRPr lang="en-US" sz="1200" dirty="0"/>
          </a:p>
        </p:txBody>
      </p:sp>
      <p:sp>
        <p:nvSpPr>
          <p:cNvPr id="533" name="TextBox 532">
            <a:extLst>
              <a:ext uri="{FF2B5EF4-FFF2-40B4-BE49-F238E27FC236}">
                <a16:creationId xmlns:a16="http://schemas.microsoft.com/office/drawing/2014/main" id="{2F47D692-616A-5EE6-15D2-50E9095442EA}"/>
              </a:ext>
            </a:extLst>
          </p:cNvPr>
          <p:cNvSpPr txBox="1"/>
          <p:nvPr/>
        </p:nvSpPr>
        <p:spPr>
          <a:xfrm>
            <a:off x="7998359" y="4359457"/>
            <a:ext cx="2779428" cy="1777410"/>
          </a:xfrm>
          <a:prstGeom prst="rect">
            <a:avLst/>
          </a:prstGeom>
          <a:noFill/>
        </p:spPr>
        <p:txBody>
          <a:bodyPr wrap="square">
            <a:spAutoFit/>
          </a:bodyPr>
          <a:lstStyle/>
          <a:p>
            <a:pPr algn="justLow" rtl="1">
              <a:lnSpc>
                <a:spcPct val="150000"/>
              </a:lnSpc>
            </a:pPr>
            <a:r>
              <a:rPr lang="fa-IR" sz="1400" b="1" dirty="0">
                <a:latin typeface="Kalameh" pitchFamily="2" charset="-78"/>
                <a:cs typeface="B Titr" panose="00000700000000000000" pitchFamily="2" charset="-78"/>
              </a:rPr>
              <a:t>تیتر عنوان را وارد نمایید</a:t>
            </a:r>
          </a:p>
          <a:p>
            <a:pPr algn="justLow"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latin typeface="Kalameh" pitchFamily="2" charset="-78"/>
                <a:cs typeface="B Nazanin" panose="00000400000000000000" pitchFamily="2" charset="-78"/>
              </a:rPr>
              <a:t> </a:t>
            </a:r>
            <a:r>
              <a:rPr lang="fa-IR" sz="12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a:t>
            </a:r>
            <a:endParaRPr lang="en-US" sz="1200" dirty="0"/>
          </a:p>
        </p:txBody>
      </p:sp>
    </p:spTree>
    <p:extLst>
      <p:ext uri="{BB962C8B-B14F-4D97-AF65-F5344CB8AC3E}">
        <p14:creationId xmlns:p14="http://schemas.microsoft.com/office/powerpoint/2010/main" val="494417171"/>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30"/>
                                        </p:tgtEl>
                                        <p:attrNameLst>
                                          <p:attrName>style.visibility</p:attrName>
                                        </p:attrNameLst>
                                      </p:cBhvr>
                                      <p:to>
                                        <p:strVal val="visible"/>
                                      </p:to>
                                    </p:set>
                                    <p:animEffect transition="in" filter="randombar(horizontal)">
                                      <p:cBhvr>
                                        <p:cTn id="7" dur="500"/>
                                        <p:tgtEl>
                                          <p:spTgt spid="530"/>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529"/>
                                        </p:tgtEl>
                                        <p:attrNameLst>
                                          <p:attrName>style.visibility</p:attrName>
                                        </p:attrNameLst>
                                      </p:cBhvr>
                                      <p:to>
                                        <p:strVal val="visible"/>
                                      </p:to>
                                    </p:set>
                                    <p:animEffect transition="in" filter="randombar(horizontal)">
                                      <p:cBhvr>
                                        <p:cTn id="10" dur="500"/>
                                        <p:tgtEl>
                                          <p:spTgt spid="529"/>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nodeType="clickEffect">
                                  <p:stCondLst>
                                    <p:cond delay="0"/>
                                  </p:stCondLst>
                                  <p:childTnLst>
                                    <p:set>
                                      <p:cBhvr>
                                        <p:cTn id="14" dur="1" fill="hold">
                                          <p:stCondLst>
                                            <p:cond delay="0"/>
                                          </p:stCondLst>
                                        </p:cTn>
                                        <p:tgtEl>
                                          <p:spTgt spid="527"/>
                                        </p:tgtEl>
                                        <p:attrNameLst>
                                          <p:attrName>style.visibility</p:attrName>
                                        </p:attrNameLst>
                                      </p:cBhvr>
                                      <p:to>
                                        <p:strVal val="visible"/>
                                      </p:to>
                                    </p:set>
                                    <p:animEffect transition="in" filter="randombar(horizontal)">
                                      <p:cBhvr>
                                        <p:cTn id="15" dur="500"/>
                                        <p:tgtEl>
                                          <p:spTgt spid="527"/>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12" fill="hold" grpId="0" nodeType="clickEffect">
                                  <p:stCondLst>
                                    <p:cond delay="0"/>
                                  </p:stCondLst>
                                  <p:childTnLst>
                                    <p:set>
                                      <p:cBhvr>
                                        <p:cTn id="19" dur="1" fill="hold">
                                          <p:stCondLst>
                                            <p:cond delay="0"/>
                                          </p:stCondLst>
                                        </p:cTn>
                                        <p:tgtEl>
                                          <p:spTgt spid="531"/>
                                        </p:tgtEl>
                                        <p:attrNameLst>
                                          <p:attrName>style.visibility</p:attrName>
                                        </p:attrNameLst>
                                      </p:cBhvr>
                                      <p:to>
                                        <p:strVal val="visible"/>
                                      </p:to>
                                    </p:set>
                                    <p:anim calcmode="lin" valueType="num">
                                      <p:cBhvr additive="base">
                                        <p:cTn id="20" dur="500" fill="hold"/>
                                        <p:tgtEl>
                                          <p:spTgt spid="531"/>
                                        </p:tgtEl>
                                        <p:attrNameLst>
                                          <p:attrName>ppt_x</p:attrName>
                                        </p:attrNameLst>
                                      </p:cBhvr>
                                      <p:tavLst>
                                        <p:tav tm="0">
                                          <p:val>
                                            <p:strVal val="0-#ppt_w/2"/>
                                          </p:val>
                                        </p:tav>
                                        <p:tav tm="100000">
                                          <p:val>
                                            <p:strVal val="#ppt_x"/>
                                          </p:val>
                                        </p:tav>
                                      </p:tavLst>
                                    </p:anim>
                                    <p:anim calcmode="lin" valueType="num">
                                      <p:cBhvr additive="base">
                                        <p:cTn id="21" dur="500" fill="hold"/>
                                        <p:tgtEl>
                                          <p:spTgt spid="531"/>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12" fill="hold" grpId="0" nodeType="clickEffect">
                                  <p:stCondLst>
                                    <p:cond delay="0"/>
                                  </p:stCondLst>
                                  <p:childTnLst>
                                    <p:set>
                                      <p:cBhvr>
                                        <p:cTn id="25" dur="1" fill="hold">
                                          <p:stCondLst>
                                            <p:cond delay="0"/>
                                          </p:stCondLst>
                                        </p:cTn>
                                        <p:tgtEl>
                                          <p:spTgt spid="533"/>
                                        </p:tgtEl>
                                        <p:attrNameLst>
                                          <p:attrName>style.visibility</p:attrName>
                                        </p:attrNameLst>
                                      </p:cBhvr>
                                      <p:to>
                                        <p:strVal val="visible"/>
                                      </p:to>
                                    </p:set>
                                    <p:anim calcmode="lin" valueType="num">
                                      <p:cBhvr additive="base">
                                        <p:cTn id="26" dur="500" fill="hold"/>
                                        <p:tgtEl>
                                          <p:spTgt spid="533"/>
                                        </p:tgtEl>
                                        <p:attrNameLst>
                                          <p:attrName>ppt_x</p:attrName>
                                        </p:attrNameLst>
                                      </p:cBhvr>
                                      <p:tavLst>
                                        <p:tav tm="0">
                                          <p:val>
                                            <p:strVal val="0-#ppt_w/2"/>
                                          </p:val>
                                        </p:tav>
                                        <p:tav tm="100000">
                                          <p:val>
                                            <p:strVal val="#ppt_x"/>
                                          </p:val>
                                        </p:tav>
                                      </p:tavLst>
                                    </p:anim>
                                    <p:anim calcmode="lin" valueType="num">
                                      <p:cBhvr additive="base">
                                        <p:cTn id="27" dur="500" fill="hold"/>
                                        <p:tgtEl>
                                          <p:spTgt spid="533"/>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12" fill="hold" grpId="0" nodeType="clickEffect">
                                  <p:stCondLst>
                                    <p:cond delay="0"/>
                                  </p:stCondLst>
                                  <p:childTnLst>
                                    <p:set>
                                      <p:cBhvr>
                                        <p:cTn id="31" dur="1" fill="hold">
                                          <p:stCondLst>
                                            <p:cond delay="0"/>
                                          </p:stCondLst>
                                        </p:cTn>
                                        <p:tgtEl>
                                          <p:spTgt spid="532"/>
                                        </p:tgtEl>
                                        <p:attrNameLst>
                                          <p:attrName>style.visibility</p:attrName>
                                        </p:attrNameLst>
                                      </p:cBhvr>
                                      <p:to>
                                        <p:strVal val="visible"/>
                                      </p:to>
                                    </p:set>
                                    <p:anim calcmode="lin" valueType="num">
                                      <p:cBhvr additive="base">
                                        <p:cTn id="32" dur="500" fill="hold"/>
                                        <p:tgtEl>
                                          <p:spTgt spid="532"/>
                                        </p:tgtEl>
                                        <p:attrNameLst>
                                          <p:attrName>ppt_x</p:attrName>
                                        </p:attrNameLst>
                                      </p:cBhvr>
                                      <p:tavLst>
                                        <p:tav tm="0">
                                          <p:val>
                                            <p:strVal val="0-#ppt_w/2"/>
                                          </p:val>
                                        </p:tav>
                                        <p:tav tm="100000">
                                          <p:val>
                                            <p:strVal val="#ppt_x"/>
                                          </p:val>
                                        </p:tav>
                                      </p:tavLst>
                                    </p:anim>
                                    <p:anim calcmode="lin" valueType="num">
                                      <p:cBhvr additive="base">
                                        <p:cTn id="33" dur="500" fill="hold"/>
                                        <p:tgtEl>
                                          <p:spTgt spid="5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9" grpId="0"/>
      <p:bldP spid="530" grpId="0"/>
      <p:bldP spid="531" grpId="0"/>
      <p:bldP spid="532" grpId="0"/>
      <p:bldP spid="53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3D85DA8-8816-B67E-FF99-8C9DA037402E}"/>
              </a:ext>
            </a:extLst>
          </p:cNvPr>
          <p:cNvGrpSpPr/>
          <p:nvPr/>
        </p:nvGrpSpPr>
        <p:grpSpPr>
          <a:xfrm>
            <a:off x="11455878" y="582000"/>
            <a:ext cx="595223" cy="5693999"/>
            <a:chOff x="11447251" y="380000"/>
            <a:chExt cx="595223" cy="5693999"/>
          </a:xfrm>
        </p:grpSpPr>
        <p:sp>
          <p:nvSpPr>
            <p:cNvPr id="3" name="Rectangle: Rounded Corners 2">
              <a:extLst>
                <a:ext uri="{FF2B5EF4-FFF2-40B4-BE49-F238E27FC236}">
                  <a16:creationId xmlns:a16="http://schemas.microsoft.com/office/drawing/2014/main" id="{ED5E7EE8-C51A-0682-21DC-FC17A30BB8CD}"/>
                </a:ext>
              </a:extLst>
            </p:cNvPr>
            <p:cNvSpPr/>
            <p:nvPr userDrawn="1"/>
          </p:nvSpPr>
          <p:spPr>
            <a:xfrm rot="5400000">
              <a:off x="11327638" y="499614"/>
              <a:ext cx="834449" cy="595222"/>
            </a:xfrm>
            <a:prstGeom prst="roundRect">
              <a:avLst>
                <a:gd name="adj" fmla="val 50000"/>
              </a:avLst>
            </a:prstGeom>
            <a:solidFill>
              <a:schemeClr val="bg1"/>
            </a:solidFill>
            <a:ln w="12700">
              <a:solidFill>
                <a:schemeClr val="tx1">
                  <a:lumMod val="65000"/>
                  <a:lumOff val="35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14BDD04D-2229-C194-3727-72A12ADCD91E}"/>
                </a:ext>
              </a:extLst>
            </p:cNvPr>
            <p:cNvSpPr/>
            <p:nvPr userDrawn="1"/>
          </p:nvSpPr>
          <p:spPr>
            <a:xfrm rot="5400000">
              <a:off x="11327638" y="1471524"/>
              <a:ext cx="834449" cy="595222"/>
            </a:xfrm>
            <a:prstGeom prst="roundRect">
              <a:avLst>
                <a:gd name="adj" fmla="val 50000"/>
              </a:avLst>
            </a:prstGeom>
            <a:solidFill>
              <a:schemeClr val="bg1"/>
            </a:solidFill>
            <a:ln w="12700">
              <a:solidFill>
                <a:schemeClr val="tx1">
                  <a:lumMod val="65000"/>
                  <a:lumOff val="35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Rounded Corners 4">
              <a:extLst>
                <a:ext uri="{FF2B5EF4-FFF2-40B4-BE49-F238E27FC236}">
                  <a16:creationId xmlns:a16="http://schemas.microsoft.com/office/drawing/2014/main" id="{C9A4D072-1F99-C432-4090-FA7EF43BAD83}"/>
                </a:ext>
              </a:extLst>
            </p:cNvPr>
            <p:cNvSpPr/>
            <p:nvPr userDrawn="1"/>
          </p:nvSpPr>
          <p:spPr>
            <a:xfrm rot="5400000">
              <a:off x="11327637" y="2443434"/>
              <a:ext cx="834449" cy="595222"/>
            </a:xfrm>
            <a:prstGeom prst="roundRect">
              <a:avLst>
                <a:gd name="adj" fmla="val 50000"/>
              </a:avLst>
            </a:prstGeom>
            <a:solidFill>
              <a:schemeClr val="bg1"/>
            </a:solidFill>
            <a:ln w="12700">
              <a:solidFill>
                <a:schemeClr val="tx1">
                  <a:lumMod val="65000"/>
                  <a:lumOff val="35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A5D84C47-4BB3-0B2A-7E56-81C9793D1AF9}"/>
                </a:ext>
              </a:extLst>
            </p:cNvPr>
            <p:cNvSpPr/>
            <p:nvPr userDrawn="1"/>
          </p:nvSpPr>
          <p:spPr>
            <a:xfrm rot="5400000">
              <a:off x="11327637" y="3415344"/>
              <a:ext cx="834449" cy="595222"/>
            </a:xfrm>
            <a:prstGeom prst="roundRect">
              <a:avLst>
                <a:gd name="adj" fmla="val 50000"/>
              </a:avLst>
            </a:prstGeom>
            <a:solidFill>
              <a:schemeClr val="bg1"/>
            </a:solidFill>
            <a:ln w="12700">
              <a:solidFill>
                <a:schemeClr val="tx1">
                  <a:lumMod val="65000"/>
                  <a:lumOff val="35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4D89E068-10A1-2F17-1DFF-14708EF2F9F5}"/>
                </a:ext>
              </a:extLst>
            </p:cNvPr>
            <p:cNvSpPr/>
            <p:nvPr userDrawn="1"/>
          </p:nvSpPr>
          <p:spPr>
            <a:xfrm rot="5400000">
              <a:off x="11327637" y="4387254"/>
              <a:ext cx="834449" cy="595222"/>
            </a:xfrm>
            <a:prstGeom prst="roundRect">
              <a:avLst>
                <a:gd name="adj" fmla="val 50000"/>
              </a:avLst>
            </a:prstGeom>
            <a:solidFill>
              <a:schemeClr val="bg1"/>
            </a:solidFill>
            <a:ln w="12700">
              <a:solidFill>
                <a:schemeClr val="tx1">
                  <a:lumMod val="65000"/>
                  <a:lumOff val="35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A5F70B22-F411-4C43-57A2-E324D938D442}"/>
                </a:ext>
              </a:extLst>
            </p:cNvPr>
            <p:cNvSpPr/>
            <p:nvPr userDrawn="1"/>
          </p:nvSpPr>
          <p:spPr>
            <a:xfrm rot="5400000">
              <a:off x="11327637" y="5359164"/>
              <a:ext cx="834449" cy="595222"/>
            </a:xfrm>
            <a:prstGeom prst="roundRect">
              <a:avLst>
                <a:gd name="adj" fmla="val 50000"/>
              </a:avLst>
            </a:prstGeom>
            <a:solidFill>
              <a:schemeClr val="bg1"/>
            </a:solidFill>
            <a:ln w="12700">
              <a:solidFill>
                <a:schemeClr val="tx1">
                  <a:lumMod val="65000"/>
                  <a:lumOff val="35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Freeform: Shape 20">
            <a:extLst>
              <a:ext uri="{FF2B5EF4-FFF2-40B4-BE49-F238E27FC236}">
                <a16:creationId xmlns:a16="http://schemas.microsoft.com/office/drawing/2014/main" id="{8B88E115-6F8D-3EAD-3AD0-6A83CA4027D5}"/>
              </a:ext>
            </a:extLst>
          </p:cNvPr>
          <p:cNvSpPr/>
          <p:nvPr/>
        </p:nvSpPr>
        <p:spPr>
          <a:xfrm rot="5400000">
            <a:off x="11594610" y="2012271"/>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Freeform: Shape 21">
            <a:extLst>
              <a:ext uri="{FF2B5EF4-FFF2-40B4-BE49-F238E27FC236}">
                <a16:creationId xmlns:a16="http://schemas.microsoft.com/office/drawing/2014/main" id="{A1C7A11C-CD6E-633F-6791-EB6E2AD57EC9}"/>
              </a:ext>
            </a:extLst>
          </p:cNvPr>
          <p:cNvSpPr/>
          <p:nvPr/>
        </p:nvSpPr>
        <p:spPr>
          <a:xfrm rot="5400000">
            <a:off x="11598517" y="2970832"/>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3" name="Freeform: Shape 22">
            <a:extLst>
              <a:ext uri="{FF2B5EF4-FFF2-40B4-BE49-F238E27FC236}">
                <a16:creationId xmlns:a16="http://schemas.microsoft.com/office/drawing/2014/main" id="{0D78163E-E797-29B5-8A5F-808334DAAF9F}"/>
              </a:ext>
            </a:extLst>
          </p:cNvPr>
          <p:cNvSpPr/>
          <p:nvPr/>
        </p:nvSpPr>
        <p:spPr>
          <a:xfrm rot="5400000">
            <a:off x="11594609" y="3957747"/>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Shape 24">
            <a:extLst>
              <a:ext uri="{FF2B5EF4-FFF2-40B4-BE49-F238E27FC236}">
                <a16:creationId xmlns:a16="http://schemas.microsoft.com/office/drawing/2014/main" id="{C833FD36-C97D-7061-9068-D4A0B880B180}"/>
              </a:ext>
            </a:extLst>
          </p:cNvPr>
          <p:cNvSpPr/>
          <p:nvPr/>
        </p:nvSpPr>
        <p:spPr>
          <a:xfrm rot="5400000">
            <a:off x="11598517" y="4914251"/>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Shape 8">
            <a:extLst>
              <a:ext uri="{FF2B5EF4-FFF2-40B4-BE49-F238E27FC236}">
                <a16:creationId xmlns:a16="http://schemas.microsoft.com/office/drawing/2014/main" id="{61A7016F-4BD2-E9DD-BC75-5AF0227FD526}"/>
              </a:ext>
            </a:extLst>
          </p:cNvPr>
          <p:cNvSpPr/>
          <p:nvPr/>
        </p:nvSpPr>
        <p:spPr>
          <a:xfrm rot="5400000">
            <a:off x="11590700" y="1030837"/>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Rectangle: Rounded Corners 9">
            <a:extLst>
              <a:ext uri="{FF2B5EF4-FFF2-40B4-BE49-F238E27FC236}">
                <a16:creationId xmlns:a16="http://schemas.microsoft.com/office/drawing/2014/main" id="{44930715-1A0D-A744-5418-EA5F10A0920A}"/>
              </a:ext>
            </a:extLst>
          </p:cNvPr>
          <p:cNvSpPr/>
          <p:nvPr/>
        </p:nvSpPr>
        <p:spPr>
          <a:xfrm rot="5400000">
            <a:off x="11418654" y="5623416"/>
            <a:ext cx="661845" cy="470718"/>
          </a:xfrm>
          <a:prstGeom prst="roundRect">
            <a:avLst>
              <a:gd name="adj" fmla="val 50000"/>
            </a:avLst>
          </a:pr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F912A935-F4D9-2B19-5B7E-EB8E0286835B}"/>
              </a:ext>
            </a:extLst>
          </p:cNvPr>
          <p:cNvGrpSpPr/>
          <p:nvPr/>
        </p:nvGrpSpPr>
        <p:grpSpPr>
          <a:xfrm>
            <a:off x="11610587" y="695077"/>
            <a:ext cx="295329" cy="5161826"/>
            <a:chOff x="11610587" y="695077"/>
            <a:chExt cx="295329" cy="5161826"/>
          </a:xfrm>
        </p:grpSpPr>
        <p:pic>
          <p:nvPicPr>
            <p:cNvPr id="12" name="Picture 11">
              <a:extLst>
                <a:ext uri="{FF2B5EF4-FFF2-40B4-BE49-F238E27FC236}">
                  <a16:creationId xmlns:a16="http://schemas.microsoft.com/office/drawing/2014/main" id="{ED78081E-01B6-DD23-9697-2E83A781BCD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610587" y="3629151"/>
              <a:ext cx="285804" cy="285804"/>
            </a:xfrm>
            <a:prstGeom prst="rect">
              <a:avLst/>
            </a:prstGeom>
          </p:spPr>
        </p:pic>
        <p:pic>
          <p:nvPicPr>
            <p:cNvPr id="13" name="Picture 12">
              <a:extLst>
                <a:ext uri="{FF2B5EF4-FFF2-40B4-BE49-F238E27FC236}">
                  <a16:creationId xmlns:a16="http://schemas.microsoft.com/office/drawing/2014/main" id="{62384C1D-552B-D7B9-7DD1-D200DE7EE88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610587" y="4601061"/>
              <a:ext cx="285804" cy="285804"/>
            </a:xfrm>
            <a:prstGeom prst="rect">
              <a:avLst/>
            </a:prstGeom>
          </p:spPr>
        </p:pic>
        <p:pic>
          <p:nvPicPr>
            <p:cNvPr id="14" name="Picture 13">
              <a:extLst>
                <a:ext uri="{FF2B5EF4-FFF2-40B4-BE49-F238E27FC236}">
                  <a16:creationId xmlns:a16="http://schemas.microsoft.com/office/drawing/2014/main" id="{6050F386-DD63-D0D9-55B4-7D796E5C31A6}"/>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612004" y="2660073"/>
              <a:ext cx="282971" cy="282971"/>
            </a:xfrm>
            <a:prstGeom prst="rect">
              <a:avLst/>
            </a:prstGeom>
          </p:spPr>
        </p:pic>
        <p:pic>
          <p:nvPicPr>
            <p:cNvPr id="15" name="Picture 14">
              <a:extLst>
                <a:ext uri="{FF2B5EF4-FFF2-40B4-BE49-F238E27FC236}">
                  <a16:creationId xmlns:a16="http://schemas.microsoft.com/office/drawing/2014/main" id="{BEDEA99A-FF26-7FAB-3A9D-8CB4346DD901}"/>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1612585" y="1689326"/>
              <a:ext cx="281809" cy="281809"/>
            </a:xfrm>
            <a:prstGeom prst="rect">
              <a:avLst/>
            </a:prstGeom>
          </p:spPr>
        </p:pic>
        <p:pic>
          <p:nvPicPr>
            <p:cNvPr id="16" name="Picture 15">
              <a:extLst>
                <a:ext uri="{FF2B5EF4-FFF2-40B4-BE49-F238E27FC236}">
                  <a16:creationId xmlns:a16="http://schemas.microsoft.com/office/drawing/2014/main" id="{DD7BC2F9-0D51-2852-50F2-04024F1E6313}"/>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1610587" y="695077"/>
              <a:ext cx="285804" cy="285804"/>
            </a:xfrm>
            <a:prstGeom prst="rect">
              <a:avLst/>
            </a:prstGeom>
          </p:spPr>
        </p:pic>
        <p:pic>
          <p:nvPicPr>
            <p:cNvPr id="17" name="Picture 16">
              <a:extLst>
                <a:ext uri="{FF2B5EF4-FFF2-40B4-BE49-F238E27FC236}">
                  <a16:creationId xmlns:a16="http://schemas.microsoft.com/office/drawing/2014/main" id="{23F704D7-90BE-A9F8-0EDF-AC42030D9D70}"/>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1620112" y="5571099"/>
              <a:ext cx="285804" cy="285804"/>
            </a:xfrm>
            <a:prstGeom prst="rect">
              <a:avLst/>
            </a:prstGeom>
          </p:spPr>
        </p:pic>
      </p:grpSp>
      <p:cxnSp>
        <p:nvCxnSpPr>
          <p:cNvPr id="18" name="Straight Connector 17">
            <a:extLst>
              <a:ext uri="{FF2B5EF4-FFF2-40B4-BE49-F238E27FC236}">
                <a16:creationId xmlns:a16="http://schemas.microsoft.com/office/drawing/2014/main" id="{53BBA622-9715-DE8E-7E03-E83DABEC6276}"/>
              </a:ext>
            </a:extLst>
          </p:cNvPr>
          <p:cNvCxnSpPr>
            <a:cxnSpLocks/>
          </p:cNvCxnSpPr>
          <p:nvPr/>
        </p:nvCxnSpPr>
        <p:spPr>
          <a:xfrm>
            <a:off x="11229975" y="481012"/>
            <a:ext cx="0" cy="5972175"/>
          </a:xfrm>
          <a:prstGeom prst="line">
            <a:avLst/>
          </a:prstGeom>
          <a:ln w="9525">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9" name="Rectangle: Rounded Corners 18">
            <a:extLst>
              <a:ext uri="{FF2B5EF4-FFF2-40B4-BE49-F238E27FC236}">
                <a16:creationId xmlns:a16="http://schemas.microsoft.com/office/drawing/2014/main" id="{BDFAC21B-E7B9-55BC-6F31-6C1A2761C118}"/>
              </a:ext>
            </a:extLst>
          </p:cNvPr>
          <p:cNvSpPr/>
          <p:nvPr/>
        </p:nvSpPr>
        <p:spPr>
          <a:xfrm>
            <a:off x="123825" y="95250"/>
            <a:ext cx="10949442" cy="6629400"/>
          </a:xfrm>
          <a:prstGeom prst="roundRect">
            <a:avLst>
              <a:gd name="adj" fmla="val 6178"/>
            </a:avLst>
          </a:prstGeom>
          <a:noFill/>
          <a:ln>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1421A189-0A2C-B7F4-1B2F-CC98214A981B}"/>
              </a:ext>
            </a:extLst>
          </p:cNvPr>
          <p:cNvSpPr txBox="1"/>
          <p:nvPr/>
        </p:nvSpPr>
        <p:spPr>
          <a:xfrm>
            <a:off x="11479747" y="1020017"/>
            <a:ext cx="572173"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کلیات</a:t>
            </a:r>
            <a:endParaRPr lang="en-US" sz="1400" dirty="0">
              <a:solidFill>
                <a:schemeClr val="tx1">
                  <a:lumMod val="65000"/>
                  <a:lumOff val="35000"/>
                </a:schemeClr>
              </a:solidFill>
              <a:cs typeface="B Yekan" panose="00000400000000000000" pitchFamily="2" charset="-78"/>
            </a:endParaRPr>
          </a:p>
        </p:txBody>
      </p:sp>
      <p:sp>
        <p:nvSpPr>
          <p:cNvPr id="24" name="TextBox 23">
            <a:extLst>
              <a:ext uri="{FF2B5EF4-FFF2-40B4-BE49-F238E27FC236}">
                <a16:creationId xmlns:a16="http://schemas.microsoft.com/office/drawing/2014/main" id="{78033E30-28F8-38E9-610C-8D0CF816210A}"/>
              </a:ext>
            </a:extLst>
          </p:cNvPr>
          <p:cNvSpPr txBox="1"/>
          <p:nvPr/>
        </p:nvSpPr>
        <p:spPr>
          <a:xfrm>
            <a:off x="11479747" y="1962642"/>
            <a:ext cx="572172"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مبانی</a:t>
            </a:r>
            <a:endParaRPr lang="en-US" sz="1400" dirty="0">
              <a:solidFill>
                <a:schemeClr val="tx1">
                  <a:lumMod val="65000"/>
                  <a:lumOff val="35000"/>
                </a:schemeClr>
              </a:solidFill>
              <a:cs typeface="B Yekan" panose="00000400000000000000" pitchFamily="2" charset="-78"/>
            </a:endParaRPr>
          </a:p>
        </p:txBody>
      </p:sp>
      <p:sp>
        <p:nvSpPr>
          <p:cNvPr id="26" name="TextBox 25">
            <a:extLst>
              <a:ext uri="{FF2B5EF4-FFF2-40B4-BE49-F238E27FC236}">
                <a16:creationId xmlns:a16="http://schemas.microsoft.com/office/drawing/2014/main" id="{61236554-AF92-45E8-3B04-AC2C06331888}"/>
              </a:ext>
            </a:extLst>
          </p:cNvPr>
          <p:cNvSpPr txBox="1"/>
          <p:nvPr/>
        </p:nvSpPr>
        <p:spPr>
          <a:xfrm>
            <a:off x="11479748" y="2949169"/>
            <a:ext cx="572171"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روش</a:t>
            </a:r>
            <a:endParaRPr lang="en-US" sz="1400" dirty="0">
              <a:solidFill>
                <a:schemeClr val="tx1">
                  <a:lumMod val="65000"/>
                  <a:lumOff val="35000"/>
                </a:schemeClr>
              </a:solidFill>
              <a:cs typeface="B Yekan" panose="00000400000000000000" pitchFamily="2" charset="-78"/>
            </a:endParaRPr>
          </a:p>
        </p:txBody>
      </p:sp>
      <p:sp>
        <p:nvSpPr>
          <p:cNvPr id="27" name="TextBox 26">
            <a:extLst>
              <a:ext uri="{FF2B5EF4-FFF2-40B4-BE49-F238E27FC236}">
                <a16:creationId xmlns:a16="http://schemas.microsoft.com/office/drawing/2014/main" id="{ECEA68FB-ADC4-6FB7-7C89-F2A9886E7211}"/>
              </a:ext>
            </a:extLst>
          </p:cNvPr>
          <p:cNvSpPr txBox="1"/>
          <p:nvPr/>
        </p:nvSpPr>
        <p:spPr>
          <a:xfrm>
            <a:off x="11479748" y="3922458"/>
            <a:ext cx="572171"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تجزیه</a:t>
            </a:r>
            <a:endParaRPr lang="en-US" sz="1400" dirty="0">
              <a:solidFill>
                <a:schemeClr val="tx1">
                  <a:lumMod val="65000"/>
                  <a:lumOff val="35000"/>
                </a:schemeClr>
              </a:solidFill>
              <a:cs typeface="B Yekan" panose="00000400000000000000" pitchFamily="2" charset="-78"/>
            </a:endParaRPr>
          </a:p>
        </p:txBody>
      </p:sp>
      <p:sp>
        <p:nvSpPr>
          <p:cNvPr id="28" name="TextBox 27">
            <a:extLst>
              <a:ext uri="{FF2B5EF4-FFF2-40B4-BE49-F238E27FC236}">
                <a16:creationId xmlns:a16="http://schemas.microsoft.com/office/drawing/2014/main" id="{6511418E-374A-1529-17E5-E3E94D5104D9}"/>
              </a:ext>
            </a:extLst>
          </p:cNvPr>
          <p:cNvSpPr txBox="1"/>
          <p:nvPr/>
        </p:nvSpPr>
        <p:spPr>
          <a:xfrm>
            <a:off x="11526182" y="4894368"/>
            <a:ext cx="479303"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بحث</a:t>
            </a:r>
            <a:endParaRPr lang="en-US" sz="1400" dirty="0">
              <a:solidFill>
                <a:schemeClr val="tx1">
                  <a:lumMod val="65000"/>
                  <a:lumOff val="35000"/>
                </a:schemeClr>
              </a:solidFill>
              <a:cs typeface="B Yekan" panose="00000400000000000000" pitchFamily="2" charset="-78"/>
            </a:endParaRPr>
          </a:p>
        </p:txBody>
      </p:sp>
      <p:sp>
        <p:nvSpPr>
          <p:cNvPr id="29" name="TextBox 28">
            <a:extLst>
              <a:ext uri="{FF2B5EF4-FFF2-40B4-BE49-F238E27FC236}">
                <a16:creationId xmlns:a16="http://schemas.microsoft.com/office/drawing/2014/main" id="{F60CBE55-264F-D5C9-C9C3-C6FE924386F4}"/>
              </a:ext>
            </a:extLst>
          </p:cNvPr>
          <p:cNvSpPr txBox="1"/>
          <p:nvPr/>
        </p:nvSpPr>
        <p:spPr>
          <a:xfrm>
            <a:off x="11499788" y="5866278"/>
            <a:ext cx="532090"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منابع</a:t>
            </a:r>
            <a:endParaRPr lang="en-US" sz="1400" dirty="0">
              <a:solidFill>
                <a:schemeClr val="tx1">
                  <a:lumMod val="65000"/>
                  <a:lumOff val="35000"/>
                </a:schemeClr>
              </a:solidFill>
              <a:cs typeface="B Yekan" panose="00000400000000000000" pitchFamily="2" charset="-78"/>
            </a:endParaRPr>
          </a:p>
        </p:txBody>
      </p:sp>
      <p:sp>
        <p:nvSpPr>
          <p:cNvPr id="30" name="Rectangle: Rounded Corners 29">
            <a:extLst>
              <a:ext uri="{FF2B5EF4-FFF2-40B4-BE49-F238E27FC236}">
                <a16:creationId xmlns:a16="http://schemas.microsoft.com/office/drawing/2014/main" id="{47D3A1C6-3271-C352-4205-11616F96D388}"/>
              </a:ext>
            </a:extLst>
          </p:cNvPr>
          <p:cNvSpPr/>
          <p:nvPr/>
        </p:nvSpPr>
        <p:spPr>
          <a:xfrm rot="10800000">
            <a:off x="11570639" y="72981"/>
            <a:ext cx="390388" cy="403087"/>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t>ر</a:t>
            </a:r>
            <a:endParaRPr lang="en-US" dirty="0"/>
          </a:p>
        </p:txBody>
      </p:sp>
      <p:sp>
        <p:nvSpPr>
          <p:cNvPr id="31" name="Rectangle: Rounded Corners 30">
            <a:extLst>
              <a:ext uri="{FF2B5EF4-FFF2-40B4-BE49-F238E27FC236}">
                <a16:creationId xmlns:a16="http://schemas.microsoft.com/office/drawing/2014/main" id="{7262C4EF-75E3-6576-CD75-326C0DD9DB7F}"/>
              </a:ext>
            </a:extLst>
          </p:cNvPr>
          <p:cNvSpPr/>
          <p:nvPr/>
        </p:nvSpPr>
        <p:spPr>
          <a:xfrm rot="10800000">
            <a:off x="11562200" y="6386965"/>
            <a:ext cx="390388" cy="403087"/>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Shape 31">
            <a:extLst>
              <a:ext uri="{FF2B5EF4-FFF2-40B4-BE49-F238E27FC236}">
                <a16:creationId xmlns:a16="http://schemas.microsoft.com/office/drawing/2014/main" id="{22CFC601-2D30-1CBE-D9B6-7BED050F8FF5}"/>
              </a:ext>
            </a:extLst>
          </p:cNvPr>
          <p:cNvSpPr/>
          <p:nvPr/>
        </p:nvSpPr>
        <p:spPr>
          <a:xfrm rot="5400000">
            <a:off x="11669929" y="213109"/>
            <a:ext cx="215835" cy="315469"/>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3" name="Freeform: Shape 32">
            <a:extLst>
              <a:ext uri="{FF2B5EF4-FFF2-40B4-BE49-F238E27FC236}">
                <a16:creationId xmlns:a16="http://schemas.microsoft.com/office/drawing/2014/main" id="{967D5443-32DC-5FD3-AEB8-405665ACFF33}"/>
              </a:ext>
            </a:extLst>
          </p:cNvPr>
          <p:cNvSpPr/>
          <p:nvPr/>
        </p:nvSpPr>
        <p:spPr>
          <a:xfrm rot="5400000">
            <a:off x="11657915" y="6529143"/>
            <a:ext cx="215835" cy="315469"/>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5" name="Picture 34">
            <a:hlinkClick r:id="" action="ppaction://hlinkshowjump?jump=firstslide"/>
            <a:extLst>
              <a:ext uri="{FF2B5EF4-FFF2-40B4-BE49-F238E27FC236}">
                <a16:creationId xmlns:a16="http://schemas.microsoft.com/office/drawing/2014/main" id="{939401E2-7EE0-C22C-005F-00711E2BDA30}"/>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604485" y="113967"/>
            <a:ext cx="319265" cy="319265"/>
          </a:xfrm>
          <a:prstGeom prst="rect">
            <a:avLst/>
          </a:prstGeom>
        </p:spPr>
      </p:pic>
      <p:sp>
        <p:nvSpPr>
          <p:cNvPr id="36" name="TextBox 35">
            <a:extLst>
              <a:ext uri="{FF2B5EF4-FFF2-40B4-BE49-F238E27FC236}">
                <a16:creationId xmlns:a16="http://schemas.microsoft.com/office/drawing/2014/main" id="{CFB9414F-6787-C5B8-5751-A9EE650891FA}"/>
              </a:ext>
            </a:extLst>
          </p:cNvPr>
          <p:cNvSpPr txBox="1"/>
          <p:nvPr/>
        </p:nvSpPr>
        <p:spPr>
          <a:xfrm>
            <a:off x="11530236" y="6388859"/>
            <a:ext cx="467762" cy="338554"/>
          </a:xfrm>
          <a:prstGeom prst="rect">
            <a:avLst/>
          </a:prstGeom>
          <a:noFill/>
        </p:spPr>
        <p:txBody>
          <a:bodyPr wrap="square" rtlCol="0">
            <a:spAutoFit/>
          </a:bodyPr>
          <a:lstStyle/>
          <a:p>
            <a:pPr algn="ctr"/>
            <a:r>
              <a:rPr lang="fa-IR" sz="1600" dirty="0">
                <a:solidFill>
                  <a:schemeClr val="tx1">
                    <a:lumMod val="65000"/>
                    <a:lumOff val="35000"/>
                  </a:schemeClr>
                </a:solidFill>
                <a:cs typeface="B Yekan" panose="00000400000000000000" pitchFamily="2" charset="-78"/>
              </a:rPr>
              <a:t>17</a:t>
            </a:r>
            <a:endParaRPr lang="en-US" sz="1600" dirty="0">
              <a:solidFill>
                <a:schemeClr val="tx1">
                  <a:lumMod val="65000"/>
                  <a:lumOff val="35000"/>
                </a:schemeClr>
              </a:solidFill>
              <a:cs typeface="B Yekan" panose="00000400000000000000" pitchFamily="2" charset="-78"/>
            </a:endParaRPr>
          </a:p>
        </p:txBody>
      </p:sp>
      <p:sp>
        <p:nvSpPr>
          <p:cNvPr id="41" name="Oval 40">
            <a:extLst>
              <a:ext uri="{FF2B5EF4-FFF2-40B4-BE49-F238E27FC236}">
                <a16:creationId xmlns:a16="http://schemas.microsoft.com/office/drawing/2014/main" id="{6072BAF3-4580-23B5-11AE-6F784D23C6A5}"/>
              </a:ext>
            </a:extLst>
          </p:cNvPr>
          <p:cNvSpPr/>
          <p:nvPr/>
        </p:nvSpPr>
        <p:spPr>
          <a:xfrm>
            <a:off x="11129538" y="5784736"/>
            <a:ext cx="210393" cy="210393"/>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4BBA699C-307E-ECB5-24FF-D99DC2651D8C}"/>
              </a:ext>
            </a:extLst>
          </p:cNvPr>
          <p:cNvSpPr txBox="1"/>
          <p:nvPr/>
        </p:nvSpPr>
        <p:spPr>
          <a:xfrm>
            <a:off x="295609" y="1020017"/>
            <a:ext cx="10606746" cy="5640006"/>
          </a:xfrm>
          <a:prstGeom prst="rect">
            <a:avLst/>
          </a:prstGeom>
          <a:noFill/>
        </p:spPr>
        <p:txBody>
          <a:bodyPr wrap="square">
            <a:spAutoFit/>
          </a:bodyPr>
          <a:lstStyle/>
          <a:p>
            <a:pPr algn="justLow" rtl="1">
              <a:lnSpc>
                <a:spcPct val="20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a:t>
            </a:r>
            <a:r>
              <a:rPr lang="fa-IR" sz="1400" b="1" dirty="0">
                <a:latin typeface="Kalameh" pitchFamily="2" charset="-78"/>
                <a:cs typeface="B Nazanin" panose="00000400000000000000" pitchFamily="2" charset="-78"/>
              </a:rPr>
              <a:t>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a:t>
            </a:r>
            <a:r>
              <a:rPr lang="fa-IR" sz="1400" b="1" dirty="0">
                <a:latin typeface="Kalameh" pitchFamily="2" charset="-78"/>
                <a:cs typeface="B Nazanin" panose="00000400000000000000" pitchFamily="2" charset="-78"/>
              </a:rPr>
              <a:t>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400" dirty="0"/>
          </a:p>
        </p:txBody>
      </p:sp>
      <p:sp>
        <p:nvSpPr>
          <p:cNvPr id="37" name="Rectangle: Rounded Corners 36">
            <a:extLst>
              <a:ext uri="{FF2B5EF4-FFF2-40B4-BE49-F238E27FC236}">
                <a16:creationId xmlns:a16="http://schemas.microsoft.com/office/drawing/2014/main" id="{8E393F16-59F4-35F5-D291-07A7820F4E4C}"/>
              </a:ext>
            </a:extLst>
          </p:cNvPr>
          <p:cNvSpPr/>
          <p:nvPr/>
        </p:nvSpPr>
        <p:spPr>
          <a:xfrm>
            <a:off x="8974318" y="318402"/>
            <a:ext cx="1970917" cy="596418"/>
          </a:xfrm>
          <a:prstGeom prst="roundRect">
            <a:avLst>
              <a:gd name="adj" fmla="val 50000"/>
            </a:avLst>
          </a:pr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756584B8-96BE-2E2A-1056-5BE69307CB91}"/>
              </a:ext>
            </a:extLst>
          </p:cNvPr>
          <p:cNvSpPr txBox="1"/>
          <p:nvPr/>
        </p:nvSpPr>
        <p:spPr>
          <a:xfrm>
            <a:off x="8487556" y="656254"/>
            <a:ext cx="2468644" cy="307777"/>
          </a:xfrm>
          <a:prstGeom prst="rect">
            <a:avLst/>
          </a:prstGeom>
          <a:noFill/>
          <a:ln>
            <a:noFill/>
          </a:ln>
        </p:spPr>
        <p:txBody>
          <a:bodyPr wrap="square" rtlCol="0">
            <a:spAutoFit/>
          </a:bodyPr>
          <a:lstStyle/>
          <a:p>
            <a:r>
              <a:rPr lang="fa-IR" sz="1400" dirty="0">
                <a:solidFill>
                  <a:schemeClr val="tx1">
                    <a:lumMod val="65000"/>
                    <a:lumOff val="35000"/>
                  </a:schemeClr>
                </a:solidFill>
                <a:cs typeface="B Titr" panose="00000700000000000000" pitchFamily="2" charset="-78"/>
              </a:rPr>
              <a:t>زیر عنـوان اصلــی را وارد کـنید</a:t>
            </a:r>
            <a:endParaRPr lang="en-US" sz="1400" dirty="0">
              <a:solidFill>
                <a:schemeClr val="tx1">
                  <a:lumMod val="65000"/>
                  <a:lumOff val="35000"/>
                </a:schemeClr>
              </a:solidFill>
              <a:cs typeface="B Titr" panose="00000700000000000000" pitchFamily="2" charset="-78"/>
            </a:endParaRPr>
          </a:p>
        </p:txBody>
      </p:sp>
      <p:sp>
        <p:nvSpPr>
          <p:cNvPr id="39" name="TextBox 38">
            <a:extLst>
              <a:ext uri="{FF2B5EF4-FFF2-40B4-BE49-F238E27FC236}">
                <a16:creationId xmlns:a16="http://schemas.microsoft.com/office/drawing/2014/main" id="{D4F76154-3B69-1603-6A32-9A7A58BB3D66}"/>
              </a:ext>
            </a:extLst>
          </p:cNvPr>
          <p:cNvSpPr txBox="1"/>
          <p:nvPr/>
        </p:nvSpPr>
        <p:spPr>
          <a:xfrm>
            <a:off x="9231563" y="266726"/>
            <a:ext cx="1725503" cy="369332"/>
          </a:xfrm>
          <a:prstGeom prst="rect">
            <a:avLst/>
          </a:prstGeom>
          <a:noFill/>
        </p:spPr>
        <p:txBody>
          <a:bodyPr wrap="square" rtlCol="0">
            <a:spAutoFit/>
          </a:bodyPr>
          <a:lstStyle/>
          <a:p>
            <a:pPr algn="ctr" rtl="1"/>
            <a:r>
              <a:rPr lang="fa-IR" dirty="0">
                <a:cs typeface="B Titr" panose="00000700000000000000" pitchFamily="2" charset="-78"/>
              </a:rPr>
              <a:t>تیتر عنوان موضوع</a:t>
            </a:r>
            <a:endParaRPr lang="en-US" dirty="0">
              <a:cs typeface="B Titr" panose="00000700000000000000" pitchFamily="2" charset="-78"/>
            </a:endParaRPr>
          </a:p>
        </p:txBody>
      </p:sp>
    </p:spTree>
    <p:extLst>
      <p:ext uri="{BB962C8B-B14F-4D97-AF65-F5344CB8AC3E}">
        <p14:creationId xmlns:p14="http://schemas.microsoft.com/office/powerpoint/2010/main" val="108618468"/>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randombar(horizontal)">
                                      <p:cBhvr>
                                        <p:cTn id="7" dur="500"/>
                                        <p:tgtEl>
                                          <p:spTgt spid="39"/>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8"/>
                                        </p:tgtEl>
                                        <p:attrNameLst>
                                          <p:attrName>style.visibility</p:attrName>
                                        </p:attrNameLst>
                                      </p:cBhvr>
                                      <p:to>
                                        <p:strVal val="visible"/>
                                      </p:to>
                                    </p:set>
                                    <p:animEffect transition="in" filter="randombar(horizontal)">
                                      <p:cBhvr>
                                        <p:cTn id="10" dur="500"/>
                                        <p:tgtEl>
                                          <p:spTgt spid="38"/>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2" fill="hold" grpId="0" nodeType="click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wipe(right)">
                                      <p:cBhvr>
                                        <p:cTn id="1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8" grpId="0"/>
      <p:bldP spid="3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Connector: Elbow 3">
            <a:extLst>
              <a:ext uri="{FF2B5EF4-FFF2-40B4-BE49-F238E27FC236}">
                <a16:creationId xmlns:a16="http://schemas.microsoft.com/office/drawing/2014/main" id="{F0C59E5F-F2BA-2563-9873-0506611A299E}"/>
              </a:ext>
            </a:extLst>
          </p:cNvPr>
          <p:cNvCxnSpPr/>
          <p:nvPr/>
        </p:nvCxnSpPr>
        <p:spPr>
          <a:xfrm rot="10800000">
            <a:off x="7714212" y="964279"/>
            <a:ext cx="3574473" cy="1629294"/>
          </a:xfrm>
          <a:prstGeom prst="bentConnector3">
            <a:avLst>
              <a:gd name="adj1" fmla="val 14651"/>
            </a:avLst>
          </a:prstGeom>
          <a:ln w="1270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 name="Rectangle: Rounded Corners 4">
            <a:extLst>
              <a:ext uri="{FF2B5EF4-FFF2-40B4-BE49-F238E27FC236}">
                <a16:creationId xmlns:a16="http://schemas.microsoft.com/office/drawing/2014/main" id="{98CCBE21-3423-0D7D-EEA5-DAEE4EE042E6}"/>
              </a:ext>
            </a:extLst>
          </p:cNvPr>
          <p:cNvSpPr/>
          <p:nvPr/>
        </p:nvSpPr>
        <p:spPr>
          <a:xfrm>
            <a:off x="903315" y="544125"/>
            <a:ext cx="9603972" cy="840308"/>
          </a:xfrm>
          <a:prstGeom prst="roundRect">
            <a:avLst>
              <a:gd name="adj" fmla="val 50000"/>
            </a:avLst>
          </a:prstGeom>
          <a:solidFill>
            <a:srgbClr val="B2E3ED"/>
          </a:solidFill>
          <a:ln w="1270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Connector: Elbow 7">
            <a:extLst>
              <a:ext uri="{FF2B5EF4-FFF2-40B4-BE49-F238E27FC236}">
                <a16:creationId xmlns:a16="http://schemas.microsoft.com/office/drawing/2014/main" id="{877ABF0E-8D2B-084F-E2DD-8083FD77B997}"/>
              </a:ext>
            </a:extLst>
          </p:cNvPr>
          <p:cNvCxnSpPr>
            <a:cxnSpLocks/>
          </p:cNvCxnSpPr>
          <p:nvPr/>
        </p:nvCxnSpPr>
        <p:spPr>
          <a:xfrm rot="10800000">
            <a:off x="7500853" y="2499422"/>
            <a:ext cx="3787832" cy="846452"/>
          </a:xfrm>
          <a:prstGeom prst="bentConnector3">
            <a:avLst>
              <a:gd name="adj1" fmla="val 17959"/>
            </a:avLst>
          </a:prstGeom>
          <a:ln w="1270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3" name="Rectangle: Rounded Corners 22">
            <a:extLst>
              <a:ext uri="{FF2B5EF4-FFF2-40B4-BE49-F238E27FC236}">
                <a16:creationId xmlns:a16="http://schemas.microsoft.com/office/drawing/2014/main" id="{CD5F33D2-9ED9-2584-AD77-0D7F7C030A8D}"/>
              </a:ext>
            </a:extLst>
          </p:cNvPr>
          <p:cNvSpPr/>
          <p:nvPr/>
        </p:nvSpPr>
        <p:spPr>
          <a:xfrm>
            <a:off x="903315" y="2014574"/>
            <a:ext cx="9603972" cy="840308"/>
          </a:xfrm>
          <a:prstGeom prst="roundRect">
            <a:avLst>
              <a:gd name="adj" fmla="val 50000"/>
            </a:avLst>
          </a:prstGeom>
          <a:solidFill>
            <a:srgbClr val="B2E3ED"/>
          </a:solidFill>
          <a:ln w="1270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 name="Connector: Elbow 25">
            <a:extLst>
              <a:ext uri="{FF2B5EF4-FFF2-40B4-BE49-F238E27FC236}">
                <a16:creationId xmlns:a16="http://schemas.microsoft.com/office/drawing/2014/main" id="{E98902DD-2C89-891F-25B6-E11A54F2C9A7}"/>
              </a:ext>
            </a:extLst>
          </p:cNvPr>
          <p:cNvCxnSpPr/>
          <p:nvPr/>
        </p:nvCxnSpPr>
        <p:spPr>
          <a:xfrm rot="10800000" flipV="1">
            <a:off x="7714212" y="4320449"/>
            <a:ext cx="3574473" cy="1629294"/>
          </a:xfrm>
          <a:prstGeom prst="bentConnector3">
            <a:avLst>
              <a:gd name="adj1" fmla="val 14651"/>
            </a:avLst>
          </a:prstGeom>
          <a:ln w="1270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7" name="Rectangle: Rounded Corners 26">
            <a:extLst>
              <a:ext uri="{FF2B5EF4-FFF2-40B4-BE49-F238E27FC236}">
                <a16:creationId xmlns:a16="http://schemas.microsoft.com/office/drawing/2014/main" id="{43CEDE8A-C0CA-2F30-9291-5AE37C3EC813}"/>
              </a:ext>
            </a:extLst>
          </p:cNvPr>
          <p:cNvSpPr/>
          <p:nvPr/>
        </p:nvSpPr>
        <p:spPr>
          <a:xfrm flipV="1">
            <a:off x="903315" y="5529589"/>
            <a:ext cx="9603972" cy="840308"/>
          </a:xfrm>
          <a:prstGeom prst="roundRect">
            <a:avLst>
              <a:gd name="adj" fmla="val 50000"/>
            </a:avLst>
          </a:prstGeom>
          <a:solidFill>
            <a:srgbClr val="B2E3ED"/>
          </a:solidFill>
          <a:ln w="1270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Connector: Elbow 27">
            <a:extLst>
              <a:ext uri="{FF2B5EF4-FFF2-40B4-BE49-F238E27FC236}">
                <a16:creationId xmlns:a16="http://schemas.microsoft.com/office/drawing/2014/main" id="{0E9E87B1-724F-895A-88CB-9982A478161B}"/>
              </a:ext>
            </a:extLst>
          </p:cNvPr>
          <p:cNvCxnSpPr>
            <a:cxnSpLocks/>
          </p:cNvCxnSpPr>
          <p:nvPr/>
        </p:nvCxnSpPr>
        <p:spPr>
          <a:xfrm rot="10800000" flipV="1">
            <a:off x="7500853" y="3568148"/>
            <a:ext cx="3787832" cy="846452"/>
          </a:xfrm>
          <a:prstGeom prst="bentConnector3">
            <a:avLst>
              <a:gd name="adj1" fmla="val 17959"/>
            </a:avLst>
          </a:prstGeom>
          <a:ln w="1270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9" name="Rectangle: Rounded Corners 28">
            <a:extLst>
              <a:ext uri="{FF2B5EF4-FFF2-40B4-BE49-F238E27FC236}">
                <a16:creationId xmlns:a16="http://schemas.microsoft.com/office/drawing/2014/main" id="{2ECEA345-325A-2595-F068-D59CF2FB44A1}"/>
              </a:ext>
            </a:extLst>
          </p:cNvPr>
          <p:cNvSpPr/>
          <p:nvPr/>
        </p:nvSpPr>
        <p:spPr>
          <a:xfrm flipV="1">
            <a:off x="903315" y="4059140"/>
            <a:ext cx="9603972" cy="840308"/>
          </a:xfrm>
          <a:prstGeom prst="roundRect">
            <a:avLst>
              <a:gd name="adj" fmla="val 50000"/>
            </a:avLst>
          </a:prstGeom>
          <a:solidFill>
            <a:srgbClr val="B2E3ED"/>
          </a:solidFill>
          <a:ln w="1270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Shape 29">
            <a:extLst>
              <a:ext uri="{FF2B5EF4-FFF2-40B4-BE49-F238E27FC236}">
                <a16:creationId xmlns:a16="http://schemas.microsoft.com/office/drawing/2014/main" id="{B31F2C20-C392-5C05-9567-F9A93467FEFA}"/>
              </a:ext>
            </a:extLst>
          </p:cNvPr>
          <p:cNvSpPr/>
          <p:nvPr/>
        </p:nvSpPr>
        <p:spPr>
          <a:xfrm>
            <a:off x="10633242" y="2193114"/>
            <a:ext cx="1558758" cy="2471771"/>
          </a:xfrm>
          <a:custGeom>
            <a:avLst/>
            <a:gdLst>
              <a:gd name="connsiteX0" fmla="*/ 0 w 1558758"/>
              <a:gd name="connsiteY0" fmla="*/ 1235885 h 2471771"/>
              <a:gd name="connsiteX1" fmla="*/ 0 w 1558758"/>
              <a:gd name="connsiteY1" fmla="*/ 1235886 h 2471771"/>
              <a:gd name="connsiteX2" fmla="*/ 0 w 1558758"/>
              <a:gd name="connsiteY2" fmla="*/ 1235886 h 2471771"/>
              <a:gd name="connsiteX3" fmla="*/ 1235886 w 1558758"/>
              <a:gd name="connsiteY3" fmla="*/ 0 h 2471771"/>
              <a:gd name="connsiteX4" fmla="*/ 1558758 w 1558758"/>
              <a:gd name="connsiteY4" fmla="*/ 0 h 2471771"/>
              <a:gd name="connsiteX5" fmla="*/ 1558758 w 1558758"/>
              <a:gd name="connsiteY5" fmla="*/ 2471771 h 2471771"/>
              <a:gd name="connsiteX6" fmla="*/ 1235886 w 1558758"/>
              <a:gd name="connsiteY6" fmla="*/ 2471771 h 2471771"/>
              <a:gd name="connsiteX7" fmla="*/ 6381 w 1558758"/>
              <a:gd name="connsiteY7" fmla="*/ 1362247 h 2471771"/>
              <a:gd name="connsiteX8" fmla="*/ 0 w 1558758"/>
              <a:gd name="connsiteY8" fmla="*/ 1235886 h 2471771"/>
              <a:gd name="connsiteX9" fmla="*/ 6381 w 1558758"/>
              <a:gd name="connsiteY9" fmla="*/ 1109524 h 2471771"/>
              <a:gd name="connsiteX10" fmla="*/ 1235886 w 1558758"/>
              <a:gd name="connsiteY10" fmla="*/ 0 h 247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58758" h="2471771">
                <a:moveTo>
                  <a:pt x="0" y="1235885"/>
                </a:moveTo>
                <a:lnTo>
                  <a:pt x="0" y="1235886"/>
                </a:lnTo>
                <a:lnTo>
                  <a:pt x="0" y="1235886"/>
                </a:lnTo>
                <a:close/>
                <a:moveTo>
                  <a:pt x="1235886" y="0"/>
                </a:moveTo>
                <a:lnTo>
                  <a:pt x="1558758" y="0"/>
                </a:lnTo>
                <a:lnTo>
                  <a:pt x="1558758" y="2471771"/>
                </a:lnTo>
                <a:lnTo>
                  <a:pt x="1235886" y="2471771"/>
                </a:lnTo>
                <a:cubicBezTo>
                  <a:pt x="595985" y="2471771"/>
                  <a:pt x="69671" y="1985450"/>
                  <a:pt x="6381" y="1362247"/>
                </a:cubicBezTo>
                <a:lnTo>
                  <a:pt x="0" y="1235886"/>
                </a:lnTo>
                <a:lnTo>
                  <a:pt x="6381" y="1109524"/>
                </a:lnTo>
                <a:cubicBezTo>
                  <a:pt x="69671" y="486321"/>
                  <a:pt x="595985" y="0"/>
                  <a:pt x="1235886" y="0"/>
                </a:cubicBezTo>
                <a:close/>
              </a:path>
            </a:pathLst>
          </a:custGeom>
          <a:solidFill>
            <a:srgbClr val="B2E3ED"/>
          </a:solidFill>
          <a:ln w="1270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1" name="TextBox 30">
            <a:extLst>
              <a:ext uri="{FF2B5EF4-FFF2-40B4-BE49-F238E27FC236}">
                <a16:creationId xmlns:a16="http://schemas.microsoft.com/office/drawing/2014/main" id="{3B6FC0D3-9154-D7B1-C777-F1100F28007A}"/>
              </a:ext>
            </a:extLst>
          </p:cNvPr>
          <p:cNvSpPr txBox="1"/>
          <p:nvPr/>
        </p:nvSpPr>
        <p:spPr>
          <a:xfrm rot="17017024">
            <a:off x="10402806" y="3022710"/>
            <a:ext cx="2388012" cy="646331"/>
          </a:xfrm>
          <a:prstGeom prst="rect">
            <a:avLst/>
          </a:prstGeom>
          <a:noFill/>
        </p:spPr>
        <p:txBody>
          <a:bodyPr wrap="square" rtlCol="0">
            <a:spAutoFit/>
          </a:bodyPr>
          <a:lstStyle/>
          <a:p>
            <a:pPr algn="ctr"/>
            <a:r>
              <a:rPr lang="fa-IR" sz="3600" b="1" dirty="0">
                <a:solidFill>
                  <a:schemeClr val="tx1">
                    <a:lumMod val="65000"/>
                    <a:lumOff val="35000"/>
                  </a:schemeClr>
                </a:solidFill>
                <a:cs typeface="B Yekan" panose="00000400000000000000" pitchFamily="2" charset="-78"/>
              </a:rPr>
              <a:t>معرفی نامه</a:t>
            </a:r>
            <a:endParaRPr lang="en-US" sz="3600" b="1" dirty="0">
              <a:solidFill>
                <a:schemeClr val="tx1">
                  <a:lumMod val="65000"/>
                  <a:lumOff val="35000"/>
                </a:schemeClr>
              </a:solidFill>
              <a:cs typeface="B Yekan" panose="00000400000000000000" pitchFamily="2" charset="-78"/>
            </a:endParaRPr>
          </a:p>
        </p:txBody>
      </p:sp>
      <p:sp>
        <p:nvSpPr>
          <p:cNvPr id="32" name="TextBox 31">
            <a:extLst>
              <a:ext uri="{FF2B5EF4-FFF2-40B4-BE49-F238E27FC236}">
                <a16:creationId xmlns:a16="http://schemas.microsoft.com/office/drawing/2014/main" id="{40ADAB17-3F00-C84B-BF28-3B64FD3ADCC4}"/>
              </a:ext>
            </a:extLst>
          </p:cNvPr>
          <p:cNvSpPr txBox="1"/>
          <p:nvPr/>
        </p:nvSpPr>
        <p:spPr>
          <a:xfrm>
            <a:off x="903315" y="748383"/>
            <a:ext cx="9603972" cy="400110"/>
          </a:xfrm>
          <a:prstGeom prst="rect">
            <a:avLst/>
          </a:prstGeom>
          <a:noFill/>
        </p:spPr>
        <p:txBody>
          <a:bodyPr wrap="square" rtlCol="0">
            <a:spAutoFit/>
          </a:bodyPr>
          <a:lstStyle/>
          <a:p>
            <a:pPr algn="ctr"/>
            <a:r>
              <a:rPr lang="fa-IR" sz="2000" dirty="0">
                <a:solidFill>
                  <a:schemeClr val="tx1">
                    <a:lumMod val="65000"/>
                    <a:lumOff val="35000"/>
                  </a:schemeClr>
                </a:solidFill>
                <a:cs typeface="B Yekan" panose="00000400000000000000" pitchFamily="2" charset="-78"/>
              </a:rPr>
              <a:t>موضوع: قالب پاورپوینت پایان نامه کارشناسی ارشد | سبک مکمل</a:t>
            </a:r>
            <a:endParaRPr lang="en-US" sz="2000" dirty="0">
              <a:solidFill>
                <a:schemeClr val="tx1">
                  <a:lumMod val="65000"/>
                  <a:lumOff val="35000"/>
                </a:schemeClr>
              </a:solidFill>
              <a:cs typeface="B Yekan" panose="00000400000000000000" pitchFamily="2" charset="-78"/>
            </a:endParaRPr>
          </a:p>
        </p:txBody>
      </p:sp>
      <p:sp>
        <p:nvSpPr>
          <p:cNvPr id="33" name="TextBox 32">
            <a:extLst>
              <a:ext uri="{FF2B5EF4-FFF2-40B4-BE49-F238E27FC236}">
                <a16:creationId xmlns:a16="http://schemas.microsoft.com/office/drawing/2014/main" id="{A3F57988-448F-F8B8-F55B-34D32BE0FFF2}"/>
              </a:ext>
            </a:extLst>
          </p:cNvPr>
          <p:cNvSpPr txBox="1"/>
          <p:nvPr/>
        </p:nvSpPr>
        <p:spPr>
          <a:xfrm>
            <a:off x="966293" y="2200754"/>
            <a:ext cx="9603972" cy="400110"/>
          </a:xfrm>
          <a:prstGeom prst="rect">
            <a:avLst/>
          </a:prstGeom>
          <a:noFill/>
          <a:ln>
            <a:noFill/>
          </a:ln>
        </p:spPr>
        <p:txBody>
          <a:bodyPr wrap="square" rtlCol="0">
            <a:spAutoFit/>
          </a:bodyPr>
          <a:lstStyle/>
          <a:p>
            <a:pPr algn="ctr"/>
            <a:r>
              <a:rPr lang="fa-IR" sz="2000" dirty="0">
                <a:solidFill>
                  <a:schemeClr val="tx1">
                    <a:lumMod val="65000"/>
                    <a:lumOff val="35000"/>
                  </a:schemeClr>
                </a:solidFill>
                <a:cs typeface="B Yekan" panose="00000400000000000000" pitchFamily="2" charset="-78"/>
              </a:rPr>
              <a:t>نام پژوهشگران: ..............................................................</a:t>
            </a:r>
            <a:endParaRPr lang="en-US" sz="2000" dirty="0">
              <a:solidFill>
                <a:schemeClr val="tx1">
                  <a:lumMod val="65000"/>
                  <a:lumOff val="35000"/>
                </a:schemeClr>
              </a:solidFill>
              <a:cs typeface="B Yekan" panose="00000400000000000000" pitchFamily="2" charset="-78"/>
            </a:endParaRPr>
          </a:p>
        </p:txBody>
      </p:sp>
      <p:sp>
        <p:nvSpPr>
          <p:cNvPr id="34" name="TextBox 33">
            <a:extLst>
              <a:ext uri="{FF2B5EF4-FFF2-40B4-BE49-F238E27FC236}">
                <a16:creationId xmlns:a16="http://schemas.microsoft.com/office/drawing/2014/main" id="{FBD4D0BF-EC12-0C50-1CD1-4809DE0768AD}"/>
              </a:ext>
            </a:extLst>
          </p:cNvPr>
          <p:cNvSpPr txBox="1"/>
          <p:nvPr/>
        </p:nvSpPr>
        <p:spPr>
          <a:xfrm>
            <a:off x="840337" y="4236763"/>
            <a:ext cx="9603972" cy="400110"/>
          </a:xfrm>
          <a:prstGeom prst="rect">
            <a:avLst/>
          </a:prstGeom>
          <a:noFill/>
          <a:ln>
            <a:noFill/>
          </a:ln>
        </p:spPr>
        <p:txBody>
          <a:bodyPr wrap="square" rtlCol="0">
            <a:spAutoFit/>
          </a:bodyPr>
          <a:lstStyle/>
          <a:p>
            <a:pPr algn="ctr"/>
            <a:r>
              <a:rPr lang="fa-IR" sz="2000" dirty="0">
                <a:solidFill>
                  <a:schemeClr val="tx1">
                    <a:lumMod val="65000"/>
                    <a:lumOff val="35000"/>
                  </a:schemeClr>
                </a:solidFill>
                <a:cs typeface="B Yekan" panose="00000400000000000000" pitchFamily="2" charset="-78"/>
              </a:rPr>
              <a:t>استاد راهنما: .....................................................................</a:t>
            </a:r>
            <a:endParaRPr lang="en-US" sz="2000" dirty="0">
              <a:solidFill>
                <a:schemeClr val="tx1">
                  <a:lumMod val="65000"/>
                  <a:lumOff val="35000"/>
                </a:schemeClr>
              </a:solidFill>
              <a:cs typeface="B Yekan" panose="00000400000000000000" pitchFamily="2" charset="-78"/>
            </a:endParaRPr>
          </a:p>
        </p:txBody>
      </p:sp>
      <p:sp>
        <p:nvSpPr>
          <p:cNvPr id="35" name="TextBox 34">
            <a:extLst>
              <a:ext uri="{FF2B5EF4-FFF2-40B4-BE49-F238E27FC236}">
                <a16:creationId xmlns:a16="http://schemas.microsoft.com/office/drawing/2014/main" id="{B891763A-784C-D992-5F9F-C564C081A924}"/>
              </a:ext>
            </a:extLst>
          </p:cNvPr>
          <p:cNvSpPr txBox="1"/>
          <p:nvPr/>
        </p:nvSpPr>
        <p:spPr>
          <a:xfrm>
            <a:off x="903315" y="5689134"/>
            <a:ext cx="9603972" cy="400110"/>
          </a:xfrm>
          <a:prstGeom prst="rect">
            <a:avLst/>
          </a:prstGeom>
          <a:noFill/>
        </p:spPr>
        <p:txBody>
          <a:bodyPr wrap="square" rtlCol="0">
            <a:spAutoFit/>
          </a:bodyPr>
          <a:lstStyle/>
          <a:p>
            <a:pPr algn="ctr"/>
            <a:r>
              <a:rPr lang="fa-IR" sz="2000" dirty="0">
                <a:solidFill>
                  <a:schemeClr val="tx1">
                    <a:lumMod val="65000"/>
                    <a:lumOff val="35000"/>
                  </a:schemeClr>
                </a:solidFill>
                <a:cs typeface="B Yekan" panose="00000400000000000000" pitchFamily="2" charset="-78"/>
              </a:rPr>
              <a:t>سال تحصیلی: زمستان 1401</a:t>
            </a:r>
            <a:endParaRPr lang="en-US" sz="2000" dirty="0">
              <a:solidFill>
                <a:schemeClr val="tx1">
                  <a:lumMod val="65000"/>
                  <a:lumOff val="35000"/>
                </a:schemeClr>
              </a:solidFill>
              <a:cs typeface="B Yekan" panose="00000400000000000000" pitchFamily="2" charset="-78"/>
            </a:endParaRPr>
          </a:p>
        </p:txBody>
      </p:sp>
      <p:sp>
        <p:nvSpPr>
          <p:cNvPr id="36" name="Rectangle: Rounded Corners 35">
            <a:extLst>
              <a:ext uri="{FF2B5EF4-FFF2-40B4-BE49-F238E27FC236}">
                <a16:creationId xmlns:a16="http://schemas.microsoft.com/office/drawing/2014/main" id="{5FA753FE-D65D-6A1B-27F6-8A9A214293E9}"/>
              </a:ext>
            </a:extLst>
          </p:cNvPr>
          <p:cNvSpPr/>
          <p:nvPr/>
        </p:nvSpPr>
        <p:spPr>
          <a:xfrm flipV="1">
            <a:off x="707994" y="4078132"/>
            <a:ext cx="9603972" cy="840308"/>
          </a:xfrm>
          <a:prstGeom prst="roundRect">
            <a:avLst>
              <a:gd name="adj" fmla="val 50000"/>
            </a:avLst>
          </a:prstGeom>
          <a:noFill/>
          <a:ln w="1270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Rounded Corners 36">
            <a:extLst>
              <a:ext uri="{FF2B5EF4-FFF2-40B4-BE49-F238E27FC236}">
                <a16:creationId xmlns:a16="http://schemas.microsoft.com/office/drawing/2014/main" id="{73BE4953-513F-A45B-902C-45112B463FB3}"/>
              </a:ext>
            </a:extLst>
          </p:cNvPr>
          <p:cNvSpPr/>
          <p:nvPr/>
        </p:nvSpPr>
        <p:spPr>
          <a:xfrm flipV="1">
            <a:off x="695402" y="2045842"/>
            <a:ext cx="9603972" cy="840308"/>
          </a:xfrm>
          <a:prstGeom prst="roundRect">
            <a:avLst>
              <a:gd name="adj" fmla="val 50000"/>
            </a:avLst>
          </a:prstGeom>
          <a:noFill/>
          <a:ln w="1270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Rounded Corners 37">
            <a:extLst>
              <a:ext uri="{FF2B5EF4-FFF2-40B4-BE49-F238E27FC236}">
                <a16:creationId xmlns:a16="http://schemas.microsoft.com/office/drawing/2014/main" id="{68689C97-8E4C-D3EF-BE61-7517B96F394A}"/>
              </a:ext>
            </a:extLst>
          </p:cNvPr>
          <p:cNvSpPr/>
          <p:nvPr/>
        </p:nvSpPr>
        <p:spPr>
          <a:xfrm flipV="1">
            <a:off x="707994" y="575303"/>
            <a:ext cx="9603972" cy="840308"/>
          </a:xfrm>
          <a:prstGeom prst="roundRect">
            <a:avLst>
              <a:gd name="adj" fmla="val 50000"/>
            </a:avLst>
          </a:prstGeom>
          <a:noFill/>
          <a:ln w="1270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Rounded Corners 38">
            <a:extLst>
              <a:ext uri="{FF2B5EF4-FFF2-40B4-BE49-F238E27FC236}">
                <a16:creationId xmlns:a16="http://schemas.microsoft.com/office/drawing/2014/main" id="{30E457B3-87BB-49E0-A99E-292FD78EC107}"/>
              </a:ext>
            </a:extLst>
          </p:cNvPr>
          <p:cNvSpPr/>
          <p:nvPr/>
        </p:nvSpPr>
        <p:spPr>
          <a:xfrm flipV="1">
            <a:off x="695402" y="5570353"/>
            <a:ext cx="9603972" cy="840308"/>
          </a:xfrm>
          <a:prstGeom prst="roundRect">
            <a:avLst>
              <a:gd name="adj" fmla="val 50000"/>
            </a:avLst>
          </a:prstGeom>
          <a:noFill/>
          <a:ln w="1270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1091318"/>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up)">
                                      <p:cBhvr>
                                        <p:cTn id="7" dur="5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down)">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wipe(up)">
                                      <p:cBhvr>
                                        <p:cTn id="22" dur="500"/>
                                        <p:tgtEl>
                                          <p:spTgt spid="2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nodeType="click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wipe(up)">
                                      <p:cBhvr>
                                        <p:cTn id="27" dur="500"/>
                                        <p:tgtEl>
                                          <p:spTgt spid="2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2" fill="hold" grpId="0" nodeType="clickEffect">
                                  <p:stCondLst>
                                    <p:cond delay="0"/>
                                  </p:stCondLst>
                                  <p:childTnLst>
                                    <p:set>
                                      <p:cBhvr>
                                        <p:cTn id="31" dur="1" fill="hold">
                                          <p:stCondLst>
                                            <p:cond delay="0"/>
                                          </p:stCondLst>
                                        </p:cTn>
                                        <p:tgtEl>
                                          <p:spTgt spid="38"/>
                                        </p:tgtEl>
                                        <p:attrNameLst>
                                          <p:attrName>style.visibility</p:attrName>
                                        </p:attrNameLst>
                                      </p:cBhvr>
                                      <p:to>
                                        <p:strVal val="visible"/>
                                      </p:to>
                                    </p:set>
                                    <p:animEffect transition="in" filter="wipe(right)">
                                      <p:cBhvr>
                                        <p:cTn id="32" dur="500"/>
                                        <p:tgtEl>
                                          <p:spTgt spid="38"/>
                                        </p:tgtEl>
                                      </p:cBhvr>
                                    </p:animEffect>
                                  </p:childTnLst>
                                </p:cTn>
                              </p:par>
                              <p:par>
                                <p:cTn id="33" presetID="22" presetClass="entr" presetSubtype="2" fill="hold" grpId="0" nodeType="with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ipe(right)">
                                      <p:cBhvr>
                                        <p:cTn id="35" dur="500"/>
                                        <p:tgtEl>
                                          <p:spTgt spid="5"/>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2" fill="hold" grpId="0" nodeType="click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wipe(right)">
                                      <p:cBhvr>
                                        <p:cTn id="40" dur="500"/>
                                        <p:tgtEl>
                                          <p:spTgt spid="23"/>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wipe(right)">
                                      <p:cBhvr>
                                        <p:cTn id="43" dur="500"/>
                                        <p:tgtEl>
                                          <p:spTgt spid="37"/>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2" fill="hold" grpId="0" nodeType="click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wipe(right)">
                                      <p:cBhvr>
                                        <p:cTn id="48" dur="500"/>
                                        <p:tgtEl>
                                          <p:spTgt spid="29"/>
                                        </p:tgtEl>
                                      </p:cBhvr>
                                    </p:animEffect>
                                  </p:childTnLst>
                                </p:cTn>
                              </p:par>
                              <p:par>
                                <p:cTn id="49" presetID="22" presetClass="entr" presetSubtype="2" fill="hold" grpId="0" nodeType="with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wipe(right)">
                                      <p:cBhvr>
                                        <p:cTn id="51" dur="500"/>
                                        <p:tgtEl>
                                          <p:spTgt spid="36"/>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2" fill="hold" grpId="0" nodeType="click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wipe(right)">
                                      <p:cBhvr>
                                        <p:cTn id="56" dur="500"/>
                                        <p:tgtEl>
                                          <p:spTgt spid="27"/>
                                        </p:tgtEl>
                                      </p:cBhvr>
                                    </p:animEffect>
                                  </p:childTnLst>
                                </p:cTn>
                              </p:par>
                              <p:par>
                                <p:cTn id="57" presetID="22" presetClass="entr" presetSubtype="2" fill="hold" grpId="0" nodeType="with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wipe(right)">
                                      <p:cBhvr>
                                        <p:cTn id="59" dur="500"/>
                                        <p:tgtEl>
                                          <p:spTgt spid="39"/>
                                        </p:tgtEl>
                                      </p:cBhvr>
                                    </p:animEffect>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grpId="0" nodeType="clickEffect">
                                  <p:stCondLst>
                                    <p:cond delay="0"/>
                                  </p:stCondLst>
                                  <p:childTnLst>
                                    <p:set>
                                      <p:cBhvr>
                                        <p:cTn id="63" dur="1" fill="hold">
                                          <p:stCondLst>
                                            <p:cond delay="0"/>
                                          </p:stCondLst>
                                        </p:cTn>
                                        <p:tgtEl>
                                          <p:spTgt spid="32"/>
                                        </p:tgtEl>
                                        <p:attrNameLst>
                                          <p:attrName>style.visibility</p:attrName>
                                        </p:attrNameLst>
                                      </p:cBhvr>
                                      <p:to>
                                        <p:strVal val="visible"/>
                                      </p:to>
                                    </p:set>
                                    <p:animEffect transition="in" filter="fade">
                                      <p:cBhvr>
                                        <p:cTn id="64" dur="1000"/>
                                        <p:tgtEl>
                                          <p:spTgt spid="32"/>
                                        </p:tgtEl>
                                      </p:cBhvr>
                                    </p:animEffect>
                                    <p:anim calcmode="lin" valueType="num">
                                      <p:cBhvr>
                                        <p:cTn id="65" dur="1000" fill="hold"/>
                                        <p:tgtEl>
                                          <p:spTgt spid="32"/>
                                        </p:tgtEl>
                                        <p:attrNameLst>
                                          <p:attrName>ppt_x</p:attrName>
                                        </p:attrNameLst>
                                      </p:cBhvr>
                                      <p:tavLst>
                                        <p:tav tm="0">
                                          <p:val>
                                            <p:strVal val="#ppt_x"/>
                                          </p:val>
                                        </p:tav>
                                        <p:tav tm="100000">
                                          <p:val>
                                            <p:strVal val="#ppt_x"/>
                                          </p:val>
                                        </p:tav>
                                      </p:tavLst>
                                    </p:anim>
                                    <p:anim calcmode="lin" valueType="num">
                                      <p:cBhvr>
                                        <p:cTn id="66" dur="1000" fill="hold"/>
                                        <p:tgtEl>
                                          <p:spTgt spid="32"/>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33"/>
                                        </p:tgtEl>
                                        <p:attrNameLst>
                                          <p:attrName>style.visibility</p:attrName>
                                        </p:attrNameLst>
                                      </p:cBhvr>
                                      <p:to>
                                        <p:strVal val="visible"/>
                                      </p:to>
                                    </p:set>
                                    <p:animEffect transition="in" filter="fade">
                                      <p:cBhvr>
                                        <p:cTn id="69" dur="1000"/>
                                        <p:tgtEl>
                                          <p:spTgt spid="33"/>
                                        </p:tgtEl>
                                      </p:cBhvr>
                                    </p:animEffect>
                                    <p:anim calcmode="lin" valueType="num">
                                      <p:cBhvr>
                                        <p:cTn id="70" dur="1000" fill="hold"/>
                                        <p:tgtEl>
                                          <p:spTgt spid="33"/>
                                        </p:tgtEl>
                                        <p:attrNameLst>
                                          <p:attrName>ppt_x</p:attrName>
                                        </p:attrNameLst>
                                      </p:cBhvr>
                                      <p:tavLst>
                                        <p:tav tm="0">
                                          <p:val>
                                            <p:strVal val="#ppt_x"/>
                                          </p:val>
                                        </p:tav>
                                        <p:tav tm="100000">
                                          <p:val>
                                            <p:strVal val="#ppt_x"/>
                                          </p:val>
                                        </p:tav>
                                      </p:tavLst>
                                    </p:anim>
                                    <p:anim calcmode="lin" valueType="num">
                                      <p:cBhvr>
                                        <p:cTn id="71" dur="1000" fill="hold"/>
                                        <p:tgtEl>
                                          <p:spTgt spid="33"/>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34"/>
                                        </p:tgtEl>
                                        <p:attrNameLst>
                                          <p:attrName>style.visibility</p:attrName>
                                        </p:attrNameLst>
                                      </p:cBhvr>
                                      <p:to>
                                        <p:strVal val="visible"/>
                                      </p:to>
                                    </p:set>
                                    <p:animEffect transition="in" filter="fade">
                                      <p:cBhvr>
                                        <p:cTn id="74" dur="1000"/>
                                        <p:tgtEl>
                                          <p:spTgt spid="34"/>
                                        </p:tgtEl>
                                      </p:cBhvr>
                                    </p:animEffect>
                                    <p:anim calcmode="lin" valueType="num">
                                      <p:cBhvr>
                                        <p:cTn id="75" dur="1000" fill="hold"/>
                                        <p:tgtEl>
                                          <p:spTgt spid="34"/>
                                        </p:tgtEl>
                                        <p:attrNameLst>
                                          <p:attrName>ppt_x</p:attrName>
                                        </p:attrNameLst>
                                      </p:cBhvr>
                                      <p:tavLst>
                                        <p:tav tm="0">
                                          <p:val>
                                            <p:strVal val="#ppt_x"/>
                                          </p:val>
                                        </p:tav>
                                        <p:tav tm="100000">
                                          <p:val>
                                            <p:strVal val="#ppt_x"/>
                                          </p:val>
                                        </p:tav>
                                      </p:tavLst>
                                    </p:anim>
                                    <p:anim calcmode="lin" valueType="num">
                                      <p:cBhvr>
                                        <p:cTn id="76" dur="1000" fill="hold"/>
                                        <p:tgtEl>
                                          <p:spTgt spid="34"/>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35"/>
                                        </p:tgtEl>
                                        <p:attrNameLst>
                                          <p:attrName>style.visibility</p:attrName>
                                        </p:attrNameLst>
                                      </p:cBhvr>
                                      <p:to>
                                        <p:strVal val="visible"/>
                                      </p:to>
                                    </p:set>
                                    <p:animEffect transition="in" filter="fade">
                                      <p:cBhvr>
                                        <p:cTn id="79" dur="1000"/>
                                        <p:tgtEl>
                                          <p:spTgt spid="35"/>
                                        </p:tgtEl>
                                      </p:cBhvr>
                                    </p:animEffect>
                                    <p:anim calcmode="lin" valueType="num">
                                      <p:cBhvr>
                                        <p:cTn id="80" dur="1000" fill="hold"/>
                                        <p:tgtEl>
                                          <p:spTgt spid="35"/>
                                        </p:tgtEl>
                                        <p:attrNameLst>
                                          <p:attrName>ppt_x</p:attrName>
                                        </p:attrNameLst>
                                      </p:cBhvr>
                                      <p:tavLst>
                                        <p:tav tm="0">
                                          <p:val>
                                            <p:strVal val="#ppt_x"/>
                                          </p:val>
                                        </p:tav>
                                        <p:tav tm="100000">
                                          <p:val>
                                            <p:strVal val="#ppt_x"/>
                                          </p:val>
                                        </p:tav>
                                      </p:tavLst>
                                    </p:anim>
                                    <p:anim calcmode="lin" valueType="num">
                                      <p:cBhvr>
                                        <p:cTn id="81"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3" grpId="0" animBg="1"/>
      <p:bldP spid="27" grpId="0" animBg="1"/>
      <p:bldP spid="29" grpId="0" animBg="1"/>
      <p:bldP spid="31" grpId="0"/>
      <p:bldP spid="32" grpId="0"/>
      <p:bldP spid="33" grpId="0"/>
      <p:bldP spid="34" grpId="0"/>
      <p:bldP spid="35" grpId="0"/>
      <p:bldP spid="36" grpId="0" animBg="1"/>
      <p:bldP spid="37" grpId="0" animBg="1"/>
      <p:bldP spid="38" grpId="0" animBg="1"/>
      <p:bldP spid="3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3D85DA8-8816-B67E-FF99-8C9DA037402E}"/>
              </a:ext>
            </a:extLst>
          </p:cNvPr>
          <p:cNvGrpSpPr/>
          <p:nvPr/>
        </p:nvGrpSpPr>
        <p:grpSpPr>
          <a:xfrm>
            <a:off x="11455878" y="582000"/>
            <a:ext cx="595223" cy="5693999"/>
            <a:chOff x="11447251" y="380000"/>
            <a:chExt cx="595223" cy="5693999"/>
          </a:xfrm>
        </p:grpSpPr>
        <p:sp>
          <p:nvSpPr>
            <p:cNvPr id="3" name="Rectangle: Rounded Corners 2">
              <a:extLst>
                <a:ext uri="{FF2B5EF4-FFF2-40B4-BE49-F238E27FC236}">
                  <a16:creationId xmlns:a16="http://schemas.microsoft.com/office/drawing/2014/main" id="{ED5E7EE8-C51A-0682-21DC-FC17A30BB8CD}"/>
                </a:ext>
              </a:extLst>
            </p:cNvPr>
            <p:cNvSpPr/>
            <p:nvPr userDrawn="1"/>
          </p:nvSpPr>
          <p:spPr>
            <a:xfrm rot="5400000">
              <a:off x="11327638" y="499614"/>
              <a:ext cx="834449" cy="595222"/>
            </a:xfrm>
            <a:prstGeom prst="roundRect">
              <a:avLst>
                <a:gd name="adj" fmla="val 50000"/>
              </a:avLst>
            </a:prstGeom>
            <a:solidFill>
              <a:schemeClr val="bg1"/>
            </a:solidFill>
            <a:ln w="12700">
              <a:solidFill>
                <a:schemeClr val="tx1">
                  <a:lumMod val="65000"/>
                  <a:lumOff val="35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14BDD04D-2229-C194-3727-72A12ADCD91E}"/>
                </a:ext>
              </a:extLst>
            </p:cNvPr>
            <p:cNvSpPr/>
            <p:nvPr userDrawn="1"/>
          </p:nvSpPr>
          <p:spPr>
            <a:xfrm rot="5400000">
              <a:off x="11327638" y="1471524"/>
              <a:ext cx="834449" cy="595222"/>
            </a:xfrm>
            <a:prstGeom prst="roundRect">
              <a:avLst>
                <a:gd name="adj" fmla="val 50000"/>
              </a:avLst>
            </a:prstGeom>
            <a:solidFill>
              <a:schemeClr val="bg1"/>
            </a:solidFill>
            <a:ln w="12700">
              <a:solidFill>
                <a:schemeClr val="tx1">
                  <a:lumMod val="65000"/>
                  <a:lumOff val="35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Rounded Corners 4">
              <a:extLst>
                <a:ext uri="{FF2B5EF4-FFF2-40B4-BE49-F238E27FC236}">
                  <a16:creationId xmlns:a16="http://schemas.microsoft.com/office/drawing/2014/main" id="{C9A4D072-1F99-C432-4090-FA7EF43BAD83}"/>
                </a:ext>
              </a:extLst>
            </p:cNvPr>
            <p:cNvSpPr/>
            <p:nvPr userDrawn="1"/>
          </p:nvSpPr>
          <p:spPr>
            <a:xfrm rot="5400000">
              <a:off x="11327637" y="2443434"/>
              <a:ext cx="834449" cy="595222"/>
            </a:xfrm>
            <a:prstGeom prst="roundRect">
              <a:avLst>
                <a:gd name="adj" fmla="val 50000"/>
              </a:avLst>
            </a:prstGeom>
            <a:solidFill>
              <a:schemeClr val="bg1"/>
            </a:solidFill>
            <a:ln w="12700">
              <a:solidFill>
                <a:schemeClr val="tx1">
                  <a:lumMod val="65000"/>
                  <a:lumOff val="35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A5D84C47-4BB3-0B2A-7E56-81C9793D1AF9}"/>
                </a:ext>
              </a:extLst>
            </p:cNvPr>
            <p:cNvSpPr/>
            <p:nvPr userDrawn="1"/>
          </p:nvSpPr>
          <p:spPr>
            <a:xfrm rot="5400000">
              <a:off x="11327637" y="3415344"/>
              <a:ext cx="834449" cy="595222"/>
            </a:xfrm>
            <a:prstGeom prst="roundRect">
              <a:avLst>
                <a:gd name="adj" fmla="val 50000"/>
              </a:avLst>
            </a:prstGeom>
            <a:solidFill>
              <a:schemeClr val="bg1"/>
            </a:solidFill>
            <a:ln w="12700">
              <a:solidFill>
                <a:schemeClr val="tx1">
                  <a:lumMod val="65000"/>
                  <a:lumOff val="35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4D89E068-10A1-2F17-1DFF-14708EF2F9F5}"/>
                </a:ext>
              </a:extLst>
            </p:cNvPr>
            <p:cNvSpPr/>
            <p:nvPr userDrawn="1"/>
          </p:nvSpPr>
          <p:spPr>
            <a:xfrm rot="5400000">
              <a:off x="11327637" y="4387254"/>
              <a:ext cx="834449" cy="595222"/>
            </a:xfrm>
            <a:prstGeom prst="roundRect">
              <a:avLst>
                <a:gd name="adj" fmla="val 50000"/>
              </a:avLst>
            </a:prstGeom>
            <a:solidFill>
              <a:schemeClr val="bg1"/>
            </a:solidFill>
            <a:ln w="12700">
              <a:solidFill>
                <a:schemeClr val="tx1">
                  <a:lumMod val="65000"/>
                  <a:lumOff val="35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A5F70B22-F411-4C43-57A2-E324D938D442}"/>
                </a:ext>
              </a:extLst>
            </p:cNvPr>
            <p:cNvSpPr/>
            <p:nvPr userDrawn="1"/>
          </p:nvSpPr>
          <p:spPr>
            <a:xfrm rot="5400000">
              <a:off x="11327637" y="5359164"/>
              <a:ext cx="834449" cy="595222"/>
            </a:xfrm>
            <a:prstGeom prst="roundRect">
              <a:avLst>
                <a:gd name="adj" fmla="val 50000"/>
              </a:avLst>
            </a:prstGeom>
            <a:solidFill>
              <a:schemeClr val="bg1"/>
            </a:solidFill>
            <a:ln w="12700">
              <a:solidFill>
                <a:schemeClr val="tx1">
                  <a:lumMod val="65000"/>
                  <a:lumOff val="35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Freeform: Shape 20">
            <a:extLst>
              <a:ext uri="{FF2B5EF4-FFF2-40B4-BE49-F238E27FC236}">
                <a16:creationId xmlns:a16="http://schemas.microsoft.com/office/drawing/2014/main" id="{8B88E115-6F8D-3EAD-3AD0-6A83CA4027D5}"/>
              </a:ext>
            </a:extLst>
          </p:cNvPr>
          <p:cNvSpPr/>
          <p:nvPr/>
        </p:nvSpPr>
        <p:spPr>
          <a:xfrm rot="5400000">
            <a:off x="11594610" y="2012271"/>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Freeform: Shape 21">
            <a:extLst>
              <a:ext uri="{FF2B5EF4-FFF2-40B4-BE49-F238E27FC236}">
                <a16:creationId xmlns:a16="http://schemas.microsoft.com/office/drawing/2014/main" id="{A1C7A11C-CD6E-633F-6791-EB6E2AD57EC9}"/>
              </a:ext>
            </a:extLst>
          </p:cNvPr>
          <p:cNvSpPr/>
          <p:nvPr/>
        </p:nvSpPr>
        <p:spPr>
          <a:xfrm rot="5400000">
            <a:off x="11598517" y="2970832"/>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3" name="Freeform: Shape 22">
            <a:extLst>
              <a:ext uri="{FF2B5EF4-FFF2-40B4-BE49-F238E27FC236}">
                <a16:creationId xmlns:a16="http://schemas.microsoft.com/office/drawing/2014/main" id="{0D78163E-E797-29B5-8A5F-808334DAAF9F}"/>
              </a:ext>
            </a:extLst>
          </p:cNvPr>
          <p:cNvSpPr/>
          <p:nvPr/>
        </p:nvSpPr>
        <p:spPr>
          <a:xfrm rot="5400000">
            <a:off x="11594609" y="3957747"/>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Shape 24">
            <a:extLst>
              <a:ext uri="{FF2B5EF4-FFF2-40B4-BE49-F238E27FC236}">
                <a16:creationId xmlns:a16="http://schemas.microsoft.com/office/drawing/2014/main" id="{C833FD36-C97D-7061-9068-D4A0B880B180}"/>
              </a:ext>
            </a:extLst>
          </p:cNvPr>
          <p:cNvSpPr/>
          <p:nvPr/>
        </p:nvSpPr>
        <p:spPr>
          <a:xfrm rot="5400000">
            <a:off x="11598517" y="4914251"/>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Shape 8">
            <a:extLst>
              <a:ext uri="{FF2B5EF4-FFF2-40B4-BE49-F238E27FC236}">
                <a16:creationId xmlns:a16="http://schemas.microsoft.com/office/drawing/2014/main" id="{61A7016F-4BD2-E9DD-BC75-5AF0227FD526}"/>
              </a:ext>
            </a:extLst>
          </p:cNvPr>
          <p:cNvSpPr/>
          <p:nvPr/>
        </p:nvSpPr>
        <p:spPr>
          <a:xfrm rot="5400000">
            <a:off x="11590700" y="1030837"/>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Rectangle: Rounded Corners 9">
            <a:extLst>
              <a:ext uri="{FF2B5EF4-FFF2-40B4-BE49-F238E27FC236}">
                <a16:creationId xmlns:a16="http://schemas.microsoft.com/office/drawing/2014/main" id="{44930715-1A0D-A744-5418-EA5F10A0920A}"/>
              </a:ext>
            </a:extLst>
          </p:cNvPr>
          <p:cNvSpPr/>
          <p:nvPr/>
        </p:nvSpPr>
        <p:spPr>
          <a:xfrm rot="5400000">
            <a:off x="11418654" y="5623416"/>
            <a:ext cx="661845" cy="470718"/>
          </a:xfrm>
          <a:prstGeom prst="roundRect">
            <a:avLst>
              <a:gd name="adj" fmla="val 50000"/>
            </a:avLst>
          </a:pr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F912A935-F4D9-2B19-5B7E-EB8E0286835B}"/>
              </a:ext>
            </a:extLst>
          </p:cNvPr>
          <p:cNvGrpSpPr/>
          <p:nvPr/>
        </p:nvGrpSpPr>
        <p:grpSpPr>
          <a:xfrm>
            <a:off x="11610587" y="695077"/>
            <a:ext cx="295329" cy="5161826"/>
            <a:chOff x="11610587" y="695077"/>
            <a:chExt cx="295329" cy="5161826"/>
          </a:xfrm>
        </p:grpSpPr>
        <p:pic>
          <p:nvPicPr>
            <p:cNvPr id="12" name="Picture 11">
              <a:extLst>
                <a:ext uri="{FF2B5EF4-FFF2-40B4-BE49-F238E27FC236}">
                  <a16:creationId xmlns:a16="http://schemas.microsoft.com/office/drawing/2014/main" id="{ED78081E-01B6-DD23-9697-2E83A781BCD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610587" y="3629151"/>
              <a:ext cx="285804" cy="285804"/>
            </a:xfrm>
            <a:prstGeom prst="rect">
              <a:avLst/>
            </a:prstGeom>
          </p:spPr>
        </p:pic>
        <p:pic>
          <p:nvPicPr>
            <p:cNvPr id="13" name="Picture 12">
              <a:extLst>
                <a:ext uri="{FF2B5EF4-FFF2-40B4-BE49-F238E27FC236}">
                  <a16:creationId xmlns:a16="http://schemas.microsoft.com/office/drawing/2014/main" id="{62384C1D-552B-D7B9-7DD1-D200DE7EE88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610587" y="4601061"/>
              <a:ext cx="285804" cy="285804"/>
            </a:xfrm>
            <a:prstGeom prst="rect">
              <a:avLst/>
            </a:prstGeom>
          </p:spPr>
        </p:pic>
        <p:pic>
          <p:nvPicPr>
            <p:cNvPr id="14" name="Picture 13">
              <a:extLst>
                <a:ext uri="{FF2B5EF4-FFF2-40B4-BE49-F238E27FC236}">
                  <a16:creationId xmlns:a16="http://schemas.microsoft.com/office/drawing/2014/main" id="{6050F386-DD63-D0D9-55B4-7D796E5C31A6}"/>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612004" y="2660073"/>
              <a:ext cx="282971" cy="282971"/>
            </a:xfrm>
            <a:prstGeom prst="rect">
              <a:avLst/>
            </a:prstGeom>
          </p:spPr>
        </p:pic>
        <p:pic>
          <p:nvPicPr>
            <p:cNvPr id="15" name="Picture 14">
              <a:extLst>
                <a:ext uri="{FF2B5EF4-FFF2-40B4-BE49-F238E27FC236}">
                  <a16:creationId xmlns:a16="http://schemas.microsoft.com/office/drawing/2014/main" id="{BEDEA99A-FF26-7FAB-3A9D-8CB4346DD901}"/>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1612585" y="1689326"/>
              <a:ext cx="281809" cy="281809"/>
            </a:xfrm>
            <a:prstGeom prst="rect">
              <a:avLst/>
            </a:prstGeom>
          </p:spPr>
        </p:pic>
        <p:pic>
          <p:nvPicPr>
            <p:cNvPr id="16" name="Picture 15">
              <a:extLst>
                <a:ext uri="{FF2B5EF4-FFF2-40B4-BE49-F238E27FC236}">
                  <a16:creationId xmlns:a16="http://schemas.microsoft.com/office/drawing/2014/main" id="{DD7BC2F9-0D51-2852-50F2-04024F1E6313}"/>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1610587" y="695077"/>
              <a:ext cx="285804" cy="285804"/>
            </a:xfrm>
            <a:prstGeom prst="rect">
              <a:avLst/>
            </a:prstGeom>
          </p:spPr>
        </p:pic>
        <p:pic>
          <p:nvPicPr>
            <p:cNvPr id="17" name="Picture 16">
              <a:extLst>
                <a:ext uri="{FF2B5EF4-FFF2-40B4-BE49-F238E27FC236}">
                  <a16:creationId xmlns:a16="http://schemas.microsoft.com/office/drawing/2014/main" id="{23F704D7-90BE-A9F8-0EDF-AC42030D9D70}"/>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1620112" y="5571099"/>
              <a:ext cx="285804" cy="285804"/>
            </a:xfrm>
            <a:prstGeom prst="rect">
              <a:avLst/>
            </a:prstGeom>
          </p:spPr>
        </p:pic>
      </p:grpSp>
      <p:cxnSp>
        <p:nvCxnSpPr>
          <p:cNvPr id="18" name="Straight Connector 17">
            <a:extLst>
              <a:ext uri="{FF2B5EF4-FFF2-40B4-BE49-F238E27FC236}">
                <a16:creationId xmlns:a16="http://schemas.microsoft.com/office/drawing/2014/main" id="{53BBA622-9715-DE8E-7E03-E83DABEC6276}"/>
              </a:ext>
            </a:extLst>
          </p:cNvPr>
          <p:cNvCxnSpPr>
            <a:cxnSpLocks/>
          </p:cNvCxnSpPr>
          <p:nvPr/>
        </p:nvCxnSpPr>
        <p:spPr>
          <a:xfrm>
            <a:off x="11229975" y="481012"/>
            <a:ext cx="0" cy="5972175"/>
          </a:xfrm>
          <a:prstGeom prst="line">
            <a:avLst/>
          </a:prstGeom>
          <a:ln w="9525">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9" name="Rectangle: Rounded Corners 18">
            <a:extLst>
              <a:ext uri="{FF2B5EF4-FFF2-40B4-BE49-F238E27FC236}">
                <a16:creationId xmlns:a16="http://schemas.microsoft.com/office/drawing/2014/main" id="{BDFAC21B-E7B9-55BC-6F31-6C1A2761C118}"/>
              </a:ext>
            </a:extLst>
          </p:cNvPr>
          <p:cNvSpPr/>
          <p:nvPr/>
        </p:nvSpPr>
        <p:spPr>
          <a:xfrm>
            <a:off x="123825" y="95250"/>
            <a:ext cx="10949442" cy="6629400"/>
          </a:xfrm>
          <a:prstGeom prst="roundRect">
            <a:avLst>
              <a:gd name="adj" fmla="val 6178"/>
            </a:avLst>
          </a:prstGeom>
          <a:noFill/>
          <a:ln>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1421A189-0A2C-B7F4-1B2F-CC98214A981B}"/>
              </a:ext>
            </a:extLst>
          </p:cNvPr>
          <p:cNvSpPr txBox="1"/>
          <p:nvPr/>
        </p:nvSpPr>
        <p:spPr>
          <a:xfrm>
            <a:off x="11479747" y="1020017"/>
            <a:ext cx="572173"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کلیات</a:t>
            </a:r>
            <a:endParaRPr lang="en-US" sz="1400" dirty="0">
              <a:solidFill>
                <a:schemeClr val="tx1">
                  <a:lumMod val="65000"/>
                  <a:lumOff val="35000"/>
                </a:schemeClr>
              </a:solidFill>
              <a:cs typeface="B Yekan" panose="00000400000000000000" pitchFamily="2" charset="-78"/>
            </a:endParaRPr>
          </a:p>
        </p:txBody>
      </p:sp>
      <p:sp>
        <p:nvSpPr>
          <p:cNvPr id="24" name="TextBox 23">
            <a:extLst>
              <a:ext uri="{FF2B5EF4-FFF2-40B4-BE49-F238E27FC236}">
                <a16:creationId xmlns:a16="http://schemas.microsoft.com/office/drawing/2014/main" id="{78033E30-28F8-38E9-610C-8D0CF816210A}"/>
              </a:ext>
            </a:extLst>
          </p:cNvPr>
          <p:cNvSpPr txBox="1"/>
          <p:nvPr/>
        </p:nvSpPr>
        <p:spPr>
          <a:xfrm>
            <a:off x="11479747" y="1962642"/>
            <a:ext cx="572172"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مبانی</a:t>
            </a:r>
            <a:endParaRPr lang="en-US" sz="1400" dirty="0">
              <a:solidFill>
                <a:schemeClr val="tx1">
                  <a:lumMod val="65000"/>
                  <a:lumOff val="35000"/>
                </a:schemeClr>
              </a:solidFill>
              <a:cs typeface="B Yekan" panose="00000400000000000000" pitchFamily="2" charset="-78"/>
            </a:endParaRPr>
          </a:p>
        </p:txBody>
      </p:sp>
      <p:sp>
        <p:nvSpPr>
          <p:cNvPr id="26" name="TextBox 25">
            <a:extLst>
              <a:ext uri="{FF2B5EF4-FFF2-40B4-BE49-F238E27FC236}">
                <a16:creationId xmlns:a16="http://schemas.microsoft.com/office/drawing/2014/main" id="{61236554-AF92-45E8-3B04-AC2C06331888}"/>
              </a:ext>
            </a:extLst>
          </p:cNvPr>
          <p:cNvSpPr txBox="1"/>
          <p:nvPr/>
        </p:nvSpPr>
        <p:spPr>
          <a:xfrm>
            <a:off x="11479748" y="2949169"/>
            <a:ext cx="572171"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روش</a:t>
            </a:r>
            <a:endParaRPr lang="en-US" sz="1400" dirty="0">
              <a:solidFill>
                <a:schemeClr val="tx1">
                  <a:lumMod val="65000"/>
                  <a:lumOff val="35000"/>
                </a:schemeClr>
              </a:solidFill>
              <a:cs typeface="B Yekan" panose="00000400000000000000" pitchFamily="2" charset="-78"/>
            </a:endParaRPr>
          </a:p>
        </p:txBody>
      </p:sp>
      <p:sp>
        <p:nvSpPr>
          <p:cNvPr id="27" name="TextBox 26">
            <a:extLst>
              <a:ext uri="{FF2B5EF4-FFF2-40B4-BE49-F238E27FC236}">
                <a16:creationId xmlns:a16="http://schemas.microsoft.com/office/drawing/2014/main" id="{ECEA68FB-ADC4-6FB7-7C89-F2A9886E7211}"/>
              </a:ext>
            </a:extLst>
          </p:cNvPr>
          <p:cNvSpPr txBox="1"/>
          <p:nvPr/>
        </p:nvSpPr>
        <p:spPr>
          <a:xfrm>
            <a:off x="11479748" y="3922458"/>
            <a:ext cx="572171"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تجزیه</a:t>
            </a:r>
            <a:endParaRPr lang="en-US" sz="1400" dirty="0">
              <a:solidFill>
                <a:schemeClr val="tx1">
                  <a:lumMod val="65000"/>
                  <a:lumOff val="35000"/>
                </a:schemeClr>
              </a:solidFill>
              <a:cs typeface="B Yekan" panose="00000400000000000000" pitchFamily="2" charset="-78"/>
            </a:endParaRPr>
          </a:p>
        </p:txBody>
      </p:sp>
      <p:sp>
        <p:nvSpPr>
          <p:cNvPr id="28" name="TextBox 27">
            <a:extLst>
              <a:ext uri="{FF2B5EF4-FFF2-40B4-BE49-F238E27FC236}">
                <a16:creationId xmlns:a16="http://schemas.microsoft.com/office/drawing/2014/main" id="{6511418E-374A-1529-17E5-E3E94D5104D9}"/>
              </a:ext>
            </a:extLst>
          </p:cNvPr>
          <p:cNvSpPr txBox="1"/>
          <p:nvPr/>
        </p:nvSpPr>
        <p:spPr>
          <a:xfrm>
            <a:off x="11526182" y="4894368"/>
            <a:ext cx="479303"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بحث</a:t>
            </a:r>
            <a:endParaRPr lang="en-US" sz="1400" dirty="0">
              <a:solidFill>
                <a:schemeClr val="tx1">
                  <a:lumMod val="65000"/>
                  <a:lumOff val="35000"/>
                </a:schemeClr>
              </a:solidFill>
              <a:cs typeface="B Yekan" panose="00000400000000000000" pitchFamily="2" charset="-78"/>
            </a:endParaRPr>
          </a:p>
        </p:txBody>
      </p:sp>
      <p:sp>
        <p:nvSpPr>
          <p:cNvPr id="29" name="TextBox 28">
            <a:extLst>
              <a:ext uri="{FF2B5EF4-FFF2-40B4-BE49-F238E27FC236}">
                <a16:creationId xmlns:a16="http://schemas.microsoft.com/office/drawing/2014/main" id="{F60CBE55-264F-D5C9-C9C3-C6FE924386F4}"/>
              </a:ext>
            </a:extLst>
          </p:cNvPr>
          <p:cNvSpPr txBox="1"/>
          <p:nvPr/>
        </p:nvSpPr>
        <p:spPr>
          <a:xfrm>
            <a:off x="11499788" y="5866278"/>
            <a:ext cx="532090"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منابع</a:t>
            </a:r>
            <a:endParaRPr lang="en-US" sz="1400" dirty="0">
              <a:solidFill>
                <a:schemeClr val="tx1">
                  <a:lumMod val="65000"/>
                  <a:lumOff val="35000"/>
                </a:schemeClr>
              </a:solidFill>
              <a:cs typeface="B Yekan" panose="00000400000000000000" pitchFamily="2" charset="-78"/>
            </a:endParaRPr>
          </a:p>
        </p:txBody>
      </p:sp>
      <p:sp>
        <p:nvSpPr>
          <p:cNvPr id="30" name="Rectangle: Rounded Corners 29">
            <a:extLst>
              <a:ext uri="{FF2B5EF4-FFF2-40B4-BE49-F238E27FC236}">
                <a16:creationId xmlns:a16="http://schemas.microsoft.com/office/drawing/2014/main" id="{47D3A1C6-3271-C352-4205-11616F96D388}"/>
              </a:ext>
            </a:extLst>
          </p:cNvPr>
          <p:cNvSpPr/>
          <p:nvPr/>
        </p:nvSpPr>
        <p:spPr>
          <a:xfrm rot="10800000">
            <a:off x="11570639" y="72981"/>
            <a:ext cx="390388" cy="403087"/>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t>ر</a:t>
            </a:r>
            <a:endParaRPr lang="en-US" dirty="0"/>
          </a:p>
        </p:txBody>
      </p:sp>
      <p:sp>
        <p:nvSpPr>
          <p:cNvPr id="31" name="Rectangle: Rounded Corners 30">
            <a:extLst>
              <a:ext uri="{FF2B5EF4-FFF2-40B4-BE49-F238E27FC236}">
                <a16:creationId xmlns:a16="http://schemas.microsoft.com/office/drawing/2014/main" id="{7262C4EF-75E3-6576-CD75-326C0DD9DB7F}"/>
              </a:ext>
            </a:extLst>
          </p:cNvPr>
          <p:cNvSpPr/>
          <p:nvPr/>
        </p:nvSpPr>
        <p:spPr>
          <a:xfrm rot="10800000">
            <a:off x="11562200" y="6386965"/>
            <a:ext cx="390388" cy="403087"/>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Shape 31">
            <a:extLst>
              <a:ext uri="{FF2B5EF4-FFF2-40B4-BE49-F238E27FC236}">
                <a16:creationId xmlns:a16="http://schemas.microsoft.com/office/drawing/2014/main" id="{22CFC601-2D30-1CBE-D9B6-7BED050F8FF5}"/>
              </a:ext>
            </a:extLst>
          </p:cNvPr>
          <p:cNvSpPr/>
          <p:nvPr/>
        </p:nvSpPr>
        <p:spPr>
          <a:xfrm rot="5400000">
            <a:off x="11669929" y="213109"/>
            <a:ext cx="215835" cy="315469"/>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3" name="Freeform: Shape 32">
            <a:extLst>
              <a:ext uri="{FF2B5EF4-FFF2-40B4-BE49-F238E27FC236}">
                <a16:creationId xmlns:a16="http://schemas.microsoft.com/office/drawing/2014/main" id="{967D5443-32DC-5FD3-AEB8-405665ACFF33}"/>
              </a:ext>
            </a:extLst>
          </p:cNvPr>
          <p:cNvSpPr/>
          <p:nvPr/>
        </p:nvSpPr>
        <p:spPr>
          <a:xfrm rot="5400000">
            <a:off x="11657915" y="6529143"/>
            <a:ext cx="215835" cy="315469"/>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5" name="Picture 34">
            <a:hlinkClick r:id="" action="ppaction://hlinkshowjump?jump=firstslide"/>
            <a:extLst>
              <a:ext uri="{FF2B5EF4-FFF2-40B4-BE49-F238E27FC236}">
                <a16:creationId xmlns:a16="http://schemas.microsoft.com/office/drawing/2014/main" id="{939401E2-7EE0-C22C-005F-00711E2BDA30}"/>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604485" y="113967"/>
            <a:ext cx="319265" cy="319265"/>
          </a:xfrm>
          <a:prstGeom prst="rect">
            <a:avLst/>
          </a:prstGeom>
        </p:spPr>
      </p:pic>
      <p:sp>
        <p:nvSpPr>
          <p:cNvPr id="36" name="TextBox 35">
            <a:extLst>
              <a:ext uri="{FF2B5EF4-FFF2-40B4-BE49-F238E27FC236}">
                <a16:creationId xmlns:a16="http://schemas.microsoft.com/office/drawing/2014/main" id="{D9C28FB8-448F-8D31-21CC-888EEAC033ED}"/>
              </a:ext>
            </a:extLst>
          </p:cNvPr>
          <p:cNvSpPr txBox="1"/>
          <p:nvPr/>
        </p:nvSpPr>
        <p:spPr>
          <a:xfrm>
            <a:off x="11530236" y="6388859"/>
            <a:ext cx="467762" cy="338554"/>
          </a:xfrm>
          <a:prstGeom prst="rect">
            <a:avLst/>
          </a:prstGeom>
          <a:noFill/>
        </p:spPr>
        <p:txBody>
          <a:bodyPr wrap="square" rtlCol="0">
            <a:spAutoFit/>
          </a:bodyPr>
          <a:lstStyle/>
          <a:p>
            <a:pPr algn="ctr"/>
            <a:r>
              <a:rPr lang="fa-IR" sz="1600" dirty="0">
                <a:solidFill>
                  <a:schemeClr val="tx1">
                    <a:lumMod val="65000"/>
                    <a:lumOff val="35000"/>
                  </a:schemeClr>
                </a:solidFill>
                <a:cs typeface="B Yekan" panose="00000400000000000000" pitchFamily="2" charset="-78"/>
              </a:rPr>
              <a:t>18</a:t>
            </a:r>
            <a:endParaRPr lang="en-US" sz="1600" dirty="0">
              <a:solidFill>
                <a:schemeClr val="tx1">
                  <a:lumMod val="65000"/>
                  <a:lumOff val="35000"/>
                </a:schemeClr>
              </a:solidFill>
              <a:cs typeface="B Yekan" panose="00000400000000000000" pitchFamily="2" charset="-78"/>
            </a:endParaRPr>
          </a:p>
        </p:txBody>
      </p:sp>
      <p:sp>
        <p:nvSpPr>
          <p:cNvPr id="41" name="Oval 40">
            <a:extLst>
              <a:ext uri="{FF2B5EF4-FFF2-40B4-BE49-F238E27FC236}">
                <a16:creationId xmlns:a16="http://schemas.microsoft.com/office/drawing/2014/main" id="{B9A933BC-6523-CE18-1869-964570A929E9}"/>
              </a:ext>
            </a:extLst>
          </p:cNvPr>
          <p:cNvSpPr/>
          <p:nvPr/>
        </p:nvSpPr>
        <p:spPr>
          <a:xfrm>
            <a:off x="11129538" y="5784736"/>
            <a:ext cx="210393" cy="210393"/>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9" name="Picture 38">
            <a:extLst>
              <a:ext uri="{FF2B5EF4-FFF2-40B4-BE49-F238E27FC236}">
                <a16:creationId xmlns:a16="http://schemas.microsoft.com/office/drawing/2014/main" id="{C0F72914-13A3-191D-CEF7-5F943C7F59D5}"/>
              </a:ext>
            </a:extLst>
          </p:cNvPr>
          <p:cNvPicPr>
            <a:picLocks noChangeAspect="1"/>
          </p:cNvPicPr>
          <p:nvPr/>
        </p:nvPicPr>
        <p:blipFill>
          <a:blip r:embed="rId10"/>
          <a:stretch>
            <a:fillRect/>
          </a:stretch>
        </p:blipFill>
        <p:spPr>
          <a:xfrm>
            <a:off x="1329615" y="4913986"/>
            <a:ext cx="8710546" cy="742538"/>
          </a:xfrm>
          <a:custGeom>
            <a:avLst/>
            <a:gdLst>
              <a:gd name="connsiteX0" fmla="*/ 37 w 8710546"/>
              <a:gd name="connsiteY0" fmla="*/ 241 h 742538"/>
              <a:gd name="connsiteX1" fmla="*/ 8710583 w 8710546"/>
              <a:gd name="connsiteY1" fmla="*/ 241 h 742538"/>
              <a:gd name="connsiteX2" fmla="*/ 8710583 w 8710546"/>
              <a:gd name="connsiteY2" fmla="*/ 742780 h 742538"/>
              <a:gd name="connsiteX3" fmla="*/ 37 w 8710546"/>
              <a:gd name="connsiteY3" fmla="*/ 742780 h 742538"/>
            </a:gdLst>
            <a:ahLst/>
            <a:cxnLst>
              <a:cxn ang="0">
                <a:pos x="connsiteX0" y="connsiteY0"/>
              </a:cxn>
              <a:cxn ang="0">
                <a:pos x="connsiteX1" y="connsiteY1"/>
              </a:cxn>
              <a:cxn ang="0">
                <a:pos x="connsiteX2" y="connsiteY2"/>
              </a:cxn>
              <a:cxn ang="0">
                <a:pos x="connsiteX3" y="connsiteY3"/>
              </a:cxn>
            </a:cxnLst>
            <a:rect l="l" t="t" r="r" b="b"/>
            <a:pathLst>
              <a:path w="8710546" h="742538">
                <a:moveTo>
                  <a:pt x="37" y="241"/>
                </a:moveTo>
                <a:lnTo>
                  <a:pt x="8710583" y="241"/>
                </a:lnTo>
                <a:lnTo>
                  <a:pt x="8710583" y="742780"/>
                </a:lnTo>
                <a:lnTo>
                  <a:pt x="37" y="742780"/>
                </a:lnTo>
                <a:close/>
              </a:path>
            </a:pathLst>
          </a:custGeom>
        </p:spPr>
      </p:pic>
      <p:sp>
        <p:nvSpPr>
          <p:cNvPr id="40" name="Freeform: Shape 39">
            <a:extLst>
              <a:ext uri="{FF2B5EF4-FFF2-40B4-BE49-F238E27FC236}">
                <a16:creationId xmlns:a16="http://schemas.microsoft.com/office/drawing/2014/main" id="{11DABAA5-6EBF-77DB-91FC-3483DD204357}"/>
              </a:ext>
            </a:extLst>
          </p:cNvPr>
          <p:cNvSpPr/>
          <p:nvPr/>
        </p:nvSpPr>
        <p:spPr>
          <a:xfrm>
            <a:off x="826662" y="4921425"/>
            <a:ext cx="9645002" cy="14279"/>
          </a:xfrm>
          <a:custGeom>
            <a:avLst/>
            <a:gdLst>
              <a:gd name="connsiteX0" fmla="*/ 0 w 9645002"/>
              <a:gd name="connsiteY0" fmla="*/ 0 h 14279"/>
              <a:gd name="connsiteX1" fmla="*/ 9645002 w 9645002"/>
              <a:gd name="connsiteY1" fmla="*/ 0 h 14279"/>
            </a:gdLst>
            <a:ahLst/>
            <a:cxnLst>
              <a:cxn ang="0">
                <a:pos x="connsiteX0" y="connsiteY0"/>
              </a:cxn>
              <a:cxn ang="0">
                <a:pos x="connsiteX1" y="connsiteY1"/>
              </a:cxn>
            </a:cxnLst>
            <a:rect l="l" t="t" r="r" b="b"/>
            <a:pathLst>
              <a:path w="9645002" h="14279">
                <a:moveTo>
                  <a:pt x="0" y="0"/>
                </a:moveTo>
                <a:lnTo>
                  <a:pt x="9645002" y="0"/>
                </a:lnTo>
              </a:path>
            </a:pathLst>
          </a:custGeom>
          <a:ln w="42801" cap="rnd">
            <a:solidFill>
              <a:schemeClr val="tx1">
                <a:lumMod val="65000"/>
                <a:lumOff val="35000"/>
              </a:schemeClr>
            </a:solidFill>
            <a:prstDash val="solid"/>
            <a:miter/>
          </a:ln>
        </p:spPr>
        <p:txBody>
          <a:bodyPr rtlCol="0" anchor="ctr"/>
          <a:lstStyle/>
          <a:p>
            <a:endParaRPr lang="en-US"/>
          </a:p>
        </p:txBody>
      </p:sp>
      <p:pic>
        <p:nvPicPr>
          <p:cNvPr id="42" name="Picture 41">
            <a:extLst>
              <a:ext uri="{FF2B5EF4-FFF2-40B4-BE49-F238E27FC236}">
                <a16:creationId xmlns:a16="http://schemas.microsoft.com/office/drawing/2014/main" id="{1B7837FC-EAB4-48F7-5202-EBB32245ECD0}"/>
              </a:ext>
            </a:extLst>
          </p:cNvPr>
          <p:cNvPicPr>
            <a:picLocks noChangeAspect="1"/>
          </p:cNvPicPr>
          <p:nvPr/>
        </p:nvPicPr>
        <p:blipFill>
          <a:blip r:embed="rId11"/>
          <a:stretch>
            <a:fillRect/>
          </a:stretch>
        </p:blipFill>
        <p:spPr>
          <a:xfrm>
            <a:off x="10083002" y="1829594"/>
            <a:ext cx="642581" cy="1499356"/>
          </a:xfrm>
          <a:custGeom>
            <a:avLst/>
            <a:gdLst>
              <a:gd name="connsiteX0" fmla="*/ 650 w 642581"/>
              <a:gd name="connsiteY0" fmla="*/ 25 h 1499356"/>
              <a:gd name="connsiteX1" fmla="*/ 643231 w 642581"/>
              <a:gd name="connsiteY1" fmla="*/ 25 h 1499356"/>
              <a:gd name="connsiteX2" fmla="*/ 643231 w 642581"/>
              <a:gd name="connsiteY2" fmla="*/ 1499382 h 1499356"/>
              <a:gd name="connsiteX3" fmla="*/ 650 w 642581"/>
              <a:gd name="connsiteY3" fmla="*/ 1499382 h 1499356"/>
            </a:gdLst>
            <a:ahLst/>
            <a:cxnLst>
              <a:cxn ang="0">
                <a:pos x="connsiteX0" y="connsiteY0"/>
              </a:cxn>
              <a:cxn ang="0">
                <a:pos x="connsiteX1" y="connsiteY1"/>
              </a:cxn>
              <a:cxn ang="0">
                <a:pos x="connsiteX2" y="connsiteY2"/>
              </a:cxn>
              <a:cxn ang="0">
                <a:pos x="connsiteX3" y="connsiteY3"/>
              </a:cxn>
            </a:cxnLst>
            <a:rect l="l" t="t" r="r" b="b"/>
            <a:pathLst>
              <a:path w="642581" h="1499356">
                <a:moveTo>
                  <a:pt x="650" y="25"/>
                </a:moveTo>
                <a:lnTo>
                  <a:pt x="643231" y="25"/>
                </a:lnTo>
                <a:lnTo>
                  <a:pt x="643231" y="1499382"/>
                </a:lnTo>
                <a:lnTo>
                  <a:pt x="650" y="1499382"/>
                </a:lnTo>
                <a:close/>
              </a:path>
            </a:pathLst>
          </a:custGeom>
        </p:spPr>
      </p:pic>
      <p:pic>
        <p:nvPicPr>
          <p:cNvPr id="43" name="Picture 42">
            <a:extLst>
              <a:ext uri="{FF2B5EF4-FFF2-40B4-BE49-F238E27FC236}">
                <a16:creationId xmlns:a16="http://schemas.microsoft.com/office/drawing/2014/main" id="{A0053D20-DA7C-8E92-266C-37DF8994B821}"/>
              </a:ext>
            </a:extLst>
          </p:cNvPr>
          <p:cNvPicPr>
            <a:picLocks noChangeAspect="1"/>
          </p:cNvPicPr>
          <p:nvPr/>
        </p:nvPicPr>
        <p:blipFill>
          <a:blip r:embed="rId12"/>
          <a:stretch>
            <a:fillRect/>
          </a:stretch>
        </p:blipFill>
        <p:spPr>
          <a:xfrm>
            <a:off x="8112420" y="1501164"/>
            <a:ext cx="642581" cy="1613592"/>
          </a:xfrm>
          <a:custGeom>
            <a:avLst/>
            <a:gdLst>
              <a:gd name="connsiteX0" fmla="*/ 512 w 642581"/>
              <a:gd name="connsiteY0" fmla="*/ 2 h 1613592"/>
              <a:gd name="connsiteX1" fmla="*/ 643093 w 642581"/>
              <a:gd name="connsiteY1" fmla="*/ 2 h 1613592"/>
              <a:gd name="connsiteX2" fmla="*/ 643093 w 642581"/>
              <a:gd name="connsiteY2" fmla="*/ 1613595 h 1613592"/>
              <a:gd name="connsiteX3" fmla="*/ 512 w 642581"/>
              <a:gd name="connsiteY3" fmla="*/ 1613595 h 1613592"/>
            </a:gdLst>
            <a:ahLst/>
            <a:cxnLst>
              <a:cxn ang="0">
                <a:pos x="connsiteX0" y="connsiteY0"/>
              </a:cxn>
              <a:cxn ang="0">
                <a:pos x="connsiteX1" y="connsiteY1"/>
              </a:cxn>
              <a:cxn ang="0">
                <a:pos x="connsiteX2" y="connsiteY2"/>
              </a:cxn>
              <a:cxn ang="0">
                <a:pos x="connsiteX3" y="connsiteY3"/>
              </a:cxn>
            </a:cxnLst>
            <a:rect l="l" t="t" r="r" b="b"/>
            <a:pathLst>
              <a:path w="642581" h="1613592">
                <a:moveTo>
                  <a:pt x="512" y="2"/>
                </a:moveTo>
                <a:lnTo>
                  <a:pt x="643093" y="2"/>
                </a:lnTo>
                <a:lnTo>
                  <a:pt x="643093" y="1613595"/>
                </a:lnTo>
                <a:lnTo>
                  <a:pt x="512" y="1613595"/>
                </a:lnTo>
                <a:close/>
              </a:path>
            </a:pathLst>
          </a:custGeom>
        </p:spPr>
      </p:pic>
      <p:pic>
        <p:nvPicPr>
          <p:cNvPr id="44" name="Picture 43">
            <a:extLst>
              <a:ext uri="{FF2B5EF4-FFF2-40B4-BE49-F238E27FC236}">
                <a16:creationId xmlns:a16="http://schemas.microsoft.com/office/drawing/2014/main" id="{D4235FBD-F37A-31C8-A3D5-65E05A294F3D}"/>
              </a:ext>
            </a:extLst>
          </p:cNvPr>
          <p:cNvPicPr>
            <a:picLocks noChangeAspect="1"/>
          </p:cNvPicPr>
          <p:nvPr/>
        </p:nvPicPr>
        <p:blipFill>
          <a:blip r:embed="rId13"/>
          <a:stretch>
            <a:fillRect/>
          </a:stretch>
        </p:blipFill>
        <p:spPr>
          <a:xfrm>
            <a:off x="6256074" y="1815315"/>
            <a:ext cx="656860" cy="1613592"/>
          </a:xfrm>
          <a:custGeom>
            <a:avLst/>
            <a:gdLst>
              <a:gd name="connsiteX0" fmla="*/ 382 w 656860"/>
              <a:gd name="connsiteY0" fmla="*/ 24 h 1613592"/>
              <a:gd name="connsiteX1" fmla="*/ 657243 w 656860"/>
              <a:gd name="connsiteY1" fmla="*/ 24 h 1613592"/>
              <a:gd name="connsiteX2" fmla="*/ 657243 w 656860"/>
              <a:gd name="connsiteY2" fmla="*/ 1613617 h 1613592"/>
              <a:gd name="connsiteX3" fmla="*/ 382 w 656860"/>
              <a:gd name="connsiteY3" fmla="*/ 1613617 h 1613592"/>
            </a:gdLst>
            <a:ahLst/>
            <a:cxnLst>
              <a:cxn ang="0">
                <a:pos x="connsiteX0" y="connsiteY0"/>
              </a:cxn>
              <a:cxn ang="0">
                <a:pos x="connsiteX1" y="connsiteY1"/>
              </a:cxn>
              <a:cxn ang="0">
                <a:pos x="connsiteX2" y="connsiteY2"/>
              </a:cxn>
              <a:cxn ang="0">
                <a:pos x="connsiteX3" y="connsiteY3"/>
              </a:cxn>
            </a:cxnLst>
            <a:rect l="l" t="t" r="r" b="b"/>
            <a:pathLst>
              <a:path w="656860" h="1613592">
                <a:moveTo>
                  <a:pt x="382" y="24"/>
                </a:moveTo>
                <a:lnTo>
                  <a:pt x="657243" y="24"/>
                </a:lnTo>
                <a:lnTo>
                  <a:pt x="657243" y="1613617"/>
                </a:lnTo>
                <a:lnTo>
                  <a:pt x="382" y="1613617"/>
                </a:lnTo>
                <a:close/>
              </a:path>
            </a:pathLst>
          </a:custGeom>
        </p:spPr>
      </p:pic>
      <p:pic>
        <p:nvPicPr>
          <p:cNvPr id="45" name="Picture 44">
            <a:extLst>
              <a:ext uri="{FF2B5EF4-FFF2-40B4-BE49-F238E27FC236}">
                <a16:creationId xmlns:a16="http://schemas.microsoft.com/office/drawing/2014/main" id="{6FA74D26-C2C7-CECC-D417-25BE27ACB99D}"/>
              </a:ext>
            </a:extLst>
          </p:cNvPr>
          <p:cNvPicPr>
            <a:picLocks noChangeAspect="1"/>
          </p:cNvPicPr>
          <p:nvPr/>
        </p:nvPicPr>
        <p:blipFill>
          <a:blip r:embed="rId14"/>
          <a:stretch>
            <a:fillRect/>
          </a:stretch>
        </p:blipFill>
        <p:spPr>
          <a:xfrm>
            <a:off x="4371169" y="1601121"/>
            <a:ext cx="656860" cy="1613592"/>
          </a:xfrm>
          <a:custGeom>
            <a:avLst/>
            <a:gdLst>
              <a:gd name="connsiteX0" fmla="*/ 250 w 656860"/>
              <a:gd name="connsiteY0" fmla="*/ 9 h 1613592"/>
              <a:gd name="connsiteX1" fmla="*/ 657111 w 656860"/>
              <a:gd name="connsiteY1" fmla="*/ 9 h 1613592"/>
              <a:gd name="connsiteX2" fmla="*/ 657111 w 656860"/>
              <a:gd name="connsiteY2" fmla="*/ 1613602 h 1613592"/>
              <a:gd name="connsiteX3" fmla="*/ 250 w 656860"/>
              <a:gd name="connsiteY3" fmla="*/ 1613602 h 1613592"/>
            </a:gdLst>
            <a:ahLst/>
            <a:cxnLst>
              <a:cxn ang="0">
                <a:pos x="connsiteX0" y="connsiteY0"/>
              </a:cxn>
              <a:cxn ang="0">
                <a:pos x="connsiteX1" y="connsiteY1"/>
              </a:cxn>
              <a:cxn ang="0">
                <a:pos x="connsiteX2" y="connsiteY2"/>
              </a:cxn>
              <a:cxn ang="0">
                <a:pos x="connsiteX3" y="connsiteY3"/>
              </a:cxn>
            </a:cxnLst>
            <a:rect l="l" t="t" r="r" b="b"/>
            <a:pathLst>
              <a:path w="656860" h="1613592">
                <a:moveTo>
                  <a:pt x="250" y="9"/>
                </a:moveTo>
                <a:lnTo>
                  <a:pt x="657111" y="9"/>
                </a:lnTo>
                <a:lnTo>
                  <a:pt x="657111" y="1613602"/>
                </a:lnTo>
                <a:lnTo>
                  <a:pt x="250" y="1613602"/>
                </a:lnTo>
                <a:close/>
              </a:path>
            </a:pathLst>
          </a:custGeom>
        </p:spPr>
      </p:pic>
      <p:pic>
        <p:nvPicPr>
          <p:cNvPr id="46" name="Picture 45">
            <a:extLst>
              <a:ext uri="{FF2B5EF4-FFF2-40B4-BE49-F238E27FC236}">
                <a16:creationId xmlns:a16="http://schemas.microsoft.com/office/drawing/2014/main" id="{D33904B2-FA1A-E5B9-B906-7428B0727CE0}"/>
              </a:ext>
            </a:extLst>
          </p:cNvPr>
          <p:cNvPicPr>
            <a:picLocks noChangeAspect="1"/>
          </p:cNvPicPr>
          <p:nvPr/>
        </p:nvPicPr>
        <p:blipFill>
          <a:blip r:embed="rId15"/>
          <a:stretch>
            <a:fillRect/>
          </a:stretch>
        </p:blipFill>
        <p:spPr>
          <a:xfrm>
            <a:off x="2357747" y="1815315"/>
            <a:ext cx="656860" cy="1613592"/>
          </a:xfrm>
          <a:custGeom>
            <a:avLst/>
            <a:gdLst>
              <a:gd name="connsiteX0" fmla="*/ 109 w 656860"/>
              <a:gd name="connsiteY0" fmla="*/ 24 h 1613592"/>
              <a:gd name="connsiteX1" fmla="*/ 656970 w 656860"/>
              <a:gd name="connsiteY1" fmla="*/ 24 h 1613592"/>
              <a:gd name="connsiteX2" fmla="*/ 656970 w 656860"/>
              <a:gd name="connsiteY2" fmla="*/ 1613617 h 1613592"/>
              <a:gd name="connsiteX3" fmla="*/ 109 w 656860"/>
              <a:gd name="connsiteY3" fmla="*/ 1613617 h 1613592"/>
            </a:gdLst>
            <a:ahLst/>
            <a:cxnLst>
              <a:cxn ang="0">
                <a:pos x="connsiteX0" y="connsiteY0"/>
              </a:cxn>
              <a:cxn ang="0">
                <a:pos x="connsiteX1" y="connsiteY1"/>
              </a:cxn>
              <a:cxn ang="0">
                <a:pos x="connsiteX2" y="connsiteY2"/>
              </a:cxn>
              <a:cxn ang="0">
                <a:pos x="connsiteX3" y="connsiteY3"/>
              </a:cxn>
            </a:cxnLst>
            <a:rect l="l" t="t" r="r" b="b"/>
            <a:pathLst>
              <a:path w="656860" h="1613592">
                <a:moveTo>
                  <a:pt x="109" y="24"/>
                </a:moveTo>
                <a:lnTo>
                  <a:pt x="656970" y="24"/>
                </a:lnTo>
                <a:lnTo>
                  <a:pt x="656970" y="1613617"/>
                </a:lnTo>
                <a:lnTo>
                  <a:pt x="109" y="1613617"/>
                </a:lnTo>
                <a:close/>
              </a:path>
            </a:pathLst>
          </a:custGeom>
        </p:spPr>
      </p:pic>
      <p:grpSp>
        <p:nvGrpSpPr>
          <p:cNvPr id="47" name="Graphic 36">
            <a:extLst>
              <a:ext uri="{FF2B5EF4-FFF2-40B4-BE49-F238E27FC236}">
                <a16:creationId xmlns:a16="http://schemas.microsoft.com/office/drawing/2014/main" id="{F1D1FFB2-D511-A711-435C-8AB9190ECC00}"/>
              </a:ext>
            </a:extLst>
          </p:cNvPr>
          <p:cNvGrpSpPr/>
          <p:nvPr/>
        </p:nvGrpSpPr>
        <p:grpSpPr>
          <a:xfrm>
            <a:off x="2929616" y="1509462"/>
            <a:ext cx="1634298" cy="1670996"/>
            <a:chOff x="2929616" y="992624"/>
            <a:chExt cx="1634298" cy="1670996"/>
          </a:xfrm>
        </p:grpSpPr>
        <p:sp>
          <p:nvSpPr>
            <p:cNvPr id="48" name="Freeform: Shape 47">
              <a:extLst>
                <a:ext uri="{FF2B5EF4-FFF2-40B4-BE49-F238E27FC236}">
                  <a16:creationId xmlns:a16="http://schemas.microsoft.com/office/drawing/2014/main" id="{37CB74CA-E482-6589-11A5-E98D8DF164F6}"/>
                </a:ext>
              </a:extLst>
            </p:cNvPr>
            <p:cNvSpPr/>
            <p:nvPr/>
          </p:nvSpPr>
          <p:spPr>
            <a:xfrm>
              <a:off x="2929616" y="1051456"/>
              <a:ext cx="1634298" cy="1612164"/>
            </a:xfrm>
            <a:custGeom>
              <a:avLst/>
              <a:gdLst>
                <a:gd name="connsiteX0" fmla="*/ 0 w 1634298"/>
                <a:gd name="connsiteY0" fmla="*/ 1572182 h 1612164"/>
                <a:gd name="connsiteX1" fmla="*/ 1634298 w 1634298"/>
                <a:gd name="connsiteY1" fmla="*/ 1612165 h 1612164"/>
                <a:gd name="connsiteX2" fmla="*/ 1561044 w 1634298"/>
                <a:gd name="connsiteY2" fmla="*/ 0 h 1612164"/>
              </a:gdLst>
              <a:ahLst/>
              <a:cxnLst>
                <a:cxn ang="0">
                  <a:pos x="connsiteX0" y="connsiteY0"/>
                </a:cxn>
                <a:cxn ang="0">
                  <a:pos x="connsiteX1" y="connsiteY1"/>
                </a:cxn>
                <a:cxn ang="0">
                  <a:pos x="connsiteX2" y="connsiteY2"/>
                </a:cxn>
              </a:cxnLst>
              <a:rect l="l" t="t" r="r" b="b"/>
              <a:pathLst>
                <a:path w="1634298" h="1612164">
                  <a:moveTo>
                    <a:pt x="0" y="1572182"/>
                  </a:moveTo>
                  <a:lnTo>
                    <a:pt x="1634298" y="1612165"/>
                  </a:lnTo>
                  <a:lnTo>
                    <a:pt x="1561044" y="0"/>
                  </a:lnTo>
                  <a:close/>
                </a:path>
              </a:pathLst>
            </a:custGeom>
            <a:solidFill>
              <a:srgbClr val="25C5D9"/>
            </a:solidFill>
            <a:ln w="14267"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CE8C1AF5-C85F-8900-E9A6-C11D5BAE5E66}"/>
                </a:ext>
              </a:extLst>
            </p:cNvPr>
            <p:cNvSpPr/>
            <p:nvPr/>
          </p:nvSpPr>
          <p:spPr>
            <a:xfrm>
              <a:off x="2929616" y="992624"/>
              <a:ext cx="1561044" cy="1631014"/>
            </a:xfrm>
            <a:custGeom>
              <a:avLst/>
              <a:gdLst>
                <a:gd name="connsiteX0" fmla="*/ 1509352 w 1561044"/>
                <a:gd name="connsiteY0" fmla="*/ 1623589 h 1631014"/>
                <a:gd name="connsiteX1" fmla="*/ 0 w 1561044"/>
                <a:gd name="connsiteY1" fmla="*/ 1631014 h 1631014"/>
                <a:gd name="connsiteX2" fmla="*/ 147937 w 1561044"/>
                <a:gd name="connsiteY2" fmla="*/ 0 h 1631014"/>
                <a:gd name="connsiteX3" fmla="*/ 1561044 w 1561044"/>
                <a:gd name="connsiteY3" fmla="*/ 58832 h 1631014"/>
              </a:gdLst>
              <a:ahLst/>
              <a:cxnLst>
                <a:cxn ang="0">
                  <a:pos x="connsiteX0" y="connsiteY0"/>
                </a:cxn>
                <a:cxn ang="0">
                  <a:pos x="connsiteX1" y="connsiteY1"/>
                </a:cxn>
                <a:cxn ang="0">
                  <a:pos x="connsiteX2" y="connsiteY2"/>
                </a:cxn>
                <a:cxn ang="0">
                  <a:pos x="connsiteX3" y="connsiteY3"/>
                </a:cxn>
              </a:cxnLst>
              <a:rect l="l" t="t" r="r" b="b"/>
              <a:pathLst>
                <a:path w="1561044" h="1631014">
                  <a:moveTo>
                    <a:pt x="1509352" y="1623589"/>
                  </a:moveTo>
                  <a:lnTo>
                    <a:pt x="0" y="1631014"/>
                  </a:lnTo>
                  <a:lnTo>
                    <a:pt x="147937" y="0"/>
                  </a:lnTo>
                  <a:lnTo>
                    <a:pt x="1561044" y="58832"/>
                  </a:lnTo>
                  <a:close/>
                </a:path>
              </a:pathLst>
            </a:custGeom>
            <a:solidFill>
              <a:srgbClr val="FFFFFF"/>
            </a:solidFill>
            <a:ln w="14267" cap="flat">
              <a:noFill/>
              <a:prstDash val="solid"/>
              <a:miter/>
            </a:ln>
          </p:spPr>
          <p:txBody>
            <a:bodyPr rtlCol="0" anchor="ctr"/>
            <a:lstStyle/>
            <a:p>
              <a:endParaRPr lang="en-US"/>
            </a:p>
          </p:txBody>
        </p:sp>
      </p:grpSp>
      <p:grpSp>
        <p:nvGrpSpPr>
          <p:cNvPr id="50" name="Graphic 36">
            <a:extLst>
              <a:ext uri="{FF2B5EF4-FFF2-40B4-BE49-F238E27FC236}">
                <a16:creationId xmlns:a16="http://schemas.microsoft.com/office/drawing/2014/main" id="{41615CD8-C51E-7A88-F3BF-B18A9A729C32}"/>
              </a:ext>
            </a:extLst>
          </p:cNvPr>
          <p:cNvGrpSpPr/>
          <p:nvPr/>
        </p:nvGrpSpPr>
        <p:grpSpPr>
          <a:xfrm>
            <a:off x="1109683" y="1775633"/>
            <a:ext cx="1501783" cy="1643008"/>
            <a:chOff x="1109683" y="1258795"/>
            <a:chExt cx="1501783" cy="1643008"/>
          </a:xfrm>
        </p:grpSpPr>
        <p:sp>
          <p:nvSpPr>
            <p:cNvPr id="51" name="Freeform: Shape 50">
              <a:extLst>
                <a:ext uri="{FF2B5EF4-FFF2-40B4-BE49-F238E27FC236}">
                  <a16:creationId xmlns:a16="http://schemas.microsoft.com/office/drawing/2014/main" id="{DDFB7EE8-4884-3992-299E-75FA98E6CFCB}"/>
                </a:ext>
              </a:extLst>
            </p:cNvPr>
            <p:cNvSpPr/>
            <p:nvPr/>
          </p:nvSpPr>
          <p:spPr>
            <a:xfrm>
              <a:off x="1109683" y="1258795"/>
              <a:ext cx="1368555" cy="1566041"/>
            </a:xfrm>
            <a:custGeom>
              <a:avLst/>
              <a:gdLst>
                <a:gd name="connsiteX0" fmla="*/ 38269 w 1368555"/>
                <a:gd name="connsiteY0" fmla="*/ 1566042 h 1566041"/>
                <a:gd name="connsiteX1" fmla="*/ 0 w 1368555"/>
                <a:gd name="connsiteY1" fmla="*/ 0 h 1566041"/>
                <a:gd name="connsiteX2" fmla="*/ 1368555 w 1368555"/>
                <a:gd name="connsiteY2" fmla="*/ 4712 h 1566041"/>
              </a:gdLst>
              <a:ahLst/>
              <a:cxnLst>
                <a:cxn ang="0">
                  <a:pos x="connsiteX0" y="connsiteY0"/>
                </a:cxn>
                <a:cxn ang="0">
                  <a:pos x="connsiteX1" y="connsiteY1"/>
                </a:cxn>
                <a:cxn ang="0">
                  <a:pos x="connsiteX2" y="connsiteY2"/>
                </a:cxn>
              </a:cxnLst>
              <a:rect l="l" t="t" r="r" b="b"/>
              <a:pathLst>
                <a:path w="1368555" h="1566041">
                  <a:moveTo>
                    <a:pt x="38269" y="1566042"/>
                  </a:moveTo>
                  <a:lnTo>
                    <a:pt x="0" y="0"/>
                  </a:lnTo>
                  <a:lnTo>
                    <a:pt x="1368555" y="4712"/>
                  </a:lnTo>
                  <a:close/>
                </a:path>
              </a:pathLst>
            </a:custGeom>
            <a:solidFill>
              <a:srgbClr val="B2E3ED"/>
            </a:solidFill>
            <a:ln w="14267"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12A64AC9-7AC2-5116-C3A2-0B31BFA8BF17}"/>
                </a:ext>
              </a:extLst>
            </p:cNvPr>
            <p:cNvSpPr/>
            <p:nvPr/>
          </p:nvSpPr>
          <p:spPr>
            <a:xfrm>
              <a:off x="1147953" y="1263507"/>
              <a:ext cx="1463514" cy="1638296"/>
            </a:xfrm>
            <a:custGeom>
              <a:avLst/>
              <a:gdLst>
                <a:gd name="connsiteX0" fmla="*/ 1463515 w 1463514"/>
                <a:gd name="connsiteY0" fmla="*/ 1638297 h 1638296"/>
                <a:gd name="connsiteX1" fmla="*/ 0 w 1463514"/>
                <a:gd name="connsiteY1" fmla="*/ 1561330 h 1638296"/>
                <a:gd name="connsiteX2" fmla="*/ 96102 w 1463514"/>
                <a:gd name="connsiteY2" fmla="*/ 167071 h 1638296"/>
                <a:gd name="connsiteX3" fmla="*/ 1330286 w 1463514"/>
                <a:gd name="connsiteY3" fmla="*/ 0 h 1638296"/>
              </a:gdLst>
              <a:ahLst/>
              <a:cxnLst>
                <a:cxn ang="0">
                  <a:pos x="connsiteX0" y="connsiteY0"/>
                </a:cxn>
                <a:cxn ang="0">
                  <a:pos x="connsiteX1" y="connsiteY1"/>
                </a:cxn>
                <a:cxn ang="0">
                  <a:pos x="connsiteX2" y="connsiteY2"/>
                </a:cxn>
                <a:cxn ang="0">
                  <a:pos x="connsiteX3" y="connsiteY3"/>
                </a:cxn>
              </a:cxnLst>
              <a:rect l="l" t="t" r="r" b="b"/>
              <a:pathLst>
                <a:path w="1463514" h="1638296">
                  <a:moveTo>
                    <a:pt x="1463515" y="1638297"/>
                  </a:moveTo>
                  <a:lnTo>
                    <a:pt x="0" y="1561330"/>
                  </a:lnTo>
                  <a:lnTo>
                    <a:pt x="96102" y="167071"/>
                  </a:lnTo>
                  <a:lnTo>
                    <a:pt x="1330286" y="0"/>
                  </a:lnTo>
                  <a:close/>
                </a:path>
              </a:pathLst>
            </a:custGeom>
            <a:solidFill>
              <a:srgbClr val="FFFFFF"/>
            </a:solidFill>
            <a:ln w="14267" cap="flat">
              <a:noFill/>
              <a:prstDash val="solid"/>
              <a:miter/>
            </a:ln>
          </p:spPr>
          <p:txBody>
            <a:bodyPr rtlCol="0" anchor="ctr"/>
            <a:lstStyle/>
            <a:p>
              <a:endParaRPr lang="en-US"/>
            </a:p>
          </p:txBody>
        </p:sp>
      </p:grpSp>
      <p:grpSp>
        <p:nvGrpSpPr>
          <p:cNvPr id="53" name="Graphic 36">
            <a:extLst>
              <a:ext uri="{FF2B5EF4-FFF2-40B4-BE49-F238E27FC236}">
                <a16:creationId xmlns:a16="http://schemas.microsoft.com/office/drawing/2014/main" id="{16FA89A0-7A07-6550-BD41-C9CF70C1B0A5}"/>
              </a:ext>
            </a:extLst>
          </p:cNvPr>
          <p:cNvGrpSpPr/>
          <p:nvPr/>
        </p:nvGrpSpPr>
        <p:grpSpPr>
          <a:xfrm>
            <a:off x="8715703" y="1797338"/>
            <a:ext cx="1506068" cy="1519062"/>
            <a:chOff x="8715703" y="1280500"/>
            <a:chExt cx="1506068" cy="1519062"/>
          </a:xfrm>
        </p:grpSpPr>
        <p:sp>
          <p:nvSpPr>
            <p:cNvPr id="54" name="Freeform: Shape 53">
              <a:extLst>
                <a:ext uri="{FF2B5EF4-FFF2-40B4-BE49-F238E27FC236}">
                  <a16:creationId xmlns:a16="http://schemas.microsoft.com/office/drawing/2014/main" id="{A9693986-7CAF-ECCC-0E69-207F9631C84E}"/>
                </a:ext>
              </a:extLst>
            </p:cNvPr>
            <p:cNvSpPr/>
            <p:nvPr/>
          </p:nvSpPr>
          <p:spPr>
            <a:xfrm>
              <a:off x="8751545" y="1280500"/>
              <a:ext cx="1470226" cy="1519062"/>
            </a:xfrm>
            <a:custGeom>
              <a:avLst/>
              <a:gdLst>
                <a:gd name="connsiteX0" fmla="*/ 0 w 1470226"/>
                <a:gd name="connsiteY0" fmla="*/ 45552 h 1519062"/>
                <a:gd name="connsiteX1" fmla="*/ 1470226 w 1470226"/>
                <a:gd name="connsiteY1" fmla="*/ 0 h 1519062"/>
                <a:gd name="connsiteX2" fmla="*/ 1406968 w 1470226"/>
                <a:gd name="connsiteY2" fmla="*/ 1519062 h 1519062"/>
              </a:gdLst>
              <a:ahLst/>
              <a:cxnLst>
                <a:cxn ang="0">
                  <a:pos x="connsiteX0" y="connsiteY0"/>
                </a:cxn>
                <a:cxn ang="0">
                  <a:pos x="connsiteX1" y="connsiteY1"/>
                </a:cxn>
                <a:cxn ang="0">
                  <a:pos x="connsiteX2" y="connsiteY2"/>
                </a:cxn>
              </a:cxnLst>
              <a:rect l="l" t="t" r="r" b="b"/>
              <a:pathLst>
                <a:path w="1470226" h="1519062">
                  <a:moveTo>
                    <a:pt x="0" y="45552"/>
                  </a:moveTo>
                  <a:lnTo>
                    <a:pt x="1470226" y="0"/>
                  </a:lnTo>
                  <a:lnTo>
                    <a:pt x="1406968" y="1519062"/>
                  </a:lnTo>
                  <a:close/>
                </a:path>
              </a:pathLst>
            </a:custGeom>
            <a:solidFill>
              <a:srgbClr val="673BB6"/>
            </a:solidFill>
            <a:ln w="14267"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E91C5CD4-CBD0-5902-7FC7-02BB095B6F22}"/>
                </a:ext>
              </a:extLst>
            </p:cNvPr>
            <p:cNvSpPr/>
            <p:nvPr/>
          </p:nvSpPr>
          <p:spPr>
            <a:xfrm>
              <a:off x="8715703" y="1326052"/>
              <a:ext cx="1442809" cy="1473510"/>
            </a:xfrm>
            <a:custGeom>
              <a:avLst/>
              <a:gdLst>
                <a:gd name="connsiteX0" fmla="*/ 0 w 1442809"/>
                <a:gd name="connsiteY0" fmla="*/ 1473510 h 1473510"/>
                <a:gd name="connsiteX1" fmla="*/ 1442810 w 1442809"/>
                <a:gd name="connsiteY1" fmla="*/ 1473510 h 1473510"/>
                <a:gd name="connsiteX2" fmla="*/ 1411965 w 1442809"/>
                <a:gd name="connsiteY2" fmla="*/ 102813 h 1473510"/>
                <a:gd name="connsiteX3" fmla="*/ 35842 w 1442809"/>
                <a:gd name="connsiteY3" fmla="*/ 0 h 1473510"/>
              </a:gdLst>
              <a:ahLst/>
              <a:cxnLst>
                <a:cxn ang="0">
                  <a:pos x="connsiteX0" y="connsiteY0"/>
                </a:cxn>
                <a:cxn ang="0">
                  <a:pos x="connsiteX1" y="connsiteY1"/>
                </a:cxn>
                <a:cxn ang="0">
                  <a:pos x="connsiteX2" y="connsiteY2"/>
                </a:cxn>
                <a:cxn ang="0">
                  <a:pos x="connsiteX3" y="connsiteY3"/>
                </a:cxn>
              </a:cxnLst>
              <a:rect l="l" t="t" r="r" b="b"/>
              <a:pathLst>
                <a:path w="1442809" h="1473510">
                  <a:moveTo>
                    <a:pt x="0" y="1473510"/>
                  </a:moveTo>
                  <a:lnTo>
                    <a:pt x="1442810" y="1473510"/>
                  </a:lnTo>
                  <a:lnTo>
                    <a:pt x="1411965" y="102813"/>
                  </a:lnTo>
                  <a:lnTo>
                    <a:pt x="35842" y="0"/>
                  </a:lnTo>
                  <a:close/>
                </a:path>
              </a:pathLst>
            </a:custGeom>
            <a:solidFill>
              <a:srgbClr val="FFFFFF"/>
            </a:solidFill>
            <a:ln w="14267" cap="flat">
              <a:noFill/>
              <a:prstDash val="solid"/>
              <a:miter/>
            </a:ln>
          </p:spPr>
          <p:txBody>
            <a:bodyPr rtlCol="0" anchor="ctr"/>
            <a:lstStyle/>
            <a:p>
              <a:endParaRPr lang="en-US"/>
            </a:p>
          </p:txBody>
        </p:sp>
      </p:grpSp>
      <p:grpSp>
        <p:nvGrpSpPr>
          <p:cNvPr id="56" name="Graphic 36">
            <a:extLst>
              <a:ext uri="{FF2B5EF4-FFF2-40B4-BE49-F238E27FC236}">
                <a16:creationId xmlns:a16="http://schemas.microsoft.com/office/drawing/2014/main" id="{07129221-2226-5685-18D9-982421F34179}"/>
              </a:ext>
            </a:extLst>
          </p:cNvPr>
          <p:cNvGrpSpPr/>
          <p:nvPr/>
        </p:nvGrpSpPr>
        <p:grpSpPr>
          <a:xfrm>
            <a:off x="4859788" y="1780345"/>
            <a:ext cx="1628586" cy="1678707"/>
            <a:chOff x="4859788" y="1263507"/>
            <a:chExt cx="1628586" cy="1678707"/>
          </a:xfrm>
        </p:grpSpPr>
        <p:sp>
          <p:nvSpPr>
            <p:cNvPr id="57" name="Freeform: Shape 56">
              <a:extLst>
                <a:ext uri="{FF2B5EF4-FFF2-40B4-BE49-F238E27FC236}">
                  <a16:creationId xmlns:a16="http://schemas.microsoft.com/office/drawing/2014/main" id="{510F45FE-823C-9A13-A92A-E8A86A4A1CCF}"/>
                </a:ext>
              </a:extLst>
            </p:cNvPr>
            <p:cNvSpPr/>
            <p:nvPr/>
          </p:nvSpPr>
          <p:spPr>
            <a:xfrm>
              <a:off x="4859788" y="1263507"/>
              <a:ext cx="1628586" cy="1678707"/>
            </a:xfrm>
            <a:custGeom>
              <a:avLst/>
              <a:gdLst>
                <a:gd name="connsiteX0" fmla="*/ 52692 w 1628586"/>
                <a:gd name="connsiteY0" fmla="*/ 73540 h 1678707"/>
                <a:gd name="connsiteX1" fmla="*/ 0 w 1628586"/>
                <a:gd name="connsiteY1" fmla="*/ 1678708 h 1678707"/>
                <a:gd name="connsiteX2" fmla="*/ 1582321 w 1628586"/>
                <a:gd name="connsiteY2" fmla="*/ 1673853 h 1678707"/>
                <a:gd name="connsiteX3" fmla="*/ 1628586 w 1628586"/>
                <a:gd name="connsiteY3" fmla="*/ 0 h 1678707"/>
              </a:gdLst>
              <a:ahLst/>
              <a:cxnLst>
                <a:cxn ang="0">
                  <a:pos x="connsiteX0" y="connsiteY0"/>
                </a:cxn>
                <a:cxn ang="0">
                  <a:pos x="connsiteX1" y="connsiteY1"/>
                </a:cxn>
                <a:cxn ang="0">
                  <a:pos x="connsiteX2" y="connsiteY2"/>
                </a:cxn>
                <a:cxn ang="0">
                  <a:pos x="connsiteX3" y="connsiteY3"/>
                </a:cxn>
              </a:cxnLst>
              <a:rect l="l" t="t" r="r" b="b"/>
              <a:pathLst>
                <a:path w="1628586" h="1678707">
                  <a:moveTo>
                    <a:pt x="52692" y="73540"/>
                  </a:moveTo>
                  <a:lnTo>
                    <a:pt x="0" y="1678708"/>
                  </a:lnTo>
                  <a:lnTo>
                    <a:pt x="1582321" y="1673853"/>
                  </a:lnTo>
                  <a:lnTo>
                    <a:pt x="1628586" y="0"/>
                  </a:lnTo>
                  <a:close/>
                </a:path>
              </a:pathLst>
            </a:custGeom>
            <a:solidFill>
              <a:srgbClr val="42A4F5"/>
            </a:solidFill>
            <a:ln w="14267"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A098B8F1-1238-E1AA-FFA2-57989EB8DFE3}"/>
                </a:ext>
              </a:extLst>
            </p:cNvPr>
            <p:cNvSpPr/>
            <p:nvPr/>
          </p:nvSpPr>
          <p:spPr>
            <a:xfrm>
              <a:off x="4912479" y="1263507"/>
              <a:ext cx="1575894" cy="1608737"/>
            </a:xfrm>
            <a:custGeom>
              <a:avLst/>
              <a:gdLst>
                <a:gd name="connsiteX0" fmla="*/ 77823 w 1575894"/>
                <a:gd name="connsiteY0" fmla="*/ 1521918 h 1608737"/>
                <a:gd name="connsiteX1" fmla="*/ 1478222 w 1575894"/>
                <a:gd name="connsiteY1" fmla="*/ 1608738 h 1608737"/>
                <a:gd name="connsiteX2" fmla="*/ 1575895 w 1575894"/>
                <a:gd name="connsiteY2" fmla="*/ 0 h 1608737"/>
                <a:gd name="connsiteX3" fmla="*/ 0 w 1575894"/>
                <a:gd name="connsiteY3" fmla="*/ 73540 h 1608737"/>
              </a:gdLst>
              <a:ahLst/>
              <a:cxnLst>
                <a:cxn ang="0">
                  <a:pos x="connsiteX0" y="connsiteY0"/>
                </a:cxn>
                <a:cxn ang="0">
                  <a:pos x="connsiteX1" y="connsiteY1"/>
                </a:cxn>
                <a:cxn ang="0">
                  <a:pos x="connsiteX2" y="connsiteY2"/>
                </a:cxn>
                <a:cxn ang="0">
                  <a:pos x="connsiteX3" y="connsiteY3"/>
                </a:cxn>
              </a:cxnLst>
              <a:rect l="l" t="t" r="r" b="b"/>
              <a:pathLst>
                <a:path w="1575894" h="1608737">
                  <a:moveTo>
                    <a:pt x="77823" y="1521918"/>
                  </a:moveTo>
                  <a:lnTo>
                    <a:pt x="1478222" y="1608738"/>
                  </a:lnTo>
                  <a:lnTo>
                    <a:pt x="1575895" y="0"/>
                  </a:lnTo>
                  <a:lnTo>
                    <a:pt x="0" y="73540"/>
                  </a:lnTo>
                  <a:close/>
                </a:path>
              </a:pathLst>
            </a:custGeom>
            <a:solidFill>
              <a:srgbClr val="FFFFFF"/>
            </a:solidFill>
            <a:ln w="14267" cap="flat">
              <a:noFill/>
              <a:prstDash val="solid"/>
              <a:miter/>
            </a:ln>
          </p:spPr>
          <p:txBody>
            <a:bodyPr rtlCol="0" anchor="ctr"/>
            <a:lstStyle/>
            <a:p>
              <a:endParaRPr lang="en-US"/>
            </a:p>
          </p:txBody>
        </p:sp>
      </p:grpSp>
      <p:grpSp>
        <p:nvGrpSpPr>
          <p:cNvPr id="59" name="Graphic 36">
            <a:extLst>
              <a:ext uri="{FF2B5EF4-FFF2-40B4-BE49-F238E27FC236}">
                <a16:creationId xmlns:a16="http://schemas.microsoft.com/office/drawing/2014/main" id="{1DA0B19D-47F6-D75E-7813-FD2D543B2D13}"/>
              </a:ext>
            </a:extLst>
          </p:cNvPr>
          <p:cNvGrpSpPr/>
          <p:nvPr/>
        </p:nvGrpSpPr>
        <p:grpSpPr>
          <a:xfrm>
            <a:off x="6755402" y="1469051"/>
            <a:ext cx="1634441" cy="1711836"/>
            <a:chOff x="6755402" y="952213"/>
            <a:chExt cx="1634441" cy="1711836"/>
          </a:xfrm>
        </p:grpSpPr>
        <p:sp>
          <p:nvSpPr>
            <p:cNvPr id="60" name="Freeform: Shape 59">
              <a:extLst>
                <a:ext uri="{FF2B5EF4-FFF2-40B4-BE49-F238E27FC236}">
                  <a16:creationId xmlns:a16="http://schemas.microsoft.com/office/drawing/2014/main" id="{DE0697C1-F057-DD44-07DE-3DC463983A19}"/>
                </a:ext>
              </a:extLst>
            </p:cNvPr>
            <p:cNvSpPr/>
            <p:nvPr/>
          </p:nvSpPr>
          <p:spPr>
            <a:xfrm>
              <a:off x="6850933" y="952213"/>
              <a:ext cx="1538911" cy="1711836"/>
            </a:xfrm>
            <a:custGeom>
              <a:avLst/>
              <a:gdLst>
                <a:gd name="connsiteX0" fmla="*/ 1538911 w 1538911"/>
                <a:gd name="connsiteY0" fmla="*/ 1586890 h 1711836"/>
                <a:gd name="connsiteX1" fmla="*/ 0 w 1538911"/>
                <a:gd name="connsiteY1" fmla="*/ 1711837 h 1711836"/>
                <a:gd name="connsiteX2" fmla="*/ 36984 w 1538911"/>
                <a:gd name="connsiteY2" fmla="*/ 0 h 1711836"/>
                <a:gd name="connsiteX3" fmla="*/ 1450092 w 1538911"/>
                <a:gd name="connsiteY3" fmla="*/ 58832 h 1711836"/>
              </a:gdLst>
              <a:ahLst/>
              <a:cxnLst>
                <a:cxn ang="0">
                  <a:pos x="connsiteX0" y="connsiteY0"/>
                </a:cxn>
                <a:cxn ang="0">
                  <a:pos x="connsiteX1" y="connsiteY1"/>
                </a:cxn>
                <a:cxn ang="0">
                  <a:pos x="connsiteX2" y="connsiteY2"/>
                </a:cxn>
                <a:cxn ang="0">
                  <a:pos x="connsiteX3" y="connsiteY3"/>
                </a:cxn>
              </a:cxnLst>
              <a:rect l="l" t="t" r="r" b="b"/>
              <a:pathLst>
                <a:path w="1538911" h="1711836">
                  <a:moveTo>
                    <a:pt x="1538911" y="1586890"/>
                  </a:moveTo>
                  <a:lnTo>
                    <a:pt x="0" y="1711837"/>
                  </a:lnTo>
                  <a:lnTo>
                    <a:pt x="36984" y="0"/>
                  </a:lnTo>
                  <a:lnTo>
                    <a:pt x="1450092" y="58832"/>
                  </a:lnTo>
                  <a:close/>
                </a:path>
              </a:pathLst>
            </a:custGeom>
            <a:solidFill>
              <a:srgbClr val="FFFFFF"/>
            </a:solidFill>
            <a:ln w="14267"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4776BBEF-FA55-D284-00B1-FC061D791CB1}"/>
                </a:ext>
              </a:extLst>
            </p:cNvPr>
            <p:cNvSpPr/>
            <p:nvPr/>
          </p:nvSpPr>
          <p:spPr>
            <a:xfrm>
              <a:off x="6755402" y="952213"/>
              <a:ext cx="132514" cy="1711836"/>
            </a:xfrm>
            <a:custGeom>
              <a:avLst/>
              <a:gdLst>
                <a:gd name="connsiteX0" fmla="*/ 95530 w 132514"/>
                <a:gd name="connsiteY0" fmla="*/ 1711837 h 1711836"/>
                <a:gd name="connsiteX1" fmla="*/ 0 w 132514"/>
                <a:gd name="connsiteY1" fmla="*/ 157504 h 1711836"/>
                <a:gd name="connsiteX2" fmla="*/ 132515 w 132514"/>
                <a:gd name="connsiteY2" fmla="*/ 0 h 1711836"/>
              </a:gdLst>
              <a:ahLst/>
              <a:cxnLst>
                <a:cxn ang="0">
                  <a:pos x="connsiteX0" y="connsiteY0"/>
                </a:cxn>
                <a:cxn ang="0">
                  <a:pos x="connsiteX1" y="connsiteY1"/>
                </a:cxn>
                <a:cxn ang="0">
                  <a:pos x="connsiteX2" y="connsiteY2"/>
                </a:cxn>
              </a:cxnLst>
              <a:rect l="l" t="t" r="r" b="b"/>
              <a:pathLst>
                <a:path w="132514" h="1711836">
                  <a:moveTo>
                    <a:pt x="95530" y="1711837"/>
                  </a:moveTo>
                  <a:lnTo>
                    <a:pt x="0" y="157504"/>
                  </a:lnTo>
                  <a:lnTo>
                    <a:pt x="132515" y="0"/>
                  </a:lnTo>
                  <a:close/>
                </a:path>
              </a:pathLst>
            </a:custGeom>
            <a:solidFill>
              <a:srgbClr val="EB407A"/>
            </a:solidFill>
            <a:ln w="14267" cap="flat">
              <a:noFill/>
              <a:prstDash val="solid"/>
              <a:miter/>
            </a:ln>
          </p:spPr>
          <p:txBody>
            <a:bodyPr rtlCol="0" anchor="ctr"/>
            <a:lstStyle/>
            <a:p>
              <a:endParaRPr lang="en-US"/>
            </a:p>
          </p:txBody>
        </p:sp>
      </p:grpSp>
      <p:sp>
        <p:nvSpPr>
          <p:cNvPr id="62" name="Freeform: Shape 61">
            <a:extLst>
              <a:ext uri="{FF2B5EF4-FFF2-40B4-BE49-F238E27FC236}">
                <a16:creationId xmlns:a16="http://schemas.microsoft.com/office/drawing/2014/main" id="{0AFB44ED-AD16-65F0-49A9-8E62E8523AD2}"/>
              </a:ext>
            </a:extLst>
          </p:cNvPr>
          <p:cNvSpPr/>
          <p:nvPr/>
        </p:nvSpPr>
        <p:spPr>
          <a:xfrm>
            <a:off x="1147953" y="3341675"/>
            <a:ext cx="1463514" cy="234328"/>
          </a:xfrm>
          <a:custGeom>
            <a:avLst/>
            <a:gdLst>
              <a:gd name="connsiteX0" fmla="*/ 0 w 1463514"/>
              <a:gd name="connsiteY0" fmla="*/ 0 h 234328"/>
              <a:gd name="connsiteX1" fmla="*/ 792660 w 1463514"/>
              <a:gd name="connsiteY1" fmla="*/ 234328 h 234328"/>
              <a:gd name="connsiteX2" fmla="*/ 1463515 w 1463514"/>
              <a:gd name="connsiteY2" fmla="*/ 76967 h 234328"/>
            </a:gdLst>
            <a:ahLst/>
            <a:cxnLst>
              <a:cxn ang="0">
                <a:pos x="connsiteX0" y="connsiteY0"/>
              </a:cxn>
              <a:cxn ang="0">
                <a:pos x="connsiteX1" y="connsiteY1"/>
              </a:cxn>
              <a:cxn ang="0">
                <a:pos x="connsiteX2" y="connsiteY2"/>
              </a:cxn>
            </a:cxnLst>
            <a:rect l="l" t="t" r="r" b="b"/>
            <a:pathLst>
              <a:path w="1463514" h="234328">
                <a:moveTo>
                  <a:pt x="0" y="0"/>
                </a:moveTo>
                <a:lnTo>
                  <a:pt x="792660" y="234328"/>
                </a:lnTo>
                <a:lnTo>
                  <a:pt x="1463515" y="76967"/>
                </a:lnTo>
                <a:close/>
              </a:path>
            </a:pathLst>
          </a:custGeom>
          <a:solidFill>
            <a:srgbClr val="B2E3ED"/>
          </a:solidFill>
          <a:ln w="14267"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9CCC3273-689E-7D25-74DF-52F96E1F559A}"/>
              </a:ext>
            </a:extLst>
          </p:cNvPr>
          <p:cNvSpPr/>
          <p:nvPr/>
        </p:nvSpPr>
        <p:spPr>
          <a:xfrm>
            <a:off x="2929616" y="3140476"/>
            <a:ext cx="1634298" cy="243038"/>
          </a:xfrm>
          <a:custGeom>
            <a:avLst/>
            <a:gdLst>
              <a:gd name="connsiteX0" fmla="*/ 0 w 1634298"/>
              <a:gd name="connsiteY0" fmla="*/ 0 h 243038"/>
              <a:gd name="connsiteX1" fmla="*/ 895330 w 1634298"/>
              <a:gd name="connsiteY1" fmla="*/ 243039 h 243038"/>
              <a:gd name="connsiteX2" fmla="*/ 1634298 w 1634298"/>
              <a:gd name="connsiteY2" fmla="*/ 39983 h 243038"/>
            </a:gdLst>
            <a:ahLst/>
            <a:cxnLst>
              <a:cxn ang="0">
                <a:pos x="connsiteX0" y="connsiteY0"/>
              </a:cxn>
              <a:cxn ang="0">
                <a:pos x="connsiteX1" y="connsiteY1"/>
              </a:cxn>
              <a:cxn ang="0">
                <a:pos x="connsiteX2" y="connsiteY2"/>
              </a:cxn>
            </a:cxnLst>
            <a:rect l="l" t="t" r="r" b="b"/>
            <a:pathLst>
              <a:path w="1634298" h="243038">
                <a:moveTo>
                  <a:pt x="0" y="0"/>
                </a:moveTo>
                <a:lnTo>
                  <a:pt x="895330" y="243039"/>
                </a:lnTo>
                <a:lnTo>
                  <a:pt x="1634298" y="39983"/>
                </a:lnTo>
                <a:close/>
              </a:path>
            </a:pathLst>
          </a:custGeom>
          <a:solidFill>
            <a:srgbClr val="20ABBD"/>
          </a:solidFill>
          <a:ln w="14267"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8E37721A-9CDE-9564-3CEE-4B459BFA02C1}"/>
              </a:ext>
            </a:extLst>
          </p:cNvPr>
          <p:cNvSpPr/>
          <p:nvPr/>
        </p:nvSpPr>
        <p:spPr>
          <a:xfrm>
            <a:off x="4859788" y="3454198"/>
            <a:ext cx="1582320" cy="137083"/>
          </a:xfrm>
          <a:custGeom>
            <a:avLst/>
            <a:gdLst>
              <a:gd name="connsiteX0" fmla="*/ 0 w 1582320"/>
              <a:gd name="connsiteY0" fmla="*/ 4855 h 137083"/>
              <a:gd name="connsiteX1" fmla="*/ 845780 w 1582320"/>
              <a:gd name="connsiteY1" fmla="*/ 137084 h 137083"/>
              <a:gd name="connsiteX2" fmla="*/ 1582321 w 1582320"/>
              <a:gd name="connsiteY2" fmla="*/ 0 h 137083"/>
            </a:gdLst>
            <a:ahLst/>
            <a:cxnLst>
              <a:cxn ang="0">
                <a:pos x="connsiteX0" y="connsiteY0"/>
              </a:cxn>
              <a:cxn ang="0">
                <a:pos x="connsiteX1" y="connsiteY1"/>
              </a:cxn>
              <a:cxn ang="0">
                <a:pos x="connsiteX2" y="connsiteY2"/>
              </a:cxn>
            </a:cxnLst>
            <a:rect l="l" t="t" r="r" b="b"/>
            <a:pathLst>
              <a:path w="1582320" h="137083">
                <a:moveTo>
                  <a:pt x="0" y="4855"/>
                </a:moveTo>
                <a:lnTo>
                  <a:pt x="845780" y="137084"/>
                </a:lnTo>
                <a:lnTo>
                  <a:pt x="1582321" y="0"/>
                </a:lnTo>
                <a:close/>
              </a:path>
            </a:pathLst>
          </a:custGeom>
          <a:solidFill>
            <a:srgbClr val="3A8FD6"/>
          </a:solidFill>
          <a:ln w="14267"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0FA6B9CC-68A9-40FD-4343-31BDC42D0B20}"/>
              </a:ext>
            </a:extLst>
          </p:cNvPr>
          <p:cNvSpPr/>
          <p:nvPr/>
        </p:nvSpPr>
        <p:spPr>
          <a:xfrm>
            <a:off x="6850933" y="3055941"/>
            <a:ext cx="1538911" cy="206482"/>
          </a:xfrm>
          <a:custGeom>
            <a:avLst/>
            <a:gdLst>
              <a:gd name="connsiteX0" fmla="*/ 0 w 1538911"/>
              <a:gd name="connsiteY0" fmla="*/ 124946 h 206482"/>
              <a:gd name="connsiteX1" fmla="*/ 1538911 w 1538911"/>
              <a:gd name="connsiteY1" fmla="*/ 0 h 206482"/>
              <a:gd name="connsiteX2" fmla="*/ 736969 w 1538911"/>
              <a:gd name="connsiteY2" fmla="*/ 206483 h 206482"/>
            </a:gdLst>
            <a:ahLst/>
            <a:cxnLst>
              <a:cxn ang="0">
                <a:pos x="connsiteX0" y="connsiteY0"/>
              </a:cxn>
              <a:cxn ang="0">
                <a:pos x="connsiteX1" y="connsiteY1"/>
              </a:cxn>
              <a:cxn ang="0">
                <a:pos x="connsiteX2" y="connsiteY2"/>
              </a:cxn>
            </a:cxnLst>
            <a:rect l="l" t="t" r="r" b="b"/>
            <a:pathLst>
              <a:path w="1538911" h="206482">
                <a:moveTo>
                  <a:pt x="0" y="124946"/>
                </a:moveTo>
                <a:lnTo>
                  <a:pt x="1538911" y="0"/>
                </a:lnTo>
                <a:lnTo>
                  <a:pt x="736969" y="206483"/>
                </a:lnTo>
                <a:close/>
              </a:path>
            </a:pathLst>
          </a:custGeom>
          <a:solidFill>
            <a:srgbClr val="EB407A"/>
          </a:solidFill>
          <a:ln w="14267"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9CEB77CE-A849-D531-80D8-CD8103E4380A}"/>
              </a:ext>
            </a:extLst>
          </p:cNvPr>
          <p:cNvSpPr/>
          <p:nvPr/>
        </p:nvSpPr>
        <p:spPr>
          <a:xfrm>
            <a:off x="8715703" y="3316400"/>
            <a:ext cx="1442809" cy="104955"/>
          </a:xfrm>
          <a:custGeom>
            <a:avLst/>
            <a:gdLst>
              <a:gd name="connsiteX0" fmla="*/ 0 w 1442809"/>
              <a:gd name="connsiteY0" fmla="*/ 0 h 104955"/>
              <a:gd name="connsiteX1" fmla="*/ 1442810 w 1442809"/>
              <a:gd name="connsiteY1" fmla="*/ 0 h 104955"/>
              <a:gd name="connsiteX2" fmla="*/ 753677 w 1442809"/>
              <a:gd name="connsiteY2" fmla="*/ 104955 h 104955"/>
            </a:gdLst>
            <a:ahLst/>
            <a:cxnLst>
              <a:cxn ang="0">
                <a:pos x="connsiteX0" y="connsiteY0"/>
              </a:cxn>
              <a:cxn ang="0">
                <a:pos x="connsiteX1" y="connsiteY1"/>
              </a:cxn>
              <a:cxn ang="0">
                <a:pos x="connsiteX2" y="connsiteY2"/>
              </a:cxn>
            </a:cxnLst>
            <a:rect l="l" t="t" r="r" b="b"/>
            <a:pathLst>
              <a:path w="1442809" h="104955">
                <a:moveTo>
                  <a:pt x="0" y="0"/>
                </a:moveTo>
                <a:lnTo>
                  <a:pt x="1442810" y="0"/>
                </a:lnTo>
                <a:lnTo>
                  <a:pt x="753677" y="104955"/>
                </a:lnTo>
                <a:close/>
              </a:path>
            </a:pathLst>
          </a:custGeom>
          <a:solidFill>
            <a:srgbClr val="673BB6"/>
          </a:solidFill>
          <a:ln w="14267" cap="flat">
            <a:noFill/>
            <a:prstDash val="solid"/>
            <a:miter/>
          </a:ln>
        </p:spPr>
        <p:txBody>
          <a:bodyPr rtlCol="0" anchor="ctr"/>
          <a:lstStyle/>
          <a:p>
            <a:endParaRPr lang="en-US"/>
          </a:p>
        </p:txBody>
      </p:sp>
      <p:grpSp>
        <p:nvGrpSpPr>
          <p:cNvPr id="67" name="Graphic 36">
            <a:extLst>
              <a:ext uri="{FF2B5EF4-FFF2-40B4-BE49-F238E27FC236}">
                <a16:creationId xmlns:a16="http://schemas.microsoft.com/office/drawing/2014/main" id="{C78B5300-C29F-1625-961F-78E2B5CADBE8}"/>
              </a:ext>
            </a:extLst>
          </p:cNvPr>
          <p:cNvGrpSpPr/>
          <p:nvPr/>
        </p:nvGrpSpPr>
        <p:grpSpPr>
          <a:xfrm>
            <a:off x="1343154" y="4709658"/>
            <a:ext cx="8711974" cy="190919"/>
            <a:chOff x="1343154" y="4192820"/>
            <a:chExt cx="8711974" cy="190919"/>
          </a:xfrm>
          <a:solidFill>
            <a:schemeClr val="tx1">
              <a:lumMod val="65000"/>
              <a:lumOff val="35000"/>
            </a:schemeClr>
          </a:solidFill>
        </p:grpSpPr>
        <p:grpSp>
          <p:nvGrpSpPr>
            <p:cNvPr id="68" name="Graphic 36">
              <a:extLst>
                <a:ext uri="{FF2B5EF4-FFF2-40B4-BE49-F238E27FC236}">
                  <a16:creationId xmlns:a16="http://schemas.microsoft.com/office/drawing/2014/main" id="{494F217E-F9FE-F618-2522-B84FD316FD07}"/>
                </a:ext>
              </a:extLst>
            </p:cNvPr>
            <p:cNvGrpSpPr/>
            <p:nvPr/>
          </p:nvGrpSpPr>
          <p:grpSpPr>
            <a:xfrm>
              <a:off x="1343154" y="4192820"/>
              <a:ext cx="1189632" cy="190919"/>
              <a:chOff x="1343154" y="4192820"/>
              <a:chExt cx="1189632" cy="190919"/>
            </a:xfrm>
            <a:grpFill/>
          </p:grpSpPr>
          <p:sp>
            <p:nvSpPr>
              <p:cNvPr id="69" name="Freeform: Shape 68">
                <a:extLst>
                  <a:ext uri="{FF2B5EF4-FFF2-40B4-BE49-F238E27FC236}">
                    <a16:creationId xmlns:a16="http://schemas.microsoft.com/office/drawing/2014/main" id="{A2FF16A3-B1B9-F7F2-0BD6-5E80C1FDEC2A}"/>
                  </a:ext>
                </a:extLst>
              </p:cNvPr>
              <p:cNvSpPr/>
              <p:nvPr/>
            </p:nvSpPr>
            <p:spPr>
              <a:xfrm>
                <a:off x="1343154" y="4192820"/>
                <a:ext cx="1189632" cy="190919"/>
              </a:xfrm>
              <a:custGeom>
                <a:avLst/>
                <a:gdLst>
                  <a:gd name="connsiteX0" fmla="*/ 602170 w 1189632"/>
                  <a:gd name="connsiteY0" fmla="*/ 1 h 190919"/>
                  <a:gd name="connsiteX1" fmla="*/ 0 w 1189632"/>
                  <a:gd name="connsiteY1" fmla="*/ 190919 h 190919"/>
                  <a:gd name="connsiteX2" fmla="*/ 1189632 w 1189632"/>
                  <a:gd name="connsiteY2" fmla="*/ 190919 h 190919"/>
                  <a:gd name="connsiteX3" fmla="*/ 602170 w 1189632"/>
                  <a:gd name="connsiteY3" fmla="*/ 1 h 190919"/>
                </a:gdLst>
                <a:ahLst/>
                <a:cxnLst>
                  <a:cxn ang="0">
                    <a:pos x="connsiteX0" y="connsiteY0"/>
                  </a:cxn>
                  <a:cxn ang="0">
                    <a:pos x="connsiteX1" y="connsiteY1"/>
                  </a:cxn>
                  <a:cxn ang="0">
                    <a:pos x="connsiteX2" y="connsiteY2"/>
                  </a:cxn>
                  <a:cxn ang="0">
                    <a:pos x="connsiteX3" y="connsiteY3"/>
                  </a:cxn>
                </a:cxnLst>
                <a:rect l="l" t="t" r="r" b="b"/>
                <a:pathLst>
                  <a:path w="1189632" h="190919">
                    <a:moveTo>
                      <a:pt x="602170" y="1"/>
                    </a:moveTo>
                    <a:cubicBezTo>
                      <a:pt x="464658" y="572"/>
                      <a:pt x="436241" y="190919"/>
                      <a:pt x="0" y="190919"/>
                    </a:cubicBezTo>
                    <a:lnTo>
                      <a:pt x="1189632" y="190919"/>
                    </a:lnTo>
                    <a:cubicBezTo>
                      <a:pt x="720833" y="190777"/>
                      <a:pt x="739683" y="-570"/>
                      <a:pt x="602170" y="1"/>
                    </a:cubicBezTo>
                    <a:close/>
                  </a:path>
                </a:pathLst>
              </a:custGeom>
              <a:grpFill/>
              <a:ln w="14267"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17DDE124-FCBC-A40C-D5AC-EFC4AAF5D313}"/>
                  </a:ext>
                </a:extLst>
              </p:cNvPr>
              <p:cNvSpPr/>
              <p:nvPr/>
            </p:nvSpPr>
            <p:spPr>
              <a:xfrm rot="-4036568">
                <a:off x="1894895" y="4235708"/>
                <a:ext cx="99102" cy="99102"/>
              </a:xfrm>
              <a:custGeom>
                <a:avLst/>
                <a:gdLst>
                  <a:gd name="connsiteX0" fmla="*/ 99103 w 99102"/>
                  <a:gd name="connsiteY0" fmla="*/ 49551 h 99102"/>
                  <a:gd name="connsiteX1" fmla="*/ 49551 w 99102"/>
                  <a:gd name="connsiteY1" fmla="*/ 99103 h 99102"/>
                  <a:gd name="connsiteX2" fmla="*/ 0 w 99102"/>
                  <a:gd name="connsiteY2" fmla="*/ 49551 h 99102"/>
                  <a:gd name="connsiteX3" fmla="*/ 49551 w 99102"/>
                  <a:gd name="connsiteY3" fmla="*/ 0 h 99102"/>
                  <a:gd name="connsiteX4" fmla="*/ 99103 w 99102"/>
                  <a:gd name="connsiteY4" fmla="*/ 49551 h 991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102" h="99102">
                    <a:moveTo>
                      <a:pt x="99103" y="49551"/>
                    </a:moveTo>
                    <a:cubicBezTo>
                      <a:pt x="99103" y="76918"/>
                      <a:pt x="76918" y="99103"/>
                      <a:pt x="49551" y="99103"/>
                    </a:cubicBezTo>
                    <a:cubicBezTo>
                      <a:pt x="22185" y="99103"/>
                      <a:pt x="0" y="76918"/>
                      <a:pt x="0" y="49551"/>
                    </a:cubicBezTo>
                    <a:cubicBezTo>
                      <a:pt x="0" y="22185"/>
                      <a:pt x="22185" y="0"/>
                      <a:pt x="49551" y="0"/>
                    </a:cubicBezTo>
                    <a:cubicBezTo>
                      <a:pt x="76918" y="0"/>
                      <a:pt x="99103" y="22185"/>
                      <a:pt x="99103" y="49551"/>
                    </a:cubicBezTo>
                    <a:close/>
                  </a:path>
                </a:pathLst>
              </a:custGeom>
              <a:grpFill/>
              <a:ln w="14267" cap="flat">
                <a:noFill/>
                <a:prstDash val="solid"/>
                <a:miter/>
              </a:ln>
            </p:spPr>
            <p:txBody>
              <a:bodyPr rtlCol="0" anchor="ctr"/>
              <a:lstStyle/>
              <a:p>
                <a:endParaRPr lang="en-US"/>
              </a:p>
            </p:txBody>
          </p:sp>
        </p:grpSp>
        <p:grpSp>
          <p:nvGrpSpPr>
            <p:cNvPr id="71" name="Graphic 36">
              <a:extLst>
                <a:ext uri="{FF2B5EF4-FFF2-40B4-BE49-F238E27FC236}">
                  <a16:creationId xmlns:a16="http://schemas.microsoft.com/office/drawing/2014/main" id="{704FEB42-97CC-255F-12D8-700084115443}"/>
                </a:ext>
              </a:extLst>
            </p:cNvPr>
            <p:cNvGrpSpPr/>
            <p:nvPr/>
          </p:nvGrpSpPr>
          <p:grpSpPr>
            <a:xfrm>
              <a:off x="3223776" y="4192820"/>
              <a:ext cx="1189632" cy="190919"/>
              <a:chOff x="3223776" y="4192820"/>
              <a:chExt cx="1189632" cy="190919"/>
            </a:xfrm>
            <a:grpFill/>
          </p:grpSpPr>
          <p:sp>
            <p:nvSpPr>
              <p:cNvPr id="72" name="Freeform: Shape 71">
                <a:extLst>
                  <a:ext uri="{FF2B5EF4-FFF2-40B4-BE49-F238E27FC236}">
                    <a16:creationId xmlns:a16="http://schemas.microsoft.com/office/drawing/2014/main" id="{A0071A5D-7054-C29E-8304-F16690A88FF0}"/>
                  </a:ext>
                </a:extLst>
              </p:cNvPr>
              <p:cNvSpPr/>
              <p:nvPr/>
            </p:nvSpPr>
            <p:spPr>
              <a:xfrm>
                <a:off x="3223776" y="4192820"/>
                <a:ext cx="1189632" cy="190919"/>
              </a:xfrm>
              <a:custGeom>
                <a:avLst/>
                <a:gdLst>
                  <a:gd name="connsiteX0" fmla="*/ 602170 w 1189632"/>
                  <a:gd name="connsiteY0" fmla="*/ 1 h 190919"/>
                  <a:gd name="connsiteX1" fmla="*/ 0 w 1189632"/>
                  <a:gd name="connsiteY1" fmla="*/ 190919 h 190919"/>
                  <a:gd name="connsiteX2" fmla="*/ 1189632 w 1189632"/>
                  <a:gd name="connsiteY2" fmla="*/ 190919 h 190919"/>
                  <a:gd name="connsiteX3" fmla="*/ 602170 w 1189632"/>
                  <a:gd name="connsiteY3" fmla="*/ 1 h 190919"/>
                </a:gdLst>
                <a:ahLst/>
                <a:cxnLst>
                  <a:cxn ang="0">
                    <a:pos x="connsiteX0" y="connsiteY0"/>
                  </a:cxn>
                  <a:cxn ang="0">
                    <a:pos x="connsiteX1" y="connsiteY1"/>
                  </a:cxn>
                  <a:cxn ang="0">
                    <a:pos x="connsiteX2" y="connsiteY2"/>
                  </a:cxn>
                  <a:cxn ang="0">
                    <a:pos x="connsiteX3" y="connsiteY3"/>
                  </a:cxn>
                </a:cxnLst>
                <a:rect l="l" t="t" r="r" b="b"/>
                <a:pathLst>
                  <a:path w="1189632" h="190919">
                    <a:moveTo>
                      <a:pt x="602170" y="1"/>
                    </a:moveTo>
                    <a:cubicBezTo>
                      <a:pt x="464658" y="572"/>
                      <a:pt x="436241" y="190919"/>
                      <a:pt x="0" y="190919"/>
                    </a:cubicBezTo>
                    <a:lnTo>
                      <a:pt x="1189632" y="190919"/>
                    </a:lnTo>
                    <a:cubicBezTo>
                      <a:pt x="720834" y="190777"/>
                      <a:pt x="739683" y="-570"/>
                      <a:pt x="602170" y="1"/>
                    </a:cubicBezTo>
                    <a:close/>
                  </a:path>
                </a:pathLst>
              </a:custGeom>
              <a:grpFill/>
              <a:ln w="14267"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4A862B51-166F-7285-9161-11314EB2CE0F}"/>
                  </a:ext>
                </a:extLst>
              </p:cNvPr>
              <p:cNvSpPr/>
              <p:nvPr/>
            </p:nvSpPr>
            <p:spPr>
              <a:xfrm rot="-4036568">
                <a:off x="3775498" y="4235635"/>
                <a:ext cx="99102" cy="99102"/>
              </a:xfrm>
              <a:custGeom>
                <a:avLst/>
                <a:gdLst>
                  <a:gd name="connsiteX0" fmla="*/ 99103 w 99102"/>
                  <a:gd name="connsiteY0" fmla="*/ 49551 h 99102"/>
                  <a:gd name="connsiteX1" fmla="*/ 49551 w 99102"/>
                  <a:gd name="connsiteY1" fmla="*/ 99103 h 99102"/>
                  <a:gd name="connsiteX2" fmla="*/ 0 w 99102"/>
                  <a:gd name="connsiteY2" fmla="*/ 49551 h 99102"/>
                  <a:gd name="connsiteX3" fmla="*/ 49551 w 99102"/>
                  <a:gd name="connsiteY3" fmla="*/ 0 h 99102"/>
                  <a:gd name="connsiteX4" fmla="*/ 99103 w 99102"/>
                  <a:gd name="connsiteY4" fmla="*/ 49551 h 991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102" h="99102">
                    <a:moveTo>
                      <a:pt x="99103" y="49551"/>
                    </a:moveTo>
                    <a:cubicBezTo>
                      <a:pt x="99103" y="76918"/>
                      <a:pt x="76918" y="99103"/>
                      <a:pt x="49551" y="99103"/>
                    </a:cubicBezTo>
                    <a:cubicBezTo>
                      <a:pt x="22185" y="99103"/>
                      <a:pt x="0" y="76918"/>
                      <a:pt x="0" y="49551"/>
                    </a:cubicBezTo>
                    <a:cubicBezTo>
                      <a:pt x="0" y="22185"/>
                      <a:pt x="22185" y="0"/>
                      <a:pt x="49551" y="0"/>
                    </a:cubicBezTo>
                    <a:cubicBezTo>
                      <a:pt x="76918" y="0"/>
                      <a:pt x="99103" y="22185"/>
                      <a:pt x="99103" y="49551"/>
                    </a:cubicBezTo>
                    <a:close/>
                  </a:path>
                </a:pathLst>
              </a:custGeom>
              <a:grpFill/>
              <a:ln w="14267" cap="flat">
                <a:noFill/>
                <a:prstDash val="solid"/>
                <a:miter/>
              </a:ln>
            </p:spPr>
            <p:txBody>
              <a:bodyPr rtlCol="0" anchor="ctr"/>
              <a:lstStyle/>
              <a:p>
                <a:endParaRPr lang="en-US"/>
              </a:p>
            </p:txBody>
          </p:sp>
        </p:grpSp>
        <p:grpSp>
          <p:nvGrpSpPr>
            <p:cNvPr id="74" name="Graphic 36">
              <a:extLst>
                <a:ext uri="{FF2B5EF4-FFF2-40B4-BE49-F238E27FC236}">
                  <a16:creationId xmlns:a16="http://schemas.microsoft.com/office/drawing/2014/main" id="{7ED00B75-1D23-0796-C0F1-1C24F5E9F6AC}"/>
                </a:ext>
              </a:extLst>
            </p:cNvPr>
            <p:cNvGrpSpPr/>
            <p:nvPr/>
          </p:nvGrpSpPr>
          <p:grpSpPr>
            <a:xfrm>
              <a:off x="5104254" y="4192820"/>
              <a:ext cx="1189632" cy="190919"/>
              <a:chOff x="5104254" y="4192820"/>
              <a:chExt cx="1189632" cy="190919"/>
            </a:xfrm>
            <a:grpFill/>
          </p:grpSpPr>
          <p:sp>
            <p:nvSpPr>
              <p:cNvPr id="75" name="Freeform: Shape 74">
                <a:extLst>
                  <a:ext uri="{FF2B5EF4-FFF2-40B4-BE49-F238E27FC236}">
                    <a16:creationId xmlns:a16="http://schemas.microsoft.com/office/drawing/2014/main" id="{9CA176F9-04F3-C3DE-7DF6-B9F588EFB3C8}"/>
                  </a:ext>
                </a:extLst>
              </p:cNvPr>
              <p:cNvSpPr/>
              <p:nvPr/>
            </p:nvSpPr>
            <p:spPr>
              <a:xfrm>
                <a:off x="5104254" y="4192820"/>
                <a:ext cx="1189632" cy="190919"/>
              </a:xfrm>
              <a:custGeom>
                <a:avLst/>
                <a:gdLst>
                  <a:gd name="connsiteX0" fmla="*/ 602170 w 1189632"/>
                  <a:gd name="connsiteY0" fmla="*/ 1 h 190919"/>
                  <a:gd name="connsiteX1" fmla="*/ 0 w 1189632"/>
                  <a:gd name="connsiteY1" fmla="*/ 190919 h 190919"/>
                  <a:gd name="connsiteX2" fmla="*/ 1189632 w 1189632"/>
                  <a:gd name="connsiteY2" fmla="*/ 190919 h 190919"/>
                  <a:gd name="connsiteX3" fmla="*/ 602170 w 1189632"/>
                  <a:gd name="connsiteY3" fmla="*/ 1 h 190919"/>
                </a:gdLst>
                <a:ahLst/>
                <a:cxnLst>
                  <a:cxn ang="0">
                    <a:pos x="connsiteX0" y="connsiteY0"/>
                  </a:cxn>
                  <a:cxn ang="0">
                    <a:pos x="connsiteX1" y="connsiteY1"/>
                  </a:cxn>
                  <a:cxn ang="0">
                    <a:pos x="connsiteX2" y="connsiteY2"/>
                  </a:cxn>
                  <a:cxn ang="0">
                    <a:pos x="connsiteX3" y="connsiteY3"/>
                  </a:cxn>
                </a:cxnLst>
                <a:rect l="l" t="t" r="r" b="b"/>
                <a:pathLst>
                  <a:path w="1189632" h="190919">
                    <a:moveTo>
                      <a:pt x="602170" y="1"/>
                    </a:moveTo>
                    <a:cubicBezTo>
                      <a:pt x="464658" y="572"/>
                      <a:pt x="436241" y="190919"/>
                      <a:pt x="0" y="190919"/>
                    </a:cubicBezTo>
                    <a:lnTo>
                      <a:pt x="1189632" y="190919"/>
                    </a:lnTo>
                    <a:cubicBezTo>
                      <a:pt x="720834" y="190777"/>
                      <a:pt x="739682" y="-570"/>
                      <a:pt x="602170" y="1"/>
                    </a:cubicBezTo>
                    <a:close/>
                  </a:path>
                </a:pathLst>
              </a:custGeom>
              <a:grpFill/>
              <a:ln w="14267"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76A8F7BB-1CBF-15D7-F3F8-77CEE66F5B48}"/>
                  </a:ext>
                </a:extLst>
              </p:cNvPr>
              <p:cNvSpPr/>
              <p:nvPr/>
            </p:nvSpPr>
            <p:spPr>
              <a:xfrm>
                <a:off x="5656017" y="4235660"/>
                <a:ext cx="99100" cy="99100"/>
              </a:xfrm>
              <a:custGeom>
                <a:avLst/>
                <a:gdLst>
                  <a:gd name="connsiteX0" fmla="*/ 99100 w 99100"/>
                  <a:gd name="connsiteY0" fmla="*/ 49550 h 99100"/>
                  <a:gd name="connsiteX1" fmla="*/ 49550 w 99100"/>
                  <a:gd name="connsiteY1" fmla="*/ 99100 h 99100"/>
                  <a:gd name="connsiteX2" fmla="*/ 0 w 99100"/>
                  <a:gd name="connsiteY2" fmla="*/ 49550 h 99100"/>
                  <a:gd name="connsiteX3" fmla="*/ 49550 w 99100"/>
                  <a:gd name="connsiteY3" fmla="*/ 0 h 99100"/>
                  <a:gd name="connsiteX4" fmla="*/ 99100 w 99100"/>
                  <a:gd name="connsiteY4" fmla="*/ 49550 h 99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100" h="99100">
                    <a:moveTo>
                      <a:pt x="99100" y="49550"/>
                    </a:moveTo>
                    <a:cubicBezTo>
                      <a:pt x="99100" y="76967"/>
                      <a:pt x="76967" y="99100"/>
                      <a:pt x="49550" y="99100"/>
                    </a:cubicBezTo>
                    <a:cubicBezTo>
                      <a:pt x="22133" y="99100"/>
                      <a:pt x="0" y="76967"/>
                      <a:pt x="0" y="49550"/>
                    </a:cubicBezTo>
                    <a:cubicBezTo>
                      <a:pt x="0" y="22133"/>
                      <a:pt x="22133" y="0"/>
                      <a:pt x="49550" y="0"/>
                    </a:cubicBezTo>
                    <a:cubicBezTo>
                      <a:pt x="76967" y="0"/>
                      <a:pt x="99100" y="22133"/>
                      <a:pt x="99100" y="49550"/>
                    </a:cubicBezTo>
                    <a:close/>
                  </a:path>
                </a:pathLst>
              </a:custGeom>
              <a:grpFill/>
              <a:ln w="14267" cap="flat">
                <a:noFill/>
                <a:prstDash val="solid"/>
                <a:miter/>
              </a:ln>
            </p:spPr>
            <p:txBody>
              <a:bodyPr rtlCol="0" anchor="ctr"/>
              <a:lstStyle/>
              <a:p>
                <a:endParaRPr lang="en-US"/>
              </a:p>
            </p:txBody>
          </p:sp>
        </p:grpSp>
        <p:grpSp>
          <p:nvGrpSpPr>
            <p:cNvPr id="77" name="Graphic 36">
              <a:extLst>
                <a:ext uri="{FF2B5EF4-FFF2-40B4-BE49-F238E27FC236}">
                  <a16:creationId xmlns:a16="http://schemas.microsoft.com/office/drawing/2014/main" id="{CCB3DF09-3FE0-E9BF-8C59-94B6D3C8A372}"/>
                </a:ext>
              </a:extLst>
            </p:cNvPr>
            <p:cNvGrpSpPr/>
            <p:nvPr/>
          </p:nvGrpSpPr>
          <p:grpSpPr>
            <a:xfrm>
              <a:off x="6984875" y="4192820"/>
              <a:ext cx="1189632" cy="190919"/>
              <a:chOff x="6984875" y="4192820"/>
              <a:chExt cx="1189632" cy="190919"/>
            </a:xfrm>
            <a:grpFill/>
          </p:grpSpPr>
          <p:sp>
            <p:nvSpPr>
              <p:cNvPr id="78" name="Freeform: Shape 77">
                <a:extLst>
                  <a:ext uri="{FF2B5EF4-FFF2-40B4-BE49-F238E27FC236}">
                    <a16:creationId xmlns:a16="http://schemas.microsoft.com/office/drawing/2014/main" id="{17B3265B-069B-75E0-9C7A-AF74666E47C4}"/>
                  </a:ext>
                </a:extLst>
              </p:cNvPr>
              <p:cNvSpPr/>
              <p:nvPr/>
            </p:nvSpPr>
            <p:spPr>
              <a:xfrm>
                <a:off x="6984875" y="4192820"/>
                <a:ext cx="1189632" cy="190919"/>
              </a:xfrm>
              <a:custGeom>
                <a:avLst/>
                <a:gdLst>
                  <a:gd name="connsiteX0" fmla="*/ 602170 w 1189632"/>
                  <a:gd name="connsiteY0" fmla="*/ 1 h 190919"/>
                  <a:gd name="connsiteX1" fmla="*/ 0 w 1189632"/>
                  <a:gd name="connsiteY1" fmla="*/ 190919 h 190919"/>
                  <a:gd name="connsiteX2" fmla="*/ 1189632 w 1189632"/>
                  <a:gd name="connsiteY2" fmla="*/ 190919 h 190919"/>
                  <a:gd name="connsiteX3" fmla="*/ 602170 w 1189632"/>
                  <a:gd name="connsiteY3" fmla="*/ 1 h 190919"/>
                </a:gdLst>
                <a:ahLst/>
                <a:cxnLst>
                  <a:cxn ang="0">
                    <a:pos x="connsiteX0" y="connsiteY0"/>
                  </a:cxn>
                  <a:cxn ang="0">
                    <a:pos x="connsiteX1" y="connsiteY1"/>
                  </a:cxn>
                  <a:cxn ang="0">
                    <a:pos x="connsiteX2" y="connsiteY2"/>
                  </a:cxn>
                  <a:cxn ang="0">
                    <a:pos x="connsiteX3" y="connsiteY3"/>
                  </a:cxn>
                </a:cxnLst>
                <a:rect l="l" t="t" r="r" b="b"/>
                <a:pathLst>
                  <a:path w="1189632" h="190919">
                    <a:moveTo>
                      <a:pt x="602170" y="1"/>
                    </a:moveTo>
                    <a:cubicBezTo>
                      <a:pt x="464657" y="572"/>
                      <a:pt x="436241" y="190919"/>
                      <a:pt x="0" y="190919"/>
                    </a:cubicBezTo>
                    <a:lnTo>
                      <a:pt x="1189632" y="190919"/>
                    </a:lnTo>
                    <a:cubicBezTo>
                      <a:pt x="720833" y="190777"/>
                      <a:pt x="739682" y="-570"/>
                      <a:pt x="602170" y="1"/>
                    </a:cubicBezTo>
                    <a:close/>
                  </a:path>
                </a:pathLst>
              </a:custGeom>
              <a:grpFill/>
              <a:ln w="14267"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2AE0911E-1A95-67C0-F5B6-255961F8E243}"/>
                  </a:ext>
                </a:extLst>
              </p:cNvPr>
              <p:cNvSpPr/>
              <p:nvPr/>
            </p:nvSpPr>
            <p:spPr>
              <a:xfrm>
                <a:off x="7536638" y="4235660"/>
                <a:ext cx="99100" cy="99100"/>
              </a:xfrm>
              <a:custGeom>
                <a:avLst/>
                <a:gdLst>
                  <a:gd name="connsiteX0" fmla="*/ 99100 w 99100"/>
                  <a:gd name="connsiteY0" fmla="*/ 49550 h 99100"/>
                  <a:gd name="connsiteX1" fmla="*/ 49550 w 99100"/>
                  <a:gd name="connsiteY1" fmla="*/ 99100 h 99100"/>
                  <a:gd name="connsiteX2" fmla="*/ 0 w 99100"/>
                  <a:gd name="connsiteY2" fmla="*/ 49550 h 99100"/>
                  <a:gd name="connsiteX3" fmla="*/ 49550 w 99100"/>
                  <a:gd name="connsiteY3" fmla="*/ 0 h 99100"/>
                  <a:gd name="connsiteX4" fmla="*/ 99100 w 99100"/>
                  <a:gd name="connsiteY4" fmla="*/ 49550 h 99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100" h="99100">
                    <a:moveTo>
                      <a:pt x="99100" y="49550"/>
                    </a:moveTo>
                    <a:cubicBezTo>
                      <a:pt x="99100" y="76967"/>
                      <a:pt x="76967" y="99100"/>
                      <a:pt x="49550" y="99100"/>
                    </a:cubicBezTo>
                    <a:cubicBezTo>
                      <a:pt x="22134" y="99100"/>
                      <a:pt x="0" y="76967"/>
                      <a:pt x="0" y="49550"/>
                    </a:cubicBezTo>
                    <a:cubicBezTo>
                      <a:pt x="0" y="22133"/>
                      <a:pt x="22134" y="0"/>
                      <a:pt x="49550" y="0"/>
                    </a:cubicBezTo>
                    <a:cubicBezTo>
                      <a:pt x="76824" y="0"/>
                      <a:pt x="99100" y="22133"/>
                      <a:pt x="99100" y="49550"/>
                    </a:cubicBezTo>
                    <a:close/>
                  </a:path>
                </a:pathLst>
              </a:custGeom>
              <a:grpFill/>
              <a:ln w="14267" cap="flat">
                <a:noFill/>
                <a:prstDash val="solid"/>
                <a:miter/>
              </a:ln>
            </p:spPr>
            <p:txBody>
              <a:bodyPr rtlCol="0" anchor="ctr"/>
              <a:lstStyle/>
              <a:p>
                <a:endParaRPr lang="en-US"/>
              </a:p>
            </p:txBody>
          </p:sp>
        </p:grpSp>
        <p:grpSp>
          <p:nvGrpSpPr>
            <p:cNvPr id="80" name="Graphic 36">
              <a:extLst>
                <a:ext uri="{FF2B5EF4-FFF2-40B4-BE49-F238E27FC236}">
                  <a16:creationId xmlns:a16="http://schemas.microsoft.com/office/drawing/2014/main" id="{0649F94F-86EA-0868-4A64-093D6C4E6A5C}"/>
                </a:ext>
              </a:extLst>
            </p:cNvPr>
            <p:cNvGrpSpPr/>
            <p:nvPr/>
          </p:nvGrpSpPr>
          <p:grpSpPr>
            <a:xfrm>
              <a:off x="8865497" y="4192820"/>
              <a:ext cx="1189632" cy="190919"/>
              <a:chOff x="8865497" y="4192820"/>
              <a:chExt cx="1189632" cy="190919"/>
            </a:xfrm>
            <a:grpFill/>
          </p:grpSpPr>
          <p:sp>
            <p:nvSpPr>
              <p:cNvPr id="81" name="Freeform: Shape 80">
                <a:extLst>
                  <a:ext uri="{FF2B5EF4-FFF2-40B4-BE49-F238E27FC236}">
                    <a16:creationId xmlns:a16="http://schemas.microsoft.com/office/drawing/2014/main" id="{6ADEF57B-86C1-375C-931B-376488C14563}"/>
                  </a:ext>
                </a:extLst>
              </p:cNvPr>
              <p:cNvSpPr/>
              <p:nvPr/>
            </p:nvSpPr>
            <p:spPr>
              <a:xfrm>
                <a:off x="8865497" y="4192820"/>
                <a:ext cx="1189632" cy="190919"/>
              </a:xfrm>
              <a:custGeom>
                <a:avLst/>
                <a:gdLst>
                  <a:gd name="connsiteX0" fmla="*/ 602170 w 1189632"/>
                  <a:gd name="connsiteY0" fmla="*/ 1 h 190919"/>
                  <a:gd name="connsiteX1" fmla="*/ 0 w 1189632"/>
                  <a:gd name="connsiteY1" fmla="*/ 190919 h 190919"/>
                  <a:gd name="connsiteX2" fmla="*/ 1189632 w 1189632"/>
                  <a:gd name="connsiteY2" fmla="*/ 190919 h 190919"/>
                  <a:gd name="connsiteX3" fmla="*/ 602170 w 1189632"/>
                  <a:gd name="connsiteY3" fmla="*/ 1 h 190919"/>
                </a:gdLst>
                <a:ahLst/>
                <a:cxnLst>
                  <a:cxn ang="0">
                    <a:pos x="connsiteX0" y="connsiteY0"/>
                  </a:cxn>
                  <a:cxn ang="0">
                    <a:pos x="connsiteX1" y="connsiteY1"/>
                  </a:cxn>
                  <a:cxn ang="0">
                    <a:pos x="connsiteX2" y="connsiteY2"/>
                  </a:cxn>
                  <a:cxn ang="0">
                    <a:pos x="connsiteX3" y="connsiteY3"/>
                  </a:cxn>
                </a:cxnLst>
                <a:rect l="l" t="t" r="r" b="b"/>
                <a:pathLst>
                  <a:path w="1189632" h="190919">
                    <a:moveTo>
                      <a:pt x="602170" y="1"/>
                    </a:moveTo>
                    <a:cubicBezTo>
                      <a:pt x="464657" y="572"/>
                      <a:pt x="436241" y="190919"/>
                      <a:pt x="0" y="190919"/>
                    </a:cubicBezTo>
                    <a:lnTo>
                      <a:pt x="1189632" y="190919"/>
                    </a:lnTo>
                    <a:cubicBezTo>
                      <a:pt x="720833" y="190777"/>
                      <a:pt x="739682" y="-570"/>
                      <a:pt x="602170" y="1"/>
                    </a:cubicBezTo>
                    <a:close/>
                  </a:path>
                </a:pathLst>
              </a:custGeom>
              <a:grpFill/>
              <a:ln w="14267"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289AE8B9-F64E-5EFD-82BC-2EC024F052AB}"/>
                  </a:ext>
                </a:extLst>
              </p:cNvPr>
              <p:cNvSpPr/>
              <p:nvPr/>
            </p:nvSpPr>
            <p:spPr>
              <a:xfrm rot="-4036568">
                <a:off x="9417321" y="4235389"/>
                <a:ext cx="99102" cy="99102"/>
              </a:xfrm>
              <a:custGeom>
                <a:avLst/>
                <a:gdLst>
                  <a:gd name="connsiteX0" fmla="*/ 99102 w 99102"/>
                  <a:gd name="connsiteY0" fmla="*/ 49551 h 99102"/>
                  <a:gd name="connsiteX1" fmla="*/ 49551 w 99102"/>
                  <a:gd name="connsiteY1" fmla="*/ 99103 h 99102"/>
                  <a:gd name="connsiteX2" fmla="*/ 1 w 99102"/>
                  <a:gd name="connsiteY2" fmla="*/ 49551 h 99102"/>
                  <a:gd name="connsiteX3" fmla="*/ 49551 w 99102"/>
                  <a:gd name="connsiteY3" fmla="*/ 0 h 99102"/>
                  <a:gd name="connsiteX4" fmla="*/ 99102 w 99102"/>
                  <a:gd name="connsiteY4" fmla="*/ 49551 h 991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102" h="99102">
                    <a:moveTo>
                      <a:pt x="99102" y="49551"/>
                    </a:moveTo>
                    <a:cubicBezTo>
                      <a:pt x="99102" y="76918"/>
                      <a:pt x="76917" y="99103"/>
                      <a:pt x="49551" y="99103"/>
                    </a:cubicBezTo>
                    <a:cubicBezTo>
                      <a:pt x="22185" y="99103"/>
                      <a:pt x="1" y="76918"/>
                      <a:pt x="1" y="49551"/>
                    </a:cubicBezTo>
                    <a:cubicBezTo>
                      <a:pt x="1" y="22185"/>
                      <a:pt x="22186" y="0"/>
                      <a:pt x="49551" y="0"/>
                    </a:cubicBezTo>
                    <a:cubicBezTo>
                      <a:pt x="76918" y="0"/>
                      <a:pt x="99102" y="22185"/>
                      <a:pt x="99102" y="49551"/>
                    </a:cubicBezTo>
                    <a:close/>
                  </a:path>
                </a:pathLst>
              </a:custGeom>
              <a:grpFill/>
              <a:ln w="14267" cap="flat">
                <a:noFill/>
                <a:prstDash val="solid"/>
                <a:miter/>
              </a:ln>
            </p:spPr>
            <p:txBody>
              <a:bodyPr rtlCol="0" anchor="ctr"/>
              <a:lstStyle/>
              <a:p>
                <a:endParaRPr lang="en-US"/>
              </a:p>
            </p:txBody>
          </p:sp>
        </p:grpSp>
      </p:grpSp>
      <p:sp>
        <p:nvSpPr>
          <p:cNvPr id="83" name="Freeform: Shape 82">
            <a:extLst>
              <a:ext uri="{FF2B5EF4-FFF2-40B4-BE49-F238E27FC236}">
                <a16:creationId xmlns:a16="http://schemas.microsoft.com/office/drawing/2014/main" id="{F0CE8ADD-2ACD-F751-7F51-31A81C92DB8C}"/>
              </a:ext>
            </a:extLst>
          </p:cNvPr>
          <p:cNvSpPr/>
          <p:nvPr/>
        </p:nvSpPr>
        <p:spPr>
          <a:xfrm>
            <a:off x="7325408" y="3888262"/>
            <a:ext cx="525042" cy="524274"/>
          </a:xfrm>
          <a:custGeom>
            <a:avLst/>
            <a:gdLst>
              <a:gd name="connsiteX0" fmla="*/ 466550 w 525042"/>
              <a:gd name="connsiteY0" fmla="*/ 58582 h 524274"/>
              <a:gd name="connsiteX1" fmla="*/ 183386 w 525042"/>
              <a:gd name="connsiteY1" fmla="*/ 58582 h 524274"/>
              <a:gd name="connsiteX2" fmla="*/ 170248 w 525042"/>
              <a:gd name="connsiteY2" fmla="*/ 327181 h 524274"/>
              <a:gd name="connsiteX3" fmla="*/ 149543 w 525042"/>
              <a:gd name="connsiteY3" fmla="*/ 347886 h 524274"/>
              <a:gd name="connsiteX4" fmla="*/ 146401 w 525042"/>
              <a:gd name="connsiteY4" fmla="*/ 344745 h 524274"/>
              <a:gd name="connsiteX5" fmla="*/ 115700 w 525042"/>
              <a:gd name="connsiteY5" fmla="*/ 344745 h 524274"/>
              <a:gd name="connsiteX6" fmla="*/ 6319 w 525042"/>
              <a:gd name="connsiteY6" fmla="*/ 454126 h 524274"/>
              <a:gd name="connsiteX7" fmla="*/ 6319 w 525042"/>
              <a:gd name="connsiteY7" fmla="*/ 484827 h 524274"/>
              <a:gd name="connsiteX8" fmla="*/ 22883 w 525042"/>
              <a:gd name="connsiteY8" fmla="*/ 501392 h 524274"/>
              <a:gd name="connsiteX9" fmla="*/ 39447 w 525042"/>
              <a:gd name="connsiteY9" fmla="*/ 517956 h 524274"/>
              <a:gd name="connsiteX10" fmla="*/ 70148 w 525042"/>
              <a:gd name="connsiteY10" fmla="*/ 517956 h 524274"/>
              <a:gd name="connsiteX11" fmla="*/ 179530 w 525042"/>
              <a:gd name="connsiteY11" fmla="*/ 408575 h 524274"/>
              <a:gd name="connsiteX12" fmla="*/ 179530 w 525042"/>
              <a:gd name="connsiteY12" fmla="*/ 377874 h 524274"/>
              <a:gd name="connsiteX13" fmla="*/ 177245 w 525042"/>
              <a:gd name="connsiteY13" fmla="*/ 375589 h 524274"/>
              <a:gd name="connsiteX14" fmla="*/ 197951 w 525042"/>
              <a:gd name="connsiteY14" fmla="*/ 354883 h 524274"/>
              <a:gd name="connsiteX15" fmla="*/ 325039 w 525042"/>
              <a:gd name="connsiteY15" fmla="*/ 400292 h 524274"/>
              <a:gd name="connsiteX16" fmla="*/ 466693 w 525042"/>
              <a:gd name="connsiteY16" fmla="*/ 341746 h 524274"/>
              <a:gd name="connsiteX17" fmla="*/ 466550 w 525042"/>
              <a:gd name="connsiteY17" fmla="*/ 58582 h 524274"/>
              <a:gd name="connsiteX18" fmla="*/ 433421 w 525042"/>
              <a:gd name="connsiteY18" fmla="*/ 308760 h 524274"/>
              <a:gd name="connsiteX19" fmla="*/ 216229 w 525042"/>
              <a:gd name="connsiteY19" fmla="*/ 308760 h 524274"/>
              <a:gd name="connsiteX20" fmla="*/ 216229 w 525042"/>
              <a:gd name="connsiteY20" fmla="*/ 91568 h 524274"/>
              <a:gd name="connsiteX21" fmla="*/ 324754 w 525042"/>
              <a:gd name="connsiteY21" fmla="*/ 46730 h 524274"/>
              <a:gd name="connsiteX22" fmla="*/ 433279 w 525042"/>
              <a:gd name="connsiteY22" fmla="*/ 91568 h 524274"/>
              <a:gd name="connsiteX23" fmla="*/ 433421 w 525042"/>
              <a:gd name="connsiteY23" fmla="*/ 308760 h 524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25042" h="524274">
                <a:moveTo>
                  <a:pt x="466550" y="58582"/>
                </a:moveTo>
                <a:cubicBezTo>
                  <a:pt x="388441" y="-19527"/>
                  <a:pt x="261352" y="-19527"/>
                  <a:pt x="183386" y="58582"/>
                </a:cubicBezTo>
                <a:cubicBezTo>
                  <a:pt x="109989" y="131979"/>
                  <a:pt x="105562" y="248643"/>
                  <a:pt x="170248" y="327181"/>
                </a:cubicBezTo>
                <a:lnTo>
                  <a:pt x="149543" y="347886"/>
                </a:lnTo>
                <a:lnTo>
                  <a:pt x="146401" y="344745"/>
                </a:lnTo>
                <a:cubicBezTo>
                  <a:pt x="137976" y="336320"/>
                  <a:pt x="124268" y="336320"/>
                  <a:pt x="115700" y="344745"/>
                </a:cubicBezTo>
                <a:lnTo>
                  <a:pt x="6319" y="454126"/>
                </a:lnTo>
                <a:cubicBezTo>
                  <a:pt x="-2106" y="462551"/>
                  <a:pt x="-2106" y="476260"/>
                  <a:pt x="6319" y="484827"/>
                </a:cubicBezTo>
                <a:lnTo>
                  <a:pt x="22883" y="501392"/>
                </a:lnTo>
                <a:lnTo>
                  <a:pt x="39447" y="517956"/>
                </a:lnTo>
                <a:cubicBezTo>
                  <a:pt x="47872" y="526381"/>
                  <a:pt x="61581" y="526381"/>
                  <a:pt x="70148" y="517956"/>
                </a:cubicBezTo>
                <a:lnTo>
                  <a:pt x="179530" y="408575"/>
                </a:lnTo>
                <a:cubicBezTo>
                  <a:pt x="187955" y="400150"/>
                  <a:pt x="187955" y="386441"/>
                  <a:pt x="179530" y="377874"/>
                </a:cubicBezTo>
                <a:lnTo>
                  <a:pt x="177245" y="375589"/>
                </a:lnTo>
                <a:lnTo>
                  <a:pt x="197951" y="354883"/>
                </a:lnTo>
                <a:cubicBezTo>
                  <a:pt x="234792" y="385156"/>
                  <a:pt x="279916" y="400292"/>
                  <a:pt x="325039" y="400292"/>
                </a:cubicBezTo>
                <a:cubicBezTo>
                  <a:pt x="376303" y="400292"/>
                  <a:pt x="427566" y="380729"/>
                  <a:pt x="466693" y="341746"/>
                </a:cubicBezTo>
                <a:cubicBezTo>
                  <a:pt x="544516" y="263637"/>
                  <a:pt x="544516" y="136691"/>
                  <a:pt x="466550" y="58582"/>
                </a:cubicBezTo>
                <a:close/>
                <a:moveTo>
                  <a:pt x="433421" y="308760"/>
                </a:moveTo>
                <a:cubicBezTo>
                  <a:pt x="373590" y="368592"/>
                  <a:pt x="276203" y="368592"/>
                  <a:pt x="216229" y="308760"/>
                </a:cubicBezTo>
                <a:cubicBezTo>
                  <a:pt x="156397" y="248929"/>
                  <a:pt x="156397" y="151542"/>
                  <a:pt x="216229" y="91568"/>
                </a:cubicBezTo>
                <a:cubicBezTo>
                  <a:pt x="246216" y="61581"/>
                  <a:pt x="285485" y="46730"/>
                  <a:pt x="324754" y="46730"/>
                </a:cubicBezTo>
                <a:cubicBezTo>
                  <a:pt x="364023" y="46730"/>
                  <a:pt x="403434" y="61724"/>
                  <a:pt x="433279" y="91568"/>
                </a:cubicBezTo>
                <a:cubicBezTo>
                  <a:pt x="493253" y="151399"/>
                  <a:pt x="493253" y="248929"/>
                  <a:pt x="433421" y="308760"/>
                </a:cubicBezTo>
                <a:close/>
              </a:path>
            </a:pathLst>
          </a:custGeom>
          <a:solidFill>
            <a:schemeClr val="tx1">
              <a:lumMod val="65000"/>
              <a:lumOff val="35000"/>
            </a:schemeClr>
          </a:solidFill>
          <a:ln w="14267" cap="flat">
            <a:noFill/>
            <a:prstDash val="solid"/>
            <a:miter/>
          </a:ln>
        </p:spPr>
        <p:txBody>
          <a:bodyPr rtlCol="0" anchor="ctr"/>
          <a:lstStyle/>
          <a:p>
            <a:endParaRPr lang="en-US"/>
          </a:p>
        </p:txBody>
      </p:sp>
      <p:grpSp>
        <p:nvGrpSpPr>
          <p:cNvPr id="84" name="Graphic 36">
            <a:extLst>
              <a:ext uri="{FF2B5EF4-FFF2-40B4-BE49-F238E27FC236}">
                <a16:creationId xmlns:a16="http://schemas.microsoft.com/office/drawing/2014/main" id="{9E766CD4-7A6E-DAA2-847A-C76E423F65BC}"/>
              </a:ext>
            </a:extLst>
          </p:cNvPr>
          <p:cNvGrpSpPr/>
          <p:nvPr/>
        </p:nvGrpSpPr>
        <p:grpSpPr>
          <a:xfrm>
            <a:off x="9175792" y="3880158"/>
            <a:ext cx="587176" cy="540625"/>
            <a:chOff x="9175792" y="3363320"/>
            <a:chExt cx="587176" cy="540625"/>
          </a:xfrm>
          <a:solidFill>
            <a:schemeClr val="tx1">
              <a:lumMod val="65000"/>
              <a:lumOff val="35000"/>
            </a:schemeClr>
          </a:solidFill>
        </p:grpSpPr>
        <p:sp>
          <p:nvSpPr>
            <p:cNvPr id="85" name="Freeform: Shape 84">
              <a:extLst>
                <a:ext uri="{FF2B5EF4-FFF2-40B4-BE49-F238E27FC236}">
                  <a16:creationId xmlns:a16="http://schemas.microsoft.com/office/drawing/2014/main" id="{B4CADEC1-8458-68A8-BCA6-FFEA2E92ED5B}"/>
                </a:ext>
              </a:extLst>
            </p:cNvPr>
            <p:cNvSpPr/>
            <p:nvPr/>
          </p:nvSpPr>
          <p:spPr>
            <a:xfrm>
              <a:off x="9202495" y="3440287"/>
              <a:ext cx="534484" cy="347707"/>
            </a:xfrm>
            <a:custGeom>
              <a:avLst/>
              <a:gdLst>
                <a:gd name="connsiteX0" fmla="*/ 0 w 534484"/>
                <a:gd name="connsiteY0" fmla="*/ 0 h 347707"/>
                <a:gd name="connsiteX1" fmla="*/ 0 w 534484"/>
                <a:gd name="connsiteY1" fmla="*/ 347708 h 347707"/>
                <a:gd name="connsiteX2" fmla="*/ 534485 w 534484"/>
                <a:gd name="connsiteY2" fmla="*/ 347708 h 347707"/>
                <a:gd name="connsiteX3" fmla="*/ 534485 w 534484"/>
                <a:gd name="connsiteY3" fmla="*/ 0 h 347707"/>
                <a:gd name="connsiteX4" fmla="*/ 0 w 534484"/>
                <a:gd name="connsiteY4" fmla="*/ 0 h 347707"/>
                <a:gd name="connsiteX5" fmla="*/ 421962 w 534484"/>
                <a:gd name="connsiteY5" fmla="*/ 170355 h 347707"/>
                <a:gd name="connsiteX6" fmla="*/ 411824 w 534484"/>
                <a:gd name="connsiteY6" fmla="*/ 160217 h 347707"/>
                <a:gd name="connsiteX7" fmla="*/ 411824 w 534484"/>
                <a:gd name="connsiteY7" fmla="*/ 110238 h 347707"/>
                <a:gd name="connsiteX8" fmla="*/ 289305 w 534484"/>
                <a:gd name="connsiteY8" fmla="*/ 232757 h 347707"/>
                <a:gd name="connsiteX9" fmla="*/ 275025 w 534484"/>
                <a:gd name="connsiteY9" fmla="*/ 232757 h 347707"/>
                <a:gd name="connsiteX10" fmla="*/ 231900 w 534484"/>
                <a:gd name="connsiteY10" fmla="*/ 189633 h 347707"/>
                <a:gd name="connsiteX11" fmla="*/ 124233 w 534484"/>
                <a:gd name="connsiteY11" fmla="*/ 297301 h 347707"/>
                <a:gd name="connsiteX12" fmla="*/ 117093 w 534484"/>
                <a:gd name="connsiteY12" fmla="*/ 300300 h 347707"/>
                <a:gd name="connsiteX13" fmla="*/ 109953 w 534484"/>
                <a:gd name="connsiteY13" fmla="*/ 297301 h 347707"/>
                <a:gd name="connsiteX14" fmla="*/ 109953 w 534484"/>
                <a:gd name="connsiteY14" fmla="*/ 283021 h 347707"/>
                <a:gd name="connsiteX15" fmla="*/ 224761 w 534484"/>
                <a:gd name="connsiteY15" fmla="*/ 168213 h 347707"/>
                <a:gd name="connsiteX16" fmla="*/ 239040 w 534484"/>
                <a:gd name="connsiteY16" fmla="*/ 168213 h 347707"/>
                <a:gd name="connsiteX17" fmla="*/ 282165 w 534484"/>
                <a:gd name="connsiteY17" fmla="*/ 211338 h 347707"/>
                <a:gd name="connsiteX18" fmla="*/ 399258 w 534484"/>
                <a:gd name="connsiteY18" fmla="*/ 94245 h 347707"/>
                <a:gd name="connsiteX19" fmla="*/ 346423 w 534484"/>
                <a:gd name="connsiteY19" fmla="*/ 94245 h 347707"/>
                <a:gd name="connsiteX20" fmla="*/ 336284 w 534484"/>
                <a:gd name="connsiteY20" fmla="*/ 84107 h 347707"/>
                <a:gd name="connsiteX21" fmla="*/ 346423 w 534484"/>
                <a:gd name="connsiteY21" fmla="*/ 73968 h 347707"/>
                <a:gd name="connsiteX22" fmla="*/ 421962 w 534484"/>
                <a:gd name="connsiteY22" fmla="*/ 73968 h 347707"/>
                <a:gd name="connsiteX23" fmla="*/ 432100 w 534484"/>
                <a:gd name="connsiteY23" fmla="*/ 84107 h 347707"/>
                <a:gd name="connsiteX24" fmla="*/ 432100 w 534484"/>
                <a:gd name="connsiteY24" fmla="*/ 160074 h 347707"/>
                <a:gd name="connsiteX25" fmla="*/ 421962 w 534484"/>
                <a:gd name="connsiteY25" fmla="*/ 170355 h 347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34484" h="347707">
                  <a:moveTo>
                    <a:pt x="0" y="0"/>
                  </a:moveTo>
                  <a:lnTo>
                    <a:pt x="0" y="347708"/>
                  </a:lnTo>
                  <a:lnTo>
                    <a:pt x="534485" y="347708"/>
                  </a:lnTo>
                  <a:lnTo>
                    <a:pt x="534485" y="0"/>
                  </a:lnTo>
                  <a:lnTo>
                    <a:pt x="0" y="0"/>
                  </a:lnTo>
                  <a:close/>
                  <a:moveTo>
                    <a:pt x="421962" y="170355"/>
                  </a:moveTo>
                  <a:cubicBezTo>
                    <a:pt x="416392" y="170355"/>
                    <a:pt x="411824" y="165786"/>
                    <a:pt x="411824" y="160217"/>
                  </a:cubicBezTo>
                  <a:lnTo>
                    <a:pt x="411824" y="110238"/>
                  </a:lnTo>
                  <a:lnTo>
                    <a:pt x="289305" y="232757"/>
                  </a:lnTo>
                  <a:cubicBezTo>
                    <a:pt x="285306" y="236756"/>
                    <a:pt x="279023" y="236756"/>
                    <a:pt x="275025" y="232757"/>
                  </a:cubicBezTo>
                  <a:lnTo>
                    <a:pt x="231900" y="189633"/>
                  </a:lnTo>
                  <a:lnTo>
                    <a:pt x="124233" y="297301"/>
                  </a:lnTo>
                  <a:cubicBezTo>
                    <a:pt x="122233" y="299300"/>
                    <a:pt x="119663" y="300300"/>
                    <a:pt x="117093" y="300300"/>
                  </a:cubicBezTo>
                  <a:cubicBezTo>
                    <a:pt x="114523" y="300300"/>
                    <a:pt x="111952" y="299300"/>
                    <a:pt x="109953" y="297301"/>
                  </a:cubicBezTo>
                  <a:cubicBezTo>
                    <a:pt x="105954" y="293303"/>
                    <a:pt x="105954" y="287020"/>
                    <a:pt x="109953" y="283021"/>
                  </a:cubicBezTo>
                  <a:lnTo>
                    <a:pt x="224761" y="168213"/>
                  </a:lnTo>
                  <a:cubicBezTo>
                    <a:pt x="228759" y="164215"/>
                    <a:pt x="235042" y="164215"/>
                    <a:pt x="239040" y="168213"/>
                  </a:cubicBezTo>
                  <a:lnTo>
                    <a:pt x="282165" y="211338"/>
                  </a:lnTo>
                  <a:lnTo>
                    <a:pt x="399258" y="94245"/>
                  </a:lnTo>
                  <a:lnTo>
                    <a:pt x="346423" y="94245"/>
                  </a:lnTo>
                  <a:cubicBezTo>
                    <a:pt x="340854" y="94245"/>
                    <a:pt x="336284" y="89676"/>
                    <a:pt x="336284" y="84107"/>
                  </a:cubicBezTo>
                  <a:cubicBezTo>
                    <a:pt x="336284" y="78538"/>
                    <a:pt x="340854" y="73968"/>
                    <a:pt x="346423" y="73968"/>
                  </a:cubicBezTo>
                  <a:lnTo>
                    <a:pt x="421962" y="73968"/>
                  </a:lnTo>
                  <a:cubicBezTo>
                    <a:pt x="427531" y="73968"/>
                    <a:pt x="432100" y="78538"/>
                    <a:pt x="432100" y="84107"/>
                  </a:cubicBezTo>
                  <a:lnTo>
                    <a:pt x="432100" y="160074"/>
                  </a:lnTo>
                  <a:cubicBezTo>
                    <a:pt x="432100" y="165786"/>
                    <a:pt x="427531" y="170355"/>
                    <a:pt x="421962" y="170355"/>
                  </a:cubicBezTo>
                  <a:close/>
                </a:path>
              </a:pathLst>
            </a:custGeom>
            <a:grpFill/>
            <a:ln w="14267"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A09398A0-9017-B26B-BDF4-65170A8752EB}"/>
                </a:ext>
              </a:extLst>
            </p:cNvPr>
            <p:cNvSpPr/>
            <p:nvPr/>
          </p:nvSpPr>
          <p:spPr>
            <a:xfrm>
              <a:off x="9202495" y="3805416"/>
              <a:ext cx="534341" cy="98529"/>
            </a:xfrm>
            <a:custGeom>
              <a:avLst/>
              <a:gdLst>
                <a:gd name="connsiteX0" fmla="*/ 0 w 534341"/>
                <a:gd name="connsiteY0" fmla="*/ 9282 h 98529"/>
                <a:gd name="connsiteX1" fmla="*/ 0 w 534341"/>
                <a:gd name="connsiteY1" fmla="*/ 0 h 98529"/>
                <a:gd name="connsiteX2" fmla="*/ 0 w 534341"/>
                <a:gd name="connsiteY2" fmla="*/ 0 h 98529"/>
                <a:gd name="connsiteX3" fmla="*/ 0 w 534341"/>
                <a:gd name="connsiteY3" fmla="*/ 18564 h 98529"/>
                <a:gd name="connsiteX4" fmla="*/ 257175 w 534341"/>
                <a:gd name="connsiteY4" fmla="*/ 18564 h 98529"/>
                <a:gd name="connsiteX5" fmla="*/ 257175 w 534341"/>
                <a:gd name="connsiteY5" fmla="*/ 31843 h 98529"/>
                <a:gd name="connsiteX6" fmla="*/ 210767 w 534341"/>
                <a:gd name="connsiteY6" fmla="*/ 78252 h 98529"/>
                <a:gd name="connsiteX7" fmla="*/ 104527 w 534341"/>
                <a:gd name="connsiteY7" fmla="*/ 78252 h 98529"/>
                <a:gd name="connsiteX8" fmla="*/ 104527 w 534341"/>
                <a:gd name="connsiteY8" fmla="*/ 98529 h 98529"/>
                <a:gd name="connsiteX9" fmla="*/ 429815 w 534341"/>
                <a:gd name="connsiteY9" fmla="*/ 98529 h 98529"/>
                <a:gd name="connsiteX10" fmla="*/ 429815 w 534341"/>
                <a:gd name="connsiteY10" fmla="*/ 78252 h 98529"/>
                <a:gd name="connsiteX11" fmla="*/ 323575 w 534341"/>
                <a:gd name="connsiteY11" fmla="*/ 78252 h 98529"/>
                <a:gd name="connsiteX12" fmla="*/ 277166 w 534341"/>
                <a:gd name="connsiteY12" fmla="*/ 31843 h 98529"/>
                <a:gd name="connsiteX13" fmla="*/ 277166 w 534341"/>
                <a:gd name="connsiteY13" fmla="*/ 18564 h 98529"/>
                <a:gd name="connsiteX14" fmla="*/ 534342 w 534341"/>
                <a:gd name="connsiteY14" fmla="*/ 18564 h 98529"/>
                <a:gd name="connsiteX15" fmla="*/ 534342 w 534341"/>
                <a:gd name="connsiteY15" fmla="*/ 0 h 98529"/>
                <a:gd name="connsiteX16" fmla="*/ 534342 w 534341"/>
                <a:gd name="connsiteY16" fmla="*/ 0 h 98529"/>
                <a:gd name="connsiteX17" fmla="*/ 534342 w 534341"/>
                <a:gd name="connsiteY17" fmla="*/ 9282 h 98529"/>
                <a:gd name="connsiteX18" fmla="*/ 0 w 534341"/>
                <a:gd name="connsiteY18" fmla="*/ 9282 h 98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34341" h="98529">
                  <a:moveTo>
                    <a:pt x="0" y="9282"/>
                  </a:moveTo>
                  <a:lnTo>
                    <a:pt x="0" y="0"/>
                  </a:lnTo>
                  <a:lnTo>
                    <a:pt x="0" y="0"/>
                  </a:lnTo>
                  <a:lnTo>
                    <a:pt x="0" y="18564"/>
                  </a:lnTo>
                  <a:lnTo>
                    <a:pt x="257175" y="18564"/>
                  </a:lnTo>
                  <a:lnTo>
                    <a:pt x="257175" y="31843"/>
                  </a:lnTo>
                  <a:cubicBezTo>
                    <a:pt x="257175" y="57404"/>
                    <a:pt x="236470" y="78252"/>
                    <a:pt x="210767" y="78252"/>
                  </a:cubicBezTo>
                  <a:lnTo>
                    <a:pt x="104527" y="78252"/>
                  </a:lnTo>
                  <a:lnTo>
                    <a:pt x="104527" y="98529"/>
                  </a:lnTo>
                  <a:lnTo>
                    <a:pt x="429815" y="98529"/>
                  </a:lnTo>
                  <a:lnTo>
                    <a:pt x="429815" y="78252"/>
                  </a:lnTo>
                  <a:lnTo>
                    <a:pt x="323575" y="78252"/>
                  </a:lnTo>
                  <a:cubicBezTo>
                    <a:pt x="298015" y="78252"/>
                    <a:pt x="277166" y="57547"/>
                    <a:pt x="277166" y="31843"/>
                  </a:cubicBezTo>
                  <a:lnTo>
                    <a:pt x="277166" y="18564"/>
                  </a:lnTo>
                  <a:lnTo>
                    <a:pt x="534342" y="18564"/>
                  </a:lnTo>
                  <a:lnTo>
                    <a:pt x="534342" y="0"/>
                  </a:lnTo>
                  <a:lnTo>
                    <a:pt x="534342" y="0"/>
                  </a:lnTo>
                  <a:lnTo>
                    <a:pt x="534342" y="9282"/>
                  </a:lnTo>
                  <a:lnTo>
                    <a:pt x="0" y="9282"/>
                  </a:lnTo>
                  <a:close/>
                </a:path>
              </a:pathLst>
            </a:custGeom>
            <a:grpFill/>
            <a:ln w="14267"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BA84135D-53F3-5C1D-6D9A-51ADEE1D9A39}"/>
                </a:ext>
              </a:extLst>
            </p:cNvPr>
            <p:cNvSpPr/>
            <p:nvPr/>
          </p:nvSpPr>
          <p:spPr>
            <a:xfrm>
              <a:off x="9175792" y="3363320"/>
              <a:ext cx="587176" cy="76966"/>
            </a:xfrm>
            <a:custGeom>
              <a:avLst/>
              <a:gdLst>
                <a:gd name="connsiteX0" fmla="*/ 587176 w 587176"/>
                <a:gd name="connsiteY0" fmla="*/ 76967 h 76966"/>
                <a:gd name="connsiteX1" fmla="*/ 587176 w 587176"/>
                <a:gd name="connsiteY1" fmla="*/ 0 h 76966"/>
                <a:gd name="connsiteX2" fmla="*/ 0 w 587176"/>
                <a:gd name="connsiteY2" fmla="*/ 0 h 76966"/>
                <a:gd name="connsiteX3" fmla="*/ 0 w 587176"/>
                <a:gd name="connsiteY3" fmla="*/ 76967 h 76966"/>
                <a:gd name="connsiteX4" fmla="*/ 26703 w 587176"/>
                <a:gd name="connsiteY4" fmla="*/ 59117 h 76966"/>
                <a:gd name="connsiteX5" fmla="*/ 561188 w 587176"/>
                <a:gd name="connsiteY5" fmla="*/ 59117 h 76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7176" h="76966">
                  <a:moveTo>
                    <a:pt x="587176" y="76967"/>
                  </a:moveTo>
                  <a:lnTo>
                    <a:pt x="587176" y="0"/>
                  </a:lnTo>
                  <a:lnTo>
                    <a:pt x="0" y="0"/>
                  </a:lnTo>
                  <a:lnTo>
                    <a:pt x="0" y="76967"/>
                  </a:lnTo>
                  <a:lnTo>
                    <a:pt x="26703" y="59117"/>
                  </a:lnTo>
                  <a:lnTo>
                    <a:pt x="561188" y="59117"/>
                  </a:lnTo>
                  <a:close/>
                </a:path>
              </a:pathLst>
            </a:custGeom>
            <a:grpFill/>
            <a:ln w="14267"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3C8F0BD4-BE6B-157D-2DCD-07EE8947ED78}"/>
                </a:ext>
              </a:extLst>
            </p:cNvPr>
            <p:cNvSpPr/>
            <p:nvPr/>
          </p:nvSpPr>
          <p:spPr>
            <a:xfrm>
              <a:off x="9202495" y="3805416"/>
              <a:ext cx="534484" cy="9281"/>
            </a:xfrm>
            <a:custGeom>
              <a:avLst/>
              <a:gdLst>
                <a:gd name="connsiteX0" fmla="*/ 0 w 534484"/>
                <a:gd name="connsiteY0" fmla="*/ 0 h 9281"/>
                <a:gd name="connsiteX1" fmla="*/ 534485 w 534484"/>
                <a:gd name="connsiteY1" fmla="*/ 0 h 9281"/>
                <a:gd name="connsiteX2" fmla="*/ 534485 w 534484"/>
                <a:gd name="connsiteY2" fmla="*/ 9282 h 9281"/>
                <a:gd name="connsiteX3" fmla="*/ 0 w 534484"/>
                <a:gd name="connsiteY3" fmla="*/ 9282 h 9281"/>
              </a:gdLst>
              <a:ahLst/>
              <a:cxnLst>
                <a:cxn ang="0">
                  <a:pos x="connsiteX0" y="connsiteY0"/>
                </a:cxn>
                <a:cxn ang="0">
                  <a:pos x="connsiteX1" y="connsiteY1"/>
                </a:cxn>
                <a:cxn ang="0">
                  <a:pos x="connsiteX2" y="connsiteY2"/>
                </a:cxn>
                <a:cxn ang="0">
                  <a:pos x="connsiteX3" y="connsiteY3"/>
                </a:cxn>
              </a:cxnLst>
              <a:rect l="l" t="t" r="r" b="b"/>
              <a:pathLst>
                <a:path w="534484" h="9281">
                  <a:moveTo>
                    <a:pt x="0" y="0"/>
                  </a:moveTo>
                  <a:lnTo>
                    <a:pt x="534485" y="0"/>
                  </a:lnTo>
                  <a:lnTo>
                    <a:pt x="534485" y="9282"/>
                  </a:lnTo>
                  <a:lnTo>
                    <a:pt x="0" y="9282"/>
                  </a:lnTo>
                  <a:close/>
                </a:path>
              </a:pathLst>
            </a:custGeom>
            <a:grpFill/>
            <a:ln w="14267" cap="flat">
              <a:noFill/>
              <a:prstDash val="solid"/>
              <a:miter/>
            </a:ln>
          </p:spPr>
          <p:txBody>
            <a:bodyPr rtlCol="0" anchor="ctr"/>
            <a:lstStyle/>
            <a:p>
              <a:endParaRPr lang="en-US"/>
            </a:p>
          </p:txBody>
        </p:sp>
      </p:grpSp>
      <p:sp>
        <p:nvSpPr>
          <p:cNvPr id="89" name="Freeform: Shape 88">
            <a:extLst>
              <a:ext uri="{FF2B5EF4-FFF2-40B4-BE49-F238E27FC236}">
                <a16:creationId xmlns:a16="http://schemas.microsoft.com/office/drawing/2014/main" id="{1BEAE32C-BBAB-2359-19FF-09A6D0B07C60}"/>
              </a:ext>
            </a:extLst>
          </p:cNvPr>
          <p:cNvSpPr/>
          <p:nvPr/>
        </p:nvSpPr>
        <p:spPr>
          <a:xfrm>
            <a:off x="5397414" y="3904291"/>
            <a:ext cx="617878" cy="492502"/>
          </a:xfrm>
          <a:custGeom>
            <a:avLst/>
            <a:gdLst>
              <a:gd name="connsiteX0" fmla="*/ 64972 w 617878"/>
              <a:gd name="connsiteY0" fmla="*/ 184064 h 492502"/>
              <a:gd name="connsiteX1" fmla="*/ 0 w 617878"/>
              <a:gd name="connsiteY1" fmla="*/ 249036 h 492502"/>
              <a:gd name="connsiteX2" fmla="*/ 64972 w 617878"/>
              <a:gd name="connsiteY2" fmla="*/ 314008 h 492502"/>
              <a:gd name="connsiteX3" fmla="*/ 129944 w 617878"/>
              <a:gd name="connsiteY3" fmla="*/ 249036 h 492502"/>
              <a:gd name="connsiteX4" fmla="*/ 64972 w 617878"/>
              <a:gd name="connsiteY4" fmla="*/ 184064 h 492502"/>
              <a:gd name="connsiteX5" fmla="*/ 107668 w 617878"/>
              <a:gd name="connsiteY5" fmla="*/ 234185 h 492502"/>
              <a:gd name="connsiteX6" fmla="*/ 56119 w 617878"/>
              <a:gd name="connsiteY6" fmla="*/ 285735 h 492502"/>
              <a:gd name="connsiteX7" fmla="*/ 48836 w 617878"/>
              <a:gd name="connsiteY7" fmla="*/ 288733 h 492502"/>
              <a:gd name="connsiteX8" fmla="*/ 41554 w 617878"/>
              <a:gd name="connsiteY8" fmla="*/ 285735 h 492502"/>
              <a:gd name="connsiteX9" fmla="*/ 18849 w 617878"/>
              <a:gd name="connsiteY9" fmla="*/ 263030 h 492502"/>
              <a:gd name="connsiteX10" fmla="*/ 18849 w 617878"/>
              <a:gd name="connsiteY10" fmla="*/ 248465 h 492502"/>
              <a:gd name="connsiteX11" fmla="*/ 33414 w 617878"/>
              <a:gd name="connsiteY11" fmla="*/ 248465 h 492502"/>
              <a:gd name="connsiteX12" fmla="*/ 48836 w 617878"/>
              <a:gd name="connsiteY12" fmla="*/ 263887 h 492502"/>
              <a:gd name="connsiteX13" fmla="*/ 93103 w 617878"/>
              <a:gd name="connsiteY13" fmla="*/ 219620 h 492502"/>
              <a:gd name="connsiteX14" fmla="*/ 107668 w 617878"/>
              <a:gd name="connsiteY14" fmla="*/ 219620 h 492502"/>
              <a:gd name="connsiteX15" fmla="*/ 107668 w 617878"/>
              <a:gd name="connsiteY15" fmla="*/ 234185 h 492502"/>
              <a:gd name="connsiteX16" fmla="*/ 64972 w 617878"/>
              <a:gd name="connsiteY16" fmla="*/ 362559 h 492502"/>
              <a:gd name="connsiteX17" fmla="*/ 0 w 617878"/>
              <a:gd name="connsiteY17" fmla="*/ 427531 h 492502"/>
              <a:gd name="connsiteX18" fmla="*/ 64972 w 617878"/>
              <a:gd name="connsiteY18" fmla="*/ 492503 h 492502"/>
              <a:gd name="connsiteX19" fmla="*/ 129944 w 617878"/>
              <a:gd name="connsiteY19" fmla="*/ 427531 h 492502"/>
              <a:gd name="connsiteX20" fmla="*/ 64972 w 617878"/>
              <a:gd name="connsiteY20" fmla="*/ 362559 h 492502"/>
              <a:gd name="connsiteX21" fmla="*/ 266314 w 617878"/>
              <a:gd name="connsiteY21" fmla="*/ 115665 h 492502"/>
              <a:gd name="connsiteX22" fmla="*/ 567185 w 617878"/>
              <a:gd name="connsiteY22" fmla="*/ 115665 h 492502"/>
              <a:gd name="connsiteX23" fmla="*/ 617877 w 617878"/>
              <a:gd name="connsiteY23" fmla="*/ 64972 h 492502"/>
              <a:gd name="connsiteX24" fmla="*/ 567185 w 617878"/>
              <a:gd name="connsiteY24" fmla="*/ 14280 h 492502"/>
              <a:gd name="connsiteX25" fmla="*/ 266314 w 617878"/>
              <a:gd name="connsiteY25" fmla="*/ 14280 h 492502"/>
              <a:gd name="connsiteX26" fmla="*/ 215622 w 617878"/>
              <a:gd name="connsiteY26" fmla="*/ 64972 h 492502"/>
              <a:gd name="connsiteX27" fmla="*/ 266314 w 617878"/>
              <a:gd name="connsiteY27" fmla="*/ 115665 h 492502"/>
              <a:gd name="connsiteX28" fmla="*/ 567185 w 617878"/>
              <a:gd name="connsiteY28" fmla="*/ 193774 h 492502"/>
              <a:gd name="connsiteX29" fmla="*/ 266314 w 617878"/>
              <a:gd name="connsiteY29" fmla="*/ 193774 h 492502"/>
              <a:gd name="connsiteX30" fmla="*/ 215622 w 617878"/>
              <a:gd name="connsiteY30" fmla="*/ 244467 h 492502"/>
              <a:gd name="connsiteX31" fmla="*/ 266314 w 617878"/>
              <a:gd name="connsiteY31" fmla="*/ 295159 h 492502"/>
              <a:gd name="connsiteX32" fmla="*/ 567185 w 617878"/>
              <a:gd name="connsiteY32" fmla="*/ 295159 h 492502"/>
              <a:gd name="connsiteX33" fmla="*/ 617877 w 617878"/>
              <a:gd name="connsiteY33" fmla="*/ 244467 h 492502"/>
              <a:gd name="connsiteX34" fmla="*/ 567185 w 617878"/>
              <a:gd name="connsiteY34" fmla="*/ 193774 h 492502"/>
              <a:gd name="connsiteX35" fmla="*/ 567185 w 617878"/>
              <a:gd name="connsiteY35" fmla="*/ 373411 h 492502"/>
              <a:gd name="connsiteX36" fmla="*/ 266314 w 617878"/>
              <a:gd name="connsiteY36" fmla="*/ 373411 h 492502"/>
              <a:gd name="connsiteX37" fmla="*/ 215622 w 617878"/>
              <a:gd name="connsiteY37" fmla="*/ 424104 h 492502"/>
              <a:gd name="connsiteX38" fmla="*/ 266314 w 617878"/>
              <a:gd name="connsiteY38" fmla="*/ 474796 h 492502"/>
              <a:gd name="connsiteX39" fmla="*/ 567185 w 617878"/>
              <a:gd name="connsiteY39" fmla="*/ 474796 h 492502"/>
              <a:gd name="connsiteX40" fmla="*/ 617877 w 617878"/>
              <a:gd name="connsiteY40" fmla="*/ 424104 h 492502"/>
              <a:gd name="connsiteX41" fmla="*/ 567185 w 617878"/>
              <a:gd name="connsiteY41" fmla="*/ 373411 h 492502"/>
              <a:gd name="connsiteX42" fmla="*/ 64972 w 617878"/>
              <a:gd name="connsiteY42" fmla="*/ 0 h 492502"/>
              <a:gd name="connsiteX43" fmla="*/ 0 w 617878"/>
              <a:gd name="connsiteY43" fmla="*/ 64972 h 492502"/>
              <a:gd name="connsiteX44" fmla="*/ 64972 w 617878"/>
              <a:gd name="connsiteY44" fmla="*/ 129944 h 492502"/>
              <a:gd name="connsiteX45" fmla="*/ 129944 w 617878"/>
              <a:gd name="connsiteY45" fmla="*/ 64972 h 492502"/>
              <a:gd name="connsiteX46" fmla="*/ 64972 w 617878"/>
              <a:gd name="connsiteY46" fmla="*/ 0 h 492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617878" h="492502">
                <a:moveTo>
                  <a:pt x="64972" y="184064"/>
                </a:moveTo>
                <a:cubicBezTo>
                  <a:pt x="29130" y="184064"/>
                  <a:pt x="0" y="213194"/>
                  <a:pt x="0" y="249036"/>
                </a:cubicBezTo>
                <a:cubicBezTo>
                  <a:pt x="0" y="284878"/>
                  <a:pt x="29130" y="314008"/>
                  <a:pt x="64972" y="314008"/>
                </a:cubicBezTo>
                <a:cubicBezTo>
                  <a:pt x="100814" y="314008"/>
                  <a:pt x="129944" y="284878"/>
                  <a:pt x="129944" y="249036"/>
                </a:cubicBezTo>
                <a:cubicBezTo>
                  <a:pt x="129944" y="213052"/>
                  <a:pt x="100814" y="184064"/>
                  <a:pt x="64972" y="184064"/>
                </a:cubicBezTo>
                <a:close/>
                <a:moveTo>
                  <a:pt x="107668" y="234185"/>
                </a:moveTo>
                <a:lnTo>
                  <a:pt x="56119" y="285735"/>
                </a:lnTo>
                <a:cubicBezTo>
                  <a:pt x="54120" y="287734"/>
                  <a:pt x="51407" y="288733"/>
                  <a:pt x="48836" y="288733"/>
                </a:cubicBezTo>
                <a:cubicBezTo>
                  <a:pt x="46266" y="288733"/>
                  <a:pt x="43553" y="287734"/>
                  <a:pt x="41554" y="285735"/>
                </a:cubicBezTo>
                <a:lnTo>
                  <a:pt x="18849" y="263030"/>
                </a:lnTo>
                <a:cubicBezTo>
                  <a:pt x="14851" y="259032"/>
                  <a:pt x="14851" y="252463"/>
                  <a:pt x="18849" y="248465"/>
                </a:cubicBezTo>
                <a:cubicBezTo>
                  <a:pt x="22847" y="244467"/>
                  <a:pt x="29416" y="244467"/>
                  <a:pt x="33414" y="248465"/>
                </a:cubicBezTo>
                <a:lnTo>
                  <a:pt x="48836" y="263887"/>
                </a:lnTo>
                <a:lnTo>
                  <a:pt x="93103" y="219620"/>
                </a:lnTo>
                <a:cubicBezTo>
                  <a:pt x="97101" y="215622"/>
                  <a:pt x="103670" y="215622"/>
                  <a:pt x="107668" y="219620"/>
                </a:cubicBezTo>
                <a:cubicBezTo>
                  <a:pt x="111666" y="223618"/>
                  <a:pt x="111666" y="230187"/>
                  <a:pt x="107668" y="234185"/>
                </a:cubicBezTo>
                <a:close/>
                <a:moveTo>
                  <a:pt x="64972" y="362559"/>
                </a:moveTo>
                <a:cubicBezTo>
                  <a:pt x="29130" y="362559"/>
                  <a:pt x="0" y="391689"/>
                  <a:pt x="0" y="427531"/>
                </a:cubicBezTo>
                <a:cubicBezTo>
                  <a:pt x="0" y="463373"/>
                  <a:pt x="29130" y="492503"/>
                  <a:pt x="64972" y="492503"/>
                </a:cubicBezTo>
                <a:cubicBezTo>
                  <a:pt x="100814" y="492503"/>
                  <a:pt x="129944" y="463373"/>
                  <a:pt x="129944" y="427531"/>
                </a:cubicBezTo>
                <a:cubicBezTo>
                  <a:pt x="129944" y="391546"/>
                  <a:pt x="100814" y="362559"/>
                  <a:pt x="64972" y="362559"/>
                </a:cubicBezTo>
                <a:close/>
                <a:moveTo>
                  <a:pt x="266314" y="115665"/>
                </a:moveTo>
                <a:lnTo>
                  <a:pt x="567185" y="115665"/>
                </a:lnTo>
                <a:cubicBezTo>
                  <a:pt x="595173" y="115665"/>
                  <a:pt x="617877" y="92817"/>
                  <a:pt x="617877" y="64972"/>
                </a:cubicBezTo>
                <a:cubicBezTo>
                  <a:pt x="617877" y="36984"/>
                  <a:pt x="595030" y="14280"/>
                  <a:pt x="567185" y="14280"/>
                </a:cubicBezTo>
                <a:lnTo>
                  <a:pt x="266314" y="14280"/>
                </a:lnTo>
                <a:cubicBezTo>
                  <a:pt x="238326" y="14280"/>
                  <a:pt x="215622" y="37127"/>
                  <a:pt x="215622" y="64972"/>
                </a:cubicBezTo>
                <a:cubicBezTo>
                  <a:pt x="215622" y="92817"/>
                  <a:pt x="238326" y="115665"/>
                  <a:pt x="266314" y="115665"/>
                </a:cubicBezTo>
                <a:close/>
                <a:moveTo>
                  <a:pt x="567185" y="193774"/>
                </a:moveTo>
                <a:lnTo>
                  <a:pt x="266314" y="193774"/>
                </a:lnTo>
                <a:cubicBezTo>
                  <a:pt x="238326" y="193774"/>
                  <a:pt x="215622" y="216621"/>
                  <a:pt x="215622" y="244467"/>
                </a:cubicBezTo>
                <a:cubicBezTo>
                  <a:pt x="215622" y="272454"/>
                  <a:pt x="238469" y="295159"/>
                  <a:pt x="266314" y="295159"/>
                </a:cubicBezTo>
                <a:lnTo>
                  <a:pt x="567185" y="295159"/>
                </a:lnTo>
                <a:cubicBezTo>
                  <a:pt x="595173" y="295159"/>
                  <a:pt x="617877" y="272312"/>
                  <a:pt x="617877" y="244467"/>
                </a:cubicBezTo>
                <a:cubicBezTo>
                  <a:pt x="618020" y="216621"/>
                  <a:pt x="595173" y="193774"/>
                  <a:pt x="567185" y="193774"/>
                </a:cubicBezTo>
                <a:close/>
                <a:moveTo>
                  <a:pt x="567185" y="373411"/>
                </a:moveTo>
                <a:lnTo>
                  <a:pt x="266314" y="373411"/>
                </a:lnTo>
                <a:cubicBezTo>
                  <a:pt x="238326" y="373411"/>
                  <a:pt x="215622" y="396258"/>
                  <a:pt x="215622" y="424104"/>
                </a:cubicBezTo>
                <a:cubicBezTo>
                  <a:pt x="215622" y="452092"/>
                  <a:pt x="238469" y="474796"/>
                  <a:pt x="266314" y="474796"/>
                </a:cubicBezTo>
                <a:lnTo>
                  <a:pt x="567185" y="474796"/>
                </a:lnTo>
                <a:cubicBezTo>
                  <a:pt x="595173" y="474796"/>
                  <a:pt x="617877" y="451949"/>
                  <a:pt x="617877" y="424104"/>
                </a:cubicBezTo>
                <a:cubicBezTo>
                  <a:pt x="618020" y="396258"/>
                  <a:pt x="595173" y="373411"/>
                  <a:pt x="567185" y="373411"/>
                </a:cubicBezTo>
                <a:close/>
                <a:moveTo>
                  <a:pt x="64972" y="0"/>
                </a:moveTo>
                <a:cubicBezTo>
                  <a:pt x="29130" y="0"/>
                  <a:pt x="0" y="29130"/>
                  <a:pt x="0" y="64972"/>
                </a:cubicBezTo>
                <a:cubicBezTo>
                  <a:pt x="0" y="100814"/>
                  <a:pt x="29130" y="129944"/>
                  <a:pt x="64972" y="129944"/>
                </a:cubicBezTo>
                <a:cubicBezTo>
                  <a:pt x="100814" y="129944"/>
                  <a:pt x="129944" y="100814"/>
                  <a:pt x="129944" y="64972"/>
                </a:cubicBezTo>
                <a:cubicBezTo>
                  <a:pt x="129944" y="28988"/>
                  <a:pt x="100814" y="0"/>
                  <a:pt x="64972" y="0"/>
                </a:cubicBezTo>
                <a:close/>
              </a:path>
            </a:pathLst>
          </a:custGeom>
          <a:solidFill>
            <a:schemeClr val="tx1">
              <a:lumMod val="65000"/>
              <a:lumOff val="35000"/>
            </a:schemeClr>
          </a:solidFill>
          <a:ln w="14267"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73AE04D4-98FA-EB06-B5CB-0D49B5F608AF}"/>
              </a:ext>
            </a:extLst>
          </p:cNvPr>
          <p:cNvSpPr/>
          <p:nvPr/>
        </p:nvSpPr>
        <p:spPr>
          <a:xfrm>
            <a:off x="3575767" y="3896865"/>
            <a:ext cx="498071" cy="507067"/>
          </a:xfrm>
          <a:custGeom>
            <a:avLst/>
            <a:gdLst>
              <a:gd name="connsiteX0" fmla="*/ 249179 w 498071"/>
              <a:gd name="connsiteY0" fmla="*/ 246608 h 507067"/>
              <a:gd name="connsiteX1" fmla="*/ 365557 w 498071"/>
              <a:gd name="connsiteY1" fmla="*/ 163930 h 507067"/>
              <a:gd name="connsiteX2" fmla="*/ 372554 w 498071"/>
              <a:gd name="connsiteY2" fmla="*/ 123376 h 507067"/>
              <a:gd name="connsiteX3" fmla="*/ 249179 w 498071"/>
              <a:gd name="connsiteY3" fmla="*/ 0 h 507067"/>
              <a:gd name="connsiteX4" fmla="*/ 125803 w 498071"/>
              <a:gd name="connsiteY4" fmla="*/ 123376 h 507067"/>
              <a:gd name="connsiteX5" fmla="*/ 133229 w 498071"/>
              <a:gd name="connsiteY5" fmla="*/ 165072 h 507067"/>
              <a:gd name="connsiteX6" fmla="*/ 249179 w 498071"/>
              <a:gd name="connsiteY6" fmla="*/ 246608 h 507067"/>
              <a:gd name="connsiteX7" fmla="*/ 290447 w 498071"/>
              <a:gd name="connsiteY7" fmla="*/ 261459 h 507067"/>
              <a:gd name="connsiteX8" fmla="*/ 262602 w 498071"/>
              <a:gd name="connsiteY8" fmla="*/ 288019 h 507067"/>
              <a:gd name="connsiteX9" fmla="*/ 298729 w 498071"/>
              <a:gd name="connsiteY9" fmla="*/ 448522 h 507067"/>
              <a:gd name="connsiteX10" fmla="*/ 249179 w 498071"/>
              <a:gd name="connsiteY10" fmla="*/ 497643 h 507067"/>
              <a:gd name="connsiteX11" fmla="*/ 199629 w 498071"/>
              <a:gd name="connsiteY11" fmla="*/ 448522 h 507067"/>
              <a:gd name="connsiteX12" fmla="*/ 235756 w 498071"/>
              <a:gd name="connsiteY12" fmla="*/ 288019 h 507067"/>
              <a:gd name="connsiteX13" fmla="*/ 207911 w 498071"/>
              <a:gd name="connsiteY13" fmla="*/ 261459 h 507067"/>
              <a:gd name="connsiteX14" fmla="*/ 0 w 498071"/>
              <a:gd name="connsiteY14" fmla="*/ 507068 h 507067"/>
              <a:gd name="connsiteX15" fmla="*/ 498072 w 498071"/>
              <a:gd name="connsiteY15" fmla="*/ 507068 h 507067"/>
              <a:gd name="connsiteX16" fmla="*/ 290447 w 498071"/>
              <a:gd name="connsiteY16" fmla="*/ 261459 h 507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98071" h="507067">
                <a:moveTo>
                  <a:pt x="249179" y="246608"/>
                </a:moveTo>
                <a:cubicBezTo>
                  <a:pt x="303013" y="246608"/>
                  <a:pt x="348707" y="212052"/>
                  <a:pt x="365557" y="163930"/>
                </a:cubicBezTo>
                <a:cubicBezTo>
                  <a:pt x="369984" y="151221"/>
                  <a:pt x="372554" y="137655"/>
                  <a:pt x="372554" y="123376"/>
                </a:cubicBezTo>
                <a:cubicBezTo>
                  <a:pt x="372554" y="55262"/>
                  <a:pt x="317292" y="0"/>
                  <a:pt x="249179" y="0"/>
                </a:cubicBezTo>
                <a:cubicBezTo>
                  <a:pt x="181065" y="0"/>
                  <a:pt x="125803" y="55262"/>
                  <a:pt x="125803" y="123376"/>
                </a:cubicBezTo>
                <a:cubicBezTo>
                  <a:pt x="125803" y="138084"/>
                  <a:pt x="128516" y="152077"/>
                  <a:pt x="133229" y="165072"/>
                </a:cubicBezTo>
                <a:cubicBezTo>
                  <a:pt x="150364" y="212623"/>
                  <a:pt x="195773" y="246608"/>
                  <a:pt x="249179" y="246608"/>
                </a:cubicBezTo>
                <a:close/>
                <a:moveTo>
                  <a:pt x="290447" y="261459"/>
                </a:moveTo>
                <a:lnTo>
                  <a:pt x="262602" y="288019"/>
                </a:lnTo>
                <a:lnTo>
                  <a:pt x="298729" y="448522"/>
                </a:lnTo>
                <a:lnTo>
                  <a:pt x="249179" y="497643"/>
                </a:lnTo>
                <a:lnTo>
                  <a:pt x="199629" y="448522"/>
                </a:lnTo>
                <a:lnTo>
                  <a:pt x="235756" y="288019"/>
                </a:lnTo>
                <a:lnTo>
                  <a:pt x="207911" y="261459"/>
                </a:lnTo>
                <a:cubicBezTo>
                  <a:pt x="89961" y="281165"/>
                  <a:pt x="0" y="383550"/>
                  <a:pt x="0" y="507068"/>
                </a:cubicBezTo>
                <a:lnTo>
                  <a:pt x="498072" y="507068"/>
                </a:lnTo>
                <a:cubicBezTo>
                  <a:pt x="498215" y="383550"/>
                  <a:pt x="408396" y="281165"/>
                  <a:pt x="290447" y="261459"/>
                </a:cubicBezTo>
                <a:close/>
              </a:path>
            </a:pathLst>
          </a:custGeom>
          <a:solidFill>
            <a:schemeClr val="tx1">
              <a:lumMod val="65000"/>
              <a:lumOff val="35000"/>
            </a:schemeClr>
          </a:solidFill>
          <a:ln w="14267" cap="flat">
            <a:noFill/>
            <a:prstDash val="solid"/>
            <a:miter/>
          </a:ln>
        </p:spPr>
        <p:txBody>
          <a:bodyPr rtlCol="0" anchor="ctr"/>
          <a:lstStyle/>
          <a:p>
            <a:endParaRPr lang="en-US"/>
          </a:p>
        </p:txBody>
      </p:sp>
      <p:grpSp>
        <p:nvGrpSpPr>
          <p:cNvPr id="91" name="Graphic 36">
            <a:extLst>
              <a:ext uri="{FF2B5EF4-FFF2-40B4-BE49-F238E27FC236}">
                <a16:creationId xmlns:a16="http://schemas.microsoft.com/office/drawing/2014/main" id="{FEE80EC7-37A5-44CA-073F-875545CB9073}"/>
              </a:ext>
            </a:extLst>
          </p:cNvPr>
          <p:cNvGrpSpPr/>
          <p:nvPr/>
        </p:nvGrpSpPr>
        <p:grpSpPr>
          <a:xfrm>
            <a:off x="1706998" y="3914072"/>
            <a:ext cx="473011" cy="472725"/>
            <a:chOff x="1706998" y="3397234"/>
            <a:chExt cx="473011" cy="472725"/>
          </a:xfrm>
          <a:solidFill>
            <a:schemeClr val="tx1">
              <a:lumMod val="65000"/>
              <a:lumOff val="35000"/>
            </a:schemeClr>
          </a:solidFill>
        </p:grpSpPr>
        <p:sp>
          <p:nvSpPr>
            <p:cNvPr id="92" name="Freeform: Shape 91">
              <a:extLst>
                <a:ext uri="{FF2B5EF4-FFF2-40B4-BE49-F238E27FC236}">
                  <a16:creationId xmlns:a16="http://schemas.microsoft.com/office/drawing/2014/main" id="{7EA5EC5A-5FBB-2261-E388-2EB23799E7F5}"/>
                </a:ext>
              </a:extLst>
            </p:cNvPr>
            <p:cNvSpPr/>
            <p:nvPr/>
          </p:nvSpPr>
          <p:spPr>
            <a:xfrm>
              <a:off x="1769400" y="3397234"/>
              <a:ext cx="410609" cy="410609"/>
            </a:xfrm>
            <a:custGeom>
              <a:avLst/>
              <a:gdLst>
                <a:gd name="connsiteX0" fmla="*/ 390689 w 410609"/>
                <a:gd name="connsiteY0" fmla="*/ 19920 h 410609"/>
                <a:gd name="connsiteX1" fmla="*/ 390689 w 410609"/>
                <a:gd name="connsiteY1" fmla="*/ 19920 h 410609"/>
                <a:gd name="connsiteX2" fmla="*/ 294445 w 410609"/>
                <a:gd name="connsiteY2" fmla="*/ 19920 h 410609"/>
                <a:gd name="connsiteX3" fmla="*/ 260460 w 410609"/>
                <a:gd name="connsiteY3" fmla="*/ 53906 h 410609"/>
                <a:gd name="connsiteX4" fmla="*/ 0 w 410609"/>
                <a:gd name="connsiteY4" fmla="*/ 314365 h 410609"/>
                <a:gd name="connsiteX5" fmla="*/ 47979 w 410609"/>
                <a:gd name="connsiteY5" fmla="*/ 362345 h 410609"/>
                <a:gd name="connsiteX6" fmla="*/ 96244 w 410609"/>
                <a:gd name="connsiteY6" fmla="*/ 410609 h 410609"/>
                <a:gd name="connsiteX7" fmla="*/ 356704 w 410609"/>
                <a:gd name="connsiteY7" fmla="*/ 150150 h 410609"/>
                <a:gd name="connsiteX8" fmla="*/ 390689 w 410609"/>
                <a:gd name="connsiteY8" fmla="*/ 116165 h 410609"/>
                <a:gd name="connsiteX9" fmla="*/ 390689 w 410609"/>
                <a:gd name="connsiteY9" fmla="*/ 19920 h 4106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0609" h="410609">
                  <a:moveTo>
                    <a:pt x="390689" y="19920"/>
                  </a:moveTo>
                  <a:cubicBezTo>
                    <a:pt x="390689" y="19777"/>
                    <a:pt x="390547" y="19777"/>
                    <a:pt x="390689" y="19920"/>
                  </a:cubicBezTo>
                  <a:cubicBezTo>
                    <a:pt x="363987" y="-6640"/>
                    <a:pt x="321005" y="-6640"/>
                    <a:pt x="294445" y="19920"/>
                  </a:cubicBezTo>
                  <a:lnTo>
                    <a:pt x="260460" y="53906"/>
                  </a:lnTo>
                  <a:lnTo>
                    <a:pt x="0" y="314365"/>
                  </a:lnTo>
                  <a:lnTo>
                    <a:pt x="47979" y="362345"/>
                  </a:lnTo>
                  <a:lnTo>
                    <a:pt x="96244" y="410609"/>
                  </a:lnTo>
                  <a:lnTo>
                    <a:pt x="356704" y="150150"/>
                  </a:lnTo>
                  <a:lnTo>
                    <a:pt x="390689" y="116165"/>
                  </a:lnTo>
                  <a:cubicBezTo>
                    <a:pt x="417249" y="89604"/>
                    <a:pt x="417249" y="46480"/>
                    <a:pt x="390689" y="19920"/>
                  </a:cubicBezTo>
                  <a:close/>
                </a:path>
              </a:pathLst>
            </a:custGeom>
            <a:grpFill/>
            <a:ln w="14267"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418CC8FA-5453-A471-41F5-D675D492DE1F}"/>
                </a:ext>
              </a:extLst>
            </p:cNvPr>
            <p:cNvSpPr/>
            <p:nvPr/>
          </p:nvSpPr>
          <p:spPr>
            <a:xfrm>
              <a:off x="1706998" y="3776429"/>
              <a:ext cx="136798" cy="93531"/>
            </a:xfrm>
            <a:custGeom>
              <a:avLst/>
              <a:gdLst>
                <a:gd name="connsiteX0" fmla="*/ 93531 w 136798"/>
                <a:gd name="connsiteY0" fmla="*/ 0 h 93531"/>
                <a:gd name="connsiteX1" fmla="*/ 0 w 136798"/>
                <a:gd name="connsiteY1" fmla="*/ 93531 h 93531"/>
                <a:gd name="connsiteX2" fmla="*/ 0 w 136798"/>
                <a:gd name="connsiteY2" fmla="*/ 93531 h 93531"/>
                <a:gd name="connsiteX3" fmla="*/ 136798 w 136798"/>
                <a:gd name="connsiteY3" fmla="*/ 43267 h 93531"/>
              </a:gdLst>
              <a:ahLst/>
              <a:cxnLst>
                <a:cxn ang="0">
                  <a:pos x="connsiteX0" y="connsiteY0"/>
                </a:cxn>
                <a:cxn ang="0">
                  <a:pos x="connsiteX1" y="connsiteY1"/>
                </a:cxn>
                <a:cxn ang="0">
                  <a:pos x="connsiteX2" y="connsiteY2"/>
                </a:cxn>
                <a:cxn ang="0">
                  <a:pos x="connsiteX3" y="connsiteY3"/>
                </a:cxn>
              </a:cxnLst>
              <a:rect l="l" t="t" r="r" b="b"/>
              <a:pathLst>
                <a:path w="136798" h="93531">
                  <a:moveTo>
                    <a:pt x="93531" y="0"/>
                  </a:moveTo>
                  <a:lnTo>
                    <a:pt x="0" y="93531"/>
                  </a:lnTo>
                  <a:lnTo>
                    <a:pt x="0" y="93531"/>
                  </a:lnTo>
                  <a:lnTo>
                    <a:pt x="136798" y="43267"/>
                  </a:lnTo>
                  <a:close/>
                </a:path>
              </a:pathLst>
            </a:custGeom>
            <a:grpFill/>
            <a:ln w="14267"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F74C01C1-CF07-25C4-03B8-977DA9F9FCB5}"/>
                </a:ext>
              </a:extLst>
            </p:cNvPr>
            <p:cNvSpPr/>
            <p:nvPr/>
          </p:nvSpPr>
          <p:spPr>
            <a:xfrm>
              <a:off x="1706998" y="3733161"/>
              <a:ext cx="93531" cy="136798"/>
            </a:xfrm>
            <a:custGeom>
              <a:avLst/>
              <a:gdLst>
                <a:gd name="connsiteX0" fmla="*/ 93531 w 93531"/>
                <a:gd name="connsiteY0" fmla="*/ 43267 h 136798"/>
                <a:gd name="connsiteX1" fmla="*/ 50407 w 93531"/>
                <a:gd name="connsiteY1" fmla="*/ 0 h 136798"/>
                <a:gd name="connsiteX2" fmla="*/ 7140 w 93531"/>
                <a:gd name="connsiteY2" fmla="*/ 117378 h 136798"/>
                <a:gd name="connsiteX3" fmla="*/ 0 w 93531"/>
                <a:gd name="connsiteY3" fmla="*/ 136798 h 136798"/>
              </a:gdLst>
              <a:ahLst/>
              <a:cxnLst>
                <a:cxn ang="0">
                  <a:pos x="connsiteX0" y="connsiteY0"/>
                </a:cxn>
                <a:cxn ang="0">
                  <a:pos x="connsiteX1" y="connsiteY1"/>
                </a:cxn>
                <a:cxn ang="0">
                  <a:pos x="connsiteX2" y="connsiteY2"/>
                </a:cxn>
                <a:cxn ang="0">
                  <a:pos x="connsiteX3" y="connsiteY3"/>
                </a:cxn>
              </a:cxnLst>
              <a:rect l="l" t="t" r="r" b="b"/>
              <a:pathLst>
                <a:path w="93531" h="136798">
                  <a:moveTo>
                    <a:pt x="93531" y="43267"/>
                  </a:moveTo>
                  <a:lnTo>
                    <a:pt x="50407" y="0"/>
                  </a:lnTo>
                  <a:lnTo>
                    <a:pt x="7140" y="117378"/>
                  </a:lnTo>
                  <a:lnTo>
                    <a:pt x="0" y="136798"/>
                  </a:lnTo>
                  <a:close/>
                </a:path>
              </a:pathLst>
            </a:custGeom>
            <a:grpFill/>
            <a:ln w="14267" cap="flat">
              <a:noFill/>
              <a:prstDash val="solid"/>
              <a:miter/>
            </a:ln>
          </p:spPr>
          <p:txBody>
            <a:bodyPr rtlCol="0" anchor="ctr"/>
            <a:lstStyle/>
            <a:p>
              <a:endParaRPr lang="en-US"/>
            </a:p>
          </p:txBody>
        </p:sp>
      </p:grpSp>
      <p:sp>
        <p:nvSpPr>
          <p:cNvPr id="98" name="Rectangle: Rounded Corners 97">
            <a:extLst>
              <a:ext uri="{FF2B5EF4-FFF2-40B4-BE49-F238E27FC236}">
                <a16:creationId xmlns:a16="http://schemas.microsoft.com/office/drawing/2014/main" id="{1E942961-86A1-29EE-5EA7-7EE3B38BAC4A}"/>
              </a:ext>
            </a:extLst>
          </p:cNvPr>
          <p:cNvSpPr/>
          <p:nvPr/>
        </p:nvSpPr>
        <p:spPr>
          <a:xfrm>
            <a:off x="8974318" y="318402"/>
            <a:ext cx="1970917" cy="596418"/>
          </a:xfrm>
          <a:prstGeom prst="roundRect">
            <a:avLst>
              <a:gd name="adj" fmla="val 50000"/>
            </a:avLst>
          </a:pr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TextBox 98">
            <a:extLst>
              <a:ext uri="{FF2B5EF4-FFF2-40B4-BE49-F238E27FC236}">
                <a16:creationId xmlns:a16="http://schemas.microsoft.com/office/drawing/2014/main" id="{DDD16F74-EC4D-D911-B58E-ECEBC723BA1E}"/>
              </a:ext>
            </a:extLst>
          </p:cNvPr>
          <p:cNvSpPr txBox="1"/>
          <p:nvPr/>
        </p:nvSpPr>
        <p:spPr>
          <a:xfrm>
            <a:off x="8487556" y="656254"/>
            <a:ext cx="2468644" cy="307777"/>
          </a:xfrm>
          <a:prstGeom prst="rect">
            <a:avLst/>
          </a:prstGeom>
          <a:noFill/>
          <a:ln>
            <a:noFill/>
          </a:ln>
        </p:spPr>
        <p:txBody>
          <a:bodyPr wrap="square" rtlCol="0">
            <a:spAutoFit/>
          </a:bodyPr>
          <a:lstStyle/>
          <a:p>
            <a:r>
              <a:rPr lang="fa-IR" sz="1400" dirty="0">
                <a:solidFill>
                  <a:schemeClr val="tx1">
                    <a:lumMod val="65000"/>
                    <a:lumOff val="35000"/>
                  </a:schemeClr>
                </a:solidFill>
                <a:cs typeface="B Titr" panose="00000700000000000000" pitchFamily="2" charset="-78"/>
              </a:rPr>
              <a:t>زیر عنـوان اصلــی را وارد کـنید</a:t>
            </a:r>
            <a:endParaRPr lang="en-US" sz="1400" dirty="0">
              <a:solidFill>
                <a:schemeClr val="tx1">
                  <a:lumMod val="65000"/>
                  <a:lumOff val="35000"/>
                </a:schemeClr>
              </a:solidFill>
              <a:cs typeface="B Titr" panose="00000700000000000000" pitchFamily="2" charset="-78"/>
            </a:endParaRPr>
          </a:p>
        </p:txBody>
      </p:sp>
      <p:sp>
        <p:nvSpPr>
          <p:cNvPr id="100" name="TextBox 99">
            <a:extLst>
              <a:ext uri="{FF2B5EF4-FFF2-40B4-BE49-F238E27FC236}">
                <a16:creationId xmlns:a16="http://schemas.microsoft.com/office/drawing/2014/main" id="{1A2074CA-2000-3106-EE37-127D2FB09BA5}"/>
              </a:ext>
            </a:extLst>
          </p:cNvPr>
          <p:cNvSpPr txBox="1"/>
          <p:nvPr/>
        </p:nvSpPr>
        <p:spPr>
          <a:xfrm>
            <a:off x="9231563" y="266726"/>
            <a:ext cx="1725503" cy="369332"/>
          </a:xfrm>
          <a:prstGeom prst="rect">
            <a:avLst/>
          </a:prstGeom>
          <a:noFill/>
        </p:spPr>
        <p:txBody>
          <a:bodyPr wrap="square" rtlCol="0">
            <a:spAutoFit/>
          </a:bodyPr>
          <a:lstStyle/>
          <a:p>
            <a:pPr algn="ctr" rtl="1"/>
            <a:r>
              <a:rPr lang="fa-IR" dirty="0">
                <a:cs typeface="B Titr" panose="00000700000000000000" pitchFamily="2" charset="-78"/>
              </a:rPr>
              <a:t>تیتر عنوان موضوع</a:t>
            </a:r>
            <a:endParaRPr lang="en-US" dirty="0">
              <a:cs typeface="B Titr" panose="00000700000000000000" pitchFamily="2" charset="-78"/>
            </a:endParaRPr>
          </a:p>
        </p:txBody>
      </p:sp>
      <p:sp>
        <p:nvSpPr>
          <p:cNvPr id="101" name="TextBox 100">
            <a:extLst>
              <a:ext uri="{FF2B5EF4-FFF2-40B4-BE49-F238E27FC236}">
                <a16:creationId xmlns:a16="http://schemas.microsoft.com/office/drawing/2014/main" id="{3A4BAF57-8A0D-F087-1526-60D90FC951D6}"/>
              </a:ext>
            </a:extLst>
          </p:cNvPr>
          <p:cNvSpPr txBox="1"/>
          <p:nvPr/>
        </p:nvSpPr>
        <p:spPr>
          <a:xfrm>
            <a:off x="8594837" y="1900914"/>
            <a:ext cx="1526549" cy="1363835"/>
          </a:xfrm>
          <a:prstGeom prst="rect">
            <a:avLst/>
          </a:prstGeom>
          <a:noFill/>
        </p:spPr>
        <p:txBody>
          <a:bodyPr wrap="square">
            <a:spAutoFit/>
          </a:bodyPr>
          <a:lstStyle/>
          <a:p>
            <a:pPr algn="justLow" rtl="1">
              <a:lnSpc>
                <a:spcPct val="150000"/>
              </a:lnSpc>
            </a:pPr>
            <a:r>
              <a:rPr lang="fa-IR" sz="1200" b="1" dirty="0">
                <a:latin typeface="Kalameh" pitchFamily="2" charset="-78"/>
                <a:cs typeface="B Titr" panose="00000700000000000000" pitchFamily="2" charset="-78"/>
              </a:rPr>
              <a:t>تیتر عنوان را وارد نمایید</a:t>
            </a:r>
          </a:p>
          <a:p>
            <a:pPr algn="justLow" rtl="1">
              <a:lnSpc>
                <a:spcPct val="150000"/>
              </a:lnSpc>
            </a:pPr>
            <a:r>
              <a:rPr lang="fa-IR" sz="11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p>
        </p:txBody>
      </p:sp>
      <p:sp>
        <p:nvSpPr>
          <p:cNvPr id="102" name="TextBox 101">
            <a:extLst>
              <a:ext uri="{FF2B5EF4-FFF2-40B4-BE49-F238E27FC236}">
                <a16:creationId xmlns:a16="http://schemas.microsoft.com/office/drawing/2014/main" id="{90BFDDD7-F059-B02E-F608-B3ACD5303A8A}"/>
              </a:ext>
            </a:extLst>
          </p:cNvPr>
          <p:cNvSpPr txBox="1"/>
          <p:nvPr/>
        </p:nvSpPr>
        <p:spPr>
          <a:xfrm>
            <a:off x="6828656" y="1556877"/>
            <a:ext cx="1526549" cy="1363835"/>
          </a:xfrm>
          <a:prstGeom prst="rect">
            <a:avLst/>
          </a:prstGeom>
          <a:noFill/>
        </p:spPr>
        <p:txBody>
          <a:bodyPr wrap="square">
            <a:spAutoFit/>
          </a:bodyPr>
          <a:lstStyle/>
          <a:p>
            <a:pPr algn="justLow" rtl="1">
              <a:lnSpc>
                <a:spcPct val="150000"/>
              </a:lnSpc>
            </a:pPr>
            <a:r>
              <a:rPr lang="fa-IR" sz="1200" b="1" dirty="0">
                <a:latin typeface="Kalameh" pitchFamily="2" charset="-78"/>
                <a:cs typeface="B Titr" panose="00000700000000000000" pitchFamily="2" charset="-78"/>
              </a:rPr>
              <a:t>تیتر عنوان را وارد نمایید</a:t>
            </a:r>
          </a:p>
          <a:p>
            <a:pPr algn="justLow" rtl="1">
              <a:lnSpc>
                <a:spcPct val="150000"/>
              </a:lnSpc>
            </a:pPr>
            <a:r>
              <a:rPr lang="fa-IR" sz="11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p>
        </p:txBody>
      </p:sp>
      <p:sp>
        <p:nvSpPr>
          <p:cNvPr id="103" name="TextBox 102">
            <a:extLst>
              <a:ext uri="{FF2B5EF4-FFF2-40B4-BE49-F238E27FC236}">
                <a16:creationId xmlns:a16="http://schemas.microsoft.com/office/drawing/2014/main" id="{279E7B3B-3D63-A3EB-4430-856C1F0BB9B3}"/>
              </a:ext>
            </a:extLst>
          </p:cNvPr>
          <p:cNvSpPr txBox="1"/>
          <p:nvPr/>
        </p:nvSpPr>
        <p:spPr>
          <a:xfrm>
            <a:off x="4892742" y="1857728"/>
            <a:ext cx="1526549" cy="1363835"/>
          </a:xfrm>
          <a:prstGeom prst="rect">
            <a:avLst/>
          </a:prstGeom>
          <a:noFill/>
        </p:spPr>
        <p:txBody>
          <a:bodyPr wrap="square">
            <a:spAutoFit/>
          </a:bodyPr>
          <a:lstStyle/>
          <a:p>
            <a:pPr algn="justLow" rtl="1">
              <a:lnSpc>
                <a:spcPct val="150000"/>
              </a:lnSpc>
            </a:pPr>
            <a:r>
              <a:rPr lang="fa-IR" sz="1200" b="1" dirty="0">
                <a:latin typeface="Kalameh" pitchFamily="2" charset="-78"/>
                <a:cs typeface="B Titr" panose="00000700000000000000" pitchFamily="2" charset="-78"/>
              </a:rPr>
              <a:t>تیتر عنوان را وارد نمایید</a:t>
            </a:r>
          </a:p>
          <a:p>
            <a:pPr algn="justLow" rtl="1">
              <a:lnSpc>
                <a:spcPct val="150000"/>
              </a:lnSpc>
            </a:pPr>
            <a:r>
              <a:rPr lang="fa-IR" sz="11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p>
        </p:txBody>
      </p:sp>
      <p:sp>
        <p:nvSpPr>
          <p:cNvPr id="104" name="TextBox 103">
            <a:extLst>
              <a:ext uri="{FF2B5EF4-FFF2-40B4-BE49-F238E27FC236}">
                <a16:creationId xmlns:a16="http://schemas.microsoft.com/office/drawing/2014/main" id="{F5057FE0-8CF0-F909-4CD8-63C78DDBC1E4}"/>
              </a:ext>
            </a:extLst>
          </p:cNvPr>
          <p:cNvSpPr txBox="1"/>
          <p:nvPr/>
        </p:nvSpPr>
        <p:spPr>
          <a:xfrm>
            <a:off x="2926756" y="1681836"/>
            <a:ext cx="1526549" cy="1363835"/>
          </a:xfrm>
          <a:prstGeom prst="rect">
            <a:avLst/>
          </a:prstGeom>
          <a:noFill/>
        </p:spPr>
        <p:txBody>
          <a:bodyPr wrap="square">
            <a:spAutoFit/>
          </a:bodyPr>
          <a:lstStyle/>
          <a:p>
            <a:pPr algn="justLow" rtl="1">
              <a:lnSpc>
                <a:spcPct val="150000"/>
              </a:lnSpc>
            </a:pPr>
            <a:r>
              <a:rPr lang="fa-IR" sz="1200" b="1" dirty="0">
                <a:latin typeface="Kalameh" pitchFamily="2" charset="-78"/>
                <a:cs typeface="B Titr" panose="00000700000000000000" pitchFamily="2" charset="-78"/>
              </a:rPr>
              <a:t>تیتر عنوان را وارد نمایید</a:t>
            </a:r>
          </a:p>
          <a:p>
            <a:pPr algn="justLow" rtl="1">
              <a:lnSpc>
                <a:spcPct val="150000"/>
              </a:lnSpc>
            </a:pPr>
            <a:r>
              <a:rPr lang="fa-IR" sz="11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p>
        </p:txBody>
      </p:sp>
      <p:sp>
        <p:nvSpPr>
          <p:cNvPr id="105" name="TextBox 104">
            <a:extLst>
              <a:ext uri="{FF2B5EF4-FFF2-40B4-BE49-F238E27FC236}">
                <a16:creationId xmlns:a16="http://schemas.microsoft.com/office/drawing/2014/main" id="{9467C2EF-D77C-E68C-F57A-E3C9F217ECFA}"/>
              </a:ext>
            </a:extLst>
          </p:cNvPr>
          <p:cNvSpPr txBox="1"/>
          <p:nvPr/>
        </p:nvSpPr>
        <p:spPr>
          <a:xfrm>
            <a:off x="1081575" y="1843902"/>
            <a:ext cx="1526549" cy="1363835"/>
          </a:xfrm>
          <a:prstGeom prst="rect">
            <a:avLst/>
          </a:prstGeom>
          <a:noFill/>
        </p:spPr>
        <p:txBody>
          <a:bodyPr wrap="square">
            <a:spAutoFit/>
          </a:bodyPr>
          <a:lstStyle/>
          <a:p>
            <a:pPr algn="justLow" rtl="1">
              <a:lnSpc>
                <a:spcPct val="150000"/>
              </a:lnSpc>
            </a:pPr>
            <a:r>
              <a:rPr lang="fa-IR" sz="1200" b="1" dirty="0">
                <a:latin typeface="Kalameh" pitchFamily="2" charset="-78"/>
                <a:cs typeface="B Titr" panose="00000700000000000000" pitchFamily="2" charset="-78"/>
              </a:rPr>
              <a:t>تیتر عنوان را وارد نمایید</a:t>
            </a:r>
          </a:p>
          <a:p>
            <a:pPr algn="justLow" rtl="1">
              <a:lnSpc>
                <a:spcPct val="150000"/>
              </a:lnSpc>
            </a:pPr>
            <a:r>
              <a:rPr lang="fa-IR" sz="11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p>
        </p:txBody>
      </p:sp>
      <p:sp>
        <p:nvSpPr>
          <p:cNvPr id="107" name="TextBox 106">
            <a:extLst>
              <a:ext uri="{FF2B5EF4-FFF2-40B4-BE49-F238E27FC236}">
                <a16:creationId xmlns:a16="http://schemas.microsoft.com/office/drawing/2014/main" id="{79B35632-8D8A-0EFD-EB69-2E0F43385087}"/>
              </a:ext>
            </a:extLst>
          </p:cNvPr>
          <p:cNvSpPr txBox="1"/>
          <p:nvPr/>
        </p:nvSpPr>
        <p:spPr>
          <a:xfrm>
            <a:off x="308770" y="5173178"/>
            <a:ext cx="10576301" cy="1331134"/>
          </a:xfrm>
          <a:prstGeom prst="rect">
            <a:avLst/>
          </a:prstGeom>
          <a:noFill/>
        </p:spPr>
        <p:txBody>
          <a:bodyPr wrap="square">
            <a:spAutoFit/>
          </a:bodyPr>
          <a:lstStyle/>
          <a:p>
            <a:pPr algn="ctr" rtl="1">
              <a:lnSpc>
                <a:spcPct val="20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400" dirty="0"/>
          </a:p>
        </p:txBody>
      </p:sp>
    </p:spTree>
    <p:extLst>
      <p:ext uri="{BB962C8B-B14F-4D97-AF65-F5344CB8AC3E}">
        <p14:creationId xmlns:p14="http://schemas.microsoft.com/office/powerpoint/2010/main" val="3377475350"/>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randombar(horizontal)">
                                      <p:cBhvr>
                                        <p:cTn id="7" dur="500"/>
                                        <p:tgtEl>
                                          <p:spTgt spid="100"/>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99"/>
                                        </p:tgtEl>
                                        <p:attrNameLst>
                                          <p:attrName>style.visibility</p:attrName>
                                        </p:attrNameLst>
                                      </p:cBhvr>
                                      <p:to>
                                        <p:strVal val="visible"/>
                                      </p:to>
                                    </p:set>
                                    <p:animEffect transition="in" filter="randombar(horizontal)">
                                      <p:cBhvr>
                                        <p:cTn id="10" dur="500"/>
                                        <p:tgtEl>
                                          <p:spTgt spid="99"/>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101"/>
                                        </p:tgtEl>
                                        <p:attrNameLst>
                                          <p:attrName>style.visibility</p:attrName>
                                        </p:attrNameLst>
                                      </p:cBhvr>
                                      <p:to>
                                        <p:strVal val="visible"/>
                                      </p:to>
                                    </p:set>
                                    <p:animEffect transition="in" filter="fade">
                                      <p:cBhvr>
                                        <p:cTn id="15" dur="1000"/>
                                        <p:tgtEl>
                                          <p:spTgt spid="101"/>
                                        </p:tgtEl>
                                      </p:cBhvr>
                                    </p:animEffect>
                                    <p:anim calcmode="lin" valueType="num">
                                      <p:cBhvr>
                                        <p:cTn id="16" dur="1000" fill="hold"/>
                                        <p:tgtEl>
                                          <p:spTgt spid="101"/>
                                        </p:tgtEl>
                                        <p:attrNameLst>
                                          <p:attrName>ppt_x</p:attrName>
                                        </p:attrNameLst>
                                      </p:cBhvr>
                                      <p:tavLst>
                                        <p:tav tm="0">
                                          <p:val>
                                            <p:strVal val="#ppt_x"/>
                                          </p:val>
                                        </p:tav>
                                        <p:tav tm="100000">
                                          <p:val>
                                            <p:strVal val="#ppt_x"/>
                                          </p:val>
                                        </p:tav>
                                      </p:tavLst>
                                    </p:anim>
                                    <p:anim calcmode="lin" valueType="num">
                                      <p:cBhvr>
                                        <p:cTn id="17" dur="1000" fill="hold"/>
                                        <p:tgtEl>
                                          <p:spTgt spid="101"/>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102"/>
                                        </p:tgtEl>
                                        <p:attrNameLst>
                                          <p:attrName>style.visibility</p:attrName>
                                        </p:attrNameLst>
                                      </p:cBhvr>
                                      <p:to>
                                        <p:strVal val="visible"/>
                                      </p:to>
                                    </p:set>
                                    <p:animEffect transition="in" filter="fade">
                                      <p:cBhvr>
                                        <p:cTn id="20" dur="1000"/>
                                        <p:tgtEl>
                                          <p:spTgt spid="102"/>
                                        </p:tgtEl>
                                      </p:cBhvr>
                                    </p:animEffect>
                                    <p:anim calcmode="lin" valueType="num">
                                      <p:cBhvr>
                                        <p:cTn id="21" dur="1000" fill="hold"/>
                                        <p:tgtEl>
                                          <p:spTgt spid="102"/>
                                        </p:tgtEl>
                                        <p:attrNameLst>
                                          <p:attrName>ppt_x</p:attrName>
                                        </p:attrNameLst>
                                      </p:cBhvr>
                                      <p:tavLst>
                                        <p:tav tm="0">
                                          <p:val>
                                            <p:strVal val="#ppt_x"/>
                                          </p:val>
                                        </p:tav>
                                        <p:tav tm="100000">
                                          <p:val>
                                            <p:strVal val="#ppt_x"/>
                                          </p:val>
                                        </p:tav>
                                      </p:tavLst>
                                    </p:anim>
                                    <p:anim calcmode="lin" valueType="num">
                                      <p:cBhvr>
                                        <p:cTn id="22" dur="1000" fill="hold"/>
                                        <p:tgtEl>
                                          <p:spTgt spid="102"/>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103"/>
                                        </p:tgtEl>
                                        <p:attrNameLst>
                                          <p:attrName>style.visibility</p:attrName>
                                        </p:attrNameLst>
                                      </p:cBhvr>
                                      <p:to>
                                        <p:strVal val="visible"/>
                                      </p:to>
                                    </p:set>
                                    <p:animEffect transition="in" filter="fade">
                                      <p:cBhvr>
                                        <p:cTn id="25" dur="1000"/>
                                        <p:tgtEl>
                                          <p:spTgt spid="103"/>
                                        </p:tgtEl>
                                      </p:cBhvr>
                                    </p:animEffect>
                                    <p:anim calcmode="lin" valueType="num">
                                      <p:cBhvr>
                                        <p:cTn id="26" dur="1000" fill="hold"/>
                                        <p:tgtEl>
                                          <p:spTgt spid="103"/>
                                        </p:tgtEl>
                                        <p:attrNameLst>
                                          <p:attrName>ppt_x</p:attrName>
                                        </p:attrNameLst>
                                      </p:cBhvr>
                                      <p:tavLst>
                                        <p:tav tm="0">
                                          <p:val>
                                            <p:strVal val="#ppt_x"/>
                                          </p:val>
                                        </p:tav>
                                        <p:tav tm="100000">
                                          <p:val>
                                            <p:strVal val="#ppt_x"/>
                                          </p:val>
                                        </p:tav>
                                      </p:tavLst>
                                    </p:anim>
                                    <p:anim calcmode="lin" valueType="num">
                                      <p:cBhvr>
                                        <p:cTn id="27" dur="1000" fill="hold"/>
                                        <p:tgtEl>
                                          <p:spTgt spid="103"/>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104"/>
                                        </p:tgtEl>
                                        <p:attrNameLst>
                                          <p:attrName>style.visibility</p:attrName>
                                        </p:attrNameLst>
                                      </p:cBhvr>
                                      <p:to>
                                        <p:strVal val="visible"/>
                                      </p:to>
                                    </p:set>
                                    <p:animEffect transition="in" filter="fade">
                                      <p:cBhvr>
                                        <p:cTn id="30" dur="1000"/>
                                        <p:tgtEl>
                                          <p:spTgt spid="104"/>
                                        </p:tgtEl>
                                      </p:cBhvr>
                                    </p:animEffect>
                                    <p:anim calcmode="lin" valueType="num">
                                      <p:cBhvr>
                                        <p:cTn id="31" dur="1000" fill="hold"/>
                                        <p:tgtEl>
                                          <p:spTgt spid="104"/>
                                        </p:tgtEl>
                                        <p:attrNameLst>
                                          <p:attrName>ppt_x</p:attrName>
                                        </p:attrNameLst>
                                      </p:cBhvr>
                                      <p:tavLst>
                                        <p:tav tm="0">
                                          <p:val>
                                            <p:strVal val="#ppt_x"/>
                                          </p:val>
                                        </p:tav>
                                        <p:tav tm="100000">
                                          <p:val>
                                            <p:strVal val="#ppt_x"/>
                                          </p:val>
                                        </p:tav>
                                      </p:tavLst>
                                    </p:anim>
                                    <p:anim calcmode="lin" valueType="num">
                                      <p:cBhvr>
                                        <p:cTn id="32" dur="1000" fill="hold"/>
                                        <p:tgtEl>
                                          <p:spTgt spid="104"/>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105"/>
                                        </p:tgtEl>
                                        <p:attrNameLst>
                                          <p:attrName>style.visibility</p:attrName>
                                        </p:attrNameLst>
                                      </p:cBhvr>
                                      <p:to>
                                        <p:strVal val="visible"/>
                                      </p:to>
                                    </p:set>
                                    <p:animEffect transition="in" filter="fade">
                                      <p:cBhvr>
                                        <p:cTn id="35" dur="1000"/>
                                        <p:tgtEl>
                                          <p:spTgt spid="105"/>
                                        </p:tgtEl>
                                      </p:cBhvr>
                                    </p:animEffect>
                                    <p:anim calcmode="lin" valueType="num">
                                      <p:cBhvr>
                                        <p:cTn id="36" dur="1000" fill="hold"/>
                                        <p:tgtEl>
                                          <p:spTgt spid="105"/>
                                        </p:tgtEl>
                                        <p:attrNameLst>
                                          <p:attrName>ppt_x</p:attrName>
                                        </p:attrNameLst>
                                      </p:cBhvr>
                                      <p:tavLst>
                                        <p:tav tm="0">
                                          <p:val>
                                            <p:strVal val="#ppt_x"/>
                                          </p:val>
                                        </p:tav>
                                        <p:tav tm="100000">
                                          <p:val>
                                            <p:strVal val="#ppt_x"/>
                                          </p:val>
                                        </p:tav>
                                      </p:tavLst>
                                    </p:anim>
                                    <p:anim calcmode="lin" valueType="num">
                                      <p:cBhvr>
                                        <p:cTn id="37" dur="1000" fill="hold"/>
                                        <p:tgtEl>
                                          <p:spTgt spid="105"/>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fade">
                                      <p:cBhvr>
                                        <p:cTn id="40" dur="1000"/>
                                        <p:tgtEl>
                                          <p:spTgt spid="40"/>
                                        </p:tgtEl>
                                      </p:cBhvr>
                                    </p:animEffect>
                                    <p:anim calcmode="lin" valueType="num">
                                      <p:cBhvr>
                                        <p:cTn id="41" dur="1000" fill="hold"/>
                                        <p:tgtEl>
                                          <p:spTgt spid="40"/>
                                        </p:tgtEl>
                                        <p:attrNameLst>
                                          <p:attrName>ppt_x</p:attrName>
                                        </p:attrNameLst>
                                      </p:cBhvr>
                                      <p:tavLst>
                                        <p:tav tm="0">
                                          <p:val>
                                            <p:strVal val="#ppt_x"/>
                                          </p:val>
                                        </p:tav>
                                        <p:tav tm="100000">
                                          <p:val>
                                            <p:strVal val="#ppt_x"/>
                                          </p:val>
                                        </p:tav>
                                      </p:tavLst>
                                    </p:anim>
                                    <p:anim calcmode="lin" valueType="num">
                                      <p:cBhvr>
                                        <p:cTn id="42" dur="1000" fill="hold"/>
                                        <p:tgtEl>
                                          <p:spTgt spid="40"/>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42"/>
                                        </p:tgtEl>
                                        <p:attrNameLst>
                                          <p:attrName>style.visibility</p:attrName>
                                        </p:attrNameLst>
                                      </p:cBhvr>
                                      <p:to>
                                        <p:strVal val="visible"/>
                                      </p:to>
                                    </p:set>
                                    <p:animEffect transition="in" filter="fade">
                                      <p:cBhvr>
                                        <p:cTn id="45" dur="1000"/>
                                        <p:tgtEl>
                                          <p:spTgt spid="42"/>
                                        </p:tgtEl>
                                      </p:cBhvr>
                                    </p:animEffect>
                                    <p:anim calcmode="lin" valueType="num">
                                      <p:cBhvr>
                                        <p:cTn id="46" dur="1000" fill="hold"/>
                                        <p:tgtEl>
                                          <p:spTgt spid="42"/>
                                        </p:tgtEl>
                                        <p:attrNameLst>
                                          <p:attrName>ppt_x</p:attrName>
                                        </p:attrNameLst>
                                      </p:cBhvr>
                                      <p:tavLst>
                                        <p:tav tm="0">
                                          <p:val>
                                            <p:strVal val="#ppt_x"/>
                                          </p:val>
                                        </p:tav>
                                        <p:tav tm="100000">
                                          <p:val>
                                            <p:strVal val="#ppt_x"/>
                                          </p:val>
                                        </p:tav>
                                      </p:tavLst>
                                    </p:anim>
                                    <p:anim calcmode="lin" valueType="num">
                                      <p:cBhvr>
                                        <p:cTn id="47" dur="1000" fill="hold"/>
                                        <p:tgtEl>
                                          <p:spTgt spid="42"/>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43"/>
                                        </p:tgtEl>
                                        <p:attrNameLst>
                                          <p:attrName>style.visibility</p:attrName>
                                        </p:attrNameLst>
                                      </p:cBhvr>
                                      <p:to>
                                        <p:strVal val="visible"/>
                                      </p:to>
                                    </p:set>
                                    <p:animEffect transition="in" filter="fade">
                                      <p:cBhvr>
                                        <p:cTn id="50" dur="1000"/>
                                        <p:tgtEl>
                                          <p:spTgt spid="43"/>
                                        </p:tgtEl>
                                      </p:cBhvr>
                                    </p:animEffect>
                                    <p:anim calcmode="lin" valueType="num">
                                      <p:cBhvr>
                                        <p:cTn id="51" dur="1000" fill="hold"/>
                                        <p:tgtEl>
                                          <p:spTgt spid="43"/>
                                        </p:tgtEl>
                                        <p:attrNameLst>
                                          <p:attrName>ppt_x</p:attrName>
                                        </p:attrNameLst>
                                      </p:cBhvr>
                                      <p:tavLst>
                                        <p:tav tm="0">
                                          <p:val>
                                            <p:strVal val="#ppt_x"/>
                                          </p:val>
                                        </p:tav>
                                        <p:tav tm="100000">
                                          <p:val>
                                            <p:strVal val="#ppt_x"/>
                                          </p:val>
                                        </p:tav>
                                      </p:tavLst>
                                    </p:anim>
                                    <p:anim calcmode="lin" valueType="num">
                                      <p:cBhvr>
                                        <p:cTn id="52" dur="1000" fill="hold"/>
                                        <p:tgtEl>
                                          <p:spTgt spid="43"/>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0"/>
                                  </p:stCondLst>
                                  <p:childTnLst>
                                    <p:set>
                                      <p:cBhvr>
                                        <p:cTn id="54" dur="1" fill="hold">
                                          <p:stCondLst>
                                            <p:cond delay="0"/>
                                          </p:stCondLst>
                                        </p:cTn>
                                        <p:tgtEl>
                                          <p:spTgt spid="44"/>
                                        </p:tgtEl>
                                        <p:attrNameLst>
                                          <p:attrName>style.visibility</p:attrName>
                                        </p:attrNameLst>
                                      </p:cBhvr>
                                      <p:to>
                                        <p:strVal val="visible"/>
                                      </p:to>
                                    </p:set>
                                    <p:animEffect transition="in" filter="fade">
                                      <p:cBhvr>
                                        <p:cTn id="55" dur="1000"/>
                                        <p:tgtEl>
                                          <p:spTgt spid="44"/>
                                        </p:tgtEl>
                                      </p:cBhvr>
                                    </p:animEffect>
                                    <p:anim calcmode="lin" valueType="num">
                                      <p:cBhvr>
                                        <p:cTn id="56" dur="1000" fill="hold"/>
                                        <p:tgtEl>
                                          <p:spTgt spid="44"/>
                                        </p:tgtEl>
                                        <p:attrNameLst>
                                          <p:attrName>ppt_x</p:attrName>
                                        </p:attrNameLst>
                                      </p:cBhvr>
                                      <p:tavLst>
                                        <p:tav tm="0">
                                          <p:val>
                                            <p:strVal val="#ppt_x"/>
                                          </p:val>
                                        </p:tav>
                                        <p:tav tm="100000">
                                          <p:val>
                                            <p:strVal val="#ppt_x"/>
                                          </p:val>
                                        </p:tav>
                                      </p:tavLst>
                                    </p:anim>
                                    <p:anim calcmode="lin" valueType="num">
                                      <p:cBhvr>
                                        <p:cTn id="57" dur="1000" fill="hold"/>
                                        <p:tgtEl>
                                          <p:spTgt spid="44"/>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45"/>
                                        </p:tgtEl>
                                        <p:attrNameLst>
                                          <p:attrName>style.visibility</p:attrName>
                                        </p:attrNameLst>
                                      </p:cBhvr>
                                      <p:to>
                                        <p:strVal val="visible"/>
                                      </p:to>
                                    </p:set>
                                    <p:animEffect transition="in" filter="fade">
                                      <p:cBhvr>
                                        <p:cTn id="60" dur="1000"/>
                                        <p:tgtEl>
                                          <p:spTgt spid="45"/>
                                        </p:tgtEl>
                                      </p:cBhvr>
                                    </p:animEffect>
                                    <p:anim calcmode="lin" valueType="num">
                                      <p:cBhvr>
                                        <p:cTn id="61" dur="1000" fill="hold"/>
                                        <p:tgtEl>
                                          <p:spTgt spid="45"/>
                                        </p:tgtEl>
                                        <p:attrNameLst>
                                          <p:attrName>ppt_x</p:attrName>
                                        </p:attrNameLst>
                                      </p:cBhvr>
                                      <p:tavLst>
                                        <p:tav tm="0">
                                          <p:val>
                                            <p:strVal val="#ppt_x"/>
                                          </p:val>
                                        </p:tav>
                                        <p:tav tm="100000">
                                          <p:val>
                                            <p:strVal val="#ppt_x"/>
                                          </p:val>
                                        </p:tav>
                                      </p:tavLst>
                                    </p:anim>
                                    <p:anim calcmode="lin" valueType="num">
                                      <p:cBhvr>
                                        <p:cTn id="62" dur="1000" fill="hold"/>
                                        <p:tgtEl>
                                          <p:spTgt spid="45"/>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0"/>
                                  </p:stCondLst>
                                  <p:childTnLst>
                                    <p:set>
                                      <p:cBhvr>
                                        <p:cTn id="64" dur="1" fill="hold">
                                          <p:stCondLst>
                                            <p:cond delay="0"/>
                                          </p:stCondLst>
                                        </p:cTn>
                                        <p:tgtEl>
                                          <p:spTgt spid="46"/>
                                        </p:tgtEl>
                                        <p:attrNameLst>
                                          <p:attrName>style.visibility</p:attrName>
                                        </p:attrNameLst>
                                      </p:cBhvr>
                                      <p:to>
                                        <p:strVal val="visible"/>
                                      </p:to>
                                    </p:set>
                                    <p:animEffect transition="in" filter="fade">
                                      <p:cBhvr>
                                        <p:cTn id="65" dur="1000"/>
                                        <p:tgtEl>
                                          <p:spTgt spid="46"/>
                                        </p:tgtEl>
                                      </p:cBhvr>
                                    </p:animEffect>
                                    <p:anim calcmode="lin" valueType="num">
                                      <p:cBhvr>
                                        <p:cTn id="66" dur="1000" fill="hold"/>
                                        <p:tgtEl>
                                          <p:spTgt spid="46"/>
                                        </p:tgtEl>
                                        <p:attrNameLst>
                                          <p:attrName>ppt_x</p:attrName>
                                        </p:attrNameLst>
                                      </p:cBhvr>
                                      <p:tavLst>
                                        <p:tav tm="0">
                                          <p:val>
                                            <p:strVal val="#ppt_x"/>
                                          </p:val>
                                        </p:tav>
                                        <p:tav tm="100000">
                                          <p:val>
                                            <p:strVal val="#ppt_x"/>
                                          </p:val>
                                        </p:tav>
                                      </p:tavLst>
                                    </p:anim>
                                    <p:anim calcmode="lin" valueType="num">
                                      <p:cBhvr>
                                        <p:cTn id="67" dur="1000" fill="hold"/>
                                        <p:tgtEl>
                                          <p:spTgt spid="46"/>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0"/>
                                  </p:stCondLst>
                                  <p:childTnLst>
                                    <p:set>
                                      <p:cBhvr>
                                        <p:cTn id="69" dur="1" fill="hold">
                                          <p:stCondLst>
                                            <p:cond delay="0"/>
                                          </p:stCondLst>
                                        </p:cTn>
                                        <p:tgtEl>
                                          <p:spTgt spid="47"/>
                                        </p:tgtEl>
                                        <p:attrNameLst>
                                          <p:attrName>style.visibility</p:attrName>
                                        </p:attrNameLst>
                                      </p:cBhvr>
                                      <p:to>
                                        <p:strVal val="visible"/>
                                      </p:to>
                                    </p:set>
                                    <p:animEffect transition="in" filter="fade">
                                      <p:cBhvr>
                                        <p:cTn id="70" dur="1000"/>
                                        <p:tgtEl>
                                          <p:spTgt spid="47"/>
                                        </p:tgtEl>
                                      </p:cBhvr>
                                    </p:animEffect>
                                    <p:anim calcmode="lin" valueType="num">
                                      <p:cBhvr>
                                        <p:cTn id="71" dur="1000" fill="hold"/>
                                        <p:tgtEl>
                                          <p:spTgt spid="47"/>
                                        </p:tgtEl>
                                        <p:attrNameLst>
                                          <p:attrName>ppt_x</p:attrName>
                                        </p:attrNameLst>
                                      </p:cBhvr>
                                      <p:tavLst>
                                        <p:tav tm="0">
                                          <p:val>
                                            <p:strVal val="#ppt_x"/>
                                          </p:val>
                                        </p:tav>
                                        <p:tav tm="100000">
                                          <p:val>
                                            <p:strVal val="#ppt_x"/>
                                          </p:val>
                                        </p:tav>
                                      </p:tavLst>
                                    </p:anim>
                                    <p:anim calcmode="lin" valueType="num">
                                      <p:cBhvr>
                                        <p:cTn id="72" dur="1000" fill="hold"/>
                                        <p:tgtEl>
                                          <p:spTgt spid="47"/>
                                        </p:tgtEl>
                                        <p:attrNameLst>
                                          <p:attrName>ppt_y</p:attrName>
                                        </p:attrNameLst>
                                      </p:cBhvr>
                                      <p:tavLst>
                                        <p:tav tm="0">
                                          <p:val>
                                            <p:strVal val="#ppt_y+.1"/>
                                          </p:val>
                                        </p:tav>
                                        <p:tav tm="100000">
                                          <p:val>
                                            <p:strVal val="#ppt_y"/>
                                          </p:val>
                                        </p:tav>
                                      </p:tavLst>
                                    </p:anim>
                                  </p:childTnLst>
                                </p:cTn>
                              </p:par>
                              <p:par>
                                <p:cTn id="73" presetID="42" presetClass="entr" presetSubtype="0" fill="hold" nodeType="with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fade">
                                      <p:cBhvr>
                                        <p:cTn id="75" dur="1000"/>
                                        <p:tgtEl>
                                          <p:spTgt spid="50"/>
                                        </p:tgtEl>
                                      </p:cBhvr>
                                    </p:animEffect>
                                    <p:anim calcmode="lin" valueType="num">
                                      <p:cBhvr>
                                        <p:cTn id="76" dur="1000" fill="hold"/>
                                        <p:tgtEl>
                                          <p:spTgt spid="50"/>
                                        </p:tgtEl>
                                        <p:attrNameLst>
                                          <p:attrName>ppt_x</p:attrName>
                                        </p:attrNameLst>
                                      </p:cBhvr>
                                      <p:tavLst>
                                        <p:tav tm="0">
                                          <p:val>
                                            <p:strVal val="#ppt_x"/>
                                          </p:val>
                                        </p:tav>
                                        <p:tav tm="100000">
                                          <p:val>
                                            <p:strVal val="#ppt_x"/>
                                          </p:val>
                                        </p:tav>
                                      </p:tavLst>
                                    </p:anim>
                                    <p:anim calcmode="lin" valueType="num">
                                      <p:cBhvr>
                                        <p:cTn id="77" dur="1000" fill="hold"/>
                                        <p:tgtEl>
                                          <p:spTgt spid="50"/>
                                        </p:tgtEl>
                                        <p:attrNameLst>
                                          <p:attrName>ppt_y</p:attrName>
                                        </p:attrNameLst>
                                      </p:cBhvr>
                                      <p:tavLst>
                                        <p:tav tm="0">
                                          <p:val>
                                            <p:strVal val="#ppt_y+.1"/>
                                          </p:val>
                                        </p:tav>
                                        <p:tav tm="100000">
                                          <p:val>
                                            <p:strVal val="#ppt_y"/>
                                          </p:val>
                                        </p:tav>
                                      </p:tavLst>
                                    </p:anim>
                                  </p:childTnLst>
                                </p:cTn>
                              </p:par>
                              <p:par>
                                <p:cTn id="78" presetID="42" presetClass="entr" presetSubtype="0" fill="hold" nodeType="withEffect">
                                  <p:stCondLst>
                                    <p:cond delay="0"/>
                                  </p:stCondLst>
                                  <p:childTnLst>
                                    <p:set>
                                      <p:cBhvr>
                                        <p:cTn id="79" dur="1" fill="hold">
                                          <p:stCondLst>
                                            <p:cond delay="0"/>
                                          </p:stCondLst>
                                        </p:cTn>
                                        <p:tgtEl>
                                          <p:spTgt spid="53"/>
                                        </p:tgtEl>
                                        <p:attrNameLst>
                                          <p:attrName>style.visibility</p:attrName>
                                        </p:attrNameLst>
                                      </p:cBhvr>
                                      <p:to>
                                        <p:strVal val="visible"/>
                                      </p:to>
                                    </p:set>
                                    <p:animEffect transition="in" filter="fade">
                                      <p:cBhvr>
                                        <p:cTn id="80" dur="1000"/>
                                        <p:tgtEl>
                                          <p:spTgt spid="53"/>
                                        </p:tgtEl>
                                      </p:cBhvr>
                                    </p:animEffect>
                                    <p:anim calcmode="lin" valueType="num">
                                      <p:cBhvr>
                                        <p:cTn id="81" dur="1000" fill="hold"/>
                                        <p:tgtEl>
                                          <p:spTgt spid="53"/>
                                        </p:tgtEl>
                                        <p:attrNameLst>
                                          <p:attrName>ppt_x</p:attrName>
                                        </p:attrNameLst>
                                      </p:cBhvr>
                                      <p:tavLst>
                                        <p:tav tm="0">
                                          <p:val>
                                            <p:strVal val="#ppt_x"/>
                                          </p:val>
                                        </p:tav>
                                        <p:tav tm="100000">
                                          <p:val>
                                            <p:strVal val="#ppt_x"/>
                                          </p:val>
                                        </p:tav>
                                      </p:tavLst>
                                    </p:anim>
                                    <p:anim calcmode="lin" valueType="num">
                                      <p:cBhvr>
                                        <p:cTn id="82" dur="1000" fill="hold"/>
                                        <p:tgtEl>
                                          <p:spTgt spid="53"/>
                                        </p:tgtEl>
                                        <p:attrNameLst>
                                          <p:attrName>ppt_y</p:attrName>
                                        </p:attrNameLst>
                                      </p:cBhvr>
                                      <p:tavLst>
                                        <p:tav tm="0">
                                          <p:val>
                                            <p:strVal val="#ppt_y+.1"/>
                                          </p:val>
                                        </p:tav>
                                        <p:tav tm="100000">
                                          <p:val>
                                            <p:strVal val="#ppt_y"/>
                                          </p:val>
                                        </p:tav>
                                      </p:tavLst>
                                    </p:anim>
                                  </p:childTnLst>
                                </p:cTn>
                              </p:par>
                              <p:par>
                                <p:cTn id="83" presetID="42" presetClass="entr" presetSubtype="0" fill="hold" nodeType="withEffect">
                                  <p:stCondLst>
                                    <p:cond delay="0"/>
                                  </p:stCondLst>
                                  <p:childTnLst>
                                    <p:set>
                                      <p:cBhvr>
                                        <p:cTn id="84" dur="1" fill="hold">
                                          <p:stCondLst>
                                            <p:cond delay="0"/>
                                          </p:stCondLst>
                                        </p:cTn>
                                        <p:tgtEl>
                                          <p:spTgt spid="56"/>
                                        </p:tgtEl>
                                        <p:attrNameLst>
                                          <p:attrName>style.visibility</p:attrName>
                                        </p:attrNameLst>
                                      </p:cBhvr>
                                      <p:to>
                                        <p:strVal val="visible"/>
                                      </p:to>
                                    </p:set>
                                    <p:animEffect transition="in" filter="fade">
                                      <p:cBhvr>
                                        <p:cTn id="85" dur="1000"/>
                                        <p:tgtEl>
                                          <p:spTgt spid="56"/>
                                        </p:tgtEl>
                                      </p:cBhvr>
                                    </p:animEffect>
                                    <p:anim calcmode="lin" valueType="num">
                                      <p:cBhvr>
                                        <p:cTn id="86" dur="1000" fill="hold"/>
                                        <p:tgtEl>
                                          <p:spTgt spid="56"/>
                                        </p:tgtEl>
                                        <p:attrNameLst>
                                          <p:attrName>ppt_x</p:attrName>
                                        </p:attrNameLst>
                                      </p:cBhvr>
                                      <p:tavLst>
                                        <p:tav tm="0">
                                          <p:val>
                                            <p:strVal val="#ppt_x"/>
                                          </p:val>
                                        </p:tav>
                                        <p:tav tm="100000">
                                          <p:val>
                                            <p:strVal val="#ppt_x"/>
                                          </p:val>
                                        </p:tav>
                                      </p:tavLst>
                                    </p:anim>
                                    <p:anim calcmode="lin" valueType="num">
                                      <p:cBhvr>
                                        <p:cTn id="87" dur="1000" fill="hold"/>
                                        <p:tgtEl>
                                          <p:spTgt spid="56"/>
                                        </p:tgtEl>
                                        <p:attrNameLst>
                                          <p:attrName>ppt_y</p:attrName>
                                        </p:attrNameLst>
                                      </p:cBhvr>
                                      <p:tavLst>
                                        <p:tav tm="0">
                                          <p:val>
                                            <p:strVal val="#ppt_y+.1"/>
                                          </p:val>
                                        </p:tav>
                                        <p:tav tm="100000">
                                          <p:val>
                                            <p:strVal val="#ppt_y"/>
                                          </p:val>
                                        </p:tav>
                                      </p:tavLst>
                                    </p:anim>
                                  </p:childTnLst>
                                </p:cTn>
                              </p:par>
                              <p:par>
                                <p:cTn id="88" presetID="42" presetClass="entr" presetSubtype="0" fill="hold" nodeType="withEffect">
                                  <p:stCondLst>
                                    <p:cond delay="0"/>
                                  </p:stCondLst>
                                  <p:childTnLst>
                                    <p:set>
                                      <p:cBhvr>
                                        <p:cTn id="89" dur="1" fill="hold">
                                          <p:stCondLst>
                                            <p:cond delay="0"/>
                                          </p:stCondLst>
                                        </p:cTn>
                                        <p:tgtEl>
                                          <p:spTgt spid="59"/>
                                        </p:tgtEl>
                                        <p:attrNameLst>
                                          <p:attrName>style.visibility</p:attrName>
                                        </p:attrNameLst>
                                      </p:cBhvr>
                                      <p:to>
                                        <p:strVal val="visible"/>
                                      </p:to>
                                    </p:set>
                                    <p:animEffect transition="in" filter="fade">
                                      <p:cBhvr>
                                        <p:cTn id="90" dur="1000"/>
                                        <p:tgtEl>
                                          <p:spTgt spid="59"/>
                                        </p:tgtEl>
                                      </p:cBhvr>
                                    </p:animEffect>
                                    <p:anim calcmode="lin" valueType="num">
                                      <p:cBhvr>
                                        <p:cTn id="91" dur="1000" fill="hold"/>
                                        <p:tgtEl>
                                          <p:spTgt spid="59"/>
                                        </p:tgtEl>
                                        <p:attrNameLst>
                                          <p:attrName>ppt_x</p:attrName>
                                        </p:attrNameLst>
                                      </p:cBhvr>
                                      <p:tavLst>
                                        <p:tav tm="0">
                                          <p:val>
                                            <p:strVal val="#ppt_x"/>
                                          </p:val>
                                        </p:tav>
                                        <p:tav tm="100000">
                                          <p:val>
                                            <p:strVal val="#ppt_x"/>
                                          </p:val>
                                        </p:tav>
                                      </p:tavLst>
                                    </p:anim>
                                    <p:anim calcmode="lin" valueType="num">
                                      <p:cBhvr>
                                        <p:cTn id="92" dur="1000" fill="hold"/>
                                        <p:tgtEl>
                                          <p:spTgt spid="59"/>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62"/>
                                        </p:tgtEl>
                                        <p:attrNameLst>
                                          <p:attrName>style.visibility</p:attrName>
                                        </p:attrNameLst>
                                      </p:cBhvr>
                                      <p:to>
                                        <p:strVal val="visible"/>
                                      </p:to>
                                    </p:set>
                                    <p:animEffect transition="in" filter="fade">
                                      <p:cBhvr>
                                        <p:cTn id="95" dur="1000"/>
                                        <p:tgtEl>
                                          <p:spTgt spid="62"/>
                                        </p:tgtEl>
                                      </p:cBhvr>
                                    </p:animEffect>
                                    <p:anim calcmode="lin" valueType="num">
                                      <p:cBhvr>
                                        <p:cTn id="96" dur="1000" fill="hold"/>
                                        <p:tgtEl>
                                          <p:spTgt spid="62"/>
                                        </p:tgtEl>
                                        <p:attrNameLst>
                                          <p:attrName>ppt_x</p:attrName>
                                        </p:attrNameLst>
                                      </p:cBhvr>
                                      <p:tavLst>
                                        <p:tav tm="0">
                                          <p:val>
                                            <p:strVal val="#ppt_x"/>
                                          </p:val>
                                        </p:tav>
                                        <p:tav tm="100000">
                                          <p:val>
                                            <p:strVal val="#ppt_x"/>
                                          </p:val>
                                        </p:tav>
                                      </p:tavLst>
                                    </p:anim>
                                    <p:anim calcmode="lin" valueType="num">
                                      <p:cBhvr>
                                        <p:cTn id="97" dur="1000" fill="hold"/>
                                        <p:tgtEl>
                                          <p:spTgt spid="62"/>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63"/>
                                        </p:tgtEl>
                                        <p:attrNameLst>
                                          <p:attrName>style.visibility</p:attrName>
                                        </p:attrNameLst>
                                      </p:cBhvr>
                                      <p:to>
                                        <p:strVal val="visible"/>
                                      </p:to>
                                    </p:set>
                                    <p:animEffect transition="in" filter="fade">
                                      <p:cBhvr>
                                        <p:cTn id="100" dur="1000"/>
                                        <p:tgtEl>
                                          <p:spTgt spid="63"/>
                                        </p:tgtEl>
                                      </p:cBhvr>
                                    </p:animEffect>
                                    <p:anim calcmode="lin" valueType="num">
                                      <p:cBhvr>
                                        <p:cTn id="101" dur="1000" fill="hold"/>
                                        <p:tgtEl>
                                          <p:spTgt spid="63"/>
                                        </p:tgtEl>
                                        <p:attrNameLst>
                                          <p:attrName>ppt_x</p:attrName>
                                        </p:attrNameLst>
                                      </p:cBhvr>
                                      <p:tavLst>
                                        <p:tav tm="0">
                                          <p:val>
                                            <p:strVal val="#ppt_x"/>
                                          </p:val>
                                        </p:tav>
                                        <p:tav tm="100000">
                                          <p:val>
                                            <p:strVal val="#ppt_x"/>
                                          </p:val>
                                        </p:tav>
                                      </p:tavLst>
                                    </p:anim>
                                    <p:anim calcmode="lin" valueType="num">
                                      <p:cBhvr>
                                        <p:cTn id="102" dur="1000" fill="hold"/>
                                        <p:tgtEl>
                                          <p:spTgt spid="63"/>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childTnLst>
                                    <p:set>
                                      <p:cBhvr>
                                        <p:cTn id="104" dur="1" fill="hold">
                                          <p:stCondLst>
                                            <p:cond delay="0"/>
                                          </p:stCondLst>
                                        </p:cTn>
                                        <p:tgtEl>
                                          <p:spTgt spid="64"/>
                                        </p:tgtEl>
                                        <p:attrNameLst>
                                          <p:attrName>style.visibility</p:attrName>
                                        </p:attrNameLst>
                                      </p:cBhvr>
                                      <p:to>
                                        <p:strVal val="visible"/>
                                      </p:to>
                                    </p:set>
                                    <p:animEffect transition="in" filter="fade">
                                      <p:cBhvr>
                                        <p:cTn id="105" dur="1000"/>
                                        <p:tgtEl>
                                          <p:spTgt spid="64"/>
                                        </p:tgtEl>
                                      </p:cBhvr>
                                    </p:animEffect>
                                    <p:anim calcmode="lin" valueType="num">
                                      <p:cBhvr>
                                        <p:cTn id="106" dur="1000" fill="hold"/>
                                        <p:tgtEl>
                                          <p:spTgt spid="64"/>
                                        </p:tgtEl>
                                        <p:attrNameLst>
                                          <p:attrName>ppt_x</p:attrName>
                                        </p:attrNameLst>
                                      </p:cBhvr>
                                      <p:tavLst>
                                        <p:tav tm="0">
                                          <p:val>
                                            <p:strVal val="#ppt_x"/>
                                          </p:val>
                                        </p:tav>
                                        <p:tav tm="100000">
                                          <p:val>
                                            <p:strVal val="#ppt_x"/>
                                          </p:val>
                                        </p:tav>
                                      </p:tavLst>
                                    </p:anim>
                                    <p:anim calcmode="lin" valueType="num">
                                      <p:cBhvr>
                                        <p:cTn id="107" dur="1000" fill="hold"/>
                                        <p:tgtEl>
                                          <p:spTgt spid="64"/>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0"/>
                                  </p:stCondLst>
                                  <p:childTnLst>
                                    <p:set>
                                      <p:cBhvr>
                                        <p:cTn id="109" dur="1" fill="hold">
                                          <p:stCondLst>
                                            <p:cond delay="0"/>
                                          </p:stCondLst>
                                        </p:cTn>
                                        <p:tgtEl>
                                          <p:spTgt spid="65"/>
                                        </p:tgtEl>
                                        <p:attrNameLst>
                                          <p:attrName>style.visibility</p:attrName>
                                        </p:attrNameLst>
                                      </p:cBhvr>
                                      <p:to>
                                        <p:strVal val="visible"/>
                                      </p:to>
                                    </p:set>
                                    <p:animEffect transition="in" filter="fade">
                                      <p:cBhvr>
                                        <p:cTn id="110" dur="1000"/>
                                        <p:tgtEl>
                                          <p:spTgt spid="65"/>
                                        </p:tgtEl>
                                      </p:cBhvr>
                                    </p:animEffect>
                                    <p:anim calcmode="lin" valueType="num">
                                      <p:cBhvr>
                                        <p:cTn id="111" dur="1000" fill="hold"/>
                                        <p:tgtEl>
                                          <p:spTgt spid="65"/>
                                        </p:tgtEl>
                                        <p:attrNameLst>
                                          <p:attrName>ppt_x</p:attrName>
                                        </p:attrNameLst>
                                      </p:cBhvr>
                                      <p:tavLst>
                                        <p:tav tm="0">
                                          <p:val>
                                            <p:strVal val="#ppt_x"/>
                                          </p:val>
                                        </p:tav>
                                        <p:tav tm="100000">
                                          <p:val>
                                            <p:strVal val="#ppt_x"/>
                                          </p:val>
                                        </p:tav>
                                      </p:tavLst>
                                    </p:anim>
                                    <p:anim calcmode="lin" valueType="num">
                                      <p:cBhvr>
                                        <p:cTn id="112" dur="1000" fill="hold"/>
                                        <p:tgtEl>
                                          <p:spTgt spid="65"/>
                                        </p:tgtEl>
                                        <p:attrNameLst>
                                          <p:attrName>ppt_y</p:attrName>
                                        </p:attrNameLst>
                                      </p:cBhvr>
                                      <p:tavLst>
                                        <p:tav tm="0">
                                          <p:val>
                                            <p:strVal val="#ppt_y+.1"/>
                                          </p:val>
                                        </p:tav>
                                        <p:tav tm="100000">
                                          <p:val>
                                            <p:strVal val="#ppt_y"/>
                                          </p:val>
                                        </p:tav>
                                      </p:tavLst>
                                    </p:anim>
                                  </p:childTnLst>
                                </p:cTn>
                              </p:par>
                              <p:par>
                                <p:cTn id="113" presetID="42" presetClass="entr" presetSubtype="0" fill="hold" grpId="0" nodeType="withEffect">
                                  <p:stCondLst>
                                    <p:cond delay="0"/>
                                  </p:stCondLst>
                                  <p:childTnLst>
                                    <p:set>
                                      <p:cBhvr>
                                        <p:cTn id="114" dur="1" fill="hold">
                                          <p:stCondLst>
                                            <p:cond delay="0"/>
                                          </p:stCondLst>
                                        </p:cTn>
                                        <p:tgtEl>
                                          <p:spTgt spid="66"/>
                                        </p:tgtEl>
                                        <p:attrNameLst>
                                          <p:attrName>style.visibility</p:attrName>
                                        </p:attrNameLst>
                                      </p:cBhvr>
                                      <p:to>
                                        <p:strVal val="visible"/>
                                      </p:to>
                                    </p:set>
                                    <p:animEffect transition="in" filter="fade">
                                      <p:cBhvr>
                                        <p:cTn id="115" dur="1000"/>
                                        <p:tgtEl>
                                          <p:spTgt spid="66"/>
                                        </p:tgtEl>
                                      </p:cBhvr>
                                    </p:animEffect>
                                    <p:anim calcmode="lin" valueType="num">
                                      <p:cBhvr>
                                        <p:cTn id="116" dur="1000" fill="hold"/>
                                        <p:tgtEl>
                                          <p:spTgt spid="66"/>
                                        </p:tgtEl>
                                        <p:attrNameLst>
                                          <p:attrName>ppt_x</p:attrName>
                                        </p:attrNameLst>
                                      </p:cBhvr>
                                      <p:tavLst>
                                        <p:tav tm="0">
                                          <p:val>
                                            <p:strVal val="#ppt_x"/>
                                          </p:val>
                                        </p:tav>
                                        <p:tav tm="100000">
                                          <p:val>
                                            <p:strVal val="#ppt_x"/>
                                          </p:val>
                                        </p:tav>
                                      </p:tavLst>
                                    </p:anim>
                                    <p:anim calcmode="lin" valueType="num">
                                      <p:cBhvr>
                                        <p:cTn id="117" dur="1000" fill="hold"/>
                                        <p:tgtEl>
                                          <p:spTgt spid="66"/>
                                        </p:tgtEl>
                                        <p:attrNameLst>
                                          <p:attrName>ppt_y</p:attrName>
                                        </p:attrNameLst>
                                      </p:cBhvr>
                                      <p:tavLst>
                                        <p:tav tm="0">
                                          <p:val>
                                            <p:strVal val="#ppt_y+.1"/>
                                          </p:val>
                                        </p:tav>
                                        <p:tav tm="100000">
                                          <p:val>
                                            <p:strVal val="#ppt_y"/>
                                          </p:val>
                                        </p:tav>
                                      </p:tavLst>
                                    </p:anim>
                                  </p:childTnLst>
                                </p:cTn>
                              </p:par>
                              <p:par>
                                <p:cTn id="118" presetID="42" presetClass="entr" presetSubtype="0" fill="hold" nodeType="withEffect">
                                  <p:stCondLst>
                                    <p:cond delay="0"/>
                                  </p:stCondLst>
                                  <p:childTnLst>
                                    <p:set>
                                      <p:cBhvr>
                                        <p:cTn id="119" dur="1" fill="hold">
                                          <p:stCondLst>
                                            <p:cond delay="0"/>
                                          </p:stCondLst>
                                        </p:cTn>
                                        <p:tgtEl>
                                          <p:spTgt spid="67"/>
                                        </p:tgtEl>
                                        <p:attrNameLst>
                                          <p:attrName>style.visibility</p:attrName>
                                        </p:attrNameLst>
                                      </p:cBhvr>
                                      <p:to>
                                        <p:strVal val="visible"/>
                                      </p:to>
                                    </p:set>
                                    <p:animEffect transition="in" filter="fade">
                                      <p:cBhvr>
                                        <p:cTn id="120" dur="1000"/>
                                        <p:tgtEl>
                                          <p:spTgt spid="67"/>
                                        </p:tgtEl>
                                      </p:cBhvr>
                                    </p:animEffect>
                                    <p:anim calcmode="lin" valueType="num">
                                      <p:cBhvr>
                                        <p:cTn id="121" dur="1000" fill="hold"/>
                                        <p:tgtEl>
                                          <p:spTgt spid="67"/>
                                        </p:tgtEl>
                                        <p:attrNameLst>
                                          <p:attrName>ppt_x</p:attrName>
                                        </p:attrNameLst>
                                      </p:cBhvr>
                                      <p:tavLst>
                                        <p:tav tm="0">
                                          <p:val>
                                            <p:strVal val="#ppt_x"/>
                                          </p:val>
                                        </p:tav>
                                        <p:tav tm="100000">
                                          <p:val>
                                            <p:strVal val="#ppt_x"/>
                                          </p:val>
                                        </p:tav>
                                      </p:tavLst>
                                    </p:anim>
                                    <p:anim calcmode="lin" valueType="num">
                                      <p:cBhvr>
                                        <p:cTn id="122" dur="1000" fill="hold"/>
                                        <p:tgtEl>
                                          <p:spTgt spid="67"/>
                                        </p:tgtEl>
                                        <p:attrNameLst>
                                          <p:attrName>ppt_y</p:attrName>
                                        </p:attrNameLst>
                                      </p:cBhvr>
                                      <p:tavLst>
                                        <p:tav tm="0">
                                          <p:val>
                                            <p:strVal val="#ppt_y+.1"/>
                                          </p:val>
                                        </p:tav>
                                        <p:tav tm="100000">
                                          <p:val>
                                            <p:strVal val="#ppt_y"/>
                                          </p:val>
                                        </p:tav>
                                      </p:tavLst>
                                    </p:anim>
                                  </p:childTnLst>
                                </p:cTn>
                              </p:par>
                              <p:par>
                                <p:cTn id="123" presetID="42" presetClass="entr" presetSubtype="0" fill="hold" grpId="0" nodeType="withEffect">
                                  <p:stCondLst>
                                    <p:cond delay="0"/>
                                  </p:stCondLst>
                                  <p:childTnLst>
                                    <p:set>
                                      <p:cBhvr>
                                        <p:cTn id="124" dur="1" fill="hold">
                                          <p:stCondLst>
                                            <p:cond delay="0"/>
                                          </p:stCondLst>
                                        </p:cTn>
                                        <p:tgtEl>
                                          <p:spTgt spid="83"/>
                                        </p:tgtEl>
                                        <p:attrNameLst>
                                          <p:attrName>style.visibility</p:attrName>
                                        </p:attrNameLst>
                                      </p:cBhvr>
                                      <p:to>
                                        <p:strVal val="visible"/>
                                      </p:to>
                                    </p:set>
                                    <p:animEffect transition="in" filter="fade">
                                      <p:cBhvr>
                                        <p:cTn id="125" dur="1000"/>
                                        <p:tgtEl>
                                          <p:spTgt spid="83"/>
                                        </p:tgtEl>
                                      </p:cBhvr>
                                    </p:animEffect>
                                    <p:anim calcmode="lin" valueType="num">
                                      <p:cBhvr>
                                        <p:cTn id="126" dur="1000" fill="hold"/>
                                        <p:tgtEl>
                                          <p:spTgt spid="83"/>
                                        </p:tgtEl>
                                        <p:attrNameLst>
                                          <p:attrName>ppt_x</p:attrName>
                                        </p:attrNameLst>
                                      </p:cBhvr>
                                      <p:tavLst>
                                        <p:tav tm="0">
                                          <p:val>
                                            <p:strVal val="#ppt_x"/>
                                          </p:val>
                                        </p:tav>
                                        <p:tav tm="100000">
                                          <p:val>
                                            <p:strVal val="#ppt_x"/>
                                          </p:val>
                                        </p:tav>
                                      </p:tavLst>
                                    </p:anim>
                                    <p:anim calcmode="lin" valueType="num">
                                      <p:cBhvr>
                                        <p:cTn id="127" dur="1000" fill="hold"/>
                                        <p:tgtEl>
                                          <p:spTgt spid="83"/>
                                        </p:tgtEl>
                                        <p:attrNameLst>
                                          <p:attrName>ppt_y</p:attrName>
                                        </p:attrNameLst>
                                      </p:cBhvr>
                                      <p:tavLst>
                                        <p:tav tm="0">
                                          <p:val>
                                            <p:strVal val="#ppt_y+.1"/>
                                          </p:val>
                                        </p:tav>
                                        <p:tav tm="100000">
                                          <p:val>
                                            <p:strVal val="#ppt_y"/>
                                          </p:val>
                                        </p:tav>
                                      </p:tavLst>
                                    </p:anim>
                                  </p:childTnLst>
                                </p:cTn>
                              </p:par>
                              <p:par>
                                <p:cTn id="128" presetID="42" presetClass="entr" presetSubtype="0" fill="hold" nodeType="withEffect">
                                  <p:stCondLst>
                                    <p:cond delay="0"/>
                                  </p:stCondLst>
                                  <p:childTnLst>
                                    <p:set>
                                      <p:cBhvr>
                                        <p:cTn id="129" dur="1" fill="hold">
                                          <p:stCondLst>
                                            <p:cond delay="0"/>
                                          </p:stCondLst>
                                        </p:cTn>
                                        <p:tgtEl>
                                          <p:spTgt spid="84"/>
                                        </p:tgtEl>
                                        <p:attrNameLst>
                                          <p:attrName>style.visibility</p:attrName>
                                        </p:attrNameLst>
                                      </p:cBhvr>
                                      <p:to>
                                        <p:strVal val="visible"/>
                                      </p:to>
                                    </p:set>
                                    <p:animEffect transition="in" filter="fade">
                                      <p:cBhvr>
                                        <p:cTn id="130" dur="1000"/>
                                        <p:tgtEl>
                                          <p:spTgt spid="84"/>
                                        </p:tgtEl>
                                      </p:cBhvr>
                                    </p:animEffect>
                                    <p:anim calcmode="lin" valueType="num">
                                      <p:cBhvr>
                                        <p:cTn id="131" dur="1000" fill="hold"/>
                                        <p:tgtEl>
                                          <p:spTgt spid="84"/>
                                        </p:tgtEl>
                                        <p:attrNameLst>
                                          <p:attrName>ppt_x</p:attrName>
                                        </p:attrNameLst>
                                      </p:cBhvr>
                                      <p:tavLst>
                                        <p:tav tm="0">
                                          <p:val>
                                            <p:strVal val="#ppt_x"/>
                                          </p:val>
                                        </p:tav>
                                        <p:tav tm="100000">
                                          <p:val>
                                            <p:strVal val="#ppt_x"/>
                                          </p:val>
                                        </p:tav>
                                      </p:tavLst>
                                    </p:anim>
                                    <p:anim calcmode="lin" valueType="num">
                                      <p:cBhvr>
                                        <p:cTn id="132" dur="1000" fill="hold"/>
                                        <p:tgtEl>
                                          <p:spTgt spid="84"/>
                                        </p:tgtEl>
                                        <p:attrNameLst>
                                          <p:attrName>ppt_y</p:attrName>
                                        </p:attrNameLst>
                                      </p:cBhvr>
                                      <p:tavLst>
                                        <p:tav tm="0">
                                          <p:val>
                                            <p:strVal val="#ppt_y+.1"/>
                                          </p:val>
                                        </p:tav>
                                        <p:tav tm="100000">
                                          <p:val>
                                            <p:strVal val="#ppt_y"/>
                                          </p:val>
                                        </p:tav>
                                      </p:tavLst>
                                    </p:anim>
                                  </p:childTnLst>
                                </p:cTn>
                              </p:par>
                              <p:par>
                                <p:cTn id="133" presetID="42" presetClass="entr" presetSubtype="0" fill="hold" grpId="0" nodeType="withEffect">
                                  <p:stCondLst>
                                    <p:cond delay="0"/>
                                  </p:stCondLst>
                                  <p:childTnLst>
                                    <p:set>
                                      <p:cBhvr>
                                        <p:cTn id="134" dur="1" fill="hold">
                                          <p:stCondLst>
                                            <p:cond delay="0"/>
                                          </p:stCondLst>
                                        </p:cTn>
                                        <p:tgtEl>
                                          <p:spTgt spid="89"/>
                                        </p:tgtEl>
                                        <p:attrNameLst>
                                          <p:attrName>style.visibility</p:attrName>
                                        </p:attrNameLst>
                                      </p:cBhvr>
                                      <p:to>
                                        <p:strVal val="visible"/>
                                      </p:to>
                                    </p:set>
                                    <p:animEffect transition="in" filter="fade">
                                      <p:cBhvr>
                                        <p:cTn id="135" dur="1000"/>
                                        <p:tgtEl>
                                          <p:spTgt spid="89"/>
                                        </p:tgtEl>
                                      </p:cBhvr>
                                    </p:animEffect>
                                    <p:anim calcmode="lin" valueType="num">
                                      <p:cBhvr>
                                        <p:cTn id="136" dur="1000" fill="hold"/>
                                        <p:tgtEl>
                                          <p:spTgt spid="89"/>
                                        </p:tgtEl>
                                        <p:attrNameLst>
                                          <p:attrName>ppt_x</p:attrName>
                                        </p:attrNameLst>
                                      </p:cBhvr>
                                      <p:tavLst>
                                        <p:tav tm="0">
                                          <p:val>
                                            <p:strVal val="#ppt_x"/>
                                          </p:val>
                                        </p:tav>
                                        <p:tav tm="100000">
                                          <p:val>
                                            <p:strVal val="#ppt_x"/>
                                          </p:val>
                                        </p:tav>
                                      </p:tavLst>
                                    </p:anim>
                                    <p:anim calcmode="lin" valueType="num">
                                      <p:cBhvr>
                                        <p:cTn id="137" dur="1000" fill="hold"/>
                                        <p:tgtEl>
                                          <p:spTgt spid="89"/>
                                        </p:tgtEl>
                                        <p:attrNameLst>
                                          <p:attrName>ppt_y</p:attrName>
                                        </p:attrNameLst>
                                      </p:cBhvr>
                                      <p:tavLst>
                                        <p:tav tm="0">
                                          <p:val>
                                            <p:strVal val="#ppt_y+.1"/>
                                          </p:val>
                                        </p:tav>
                                        <p:tav tm="100000">
                                          <p:val>
                                            <p:strVal val="#ppt_y"/>
                                          </p:val>
                                        </p:tav>
                                      </p:tavLst>
                                    </p:anim>
                                  </p:childTnLst>
                                </p:cTn>
                              </p:par>
                              <p:par>
                                <p:cTn id="138" presetID="42" presetClass="entr" presetSubtype="0" fill="hold" grpId="0" nodeType="withEffect">
                                  <p:stCondLst>
                                    <p:cond delay="0"/>
                                  </p:stCondLst>
                                  <p:childTnLst>
                                    <p:set>
                                      <p:cBhvr>
                                        <p:cTn id="139" dur="1" fill="hold">
                                          <p:stCondLst>
                                            <p:cond delay="0"/>
                                          </p:stCondLst>
                                        </p:cTn>
                                        <p:tgtEl>
                                          <p:spTgt spid="90"/>
                                        </p:tgtEl>
                                        <p:attrNameLst>
                                          <p:attrName>style.visibility</p:attrName>
                                        </p:attrNameLst>
                                      </p:cBhvr>
                                      <p:to>
                                        <p:strVal val="visible"/>
                                      </p:to>
                                    </p:set>
                                    <p:animEffect transition="in" filter="fade">
                                      <p:cBhvr>
                                        <p:cTn id="140" dur="1000"/>
                                        <p:tgtEl>
                                          <p:spTgt spid="90"/>
                                        </p:tgtEl>
                                      </p:cBhvr>
                                    </p:animEffect>
                                    <p:anim calcmode="lin" valueType="num">
                                      <p:cBhvr>
                                        <p:cTn id="141" dur="1000" fill="hold"/>
                                        <p:tgtEl>
                                          <p:spTgt spid="90"/>
                                        </p:tgtEl>
                                        <p:attrNameLst>
                                          <p:attrName>ppt_x</p:attrName>
                                        </p:attrNameLst>
                                      </p:cBhvr>
                                      <p:tavLst>
                                        <p:tav tm="0">
                                          <p:val>
                                            <p:strVal val="#ppt_x"/>
                                          </p:val>
                                        </p:tav>
                                        <p:tav tm="100000">
                                          <p:val>
                                            <p:strVal val="#ppt_x"/>
                                          </p:val>
                                        </p:tav>
                                      </p:tavLst>
                                    </p:anim>
                                    <p:anim calcmode="lin" valueType="num">
                                      <p:cBhvr>
                                        <p:cTn id="142" dur="1000" fill="hold"/>
                                        <p:tgtEl>
                                          <p:spTgt spid="90"/>
                                        </p:tgtEl>
                                        <p:attrNameLst>
                                          <p:attrName>ppt_y</p:attrName>
                                        </p:attrNameLst>
                                      </p:cBhvr>
                                      <p:tavLst>
                                        <p:tav tm="0">
                                          <p:val>
                                            <p:strVal val="#ppt_y+.1"/>
                                          </p:val>
                                        </p:tav>
                                        <p:tav tm="100000">
                                          <p:val>
                                            <p:strVal val="#ppt_y"/>
                                          </p:val>
                                        </p:tav>
                                      </p:tavLst>
                                    </p:anim>
                                  </p:childTnLst>
                                </p:cTn>
                              </p:par>
                              <p:par>
                                <p:cTn id="143" presetID="42" presetClass="entr" presetSubtype="0" fill="hold" nodeType="withEffect">
                                  <p:stCondLst>
                                    <p:cond delay="0"/>
                                  </p:stCondLst>
                                  <p:childTnLst>
                                    <p:set>
                                      <p:cBhvr>
                                        <p:cTn id="144" dur="1" fill="hold">
                                          <p:stCondLst>
                                            <p:cond delay="0"/>
                                          </p:stCondLst>
                                        </p:cTn>
                                        <p:tgtEl>
                                          <p:spTgt spid="91"/>
                                        </p:tgtEl>
                                        <p:attrNameLst>
                                          <p:attrName>style.visibility</p:attrName>
                                        </p:attrNameLst>
                                      </p:cBhvr>
                                      <p:to>
                                        <p:strVal val="visible"/>
                                      </p:to>
                                    </p:set>
                                    <p:animEffect transition="in" filter="fade">
                                      <p:cBhvr>
                                        <p:cTn id="145" dur="1000"/>
                                        <p:tgtEl>
                                          <p:spTgt spid="91"/>
                                        </p:tgtEl>
                                      </p:cBhvr>
                                    </p:animEffect>
                                    <p:anim calcmode="lin" valueType="num">
                                      <p:cBhvr>
                                        <p:cTn id="146" dur="1000" fill="hold"/>
                                        <p:tgtEl>
                                          <p:spTgt spid="91"/>
                                        </p:tgtEl>
                                        <p:attrNameLst>
                                          <p:attrName>ppt_x</p:attrName>
                                        </p:attrNameLst>
                                      </p:cBhvr>
                                      <p:tavLst>
                                        <p:tav tm="0">
                                          <p:val>
                                            <p:strVal val="#ppt_x"/>
                                          </p:val>
                                        </p:tav>
                                        <p:tav tm="100000">
                                          <p:val>
                                            <p:strVal val="#ppt_x"/>
                                          </p:val>
                                        </p:tav>
                                      </p:tavLst>
                                    </p:anim>
                                    <p:anim calcmode="lin" valueType="num">
                                      <p:cBhvr>
                                        <p:cTn id="147" dur="1000" fill="hold"/>
                                        <p:tgtEl>
                                          <p:spTgt spid="91"/>
                                        </p:tgtEl>
                                        <p:attrNameLst>
                                          <p:attrName>ppt_y</p:attrName>
                                        </p:attrNameLst>
                                      </p:cBhvr>
                                      <p:tavLst>
                                        <p:tav tm="0">
                                          <p:val>
                                            <p:strVal val="#ppt_y+.1"/>
                                          </p:val>
                                        </p:tav>
                                        <p:tav tm="100000">
                                          <p:val>
                                            <p:strVal val="#ppt_y"/>
                                          </p:val>
                                        </p:tav>
                                      </p:tavLst>
                                    </p:anim>
                                  </p:childTnLst>
                                </p:cTn>
                              </p:par>
                            </p:childTnLst>
                          </p:cTn>
                        </p:par>
                      </p:childTnLst>
                    </p:cTn>
                  </p:par>
                  <p:par>
                    <p:cTn id="148" fill="hold">
                      <p:stCondLst>
                        <p:cond delay="indefinite"/>
                      </p:stCondLst>
                      <p:childTnLst>
                        <p:par>
                          <p:cTn id="149" fill="hold">
                            <p:stCondLst>
                              <p:cond delay="0"/>
                            </p:stCondLst>
                            <p:childTnLst>
                              <p:par>
                                <p:cTn id="150" presetID="22" presetClass="entr" presetSubtype="4" fill="hold" grpId="0" nodeType="clickEffect">
                                  <p:stCondLst>
                                    <p:cond delay="0"/>
                                  </p:stCondLst>
                                  <p:childTnLst>
                                    <p:set>
                                      <p:cBhvr>
                                        <p:cTn id="151" dur="1" fill="hold">
                                          <p:stCondLst>
                                            <p:cond delay="0"/>
                                          </p:stCondLst>
                                        </p:cTn>
                                        <p:tgtEl>
                                          <p:spTgt spid="107"/>
                                        </p:tgtEl>
                                        <p:attrNameLst>
                                          <p:attrName>style.visibility</p:attrName>
                                        </p:attrNameLst>
                                      </p:cBhvr>
                                      <p:to>
                                        <p:strVal val="visible"/>
                                      </p:to>
                                    </p:set>
                                    <p:animEffect transition="in" filter="wipe(down)">
                                      <p:cBhvr>
                                        <p:cTn id="152" dur="5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62" grpId="0" animBg="1"/>
      <p:bldP spid="63" grpId="0" animBg="1"/>
      <p:bldP spid="64" grpId="0" animBg="1"/>
      <p:bldP spid="65" grpId="0" animBg="1"/>
      <p:bldP spid="66" grpId="0" animBg="1"/>
      <p:bldP spid="83" grpId="0" animBg="1"/>
      <p:bldP spid="89" grpId="0" animBg="1"/>
      <p:bldP spid="90" grpId="0" animBg="1"/>
      <p:bldP spid="99" grpId="0"/>
      <p:bldP spid="100" grpId="0"/>
      <p:bldP spid="101" grpId="0"/>
      <p:bldP spid="102" grpId="0"/>
      <p:bldP spid="103" grpId="0"/>
      <p:bldP spid="104" grpId="0"/>
      <p:bldP spid="105" grpId="0"/>
      <p:bldP spid="10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3D85DA8-8816-B67E-FF99-8C9DA037402E}"/>
              </a:ext>
            </a:extLst>
          </p:cNvPr>
          <p:cNvGrpSpPr/>
          <p:nvPr/>
        </p:nvGrpSpPr>
        <p:grpSpPr>
          <a:xfrm>
            <a:off x="11455878" y="582000"/>
            <a:ext cx="595223" cy="5693999"/>
            <a:chOff x="11447251" y="380000"/>
            <a:chExt cx="595223" cy="5693999"/>
          </a:xfrm>
        </p:grpSpPr>
        <p:sp>
          <p:nvSpPr>
            <p:cNvPr id="3" name="Rectangle: Rounded Corners 2">
              <a:extLst>
                <a:ext uri="{FF2B5EF4-FFF2-40B4-BE49-F238E27FC236}">
                  <a16:creationId xmlns:a16="http://schemas.microsoft.com/office/drawing/2014/main" id="{ED5E7EE8-C51A-0682-21DC-FC17A30BB8CD}"/>
                </a:ext>
              </a:extLst>
            </p:cNvPr>
            <p:cNvSpPr/>
            <p:nvPr userDrawn="1"/>
          </p:nvSpPr>
          <p:spPr>
            <a:xfrm rot="5400000">
              <a:off x="11327638" y="499614"/>
              <a:ext cx="834449" cy="595222"/>
            </a:xfrm>
            <a:prstGeom prst="roundRect">
              <a:avLst>
                <a:gd name="adj" fmla="val 50000"/>
              </a:avLst>
            </a:prstGeom>
            <a:solidFill>
              <a:schemeClr val="bg1"/>
            </a:solidFill>
            <a:ln w="12700">
              <a:solidFill>
                <a:schemeClr val="tx1">
                  <a:lumMod val="65000"/>
                  <a:lumOff val="35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14BDD04D-2229-C194-3727-72A12ADCD91E}"/>
                </a:ext>
              </a:extLst>
            </p:cNvPr>
            <p:cNvSpPr/>
            <p:nvPr userDrawn="1"/>
          </p:nvSpPr>
          <p:spPr>
            <a:xfrm rot="5400000">
              <a:off x="11327638" y="1471524"/>
              <a:ext cx="834449" cy="595222"/>
            </a:xfrm>
            <a:prstGeom prst="roundRect">
              <a:avLst>
                <a:gd name="adj" fmla="val 50000"/>
              </a:avLst>
            </a:prstGeom>
            <a:solidFill>
              <a:schemeClr val="bg1"/>
            </a:solidFill>
            <a:ln w="12700">
              <a:solidFill>
                <a:schemeClr val="tx1">
                  <a:lumMod val="65000"/>
                  <a:lumOff val="35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Rounded Corners 4">
              <a:extLst>
                <a:ext uri="{FF2B5EF4-FFF2-40B4-BE49-F238E27FC236}">
                  <a16:creationId xmlns:a16="http://schemas.microsoft.com/office/drawing/2014/main" id="{C9A4D072-1F99-C432-4090-FA7EF43BAD83}"/>
                </a:ext>
              </a:extLst>
            </p:cNvPr>
            <p:cNvSpPr/>
            <p:nvPr userDrawn="1"/>
          </p:nvSpPr>
          <p:spPr>
            <a:xfrm rot="5400000">
              <a:off x="11327637" y="2443434"/>
              <a:ext cx="834449" cy="595222"/>
            </a:xfrm>
            <a:prstGeom prst="roundRect">
              <a:avLst>
                <a:gd name="adj" fmla="val 50000"/>
              </a:avLst>
            </a:prstGeom>
            <a:solidFill>
              <a:schemeClr val="bg1"/>
            </a:solidFill>
            <a:ln w="12700">
              <a:solidFill>
                <a:schemeClr val="tx1">
                  <a:lumMod val="65000"/>
                  <a:lumOff val="35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A5D84C47-4BB3-0B2A-7E56-81C9793D1AF9}"/>
                </a:ext>
              </a:extLst>
            </p:cNvPr>
            <p:cNvSpPr/>
            <p:nvPr userDrawn="1"/>
          </p:nvSpPr>
          <p:spPr>
            <a:xfrm rot="5400000">
              <a:off x="11327637" y="3415344"/>
              <a:ext cx="834449" cy="595222"/>
            </a:xfrm>
            <a:prstGeom prst="roundRect">
              <a:avLst>
                <a:gd name="adj" fmla="val 50000"/>
              </a:avLst>
            </a:prstGeom>
            <a:solidFill>
              <a:schemeClr val="bg1"/>
            </a:solidFill>
            <a:ln w="12700">
              <a:solidFill>
                <a:schemeClr val="tx1">
                  <a:lumMod val="65000"/>
                  <a:lumOff val="35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4D89E068-10A1-2F17-1DFF-14708EF2F9F5}"/>
                </a:ext>
              </a:extLst>
            </p:cNvPr>
            <p:cNvSpPr/>
            <p:nvPr userDrawn="1"/>
          </p:nvSpPr>
          <p:spPr>
            <a:xfrm rot="5400000">
              <a:off x="11327637" y="4387254"/>
              <a:ext cx="834449" cy="595222"/>
            </a:xfrm>
            <a:prstGeom prst="roundRect">
              <a:avLst>
                <a:gd name="adj" fmla="val 50000"/>
              </a:avLst>
            </a:prstGeom>
            <a:solidFill>
              <a:schemeClr val="bg1"/>
            </a:solidFill>
            <a:ln w="12700">
              <a:solidFill>
                <a:schemeClr val="tx1">
                  <a:lumMod val="65000"/>
                  <a:lumOff val="35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A5F70B22-F411-4C43-57A2-E324D938D442}"/>
                </a:ext>
              </a:extLst>
            </p:cNvPr>
            <p:cNvSpPr/>
            <p:nvPr userDrawn="1"/>
          </p:nvSpPr>
          <p:spPr>
            <a:xfrm rot="5400000">
              <a:off x="11327637" y="5359164"/>
              <a:ext cx="834449" cy="595222"/>
            </a:xfrm>
            <a:prstGeom prst="roundRect">
              <a:avLst>
                <a:gd name="adj" fmla="val 50000"/>
              </a:avLst>
            </a:prstGeom>
            <a:solidFill>
              <a:schemeClr val="bg1"/>
            </a:solidFill>
            <a:ln w="12700">
              <a:solidFill>
                <a:schemeClr val="tx1">
                  <a:lumMod val="65000"/>
                  <a:lumOff val="35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Freeform: Shape 20">
            <a:extLst>
              <a:ext uri="{FF2B5EF4-FFF2-40B4-BE49-F238E27FC236}">
                <a16:creationId xmlns:a16="http://schemas.microsoft.com/office/drawing/2014/main" id="{8B88E115-6F8D-3EAD-3AD0-6A83CA4027D5}"/>
              </a:ext>
            </a:extLst>
          </p:cNvPr>
          <p:cNvSpPr/>
          <p:nvPr/>
        </p:nvSpPr>
        <p:spPr>
          <a:xfrm rot="5400000">
            <a:off x="11594610" y="2012271"/>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Freeform: Shape 21">
            <a:extLst>
              <a:ext uri="{FF2B5EF4-FFF2-40B4-BE49-F238E27FC236}">
                <a16:creationId xmlns:a16="http://schemas.microsoft.com/office/drawing/2014/main" id="{A1C7A11C-CD6E-633F-6791-EB6E2AD57EC9}"/>
              </a:ext>
            </a:extLst>
          </p:cNvPr>
          <p:cNvSpPr/>
          <p:nvPr/>
        </p:nvSpPr>
        <p:spPr>
          <a:xfrm rot="5400000">
            <a:off x="11598517" y="2970832"/>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3" name="Freeform: Shape 22">
            <a:extLst>
              <a:ext uri="{FF2B5EF4-FFF2-40B4-BE49-F238E27FC236}">
                <a16:creationId xmlns:a16="http://schemas.microsoft.com/office/drawing/2014/main" id="{0D78163E-E797-29B5-8A5F-808334DAAF9F}"/>
              </a:ext>
            </a:extLst>
          </p:cNvPr>
          <p:cNvSpPr/>
          <p:nvPr/>
        </p:nvSpPr>
        <p:spPr>
          <a:xfrm rot="5400000">
            <a:off x="11594609" y="3957747"/>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Shape 24">
            <a:extLst>
              <a:ext uri="{FF2B5EF4-FFF2-40B4-BE49-F238E27FC236}">
                <a16:creationId xmlns:a16="http://schemas.microsoft.com/office/drawing/2014/main" id="{C833FD36-C97D-7061-9068-D4A0B880B180}"/>
              </a:ext>
            </a:extLst>
          </p:cNvPr>
          <p:cNvSpPr/>
          <p:nvPr/>
        </p:nvSpPr>
        <p:spPr>
          <a:xfrm rot="5400000">
            <a:off x="11598517" y="4914251"/>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Shape 8">
            <a:extLst>
              <a:ext uri="{FF2B5EF4-FFF2-40B4-BE49-F238E27FC236}">
                <a16:creationId xmlns:a16="http://schemas.microsoft.com/office/drawing/2014/main" id="{61A7016F-4BD2-E9DD-BC75-5AF0227FD526}"/>
              </a:ext>
            </a:extLst>
          </p:cNvPr>
          <p:cNvSpPr/>
          <p:nvPr/>
        </p:nvSpPr>
        <p:spPr>
          <a:xfrm rot="5400000">
            <a:off x="11590700" y="1030837"/>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Rectangle: Rounded Corners 9">
            <a:extLst>
              <a:ext uri="{FF2B5EF4-FFF2-40B4-BE49-F238E27FC236}">
                <a16:creationId xmlns:a16="http://schemas.microsoft.com/office/drawing/2014/main" id="{44930715-1A0D-A744-5418-EA5F10A0920A}"/>
              </a:ext>
            </a:extLst>
          </p:cNvPr>
          <p:cNvSpPr/>
          <p:nvPr/>
        </p:nvSpPr>
        <p:spPr>
          <a:xfrm rot="5400000">
            <a:off x="11418654" y="5623416"/>
            <a:ext cx="661845" cy="470718"/>
          </a:xfrm>
          <a:prstGeom prst="roundRect">
            <a:avLst>
              <a:gd name="adj" fmla="val 50000"/>
            </a:avLst>
          </a:pr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F912A935-F4D9-2B19-5B7E-EB8E0286835B}"/>
              </a:ext>
            </a:extLst>
          </p:cNvPr>
          <p:cNvGrpSpPr/>
          <p:nvPr/>
        </p:nvGrpSpPr>
        <p:grpSpPr>
          <a:xfrm>
            <a:off x="11610587" y="695077"/>
            <a:ext cx="295329" cy="5161826"/>
            <a:chOff x="11610587" y="695077"/>
            <a:chExt cx="295329" cy="5161826"/>
          </a:xfrm>
        </p:grpSpPr>
        <p:pic>
          <p:nvPicPr>
            <p:cNvPr id="12" name="Picture 11">
              <a:extLst>
                <a:ext uri="{FF2B5EF4-FFF2-40B4-BE49-F238E27FC236}">
                  <a16:creationId xmlns:a16="http://schemas.microsoft.com/office/drawing/2014/main" id="{ED78081E-01B6-DD23-9697-2E83A781BCD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610587" y="3629151"/>
              <a:ext cx="285804" cy="285804"/>
            </a:xfrm>
            <a:prstGeom prst="rect">
              <a:avLst/>
            </a:prstGeom>
          </p:spPr>
        </p:pic>
        <p:pic>
          <p:nvPicPr>
            <p:cNvPr id="13" name="Picture 12">
              <a:extLst>
                <a:ext uri="{FF2B5EF4-FFF2-40B4-BE49-F238E27FC236}">
                  <a16:creationId xmlns:a16="http://schemas.microsoft.com/office/drawing/2014/main" id="{62384C1D-552B-D7B9-7DD1-D200DE7EE88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610587" y="4601061"/>
              <a:ext cx="285804" cy="285804"/>
            </a:xfrm>
            <a:prstGeom prst="rect">
              <a:avLst/>
            </a:prstGeom>
          </p:spPr>
        </p:pic>
        <p:pic>
          <p:nvPicPr>
            <p:cNvPr id="14" name="Picture 13">
              <a:extLst>
                <a:ext uri="{FF2B5EF4-FFF2-40B4-BE49-F238E27FC236}">
                  <a16:creationId xmlns:a16="http://schemas.microsoft.com/office/drawing/2014/main" id="{6050F386-DD63-D0D9-55B4-7D796E5C31A6}"/>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612004" y="2660073"/>
              <a:ext cx="282971" cy="282971"/>
            </a:xfrm>
            <a:prstGeom prst="rect">
              <a:avLst/>
            </a:prstGeom>
          </p:spPr>
        </p:pic>
        <p:pic>
          <p:nvPicPr>
            <p:cNvPr id="15" name="Picture 14">
              <a:extLst>
                <a:ext uri="{FF2B5EF4-FFF2-40B4-BE49-F238E27FC236}">
                  <a16:creationId xmlns:a16="http://schemas.microsoft.com/office/drawing/2014/main" id="{BEDEA99A-FF26-7FAB-3A9D-8CB4346DD901}"/>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1612585" y="1689326"/>
              <a:ext cx="281809" cy="281809"/>
            </a:xfrm>
            <a:prstGeom prst="rect">
              <a:avLst/>
            </a:prstGeom>
          </p:spPr>
        </p:pic>
        <p:pic>
          <p:nvPicPr>
            <p:cNvPr id="16" name="Picture 15">
              <a:extLst>
                <a:ext uri="{FF2B5EF4-FFF2-40B4-BE49-F238E27FC236}">
                  <a16:creationId xmlns:a16="http://schemas.microsoft.com/office/drawing/2014/main" id="{DD7BC2F9-0D51-2852-50F2-04024F1E6313}"/>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1610587" y="695077"/>
              <a:ext cx="285804" cy="285804"/>
            </a:xfrm>
            <a:prstGeom prst="rect">
              <a:avLst/>
            </a:prstGeom>
          </p:spPr>
        </p:pic>
        <p:pic>
          <p:nvPicPr>
            <p:cNvPr id="17" name="Picture 16">
              <a:extLst>
                <a:ext uri="{FF2B5EF4-FFF2-40B4-BE49-F238E27FC236}">
                  <a16:creationId xmlns:a16="http://schemas.microsoft.com/office/drawing/2014/main" id="{23F704D7-90BE-A9F8-0EDF-AC42030D9D70}"/>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1620112" y="5571099"/>
              <a:ext cx="285804" cy="285804"/>
            </a:xfrm>
            <a:prstGeom prst="rect">
              <a:avLst/>
            </a:prstGeom>
          </p:spPr>
        </p:pic>
      </p:grpSp>
      <p:cxnSp>
        <p:nvCxnSpPr>
          <p:cNvPr id="18" name="Straight Connector 17">
            <a:extLst>
              <a:ext uri="{FF2B5EF4-FFF2-40B4-BE49-F238E27FC236}">
                <a16:creationId xmlns:a16="http://schemas.microsoft.com/office/drawing/2014/main" id="{53BBA622-9715-DE8E-7E03-E83DABEC6276}"/>
              </a:ext>
            </a:extLst>
          </p:cNvPr>
          <p:cNvCxnSpPr>
            <a:cxnSpLocks/>
          </p:cNvCxnSpPr>
          <p:nvPr/>
        </p:nvCxnSpPr>
        <p:spPr>
          <a:xfrm>
            <a:off x="11229975" y="391561"/>
            <a:ext cx="0" cy="5972175"/>
          </a:xfrm>
          <a:prstGeom prst="line">
            <a:avLst/>
          </a:prstGeom>
          <a:ln w="9525">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9" name="Rectangle: Rounded Corners 18">
            <a:extLst>
              <a:ext uri="{FF2B5EF4-FFF2-40B4-BE49-F238E27FC236}">
                <a16:creationId xmlns:a16="http://schemas.microsoft.com/office/drawing/2014/main" id="{BDFAC21B-E7B9-55BC-6F31-6C1A2761C118}"/>
              </a:ext>
            </a:extLst>
          </p:cNvPr>
          <p:cNvSpPr/>
          <p:nvPr/>
        </p:nvSpPr>
        <p:spPr>
          <a:xfrm>
            <a:off x="123825" y="95250"/>
            <a:ext cx="10949442" cy="6629400"/>
          </a:xfrm>
          <a:prstGeom prst="roundRect">
            <a:avLst>
              <a:gd name="adj" fmla="val 6178"/>
            </a:avLst>
          </a:prstGeom>
          <a:noFill/>
          <a:ln>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1421A189-0A2C-B7F4-1B2F-CC98214A981B}"/>
              </a:ext>
            </a:extLst>
          </p:cNvPr>
          <p:cNvSpPr txBox="1"/>
          <p:nvPr/>
        </p:nvSpPr>
        <p:spPr>
          <a:xfrm>
            <a:off x="11479747" y="1020017"/>
            <a:ext cx="572173"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کلیات</a:t>
            </a:r>
            <a:endParaRPr lang="en-US" sz="1400" dirty="0">
              <a:solidFill>
                <a:schemeClr val="tx1">
                  <a:lumMod val="65000"/>
                  <a:lumOff val="35000"/>
                </a:schemeClr>
              </a:solidFill>
              <a:cs typeface="B Yekan" panose="00000400000000000000" pitchFamily="2" charset="-78"/>
            </a:endParaRPr>
          </a:p>
        </p:txBody>
      </p:sp>
      <p:sp>
        <p:nvSpPr>
          <p:cNvPr id="24" name="TextBox 23">
            <a:extLst>
              <a:ext uri="{FF2B5EF4-FFF2-40B4-BE49-F238E27FC236}">
                <a16:creationId xmlns:a16="http://schemas.microsoft.com/office/drawing/2014/main" id="{78033E30-28F8-38E9-610C-8D0CF816210A}"/>
              </a:ext>
            </a:extLst>
          </p:cNvPr>
          <p:cNvSpPr txBox="1"/>
          <p:nvPr/>
        </p:nvSpPr>
        <p:spPr>
          <a:xfrm>
            <a:off x="11479747" y="1962642"/>
            <a:ext cx="572172"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مبانی</a:t>
            </a:r>
            <a:endParaRPr lang="en-US" sz="1400" dirty="0">
              <a:solidFill>
                <a:schemeClr val="tx1">
                  <a:lumMod val="65000"/>
                  <a:lumOff val="35000"/>
                </a:schemeClr>
              </a:solidFill>
              <a:cs typeface="B Yekan" panose="00000400000000000000" pitchFamily="2" charset="-78"/>
            </a:endParaRPr>
          </a:p>
        </p:txBody>
      </p:sp>
      <p:sp>
        <p:nvSpPr>
          <p:cNvPr id="26" name="TextBox 25">
            <a:extLst>
              <a:ext uri="{FF2B5EF4-FFF2-40B4-BE49-F238E27FC236}">
                <a16:creationId xmlns:a16="http://schemas.microsoft.com/office/drawing/2014/main" id="{61236554-AF92-45E8-3B04-AC2C06331888}"/>
              </a:ext>
            </a:extLst>
          </p:cNvPr>
          <p:cNvSpPr txBox="1"/>
          <p:nvPr/>
        </p:nvSpPr>
        <p:spPr>
          <a:xfrm>
            <a:off x="11479748" y="2949169"/>
            <a:ext cx="572171"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روش</a:t>
            </a:r>
            <a:endParaRPr lang="en-US" sz="1400" dirty="0">
              <a:solidFill>
                <a:schemeClr val="tx1">
                  <a:lumMod val="65000"/>
                  <a:lumOff val="35000"/>
                </a:schemeClr>
              </a:solidFill>
              <a:cs typeface="B Yekan" panose="00000400000000000000" pitchFamily="2" charset="-78"/>
            </a:endParaRPr>
          </a:p>
        </p:txBody>
      </p:sp>
      <p:sp>
        <p:nvSpPr>
          <p:cNvPr id="27" name="TextBox 26">
            <a:extLst>
              <a:ext uri="{FF2B5EF4-FFF2-40B4-BE49-F238E27FC236}">
                <a16:creationId xmlns:a16="http://schemas.microsoft.com/office/drawing/2014/main" id="{ECEA68FB-ADC4-6FB7-7C89-F2A9886E7211}"/>
              </a:ext>
            </a:extLst>
          </p:cNvPr>
          <p:cNvSpPr txBox="1"/>
          <p:nvPr/>
        </p:nvSpPr>
        <p:spPr>
          <a:xfrm>
            <a:off x="11479748" y="3922458"/>
            <a:ext cx="572171"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تجزیه</a:t>
            </a:r>
            <a:endParaRPr lang="en-US" sz="1400" dirty="0">
              <a:solidFill>
                <a:schemeClr val="tx1">
                  <a:lumMod val="65000"/>
                  <a:lumOff val="35000"/>
                </a:schemeClr>
              </a:solidFill>
              <a:cs typeface="B Yekan" panose="00000400000000000000" pitchFamily="2" charset="-78"/>
            </a:endParaRPr>
          </a:p>
        </p:txBody>
      </p:sp>
      <p:sp>
        <p:nvSpPr>
          <p:cNvPr id="28" name="TextBox 27">
            <a:extLst>
              <a:ext uri="{FF2B5EF4-FFF2-40B4-BE49-F238E27FC236}">
                <a16:creationId xmlns:a16="http://schemas.microsoft.com/office/drawing/2014/main" id="{6511418E-374A-1529-17E5-E3E94D5104D9}"/>
              </a:ext>
            </a:extLst>
          </p:cNvPr>
          <p:cNvSpPr txBox="1"/>
          <p:nvPr/>
        </p:nvSpPr>
        <p:spPr>
          <a:xfrm>
            <a:off x="11526182" y="4894368"/>
            <a:ext cx="479303"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بحث</a:t>
            </a:r>
            <a:endParaRPr lang="en-US" sz="1400" dirty="0">
              <a:solidFill>
                <a:schemeClr val="tx1">
                  <a:lumMod val="65000"/>
                  <a:lumOff val="35000"/>
                </a:schemeClr>
              </a:solidFill>
              <a:cs typeface="B Yekan" panose="00000400000000000000" pitchFamily="2" charset="-78"/>
            </a:endParaRPr>
          </a:p>
        </p:txBody>
      </p:sp>
      <p:sp>
        <p:nvSpPr>
          <p:cNvPr id="29" name="TextBox 28">
            <a:extLst>
              <a:ext uri="{FF2B5EF4-FFF2-40B4-BE49-F238E27FC236}">
                <a16:creationId xmlns:a16="http://schemas.microsoft.com/office/drawing/2014/main" id="{F60CBE55-264F-D5C9-C9C3-C6FE924386F4}"/>
              </a:ext>
            </a:extLst>
          </p:cNvPr>
          <p:cNvSpPr txBox="1"/>
          <p:nvPr/>
        </p:nvSpPr>
        <p:spPr>
          <a:xfrm>
            <a:off x="11499788" y="5866278"/>
            <a:ext cx="532090"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منابع</a:t>
            </a:r>
            <a:endParaRPr lang="en-US" sz="1400" dirty="0">
              <a:solidFill>
                <a:schemeClr val="tx1">
                  <a:lumMod val="65000"/>
                  <a:lumOff val="35000"/>
                </a:schemeClr>
              </a:solidFill>
              <a:cs typeface="B Yekan" panose="00000400000000000000" pitchFamily="2" charset="-78"/>
            </a:endParaRPr>
          </a:p>
        </p:txBody>
      </p:sp>
      <p:sp>
        <p:nvSpPr>
          <p:cNvPr id="30" name="Rectangle: Rounded Corners 29">
            <a:extLst>
              <a:ext uri="{FF2B5EF4-FFF2-40B4-BE49-F238E27FC236}">
                <a16:creationId xmlns:a16="http://schemas.microsoft.com/office/drawing/2014/main" id="{47D3A1C6-3271-C352-4205-11616F96D388}"/>
              </a:ext>
            </a:extLst>
          </p:cNvPr>
          <p:cNvSpPr/>
          <p:nvPr/>
        </p:nvSpPr>
        <p:spPr>
          <a:xfrm rot="10800000">
            <a:off x="11570639" y="72981"/>
            <a:ext cx="390388" cy="403087"/>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t>ر</a:t>
            </a:r>
            <a:endParaRPr lang="en-US" dirty="0"/>
          </a:p>
        </p:txBody>
      </p:sp>
      <p:sp>
        <p:nvSpPr>
          <p:cNvPr id="31" name="Rectangle: Rounded Corners 30">
            <a:extLst>
              <a:ext uri="{FF2B5EF4-FFF2-40B4-BE49-F238E27FC236}">
                <a16:creationId xmlns:a16="http://schemas.microsoft.com/office/drawing/2014/main" id="{7262C4EF-75E3-6576-CD75-326C0DD9DB7F}"/>
              </a:ext>
            </a:extLst>
          </p:cNvPr>
          <p:cNvSpPr/>
          <p:nvPr/>
        </p:nvSpPr>
        <p:spPr>
          <a:xfrm rot="10800000">
            <a:off x="11562200" y="6386965"/>
            <a:ext cx="390388" cy="403087"/>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Shape 31">
            <a:extLst>
              <a:ext uri="{FF2B5EF4-FFF2-40B4-BE49-F238E27FC236}">
                <a16:creationId xmlns:a16="http://schemas.microsoft.com/office/drawing/2014/main" id="{22CFC601-2D30-1CBE-D9B6-7BED050F8FF5}"/>
              </a:ext>
            </a:extLst>
          </p:cNvPr>
          <p:cNvSpPr/>
          <p:nvPr/>
        </p:nvSpPr>
        <p:spPr>
          <a:xfrm rot="5400000">
            <a:off x="11669929" y="213109"/>
            <a:ext cx="215835" cy="315469"/>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3" name="Freeform: Shape 32">
            <a:extLst>
              <a:ext uri="{FF2B5EF4-FFF2-40B4-BE49-F238E27FC236}">
                <a16:creationId xmlns:a16="http://schemas.microsoft.com/office/drawing/2014/main" id="{967D5443-32DC-5FD3-AEB8-405665ACFF33}"/>
              </a:ext>
            </a:extLst>
          </p:cNvPr>
          <p:cNvSpPr/>
          <p:nvPr/>
        </p:nvSpPr>
        <p:spPr>
          <a:xfrm rot="5400000">
            <a:off x="11657915" y="6529143"/>
            <a:ext cx="215835" cy="315469"/>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5" name="Picture 34">
            <a:hlinkClick r:id="" action="ppaction://hlinkshowjump?jump=firstslide"/>
            <a:extLst>
              <a:ext uri="{FF2B5EF4-FFF2-40B4-BE49-F238E27FC236}">
                <a16:creationId xmlns:a16="http://schemas.microsoft.com/office/drawing/2014/main" id="{939401E2-7EE0-C22C-005F-00711E2BDA30}"/>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604485" y="113967"/>
            <a:ext cx="319265" cy="319265"/>
          </a:xfrm>
          <a:prstGeom prst="rect">
            <a:avLst/>
          </a:prstGeom>
        </p:spPr>
      </p:pic>
      <p:sp>
        <p:nvSpPr>
          <p:cNvPr id="36" name="TextBox 35">
            <a:extLst>
              <a:ext uri="{FF2B5EF4-FFF2-40B4-BE49-F238E27FC236}">
                <a16:creationId xmlns:a16="http://schemas.microsoft.com/office/drawing/2014/main" id="{CC059C97-4690-2587-EEDF-F457AAB514F5}"/>
              </a:ext>
            </a:extLst>
          </p:cNvPr>
          <p:cNvSpPr txBox="1"/>
          <p:nvPr/>
        </p:nvSpPr>
        <p:spPr>
          <a:xfrm>
            <a:off x="11530236" y="6388859"/>
            <a:ext cx="467762" cy="338554"/>
          </a:xfrm>
          <a:prstGeom prst="rect">
            <a:avLst/>
          </a:prstGeom>
          <a:noFill/>
        </p:spPr>
        <p:txBody>
          <a:bodyPr wrap="square" rtlCol="0">
            <a:spAutoFit/>
          </a:bodyPr>
          <a:lstStyle/>
          <a:p>
            <a:pPr algn="ctr"/>
            <a:r>
              <a:rPr lang="fa-IR" sz="1600" dirty="0">
                <a:solidFill>
                  <a:schemeClr val="tx1">
                    <a:lumMod val="65000"/>
                    <a:lumOff val="35000"/>
                  </a:schemeClr>
                </a:solidFill>
                <a:cs typeface="B Yekan" panose="00000400000000000000" pitchFamily="2" charset="-78"/>
              </a:rPr>
              <a:t>19</a:t>
            </a:r>
            <a:endParaRPr lang="en-US" sz="1600" dirty="0">
              <a:solidFill>
                <a:schemeClr val="tx1">
                  <a:lumMod val="65000"/>
                  <a:lumOff val="35000"/>
                </a:schemeClr>
              </a:solidFill>
              <a:cs typeface="B Yekan" panose="00000400000000000000" pitchFamily="2" charset="-78"/>
            </a:endParaRPr>
          </a:p>
        </p:txBody>
      </p:sp>
      <p:sp>
        <p:nvSpPr>
          <p:cNvPr id="41" name="Oval 40">
            <a:extLst>
              <a:ext uri="{FF2B5EF4-FFF2-40B4-BE49-F238E27FC236}">
                <a16:creationId xmlns:a16="http://schemas.microsoft.com/office/drawing/2014/main" id="{6C3D79C2-4F40-D1A2-ADDE-3BF5189BC37A}"/>
              </a:ext>
            </a:extLst>
          </p:cNvPr>
          <p:cNvSpPr/>
          <p:nvPr/>
        </p:nvSpPr>
        <p:spPr>
          <a:xfrm>
            <a:off x="11129538" y="5784736"/>
            <a:ext cx="210393" cy="210393"/>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Shape 46">
            <a:extLst>
              <a:ext uri="{FF2B5EF4-FFF2-40B4-BE49-F238E27FC236}">
                <a16:creationId xmlns:a16="http://schemas.microsoft.com/office/drawing/2014/main" id="{DC7FF4BD-128A-2C56-7C78-8B12FE05327D}"/>
              </a:ext>
            </a:extLst>
          </p:cNvPr>
          <p:cNvSpPr/>
          <p:nvPr/>
        </p:nvSpPr>
        <p:spPr>
          <a:xfrm>
            <a:off x="2101273" y="5347010"/>
            <a:ext cx="2021439" cy="354339"/>
          </a:xfrm>
          <a:custGeom>
            <a:avLst/>
            <a:gdLst>
              <a:gd name="connsiteX0" fmla="*/ 0 w 2021439"/>
              <a:gd name="connsiteY0" fmla="*/ 0 h 354339"/>
              <a:gd name="connsiteX1" fmla="*/ 1895524 w 2021439"/>
              <a:gd name="connsiteY1" fmla="*/ 0 h 354339"/>
              <a:gd name="connsiteX2" fmla="*/ 2021439 w 2021439"/>
              <a:gd name="connsiteY2" fmla="*/ 125916 h 354339"/>
              <a:gd name="connsiteX3" fmla="*/ 2021439 w 2021439"/>
              <a:gd name="connsiteY3" fmla="*/ 354339 h 354339"/>
              <a:gd name="connsiteX4" fmla="*/ 125916 w 2021439"/>
              <a:gd name="connsiteY4" fmla="*/ 354339 h 354339"/>
              <a:gd name="connsiteX5" fmla="*/ 0 w 2021439"/>
              <a:gd name="connsiteY5" fmla="*/ 228423 h 354339"/>
              <a:gd name="connsiteX6" fmla="*/ 0 w 2021439"/>
              <a:gd name="connsiteY6" fmla="*/ 0 h 354339"/>
              <a:gd name="connsiteX7" fmla="*/ 0 w 2021439"/>
              <a:gd name="connsiteY7" fmla="*/ 0 h 354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21439" h="354339">
                <a:moveTo>
                  <a:pt x="0" y="0"/>
                </a:moveTo>
                <a:lnTo>
                  <a:pt x="1895524" y="0"/>
                </a:lnTo>
                <a:cubicBezTo>
                  <a:pt x="1964758" y="0"/>
                  <a:pt x="2021439" y="56682"/>
                  <a:pt x="2021439" y="125916"/>
                </a:cubicBezTo>
                <a:lnTo>
                  <a:pt x="2021439" y="354339"/>
                </a:lnTo>
                <a:lnTo>
                  <a:pt x="125916" y="354339"/>
                </a:lnTo>
                <a:cubicBezTo>
                  <a:pt x="56681" y="354339"/>
                  <a:pt x="0" y="297658"/>
                  <a:pt x="0" y="228423"/>
                </a:cubicBezTo>
                <a:lnTo>
                  <a:pt x="0" y="0"/>
                </a:lnTo>
                <a:lnTo>
                  <a:pt x="0" y="0"/>
                </a:lnTo>
                <a:close/>
              </a:path>
            </a:pathLst>
          </a:custGeom>
          <a:solidFill>
            <a:srgbClr val="A0E13A"/>
          </a:solidFill>
          <a:ln w="3536"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62C265D6-35F0-66E3-7CC3-B92B01935927}"/>
              </a:ext>
            </a:extLst>
          </p:cNvPr>
          <p:cNvSpPr/>
          <p:nvPr/>
        </p:nvSpPr>
        <p:spPr>
          <a:xfrm>
            <a:off x="8692909" y="2908221"/>
            <a:ext cx="2021439" cy="354338"/>
          </a:xfrm>
          <a:custGeom>
            <a:avLst/>
            <a:gdLst>
              <a:gd name="connsiteX0" fmla="*/ 0 w 2021439"/>
              <a:gd name="connsiteY0" fmla="*/ 0 h 354338"/>
              <a:gd name="connsiteX1" fmla="*/ 1895524 w 2021439"/>
              <a:gd name="connsiteY1" fmla="*/ 0 h 354338"/>
              <a:gd name="connsiteX2" fmla="*/ 2021439 w 2021439"/>
              <a:gd name="connsiteY2" fmla="*/ 125916 h 354338"/>
              <a:gd name="connsiteX3" fmla="*/ 2021439 w 2021439"/>
              <a:gd name="connsiteY3" fmla="*/ 354339 h 354338"/>
              <a:gd name="connsiteX4" fmla="*/ 125881 w 2021439"/>
              <a:gd name="connsiteY4" fmla="*/ 354339 h 354338"/>
              <a:gd name="connsiteX5" fmla="*/ 0 w 2021439"/>
              <a:gd name="connsiteY5" fmla="*/ 228423 h 354338"/>
              <a:gd name="connsiteX6" fmla="*/ 0 w 2021439"/>
              <a:gd name="connsiteY6" fmla="*/ 0 h 354338"/>
              <a:gd name="connsiteX7" fmla="*/ 0 w 2021439"/>
              <a:gd name="connsiteY7" fmla="*/ 0 h 354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21439" h="354338">
                <a:moveTo>
                  <a:pt x="0" y="0"/>
                </a:moveTo>
                <a:lnTo>
                  <a:pt x="1895524" y="0"/>
                </a:lnTo>
                <a:cubicBezTo>
                  <a:pt x="1964793" y="0"/>
                  <a:pt x="2021439" y="56681"/>
                  <a:pt x="2021439" y="125916"/>
                </a:cubicBezTo>
                <a:lnTo>
                  <a:pt x="2021439" y="354339"/>
                </a:lnTo>
                <a:lnTo>
                  <a:pt x="125881" y="354339"/>
                </a:lnTo>
                <a:cubicBezTo>
                  <a:pt x="56682" y="354339"/>
                  <a:pt x="0" y="297657"/>
                  <a:pt x="0" y="228423"/>
                </a:cubicBezTo>
                <a:lnTo>
                  <a:pt x="0" y="0"/>
                </a:lnTo>
                <a:lnTo>
                  <a:pt x="0" y="0"/>
                </a:lnTo>
                <a:close/>
              </a:path>
            </a:pathLst>
          </a:custGeom>
          <a:solidFill>
            <a:srgbClr val="73CA9B"/>
          </a:solidFill>
          <a:ln w="3536" cap="flat">
            <a:noFill/>
            <a:prstDash val="solid"/>
            <a:miter/>
          </a:ln>
        </p:spPr>
        <p:txBody>
          <a:bodyPr rtlCol="0" anchor="ctr"/>
          <a:lstStyle/>
          <a:p>
            <a:endParaRPr lang="en-US" dirty="0"/>
          </a:p>
        </p:txBody>
      </p:sp>
      <p:sp>
        <p:nvSpPr>
          <p:cNvPr id="49" name="Freeform: Shape 48">
            <a:extLst>
              <a:ext uri="{FF2B5EF4-FFF2-40B4-BE49-F238E27FC236}">
                <a16:creationId xmlns:a16="http://schemas.microsoft.com/office/drawing/2014/main" id="{29A1AC71-201C-AB48-3B4B-95E7CDAD902D}"/>
              </a:ext>
            </a:extLst>
          </p:cNvPr>
          <p:cNvSpPr/>
          <p:nvPr/>
        </p:nvSpPr>
        <p:spPr>
          <a:xfrm>
            <a:off x="722849" y="3071901"/>
            <a:ext cx="2021439" cy="354338"/>
          </a:xfrm>
          <a:custGeom>
            <a:avLst/>
            <a:gdLst>
              <a:gd name="connsiteX0" fmla="*/ 0 w 2021439"/>
              <a:gd name="connsiteY0" fmla="*/ 0 h 354338"/>
              <a:gd name="connsiteX1" fmla="*/ 1895524 w 2021439"/>
              <a:gd name="connsiteY1" fmla="*/ 0 h 354338"/>
              <a:gd name="connsiteX2" fmla="*/ 2021439 w 2021439"/>
              <a:gd name="connsiteY2" fmla="*/ 125916 h 354338"/>
              <a:gd name="connsiteX3" fmla="*/ 2021439 w 2021439"/>
              <a:gd name="connsiteY3" fmla="*/ 354339 h 354338"/>
              <a:gd name="connsiteX4" fmla="*/ 125916 w 2021439"/>
              <a:gd name="connsiteY4" fmla="*/ 354339 h 354338"/>
              <a:gd name="connsiteX5" fmla="*/ 0 w 2021439"/>
              <a:gd name="connsiteY5" fmla="*/ 228423 h 354338"/>
              <a:gd name="connsiteX6" fmla="*/ 0 w 2021439"/>
              <a:gd name="connsiteY6" fmla="*/ 0 h 354338"/>
              <a:gd name="connsiteX7" fmla="*/ 0 w 2021439"/>
              <a:gd name="connsiteY7" fmla="*/ 0 h 354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21439" h="354338">
                <a:moveTo>
                  <a:pt x="0" y="0"/>
                </a:moveTo>
                <a:lnTo>
                  <a:pt x="1895524" y="0"/>
                </a:lnTo>
                <a:cubicBezTo>
                  <a:pt x="1964793" y="0"/>
                  <a:pt x="2021439" y="56682"/>
                  <a:pt x="2021439" y="125916"/>
                </a:cubicBezTo>
                <a:lnTo>
                  <a:pt x="2021439" y="354339"/>
                </a:lnTo>
                <a:lnTo>
                  <a:pt x="125916" y="354339"/>
                </a:lnTo>
                <a:cubicBezTo>
                  <a:pt x="56681" y="354339"/>
                  <a:pt x="0" y="297693"/>
                  <a:pt x="0" y="228423"/>
                </a:cubicBezTo>
                <a:lnTo>
                  <a:pt x="0" y="0"/>
                </a:lnTo>
                <a:lnTo>
                  <a:pt x="0" y="0"/>
                </a:lnTo>
                <a:close/>
              </a:path>
            </a:pathLst>
          </a:custGeom>
          <a:solidFill>
            <a:srgbClr val="528E9C"/>
          </a:solidFill>
          <a:ln w="3536"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962A6EDA-EAD3-FEEE-19F6-B33755BA5F02}"/>
              </a:ext>
            </a:extLst>
          </p:cNvPr>
          <p:cNvSpPr/>
          <p:nvPr/>
        </p:nvSpPr>
        <p:spPr>
          <a:xfrm>
            <a:off x="3856914" y="1307950"/>
            <a:ext cx="4353194" cy="4353195"/>
          </a:xfrm>
          <a:custGeom>
            <a:avLst/>
            <a:gdLst>
              <a:gd name="connsiteX0" fmla="*/ 2176633 w 4353194"/>
              <a:gd name="connsiteY0" fmla="*/ 4030750 h 4353195"/>
              <a:gd name="connsiteX1" fmla="*/ 322763 w 4353194"/>
              <a:gd name="connsiteY1" fmla="*/ 2176668 h 4353195"/>
              <a:gd name="connsiteX2" fmla="*/ 2176633 w 4353194"/>
              <a:gd name="connsiteY2" fmla="*/ 322763 h 4353195"/>
              <a:gd name="connsiteX3" fmla="*/ 4030467 w 4353194"/>
              <a:gd name="connsiteY3" fmla="*/ 2176668 h 4353195"/>
              <a:gd name="connsiteX4" fmla="*/ 2176633 w 4353194"/>
              <a:gd name="connsiteY4" fmla="*/ 4030750 h 4353195"/>
              <a:gd name="connsiteX5" fmla="*/ 2176633 w 4353194"/>
              <a:gd name="connsiteY5" fmla="*/ 4030750 h 4353195"/>
              <a:gd name="connsiteX6" fmla="*/ 2176633 w 4353194"/>
              <a:gd name="connsiteY6" fmla="*/ 0 h 4353195"/>
              <a:gd name="connsiteX7" fmla="*/ 0 w 4353194"/>
              <a:gd name="connsiteY7" fmla="*/ 2176633 h 4353195"/>
              <a:gd name="connsiteX8" fmla="*/ 2176633 w 4353194"/>
              <a:gd name="connsiteY8" fmla="*/ 4353195 h 4353195"/>
              <a:gd name="connsiteX9" fmla="*/ 4353195 w 4353194"/>
              <a:gd name="connsiteY9" fmla="*/ 2176633 h 4353195"/>
              <a:gd name="connsiteX10" fmla="*/ 2176633 w 4353194"/>
              <a:gd name="connsiteY10" fmla="*/ 0 h 4353195"/>
              <a:gd name="connsiteX11" fmla="*/ 2176633 w 4353194"/>
              <a:gd name="connsiteY11" fmla="*/ 0 h 4353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53194" h="4353195">
                <a:moveTo>
                  <a:pt x="2176633" y="4030750"/>
                </a:moveTo>
                <a:cubicBezTo>
                  <a:pt x="1154315" y="4030750"/>
                  <a:pt x="322763" y="3198951"/>
                  <a:pt x="322763" y="2176668"/>
                </a:cubicBezTo>
                <a:cubicBezTo>
                  <a:pt x="322833" y="1154563"/>
                  <a:pt x="1154280" y="322763"/>
                  <a:pt x="2176633" y="322763"/>
                </a:cubicBezTo>
                <a:cubicBezTo>
                  <a:pt x="3198950" y="322763"/>
                  <a:pt x="4030467" y="1154527"/>
                  <a:pt x="4030467" y="2176668"/>
                </a:cubicBezTo>
                <a:cubicBezTo>
                  <a:pt x="4030467" y="3198951"/>
                  <a:pt x="3198950" y="4030750"/>
                  <a:pt x="2176633" y="4030750"/>
                </a:cubicBezTo>
                <a:lnTo>
                  <a:pt x="2176633" y="4030750"/>
                </a:lnTo>
                <a:close/>
                <a:moveTo>
                  <a:pt x="2176633" y="0"/>
                </a:moveTo>
                <a:cubicBezTo>
                  <a:pt x="976421" y="0"/>
                  <a:pt x="0" y="976421"/>
                  <a:pt x="0" y="2176633"/>
                </a:cubicBezTo>
                <a:cubicBezTo>
                  <a:pt x="71" y="3376810"/>
                  <a:pt x="976421" y="4353195"/>
                  <a:pt x="2176633" y="4353195"/>
                </a:cubicBezTo>
                <a:cubicBezTo>
                  <a:pt x="3376844" y="4353195"/>
                  <a:pt x="4353195" y="3376845"/>
                  <a:pt x="4353195" y="2176633"/>
                </a:cubicBezTo>
                <a:cubicBezTo>
                  <a:pt x="4353265" y="976421"/>
                  <a:pt x="3376774" y="0"/>
                  <a:pt x="2176633" y="0"/>
                </a:cubicBezTo>
                <a:lnTo>
                  <a:pt x="2176633" y="0"/>
                </a:lnTo>
                <a:close/>
              </a:path>
            </a:pathLst>
          </a:custGeom>
          <a:solidFill>
            <a:srgbClr val="CACACA"/>
          </a:solidFill>
          <a:ln w="3536"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E8438E67-11F0-E7D2-A2FD-B91231CC4BEC}"/>
              </a:ext>
            </a:extLst>
          </p:cNvPr>
          <p:cNvSpPr/>
          <p:nvPr/>
        </p:nvSpPr>
        <p:spPr>
          <a:xfrm>
            <a:off x="5793242" y="2118875"/>
            <a:ext cx="915480" cy="2284669"/>
          </a:xfrm>
          <a:custGeom>
            <a:avLst/>
            <a:gdLst>
              <a:gd name="connsiteX0" fmla="*/ 245255 w 915480"/>
              <a:gd name="connsiteY0" fmla="*/ 1609831 h 2284669"/>
              <a:gd name="connsiteX1" fmla="*/ 544503 w 915480"/>
              <a:gd name="connsiteY1" fmla="*/ 2224487 h 2284669"/>
              <a:gd name="connsiteX2" fmla="*/ 687321 w 915480"/>
              <a:gd name="connsiteY2" fmla="*/ 2273849 h 2284669"/>
              <a:gd name="connsiteX3" fmla="*/ 736647 w 915480"/>
              <a:gd name="connsiteY3" fmla="*/ 2130926 h 2284669"/>
              <a:gd name="connsiteX4" fmla="*/ 436762 w 915480"/>
              <a:gd name="connsiteY4" fmla="*/ 1515067 h 2284669"/>
              <a:gd name="connsiteX5" fmla="*/ 400660 w 915480"/>
              <a:gd name="connsiteY5" fmla="*/ 1178337 h 2284669"/>
              <a:gd name="connsiteX6" fmla="*/ 904429 w 915480"/>
              <a:gd name="connsiteY6" fmla="*/ 153969 h 2284669"/>
              <a:gd name="connsiteX7" fmla="*/ 855951 w 915480"/>
              <a:gd name="connsiteY7" fmla="*/ 11010 h 2284669"/>
              <a:gd name="connsiteX8" fmla="*/ 712780 w 915480"/>
              <a:gd name="connsiteY8" fmla="*/ 59558 h 2284669"/>
              <a:gd name="connsiteX9" fmla="*/ 187300 w 915480"/>
              <a:gd name="connsiteY9" fmla="*/ 1127879 h 2284669"/>
              <a:gd name="connsiteX10" fmla="*/ 245255 w 915480"/>
              <a:gd name="connsiteY10" fmla="*/ 1609831 h 2284669"/>
              <a:gd name="connsiteX11" fmla="*/ 245255 w 915480"/>
              <a:gd name="connsiteY11" fmla="*/ 1609831 h 22846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15480" h="2284669">
                <a:moveTo>
                  <a:pt x="245255" y="1609831"/>
                </a:moveTo>
                <a:lnTo>
                  <a:pt x="544503" y="2224487"/>
                </a:lnTo>
                <a:cubicBezTo>
                  <a:pt x="570386" y="2277668"/>
                  <a:pt x="634246" y="2299697"/>
                  <a:pt x="687321" y="2273849"/>
                </a:cubicBezTo>
                <a:cubicBezTo>
                  <a:pt x="740431" y="2248001"/>
                  <a:pt x="762531" y="2184071"/>
                  <a:pt x="736647" y="2130926"/>
                </a:cubicBezTo>
                <a:lnTo>
                  <a:pt x="436762" y="1515067"/>
                </a:lnTo>
                <a:cubicBezTo>
                  <a:pt x="516109" y="1412312"/>
                  <a:pt x="504229" y="1264756"/>
                  <a:pt x="400660" y="1178337"/>
                </a:cubicBezTo>
                <a:lnTo>
                  <a:pt x="904429" y="153969"/>
                </a:lnTo>
                <a:cubicBezTo>
                  <a:pt x="930560" y="101141"/>
                  <a:pt x="908742" y="36893"/>
                  <a:pt x="855951" y="11010"/>
                </a:cubicBezTo>
                <a:cubicBezTo>
                  <a:pt x="802805" y="-15086"/>
                  <a:pt x="738698" y="6837"/>
                  <a:pt x="712780" y="59558"/>
                </a:cubicBezTo>
                <a:lnTo>
                  <a:pt x="187300" y="1127879"/>
                </a:lnTo>
                <a:cubicBezTo>
                  <a:pt x="-93915" y="1194991"/>
                  <a:pt x="-45331" y="1611068"/>
                  <a:pt x="245255" y="1609831"/>
                </a:cubicBezTo>
                <a:lnTo>
                  <a:pt x="245255" y="1609831"/>
                </a:lnTo>
                <a:close/>
              </a:path>
            </a:pathLst>
          </a:custGeom>
          <a:solidFill>
            <a:srgbClr val="5E7AA8"/>
          </a:solidFill>
          <a:ln w="3536"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01786736-9A2F-44B5-1872-F6DDD00C3AB8}"/>
              </a:ext>
            </a:extLst>
          </p:cNvPr>
          <p:cNvSpPr/>
          <p:nvPr/>
        </p:nvSpPr>
        <p:spPr>
          <a:xfrm>
            <a:off x="3950016" y="2931877"/>
            <a:ext cx="406140" cy="1594436"/>
          </a:xfrm>
          <a:custGeom>
            <a:avLst/>
            <a:gdLst>
              <a:gd name="connsiteX0" fmla="*/ 279341 w 406140"/>
              <a:gd name="connsiteY0" fmla="*/ 1594436 h 1594436"/>
              <a:gd name="connsiteX1" fmla="*/ 71073 w 406140"/>
              <a:gd name="connsiteY1" fmla="*/ 1091870 h 1594436"/>
              <a:gd name="connsiteX2" fmla="*/ 0 w 406140"/>
              <a:gd name="connsiteY2" fmla="*/ 552706 h 1594436"/>
              <a:gd name="connsiteX3" fmla="*/ 18069 w 406140"/>
              <a:gd name="connsiteY3" fmla="*/ 280862 h 1594436"/>
              <a:gd name="connsiteX4" fmla="*/ 71073 w 406140"/>
              <a:gd name="connsiteY4" fmla="*/ 13507 h 1594436"/>
              <a:gd name="connsiteX5" fmla="*/ 150385 w 406140"/>
              <a:gd name="connsiteY5" fmla="*/ 0 h 1594436"/>
              <a:gd name="connsiteX6" fmla="*/ 212794 w 406140"/>
              <a:gd name="connsiteY6" fmla="*/ 51377 h 1594436"/>
              <a:gd name="connsiteX7" fmla="*/ 163220 w 406140"/>
              <a:gd name="connsiteY7" fmla="*/ 299779 h 1594436"/>
              <a:gd name="connsiteX8" fmla="*/ 146884 w 406140"/>
              <a:gd name="connsiteY8" fmla="*/ 552671 h 1594436"/>
              <a:gd name="connsiteX9" fmla="*/ 212794 w 406140"/>
              <a:gd name="connsiteY9" fmla="*/ 1053965 h 1594436"/>
              <a:gd name="connsiteX10" fmla="*/ 406141 w 406140"/>
              <a:gd name="connsiteY10" fmla="*/ 1520959 h 1594436"/>
              <a:gd name="connsiteX11" fmla="*/ 279341 w 406140"/>
              <a:gd name="connsiteY11" fmla="*/ 1594436 h 1594436"/>
              <a:gd name="connsiteX12" fmla="*/ 279341 w 406140"/>
              <a:gd name="connsiteY12" fmla="*/ 1594436 h 159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06140" h="1594436">
                <a:moveTo>
                  <a:pt x="279341" y="1594436"/>
                </a:moveTo>
                <a:cubicBezTo>
                  <a:pt x="187795" y="1435849"/>
                  <a:pt x="117960" y="1266794"/>
                  <a:pt x="71073" y="1091870"/>
                </a:cubicBezTo>
                <a:cubicBezTo>
                  <a:pt x="24080" y="916557"/>
                  <a:pt x="0" y="735304"/>
                  <a:pt x="0" y="552706"/>
                </a:cubicBezTo>
                <a:cubicBezTo>
                  <a:pt x="0" y="462893"/>
                  <a:pt x="6047" y="372089"/>
                  <a:pt x="18069" y="280862"/>
                </a:cubicBezTo>
                <a:cubicBezTo>
                  <a:pt x="30020" y="189987"/>
                  <a:pt x="47736" y="100669"/>
                  <a:pt x="71073" y="13507"/>
                </a:cubicBezTo>
                <a:lnTo>
                  <a:pt x="150385" y="0"/>
                </a:lnTo>
                <a:lnTo>
                  <a:pt x="212794" y="51377"/>
                </a:lnTo>
                <a:cubicBezTo>
                  <a:pt x="190694" y="133907"/>
                  <a:pt x="174146" y="216896"/>
                  <a:pt x="163220" y="299779"/>
                </a:cubicBezTo>
                <a:cubicBezTo>
                  <a:pt x="152365" y="382344"/>
                  <a:pt x="146884" y="466818"/>
                  <a:pt x="146884" y="552671"/>
                </a:cubicBezTo>
                <a:cubicBezTo>
                  <a:pt x="146884" y="722892"/>
                  <a:pt x="169231" y="891381"/>
                  <a:pt x="212794" y="1053965"/>
                </a:cubicBezTo>
                <a:cubicBezTo>
                  <a:pt x="256463" y="1216902"/>
                  <a:pt x="321278" y="1374005"/>
                  <a:pt x="406141" y="1520959"/>
                </a:cubicBezTo>
                <a:lnTo>
                  <a:pt x="279341" y="1594436"/>
                </a:lnTo>
                <a:lnTo>
                  <a:pt x="279341" y="1594436"/>
                </a:lnTo>
                <a:close/>
              </a:path>
            </a:pathLst>
          </a:custGeom>
          <a:solidFill>
            <a:srgbClr val="528E9C"/>
          </a:solidFill>
          <a:ln w="3536"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3DFAC2B1-3C2C-6DBA-D938-5489FB47402F}"/>
              </a:ext>
            </a:extLst>
          </p:cNvPr>
          <p:cNvSpPr/>
          <p:nvPr/>
        </p:nvSpPr>
        <p:spPr>
          <a:xfrm>
            <a:off x="4229357" y="1401088"/>
            <a:ext cx="1844994" cy="1115207"/>
          </a:xfrm>
          <a:custGeom>
            <a:avLst/>
            <a:gdLst>
              <a:gd name="connsiteX0" fmla="*/ 0 w 1844994"/>
              <a:gd name="connsiteY0" fmla="*/ 1041730 h 1115207"/>
              <a:gd name="connsiteX1" fmla="*/ 762389 w 1844994"/>
              <a:gd name="connsiteY1" fmla="*/ 279341 h 1115207"/>
              <a:gd name="connsiteX2" fmla="*/ 1804119 w 1844994"/>
              <a:gd name="connsiteY2" fmla="*/ 0 h 1115207"/>
              <a:gd name="connsiteX3" fmla="*/ 1844995 w 1844994"/>
              <a:gd name="connsiteY3" fmla="*/ 75069 h 1115207"/>
              <a:gd name="connsiteX4" fmla="*/ 1804119 w 1844994"/>
              <a:gd name="connsiteY4" fmla="*/ 146919 h 1115207"/>
              <a:gd name="connsiteX5" fmla="*/ 835831 w 1844994"/>
              <a:gd name="connsiteY5" fmla="*/ 406176 h 1115207"/>
              <a:gd name="connsiteX6" fmla="*/ 126800 w 1844994"/>
              <a:gd name="connsiteY6" fmla="*/ 1115207 h 1115207"/>
              <a:gd name="connsiteX7" fmla="*/ 0 w 1844994"/>
              <a:gd name="connsiteY7" fmla="*/ 1041730 h 1115207"/>
              <a:gd name="connsiteX8" fmla="*/ 0 w 1844994"/>
              <a:gd name="connsiteY8" fmla="*/ 1041730 h 1115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44994" h="1115207">
                <a:moveTo>
                  <a:pt x="0" y="1041730"/>
                </a:moveTo>
                <a:cubicBezTo>
                  <a:pt x="186027" y="719498"/>
                  <a:pt x="450977" y="459145"/>
                  <a:pt x="762389" y="279341"/>
                </a:cubicBezTo>
                <a:cubicBezTo>
                  <a:pt x="1074155" y="99361"/>
                  <a:pt x="1432206" y="0"/>
                  <a:pt x="1804119" y="0"/>
                </a:cubicBezTo>
                <a:lnTo>
                  <a:pt x="1844995" y="75069"/>
                </a:lnTo>
                <a:lnTo>
                  <a:pt x="1804119" y="146919"/>
                </a:lnTo>
                <a:cubicBezTo>
                  <a:pt x="1457948" y="146919"/>
                  <a:pt x="1125143" y="239137"/>
                  <a:pt x="835831" y="406176"/>
                </a:cubicBezTo>
                <a:cubicBezTo>
                  <a:pt x="546200" y="573392"/>
                  <a:pt x="299814" y="815535"/>
                  <a:pt x="126800" y="1115207"/>
                </a:cubicBezTo>
                <a:lnTo>
                  <a:pt x="0" y="1041730"/>
                </a:lnTo>
                <a:lnTo>
                  <a:pt x="0" y="1041730"/>
                </a:lnTo>
                <a:close/>
              </a:path>
            </a:pathLst>
          </a:custGeom>
          <a:solidFill>
            <a:srgbClr val="5C9EBC"/>
          </a:solidFill>
          <a:ln w="3536"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B1864454-851A-B29F-1E0F-5D1608340882}"/>
              </a:ext>
            </a:extLst>
          </p:cNvPr>
          <p:cNvSpPr/>
          <p:nvPr/>
        </p:nvSpPr>
        <p:spPr>
          <a:xfrm>
            <a:off x="7001799" y="2011324"/>
            <a:ext cx="1115206" cy="3277378"/>
          </a:xfrm>
          <a:custGeom>
            <a:avLst/>
            <a:gdLst>
              <a:gd name="connsiteX0" fmla="*/ 504971 w 1115206"/>
              <a:gd name="connsiteY0" fmla="*/ 0 h 3277378"/>
              <a:gd name="connsiteX1" fmla="*/ 956478 w 1115206"/>
              <a:gd name="connsiteY1" fmla="*/ 676218 h 3277378"/>
              <a:gd name="connsiteX2" fmla="*/ 1115207 w 1115206"/>
              <a:gd name="connsiteY2" fmla="*/ 1473259 h 3277378"/>
              <a:gd name="connsiteX3" fmla="*/ 835866 w 1115206"/>
              <a:gd name="connsiteY3" fmla="*/ 2514989 h 3277378"/>
              <a:gd name="connsiteX4" fmla="*/ 73442 w 1115206"/>
              <a:gd name="connsiteY4" fmla="*/ 3277378 h 3277378"/>
              <a:gd name="connsiteX5" fmla="*/ 7320 w 1115206"/>
              <a:gd name="connsiteY5" fmla="*/ 3239826 h 3277378"/>
              <a:gd name="connsiteX6" fmla="*/ 0 w 1115206"/>
              <a:gd name="connsiteY6" fmla="*/ 3150543 h 3277378"/>
              <a:gd name="connsiteX7" fmla="*/ 709067 w 1115206"/>
              <a:gd name="connsiteY7" fmla="*/ 2441512 h 3277378"/>
              <a:gd name="connsiteX8" fmla="*/ 968288 w 1115206"/>
              <a:gd name="connsiteY8" fmla="*/ 1473224 h 3277378"/>
              <a:gd name="connsiteX9" fmla="*/ 821015 w 1115206"/>
              <a:gd name="connsiteY9" fmla="*/ 731838 h 3277378"/>
              <a:gd name="connsiteX10" fmla="*/ 401084 w 1115206"/>
              <a:gd name="connsiteY10" fmla="*/ 103816 h 3277378"/>
              <a:gd name="connsiteX11" fmla="*/ 504971 w 1115206"/>
              <a:gd name="connsiteY11" fmla="*/ 0 h 3277378"/>
              <a:gd name="connsiteX12" fmla="*/ 504971 w 1115206"/>
              <a:gd name="connsiteY12" fmla="*/ 0 h 3277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15206" h="3277378">
                <a:moveTo>
                  <a:pt x="504971" y="0"/>
                </a:moveTo>
                <a:cubicBezTo>
                  <a:pt x="700050" y="195079"/>
                  <a:pt x="852556" y="425341"/>
                  <a:pt x="956478" y="676218"/>
                </a:cubicBezTo>
                <a:cubicBezTo>
                  <a:pt x="1060259" y="926847"/>
                  <a:pt x="1115207" y="1197383"/>
                  <a:pt x="1115207" y="1473259"/>
                </a:cubicBezTo>
                <a:cubicBezTo>
                  <a:pt x="1115207" y="1845207"/>
                  <a:pt x="1015847" y="2203259"/>
                  <a:pt x="835866" y="2514989"/>
                </a:cubicBezTo>
                <a:cubicBezTo>
                  <a:pt x="656027" y="2826401"/>
                  <a:pt x="395674" y="3091351"/>
                  <a:pt x="73442" y="3277378"/>
                </a:cubicBezTo>
                <a:lnTo>
                  <a:pt x="7320" y="3239826"/>
                </a:lnTo>
                <a:lnTo>
                  <a:pt x="0" y="3150543"/>
                </a:lnTo>
                <a:cubicBezTo>
                  <a:pt x="299673" y="2977529"/>
                  <a:pt x="541816" y="2731143"/>
                  <a:pt x="709067" y="2441512"/>
                </a:cubicBezTo>
                <a:cubicBezTo>
                  <a:pt x="876106" y="2152200"/>
                  <a:pt x="968288" y="1819395"/>
                  <a:pt x="968288" y="1473224"/>
                </a:cubicBezTo>
                <a:cubicBezTo>
                  <a:pt x="968288" y="1215982"/>
                  <a:pt x="917335" y="964363"/>
                  <a:pt x="821015" y="731838"/>
                </a:cubicBezTo>
                <a:cubicBezTo>
                  <a:pt x="724802" y="499561"/>
                  <a:pt x="582939" y="285706"/>
                  <a:pt x="401084" y="103816"/>
                </a:cubicBezTo>
                <a:lnTo>
                  <a:pt x="504971" y="0"/>
                </a:lnTo>
                <a:lnTo>
                  <a:pt x="504971" y="0"/>
                </a:lnTo>
                <a:close/>
              </a:path>
            </a:pathLst>
          </a:custGeom>
          <a:solidFill>
            <a:srgbClr val="73CA9B"/>
          </a:solidFill>
          <a:ln w="3536"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930ED2C8-AC19-2CD9-12BF-2DE83FA6E244}"/>
              </a:ext>
            </a:extLst>
          </p:cNvPr>
          <p:cNvSpPr/>
          <p:nvPr/>
        </p:nvSpPr>
        <p:spPr>
          <a:xfrm>
            <a:off x="4560252" y="4853956"/>
            <a:ext cx="1516574" cy="714087"/>
          </a:xfrm>
          <a:custGeom>
            <a:avLst/>
            <a:gdLst>
              <a:gd name="connsiteX0" fmla="*/ 1516575 w 1516574"/>
              <a:gd name="connsiteY0" fmla="*/ 713628 h 714087"/>
              <a:gd name="connsiteX1" fmla="*/ 1473259 w 1516574"/>
              <a:gd name="connsiteY1" fmla="*/ 714088 h 714087"/>
              <a:gd name="connsiteX2" fmla="*/ 676218 w 1516574"/>
              <a:gd name="connsiteY2" fmla="*/ 555358 h 714087"/>
              <a:gd name="connsiteX3" fmla="*/ 0 w 1516574"/>
              <a:gd name="connsiteY3" fmla="*/ 103851 h 714087"/>
              <a:gd name="connsiteX4" fmla="*/ 23655 w 1516574"/>
              <a:gd name="connsiteY4" fmla="*/ 29101 h 714087"/>
              <a:gd name="connsiteX5" fmla="*/ 103887 w 1516574"/>
              <a:gd name="connsiteY5" fmla="*/ 0 h 714087"/>
              <a:gd name="connsiteX6" fmla="*/ 731874 w 1516574"/>
              <a:gd name="connsiteY6" fmla="*/ 419931 h 714087"/>
              <a:gd name="connsiteX7" fmla="*/ 1473259 w 1516574"/>
              <a:gd name="connsiteY7" fmla="*/ 567204 h 714087"/>
              <a:gd name="connsiteX8" fmla="*/ 1516575 w 1516574"/>
              <a:gd name="connsiteY8" fmla="*/ 566744 h 714087"/>
              <a:gd name="connsiteX9" fmla="*/ 1516575 w 1516574"/>
              <a:gd name="connsiteY9" fmla="*/ 713628 h 714087"/>
              <a:gd name="connsiteX10" fmla="*/ 1516575 w 1516574"/>
              <a:gd name="connsiteY10" fmla="*/ 713628 h 71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16574" h="714087">
                <a:moveTo>
                  <a:pt x="1516575" y="713628"/>
                </a:moveTo>
                <a:cubicBezTo>
                  <a:pt x="1502113" y="713946"/>
                  <a:pt x="1487650" y="714088"/>
                  <a:pt x="1473259" y="714088"/>
                </a:cubicBezTo>
                <a:cubicBezTo>
                  <a:pt x="1197383" y="714088"/>
                  <a:pt x="926847" y="659139"/>
                  <a:pt x="676218" y="555358"/>
                </a:cubicBezTo>
                <a:cubicBezTo>
                  <a:pt x="425377" y="451436"/>
                  <a:pt x="195079" y="298930"/>
                  <a:pt x="0" y="103851"/>
                </a:cubicBezTo>
                <a:lnTo>
                  <a:pt x="23655" y="29101"/>
                </a:lnTo>
                <a:lnTo>
                  <a:pt x="103887" y="0"/>
                </a:lnTo>
                <a:cubicBezTo>
                  <a:pt x="285776" y="181890"/>
                  <a:pt x="499632" y="323717"/>
                  <a:pt x="731874" y="419931"/>
                </a:cubicBezTo>
                <a:cubicBezTo>
                  <a:pt x="964363" y="516251"/>
                  <a:pt x="1216018" y="567204"/>
                  <a:pt x="1473259" y="567204"/>
                </a:cubicBezTo>
                <a:cubicBezTo>
                  <a:pt x="1487756" y="567204"/>
                  <a:pt x="1502183" y="567062"/>
                  <a:pt x="1516575" y="566744"/>
                </a:cubicBezTo>
                <a:lnTo>
                  <a:pt x="1516575" y="713628"/>
                </a:lnTo>
                <a:lnTo>
                  <a:pt x="1516575" y="713628"/>
                </a:lnTo>
                <a:close/>
              </a:path>
            </a:pathLst>
          </a:custGeom>
          <a:solidFill>
            <a:srgbClr val="A0E13A"/>
          </a:solidFill>
          <a:ln w="3536"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1DF16F72-E08C-004A-C06C-C8345F2A3F30}"/>
              </a:ext>
            </a:extLst>
          </p:cNvPr>
          <p:cNvSpPr/>
          <p:nvPr/>
        </p:nvSpPr>
        <p:spPr>
          <a:xfrm>
            <a:off x="2104278" y="550583"/>
            <a:ext cx="2021439" cy="354338"/>
          </a:xfrm>
          <a:custGeom>
            <a:avLst/>
            <a:gdLst>
              <a:gd name="connsiteX0" fmla="*/ 0 w 2021439"/>
              <a:gd name="connsiteY0" fmla="*/ 0 h 354338"/>
              <a:gd name="connsiteX1" fmla="*/ 1895524 w 2021439"/>
              <a:gd name="connsiteY1" fmla="*/ 0 h 354338"/>
              <a:gd name="connsiteX2" fmla="*/ 2021439 w 2021439"/>
              <a:gd name="connsiteY2" fmla="*/ 125916 h 354338"/>
              <a:gd name="connsiteX3" fmla="*/ 2021439 w 2021439"/>
              <a:gd name="connsiteY3" fmla="*/ 354339 h 354338"/>
              <a:gd name="connsiteX4" fmla="*/ 125916 w 2021439"/>
              <a:gd name="connsiteY4" fmla="*/ 354339 h 354338"/>
              <a:gd name="connsiteX5" fmla="*/ 0 w 2021439"/>
              <a:gd name="connsiteY5" fmla="*/ 228423 h 354338"/>
              <a:gd name="connsiteX6" fmla="*/ 0 w 2021439"/>
              <a:gd name="connsiteY6" fmla="*/ 0 h 354338"/>
              <a:gd name="connsiteX7" fmla="*/ 0 w 2021439"/>
              <a:gd name="connsiteY7" fmla="*/ 0 h 354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21439" h="354338">
                <a:moveTo>
                  <a:pt x="0" y="0"/>
                </a:moveTo>
                <a:lnTo>
                  <a:pt x="1895524" y="0"/>
                </a:lnTo>
                <a:cubicBezTo>
                  <a:pt x="1964793" y="0"/>
                  <a:pt x="2021439" y="56681"/>
                  <a:pt x="2021439" y="125916"/>
                </a:cubicBezTo>
                <a:lnTo>
                  <a:pt x="2021439" y="354339"/>
                </a:lnTo>
                <a:lnTo>
                  <a:pt x="125916" y="354339"/>
                </a:lnTo>
                <a:cubicBezTo>
                  <a:pt x="56681" y="354339"/>
                  <a:pt x="0" y="297693"/>
                  <a:pt x="0" y="228423"/>
                </a:cubicBezTo>
                <a:lnTo>
                  <a:pt x="0" y="0"/>
                </a:lnTo>
                <a:lnTo>
                  <a:pt x="0" y="0"/>
                </a:lnTo>
                <a:close/>
              </a:path>
            </a:pathLst>
          </a:custGeom>
          <a:solidFill>
            <a:srgbClr val="5C9EBC"/>
          </a:solidFill>
          <a:ln w="3536"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7BA7638B-E3D3-4FB9-5F7E-03F4C8E26631}"/>
              </a:ext>
            </a:extLst>
          </p:cNvPr>
          <p:cNvSpPr/>
          <p:nvPr/>
        </p:nvSpPr>
        <p:spPr>
          <a:xfrm>
            <a:off x="4612797" y="1371845"/>
            <a:ext cx="772996" cy="772961"/>
          </a:xfrm>
          <a:custGeom>
            <a:avLst/>
            <a:gdLst>
              <a:gd name="connsiteX0" fmla="*/ 772997 w 772996"/>
              <a:gd name="connsiteY0" fmla="*/ 386481 h 772961"/>
              <a:gd name="connsiteX1" fmla="*/ 386516 w 772996"/>
              <a:gd name="connsiteY1" fmla="*/ 772962 h 772961"/>
              <a:gd name="connsiteX2" fmla="*/ 0 w 772996"/>
              <a:gd name="connsiteY2" fmla="*/ 386481 h 772961"/>
              <a:gd name="connsiteX3" fmla="*/ 386516 w 772996"/>
              <a:gd name="connsiteY3" fmla="*/ 0 h 772961"/>
              <a:gd name="connsiteX4" fmla="*/ 772997 w 772996"/>
              <a:gd name="connsiteY4" fmla="*/ 386481 h 772961"/>
              <a:gd name="connsiteX5" fmla="*/ 772997 w 772996"/>
              <a:gd name="connsiteY5" fmla="*/ 386481 h 772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2996" h="772961">
                <a:moveTo>
                  <a:pt x="772997" y="386481"/>
                </a:moveTo>
                <a:cubicBezTo>
                  <a:pt x="772997" y="599947"/>
                  <a:pt x="599982" y="772962"/>
                  <a:pt x="386516" y="772962"/>
                </a:cubicBezTo>
                <a:cubicBezTo>
                  <a:pt x="173050" y="772962"/>
                  <a:pt x="0" y="599912"/>
                  <a:pt x="0" y="386481"/>
                </a:cubicBezTo>
                <a:cubicBezTo>
                  <a:pt x="0" y="173015"/>
                  <a:pt x="173050" y="0"/>
                  <a:pt x="386516" y="0"/>
                </a:cubicBezTo>
                <a:cubicBezTo>
                  <a:pt x="599982" y="-35"/>
                  <a:pt x="772997" y="173015"/>
                  <a:pt x="772997" y="386481"/>
                </a:cubicBezTo>
                <a:lnTo>
                  <a:pt x="772997" y="386481"/>
                </a:lnTo>
                <a:close/>
              </a:path>
            </a:pathLst>
          </a:custGeom>
          <a:solidFill>
            <a:srgbClr val="5359A6"/>
          </a:solidFill>
          <a:ln w="3536" cap="flat">
            <a:noFill/>
            <a:prstDash val="solid"/>
            <a:miter/>
          </a:ln>
        </p:spPr>
        <p:txBody>
          <a:bodyPr rtlCol="0" anchor="ctr"/>
          <a:lstStyle/>
          <a:p>
            <a:endParaRPr lang="en-US"/>
          </a:p>
        </p:txBody>
      </p:sp>
      <p:grpSp>
        <p:nvGrpSpPr>
          <p:cNvPr id="80" name="Graphic 36">
            <a:extLst>
              <a:ext uri="{FF2B5EF4-FFF2-40B4-BE49-F238E27FC236}">
                <a16:creationId xmlns:a16="http://schemas.microsoft.com/office/drawing/2014/main" id="{44F56124-6975-51FD-DADB-932CF82FC666}"/>
              </a:ext>
            </a:extLst>
          </p:cNvPr>
          <p:cNvGrpSpPr/>
          <p:nvPr/>
        </p:nvGrpSpPr>
        <p:grpSpPr>
          <a:xfrm>
            <a:off x="4755367" y="1485000"/>
            <a:ext cx="526504" cy="449063"/>
            <a:chOff x="4032518" y="1251769"/>
            <a:chExt cx="526504" cy="449063"/>
          </a:xfrm>
          <a:solidFill>
            <a:srgbClr val="FFFFFF"/>
          </a:solidFill>
        </p:grpSpPr>
        <p:sp>
          <p:nvSpPr>
            <p:cNvPr id="81" name="Freeform: Shape 80">
              <a:extLst>
                <a:ext uri="{FF2B5EF4-FFF2-40B4-BE49-F238E27FC236}">
                  <a16:creationId xmlns:a16="http://schemas.microsoft.com/office/drawing/2014/main" id="{6B14A25C-02D8-F8A0-F9F3-4EBCACF62F48}"/>
                </a:ext>
              </a:extLst>
            </p:cNvPr>
            <p:cNvSpPr/>
            <p:nvPr/>
          </p:nvSpPr>
          <p:spPr>
            <a:xfrm>
              <a:off x="4032518" y="1688421"/>
              <a:ext cx="207914" cy="12411"/>
            </a:xfrm>
            <a:custGeom>
              <a:avLst/>
              <a:gdLst>
                <a:gd name="connsiteX0" fmla="*/ 207914 w 207914"/>
                <a:gd name="connsiteY0" fmla="*/ 12411 h 12411"/>
                <a:gd name="connsiteX1" fmla="*/ 0 w 207914"/>
                <a:gd name="connsiteY1" fmla="*/ 12411 h 12411"/>
                <a:gd name="connsiteX2" fmla="*/ 0 w 207914"/>
                <a:gd name="connsiteY2" fmla="*/ 0 h 12411"/>
                <a:gd name="connsiteX3" fmla="*/ 207914 w 207914"/>
                <a:gd name="connsiteY3" fmla="*/ 0 h 12411"/>
                <a:gd name="connsiteX4" fmla="*/ 207914 w 207914"/>
                <a:gd name="connsiteY4" fmla="*/ 12411 h 124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914" h="12411">
                  <a:moveTo>
                    <a:pt x="207914" y="12411"/>
                  </a:moveTo>
                  <a:lnTo>
                    <a:pt x="0" y="12411"/>
                  </a:lnTo>
                  <a:lnTo>
                    <a:pt x="0" y="0"/>
                  </a:lnTo>
                  <a:lnTo>
                    <a:pt x="207914" y="0"/>
                  </a:lnTo>
                  <a:lnTo>
                    <a:pt x="207914" y="12411"/>
                  </a:lnTo>
                  <a:close/>
                </a:path>
              </a:pathLst>
            </a:custGeom>
            <a:solidFill>
              <a:srgbClr val="FFFFFF"/>
            </a:solidFill>
            <a:ln w="3536"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9EFEB186-2C71-CEA2-9B9D-3578E61652D3}"/>
                </a:ext>
              </a:extLst>
            </p:cNvPr>
            <p:cNvSpPr/>
            <p:nvPr/>
          </p:nvSpPr>
          <p:spPr>
            <a:xfrm>
              <a:off x="4287937" y="1251769"/>
              <a:ext cx="113045" cy="136659"/>
            </a:xfrm>
            <a:custGeom>
              <a:avLst/>
              <a:gdLst>
                <a:gd name="connsiteX0" fmla="*/ 105214 w 113045"/>
                <a:gd name="connsiteY0" fmla="*/ 4239 h 136659"/>
                <a:gd name="connsiteX1" fmla="*/ 104895 w 113045"/>
                <a:gd name="connsiteY1" fmla="*/ 3992 h 136659"/>
                <a:gd name="connsiteX2" fmla="*/ 77280 w 113045"/>
                <a:gd name="connsiteY2" fmla="*/ 7846 h 136659"/>
                <a:gd name="connsiteX3" fmla="*/ 3979 w 113045"/>
                <a:gd name="connsiteY3" fmla="*/ 104802 h 136659"/>
                <a:gd name="connsiteX4" fmla="*/ 7798 w 113045"/>
                <a:gd name="connsiteY4" fmla="*/ 132418 h 136659"/>
                <a:gd name="connsiteX5" fmla="*/ 8116 w 113045"/>
                <a:gd name="connsiteY5" fmla="*/ 132665 h 136659"/>
                <a:gd name="connsiteX6" fmla="*/ 35732 w 113045"/>
                <a:gd name="connsiteY6" fmla="*/ 128847 h 136659"/>
                <a:gd name="connsiteX7" fmla="*/ 108997 w 113045"/>
                <a:gd name="connsiteY7" fmla="*/ 31890 h 136659"/>
                <a:gd name="connsiteX8" fmla="*/ 105214 w 113045"/>
                <a:gd name="connsiteY8" fmla="*/ 4239 h 136659"/>
                <a:gd name="connsiteX9" fmla="*/ 105214 w 113045"/>
                <a:gd name="connsiteY9" fmla="*/ 4239 h 136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3045" h="136659">
                  <a:moveTo>
                    <a:pt x="105214" y="4239"/>
                  </a:moveTo>
                  <a:lnTo>
                    <a:pt x="104895" y="3992"/>
                  </a:lnTo>
                  <a:cubicBezTo>
                    <a:pt x="96232" y="-2585"/>
                    <a:pt x="83856" y="-853"/>
                    <a:pt x="77280" y="7846"/>
                  </a:cubicBezTo>
                  <a:lnTo>
                    <a:pt x="3979" y="104802"/>
                  </a:lnTo>
                  <a:cubicBezTo>
                    <a:pt x="-2563" y="113500"/>
                    <a:pt x="-865" y="125841"/>
                    <a:pt x="7798" y="132418"/>
                  </a:cubicBezTo>
                  <a:lnTo>
                    <a:pt x="8116" y="132665"/>
                  </a:lnTo>
                  <a:cubicBezTo>
                    <a:pt x="16815" y="139242"/>
                    <a:pt x="29155" y="137510"/>
                    <a:pt x="35732" y="128847"/>
                  </a:cubicBezTo>
                  <a:lnTo>
                    <a:pt x="108997" y="31890"/>
                  </a:lnTo>
                  <a:cubicBezTo>
                    <a:pt x="115645" y="23157"/>
                    <a:pt x="113912" y="10816"/>
                    <a:pt x="105214" y="4239"/>
                  </a:cubicBezTo>
                  <a:lnTo>
                    <a:pt x="105214" y="4239"/>
                  </a:lnTo>
                  <a:close/>
                </a:path>
              </a:pathLst>
            </a:custGeom>
            <a:solidFill>
              <a:srgbClr val="FFFFFF"/>
            </a:solidFill>
            <a:ln w="3536"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60275DEF-7FB4-6653-A908-DFDB98749668}"/>
                </a:ext>
              </a:extLst>
            </p:cNvPr>
            <p:cNvSpPr/>
            <p:nvPr/>
          </p:nvSpPr>
          <p:spPr>
            <a:xfrm>
              <a:off x="4064881" y="1635912"/>
              <a:ext cx="47726" cy="53091"/>
            </a:xfrm>
            <a:custGeom>
              <a:avLst/>
              <a:gdLst>
                <a:gd name="connsiteX0" fmla="*/ 167 w 47726"/>
                <a:gd name="connsiteY0" fmla="*/ 48761 h 53091"/>
                <a:gd name="connsiteX1" fmla="*/ 5153 w 47726"/>
                <a:gd name="connsiteY1" fmla="*/ 52509 h 53091"/>
                <a:gd name="connsiteX2" fmla="*/ 47726 w 47726"/>
                <a:gd name="connsiteY2" fmla="*/ 24009 h 53091"/>
                <a:gd name="connsiteX3" fmla="*/ 15973 w 47726"/>
                <a:gd name="connsiteY3" fmla="*/ 0 h 53091"/>
                <a:gd name="connsiteX4" fmla="*/ 167 w 47726"/>
                <a:gd name="connsiteY4" fmla="*/ 48761 h 53091"/>
                <a:gd name="connsiteX5" fmla="*/ 167 w 47726"/>
                <a:gd name="connsiteY5" fmla="*/ 48761 h 53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726" h="53091">
                  <a:moveTo>
                    <a:pt x="167" y="48761"/>
                  </a:moveTo>
                  <a:cubicBezTo>
                    <a:pt x="-787" y="51731"/>
                    <a:pt x="2537" y="54277"/>
                    <a:pt x="5153" y="52509"/>
                  </a:cubicBezTo>
                  <a:lnTo>
                    <a:pt x="47726" y="24009"/>
                  </a:lnTo>
                  <a:lnTo>
                    <a:pt x="15973" y="0"/>
                  </a:lnTo>
                  <a:lnTo>
                    <a:pt x="167" y="48761"/>
                  </a:lnTo>
                  <a:lnTo>
                    <a:pt x="167" y="48761"/>
                  </a:lnTo>
                  <a:close/>
                </a:path>
              </a:pathLst>
            </a:custGeom>
            <a:solidFill>
              <a:srgbClr val="FFFFFF"/>
            </a:solidFill>
            <a:ln w="3536"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02C727B0-9747-6A1F-68FC-5E315C2632C1}"/>
                </a:ext>
              </a:extLst>
            </p:cNvPr>
            <p:cNvSpPr/>
            <p:nvPr/>
          </p:nvSpPr>
          <p:spPr>
            <a:xfrm>
              <a:off x="4069579" y="1404744"/>
              <a:ext cx="168165" cy="205056"/>
            </a:xfrm>
            <a:custGeom>
              <a:avLst/>
              <a:gdLst>
                <a:gd name="connsiteX0" fmla="*/ 160988 w 168165"/>
                <a:gd name="connsiteY0" fmla="*/ 8898 h 205056"/>
                <a:gd name="connsiteX1" fmla="*/ 104872 w 168165"/>
                <a:gd name="connsiteY1" fmla="*/ 21592 h 205056"/>
                <a:gd name="connsiteX2" fmla="*/ 55263 w 168165"/>
                <a:gd name="connsiteY2" fmla="*/ 93089 h 205056"/>
                <a:gd name="connsiteX3" fmla="*/ 47943 w 168165"/>
                <a:gd name="connsiteY3" fmla="*/ 98747 h 205056"/>
                <a:gd name="connsiteX4" fmla="*/ 42144 w 168165"/>
                <a:gd name="connsiteY4" fmla="*/ 109072 h 205056"/>
                <a:gd name="connsiteX5" fmla="*/ 5123 w 168165"/>
                <a:gd name="connsiteY5" fmla="*/ 174522 h 205056"/>
                <a:gd name="connsiteX6" fmla="*/ 21070 w 168165"/>
                <a:gd name="connsiteY6" fmla="*/ 204684 h 205056"/>
                <a:gd name="connsiteX7" fmla="*/ 23899 w 168165"/>
                <a:gd name="connsiteY7" fmla="*/ 204083 h 205056"/>
                <a:gd name="connsiteX8" fmla="*/ 168166 w 168165"/>
                <a:gd name="connsiteY8" fmla="*/ 13212 h 205056"/>
                <a:gd name="connsiteX9" fmla="*/ 160988 w 168165"/>
                <a:gd name="connsiteY9" fmla="*/ 8898 h 205056"/>
                <a:gd name="connsiteX10" fmla="*/ 160988 w 168165"/>
                <a:gd name="connsiteY10" fmla="*/ 8898 h 205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8165" h="205056">
                  <a:moveTo>
                    <a:pt x="160988" y="8898"/>
                  </a:moveTo>
                  <a:cubicBezTo>
                    <a:pt x="137863" y="-6554"/>
                    <a:pt x="120749" y="-1604"/>
                    <a:pt x="104872" y="21592"/>
                  </a:cubicBezTo>
                  <a:cubicBezTo>
                    <a:pt x="88147" y="46026"/>
                    <a:pt x="80899" y="75480"/>
                    <a:pt x="55263" y="93089"/>
                  </a:cubicBezTo>
                  <a:cubicBezTo>
                    <a:pt x="52717" y="94822"/>
                    <a:pt x="50030" y="96484"/>
                    <a:pt x="47943" y="98747"/>
                  </a:cubicBezTo>
                  <a:cubicBezTo>
                    <a:pt x="45256" y="101646"/>
                    <a:pt x="43700" y="105430"/>
                    <a:pt x="42144" y="109072"/>
                  </a:cubicBezTo>
                  <a:cubicBezTo>
                    <a:pt x="32102" y="132515"/>
                    <a:pt x="19620" y="153943"/>
                    <a:pt x="5123" y="174522"/>
                  </a:cubicBezTo>
                  <a:cubicBezTo>
                    <a:pt x="-5273" y="189232"/>
                    <a:pt x="208" y="207937"/>
                    <a:pt x="21070" y="204684"/>
                  </a:cubicBezTo>
                  <a:cubicBezTo>
                    <a:pt x="22025" y="204543"/>
                    <a:pt x="22979" y="204331"/>
                    <a:pt x="23899" y="204083"/>
                  </a:cubicBezTo>
                  <a:lnTo>
                    <a:pt x="168166" y="13212"/>
                  </a:lnTo>
                  <a:cubicBezTo>
                    <a:pt x="165797" y="11833"/>
                    <a:pt x="163322" y="10454"/>
                    <a:pt x="160988" y="8898"/>
                  </a:cubicBezTo>
                  <a:lnTo>
                    <a:pt x="160988" y="8898"/>
                  </a:lnTo>
                  <a:close/>
                </a:path>
              </a:pathLst>
            </a:custGeom>
            <a:solidFill>
              <a:srgbClr val="FFFFFF"/>
            </a:solidFill>
            <a:ln w="3536"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9F5C9491-C794-7A7C-825C-6FF02860BB15}"/>
                </a:ext>
              </a:extLst>
            </p:cNvPr>
            <p:cNvSpPr/>
            <p:nvPr/>
          </p:nvSpPr>
          <p:spPr>
            <a:xfrm>
              <a:off x="4084426" y="1377539"/>
              <a:ext cx="223473" cy="277679"/>
            </a:xfrm>
            <a:custGeom>
              <a:avLst/>
              <a:gdLst>
                <a:gd name="connsiteX0" fmla="*/ 39497 w 223473"/>
                <a:gd name="connsiteY0" fmla="*/ 235601 h 277679"/>
                <a:gd name="connsiteX1" fmla="*/ 56752 w 223473"/>
                <a:gd name="connsiteY1" fmla="*/ 219760 h 277679"/>
                <a:gd name="connsiteX2" fmla="*/ 76518 w 223473"/>
                <a:gd name="connsiteY2" fmla="*/ 206712 h 277679"/>
                <a:gd name="connsiteX3" fmla="*/ 94127 w 223473"/>
                <a:gd name="connsiteY3" fmla="*/ 195115 h 277679"/>
                <a:gd name="connsiteX4" fmla="*/ 133200 w 223473"/>
                <a:gd name="connsiteY4" fmla="*/ 143419 h 277679"/>
                <a:gd name="connsiteX5" fmla="*/ 133200 w 223473"/>
                <a:gd name="connsiteY5" fmla="*/ 143419 h 277679"/>
                <a:gd name="connsiteX6" fmla="*/ 134225 w 223473"/>
                <a:gd name="connsiteY6" fmla="*/ 142110 h 277679"/>
                <a:gd name="connsiteX7" fmla="*/ 195220 w 223473"/>
                <a:gd name="connsiteY7" fmla="*/ 61384 h 277679"/>
                <a:gd name="connsiteX8" fmla="*/ 195220 w 223473"/>
                <a:gd name="connsiteY8" fmla="*/ 61384 h 277679"/>
                <a:gd name="connsiteX9" fmla="*/ 223473 w 223473"/>
                <a:gd name="connsiteY9" fmla="*/ 24009 h 277679"/>
                <a:gd name="connsiteX10" fmla="*/ 203707 w 223473"/>
                <a:gd name="connsiteY10" fmla="*/ 17468 h 277679"/>
                <a:gd name="connsiteX11" fmla="*/ 203389 w 223473"/>
                <a:gd name="connsiteY11" fmla="*/ 17220 h 277679"/>
                <a:gd name="connsiteX12" fmla="*/ 191720 w 223473"/>
                <a:gd name="connsiteY12" fmla="*/ 0 h 277679"/>
                <a:gd name="connsiteX13" fmla="*/ 0 w 223473"/>
                <a:gd name="connsiteY13" fmla="*/ 253670 h 277679"/>
                <a:gd name="connsiteX14" fmla="*/ 31753 w 223473"/>
                <a:gd name="connsiteY14" fmla="*/ 277679 h 277679"/>
                <a:gd name="connsiteX15" fmla="*/ 40275 w 223473"/>
                <a:gd name="connsiteY15" fmla="*/ 266364 h 277679"/>
                <a:gd name="connsiteX16" fmla="*/ 37128 w 223473"/>
                <a:gd name="connsiteY16" fmla="*/ 262156 h 277679"/>
                <a:gd name="connsiteX17" fmla="*/ 39497 w 223473"/>
                <a:gd name="connsiteY17" fmla="*/ 235601 h 277679"/>
                <a:gd name="connsiteX18" fmla="*/ 39497 w 223473"/>
                <a:gd name="connsiteY18" fmla="*/ 235601 h 277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23473" h="277679">
                  <a:moveTo>
                    <a:pt x="39497" y="235601"/>
                  </a:moveTo>
                  <a:cubicBezTo>
                    <a:pt x="44129" y="228671"/>
                    <a:pt x="50847" y="223933"/>
                    <a:pt x="56752" y="219760"/>
                  </a:cubicBezTo>
                  <a:cubicBezTo>
                    <a:pt x="63152" y="215234"/>
                    <a:pt x="69941" y="210920"/>
                    <a:pt x="76518" y="206712"/>
                  </a:cubicBezTo>
                  <a:cubicBezTo>
                    <a:pt x="82424" y="202929"/>
                    <a:pt x="88364" y="199110"/>
                    <a:pt x="94127" y="195115"/>
                  </a:cubicBezTo>
                  <a:lnTo>
                    <a:pt x="133200" y="143419"/>
                  </a:lnTo>
                  <a:lnTo>
                    <a:pt x="133200" y="143419"/>
                  </a:lnTo>
                  <a:lnTo>
                    <a:pt x="134225" y="142110"/>
                  </a:lnTo>
                  <a:lnTo>
                    <a:pt x="195220" y="61384"/>
                  </a:lnTo>
                  <a:lnTo>
                    <a:pt x="195220" y="61384"/>
                  </a:lnTo>
                  <a:lnTo>
                    <a:pt x="223473" y="24009"/>
                  </a:lnTo>
                  <a:cubicBezTo>
                    <a:pt x="216578" y="24009"/>
                    <a:pt x="209612" y="21958"/>
                    <a:pt x="203707" y="17468"/>
                  </a:cubicBezTo>
                  <a:lnTo>
                    <a:pt x="203389" y="17220"/>
                  </a:lnTo>
                  <a:cubicBezTo>
                    <a:pt x="197448" y="12765"/>
                    <a:pt x="193594" y="6612"/>
                    <a:pt x="191720" y="0"/>
                  </a:cubicBezTo>
                  <a:lnTo>
                    <a:pt x="0" y="253670"/>
                  </a:lnTo>
                  <a:lnTo>
                    <a:pt x="31753" y="277679"/>
                  </a:lnTo>
                  <a:lnTo>
                    <a:pt x="40275" y="266364"/>
                  </a:lnTo>
                  <a:cubicBezTo>
                    <a:pt x="39073" y="265091"/>
                    <a:pt x="37976" y="263712"/>
                    <a:pt x="37128" y="262156"/>
                  </a:cubicBezTo>
                  <a:cubicBezTo>
                    <a:pt x="32885" y="254519"/>
                    <a:pt x="33839" y="244088"/>
                    <a:pt x="39497" y="235601"/>
                  </a:cubicBezTo>
                  <a:lnTo>
                    <a:pt x="39497" y="235601"/>
                  </a:lnTo>
                  <a:close/>
                </a:path>
              </a:pathLst>
            </a:custGeom>
            <a:solidFill>
              <a:srgbClr val="FFFFFF"/>
            </a:solidFill>
            <a:ln w="3536"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AF44DA78-3E98-9F65-82ED-8A0A12F5821F}"/>
                </a:ext>
              </a:extLst>
            </p:cNvPr>
            <p:cNvSpPr/>
            <p:nvPr/>
          </p:nvSpPr>
          <p:spPr>
            <a:xfrm>
              <a:off x="4125056" y="1442636"/>
              <a:ext cx="305434" cy="202822"/>
            </a:xfrm>
            <a:custGeom>
              <a:avLst/>
              <a:gdLst>
                <a:gd name="connsiteX0" fmla="*/ 254764 w 305434"/>
                <a:gd name="connsiteY0" fmla="*/ 46816 h 202822"/>
                <a:gd name="connsiteX1" fmla="*/ 159576 w 305434"/>
                <a:gd name="connsiteY1" fmla="*/ 0 h 202822"/>
                <a:gd name="connsiteX2" fmla="*/ 159470 w 305434"/>
                <a:gd name="connsiteY2" fmla="*/ 35 h 202822"/>
                <a:gd name="connsiteX3" fmla="*/ 98474 w 305434"/>
                <a:gd name="connsiteY3" fmla="*/ 80761 h 202822"/>
                <a:gd name="connsiteX4" fmla="*/ 89387 w 305434"/>
                <a:gd name="connsiteY4" fmla="*/ 105902 h 202822"/>
                <a:gd name="connsiteX5" fmla="*/ 19693 w 305434"/>
                <a:gd name="connsiteY5" fmla="*/ 159755 h 202822"/>
                <a:gd name="connsiteX6" fmla="*/ 3994 w 305434"/>
                <a:gd name="connsiteY6" fmla="*/ 173969 h 202822"/>
                <a:gd name="connsiteX7" fmla="*/ 1907 w 305434"/>
                <a:gd name="connsiteY7" fmla="*/ 194089 h 202822"/>
                <a:gd name="connsiteX8" fmla="*/ 18915 w 305434"/>
                <a:gd name="connsiteY8" fmla="*/ 202823 h 202822"/>
                <a:gd name="connsiteX9" fmla="*/ 20896 w 305434"/>
                <a:gd name="connsiteY9" fmla="*/ 202752 h 202822"/>
                <a:gd name="connsiteX10" fmla="*/ 69727 w 305434"/>
                <a:gd name="connsiteY10" fmla="*/ 184188 h 202822"/>
                <a:gd name="connsiteX11" fmla="*/ 128813 w 305434"/>
                <a:gd name="connsiteY11" fmla="*/ 168276 h 202822"/>
                <a:gd name="connsiteX12" fmla="*/ 176124 w 305434"/>
                <a:gd name="connsiteY12" fmla="*/ 156113 h 202822"/>
                <a:gd name="connsiteX13" fmla="*/ 305434 w 305434"/>
                <a:gd name="connsiteY13" fmla="*/ 150172 h 202822"/>
                <a:gd name="connsiteX14" fmla="*/ 294473 w 305434"/>
                <a:gd name="connsiteY14" fmla="*/ 47028 h 202822"/>
                <a:gd name="connsiteX15" fmla="*/ 254764 w 305434"/>
                <a:gd name="connsiteY15" fmla="*/ 46816 h 202822"/>
                <a:gd name="connsiteX16" fmla="*/ 254764 w 305434"/>
                <a:gd name="connsiteY16" fmla="*/ 46816 h 202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05434" h="202822">
                  <a:moveTo>
                    <a:pt x="254764" y="46816"/>
                  </a:moveTo>
                  <a:cubicBezTo>
                    <a:pt x="240514" y="45579"/>
                    <a:pt x="162723" y="0"/>
                    <a:pt x="159576" y="0"/>
                  </a:cubicBezTo>
                  <a:cubicBezTo>
                    <a:pt x="159540" y="0"/>
                    <a:pt x="159505" y="0"/>
                    <a:pt x="159470" y="35"/>
                  </a:cubicBezTo>
                  <a:lnTo>
                    <a:pt x="98474" y="80761"/>
                  </a:lnTo>
                  <a:cubicBezTo>
                    <a:pt x="97272" y="90273"/>
                    <a:pt x="93418" y="100598"/>
                    <a:pt x="89387" y="105902"/>
                  </a:cubicBezTo>
                  <a:cubicBezTo>
                    <a:pt x="71495" y="129416"/>
                    <a:pt x="43349" y="143065"/>
                    <a:pt x="19693" y="159755"/>
                  </a:cubicBezTo>
                  <a:cubicBezTo>
                    <a:pt x="13894" y="163857"/>
                    <a:pt x="7954" y="168064"/>
                    <a:pt x="3994" y="173969"/>
                  </a:cubicBezTo>
                  <a:cubicBezTo>
                    <a:pt x="33" y="179874"/>
                    <a:pt x="-1558" y="187901"/>
                    <a:pt x="1907" y="194089"/>
                  </a:cubicBezTo>
                  <a:cubicBezTo>
                    <a:pt x="5161" y="199959"/>
                    <a:pt x="12162" y="202823"/>
                    <a:pt x="18915" y="202823"/>
                  </a:cubicBezTo>
                  <a:cubicBezTo>
                    <a:pt x="19552" y="202823"/>
                    <a:pt x="20259" y="202788"/>
                    <a:pt x="20896" y="202752"/>
                  </a:cubicBezTo>
                  <a:cubicBezTo>
                    <a:pt x="37267" y="201373"/>
                    <a:pt x="54593" y="190058"/>
                    <a:pt x="69727" y="184188"/>
                  </a:cubicBezTo>
                  <a:cubicBezTo>
                    <a:pt x="88786" y="176798"/>
                    <a:pt x="108623" y="171459"/>
                    <a:pt x="128813" y="168276"/>
                  </a:cubicBezTo>
                  <a:cubicBezTo>
                    <a:pt x="144972" y="165766"/>
                    <a:pt x="160248" y="159861"/>
                    <a:pt x="176124" y="156113"/>
                  </a:cubicBezTo>
                  <a:cubicBezTo>
                    <a:pt x="183797" y="154309"/>
                    <a:pt x="262260" y="150738"/>
                    <a:pt x="305434" y="150172"/>
                  </a:cubicBezTo>
                  <a:lnTo>
                    <a:pt x="294473" y="47028"/>
                  </a:lnTo>
                  <a:cubicBezTo>
                    <a:pt x="286659" y="47134"/>
                    <a:pt x="258406" y="47134"/>
                    <a:pt x="254764" y="46816"/>
                  </a:cubicBezTo>
                  <a:lnTo>
                    <a:pt x="254764" y="46816"/>
                  </a:lnTo>
                  <a:close/>
                </a:path>
              </a:pathLst>
            </a:custGeom>
            <a:solidFill>
              <a:srgbClr val="FFFFFF"/>
            </a:solidFill>
            <a:ln w="3536"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A4B2D42E-14C6-5908-38C0-41FB3927041A}"/>
                </a:ext>
              </a:extLst>
            </p:cNvPr>
            <p:cNvSpPr/>
            <p:nvPr/>
          </p:nvSpPr>
          <p:spPr>
            <a:xfrm>
              <a:off x="4430637" y="1446844"/>
              <a:ext cx="128384" cy="170009"/>
            </a:xfrm>
            <a:custGeom>
              <a:avLst/>
              <a:gdLst>
                <a:gd name="connsiteX0" fmla="*/ 78705 w 128384"/>
                <a:gd name="connsiteY0" fmla="*/ 45190 h 170009"/>
                <a:gd name="connsiteX1" fmla="*/ 68380 w 128384"/>
                <a:gd name="connsiteY1" fmla="*/ 34865 h 170009"/>
                <a:gd name="connsiteX2" fmla="*/ 78705 w 128384"/>
                <a:gd name="connsiteY2" fmla="*/ 24540 h 170009"/>
                <a:gd name="connsiteX3" fmla="*/ 89065 w 128384"/>
                <a:gd name="connsiteY3" fmla="*/ 34865 h 170009"/>
                <a:gd name="connsiteX4" fmla="*/ 78705 w 128384"/>
                <a:gd name="connsiteY4" fmla="*/ 45190 h 170009"/>
                <a:gd name="connsiteX5" fmla="*/ 78705 w 128384"/>
                <a:gd name="connsiteY5" fmla="*/ 45190 h 170009"/>
                <a:gd name="connsiteX6" fmla="*/ 110740 w 128384"/>
                <a:gd name="connsiteY6" fmla="*/ 0 h 170009"/>
                <a:gd name="connsiteX7" fmla="*/ 9470 w 128384"/>
                <a:gd name="connsiteY7" fmla="*/ 17786 h 170009"/>
                <a:gd name="connsiteX8" fmla="*/ 65 w 128384"/>
                <a:gd name="connsiteY8" fmla="*/ 30268 h 170009"/>
                <a:gd name="connsiteX9" fmla="*/ 13820 w 128384"/>
                <a:gd name="connsiteY9" fmla="*/ 159790 h 170009"/>
                <a:gd name="connsiteX10" fmla="*/ 25206 w 128384"/>
                <a:gd name="connsiteY10" fmla="*/ 170009 h 170009"/>
                <a:gd name="connsiteX11" fmla="*/ 25630 w 128384"/>
                <a:gd name="connsiteY11" fmla="*/ 170009 h 170009"/>
                <a:gd name="connsiteX12" fmla="*/ 128385 w 128384"/>
                <a:gd name="connsiteY12" fmla="*/ 166120 h 170009"/>
                <a:gd name="connsiteX13" fmla="*/ 110740 w 128384"/>
                <a:gd name="connsiteY13" fmla="*/ 0 h 170009"/>
                <a:gd name="connsiteX14" fmla="*/ 110740 w 128384"/>
                <a:gd name="connsiteY14" fmla="*/ 0 h 170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8384" h="170009">
                  <a:moveTo>
                    <a:pt x="78705" y="45190"/>
                  </a:moveTo>
                  <a:cubicBezTo>
                    <a:pt x="73012" y="45190"/>
                    <a:pt x="68380" y="40558"/>
                    <a:pt x="68380" y="34865"/>
                  </a:cubicBezTo>
                  <a:cubicBezTo>
                    <a:pt x="68380" y="29172"/>
                    <a:pt x="73012" y="24540"/>
                    <a:pt x="78705" y="24540"/>
                  </a:cubicBezTo>
                  <a:cubicBezTo>
                    <a:pt x="84433" y="24540"/>
                    <a:pt x="89065" y="29172"/>
                    <a:pt x="89065" y="34865"/>
                  </a:cubicBezTo>
                  <a:cubicBezTo>
                    <a:pt x="89065" y="40558"/>
                    <a:pt x="84433" y="45190"/>
                    <a:pt x="78705" y="45190"/>
                  </a:cubicBezTo>
                  <a:lnTo>
                    <a:pt x="78705" y="45190"/>
                  </a:lnTo>
                  <a:close/>
                  <a:moveTo>
                    <a:pt x="110740" y="0"/>
                  </a:moveTo>
                  <a:lnTo>
                    <a:pt x="9470" y="17786"/>
                  </a:lnTo>
                  <a:cubicBezTo>
                    <a:pt x="3530" y="18811"/>
                    <a:pt x="-572" y="24292"/>
                    <a:pt x="65" y="30268"/>
                  </a:cubicBezTo>
                  <a:lnTo>
                    <a:pt x="13820" y="159790"/>
                  </a:lnTo>
                  <a:cubicBezTo>
                    <a:pt x="14456" y="165625"/>
                    <a:pt x="19371" y="170009"/>
                    <a:pt x="25206" y="170009"/>
                  </a:cubicBezTo>
                  <a:cubicBezTo>
                    <a:pt x="25347" y="170009"/>
                    <a:pt x="25488" y="170009"/>
                    <a:pt x="25630" y="170009"/>
                  </a:cubicBezTo>
                  <a:lnTo>
                    <a:pt x="128385" y="166120"/>
                  </a:lnTo>
                  <a:lnTo>
                    <a:pt x="110740" y="0"/>
                  </a:lnTo>
                  <a:lnTo>
                    <a:pt x="110740" y="0"/>
                  </a:lnTo>
                  <a:close/>
                </a:path>
              </a:pathLst>
            </a:custGeom>
            <a:solidFill>
              <a:srgbClr val="FFFFFF"/>
            </a:solidFill>
            <a:ln w="3536" cap="flat">
              <a:noFill/>
              <a:prstDash val="solid"/>
              <a:miter/>
            </a:ln>
          </p:spPr>
          <p:txBody>
            <a:bodyPr rtlCol="0" anchor="ctr"/>
            <a:lstStyle/>
            <a:p>
              <a:endParaRPr lang="en-US"/>
            </a:p>
          </p:txBody>
        </p:sp>
      </p:grpSp>
      <p:sp>
        <p:nvSpPr>
          <p:cNvPr id="88" name="Freeform: Shape 87">
            <a:extLst>
              <a:ext uri="{FF2B5EF4-FFF2-40B4-BE49-F238E27FC236}">
                <a16:creationId xmlns:a16="http://schemas.microsoft.com/office/drawing/2014/main" id="{89381A58-5E6E-D79C-6A98-49D407D55F71}"/>
              </a:ext>
            </a:extLst>
          </p:cNvPr>
          <p:cNvSpPr/>
          <p:nvPr/>
        </p:nvSpPr>
        <p:spPr>
          <a:xfrm>
            <a:off x="4257114" y="723279"/>
            <a:ext cx="772961" cy="411869"/>
          </a:xfrm>
          <a:custGeom>
            <a:avLst/>
            <a:gdLst>
              <a:gd name="connsiteX0" fmla="*/ 750755 w 772961"/>
              <a:gd name="connsiteY0" fmla="*/ 366008 h 411869"/>
              <a:gd name="connsiteX1" fmla="*/ 772961 w 772961"/>
              <a:gd name="connsiteY1" fmla="*/ 387542 h 411869"/>
              <a:gd name="connsiteX2" fmla="*/ 772961 w 772961"/>
              <a:gd name="connsiteY2" fmla="*/ 389663 h 411869"/>
              <a:gd name="connsiteX3" fmla="*/ 750755 w 772961"/>
              <a:gd name="connsiteY3" fmla="*/ 411869 h 411869"/>
              <a:gd name="connsiteX4" fmla="*/ 728550 w 772961"/>
              <a:gd name="connsiteY4" fmla="*/ 389663 h 411869"/>
              <a:gd name="connsiteX5" fmla="*/ 750755 w 772961"/>
              <a:gd name="connsiteY5" fmla="*/ 389663 h 411869"/>
              <a:gd name="connsiteX6" fmla="*/ 728550 w 772961"/>
              <a:gd name="connsiteY6" fmla="*/ 388885 h 411869"/>
              <a:gd name="connsiteX7" fmla="*/ 750048 w 772961"/>
              <a:gd name="connsiteY7" fmla="*/ 366008 h 411869"/>
              <a:gd name="connsiteX8" fmla="*/ 750755 w 772961"/>
              <a:gd name="connsiteY8" fmla="*/ 366008 h 411869"/>
              <a:gd name="connsiteX9" fmla="*/ 750755 w 772961"/>
              <a:gd name="connsiteY9" fmla="*/ 366008 h 411869"/>
              <a:gd name="connsiteX10" fmla="*/ 735091 w 772961"/>
              <a:gd name="connsiteY10" fmla="*/ 263606 h 411869"/>
              <a:gd name="connsiteX11" fmla="*/ 756519 w 772961"/>
              <a:gd name="connsiteY11" fmla="*/ 279978 h 411869"/>
              <a:gd name="connsiteX12" fmla="*/ 741527 w 772961"/>
              <a:gd name="connsiteY12" fmla="*/ 307841 h 411869"/>
              <a:gd name="connsiteX13" fmla="*/ 714300 w 772961"/>
              <a:gd name="connsiteY13" fmla="*/ 293839 h 411869"/>
              <a:gd name="connsiteX14" fmla="*/ 713663 w 772961"/>
              <a:gd name="connsiteY14" fmla="*/ 291646 h 411869"/>
              <a:gd name="connsiteX15" fmla="*/ 729257 w 772961"/>
              <a:gd name="connsiteY15" fmla="*/ 264384 h 411869"/>
              <a:gd name="connsiteX16" fmla="*/ 735091 w 772961"/>
              <a:gd name="connsiteY16" fmla="*/ 263606 h 411869"/>
              <a:gd name="connsiteX17" fmla="*/ 735091 w 772961"/>
              <a:gd name="connsiteY17" fmla="*/ 263606 h 411869"/>
              <a:gd name="connsiteX18" fmla="*/ 691528 w 772961"/>
              <a:gd name="connsiteY18" fmla="*/ 169585 h 411869"/>
              <a:gd name="connsiteX19" fmla="*/ 710127 w 772961"/>
              <a:gd name="connsiteY19" fmla="*/ 179627 h 411869"/>
              <a:gd name="connsiteX20" fmla="*/ 711011 w 772961"/>
              <a:gd name="connsiteY20" fmla="*/ 181006 h 411869"/>
              <a:gd name="connsiteX21" fmla="*/ 704328 w 772961"/>
              <a:gd name="connsiteY21" fmla="*/ 211733 h 411869"/>
              <a:gd name="connsiteX22" fmla="*/ 673636 w 772961"/>
              <a:gd name="connsiteY22" fmla="*/ 205051 h 411869"/>
              <a:gd name="connsiteX23" fmla="*/ 692306 w 772961"/>
              <a:gd name="connsiteY23" fmla="*/ 193028 h 411869"/>
              <a:gd name="connsiteX24" fmla="*/ 672929 w 772961"/>
              <a:gd name="connsiteY24" fmla="*/ 203954 h 411869"/>
              <a:gd name="connsiteX25" fmla="*/ 679329 w 772961"/>
              <a:gd name="connsiteY25" fmla="*/ 173191 h 411869"/>
              <a:gd name="connsiteX26" fmla="*/ 691528 w 772961"/>
              <a:gd name="connsiteY26" fmla="*/ 169585 h 411869"/>
              <a:gd name="connsiteX27" fmla="*/ 691528 w 772961"/>
              <a:gd name="connsiteY27" fmla="*/ 169585 h 411869"/>
              <a:gd name="connsiteX28" fmla="*/ 623673 w 772961"/>
              <a:gd name="connsiteY28" fmla="*/ 91263 h 411869"/>
              <a:gd name="connsiteX29" fmla="*/ 638383 w 772961"/>
              <a:gd name="connsiteY29" fmla="*/ 96850 h 411869"/>
              <a:gd name="connsiteX30" fmla="*/ 640858 w 772961"/>
              <a:gd name="connsiteY30" fmla="*/ 128638 h 411869"/>
              <a:gd name="connsiteX31" fmla="*/ 610060 w 772961"/>
              <a:gd name="connsiteY31" fmla="*/ 131114 h 411869"/>
              <a:gd name="connsiteX32" fmla="*/ 608928 w 772961"/>
              <a:gd name="connsiteY32" fmla="*/ 130123 h 411869"/>
              <a:gd name="connsiteX33" fmla="*/ 607019 w 772961"/>
              <a:gd name="connsiteY33" fmla="*/ 98759 h 411869"/>
              <a:gd name="connsiteX34" fmla="*/ 623673 w 772961"/>
              <a:gd name="connsiteY34" fmla="*/ 91263 h 411869"/>
              <a:gd name="connsiteX35" fmla="*/ 623673 w 772961"/>
              <a:gd name="connsiteY35" fmla="*/ 91263 h 411869"/>
              <a:gd name="connsiteX36" fmla="*/ 536936 w 772961"/>
              <a:gd name="connsiteY36" fmla="*/ 34723 h 411869"/>
              <a:gd name="connsiteX37" fmla="*/ 546589 w 772961"/>
              <a:gd name="connsiteY37" fmla="*/ 36951 h 411869"/>
              <a:gd name="connsiteX38" fmla="*/ 557621 w 772961"/>
              <a:gd name="connsiteY38" fmla="*/ 66794 h 411869"/>
              <a:gd name="connsiteX39" fmla="*/ 528803 w 772961"/>
              <a:gd name="connsiteY39" fmla="*/ 77685 h 411869"/>
              <a:gd name="connsiteX40" fmla="*/ 527212 w 772961"/>
              <a:gd name="connsiteY40" fmla="*/ 76943 h 411869"/>
              <a:gd name="connsiteX41" fmla="*/ 516887 w 772961"/>
              <a:gd name="connsiteY41" fmla="*/ 47276 h 411869"/>
              <a:gd name="connsiteX42" fmla="*/ 536936 w 772961"/>
              <a:gd name="connsiteY42" fmla="*/ 34723 h 411869"/>
              <a:gd name="connsiteX43" fmla="*/ 536936 w 772961"/>
              <a:gd name="connsiteY43" fmla="*/ 34723 h 411869"/>
              <a:gd name="connsiteX44" fmla="*/ 437787 w 772961"/>
              <a:gd name="connsiteY44" fmla="*/ 4455 h 411869"/>
              <a:gd name="connsiteX45" fmla="*/ 441677 w 772961"/>
              <a:gd name="connsiteY45" fmla="*/ 4809 h 411869"/>
              <a:gd name="connsiteX46" fmla="*/ 460488 w 772961"/>
              <a:gd name="connsiteY46" fmla="*/ 30409 h 411869"/>
              <a:gd name="connsiteX47" fmla="*/ 435949 w 772961"/>
              <a:gd name="connsiteY47" fmla="*/ 48867 h 411869"/>
              <a:gd name="connsiteX48" fmla="*/ 433969 w 772961"/>
              <a:gd name="connsiteY48" fmla="*/ 48549 h 411869"/>
              <a:gd name="connsiteX49" fmla="*/ 415935 w 772961"/>
              <a:gd name="connsiteY49" fmla="*/ 22807 h 411869"/>
              <a:gd name="connsiteX50" fmla="*/ 437787 w 772961"/>
              <a:gd name="connsiteY50" fmla="*/ 4455 h 411869"/>
              <a:gd name="connsiteX51" fmla="*/ 437787 w 772961"/>
              <a:gd name="connsiteY51" fmla="*/ 4455 h 411869"/>
              <a:gd name="connsiteX52" fmla="*/ 334113 w 772961"/>
              <a:gd name="connsiteY52" fmla="*/ 0 h 411869"/>
              <a:gd name="connsiteX53" fmla="*/ 357061 w 772961"/>
              <a:gd name="connsiteY53" fmla="*/ 22206 h 411869"/>
              <a:gd name="connsiteX54" fmla="*/ 335598 w 772961"/>
              <a:gd name="connsiteY54" fmla="*/ 44412 h 411869"/>
              <a:gd name="connsiteX55" fmla="*/ 334113 w 772961"/>
              <a:gd name="connsiteY55" fmla="*/ 44412 h 411869"/>
              <a:gd name="connsiteX56" fmla="*/ 311907 w 772961"/>
              <a:gd name="connsiteY56" fmla="*/ 22206 h 411869"/>
              <a:gd name="connsiteX57" fmla="*/ 334113 w 772961"/>
              <a:gd name="connsiteY57" fmla="*/ 0 h 411869"/>
              <a:gd name="connsiteX58" fmla="*/ 334113 w 772961"/>
              <a:gd name="connsiteY58" fmla="*/ 0 h 411869"/>
              <a:gd name="connsiteX59" fmla="*/ 230156 w 772961"/>
              <a:gd name="connsiteY59" fmla="*/ 0 h 411869"/>
              <a:gd name="connsiteX60" fmla="*/ 253104 w 772961"/>
              <a:gd name="connsiteY60" fmla="*/ 22206 h 411869"/>
              <a:gd name="connsiteX61" fmla="*/ 231606 w 772961"/>
              <a:gd name="connsiteY61" fmla="*/ 44412 h 411869"/>
              <a:gd name="connsiteX62" fmla="*/ 230120 w 772961"/>
              <a:gd name="connsiteY62" fmla="*/ 44412 h 411869"/>
              <a:gd name="connsiteX63" fmla="*/ 207914 w 772961"/>
              <a:gd name="connsiteY63" fmla="*/ 22206 h 411869"/>
              <a:gd name="connsiteX64" fmla="*/ 230156 w 772961"/>
              <a:gd name="connsiteY64" fmla="*/ 0 h 411869"/>
              <a:gd name="connsiteX65" fmla="*/ 230156 w 772961"/>
              <a:gd name="connsiteY65" fmla="*/ 0 h 411869"/>
              <a:gd name="connsiteX66" fmla="*/ 126163 w 772961"/>
              <a:gd name="connsiteY66" fmla="*/ 0 h 411869"/>
              <a:gd name="connsiteX67" fmla="*/ 149111 w 772961"/>
              <a:gd name="connsiteY67" fmla="*/ 22206 h 411869"/>
              <a:gd name="connsiteX68" fmla="*/ 127613 w 772961"/>
              <a:gd name="connsiteY68" fmla="*/ 44412 h 411869"/>
              <a:gd name="connsiteX69" fmla="*/ 126128 w 772961"/>
              <a:gd name="connsiteY69" fmla="*/ 44412 h 411869"/>
              <a:gd name="connsiteX70" fmla="*/ 103922 w 772961"/>
              <a:gd name="connsiteY70" fmla="*/ 22206 h 411869"/>
              <a:gd name="connsiteX71" fmla="*/ 126163 w 772961"/>
              <a:gd name="connsiteY71" fmla="*/ 0 h 411869"/>
              <a:gd name="connsiteX72" fmla="*/ 126163 w 772961"/>
              <a:gd name="connsiteY72" fmla="*/ 0 h 411869"/>
              <a:gd name="connsiteX73" fmla="*/ 45154 w 772961"/>
              <a:gd name="connsiteY73" fmla="*/ 22206 h 411869"/>
              <a:gd name="connsiteX74" fmla="*/ 0 w 772961"/>
              <a:gd name="connsiteY74" fmla="*/ 22206 h 411869"/>
              <a:gd name="connsiteX75" fmla="*/ 45154 w 772961"/>
              <a:gd name="connsiteY75" fmla="*/ 22206 h 411869"/>
              <a:gd name="connsiteX76" fmla="*/ 45154 w 772961"/>
              <a:gd name="connsiteY76" fmla="*/ 22206 h 411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772961" h="411869">
                <a:moveTo>
                  <a:pt x="750755" y="366008"/>
                </a:moveTo>
                <a:cubicBezTo>
                  <a:pt x="762742" y="366008"/>
                  <a:pt x="772608" y="375519"/>
                  <a:pt x="772961" y="387542"/>
                </a:cubicBezTo>
                <a:cubicBezTo>
                  <a:pt x="772961" y="387754"/>
                  <a:pt x="772961" y="389451"/>
                  <a:pt x="772961" y="389663"/>
                </a:cubicBezTo>
                <a:cubicBezTo>
                  <a:pt x="772961" y="401933"/>
                  <a:pt x="763026" y="411869"/>
                  <a:pt x="750755" y="411869"/>
                </a:cubicBezTo>
                <a:cubicBezTo>
                  <a:pt x="738486" y="411869"/>
                  <a:pt x="728550" y="401933"/>
                  <a:pt x="728550" y="389663"/>
                </a:cubicBezTo>
                <a:lnTo>
                  <a:pt x="750755" y="389663"/>
                </a:lnTo>
                <a:lnTo>
                  <a:pt x="728550" y="388885"/>
                </a:lnTo>
                <a:cubicBezTo>
                  <a:pt x="728196" y="376615"/>
                  <a:pt x="737849" y="366361"/>
                  <a:pt x="750048" y="366008"/>
                </a:cubicBezTo>
                <a:cubicBezTo>
                  <a:pt x="750296" y="366008"/>
                  <a:pt x="750544" y="366008"/>
                  <a:pt x="750755" y="366008"/>
                </a:cubicBezTo>
                <a:lnTo>
                  <a:pt x="750755" y="366008"/>
                </a:lnTo>
                <a:close/>
                <a:moveTo>
                  <a:pt x="735091" y="263606"/>
                </a:moveTo>
                <a:cubicBezTo>
                  <a:pt x="744851" y="263606"/>
                  <a:pt x="753832" y="270077"/>
                  <a:pt x="756519" y="279978"/>
                </a:cubicBezTo>
                <a:cubicBezTo>
                  <a:pt x="759702" y="291646"/>
                  <a:pt x="753125" y="304446"/>
                  <a:pt x="741527" y="307841"/>
                </a:cubicBezTo>
                <a:cubicBezTo>
                  <a:pt x="729893" y="311235"/>
                  <a:pt x="717907" y="305437"/>
                  <a:pt x="714300" y="293839"/>
                </a:cubicBezTo>
                <a:cubicBezTo>
                  <a:pt x="714229" y="293591"/>
                  <a:pt x="713734" y="291929"/>
                  <a:pt x="713663" y="291646"/>
                </a:cubicBezTo>
                <a:cubicBezTo>
                  <a:pt x="710410" y="279801"/>
                  <a:pt x="717412" y="267602"/>
                  <a:pt x="729257" y="264384"/>
                </a:cubicBezTo>
                <a:cubicBezTo>
                  <a:pt x="731202" y="263854"/>
                  <a:pt x="733182" y="263606"/>
                  <a:pt x="735091" y="263606"/>
                </a:cubicBezTo>
                <a:lnTo>
                  <a:pt x="735091" y="263606"/>
                </a:lnTo>
                <a:close/>
                <a:moveTo>
                  <a:pt x="691528" y="169585"/>
                </a:moveTo>
                <a:cubicBezTo>
                  <a:pt x="698742" y="169585"/>
                  <a:pt x="705849" y="173085"/>
                  <a:pt x="710127" y="179627"/>
                </a:cubicBezTo>
                <a:cubicBezTo>
                  <a:pt x="710163" y="179698"/>
                  <a:pt x="711011" y="180971"/>
                  <a:pt x="711011" y="181006"/>
                </a:cubicBezTo>
                <a:cubicBezTo>
                  <a:pt x="717659" y="191331"/>
                  <a:pt x="714653" y="205051"/>
                  <a:pt x="704328" y="211733"/>
                </a:cubicBezTo>
                <a:cubicBezTo>
                  <a:pt x="694039" y="218346"/>
                  <a:pt x="680284" y="215376"/>
                  <a:pt x="673636" y="205051"/>
                </a:cubicBezTo>
                <a:lnTo>
                  <a:pt x="692306" y="193028"/>
                </a:lnTo>
                <a:lnTo>
                  <a:pt x="672929" y="203954"/>
                </a:lnTo>
                <a:cubicBezTo>
                  <a:pt x="666176" y="193700"/>
                  <a:pt x="669075" y="179945"/>
                  <a:pt x="679329" y="173191"/>
                </a:cubicBezTo>
                <a:cubicBezTo>
                  <a:pt x="683112" y="170752"/>
                  <a:pt x="687356" y="169585"/>
                  <a:pt x="691528" y="169585"/>
                </a:cubicBezTo>
                <a:lnTo>
                  <a:pt x="691528" y="169585"/>
                </a:lnTo>
                <a:close/>
                <a:moveTo>
                  <a:pt x="623673" y="91263"/>
                </a:moveTo>
                <a:cubicBezTo>
                  <a:pt x="628906" y="91263"/>
                  <a:pt x="634139" y="93102"/>
                  <a:pt x="638383" y="96850"/>
                </a:cubicBezTo>
                <a:cubicBezTo>
                  <a:pt x="647541" y="104947"/>
                  <a:pt x="648955" y="119445"/>
                  <a:pt x="640858" y="128638"/>
                </a:cubicBezTo>
                <a:cubicBezTo>
                  <a:pt x="632760" y="137832"/>
                  <a:pt x="619253" y="139211"/>
                  <a:pt x="610060" y="131114"/>
                </a:cubicBezTo>
                <a:cubicBezTo>
                  <a:pt x="610060" y="131114"/>
                  <a:pt x="608963" y="130123"/>
                  <a:pt x="608928" y="130123"/>
                </a:cubicBezTo>
                <a:cubicBezTo>
                  <a:pt x="599735" y="121991"/>
                  <a:pt x="598851" y="107953"/>
                  <a:pt x="607019" y="98759"/>
                </a:cubicBezTo>
                <a:cubicBezTo>
                  <a:pt x="611438" y="93809"/>
                  <a:pt x="617556" y="91263"/>
                  <a:pt x="623673" y="91263"/>
                </a:cubicBezTo>
                <a:lnTo>
                  <a:pt x="623673" y="91263"/>
                </a:lnTo>
                <a:close/>
                <a:moveTo>
                  <a:pt x="536936" y="34723"/>
                </a:moveTo>
                <a:cubicBezTo>
                  <a:pt x="540189" y="34723"/>
                  <a:pt x="543477" y="35430"/>
                  <a:pt x="546589" y="36951"/>
                </a:cubicBezTo>
                <a:cubicBezTo>
                  <a:pt x="557586" y="42255"/>
                  <a:pt x="562854" y="55762"/>
                  <a:pt x="557621" y="66794"/>
                </a:cubicBezTo>
                <a:cubicBezTo>
                  <a:pt x="552388" y="77827"/>
                  <a:pt x="539871" y="82848"/>
                  <a:pt x="528803" y="77685"/>
                </a:cubicBezTo>
                <a:cubicBezTo>
                  <a:pt x="528733" y="77650"/>
                  <a:pt x="527283" y="76978"/>
                  <a:pt x="527212" y="76943"/>
                </a:cubicBezTo>
                <a:cubicBezTo>
                  <a:pt x="516180" y="71603"/>
                  <a:pt x="511547" y="58308"/>
                  <a:pt x="516887" y="47276"/>
                </a:cubicBezTo>
                <a:cubicBezTo>
                  <a:pt x="520777" y="39320"/>
                  <a:pt x="528697" y="34723"/>
                  <a:pt x="536936" y="34723"/>
                </a:cubicBezTo>
                <a:lnTo>
                  <a:pt x="536936" y="34723"/>
                </a:lnTo>
                <a:close/>
                <a:moveTo>
                  <a:pt x="437787" y="4455"/>
                </a:moveTo>
                <a:cubicBezTo>
                  <a:pt x="439096" y="4455"/>
                  <a:pt x="440404" y="4561"/>
                  <a:pt x="441677" y="4809"/>
                </a:cubicBezTo>
                <a:cubicBezTo>
                  <a:pt x="453664" y="6930"/>
                  <a:pt x="462398" y="18387"/>
                  <a:pt x="460488" y="30409"/>
                </a:cubicBezTo>
                <a:cubicBezTo>
                  <a:pt x="458508" y="42396"/>
                  <a:pt x="448006" y="50635"/>
                  <a:pt x="435949" y="48867"/>
                </a:cubicBezTo>
                <a:cubicBezTo>
                  <a:pt x="435772" y="48867"/>
                  <a:pt x="434146" y="48584"/>
                  <a:pt x="433969" y="48549"/>
                </a:cubicBezTo>
                <a:cubicBezTo>
                  <a:pt x="421876" y="46427"/>
                  <a:pt x="413814" y="34865"/>
                  <a:pt x="415935" y="22807"/>
                </a:cubicBezTo>
                <a:cubicBezTo>
                  <a:pt x="417880" y="12022"/>
                  <a:pt x="427250" y="4455"/>
                  <a:pt x="437787" y="4455"/>
                </a:cubicBezTo>
                <a:lnTo>
                  <a:pt x="437787" y="4455"/>
                </a:lnTo>
                <a:close/>
                <a:moveTo>
                  <a:pt x="334113" y="0"/>
                </a:moveTo>
                <a:cubicBezTo>
                  <a:pt x="346383" y="0"/>
                  <a:pt x="357061" y="9936"/>
                  <a:pt x="357061" y="22206"/>
                </a:cubicBezTo>
                <a:cubicBezTo>
                  <a:pt x="357061" y="34476"/>
                  <a:pt x="347868" y="44412"/>
                  <a:pt x="335598" y="44412"/>
                </a:cubicBezTo>
                <a:lnTo>
                  <a:pt x="334113" y="44412"/>
                </a:lnTo>
                <a:cubicBezTo>
                  <a:pt x="321843" y="44412"/>
                  <a:pt x="311907" y="34476"/>
                  <a:pt x="311907" y="22206"/>
                </a:cubicBezTo>
                <a:cubicBezTo>
                  <a:pt x="311907" y="9936"/>
                  <a:pt x="321843" y="0"/>
                  <a:pt x="334113" y="0"/>
                </a:cubicBezTo>
                <a:lnTo>
                  <a:pt x="334113" y="0"/>
                </a:lnTo>
                <a:close/>
                <a:moveTo>
                  <a:pt x="230156" y="0"/>
                </a:moveTo>
                <a:cubicBezTo>
                  <a:pt x="242425" y="0"/>
                  <a:pt x="253104" y="9936"/>
                  <a:pt x="253104" y="22206"/>
                </a:cubicBezTo>
                <a:cubicBezTo>
                  <a:pt x="253069" y="34476"/>
                  <a:pt x="243875" y="44412"/>
                  <a:pt x="231606" y="44412"/>
                </a:cubicBezTo>
                <a:lnTo>
                  <a:pt x="230120" y="44412"/>
                </a:lnTo>
                <a:cubicBezTo>
                  <a:pt x="217851" y="44412"/>
                  <a:pt x="207914" y="34476"/>
                  <a:pt x="207914" y="22206"/>
                </a:cubicBezTo>
                <a:cubicBezTo>
                  <a:pt x="207950" y="9936"/>
                  <a:pt x="217886" y="0"/>
                  <a:pt x="230156" y="0"/>
                </a:cubicBezTo>
                <a:lnTo>
                  <a:pt x="230156" y="0"/>
                </a:lnTo>
                <a:close/>
                <a:moveTo>
                  <a:pt x="126163" y="0"/>
                </a:moveTo>
                <a:cubicBezTo>
                  <a:pt x="138433" y="0"/>
                  <a:pt x="149111" y="9936"/>
                  <a:pt x="149111" y="22206"/>
                </a:cubicBezTo>
                <a:cubicBezTo>
                  <a:pt x="149111" y="34476"/>
                  <a:pt x="139882" y="44412"/>
                  <a:pt x="127613" y="44412"/>
                </a:cubicBezTo>
                <a:lnTo>
                  <a:pt x="126128" y="44412"/>
                </a:lnTo>
                <a:cubicBezTo>
                  <a:pt x="113858" y="44412"/>
                  <a:pt x="103922" y="34476"/>
                  <a:pt x="103922" y="22206"/>
                </a:cubicBezTo>
                <a:cubicBezTo>
                  <a:pt x="103957" y="9936"/>
                  <a:pt x="113929" y="0"/>
                  <a:pt x="126163" y="0"/>
                </a:cubicBezTo>
                <a:lnTo>
                  <a:pt x="126163" y="0"/>
                </a:lnTo>
                <a:close/>
                <a:moveTo>
                  <a:pt x="45154" y="22206"/>
                </a:moveTo>
                <a:cubicBezTo>
                  <a:pt x="45154" y="52403"/>
                  <a:pt x="0" y="51165"/>
                  <a:pt x="0" y="22206"/>
                </a:cubicBezTo>
                <a:cubicBezTo>
                  <a:pt x="0" y="-7567"/>
                  <a:pt x="45154" y="-6329"/>
                  <a:pt x="45154" y="22206"/>
                </a:cubicBezTo>
                <a:lnTo>
                  <a:pt x="45154" y="22206"/>
                </a:lnTo>
                <a:close/>
              </a:path>
            </a:pathLst>
          </a:custGeom>
          <a:solidFill>
            <a:srgbClr val="B0B0B0"/>
          </a:solidFill>
          <a:ln w="3536"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DB2B95D2-E85A-5C92-C35D-1412AFD71439}"/>
              </a:ext>
            </a:extLst>
          </p:cNvPr>
          <p:cNvSpPr/>
          <p:nvPr/>
        </p:nvSpPr>
        <p:spPr>
          <a:xfrm>
            <a:off x="4905009" y="1193032"/>
            <a:ext cx="198897" cy="99466"/>
          </a:xfrm>
          <a:custGeom>
            <a:avLst/>
            <a:gdLst>
              <a:gd name="connsiteX0" fmla="*/ 198898 w 198897"/>
              <a:gd name="connsiteY0" fmla="*/ 0 h 99466"/>
              <a:gd name="connsiteX1" fmla="*/ 99431 w 198897"/>
              <a:gd name="connsiteY1" fmla="*/ 99467 h 99466"/>
              <a:gd name="connsiteX2" fmla="*/ 0 w 198897"/>
              <a:gd name="connsiteY2" fmla="*/ 0 h 99466"/>
              <a:gd name="connsiteX3" fmla="*/ 198898 w 198897"/>
              <a:gd name="connsiteY3" fmla="*/ 0 h 99466"/>
            </a:gdLst>
            <a:ahLst/>
            <a:cxnLst>
              <a:cxn ang="0">
                <a:pos x="connsiteX0" y="connsiteY0"/>
              </a:cxn>
              <a:cxn ang="0">
                <a:pos x="connsiteX1" y="connsiteY1"/>
              </a:cxn>
              <a:cxn ang="0">
                <a:pos x="connsiteX2" y="connsiteY2"/>
              </a:cxn>
              <a:cxn ang="0">
                <a:pos x="connsiteX3" y="connsiteY3"/>
              </a:cxn>
            </a:cxnLst>
            <a:rect l="l" t="t" r="r" b="b"/>
            <a:pathLst>
              <a:path w="198897" h="99466">
                <a:moveTo>
                  <a:pt x="198898" y="0"/>
                </a:moveTo>
                <a:lnTo>
                  <a:pt x="99431" y="99467"/>
                </a:lnTo>
                <a:lnTo>
                  <a:pt x="0" y="0"/>
                </a:lnTo>
                <a:lnTo>
                  <a:pt x="198898" y="0"/>
                </a:lnTo>
                <a:close/>
              </a:path>
            </a:pathLst>
          </a:custGeom>
          <a:solidFill>
            <a:srgbClr val="B0B0B0"/>
          </a:solidFill>
          <a:ln w="3536"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2FED130D-1211-220E-79AC-0472986CED2F}"/>
              </a:ext>
            </a:extLst>
          </p:cNvPr>
          <p:cNvSpPr/>
          <p:nvPr/>
        </p:nvSpPr>
        <p:spPr>
          <a:xfrm>
            <a:off x="7659701" y="3075755"/>
            <a:ext cx="772996" cy="772996"/>
          </a:xfrm>
          <a:custGeom>
            <a:avLst/>
            <a:gdLst>
              <a:gd name="connsiteX0" fmla="*/ 772996 w 772996"/>
              <a:gd name="connsiteY0" fmla="*/ 386481 h 772996"/>
              <a:gd name="connsiteX1" fmla="*/ 386516 w 772996"/>
              <a:gd name="connsiteY1" fmla="*/ 772997 h 772996"/>
              <a:gd name="connsiteX2" fmla="*/ 0 w 772996"/>
              <a:gd name="connsiteY2" fmla="*/ 386481 h 772996"/>
              <a:gd name="connsiteX3" fmla="*/ 386516 w 772996"/>
              <a:gd name="connsiteY3" fmla="*/ 0 h 772996"/>
              <a:gd name="connsiteX4" fmla="*/ 772996 w 772996"/>
              <a:gd name="connsiteY4" fmla="*/ 386481 h 772996"/>
              <a:gd name="connsiteX5" fmla="*/ 772996 w 772996"/>
              <a:gd name="connsiteY5" fmla="*/ 386481 h 772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2996" h="772996">
                <a:moveTo>
                  <a:pt x="772996" y="386481"/>
                </a:moveTo>
                <a:cubicBezTo>
                  <a:pt x="772996" y="599947"/>
                  <a:pt x="599982" y="772997"/>
                  <a:pt x="386516" y="772997"/>
                </a:cubicBezTo>
                <a:cubicBezTo>
                  <a:pt x="173050" y="772997"/>
                  <a:pt x="0" y="599947"/>
                  <a:pt x="0" y="386481"/>
                </a:cubicBezTo>
                <a:cubicBezTo>
                  <a:pt x="0" y="173015"/>
                  <a:pt x="173050" y="0"/>
                  <a:pt x="386516" y="0"/>
                </a:cubicBezTo>
                <a:cubicBezTo>
                  <a:pt x="599982" y="0"/>
                  <a:pt x="772996" y="173050"/>
                  <a:pt x="772996" y="386481"/>
                </a:cubicBezTo>
                <a:lnTo>
                  <a:pt x="772996" y="386481"/>
                </a:lnTo>
                <a:close/>
              </a:path>
            </a:pathLst>
          </a:custGeom>
          <a:solidFill>
            <a:srgbClr val="5359A6"/>
          </a:solidFill>
          <a:ln w="3536" cap="flat">
            <a:noFill/>
            <a:prstDash val="solid"/>
            <a:miter/>
          </a:ln>
        </p:spPr>
        <p:txBody>
          <a:bodyPr rtlCol="0" anchor="ctr"/>
          <a:lstStyle/>
          <a:p>
            <a:endParaRPr lang="en-US"/>
          </a:p>
        </p:txBody>
      </p:sp>
      <p:grpSp>
        <p:nvGrpSpPr>
          <p:cNvPr id="91" name="Graphic 36">
            <a:extLst>
              <a:ext uri="{FF2B5EF4-FFF2-40B4-BE49-F238E27FC236}">
                <a16:creationId xmlns:a16="http://schemas.microsoft.com/office/drawing/2014/main" id="{EACE68F9-546C-F8F8-998C-281E9F1FFCB3}"/>
              </a:ext>
            </a:extLst>
          </p:cNvPr>
          <p:cNvGrpSpPr/>
          <p:nvPr/>
        </p:nvGrpSpPr>
        <p:grpSpPr>
          <a:xfrm>
            <a:off x="7804038" y="3198064"/>
            <a:ext cx="476254" cy="504617"/>
            <a:chOff x="7081189" y="2964833"/>
            <a:chExt cx="476254" cy="504617"/>
          </a:xfrm>
          <a:solidFill>
            <a:srgbClr val="FFFFFF"/>
          </a:solidFill>
        </p:grpSpPr>
        <p:sp>
          <p:nvSpPr>
            <p:cNvPr id="92" name="Freeform: Shape 91">
              <a:extLst>
                <a:ext uri="{FF2B5EF4-FFF2-40B4-BE49-F238E27FC236}">
                  <a16:creationId xmlns:a16="http://schemas.microsoft.com/office/drawing/2014/main" id="{2642221E-E039-6FCB-7506-4B5DCF3F36A6}"/>
                </a:ext>
              </a:extLst>
            </p:cNvPr>
            <p:cNvSpPr/>
            <p:nvPr/>
          </p:nvSpPr>
          <p:spPr>
            <a:xfrm>
              <a:off x="7081189" y="3301634"/>
              <a:ext cx="165447" cy="167816"/>
            </a:xfrm>
            <a:custGeom>
              <a:avLst/>
              <a:gdLst>
                <a:gd name="connsiteX0" fmla="*/ 103887 w 165447"/>
                <a:gd name="connsiteY0" fmla="*/ 167817 h 167816"/>
                <a:gd name="connsiteX1" fmla="*/ 0 w 165447"/>
                <a:gd name="connsiteY1" fmla="*/ 68032 h 167816"/>
                <a:gd name="connsiteX2" fmla="*/ 61526 w 165447"/>
                <a:gd name="connsiteY2" fmla="*/ 0 h 167816"/>
                <a:gd name="connsiteX3" fmla="*/ 165447 w 165447"/>
                <a:gd name="connsiteY3" fmla="*/ 99785 h 167816"/>
                <a:gd name="connsiteX4" fmla="*/ 103887 w 165447"/>
                <a:gd name="connsiteY4" fmla="*/ 167817 h 1678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5447" h="167816">
                  <a:moveTo>
                    <a:pt x="103887" y="167817"/>
                  </a:moveTo>
                  <a:lnTo>
                    <a:pt x="0" y="68032"/>
                  </a:lnTo>
                  <a:lnTo>
                    <a:pt x="61526" y="0"/>
                  </a:lnTo>
                  <a:lnTo>
                    <a:pt x="165447" y="99785"/>
                  </a:lnTo>
                  <a:lnTo>
                    <a:pt x="103887" y="167817"/>
                  </a:lnTo>
                  <a:close/>
                </a:path>
              </a:pathLst>
            </a:custGeom>
            <a:solidFill>
              <a:srgbClr val="FFFFFF"/>
            </a:solidFill>
            <a:ln w="3536"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89589934-438A-80B3-9EE5-62BB2029040E}"/>
                </a:ext>
              </a:extLst>
            </p:cNvPr>
            <p:cNvSpPr/>
            <p:nvPr/>
          </p:nvSpPr>
          <p:spPr>
            <a:xfrm>
              <a:off x="7160324" y="3201248"/>
              <a:ext cx="397119" cy="184400"/>
            </a:xfrm>
            <a:custGeom>
              <a:avLst/>
              <a:gdLst>
                <a:gd name="connsiteX0" fmla="*/ 389946 w 397119"/>
                <a:gd name="connsiteY0" fmla="*/ 38118 h 184400"/>
                <a:gd name="connsiteX1" fmla="*/ 392421 w 397119"/>
                <a:gd name="connsiteY1" fmla="*/ 7461 h 184400"/>
                <a:gd name="connsiteX2" fmla="*/ 377606 w 397119"/>
                <a:gd name="connsiteY2" fmla="*/ 0 h 184400"/>
                <a:gd name="connsiteX3" fmla="*/ 365124 w 397119"/>
                <a:gd name="connsiteY3" fmla="*/ 4986 h 184400"/>
                <a:gd name="connsiteX4" fmla="*/ 287792 w 397119"/>
                <a:gd name="connsiteY4" fmla="*/ 78569 h 184400"/>
                <a:gd name="connsiteX5" fmla="*/ 210744 w 397119"/>
                <a:gd name="connsiteY5" fmla="*/ 83873 h 184400"/>
                <a:gd name="connsiteX6" fmla="*/ 155972 w 397119"/>
                <a:gd name="connsiteY6" fmla="*/ 70366 h 184400"/>
                <a:gd name="connsiteX7" fmla="*/ 159861 w 397119"/>
                <a:gd name="connsiteY7" fmla="*/ 54136 h 184400"/>
                <a:gd name="connsiteX8" fmla="*/ 161028 w 397119"/>
                <a:gd name="connsiteY8" fmla="*/ 52686 h 184400"/>
                <a:gd name="connsiteX9" fmla="*/ 255155 w 397119"/>
                <a:gd name="connsiteY9" fmla="*/ 52686 h 184400"/>
                <a:gd name="connsiteX10" fmla="*/ 272552 w 397119"/>
                <a:gd name="connsiteY10" fmla="*/ 33485 h 184400"/>
                <a:gd name="connsiteX11" fmla="*/ 255155 w 397119"/>
                <a:gd name="connsiteY11" fmla="*/ 14321 h 184400"/>
                <a:gd name="connsiteX12" fmla="*/ 111312 w 397119"/>
                <a:gd name="connsiteY12" fmla="*/ 14285 h 184400"/>
                <a:gd name="connsiteX13" fmla="*/ 100068 w 397119"/>
                <a:gd name="connsiteY13" fmla="*/ 14285 h 184400"/>
                <a:gd name="connsiteX14" fmla="*/ 99643 w 397119"/>
                <a:gd name="connsiteY14" fmla="*/ 14321 h 184400"/>
                <a:gd name="connsiteX15" fmla="*/ 95790 w 397119"/>
                <a:gd name="connsiteY15" fmla="*/ 14321 h 184400"/>
                <a:gd name="connsiteX16" fmla="*/ 85889 w 397119"/>
                <a:gd name="connsiteY16" fmla="*/ 17786 h 184400"/>
                <a:gd name="connsiteX17" fmla="*/ 85075 w 397119"/>
                <a:gd name="connsiteY17" fmla="*/ 18281 h 184400"/>
                <a:gd name="connsiteX18" fmla="*/ 66405 w 397119"/>
                <a:gd name="connsiteY18" fmla="*/ 31647 h 184400"/>
                <a:gd name="connsiteX19" fmla="*/ 0 w 397119"/>
                <a:gd name="connsiteY19" fmla="*/ 103674 h 184400"/>
                <a:gd name="connsiteX20" fmla="*/ 83590 w 397119"/>
                <a:gd name="connsiteY20" fmla="*/ 184400 h 184400"/>
                <a:gd name="connsiteX21" fmla="*/ 132988 w 397119"/>
                <a:gd name="connsiteY21" fmla="*/ 130760 h 184400"/>
                <a:gd name="connsiteX22" fmla="*/ 287439 w 397119"/>
                <a:gd name="connsiteY22" fmla="*/ 130760 h 184400"/>
                <a:gd name="connsiteX23" fmla="*/ 304022 w 397119"/>
                <a:gd name="connsiteY23" fmla="*/ 124112 h 184400"/>
                <a:gd name="connsiteX24" fmla="*/ 304552 w 397119"/>
                <a:gd name="connsiteY24" fmla="*/ 123653 h 184400"/>
                <a:gd name="connsiteX25" fmla="*/ 305154 w 397119"/>
                <a:gd name="connsiteY25" fmla="*/ 123405 h 184400"/>
                <a:gd name="connsiteX26" fmla="*/ 310493 w 397119"/>
                <a:gd name="connsiteY26" fmla="*/ 119975 h 184400"/>
                <a:gd name="connsiteX27" fmla="*/ 389946 w 397119"/>
                <a:gd name="connsiteY27" fmla="*/ 38118 h 184400"/>
                <a:gd name="connsiteX28" fmla="*/ 389946 w 397119"/>
                <a:gd name="connsiteY28" fmla="*/ 38118 h 18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97119" h="184400">
                  <a:moveTo>
                    <a:pt x="389946" y="38118"/>
                  </a:moveTo>
                  <a:cubicBezTo>
                    <a:pt x="398467" y="30268"/>
                    <a:pt x="399528" y="16584"/>
                    <a:pt x="392421" y="7461"/>
                  </a:cubicBezTo>
                  <a:cubicBezTo>
                    <a:pt x="388708" y="2723"/>
                    <a:pt x="383298" y="0"/>
                    <a:pt x="377606" y="0"/>
                  </a:cubicBezTo>
                  <a:cubicBezTo>
                    <a:pt x="373079" y="0"/>
                    <a:pt x="368624" y="1768"/>
                    <a:pt x="365124" y="4986"/>
                  </a:cubicBezTo>
                  <a:cubicBezTo>
                    <a:pt x="295995" y="74821"/>
                    <a:pt x="289949" y="78392"/>
                    <a:pt x="287792" y="78569"/>
                  </a:cubicBezTo>
                  <a:cubicBezTo>
                    <a:pt x="284787" y="78958"/>
                    <a:pt x="245113" y="83873"/>
                    <a:pt x="210744" y="83873"/>
                  </a:cubicBezTo>
                  <a:cubicBezTo>
                    <a:pt x="167428" y="83873"/>
                    <a:pt x="158729" y="76165"/>
                    <a:pt x="155972" y="70366"/>
                  </a:cubicBezTo>
                  <a:cubicBezTo>
                    <a:pt x="153673" y="65592"/>
                    <a:pt x="154982" y="60111"/>
                    <a:pt x="159861" y="54136"/>
                  </a:cubicBezTo>
                  <a:lnTo>
                    <a:pt x="161028" y="52686"/>
                  </a:lnTo>
                  <a:lnTo>
                    <a:pt x="255155" y="52686"/>
                  </a:lnTo>
                  <a:cubicBezTo>
                    <a:pt x="264738" y="52686"/>
                    <a:pt x="272552" y="44093"/>
                    <a:pt x="272552" y="33485"/>
                  </a:cubicBezTo>
                  <a:cubicBezTo>
                    <a:pt x="272552" y="22913"/>
                    <a:pt x="264738" y="14321"/>
                    <a:pt x="255155" y="14321"/>
                  </a:cubicBezTo>
                  <a:lnTo>
                    <a:pt x="111312" y="14285"/>
                  </a:lnTo>
                  <a:cubicBezTo>
                    <a:pt x="107564" y="13896"/>
                    <a:pt x="103781" y="13896"/>
                    <a:pt x="100068" y="14285"/>
                  </a:cubicBezTo>
                  <a:lnTo>
                    <a:pt x="99643" y="14321"/>
                  </a:lnTo>
                  <a:lnTo>
                    <a:pt x="95790" y="14321"/>
                  </a:lnTo>
                  <a:cubicBezTo>
                    <a:pt x="92289" y="14321"/>
                    <a:pt x="88858" y="15523"/>
                    <a:pt x="85889" y="17786"/>
                  </a:cubicBezTo>
                  <a:lnTo>
                    <a:pt x="85075" y="18281"/>
                  </a:lnTo>
                  <a:cubicBezTo>
                    <a:pt x="78039" y="21322"/>
                    <a:pt x="71780" y="25812"/>
                    <a:pt x="66405" y="31647"/>
                  </a:cubicBezTo>
                  <a:lnTo>
                    <a:pt x="0" y="103674"/>
                  </a:lnTo>
                  <a:lnTo>
                    <a:pt x="83590" y="184400"/>
                  </a:lnTo>
                  <a:lnTo>
                    <a:pt x="132988" y="130760"/>
                  </a:lnTo>
                  <a:lnTo>
                    <a:pt x="287439" y="130760"/>
                  </a:lnTo>
                  <a:cubicBezTo>
                    <a:pt x="293485" y="130760"/>
                    <a:pt x="299354" y="128391"/>
                    <a:pt x="304022" y="124112"/>
                  </a:cubicBezTo>
                  <a:lnTo>
                    <a:pt x="304552" y="123653"/>
                  </a:lnTo>
                  <a:lnTo>
                    <a:pt x="305154" y="123405"/>
                  </a:lnTo>
                  <a:cubicBezTo>
                    <a:pt x="307170" y="122521"/>
                    <a:pt x="308972" y="121354"/>
                    <a:pt x="310493" y="119975"/>
                  </a:cubicBezTo>
                  <a:lnTo>
                    <a:pt x="389946" y="38118"/>
                  </a:lnTo>
                  <a:lnTo>
                    <a:pt x="389946" y="38118"/>
                  </a:lnTo>
                  <a:close/>
                </a:path>
              </a:pathLst>
            </a:custGeom>
            <a:solidFill>
              <a:srgbClr val="FFFFFF"/>
            </a:solidFill>
            <a:ln w="3536"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53BD8CE0-49E7-1CC3-94B7-2767885DDEF3}"/>
                </a:ext>
              </a:extLst>
            </p:cNvPr>
            <p:cNvSpPr/>
            <p:nvPr/>
          </p:nvSpPr>
          <p:spPr>
            <a:xfrm>
              <a:off x="7254240" y="3215246"/>
              <a:ext cx="83095" cy="54811"/>
            </a:xfrm>
            <a:custGeom>
              <a:avLst/>
              <a:gdLst>
                <a:gd name="connsiteX0" fmla="*/ 6117 w 83095"/>
                <a:gd name="connsiteY0" fmla="*/ 287 h 54811"/>
                <a:gd name="connsiteX1" fmla="*/ 5692 w 83095"/>
                <a:gd name="connsiteY1" fmla="*/ 323 h 54811"/>
                <a:gd name="connsiteX2" fmla="*/ 1839 w 83095"/>
                <a:gd name="connsiteY2" fmla="*/ 323 h 54811"/>
                <a:gd name="connsiteX3" fmla="*/ 0 w 83095"/>
                <a:gd name="connsiteY3" fmla="*/ 500 h 54811"/>
                <a:gd name="connsiteX4" fmla="*/ 61455 w 83095"/>
                <a:gd name="connsiteY4" fmla="*/ 54812 h 54811"/>
                <a:gd name="connsiteX5" fmla="*/ 65945 w 83095"/>
                <a:gd name="connsiteY5" fmla="*/ 40138 h 54811"/>
                <a:gd name="connsiteX6" fmla="*/ 67113 w 83095"/>
                <a:gd name="connsiteY6" fmla="*/ 38688 h 54811"/>
                <a:gd name="connsiteX7" fmla="*/ 83095 w 83095"/>
                <a:gd name="connsiteY7" fmla="*/ 38688 h 54811"/>
                <a:gd name="connsiteX8" fmla="*/ 29489 w 83095"/>
                <a:gd name="connsiteY8" fmla="*/ 323 h 54811"/>
                <a:gd name="connsiteX9" fmla="*/ 17361 w 83095"/>
                <a:gd name="connsiteY9" fmla="*/ 323 h 54811"/>
                <a:gd name="connsiteX10" fmla="*/ 6117 w 83095"/>
                <a:gd name="connsiteY10" fmla="*/ 287 h 54811"/>
                <a:gd name="connsiteX11" fmla="*/ 6117 w 83095"/>
                <a:gd name="connsiteY11" fmla="*/ 287 h 54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95" h="54811">
                  <a:moveTo>
                    <a:pt x="6117" y="287"/>
                  </a:moveTo>
                  <a:lnTo>
                    <a:pt x="5692" y="323"/>
                  </a:lnTo>
                  <a:lnTo>
                    <a:pt x="1839" y="323"/>
                  </a:lnTo>
                  <a:cubicBezTo>
                    <a:pt x="1237" y="323"/>
                    <a:pt x="636" y="393"/>
                    <a:pt x="0" y="500"/>
                  </a:cubicBezTo>
                  <a:cubicBezTo>
                    <a:pt x="15452" y="23483"/>
                    <a:pt x="36597" y="42259"/>
                    <a:pt x="61455" y="54812"/>
                  </a:cubicBezTo>
                  <a:cubicBezTo>
                    <a:pt x="60111" y="50427"/>
                    <a:pt x="61596" y="45477"/>
                    <a:pt x="65945" y="40138"/>
                  </a:cubicBezTo>
                  <a:lnTo>
                    <a:pt x="67113" y="38688"/>
                  </a:lnTo>
                  <a:lnTo>
                    <a:pt x="83095" y="38688"/>
                  </a:lnTo>
                  <a:cubicBezTo>
                    <a:pt x="62232" y="30343"/>
                    <a:pt x="43916" y="17083"/>
                    <a:pt x="29489" y="323"/>
                  </a:cubicBezTo>
                  <a:lnTo>
                    <a:pt x="17361" y="323"/>
                  </a:lnTo>
                  <a:cubicBezTo>
                    <a:pt x="13648" y="-102"/>
                    <a:pt x="9865" y="-102"/>
                    <a:pt x="6117" y="287"/>
                  </a:cubicBezTo>
                  <a:lnTo>
                    <a:pt x="6117" y="287"/>
                  </a:lnTo>
                  <a:close/>
                </a:path>
              </a:pathLst>
            </a:custGeom>
            <a:solidFill>
              <a:srgbClr val="FFFFFF"/>
            </a:solidFill>
            <a:ln w="3536"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BF31CBC5-A67D-2CC0-14C9-804DE7ACEA6B}"/>
                </a:ext>
              </a:extLst>
            </p:cNvPr>
            <p:cNvSpPr/>
            <p:nvPr/>
          </p:nvSpPr>
          <p:spPr>
            <a:xfrm>
              <a:off x="7460598" y="3203298"/>
              <a:ext cx="69128" cy="66794"/>
            </a:xfrm>
            <a:custGeom>
              <a:avLst/>
              <a:gdLst>
                <a:gd name="connsiteX0" fmla="*/ 69128 w 69128"/>
                <a:gd name="connsiteY0" fmla="*/ 0 h 66794"/>
                <a:gd name="connsiteX1" fmla="*/ 64850 w 69128"/>
                <a:gd name="connsiteY1" fmla="*/ 2900 h 66794"/>
                <a:gd name="connsiteX2" fmla="*/ 0 w 69128"/>
                <a:gd name="connsiteY2" fmla="*/ 66794 h 66794"/>
                <a:gd name="connsiteX3" fmla="*/ 69128 w 69128"/>
                <a:gd name="connsiteY3" fmla="*/ 0 h 66794"/>
                <a:gd name="connsiteX4" fmla="*/ 69128 w 69128"/>
                <a:gd name="connsiteY4" fmla="*/ 0 h 667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128" h="66794">
                  <a:moveTo>
                    <a:pt x="69128" y="0"/>
                  </a:moveTo>
                  <a:cubicBezTo>
                    <a:pt x="67608" y="778"/>
                    <a:pt x="66158" y="1697"/>
                    <a:pt x="64850" y="2900"/>
                  </a:cubicBezTo>
                  <a:cubicBezTo>
                    <a:pt x="29030" y="39072"/>
                    <a:pt x="10184" y="57459"/>
                    <a:pt x="0" y="66794"/>
                  </a:cubicBezTo>
                  <a:cubicBezTo>
                    <a:pt x="29242" y="52049"/>
                    <a:pt x="53429" y="28677"/>
                    <a:pt x="69128" y="0"/>
                  </a:cubicBezTo>
                  <a:lnTo>
                    <a:pt x="69128" y="0"/>
                  </a:lnTo>
                  <a:close/>
                </a:path>
              </a:pathLst>
            </a:custGeom>
            <a:solidFill>
              <a:srgbClr val="FFFFFF"/>
            </a:solidFill>
            <a:ln w="3536"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8B83B6EC-A2D6-6A5F-A4C7-0276B4E1EC3F}"/>
                </a:ext>
              </a:extLst>
            </p:cNvPr>
            <p:cNvSpPr/>
            <p:nvPr/>
          </p:nvSpPr>
          <p:spPr>
            <a:xfrm>
              <a:off x="7226906" y="2964833"/>
              <a:ext cx="322480" cy="312437"/>
            </a:xfrm>
            <a:custGeom>
              <a:avLst/>
              <a:gdLst>
                <a:gd name="connsiteX0" fmla="*/ 29172 w 322480"/>
                <a:gd name="connsiteY0" fmla="*/ 242885 h 312437"/>
                <a:gd name="connsiteX1" fmla="*/ 32814 w 322480"/>
                <a:gd name="connsiteY1" fmla="*/ 242885 h 312437"/>
                <a:gd name="connsiteX2" fmla="*/ 45331 w 322480"/>
                <a:gd name="connsiteY2" fmla="*/ 242885 h 312437"/>
                <a:gd name="connsiteX3" fmla="*/ 50529 w 322480"/>
                <a:gd name="connsiteY3" fmla="*/ 242885 h 312437"/>
                <a:gd name="connsiteX4" fmla="*/ 23620 w 322480"/>
                <a:gd name="connsiteY4" fmla="*/ 161240 h 312437"/>
                <a:gd name="connsiteX5" fmla="*/ 161275 w 322480"/>
                <a:gd name="connsiteY5" fmla="*/ 23585 h 312437"/>
                <a:gd name="connsiteX6" fmla="*/ 298931 w 322480"/>
                <a:gd name="connsiteY6" fmla="*/ 161240 h 312437"/>
                <a:gd name="connsiteX7" fmla="*/ 202010 w 322480"/>
                <a:gd name="connsiteY7" fmla="*/ 292743 h 312437"/>
                <a:gd name="connsiteX8" fmla="*/ 188502 w 322480"/>
                <a:gd name="connsiteY8" fmla="*/ 296986 h 312437"/>
                <a:gd name="connsiteX9" fmla="*/ 138398 w 322480"/>
                <a:gd name="connsiteY9" fmla="*/ 296986 h 312437"/>
                <a:gd name="connsiteX10" fmla="*/ 98194 w 322480"/>
                <a:gd name="connsiteY10" fmla="*/ 296986 h 312437"/>
                <a:gd name="connsiteX11" fmla="*/ 96391 w 322480"/>
                <a:gd name="connsiteY11" fmla="*/ 303421 h 312437"/>
                <a:gd name="connsiteX12" fmla="*/ 144091 w 322480"/>
                <a:gd name="connsiteY12" fmla="*/ 312438 h 312437"/>
                <a:gd name="connsiteX13" fmla="*/ 219619 w 322480"/>
                <a:gd name="connsiteY13" fmla="*/ 307240 h 312437"/>
                <a:gd name="connsiteX14" fmla="*/ 293025 w 322480"/>
                <a:gd name="connsiteY14" fmla="*/ 235707 h 312437"/>
                <a:gd name="connsiteX15" fmla="*/ 307629 w 322480"/>
                <a:gd name="connsiteY15" fmla="*/ 228777 h 312437"/>
                <a:gd name="connsiteX16" fmla="*/ 322480 w 322480"/>
                <a:gd name="connsiteY16" fmla="*/ 161240 h 312437"/>
                <a:gd name="connsiteX17" fmla="*/ 161240 w 322480"/>
                <a:gd name="connsiteY17" fmla="*/ 0 h 312437"/>
                <a:gd name="connsiteX18" fmla="*/ 0 w 322480"/>
                <a:gd name="connsiteY18" fmla="*/ 161240 h 312437"/>
                <a:gd name="connsiteX19" fmla="*/ 22807 w 322480"/>
                <a:gd name="connsiteY19" fmla="*/ 243805 h 312437"/>
                <a:gd name="connsiteX20" fmla="*/ 29172 w 322480"/>
                <a:gd name="connsiteY20" fmla="*/ 242885 h 312437"/>
                <a:gd name="connsiteX21" fmla="*/ 29172 w 322480"/>
                <a:gd name="connsiteY21" fmla="*/ 242885 h 312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2480" h="312437">
                  <a:moveTo>
                    <a:pt x="29172" y="242885"/>
                  </a:moveTo>
                  <a:lnTo>
                    <a:pt x="32814" y="242885"/>
                  </a:lnTo>
                  <a:cubicBezTo>
                    <a:pt x="36951" y="242426"/>
                    <a:pt x="41159" y="242461"/>
                    <a:pt x="45331" y="242885"/>
                  </a:cubicBezTo>
                  <a:lnTo>
                    <a:pt x="50529" y="242885"/>
                  </a:lnTo>
                  <a:cubicBezTo>
                    <a:pt x="33627" y="220043"/>
                    <a:pt x="23620" y="191791"/>
                    <a:pt x="23620" y="161240"/>
                  </a:cubicBezTo>
                  <a:cubicBezTo>
                    <a:pt x="23620" y="85358"/>
                    <a:pt x="85358" y="23585"/>
                    <a:pt x="161275" y="23585"/>
                  </a:cubicBezTo>
                  <a:cubicBezTo>
                    <a:pt x="237157" y="23585"/>
                    <a:pt x="298931" y="85323"/>
                    <a:pt x="298931" y="161240"/>
                  </a:cubicBezTo>
                  <a:cubicBezTo>
                    <a:pt x="298931" y="222978"/>
                    <a:pt x="258090" y="275345"/>
                    <a:pt x="202010" y="292743"/>
                  </a:cubicBezTo>
                  <a:cubicBezTo>
                    <a:pt x="198085" y="295395"/>
                    <a:pt x="193488" y="296986"/>
                    <a:pt x="188502" y="296986"/>
                  </a:cubicBezTo>
                  <a:cubicBezTo>
                    <a:pt x="188502" y="296986"/>
                    <a:pt x="188502" y="296986"/>
                    <a:pt x="138398" y="296986"/>
                  </a:cubicBezTo>
                  <a:lnTo>
                    <a:pt x="98194" y="296986"/>
                  </a:lnTo>
                  <a:cubicBezTo>
                    <a:pt x="96709" y="299107"/>
                    <a:pt x="95578" y="301582"/>
                    <a:pt x="96391" y="303421"/>
                  </a:cubicBezTo>
                  <a:cubicBezTo>
                    <a:pt x="97416" y="305543"/>
                    <a:pt x="103816" y="312438"/>
                    <a:pt x="144091" y="312438"/>
                  </a:cubicBezTo>
                  <a:cubicBezTo>
                    <a:pt x="176692" y="312438"/>
                    <a:pt x="214208" y="307912"/>
                    <a:pt x="219619" y="307240"/>
                  </a:cubicBezTo>
                  <a:cubicBezTo>
                    <a:pt x="225842" y="302855"/>
                    <a:pt x="267566" y="261414"/>
                    <a:pt x="293025" y="235707"/>
                  </a:cubicBezTo>
                  <a:cubicBezTo>
                    <a:pt x="297233" y="231818"/>
                    <a:pt x="302325" y="229449"/>
                    <a:pt x="307629" y="228777"/>
                  </a:cubicBezTo>
                  <a:cubicBezTo>
                    <a:pt x="317141" y="208198"/>
                    <a:pt x="322480" y="185355"/>
                    <a:pt x="322480" y="161240"/>
                  </a:cubicBezTo>
                  <a:cubicBezTo>
                    <a:pt x="322480" y="72310"/>
                    <a:pt x="250134" y="0"/>
                    <a:pt x="161240" y="0"/>
                  </a:cubicBezTo>
                  <a:cubicBezTo>
                    <a:pt x="72346" y="0"/>
                    <a:pt x="0" y="72346"/>
                    <a:pt x="0" y="161240"/>
                  </a:cubicBezTo>
                  <a:cubicBezTo>
                    <a:pt x="0" y="191402"/>
                    <a:pt x="8345" y="219654"/>
                    <a:pt x="22807" y="243805"/>
                  </a:cubicBezTo>
                  <a:cubicBezTo>
                    <a:pt x="24928" y="243239"/>
                    <a:pt x="27050" y="242885"/>
                    <a:pt x="29172" y="242885"/>
                  </a:cubicBezTo>
                  <a:lnTo>
                    <a:pt x="29172" y="242885"/>
                  </a:lnTo>
                  <a:close/>
                </a:path>
              </a:pathLst>
            </a:custGeom>
            <a:solidFill>
              <a:srgbClr val="FFFFFF"/>
            </a:solidFill>
            <a:ln w="3536"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886EB112-4238-5EC3-1B48-0956D46F5CF0}"/>
                </a:ext>
              </a:extLst>
            </p:cNvPr>
            <p:cNvSpPr/>
            <p:nvPr/>
          </p:nvSpPr>
          <p:spPr>
            <a:xfrm>
              <a:off x="7360601" y="3281797"/>
              <a:ext cx="69517" cy="5551"/>
            </a:xfrm>
            <a:custGeom>
              <a:avLst/>
              <a:gdLst>
                <a:gd name="connsiteX0" fmla="*/ 10467 w 69517"/>
                <a:gd name="connsiteY0" fmla="*/ 3324 h 5551"/>
                <a:gd name="connsiteX1" fmla="*/ 0 w 69517"/>
                <a:gd name="connsiteY1" fmla="*/ 3147 h 5551"/>
                <a:gd name="connsiteX2" fmla="*/ 27616 w 69517"/>
                <a:gd name="connsiteY2" fmla="*/ 5551 h 5551"/>
                <a:gd name="connsiteX3" fmla="*/ 69518 w 69517"/>
                <a:gd name="connsiteY3" fmla="*/ 0 h 5551"/>
                <a:gd name="connsiteX4" fmla="*/ 10467 w 69517"/>
                <a:gd name="connsiteY4" fmla="*/ 3324 h 5551"/>
                <a:gd name="connsiteX5" fmla="*/ 10467 w 69517"/>
                <a:gd name="connsiteY5" fmla="*/ 3324 h 5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517" h="5551">
                  <a:moveTo>
                    <a:pt x="10467" y="3324"/>
                  </a:moveTo>
                  <a:cubicBezTo>
                    <a:pt x="6719" y="3324"/>
                    <a:pt x="3254" y="3253"/>
                    <a:pt x="0" y="3147"/>
                  </a:cubicBezTo>
                  <a:cubicBezTo>
                    <a:pt x="8981" y="4703"/>
                    <a:pt x="18175" y="5551"/>
                    <a:pt x="27616" y="5551"/>
                  </a:cubicBezTo>
                  <a:cubicBezTo>
                    <a:pt x="42114" y="5551"/>
                    <a:pt x="56152" y="3571"/>
                    <a:pt x="69518" y="0"/>
                  </a:cubicBezTo>
                  <a:cubicBezTo>
                    <a:pt x="54171" y="1485"/>
                    <a:pt x="31364" y="3324"/>
                    <a:pt x="10467" y="3324"/>
                  </a:cubicBezTo>
                  <a:lnTo>
                    <a:pt x="10467" y="3324"/>
                  </a:lnTo>
                  <a:close/>
                </a:path>
              </a:pathLst>
            </a:custGeom>
            <a:solidFill>
              <a:srgbClr val="FFFFFF"/>
            </a:solidFill>
            <a:ln w="3536"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CD608E8B-25E1-B18F-DE2E-D655C4416B52}"/>
                </a:ext>
              </a:extLst>
            </p:cNvPr>
            <p:cNvSpPr/>
            <p:nvPr/>
          </p:nvSpPr>
          <p:spPr>
            <a:xfrm>
              <a:off x="7263115" y="3000193"/>
              <a:ext cx="251335" cy="240339"/>
            </a:xfrm>
            <a:custGeom>
              <a:avLst/>
              <a:gdLst>
                <a:gd name="connsiteX0" fmla="*/ 41087 w 251335"/>
                <a:gd name="connsiteY0" fmla="*/ 207526 h 240339"/>
                <a:gd name="connsiteX1" fmla="*/ 7885 w 251335"/>
                <a:gd name="connsiteY1" fmla="*/ 125668 h 240339"/>
                <a:gd name="connsiteX2" fmla="*/ 125668 w 251335"/>
                <a:gd name="connsiteY2" fmla="*/ 7885 h 240339"/>
                <a:gd name="connsiteX3" fmla="*/ 243451 w 251335"/>
                <a:gd name="connsiteY3" fmla="*/ 125668 h 240339"/>
                <a:gd name="connsiteX4" fmla="*/ 177399 w 251335"/>
                <a:gd name="connsiteY4" fmla="*/ 231464 h 240339"/>
                <a:gd name="connsiteX5" fmla="*/ 177576 w 251335"/>
                <a:gd name="connsiteY5" fmla="*/ 234540 h 240339"/>
                <a:gd name="connsiteX6" fmla="*/ 176975 w 251335"/>
                <a:gd name="connsiteY6" fmla="*/ 240340 h 240339"/>
                <a:gd name="connsiteX7" fmla="*/ 251336 w 251335"/>
                <a:gd name="connsiteY7" fmla="*/ 125668 h 240339"/>
                <a:gd name="connsiteX8" fmla="*/ 125668 w 251335"/>
                <a:gd name="connsiteY8" fmla="*/ 0 h 240339"/>
                <a:gd name="connsiteX9" fmla="*/ 0 w 251335"/>
                <a:gd name="connsiteY9" fmla="*/ 125668 h 240339"/>
                <a:gd name="connsiteX10" fmla="*/ 30444 w 251335"/>
                <a:gd name="connsiteY10" fmla="*/ 207526 h 240339"/>
                <a:gd name="connsiteX11" fmla="*/ 41087 w 251335"/>
                <a:gd name="connsiteY11" fmla="*/ 207526 h 240339"/>
                <a:gd name="connsiteX12" fmla="*/ 41087 w 251335"/>
                <a:gd name="connsiteY12" fmla="*/ 207526 h 240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51335" h="240339">
                  <a:moveTo>
                    <a:pt x="41087" y="207526"/>
                  </a:moveTo>
                  <a:cubicBezTo>
                    <a:pt x="20543" y="186310"/>
                    <a:pt x="7885" y="157457"/>
                    <a:pt x="7885" y="125668"/>
                  </a:cubicBezTo>
                  <a:cubicBezTo>
                    <a:pt x="7885" y="60713"/>
                    <a:pt x="60748" y="7885"/>
                    <a:pt x="125668" y="7885"/>
                  </a:cubicBezTo>
                  <a:cubicBezTo>
                    <a:pt x="190623" y="7885"/>
                    <a:pt x="243451" y="60713"/>
                    <a:pt x="243451" y="125668"/>
                  </a:cubicBezTo>
                  <a:cubicBezTo>
                    <a:pt x="243451" y="172060"/>
                    <a:pt x="216472" y="212299"/>
                    <a:pt x="177399" y="231464"/>
                  </a:cubicBezTo>
                  <a:cubicBezTo>
                    <a:pt x="177470" y="232490"/>
                    <a:pt x="177576" y="233515"/>
                    <a:pt x="177576" y="234540"/>
                  </a:cubicBezTo>
                  <a:cubicBezTo>
                    <a:pt x="177576" y="236521"/>
                    <a:pt x="177328" y="238465"/>
                    <a:pt x="176975" y="240340"/>
                  </a:cubicBezTo>
                  <a:cubicBezTo>
                    <a:pt x="220750" y="220680"/>
                    <a:pt x="251336" y="176692"/>
                    <a:pt x="251336" y="125668"/>
                  </a:cubicBezTo>
                  <a:cubicBezTo>
                    <a:pt x="251336" y="56363"/>
                    <a:pt x="194973" y="0"/>
                    <a:pt x="125668" y="0"/>
                  </a:cubicBezTo>
                  <a:cubicBezTo>
                    <a:pt x="56363" y="0"/>
                    <a:pt x="0" y="56363"/>
                    <a:pt x="0" y="125668"/>
                  </a:cubicBezTo>
                  <a:cubicBezTo>
                    <a:pt x="0" y="156926"/>
                    <a:pt x="11492" y="185497"/>
                    <a:pt x="30444" y="207526"/>
                  </a:cubicBezTo>
                  <a:lnTo>
                    <a:pt x="41087" y="207526"/>
                  </a:lnTo>
                  <a:lnTo>
                    <a:pt x="41087" y="207526"/>
                  </a:lnTo>
                  <a:close/>
                </a:path>
              </a:pathLst>
            </a:custGeom>
            <a:solidFill>
              <a:srgbClr val="FFFFFF"/>
            </a:solidFill>
            <a:ln w="3536"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94766994-0EFF-CAB2-E8F1-CC680D6F2A86}"/>
                </a:ext>
              </a:extLst>
            </p:cNvPr>
            <p:cNvSpPr/>
            <p:nvPr/>
          </p:nvSpPr>
          <p:spPr>
            <a:xfrm>
              <a:off x="7327363" y="3033537"/>
              <a:ext cx="114176" cy="174146"/>
            </a:xfrm>
            <a:custGeom>
              <a:avLst/>
              <a:gdLst>
                <a:gd name="connsiteX0" fmla="*/ 33627 w 114176"/>
                <a:gd name="connsiteY0" fmla="*/ 38401 h 174146"/>
                <a:gd name="connsiteX1" fmla="*/ 51165 w 114176"/>
                <a:gd name="connsiteY1" fmla="*/ 33132 h 174146"/>
                <a:gd name="connsiteX2" fmla="*/ 53146 w 114176"/>
                <a:gd name="connsiteY2" fmla="*/ 33097 h 174146"/>
                <a:gd name="connsiteX3" fmla="*/ 53146 w 114176"/>
                <a:gd name="connsiteY3" fmla="*/ 75245 h 174146"/>
                <a:gd name="connsiteX4" fmla="*/ 50918 w 114176"/>
                <a:gd name="connsiteY4" fmla="*/ 74962 h 174146"/>
                <a:gd name="connsiteX5" fmla="*/ 26166 w 114176"/>
                <a:gd name="connsiteY5" fmla="*/ 54171 h 174146"/>
                <a:gd name="connsiteX6" fmla="*/ 33627 w 114176"/>
                <a:gd name="connsiteY6" fmla="*/ 38401 h 174146"/>
                <a:gd name="connsiteX7" fmla="*/ 33627 w 114176"/>
                <a:gd name="connsiteY7" fmla="*/ 38401 h 174146"/>
                <a:gd name="connsiteX8" fmla="*/ 64425 w 114176"/>
                <a:gd name="connsiteY8" fmla="*/ 99856 h 174146"/>
                <a:gd name="connsiteX9" fmla="*/ 66759 w 114176"/>
                <a:gd name="connsiteY9" fmla="*/ 100280 h 174146"/>
                <a:gd name="connsiteX10" fmla="*/ 93314 w 114176"/>
                <a:gd name="connsiteY10" fmla="*/ 123299 h 174146"/>
                <a:gd name="connsiteX11" fmla="*/ 85464 w 114176"/>
                <a:gd name="connsiteY11" fmla="*/ 140696 h 174146"/>
                <a:gd name="connsiteX12" fmla="*/ 66441 w 114176"/>
                <a:gd name="connsiteY12" fmla="*/ 147379 h 174146"/>
                <a:gd name="connsiteX13" fmla="*/ 64461 w 114176"/>
                <a:gd name="connsiteY13" fmla="*/ 147379 h 174146"/>
                <a:gd name="connsiteX14" fmla="*/ 64461 w 114176"/>
                <a:gd name="connsiteY14" fmla="*/ 99856 h 174146"/>
                <a:gd name="connsiteX15" fmla="*/ 64425 w 114176"/>
                <a:gd name="connsiteY15" fmla="*/ 99856 h 174146"/>
                <a:gd name="connsiteX16" fmla="*/ 5198 w 114176"/>
                <a:gd name="connsiteY16" fmla="*/ 58237 h 174146"/>
                <a:gd name="connsiteX17" fmla="*/ 13755 w 114176"/>
                <a:gd name="connsiteY17" fmla="*/ 82176 h 174146"/>
                <a:gd name="connsiteX18" fmla="*/ 51625 w 114176"/>
                <a:gd name="connsiteY18" fmla="*/ 98972 h 174146"/>
                <a:gd name="connsiteX19" fmla="*/ 53146 w 114176"/>
                <a:gd name="connsiteY19" fmla="*/ 99325 h 174146"/>
                <a:gd name="connsiteX20" fmla="*/ 53146 w 114176"/>
                <a:gd name="connsiteY20" fmla="*/ 147591 h 174146"/>
                <a:gd name="connsiteX21" fmla="*/ 51024 w 114176"/>
                <a:gd name="connsiteY21" fmla="*/ 147414 h 174146"/>
                <a:gd name="connsiteX22" fmla="*/ 20367 w 114176"/>
                <a:gd name="connsiteY22" fmla="*/ 122168 h 174146"/>
                <a:gd name="connsiteX23" fmla="*/ 0 w 114176"/>
                <a:gd name="connsiteY23" fmla="*/ 126906 h 174146"/>
                <a:gd name="connsiteX24" fmla="*/ 51342 w 114176"/>
                <a:gd name="connsiteY24" fmla="*/ 164140 h 174146"/>
                <a:gd name="connsiteX25" fmla="*/ 53146 w 114176"/>
                <a:gd name="connsiteY25" fmla="*/ 164281 h 174146"/>
                <a:gd name="connsiteX26" fmla="*/ 53146 w 114176"/>
                <a:gd name="connsiteY26" fmla="*/ 174146 h 174146"/>
                <a:gd name="connsiteX27" fmla="*/ 64425 w 114176"/>
                <a:gd name="connsiteY27" fmla="*/ 174146 h 174146"/>
                <a:gd name="connsiteX28" fmla="*/ 64425 w 114176"/>
                <a:gd name="connsiteY28" fmla="*/ 164281 h 174146"/>
                <a:gd name="connsiteX29" fmla="*/ 66229 w 114176"/>
                <a:gd name="connsiteY29" fmla="*/ 164140 h 174146"/>
                <a:gd name="connsiteX30" fmla="*/ 102048 w 114176"/>
                <a:gd name="connsiteY30" fmla="*/ 150137 h 174146"/>
                <a:gd name="connsiteX31" fmla="*/ 114176 w 114176"/>
                <a:gd name="connsiteY31" fmla="*/ 120400 h 174146"/>
                <a:gd name="connsiteX32" fmla="*/ 108342 w 114176"/>
                <a:gd name="connsiteY32" fmla="*/ 98406 h 174146"/>
                <a:gd name="connsiteX33" fmla="*/ 95400 w 114176"/>
                <a:gd name="connsiteY33" fmla="*/ 85959 h 174146"/>
                <a:gd name="connsiteX34" fmla="*/ 65875 w 114176"/>
                <a:gd name="connsiteY34" fmla="*/ 76342 h 174146"/>
                <a:gd name="connsiteX35" fmla="*/ 64425 w 114176"/>
                <a:gd name="connsiteY35" fmla="*/ 75953 h 174146"/>
                <a:gd name="connsiteX36" fmla="*/ 64425 w 114176"/>
                <a:gd name="connsiteY36" fmla="*/ 32920 h 174146"/>
                <a:gd name="connsiteX37" fmla="*/ 66547 w 114176"/>
                <a:gd name="connsiteY37" fmla="*/ 33097 h 174146"/>
                <a:gd name="connsiteX38" fmla="*/ 89106 w 114176"/>
                <a:gd name="connsiteY38" fmla="*/ 51519 h 174146"/>
                <a:gd name="connsiteX39" fmla="*/ 108201 w 114176"/>
                <a:gd name="connsiteY39" fmla="*/ 47453 h 174146"/>
                <a:gd name="connsiteX40" fmla="*/ 66158 w 114176"/>
                <a:gd name="connsiteY40" fmla="*/ 16230 h 174146"/>
                <a:gd name="connsiteX41" fmla="*/ 64425 w 114176"/>
                <a:gd name="connsiteY41" fmla="*/ 16018 h 174146"/>
                <a:gd name="connsiteX42" fmla="*/ 64425 w 114176"/>
                <a:gd name="connsiteY42" fmla="*/ 0 h 174146"/>
                <a:gd name="connsiteX43" fmla="*/ 53146 w 114176"/>
                <a:gd name="connsiteY43" fmla="*/ 0 h 174146"/>
                <a:gd name="connsiteX44" fmla="*/ 53146 w 114176"/>
                <a:gd name="connsiteY44" fmla="*/ 16018 h 174146"/>
                <a:gd name="connsiteX45" fmla="*/ 51413 w 114176"/>
                <a:gd name="connsiteY45" fmla="*/ 16230 h 174146"/>
                <a:gd name="connsiteX46" fmla="*/ 5198 w 114176"/>
                <a:gd name="connsiteY46" fmla="*/ 58237 h 174146"/>
                <a:gd name="connsiteX47" fmla="*/ 5198 w 114176"/>
                <a:gd name="connsiteY47" fmla="*/ 58237 h 174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14176" h="174146">
                  <a:moveTo>
                    <a:pt x="33627" y="38401"/>
                  </a:moveTo>
                  <a:cubicBezTo>
                    <a:pt x="38330" y="34971"/>
                    <a:pt x="44235" y="33203"/>
                    <a:pt x="51165" y="33132"/>
                  </a:cubicBezTo>
                  <a:lnTo>
                    <a:pt x="53146" y="33097"/>
                  </a:lnTo>
                  <a:lnTo>
                    <a:pt x="53146" y="75245"/>
                  </a:lnTo>
                  <a:lnTo>
                    <a:pt x="50918" y="74962"/>
                  </a:lnTo>
                  <a:cubicBezTo>
                    <a:pt x="34511" y="72806"/>
                    <a:pt x="26166" y="65804"/>
                    <a:pt x="26166" y="54171"/>
                  </a:cubicBezTo>
                  <a:cubicBezTo>
                    <a:pt x="26166" y="47276"/>
                    <a:pt x="28712" y="41972"/>
                    <a:pt x="33627" y="38401"/>
                  </a:cubicBezTo>
                  <a:lnTo>
                    <a:pt x="33627" y="38401"/>
                  </a:lnTo>
                  <a:close/>
                  <a:moveTo>
                    <a:pt x="64425" y="99856"/>
                  </a:moveTo>
                  <a:lnTo>
                    <a:pt x="66759" y="100280"/>
                  </a:lnTo>
                  <a:cubicBezTo>
                    <a:pt x="84368" y="103533"/>
                    <a:pt x="93314" y="111312"/>
                    <a:pt x="93314" y="123299"/>
                  </a:cubicBezTo>
                  <a:cubicBezTo>
                    <a:pt x="93314" y="130442"/>
                    <a:pt x="90662" y="136276"/>
                    <a:pt x="85464" y="140696"/>
                  </a:cubicBezTo>
                  <a:cubicBezTo>
                    <a:pt x="80337" y="145045"/>
                    <a:pt x="73972" y="147273"/>
                    <a:pt x="66441" y="147379"/>
                  </a:cubicBezTo>
                  <a:lnTo>
                    <a:pt x="64461" y="147379"/>
                  </a:lnTo>
                  <a:lnTo>
                    <a:pt x="64461" y="99856"/>
                  </a:lnTo>
                  <a:lnTo>
                    <a:pt x="64425" y="99856"/>
                  </a:lnTo>
                  <a:close/>
                  <a:moveTo>
                    <a:pt x="5198" y="58237"/>
                  </a:moveTo>
                  <a:cubicBezTo>
                    <a:pt x="5198" y="67502"/>
                    <a:pt x="8062" y="75564"/>
                    <a:pt x="13755" y="82176"/>
                  </a:cubicBezTo>
                  <a:cubicBezTo>
                    <a:pt x="19448" y="88824"/>
                    <a:pt x="32213" y="94481"/>
                    <a:pt x="51625" y="98972"/>
                  </a:cubicBezTo>
                  <a:lnTo>
                    <a:pt x="53146" y="99325"/>
                  </a:lnTo>
                  <a:lnTo>
                    <a:pt x="53146" y="147591"/>
                  </a:lnTo>
                  <a:lnTo>
                    <a:pt x="51024" y="147414"/>
                  </a:lnTo>
                  <a:cubicBezTo>
                    <a:pt x="35501" y="146212"/>
                    <a:pt x="25212" y="137726"/>
                    <a:pt x="20367" y="122168"/>
                  </a:cubicBezTo>
                  <a:lnTo>
                    <a:pt x="0" y="126906"/>
                  </a:lnTo>
                  <a:cubicBezTo>
                    <a:pt x="7921" y="149748"/>
                    <a:pt x="24752" y="161912"/>
                    <a:pt x="51342" y="164140"/>
                  </a:cubicBezTo>
                  <a:lnTo>
                    <a:pt x="53146" y="164281"/>
                  </a:lnTo>
                  <a:lnTo>
                    <a:pt x="53146" y="174146"/>
                  </a:lnTo>
                  <a:lnTo>
                    <a:pt x="64425" y="174146"/>
                  </a:lnTo>
                  <a:lnTo>
                    <a:pt x="64425" y="164281"/>
                  </a:lnTo>
                  <a:lnTo>
                    <a:pt x="66229" y="164140"/>
                  </a:lnTo>
                  <a:cubicBezTo>
                    <a:pt x="81893" y="162760"/>
                    <a:pt x="93951" y="158058"/>
                    <a:pt x="102048" y="150137"/>
                  </a:cubicBezTo>
                  <a:cubicBezTo>
                    <a:pt x="110110" y="142287"/>
                    <a:pt x="114176" y="132281"/>
                    <a:pt x="114176" y="120400"/>
                  </a:cubicBezTo>
                  <a:cubicBezTo>
                    <a:pt x="114176" y="112020"/>
                    <a:pt x="112231" y="104629"/>
                    <a:pt x="108342" y="98406"/>
                  </a:cubicBezTo>
                  <a:cubicBezTo>
                    <a:pt x="104452" y="92218"/>
                    <a:pt x="100103" y="88046"/>
                    <a:pt x="95400" y="85959"/>
                  </a:cubicBezTo>
                  <a:cubicBezTo>
                    <a:pt x="90379" y="83732"/>
                    <a:pt x="80443" y="80514"/>
                    <a:pt x="65875" y="76342"/>
                  </a:cubicBezTo>
                  <a:lnTo>
                    <a:pt x="64425" y="75953"/>
                  </a:lnTo>
                  <a:lnTo>
                    <a:pt x="64425" y="32920"/>
                  </a:lnTo>
                  <a:lnTo>
                    <a:pt x="66547" y="33097"/>
                  </a:lnTo>
                  <a:cubicBezTo>
                    <a:pt x="77226" y="34016"/>
                    <a:pt x="84792" y="40239"/>
                    <a:pt x="89106" y="51519"/>
                  </a:cubicBezTo>
                  <a:lnTo>
                    <a:pt x="108201" y="47453"/>
                  </a:lnTo>
                  <a:cubicBezTo>
                    <a:pt x="101871" y="29278"/>
                    <a:pt x="88081" y="19059"/>
                    <a:pt x="66158" y="16230"/>
                  </a:cubicBezTo>
                  <a:lnTo>
                    <a:pt x="64425" y="16018"/>
                  </a:lnTo>
                  <a:lnTo>
                    <a:pt x="64425" y="0"/>
                  </a:lnTo>
                  <a:lnTo>
                    <a:pt x="53146" y="0"/>
                  </a:lnTo>
                  <a:lnTo>
                    <a:pt x="53146" y="16018"/>
                  </a:lnTo>
                  <a:lnTo>
                    <a:pt x="51413" y="16230"/>
                  </a:lnTo>
                  <a:cubicBezTo>
                    <a:pt x="20296" y="20084"/>
                    <a:pt x="5198" y="33804"/>
                    <a:pt x="5198" y="58237"/>
                  </a:cubicBezTo>
                  <a:lnTo>
                    <a:pt x="5198" y="58237"/>
                  </a:lnTo>
                  <a:close/>
                </a:path>
              </a:pathLst>
            </a:custGeom>
            <a:solidFill>
              <a:srgbClr val="FFFFFF"/>
            </a:solidFill>
            <a:ln w="3536" cap="flat">
              <a:noFill/>
              <a:prstDash val="solid"/>
              <a:miter/>
            </a:ln>
          </p:spPr>
          <p:txBody>
            <a:bodyPr rtlCol="0" anchor="ctr"/>
            <a:lstStyle/>
            <a:p>
              <a:endParaRPr lang="en-US"/>
            </a:p>
          </p:txBody>
        </p:sp>
      </p:grpSp>
      <p:sp>
        <p:nvSpPr>
          <p:cNvPr id="100" name="Freeform: Shape 99">
            <a:extLst>
              <a:ext uri="{FF2B5EF4-FFF2-40B4-BE49-F238E27FC236}">
                <a16:creationId xmlns:a16="http://schemas.microsoft.com/office/drawing/2014/main" id="{6D9D24EC-7580-5C7A-F54A-1E8E879F27AB}"/>
              </a:ext>
            </a:extLst>
          </p:cNvPr>
          <p:cNvSpPr/>
          <p:nvPr/>
        </p:nvSpPr>
        <p:spPr>
          <a:xfrm>
            <a:off x="4932766" y="4969051"/>
            <a:ext cx="772996" cy="772961"/>
          </a:xfrm>
          <a:custGeom>
            <a:avLst/>
            <a:gdLst>
              <a:gd name="connsiteX0" fmla="*/ 772997 w 772996"/>
              <a:gd name="connsiteY0" fmla="*/ 386481 h 772961"/>
              <a:gd name="connsiteX1" fmla="*/ 386516 w 772996"/>
              <a:gd name="connsiteY1" fmla="*/ 772962 h 772961"/>
              <a:gd name="connsiteX2" fmla="*/ 0 w 772996"/>
              <a:gd name="connsiteY2" fmla="*/ 386481 h 772961"/>
              <a:gd name="connsiteX3" fmla="*/ 386516 w 772996"/>
              <a:gd name="connsiteY3" fmla="*/ 0 h 772961"/>
              <a:gd name="connsiteX4" fmla="*/ 772997 w 772996"/>
              <a:gd name="connsiteY4" fmla="*/ 386481 h 772961"/>
              <a:gd name="connsiteX5" fmla="*/ 772997 w 772996"/>
              <a:gd name="connsiteY5" fmla="*/ 386481 h 772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2996" h="772961">
                <a:moveTo>
                  <a:pt x="772997" y="386481"/>
                </a:moveTo>
                <a:cubicBezTo>
                  <a:pt x="772997" y="599947"/>
                  <a:pt x="599947" y="772962"/>
                  <a:pt x="386516" y="772962"/>
                </a:cubicBezTo>
                <a:cubicBezTo>
                  <a:pt x="173050" y="772962"/>
                  <a:pt x="0" y="599912"/>
                  <a:pt x="0" y="386481"/>
                </a:cubicBezTo>
                <a:cubicBezTo>
                  <a:pt x="0" y="173015"/>
                  <a:pt x="173050" y="0"/>
                  <a:pt x="386516" y="0"/>
                </a:cubicBezTo>
                <a:cubicBezTo>
                  <a:pt x="599947" y="0"/>
                  <a:pt x="772997" y="173050"/>
                  <a:pt x="772997" y="386481"/>
                </a:cubicBezTo>
                <a:lnTo>
                  <a:pt x="772997" y="386481"/>
                </a:lnTo>
                <a:close/>
              </a:path>
            </a:pathLst>
          </a:custGeom>
          <a:solidFill>
            <a:srgbClr val="5359A6"/>
          </a:solidFill>
          <a:ln w="3536" cap="flat">
            <a:noFill/>
            <a:prstDash val="solid"/>
            <a:miter/>
          </a:ln>
        </p:spPr>
        <p:txBody>
          <a:bodyPr rtlCol="0" anchor="ctr"/>
          <a:lstStyle/>
          <a:p>
            <a:endParaRPr lang="en-US"/>
          </a:p>
        </p:txBody>
      </p:sp>
      <p:grpSp>
        <p:nvGrpSpPr>
          <p:cNvPr id="101" name="Graphic 36">
            <a:extLst>
              <a:ext uri="{FF2B5EF4-FFF2-40B4-BE49-F238E27FC236}">
                <a16:creationId xmlns:a16="http://schemas.microsoft.com/office/drawing/2014/main" id="{656F0750-D9B9-9891-EA28-821D8CBD284D}"/>
              </a:ext>
            </a:extLst>
          </p:cNvPr>
          <p:cNvGrpSpPr/>
          <p:nvPr/>
        </p:nvGrpSpPr>
        <p:grpSpPr>
          <a:xfrm>
            <a:off x="5169817" y="5138459"/>
            <a:ext cx="361679" cy="431493"/>
            <a:chOff x="4446968" y="4905228"/>
            <a:chExt cx="361679" cy="431493"/>
          </a:xfrm>
          <a:solidFill>
            <a:srgbClr val="FFFFFF"/>
          </a:solidFill>
        </p:grpSpPr>
        <p:sp>
          <p:nvSpPr>
            <p:cNvPr id="102" name="Freeform: Shape 101">
              <a:extLst>
                <a:ext uri="{FF2B5EF4-FFF2-40B4-BE49-F238E27FC236}">
                  <a16:creationId xmlns:a16="http://schemas.microsoft.com/office/drawing/2014/main" id="{08E793ED-B88F-99C8-B239-67C6E031CE17}"/>
                </a:ext>
              </a:extLst>
            </p:cNvPr>
            <p:cNvSpPr/>
            <p:nvPr/>
          </p:nvSpPr>
          <p:spPr>
            <a:xfrm>
              <a:off x="4446968" y="4905228"/>
              <a:ext cx="272587" cy="431493"/>
            </a:xfrm>
            <a:custGeom>
              <a:avLst/>
              <a:gdLst>
                <a:gd name="connsiteX0" fmla="*/ 135251 w 272587"/>
                <a:gd name="connsiteY0" fmla="*/ 373009 h 431493"/>
                <a:gd name="connsiteX1" fmla="*/ 159684 w 272587"/>
                <a:gd name="connsiteY1" fmla="*/ 397124 h 431493"/>
                <a:gd name="connsiteX2" fmla="*/ 135251 w 272587"/>
                <a:gd name="connsiteY2" fmla="*/ 421239 h 431493"/>
                <a:gd name="connsiteX3" fmla="*/ 110817 w 272587"/>
                <a:gd name="connsiteY3" fmla="*/ 397124 h 431493"/>
                <a:gd name="connsiteX4" fmla="*/ 135251 w 272587"/>
                <a:gd name="connsiteY4" fmla="*/ 373009 h 431493"/>
                <a:gd name="connsiteX5" fmla="*/ 135251 w 272587"/>
                <a:gd name="connsiteY5" fmla="*/ 373009 h 431493"/>
                <a:gd name="connsiteX6" fmla="*/ 22559 w 272587"/>
                <a:gd name="connsiteY6" fmla="*/ 34758 h 431493"/>
                <a:gd name="connsiteX7" fmla="*/ 250063 w 272587"/>
                <a:gd name="connsiteY7" fmla="*/ 34758 h 431493"/>
                <a:gd name="connsiteX8" fmla="*/ 250063 w 272587"/>
                <a:gd name="connsiteY8" fmla="*/ 166756 h 431493"/>
                <a:gd name="connsiteX9" fmla="*/ 272587 w 272587"/>
                <a:gd name="connsiteY9" fmla="*/ 166756 h 431493"/>
                <a:gd name="connsiteX10" fmla="*/ 272587 w 272587"/>
                <a:gd name="connsiteY10" fmla="*/ 21852 h 431493"/>
                <a:gd name="connsiteX11" fmla="*/ 254236 w 272587"/>
                <a:gd name="connsiteY11" fmla="*/ 0 h 431493"/>
                <a:gd name="connsiteX12" fmla="*/ 18351 w 272587"/>
                <a:gd name="connsiteY12" fmla="*/ 0 h 431493"/>
                <a:gd name="connsiteX13" fmla="*/ 0 w 272587"/>
                <a:gd name="connsiteY13" fmla="*/ 21852 h 431493"/>
                <a:gd name="connsiteX14" fmla="*/ 0 w 272587"/>
                <a:gd name="connsiteY14" fmla="*/ 409677 h 431493"/>
                <a:gd name="connsiteX15" fmla="*/ 18351 w 272587"/>
                <a:gd name="connsiteY15" fmla="*/ 431494 h 431493"/>
                <a:gd name="connsiteX16" fmla="*/ 254236 w 272587"/>
                <a:gd name="connsiteY16" fmla="*/ 431494 h 431493"/>
                <a:gd name="connsiteX17" fmla="*/ 272587 w 272587"/>
                <a:gd name="connsiteY17" fmla="*/ 409677 h 431493"/>
                <a:gd name="connsiteX18" fmla="*/ 272587 w 272587"/>
                <a:gd name="connsiteY18" fmla="*/ 363957 h 431493"/>
                <a:gd name="connsiteX19" fmla="*/ 22559 w 272587"/>
                <a:gd name="connsiteY19" fmla="*/ 364240 h 431493"/>
                <a:gd name="connsiteX20" fmla="*/ 22559 w 272587"/>
                <a:gd name="connsiteY20" fmla="*/ 34758 h 431493"/>
                <a:gd name="connsiteX21" fmla="*/ 22559 w 272587"/>
                <a:gd name="connsiteY21" fmla="*/ 34758 h 431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72587" h="431493">
                  <a:moveTo>
                    <a:pt x="135251" y="373009"/>
                  </a:moveTo>
                  <a:cubicBezTo>
                    <a:pt x="148722" y="373009"/>
                    <a:pt x="159684" y="383794"/>
                    <a:pt x="159684" y="397124"/>
                  </a:cubicBezTo>
                  <a:cubicBezTo>
                    <a:pt x="159684" y="410454"/>
                    <a:pt x="148722" y="421239"/>
                    <a:pt x="135251" y="421239"/>
                  </a:cubicBezTo>
                  <a:cubicBezTo>
                    <a:pt x="121743" y="421239"/>
                    <a:pt x="110817" y="410454"/>
                    <a:pt x="110817" y="397124"/>
                  </a:cubicBezTo>
                  <a:cubicBezTo>
                    <a:pt x="110817" y="383794"/>
                    <a:pt x="121743" y="373009"/>
                    <a:pt x="135251" y="373009"/>
                  </a:cubicBezTo>
                  <a:lnTo>
                    <a:pt x="135251" y="373009"/>
                  </a:lnTo>
                  <a:close/>
                  <a:moveTo>
                    <a:pt x="22559" y="34758"/>
                  </a:moveTo>
                  <a:lnTo>
                    <a:pt x="250063" y="34758"/>
                  </a:lnTo>
                  <a:lnTo>
                    <a:pt x="250063" y="166756"/>
                  </a:lnTo>
                  <a:lnTo>
                    <a:pt x="272587" y="166756"/>
                  </a:lnTo>
                  <a:lnTo>
                    <a:pt x="272587" y="21852"/>
                  </a:lnTo>
                  <a:cubicBezTo>
                    <a:pt x="272587" y="9759"/>
                    <a:pt x="264384" y="0"/>
                    <a:pt x="254236" y="0"/>
                  </a:cubicBezTo>
                  <a:lnTo>
                    <a:pt x="18351" y="0"/>
                  </a:lnTo>
                  <a:cubicBezTo>
                    <a:pt x="8239" y="0"/>
                    <a:pt x="0" y="9795"/>
                    <a:pt x="0" y="21852"/>
                  </a:cubicBezTo>
                  <a:lnTo>
                    <a:pt x="0" y="409677"/>
                  </a:lnTo>
                  <a:cubicBezTo>
                    <a:pt x="0" y="421699"/>
                    <a:pt x="8239" y="431494"/>
                    <a:pt x="18351" y="431494"/>
                  </a:cubicBezTo>
                  <a:lnTo>
                    <a:pt x="254236" y="431494"/>
                  </a:lnTo>
                  <a:cubicBezTo>
                    <a:pt x="264384" y="431494"/>
                    <a:pt x="272587" y="421699"/>
                    <a:pt x="272587" y="409677"/>
                  </a:cubicBezTo>
                  <a:lnTo>
                    <a:pt x="272587" y="363957"/>
                  </a:lnTo>
                  <a:lnTo>
                    <a:pt x="22559" y="364240"/>
                  </a:lnTo>
                  <a:lnTo>
                    <a:pt x="22559" y="34758"/>
                  </a:lnTo>
                  <a:lnTo>
                    <a:pt x="22559" y="34758"/>
                  </a:lnTo>
                  <a:close/>
                </a:path>
              </a:pathLst>
            </a:custGeom>
            <a:solidFill>
              <a:srgbClr val="FFFFFF"/>
            </a:solidFill>
            <a:ln w="3536"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AE5E27D4-3796-A123-EECE-E9FA6A5471A5}"/>
                </a:ext>
              </a:extLst>
            </p:cNvPr>
            <p:cNvSpPr/>
            <p:nvPr/>
          </p:nvSpPr>
          <p:spPr>
            <a:xfrm>
              <a:off x="4589213" y="5006328"/>
              <a:ext cx="219435" cy="248761"/>
            </a:xfrm>
            <a:custGeom>
              <a:avLst/>
              <a:gdLst>
                <a:gd name="connsiteX0" fmla="*/ 216832 w 219435"/>
                <a:gd name="connsiteY0" fmla="*/ 162612 h 248761"/>
                <a:gd name="connsiteX1" fmla="*/ 214888 w 219435"/>
                <a:gd name="connsiteY1" fmla="*/ 157379 h 248761"/>
                <a:gd name="connsiteX2" fmla="*/ 214888 w 219435"/>
                <a:gd name="connsiteY2" fmla="*/ 157379 h 248761"/>
                <a:gd name="connsiteX3" fmla="*/ 188226 w 219435"/>
                <a:gd name="connsiteY3" fmla="*/ 85316 h 248761"/>
                <a:gd name="connsiteX4" fmla="*/ 188226 w 219435"/>
                <a:gd name="connsiteY4" fmla="*/ 85316 h 248761"/>
                <a:gd name="connsiteX5" fmla="*/ 187060 w 219435"/>
                <a:gd name="connsiteY5" fmla="*/ 82134 h 248761"/>
                <a:gd name="connsiteX6" fmla="*/ 186742 w 219435"/>
                <a:gd name="connsiteY6" fmla="*/ 82240 h 248761"/>
                <a:gd name="connsiteX7" fmla="*/ 164960 w 219435"/>
                <a:gd name="connsiteY7" fmla="*/ 74567 h 248761"/>
                <a:gd name="connsiteX8" fmla="*/ 153150 w 219435"/>
                <a:gd name="connsiteY8" fmla="*/ 90691 h 248761"/>
                <a:gd name="connsiteX9" fmla="*/ 150604 w 219435"/>
                <a:gd name="connsiteY9" fmla="*/ 83761 h 248761"/>
                <a:gd name="connsiteX10" fmla="*/ 127337 w 219435"/>
                <a:gd name="connsiteY10" fmla="*/ 73047 h 248761"/>
                <a:gd name="connsiteX11" fmla="*/ 115527 w 219435"/>
                <a:gd name="connsiteY11" fmla="*/ 89171 h 248761"/>
                <a:gd name="connsiteX12" fmla="*/ 114961 w 219435"/>
                <a:gd name="connsiteY12" fmla="*/ 87650 h 248761"/>
                <a:gd name="connsiteX13" fmla="*/ 91695 w 219435"/>
                <a:gd name="connsiteY13" fmla="*/ 76936 h 248761"/>
                <a:gd name="connsiteX14" fmla="*/ 80981 w 219435"/>
                <a:gd name="connsiteY14" fmla="*/ 100203 h 248761"/>
                <a:gd name="connsiteX15" fmla="*/ 48273 w 219435"/>
                <a:gd name="connsiteY15" fmla="*/ 11839 h 248761"/>
                <a:gd name="connsiteX16" fmla="*/ 25006 w 219435"/>
                <a:gd name="connsiteY16" fmla="*/ 1125 h 248761"/>
                <a:gd name="connsiteX17" fmla="*/ 14293 w 219435"/>
                <a:gd name="connsiteY17" fmla="*/ 24392 h 248761"/>
                <a:gd name="connsiteX18" fmla="*/ 63089 w 219435"/>
                <a:gd name="connsiteY18" fmla="*/ 156283 h 248761"/>
                <a:gd name="connsiteX19" fmla="*/ 63089 w 219435"/>
                <a:gd name="connsiteY19" fmla="*/ 156283 h 248761"/>
                <a:gd name="connsiteX20" fmla="*/ 73414 w 219435"/>
                <a:gd name="connsiteY20" fmla="*/ 184147 h 248761"/>
                <a:gd name="connsiteX21" fmla="*/ 33422 w 219435"/>
                <a:gd name="connsiteY21" fmla="*/ 156743 h 248761"/>
                <a:gd name="connsiteX22" fmla="*/ 9696 w 219435"/>
                <a:gd name="connsiteY22" fmla="*/ 191431 h 248761"/>
                <a:gd name="connsiteX23" fmla="*/ 87416 w 219435"/>
                <a:gd name="connsiteY23" fmla="*/ 244682 h 248761"/>
                <a:gd name="connsiteX24" fmla="*/ 88901 w 219435"/>
                <a:gd name="connsiteY24" fmla="*/ 245637 h 248761"/>
                <a:gd name="connsiteX25" fmla="*/ 107253 w 219435"/>
                <a:gd name="connsiteY25" fmla="*/ 247440 h 248761"/>
                <a:gd name="connsiteX26" fmla="*/ 192293 w 219435"/>
                <a:gd name="connsiteY26" fmla="*/ 216006 h 248761"/>
                <a:gd name="connsiteX27" fmla="*/ 216832 w 219435"/>
                <a:gd name="connsiteY27" fmla="*/ 162612 h 248761"/>
                <a:gd name="connsiteX28" fmla="*/ 216832 w 219435"/>
                <a:gd name="connsiteY28" fmla="*/ 162612 h 248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19435" h="248761">
                  <a:moveTo>
                    <a:pt x="216832" y="162612"/>
                  </a:moveTo>
                  <a:lnTo>
                    <a:pt x="214888" y="157379"/>
                  </a:lnTo>
                  <a:lnTo>
                    <a:pt x="214888" y="157379"/>
                  </a:lnTo>
                  <a:lnTo>
                    <a:pt x="188226" y="85316"/>
                  </a:lnTo>
                  <a:lnTo>
                    <a:pt x="188226" y="85316"/>
                  </a:lnTo>
                  <a:lnTo>
                    <a:pt x="187060" y="82134"/>
                  </a:lnTo>
                  <a:lnTo>
                    <a:pt x="186742" y="82240"/>
                  </a:lnTo>
                  <a:cubicBezTo>
                    <a:pt x="182357" y="74921"/>
                    <a:pt x="173234" y="71526"/>
                    <a:pt x="164960" y="74567"/>
                  </a:cubicBezTo>
                  <a:cubicBezTo>
                    <a:pt x="157923" y="77184"/>
                    <a:pt x="153503" y="83654"/>
                    <a:pt x="153150" y="90691"/>
                  </a:cubicBezTo>
                  <a:lnTo>
                    <a:pt x="150604" y="83761"/>
                  </a:lnTo>
                  <a:cubicBezTo>
                    <a:pt x="147138" y="74355"/>
                    <a:pt x="136708" y="69581"/>
                    <a:pt x="127337" y="73047"/>
                  </a:cubicBezTo>
                  <a:cubicBezTo>
                    <a:pt x="120301" y="75663"/>
                    <a:pt x="115845" y="82134"/>
                    <a:pt x="115527" y="89171"/>
                  </a:cubicBezTo>
                  <a:lnTo>
                    <a:pt x="114961" y="87650"/>
                  </a:lnTo>
                  <a:cubicBezTo>
                    <a:pt x="111496" y="78280"/>
                    <a:pt x="101065" y="73471"/>
                    <a:pt x="91695" y="76936"/>
                  </a:cubicBezTo>
                  <a:cubicBezTo>
                    <a:pt x="82289" y="80401"/>
                    <a:pt x="77516" y="90833"/>
                    <a:pt x="80981" y="100203"/>
                  </a:cubicBezTo>
                  <a:lnTo>
                    <a:pt x="48273" y="11839"/>
                  </a:lnTo>
                  <a:cubicBezTo>
                    <a:pt x="44808" y="2469"/>
                    <a:pt x="34377" y="-2340"/>
                    <a:pt x="25006" y="1125"/>
                  </a:cubicBezTo>
                  <a:cubicBezTo>
                    <a:pt x="15601" y="4590"/>
                    <a:pt x="10827" y="15021"/>
                    <a:pt x="14293" y="24392"/>
                  </a:cubicBezTo>
                  <a:lnTo>
                    <a:pt x="63089" y="156283"/>
                  </a:lnTo>
                  <a:lnTo>
                    <a:pt x="63089" y="156283"/>
                  </a:lnTo>
                  <a:lnTo>
                    <a:pt x="73414" y="184147"/>
                  </a:lnTo>
                  <a:lnTo>
                    <a:pt x="33422" y="156743"/>
                  </a:lnTo>
                  <a:cubicBezTo>
                    <a:pt x="11216" y="141538"/>
                    <a:pt x="-14349" y="174988"/>
                    <a:pt x="9696" y="191431"/>
                  </a:cubicBezTo>
                  <a:lnTo>
                    <a:pt x="87416" y="244682"/>
                  </a:lnTo>
                  <a:cubicBezTo>
                    <a:pt x="87840" y="244965"/>
                    <a:pt x="88335" y="245283"/>
                    <a:pt x="88901" y="245637"/>
                  </a:cubicBezTo>
                  <a:cubicBezTo>
                    <a:pt x="94417" y="249031"/>
                    <a:pt x="101206" y="249703"/>
                    <a:pt x="107253" y="247440"/>
                  </a:cubicBezTo>
                  <a:lnTo>
                    <a:pt x="192293" y="216006"/>
                  </a:lnTo>
                  <a:cubicBezTo>
                    <a:pt x="213791" y="208120"/>
                    <a:pt x="224823" y="184182"/>
                    <a:pt x="216832" y="162612"/>
                  </a:cubicBezTo>
                  <a:lnTo>
                    <a:pt x="216832" y="162612"/>
                  </a:lnTo>
                  <a:close/>
                </a:path>
              </a:pathLst>
            </a:custGeom>
            <a:solidFill>
              <a:srgbClr val="FFFFFF"/>
            </a:solidFill>
            <a:ln w="3536" cap="flat">
              <a:noFill/>
              <a:prstDash val="solid"/>
              <a:miter/>
            </a:ln>
          </p:spPr>
          <p:txBody>
            <a:bodyPr rtlCol="0" anchor="ctr"/>
            <a:lstStyle/>
            <a:p>
              <a:endParaRPr lang="en-US"/>
            </a:p>
          </p:txBody>
        </p:sp>
      </p:grpSp>
      <p:sp>
        <p:nvSpPr>
          <p:cNvPr id="104" name="Freeform: Shape 103">
            <a:extLst>
              <a:ext uri="{FF2B5EF4-FFF2-40B4-BE49-F238E27FC236}">
                <a16:creationId xmlns:a16="http://schemas.microsoft.com/office/drawing/2014/main" id="{1D8E22E2-4DAB-2D13-ACF6-2DAEE781757B}"/>
              </a:ext>
            </a:extLst>
          </p:cNvPr>
          <p:cNvSpPr/>
          <p:nvPr/>
        </p:nvSpPr>
        <p:spPr>
          <a:xfrm>
            <a:off x="3669543" y="3386814"/>
            <a:ext cx="773032" cy="772961"/>
          </a:xfrm>
          <a:custGeom>
            <a:avLst/>
            <a:gdLst>
              <a:gd name="connsiteX0" fmla="*/ 773032 w 773032"/>
              <a:gd name="connsiteY0" fmla="*/ 386481 h 772961"/>
              <a:gd name="connsiteX1" fmla="*/ 386516 w 773032"/>
              <a:gd name="connsiteY1" fmla="*/ 772962 h 772961"/>
              <a:gd name="connsiteX2" fmla="*/ 0 w 773032"/>
              <a:gd name="connsiteY2" fmla="*/ 386481 h 772961"/>
              <a:gd name="connsiteX3" fmla="*/ 386516 w 773032"/>
              <a:gd name="connsiteY3" fmla="*/ 0 h 772961"/>
              <a:gd name="connsiteX4" fmla="*/ 773032 w 773032"/>
              <a:gd name="connsiteY4" fmla="*/ 386481 h 772961"/>
              <a:gd name="connsiteX5" fmla="*/ 773032 w 773032"/>
              <a:gd name="connsiteY5" fmla="*/ 386481 h 772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3032" h="772961">
                <a:moveTo>
                  <a:pt x="773032" y="386481"/>
                </a:moveTo>
                <a:cubicBezTo>
                  <a:pt x="773032" y="599947"/>
                  <a:pt x="599982" y="772962"/>
                  <a:pt x="386516" y="772962"/>
                </a:cubicBezTo>
                <a:cubicBezTo>
                  <a:pt x="173050" y="772962"/>
                  <a:pt x="0" y="599912"/>
                  <a:pt x="0" y="386481"/>
                </a:cubicBezTo>
                <a:cubicBezTo>
                  <a:pt x="0" y="173015"/>
                  <a:pt x="173050" y="0"/>
                  <a:pt x="386516" y="0"/>
                </a:cubicBezTo>
                <a:cubicBezTo>
                  <a:pt x="600018" y="0"/>
                  <a:pt x="773032" y="173050"/>
                  <a:pt x="773032" y="386481"/>
                </a:cubicBezTo>
                <a:lnTo>
                  <a:pt x="773032" y="386481"/>
                </a:lnTo>
                <a:close/>
              </a:path>
            </a:pathLst>
          </a:custGeom>
          <a:solidFill>
            <a:srgbClr val="5359A6"/>
          </a:solidFill>
          <a:ln w="3536" cap="flat">
            <a:noFill/>
            <a:prstDash val="solid"/>
            <a:miter/>
          </a:ln>
        </p:spPr>
        <p:txBody>
          <a:bodyPr rtlCol="0" anchor="ctr"/>
          <a:lstStyle/>
          <a:p>
            <a:endParaRPr lang="en-US"/>
          </a:p>
        </p:txBody>
      </p:sp>
      <p:grpSp>
        <p:nvGrpSpPr>
          <p:cNvPr id="105" name="Graphic 36">
            <a:extLst>
              <a:ext uri="{FF2B5EF4-FFF2-40B4-BE49-F238E27FC236}">
                <a16:creationId xmlns:a16="http://schemas.microsoft.com/office/drawing/2014/main" id="{56879803-08EE-62BE-2C75-874C9A7486A9}"/>
              </a:ext>
            </a:extLst>
          </p:cNvPr>
          <p:cNvGrpSpPr/>
          <p:nvPr/>
        </p:nvGrpSpPr>
        <p:grpSpPr>
          <a:xfrm>
            <a:off x="3784533" y="3621920"/>
            <a:ext cx="495918" cy="370038"/>
            <a:chOff x="3061684" y="3388689"/>
            <a:chExt cx="495918" cy="370038"/>
          </a:xfrm>
          <a:solidFill>
            <a:srgbClr val="FFFFFF"/>
          </a:solidFill>
        </p:grpSpPr>
        <p:sp>
          <p:nvSpPr>
            <p:cNvPr id="106" name="Freeform: Shape 105">
              <a:extLst>
                <a:ext uri="{FF2B5EF4-FFF2-40B4-BE49-F238E27FC236}">
                  <a16:creationId xmlns:a16="http://schemas.microsoft.com/office/drawing/2014/main" id="{6E3A7E40-A406-44BF-4FE2-1CC1B92A67E6}"/>
                </a:ext>
              </a:extLst>
            </p:cNvPr>
            <p:cNvSpPr/>
            <p:nvPr/>
          </p:nvSpPr>
          <p:spPr>
            <a:xfrm>
              <a:off x="3061684" y="3412769"/>
              <a:ext cx="52049" cy="135533"/>
            </a:xfrm>
            <a:custGeom>
              <a:avLst/>
              <a:gdLst>
                <a:gd name="connsiteX0" fmla="*/ 0 w 52049"/>
                <a:gd name="connsiteY0" fmla="*/ 0 h 135533"/>
                <a:gd name="connsiteX1" fmla="*/ 0 w 52049"/>
                <a:gd name="connsiteY1" fmla="*/ 135534 h 135533"/>
                <a:gd name="connsiteX2" fmla="*/ 52049 w 52049"/>
                <a:gd name="connsiteY2" fmla="*/ 135534 h 135533"/>
                <a:gd name="connsiteX3" fmla="*/ 52049 w 52049"/>
                <a:gd name="connsiteY3" fmla="*/ 0 h 135533"/>
                <a:gd name="connsiteX4" fmla="*/ 0 w 52049"/>
                <a:gd name="connsiteY4" fmla="*/ 0 h 135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049" h="135533">
                  <a:moveTo>
                    <a:pt x="0" y="0"/>
                  </a:moveTo>
                  <a:lnTo>
                    <a:pt x="0" y="135534"/>
                  </a:lnTo>
                  <a:lnTo>
                    <a:pt x="52049" y="135534"/>
                  </a:lnTo>
                  <a:lnTo>
                    <a:pt x="52049" y="0"/>
                  </a:lnTo>
                  <a:lnTo>
                    <a:pt x="0" y="0"/>
                  </a:lnTo>
                  <a:close/>
                </a:path>
              </a:pathLst>
            </a:custGeom>
            <a:solidFill>
              <a:srgbClr val="FFFFFF"/>
            </a:solidFill>
            <a:ln w="3536"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2CC992E1-2017-C38B-5823-14F1C3016BF9}"/>
                </a:ext>
              </a:extLst>
            </p:cNvPr>
            <p:cNvSpPr/>
            <p:nvPr/>
          </p:nvSpPr>
          <p:spPr>
            <a:xfrm>
              <a:off x="3128195" y="3393144"/>
              <a:ext cx="100704" cy="19624"/>
            </a:xfrm>
            <a:custGeom>
              <a:avLst/>
              <a:gdLst>
                <a:gd name="connsiteX0" fmla="*/ 93668 w 100704"/>
                <a:gd name="connsiteY0" fmla="*/ 0 h 19624"/>
                <a:gd name="connsiteX1" fmla="*/ 7072 w 100704"/>
                <a:gd name="connsiteY1" fmla="*/ 0 h 19624"/>
                <a:gd name="connsiteX2" fmla="*/ 0 w 100704"/>
                <a:gd name="connsiteY2" fmla="*/ 7532 h 19624"/>
                <a:gd name="connsiteX3" fmla="*/ 0 w 100704"/>
                <a:gd name="connsiteY3" fmla="*/ 19625 h 19624"/>
                <a:gd name="connsiteX4" fmla="*/ 100704 w 100704"/>
                <a:gd name="connsiteY4" fmla="*/ 19625 h 19624"/>
                <a:gd name="connsiteX5" fmla="*/ 100704 w 100704"/>
                <a:gd name="connsiteY5" fmla="*/ 7532 h 19624"/>
                <a:gd name="connsiteX6" fmla="*/ 93668 w 100704"/>
                <a:gd name="connsiteY6" fmla="*/ 0 h 19624"/>
                <a:gd name="connsiteX7" fmla="*/ 93668 w 100704"/>
                <a:gd name="connsiteY7" fmla="*/ 0 h 19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704" h="19624">
                  <a:moveTo>
                    <a:pt x="93668" y="0"/>
                  </a:moveTo>
                  <a:lnTo>
                    <a:pt x="7072" y="0"/>
                  </a:lnTo>
                  <a:cubicBezTo>
                    <a:pt x="3182" y="0"/>
                    <a:pt x="0" y="3359"/>
                    <a:pt x="0" y="7532"/>
                  </a:cubicBezTo>
                  <a:lnTo>
                    <a:pt x="0" y="19625"/>
                  </a:lnTo>
                  <a:lnTo>
                    <a:pt x="100704" y="19625"/>
                  </a:lnTo>
                  <a:lnTo>
                    <a:pt x="100704" y="7532"/>
                  </a:lnTo>
                  <a:cubicBezTo>
                    <a:pt x="100740" y="3359"/>
                    <a:pt x="97557" y="0"/>
                    <a:pt x="93668" y="0"/>
                  </a:cubicBezTo>
                  <a:lnTo>
                    <a:pt x="93668" y="0"/>
                  </a:lnTo>
                  <a:close/>
                </a:path>
              </a:pathLst>
            </a:custGeom>
            <a:solidFill>
              <a:srgbClr val="FFFFFF"/>
            </a:solidFill>
            <a:ln w="3536"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01551F9C-E20E-41E3-EB17-AD56896DD84A}"/>
                </a:ext>
              </a:extLst>
            </p:cNvPr>
            <p:cNvSpPr/>
            <p:nvPr/>
          </p:nvSpPr>
          <p:spPr>
            <a:xfrm>
              <a:off x="3128231" y="3427302"/>
              <a:ext cx="429371" cy="331425"/>
            </a:xfrm>
            <a:custGeom>
              <a:avLst/>
              <a:gdLst>
                <a:gd name="connsiteX0" fmla="*/ 72346 w 429371"/>
                <a:gd name="connsiteY0" fmla="*/ 60182 h 331425"/>
                <a:gd name="connsiteX1" fmla="*/ 71992 w 429371"/>
                <a:gd name="connsiteY1" fmla="*/ 60536 h 331425"/>
                <a:gd name="connsiteX2" fmla="*/ 66016 w 429371"/>
                <a:gd name="connsiteY2" fmla="*/ 60960 h 331425"/>
                <a:gd name="connsiteX3" fmla="*/ 54100 w 429371"/>
                <a:gd name="connsiteY3" fmla="*/ 57070 h 331425"/>
                <a:gd name="connsiteX4" fmla="*/ 42184 w 429371"/>
                <a:gd name="connsiteY4" fmla="*/ 60960 h 331425"/>
                <a:gd name="connsiteX5" fmla="*/ 36208 w 429371"/>
                <a:gd name="connsiteY5" fmla="*/ 60536 h 331425"/>
                <a:gd name="connsiteX6" fmla="*/ 35855 w 429371"/>
                <a:gd name="connsiteY6" fmla="*/ 60182 h 331425"/>
                <a:gd name="connsiteX7" fmla="*/ 36385 w 429371"/>
                <a:gd name="connsiteY7" fmla="*/ 53499 h 331425"/>
                <a:gd name="connsiteX8" fmla="*/ 54065 w 429371"/>
                <a:gd name="connsiteY8" fmla="*/ 47629 h 331425"/>
                <a:gd name="connsiteX9" fmla="*/ 71851 w 429371"/>
                <a:gd name="connsiteY9" fmla="*/ 53605 h 331425"/>
                <a:gd name="connsiteX10" fmla="*/ 72346 w 429371"/>
                <a:gd name="connsiteY10" fmla="*/ 60182 h 331425"/>
                <a:gd name="connsiteX11" fmla="*/ 72346 w 429371"/>
                <a:gd name="connsiteY11" fmla="*/ 60182 h 331425"/>
                <a:gd name="connsiteX12" fmla="*/ 54136 w 429371"/>
                <a:gd name="connsiteY12" fmla="*/ 82812 h 331425"/>
                <a:gd name="connsiteX13" fmla="*/ 48478 w 429371"/>
                <a:gd name="connsiteY13" fmla="*/ 77155 h 331425"/>
                <a:gd name="connsiteX14" fmla="*/ 54136 w 429371"/>
                <a:gd name="connsiteY14" fmla="*/ 71497 h 331425"/>
                <a:gd name="connsiteX15" fmla="*/ 59793 w 429371"/>
                <a:gd name="connsiteY15" fmla="*/ 77155 h 331425"/>
                <a:gd name="connsiteX16" fmla="*/ 54136 w 429371"/>
                <a:gd name="connsiteY16" fmla="*/ 82812 h 331425"/>
                <a:gd name="connsiteX17" fmla="*/ 54136 w 429371"/>
                <a:gd name="connsiteY17" fmla="*/ 82812 h 331425"/>
                <a:gd name="connsiteX18" fmla="*/ 21640 w 429371"/>
                <a:gd name="connsiteY18" fmla="*/ 45437 h 331425"/>
                <a:gd name="connsiteX19" fmla="*/ 21569 w 429371"/>
                <a:gd name="connsiteY19" fmla="*/ 45366 h 331425"/>
                <a:gd name="connsiteX20" fmla="*/ 22029 w 429371"/>
                <a:gd name="connsiteY20" fmla="*/ 38471 h 331425"/>
                <a:gd name="connsiteX21" fmla="*/ 54100 w 429371"/>
                <a:gd name="connsiteY21" fmla="*/ 26873 h 331425"/>
                <a:gd name="connsiteX22" fmla="*/ 86348 w 429371"/>
                <a:gd name="connsiteY22" fmla="*/ 38613 h 331425"/>
                <a:gd name="connsiteX23" fmla="*/ 86631 w 429371"/>
                <a:gd name="connsiteY23" fmla="*/ 45366 h 331425"/>
                <a:gd name="connsiteX24" fmla="*/ 86560 w 429371"/>
                <a:gd name="connsiteY24" fmla="*/ 45437 h 331425"/>
                <a:gd name="connsiteX25" fmla="*/ 80125 w 429371"/>
                <a:gd name="connsiteY25" fmla="*/ 45720 h 331425"/>
                <a:gd name="connsiteX26" fmla="*/ 54100 w 429371"/>
                <a:gd name="connsiteY26" fmla="*/ 36314 h 331425"/>
                <a:gd name="connsiteX27" fmla="*/ 28040 w 429371"/>
                <a:gd name="connsiteY27" fmla="*/ 45720 h 331425"/>
                <a:gd name="connsiteX28" fmla="*/ 21640 w 429371"/>
                <a:gd name="connsiteY28" fmla="*/ 45437 h 331425"/>
                <a:gd name="connsiteX29" fmla="*/ 21640 w 429371"/>
                <a:gd name="connsiteY29" fmla="*/ 45437 h 331425"/>
                <a:gd name="connsiteX30" fmla="*/ 406636 w 429371"/>
                <a:gd name="connsiteY30" fmla="*/ 210955 h 331425"/>
                <a:gd name="connsiteX31" fmla="*/ 368271 w 429371"/>
                <a:gd name="connsiteY31" fmla="*/ 142428 h 331425"/>
                <a:gd name="connsiteX32" fmla="*/ 274709 w 429371"/>
                <a:gd name="connsiteY32" fmla="*/ 55514 h 331425"/>
                <a:gd name="connsiteX33" fmla="*/ 265303 w 429371"/>
                <a:gd name="connsiteY33" fmla="*/ 51448 h 331425"/>
                <a:gd name="connsiteX34" fmla="*/ 246987 w 429371"/>
                <a:gd name="connsiteY34" fmla="*/ 60677 h 331425"/>
                <a:gd name="connsiteX35" fmla="*/ 245820 w 429371"/>
                <a:gd name="connsiteY35" fmla="*/ 84015 h 331425"/>
                <a:gd name="connsiteX36" fmla="*/ 257277 w 429371"/>
                <a:gd name="connsiteY36" fmla="*/ 94658 h 331425"/>
                <a:gd name="connsiteX37" fmla="*/ 253670 w 429371"/>
                <a:gd name="connsiteY37" fmla="*/ 98512 h 331425"/>
                <a:gd name="connsiteX38" fmla="*/ 237687 w 429371"/>
                <a:gd name="connsiteY38" fmla="*/ 83661 h 331425"/>
                <a:gd name="connsiteX39" fmla="*/ 228353 w 429371"/>
                <a:gd name="connsiteY39" fmla="*/ 79630 h 331425"/>
                <a:gd name="connsiteX40" fmla="*/ 210001 w 429371"/>
                <a:gd name="connsiteY40" fmla="*/ 88823 h 331425"/>
                <a:gd name="connsiteX41" fmla="*/ 208869 w 429371"/>
                <a:gd name="connsiteY41" fmla="*/ 112196 h 331425"/>
                <a:gd name="connsiteX42" fmla="*/ 221775 w 429371"/>
                <a:gd name="connsiteY42" fmla="*/ 124183 h 331425"/>
                <a:gd name="connsiteX43" fmla="*/ 218169 w 429371"/>
                <a:gd name="connsiteY43" fmla="*/ 128037 h 331425"/>
                <a:gd name="connsiteX44" fmla="*/ 200737 w 429371"/>
                <a:gd name="connsiteY44" fmla="*/ 111843 h 331425"/>
                <a:gd name="connsiteX45" fmla="*/ 191366 w 429371"/>
                <a:gd name="connsiteY45" fmla="*/ 107811 h 331425"/>
                <a:gd name="connsiteX46" fmla="*/ 173015 w 429371"/>
                <a:gd name="connsiteY46" fmla="*/ 117040 h 331425"/>
                <a:gd name="connsiteX47" fmla="*/ 171848 w 429371"/>
                <a:gd name="connsiteY47" fmla="*/ 140378 h 331425"/>
                <a:gd name="connsiteX48" fmla="*/ 185709 w 429371"/>
                <a:gd name="connsiteY48" fmla="*/ 153249 h 331425"/>
                <a:gd name="connsiteX49" fmla="*/ 182173 w 429371"/>
                <a:gd name="connsiteY49" fmla="*/ 157067 h 331425"/>
                <a:gd name="connsiteX50" fmla="*/ 111454 w 429371"/>
                <a:gd name="connsiteY50" fmla="*/ 91334 h 331425"/>
                <a:gd name="connsiteX51" fmla="*/ 100704 w 429371"/>
                <a:gd name="connsiteY51" fmla="*/ 86242 h 331425"/>
                <a:gd name="connsiteX52" fmla="*/ 100704 w 429371"/>
                <a:gd name="connsiteY52" fmla="*/ 9087 h 331425"/>
                <a:gd name="connsiteX53" fmla="*/ 91617 w 429371"/>
                <a:gd name="connsiteY53" fmla="*/ 0 h 331425"/>
                <a:gd name="connsiteX54" fmla="*/ 9087 w 429371"/>
                <a:gd name="connsiteY54" fmla="*/ 0 h 331425"/>
                <a:gd name="connsiteX55" fmla="*/ 0 w 429371"/>
                <a:gd name="connsiteY55" fmla="*/ 9087 h 331425"/>
                <a:gd name="connsiteX56" fmla="*/ 0 w 429371"/>
                <a:gd name="connsiteY56" fmla="*/ 97451 h 331425"/>
                <a:gd name="connsiteX57" fmla="*/ 9087 w 429371"/>
                <a:gd name="connsiteY57" fmla="*/ 106539 h 331425"/>
                <a:gd name="connsiteX58" fmla="*/ 77473 w 429371"/>
                <a:gd name="connsiteY58" fmla="*/ 106539 h 331425"/>
                <a:gd name="connsiteX59" fmla="*/ 83838 w 429371"/>
                <a:gd name="connsiteY59" fmla="*/ 121107 h 331425"/>
                <a:gd name="connsiteX60" fmla="*/ 198898 w 429371"/>
                <a:gd name="connsiteY60" fmla="*/ 227999 h 331425"/>
                <a:gd name="connsiteX61" fmla="*/ 194124 w 429371"/>
                <a:gd name="connsiteY61" fmla="*/ 233161 h 331425"/>
                <a:gd name="connsiteX62" fmla="*/ 159613 w 429371"/>
                <a:gd name="connsiteY62" fmla="*/ 201090 h 331425"/>
                <a:gd name="connsiteX63" fmla="*/ 155299 w 429371"/>
                <a:gd name="connsiteY63" fmla="*/ 199322 h 331425"/>
                <a:gd name="connsiteX64" fmla="*/ 147909 w 429371"/>
                <a:gd name="connsiteY64" fmla="*/ 245537 h 331425"/>
                <a:gd name="connsiteX65" fmla="*/ 194655 w 429371"/>
                <a:gd name="connsiteY65" fmla="*/ 288959 h 331425"/>
                <a:gd name="connsiteX66" fmla="*/ 208763 w 429371"/>
                <a:gd name="connsiteY66" fmla="*/ 295642 h 331425"/>
                <a:gd name="connsiteX67" fmla="*/ 314382 w 429371"/>
                <a:gd name="connsiteY67" fmla="*/ 310281 h 331425"/>
                <a:gd name="connsiteX68" fmla="*/ 337119 w 429371"/>
                <a:gd name="connsiteY68" fmla="*/ 331426 h 331425"/>
                <a:gd name="connsiteX69" fmla="*/ 429372 w 429371"/>
                <a:gd name="connsiteY69" fmla="*/ 232136 h 331425"/>
                <a:gd name="connsiteX70" fmla="*/ 406636 w 429371"/>
                <a:gd name="connsiteY70" fmla="*/ 210955 h 331425"/>
                <a:gd name="connsiteX71" fmla="*/ 406636 w 429371"/>
                <a:gd name="connsiteY71" fmla="*/ 210955 h 331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429371" h="331425">
                  <a:moveTo>
                    <a:pt x="72346" y="60182"/>
                  </a:moveTo>
                  <a:lnTo>
                    <a:pt x="71992" y="60536"/>
                  </a:lnTo>
                  <a:cubicBezTo>
                    <a:pt x="70401" y="62197"/>
                    <a:pt x="67855" y="62304"/>
                    <a:pt x="66016" y="60960"/>
                  </a:cubicBezTo>
                  <a:cubicBezTo>
                    <a:pt x="62693" y="58520"/>
                    <a:pt x="58556" y="57070"/>
                    <a:pt x="54100" y="57070"/>
                  </a:cubicBezTo>
                  <a:cubicBezTo>
                    <a:pt x="49645" y="57070"/>
                    <a:pt x="45543" y="58520"/>
                    <a:pt x="42184" y="60960"/>
                  </a:cubicBezTo>
                  <a:cubicBezTo>
                    <a:pt x="40345" y="62304"/>
                    <a:pt x="37799" y="62197"/>
                    <a:pt x="36208" y="60536"/>
                  </a:cubicBezTo>
                  <a:lnTo>
                    <a:pt x="35855" y="60182"/>
                  </a:lnTo>
                  <a:cubicBezTo>
                    <a:pt x="34016" y="58273"/>
                    <a:pt x="34228" y="55126"/>
                    <a:pt x="36385" y="53499"/>
                  </a:cubicBezTo>
                  <a:cubicBezTo>
                    <a:pt x="41335" y="49822"/>
                    <a:pt x="47453" y="47629"/>
                    <a:pt x="54065" y="47629"/>
                  </a:cubicBezTo>
                  <a:cubicBezTo>
                    <a:pt x="60748" y="47629"/>
                    <a:pt x="66900" y="49857"/>
                    <a:pt x="71851" y="53605"/>
                  </a:cubicBezTo>
                  <a:cubicBezTo>
                    <a:pt x="74008" y="55196"/>
                    <a:pt x="74184" y="58308"/>
                    <a:pt x="72346" y="60182"/>
                  </a:cubicBezTo>
                  <a:lnTo>
                    <a:pt x="72346" y="60182"/>
                  </a:lnTo>
                  <a:close/>
                  <a:moveTo>
                    <a:pt x="54136" y="82812"/>
                  </a:moveTo>
                  <a:cubicBezTo>
                    <a:pt x="50989" y="82812"/>
                    <a:pt x="48478" y="80266"/>
                    <a:pt x="48478" y="77155"/>
                  </a:cubicBezTo>
                  <a:cubicBezTo>
                    <a:pt x="48478" y="74043"/>
                    <a:pt x="51024" y="71497"/>
                    <a:pt x="54136" y="71497"/>
                  </a:cubicBezTo>
                  <a:cubicBezTo>
                    <a:pt x="57283" y="71497"/>
                    <a:pt x="59793" y="74043"/>
                    <a:pt x="59793" y="77155"/>
                  </a:cubicBezTo>
                  <a:cubicBezTo>
                    <a:pt x="59793" y="80266"/>
                    <a:pt x="57247" y="82812"/>
                    <a:pt x="54136" y="82812"/>
                  </a:cubicBezTo>
                  <a:lnTo>
                    <a:pt x="54136" y="82812"/>
                  </a:lnTo>
                  <a:close/>
                  <a:moveTo>
                    <a:pt x="21640" y="45437"/>
                  </a:moveTo>
                  <a:lnTo>
                    <a:pt x="21569" y="45366"/>
                  </a:lnTo>
                  <a:cubicBezTo>
                    <a:pt x="19660" y="43386"/>
                    <a:pt x="19907" y="40239"/>
                    <a:pt x="22029" y="38471"/>
                  </a:cubicBezTo>
                  <a:cubicBezTo>
                    <a:pt x="30728" y="31222"/>
                    <a:pt x="41936" y="26873"/>
                    <a:pt x="54100" y="26873"/>
                  </a:cubicBezTo>
                  <a:cubicBezTo>
                    <a:pt x="66370" y="26873"/>
                    <a:pt x="77614" y="31293"/>
                    <a:pt x="86348" y="38613"/>
                  </a:cubicBezTo>
                  <a:cubicBezTo>
                    <a:pt x="88399" y="40345"/>
                    <a:pt x="88470" y="43457"/>
                    <a:pt x="86631" y="45366"/>
                  </a:cubicBezTo>
                  <a:lnTo>
                    <a:pt x="86560" y="45437"/>
                  </a:lnTo>
                  <a:cubicBezTo>
                    <a:pt x="84828" y="47240"/>
                    <a:pt x="82034" y="47311"/>
                    <a:pt x="80125" y="45720"/>
                  </a:cubicBezTo>
                  <a:cubicBezTo>
                    <a:pt x="73053" y="39850"/>
                    <a:pt x="63966" y="36314"/>
                    <a:pt x="54100" y="36314"/>
                  </a:cubicBezTo>
                  <a:cubicBezTo>
                    <a:pt x="44235" y="36314"/>
                    <a:pt x="35147" y="39850"/>
                    <a:pt x="28040" y="45720"/>
                  </a:cubicBezTo>
                  <a:cubicBezTo>
                    <a:pt x="26166" y="47276"/>
                    <a:pt x="23373" y="47205"/>
                    <a:pt x="21640" y="45437"/>
                  </a:cubicBezTo>
                  <a:lnTo>
                    <a:pt x="21640" y="45437"/>
                  </a:lnTo>
                  <a:close/>
                  <a:moveTo>
                    <a:pt x="406636" y="210955"/>
                  </a:moveTo>
                  <a:lnTo>
                    <a:pt x="368271" y="142428"/>
                  </a:lnTo>
                  <a:lnTo>
                    <a:pt x="274709" y="55514"/>
                  </a:lnTo>
                  <a:cubicBezTo>
                    <a:pt x="271562" y="52580"/>
                    <a:pt x="268415" y="51448"/>
                    <a:pt x="265303" y="51448"/>
                  </a:cubicBezTo>
                  <a:cubicBezTo>
                    <a:pt x="258833" y="51448"/>
                    <a:pt x="252538" y="56398"/>
                    <a:pt x="246987" y="60677"/>
                  </a:cubicBezTo>
                  <a:cubicBezTo>
                    <a:pt x="239420" y="66405"/>
                    <a:pt x="238890" y="77544"/>
                    <a:pt x="245820" y="84015"/>
                  </a:cubicBezTo>
                  <a:lnTo>
                    <a:pt x="257277" y="94658"/>
                  </a:lnTo>
                  <a:lnTo>
                    <a:pt x="253670" y="98512"/>
                  </a:lnTo>
                  <a:lnTo>
                    <a:pt x="237687" y="83661"/>
                  </a:lnTo>
                  <a:cubicBezTo>
                    <a:pt x="234576" y="80761"/>
                    <a:pt x="231464" y="79630"/>
                    <a:pt x="228353" y="79630"/>
                  </a:cubicBezTo>
                  <a:cubicBezTo>
                    <a:pt x="221882" y="79630"/>
                    <a:pt x="215552" y="84616"/>
                    <a:pt x="210001" y="88823"/>
                  </a:cubicBezTo>
                  <a:cubicBezTo>
                    <a:pt x="202469" y="94622"/>
                    <a:pt x="201939" y="105725"/>
                    <a:pt x="208869" y="112196"/>
                  </a:cubicBezTo>
                  <a:lnTo>
                    <a:pt x="221775" y="124183"/>
                  </a:lnTo>
                  <a:lnTo>
                    <a:pt x="218169" y="128037"/>
                  </a:lnTo>
                  <a:lnTo>
                    <a:pt x="200737" y="111843"/>
                  </a:lnTo>
                  <a:cubicBezTo>
                    <a:pt x="197590" y="108943"/>
                    <a:pt x="194443" y="107811"/>
                    <a:pt x="191366" y="107811"/>
                  </a:cubicBezTo>
                  <a:cubicBezTo>
                    <a:pt x="184860" y="107811"/>
                    <a:pt x="178566" y="112797"/>
                    <a:pt x="173015" y="117040"/>
                  </a:cubicBezTo>
                  <a:cubicBezTo>
                    <a:pt x="165448" y="122769"/>
                    <a:pt x="164917" y="133942"/>
                    <a:pt x="171848" y="140378"/>
                  </a:cubicBezTo>
                  <a:lnTo>
                    <a:pt x="185709" y="153249"/>
                  </a:lnTo>
                  <a:lnTo>
                    <a:pt x="182173" y="157067"/>
                  </a:lnTo>
                  <a:lnTo>
                    <a:pt x="111454" y="91334"/>
                  </a:lnTo>
                  <a:cubicBezTo>
                    <a:pt x="108342" y="88470"/>
                    <a:pt x="104594" y="86808"/>
                    <a:pt x="100704" y="86242"/>
                  </a:cubicBezTo>
                  <a:lnTo>
                    <a:pt x="100704" y="9087"/>
                  </a:lnTo>
                  <a:cubicBezTo>
                    <a:pt x="100704" y="4066"/>
                    <a:pt x="96638" y="0"/>
                    <a:pt x="91617" y="0"/>
                  </a:cubicBezTo>
                  <a:lnTo>
                    <a:pt x="9087" y="0"/>
                  </a:lnTo>
                  <a:cubicBezTo>
                    <a:pt x="4066" y="0"/>
                    <a:pt x="0" y="4066"/>
                    <a:pt x="0" y="9087"/>
                  </a:cubicBezTo>
                  <a:lnTo>
                    <a:pt x="0" y="97451"/>
                  </a:lnTo>
                  <a:cubicBezTo>
                    <a:pt x="0" y="102472"/>
                    <a:pt x="4066" y="106539"/>
                    <a:pt x="9087" y="106539"/>
                  </a:cubicBezTo>
                  <a:lnTo>
                    <a:pt x="77473" y="106539"/>
                  </a:lnTo>
                  <a:cubicBezTo>
                    <a:pt x="77508" y="111878"/>
                    <a:pt x="79630" y="117182"/>
                    <a:pt x="83838" y="121107"/>
                  </a:cubicBezTo>
                  <a:lnTo>
                    <a:pt x="198898" y="227999"/>
                  </a:lnTo>
                  <a:lnTo>
                    <a:pt x="194124" y="233161"/>
                  </a:lnTo>
                  <a:lnTo>
                    <a:pt x="159613" y="201090"/>
                  </a:lnTo>
                  <a:cubicBezTo>
                    <a:pt x="158305" y="199888"/>
                    <a:pt x="156820" y="199322"/>
                    <a:pt x="155299" y="199322"/>
                  </a:cubicBezTo>
                  <a:cubicBezTo>
                    <a:pt x="144161" y="199322"/>
                    <a:pt x="129593" y="228529"/>
                    <a:pt x="147909" y="245537"/>
                  </a:cubicBezTo>
                  <a:lnTo>
                    <a:pt x="194655" y="288959"/>
                  </a:lnTo>
                  <a:cubicBezTo>
                    <a:pt x="198544" y="292566"/>
                    <a:pt x="203495" y="294935"/>
                    <a:pt x="208763" y="295642"/>
                  </a:cubicBezTo>
                  <a:lnTo>
                    <a:pt x="314382" y="310281"/>
                  </a:lnTo>
                  <a:lnTo>
                    <a:pt x="337119" y="331426"/>
                  </a:lnTo>
                  <a:lnTo>
                    <a:pt x="429372" y="232136"/>
                  </a:lnTo>
                  <a:lnTo>
                    <a:pt x="406636" y="210955"/>
                  </a:lnTo>
                  <a:lnTo>
                    <a:pt x="406636" y="210955"/>
                  </a:lnTo>
                  <a:close/>
                </a:path>
              </a:pathLst>
            </a:custGeom>
            <a:solidFill>
              <a:srgbClr val="FFFFFF"/>
            </a:solidFill>
            <a:ln w="3536"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D3CD17C6-F776-3B8D-E6DE-CD1CE75B22E7}"/>
                </a:ext>
              </a:extLst>
            </p:cNvPr>
            <p:cNvSpPr/>
            <p:nvPr/>
          </p:nvSpPr>
          <p:spPr>
            <a:xfrm>
              <a:off x="3477902" y="3526061"/>
              <a:ext cx="49927" cy="39956"/>
            </a:xfrm>
            <a:custGeom>
              <a:avLst/>
              <a:gdLst>
                <a:gd name="connsiteX0" fmla="*/ 33981 w 49927"/>
                <a:gd name="connsiteY0" fmla="*/ 31576 h 39956"/>
                <a:gd name="connsiteX1" fmla="*/ 35466 w 49927"/>
                <a:gd name="connsiteY1" fmla="*/ 34228 h 39956"/>
                <a:gd name="connsiteX2" fmla="*/ 38683 w 49927"/>
                <a:gd name="connsiteY2" fmla="*/ 39956 h 39956"/>
                <a:gd name="connsiteX3" fmla="*/ 49928 w 49927"/>
                <a:gd name="connsiteY3" fmla="*/ 25282 h 39956"/>
                <a:gd name="connsiteX4" fmla="*/ 34652 w 49927"/>
                <a:gd name="connsiteY4" fmla="*/ 0 h 39956"/>
                <a:gd name="connsiteX5" fmla="*/ 0 w 49927"/>
                <a:gd name="connsiteY5" fmla="*/ 0 h 39956"/>
                <a:gd name="connsiteX6" fmla="*/ 31753 w 49927"/>
                <a:gd name="connsiteY6" fmla="*/ 29525 h 39956"/>
                <a:gd name="connsiteX7" fmla="*/ 33981 w 49927"/>
                <a:gd name="connsiteY7" fmla="*/ 31576 h 39956"/>
                <a:gd name="connsiteX8" fmla="*/ 33981 w 49927"/>
                <a:gd name="connsiteY8" fmla="*/ 31576 h 39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927" h="39956">
                  <a:moveTo>
                    <a:pt x="33981" y="31576"/>
                  </a:moveTo>
                  <a:lnTo>
                    <a:pt x="35466" y="34228"/>
                  </a:lnTo>
                  <a:lnTo>
                    <a:pt x="38683" y="39956"/>
                  </a:lnTo>
                  <a:cubicBezTo>
                    <a:pt x="45154" y="38188"/>
                    <a:pt x="49928" y="32283"/>
                    <a:pt x="49928" y="25282"/>
                  </a:cubicBezTo>
                  <a:cubicBezTo>
                    <a:pt x="49928" y="14321"/>
                    <a:pt x="49362" y="0"/>
                    <a:pt x="34652" y="0"/>
                  </a:cubicBezTo>
                  <a:lnTo>
                    <a:pt x="0" y="0"/>
                  </a:lnTo>
                  <a:lnTo>
                    <a:pt x="31753" y="29525"/>
                  </a:lnTo>
                  <a:lnTo>
                    <a:pt x="33981" y="31576"/>
                  </a:lnTo>
                  <a:lnTo>
                    <a:pt x="33981" y="31576"/>
                  </a:lnTo>
                  <a:close/>
                </a:path>
              </a:pathLst>
            </a:custGeom>
            <a:solidFill>
              <a:srgbClr val="FFFFFF"/>
            </a:solidFill>
            <a:ln w="3536"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344DDE9C-71D1-8833-67D8-E7D9B3A02823}"/>
                </a:ext>
              </a:extLst>
            </p:cNvPr>
            <p:cNvSpPr/>
            <p:nvPr/>
          </p:nvSpPr>
          <p:spPr>
            <a:xfrm>
              <a:off x="3243468" y="3388689"/>
              <a:ext cx="266320" cy="145080"/>
            </a:xfrm>
            <a:custGeom>
              <a:avLst/>
              <a:gdLst>
                <a:gd name="connsiteX0" fmla="*/ 40911 w 266320"/>
                <a:gd name="connsiteY0" fmla="*/ 145081 h 145080"/>
                <a:gd name="connsiteX1" fmla="*/ 46569 w 266320"/>
                <a:gd name="connsiteY1" fmla="*/ 139918 h 145080"/>
                <a:gd name="connsiteX2" fmla="*/ 71674 w 266320"/>
                <a:gd name="connsiteY2" fmla="*/ 127365 h 145080"/>
                <a:gd name="connsiteX3" fmla="*/ 83696 w 266320"/>
                <a:gd name="connsiteY3" fmla="*/ 111560 h 145080"/>
                <a:gd name="connsiteX4" fmla="*/ 108625 w 266320"/>
                <a:gd name="connsiteY4" fmla="*/ 99219 h 145080"/>
                <a:gd name="connsiteX5" fmla="*/ 120010 w 266320"/>
                <a:gd name="connsiteY5" fmla="*/ 83944 h 145080"/>
                <a:gd name="connsiteX6" fmla="*/ 120470 w 266320"/>
                <a:gd name="connsiteY6" fmla="*/ 83590 h 145080"/>
                <a:gd name="connsiteX7" fmla="*/ 172626 w 266320"/>
                <a:gd name="connsiteY7" fmla="*/ 79983 h 145080"/>
                <a:gd name="connsiteX8" fmla="*/ 232136 w 266320"/>
                <a:gd name="connsiteY8" fmla="*/ 135251 h 145080"/>
                <a:gd name="connsiteX9" fmla="*/ 232136 w 266320"/>
                <a:gd name="connsiteY9" fmla="*/ 132174 h 145080"/>
                <a:gd name="connsiteX10" fmla="*/ 251053 w 266320"/>
                <a:gd name="connsiteY10" fmla="*/ 132174 h 145080"/>
                <a:gd name="connsiteX11" fmla="*/ 266081 w 266320"/>
                <a:gd name="connsiteY11" fmla="*/ 114282 h 145080"/>
                <a:gd name="connsiteX12" fmla="*/ 249285 w 266320"/>
                <a:gd name="connsiteY12" fmla="*/ 91582 h 145080"/>
                <a:gd name="connsiteX13" fmla="*/ 225488 w 266320"/>
                <a:gd name="connsiteY13" fmla="*/ 91582 h 145080"/>
                <a:gd name="connsiteX14" fmla="*/ 225488 w 266320"/>
                <a:gd name="connsiteY14" fmla="*/ 86313 h 145080"/>
                <a:gd name="connsiteX15" fmla="*/ 243097 w 266320"/>
                <a:gd name="connsiteY15" fmla="*/ 86313 h 145080"/>
                <a:gd name="connsiteX16" fmla="*/ 258196 w 266320"/>
                <a:gd name="connsiteY16" fmla="*/ 68421 h 145080"/>
                <a:gd name="connsiteX17" fmla="*/ 241400 w 266320"/>
                <a:gd name="connsiteY17" fmla="*/ 45791 h 145080"/>
                <a:gd name="connsiteX18" fmla="*/ 219583 w 266320"/>
                <a:gd name="connsiteY18" fmla="*/ 45791 h 145080"/>
                <a:gd name="connsiteX19" fmla="*/ 219583 w 266320"/>
                <a:gd name="connsiteY19" fmla="*/ 40522 h 145080"/>
                <a:gd name="connsiteX20" fmla="*/ 235212 w 266320"/>
                <a:gd name="connsiteY20" fmla="*/ 40522 h 145080"/>
                <a:gd name="connsiteX21" fmla="*/ 250240 w 266320"/>
                <a:gd name="connsiteY21" fmla="*/ 22630 h 145080"/>
                <a:gd name="connsiteX22" fmla="*/ 233444 w 266320"/>
                <a:gd name="connsiteY22" fmla="*/ 0 h 145080"/>
                <a:gd name="connsiteX23" fmla="*/ 105796 w 266320"/>
                <a:gd name="connsiteY23" fmla="*/ 0 h 145080"/>
                <a:gd name="connsiteX24" fmla="*/ 31046 w 266320"/>
                <a:gd name="connsiteY24" fmla="*/ 24080 h 145080"/>
                <a:gd name="connsiteX25" fmla="*/ 0 w 266320"/>
                <a:gd name="connsiteY25" fmla="*/ 24080 h 145080"/>
                <a:gd name="connsiteX26" fmla="*/ 0 w 266320"/>
                <a:gd name="connsiteY26" fmla="*/ 109297 h 145080"/>
                <a:gd name="connsiteX27" fmla="*/ 9406 w 266320"/>
                <a:gd name="connsiteY27" fmla="*/ 115768 h 145080"/>
                <a:gd name="connsiteX28" fmla="*/ 40911 w 266320"/>
                <a:gd name="connsiteY28" fmla="*/ 145081 h 145080"/>
                <a:gd name="connsiteX29" fmla="*/ 40911 w 266320"/>
                <a:gd name="connsiteY29" fmla="*/ 145081 h 145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66320" h="145080">
                  <a:moveTo>
                    <a:pt x="40911" y="145081"/>
                  </a:moveTo>
                  <a:cubicBezTo>
                    <a:pt x="42432" y="143313"/>
                    <a:pt x="46569" y="139918"/>
                    <a:pt x="46569" y="139918"/>
                  </a:cubicBezTo>
                  <a:cubicBezTo>
                    <a:pt x="52792" y="135145"/>
                    <a:pt x="61031" y="128815"/>
                    <a:pt x="71674" y="127365"/>
                  </a:cubicBezTo>
                  <a:cubicBezTo>
                    <a:pt x="73937" y="121354"/>
                    <a:pt x="83696" y="111560"/>
                    <a:pt x="83696" y="111560"/>
                  </a:cubicBezTo>
                  <a:cubicBezTo>
                    <a:pt x="89884" y="106857"/>
                    <a:pt x="98088" y="100669"/>
                    <a:pt x="108625" y="99219"/>
                  </a:cubicBezTo>
                  <a:cubicBezTo>
                    <a:pt x="110888" y="93173"/>
                    <a:pt x="114813" y="87869"/>
                    <a:pt x="120010" y="83944"/>
                  </a:cubicBezTo>
                  <a:lnTo>
                    <a:pt x="120470" y="83590"/>
                  </a:lnTo>
                  <a:cubicBezTo>
                    <a:pt x="136099" y="71603"/>
                    <a:pt x="156466" y="64920"/>
                    <a:pt x="172626" y="79983"/>
                  </a:cubicBezTo>
                  <a:lnTo>
                    <a:pt x="232136" y="135251"/>
                  </a:lnTo>
                  <a:lnTo>
                    <a:pt x="232136" y="132174"/>
                  </a:lnTo>
                  <a:lnTo>
                    <a:pt x="251053" y="132174"/>
                  </a:lnTo>
                  <a:cubicBezTo>
                    <a:pt x="260530" y="132174"/>
                    <a:pt x="267743" y="123617"/>
                    <a:pt x="266081" y="114282"/>
                  </a:cubicBezTo>
                  <a:cubicBezTo>
                    <a:pt x="264348" y="104099"/>
                    <a:pt x="262510" y="91582"/>
                    <a:pt x="249285" y="91582"/>
                  </a:cubicBezTo>
                  <a:lnTo>
                    <a:pt x="225488" y="91582"/>
                  </a:lnTo>
                  <a:lnTo>
                    <a:pt x="225488" y="86313"/>
                  </a:lnTo>
                  <a:lnTo>
                    <a:pt x="243097" y="86313"/>
                  </a:lnTo>
                  <a:cubicBezTo>
                    <a:pt x="252574" y="86313"/>
                    <a:pt x="259787" y="77791"/>
                    <a:pt x="258196" y="68421"/>
                  </a:cubicBezTo>
                  <a:cubicBezTo>
                    <a:pt x="256428" y="58273"/>
                    <a:pt x="254554" y="45791"/>
                    <a:pt x="241400" y="45791"/>
                  </a:cubicBezTo>
                  <a:lnTo>
                    <a:pt x="219583" y="45791"/>
                  </a:lnTo>
                  <a:lnTo>
                    <a:pt x="219583" y="40522"/>
                  </a:lnTo>
                  <a:lnTo>
                    <a:pt x="235212" y="40522"/>
                  </a:lnTo>
                  <a:cubicBezTo>
                    <a:pt x="244688" y="40522"/>
                    <a:pt x="251902" y="31965"/>
                    <a:pt x="250240" y="22630"/>
                  </a:cubicBezTo>
                  <a:cubicBezTo>
                    <a:pt x="248507" y="12411"/>
                    <a:pt x="246669" y="0"/>
                    <a:pt x="233444" y="0"/>
                  </a:cubicBezTo>
                  <a:lnTo>
                    <a:pt x="105796" y="0"/>
                  </a:lnTo>
                  <a:lnTo>
                    <a:pt x="31046" y="24080"/>
                  </a:lnTo>
                  <a:lnTo>
                    <a:pt x="0" y="24080"/>
                  </a:lnTo>
                  <a:lnTo>
                    <a:pt x="0" y="109297"/>
                  </a:lnTo>
                  <a:cubicBezTo>
                    <a:pt x="3394" y="110959"/>
                    <a:pt x="6577" y="113151"/>
                    <a:pt x="9406" y="115768"/>
                  </a:cubicBezTo>
                  <a:lnTo>
                    <a:pt x="40911" y="145081"/>
                  </a:lnTo>
                  <a:lnTo>
                    <a:pt x="40911" y="145081"/>
                  </a:lnTo>
                  <a:close/>
                </a:path>
              </a:pathLst>
            </a:custGeom>
            <a:solidFill>
              <a:srgbClr val="FFFFFF"/>
            </a:solidFill>
            <a:ln w="3536"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22C58057-8776-081E-FF03-69EDC4E8D349}"/>
                </a:ext>
              </a:extLst>
            </p:cNvPr>
            <p:cNvSpPr/>
            <p:nvPr/>
          </p:nvSpPr>
          <p:spPr>
            <a:xfrm>
              <a:off x="3128231" y="3548302"/>
              <a:ext cx="76518" cy="19624"/>
            </a:xfrm>
            <a:custGeom>
              <a:avLst/>
              <a:gdLst>
                <a:gd name="connsiteX0" fmla="*/ 60960 w 76518"/>
                <a:gd name="connsiteY0" fmla="*/ 0 h 19624"/>
                <a:gd name="connsiteX1" fmla="*/ 0 w 76518"/>
                <a:gd name="connsiteY1" fmla="*/ 0 h 19624"/>
                <a:gd name="connsiteX2" fmla="*/ 0 w 76518"/>
                <a:gd name="connsiteY2" fmla="*/ 12093 h 19624"/>
                <a:gd name="connsiteX3" fmla="*/ 7072 w 76518"/>
                <a:gd name="connsiteY3" fmla="*/ 19625 h 19624"/>
                <a:gd name="connsiteX4" fmla="*/ 76518 w 76518"/>
                <a:gd name="connsiteY4" fmla="*/ 19625 h 19624"/>
                <a:gd name="connsiteX5" fmla="*/ 70684 w 76518"/>
                <a:gd name="connsiteY5" fmla="*/ 14215 h 19624"/>
                <a:gd name="connsiteX6" fmla="*/ 60960 w 76518"/>
                <a:gd name="connsiteY6" fmla="*/ 0 h 19624"/>
                <a:gd name="connsiteX7" fmla="*/ 60960 w 76518"/>
                <a:gd name="connsiteY7" fmla="*/ 0 h 19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18" h="19624">
                  <a:moveTo>
                    <a:pt x="60960" y="0"/>
                  </a:moveTo>
                  <a:lnTo>
                    <a:pt x="0" y="0"/>
                  </a:lnTo>
                  <a:lnTo>
                    <a:pt x="0" y="12093"/>
                  </a:lnTo>
                  <a:cubicBezTo>
                    <a:pt x="0" y="16266"/>
                    <a:pt x="3147" y="19625"/>
                    <a:pt x="7072" y="19625"/>
                  </a:cubicBezTo>
                  <a:lnTo>
                    <a:pt x="76518" y="19625"/>
                  </a:lnTo>
                  <a:lnTo>
                    <a:pt x="70684" y="14215"/>
                  </a:lnTo>
                  <a:cubicBezTo>
                    <a:pt x="66264" y="10113"/>
                    <a:pt x="63046" y="5233"/>
                    <a:pt x="60960" y="0"/>
                  </a:cubicBezTo>
                  <a:lnTo>
                    <a:pt x="60960" y="0"/>
                  </a:lnTo>
                  <a:close/>
                </a:path>
              </a:pathLst>
            </a:custGeom>
            <a:solidFill>
              <a:srgbClr val="FFFFFF"/>
            </a:solidFill>
            <a:ln w="3536" cap="flat">
              <a:noFill/>
              <a:prstDash val="solid"/>
              <a:miter/>
            </a:ln>
          </p:spPr>
          <p:txBody>
            <a:bodyPr rtlCol="0" anchor="ctr"/>
            <a:lstStyle/>
            <a:p>
              <a:endParaRPr lang="en-US"/>
            </a:p>
          </p:txBody>
        </p:sp>
      </p:grpSp>
      <p:sp>
        <p:nvSpPr>
          <p:cNvPr id="124" name="Freeform: Shape 123">
            <a:extLst>
              <a:ext uri="{FF2B5EF4-FFF2-40B4-BE49-F238E27FC236}">
                <a16:creationId xmlns:a16="http://schemas.microsoft.com/office/drawing/2014/main" id="{5C5E5096-04A6-E7C9-D3D7-818E74B0D264}"/>
              </a:ext>
            </a:extLst>
          </p:cNvPr>
          <p:cNvSpPr/>
          <p:nvPr/>
        </p:nvSpPr>
        <p:spPr>
          <a:xfrm>
            <a:off x="4761555" y="5456908"/>
            <a:ext cx="99431" cy="198897"/>
          </a:xfrm>
          <a:custGeom>
            <a:avLst/>
            <a:gdLst>
              <a:gd name="connsiteX0" fmla="*/ 0 w 99431"/>
              <a:gd name="connsiteY0" fmla="*/ 198898 h 198897"/>
              <a:gd name="connsiteX1" fmla="*/ 99431 w 99431"/>
              <a:gd name="connsiteY1" fmla="*/ 99467 h 198897"/>
              <a:gd name="connsiteX2" fmla="*/ 0 w 99431"/>
              <a:gd name="connsiteY2" fmla="*/ 0 h 198897"/>
              <a:gd name="connsiteX3" fmla="*/ 0 w 99431"/>
              <a:gd name="connsiteY3" fmla="*/ 198898 h 198897"/>
            </a:gdLst>
            <a:ahLst/>
            <a:cxnLst>
              <a:cxn ang="0">
                <a:pos x="connsiteX0" y="connsiteY0"/>
              </a:cxn>
              <a:cxn ang="0">
                <a:pos x="connsiteX1" y="connsiteY1"/>
              </a:cxn>
              <a:cxn ang="0">
                <a:pos x="connsiteX2" y="connsiteY2"/>
              </a:cxn>
              <a:cxn ang="0">
                <a:pos x="connsiteX3" y="connsiteY3"/>
              </a:cxn>
            </a:cxnLst>
            <a:rect l="l" t="t" r="r" b="b"/>
            <a:pathLst>
              <a:path w="99431" h="198897">
                <a:moveTo>
                  <a:pt x="0" y="198898"/>
                </a:moveTo>
                <a:lnTo>
                  <a:pt x="99431" y="99467"/>
                </a:lnTo>
                <a:lnTo>
                  <a:pt x="0" y="0"/>
                </a:lnTo>
                <a:lnTo>
                  <a:pt x="0" y="198898"/>
                </a:lnTo>
                <a:close/>
              </a:path>
            </a:pathLst>
          </a:custGeom>
          <a:solidFill>
            <a:srgbClr val="B0B0B0"/>
          </a:solidFill>
          <a:ln w="3536"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24C87DFD-CB2D-F5C8-9AFB-F58EE35BB94A}"/>
              </a:ext>
            </a:extLst>
          </p:cNvPr>
          <p:cNvSpPr/>
          <p:nvPr/>
        </p:nvSpPr>
        <p:spPr>
          <a:xfrm>
            <a:off x="8379377" y="2631013"/>
            <a:ext cx="769052" cy="225667"/>
          </a:xfrm>
          <a:custGeom>
            <a:avLst/>
            <a:gdLst>
              <a:gd name="connsiteX0" fmla="*/ 34049 w 769052"/>
              <a:gd name="connsiteY0" fmla="*/ 182940 h 225667"/>
              <a:gd name="connsiteX1" fmla="*/ 4064 w 769052"/>
              <a:gd name="connsiteY1" fmla="*/ 190507 h 225667"/>
              <a:gd name="connsiteX2" fmla="*/ 2968 w 769052"/>
              <a:gd name="connsiteY2" fmla="*/ 192346 h 225667"/>
              <a:gd name="connsiteX3" fmla="*/ 11101 w 769052"/>
              <a:gd name="connsiteY3" fmla="*/ 222684 h 225667"/>
              <a:gd name="connsiteX4" fmla="*/ 41440 w 769052"/>
              <a:gd name="connsiteY4" fmla="*/ 214551 h 225667"/>
              <a:gd name="connsiteX5" fmla="*/ 22204 w 769052"/>
              <a:gd name="connsiteY5" fmla="*/ 203448 h 225667"/>
              <a:gd name="connsiteX6" fmla="*/ 41828 w 769052"/>
              <a:gd name="connsiteY6" fmla="*/ 213879 h 225667"/>
              <a:gd name="connsiteX7" fmla="*/ 34616 w 769052"/>
              <a:gd name="connsiteY7" fmla="*/ 183293 h 225667"/>
              <a:gd name="connsiteX8" fmla="*/ 34049 w 769052"/>
              <a:gd name="connsiteY8" fmla="*/ 182940 h 225667"/>
              <a:gd name="connsiteX9" fmla="*/ 34049 w 769052"/>
              <a:gd name="connsiteY9" fmla="*/ 182940 h 225667"/>
              <a:gd name="connsiteX10" fmla="*/ 98793 w 769052"/>
              <a:gd name="connsiteY10" fmla="*/ 102108 h 225667"/>
              <a:gd name="connsiteX11" fmla="*/ 72061 w 769052"/>
              <a:gd name="connsiteY11" fmla="*/ 105573 h 225667"/>
              <a:gd name="connsiteX12" fmla="*/ 71106 w 769052"/>
              <a:gd name="connsiteY12" fmla="*/ 137184 h 225667"/>
              <a:gd name="connsiteX13" fmla="*/ 101657 w 769052"/>
              <a:gd name="connsiteY13" fmla="*/ 138670 h 225667"/>
              <a:gd name="connsiteX14" fmla="*/ 103319 w 769052"/>
              <a:gd name="connsiteY14" fmla="*/ 137114 h 225667"/>
              <a:gd name="connsiteX15" fmla="*/ 103461 w 769052"/>
              <a:gd name="connsiteY15" fmla="*/ 105679 h 225667"/>
              <a:gd name="connsiteX16" fmla="*/ 98793 w 769052"/>
              <a:gd name="connsiteY16" fmla="*/ 102108 h 225667"/>
              <a:gd name="connsiteX17" fmla="*/ 98793 w 769052"/>
              <a:gd name="connsiteY17" fmla="*/ 102108 h 225667"/>
              <a:gd name="connsiteX18" fmla="*/ 183550 w 769052"/>
              <a:gd name="connsiteY18" fmla="*/ 42456 h 225667"/>
              <a:gd name="connsiteX19" fmla="*/ 162405 w 769052"/>
              <a:gd name="connsiteY19" fmla="*/ 41855 h 225667"/>
              <a:gd name="connsiteX20" fmla="*/ 160920 w 769052"/>
              <a:gd name="connsiteY20" fmla="*/ 42597 h 225667"/>
              <a:gd name="connsiteX21" fmla="*/ 151337 w 769052"/>
              <a:gd name="connsiteY21" fmla="*/ 72512 h 225667"/>
              <a:gd name="connsiteX22" fmla="*/ 181252 w 769052"/>
              <a:gd name="connsiteY22" fmla="*/ 82094 h 225667"/>
              <a:gd name="connsiteX23" fmla="*/ 171068 w 769052"/>
              <a:gd name="connsiteY23" fmla="*/ 62363 h 225667"/>
              <a:gd name="connsiteX24" fmla="*/ 182383 w 769052"/>
              <a:gd name="connsiteY24" fmla="*/ 81528 h 225667"/>
              <a:gd name="connsiteX25" fmla="*/ 192213 w 769052"/>
              <a:gd name="connsiteY25" fmla="*/ 51685 h 225667"/>
              <a:gd name="connsiteX26" fmla="*/ 183550 w 769052"/>
              <a:gd name="connsiteY26" fmla="*/ 42456 h 225667"/>
              <a:gd name="connsiteX27" fmla="*/ 183550 w 769052"/>
              <a:gd name="connsiteY27" fmla="*/ 42456 h 225667"/>
              <a:gd name="connsiteX28" fmla="*/ 281461 w 769052"/>
              <a:gd name="connsiteY28" fmla="*/ 8546 h 225667"/>
              <a:gd name="connsiteX29" fmla="*/ 265938 w 769052"/>
              <a:gd name="connsiteY29" fmla="*/ 6036 h 225667"/>
              <a:gd name="connsiteX30" fmla="*/ 247904 w 769052"/>
              <a:gd name="connsiteY30" fmla="*/ 32343 h 225667"/>
              <a:gd name="connsiteX31" fmla="*/ 273328 w 769052"/>
              <a:gd name="connsiteY31" fmla="*/ 49881 h 225667"/>
              <a:gd name="connsiteX32" fmla="*/ 274849 w 769052"/>
              <a:gd name="connsiteY32" fmla="*/ 49563 h 225667"/>
              <a:gd name="connsiteX33" fmla="*/ 292175 w 769052"/>
              <a:gd name="connsiteY33" fmla="*/ 23362 h 225667"/>
              <a:gd name="connsiteX34" fmla="*/ 281461 w 769052"/>
              <a:gd name="connsiteY34" fmla="*/ 8546 h 225667"/>
              <a:gd name="connsiteX35" fmla="*/ 281461 w 769052"/>
              <a:gd name="connsiteY35" fmla="*/ 8546 h 225667"/>
              <a:gd name="connsiteX36" fmla="*/ 384852 w 769052"/>
              <a:gd name="connsiteY36" fmla="*/ 2959 h 225667"/>
              <a:gd name="connsiteX37" fmla="*/ 375376 w 769052"/>
              <a:gd name="connsiteY37" fmla="*/ 60 h 225667"/>
              <a:gd name="connsiteX38" fmla="*/ 350872 w 769052"/>
              <a:gd name="connsiteY38" fmla="*/ 20392 h 225667"/>
              <a:gd name="connsiteX39" fmla="*/ 370355 w 769052"/>
              <a:gd name="connsiteY39" fmla="*/ 44224 h 225667"/>
              <a:gd name="connsiteX40" fmla="*/ 372123 w 769052"/>
              <a:gd name="connsiteY40" fmla="*/ 44365 h 225667"/>
              <a:gd name="connsiteX41" fmla="*/ 395920 w 769052"/>
              <a:gd name="connsiteY41" fmla="*/ 23821 h 225667"/>
              <a:gd name="connsiteX42" fmla="*/ 384852 w 769052"/>
              <a:gd name="connsiteY42" fmla="*/ 2959 h 225667"/>
              <a:gd name="connsiteX43" fmla="*/ 384852 w 769052"/>
              <a:gd name="connsiteY43" fmla="*/ 2959 h 225667"/>
              <a:gd name="connsiteX44" fmla="*/ 485839 w 769052"/>
              <a:gd name="connsiteY44" fmla="*/ 26297 h 225667"/>
              <a:gd name="connsiteX45" fmla="*/ 482268 w 769052"/>
              <a:gd name="connsiteY45" fmla="*/ 24635 h 225667"/>
              <a:gd name="connsiteX46" fmla="*/ 453202 w 769052"/>
              <a:gd name="connsiteY46" fmla="*/ 37400 h 225667"/>
              <a:gd name="connsiteX47" fmla="*/ 465189 w 769052"/>
              <a:gd name="connsiteY47" fmla="*/ 65652 h 225667"/>
              <a:gd name="connsiteX48" fmla="*/ 467028 w 769052"/>
              <a:gd name="connsiteY48" fmla="*/ 66359 h 225667"/>
              <a:gd name="connsiteX49" fmla="*/ 495528 w 769052"/>
              <a:gd name="connsiteY49" fmla="*/ 53064 h 225667"/>
              <a:gd name="connsiteX50" fmla="*/ 485839 w 769052"/>
              <a:gd name="connsiteY50" fmla="*/ 26297 h 225667"/>
              <a:gd name="connsiteX51" fmla="*/ 485839 w 769052"/>
              <a:gd name="connsiteY51" fmla="*/ 26297 h 225667"/>
              <a:gd name="connsiteX52" fmla="*/ 577881 w 769052"/>
              <a:gd name="connsiteY52" fmla="*/ 74315 h 225667"/>
              <a:gd name="connsiteX53" fmla="*/ 546870 w 769052"/>
              <a:gd name="connsiteY53" fmla="*/ 82059 h 225667"/>
              <a:gd name="connsiteX54" fmla="*/ 554367 w 769052"/>
              <a:gd name="connsiteY54" fmla="*/ 112008 h 225667"/>
              <a:gd name="connsiteX55" fmla="*/ 555675 w 769052"/>
              <a:gd name="connsiteY55" fmla="*/ 112751 h 225667"/>
              <a:gd name="connsiteX56" fmla="*/ 586013 w 769052"/>
              <a:gd name="connsiteY56" fmla="*/ 104618 h 225667"/>
              <a:gd name="connsiteX57" fmla="*/ 577881 w 769052"/>
              <a:gd name="connsiteY57" fmla="*/ 74315 h 225667"/>
              <a:gd name="connsiteX58" fmla="*/ 577881 w 769052"/>
              <a:gd name="connsiteY58" fmla="*/ 74315 h 225667"/>
              <a:gd name="connsiteX59" fmla="*/ 667906 w 769052"/>
              <a:gd name="connsiteY59" fmla="*/ 126294 h 225667"/>
              <a:gd name="connsiteX60" fmla="*/ 636896 w 769052"/>
              <a:gd name="connsiteY60" fmla="*/ 134038 h 225667"/>
              <a:gd name="connsiteX61" fmla="*/ 644428 w 769052"/>
              <a:gd name="connsiteY61" fmla="*/ 164022 h 225667"/>
              <a:gd name="connsiteX62" fmla="*/ 645700 w 769052"/>
              <a:gd name="connsiteY62" fmla="*/ 164765 h 225667"/>
              <a:gd name="connsiteX63" fmla="*/ 676039 w 769052"/>
              <a:gd name="connsiteY63" fmla="*/ 156632 h 225667"/>
              <a:gd name="connsiteX64" fmla="*/ 667906 w 769052"/>
              <a:gd name="connsiteY64" fmla="*/ 126294 h 225667"/>
              <a:gd name="connsiteX65" fmla="*/ 667906 w 769052"/>
              <a:gd name="connsiteY65" fmla="*/ 126294 h 225667"/>
              <a:gd name="connsiteX66" fmla="*/ 757967 w 769052"/>
              <a:gd name="connsiteY66" fmla="*/ 178272 h 225667"/>
              <a:gd name="connsiteX67" fmla="*/ 726992 w 769052"/>
              <a:gd name="connsiteY67" fmla="*/ 186051 h 225667"/>
              <a:gd name="connsiteX68" fmla="*/ 734489 w 769052"/>
              <a:gd name="connsiteY68" fmla="*/ 216001 h 225667"/>
              <a:gd name="connsiteX69" fmla="*/ 735761 w 769052"/>
              <a:gd name="connsiteY69" fmla="*/ 216744 h 225667"/>
              <a:gd name="connsiteX70" fmla="*/ 766100 w 769052"/>
              <a:gd name="connsiteY70" fmla="*/ 208611 h 225667"/>
              <a:gd name="connsiteX71" fmla="*/ 757967 w 769052"/>
              <a:gd name="connsiteY71" fmla="*/ 178272 h 225667"/>
              <a:gd name="connsiteX72" fmla="*/ 757967 w 769052"/>
              <a:gd name="connsiteY72" fmla="*/ 178272 h 225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769052" h="225667">
                <a:moveTo>
                  <a:pt x="34049" y="182940"/>
                </a:moveTo>
                <a:cubicBezTo>
                  <a:pt x="23654" y="176964"/>
                  <a:pt x="10394" y="180253"/>
                  <a:pt x="4064" y="190507"/>
                </a:cubicBezTo>
                <a:cubicBezTo>
                  <a:pt x="3958" y="190719"/>
                  <a:pt x="3074" y="192133"/>
                  <a:pt x="2968" y="192346"/>
                </a:cubicBezTo>
                <a:cubicBezTo>
                  <a:pt x="-3149" y="202953"/>
                  <a:pt x="493" y="216567"/>
                  <a:pt x="11101" y="222684"/>
                </a:cubicBezTo>
                <a:cubicBezTo>
                  <a:pt x="21709" y="228837"/>
                  <a:pt x="35323" y="225159"/>
                  <a:pt x="41440" y="214551"/>
                </a:cubicBezTo>
                <a:lnTo>
                  <a:pt x="22204" y="203448"/>
                </a:lnTo>
                <a:lnTo>
                  <a:pt x="41828" y="213879"/>
                </a:lnTo>
                <a:cubicBezTo>
                  <a:pt x="48264" y="203448"/>
                  <a:pt x="45047" y="189764"/>
                  <a:pt x="34616" y="183293"/>
                </a:cubicBezTo>
                <a:cubicBezTo>
                  <a:pt x="34403" y="183152"/>
                  <a:pt x="34262" y="183046"/>
                  <a:pt x="34049" y="182940"/>
                </a:cubicBezTo>
                <a:lnTo>
                  <a:pt x="34049" y="182940"/>
                </a:lnTo>
                <a:close/>
                <a:moveTo>
                  <a:pt x="98793" y="102108"/>
                </a:moveTo>
                <a:cubicBezTo>
                  <a:pt x="90342" y="97228"/>
                  <a:pt x="79345" y="98360"/>
                  <a:pt x="72061" y="105573"/>
                </a:cubicBezTo>
                <a:cubicBezTo>
                  <a:pt x="63469" y="114095"/>
                  <a:pt x="62762" y="128451"/>
                  <a:pt x="71106" y="137184"/>
                </a:cubicBezTo>
                <a:cubicBezTo>
                  <a:pt x="79451" y="145954"/>
                  <a:pt x="92782" y="146873"/>
                  <a:pt x="101657" y="138670"/>
                </a:cubicBezTo>
                <a:cubicBezTo>
                  <a:pt x="101869" y="138493"/>
                  <a:pt x="103142" y="137326"/>
                  <a:pt x="103319" y="137114"/>
                </a:cubicBezTo>
                <a:cubicBezTo>
                  <a:pt x="112053" y="128486"/>
                  <a:pt x="112124" y="114413"/>
                  <a:pt x="103461" y="105679"/>
                </a:cubicBezTo>
                <a:cubicBezTo>
                  <a:pt x="102081" y="104265"/>
                  <a:pt x="100490" y="103062"/>
                  <a:pt x="98793" y="102108"/>
                </a:cubicBezTo>
                <a:lnTo>
                  <a:pt x="98793" y="102108"/>
                </a:lnTo>
                <a:close/>
                <a:moveTo>
                  <a:pt x="183550" y="42456"/>
                </a:moveTo>
                <a:cubicBezTo>
                  <a:pt x="177291" y="38849"/>
                  <a:pt x="169335" y="38354"/>
                  <a:pt x="162405" y="41855"/>
                </a:cubicBezTo>
                <a:cubicBezTo>
                  <a:pt x="162334" y="41890"/>
                  <a:pt x="160991" y="42562"/>
                  <a:pt x="160920" y="42597"/>
                </a:cubicBezTo>
                <a:cubicBezTo>
                  <a:pt x="150029" y="48220"/>
                  <a:pt x="145751" y="61621"/>
                  <a:pt x="151337" y="72512"/>
                </a:cubicBezTo>
                <a:cubicBezTo>
                  <a:pt x="156959" y="83367"/>
                  <a:pt x="170361" y="87716"/>
                  <a:pt x="181252" y="82094"/>
                </a:cubicBezTo>
                <a:lnTo>
                  <a:pt x="171068" y="62363"/>
                </a:lnTo>
                <a:lnTo>
                  <a:pt x="182383" y="81528"/>
                </a:lnTo>
                <a:cubicBezTo>
                  <a:pt x="193345" y="76012"/>
                  <a:pt x="197729" y="62646"/>
                  <a:pt x="192213" y="51685"/>
                </a:cubicBezTo>
                <a:cubicBezTo>
                  <a:pt x="190233" y="47654"/>
                  <a:pt x="187157" y="44542"/>
                  <a:pt x="183550" y="42456"/>
                </a:cubicBezTo>
                <a:lnTo>
                  <a:pt x="183550" y="42456"/>
                </a:lnTo>
                <a:close/>
                <a:moveTo>
                  <a:pt x="281461" y="8546"/>
                </a:moveTo>
                <a:cubicBezTo>
                  <a:pt x="276934" y="5929"/>
                  <a:pt x="271454" y="4904"/>
                  <a:pt x="265938" y="6036"/>
                </a:cubicBezTo>
                <a:cubicBezTo>
                  <a:pt x="253915" y="8475"/>
                  <a:pt x="245465" y="20321"/>
                  <a:pt x="247904" y="32343"/>
                </a:cubicBezTo>
                <a:cubicBezTo>
                  <a:pt x="250309" y="44330"/>
                  <a:pt x="261306" y="52286"/>
                  <a:pt x="273328" y="49881"/>
                </a:cubicBezTo>
                <a:cubicBezTo>
                  <a:pt x="273363" y="49881"/>
                  <a:pt x="274813" y="49563"/>
                  <a:pt x="274849" y="49563"/>
                </a:cubicBezTo>
                <a:cubicBezTo>
                  <a:pt x="286835" y="47123"/>
                  <a:pt x="294614" y="35419"/>
                  <a:pt x="292175" y="23362"/>
                </a:cubicBezTo>
                <a:cubicBezTo>
                  <a:pt x="290796" y="16856"/>
                  <a:pt x="286764" y="11587"/>
                  <a:pt x="281461" y="8546"/>
                </a:cubicBezTo>
                <a:lnTo>
                  <a:pt x="281461" y="8546"/>
                </a:lnTo>
                <a:close/>
                <a:moveTo>
                  <a:pt x="384852" y="2959"/>
                </a:moveTo>
                <a:cubicBezTo>
                  <a:pt x="382058" y="1333"/>
                  <a:pt x="378841" y="307"/>
                  <a:pt x="375376" y="60"/>
                </a:cubicBezTo>
                <a:cubicBezTo>
                  <a:pt x="363212" y="-824"/>
                  <a:pt x="351897" y="8192"/>
                  <a:pt x="350872" y="20392"/>
                </a:cubicBezTo>
                <a:cubicBezTo>
                  <a:pt x="349882" y="32555"/>
                  <a:pt x="358262" y="43163"/>
                  <a:pt x="370355" y="44224"/>
                </a:cubicBezTo>
                <a:cubicBezTo>
                  <a:pt x="370461" y="44224"/>
                  <a:pt x="372017" y="44365"/>
                  <a:pt x="372123" y="44365"/>
                </a:cubicBezTo>
                <a:cubicBezTo>
                  <a:pt x="384393" y="45249"/>
                  <a:pt x="395001" y="36056"/>
                  <a:pt x="395920" y="23821"/>
                </a:cubicBezTo>
                <a:cubicBezTo>
                  <a:pt x="396556" y="15052"/>
                  <a:pt x="391995" y="7061"/>
                  <a:pt x="384852" y="2959"/>
                </a:cubicBezTo>
                <a:lnTo>
                  <a:pt x="384852" y="2959"/>
                </a:lnTo>
                <a:close/>
                <a:moveTo>
                  <a:pt x="485839" y="26297"/>
                </a:moveTo>
                <a:cubicBezTo>
                  <a:pt x="484708" y="25660"/>
                  <a:pt x="483541" y="25094"/>
                  <a:pt x="482268" y="24635"/>
                </a:cubicBezTo>
                <a:cubicBezTo>
                  <a:pt x="470847" y="20498"/>
                  <a:pt x="457516" y="26014"/>
                  <a:pt x="453202" y="37400"/>
                </a:cubicBezTo>
                <a:cubicBezTo>
                  <a:pt x="448924" y="48785"/>
                  <a:pt x="453874" y="61161"/>
                  <a:pt x="465189" y="65652"/>
                </a:cubicBezTo>
                <a:cubicBezTo>
                  <a:pt x="465331" y="65723"/>
                  <a:pt x="466887" y="66324"/>
                  <a:pt x="467028" y="66359"/>
                </a:cubicBezTo>
                <a:cubicBezTo>
                  <a:pt x="478555" y="70567"/>
                  <a:pt x="491320" y="64591"/>
                  <a:pt x="495528" y="53064"/>
                </a:cubicBezTo>
                <a:cubicBezTo>
                  <a:pt x="499312" y="42845"/>
                  <a:pt x="494998" y="31601"/>
                  <a:pt x="485839" y="26297"/>
                </a:cubicBezTo>
                <a:lnTo>
                  <a:pt x="485839" y="26297"/>
                </a:lnTo>
                <a:close/>
                <a:moveTo>
                  <a:pt x="577881" y="74315"/>
                </a:moveTo>
                <a:cubicBezTo>
                  <a:pt x="567273" y="68162"/>
                  <a:pt x="553023" y="71451"/>
                  <a:pt x="546870" y="82059"/>
                </a:cubicBezTo>
                <a:cubicBezTo>
                  <a:pt x="540753" y="92667"/>
                  <a:pt x="543759" y="105891"/>
                  <a:pt x="554367" y="112008"/>
                </a:cubicBezTo>
                <a:lnTo>
                  <a:pt x="555675" y="112751"/>
                </a:lnTo>
                <a:cubicBezTo>
                  <a:pt x="566283" y="118868"/>
                  <a:pt x="579896" y="115226"/>
                  <a:pt x="586013" y="104618"/>
                </a:cubicBezTo>
                <a:cubicBezTo>
                  <a:pt x="592131" y="94010"/>
                  <a:pt x="588488" y="80432"/>
                  <a:pt x="577881" y="74315"/>
                </a:cubicBezTo>
                <a:lnTo>
                  <a:pt x="577881" y="74315"/>
                </a:lnTo>
                <a:close/>
                <a:moveTo>
                  <a:pt x="667906" y="126294"/>
                </a:moveTo>
                <a:cubicBezTo>
                  <a:pt x="657298" y="120176"/>
                  <a:pt x="643048" y="123430"/>
                  <a:pt x="636896" y="134038"/>
                </a:cubicBezTo>
                <a:cubicBezTo>
                  <a:pt x="630778" y="144645"/>
                  <a:pt x="633784" y="157870"/>
                  <a:pt x="644428" y="164022"/>
                </a:cubicBezTo>
                <a:lnTo>
                  <a:pt x="645700" y="164765"/>
                </a:lnTo>
                <a:cubicBezTo>
                  <a:pt x="656308" y="170882"/>
                  <a:pt x="669922" y="167240"/>
                  <a:pt x="676039" y="156632"/>
                </a:cubicBezTo>
                <a:cubicBezTo>
                  <a:pt x="682156" y="145989"/>
                  <a:pt x="678514" y="132411"/>
                  <a:pt x="667906" y="126294"/>
                </a:cubicBezTo>
                <a:lnTo>
                  <a:pt x="667906" y="126294"/>
                </a:lnTo>
                <a:close/>
                <a:moveTo>
                  <a:pt x="757967" y="178272"/>
                </a:moveTo>
                <a:cubicBezTo>
                  <a:pt x="747324" y="172155"/>
                  <a:pt x="733109" y="175408"/>
                  <a:pt x="726992" y="186051"/>
                </a:cubicBezTo>
                <a:cubicBezTo>
                  <a:pt x="720875" y="196659"/>
                  <a:pt x="723845" y="209884"/>
                  <a:pt x="734489" y="216001"/>
                </a:cubicBezTo>
                <a:lnTo>
                  <a:pt x="735761" y="216744"/>
                </a:lnTo>
                <a:cubicBezTo>
                  <a:pt x="746369" y="222861"/>
                  <a:pt x="759947" y="219219"/>
                  <a:pt x="766100" y="208611"/>
                </a:cubicBezTo>
                <a:cubicBezTo>
                  <a:pt x="772182" y="198003"/>
                  <a:pt x="768575" y="184390"/>
                  <a:pt x="757967" y="178272"/>
                </a:cubicBezTo>
                <a:lnTo>
                  <a:pt x="757967" y="178272"/>
                </a:lnTo>
                <a:close/>
              </a:path>
            </a:pathLst>
          </a:custGeom>
          <a:solidFill>
            <a:srgbClr val="B0B0B0"/>
          </a:solidFill>
          <a:ln w="3536"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BF88BCBC-F78D-4778-9BE5-CE97719493FE}"/>
              </a:ext>
            </a:extLst>
          </p:cNvPr>
          <p:cNvSpPr/>
          <p:nvPr/>
        </p:nvSpPr>
        <p:spPr>
          <a:xfrm>
            <a:off x="8278388" y="2855818"/>
            <a:ext cx="172236" cy="135816"/>
          </a:xfrm>
          <a:custGeom>
            <a:avLst/>
            <a:gdLst>
              <a:gd name="connsiteX0" fmla="*/ 0 w 172236"/>
              <a:gd name="connsiteY0" fmla="*/ 0 h 135816"/>
              <a:gd name="connsiteX1" fmla="*/ 36385 w 172236"/>
              <a:gd name="connsiteY1" fmla="*/ 135816 h 135816"/>
              <a:gd name="connsiteX2" fmla="*/ 172237 w 172236"/>
              <a:gd name="connsiteY2" fmla="*/ 99431 h 135816"/>
              <a:gd name="connsiteX3" fmla="*/ 0 w 172236"/>
              <a:gd name="connsiteY3" fmla="*/ 0 h 135816"/>
            </a:gdLst>
            <a:ahLst/>
            <a:cxnLst>
              <a:cxn ang="0">
                <a:pos x="connsiteX0" y="connsiteY0"/>
              </a:cxn>
              <a:cxn ang="0">
                <a:pos x="connsiteX1" y="connsiteY1"/>
              </a:cxn>
              <a:cxn ang="0">
                <a:pos x="connsiteX2" y="connsiteY2"/>
              </a:cxn>
              <a:cxn ang="0">
                <a:pos x="connsiteX3" y="connsiteY3"/>
              </a:cxn>
            </a:cxnLst>
            <a:rect l="l" t="t" r="r" b="b"/>
            <a:pathLst>
              <a:path w="172236" h="135816">
                <a:moveTo>
                  <a:pt x="0" y="0"/>
                </a:moveTo>
                <a:lnTo>
                  <a:pt x="36385" y="135816"/>
                </a:lnTo>
                <a:lnTo>
                  <a:pt x="172237" y="99431"/>
                </a:lnTo>
                <a:lnTo>
                  <a:pt x="0" y="0"/>
                </a:lnTo>
                <a:close/>
              </a:path>
            </a:pathLst>
          </a:custGeom>
          <a:solidFill>
            <a:srgbClr val="B0B0B0"/>
          </a:solidFill>
          <a:ln w="3536"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81C18DE4-0259-674F-62A2-9113D29C3374}"/>
              </a:ext>
            </a:extLst>
          </p:cNvPr>
          <p:cNvSpPr/>
          <p:nvPr/>
        </p:nvSpPr>
        <p:spPr>
          <a:xfrm>
            <a:off x="4244774" y="5534121"/>
            <a:ext cx="519892" cy="44459"/>
          </a:xfrm>
          <a:custGeom>
            <a:avLst/>
            <a:gdLst>
              <a:gd name="connsiteX0" fmla="*/ 519893 w 519892"/>
              <a:gd name="connsiteY0" fmla="*/ 22254 h 44459"/>
              <a:gd name="connsiteX1" fmla="*/ 519893 w 519892"/>
              <a:gd name="connsiteY1" fmla="*/ 22254 h 44459"/>
              <a:gd name="connsiteX2" fmla="*/ 519893 w 519892"/>
              <a:gd name="connsiteY2" fmla="*/ 22254 h 44459"/>
              <a:gd name="connsiteX3" fmla="*/ 438106 w 519892"/>
              <a:gd name="connsiteY3" fmla="*/ 44459 h 44459"/>
              <a:gd name="connsiteX4" fmla="*/ 461054 w 519892"/>
              <a:gd name="connsiteY4" fmla="*/ 22254 h 44459"/>
              <a:gd name="connsiteX5" fmla="*/ 439555 w 519892"/>
              <a:gd name="connsiteY5" fmla="*/ 48 h 44459"/>
              <a:gd name="connsiteX6" fmla="*/ 438071 w 519892"/>
              <a:gd name="connsiteY6" fmla="*/ 48 h 44459"/>
              <a:gd name="connsiteX7" fmla="*/ 415865 w 519892"/>
              <a:gd name="connsiteY7" fmla="*/ 22289 h 44459"/>
              <a:gd name="connsiteX8" fmla="*/ 438106 w 519892"/>
              <a:gd name="connsiteY8" fmla="*/ 44459 h 44459"/>
              <a:gd name="connsiteX9" fmla="*/ 438106 w 519892"/>
              <a:gd name="connsiteY9" fmla="*/ 44459 h 44459"/>
              <a:gd name="connsiteX10" fmla="*/ 334149 w 519892"/>
              <a:gd name="connsiteY10" fmla="*/ 44459 h 44459"/>
              <a:gd name="connsiteX11" fmla="*/ 357097 w 519892"/>
              <a:gd name="connsiteY11" fmla="*/ 22254 h 44459"/>
              <a:gd name="connsiteX12" fmla="*/ 335598 w 519892"/>
              <a:gd name="connsiteY12" fmla="*/ 48 h 44459"/>
              <a:gd name="connsiteX13" fmla="*/ 334149 w 519892"/>
              <a:gd name="connsiteY13" fmla="*/ 48 h 44459"/>
              <a:gd name="connsiteX14" fmla="*/ 311943 w 519892"/>
              <a:gd name="connsiteY14" fmla="*/ 22289 h 44459"/>
              <a:gd name="connsiteX15" fmla="*/ 334149 w 519892"/>
              <a:gd name="connsiteY15" fmla="*/ 44459 h 44459"/>
              <a:gd name="connsiteX16" fmla="*/ 334149 w 519892"/>
              <a:gd name="connsiteY16" fmla="*/ 44459 h 44459"/>
              <a:gd name="connsiteX17" fmla="*/ 230191 w 519892"/>
              <a:gd name="connsiteY17" fmla="*/ 44459 h 44459"/>
              <a:gd name="connsiteX18" fmla="*/ 253104 w 519892"/>
              <a:gd name="connsiteY18" fmla="*/ 22254 h 44459"/>
              <a:gd name="connsiteX19" fmla="*/ 231641 w 519892"/>
              <a:gd name="connsiteY19" fmla="*/ 48 h 44459"/>
              <a:gd name="connsiteX20" fmla="*/ 230191 w 519892"/>
              <a:gd name="connsiteY20" fmla="*/ 48 h 44459"/>
              <a:gd name="connsiteX21" fmla="*/ 207985 w 519892"/>
              <a:gd name="connsiteY21" fmla="*/ 22289 h 44459"/>
              <a:gd name="connsiteX22" fmla="*/ 230191 w 519892"/>
              <a:gd name="connsiteY22" fmla="*/ 44459 h 44459"/>
              <a:gd name="connsiteX23" fmla="*/ 230191 w 519892"/>
              <a:gd name="connsiteY23" fmla="*/ 44459 h 44459"/>
              <a:gd name="connsiteX24" fmla="*/ 126234 w 519892"/>
              <a:gd name="connsiteY24" fmla="*/ 44459 h 44459"/>
              <a:gd name="connsiteX25" fmla="*/ 149182 w 519892"/>
              <a:gd name="connsiteY25" fmla="*/ 22254 h 44459"/>
              <a:gd name="connsiteX26" fmla="*/ 127684 w 519892"/>
              <a:gd name="connsiteY26" fmla="*/ 48 h 44459"/>
              <a:gd name="connsiteX27" fmla="*/ 126198 w 519892"/>
              <a:gd name="connsiteY27" fmla="*/ 48 h 44459"/>
              <a:gd name="connsiteX28" fmla="*/ 103992 w 519892"/>
              <a:gd name="connsiteY28" fmla="*/ 22289 h 44459"/>
              <a:gd name="connsiteX29" fmla="*/ 126234 w 519892"/>
              <a:gd name="connsiteY29" fmla="*/ 44459 h 44459"/>
              <a:gd name="connsiteX30" fmla="*/ 126234 w 519892"/>
              <a:gd name="connsiteY30" fmla="*/ 44459 h 44459"/>
              <a:gd name="connsiteX31" fmla="*/ 22241 w 519892"/>
              <a:gd name="connsiteY31" fmla="*/ 44459 h 44459"/>
              <a:gd name="connsiteX32" fmla="*/ 45189 w 519892"/>
              <a:gd name="connsiteY32" fmla="*/ 22254 h 44459"/>
              <a:gd name="connsiteX33" fmla="*/ 23691 w 519892"/>
              <a:gd name="connsiteY33" fmla="*/ 48 h 44459"/>
              <a:gd name="connsiteX34" fmla="*/ 22206 w 519892"/>
              <a:gd name="connsiteY34" fmla="*/ 48 h 44459"/>
              <a:gd name="connsiteX35" fmla="*/ 0 w 519892"/>
              <a:gd name="connsiteY35" fmla="*/ 22289 h 44459"/>
              <a:gd name="connsiteX36" fmla="*/ 22241 w 519892"/>
              <a:gd name="connsiteY36" fmla="*/ 44459 h 44459"/>
              <a:gd name="connsiteX37" fmla="*/ 22241 w 519892"/>
              <a:gd name="connsiteY37" fmla="*/ 44459 h 44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519892" h="44459">
                <a:moveTo>
                  <a:pt x="519893" y="22254"/>
                </a:moveTo>
                <a:cubicBezTo>
                  <a:pt x="519893" y="97746"/>
                  <a:pt x="519893" y="-54406"/>
                  <a:pt x="519893" y="22254"/>
                </a:cubicBezTo>
                <a:lnTo>
                  <a:pt x="519893" y="22254"/>
                </a:lnTo>
                <a:close/>
                <a:moveTo>
                  <a:pt x="438106" y="44459"/>
                </a:moveTo>
                <a:cubicBezTo>
                  <a:pt x="450411" y="44459"/>
                  <a:pt x="461054" y="34488"/>
                  <a:pt x="461054" y="22254"/>
                </a:cubicBezTo>
                <a:cubicBezTo>
                  <a:pt x="461054" y="9984"/>
                  <a:pt x="451825" y="48"/>
                  <a:pt x="439555" y="48"/>
                </a:cubicBezTo>
                <a:lnTo>
                  <a:pt x="438071" y="48"/>
                </a:lnTo>
                <a:cubicBezTo>
                  <a:pt x="425800" y="48"/>
                  <a:pt x="415865" y="10019"/>
                  <a:pt x="415865" y="22289"/>
                </a:cubicBezTo>
                <a:cubicBezTo>
                  <a:pt x="415900" y="34488"/>
                  <a:pt x="425871" y="44459"/>
                  <a:pt x="438106" y="44459"/>
                </a:cubicBezTo>
                <a:lnTo>
                  <a:pt x="438106" y="44459"/>
                </a:lnTo>
                <a:close/>
                <a:moveTo>
                  <a:pt x="334149" y="44459"/>
                </a:moveTo>
                <a:cubicBezTo>
                  <a:pt x="346383" y="44459"/>
                  <a:pt x="357097" y="34488"/>
                  <a:pt x="357097" y="22254"/>
                </a:cubicBezTo>
                <a:cubicBezTo>
                  <a:pt x="357097" y="9984"/>
                  <a:pt x="347868" y="48"/>
                  <a:pt x="335598" y="48"/>
                </a:cubicBezTo>
                <a:lnTo>
                  <a:pt x="334149" y="48"/>
                </a:lnTo>
                <a:cubicBezTo>
                  <a:pt x="321879" y="48"/>
                  <a:pt x="311943" y="10019"/>
                  <a:pt x="311943" y="22289"/>
                </a:cubicBezTo>
                <a:cubicBezTo>
                  <a:pt x="311943" y="34488"/>
                  <a:pt x="321914" y="44459"/>
                  <a:pt x="334149" y="44459"/>
                </a:cubicBezTo>
                <a:lnTo>
                  <a:pt x="334149" y="44459"/>
                </a:lnTo>
                <a:close/>
                <a:moveTo>
                  <a:pt x="230191" y="44459"/>
                </a:moveTo>
                <a:cubicBezTo>
                  <a:pt x="242425" y="44459"/>
                  <a:pt x="253104" y="34488"/>
                  <a:pt x="253104" y="22254"/>
                </a:cubicBezTo>
                <a:cubicBezTo>
                  <a:pt x="253104" y="9984"/>
                  <a:pt x="243875" y="48"/>
                  <a:pt x="231641" y="48"/>
                </a:cubicBezTo>
                <a:lnTo>
                  <a:pt x="230191" y="48"/>
                </a:lnTo>
                <a:cubicBezTo>
                  <a:pt x="217886" y="48"/>
                  <a:pt x="207985" y="10019"/>
                  <a:pt x="207985" y="22289"/>
                </a:cubicBezTo>
                <a:cubicBezTo>
                  <a:pt x="207985" y="34488"/>
                  <a:pt x="217921" y="44459"/>
                  <a:pt x="230191" y="44459"/>
                </a:cubicBezTo>
                <a:lnTo>
                  <a:pt x="230191" y="44459"/>
                </a:lnTo>
                <a:close/>
                <a:moveTo>
                  <a:pt x="126234" y="44459"/>
                </a:moveTo>
                <a:cubicBezTo>
                  <a:pt x="138503" y="44459"/>
                  <a:pt x="149182" y="34488"/>
                  <a:pt x="149182" y="22254"/>
                </a:cubicBezTo>
                <a:cubicBezTo>
                  <a:pt x="149182" y="9984"/>
                  <a:pt x="139953" y="48"/>
                  <a:pt x="127684" y="48"/>
                </a:cubicBezTo>
                <a:lnTo>
                  <a:pt x="126198" y="48"/>
                </a:lnTo>
                <a:cubicBezTo>
                  <a:pt x="113929" y="48"/>
                  <a:pt x="103992" y="10019"/>
                  <a:pt x="103992" y="22289"/>
                </a:cubicBezTo>
                <a:cubicBezTo>
                  <a:pt x="103992" y="34488"/>
                  <a:pt x="113964" y="44459"/>
                  <a:pt x="126234" y="44459"/>
                </a:cubicBezTo>
                <a:lnTo>
                  <a:pt x="126234" y="44459"/>
                </a:lnTo>
                <a:close/>
                <a:moveTo>
                  <a:pt x="22241" y="44459"/>
                </a:moveTo>
                <a:cubicBezTo>
                  <a:pt x="34511" y="44459"/>
                  <a:pt x="45189" y="34488"/>
                  <a:pt x="45189" y="22254"/>
                </a:cubicBezTo>
                <a:cubicBezTo>
                  <a:pt x="45189" y="9984"/>
                  <a:pt x="35961" y="48"/>
                  <a:pt x="23691" y="48"/>
                </a:cubicBezTo>
                <a:lnTo>
                  <a:pt x="22206" y="48"/>
                </a:lnTo>
                <a:cubicBezTo>
                  <a:pt x="9936" y="48"/>
                  <a:pt x="0" y="10019"/>
                  <a:pt x="0" y="22289"/>
                </a:cubicBezTo>
                <a:cubicBezTo>
                  <a:pt x="35" y="34488"/>
                  <a:pt x="10007" y="44459"/>
                  <a:pt x="22241" y="44459"/>
                </a:cubicBezTo>
                <a:lnTo>
                  <a:pt x="22241" y="44459"/>
                </a:lnTo>
                <a:close/>
              </a:path>
            </a:pathLst>
          </a:custGeom>
          <a:solidFill>
            <a:srgbClr val="B0B0B0"/>
          </a:solidFill>
          <a:ln w="3536" cap="flat">
            <a:noFill/>
            <a:prstDash val="solid"/>
            <a:miter/>
          </a:ln>
        </p:spPr>
        <p:txBody>
          <a:bodyPr rtlCol="0" anchor="ctr"/>
          <a:lstStyle/>
          <a:p>
            <a:endParaRPr lang="en-US"/>
          </a:p>
        </p:txBody>
      </p:sp>
      <p:sp>
        <p:nvSpPr>
          <p:cNvPr id="559" name="Freeform: Shape 558">
            <a:extLst>
              <a:ext uri="{FF2B5EF4-FFF2-40B4-BE49-F238E27FC236}">
                <a16:creationId xmlns:a16="http://schemas.microsoft.com/office/drawing/2014/main" id="{F5F4A0E6-DB56-8700-988F-1536FF77874A}"/>
              </a:ext>
            </a:extLst>
          </p:cNvPr>
          <p:cNvSpPr/>
          <p:nvPr/>
        </p:nvSpPr>
        <p:spPr>
          <a:xfrm>
            <a:off x="2849025" y="3031850"/>
            <a:ext cx="769067" cy="225675"/>
          </a:xfrm>
          <a:custGeom>
            <a:avLst/>
            <a:gdLst>
              <a:gd name="connsiteX0" fmla="*/ 735019 w 769067"/>
              <a:gd name="connsiteY0" fmla="*/ 182975 h 225675"/>
              <a:gd name="connsiteX1" fmla="*/ 765004 w 769067"/>
              <a:gd name="connsiteY1" fmla="*/ 190542 h 225675"/>
              <a:gd name="connsiteX2" fmla="*/ 766100 w 769067"/>
              <a:gd name="connsiteY2" fmla="*/ 192345 h 225675"/>
              <a:gd name="connsiteX3" fmla="*/ 757967 w 769067"/>
              <a:gd name="connsiteY3" fmla="*/ 222684 h 225675"/>
              <a:gd name="connsiteX4" fmla="*/ 727628 w 769067"/>
              <a:gd name="connsiteY4" fmla="*/ 214551 h 225675"/>
              <a:gd name="connsiteX5" fmla="*/ 746864 w 769067"/>
              <a:gd name="connsiteY5" fmla="*/ 203448 h 225675"/>
              <a:gd name="connsiteX6" fmla="*/ 727239 w 769067"/>
              <a:gd name="connsiteY6" fmla="*/ 213879 h 225675"/>
              <a:gd name="connsiteX7" fmla="*/ 734453 w 769067"/>
              <a:gd name="connsiteY7" fmla="*/ 183329 h 225675"/>
              <a:gd name="connsiteX8" fmla="*/ 735019 w 769067"/>
              <a:gd name="connsiteY8" fmla="*/ 182975 h 225675"/>
              <a:gd name="connsiteX9" fmla="*/ 735019 w 769067"/>
              <a:gd name="connsiteY9" fmla="*/ 182975 h 225675"/>
              <a:gd name="connsiteX10" fmla="*/ 670240 w 769067"/>
              <a:gd name="connsiteY10" fmla="*/ 102107 h 225675"/>
              <a:gd name="connsiteX11" fmla="*/ 696972 w 769067"/>
              <a:gd name="connsiteY11" fmla="*/ 105573 h 225675"/>
              <a:gd name="connsiteX12" fmla="*/ 697926 w 769067"/>
              <a:gd name="connsiteY12" fmla="*/ 137184 h 225675"/>
              <a:gd name="connsiteX13" fmla="*/ 667340 w 769067"/>
              <a:gd name="connsiteY13" fmla="*/ 138669 h 225675"/>
              <a:gd name="connsiteX14" fmla="*/ 665678 w 769067"/>
              <a:gd name="connsiteY14" fmla="*/ 137114 h 225675"/>
              <a:gd name="connsiteX15" fmla="*/ 665537 w 769067"/>
              <a:gd name="connsiteY15" fmla="*/ 105679 h 225675"/>
              <a:gd name="connsiteX16" fmla="*/ 670240 w 769067"/>
              <a:gd name="connsiteY16" fmla="*/ 102107 h 225675"/>
              <a:gd name="connsiteX17" fmla="*/ 670240 w 769067"/>
              <a:gd name="connsiteY17" fmla="*/ 102107 h 225675"/>
              <a:gd name="connsiteX18" fmla="*/ 585518 w 769067"/>
              <a:gd name="connsiteY18" fmla="*/ 42491 h 225675"/>
              <a:gd name="connsiteX19" fmla="*/ 606628 w 769067"/>
              <a:gd name="connsiteY19" fmla="*/ 41890 h 225675"/>
              <a:gd name="connsiteX20" fmla="*/ 608113 w 769067"/>
              <a:gd name="connsiteY20" fmla="*/ 42633 h 225675"/>
              <a:gd name="connsiteX21" fmla="*/ 617695 w 769067"/>
              <a:gd name="connsiteY21" fmla="*/ 72582 h 225675"/>
              <a:gd name="connsiteX22" fmla="*/ 587781 w 769067"/>
              <a:gd name="connsiteY22" fmla="*/ 82129 h 225675"/>
              <a:gd name="connsiteX23" fmla="*/ 597965 w 769067"/>
              <a:gd name="connsiteY23" fmla="*/ 62399 h 225675"/>
              <a:gd name="connsiteX24" fmla="*/ 586650 w 769067"/>
              <a:gd name="connsiteY24" fmla="*/ 81564 h 225675"/>
              <a:gd name="connsiteX25" fmla="*/ 576820 w 769067"/>
              <a:gd name="connsiteY25" fmla="*/ 51720 h 225675"/>
              <a:gd name="connsiteX26" fmla="*/ 585518 w 769067"/>
              <a:gd name="connsiteY26" fmla="*/ 42491 h 225675"/>
              <a:gd name="connsiteX27" fmla="*/ 585518 w 769067"/>
              <a:gd name="connsiteY27" fmla="*/ 42491 h 225675"/>
              <a:gd name="connsiteX28" fmla="*/ 487607 w 769067"/>
              <a:gd name="connsiteY28" fmla="*/ 8546 h 225675"/>
              <a:gd name="connsiteX29" fmla="*/ 503130 w 769067"/>
              <a:gd name="connsiteY29" fmla="*/ 6035 h 225675"/>
              <a:gd name="connsiteX30" fmla="*/ 521199 w 769067"/>
              <a:gd name="connsiteY30" fmla="*/ 32308 h 225675"/>
              <a:gd name="connsiteX31" fmla="*/ 495775 w 769067"/>
              <a:gd name="connsiteY31" fmla="*/ 49846 h 225675"/>
              <a:gd name="connsiteX32" fmla="*/ 494290 w 769067"/>
              <a:gd name="connsiteY32" fmla="*/ 49528 h 225675"/>
              <a:gd name="connsiteX33" fmla="*/ 476964 w 769067"/>
              <a:gd name="connsiteY33" fmla="*/ 23326 h 225675"/>
              <a:gd name="connsiteX34" fmla="*/ 487607 w 769067"/>
              <a:gd name="connsiteY34" fmla="*/ 8546 h 225675"/>
              <a:gd name="connsiteX35" fmla="*/ 487607 w 769067"/>
              <a:gd name="connsiteY35" fmla="*/ 8546 h 225675"/>
              <a:gd name="connsiteX36" fmla="*/ 384180 w 769067"/>
              <a:gd name="connsiteY36" fmla="*/ 2959 h 225675"/>
              <a:gd name="connsiteX37" fmla="*/ 393657 w 769067"/>
              <a:gd name="connsiteY37" fmla="*/ 60 h 225675"/>
              <a:gd name="connsiteX38" fmla="*/ 418161 w 769067"/>
              <a:gd name="connsiteY38" fmla="*/ 20391 h 225675"/>
              <a:gd name="connsiteX39" fmla="*/ 398678 w 769067"/>
              <a:gd name="connsiteY39" fmla="*/ 44224 h 225675"/>
              <a:gd name="connsiteX40" fmla="*/ 396910 w 769067"/>
              <a:gd name="connsiteY40" fmla="*/ 44365 h 225675"/>
              <a:gd name="connsiteX41" fmla="*/ 373113 w 769067"/>
              <a:gd name="connsiteY41" fmla="*/ 23821 h 225675"/>
              <a:gd name="connsiteX42" fmla="*/ 384180 w 769067"/>
              <a:gd name="connsiteY42" fmla="*/ 2959 h 225675"/>
              <a:gd name="connsiteX43" fmla="*/ 384180 w 769067"/>
              <a:gd name="connsiteY43" fmla="*/ 2959 h 225675"/>
              <a:gd name="connsiteX44" fmla="*/ 283229 w 769067"/>
              <a:gd name="connsiteY44" fmla="*/ 26332 h 225675"/>
              <a:gd name="connsiteX45" fmla="*/ 286765 w 769067"/>
              <a:gd name="connsiteY45" fmla="*/ 24670 h 225675"/>
              <a:gd name="connsiteX46" fmla="*/ 315830 w 769067"/>
              <a:gd name="connsiteY46" fmla="*/ 37435 h 225675"/>
              <a:gd name="connsiteX47" fmla="*/ 303808 w 769067"/>
              <a:gd name="connsiteY47" fmla="*/ 65687 h 225675"/>
              <a:gd name="connsiteX48" fmla="*/ 301934 w 769067"/>
              <a:gd name="connsiteY48" fmla="*/ 66394 h 225675"/>
              <a:gd name="connsiteX49" fmla="*/ 273469 w 769067"/>
              <a:gd name="connsiteY49" fmla="*/ 53134 h 225675"/>
              <a:gd name="connsiteX50" fmla="*/ 283229 w 769067"/>
              <a:gd name="connsiteY50" fmla="*/ 26332 h 225675"/>
              <a:gd name="connsiteX51" fmla="*/ 283229 w 769067"/>
              <a:gd name="connsiteY51" fmla="*/ 26332 h 225675"/>
              <a:gd name="connsiteX52" fmla="*/ 191187 w 769067"/>
              <a:gd name="connsiteY52" fmla="*/ 74315 h 225675"/>
              <a:gd name="connsiteX53" fmla="*/ 222163 w 769067"/>
              <a:gd name="connsiteY53" fmla="*/ 82094 h 225675"/>
              <a:gd name="connsiteX54" fmla="*/ 214666 w 769067"/>
              <a:gd name="connsiteY54" fmla="*/ 112043 h 225675"/>
              <a:gd name="connsiteX55" fmla="*/ 213393 w 769067"/>
              <a:gd name="connsiteY55" fmla="*/ 112786 h 225675"/>
              <a:gd name="connsiteX56" fmla="*/ 183055 w 769067"/>
              <a:gd name="connsiteY56" fmla="*/ 104653 h 225675"/>
              <a:gd name="connsiteX57" fmla="*/ 191187 w 769067"/>
              <a:gd name="connsiteY57" fmla="*/ 74315 h 225675"/>
              <a:gd name="connsiteX58" fmla="*/ 191187 w 769067"/>
              <a:gd name="connsiteY58" fmla="*/ 74315 h 225675"/>
              <a:gd name="connsiteX59" fmla="*/ 101162 w 769067"/>
              <a:gd name="connsiteY59" fmla="*/ 126294 h 225675"/>
              <a:gd name="connsiteX60" fmla="*/ 132137 w 769067"/>
              <a:gd name="connsiteY60" fmla="*/ 134073 h 225675"/>
              <a:gd name="connsiteX61" fmla="*/ 124641 w 769067"/>
              <a:gd name="connsiteY61" fmla="*/ 164022 h 225675"/>
              <a:gd name="connsiteX62" fmla="*/ 123368 w 769067"/>
              <a:gd name="connsiteY62" fmla="*/ 164765 h 225675"/>
              <a:gd name="connsiteX63" fmla="*/ 93029 w 769067"/>
              <a:gd name="connsiteY63" fmla="*/ 156632 h 225675"/>
              <a:gd name="connsiteX64" fmla="*/ 101162 w 769067"/>
              <a:gd name="connsiteY64" fmla="*/ 126294 h 225675"/>
              <a:gd name="connsiteX65" fmla="*/ 101162 w 769067"/>
              <a:gd name="connsiteY65" fmla="*/ 126294 h 225675"/>
              <a:gd name="connsiteX66" fmla="*/ 11101 w 769067"/>
              <a:gd name="connsiteY66" fmla="*/ 178308 h 225675"/>
              <a:gd name="connsiteX67" fmla="*/ 42076 w 769067"/>
              <a:gd name="connsiteY67" fmla="*/ 186087 h 225675"/>
              <a:gd name="connsiteX68" fmla="*/ 34580 w 769067"/>
              <a:gd name="connsiteY68" fmla="*/ 216036 h 225675"/>
              <a:gd name="connsiteX69" fmla="*/ 33307 w 769067"/>
              <a:gd name="connsiteY69" fmla="*/ 216779 h 225675"/>
              <a:gd name="connsiteX70" fmla="*/ 2968 w 769067"/>
              <a:gd name="connsiteY70" fmla="*/ 208646 h 225675"/>
              <a:gd name="connsiteX71" fmla="*/ 11101 w 769067"/>
              <a:gd name="connsiteY71" fmla="*/ 178308 h 225675"/>
              <a:gd name="connsiteX72" fmla="*/ 11101 w 769067"/>
              <a:gd name="connsiteY72" fmla="*/ 178308 h 225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769067" h="225675">
                <a:moveTo>
                  <a:pt x="735019" y="182975"/>
                </a:moveTo>
                <a:cubicBezTo>
                  <a:pt x="745379" y="176999"/>
                  <a:pt x="758674" y="180288"/>
                  <a:pt x="765004" y="190542"/>
                </a:cubicBezTo>
                <a:cubicBezTo>
                  <a:pt x="765145" y="190719"/>
                  <a:pt x="765958" y="192169"/>
                  <a:pt x="766100" y="192345"/>
                </a:cubicBezTo>
                <a:cubicBezTo>
                  <a:pt x="772217" y="202989"/>
                  <a:pt x="768575" y="216567"/>
                  <a:pt x="757967" y="222684"/>
                </a:cubicBezTo>
                <a:cubicBezTo>
                  <a:pt x="747359" y="228836"/>
                  <a:pt x="733746" y="225194"/>
                  <a:pt x="727628" y="214551"/>
                </a:cubicBezTo>
                <a:lnTo>
                  <a:pt x="746864" y="203448"/>
                </a:lnTo>
                <a:lnTo>
                  <a:pt x="727239" y="213879"/>
                </a:lnTo>
                <a:cubicBezTo>
                  <a:pt x="720804" y="203448"/>
                  <a:pt x="724022" y="189729"/>
                  <a:pt x="734453" y="183329"/>
                </a:cubicBezTo>
                <a:cubicBezTo>
                  <a:pt x="734630" y="183187"/>
                  <a:pt x="734806" y="183046"/>
                  <a:pt x="735019" y="182975"/>
                </a:cubicBezTo>
                <a:lnTo>
                  <a:pt x="735019" y="182975"/>
                </a:lnTo>
                <a:close/>
                <a:moveTo>
                  <a:pt x="670240" y="102107"/>
                </a:moveTo>
                <a:cubicBezTo>
                  <a:pt x="678691" y="97228"/>
                  <a:pt x="689723" y="98359"/>
                  <a:pt x="696972" y="105573"/>
                </a:cubicBezTo>
                <a:cubicBezTo>
                  <a:pt x="705564" y="114094"/>
                  <a:pt x="706271" y="128450"/>
                  <a:pt x="697926" y="137184"/>
                </a:cubicBezTo>
                <a:cubicBezTo>
                  <a:pt x="689546" y="145953"/>
                  <a:pt x="676251" y="146908"/>
                  <a:pt x="667340" y="138669"/>
                </a:cubicBezTo>
                <a:cubicBezTo>
                  <a:pt x="667128" y="138493"/>
                  <a:pt x="665890" y="137290"/>
                  <a:pt x="665678" y="137114"/>
                </a:cubicBezTo>
                <a:cubicBezTo>
                  <a:pt x="656945" y="128486"/>
                  <a:pt x="656909" y="114413"/>
                  <a:pt x="665537" y="105679"/>
                </a:cubicBezTo>
                <a:cubicBezTo>
                  <a:pt x="666987" y="104300"/>
                  <a:pt x="668578" y="103098"/>
                  <a:pt x="670240" y="102107"/>
                </a:cubicBezTo>
                <a:lnTo>
                  <a:pt x="670240" y="102107"/>
                </a:lnTo>
                <a:close/>
                <a:moveTo>
                  <a:pt x="585518" y="42491"/>
                </a:moveTo>
                <a:cubicBezTo>
                  <a:pt x="591777" y="38884"/>
                  <a:pt x="599697" y="38354"/>
                  <a:pt x="606628" y="41890"/>
                </a:cubicBezTo>
                <a:cubicBezTo>
                  <a:pt x="606698" y="41925"/>
                  <a:pt x="608042" y="42597"/>
                  <a:pt x="608113" y="42633"/>
                </a:cubicBezTo>
                <a:cubicBezTo>
                  <a:pt x="619004" y="48255"/>
                  <a:pt x="623282" y="61656"/>
                  <a:pt x="617695" y="72582"/>
                </a:cubicBezTo>
                <a:cubicBezTo>
                  <a:pt x="612073" y="83438"/>
                  <a:pt x="598672" y="87787"/>
                  <a:pt x="587781" y="82129"/>
                </a:cubicBezTo>
                <a:lnTo>
                  <a:pt x="597965" y="62399"/>
                </a:lnTo>
                <a:lnTo>
                  <a:pt x="586650" y="81564"/>
                </a:lnTo>
                <a:cubicBezTo>
                  <a:pt x="575688" y="76047"/>
                  <a:pt x="571303" y="62682"/>
                  <a:pt x="576820" y="51720"/>
                </a:cubicBezTo>
                <a:cubicBezTo>
                  <a:pt x="578835" y="47689"/>
                  <a:pt x="581911" y="44577"/>
                  <a:pt x="585518" y="42491"/>
                </a:cubicBezTo>
                <a:lnTo>
                  <a:pt x="585518" y="42491"/>
                </a:lnTo>
                <a:close/>
                <a:moveTo>
                  <a:pt x="487607" y="8546"/>
                </a:moveTo>
                <a:cubicBezTo>
                  <a:pt x="492133" y="5929"/>
                  <a:pt x="497614" y="4904"/>
                  <a:pt x="503130" y="6035"/>
                </a:cubicBezTo>
                <a:cubicBezTo>
                  <a:pt x="515117" y="8475"/>
                  <a:pt x="523603" y="20321"/>
                  <a:pt x="521199" y="32308"/>
                </a:cubicBezTo>
                <a:cubicBezTo>
                  <a:pt x="518759" y="44295"/>
                  <a:pt x="507797" y="52250"/>
                  <a:pt x="495775" y="49846"/>
                </a:cubicBezTo>
                <a:cubicBezTo>
                  <a:pt x="495740" y="49846"/>
                  <a:pt x="494290" y="49563"/>
                  <a:pt x="494290" y="49528"/>
                </a:cubicBezTo>
                <a:cubicBezTo>
                  <a:pt x="482268" y="47088"/>
                  <a:pt x="474489" y="35384"/>
                  <a:pt x="476964" y="23326"/>
                </a:cubicBezTo>
                <a:cubicBezTo>
                  <a:pt x="478237" y="16891"/>
                  <a:pt x="482303" y="11622"/>
                  <a:pt x="487607" y="8546"/>
                </a:cubicBezTo>
                <a:lnTo>
                  <a:pt x="487607" y="8546"/>
                </a:lnTo>
                <a:close/>
                <a:moveTo>
                  <a:pt x="384180" y="2959"/>
                </a:moveTo>
                <a:cubicBezTo>
                  <a:pt x="386974" y="1332"/>
                  <a:pt x="390192" y="307"/>
                  <a:pt x="393657" y="60"/>
                </a:cubicBezTo>
                <a:cubicBezTo>
                  <a:pt x="405820" y="-824"/>
                  <a:pt x="417171" y="8228"/>
                  <a:pt x="418161" y="20391"/>
                </a:cubicBezTo>
                <a:cubicBezTo>
                  <a:pt x="419151" y="32555"/>
                  <a:pt x="410806" y="43163"/>
                  <a:pt x="398678" y="44224"/>
                </a:cubicBezTo>
                <a:cubicBezTo>
                  <a:pt x="398572" y="44224"/>
                  <a:pt x="397016" y="44365"/>
                  <a:pt x="396910" y="44365"/>
                </a:cubicBezTo>
                <a:cubicBezTo>
                  <a:pt x="384675" y="45249"/>
                  <a:pt x="374032" y="36056"/>
                  <a:pt x="373113" y="23821"/>
                </a:cubicBezTo>
                <a:cubicBezTo>
                  <a:pt x="372476" y="15052"/>
                  <a:pt x="377038" y="7096"/>
                  <a:pt x="384180" y="2959"/>
                </a:cubicBezTo>
                <a:lnTo>
                  <a:pt x="384180" y="2959"/>
                </a:lnTo>
                <a:close/>
                <a:moveTo>
                  <a:pt x="283229" y="26332"/>
                </a:moveTo>
                <a:cubicBezTo>
                  <a:pt x="284325" y="25695"/>
                  <a:pt x="285527" y="25130"/>
                  <a:pt x="286765" y="24670"/>
                </a:cubicBezTo>
                <a:cubicBezTo>
                  <a:pt x="298186" y="20533"/>
                  <a:pt x="311516" y="26084"/>
                  <a:pt x="315830" y="37435"/>
                </a:cubicBezTo>
                <a:cubicBezTo>
                  <a:pt x="320109" y="48821"/>
                  <a:pt x="315158" y="61197"/>
                  <a:pt x="303808" y="65687"/>
                </a:cubicBezTo>
                <a:cubicBezTo>
                  <a:pt x="303666" y="65758"/>
                  <a:pt x="302111" y="66324"/>
                  <a:pt x="301934" y="66394"/>
                </a:cubicBezTo>
                <a:cubicBezTo>
                  <a:pt x="290407" y="70602"/>
                  <a:pt x="277642" y="64626"/>
                  <a:pt x="273469" y="53134"/>
                </a:cubicBezTo>
                <a:cubicBezTo>
                  <a:pt x="269757" y="42845"/>
                  <a:pt x="274070" y="31636"/>
                  <a:pt x="283229" y="26332"/>
                </a:cubicBezTo>
                <a:lnTo>
                  <a:pt x="283229" y="26332"/>
                </a:lnTo>
                <a:close/>
                <a:moveTo>
                  <a:pt x="191187" y="74315"/>
                </a:moveTo>
                <a:cubicBezTo>
                  <a:pt x="201795" y="68198"/>
                  <a:pt x="216045" y="71451"/>
                  <a:pt x="222163" y="82094"/>
                </a:cubicBezTo>
                <a:cubicBezTo>
                  <a:pt x="228280" y="92702"/>
                  <a:pt x="225274" y="105926"/>
                  <a:pt x="214666" y="112043"/>
                </a:cubicBezTo>
                <a:lnTo>
                  <a:pt x="213393" y="112786"/>
                </a:lnTo>
                <a:cubicBezTo>
                  <a:pt x="202785" y="118903"/>
                  <a:pt x="189172" y="115261"/>
                  <a:pt x="183055" y="104653"/>
                </a:cubicBezTo>
                <a:cubicBezTo>
                  <a:pt x="176938" y="94046"/>
                  <a:pt x="180580" y="80467"/>
                  <a:pt x="191187" y="74315"/>
                </a:cubicBezTo>
                <a:lnTo>
                  <a:pt x="191187" y="74315"/>
                </a:lnTo>
                <a:close/>
                <a:moveTo>
                  <a:pt x="101162" y="126294"/>
                </a:moveTo>
                <a:cubicBezTo>
                  <a:pt x="111770" y="120176"/>
                  <a:pt x="126020" y="123429"/>
                  <a:pt x="132137" y="134073"/>
                </a:cubicBezTo>
                <a:cubicBezTo>
                  <a:pt x="138254" y="144681"/>
                  <a:pt x="135248" y="157905"/>
                  <a:pt x="124641" y="164022"/>
                </a:cubicBezTo>
                <a:lnTo>
                  <a:pt x="123368" y="164765"/>
                </a:lnTo>
                <a:cubicBezTo>
                  <a:pt x="112760" y="170917"/>
                  <a:pt x="99146" y="167240"/>
                  <a:pt x="93029" y="156632"/>
                </a:cubicBezTo>
                <a:cubicBezTo>
                  <a:pt x="86912" y="146024"/>
                  <a:pt x="90554" y="132411"/>
                  <a:pt x="101162" y="126294"/>
                </a:cubicBezTo>
                <a:lnTo>
                  <a:pt x="101162" y="126294"/>
                </a:lnTo>
                <a:close/>
                <a:moveTo>
                  <a:pt x="11101" y="178308"/>
                </a:moveTo>
                <a:cubicBezTo>
                  <a:pt x="21709" y="172190"/>
                  <a:pt x="35959" y="175444"/>
                  <a:pt x="42076" y="186087"/>
                </a:cubicBezTo>
                <a:cubicBezTo>
                  <a:pt x="48193" y="196730"/>
                  <a:pt x="45188" y="209919"/>
                  <a:pt x="34580" y="216036"/>
                </a:cubicBezTo>
                <a:lnTo>
                  <a:pt x="33307" y="216779"/>
                </a:lnTo>
                <a:cubicBezTo>
                  <a:pt x="22699" y="222896"/>
                  <a:pt x="9121" y="219254"/>
                  <a:pt x="2968" y="208646"/>
                </a:cubicBezTo>
                <a:cubicBezTo>
                  <a:pt x="-3149" y="198003"/>
                  <a:pt x="493" y="184425"/>
                  <a:pt x="11101" y="178308"/>
                </a:cubicBezTo>
                <a:lnTo>
                  <a:pt x="11101" y="178308"/>
                </a:lnTo>
                <a:close/>
              </a:path>
            </a:pathLst>
          </a:custGeom>
          <a:solidFill>
            <a:srgbClr val="B0B0B0"/>
          </a:solidFill>
          <a:ln w="3536" cap="flat">
            <a:noFill/>
            <a:prstDash val="solid"/>
            <a:miter/>
          </a:ln>
        </p:spPr>
        <p:txBody>
          <a:bodyPr rtlCol="0" anchor="ctr"/>
          <a:lstStyle/>
          <a:p>
            <a:endParaRPr lang="en-US"/>
          </a:p>
        </p:txBody>
      </p:sp>
      <p:sp>
        <p:nvSpPr>
          <p:cNvPr id="560" name="Freeform: Shape 559">
            <a:extLst>
              <a:ext uri="{FF2B5EF4-FFF2-40B4-BE49-F238E27FC236}">
                <a16:creationId xmlns:a16="http://schemas.microsoft.com/office/drawing/2014/main" id="{C35B8139-4847-F3F8-7BC6-513771154A79}"/>
              </a:ext>
            </a:extLst>
          </p:cNvPr>
          <p:cNvSpPr/>
          <p:nvPr/>
        </p:nvSpPr>
        <p:spPr>
          <a:xfrm>
            <a:off x="3546845" y="3256655"/>
            <a:ext cx="172236" cy="135851"/>
          </a:xfrm>
          <a:custGeom>
            <a:avLst/>
            <a:gdLst>
              <a:gd name="connsiteX0" fmla="*/ 172237 w 172236"/>
              <a:gd name="connsiteY0" fmla="*/ 0 h 135851"/>
              <a:gd name="connsiteX1" fmla="*/ 135852 w 172236"/>
              <a:gd name="connsiteY1" fmla="*/ 135852 h 135851"/>
              <a:gd name="connsiteX2" fmla="*/ 0 w 172236"/>
              <a:gd name="connsiteY2" fmla="*/ 99467 h 135851"/>
              <a:gd name="connsiteX3" fmla="*/ 172237 w 172236"/>
              <a:gd name="connsiteY3" fmla="*/ 0 h 135851"/>
            </a:gdLst>
            <a:ahLst/>
            <a:cxnLst>
              <a:cxn ang="0">
                <a:pos x="connsiteX0" y="connsiteY0"/>
              </a:cxn>
              <a:cxn ang="0">
                <a:pos x="connsiteX1" y="connsiteY1"/>
              </a:cxn>
              <a:cxn ang="0">
                <a:pos x="connsiteX2" y="connsiteY2"/>
              </a:cxn>
              <a:cxn ang="0">
                <a:pos x="connsiteX3" y="connsiteY3"/>
              </a:cxn>
            </a:cxnLst>
            <a:rect l="l" t="t" r="r" b="b"/>
            <a:pathLst>
              <a:path w="172236" h="135851">
                <a:moveTo>
                  <a:pt x="172237" y="0"/>
                </a:moveTo>
                <a:lnTo>
                  <a:pt x="135852" y="135852"/>
                </a:lnTo>
                <a:lnTo>
                  <a:pt x="0" y="99467"/>
                </a:lnTo>
                <a:lnTo>
                  <a:pt x="172237" y="0"/>
                </a:lnTo>
                <a:close/>
              </a:path>
            </a:pathLst>
          </a:custGeom>
          <a:solidFill>
            <a:srgbClr val="B0B0B0"/>
          </a:solidFill>
          <a:ln w="3536" cap="flat">
            <a:noFill/>
            <a:prstDash val="solid"/>
            <a:miter/>
          </a:ln>
        </p:spPr>
        <p:txBody>
          <a:bodyPr rtlCol="0" anchor="ctr"/>
          <a:lstStyle/>
          <a:p>
            <a:endParaRPr lang="en-US"/>
          </a:p>
        </p:txBody>
      </p:sp>
      <p:sp>
        <p:nvSpPr>
          <p:cNvPr id="563" name="Rectangle: Rounded Corners 562">
            <a:extLst>
              <a:ext uri="{FF2B5EF4-FFF2-40B4-BE49-F238E27FC236}">
                <a16:creationId xmlns:a16="http://schemas.microsoft.com/office/drawing/2014/main" id="{42FC5E26-ED35-C589-F80A-ABA9E62FD0F1}"/>
              </a:ext>
            </a:extLst>
          </p:cNvPr>
          <p:cNvSpPr/>
          <p:nvPr/>
        </p:nvSpPr>
        <p:spPr>
          <a:xfrm>
            <a:off x="8974318" y="228951"/>
            <a:ext cx="1970917" cy="596418"/>
          </a:xfrm>
          <a:prstGeom prst="roundRect">
            <a:avLst>
              <a:gd name="adj" fmla="val 50000"/>
            </a:avLst>
          </a:pr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4" name="TextBox 563">
            <a:extLst>
              <a:ext uri="{FF2B5EF4-FFF2-40B4-BE49-F238E27FC236}">
                <a16:creationId xmlns:a16="http://schemas.microsoft.com/office/drawing/2014/main" id="{96903A2B-94A9-4EA6-FBC7-4F9CAE9B435F}"/>
              </a:ext>
            </a:extLst>
          </p:cNvPr>
          <p:cNvSpPr txBox="1"/>
          <p:nvPr/>
        </p:nvSpPr>
        <p:spPr>
          <a:xfrm>
            <a:off x="8487556" y="566803"/>
            <a:ext cx="2468644" cy="307777"/>
          </a:xfrm>
          <a:prstGeom prst="rect">
            <a:avLst/>
          </a:prstGeom>
          <a:noFill/>
          <a:ln>
            <a:noFill/>
          </a:ln>
        </p:spPr>
        <p:txBody>
          <a:bodyPr wrap="square" rtlCol="0">
            <a:spAutoFit/>
          </a:bodyPr>
          <a:lstStyle/>
          <a:p>
            <a:r>
              <a:rPr lang="fa-IR" sz="1400" dirty="0">
                <a:solidFill>
                  <a:schemeClr val="tx1">
                    <a:lumMod val="65000"/>
                    <a:lumOff val="35000"/>
                  </a:schemeClr>
                </a:solidFill>
                <a:cs typeface="B Titr" panose="00000700000000000000" pitchFamily="2" charset="-78"/>
              </a:rPr>
              <a:t>زیر عنـوان اصلــی را وارد کـنید</a:t>
            </a:r>
            <a:endParaRPr lang="en-US" sz="1400" dirty="0">
              <a:solidFill>
                <a:schemeClr val="tx1">
                  <a:lumMod val="65000"/>
                  <a:lumOff val="35000"/>
                </a:schemeClr>
              </a:solidFill>
              <a:cs typeface="B Titr" panose="00000700000000000000" pitchFamily="2" charset="-78"/>
            </a:endParaRPr>
          </a:p>
        </p:txBody>
      </p:sp>
      <p:sp>
        <p:nvSpPr>
          <p:cNvPr id="565" name="TextBox 564">
            <a:extLst>
              <a:ext uri="{FF2B5EF4-FFF2-40B4-BE49-F238E27FC236}">
                <a16:creationId xmlns:a16="http://schemas.microsoft.com/office/drawing/2014/main" id="{C322BCC3-BB47-AA15-C290-F0054499C389}"/>
              </a:ext>
            </a:extLst>
          </p:cNvPr>
          <p:cNvSpPr txBox="1"/>
          <p:nvPr/>
        </p:nvSpPr>
        <p:spPr>
          <a:xfrm>
            <a:off x="9231563" y="177275"/>
            <a:ext cx="1725503" cy="369332"/>
          </a:xfrm>
          <a:prstGeom prst="rect">
            <a:avLst/>
          </a:prstGeom>
          <a:noFill/>
        </p:spPr>
        <p:txBody>
          <a:bodyPr wrap="square" rtlCol="0">
            <a:spAutoFit/>
          </a:bodyPr>
          <a:lstStyle/>
          <a:p>
            <a:pPr algn="ctr" rtl="1"/>
            <a:r>
              <a:rPr lang="fa-IR" dirty="0">
                <a:cs typeface="B Titr" panose="00000700000000000000" pitchFamily="2" charset="-78"/>
              </a:rPr>
              <a:t>تیتر عنوان موضوع</a:t>
            </a:r>
            <a:endParaRPr lang="en-US" dirty="0">
              <a:cs typeface="B Titr" panose="00000700000000000000" pitchFamily="2" charset="-78"/>
            </a:endParaRPr>
          </a:p>
        </p:txBody>
      </p:sp>
      <p:sp>
        <p:nvSpPr>
          <p:cNvPr id="567" name="TextBox 566">
            <a:extLst>
              <a:ext uri="{FF2B5EF4-FFF2-40B4-BE49-F238E27FC236}">
                <a16:creationId xmlns:a16="http://schemas.microsoft.com/office/drawing/2014/main" id="{688F0C3B-6535-4C27-5947-44C96FFF6D32}"/>
              </a:ext>
            </a:extLst>
          </p:cNvPr>
          <p:cNvSpPr txBox="1"/>
          <p:nvPr/>
        </p:nvSpPr>
        <p:spPr>
          <a:xfrm>
            <a:off x="8599806" y="2879405"/>
            <a:ext cx="1874592" cy="388568"/>
          </a:xfrm>
          <a:prstGeom prst="rect">
            <a:avLst/>
          </a:prstGeom>
          <a:noFill/>
        </p:spPr>
        <p:txBody>
          <a:bodyPr wrap="square">
            <a:spAutoFit/>
          </a:bodyPr>
          <a:lstStyle/>
          <a:p>
            <a:pPr algn="justLow" rtl="1">
              <a:lnSpc>
                <a:spcPct val="150000"/>
              </a:lnSpc>
            </a:pPr>
            <a:r>
              <a:rPr lang="fa-IR" sz="1400" b="1" dirty="0">
                <a:latin typeface="Kalameh" pitchFamily="2" charset="-78"/>
                <a:cs typeface="B Titr" panose="00000700000000000000" pitchFamily="2" charset="-78"/>
              </a:rPr>
              <a:t>تیتر عنوان را وارد نمایید</a:t>
            </a:r>
          </a:p>
        </p:txBody>
      </p:sp>
      <p:sp>
        <p:nvSpPr>
          <p:cNvPr id="568" name="TextBox 567">
            <a:extLst>
              <a:ext uri="{FF2B5EF4-FFF2-40B4-BE49-F238E27FC236}">
                <a16:creationId xmlns:a16="http://schemas.microsoft.com/office/drawing/2014/main" id="{947D524D-5C32-2A61-F416-0CC0D462F19D}"/>
              </a:ext>
            </a:extLst>
          </p:cNvPr>
          <p:cNvSpPr txBox="1"/>
          <p:nvPr/>
        </p:nvSpPr>
        <p:spPr>
          <a:xfrm>
            <a:off x="2078973" y="487253"/>
            <a:ext cx="1874592" cy="388568"/>
          </a:xfrm>
          <a:prstGeom prst="rect">
            <a:avLst/>
          </a:prstGeom>
          <a:noFill/>
        </p:spPr>
        <p:txBody>
          <a:bodyPr wrap="square">
            <a:spAutoFit/>
          </a:bodyPr>
          <a:lstStyle/>
          <a:p>
            <a:pPr algn="justLow" rtl="1">
              <a:lnSpc>
                <a:spcPct val="150000"/>
              </a:lnSpc>
            </a:pPr>
            <a:r>
              <a:rPr lang="fa-IR" sz="1400" b="1" dirty="0">
                <a:latin typeface="Kalameh" pitchFamily="2" charset="-78"/>
                <a:cs typeface="B Titr" panose="00000700000000000000" pitchFamily="2" charset="-78"/>
              </a:rPr>
              <a:t>تیتر عنوان را وارد نمایید</a:t>
            </a:r>
          </a:p>
        </p:txBody>
      </p:sp>
      <p:sp>
        <p:nvSpPr>
          <p:cNvPr id="569" name="TextBox 568">
            <a:extLst>
              <a:ext uri="{FF2B5EF4-FFF2-40B4-BE49-F238E27FC236}">
                <a16:creationId xmlns:a16="http://schemas.microsoft.com/office/drawing/2014/main" id="{0D98DF0B-8414-DAB8-DA04-B07572CBFAA6}"/>
              </a:ext>
            </a:extLst>
          </p:cNvPr>
          <p:cNvSpPr txBox="1"/>
          <p:nvPr/>
        </p:nvSpPr>
        <p:spPr>
          <a:xfrm>
            <a:off x="711298" y="3023545"/>
            <a:ext cx="1874592" cy="388568"/>
          </a:xfrm>
          <a:prstGeom prst="rect">
            <a:avLst/>
          </a:prstGeom>
          <a:noFill/>
        </p:spPr>
        <p:txBody>
          <a:bodyPr wrap="square">
            <a:spAutoFit/>
          </a:bodyPr>
          <a:lstStyle/>
          <a:p>
            <a:pPr algn="justLow" rtl="1">
              <a:lnSpc>
                <a:spcPct val="150000"/>
              </a:lnSpc>
            </a:pPr>
            <a:r>
              <a:rPr lang="fa-IR" sz="1400" b="1" dirty="0">
                <a:latin typeface="Kalameh" pitchFamily="2" charset="-78"/>
                <a:cs typeface="B Titr" panose="00000700000000000000" pitchFamily="2" charset="-78"/>
              </a:rPr>
              <a:t>تیتر عنوان را وارد نمایید</a:t>
            </a:r>
          </a:p>
        </p:txBody>
      </p:sp>
      <p:sp>
        <p:nvSpPr>
          <p:cNvPr id="570" name="TextBox 569">
            <a:extLst>
              <a:ext uri="{FF2B5EF4-FFF2-40B4-BE49-F238E27FC236}">
                <a16:creationId xmlns:a16="http://schemas.microsoft.com/office/drawing/2014/main" id="{CDCEA618-711F-C0F1-AFFC-E412EC53B327}"/>
              </a:ext>
            </a:extLst>
          </p:cNvPr>
          <p:cNvSpPr txBox="1"/>
          <p:nvPr/>
        </p:nvSpPr>
        <p:spPr>
          <a:xfrm>
            <a:off x="2096885" y="5304652"/>
            <a:ext cx="1874592" cy="388568"/>
          </a:xfrm>
          <a:prstGeom prst="rect">
            <a:avLst/>
          </a:prstGeom>
          <a:noFill/>
        </p:spPr>
        <p:txBody>
          <a:bodyPr wrap="square">
            <a:spAutoFit/>
          </a:bodyPr>
          <a:lstStyle/>
          <a:p>
            <a:pPr algn="justLow" rtl="1">
              <a:lnSpc>
                <a:spcPct val="150000"/>
              </a:lnSpc>
            </a:pPr>
            <a:r>
              <a:rPr lang="fa-IR" sz="1400" b="1" dirty="0">
                <a:latin typeface="Kalameh" pitchFamily="2" charset="-78"/>
                <a:cs typeface="B Titr" panose="00000700000000000000" pitchFamily="2" charset="-78"/>
              </a:rPr>
              <a:t>تیتر عنوان را وارد نمایید</a:t>
            </a:r>
          </a:p>
        </p:txBody>
      </p:sp>
      <p:sp>
        <p:nvSpPr>
          <p:cNvPr id="571" name="TextBox 570">
            <a:extLst>
              <a:ext uri="{FF2B5EF4-FFF2-40B4-BE49-F238E27FC236}">
                <a16:creationId xmlns:a16="http://schemas.microsoft.com/office/drawing/2014/main" id="{5D0B5B1B-D62D-8D54-8C08-962B8001EDD0}"/>
              </a:ext>
            </a:extLst>
          </p:cNvPr>
          <p:cNvSpPr txBox="1"/>
          <p:nvPr/>
        </p:nvSpPr>
        <p:spPr>
          <a:xfrm>
            <a:off x="8577034" y="3416540"/>
            <a:ext cx="2185614" cy="1731243"/>
          </a:xfrm>
          <a:prstGeom prst="rect">
            <a:avLst/>
          </a:prstGeom>
          <a:noFill/>
        </p:spPr>
        <p:txBody>
          <a:bodyPr wrap="square">
            <a:spAutoFit/>
          </a:bodyPr>
          <a:lstStyle/>
          <a:p>
            <a:pPr algn="justLow"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latin typeface="Kalameh" pitchFamily="2" charset="-78"/>
                <a:cs typeface="B Nazanin" panose="00000400000000000000" pitchFamily="2" charset="-78"/>
              </a:rPr>
              <a:t> </a:t>
            </a:r>
            <a:r>
              <a:rPr lang="fa-IR" sz="12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a:t>
            </a:r>
            <a:endParaRPr lang="en-US" sz="1200" dirty="0"/>
          </a:p>
        </p:txBody>
      </p:sp>
      <p:sp>
        <p:nvSpPr>
          <p:cNvPr id="572" name="TextBox 571">
            <a:extLst>
              <a:ext uri="{FF2B5EF4-FFF2-40B4-BE49-F238E27FC236}">
                <a16:creationId xmlns:a16="http://schemas.microsoft.com/office/drawing/2014/main" id="{F0099864-8D8E-9CA7-50E2-5FF55B5DD96D}"/>
              </a:ext>
            </a:extLst>
          </p:cNvPr>
          <p:cNvSpPr txBox="1"/>
          <p:nvPr/>
        </p:nvSpPr>
        <p:spPr>
          <a:xfrm>
            <a:off x="1950640" y="915225"/>
            <a:ext cx="2185614" cy="1731243"/>
          </a:xfrm>
          <a:prstGeom prst="rect">
            <a:avLst/>
          </a:prstGeom>
          <a:noFill/>
        </p:spPr>
        <p:txBody>
          <a:bodyPr wrap="square">
            <a:spAutoFit/>
          </a:bodyPr>
          <a:lstStyle/>
          <a:p>
            <a:pPr algn="justLow"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latin typeface="Kalameh" pitchFamily="2" charset="-78"/>
                <a:cs typeface="B Nazanin" panose="00000400000000000000" pitchFamily="2" charset="-78"/>
              </a:rPr>
              <a:t> </a:t>
            </a:r>
            <a:r>
              <a:rPr lang="fa-IR" sz="12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a:t>
            </a:r>
            <a:endParaRPr lang="en-US" sz="1200" dirty="0"/>
          </a:p>
        </p:txBody>
      </p:sp>
      <p:sp>
        <p:nvSpPr>
          <p:cNvPr id="573" name="TextBox 572">
            <a:extLst>
              <a:ext uri="{FF2B5EF4-FFF2-40B4-BE49-F238E27FC236}">
                <a16:creationId xmlns:a16="http://schemas.microsoft.com/office/drawing/2014/main" id="{EC2FB812-7B03-B9C4-CD8A-ACCA1916904B}"/>
              </a:ext>
            </a:extLst>
          </p:cNvPr>
          <p:cNvSpPr txBox="1"/>
          <p:nvPr/>
        </p:nvSpPr>
        <p:spPr>
          <a:xfrm>
            <a:off x="641824" y="3441006"/>
            <a:ext cx="2185614" cy="1731243"/>
          </a:xfrm>
          <a:prstGeom prst="rect">
            <a:avLst/>
          </a:prstGeom>
          <a:noFill/>
        </p:spPr>
        <p:txBody>
          <a:bodyPr wrap="square">
            <a:spAutoFit/>
          </a:bodyPr>
          <a:lstStyle/>
          <a:p>
            <a:pPr algn="justLow"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latin typeface="Kalameh" pitchFamily="2" charset="-78"/>
                <a:cs typeface="B Nazanin" panose="00000400000000000000" pitchFamily="2" charset="-78"/>
              </a:rPr>
              <a:t> </a:t>
            </a:r>
            <a:r>
              <a:rPr lang="fa-IR" sz="12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a:t>
            </a:r>
            <a:endParaRPr lang="en-US" sz="1200" dirty="0"/>
          </a:p>
        </p:txBody>
      </p:sp>
      <p:sp>
        <p:nvSpPr>
          <p:cNvPr id="574" name="TextBox 573">
            <a:extLst>
              <a:ext uri="{FF2B5EF4-FFF2-40B4-BE49-F238E27FC236}">
                <a16:creationId xmlns:a16="http://schemas.microsoft.com/office/drawing/2014/main" id="{8AF2532B-1923-2DA3-7654-A153C2C2D823}"/>
              </a:ext>
            </a:extLst>
          </p:cNvPr>
          <p:cNvSpPr txBox="1"/>
          <p:nvPr/>
        </p:nvSpPr>
        <p:spPr>
          <a:xfrm>
            <a:off x="862985" y="5850516"/>
            <a:ext cx="4668512" cy="900246"/>
          </a:xfrm>
          <a:prstGeom prst="rect">
            <a:avLst/>
          </a:prstGeom>
          <a:noFill/>
        </p:spPr>
        <p:txBody>
          <a:bodyPr wrap="square">
            <a:spAutoFit/>
          </a:bodyPr>
          <a:lstStyle/>
          <a:p>
            <a:pPr algn="ctr"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latin typeface="Kalameh" pitchFamily="2" charset="-78"/>
                <a:cs typeface="B Nazanin" panose="00000400000000000000" pitchFamily="2" charset="-78"/>
              </a:rPr>
              <a:t> </a:t>
            </a:r>
            <a:r>
              <a:rPr lang="fa-IR" sz="12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a:t>
            </a:r>
            <a:endParaRPr lang="en-US" sz="1200" dirty="0"/>
          </a:p>
        </p:txBody>
      </p:sp>
    </p:spTree>
    <p:extLst>
      <p:ext uri="{BB962C8B-B14F-4D97-AF65-F5344CB8AC3E}">
        <p14:creationId xmlns:p14="http://schemas.microsoft.com/office/powerpoint/2010/main" val="2857552122"/>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DA58522A-4A7F-A235-74FF-73EE8444CCD2}"/>
              </a:ext>
            </a:extLst>
          </p:cNvPr>
          <p:cNvSpPr/>
          <p:nvPr/>
        </p:nvSpPr>
        <p:spPr>
          <a:xfrm>
            <a:off x="736734" y="1696893"/>
            <a:ext cx="10949442" cy="3464214"/>
          </a:xfrm>
          <a:prstGeom prst="roundRect">
            <a:avLst>
              <a:gd name="adj" fmla="val 50000"/>
            </a:avLst>
          </a:prstGeom>
          <a:solidFill>
            <a:srgbClr val="B2E3ED"/>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2">
            <a:extLst>
              <a:ext uri="{FF2B5EF4-FFF2-40B4-BE49-F238E27FC236}">
                <a16:creationId xmlns:a16="http://schemas.microsoft.com/office/drawing/2014/main" id="{DB9323D8-1B6E-66F8-EE96-0758B0CE6965}"/>
              </a:ext>
            </a:extLst>
          </p:cNvPr>
          <p:cNvSpPr/>
          <p:nvPr/>
        </p:nvSpPr>
        <p:spPr>
          <a:xfrm>
            <a:off x="736734" y="1927802"/>
            <a:ext cx="10949442" cy="3464214"/>
          </a:xfrm>
          <a:prstGeom prst="roundRect">
            <a:avLst>
              <a:gd name="adj" fmla="val 50000"/>
            </a:avLst>
          </a:prstGeom>
          <a:noFill/>
          <a:ln>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458162A1-61AF-C5A8-4F27-477F5F25C401}"/>
              </a:ext>
            </a:extLst>
          </p:cNvPr>
          <p:cNvSpPr txBox="1"/>
          <p:nvPr/>
        </p:nvSpPr>
        <p:spPr>
          <a:xfrm>
            <a:off x="1892175" y="2224930"/>
            <a:ext cx="8845235" cy="2554545"/>
          </a:xfrm>
          <a:prstGeom prst="rect">
            <a:avLst/>
          </a:prstGeom>
          <a:noFill/>
        </p:spPr>
        <p:txBody>
          <a:bodyPr wrap="square" rtlCol="0">
            <a:spAutoFit/>
          </a:bodyPr>
          <a:lstStyle/>
          <a:p>
            <a:pPr algn="ctr"/>
            <a:r>
              <a:rPr lang="fa-IR" sz="8000" b="1" dirty="0">
                <a:solidFill>
                  <a:schemeClr val="tx1">
                    <a:lumMod val="65000"/>
                    <a:lumOff val="35000"/>
                  </a:schemeClr>
                </a:solidFill>
                <a:cs typeface="B Yekan" panose="00000400000000000000" pitchFamily="2" charset="-78"/>
              </a:rPr>
              <a:t>با تشکر از توجه شما عزیزان</a:t>
            </a:r>
            <a:endParaRPr lang="en-US" sz="8000" b="1" dirty="0">
              <a:solidFill>
                <a:schemeClr val="tx1">
                  <a:lumMod val="65000"/>
                  <a:lumOff val="35000"/>
                </a:schemeClr>
              </a:solidFill>
              <a:cs typeface="B Yekan" panose="00000400000000000000" pitchFamily="2" charset="-78"/>
            </a:endParaRPr>
          </a:p>
        </p:txBody>
      </p:sp>
    </p:spTree>
    <p:extLst>
      <p:ext uri="{BB962C8B-B14F-4D97-AF65-F5344CB8AC3E}">
        <p14:creationId xmlns:p14="http://schemas.microsoft.com/office/powerpoint/2010/main" val="3631838591"/>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3B28C472-37B5-B94B-2C7A-5AF8E7B8A644}"/>
              </a:ext>
            </a:extLst>
          </p:cNvPr>
          <p:cNvSpPr/>
          <p:nvPr/>
        </p:nvSpPr>
        <p:spPr>
          <a:xfrm>
            <a:off x="650449" y="853393"/>
            <a:ext cx="9263761"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77642C9C-B1DA-0D86-C888-1D2B63F34363}"/>
              </a:ext>
            </a:extLst>
          </p:cNvPr>
          <p:cNvSpPr/>
          <p:nvPr/>
        </p:nvSpPr>
        <p:spPr>
          <a:xfrm>
            <a:off x="650449" y="1767426"/>
            <a:ext cx="9263761"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Rounded Corners 4">
            <a:extLst>
              <a:ext uri="{FF2B5EF4-FFF2-40B4-BE49-F238E27FC236}">
                <a16:creationId xmlns:a16="http://schemas.microsoft.com/office/drawing/2014/main" id="{84A76752-1A52-C12F-DBBA-0B951A64348A}"/>
              </a:ext>
            </a:extLst>
          </p:cNvPr>
          <p:cNvSpPr/>
          <p:nvPr/>
        </p:nvSpPr>
        <p:spPr>
          <a:xfrm>
            <a:off x="650449" y="2681459"/>
            <a:ext cx="9263761"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BAAC4544-233E-0084-D991-10A466CC613D}"/>
              </a:ext>
            </a:extLst>
          </p:cNvPr>
          <p:cNvSpPr/>
          <p:nvPr/>
        </p:nvSpPr>
        <p:spPr>
          <a:xfrm>
            <a:off x="650449" y="3595492"/>
            <a:ext cx="9263761"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1C8364D1-9F03-76CB-8B86-CC47E8A96174}"/>
              </a:ext>
            </a:extLst>
          </p:cNvPr>
          <p:cNvSpPr/>
          <p:nvPr/>
        </p:nvSpPr>
        <p:spPr>
          <a:xfrm>
            <a:off x="650449" y="4509525"/>
            <a:ext cx="9263761"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23D3502A-0B77-3E17-3F4E-F95B267440FB}"/>
              </a:ext>
            </a:extLst>
          </p:cNvPr>
          <p:cNvSpPr/>
          <p:nvPr/>
        </p:nvSpPr>
        <p:spPr>
          <a:xfrm>
            <a:off x="650449" y="5423558"/>
            <a:ext cx="9263761"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Rounded Corners 8">
            <a:extLst>
              <a:ext uri="{FF2B5EF4-FFF2-40B4-BE49-F238E27FC236}">
                <a16:creationId xmlns:a16="http://schemas.microsoft.com/office/drawing/2014/main" id="{BDE915A5-9DA7-CBF6-D3D8-0477C7A92DA6}"/>
              </a:ext>
            </a:extLst>
          </p:cNvPr>
          <p:cNvSpPr/>
          <p:nvPr/>
        </p:nvSpPr>
        <p:spPr>
          <a:xfrm rot="6220468">
            <a:off x="6873041" y="2245936"/>
            <a:ext cx="6606388" cy="2366127"/>
          </a:xfrm>
          <a:prstGeom prst="roundRect">
            <a:avLst>
              <a:gd name="adj" fmla="val 50000"/>
            </a:avLst>
          </a:prstGeom>
          <a:solidFill>
            <a:srgbClr val="B2E3ED"/>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9188F525-8F46-98B0-9926-3B2CAAF1E3D5}"/>
              </a:ext>
            </a:extLst>
          </p:cNvPr>
          <p:cNvSpPr txBox="1"/>
          <p:nvPr/>
        </p:nvSpPr>
        <p:spPr>
          <a:xfrm rot="17017024">
            <a:off x="7215978" y="2767281"/>
            <a:ext cx="5961404" cy="1323439"/>
          </a:xfrm>
          <a:prstGeom prst="rect">
            <a:avLst/>
          </a:prstGeom>
          <a:noFill/>
        </p:spPr>
        <p:txBody>
          <a:bodyPr wrap="square" rtlCol="0">
            <a:spAutoFit/>
          </a:bodyPr>
          <a:lstStyle/>
          <a:p>
            <a:pPr algn="ctr"/>
            <a:r>
              <a:rPr lang="fa-IR" sz="8000" b="1" dirty="0">
                <a:solidFill>
                  <a:schemeClr val="tx1">
                    <a:lumMod val="65000"/>
                    <a:lumOff val="35000"/>
                  </a:schemeClr>
                </a:solidFill>
                <a:cs typeface="B Yekan" panose="00000400000000000000" pitchFamily="2" charset="-78"/>
              </a:rPr>
              <a:t>فهـرست مطالب</a:t>
            </a:r>
            <a:endParaRPr lang="en-US" sz="8000" b="1" dirty="0">
              <a:solidFill>
                <a:schemeClr val="tx1">
                  <a:lumMod val="65000"/>
                  <a:lumOff val="35000"/>
                </a:schemeClr>
              </a:solidFill>
              <a:cs typeface="B Yekan" panose="00000400000000000000" pitchFamily="2" charset="-78"/>
            </a:endParaRPr>
          </a:p>
        </p:txBody>
      </p:sp>
      <p:sp>
        <p:nvSpPr>
          <p:cNvPr id="11" name="TextBox 10">
            <a:extLst>
              <a:ext uri="{FF2B5EF4-FFF2-40B4-BE49-F238E27FC236}">
                <a16:creationId xmlns:a16="http://schemas.microsoft.com/office/drawing/2014/main" id="{D2F90C36-F351-1AFE-2D37-16266FEE0B12}"/>
              </a:ext>
            </a:extLst>
          </p:cNvPr>
          <p:cNvSpPr txBox="1"/>
          <p:nvPr/>
        </p:nvSpPr>
        <p:spPr>
          <a:xfrm>
            <a:off x="646680" y="953723"/>
            <a:ext cx="9263758" cy="400110"/>
          </a:xfrm>
          <a:prstGeom prst="rect">
            <a:avLst/>
          </a:prstGeom>
          <a:noFill/>
        </p:spPr>
        <p:txBody>
          <a:bodyPr wrap="square" rtlCol="0">
            <a:spAutoFit/>
          </a:bodyPr>
          <a:lstStyle/>
          <a:p>
            <a:pPr algn="ctr"/>
            <a:r>
              <a:rPr lang="fa-IR" sz="2000" dirty="0">
                <a:solidFill>
                  <a:schemeClr val="tx1">
                    <a:lumMod val="65000"/>
                    <a:lumOff val="35000"/>
                  </a:schemeClr>
                </a:solidFill>
                <a:cs typeface="B Yekan" panose="00000400000000000000" pitchFamily="2" charset="-78"/>
              </a:rPr>
              <a:t>کلیات پژوهش</a:t>
            </a:r>
            <a:endParaRPr lang="en-US" sz="2000" dirty="0">
              <a:solidFill>
                <a:schemeClr val="tx1">
                  <a:lumMod val="65000"/>
                  <a:lumOff val="35000"/>
                </a:schemeClr>
              </a:solidFill>
              <a:cs typeface="B Yekan" panose="00000400000000000000" pitchFamily="2" charset="-78"/>
            </a:endParaRPr>
          </a:p>
        </p:txBody>
      </p:sp>
      <p:sp>
        <p:nvSpPr>
          <p:cNvPr id="12" name="TextBox 11">
            <a:extLst>
              <a:ext uri="{FF2B5EF4-FFF2-40B4-BE49-F238E27FC236}">
                <a16:creationId xmlns:a16="http://schemas.microsoft.com/office/drawing/2014/main" id="{BFDAC9D9-CDA2-319D-9D48-EFB8D5C9E639}"/>
              </a:ext>
            </a:extLst>
          </p:cNvPr>
          <p:cNvSpPr txBox="1"/>
          <p:nvPr/>
        </p:nvSpPr>
        <p:spPr>
          <a:xfrm>
            <a:off x="646680" y="1875692"/>
            <a:ext cx="9263758" cy="400110"/>
          </a:xfrm>
          <a:prstGeom prst="rect">
            <a:avLst/>
          </a:prstGeom>
          <a:noFill/>
        </p:spPr>
        <p:txBody>
          <a:bodyPr wrap="square" rtlCol="0">
            <a:spAutoFit/>
          </a:bodyPr>
          <a:lstStyle/>
          <a:p>
            <a:pPr algn="ctr"/>
            <a:r>
              <a:rPr lang="fa-IR" sz="2000" dirty="0">
                <a:solidFill>
                  <a:schemeClr val="tx1">
                    <a:lumMod val="65000"/>
                    <a:lumOff val="35000"/>
                  </a:schemeClr>
                </a:solidFill>
                <a:cs typeface="B Yekan" panose="00000400000000000000" pitchFamily="2" charset="-78"/>
              </a:rPr>
              <a:t>مبانی نظری پژوهش</a:t>
            </a:r>
            <a:endParaRPr lang="en-US" sz="2000" dirty="0">
              <a:solidFill>
                <a:schemeClr val="tx1">
                  <a:lumMod val="65000"/>
                  <a:lumOff val="35000"/>
                </a:schemeClr>
              </a:solidFill>
              <a:cs typeface="B Yekan" panose="00000400000000000000" pitchFamily="2" charset="-78"/>
            </a:endParaRPr>
          </a:p>
        </p:txBody>
      </p:sp>
      <p:sp>
        <p:nvSpPr>
          <p:cNvPr id="13" name="TextBox 12">
            <a:extLst>
              <a:ext uri="{FF2B5EF4-FFF2-40B4-BE49-F238E27FC236}">
                <a16:creationId xmlns:a16="http://schemas.microsoft.com/office/drawing/2014/main" id="{C30043DE-9472-D1F0-51CD-A9465A7360A3}"/>
              </a:ext>
            </a:extLst>
          </p:cNvPr>
          <p:cNvSpPr txBox="1"/>
          <p:nvPr/>
        </p:nvSpPr>
        <p:spPr>
          <a:xfrm>
            <a:off x="646679" y="2789395"/>
            <a:ext cx="9263759" cy="400110"/>
          </a:xfrm>
          <a:prstGeom prst="rect">
            <a:avLst/>
          </a:prstGeom>
          <a:noFill/>
        </p:spPr>
        <p:txBody>
          <a:bodyPr wrap="square" rtlCol="0">
            <a:spAutoFit/>
          </a:bodyPr>
          <a:lstStyle/>
          <a:p>
            <a:pPr algn="ctr"/>
            <a:r>
              <a:rPr lang="fa-IR" sz="2000" dirty="0">
                <a:solidFill>
                  <a:schemeClr val="tx1">
                    <a:lumMod val="65000"/>
                    <a:lumOff val="35000"/>
                  </a:schemeClr>
                </a:solidFill>
                <a:cs typeface="B Yekan" panose="00000400000000000000" pitchFamily="2" charset="-78"/>
              </a:rPr>
              <a:t>روش تحقیق</a:t>
            </a:r>
            <a:endParaRPr lang="en-US" sz="2000" dirty="0">
              <a:solidFill>
                <a:schemeClr val="tx1">
                  <a:lumMod val="65000"/>
                  <a:lumOff val="35000"/>
                </a:schemeClr>
              </a:solidFill>
              <a:cs typeface="B Yekan" panose="00000400000000000000" pitchFamily="2" charset="-78"/>
            </a:endParaRPr>
          </a:p>
        </p:txBody>
      </p:sp>
      <p:sp>
        <p:nvSpPr>
          <p:cNvPr id="14" name="TextBox 13">
            <a:extLst>
              <a:ext uri="{FF2B5EF4-FFF2-40B4-BE49-F238E27FC236}">
                <a16:creationId xmlns:a16="http://schemas.microsoft.com/office/drawing/2014/main" id="{418AACA2-1544-4B1C-EE4E-610C6A6ACE26}"/>
              </a:ext>
            </a:extLst>
          </p:cNvPr>
          <p:cNvSpPr txBox="1"/>
          <p:nvPr/>
        </p:nvSpPr>
        <p:spPr>
          <a:xfrm>
            <a:off x="646679" y="3693048"/>
            <a:ext cx="9263759" cy="400110"/>
          </a:xfrm>
          <a:prstGeom prst="rect">
            <a:avLst/>
          </a:prstGeom>
          <a:noFill/>
        </p:spPr>
        <p:txBody>
          <a:bodyPr wrap="square" rtlCol="0">
            <a:spAutoFit/>
          </a:bodyPr>
          <a:lstStyle/>
          <a:p>
            <a:pPr algn="ctr"/>
            <a:r>
              <a:rPr lang="fa-IR" sz="2000" dirty="0">
                <a:solidFill>
                  <a:schemeClr val="tx1">
                    <a:lumMod val="65000"/>
                    <a:lumOff val="35000"/>
                  </a:schemeClr>
                </a:solidFill>
                <a:cs typeface="B Yekan" panose="00000400000000000000" pitchFamily="2" charset="-78"/>
              </a:rPr>
              <a:t>تجزیه و تحلیل داده ها</a:t>
            </a:r>
            <a:endParaRPr lang="en-US" sz="2000" dirty="0">
              <a:solidFill>
                <a:schemeClr val="tx1">
                  <a:lumMod val="65000"/>
                  <a:lumOff val="35000"/>
                </a:schemeClr>
              </a:solidFill>
              <a:cs typeface="B Yekan" panose="00000400000000000000" pitchFamily="2" charset="-78"/>
            </a:endParaRPr>
          </a:p>
        </p:txBody>
      </p:sp>
      <p:sp>
        <p:nvSpPr>
          <p:cNvPr id="15" name="TextBox 14">
            <a:extLst>
              <a:ext uri="{FF2B5EF4-FFF2-40B4-BE49-F238E27FC236}">
                <a16:creationId xmlns:a16="http://schemas.microsoft.com/office/drawing/2014/main" id="{E0114E06-018A-D03C-5418-A9912D6A94D9}"/>
              </a:ext>
            </a:extLst>
          </p:cNvPr>
          <p:cNvSpPr txBox="1"/>
          <p:nvPr/>
        </p:nvSpPr>
        <p:spPr>
          <a:xfrm>
            <a:off x="646680" y="4510878"/>
            <a:ext cx="9263760" cy="400110"/>
          </a:xfrm>
          <a:prstGeom prst="rect">
            <a:avLst/>
          </a:prstGeom>
          <a:noFill/>
        </p:spPr>
        <p:txBody>
          <a:bodyPr wrap="square" rtlCol="0">
            <a:spAutoFit/>
          </a:bodyPr>
          <a:lstStyle/>
          <a:p>
            <a:pPr algn="ctr"/>
            <a:r>
              <a:rPr lang="fa-IR" sz="2000" dirty="0">
                <a:solidFill>
                  <a:schemeClr val="tx1">
                    <a:lumMod val="65000"/>
                    <a:lumOff val="35000"/>
                  </a:schemeClr>
                </a:solidFill>
                <a:cs typeface="B Yekan" panose="00000400000000000000" pitchFamily="2" charset="-78"/>
              </a:rPr>
              <a:t>بحث و نتیجه گیری</a:t>
            </a:r>
            <a:endParaRPr lang="en-US" sz="2000" dirty="0">
              <a:solidFill>
                <a:schemeClr val="tx1">
                  <a:lumMod val="65000"/>
                  <a:lumOff val="35000"/>
                </a:schemeClr>
              </a:solidFill>
              <a:cs typeface="B Yekan" panose="00000400000000000000" pitchFamily="2" charset="-78"/>
            </a:endParaRPr>
          </a:p>
        </p:txBody>
      </p:sp>
      <p:sp>
        <p:nvSpPr>
          <p:cNvPr id="16" name="TextBox 15">
            <a:extLst>
              <a:ext uri="{FF2B5EF4-FFF2-40B4-BE49-F238E27FC236}">
                <a16:creationId xmlns:a16="http://schemas.microsoft.com/office/drawing/2014/main" id="{C946F2F7-C738-458B-969A-9E089B8ADB0D}"/>
              </a:ext>
            </a:extLst>
          </p:cNvPr>
          <p:cNvSpPr txBox="1"/>
          <p:nvPr/>
        </p:nvSpPr>
        <p:spPr>
          <a:xfrm>
            <a:off x="646679" y="5511733"/>
            <a:ext cx="9263761" cy="400110"/>
          </a:xfrm>
          <a:prstGeom prst="rect">
            <a:avLst/>
          </a:prstGeom>
          <a:noFill/>
        </p:spPr>
        <p:txBody>
          <a:bodyPr wrap="square" rtlCol="0">
            <a:spAutoFit/>
          </a:bodyPr>
          <a:lstStyle/>
          <a:p>
            <a:pPr algn="ctr"/>
            <a:r>
              <a:rPr lang="fa-IR" sz="2000" dirty="0">
                <a:solidFill>
                  <a:schemeClr val="tx1">
                    <a:lumMod val="65000"/>
                    <a:lumOff val="35000"/>
                  </a:schemeClr>
                </a:solidFill>
                <a:cs typeface="B Yekan" panose="00000400000000000000" pitchFamily="2" charset="-78"/>
              </a:rPr>
              <a:t>منابع</a:t>
            </a:r>
            <a:endParaRPr lang="en-US" sz="2000" dirty="0">
              <a:solidFill>
                <a:schemeClr val="tx1">
                  <a:lumMod val="65000"/>
                  <a:lumOff val="35000"/>
                </a:schemeClr>
              </a:solidFill>
              <a:cs typeface="B Yekan" panose="00000400000000000000" pitchFamily="2" charset="-78"/>
            </a:endParaRPr>
          </a:p>
        </p:txBody>
      </p:sp>
      <p:sp>
        <p:nvSpPr>
          <p:cNvPr id="18" name="Rectangle: Rounded Corners 17">
            <a:extLst>
              <a:ext uri="{FF2B5EF4-FFF2-40B4-BE49-F238E27FC236}">
                <a16:creationId xmlns:a16="http://schemas.microsoft.com/office/drawing/2014/main" id="{30878021-BDB8-CC15-B53F-773AA31A2796}"/>
              </a:ext>
            </a:extLst>
          </p:cNvPr>
          <p:cNvSpPr/>
          <p:nvPr/>
        </p:nvSpPr>
        <p:spPr>
          <a:xfrm rot="6220468">
            <a:off x="6737335" y="2302498"/>
            <a:ext cx="6606388" cy="2366127"/>
          </a:xfrm>
          <a:prstGeom prst="roundRect">
            <a:avLst>
              <a:gd name="adj" fmla="val 50000"/>
            </a:avLst>
          </a:prstGeom>
          <a:noFill/>
          <a:ln w="1270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2331131"/>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1000" fill="hold"/>
                                        <p:tgtEl>
                                          <p:spTgt spid="18"/>
                                        </p:tgtEl>
                                        <p:attrNameLst>
                                          <p:attrName>ppt_w</p:attrName>
                                        </p:attrNameLst>
                                      </p:cBhvr>
                                      <p:tavLst>
                                        <p:tav tm="0">
                                          <p:val>
                                            <p:fltVal val="0"/>
                                          </p:val>
                                        </p:tav>
                                        <p:tav tm="100000">
                                          <p:val>
                                            <p:strVal val="#ppt_w"/>
                                          </p:val>
                                        </p:tav>
                                      </p:tavLst>
                                    </p:anim>
                                    <p:anim calcmode="lin" valueType="num">
                                      <p:cBhvr>
                                        <p:cTn id="14" dur="1000" fill="hold"/>
                                        <p:tgtEl>
                                          <p:spTgt spid="18"/>
                                        </p:tgtEl>
                                        <p:attrNameLst>
                                          <p:attrName>ppt_h</p:attrName>
                                        </p:attrNameLst>
                                      </p:cBhvr>
                                      <p:tavLst>
                                        <p:tav tm="0">
                                          <p:val>
                                            <p:fltVal val="0"/>
                                          </p:val>
                                        </p:tav>
                                        <p:tav tm="100000">
                                          <p:val>
                                            <p:strVal val="#ppt_h"/>
                                          </p:val>
                                        </p:tav>
                                      </p:tavLst>
                                    </p:anim>
                                    <p:anim calcmode="lin" valueType="num">
                                      <p:cBhvr>
                                        <p:cTn id="15" dur="1000" fill="hold"/>
                                        <p:tgtEl>
                                          <p:spTgt spid="18"/>
                                        </p:tgtEl>
                                        <p:attrNameLst>
                                          <p:attrName>style.rotation</p:attrName>
                                        </p:attrNameLst>
                                      </p:cBhvr>
                                      <p:tavLst>
                                        <p:tav tm="0">
                                          <p:val>
                                            <p:fltVal val="90"/>
                                          </p:val>
                                        </p:tav>
                                        <p:tav tm="100000">
                                          <p:val>
                                            <p:fltVal val="0"/>
                                          </p:val>
                                        </p:tav>
                                      </p:tavLst>
                                    </p:anim>
                                    <p:animEffect transition="in" filter="fade">
                                      <p:cBhvr>
                                        <p:cTn id="16" dur="1000"/>
                                        <p:tgtEl>
                                          <p:spTgt spid="18"/>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1000" fill="hold"/>
                                        <p:tgtEl>
                                          <p:spTgt spid="10"/>
                                        </p:tgtEl>
                                        <p:attrNameLst>
                                          <p:attrName>ppt_w</p:attrName>
                                        </p:attrNameLst>
                                      </p:cBhvr>
                                      <p:tavLst>
                                        <p:tav tm="0">
                                          <p:val>
                                            <p:fltVal val="0"/>
                                          </p:val>
                                        </p:tav>
                                        <p:tav tm="100000">
                                          <p:val>
                                            <p:strVal val="#ppt_w"/>
                                          </p:val>
                                        </p:tav>
                                      </p:tavLst>
                                    </p:anim>
                                    <p:anim calcmode="lin" valueType="num">
                                      <p:cBhvr>
                                        <p:cTn id="20" dur="1000" fill="hold"/>
                                        <p:tgtEl>
                                          <p:spTgt spid="10"/>
                                        </p:tgtEl>
                                        <p:attrNameLst>
                                          <p:attrName>ppt_h</p:attrName>
                                        </p:attrNameLst>
                                      </p:cBhvr>
                                      <p:tavLst>
                                        <p:tav tm="0">
                                          <p:val>
                                            <p:fltVal val="0"/>
                                          </p:val>
                                        </p:tav>
                                        <p:tav tm="100000">
                                          <p:val>
                                            <p:strVal val="#ppt_h"/>
                                          </p:val>
                                        </p:tav>
                                      </p:tavLst>
                                    </p:anim>
                                    <p:anim calcmode="lin" valueType="num">
                                      <p:cBhvr>
                                        <p:cTn id="21" dur="1000" fill="hold"/>
                                        <p:tgtEl>
                                          <p:spTgt spid="10"/>
                                        </p:tgtEl>
                                        <p:attrNameLst>
                                          <p:attrName>style.rotation</p:attrName>
                                        </p:attrNameLst>
                                      </p:cBhvr>
                                      <p:tavLst>
                                        <p:tav tm="0">
                                          <p:val>
                                            <p:fltVal val="90"/>
                                          </p:val>
                                        </p:tav>
                                        <p:tav tm="100000">
                                          <p:val>
                                            <p:fltVal val="0"/>
                                          </p:val>
                                        </p:tav>
                                      </p:tavLst>
                                    </p:anim>
                                    <p:animEffect transition="in" filter="fade">
                                      <p:cBhvr>
                                        <p:cTn id="22" dur="1000"/>
                                        <p:tgtEl>
                                          <p:spTgt spid="10"/>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1000" fill="hold"/>
                                        <p:tgtEl>
                                          <p:spTgt spid="3"/>
                                        </p:tgtEl>
                                        <p:attrNameLst>
                                          <p:attrName>ppt_w</p:attrName>
                                        </p:attrNameLst>
                                      </p:cBhvr>
                                      <p:tavLst>
                                        <p:tav tm="0">
                                          <p:val>
                                            <p:fltVal val="0"/>
                                          </p:val>
                                        </p:tav>
                                        <p:tav tm="100000">
                                          <p:val>
                                            <p:strVal val="#ppt_w"/>
                                          </p:val>
                                        </p:tav>
                                      </p:tavLst>
                                    </p:anim>
                                    <p:anim calcmode="lin" valueType="num">
                                      <p:cBhvr>
                                        <p:cTn id="26" dur="1000" fill="hold"/>
                                        <p:tgtEl>
                                          <p:spTgt spid="3"/>
                                        </p:tgtEl>
                                        <p:attrNameLst>
                                          <p:attrName>ppt_h</p:attrName>
                                        </p:attrNameLst>
                                      </p:cBhvr>
                                      <p:tavLst>
                                        <p:tav tm="0">
                                          <p:val>
                                            <p:fltVal val="0"/>
                                          </p:val>
                                        </p:tav>
                                        <p:tav tm="100000">
                                          <p:val>
                                            <p:strVal val="#ppt_h"/>
                                          </p:val>
                                        </p:tav>
                                      </p:tavLst>
                                    </p:anim>
                                    <p:anim calcmode="lin" valueType="num">
                                      <p:cBhvr>
                                        <p:cTn id="27" dur="1000" fill="hold"/>
                                        <p:tgtEl>
                                          <p:spTgt spid="3"/>
                                        </p:tgtEl>
                                        <p:attrNameLst>
                                          <p:attrName>style.rotation</p:attrName>
                                        </p:attrNameLst>
                                      </p:cBhvr>
                                      <p:tavLst>
                                        <p:tav tm="0">
                                          <p:val>
                                            <p:fltVal val="90"/>
                                          </p:val>
                                        </p:tav>
                                        <p:tav tm="100000">
                                          <p:val>
                                            <p:fltVal val="0"/>
                                          </p:val>
                                        </p:tav>
                                      </p:tavLst>
                                    </p:anim>
                                    <p:animEffect transition="in" filter="fade">
                                      <p:cBhvr>
                                        <p:cTn id="28" dur="1000"/>
                                        <p:tgtEl>
                                          <p:spTgt spid="3"/>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1000" fill="hold"/>
                                        <p:tgtEl>
                                          <p:spTgt spid="4"/>
                                        </p:tgtEl>
                                        <p:attrNameLst>
                                          <p:attrName>ppt_w</p:attrName>
                                        </p:attrNameLst>
                                      </p:cBhvr>
                                      <p:tavLst>
                                        <p:tav tm="0">
                                          <p:val>
                                            <p:fltVal val="0"/>
                                          </p:val>
                                        </p:tav>
                                        <p:tav tm="100000">
                                          <p:val>
                                            <p:strVal val="#ppt_w"/>
                                          </p:val>
                                        </p:tav>
                                      </p:tavLst>
                                    </p:anim>
                                    <p:anim calcmode="lin" valueType="num">
                                      <p:cBhvr>
                                        <p:cTn id="32" dur="1000" fill="hold"/>
                                        <p:tgtEl>
                                          <p:spTgt spid="4"/>
                                        </p:tgtEl>
                                        <p:attrNameLst>
                                          <p:attrName>ppt_h</p:attrName>
                                        </p:attrNameLst>
                                      </p:cBhvr>
                                      <p:tavLst>
                                        <p:tav tm="0">
                                          <p:val>
                                            <p:fltVal val="0"/>
                                          </p:val>
                                        </p:tav>
                                        <p:tav tm="100000">
                                          <p:val>
                                            <p:strVal val="#ppt_h"/>
                                          </p:val>
                                        </p:tav>
                                      </p:tavLst>
                                    </p:anim>
                                    <p:anim calcmode="lin" valueType="num">
                                      <p:cBhvr>
                                        <p:cTn id="33" dur="1000" fill="hold"/>
                                        <p:tgtEl>
                                          <p:spTgt spid="4"/>
                                        </p:tgtEl>
                                        <p:attrNameLst>
                                          <p:attrName>style.rotation</p:attrName>
                                        </p:attrNameLst>
                                      </p:cBhvr>
                                      <p:tavLst>
                                        <p:tav tm="0">
                                          <p:val>
                                            <p:fltVal val="90"/>
                                          </p:val>
                                        </p:tav>
                                        <p:tav tm="100000">
                                          <p:val>
                                            <p:fltVal val="0"/>
                                          </p:val>
                                        </p:tav>
                                      </p:tavLst>
                                    </p:anim>
                                    <p:animEffect transition="in" filter="fade">
                                      <p:cBhvr>
                                        <p:cTn id="34" dur="1000"/>
                                        <p:tgtEl>
                                          <p:spTgt spid="4"/>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p:cTn id="37" dur="1000" fill="hold"/>
                                        <p:tgtEl>
                                          <p:spTgt spid="5"/>
                                        </p:tgtEl>
                                        <p:attrNameLst>
                                          <p:attrName>ppt_w</p:attrName>
                                        </p:attrNameLst>
                                      </p:cBhvr>
                                      <p:tavLst>
                                        <p:tav tm="0">
                                          <p:val>
                                            <p:fltVal val="0"/>
                                          </p:val>
                                        </p:tav>
                                        <p:tav tm="100000">
                                          <p:val>
                                            <p:strVal val="#ppt_w"/>
                                          </p:val>
                                        </p:tav>
                                      </p:tavLst>
                                    </p:anim>
                                    <p:anim calcmode="lin" valueType="num">
                                      <p:cBhvr>
                                        <p:cTn id="38" dur="1000" fill="hold"/>
                                        <p:tgtEl>
                                          <p:spTgt spid="5"/>
                                        </p:tgtEl>
                                        <p:attrNameLst>
                                          <p:attrName>ppt_h</p:attrName>
                                        </p:attrNameLst>
                                      </p:cBhvr>
                                      <p:tavLst>
                                        <p:tav tm="0">
                                          <p:val>
                                            <p:fltVal val="0"/>
                                          </p:val>
                                        </p:tav>
                                        <p:tav tm="100000">
                                          <p:val>
                                            <p:strVal val="#ppt_h"/>
                                          </p:val>
                                        </p:tav>
                                      </p:tavLst>
                                    </p:anim>
                                    <p:anim calcmode="lin" valueType="num">
                                      <p:cBhvr>
                                        <p:cTn id="39" dur="1000" fill="hold"/>
                                        <p:tgtEl>
                                          <p:spTgt spid="5"/>
                                        </p:tgtEl>
                                        <p:attrNameLst>
                                          <p:attrName>style.rotation</p:attrName>
                                        </p:attrNameLst>
                                      </p:cBhvr>
                                      <p:tavLst>
                                        <p:tav tm="0">
                                          <p:val>
                                            <p:fltVal val="90"/>
                                          </p:val>
                                        </p:tav>
                                        <p:tav tm="100000">
                                          <p:val>
                                            <p:fltVal val="0"/>
                                          </p:val>
                                        </p:tav>
                                      </p:tavLst>
                                    </p:anim>
                                    <p:animEffect transition="in" filter="fade">
                                      <p:cBhvr>
                                        <p:cTn id="40" dur="1000"/>
                                        <p:tgtEl>
                                          <p:spTgt spid="5"/>
                                        </p:tgtEl>
                                      </p:cBhvr>
                                    </p:animEffect>
                                  </p:childTnLst>
                                </p:cTn>
                              </p:par>
                              <p:par>
                                <p:cTn id="41" presetID="31" presetClass="entr" presetSubtype="0" fill="hold" grpId="0" nodeType="with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p:cTn id="43" dur="1000" fill="hold"/>
                                        <p:tgtEl>
                                          <p:spTgt spid="6"/>
                                        </p:tgtEl>
                                        <p:attrNameLst>
                                          <p:attrName>ppt_w</p:attrName>
                                        </p:attrNameLst>
                                      </p:cBhvr>
                                      <p:tavLst>
                                        <p:tav tm="0">
                                          <p:val>
                                            <p:fltVal val="0"/>
                                          </p:val>
                                        </p:tav>
                                        <p:tav tm="100000">
                                          <p:val>
                                            <p:strVal val="#ppt_w"/>
                                          </p:val>
                                        </p:tav>
                                      </p:tavLst>
                                    </p:anim>
                                    <p:anim calcmode="lin" valueType="num">
                                      <p:cBhvr>
                                        <p:cTn id="44" dur="1000" fill="hold"/>
                                        <p:tgtEl>
                                          <p:spTgt spid="6"/>
                                        </p:tgtEl>
                                        <p:attrNameLst>
                                          <p:attrName>ppt_h</p:attrName>
                                        </p:attrNameLst>
                                      </p:cBhvr>
                                      <p:tavLst>
                                        <p:tav tm="0">
                                          <p:val>
                                            <p:fltVal val="0"/>
                                          </p:val>
                                        </p:tav>
                                        <p:tav tm="100000">
                                          <p:val>
                                            <p:strVal val="#ppt_h"/>
                                          </p:val>
                                        </p:tav>
                                      </p:tavLst>
                                    </p:anim>
                                    <p:anim calcmode="lin" valueType="num">
                                      <p:cBhvr>
                                        <p:cTn id="45" dur="1000" fill="hold"/>
                                        <p:tgtEl>
                                          <p:spTgt spid="6"/>
                                        </p:tgtEl>
                                        <p:attrNameLst>
                                          <p:attrName>style.rotation</p:attrName>
                                        </p:attrNameLst>
                                      </p:cBhvr>
                                      <p:tavLst>
                                        <p:tav tm="0">
                                          <p:val>
                                            <p:fltVal val="90"/>
                                          </p:val>
                                        </p:tav>
                                        <p:tav tm="100000">
                                          <p:val>
                                            <p:fltVal val="0"/>
                                          </p:val>
                                        </p:tav>
                                      </p:tavLst>
                                    </p:anim>
                                    <p:animEffect transition="in" filter="fade">
                                      <p:cBhvr>
                                        <p:cTn id="46" dur="1000"/>
                                        <p:tgtEl>
                                          <p:spTgt spid="6"/>
                                        </p:tgtEl>
                                      </p:cBhvr>
                                    </p:animEffect>
                                  </p:childTnLst>
                                </p:cTn>
                              </p:par>
                              <p:par>
                                <p:cTn id="47" presetID="31" presetClass="entr" presetSubtype="0" fill="hold" grpId="0" nodeType="with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p:cTn id="49" dur="1000" fill="hold"/>
                                        <p:tgtEl>
                                          <p:spTgt spid="7"/>
                                        </p:tgtEl>
                                        <p:attrNameLst>
                                          <p:attrName>ppt_w</p:attrName>
                                        </p:attrNameLst>
                                      </p:cBhvr>
                                      <p:tavLst>
                                        <p:tav tm="0">
                                          <p:val>
                                            <p:fltVal val="0"/>
                                          </p:val>
                                        </p:tav>
                                        <p:tav tm="100000">
                                          <p:val>
                                            <p:strVal val="#ppt_w"/>
                                          </p:val>
                                        </p:tav>
                                      </p:tavLst>
                                    </p:anim>
                                    <p:anim calcmode="lin" valueType="num">
                                      <p:cBhvr>
                                        <p:cTn id="50" dur="1000" fill="hold"/>
                                        <p:tgtEl>
                                          <p:spTgt spid="7"/>
                                        </p:tgtEl>
                                        <p:attrNameLst>
                                          <p:attrName>ppt_h</p:attrName>
                                        </p:attrNameLst>
                                      </p:cBhvr>
                                      <p:tavLst>
                                        <p:tav tm="0">
                                          <p:val>
                                            <p:fltVal val="0"/>
                                          </p:val>
                                        </p:tav>
                                        <p:tav tm="100000">
                                          <p:val>
                                            <p:strVal val="#ppt_h"/>
                                          </p:val>
                                        </p:tav>
                                      </p:tavLst>
                                    </p:anim>
                                    <p:anim calcmode="lin" valueType="num">
                                      <p:cBhvr>
                                        <p:cTn id="51" dur="1000" fill="hold"/>
                                        <p:tgtEl>
                                          <p:spTgt spid="7"/>
                                        </p:tgtEl>
                                        <p:attrNameLst>
                                          <p:attrName>style.rotation</p:attrName>
                                        </p:attrNameLst>
                                      </p:cBhvr>
                                      <p:tavLst>
                                        <p:tav tm="0">
                                          <p:val>
                                            <p:fltVal val="90"/>
                                          </p:val>
                                        </p:tav>
                                        <p:tav tm="100000">
                                          <p:val>
                                            <p:fltVal val="0"/>
                                          </p:val>
                                        </p:tav>
                                      </p:tavLst>
                                    </p:anim>
                                    <p:animEffect transition="in" filter="fade">
                                      <p:cBhvr>
                                        <p:cTn id="52" dur="1000"/>
                                        <p:tgtEl>
                                          <p:spTgt spid="7"/>
                                        </p:tgtEl>
                                      </p:cBhvr>
                                    </p:animEffect>
                                  </p:childTnLst>
                                </p:cTn>
                              </p:par>
                              <p:par>
                                <p:cTn id="53" presetID="31" presetClass="entr" presetSubtype="0" fill="hold" grpId="0" nodeType="withEffect">
                                  <p:stCondLst>
                                    <p:cond delay="0"/>
                                  </p:stCondLst>
                                  <p:childTnLst>
                                    <p:set>
                                      <p:cBhvr>
                                        <p:cTn id="54" dur="1" fill="hold">
                                          <p:stCondLst>
                                            <p:cond delay="0"/>
                                          </p:stCondLst>
                                        </p:cTn>
                                        <p:tgtEl>
                                          <p:spTgt spid="8"/>
                                        </p:tgtEl>
                                        <p:attrNameLst>
                                          <p:attrName>style.visibility</p:attrName>
                                        </p:attrNameLst>
                                      </p:cBhvr>
                                      <p:to>
                                        <p:strVal val="visible"/>
                                      </p:to>
                                    </p:set>
                                    <p:anim calcmode="lin" valueType="num">
                                      <p:cBhvr>
                                        <p:cTn id="55" dur="1000" fill="hold"/>
                                        <p:tgtEl>
                                          <p:spTgt spid="8"/>
                                        </p:tgtEl>
                                        <p:attrNameLst>
                                          <p:attrName>ppt_w</p:attrName>
                                        </p:attrNameLst>
                                      </p:cBhvr>
                                      <p:tavLst>
                                        <p:tav tm="0">
                                          <p:val>
                                            <p:fltVal val="0"/>
                                          </p:val>
                                        </p:tav>
                                        <p:tav tm="100000">
                                          <p:val>
                                            <p:strVal val="#ppt_w"/>
                                          </p:val>
                                        </p:tav>
                                      </p:tavLst>
                                    </p:anim>
                                    <p:anim calcmode="lin" valueType="num">
                                      <p:cBhvr>
                                        <p:cTn id="56" dur="1000" fill="hold"/>
                                        <p:tgtEl>
                                          <p:spTgt spid="8"/>
                                        </p:tgtEl>
                                        <p:attrNameLst>
                                          <p:attrName>ppt_h</p:attrName>
                                        </p:attrNameLst>
                                      </p:cBhvr>
                                      <p:tavLst>
                                        <p:tav tm="0">
                                          <p:val>
                                            <p:fltVal val="0"/>
                                          </p:val>
                                        </p:tav>
                                        <p:tav tm="100000">
                                          <p:val>
                                            <p:strVal val="#ppt_h"/>
                                          </p:val>
                                        </p:tav>
                                      </p:tavLst>
                                    </p:anim>
                                    <p:anim calcmode="lin" valueType="num">
                                      <p:cBhvr>
                                        <p:cTn id="57" dur="1000" fill="hold"/>
                                        <p:tgtEl>
                                          <p:spTgt spid="8"/>
                                        </p:tgtEl>
                                        <p:attrNameLst>
                                          <p:attrName>style.rotation</p:attrName>
                                        </p:attrNameLst>
                                      </p:cBhvr>
                                      <p:tavLst>
                                        <p:tav tm="0">
                                          <p:val>
                                            <p:fltVal val="90"/>
                                          </p:val>
                                        </p:tav>
                                        <p:tav tm="100000">
                                          <p:val>
                                            <p:fltVal val="0"/>
                                          </p:val>
                                        </p:tav>
                                      </p:tavLst>
                                    </p:anim>
                                    <p:animEffect transition="in" filter="fade">
                                      <p:cBhvr>
                                        <p:cTn id="58" dur="1000"/>
                                        <p:tgtEl>
                                          <p:spTgt spid="8"/>
                                        </p:tgtEl>
                                      </p:cBhvr>
                                    </p:animEffect>
                                  </p:childTnLst>
                                </p:cTn>
                              </p:par>
                              <p:par>
                                <p:cTn id="59" presetID="31" presetClass="entr" presetSubtype="0" fill="hold" grpId="0" nodeType="withEffect">
                                  <p:stCondLst>
                                    <p:cond delay="0"/>
                                  </p:stCondLst>
                                  <p:childTnLst>
                                    <p:set>
                                      <p:cBhvr>
                                        <p:cTn id="60" dur="1" fill="hold">
                                          <p:stCondLst>
                                            <p:cond delay="0"/>
                                          </p:stCondLst>
                                        </p:cTn>
                                        <p:tgtEl>
                                          <p:spTgt spid="11"/>
                                        </p:tgtEl>
                                        <p:attrNameLst>
                                          <p:attrName>style.visibility</p:attrName>
                                        </p:attrNameLst>
                                      </p:cBhvr>
                                      <p:to>
                                        <p:strVal val="visible"/>
                                      </p:to>
                                    </p:set>
                                    <p:anim calcmode="lin" valueType="num">
                                      <p:cBhvr>
                                        <p:cTn id="61" dur="1000" fill="hold"/>
                                        <p:tgtEl>
                                          <p:spTgt spid="11"/>
                                        </p:tgtEl>
                                        <p:attrNameLst>
                                          <p:attrName>ppt_w</p:attrName>
                                        </p:attrNameLst>
                                      </p:cBhvr>
                                      <p:tavLst>
                                        <p:tav tm="0">
                                          <p:val>
                                            <p:fltVal val="0"/>
                                          </p:val>
                                        </p:tav>
                                        <p:tav tm="100000">
                                          <p:val>
                                            <p:strVal val="#ppt_w"/>
                                          </p:val>
                                        </p:tav>
                                      </p:tavLst>
                                    </p:anim>
                                    <p:anim calcmode="lin" valueType="num">
                                      <p:cBhvr>
                                        <p:cTn id="62" dur="1000" fill="hold"/>
                                        <p:tgtEl>
                                          <p:spTgt spid="11"/>
                                        </p:tgtEl>
                                        <p:attrNameLst>
                                          <p:attrName>ppt_h</p:attrName>
                                        </p:attrNameLst>
                                      </p:cBhvr>
                                      <p:tavLst>
                                        <p:tav tm="0">
                                          <p:val>
                                            <p:fltVal val="0"/>
                                          </p:val>
                                        </p:tav>
                                        <p:tav tm="100000">
                                          <p:val>
                                            <p:strVal val="#ppt_h"/>
                                          </p:val>
                                        </p:tav>
                                      </p:tavLst>
                                    </p:anim>
                                    <p:anim calcmode="lin" valueType="num">
                                      <p:cBhvr>
                                        <p:cTn id="63" dur="1000" fill="hold"/>
                                        <p:tgtEl>
                                          <p:spTgt spid="11"/>
                                        </p:tgtEl>
                                        <p:attrNameLst>
                                          <p:attrName>style.rotation</p:attrName>
                                        </p:attrNameLst>
                                      </p:cBhvr>
                                      <p:tavLst>
                                        <p:tav tm="0">
                                          <p:val>
                                            <p:fltVal val="90"/>
                                          </p:val>
                                        </p:tav>
                                        <p:tav tm="100000">
                                          <p:val>
                                            <p:fltVal val="0"/>
                                          </p:val>
                                        </p:tav>
                                      </p:tavLst>
                                    </p:anim>
                                    <p:animEffect transition="in" filter="fade">
                                      <p:cBhvr>
                                        <p:cTn id="64" dur="1000"/>
                                        <p:tgtEl>
                                          <p:spTgt spid="11"/>
                                        </p:tgtEl>
                                      </p:cBhvr>
                                    </p:animEffect>
                                  </p:childTnLst>
                                </p:cTn>
                              </p:par>
                              <p:par>
                                <p:cTn id="65" presetID="31" presetClass="entr" presetSubtype="0" fill="hold" grpId="0" nodeType="withEffect">
                                  <p:stCondLst>
                                    <p:cond delay="0"/>
                                  </p:stCondLst>
                                  <p:childTnLst>
                                    <p:set>
                                      <p:cBhvr>
                                        <p:cTn id="66" dur="1" fill="hold">
                                          <p:stCondLst>
                                            <p:cond delay="0"/>
                                          </p:stCondLst>
                                        </p:cTn>
                                        <p:tgtEl>
                                          <p:spTgt spid="12"/>
                                        </p:tgtEl>
                                        <p:attrNameLst>
                                          <p:attrName>style.visibility</p:attrName>
                                        </p:attrNameLst>
                                      </p:cBhvr>
                                      <p:to>
                                        <p:strVal val="visible"/>
                                      </p:to>
                                    </p:set>
                                    <p:anim calcmode="lin" valueType="num">
                                      <p:cBhvr>
                                        <p:cTn id="67" dur="1000" fill="hold"/>
                                        <p:tgtEl>
                                          <p:spTgt spid="12"/>
                                        </p:tgtEl>
                                        <p:attrNameLst>
                                          <p:attrName>ppt_w</p:attrName>
                                        </p:attrNameLst>
                                      </p:cBhvr>
                                      <p:tavLst>
                                        <p:tav tm="0">
                                          <p:val>
                                            <p:fltVal val="0"/>
                                          </p:val>
                                        </p:tav>
                                        <p:tav tm="100000">
                                          <p:val>
                                            <p:strVal val="#ppt_w"/>
                                          </p:val>
                                        </p:tav>
                                      </p:tavLst>
                                    </p:anim>
                                    <p:anim calcmode="lin" valueType="num">
                                      <p:cBhvr>
                                        <p:cTn id="68" dur="1000" fill="hold"/>
                                        <p:tgtEl>
                                          <p:spTgt spid="12"/>
                                        </p:tgtEl>
                                        <p:attrNameLst>
                                          <p:attrName>ppt_h</p:attrName>
                                        </p:attrNameLst>
                                      </p:cBhvr>
                                      <p:tavLst>
                                        <p:tav tm="0">
                                          <p:val>
                                            <p:fltVal val="0"/>
                                          </p:val>
                                        </p:tav>
                                        <p:tav tm="100000">
                                          <p:val>
                                            <p:strVal val="#ppt_h"/>
                                          </p:val>
                                        </p:tav>
                                      </p:tavLst>
                                    </p:anim>
                                    <p:anim calcmode="lin" valueType="num">
                                      <p:cBhvr>
                                        <p:cTn id="69" dur="1000" fill="hold"/>
                                        <p:tgtEl>
                                          <p:spTgt spid="12"/>
                                        </p:tgtEl>
                                        <p:attrNameLst>
                                          <p:attrName>style.rotation</p:attrName>
                                        </p:attrNameLst>
                                      </p:cBhvr>
                                      <p:tavLst>
                                        <p:tav tm="0">
                                          <p:val>
                                            <p:fltVal val="90"/>
                                          </p:val>
                                        </p:tav>
                                        <p:tav tm="100000">
                                          <p:val>
                                            <p:fltVal val="0"/>
                                          </p:val>
                                        </p:tav>
                                      </p:tavLst>
                                    </p:anim>
                                    <p:animEffect transition="in" filter="fade">
                                      <p:cBhvr>
                                        <p:cTn id="70" dur="1000"/>
                                        <p:tgtEl>
                                          <p:spTgt spid="12"/>
                                        </p:tgtEl>
                                      </p:cBhvr>
                                    </p:animEffect>
                                  </p:childTnLst>
                                </p:cTn>
                              </p:par>
                              <p:par>
                                <p:cTn id="71" presetID="31" presetClass="entr" presetSubtype="0" fill="hold" grpId="0" nodeType="withEffect">
                                  <p:stCondLst>
                                    <p:cond delay="0"/>
                                  </p:stCondLst>
                                  <p:childTnLst>
                                    <p:set>
                                      <p:cBhvr>
                                        <p:cTn id="72" dur="1" fill="hold">
                                          <p:stCondLst>
                                            <p:cond delay="0"/>
                                          </p:stCondLst>
                                        </p:cTn>
                                        <p:tgtEl>
                                          <p:spTgt spid="13"/>
                                        </p:tgtEl>
                                        <p:attrNameLst>
                                          <p:attrName>style.visibility</p:attrName>
                                        </p:attrNameLst>
                                      </p:cBhvr>
                                      <p:to>
                                        <p:strVal val="visible"/>
                                      </p:to>
                                    </p:set>
                                    <p:anim calcmode="lin" valueType="num">
                                      <p:cBhvr>
                                        <p:cTn id="73" dur="1000" fill="hold"/>
                                        <p:tgtEl>
                                          <p:spTgt spid="13"/>
                                        </p:tgtEl>
                                        <p:attrNameLst>
                                          <p:attrName>ppt_w</p:attrName>
                                        </p:attrNameLst>
                                      </p:cBhvr>
                                      <p:tavLst>
                                        <p:tav tm="0">
                                          <p:val>
                                            <p:fltVal val="0"/>
                                          </p:val>
                                        </p:tav>
                                        <p:tav tm="100000">
                                          <p:val>
                                            <p:strVal val="#ppt_w"/>
                                          </p:val>
                                        </p:tav>
                                      </p:tavLst>
                                    </p:anim>
                                    <p:anim calcmode="lin" valueType="num">
                                      <p:cBhvr>
                                        <p:cTn id="74" dur="1000" fill="hold"/>
                                        <p:tgtEl>
                                          <p:spTgt spid="13"/>
                                        </p:tgtEl>
                                        <p:attrNameLst>
                                          <p:attrName>ppt_h</p:attrName>
                                        </p:attrNameLst>
                                      </p:cBhvr>
                                      <p:tavLst>
                                        <p:tav tm="0">
                                          <p:val>
                                            <p:fltVal val="0"/>
                                          </p:val>
                                        </p:tav>
                                        <p:tav tm="100000">
                                          <p:val>
                                            <p:strVal val="#ppt_h"/>
                                          </p:val>
                                        </p:tav>
                                      </p:tavLst>
                                    </p:anim>
                                    <p:anim calcmode="lin" valueType="num">
                                      <p:cBhvr>
                                        <p:cTn id="75" dur="1000" fill="hold"/>
                                        <p:tgtEl>
                                          <p:spTgt spid="13"/>
                                        </p:tgtEl>
                                        <p:attrNameLst>
                                          <p:attrName>style.rotation</p:attrName>
                                        </p:attrNameLst>
                                      </p:cBhvr>
                                      <p:tavLst>
                                        <p:tav tm="0">
                                          <p:val>
                                            <p:fltVal val="90"/>
                                          </p:val>
                                        </p:tav>
                                        <p:tav tm="100000">
                                          <p:val>
                                            <p:fltVal val="0"/>
                                          </p:val>
                                        </p:tav>
                                      </p:tavLst>
                                    </p:anim>
                                    <p:animEffect transition="in" filter="fade">
                                      <p:cBhvr>
                                        <p:cTn id="76" dur="1000"/>
                                        <p:tgtEl>
                                          <p:spTgt spid="13"/>
                                        </p:tgtEl>
                                      </p:cBhvr>
                                    </p:animEffect>
                                  </p:childTnLst>
                                </p:cTn>
                              </p:par>
                              <p:par>
                                <p:cTn id="77" presetID="31" presetClass="entr" presetSubtype="0" fill="hold" grpId="0" nodeType="withEffect">
                                  <p:stCondLst>
                                    <p:cond delay="0"/>
                                  </p:stCondLst>
                                  <p:childTnLst>
                                    <p:set>
                                      <p:cBhvr>
                                        <p:cTn id="78" dur="1" fill="hold">
                                          <p:stCondLst>
                                            <p:cond delay="0"/>
                                          </p:stCondLst>
                                        </p:cTn>
                                        <p:tgtEl>
                                          <p:spTgt spid="14"/>
                                        </p:tgtEl>
                                        <p:attrNameLst>
                                          <p:attrName>style.visibility</p:attrName>
                                        </p:attrNameLst>
                                      </p:cBhvr>
                                      <p:to>
                                        <p:strVal val="visible"/>
                                      </p:to>
                                    </p:set>
                                    <p:anim calcmode="lin" valueType="num">
                                      <p:cBhvr>
                                        <p:cTn id="79" dur="1000" fill="hold"/>
                                        <p:tgtEl>
                                          <p:spTgt spid="14"/>
                                        </p:tgtEl>
                                        <p:attrNameLst>
                                          <p:attrName>ppt_w</p:attrName>
                                        </p:attrNameLst>
                                      </p:cBhvr>
                                      <p:tavLst>
                                        <p:tav tm="0">
                                          <p:val>
                                            <p:fltVal val="0"/>
                                          </p:val>
                                        </p:tav>
                                        <p:tav tm="100000">
                                          <p:val>
                                            <p:strVal val="#ppt_w"/>
                                          </p:val>
                                        </p:tav>
                                      </p:tavLst>
                                    </p:anim>
                                    <p:anim calcmode="lin" valueType="num">
                                      <p:cBhvr>
                                        <p:cTn id="80" dur="1000" fill="hold"/>
                                        <p:tgtEl>
                                          <p:spTgt spid="14"/>
                                        </p:tgtEl>
                                        <p:attrNameLst>
                                          <p:attrName>ppt_h</p:attrName>
                                        </p:attrNameLst>
                                      </p:cBhvr>
                                      <p:tavLst>
                                        <p:tav tm="0">
                                          <p:val>
                                            <p:fltVal val="0"/>
                                          </p:val>
                                        </p:tav>
                                        <p:tav tm="100000">
                                          <p:val>
                                            <p:strVal val="#ppt_h"/>
                                          </p:val>
                                        </p:tav>
                                      </p:tavLst>
                                    </p:anim>
                                    <p:anim calcmode="lin" valueType="num">
                                      <p:cBhvr>
                                        <p:cTn id="81" dur="1000" fill="hold"/>
                                        <p:tgtEl>
                                          <p:spTgt spid="14"/>
                                        </p:tgtEl>
                                        <p:attrNameLst>
                                          <p:attrName>style.rotation</p:attrName>
                                        </p:attrNameLst>
                                      </p:cBhvr>
                                      <p:tavLst>
                                        <p:tav tm="0">
                                          <p:val>
                                            <p:fltVal val="90"/>
                                          </p:val>
                                        </p:tav>
                                        <p:tav tm="100000">
                                          <p:val>
                                            <p:fltVal val="0"/>
                                          </p:val>
                                        </p:tav>
                                      </p:tavLst>
                                    </p:anim>
                                    <p:animEffect transition="in" filter="fade">
                                      <p:cBhvr>
                                        <p:cTn id="82" dur="1000"/>
                                        <p:tgtEl>
                                          <p:spTgt spid="14"/>
                                        </p:tgtEl>
                                      </p:cBhvr>
                                    </p:animEffect>
                                  </p:childTnLst>
                                </p:cTn>
                              </p:par>
                              <p:par>
                                <p:cTn id="83" presetID="31" presetClass="entr" presetSubtype="0" fill="hold" grpId="0" nodeType="withEffect">
                                  <p:stCondLst>
                                    <p:cond delay="0"/>
                                  </p:stCondLst>
                                  <p:childTnLst>
                                    <p:set>
                                      <p:cBhvr>
                                        <p:cTn id="84" dur="1" fill="hold">
                                          <p:stCondLst>
                                            <p:cond delay="0"/>
                                          </p:stCondLst>
                                        </p:cTn>
                                        <p:tgtEl>
                                          <p:spTgt spid="15"/>
                                        </p:tgtEl>
                                        <p:attrNameLst>
                                          <p:attrName>style.visibility</p:attrName>
                                        </p:attrNameLst>
                                      </p:cBhvr>
                                      <p:to>
                                        <p:strVal val="visible"/>
                                      </p:to>
                                    </p:set>
                                    <p:anim calcmode="lin" valueType="num">
                                      <p:cBhvr>
                                        <p:cTn id="85" dur="1000" fill="hold"/>
                                        <p:tgtEl>
                                          <p:spTgt spid="15"/>
                                        </p:tgtEl>
                                        <p:attrNameLst>
                                          <p:attrName>ppt_w</p:attrName>
                                        </p:attrNameLst>
                                      </p:cBhvr>
                                      <p:tavLst>
                                        <p:tav tm="0">
                                          <p:val>
                                            <p:fltVal val="0"/>
                                          </p:val>
                                        </p:tav>
                                        <p:tav tm="100000">
                                          <p:val>
                                            <p:strVal val="#ppt_w"/>
                                          </p:val>
                                        </p:tav>
                                      </p:tavLst>
                                    </p:anim>
                                    <p:anim calcmode="lin" valueType="num">
                                      <p:cBhvr>
                                        <p:cTn id="86" dur="1000" fill="hold"/>
                                        <p:tgtEl>
                                          <p:spTgt spid="15"/>
                                        </p:tgtEl>
                                        <p:attrNameLst>
                                          <p:attrName>ppt_h</p:attrName>
                                        </p:attrNameLst>
                                      </p:cBhvr>
                                      <p:tavLst>
                                        <p:tav tm="0">
                                          <p:val>
                                            <p:fltVal val="0"/>
                                          </p:val>
                                        </p:tav>
                                        <p:tav tm="100000">
                                          <p:val>
                                            <p:strVal val="#ppt_h"/>
                                          </p:val>
                                        </p:tav>
                                      </p:tavLst>
                                    </p:anim>
                                    <p:anim calcmode="lin" valueType="num">
                                      <p:cBhvr>
                                        <p:cTn id="87" dur="1000" fill="hold"/>
                                        <p:tgtEl>
                                          <p:spTgt spid="15"/>
                                        </p:tgtEl>
                                        <p:attrNameLst>
                                          <p:attrName>style.rotation</p:attrName>
                                        </p:attrNameLst>
                                      </p:cBhvr>
                                      <p:tavLst>
                                        <p:tav tm="0">
                                          <p:val>
                                            <p:fltVal val="90"/>
                                          </p:val>
                                        </p:tav>
                                        <p:tav tm="100000">
                                          <p:val>
                                            <p:fltVal val="0"/>
                                          </p:val>
                                        </p:tav>
                                      </p:tavLst>
                                    </p:anim>
                                    <p:animEffect transition="in" filter="fade">
                                      <p:cBhvr>
                                        <p:cTn id="88" dur="1000"/>
                                        <p:tgtEl>
                                          <p:spTgt spid="15"/>
                                        </p:tgtEl>
                                      </p:cBhvr>
                                    </p:animEffect>
                                  </p:childTnLst>
                                </p:cTn>
                              </p:par>
                              <p:par>
                                <p:cTn id="89" presetID="31" presetClass="entr" presetSubtype="0" fill="hold" grpId="0" nodeType="withEffect">
                                  <p:stCondLst>
                                    <p:cond delay="0"/>
                                  </p:stCondLst>
                                  <p:childTnLst>
                                    <p:set>
                                      <p:cBhvr>
                                        <p:cTn id="90" dur="1" fill="hold">
                                          <p:stCondLst>
                                            <p:cond delay="0"/>
                                          </p:stCondLst>
                                        </p:cTn>
                                        <p:tgtEl>
                                          <p:spTgt spid="16"/>
                                        </p:tgtEl>
                                        <p:attrNameLst>
                                          <p:attrName>style.visibility</p:attrName>
                                        </p:attrNameLst>
                                      </p:cBhvr>
                                      <p:to>
                                        <p:strVal val="visible"/>
                                      </p:to>
                                    </p:set>
                                    <p:anim calcmode="lin" valueType="num">
                                      <p:cBhvr>
                                        <p:cTn id="91" dur="1000" fill="hold"/>
                                        <p:tgtEl>
                                          <p:spTgt spid="16"/>
                                        </p:tgtEl>
                                        <p:attrNameLst>
                                          <p:attrName>ppt_w</p:attrName>
                                        </p:attrNameLst>
                                      </p:cBhvr>
                                      <p:tavLst>
                                        <p:tav tm="0">
                                          <p:val>
                                            <p:fltVal val="0"/>
                                          </p:val>
                                        </p:tav>
                                        <p:tav tm="100000">
                                          <p:val>
                                            <p:strVal val="#ppt_w"/>
                                          </p:val>
                                        </p:tav>
                                      </p:tavLst>
                                    </p:anim>
                                    <p:anim calcmode="lin" valueType="num">
                                      <p:cBhvr>
                                        <p:cTn id="92" dur="1000" fill="hold"/>
                                        <p:tgtEl>
                                          <p:spTgt spid="16"/>
                                        </p:tgtEl>
                                        <p:attrNameLst>
                                          <p:attrName>ppt_h</p:attrName>
                                        </p:attrNameLst>
                                      </p:cBhvr>
                                      <p:tavLst>
                                        <p:tav tm="0">
                                          <p:val>
                                            <p:fltVal val="0"/>
                                          </p:val>
                                        </p:tav>
                                        <p:tav tm="100000">
                                          <p:val>
                                            <p:strVal val="#ppt_h"/>
                                          </p:val>
                                        </p:tav>
                                      </p:tavLst>
                                    </p:anim>
                                    <p:anim calcmode="lin" valueType="num">
                                      <p:cBhvr>
                                        <p:cTn id="93" dur="1000" fill="hold"/>
                                        <p:tgtEl>
                                          <p:spTgt spid="16"/>
                                        </p:tgtEl>
                                        <p:attrNameLst>
                                          <p:attrName>style.rotation</p:attrName>
                                        </p:attrNameLst>
                                      </p:cBhvr>
                                      <p:tavLst>
                                        <p:tav tm="0">
                                          <p:val>
                                            <p:fltVal val="90"/>
                                          </p:val>
                                        </p:tav>
                                        <p:tav tm="100000">
                                          <p:val>
                                            <p:fltVal val="0"/>
                                          </p:val>
                                        </p:tav>
                                      </p:tavLst>
                                    </p:anim>
                                    <p:animEffect transition="in" filter="fade">
                                      <p:cBhvr>
                                        <p:cTn id="94"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p:bldP spid="11" grpId="0"/>
      <p:bldP spid="12" grpId="0"/>
      <p:bldP spid="13" grpId="0"/>
      <p:bldP spid="14" grpId="0"/>
      <p:bldP spid="15" grpId="0"/>
      <p:bldP spid="16" grpId="0"/>
      <p:bldP spid="1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3D85DA8-8816-B67E-FF99-8C9DA037402E}"/>
              </a:ext>
            </a:extLst>
          </p:cNvPr>
          <p:cNvGrpSpPr/>
          <p:nvPr/>
        </p:nvGrpSpPr>
        <p:grpSpPr>
          <a:xfrm>
            <a:off x="11455878" y="582000"/>
            <a:ext cx="595223" cy="5693999"/>
            <a:chOff x="11447251" y="380000"/>
            <a:chExt cx="595223" cy="5693999"/>
          </a:xfrm>
        </p:grpSpPr>
        <p:sp>
          <p:nvSpPr>
            <p:cNvPr id="3" name="Rectangle: Rounded Corners 2">
              <a:extLst>
                <a:ext uri="{FF2B5EF4-FFF2-40B4-BE49-F238E27FC236}">
                  <a16:creationId xmlns:a16="http://schemas.microsoft.com/office/drawing/2014/main" id="{ED5E7EE8-C51A-0682-21DC-FC17A30BB8CD}"/>
                </a:ext>
              </a:extLst>
            </p:cNvPr>
            <p:cNvSpPr/>
            <p:nvPr userDrawn="1"/>
          </p:nvSpPr>
          <p:spPr>
            <a:xfrm rot="5400000">
              <a:off x="11327638" y="49961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14BDD04D-2229-C194-3727-72A12ADCD91E}"/>
                </a:ext>
              </a:extLst>
            </p:cNvPr>
            <p:cNvSpPr/>
            <p:nvPr userDrawn="1"/>
          </p:nvSpPr>
          <p:spPr>
            <a:xfrm rot="5400000">
              <a:off x="11327638" y="147152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t>ر</a:t>
              </a:r>
              <a:endParaRPr lang="en-US" dirty="0"/>
            </a:p>
          </p:txBody>
        </p:sp>
        <p:sp>
          <p:nvSpPr>
            <p:cNvPr id="5" name="Rectangle: Rounded Corners 4">
              <a:extLst>
                <a:ext uri="{FF2B5EF4-FFF2-40B4-BE49-F238E27FC236}">
                  <a16:creationId xmlns:a16="http://schemas.microsoft.com/office/drawing/2014/main" id="{C9A4D072-1F99-C432-4090-FA7EF43BAD83}"/>
                </a:ext>
              </a:extLst>
            </p:cNvPr>
            <p:cNvSpPr/>
            <p:nvPr userDrawn="1"/>
          </p:nvSpPr>
          <p:spPr>
            <a:xfrm rot="5400000">
              <a:off x="11327637" y="244343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A5D84C47-4BB3-0B2A-7E56-81C9793D1AF9}"/>
                </a:ext>
              </a:extLst>
            </p:cNvPr>
            <p:cNvSpPr/>
            <p:nvPr userDrawn="1"/>
          </p:nvSpPr>
          <p:spPr>
            <a:xfrm rot="5400000">
              <a:off x="11327637" y="341534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4D89E068-10A1-2F17-1DFF-14708EF2F9F5}"/>
                </a:ext>
              </a:extLst>
            </p:cNvPr>
            <p:cNvSpPr/>
            <p:nvPr userDrawn="1"/>
          </p:nvSpPr>
          <p:spPr>
            <a:xfrm rot="5400000">
              <a:off x="11327637" y="438725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A5F70B22-F411-4C43-57A2-E324D938D442}"/>
                </a:ext>
              </a:extLst>
            </p:cNvPr>
            <p:cNvSpPr/>
            <p:nvPr userDrawn="1"/>
          </p:nvSpPr>
          <p:spPr>
            <a:xfrm rot="5400000">
              <a:off x="11327637" y="535916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Rectangle: Rounded Corners 18">
            <a:extLst>
              <a:ext uri="{FF2B5EF4-FFF2-40B4-BE49-F238E27FC236}">
                <a16:creationId xmlns:a16="http://schemas.microsoft.com/office/drawing/2014/main" id="{81F1E2CB-0983-D71B-9C6F-4CE4F5433B7A}"/>
              </a:ext>
            </a:extLst>
          </p:cNvPr>
          <p:cNvSpPr/>
          <p:nvPr/>
        </p:nvSpPr>
        <p:spPr>
          <a:xfrm rot="5400000">
            <a:off x="11423330" y="763867"/>
            <a:ext cx="661845" cy="470718"/>
          </a:xfrm>
          <a:prstGeom prst="roundRect">
            <a:avLst>
              <a:gd name="adj" fmla="val 50000"/>
            </a:avLst>
          </a:pr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8B88E115-6F8D-3EAD-3AD0-6A83CA4027D5}"/>
              </a:ext>
            </a:extLst>
          </p:cNvPr>
          <p:cNvSpPr/>
          <p:nvPr/>
        </p:nvSpPr>
        <p:spPr>
          <a:xfrm rot="5400000">
            <a:off x="11594610" y="2012271"/>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Freeform: Shape 21">
            <a:extLst>
              <a:ext uri="{FF2B5EF4-FFF2-40B4-BE49-F238E27FC236}">
                <a16:creationId xmlns:a16="http://schemas.microsoft.com/office/drawing/2014/main" id="{A1C7A11C-CD6E-633F-6791-EB6E2AD57EC9}"/>
              </a:ext>
            </a:extLst>
          </p:cNvPr>
          <p:cNvSpPr/>
          <p:nvPr/>
        </p:nvSpPr>
        <p:spPr>
          <a:xfrm rot="5400000">
            <a:off x="11598517" y="2970832"/>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3" name="Freeform: Shape 22">
            <a:extLst>
              <a:ext uri="{FF2B5EF4-FFF2-40B4-BE49-F238E27FC236}">
                <a16:creationId xmlns:a16="http://schemas.microsoft.com/office/drawing/2014/main" id="{0D78163E-E797-29B5-8A5F-808334DAAF9F}"/>
              </a:ext>
            </a:extLst>
          </p:cNvPr>
          <p:cNvSpPr/>
          <p:nvPr/>
        </p:nvSpPr>
        <p:spPr>
          <a:xfrm rot="5400000">
            <a:off x="11594609" y="3957747"/>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Freeform: Shape 23">
            <a:extLst>
              <a:ext uri="{FF2B5EF4-FFF2-40B4-BE49-F238E27FC236}">
                <a16:creationId xmlns:a16="http://schemas.microsoft.com/office/drawing/2014/main" id="{2F275DE4-90F0-237C-27BB-A3058FF3F3CD}"/>
              </a:ext>
            </a:extLst>
          </p:cNvPr>
          <p:cNvSpPr/>
          <p:nvPr/>
        </p:nvSpPr>
        <p:spPr>
          <a:xfrm rot="5400000">
            <a:off x="11594609" y="4919990"/>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Shape 24">
            <a:extLst>
              <a:ext uri="{FF2B5EF4-FFF2-40B4-BE49-F238E27FC236}">
                <a16:creationId xmlns:a16="http://schemas.microsoft.com/office/drawing/2014/main" id="{C833FD36-C97D-7061-9068-D4A0B880B180}"/>
              </a:ext>
            </a:extLst>
          </p:cNvPr>
          <p:cNvSpPr/>
          <p:nvPr/>
        </p:nvSpPr>
        <p:spPr>
          <a:xfrm rot="5400000">
            <a:off x="11590701" y="5887449"/>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26" name="Group 25">
            <a:extLst>
              <a:ext uri="{FF2B5EF4-FFF2-40B4-BE49-F238E27FC236}">
                <a16:creationId xmlns:a16="http://schemas.microsoft.com/office/drawing/2014/main" id="{B4339D24-B8CB-D4E3-2A1A-45CBA8CFCAC5}"/>
              </a:ext>
            </a:extLst>
          </p:cNvPr>
          <p:cNvGrpSpPr/>
          <p:nvPr/>
        </p:nvGrpSpPr>
        <p:grpSpPr>
          <a:xfrm>
            <a:off x="11610587" y="695077"/>
            <a:ext cx="295329" cy="5161826"/>
            <a:chOff x="11610587" y="695077"/>
            <a:chExt cx="295329" cy="5161826"/>
          </a:xfrm>
        </p:grpSpPr>
        <p:pic>
          <p:nvPicPr>
            <p:cNvPr id="27" name="Picture 26">
              <a:extLst>
                <a:ext uri="{FF2B5EF4-FFF2-40B4-BE49-F238E27FC236}">
                  <a16:creationId xmlns:a16="http://schemas.microsoft.com/office/drawing/2014/main" id="{C66CDC83-3A10-798E-8A69-C7B618514F5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610587" y="3629151"/>
              <a:ext cx="285804" cy="285804"/>
            </a:xfrm>
            <a:prstGeom prst="rect">
              <a:avLst/>
            </a:prstGeom>
          </p:spPr>
        </p:pic>
        <p:pic>
          <p:nvPicPr>
            <p:cNvPr id="28" name="Picture 27">
              <a:extLst>
                <a:ext uri="{FF2B5EF4-FFF2-40B4-BE49-F238E27FC236}">
                  <a16:creationId xmlns:a16="http://schemas.microsoft.com/office/drawing/2014/main" id="{33D7C0D8-FFFA-1659-CBB6-A1B2D15D0F7A}"/>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610587" y="4601061"/>
              <a:ext cx="285804" cy="285804"/>
            </a:xfrm>
            <a:prstGeom prst="rect">
              <a:avLst/>
            </a:prstGeom>
          </p:spPr>
        </p:pic>
        <p:pic>
          <p:nvPicPr>
            <p:cNvPr id="29" name="Picture 28">
              <a:extLst>
                <a:ext uri="{FF2B5EF4-FFF2-40B4-BE49-F238E27FC236}">
                  <a16:creationId xmlns:a16="http://schemas.microsoft.com/office/drawing/2014/main" id="{6844EA4B-5655-06B8-DD79-770885AD1E2F}"/>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612004" y="2660073"/>
              <a:ext cx="282971" cy="282971"/>
            </a:xfrm>
            <a:prstGeom prst="rect">
              <a:avLst/>
            </a:prstGeom>
          </p:spPr>
        </p:pic>
        <p:pic>
          <p:nvPicPr>
            <p:cNvPr id="30" name="Picture 29">
              <a:extLst>
                <a:ext uri="{FF2B5EF4-FFF2-40B4-BE49-F238E27FC236}">
                  <a16:creationId xmlns:a16="http://schemas.microsoft.com/office/drawing/2014/main" id="{820A92CF-30D9-357D-6638-DB4E63ADA50A}"/>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1612585" y="1689326"/>
              <a:ext cx="281809" cy="281809"/>
            </a:xfrm>
            <a:prstGeom prst="rect">
              <a:avLst/>
            </a:prstGeom>
          </p:spPr>
        </p:pic>
        <p:pic>
          <p:nvPicPr>
            <p:cNvPr id="31" name="Picture 30">
              <a:extLst>
                <a:ext uri="{FF2B5EF4-FFF2-40B4-BE49-F238E27FC236}">
                  <a16:creationId xmlns:a16="http://schemas.microsoft.com/office/drawing/2014/main" id="{FF19646C-8784-C374-19FB-08350A11E62B}"/>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1610587" y="695077"/>
              <a:ext cx="285804" cy="285804"/>
            </a:xfrm>
            <a:prstGeom prst="rect">
              <a:avLst/>
            </a:prstGeom>
          </p:spPr>
        </p:pic>
        <p:pic>
          <p:nvPicPr>
            <p:cNvPr id="32" name="Picture 31">
              <a:extLst>
                <a:ext uri="{FF2B5EF4-FFF2-40B4-BE49-F238E27FC236}">
                  <a16:creationId xmlns:a16="http://schemas.microsoft.com/office/drawing/2014/main" id="{BEAD3E27-4B7C-4989-084B-15B882FED65E}"/>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1620112" y="5571099"/>
              <a:ext cx="285804" cy="285804"/>
            </a:xfrm>
            <a:prstGeom prst="rect">
              <a:avLst/>
            </a:prstGeom>
          </p:spPr>
        </p:pic>
      </p:grpSp>
      <p:cxnSp>
        <p:nvCxnSpPr>
          <p:cNvPr id="34" name="Straight Connector 33">
            <a:extLst>
              <a:ext uri="{FF2B5EF4-FFF2-40B4-BE49-F238E27FC236}">
                <a16:creationId xmlns:a16="http://schemas.microsoft.com/office/drawing/2014/main" id="{6C01C5CD-2077-0E85-1A22-09E11408CBEA}"/>
              </a:ext>
            </a:extLst>
          </p:cNvPr>
          <p:cNvCxnSpPr>
            <a:cxnSpLocks/>
          </p:cNvCxnSpPr>
          <p:nvPr/>
        </p:nvCxnSpPr>
        <p:spPr>
          <a:xfrm>
            <a:off x="11229975" y="481012"/>
            <a:ext cx="0" cy="5972175"/>
          </a:xfrm>
          <a:prstGeom prst="line">
            <a:avLst/>
          </a:prstGeom>
          <a:ln w="9525">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36" name="Rectangle: Rounded Corners 35">
            <a:extLst>
              <a:ext uri="{FF2B5EF4-FFF2-40B4-BE49-F238E27FC236}">
                <a16:creationId xmlns:a16="http://schemas.microsoft.com/office/drawing/2014/main" id="{61D5A14D-1020-D6BC-0572-588874344C61}"/>
              </a:ext>
            </a:extLst>
          </p:cNvPr>
          <p:cNvSpPr/>
          <p:nvPr/>
        </p:nvSpPr>
        <p:spPr>
          <a:xfrm>
            <a:off x="123825" y="95250"/>
            <a:ext cx="10949442" cy="6629400"/>
          </a:xfrm>
          <a:prstGeom prst="roundRect">
            <a:avLst>
              <a:gd name="adj" fmla="val 6178"/>
            </a:avLst>
          </a:prstGeom>
          <a:noFill/>
          <a:ln>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4FCAF121-6DF2-90E8-A5C1-53D00E6772DE}"/>
              </a:ext>
            </a:extLst>
          </p:cNvPr>
          <p:cNvSpPr txBox="1"/>
          <p:nvPr/>
        </p:nvSpPr>
        <p:spPr>
          <a:xfrm>
            <a:off x="11479747" y="1020017"/>
            <a:ext cx="572173"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کلیات</a:t>
            </a:r>
            <a:endParaRPr lang="en-US" sz="1400" dirty="0">
              <a:solidFill>
                <a:schemeClr val="tx1">
                  <a:lumMod val="65000"/>
                  <a:lumOff val="35000"/>
                </a:schemeClr>
              </a:solidFill>
              <a:cs typeface="B Yekan" panose="00000400000000000000" pitchFamily="2" charset="-78"/>
            </a:endParaRPr>
          </a:p>
        </p:txBody>
      </p:sp>
      <p:sp>
        <p:nvSpPr>
          <p:cNvPr id="40" name="TextBox 39">
            <a:extLst>
              <a:ext uri="{FF2B5EF4-FFF2-40B4-BE49-F238E27FC236}">
                <a16:creationId xmlns:a16="http://schemas.microsoft.com/office/drawing/2014/main" id="{1BA617EA-CB03-8FC2-01FE-783C98EE76CD}"/>
              </a:ext>
            </a:extLst>
          </p:cNvPr>
          <p:cNvSpPr txBox="1"/>
          <p:nvPr/>
        </p:nvSpPr>
        <p:spPr>
          <a:xfrm>
            <a:off x="11479747" y="1962642"/>
            <a:ext cx="572172"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مبانی</a:t>
            </a:r>
            <a:endParaRPr lang="en-US" sz="1400" dirty="0">
              <a:solidFill>
                <a:schemeClr val="tx1">
                  <a:lumMod val="65000"/>
                  <a:lumOff val="35000"/>
                </a:schemeClr>
              </a:solidFill>
              <a:cs typeface="B Yekan" panose="00000400000000000000" pitchFamily="2" charset="-78"/>
            </a:endParaRPr>
          </a:p>
        </p:txBody>
      </p:sp>
      <p:sp>
        <p:nvSpPr>
          <p:cNvPr id="41" name="TextBox 40">
            <a:extLst>
              <a:ext uri="{FF2B5EF4-FFF2-40B4-BE49-F238E27FC236}">
                <a16:creationId xmlns:a16="http://schemas.microsoft.com/office/drawing/2014/main" id="{01C899B8-FECF-1F55-E681-6EECDC57DAA7}"/>
              </a:ext>
            </a:extLst>
          </p:cNvPr>
          <p:cNvSpPr txBox="1"/>
          <p:nvPr/>
        </p:nvSpPr>
        <p:spPr>
          <a:xfrm>
            <a:off x="11479748" y="2949169"/>
            <a:ext cx="572171"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روش</a:t>
            </a:r>
            <a:endParaRPr lang="en-US" sz="1400" dirty="0">
              <a:solidFill>
                <a:schemeClr val="tx1">
                  <a:lumMod val="65000"/>
                  <a:lumOff val="35000"/>
                </a:schemeClr>
              </a:solidFill>
              <a:cs typeface="B Yekan" panose="00000400000000000000" pitchFamily="2" charset="-78"/>
            </a:endParaRPr>
          </a:p>
        </p:txBody>
      </p:sp>
      <p:sp>
        <p:nvSpPr>
          <p:cNvPr id="42" name="TextBox 41">
            <a:extLst>
              <a:ext uri="{FF2B5EF4-FFF2-40B4-BE49-F238E27FC236}">
                <a16:creationId xmlns:a16="http://schemas.microsoft.com/office/drawing/2014/main" id="{DDCC76A9-995C-685F-E9BF-144960F8DDA4}"/>
              </a:ext>
            </a:extLst>
          </p:cNvPr>
          <p:cNvSpPr txBox="1"/>
          <p:nvPr/>
        </p:nvSpPr>
        <p:spPr>
          <a:xfrm>
            <a:off x="11479748" y="3922458"/>
            <a:ext cx="572171"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تجزیه</a:t>
            </a:r>
            <a:endParaRPr lang="en-US" sz="1400" dirty="0">
              <a:solidFill>
                <a:schemeClr val="tx1">
                  <a:lumMod val="65000"/>
                  <a:lumOff val="35000"/>
                </a:schemeClr>
              </a:solidFill>
              <a:cs typeface="B Yekan" panose="00000400000000000000" pitchFamily="2" charset="-78"/>
            </a:endParaRPr>
          </a:p>
        </p:txBody>
      </p:sp>
      <p:sp>
        <p:nvSpPr>
          <p:cNvPr id="43" name="TextBox 42">
            <a:extLst>
              <a:ext uri="{FF2B5EF4-FFF2-40B4-BE49-F238E27FC236}">
                <a16:creationId xmlns:a16="http://schemas.microsoft.com/office/drawing/2014/main" id="{01F9A453-9C78-91A4-383C-66D3E506DAEE}"/>
              </a:ext>
            </a:extLst>
          </p:cNvPr>
          <p:cNvSpPr txBox="1"/>
          <p:nvPr/>
        </p:nvSpPr>
        <p:spPr>
          <a:xfrm>
            <a:off x="11526182" y="4894368"/>
            <a:ext cx="479303"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بحث</a:t>
            </a:r>
            <a:endParaRPr lang="en-US" sz="1400" dirty="0">
              <a:solidFill>
                <a:schemeClr val="tx1">
                  <a:lumMod val="65000"/>
                  <a:lumOff val="35000"/>
                </a:schemeClr>
              </a:solidFill>
              <a:cs typeface="B Yekan" panose="00000400000000000000" pitchFamily="2" charset="-78"/>
            </a:endParaRPr>
          </a:p>
        </p:txBody>
      </p:sp>
      <p:sp>
        <p:nvSpPr>
          <p:cNvPr id="44" name="TextBox 43">
            <a:extLst>
              <a:ext uri="{FF2B5EF4-FFF2-40B4-BE49-F238E27FC236}">
                <a16:creationId xmlns:a16="http://schemas.microsoft.com/office/drawing/2014/main" id="{615D67CD-2E8E-3649-C9BB-97455CFA68F7}"/>
              </a:ext>
            </a:extLst>
          </p:cNvPr>
          <p:cNvSpPr txBox="1"/>
          <p:nvPr/>
        </p:nvSpPr>
        <p:spPr>
          <a:xfrm>
            <a:off x="11499788" y="5866278"/>
            <a:ext cx="532090"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منابع</a:t>
            </a:r>
            <a:endParaRPr lang="en-US" sz="1400" dirty="0">
              <a:solidFill>
                <a:schemeClr val="tx1">
                  <a:lumMod val="65000"/>
                  <a:lumOff val="35000"/>
                </a:schemeClr>
              </a:solidFill>
              <a:cs typeface="B Yekan" panose="00000400000000000000" pitchFamily="2" charset="-78"/>
            </a:endParaRPr>
          </a:p>
        </p:txBody>
      </p:sp>
      <p:sp>
        <p:nvSpPr>
          <p:cNvPr id="45" name="Rectangle: Rounded Corners 44">
            <a:extLst>
              <a:ext uri="{FF2B5EF4-FFF2-40B4-BE49-F238E27FC236}">
                <a16:creationId xmlns:a16="http://schemas.microsoft.com/office/drawing/2014/main" id="{56FCBCE2-6951-98DE-F432-C07FC354E8DD}"/>
              </a:ext>
            </a:extLst>
          </p:cNvPr>
          <p:cNvSpPr/>
          <p:nvPr/>
        </p:nvSpPr>
        <p:spPr>
          <a:xfrm rot="10800000">
            <a:off x="11570639" y="72981"/>
            <a:ext cx="390388" cy="403087"/>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t>ر</a:t>
            </a:r>
            <a:endParaRPr lang="en-US" dirty="0"/>
          </a:p>
        </p:txBody>
      </p:sp>
      <p:sp>
        <p:nvSpPr>
          <p:cNvPr id="46" name="Rectangle: Rounded Corners 45">
            <a:extLst>
              <a:ext uri="{FF2B5EF4-FFF2-40B4-BE49-F238E27FC236}">
                <a16:creationId xmlns:a16="http://schemas.microsoft.com/office/drawing/2014/main" id="{767CCA52-3355-AF80-1963-2E1ABAF57C05}"/>
              </a:ext>
            </a:extLst>
          </p:cNvPr>
          <p:cNvSpPr/>
          <p:nvPr/>
        </p:nvSpPr>
        <p:spPr>
          <a:xfrm rot="10800000">
            <a:off x="11562200" y="6386965"/>
            <a:ext cx="390388" cy="403087"/>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Shape 46">
            <a:extLst>
              <a:ext uri="{FF2B5EF4-FFF2-40B4-BE49-F238E27FC236}">
                <a16:creationId xmlns:a16="http://schemas.microsoft.com/office/drawing/2014/main" id="{D9CC8710-0075-B940-A20C-92B0225AE87E}"/>
              </a:ext>
            </a:extLst>
          </p:cNvPr>
          <p:cNvSpPr/>
          <p:nvPr/>
        </p:nvSpPr>
        <p:spPr>
          <a:xfrm rot="5400000">
            <a:off x="11669929" y="213109"/>
            <a:ext cx="215835" cy="315469"/>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8" name="Freeform: Shape 47">
            <a:extLst>
              <a:ext uri="{FF2B5EF4-FFF2-40B4-BE49-F238E27FC236}">
                <a16:creationId xmlns:a16="http://schemas.microsoft.com/office/drawing/2014/main" id="{7E61671F-FDA4-D56F-787A-467CFD1397B2}"/>
              </a:ext>
            </a:extLst>
          </p:cNvPr>
          <p:cNvSpPr/>
          <p:nvPr/>
        </p:nvSpPr>
        <p:spPr>
          <a:xfrm rot="5400000">
            <a:off x="11657915" y="6529143"/>
            <a:ext cx="215835" cy="315469"/>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1" name="Picture 50">
            <a:hlinkClick r:id="" action="ppaction://hlinkshowjump?jump=firstslide"/>
            <a:extLst>
              <a:ext uri="{FF2B5EF4-FFF2-40B4-BE49-F238E27FC236}">
                <a16:creationId xmlns:a16="http://schemas.microsoft.com/office/drawing/2014/main" id="{34BAD050-21B6-6EC8-72CA-B06751F29877}"/>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604485" y="113967"/>
            <a:ext cx="319265" cy="319265"/>
          </a:xfrm>
          <a:prstGeom prst="rect">
            <a:avLst/>
          </a:prstGeom>
        </p:spPr>
      </p:pic>
      <p:sp>
        <p:nvSpPr>
          <p:cNvPr id="10" name="TextBox 9">
            <a:extLst>
              <a:ext uri="{FF2B5EF4-FFF2-40B4-BE49-F238E27FC236}">
                <a16:creationId xmlns:a16="http://schemas.microsoft.com/office/drawing/2014/main" id="{E5C64D31-75A4-CA6F-0B0A-F15F4E59F9E3}"/>
              </a:ext>
            </a:extLst>
          </p:cNvPr>
          <p:cNvSpPr txBox="1"/>
          <p:nvPr/>
        </p:nvSpPr>
        <p:spPr>
          <a:xfrm>
            <a:off x="11530236" y="6388859"/>
            <a:ext cx="467762" cy="338554"/>
          </a:xfrm>
          <a:prstGeom prst="rect">
            <a:avLst/>
          </a:prstGeom>
          <a:noFill/>
        </p:spPr>
        <p:txBody>
          <a:bodyPr wrap="square" rtlCol="0">
            <a:spAutoFit/>
          </a:bodyPr>
          <a:lstStyle/>
          <a:p>
            <a:pPr algn="ctr"/>
            <a:r>
              <a:rPr lang="fa-IR" sz="1600" dirty="0">
                <a:solidFill>
                  <a:schemeClr val="tx1">
                    <a:lumMod val="65000"/>
                    <a:lumOff val="35000"/>
                  </a:schemeClr>
                </a:solidFill>
                <a:cs typeface="B Yekan" panose="00000400000000000000" pitchFamily="2" charset="-78"/>
              </a:rPr>
              <a:t>2</a:t>
            </a:r>
            <a:endParaRPr lang="en-US" sz="1600" dirty="0">
              <a:solidFill>
                <a:schemeClr val="tx1">
                  <a:lumMod val="65000"/>
                  <a:lumOff val="35000"/>
                </a:schemeClr>
              </a:solidFill>
              <a:cs typeface="B Yekan" panose="00000400000000000000" pitchFamily="2" charset="-78"/>
            </a:endParaRPr>
          </a:p>
        </p:txBody>
      </p:sp>
      <p:sp>
        <p:nvSpPr>
          <p:cNvPr id="9" name="Oval 8">
            <a:extLst>
              <a:ext uri="{FF2B5EF4-FFF2-40B4-BE49-F238E27FC236}">
                <a16:creationId xmlns:a16="http://schemas.microsoft.com/office/drawing/2014/main" id="{2AAAEDF6-86F2-1D0D-4D05-651918E5FF59}"/>
              </a:ext>
            </a:extLst>
          </p:cNvPr>
          <p:cNvSpPr/>
          <p:nvPr/>
        </p:nvSpPr>
        <p:spPr>
          <a:xfrm>
            <a:off x="11124778" y="914820"/>
            <a:ext cx="210393" cy="210393"/>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146B568E-0E6A-7E57-60C5-224D0BE8D78A}"/>
              </a:ext>
            </a:extLst>
          </p:cNvPr>
          <p:cNvSpPr txBox="1"/>
          <p:nvPr/>
        </p:nvSpPr>
        <p:spPr>
          <a:xfrm>
            <a:off x="295609" y="1020017"/>
            <a:ext cx="10606746" cy="5640006"/>
          </a:xfrm>
          <a:prstGeom prst="rect">
            <a:avLst/>
          </a:prstGeom>
          <a:noFill/>
        </p:spPr>
        <p:txBody>
          <a:bodyPr wrap="square">
            <a:spAutoFit/>
          </a:bodyPr>
          <a:lstStyle/>
          <a:p>
            <a:pPr algn="justLow" rtl="1">
              <a:lnSpc>
                <a:spcPct val="20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a:t>
            </a:r>
            <a:r>
              <a:rPr lang="fa-IR" sz="1400" b="1" dirty="0">
                <a:latin typeface="Kalameh" pitchFamily="2" charset="-78"/>
                <a:cs typeface="B Nazanin" panose="00000400000000000000" pitchFamily="2" charset="-78"/>
              </a:rPr>
              <a:t>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a:t>
            </a:r>
            <a:r>
              <a:rPr lang="fa-IR" sz="1400" b="1" dirty="0">
                <a:latin typeface="Kalameh" pitchFamily="2" charset="-78"/>
                <a:cs typeface="B Nazanin" panose="00000400000000000000" pitchFamily="2" charset="-78"/>
              </a:rPr>
              <a:t>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400" dirty="0"/>
          </a:p>
        </p:txBody>
      </p:sp>
      <p:sp>
        <p:nvSpPr>
          <p:cNvPr id="14" name="Rectangle: Rounded Corners 13">
            <a:extLst>
              <a:ext uri="{FF2B5EF4-FFF2-40B4-BE49-F238E27FC236}">
                <a16:creationId xmlns:a16="http://schemas.microsoft.com/office/drawing/2014/main" id="{6ADD28BF-EAA2-7AD9-8612-C6046CC7E9A1}"/>
              </a:ext>
            </a:extLst>
          </p:cNvPr>
          <p:cNvSpPr/>
          <p:nvPr/>
        </p:nvSpPr>
        <p:spPr>
          <a:xfrm>
            <a:off x="8974318" y="318402"/>
            <a:ext cx="1970917" cy="596418"/>
          </a:xfrm>
          <a:prstGeom prst="roundRect">
            <a:avLst>
              <a:gd name="adj" fmla="val 50000"/>
            </a:avLst>
          </a:pr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FE4B43D0-63BB-4AF8-30B7-26EA1C9EAA64}"/>
              </a:ext>
            </a:extLst>
          </p:cNvPr>
          <p:cNvSpPr txBox="1"/>
          <p:nvPr/>
        </p:nvSpPr>
        <p:spPr>
          <a:xfrm>
            <a:off x="8487556" y="656254"/>
            <a:ext cx="2468644" cy="307777"/>
          </a:xfrm>
          <a:prstGeom prst="rect">
            <a:avLst/>
          </a:prstGeom>
          <a:noFill/>
          <a:ln>
            <a:noFill/>
          </a:ln>
        </p:spPr>
        <p:txBody>
          <a:bodyPr wrap="square" rtlCol="0">
            <a:spAutoFit/>
          </a:bodyPr>
          <a:lstStyle/>
          <a:p>
            <a:r>
              <a:rPr lang="fa-IR" sz="1400" dirty="0">
                <a:solidFill>
                  <a:schemeClr val="tx1">
                    <a:lumMod val="65000"/>
                    <a:lumOff val="35000"/>
                  </a:schemeClr>
                </a:solidFill>
                <a:cs typeface="B Titr" panose="00000700000000000000" pitchFamily="2" charset="-78"/>
              </a:rPr>
              <a:t>زیر عنـوان اصلــی را وارد کـنید</a:t>
            </a:r>
            <a:endParaRPr lang="en-US" sz="1400" dirty="0">
              <a:solidFill>
                <a:schemeClr val="tx1">
                  <a:lumMod val="65000"/>
                  <a:lumOff val="35000"/>
                </a:schemeClr>
              </a:solidFill>
              <a:cs typeface="B Titr" panose="00000700000000000000" pitchFamily="2" charset="-78"/>
            </a:endParaRPr>
          </a:p>
        </p:txBody>
      </p:sp>
      <p:sp>
        <p:nvSpPr>
          <p:cNvPr id="16" name="TextBox 15">
            <a:extLst>
              <a:ext uri="{FF2B5EF4-FFF2-40B4-BE49-F238E27FC236}">
                <a16:creationId xmlns:a16="http://schemas.microsoft.com/office/drawing/2014/main" id="{8964B372-3D1B-7569-63D3-6E329EF9ACFF}"/>
              </a:ext>
            </a:extLst>
          </p:cNvPr>
          <p:cNvSpPr txBox="1"/>
          <p:nvPr/>
        </p:nvSpPr>
        <p:spPr>
          <a:xfrm>
            <a:off x="9231563" y="266726"/>
            <a:ext cx="1725503" cy="369332"/>
          </a:xfrm>
          <a:prstGeom prst="rect">
            <a:avLst/>
          </a:prstGeom>
          <a:noFill/>
        </p:spPr>
        <p:txBody>
          <a:bodyPr wrap="square" rtlCol="0">
            <a:spAutoFit/>
          </a:bodyPr>
          <a:lstStyle/>
          <a:p>
            <a:pPr algn="ctr" rtl="1"/>
            <a:r>
              <a:rPr lang="fa-IR" dirty="0">
                <a:cs typeface="B Titr" panose="00000700000000000000" pitchFamily="2" charset="-78"/>
              </a:rPr>
              <a:t>تیتر عنوان موضوع</a:t>
            </a:r>
            <a:endParaRPr lang="en-US" dirty="0">
              <a:cs typeface="B Titr" panose="00000700000000000000" pitchFamily="2" charset="-78"/>
            </a:endParaRPr>
          </a:p>
        </p:txBody>
      </p:sp>
    </p:spTree>
    <p:extLst>
      <p:ext uri="{BB962C8B-B14F-4D97-AF65-F5344CB8AC3E}">
        <p14:creationId xmlns:p14="http://schemas.microsoft.com/office/powerpoint/2010/main" val="2135138076"/>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randombar(horizontal)">
                                      <p:cBhvr>
                                        <p:cTn id="7" dur="500"/>
                                        <p:tgtEl>
                                          <p:spTgt spid="16"/>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randombar(horizontal)">
                                      <p:cBhvr>
                                        <p:cTn id="10" dur="5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2"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right)">
                                      <p:cBhvr>
                                        <p:cTn id="1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3D85DA8-8816-B67E-FF99-8C9DA037402E}"/>
              </a:ext>
            </a:extLst>
          </p:cNvPr>
          <p:cNvGrpSpPr/>
          <p:nvPr/>
        </p:nvGrpSpPr>
        <p:grpSpPr>
          <a:xfrm>
            <a:off x="11455878" y="582000"/>
            <a:ext cx="595223" cy="5693999"/>
            <a:chOff x="11447251" y="380000"/>
            <a:chExt cx="595223" cy="5693999"/>
          </a:xfrm>
        </p:grpSpPr>
        <p:sp>
          <p:nvSpPr>
            <p:cNvPr id="3" name="Rectangle: Rounded Corners 2">
              <a:extLst>
                <a:ext uri="{FF2B5EF4-FFF2-40B4-BE49-F238E27FC236}">
                  <a16:creationId xmlns:a16="http://schemas.microsoft.com/office/drawing/2014/main" id="{ED5E7EE8-C51A-0682-21DC-FC17A30BB8CD}"/>
                </a:ext>
              </a:extLst>
            </p:cNvPr>
            <p:cNvSpPr/>
            <p:nvPr userDrawn="1"/>
          </p:nvSpPr>
          <p:spPr>
            <a:xfrm rot="5400000">
              <a:off x="11327638" y="49961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14BDD04D-2229-C194-3727-72A12ADCD91E}"/>
                </a:ext>
              </a:extLst>
            </p:cNvPr>
            <p:cNvSpPr/>
            <p:nvPr userDrawn="1"/>
          </p:nvSpPr>
          <p:spPr>
            <a:xfrm rot="5400000">
              <a:off x="11327638" y="147152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Rounded Corners 4">
              <a:extLst>
                <a:ext uri="{FF2B5EF4-FFF2-40B4-BE49-F238E27FC236}">
                  <a16:creationId xmlns:a16="http://schemas.microsoft.com/office/drawing/2014/main" id="{C9A4D072-1F99-C432-4090-FA7EF43BAD83}"/>
                </a:ext>
              </a:extLst>
            </p:cNvPr>
            <p:cNvSpPr/>
            <p:nvPr userDrawn="1"/>
          </p:nvSpPr>
          <p:spPr>
            <a:xfrm rot="5400000">
              <a:off x="11327637" y="244343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A5D84C47-4BB3-0B2A-7E56-81C9793D1AF9}"/>
                </a:ext>
              </a:extLst>
            </p:cNvPr>
            <p:cNvSpPr/>
            <p:nvPr userDrawn="1"/>
          </p:nvSpPr>
          <p:spPr>
            <a:xfrm rot="5400000">
              <a:off x="11327637" y="341534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4D89E068-10A1-2F17-1DFF-14708EF2F9F5}"/>
                </a:ext>
              </a:extLst>
            </p:cNvPr>
            <p:cNvSpPr/>
            <p:nvPr userDrawn="1"/>
          </p:nvSpPr>
          <p:spPr>
            <a:xfrm rot="5400000">
              <a:off x="11327637" y="438725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A5F70B22-F411-4C43-57A2-E324D938D442}"/>
                </a:ext>
              </a:extLst>
            </p:cNvPr>
            <p:cNvSpPr/>
            <p:nvPr userDrawn="1"/>
          </p:nvSpPr>
          <p:spPr>
            <a:xfrm rot="5400000">
              <a:off x="11327637" y="535916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Rectangle: Rounded Corners 18">
            <a:extLst>
              <a:ext uri="{FF2B5EF4-FFF2-40B4-BE49-F238E27FC236}">
                <a16:creationId xmlns:a16="http://schemas.microsoft.com/office/drawing/2014/main" id="{81F1E2CB-0983-D71B-9C6F-4CE4F5433B7A}"/>
              </a:ext>
            </a:extLst>
          </p:cNvPr>
          <p:cNvSpPr/>
          <p:nvPr/>
        </p:nvSpPr>
        <p:spPr>
          <a:xfrm rot="5400000">
            <a:off x="11423330" y="763867"/>
            <a:ext cx="661845" cy="470718"/>
          </a:xfrm>
          <a:prstGeom prst="roundRect">
            <a:avLst>
              <a:gd name="adj" fmla="val 50000"/>
            </a:avLst>
          </a:pr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8B88E115-6F8D-3EAD-3AD0-6A83CA4027D5}"/>
              </a:ext>
            </a:extLst>
          </p:cNvPr>
          <p:cNvSpPr/>
          <p:nvPr/>
        </p:nvSpPr>
        <p:spPr>
          <a:xfrm rot="5400000">
            <a:off x="11594610" y="2012271"/>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Freeform: Shape 21">
            <a:extLst>
              <a:ext uri="{FF2B5EF4-FFF2-40B4-BE49-F238E27FC236}">
                <a16:creationId xmlns:a16="http://schemas.microsoft.com/office/drawing/2014/main" id="{A1C7A11C-CD6E-633F-6791-EB6E2AD57EC9}"/>
              </a:ext>
            </a:extLst>
          </p:cNvPr>
          <p:cNvSpPr/>
          <p:nvPr/>
        </p:nvSpPr>
        <p:spPr>
          <a:xfrm rot="5400000">
            <a:off x="11598517" y="2970832"/>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3" name="Freeform: Shape 22">
            <a:extLst>
              <a:ext uri="{FF2B5EF4-FFF2-40B4-BE49-F238E27FC236}">
                <a16:creationId xmlns:a16="http://schemas.microsoft.com/office/drawing/2014/main" id="{0D78163E-E797-29B5-8A5F-808334DAAF9F}"/>
              </a:ext>
            </a:extLst>
          </p:cNvPr>
          <p:cNvSpPr/>
          <p:nvPr/>
        </p:nvSpPr>
        <p:spPr>
          <a:xfrm rot="5400000">
            <a:off x="11594609" y="3957747"/>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Freeform: Shape 23">
            <a:extLst>
              <a:ext uri="{FF2B5EF4-FFF2-40B4-BE49-F238E27FC236}">
                <a16:creationId xmlns:a16="http://schemas.microsoft.com/office/drawing/2014/main" id="{2F275DE4-90F0-237C-27BB-A3058FF3F3CD}"/>
              </a:ext>
            </a:extLst>
          </p:cNvPr>
          <p:cNvSpPr/>
          <p:nvPr/>
        </p:nvSpPr>
        <p:spPr>
          <a:xfrm rot="5400000">
            <a:off x="11594609" y="4919990"/>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Shape 24">
            <a:extLst>
              <a:ext uri="{FF2B5EF4-FFF2-40B4-BE49-F238E27FC236}">
                <a16:creationId xmlns:a16="http://schemas.microsoft.com/office/drawing/2014/main" id="{C833FD36-C97D-7061-9068-D4A0B880B180}"/>
              </a:ext>
            </a:extLst>
          </p:cNvPr>
          <p:cNvSpPr/>
          <p:nvPr/>
        </p:nvSpPr>
        <p:spPr>
          <a:xfrm rot="5400000">
            <a:off x="11590701" y="5887449"/>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26" name="Group 25">
            <a:extLst>
              <a:ext uri="{FF2B5EF4-FFF2-40B4-BE49-F238E27FC236}">
                <a16:creationId xmlns:a16="http://schemas.microsoft.com/office/drawing/2014/main" id="{B4339D24-B8CB-D4E3-2A1A-45CBA8CFCAC5}"/>
              </a:ext>
            </a:extLst>
          </p:cNvPr>
          <p:cNvGrpSpPr/>
          <p:nvPr/>
        </p:nvGrpSpPr>
        <p:grpSpPr>
          <a:xfrm>
            <a:off x="11610587" y="695077"/>
            <a:ext cx="295329" cy="5161826"/>
            <a:chOff x="11610587" y="695077"/>
            <a:chExt cx="295329" cy="5161826"/>
          </a:xfrm>
        </p:grpSpPr>
        <p:pic>
          <p:nvPicPr>
            <p:cNvPr id="27" name="Picture 26">
              <a:extLst>
                <a:ext uri="{FF2B5EF4-FFF2-40B4-BE49-F238E27FC236}">
                  <a16:creationId xmlns:a16="http://schemas.microsoft.com/office/drawing/2014/main" id="{C66CDC83-3A10-798E-8A69-C7B618514F5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610587" y="3629151"/>
              <a:ext cx="285804" cy="285804"/>
            </a:xfrm>
            <a:prstGeom prst="rect">
              <a:avLst/>
            </a:prstGeom>
          </p:spPr>
        </p:pic>
        <p:pic>
          <p:nvPicPr>
            <p:cNvPr id="28" name="Picture 27">
              <a:extLst>
                <a:ext uri="{FF2B5EF4-FFF2-40B4-BE49-F238E27FC236}">
                  <a16:creationId xmlns:a16="http://schemas.microsoft.com/office/drawing/2014/main" id="{33D7C0D8-FFFA-1659-CBB6-A1B2D15D0F7A}"/>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610587" y="4601061"/>
              <a:ext cx="285804" cy="285804"/>
            </a:xfrm>
            <a:prstGeom prst="rect">
              <a:avLst/>
            </a:prstGeom>
          </p:spPr>
        </p:pic>
        <p:pic>
          <p:nvPicPr>
            <p:cNvPr id="29" name="Picture 28">
              <a:extLst>
                <a:ext uri="{FF2B5EF4-FFF2-40B4-BE49-F238E27FC236}">
                  <a16:creationId xmlns:a16="http://schemas.microsoft.com/office/drawing/2014/main" id="{6844EA4B-5655-06B8-DD79-770885AD1E2F}"/>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612004" y="2660073"/>
              <a:ext cx="282971" cy="282971"/>
            </a:xfrm>
            <a:prstGeom prst="rect">
              <a:avLst/>
            </a:prstGeom>
          </p:spPr>
        </p:pic>
        <p:pic>
          <p:nvPicPr>
            <p:cNvPr id="30" name="Picture 29">
              <a:extLst>
                <a:ext uri="{FF2B5EF4-FFF2-40B4-BE49-F238E27FC236}">
                  <a16:creationId xmlns:a16="http://schemas.microsoft.com/office/drawing/2014/main" id="{820A92CF-30D9-357D-6638-DB4E63ADA50A}"/>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1612585" y="1689326"/>
              <a:ext cx="281809" cy="281809"/>
            </a:xfrm>
            <a:prstGeom prst="rect">
              <a:avLst/>
            </a:prstGeom>
          </p:spPr>
        </p:pic>
        <p:pic>
          <p:nvPicPr>
            <p:cNvPr id="31" name="Picture 30">
              <a:extLst>
                <a:ext uri="{FF2B5EF4-FFF2-40B4-BE49-F238E27FC236}">
                  <a16:creationId xmlns:a16="http://schemas.microsoft.com/office/drawing/2014/main" id="{FF19646C-8784-C374-19FB-08350A11E62B}"/>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1610587" y="695077"/>
              <a:ext cx="285804" cy="285804"/>
            </a:xfrm>
            <a:prstGeom prst="rect">
              <a:avLst/>
            </a:prstGeom>
          </p:spPr>
        </p:pic>
        <p:pic>
          <p:nvPicPr>
            <p:cNvPr id="32" name="Picture 31">
              <a:extLst>
                <a:ext uri="{FF2B5EF4-FFF2-40B4-BE49-F238E27FC236}">
                  <a16:creationId xmlns:a16="http://schemas.microsoft.com/office/drawing/2014/main" id="{BEAD3E27-4B7C-4989-084B-15B882FED65E}"/>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1620112" y="5571099"/>
              <a:ext cx="285804" cy="285804"/>
            </a:xfrm>
            <a:prstGeom prst="rect">
              <a:avLst/>
            </a:prstGeom>
          </p:spPr>
        </p:pic>
      </p:grpSp>
      <p:cxnSp>
        <p:nvCxnSpPr>
          <p:cNvPr id="34" name="Straight Connector 33">
            <a:extLst>
              <a:ext uri="{FF2B5EF4-FFF2-40B4-BE49-F238E27FC236}">
                <a16:creationId xmlns:a16="http://schemas.microsoft.com/office/drawing/2014/main" id="{6C01C5CD-2077-0E85-1A22-09E11408CBEA}"/>
              </a:ext>
            </a:extLst>
          </p:cNvPr>
          <p:cNvCxnSpPr>
            <a:cxnSpLocks/>
          </p:cNvCxnSpPr>
          <p:nvPr/>
        </p:nvCxnSpPr>
        <p:spPr>
          <a:xfrm>
            <a:off x="11229975" y="481012"/>
            <a:ext cx="0" cy="5972175"/>
          </a:xfrm>
          <a:prstGeom prst="line">
            <a:avLst/>
          </a:prstGeom>
          <a:ln w="9525">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36" name="Rectangle: Rounded Corners 35">
            <a:extLst>
              <a:ext uri="{FF2B5EF4-FFF2-40B4-BE49-F238E27FC236}">
                <a16:creationId xmlns:a16="http://schemas.microsoft.com/office/drawing/2014/main" id="{61D5A14D-1020-D6BC-0572-588874344C61}"/>
              </a:ext>
            </a:extLst>
          </p:cNvPr>
          <p:cNvSpPr/>
          <p:nvPr/>
        </p:nvSpPr>
        <p:spPr>
          <a:xfrm>
            <a:off x="123825" y="95250"/>
            <a:ext cx="10949442" cy="6629400"/>
          </a:xfrm>
          <a:prstGeom prst="roundRect">
            <a:avLst>
              <a:gd name="adj" fmla="val 6178"/>
            </a:avLst>
          </a:prstGeom>
          <a:noFill/>
          <a:ln>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4FCAF121-6DF2-90E8-A5C1-53D00E6772DE}"/>
              </a:ext>
            </a:extLst>
          </p:cNvPr>
          <p:cNvSpPr txBox="1"/>
          <p:nvPr/>
        </p:nvSpPr>
        <p:spPr>
          <a:xfrm>
            <a:off x="11479747" y="1020017"/>
            <a:ext cx="572173"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کلیات</a:t>
            </a:r>
            <a:endParaRPr lang="en-US" sz="1400" dirty="0">
              <a:solidFill>
                <a:schemeClr val="tx1">
                  <a:lumMod val="65000"/>
                  <a:lumOff val="35000"/>
                </a:schemeClr>
              </a:solidFill>
              <a:cs typeface="B Yekan" panose="00000400000000000000" pitchFamily="2" charset="-78"/>
            </a:endParaRPr>
          </a:p>
        </p:txBody>
      </p:sp>
      <p:sp>
        <p:nvSpPr>
          <p:cNvPr id="40" name="TextBox 39">
            <a:extLst>
              <a:ext uri="{FF2B5EF4-FFF2-40B4-BE49-F238E27FC236}">
                <a16:creationId xmlns:a16="http://schemas.microsoft.com/office/drawing/2014/main" id="{1BA617EA-CB03-8FC2-01FE-783C98EE76CD}"/>
              </a:ext>
            </a:extLst>
          </p:cNvPr>
          <p:cNvSpPr txBox="1"/>
          <p:nvPr/>
        </p:nvSpPr>
        <p:spPr>
          <a:xfrm>
            <a:off x="11479747" y="1962642"/>
            <a:ext cx="572172"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مبانی</a:t>
            </a:r>
            <a:endParaRPr lang="en-US" sz="1400" dirty="0">
              <a:solidFill>
                <a:schemeClr val="tx1">
                  <a:lumMod val="65000"/>
                  <a:lumOff val="35000"/>
                </a:schemeClr>
              </a:solidFill>
              <a:cs typeface="B Yekan" panose="00000400000000000000" pitchFamily="2" charset="-78"/>
            </a:endParaRPr>
          </a:p>
        </p:txBody>
      </p:sp>
      <p:sp>
        <p:nvSpPr>
          <p:cNvPr id="41" name="TextBox 40">
            <a:extLst>
              <a:ext uri="{FF2B5EF4-FFF2-40B4-BE49-F238E27FC236}">
                <a16:creationId xmlns:a16="http://schemas.microsoft.com/office/drawing/2014/main" id="{01C899B8-FECF-1F55-E681-6EECDC57DAA7}"/>
              </a:ext>
            </a:extLst>
          </p:cNvPr>
          <p:cNvSpPr txBox="1"/>
          <p:nvPr/>
        </p:nvSpPr>
        <p:spPr>
          <a:xfrm>
            <a:off x="11479748" y="2949169"/>
            <a:ext cx="572171"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روش</a:t>
            </a:r>
            <a:endParaRPr lang="en-US" sz="1400" dirty="0">
              <a:solidFill>
                <a:schemeClr val="tx1">
                  <a:lumMod val="65000"/>
                  <a:lumOff val="35000"/>
                </a:schemeClr>
              </a:solidFill>
              <a:cs typeface="B Yekan" panose="00000400000000000000" pitchFamily="2" charset="-78"/>
            </a:endParaRPr>
          </a:p>
        </p:txBody>
      </p:sp>
      <p:sp>
        <p:nvSpPr>
          <p:cNvPr id="42" name="TextBox 41">
            <a:extLst>
              <a:ext uri="{FF2B5EF4-FFF2-40B4-BE49-F238E27FC236}">
                <a16:creationId xmlns:a16="http://schemas.microsoft.com/office/drawing/2014/main" id="{DDCC76A9-995C-685F-E9BF-144960F8DDA4}"/>
              </a:ext>
            </a:extLst>
          </p:cNvPr>
          <p:cNvSpPr txBox="1"/>
          <p:nvPr/>
        </p:nvSpPr>
        <p:spPr>
          <a:xfrm>
            <a:off x="11479748" y="3922458"/>
            <a:ext cx="572171"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تجزیه</a:t>
            </a:r>
            <a:endParaRPr lang="en-US" sz="1400" dirty="0">
              <a:solidFill>
                <a:schemeClr val="tx1">
                  <a:lumMod val="65000"/>
                  <a:lumOff val="35000"/>
                </a:schemeClr>
              </a:solidFill>
              <a:cs typeface="B Yekan" panose="00000400000000000000" pitchFamily="2" charset="-78"/>
            </a:endParaRPr>
          </a:p>
        </p:txBody>
      </p:sp>
      <p:sp>
        <p:nvSpPr>
          <p:cNvPr id="43" name="TextBox 42">
            <a:extLst>
              <a:ext uri="{FF2B5EF4-FFF2-40B4-BE49-F238E27FC236}">
                <a16:creationId xmlns:a16="http://schemas.microsoft.com/office/drawing/2014/main" id="{01F9A453-9C78-91A4-383C-66D3E506DAEE}"/>
              </a:ext>
            </a:extLst>
          </p:cNvPr>
          <p:cNvSpPr txBox="1"/>
          <p:nvPr/>
        </p:nvSpPr>
        <p:spPr>
          <a:xfrm>
            <a:off x="11526182" y="4894368"/>
            <a:ext cx="479303"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بحث</a:t>
            </a:r>
            <a:endParaRPr lang="en-US" sz="1400" dirty="0">
              <a:solidFill>
                <a:schemeClr val="tx1">
                  <a:lumMod val="65000"/>
                  <a:lumOff val="35000"/>
                </a:schemeClr>
              </a:solidFill>
              <a:cs typeface="B Yekan" panose="00000400000000000000" pitchFamily="2" charset="-78"/>
            </a:endParaRPr>
          </a:p>
        </p:txBody>
      </p:sp>
      <p:sp>
        <p:nvSpPr>
          <p:cNvPr id="44" name="TextBox 43">
            <a:extLst>
              <a:ext uri="{FF2B5EF4-FFF2-40B4-BE49-F238E27FC236}">
                <a16:creationId xmlns:a16="http://schemas.microsoft.com/office/drawing/2014/main" id="{615D67CD-2E8E-3649-C9BB-97455CFA68F7}"/>
              </a:ext>
            </a:extLst>
          </p:cNvPr>
          <p:cNvSpPr txBox="1"/>
          <p:nvPr/>
        </p:nvSpPr>
        <p:spPr>
          <a:xfrm>
            <a:off x="11499788" y="5866278"/>
            <a:ext cx="532090"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منابع</a:t>
            </a:r>
            <a:endParaRPr lang="en-US" sz="1400" dirty="0">
              <a:solidFill>
                <a:schemeClr val="tx1">
                  <a:lumMod val="65000"/>
                  <a:lumOff val="35000"/>
                </a:schemeClr>
              </a:solidFill>
              <a:cs typeface="B Yekan" panose="00000400000000000000" pitchFamily="2" charset="-78"/>
            </a:endParaRPr>
          </a:p>
        </p:txBody>
      </p:sp>
      <p:sp>
        <p:nvSpPr>
          <p:cNvPr id="45" name="Rectangle: Rounded Corners 44">
            <a:extLst>
              <a:ext uri="{FF2B5EF4-FFF2-40B4-BE49-F238E27FC236}">
                <a16:creationId xmlns:a16="http://schemas.microsoft.com/office/drawing/2014/main" id="{56FCBCE2-6951-98DE-F432-C07FC354E8DD}"/>
              </a:ext>
            </a:extLst>
          </p:cNvPr>
          <p:cNvSpPr/>
          <p:nvPr/>
        </p:nvSpPr>
        <p:spPr>
          <a:xfrm rot="10800000">
            <a:off x="11570639" y="72981"/>
            <a:ext cx="390388" cy="403087"/>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t>ر</a:t>
            </a:r>
            <a:endParaRPr lang="en-US" dirty="0"/>
          </a:p>
        </p:txBody>
      </p:sp>
      <p:sp>
        <p:nvSpPr>
          <p:cNvPr id="46" name="Rectangle: Rounded Corners 45">
            <a:extLst>
              <a:ext uri="{FF2B5EF4-FFF2-40B4-BE49-F238E27FC236}">
                <a16:creationId xmlns:a16="http://schemas.microsoft.com/office/drawing/2014/main" id="{767CCA52-3355-AF80-1963-2E1ABAF57C05}"/>
              </a:ext>
            </a:extLst>
          </p:cNvPr>
          <p:cNvSpPr/>
          <p:nvPr/>
        </p:nvSpPr>
        <p:spPr>
          <a:xfrm rot="10800000">
            <a:off x="11562200" y="6386965"/>
            <a:ext cx="390388" cy="403087"/>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Shape 46">
            <a:extLst>
              <a:ext uri="{FF2B5EF4-FFF2-40B4-BE49-F238E27FC236}">
                <a16:creationId xmlns:a16="http://schemas.microsoft.com/office/drawing/2014/main" id="{D9CC8710-0075-B940-A20C-92B0225AE87E}"/>
              </a:ext>
            </a:extLst>
          </p:cNvPr>
          <p:cNvSpPr/>
          <p:nvPr/>
        </p:nvSpPr>
        <p:spPr>
          <a:xfrm rot="5400000">
            <a:off x="11669929" y="213109"/>
            <a:ext cx="215835" cy="315469"/>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8" name="Freeform: Shape 47">
            <a:extLst>
              <a:ext uri="{FF2B5EF4-FFF2-40B4-BE49-F238E27FC236}">
                <a16:creationId xmlns:a16="http://schemas.microsoft.com/office/drawing/2014/main" id="{7E61671F-FDA4-D56F-787A-467CFD1397B2}"/>
              </a:ext>
            </a:extLst>
          </p:cNvPr>
          <p:cNvSpPr/>
          <p:nvPr/>
        </p:nvSpPr>
        <p:spPr>
          <a:xfrm rot="5400000">
            <a:off x="11657915" y="6529143"/>
            <a:ext cx="215835" cy="315469"/>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1" name="Picture 50">
            <a:hlinkClick r:id="" action="ppaction://hlinkshowjump?jump=firstslide"/>
            <a:extLst>
              <a:ext uri="{FF2B5EF4-FFF2-40B4-BE49-F238E27FC236}">
                <a16:creationId xmlns:a16="http://schemas.microsoft.com/office/drawing/2014/main" id="{34BAD050-21B6-6EC8-72CA-B06751F29877}"/>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604485" y="113967"/>
            <a:ext cx="319265" cy="319265"/>
          </a:xfrm>
          <a:prstGeom prst="rect">
            <a:avLst/>
          </a:prstGeom>
        </p:spPr>
      </p:pic>
      <p:sp>
        <p:nvSpPr>
          <p:cNvPr id="10" name="TextBox 9">
            <a:extLst>
              <a:ext uri="{FF2B5EF4-FFF2-40B4-BE49-F238E27FC236}">
                <a16:creationId xmlns:a16="http://schemas.microsoft.com/office/drawing/2014/main" id="{6AFD249F-EA02-DD17-85E0-87662A7FAEBD}"/>
              </a:ext>
            </a:extLst>
          </p:cNvPr>
          <p:cNvSpPr txBox="1"/>
          <p:nvPr/>
        </p:nvSpPr>
        <p:spPr>
          <a:xfrm>
            <a:off x="11530236" y="6388859"/>
            <a:ext cx="467762" cy="338554"/>
          </a:xfrm>
          <a:prstGeom prst="rect">
            <a:avLst/>
          </a:prstGeom>
          <a:noFill/>
        </p:spPr>
        <p:txBody>
          <a:bodyPr wrap="square" rtlCol="0">
            <a:spAutoFit/>
          </a:bodyPr>
          <a:lstStyle/>
          <a:p>
            <a:pPr algn="ctr"/>
            <a:r>
              <a:rPr lang="fa-IR" sz="1600" dirty="0">
                <a:solidFill>
                  <a:schemeClr val="tx1">
                    <a:lumMod val="65000"/>
                    <a:lumOff val="35000"/>
                  </a:schemeClr>
                </a:solidFill>
                <a:cs typeface="B Yekan" panose="00000400000000000000" pitchFamily="2" charset="-78"/>
              </a:rPr>
              <a:t>3</a:t>
            </a:r>
            <a:endParaRPr lang="en-US" sz="1600" dirty="0">
              <a:solidFill>
                <a:schemeClr val="tx1">
                  <a:lumMod val="65000"/>
                  <a:lumOff val="35000"/>
                </a:schemeClr>
              </a:solidFill>
              <a:cs typeface="B Yekan" panose="00000400000000000000" pitchFamily="2" charset="-78"/>
            </a:endParaRPr>
          </a:p>
        </p:txBody>
      </p:sp>
      <p:sp>
        <p:nvSpPr>
          <p:cNvPr id="9" name="Oval 8">
            <a:extLst>
              <a:ext uri="{FF2B5EF4-FFF2-40B4-BE49-F238E27FC236}">
                <a16:creationId xmlns:a16="http://schemas.microsoft.com/office/drawing/2014/main" id="{5667B756-CC96-6206-4524-6EDF43C9616F}"/>
              </a:ext>
            </a:extLst>
          </p:cNvPr>
          <p:cNvSpPr/>
          <p:nvPr/>
        </p:nvSpPr>
        <p:spPr>
          <a:xfrm>
            <a:off x="11124778" y="914820"/>
            <a:ext cx="210393" cy="210393"/>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Placeholder 11">
            <a:extLst>
              <a:ext uri="{FF2B5EF4-FFF2-40B4-BE49-F238E27FC236}">
                <a16:creationId xmlns:a16="http://schemas.microsoft.com/office/drawing/2014/main" id="{49D69392-0E6D-C3BA-24C5-FDD9EA7C9DE3}"/>
              </a:ext>
            </a:extLst>
          </p:cNvPr>
          <p:cNvPicPr>
            <a:picLocks noChangeAspect="1"/>
          </p:cNvPicPr>
          <p:nvPr/>
        </p:nvPicPr>
        <p:blipFill>
          <a:blip r:embed="rId10">
            <a:duotone>
              <a:schemeClr val="bg2">
                <a:shade val="45000"/>
                <a:satMod val="135000"/>
              </a:schemeClr>
              <a:prstClr val="white"/>
            </a:duotone>
            <a:extLst>
              <a:ext uri="{28A0092B-C50C-407E-A947-70E740481C1C}">
                <a14:useLocalDpi xmlns:a14="http://schemas.microsoft.com/office/drawing/2010/main" val="0"/>
              </a:ext>
            </a:extLst>
          </a:blip>
          <a:srcRect l="42" r="42"/>
          <a:stretch>
            <a:fillRect/>
          </a:stretch>
        </p:blipFill>
        <p:spPr>
          <a:xfrm>
            <a:off x="7862243" y="3534817"/>
            <a:ext cx="2845353" cy="2852148"/>
          </a:xfrm>
          <a:prstGeom prst="roundRect">
            <a:avLst>
              <a:gd name="adj" fmla="val 9482"/>
            </a:avLst>
          </a:prstGeom>
          <a:effectLst>
            <a:outerShdw blurRad="63500" sx="99000" sy="99000" algn="ctr" rotWithShape="0">
              <a:prstClr val="black">
                <a:alpha val="40000"/>
              </a:prstClr>
            </a:outerShdw>
          </a:effectLst>
        </p:spPr>
      </p:pic>
      <p:pic>
        <p:nvPicPr>
          <p:cNvPr id="14" name="Picture Placeholder 11">
            <a:extLst>
              <a:ext uri="{FF2B5EF4-FFF2-40B4-BE49-F238E27FC236}">
                <a16:creationId xmlns:a16="http://schemas.microsoft.com/office/drawing/2014/main" id="{B784E5F0-B135-1844-FD28-775A8F51A300}"/>
              </a:ext>
            </a:extLst>
          </p:cNvPr>
          <p:cNvPicPr>
            <a:picLocks noChangeAspect="1"/>
          </p:cNvPicPr>
          <p:nvPr/>
        </p:nvPicPr>
        <p:blipFill>
          <a:blip r:embed="rId10">
            <a:duotone>
              <a:schemeClr val="bg2">
                <a:shade val="45000"/>
                <a:satMod val="135000"/>
              </a:schemeClr>
              <a:prstClr val="white"/>
            </a:duotone>
            <a:extLst>
              <a:ext uri="{28A0092B-C50C-407E-A947-70E740481C1C}">
                <a14:useLocalDpi xmlns:a14="http://schemas.microsoft.com/office/drawing/2010/main" val="0"/>
              </a:ext>
            </a:extLst>
          </a:blip>
          <a:srcRect l="42" r="42"/>
          <a:stretch>
            <a:fillRect/>
          </a:stretch>
        </p:blipFill>
        <p:spPr>
          <a:xfrm>
            <a:off x="7862243" y="292318"/>
            <a:ext cx="2845353" cy="2852148"/>
          </a:xfrm>
          <a:prstGeom prst="roundRect">
            <a:avLst>
              <a:gd name="adj" fmla="val 9482"/>
            </a:avLst>
          </a:prstGeom>
          <a:effectLst>
            <a:outerShdw blurRad="63500" sx="99000" sy="99000" algn="ctr" rotWithShape="0">
              <a:prstClr val="black">
                <a:alpha val="40000"/>
              </a:prstClr>
            </a:outerShdw>
          </a:effectLst>
        </p:spPr>
      </p:pic>
      <p:cxnSp>
        <p:nvCxnSpPr>
          <p:cNvPr id="16" name="Straight Connector 15">
            <a:extLst>
              <a:ext uri="{FF2B5EF4-FFF2-40B4-BE49-F238E27FC236}">
                <a16:creationId xmlns:a16="http://schemas.microsoft.com/office/drawing/2014/main" id="{41794621-51E1-EA58-60D7-BAACA7E88D9F}"/>
              </a:ext>
            </a:extLst>
          </p:cNvPr>
          <p:cNvCxnSpPr/>
          <p:nvPr/>
        </p:nvCxnSpPr>
        <p:spPr>
          <a:xfrm flipH="1">
            <a:off x="565608" y="3360270"/>
            <a:ext cx="9973559" cy="0"/>
          </a:xfrm>
          <a:prstGeom prst="line">
            <a:avLst/>
          </a:prstGeom>
          <a:ln w="1270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8" name="Rectangle: Rounded Corners 17">
            <a:extLst>
              <a:ext uri="{FF2B5EF4-FFF2-40B4-BE49-F238E27FC236}">
                <a16:creationId xmlns:a16="http://schemas.microsoft.com/office/drawing/2014/main" id="{C49DFB68-10B0-1360-70F2-708D66AF5085}"/>
              </a:ext>
            </a:extLst>
          </p:cNvPr>
          <p:cNvSpPr/>
          <p:nvPr/>
        </p:nvSpPr>
        <p:spPr>
          <a:xfrm>
            <a:off x="5709166" y="300242"/>
            <a:ext cx="1970917" cy="596418"/>
          </a:xfrm>
          <a:prstGeom prst="roundRect">
            <a:avLst>
              <a:gd name="adj" fmla="val 50000"/>
            </a:avLst>
          </a:pr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6C251846-B3E7-FCF9-A207-8D57910472E5}"/>
              </a:ext>
            </a:extLst>
          </p:cNvPr>
          <p:cNvSpPr txBox="1"/>
          <p:nvPr/>
        </p:nvSpPr>
        <p:spPr>
          <a:xfrm>
            <a:off x="5222404" y="638094"/>
            <a:ext cx="2468644" cy="307777"/>
          </a:xfrm>
          <a:prstGeom prst="rect">
            <a:avLst/>
          </a:prstGeom>
          <a:noFill/>
          <a:ln>
            <a:noFill/>
          </a:ln>
        </p:spPr>
        <p:txBody>
          <a:bodyPr wrap="square" rtlCol="0">
            <a:spAutoFit/>
          </a:bodyPr>
          <a:lstStyle/>
          <a:p>
            <a:r>
              <a:rPr lang="fa-IR" sz="1400" dirty="0">
                <a:solidFill>
                  <a:schemeClr val="tx1">
                    <a:lumMod val="65000"/>
                    <a:lumOff val="35000"/>
                  </a:schemeClr>
                </a:solidFill>
                <a:cs typeface="B Titr" panose="00000700000000000000" pitchFamily="2" charset="-78"/>
              </a:rPr>
              <a:t>زیر عنـوان اصلــی را وارد کـنید</a:t>
            </a:r>
            <a:endParaRPr lang="en-US" sz="1400" dirty="0">
              <a:solidFill>
                <a:schemeClr val="tx1">
                  <a:lumMod val="65000"/>
                  <a:lumOff val="35000"/>
                </a:schemeClr>
              </a:solidFill>
              <a:cs typeface="B Titr" panose="00000700000000000000" pitchFamily="2" charset="-78"/>
            </a:endParaRPr>
          </a:p>
        </p:txBody>
      </p:sp>
      <p:sp>
        <p:nvSpPr>
          <p:cNvPr id="33" name="TextBox 32">
            <a:extLst>
              <a:ext uri="{FF2B5EF4-FFF2-40B4-BE49-F238E27FC236}">
                <a16:creationId xmlns:a16="http://schemas.microsoft.com/office/drawing/2014/main" id="{181FE91F-1A60-295F-C05C-7DA7DD9C4F42}"/>
              </a:ext>
            </a:extLst>
          </p:cNvPr>
          <p:cNvSpPr txBox="1"/>
          <p:nvPr/>
        </p:nvSpPr>
        <p:spPr>
          <a:xfrm>
            <a:off x="5966411" y="248566"/>
            <a:ext cx="1725503" cy="369332"/>
          </a:xfrm>
          <a:prstGeom prst="rect">
            <a:avLst/>
          </a:prstGeom>
          <a:noFill/>
        </p:spPr>
        <p:txBody>
          <a:bodyPr wrap="square" rtlCol="0">
            <a:spAutoFit/>
          </a:bodyPr>
          <a:lstStyle/>
          <a:p>
            <a:pPr algn="ctr" rtl="1"/>
            <a:r>
              <a:rPr lang="fa-IR" dirty="0">
                <a:cs typeface="B Titr" panose="00000700000000000000" pitchFamily="2" charset="-78"/>
              </a:rPr>
              <a:t>تیتر عنوان موضوع</a:t>
            </a:r>
            <a:endParaRPr lang="en-US" dirty="0">
              <a:cs typeface="B Titr" panose="00000700000000000000" pitchFamily="2" charset="-78"/>
            </a:endParaRPr>
          </a:p>
        </p:txBody>
      </p:sp>
      <p:sp>
        <p:nvSpPr>
          <p:cNvPr id="49" name="Rectangle: Rounded Corners 48">
            <a:extLst>
              <a:ext uri="{FF2B5EF4-FFF2-40B4-BE49-F238E27FC236}">
                <a16:creationId xmlns:a16="http://schemas.microsoft.com/office/drawing/2014/main" id="{2359FC22-DB37-2451-DBD9-B57CDA39F252}"/>
              </a:ext>
            </a:extLst>
          </p:cNvPr>
          <p:cNvSpPr/>
          <p:nvPr/>
        </p:nvSpPr>
        <p:spPr>
          <a:xfrm>
            <a:off x="5653593" y="3519249"/>
            <a:ext cx="1970917" cy="596418"/>
          </a:xfrm>
          <a:prstGeom prst="roundRect">
            <a:avLst>
              <a:gd name="adj" fmla="val 50000"/>
            </a:avLst>
          </a:pr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F832B39A-98DB-4FE9-9AE6-8BB099D7C2F1}"/>
              </a:ext>
            </a:extLst>
          </p:cNvPr>
          <p:cNvSpPr txBox="1"/>
          <p:nvPr/>
        </p:nvSpPr>
        <p:spPr>
          <a:xfrm>
            <a:off x="5166831" y="3857101"/>
            <a:ext cx="2468644" cy="307777"/>
          </a:xfrm>
          <a:prstGeom prst="rect">
            <a:avLst/>
          </a:prstGeom>
          <a:noFill/>
          <a:ln>
            <a:noFill/>
          </a:ln>
        </p:spPr>
        <p:txBody>
          <a:bodyPr wrap="square" rtlCol="0">
            <a:spAutoFit/>
          </a:bodyPr>
          <a:lstStyle/>
          <a:p>
            <a:r>
              <a:rPr lang="fa-IR" sz="1400" dirty="0">
                <a:solidFill>
                  <a:schemeClr val="tx1">
                    <a:lumMod val="65000"/>
                    <a:lumOff val="35000"/>
                  </a:schemeClr>
                </a:solidFill>
                <a:cs typeface="B Titr" panose="00000700000000000000" pitchFamily="2" charset="-78"/>
              </a:rPr>
              <a:t>زیر عنـوان اصلــی را وارد کـنید</a:t>
            </a:r>
            <a:endParaRPr lang="en-US" sz="1400" dirty="0">
              <a:solidFill>
                <a:schemeClr val="tx1">
                  <a:lumMod val="65000"/>
                  <a:lumOff val="35000"/>
                </a:schemeClr>
              </a:solidFill>
              <a:cs typeface="B Titr" panose="00000700000000000000" pitchFamily="2" charset="-78"/>
            </a:endParaRPr>
          </a:p>
        </p:txBody>
      </p:sp>
      <p:sp>
        <p:nvSpPr>
          <p:cNvPr id="52" name="TextBox 51">
            <a:extLst>
              <a:ext uri="{FF2B5EF4-FFF2-40B4-BE49-F238E27FC236}">
                <a16:creationId xmlns:a16="http://schemas.microsoft.com/office/drawing/2014/main" id="{682B66EC-59FB-8CB3-8236-E8247A41FBD5}"/>
              </a:ext>
            </a:extLst>
          </p:cNvPr>
          <p:cNvSpPr txBox="1"/>
          <p:nvPr/>
        </p:nvSpPr>
        <p:spPr>
          <a:xfrm>
            <a:off x="5910838" y="3467573"/>
            <a:ext cx="1725503" cy="369332"/>
          </a:xfrm>
          <a:prstGeom prst="rect">
            <a:avLst/>
          </a:prstGeom>
          <a:noFill/>
        </p:spPr>
        <p:txBody>
          <a:bodyPr wrap="square" rtlCol="0">
            <a:spAutoFit/>
          </a:bodyPr>
          <a:lstStyle/>
          <a:p>
            <a:pPr algn="ctr" rtl="1"/>
            <a:r>
              <a:rPr lang="fa-IR" dirty="0">
                <a:cs typeface="B Titr" panose="00000700000000000000" pitchFamily="2" charset="-78"/>
              </a:rPr>
              <a:t>تیتر عنوان موضوع</a:t>
            </a:r>
            <a:endParaRPr lang="en-US" dirty="0">
              <a:cs typeface="B Titr" panose="00000700000000000000" pitchFamily="2" charset="-78"/>
            </a:endParaRPr>
          </a:p>
        </p:txBody>
      </p:sp>
      <p:sp>
        <p:nvSpPr>
          <p:cNvPr id="54" name="TextBox 53">
            <a:extLst>
              <a:ext uri="{FF2B5EF4-FFF2-40B4-BE49-F238E27FC236}">
                <a16:creationId xmlns:a16="http://schemas.microsoft.com/office/drawing/2014/main" id="{7E650986-6B42-E260-E63A-D510145836E9}"/>
              </a:ext>
            </a:extLst>
          </p:cNvPr>
          <p:cNvSpPr txBox="1"/>
          <p:nvPr/>
        </p:nvSpPr>
        <p:spPr>
          <a:xfrm>
            <a:off x="297025" y="1003962"/>
            <a:ext cx="7423711" cy="2192908"/>
          </a:xfrm>
          <a:prstGeom prst="rect">
            <a:avLst/>
          </a:prstGeom>
          <a:noFill/>
        </p:spPr>
        <p:txBody>
          <a:bodyPr wrap="square">
            <a:spAutoFit/>
          </a:bodyPr>
          <a:lstStyle/>
          <a:p>
            <a:pPr algn="justLow" rtl="1">
              <a:lnSpc>
                <a:spcPct val="20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endParaRPr lang="en-US" sz="1400" dirty="0"/>
          </a:p>
        </p:txBody>
      </p:sp>
      <p:sp>
        <p:nvSpPr>
          <p:cNvPr id="55" name="TextBox 54">
            <a:extLst>
              <a:ext uri="{FF2B5EF4-FFF2-40B4-BE49-F238E27FC236}">
                <a16:creationId xmlns:a16="http://schemas.microsoft.com/office/drawing/2014/main" id="{E84A8994-D407-77FA-DFCF-576CCEA3A8B9}"/>
              </a:ext>
            </a:extLst>
          </p:cNvPr>
          <p:cNvSpPr txBox="1"/>
          <p:nvPr/>
        </p:nvSpPr>
        <p:spPr>
          <a:xfrm>
            <a:off x="206296" y="4190922"/>
            <a:ext cx="7423711" cy="2192908"/>
          </a:xfrm>
          <a:prstGeom prst="rect">
            <a:avLst/>
          </a:prstGeom>
          <a:noFill/>
        </p:spPr>
        <p:txBody>
          <a:bodyPr wrap="square">
            <a:spAutoFit/>
          </a:bodyPr>
          <a:lstStyle/>
          <a:p>
            <a:pPr algn="justLow" rtl="1">
              <a:lnSpc>
                <a:spcPct val="20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endParaRPr lang="en-US" sz="1400" dirty="0"/>
          </a:p>
        </p:txBody>
      </p:sp>
    </p:spTree>
    <p:extLst>
      <p:ext uri="{BB962C8B-B14F-4D97-AF65-F5344CB8AC3E}">
        <p14:creationId xmlns:p14="http://schemas.microsoft.com/office/powerpoint/2010/main" val="4289849631"/>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3D85DA8-8816-B67E-FF99-8C9DA037402E}"/>
              </a:ext>
            </a:extLst>
          </p:cNvPr>
          <p:cNvGrpSpPr/>
          <p:nvPr/>
        </p:nvGrpSpPr>
        <p:grpSpPr>
          <a:xfrm>
            <a:off x="11455878" y="582000"/>
            <a:ext cx="595223" cy="5693999"/>
            <a:chOff x="11447251" y="380000"/>
            <a:chExt cx="595223" cy="5693999"/>
          </a:xfrm>
        </p:grpSpPr>
        <p:sp>
          <p:nvSpPr>
            <p:cNvPr id="3" name="Rectangle: Rounded Corners 2">
              <a:extLst>
                <a:ext uri="{FF2B5EF4-FFF2-40B4-BE49-F238E27FC236}">
                  <a16:creationId xmlns:a16="http://schemas.microsoft.com/office/drawing/2014/main" id="{ED5E7EE8-C51A-0682-21DC-FC17A30BB8CD}"/>
                </a:ext>
              </a:extLst>
            </p:cNvPr>
            <p:cNvSpPr/>
            <p:nvPr userDrawn="1"/>
          </p:nvSpPr>
          <p:spPr>
            <a:xfrm rot="5400000">
              <a:off x="11327638" y="49961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14BDD04D-2229-C194-3727-72A12ADCD91E}"/>
                </a:ext>
              </a:extLst>
            </p:cNvPr>
            <p:cNvSpPr/>
            <p:nvPr userDrawn="1"/>
          </p:nvSpPr>
          <p:spPr>
            <a:xfrm rot="5400000">
              <a:off x="11327638" y="147152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Rounded Corners 4">
              <a:extLst>
                <a:ext uri="{FF2B5EF4-FFF2-40B4-BE49-F238E27FC236}">
                  <a16:creationId xmlns:a16="http://schemas.microsoft.com/office/drawing/2014/main" id="{C9A4D072-1F99-C432-4090-FA7EF43BAD83}"/>
                </a:ext>
              </a:extLst>
            </p:cNvPr>
            <p:cNvSpPr/>
            <p:nvPr userDrawn="1"/>
          </p:nvSpPr>
          <p:spPr>
            <a:xfrm rot="5400000">
              <a:off x="11327637" y="244343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A5D84C47-4BB3-0B2A-7E56-81C9793D1AF9}"/>
                </a:ext>
              </a:extLst>
            </p:cNvPr>
            <p:cNvSpPr/>
            <p:nvPr userDrawn="1"/>
          </p:nvSpPr>
          <p:spPr>
            <a:xfrm rot="5400000">
              <a:off x="11327637" y="341534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4D89E068-10A1-2F17-1DFF-14708EF2F9F5}"/>
                </a:ext>
              </a:extLst>
            </p:cNvPr>
            <p:cNvSpPr/>
            <p:nvPr userDrawn="1"/>
          </p:nvSpPr>
          <p:spPr>
            <a:xfrm rot="5400000">
              <a:off x="11327637" y="438725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A5F70B22-F411-4C43-57A2-E324D938D442}"/>
                </a:ext>
              </a:extLst>
            </p:cNvPr>
            <p:cNvSpPr/>
            <p:nvPr userDrawn="1"/>
          </p:nvSpPr>
          <p:spPr>
            <a:xfrm rot="5400000">
              <a:off x="11327637" y="535916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Rectangle: Rounded Corners 18">
            <a:extLst>
              <a:ext uri="{FF2B5EF4-FFF2-40B4-BE49-F238E27FC236}">
                <a16:creationId xmlns:a16="http://schemas.microsoft.com/office/drawing/2014/main" id="{81F1E2CB-0983-D71B-9C6F-4CE4F5433B7A}"/>
              </a:ext>
            </a:extLst>
          </p:cNvPr>
          <p:cNvSpPr/>
          <p:nvPr/>
        </p:nvSpPr>
        <p:spPr>
          <a:xfrm rot="5400000">
            <a:off x="11423330" y="763867"/>
            <a:ext cx="661845" cy="470718"/>
          </a:xfrm>
          <a:prstGeom prst="roundRect">
            <a:avLst>
              <a:gd name="adj" fmla="val 50000"/>
            </a:avLst>
          </a:pr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8B88E115-6F8D-3EAD-3AD0-6A83CA4027D5}"/>
              </a:ext>
            </a:extLst>
          </p:cNvPr>
          <p:cNvSpPr/>
          <p:nvPr/>
        </p:nvSpPr>
        <p:spPr>
          <a:xfrm rot="5400000">
            <a:off x="11594610" y="2012271"/>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Freeform: Shape 21">
            <a:extLst>
              <a:ext uri="{FF2B5EF4-FFF2-40B4-BE49-F238E27FC236}">
                <a16:creationId xmlns:a16="http://schemas.microsoft.com/office/drawing/2014/main" id="{A1C7A11C-CD6E-633F-6791-EB6E2AD57EC9}"/>
              </a:ext>
            </a:extLst>
          </p:cNvPr>
          <p:cNvSpPr/>
          <p:nvPr/>
        </p:nvSpPr>
        <p:spPr>
          <a:xfrm rot="5400000">
            <a:off x="11598517" y="2970832"/>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3" name="Freeform: Shape 22">
            <a:extLst>
              <a:ext uri="{FF2B5EF4-FFF2-40B4-BE49-F238E27FC236}">
                <a16:creationId xmlns:a16="http://schemas.microsoft.com/office/drawing/2014/main" id="{0D78163E-E797-29B5-8A5F-808334DAAF9F}"/>
              </a:ext>
            </a:extLst>
          </p:cNvPr>
          <p:cNvSpPr/>
          <p:nvPr/>
        </p:nvSpPr>
        <p:spPr>
          <a:xfrm rot="5400000">
            <a:off x="11594609" y="3957747"/>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Freeform: Shape 23">
            <a:extLst>
              <a:ext uri="{FF2B5EF4-FFF2-40B4-BE49-F238E27FC236}">
                <a16:creationId xmlns:a16="http://schemas.microsoft.com/office/drawing/2014/main" id="{2F275DE4-90F0-237C-27BB-A3058FF3F3CD}"/>
              </a:ext>
            </a:extLst>
          </p:cNvPr>
          <p:cNvSpPr/>
          <p:nvPr/>
        </p:nvSpPr>
        <p:spPr>
          <a:xfrm rot="5400000">
            <a:off x="11594609" y="4919990"/>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Shape 24">
            <a:extLst>
              <a:ext uri="{FF2B5EF4-FFF2-40B4-BE49-F238E27FC236}">
                <a16:creationId xmlns:a16="http://schemas.microsoft.com/office/drawing/2014/main" id="{C833FD36-C97D-7061-9068-D4A0B880B180}"/>
              </a:ext>
            </a:extLst>
          </p:cNvPr>
          <p:cNvSpPr/>
          <p:nvPr/>
        </p:nvSpPr>
        <p:spPr>
          <a:xfrm rot="5400000">
            <a:off x="11590701" y="5887449"/>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26" name="Group 25">
            <a:extLst>
              <a:ext uri="{FF2B5EF4-FFF2-40B4-BE49-F238E27FC236}">
                <a16:creationId xmlns:a16="http://schemas.microsoft.com/office/drawing/2014/main" id="{B4339D24-B8CB-D4E3-2A1A-45CBA8CFCAC5}"/>
              </a:ext>
            </a:extLst>
          </p:cNvPr>
          <p:cNvGrpSpPr/>
          <p:nvPr/>
        </p:nvGrpSpPr>
        <p:grpSpPr>
          <a:xfrm>
            <a:off x="11610587" y="695077"/>
            <a:ext cx="295329" cy="5161826"/>
            <a:chOff x="11610587" y="695077"/>
            <a:chExt cx="295329" cy="5161826"/>
          </a:xfrm>
        </p:grpSpPr>
        <p:pic>
          <p:nvPicPr>
            <p:cNvPr id="27" name="Picture 26">
              <a:extLst>
                <a:ext uri="{FF2B5EF4-FFF2-40B4-BE49-F238E27FC236}">
                  <a16:creationId xmlns:a16="http://schemas.microsoft.com/office/drawing/2014/main" id="{C66CDC83-3A10-798E-8A69-C7B618514F5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610587" y="3629151"/>
              <a:ext cx="285804" cy="285804"/>
            </a:xfrm>
            <a:prstGeom prst="rect">
              <a:avLst/>
            </a:prstGeom>
          </p:spPr>
        </p:pic>
        <p:pic>
          <p:nvPicPr>
            <p:cNvPr id="28" name="Picture 27">
              <a:extLst>
                <a:ext uri="{FF2B5EF4-FFF2-40B4-BE49-F238E27FC236}">
                  <a16:creationId xmlns:a16="http://schemas.microsoft.com/office/drawing/2014/main" id="{33D7C0D8-FFFA-1659-CBB6-A1B2D15D0F7A}"/>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610587" y="4601061"/>
              <a:ext cx="285804" cy="285804"/>
            </a:xfrm>
            <a:prstGeom prst="rect">
              <a:avLst/>
            </a:prstGeom>
          </p:spPr>
        </p:pic>
        <p:pic>
          <p:nvPicPr>
            <p:cNvPr id="29" name="Picture 28">
              <a:extLst>
                <a:ext uri="{FF2B5EF4-FFF2-40B4-BE49-F238E27FC236}">
                  <a16:creationId xmlns:a16="http://schemas.microsoft.com/office/drawing/2014/main" id="{6844EA4B-5655-06B8-DD79-770885AD1E2F}"/>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612004" y="2660073"/>
              <a:ext cx="282971" cy="282971"/>
            </a:xfrm>
            <a:prstGeom prst="rect">
              <a:avLst/>
            </a:prstGeom>
          </p:spPr>
        </p:pic>
        <p:pic>
          <p:nvPicPr>
            <p:cNvPr id="30" name="Picture 29">
              <a:extLst>
                <a:ext uri="{FF2B5EF4-FFF2-40B4-BE49-F238E27FC236}">
                  <a16:creationId xmlns:a16="http://schemas.microsoft.com/office/drawing/2014/main" id="{820A92CF-30D9-357D-6638-DB4E63ADA50A}"/>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1612585" y="1689326"/>
              <a:ext cx="281809" cy="281809"/>
            </a:xfrm>
            <a:prstGeom prst="rect">
              <a:avLst/>
            </a:prstGeom>
          </p:spPr>
        </p:pic>
        <p:pic>
          <p:nvPicPr>
            <p:cNvPr id="31" name="Picture 30">
              <a:extLst>
                <a:ext uri="{FF2B5EF4-FFF2-40B4-BE49-F238E27FC236}">
                  <a16:creationId xmlns:a16="http://schemas.microsoft.com/office/drawing/2014/main" id="{FF19646C-8784-C374-19FB-08350A11E62B}"/>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1610587" y="695077"/>
              <a:ext cx="285804" cy="285804"/>
            </a:xfrm>
            <a:prstGeom prst="rect">
              <a:avLst/>
            </a:prstGeom>
          </p:spPr>
        </p:pic>
        <p:pic>
          <p:nvPicPr>
            <p:cNvPr id="32" name="Picture 31">
              <a:extLst>
                <a:ext uri="{FF2B5EF4-FFF2-40B4-BE49-F238E27FC236}">
                  <a16:creationId xmlns:a16="http://schemas.microsoft.com/office/drawing/2014/main" id="{BEAD3E27-4B7C-4989-084B-15B882FED65E}"/>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1620112" y="5571099"/>
              <a:ext cx="285804" cy="285804"/>
            </a:xfrm>
            <a:prstGeom prst="rect">
              <a:avLst/>
            </a:prstGeom>
          </p:spPr>
        </p:pic>
      </p:grpSp>
      <p:cxnSp>
        <p:nvCxnSpPr>
          <p:cNvPr id="34" name="Straight Connector 33">
            <a:extLst>
              <a:ext uri="{FF2B5EF4-FFF2-40B4-BE49-F238E27FC236}">
                <a16:creationId xmlns:a16="http://schemas.microsoft.com/office/drawing/2014/main" id="{6C01C5CD-2077-0E85-1A22-09E11408CBEA}"/>
              </a:ext>
            </a:extLst>
          </p:cNvPr>
          <p:cNvCxnSpPr>
            <a:cxnSpLocks/>
          </p:cNvCxnSpPr>
          <p:nvPr/>
        </p:nvCxnSpPr>
        <p:spPr>
          <a:xfrm>
            <a:off x="11229975" y="481012"/>
            <a:ext cx="0" cy="5972175"/>
          </a:xfrm>
          <a:prstGeom prst="line">
            <a:avLst/>
          </a:prstGeom>
          <a:ln w="9525">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36" name="Rectangle: Rounded Corners 35">
            <a:extLst>
              <a:ext uri="{FF2B5EF4-FFF2-40B4-BE49-F238E27FC236}">
                <a16:creationId xmlns:a16="http://schemas.microsoft.com/office/drawing/2014/main" id="{61D5A14D-1020-D6BC-0572-588874344C61}"/>
              </a:ext>
            </a:extLst>
          </p:cNvPr>
          <p:cNvSpPr/>
          <p:nvPr/>
        </p:nvSpPr>
        <p:spPr>
          <a:xfrm>
            <a:off x="123825" y="95250"/>
            <a:ext cx="10949442" cy="6629400"/>
          </a:xfrm>
          <a:prstGeom prst="roundRect">
            <a:avLst>
              <a:gd name="adj" fmla="val 6178"/>
            </a:avLst>
          </a:prstGeom>
          <a:noFill/>
          <a:ln>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4FCAF121-6DF2-90E8-A5C1-53D00E6772DE}"/>
              </a:ext>
            </a:extLst>
          </p:cNvPr>
          <p:cNvSpPr txBox="1"/>
          <p:nvPr/>
        </p:nvSpPr>
        <p:spPr>
          <a:xfrm>
            <a:off x="11479747" y="1020017"/>
            <a:ext cx="572173"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کلیات</a:t>
            </a:r>
            <a:endParaRPr lang="en-US" sz="1400" dirty="0">
              <a:solidFill>
                <a:schemeClr val="tx1">
                  <a:lumMod val="65000"/>
                  <a:lumOff val="35000"/>
                </a:schemeClr>
              </a:solidFill>
              <a:cs typeface="B Yekan" panose="00000400000000000000" pitchFamily="2" charset="-78"/>
            </a:endParaRPr>
          </a:p>
        </p:txBody>
      </p:sp>
      <p:sp>
        <p:nvSpPr>
          <p:cNvPr id="40" name="TextBox 39">
            <a:extLst>
              <a:ext uri="{FF2B5EF4-FFF2-40B4-BE49-F238E27FC236}">
                <a16:creationId xmlns:a16="http://schemas.microsoft.com/office/drawing/2014/main" id="{1BA617EA-CB03-8FC2-01FE-783C98EE76CD}"/>
              </a:ext>
            </a:extLst>
          </p:cNvPr>
          <p:cNvSpPr txBox="1"/>
          <p:nvPr/>
        </p:nvSpPr>
        <p:spPr>
          <a:xfrm>
            <a:off x="11479747" y="1962642"/>
            <a:ext cx="572172"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مبانی</a:t>
            </a:r>
            <a:endParaRPr lang="en-US" sz="1400" dirty="0">
              <a:solidFill>
                <a:schemeClr val="tx1">
                  <a:lumMod val="65000"/>
                  <a:lumOff val="35000"/>
                </a:schemeClr>
              </a:solidFill>
              <a:cs typeface="B Yekan" panose="00000400000000000000" pitchFamily="2" charset="-78"/>
            </a:endParaRPr>
          </a:p>
        </p:txBody>
      </p:sp>
      <p:sp>
        <p:nvSpPr>
          <p:cNvPr id="41" name="TextBox 40">
            <a:extLst>
              <a:ext uri="{FF2B5EF4-FFF2-40B4-BE49-F238E27FC236}">
                <a16:creationId xmlns:a16="http://schemas.microsoft.com/office/drawing/2014/main" id="{01C899B8-FECF-1F55-E681-6EECDC57DAA7}"/>
              </a:ext>
            </a:extLst>
          </p:cNvPr>
          <p:cNvSpPr txBox="1"/>
          <p:nvPr/>
        </p:nvSpPr>
        <p:spPr>
          <a:xfrm>
            <a:off x="11479748" y="2949169"/>
            <a:ext cx="572171"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روش</a:t>
            </a:r>
            <a:endParaRPr lang="en-US" sz="1400" dirty="0">
              <a:solidFill>
                <a:schemeClr val="tx1">
                  <a:lumMod val="65000"/>
                  <a:lumOff val="35000"/>
                </a:schemeClr>
              </a:solidFill>
              <a:cs typeface="B Yekan" panose="00000400000000000000" pitchFamily="2" charset="-78"/>
            </a:endParaRPr>
          </a:p>
        </p:txBody>
      </p:sp>
      <p:sp>
        <p:nvSpPr>
          <p:cNvPr id="42" name="TextBox 41">
            <a:extLst>
              <a:ext uri="{FF2B5EF4-FFF2-40B4-BE49-F238E27FC236}">
                <a16:creationId xmlns:a16="http://schemas.microsoft.com/office/drawing/2014/main" id="{DDCC76A9-995C-685F-E9BF-144960F8DDA4}"/>
              </a:ext>
            </a:extLst>
          </p:cNvPr>
          <p:cNvSpPr txBox="1"/>
          <p:nvPr/>
        </p:nvSpPr>
        <p:spPr>
          <a:xfrm>
            <a:off x="11479748" y="3922458"/>
            <a:ext cx="572171"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تجزیه</a:t>
            </a:r>
            <a:endParaRPr lang="en-US" sz="1400" dirty="0">
              <a:solidFill>
                <a:schemeClr val="tx1">
                  <a:lumMod val="65000"/>
                  <a:lumOff val="35000"/>
                </a:schemeClr>
              </a:solidFill>
              <a:cs typeface="B Yekan" panose="00000400000000000000" pitchFamily="2" charset="-78"/>
            </a:endParaRPr>
          </a:p>
        </p:txBody>
      </p:sp>
      <p:sp>
        <p:nvSpPr>
          <p:cNvPr id="43" name="TextBox 42">
            <a:extLst>
              <a:ext uri="{FF2B5EF4-FFF2-40B4-BE49-F238E27FC236}">
                <a16:creationId xmlns:a16="http://schemas.microsoft.com/office/drawing/2014/main" id="{01F9A453-9C78-91A4-383C-66D3E506DAEE}"/>
              </a:ext>
            </a:extLst>
          </p:cNvPr>
          <p:cNvSpPr txBox="1"/>
          <p:nvPr/>
        </p:nvSpPr>
        <p:spPr>
          <a:xfrm>
            <a:off x="11526182" y="4894368"/>
            <a:ext cx="479303"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بحث</a:t>
            </a:r>
            <a:endParaRPr lang="en-US" sz="1400" dirty="0">
              <a:solidFill>
                <a:schemeClr val="tx1">
                  <a:lumMod val="65000"/>
                  <a:lumOff val="35000"/>
                </a:schemeClr>
              </a:solidFill>
              <a:cs typeface="B Yekan" panose="00000400000000000000" pitchFamily="2" charset="-78"/>
            </a:endParaRPr>
          </a:p>
        </p:txBody>
      </p:sp>
      <p:sp>
        <p:nvSpPr>
          <p:cNvPr id="44" name="TextBox 43">
            <a:extLst>
              <a:ext uri="{FF2B5EF4-FFF2-40B4-BE49-F238E27FC236}">
                <a16:creationId xmlns:a16="http://schemas.microsoft.com/office/drawing/2014/main" id="{615D67CD-2E8E-3649-C9BB-97455CFA68F7}"/>
              </a:ext>
            </a:extLst>
          </p:cNvPr>
          <p:cNvSpPr txBox="1"/>
          <p:nvPr/>
        </p:nvSpPr>
        <p:spPr>
          <a:xfrm>
            <a:off x="11499788" y="5866278"/>
            <a:ext cx="532090"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منابع</a:t>
            </a:r>
            <a:endParaRPr lang="en-US" sz="1400" dirty="0">
              <a:solidFill>
                <a:schemeClr val="tx1">
                  <a:lumMod val="65000"/>
                  <a:lumOff val="35000"/>
                </a:schemeClr>
              </a:solidFill>
              <a:cs typeface="B Yekan" panose="00000400000000000000" pitchFamily="2" charset="-78"/>
            </a:endParaRPr>
          </a:p>
        </p:txBody>
      </p:sp>
      <p:sp>
        <p:nvSpPr>
          <p:cNvPr id="45" name="Rectangle: Rounded Corners 44">
            <a:extLst>
              <a:ext uri="{FF2B5EF4-FFF2-40B4-BE49-F238E27FC236}">
                <a16:creationId xmlns:a16="http://schemas.microsoft.com/office/drawing/2014/main" id="{56FCBCE2-6951-98DE-F432-C07FC354E8DD}"/>
              </a:ext>
            </a:extLst>
          </p:cNvPr>
          <p:cNvSpPr/>
          <p:nvPr/>
        </p:nvSpPr>
        <p:spPr>
          <a:xfrm rot="10800000">
            <a:off x="11570639" y="72981"/>
            <a:ext cx="390388" cy="403087"/>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t>ر</a:t>
            </a:r>
            <a:endParaRPr lang="en-US" dirty="0"/>
          </a:p>
        </p:txBody>
      </p:sp>
      <p:sp>
        <p:nvSpPr>
          <p:cNvPr id="46" name="Rectangle: Rounded Corners 45">
            <a:extLst>
              <a:ext uri="{FF2B5EF4-FFF2-40B4-BE49-F238E27FC236}">
                <a16:creationId xmlns:a16="http://schemas.microsoft.com/office/drawing/2014/main" id="{767CCA52-3355-AF80-1963-2E1ABAF57C05}"/>
              </a:ext>
            </a:extLst>
          </p:cNvPr>
          <p:cNvSpPr/>
          <p:nvPr/>
        </p:nvSpPr>
        <p:spPr>
          <a:xfrm rot="10800000">
            <a:off x="11562200" y="6386965"/>
            <a:ext cx="390388" cy="403087"/>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Shape 46">
            <a:extLst>
              <a:ext uri="{FF2B5EF4-FFF2-40B4-BE49-F238E27FC236}">
                <a16:creationId xmlns:a16="http://schemas.microsoft.com/office/drawing/2014/main" id="{D9CC8710-0075-B940-A20C-92B0225AE87E}"/>
              </a:ext>
            </a:extLst>
          </p:cNvPr>
          <p:cNvSpPr/>
          <p:nvPr/>
        </p:nvSpPr>
        <p:spPr>
          <a:xfrm rot="5400000">
            <a:off x="11669929" y="213109"/>
            <a:ext cx="215835" cy="315469"/>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8" name="Freeform: Shape 47">
            <a:extLst>
              <a:ext uri="{FF2B5EF4-FFF2-40B4-BE49-F238E27FC236}">
                <a16:creationId xmlns:a16="http://schemas.microsoft.com/office/drawing/2014/main" id="{7E61671F-FDA4-D56F-787A-467CFD1397B2}"/>
              </a:ext>
            </a:extLst>
          </p:cNvPr>
          <p:cNvSpPr/>
          <p:nvPr/>
        </p:nvSpPr>
        <p:spPr>
          <a:xfrm rot="5400000">
            <a:off x="11657915" y="6529143"/>
            <a:ext cx="215835" cy="315469"/>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1" name="Picture 50">
            <a:hlinkClick r:id="" action="ppaction://hlinkshowjump?jump=firstslide"/>
            <a:extLst>
              <a:ext uri="{FF2B5EF4-FFF2-40B4-BE49-F238E27FC236}">
                <a16:creationId xmlns:a16="http://schemas.microsoft.com/office/drawing/2014/main" id="{34BAD050-21B6-6EC8-72CA-B06751F29877}"/>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604485" y="113967"/>
            <a:ext cx="319265" cy="319265"/>
          </a:xfrm>
          <a:prstGeom prst="rect">
            <a:avLst/>
          </a:prstGeom>
        </p:spPr>
      </p:pic>
      <p:sp>
        <p:nvSpPr>
          <p:cNvPr id="10" name="TextBox 9">
            <a:extLst>
              <a:ext uri="{FF2B5EF4-FFF2-40B4-BE49-F238E27FC236}">
                <a16:creationId xmlns:a16="http://schemas.microsoft.com/office/drawing/2014/main" id="{8294C89B-9AFA-4CB9-01E1-4CF8471A9253}"/>
              </a:ext>
            </a:extLst>
          </p:cNvPr>
          <p:cNvSpPr txBox="1"/>
          <p:nvPr/>
        </p:nvSpPr>
        <p:spPr>
          <a:xfrm>
            <a:off x="11530236" y="6388859"/>
            <a:ext cx="467762" cy="338554"/>
          </a:xfrm>
          <a:prstGeom prst="rect">
            <a:avLst/>
          </a:prstGeom>
          <a:noFill/>
        </p:spPr>
        <p:txBody>
          <a:bodyPr wrap="square" rtlCol="0">
            <a:spAutoFit/>
          </a:bodyPr>
          <a:lstStyle/>
          <a:p>
            <a:pPr algn="ctr"/>
            <a:r>
              <a:rPr lang="fa-IR" sz="1600" dirty="0">
                <a:solidFill>
                  <a:schemeClr val="tx1">
                    <a:lumMod val="65000"/>
                    <a:lumOff val="35000"/>
                  </a:schemeClr>
                </a:solidFill>
                <a:cs typeface="B Yekan" panose="00000400000000000000" pitchFamily="2" charset="-78"/>
              </a:rPr>
              <a:t>4</a:t>
            </a:r>
            <a:endParaRPr lang="en-US" sz="1600" dirty="0">
              <a:solidFill>
                <a:schemeClr val="tx1">
                  <a:lumMod val="65000"/>
                  <a:lumOff val="35000"/>
                </a:schemeClr>
              </a:solidFill>
              <a:cs typeface="B Yekan" panose="00000400000000000000" pitchFamily="2" charset="-78"/>
            </a:endParaRPr>
          </a:p>
        </p:txBody>
      </p:sp>
      <p:sp>
        <p:nvSpPr>
          <p:cNvPr id="9" name="Oval 8">
            <a:extLst>
              <a:ext uri="{FF2B5EF4-FFF2-40B4-BE49-F238E27FC236}">
                <a16:creationId xmlns:a16="http://schemas.microsoft.com/office/drawing/2014/main" id="{1FAD642E-7FE7-1944-BAD4-7325A93E5082}"/>
              </a:ext>
            </a:extLst>
          </p:cNvPr>
          <p:cNvSpPr/>
          <p:nvPr/>
        </p:nvSpPr>
        <p:spPr>
          <a:xfrm>
            <a:off x="11124778" y="914820"/>
            <a:ext cx="210393" cy="210393"/>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FD902C7F-CE7B-6335-8177-996DB1F2B803}"/>
              </a:ext>
            </a:extLst>
          </p:cNvPr>
          <p:cNvSpPr/>
          <p:nvPr/>
        </p:nvSpPr>
        <p:spPr>
          <a:xfrm>
            <a:off x="399178" y="2235501"/>
            <a:ext cx="10393376" cy="2057795"/>
          </a:xfrm>
          <a:custGeom>
            <a:avLst/>
            <a:gdLst>
              <a:gd name="connsiteX0" fmla="*/ 10393376 w 10393376"/>
              <a:gd name="connsiteY0" fmla="*/ 1028898 h 2057795"/>
              <a:gd name="connsiteX1" fmla="*/ 9353980 w 10393376"/>
              <a:gd name="connsiteY1" fmla="*/ 2057796 h 2057795"/>
              <a:gd name="connsiteX2" fmla="*/ 8314584 w 10393376"/>
              <a:gd name="connsiteY2" fmla="*/ 1028898 h 2057795"/>
              <a:gd name="connsiteX3" fmla="*/ 7275186 w 10393376"/>
              <a:gd name="connsiteY3" fmla="*/ 0 h 2057795"/>
              <a:gd name="connsiteX4" fmla="*/ 6235790 w 10393376"/>
              <a:gd name="connsiteY4" fmla="*/ 1028898 h 2057795"/>
              <a:gd name="connsiteX5" fmla="*/ 5196393 w 10393376"/>
              <a:gd name="connsiteY5" fmla="*/ 2057796 h 2057795"/>
              <a:gd name="connsiteX6" fmla="*/ 4156996 w 10393376"/>
              <a:gd name="connsiteY6" fmla="*/ 1028898 h 2057795"/>
              <a:gd name="connsiteX7" fmla="*/ 3117599 w 10393376"/>
              <a:gd name="connsiteY7" fmla="*/ 0 h 2057795"/>
              <a:gd name="connsiteX8" fmla="*/ 2078202 w 10393376"/>
              <a:gd name="connsiteY8" fmla="*/ 1028898 h 2057795"/>
              <a:gd name="connsiteX9" fmla="*/ 1039397 w 10393376"/>
              <a:gd name="connsiteY9" fmla="*/ 2057796 h 2057795"/>
              <a:gd name="connsiteX10" fmla="*/ 0 w 10393376"/>
              <a:gd name="connsiteY10" fmla="*/ 1028898 h 2057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393376" h="2057795">
                <a:moveTo>
                  <a:pt x="10393376" y="1028898"/>
                </a:moveTo>
                <a:cubicBezTo>
                  <a:pt x="10393376" y="1597173"/>
                  <a:pt x="9928021" y="2057796"/>
                  <a:pt x="9353980" y="2057796"/>
                </a:cubicBezTo>
                <a:cubicBezTo>
                  <a:pt x="8779938" y="2057796"/>
                  <a:pt x="8314584" y="1597173"/>
                  <a:pt x="8314584" y="1028898"/>
                </a:cubicBezTo>
                <a:cubicBezTo>
                  <a:pt x="8314584" y="460623"/>
                  <a:pt x="7849228" y="0"/>
                  <a:pt x="7275186" y="0"/>
                </a:cubicBezTo>
                <a:cubicBezTo>
                  <a:pt x="6701145" y="0"/>
                  <a:pt x="6235790" y="460623"/>
                  <a:pt x="6235790" y="1028898"/>
                </a:cubicBezTo>
                <a:cubicBezTo>
                  <a:pt x="6235790" y="1597173"/>
                  <a:pt x="5770434" y="2057796"/>
                  <a:pt x="5196393" y="2057796"/>
                </a:cubicBezTo>
                <a:cubicBezTo>
                  <a:pt x="4622351" y="2057796"/>
                  <a:pt x="4156996" y="1597173"/>
                  <a:pt x="4156996" y="1028898"/>
                </a:cubicBezTo>
                <a:cubicBezTo>
                  <a:pt x="4156996" y="460623"/>
                  <a:pt x="3691641" y="0"/>
                  <a:pt x="3117599" y="0"/>
                </a:cubicBezTo>
                <a:cubicBezTo>
                  <a:pt x="2543557" y="0"/>
                  <a:pt x="2078202" y="460623"/>
                  <a:pt x="2078202" y="1028898"/>
                </a:cubicBezTo>
                <a:cubicBezTo>
                  <a:pt x="2078202" y="1597173"/>
                  <a:pt x="1613291" y="2057796"/>
                  <a:pt x="1039397" y="2057796"/>
                </a:cubicBezTo>
                <a:cubicBezTo>
                  <a:pt x="465503" y="2057796"/>
                  <a:pt x="0" y="1597173"/>
                  <a:pt x="0" y="1028898"/>
                </a:cubicBezTo>
              </a:path>
            </a:pathLst>
          </a:custGeom>
          <a:noFill/>
          <a:ln w="73926" cap="rnd">
            <a:solidFill>
              <a:srgbClr val="DDD2C7"/>
            </a:solid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5E2A3EA4-1F59-B99E-F990-D6CA6F3F6DDF}"/>
              </a:ext>
            </a:extLst>
          </p:cNvPr>
          <p:cNvSpPr/>
          <p:nvPr/>
        </p:nvSpPr>
        <p:spPr>
          <a:xfrm>
            <a:off x="399178" y="2256943"/>
            <a:ext cx="10393376" cy="2057795"/>
          </a:xfrm>
          <a:custGeom>
            <a:avLst/>
            <a:gdLst>
              <a:gd name="connsiteX0" fmla="*/ 10393376 w 10393376"/>
              <a:gd name="connsiteY0" fmla="*/ 1028898 h 2057795"/>
              <a:gd name="connsiteX1" fmla="*/ 9353980 w 10393376"/>
              <a:gd name="connsiteY1" fmla="*/ 2057796 h 2057795"/>
              <a:gd name="connsiteX2" fmla="*/ 8314584 w 10393376"/>
              <a:gd name="connsiteY2" fmla="*/ 1028898 h 2057795"/>
              <a:gd name="connsiteX3" fmla="*/ 7275186 w 10393376"/>
              <a:gd name="connsiteY3" fmla="*/ 0 h 2057795"/>
              <a:gd name="connsiteX4" fmla="*/ 6235790 w 10393376"/>
              <a:gd name="connsiteY4" fmla="*/ 1028898 h 2057795"/>
              <a:gd name="connsiteX5" fmla="*/ 5196393 w 10393376"/>
              <a:gd name="connsiteY5" fmla="*/ 2057796 h 2057795"/>
              <a:gd name="connsiteX6" fmla="*/ 4156996 w 10393376"/>
              <a:gd name="connsiteY6" fmla="*/ 1028898 h 2057795"/>
              <a:gd name="connsiteX7" fmla="*/ 3117599 w 10393376"/>
              <a:gd name="connsiteY7" fmla="*/ 0 h 2057795"/>
              <a:gd name="connsiteX8" fmla="*/ 2078202 w 10393376"/>
              <a:gd name="connsiteY8" fmla="*/ 1028898 h 2057795"/>
              <a:gd name="connsiteX9" fmla="*/ 1038805 w 10393376"/>
              <a:gd name="connsiteY9" fmla="*/ 2057796 h 2057795"/>
              <a:gd name="connsiteX10" fmla="*/ 0 w 10393376"/>
              <a:gd name="connsiteY10" fmla="*/ 1028898 h 2057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393376" h="2057795">
                <a:moveTo>
                  <a:pt x="10393376" y="1028898"/>
                </a:moveTo>
                <a:cubicBezTo>
                  <a:pt x="10393376" y="1597172"/>
                  <a:pt x="9928021" y="2057796"/>
                  <a:pt x="9353980" y="2057796"/>
                </a:cubicBezTo>
                <a:cubicBezTo>
                  <a:pt x="8779938" y="2057796"/>
                  <a:pt x="8314584" y="1597172"/>
                  <a:pt x="8314584" y="1028898"/>
                </a:cubicBezTo>
                <a:cubicBezTo>
                  <a:pt x="8314584" y="460623"/>
                  <a:pt x="7849228" y="0"/>
                  <a:pt x="7275186" y="0"/>
                </a:cubicBezTo>
                <a:cubicBezTo>
                  <a:pt x="6701145" y="0"/>
                  <a:pt x="6235790" y="460623"/>
                  <a:pt x="6235790" y="1028898"/>
                </a:cubicBezTo>
                <a:cubicBezTo>
                  <a:pt x="6235790" y="1597172"/>
                  <a:pt x="5770434" y="2057796"/>
                  <a:pt x="5196393" y="2057796"/>
                </a:cubicBezTo>
                <a:cubicBezTo>
                  <a:pt x="4622351" y="2057796"/>
                  <a:pt x="4156996" y="1597172"/>
                  <a:pt x="4156996" y="1028898"/>
                </a:cubicBezTo>
                <a:cubicBezTo>
                  <a:pt x="4156996" y="460623"/>
                  <a:pt x="3691641" y="0"/>
                  <a:pt x="3117599" y="0"/>
                </a:cubicBezTo>
                <a:cubicBezTo>
                  <a:pt x="2543557" y="0"/>
                  <a:pt x="2078202" y="460623"/>
                  <a:pt x="2078202" y="1028898"/>
                </a:cubicBezTo>
                <a:cubicBezTo>
                  <a:pt x="2078202" y="1597172"/>
                  <a:pt x="1612847" y="2057796"/>
                  <a:pt x="1038805" y="2057796"/>
                </a:cubicBezTo>
                <a:cubicBezTo>
                  <a:pt x="464764" y="2057796"/>
                  <a:pt x="0" y="1597172"/>
                  <a:pt x="0" y="1028898"/>
                </a:cubicBezTo>
              </a:path>
            </a:pathLst>
          </a:custGeom>
          <a:noFill/>
          <a:ln w="73926" cap="rnd">
            <a:solidFill>
              <a:srgbClr val="FFFFFF"/>
            </a:solid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C8C095AF-4D38-9E1D-9F8E-D9C2DA367EEC}"/>
              </a:ext>
            </a:extLst>
          </p:cNvPr>
          <p:cNvSpPr/>
          <p:nvPr/>
        </p:nvSpPr>
        <p:spPr>
          <a:xfrm>
            <a:off x="399178" y="2246296"/>
            <a:ext cx="10393376" cy="2057795"/>
          </a:xfrm>
          <a:custGeom>
            <a:avLst/>
            <a:gdLst>
              <a:gd name="connsiteX0" fmla="*/ 10393376 w 10393376"/>
              <a:gd name="connsiteY0" fmla="*/ 1028898 h 2057795"/>
              <a:gd name="connsiteX1" fmla="*/ 9353980 w 10393376"/>
              <a:gd name="connsiteY1" fmla="*/ 2057796 h 2057795"/>
              <a:gd name="connsiteX2" fmla="*/ 8314584 w 10393376"/>
              <a:gd name="connsiteY2" fmla="*/ 1028898 h 2057795"/>
              <a:gd name="connsiteX3" fmla="*/ 7275186 w 10393376"/>
              <a:gd name="connsiteY3" fmla="*/ 0 h 2057795"/>
              <a:gd name="connsiteX4" fmla="*/ 6235790 w 10393376"/>
              <a:gd name="connsiteY4" fmla="*/ 1028898 h 2057795"/>
              <a:gd name="connsiteX5" fmla="*/ 5196393 w 10393376"/>
              <a:gd name="connsiteY5" fmla="*/ 2057796 h 2057795"/>
              <a:gd name="connsiteX6" fmla="*/ 4156996 w 10393376"/>
              <a:gd name="connsiteY6" fmla="*/ 1028898 h 2057795"/>
              <a:gd name="connsiteX7" fmla="*/ 3117599 w 10393376"/>
              <a:gd name="connsiteY7" fmla="*/ 0 h 2057795"/>
              <a:gd name="connsiteX8" fmla="*/ 2078202 w 10393376"/>
              <a:gd name="connsiteY8" fmla="*/ 1028898 h 2057795"/>
              <a:gd name="connsiteX9" fmla="*/ 1038805 w 10393376"/>
              <a:gd name="connsiteY9" fmla="*/ 2057796 h 2057795"/>
              <a:gd name="connsiteX10" fmla="*/ 0 w 10393376"/>
              <a:gd name="connsiteY10" fmla="*/ 1028898 h 2057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393376" h="2057795">
                <a:moveTo>
                  <a:pt x="10393376" y="1028898"/>
                </a:moveTo>
                <a:cubicBezTo>
                  <a:pt x="10393376" y="1597172"/>
                  <a:pt x="9928021" y="2057796"/>
                  <a:pt x="9353980" y="2057796"/>
                </a:cubicBezTo>
                <a:cubicBezTo>
                  <a:pt x="8779938" y="2057796"/>
                  <a:pt x="8314584" y="1597172"/>
                  <a:pt x="8314584" y="1028898"/>
                </a:cubicBezTo>
                <a:cubicBezTo>
                  <a:pt x="8314584" y="460623"/>
                  <a:pt x="7849228" y="0"/>
                  <a:pt x="7275186" y="0"/>
                </a:cubicBezTo>
                <a:cubicBezTo>
                  <a:pt x="6701145" y="0"/>
                  <a:pt x="6235790" y="460623"/>
                  <a:pt x="6235790" y="1028898"/>
                </a:cubicBezTo>
                <a:cubicBezTo>
                  <a:pt x="6235790" y="1597172"/>
                  <a:pt x="5770434" y="2057796"/>
                  <a:pt x="5196393" y="2057796"/>
                </a:cubicBezTo>
                <a:cubicBezTo>
                  <a:pt x="4622351" y="2057796"/>
                  <a:pt x="4156996" y="1597172"/>
                  <a:pt x="4156996" y="1028898"/>
                </a:cubicBezTo>
                <a:cubicBezTo>
                  <a:pt x="4156996" y="460623"/>
                  <a:pt x="3691641" y="0"/>
                  <a:pt x="3117599" y="0"/>
                </a:cubicBezTo>
                <a:cubicBezTo>
                  <a:pt x="2543557" y="0"/>
                  <a:pt x="2078202" y="460623"/>
                  <a:pt x="2078202" y="1028898"/>
                </a:cubicBezTo>
                <a:cubicBezTo>
                  <a:pt x="2078202" y="1597172"/>
                  <a:pt x="1612847" y="2057796"/>
                  <a:pt x="1038805" y="2057796"/>
                </a:cubicBezTo>
                <a:cubicBezTo>
                  <a:pt x="464764" y="2057796"/>
                  <a:pt x="0" y="1597172"/>
                  <a:pt x="0" y="1028898"/>
                </a:cubicBezTo>
              </a:path>
            </a:pathLst>
          </a:custGeom>
          <a:noFill/>
          <a:ln w="73926" cap="rnd">
            <a:solidFill>
              <a:srgbClr val="E2E2E2"/>
            </a:solid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73304383-B815-239F-6365-85B51A5E8E1F}"/>
              </a:ext>
            </a:extLst>
          </p:cNvPr>
          <p:cNvSpPr/>
          <p:nvPr/>
        </p:nvSpPr>
        <p:spPr>
          <a:xfrm>
            <a:off x="1228152" y="4500171"/>
            <a:ext cx="420697" cy="420106"/>
          </a:xfrm>
          <a:custGeom>
            <a:avLst/>
            <a:gdLst>
              <a:gd name="connsiteX0" fmla="*/ 90202 w 420697"/>
              <a:gd name="connsiteY0" fmla="*/ 323250 h 420106"/>
              <a:gd name="connsiteX1" fmla="*/ 45840 w 420697"/>
              <a:gd name="connsiteY1" fmla="*/ 341290 h 420106"/>
              <a:gd name="connsiteX2" fmla="*/ 444 w 420697"/>
              <a:gd name="connsiteY2" fmla="*/ 221957 h 420106"/>
              <a:gd name="connsiteX3" fmla="*/ 74232 w 420697"/>
              <a:gd name="connsiteY3" fmla="*/ 221957 h 420106"/>
              <a:gd name="connsiteX4" fmla="*/ 90202 w 420697"/>
              <a:gd name="connsiteY4" fmla="*/ 323250 h 420106"/>
              <a:gd name="connsiteX5" fmla="*/ 0 w 420697"/>
              <a:gd name="connsiteY5" fmla="*/ 210423 h 420106"/>
              <a:gd name="connsiteX6" fmla="*/ 0 w 420697"/>
              <a:gd name="connsiteY6" fmla="*/ 210423 h 420106"/>
              <a:gd name="connsiteX7" fmla="*/ 0 w 420697"/>
              <a:gd name="connsiteY7" fmla="*/ 210423 h 420106"/>
              <a:gd name="connsiteX8" fmla="*/ 0 w 420697"/>
              <a:gd name="connsiteY8" fmla="*/ 210423 h 420106"/>
              <a:gd name="connsiteX9" fmla="*/ 97596 w 420697"/>
              <a:gd name="connsiteY9" fmla="*/ 345578 h 420106"/>
              <a:gd name="connsiteX10" fmla="*/ 62254 w 420697"/>
              <a:gd name="connsiteY10" fmla="*/ 359626 h 420106"/>
              <a:gd name="connsiteX11" fmla="*/ 127910 w 420697"/>
              <a:gd name="connsiteY11" fmla="*/ 403840 h 420106"/>
              <a:gd name="connsiteX12" fmla="*/ 97596 w 420697"/>
              <a:gd name="connsiteY12" fmla="*/ 345578 h 420106"/>
              <a:gd name="connsiteX13" fmla="*/ 198741 w 420697"/>
              <a:gd name="connsiteY13" fmla="*/ 328573 h 420106"/>
              <a:gd name="connsiteX14" fmla="*/ 120368 w 420697"/>
              <a:gd name="connsiteY14" fmla="*/ 339220 h 420106"/>
              <a:gd name="connsiteX15" fmla="*/ 169018 w 420697"/>
              <a:gd name="connsiteY15" fmla="*/ 416557 h 420106"/>
              <a:gd name="connsiteX16" fmla="*/ 198889 w 420697"/>
              <a:gd name="connsiteY16" fmla="*/ 420106 h 420106"/>
              <a:gd name="connsiteX17" fmla="*/ 198889 w 420697"/>
              <a:gd name="connsiteY17" fmla="*/ 328573 h 420106"/>
              <a:gd name="connsiteX18" fmla="*/ 198741 w 420697"/>
              <a:gd name="connsiteY18" fmla="*/ 115489 h 420106"/>
              <a:gd name="connsiteX19" fmla="*/ 112827 w 420697"/>
              <a:gd name="connsiteY19" fmla="*/ 103807 h 420106"/>
              <a:gd name="connsiteX20" fmla="*/ 97596 w 420697"/>
              <a:gd name="connsiteY20" fmla="*/ 198889 h 420106"/>
              <a:gd name="connsiteX21" fmla="*/ 198741 w 420697"/>
              <a:gd name="connsiteY21" fmla="*/ 198889 h 420106"/>
              <a:gd name="connsiteX22" fmla="*/ 198741 w 420697"/>
              <a:gd name="connsiteY22" fmla="*/ 115489 h 420106"/>
              <a:gd name="connsiteX23" fmla="*/ 112827 w 420697"/>
              <a:gd name="connsiteY23" fmla="*/ 317039 h 420106"/>
              <a:gd name="connsiteX24" fmla="*/ 198741 w 420697"/>
              <a:gd name="connsiteY24" fmla="*/ 305357 h 420106"/>
              <a:gd name="connsiteX25" fmla="*/ 198741 w 420697"/>
              <a:gd name="connsiteY25" fmla="*/ 222105 h 420106"/>
              <a:gd name="connsiteX26" fmla="*/ 97596 w 420697"/>
              <a:gd name="connsiteY26" fmla="*/ 222105 h 420106"/>
              <a:gd name="connsiteX27" fmla="*/ 112827 w 420697"/>
              <a:gd name="connsiteY27" fmla="*/ 317039 h 420106"/>
              <a:gd name="connsiteX28" fmla="*/ 74380 w 420697"/>
              <a:gd name="connsiteY28" fmla="*/ 198741 h 420106"/>
              <a:gd name="connsiteX29" fmla="*/ 90350 w 420697"/>
              <a:gd name="connsiteY29" fmla="*/ 97448 h 420106"/>
              <a:gd name="connsiteX30" fmla="*/ 45988 w 420697"/>
              <a:gd name="connsiteY30" fmla="*/ 79408 h 420106"/>
              <a:gd name="connsiteX31" fmla="*/ 591 w 420697"/>
              <a:gd name="connsiteY31" fmla="*/ 198741 h 420106"/>
              <a:gd name="connsiteX32" fmla="*/ 74380 w 420697"/>
              <a:gd name="connsiteY32" fmla="*/ 198741 h 420106"/>
              <a:gd name="connsiteX33" fmla="*/ 198741 w 420697"/>
              <a:gd name="connsiteY33" fmla="*/ 591 h 420106"/>
              <a:gd name="connsiteX34" fmla="*/ 168871 w 420697"/>
              <a:gd name="connsiteY34" fmla="*/ 4140 h 420106"/>
              <a:gd name="connsiteX35" fmla="*/ 120220 w 420697"/>
              <a:gd name="connsiteY35" fmla="*/ 81478 h 420106"/>
              <a:gd name="connsiteX36" fmla="*/ 198593 w 420697"/>
              <a:gd name="connsiteY36" fmla="*/ 92125 h 420106"/>
              <a:gd name="connsiteX37" fmla="*/ 198593 w 420697"/>
              <a:gd name="connsiteY37" fmla="*/ 591 h 420106"/>
              <a:gd name="connsiteX38" fmla="*/ 97596 w 420697"/>
              <a:gd name="connsiteY38" fmla="*/ 75119 h 420106"/>
              <a:gd name="connsiteX39" fmla="*/ 127910 w 420697"/>
              <a:gd name="connsiteY39" fmla="*/ 16857 h 420106"/>
              <a:gd name="connsiteX40" fmla="*/ 62254 w 420697"/>
              <a:gd name="connsiteY40" fmla="*/ 61071 h 420106"/>
              <a:gd name="connsiteX41" fmla="*/ 97596 w 420697"/>
              <a:gd name="connsiteY41" fmla="*/ 75119 h 420106"/>
              <a:gd name="connsiteX42" fmla="*/ 420698 w 420697"/>
              <a:gd name="connsiteY42" fmla="*/ 210423 h 420106"/>
              <a:gd name="connsiteX43" fmla="*/ 420698 w 420697"/>
              <a:gd name="connsiteY43" fmla="*/ 210423 h 420106"/>
              <a:gd name="connsiteX44" fmla="*/ 420698 w 420697"/>
              <a:gd name="connsiteY44" fmla="*/ 210423 h 420106"/>
              <a:gd name="connsiteX45" fmla="*/ 420698 w 420697"/>
              <a:gd name="connsiteY45" fmla="*/ 210423 h 420106"/>
              <a:gd name="connsiteX46" fmla="*/ 346466 w 420697"/>
              <a:gd name="connsiteY46" fmla="*/ 221957 h 420106"/>
              <a:gd name="connsiteX47" fmla="*/ 330495 w 420697"/>
              <a:gd name="connsiteY47" fmla="*/ 323250 h 420106"/>
              <a:gd name="connsiteX48" fmla="*/ 374857 w 420697"/>
              <a:gd name="connsiteY48" fmla="*/ 341290 h 420106"/>
              <a:gd name="connsiteX49" fmla="*/ 420254 w 420697"/>
              <a:gd name="connsiteY49" fmla="*/ 221957 h 420106"/>
              <a:gd name="connsiteX50" fmla="*/ 346466 w 420697"/>
              <a:gd name="connsiteY50" fmla="*/ 221957 h 420106"/>
              <a:gd name="connsiteX51" fmla="*/ 323102 w 420697"/>
              <a:gd name="connsiteY51" fmla="*/ 345578 h 420106"/>
              <a:gd name="connsiteX52" fmla="*/ 292788 w 420697"/>
              <a:gd name="connsiteY52" fmla="*/ 403840 h 420106"/>
              <a:gd name="connsiteX53" fmla="*/ 358443 w 420697"/>
              <a:gd name="connsiteY53" fmla="*/ 359626 h 420106"/>
              <a:gd name="connsiteX54" fmla="*/ 323102 w 420697"/>
              <a:gd name="connsiteY54" fmla="*/ 345578 h 420106"/>
              <a:gd name="connsiteX55" fmla="*/ 251827 w 420697"/>
              <a:gd name="connsiteY55" fmla="*/ 416557 h 420106"/>
              <a:gd name="connsiteX56" fmla="*/ 300477 w 420697"/>
              <a:gd name="connsiteY56" fmla="*/ 339220 h 420106"/>
              <a:gd name="connsiteX57" fmla="*/ 222105 w 420697"/>
              <a:gd name="connsiteY57" fmla="*/ 328573 h 420106"/>
              <a:gd name="connsiteX58" fmla="*/ 222105 w 420697"/>
              <a:gd name="connsiteY58" fmla="*/ 420106 h 420106"/>
              <a:gd name="connsiteX59" fmla="*/ 251827 w 420697"/>
              <a:gd name="connsiteY59" fmla="*/ 416557 h 420106"/>
              <a:gd name="connsiteX60" fmla="*/ 346466 w 420697"/>
              <a:gd name="connsiteY60" fmla="*/ 198741 h 420106"/>
              <a:gd name="connsiteX61" fmla="*/ 420254 w 420697"/>
              <a:gd name="connsiteY61" fmla="*/ 198741 h 420106"/>
              <a:gd name="connsiteX62" fmla="*/ 374857 w 420697"/>
              <a:gd name="connsiteY62" fmla="*/ 79408 h 420106"/>
              <a:gd name="connsiteX63" fmla="*/ 330495 w 420697"/>
              <a:gd name="connsiteY63" fmla="*/ 97448 h 420106"/>
              <a:gd name="connsiteX64" fmla="*/ 346466 w 420697"/>
              <a:gd name="connsiteY64" fmla="*/ 198741 h 420106"/>
              <a:gd name="connsiteX65" fmla="*/ 210423 w 420697"/>
              <a:gd name="connsiteY65" fmla="*/ 0 h 420106"/>
              <a:gd name="connsiteX66" fmla="*/ 210423 w 420697"/>
              <a:gd name="connsiteY66" fmla="*/ 0 h 420106"/>
              <a:gd name="connsiteX67" fmla="*/ 210275 w 420697"/>
              <a:gd name="connsiteY67" fmla="*/ 0 h 420106"/>
              <a:gd name="connsiteX68" fmla="*/ 210423 w 420697"/>
              <a:gd name="connsiteY68" fmla="*/ 0 h 420106"/>
              <a:gd name="connsiteX69" fmla="*/ 221957 w 420697"/>
              <a:gd name="connsiteY69" fmla="*/ 92125 h 420106"/>
              <a:gd name="connsiteX70" fmla="*/ 300329 w 420697"/>
              <a:gd name="connsiteY70" fmla="*/ 81478 h 420106"/>
              <a:gd name="connsiteX71" fmla="*/ 251679 w 420697"/>
              <a:gd name="connsiteY71" fmla="*/ 4140 h 420106"/>
              <a:gd name="connsiteX72" fmla="*/ 221809 w 420697"/>
              <a:gd name="connsiteY72" fmla="*/ 591 h 420106"/>
              <a:gd name="connsiteX73" fmla="*/ 221809 w 420697"/>
              <a:gd name="connsiteY73" fmla="*/ 92125 h 420106"/>
              <a:gd name="connsiteX74" fmla="*/ 307871 w 420697"/>
              <a:gd name="connsiteY74" fmla="*/ 103659 h 420106"/>
              <a:gd name="connsiteX75" fmla="*/ 221957 w 420697"/>
              <a:gd name="connsiteY75" fmla="*/ 115341 h 420106"/>
              <a:gd name="connsiteX76" fmla="*/ 221957 w 420697"/>
              <a:gd name="connsiteY76" fmla="*/ 198593 h 420106"/>
              <a:gd name="connsiteX77" fmla="*/ 323102 w 420697"/>
              <a:gd name="connsiteY77" fmla="*/ 198593 h 420106"/>
              <a:gd name="connsiteX78" fmla="*/ 307871 w 420697"/>
              <a:gd name="connsiteY78" fmla="*/ 103659 h 420106"/>
              <a:gd name="connsiteX79" fmla="*/ 323102 w 420697"/>
              <a:gd name="connsiteY79" fmla="*/ 75119 h 420106"/>
              <a:gd name="connsiteX80" fmla="*/ 358443 w 420697"/>
              <a:gd name="connsiteY80" fmla="*/ 61071 h 420106"/>
              <a:gd name="connsiteX81" fmla="*/ 292788 w 420697"/>
              <a:gd name="connsiteY81" fmla="*/ 16857 h 420106"/>
              <a:gd name="connsiteX82" fmla="*/ 323102 w 420697"/>
              <a:gd name="connsiteY82" fmla="*/ 75119 h 420106"/>
              <a:gd name="connsiteX83" fmla="*/ 221957 w 420697"/>
              <a:gd name="connsiteY83" fmla="*/ 305357 h 420106"/>
              <a:gd name="connsiteX84" fmla="*/ 307871 w 420697"/>
              <a:gd name="connsiteY84" fmla="*/ 317039 h 420106"/>
              <a:gd name="connsiteX85" fmla="*/ 323102 w 420697"/>
              <a:gd name="connsiteY85" fmla="*/ 221957 h 420106"/>
              <a:gd name="connsiteX86" fmla="*/ 221957 w 420697"/>
              <a:gd name="connsiteY86" fmla="*/ 221957 h 420106"/>
              <a:gd name="connsiteX87" fmla="*/ 221957 w 420697"/>
              <a:gd name="connsiteY87" fmla="*/ 305357 h 420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420697" h="420106">
                <a:moveTo>
                  <a:pt x="90202" y="323250"/>
                </a:moveTo>
                <a:cubicBezTo>
                  <a:pt x="75415" y="327982"/>
                  <a:pt x="60480" y="333896"/>
                  <a:pt x="45840" y="341290"/>
                </a:cubicBezTo>
                <a:cubicBezTo>
                  <a:pt x="19371" y="308167"/>
                  <a:pt x="2957" y="266910"/>
                  <a:pt x="444" y="221957"/>
                </a:cubicBezTo>
                <a:lnTo>
                  <a:pt x="74232" y="221957"/>
                </a:lnTo>
                <a:cubicBezTo>
                  <a:pt x="74971" y="244877"/>
                  <a:pt x="78372" y="282880"/>
                  <a:pt x="90202" y="323250"/>
                </a:cubicBezTo>
                <a:close/>
                <a:moveTo>
                  <a:pt x="0" y="210423"/>
                </a:moveTo>
                <a:cubicBezTo>
                  <a:pt x="0" y="210423"/>
                  <a:pt x="0" y="210423"/>
                  <a:pt x="0" y="210423"/>
                </a:cubicBezTo>
                <a:lnTo>
                  <a:pt x="0" y="210423"/>
                </a:lnTo>
                <a:cubicBezTo>
                  <a:pt x="0" y="210275"/>
                  <a:pt x="0" y="210423"/>
                  <a:pt x="0" y="210423"/>
                </a:cubicBezTo>
                <a:close/>
                <a:moveTo>
                  <a:pt x="97596" y="345578"/>
                </a:moveTo>
                <a:cubicBezTo>
                  <a:pt x="85470" y="349423"/>
                  <a:pt x="73641" y="354155"/>
                  <a:pt x="62254" y="359626"/>
                </a:cubicBezTo>
                <a:cubicBezTo>
                  <a:pt x="81034" y="378258"/>
                  <a:pt x="103215" y="393341"/>
                  <a:pt x="127910" y="403840"/>
                </a:cubicBezTo>
                <a:cubicBezTo>
                  <a:pt x="115045" y="385504"/>
                  <a:pt x="105137" y="365541"/>
                  <a:pt x="97596" y="345578"/>
                </a:cubicBezTo>
                <a:close/>
                <a:moveTo>
                  <a:pt x="198741" y="328573"/>
                </a:moveTo>
                <a:cubicBezTo>
                  <a:pt x="173898" y="329312"/>
                  <a:pt x="146985" y="332713"/>
                  <a:pt x="120368" y="339220"/>
                </a:cubicBezTo>
                <a:cubicBezTo>
                  <a:pt x="131607" y="368499"/>
                  <a:pt x="147577" y="395559"/>
                  <a:pt x="169018" y="416557"/>
                </a:cubicBezTo>
                <a:cubicBezTo>
                  <a:pt x="178778" y="418480"/>
                  <a:pt x="188685" y="419515"/>
                  <a:pt x="198889" y="420106"/>
                </a:cubicBezTo>
                <a:lnTo>
                  <a:pt x="198889" y="328573"/>
                </a:lnTo>
                <a:close/>
                <a:moveTo>
                  <a:pt x="198741" y="115489"/>
                </a:moveTo>
                <a:cubicBezTo>
                  <a:pt x="178778" y="114897"/>
                  <a:pt x="147429" y="112235"/>
                  <a:pt x="112827" y="103807"/>
                </a:cubicBezTo>
                <a:cubicBezTo>
                  <a:pt x="103215" y="135747"/>
                  <a:pt x="98483" y="168871"/>
                  <a:pt x="97596" y="198889"/>
                </a:cubicBezTo>
                <a:lnTo>
                  <a:pt x="198741" y="198889"/>
                </a:lnTo>
                <a:lnTo>
                  <a:pt x="198741" y="115489"/>
                </a:lnTo>
                <a:close/>
                <a:moveTo>
                  <a:pt x="112827" y="317039"/>
                </a:moveTo>
                <a:cubicBezTo>
                  <a:pt x="147429" y="308462"/>
                  <a:pt x="178778" y="305949"/>
                  <a:pt x="198741" y="305357"/>
                </a:cubicBezTo>
                <a:lnTo>
                  <a:pt x="198741" y="222105"/>
                </a:lnTo>
                <a:lnTo>
                  <a:pt x="97596" y="222105"/>
                </a:lnTo>
                <a:cubicBezTo>
                  <a:pt x="98483" y="251975"/>
                  <a:pt x="103215" y="285098"/>
                  <a:pt x="112827" y="317039"/>
                </a:cubicBezTo>
                <a:close/>
                <a:moveTo>
                  <a:pt x="74380" y="198741"/>
                </a:moveTo>
                <a:cubicBezTo>
                  <a:pt x="75119" y="175821"/>
                  <a:pt x="78372" y="137817"/>
                  <a:pt x="90350" y="97448"/>
                </a:cubicBezTo>
                <a:cubicBezTo>
                  <a:pt x="75563" y="92716"/>
                  <a:pt x="60628" y="86801"/>
                  <a:pt x="45988" y="79408"/>
                </a:cubicBezTo>
                <a:cubicBezTo>
                  <a:pt x="19519" y="112531"/>
                  <a:pt x="3105" y="153787"/>
                  <a:pt x="591" y="198741"/>
                </a:cubicBezTo>
                <a:lnTo>
                  <a:pt x="74380" y="198741"/>
                </a:lnTo>
                <a:close/>
                <a:moveTo>
                  <a:pt x="198741" y="591"/>
                </a:moveTo>
                <a:cubicBezTo>
                  <a:pt x="188685" y="1183"/>
                  <a:pt x="178630" y="2218"/>
                  <a:pt x="168871" y="4140"/>
                </a:cubicBezTo>
                <a:cubicBezTo>
                  <a:pt x="147429" y="25286"/>
                  <a:pt x="131459" y="52199"/>
                  <a:pt x="120220" y="81478"/>
                </a:cubicBezTo>
                <a:cubicBezTo>
                  <a:pt x="146837" y="87984"/>
                  <a:pt x="173898" y="91385"/>
                  <a:pt x="198593" y="92125"/>
                </a:cubicBezTo>
                <a:lnTo>
                  <a:pt x="198593" y="591"/>
                </a:lnTo>
                <a:close/>
                <a:moveTo>
                  <a:pt x="97596" y="75119"/>
                </a:moveTo>
                <a:cubicBezTo>
                  <a:pt x="105137" y="55156"/>
                  <a:pt x="115045" y="35194"/>
                  <a:pt x="127910" y="16857"/>
                </a:cubicBezTo>
                <a:cubicBezTo>
                  <a:pt x="103215" y="27357"/>
                  <a:pt x="81034" y="42439"/>
                  <a:pt x="62254" y="61071"/>
                </a:cubicBezTo>
                <a:cubicBezTo>
                  <a:pt x="73641" y="66395"/>
                  <a:pt x="85470" y="71127"/>
                  <a:pt x="97596" y="75119"/>
                </a:cubicBezTo>
                <a:close/>
                <a:moveTo>
                  <a:pt x="420698" y="210423"/>
                </a:moveTo>
                <a:cubicBezTo>
                  <a:pt x="420698" y="210275"/>
                  <a:pt x="420698" y="210275"/>
                  <a:pt x="420698" y="210423"/>
                </a:cubicBezTo>
                <a:lnTo>
                  <a:pt x="420698" y="210423"/>
                </a:lnTo>
                <a:cubicBezTo>
                  <a:pt x="420698" y="210423"/>
                  <a:pt x="420698" y="210423"/>
                  <a:pt x="420698" y="210423"/>
                </a:cubicBezTo>
                <a:close/>
                <a:moveTo>
                  <a:pt x="346466" y="221957"/>
                </a:moveTo>
                <a:cubicBezTo>
                  <a:pt x="345726" y="244877"/>
                  <a:pt x="342473" y="282880"/>
                  <a:pt x="330495" y="323250"/>
                </a:cubicBezTo>
                <a:cubicBezTo>
                  <a:pt x="345283" y="327982"/>
                  <a:pt x="360218" y="333896"/>
                  <a:pt x="374857" y="341290"/>
                </a:cubicBezTo>
                <a:cubicBezTo>
                  <a:pt x="401326" y="308167"/>
                  <a:pt x="417740" y="266910"/>
                  <a:pt x="420254" y="221957"/>
                </a:cubicBezTo>
                <a:lnTo>
                  <a:pt x="346466" y="221957"/>
                </a:lnTo>
                <a:close/>
                <a:moveTo>
                  <a:pt x="323102" y="345578"/>
                </a:moveTo>
                <a:cubicBezTo>
                  <a:pt x="315560" y="365541"/>
                  <a:pt x="305653" y="385504"/>
                  <a:pt x="292788" y="403840"/>
                </a:cubicBezTo>
                <a:cubicBezTo>
                  <a:pt x="317483" y="393341"/>
                  <a:pt x="339663" y="378258"/>
                  <a:pt x="358443" y="359626"/>
                </a:cubicBezTo>
                <a:cubicBezTo>
                  <a:pt x="347057" y="354303"/>
                  <a:pt x="335227" y="349571"/>
                  <a:pt x="323102" y="345578"/>
                </a:cubicBezTo>
                <a:close/>
                <a:moveTo>
                  <a:pt x="251827" y="416557"/>
                </a:moveTo>
                <a:cubicBezTo>
                  <a:pt x="273269" y="395412"/>
                  <a:pt x="289239" y="368499"/>
                  <a:pt x="300477" y="339220"/>
                </a:cubicBezTo>
                <a:cubicBezTo>
                  <a:pt x="273860" y="332713"/>
                  <a:pt x="246799" y="329312"/>
                  <a:pt x="222105" y="328573"/>
                </a:cubicBezTo>
                <a:lnTo>
                  <a:pt x="222105" y="420106"/>
                </a:lnTo>
                <a:cubicBezTo>
                  <a:pt x="232160" y="419515"/>
                  <a:pt x="242068" y="418480"/>
                  <a:pt x="251827" y="416557"/>
                </a:cubicBezTo>
                <a:close/>
                <a:moveTo>
                  <a:pt x="346466" y="198741"/>
                </a:moveTo>
                <a:lnTo>
                  <a:pt x="420254" y="198741"/>
                </a:lnTo>
                <a:cubicBezTo>
                  <a:pt x="417740" y="153640"/>
                  <a:pt x="401326" y="112531"/>
                  <a:pt x="374857" y="79408"/>
                </a:cubicBezTo>
                <a:cubicBezTo>
                  <a:pt x="360366" y="86801"/>
                  <a:pt x="345283" y="92716"/>
                  <a:pt x="330495" y="97448"/>
                </a:cubicBezTo>
                <a:cubicBezTo>
                  <a:pt x="342325" y="137817"/>
                  <a:pt x="345726" y="175821"/>
                  <a:pt x="346466" y="198741"/>
                </a:cubicBezTo>
                <a:close/>
                <a:moveTo>
                  <a:pt x="210423" y="0"/>
                </a:moveTo>
                <a:cubicBezTo>
                  <a:pt x="210423" y="0"/>
                  <a:pt x="210423" y="0"/>
                  <a:pt x="210423" y="0"/>
                </a:cubicBezTo>
                <a:cubicBezTo>
                  <a:pt x="210275" y="0"/>
                  <a:pt x="210275" y="0"/>
                  <a:pt x="210275" y="0"/>
                </a:cubicBezTo>
                <a:lnTo>
                  <a:pt x="210423" y="0"/>
                </a:lnTo>
                <a:close/>
                <a:moveTo>
                  <a:pt x="221957" y="92125"/>
                </a:moveTo>
                <a:cubicBezTo>
                  <a:pt x="246799" y="91385"/>
                  <a:pt x="273712" y="87984"/>
                  <a:pt x="300329" y="81478"/>
                </a:cubicBezTo>
                <a:cubicBezTo>
                  <a:pt x="289091" y="52199"/>
                  <a:pt x="273121" y="25138"/>
                  <a:pt x="251679" y="4140"/>
                </a:cubicBezTo>
                <a:cubicBezTo>
                  <a:pt x="241920" y="2218"/>
                  <a:pt x="232012" y="1183"/>
                  <a:pt x="221809" y="591"/>
                </a:cubicBezTo>
                <a:lnTo>
                  <a:pt x="221809" y="92125"/>
                </a:lnTo>
                <a:close/>
                <a:moveTo>
                  <a:pt x="307871" y="103659"/>
                </a:moveTo>
                <a:cubicBezTo>
                  <a:pt x="273269" y="112235"/>
                  <a:pt x="241920" y="114749"/>
                  <a:pt x="221957" y="115341"/>
                </a:cubicBezTo>
                <a:lnTo>
                  <a:pt x="221957" y="198593"/>
                </a:lnTo>
                <a:lnTo>
                  <a:pt x="323102" y="198593"/>
                </a:lnTo>
                <a:cubicBezTo>
                  <a:pt x="322214" y="168723"/>
                  <a:pt x="317483" y="135599"/>
                  <a:pt x="307871" y="103659"/>
                </a:cubicBezTo>
                <a:close/>
                <a:moveTo>
                  <a:pt x="323102" y="75119"/>
                </a:moveTo>
                <a:cubicBezTo>
                  <a:pt x="335227" y="71275"/>
                  <a:pt x="347057" y="66543"/>
                  <a:pt x="358443" y="61071"/>
                </a:cubicBezTo>
                <a:cubicBezTo>
                  <a:pt x="339663" y="42439"/>
                  <a:pt x="317483" y="27357"/>
                  <a:pt x="292788" y="16857"/>
                </a:cubicBezTo>
                <a:cubicBezTo>
                  <a:pt x="305653" y="35194"/>
                  <a:pt x="315560" y="55156"/>
                  <a:pt x="323102" y="75119"/>
                </a:cubicBezTo>
                <a:close/>
                <a:moveTo>
                  <a:pt x="221957" y="305357"/>
                </a:moveTo>
                <a:cubicBezTo>
                  <a:pt x="241920" y="305949"/>
                  <a:pt x="273269" y="308610"/>
                  <a:pt x="307871" y="317039"/>
                </a:cubicBezTo>
                <a:cubicBezTo>
                  <a:pt x="317483" y="285098"/>
                  <a:pt x="322214" y="251975"/>
                  <a:pt x="323102" y="221957"/>
                </a:cubicBezTo>
                <a:lnTo>
                  <a:pt x="221957" y="221957"/>
                </a:lnTo>
                <a:lnTo>
                  <a:pt x="221957" y="305357"/>
                </a:lnTo>
                <a:close/>
              </a:path>
            </a:pathLst>
          </a:custGeom>
          <a:solidFill>
            <a:schemeClr val="tx1">
              <a:lumMod val="65000"/>
              <a:lumOff val="35000"/>
            </a:schemeClr>
          </a:solidFill>
          <a:ln w="14785" cap="flat">
            <a:noFill/>
            <a:prstDash val="solid"/>
            <a:miter/>
          </a:ln>
        </p:spPr>
        <p:txBody>
          <a:bodyPr rtlCol="0" anchor="ctr"/>
          <a:lstStyle/>
          <a:p>
            <a:endParaRPr lang="en-US"/>
          </a:p>
        </p:txBody>
      </p:sp>
      <p:grpSp>
        <p:nvGrpSpPr>
          <p:cNvPr id="15" name="Group 14">
            <a:extLst>
              <a:ext uri="{FF2B5EF4-FFF2-40B4-BE49-F238E27FC236}">
                <a16:creationId xmlns:a16="http://schemas.microsoft.com/office/drawing/2014/main" id="{46570F6C-E1F5-9982-0F76-47F933845997}"/>
              </a:ext>
            </a:extLst>
          </p:cNvPr>
          <p:cNvGrpSpPr/>
          <p:nvPr/>
        </p:nvGrpSpPr>
        <p:grpSpPr>
          <a:xfrm>
            <a:off x="478479" y="1209553"/>
            <a:ext cx="1896022" cy="3049873"/>
            <a:chOff x="1091234" y="2000028"/>
            <a:chExt cx="1896022" cy="3049873"/>
          </a:xfrm>
        </p:grpSpPr>
        <p:grpSp>
          <p:nvGrpSpPr>
            <p:cNvPr id="16" name="Graphic 2">
              <a:extLst>
                <a:ext uri="{FF2B5EF4-FFF2-40B4-BE49-F238E27FC236}">
                  <a16:creationId xmlns:a16="http://schemas.microsoft.com/office/drawing/2014/main" id="{453A9C41-1ED2-210E-C0DA-C27A964E3FE3}"/>
                </a:ext>
              </a:extLst>
            </p:cNvPr>
            <p:cNvGrpSpPr/>
            <p:nvPr/>
          </p:nvGrpSpPr>
          <p:grpSpPr>
            <a:xfrm>
              <a:off x="1166643" y="3180854"/>
              <a:ext cx="1769471" cy="1769470"/>
              <a:chOff x="1166643" y="3180854"/>
              <a:chExt cx="1769471" cy="1769470"/>
            </a:xfrm>
            <a:solidFill>
              <a:srgbClr val="0046A0"/>
            </a:solidFill>
          </p:grpSpPr>
          <p:sp>
            <p:nvSpPr>
              <p:cNvPr id="18" name="Freeform: Shape 17">
                <a:extLst>
                  <a:ext uri="{FF2B5EF4-FFF2-40B4-BE49-F238E27FC236}">
                    <a16:creationId xmlns:a16="http://schemas.microsoft.com/office/drawing/2014/main" id="{456B6A01-C320-523B-19E7-809E911B293C}"/>
                  </a:ext>
                </a:extLst>
              </p:cNvPr>
              <p:cNvSpPr/>
              <p:nvPr/>
            </p:nvSpPr>
            <p:spPr>
              <a:xfrm rot="-4846898">
                <a:off x="1166644" y="3180853"/>
                <a:ext cx="1769470" cy="1769471"/>
              </a:xfrm>
              <a:custGeom>
                <a:avLst/>
                <a:gdLst>
                  <a:gd name="connsiteX0" fmla="*/ 1769471 w 1769470"/>
                  <a:gd name="connsiteY0" fmla="*/ 884736 h 1769471"/>
                  <a:gd name="connsiteX1" fmla="*/ 884735 w 1769470"/>
                  <a:gd name="connsiteY1" fmla="*/ 1769471 h 1769471"/>
                  <a:gd name="connsiteX2" fmla="*/ 0 w 1769470"/>
                  <a:gd name="connsiteY2" fmla="*/ 884736 h 1769471"/>
                  <a:gd name="connsiteX3" fmla="*/ 884735 w 1769470"/>
                  <a:gd name="connsiteY3" fmla="*/ 0 h 1769471"/>
                  <a:gd name="connsiteX4" fmla="*/ 1769471 w 1769470"/>
                  <a:gd name="connsiteY4" fmla="*/ 884736 h 17694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9470" h="1769471">
                    <a:moveTo>
                      <a:pt x="1769471" y="884736"/>
                    </a:moveTo>
                    <a:cubicBezTo>
                      <a:pt x="1769471" y="1373362"/>
                      <a:pt x="1373361" y="1769471"/>
                      <a:pt x="884735" y="1769471"/>
                    </a:cubicBezTo>
                    <a:cubicBezTo>
                      <a:pt x="396109" y="1769471"/>
                      <a:pt x="0" y="1373362"/>
                      <a:pt x="0" y="884736"/>
                    </a:cubicBezTo>
                    <a:cubicBezTo>
                      <a:pt x="0" y="396110"/>
                      <a:pt x="396109" y="0"/>
                      <a:pt x="884735" y="0"/>
                    </a:cubicBezTo>
                    <a:cubicBezTo>
                      <a:pt x="1373361" y="0"/>
                      <a:pt x="1769471" y="396110"/>
                      <a:pt x="1769471" y="884736"/>
                    </a:cubicBezTo>
                    <a:close/>
                  </a:path>
                </a:pathLst>
              </a:custGeom>
              <a:solidFill>
                <a:srgbClr val="B2E3ED"/>
              </a:solidFill>
              <a:ln w="14785" cap="flat">
                <a:solidFill>
                  <a:schemeClr val="tx1">
                    <a:lumMod val="65000"/>
                    <a:lumOff val="35000"/>
                  </a:schemeClr>
                </a:solidFill>
                <a:prstDash val="solid"/>
                <a:miter/>
              </a:ln>
            </p:spPr>
            <p:txBody>
              <a:bodyPr rtlCol="0" anchor="ctr"/>
              <a:lstStyle/>
              <a:p>
                <a:endParaRPr lang="en-US"/>
              </a:p>
            </p:txBody>
          </p:sp>
          <p:sp>
            <p:nvSpPr>
              <p:cNvPr id="20" name="TextBox 19">
                <a:extLst>
                  <a:ext uri="{FF2B5EF4-FFF2-40B4-BE49-F238E27FC236}">
                    <a16:creationId xmlns:a16="http://schemas.microsoft.com/office/drawing/2014/main" id="{CB9205B9-54CB-B96A-6954-C90FA351E6A9}"/>
                  </a:ext>
                </a:extLst>
              </p:cNvPr>
              <p:cNvSpPr txBox="1"/>
              <p:nvPr/>
            </p:nvSpPr>
            <p:spPr>
              <a:xfrm>
                <a:off x="1540024" y="3773963"/>
                <a:ext cx="860685" cy="1113703"/>
              </a:xfrm>
              <a:prstGeom prst="rect">
                <a:avLst/>
              </a:prstGeom>
              <a:noFill/>
              <a:ln>
                <a:noFill/>
              </a:ln>
            </p:spPr>
            <p:txBody>
              <a:bodyPr wrap="none" rtlCol="0">
                <a:spAutoFit/>
              </a:bodyPr>
              <a:lstStyle/>
              <a:p>
                <a:pPr algn="l"/>
                <a:r>
                  <a:rPr lang="fa-IR" sz="6637" spc="-233" baseline="0" dirty="0">
                    <a:ln/>
                    <a:latin typeface="Arial"/>
                    <a:cs typeface="B Titr" panose="00000700000000000000" pitchFamily="2" charset="-78"/>
                    <a:sym typeface="Arial"/>
                    <a:rtl val="0"/>
                  </a:rPr>
                  <a:t>01</a:t>
                </a:r>
                <a:endParaRPr lang="en-US" sz="6637" spc="-233" baseline="0" dirty="0">
                  <a:ln/>
                  <a:latin typeface="Arial"/>
                  <a:cs typeface="B Titr" panose="00000700000000000000" pitchFamily="2" charset="-78"/>
                  <a:sym typeface="Arial"/>
                  <a:rtl val="0"/>
                </a:endParaRPr>
              </a:p>
            </p:txBody>
          </p:sp>
        </p:grpSp>
        <p:sp>
          <p:nvSpPr>
            <p:cNvPr id="17" name="Freeform: Shape 16">
              <a:extLst>
                <a:ext uri="{FF2B5EF4-FFF2-40B4-BE49-F238E27FC236}">
                  <a16:creationId xmlns:a16="http://schemas.microsoft.com/office/drawing/2014/main" id="{45F46210-B57B-CAB8-4508-2BD3112FE953}"/>
                </a:ext>
              </a:extLst>
            </p:cNvPr>
            <p:cNvSpPr/>
            <p:nvPr/>
          </p:nvSpPr>
          <p:spPr>
            <a:xfrm>
              <a:off x="1091234" y="2000028"/>
              <a:ext cx="1896022" cy="3049873"/>
            </a:xfrm>
            <a:custGeom>
              <a:avLst/>
              <a:gdLst>
                <a:gd name="connsiteX0" fmla="*/ 1896023 w 1896022"/>
                <a:gd name="connsiteY0" fmla="*/ 948012 h 3049873"/>
                <a:gd name="connsiteX1" fmla="*/ 948012 w 1896022"/>
                <a:gd name="connsiteY1" fmla="*/ 0 h 3049873"/>
                <a:gd name="connsiteX2" fmla="*/ 0 w 1896022"/>
                <a:gd name="connsiteY2" fmla="*/ 948012 h 3049873"/>
                <a:gd name="connsiteX3" fmla="*/ 0 w 1896022"/>
                <a:gd name="connsiteY3" fmla="*/ 2101862 h 3049873"/>
                <a:gd name="connsiteX4" fmla="*/ 948012 w 1896022"/>
                <a:gd name="connsiteY4" fmla="*/ 3049874 h 3049873"/>
                <a:gd name="connsiteX5" fmla="*/ 1896023 w 1896022"/>
                <a:gd name="connsiteY5" fmla="*/ 2101862 h 3049873"/>
                <a:gd name="connsiteX6" fmla="*/ 1896023 w 1896022"/>
                <a:gd name="connsiteY6" fmla="*/ 948012 h 304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96022" h="3049873">
                  <a:moveTo>
                    <a:pt x="1896023" y="948012"/>
                  </a:moveTo>
                  <a:cubicBezTo>
                    <a:pt x="1896023" y="424395"/>
                    <a:pt x="1471629" y="0"/>
                    <a:pt x="948012" y="0"/>
                  </a:cubicBezTo>
                  <a:cubicBezTo>
                    <a:pt x="424395" y="0"/>
                    <a:pt x="0" y="424395"/>
                    <a:pt x="0" y="948012"/>
                  </a:cubicBezTo>
                  <a:lnTo>
                    <a:pt x="0" y="2101862"/>
                  </a:lnTo>
                  <a:cubicBezTo>
                    <a:pt x="0" y="2625479"/>
                    <a:pt x="424395" y="3049874"/>
                    <a:pt x="948012" y="3049874"/>
                  </a:cubicBezTo>
                  <a:cubicBezTo>
                    <a:pt x="1471629" y="3049874"/>
                    <a:pt x="1896023" y="2625479"/>
                    <a:pt x="1896023" y="2101862"/>
                  </a:cubicBezTo>
                  <a:lnTo>
                    <a:pt x="1896023" y="948012"/>
                  </a:lnTo>
                  <a:close/>
                </a:path>
              </a:pathLst>
            </a:custGeom>
            <a:noFill/>
            <a:ln w="14785" cap="flat">
              <a:solidFill>
                <a:schemeClr val="tx1">
                  <a:lumMod val="65000"/>
                  <a:lumOff val="35000"/>
                </a:schemeClr>
              </a:solidFill>
              <a:prstDash val="solid"/>
              <a:miter/>
            </a:ln>
          </p:spPr>
          <p:txBody>
            <a:bodyPr rtlCol="0" anchor="ctr"/>
            <a:lstStyle/>
            <a:p>
              <a:endParaRPr lang="en-US"/>
            </a:p>
          </p:txBody>
        </p:sp>
      </p:grpSp>
      <p:sp>
        <p:nvSpPr>
          <p:cNvPr id="33" name="Freeform: Shape 32">
            <a:extLst>
              <a:ext uri="{FF2B5EF4-FFF2-40B4-BE49-F238E27FC236}">
                <a16:creationId xmlns:a16="http://schemas.microsoft.com/office/drawing/2014/main" id="{D8887B13-85AF-11AE-4A08-F3C3450F9758}"/>
              </a:ext>
            </a:extLst>
          </p:cNvPr>
          <p:cNvSpPr/>
          <p:nvPr/>
        </p:nvSpPr>
        <p:spPr>
          <a:xfrm>
            <a:off x="3307275" y="1650255"/>
            <a:ext cx="420061" cy="420061"/>
          </a:xfrm>
          <a:custGeom>
            <a:avLst/>
            <a:gdLst>
              <a:gd name="connsiteX0" fmla="*/ 382069 w 420061"/>
              <a:gd name="connsiteY0" fmla="*/ 338151 h 420061"/>
              <a:gd name="connsiteX1" fmla="*/ 383992 w 420061"/>
              <a:gd name="connsiteY1" fmla="*/ 327356 h 420061"/>
              <a:gd name="connsiteX2" fmla="*/ 419333 w 420061"/>
              <a:gd name="connsiteY2" fmla="*/ 192201 h 420061"/>
              <a:gd name="connsiteX3" fmla="*/ 230943 w 420061"/>
              <a:gd name="connsiteY3" fmla="*/ 1001 h 420061"/>
              <a:gd name="connsiteX4" fmla="*/ 1001 w 420061"/>
              <a:gd name="connsiteY4" fmla="*/ 230943 h 420061"/>
              <a:gd name="connsiteX5" fmla="*/ 192201 w 420061"/>
              <a:gd name="connsiteY5" fmla="*/ 419333 h 420061"/>
              <a:gd name="connsiteX6" fmla="*/ 327356 w 420061"/>
              <a:gd name="connsiteY6" fmla="*/ 383992 h 420061"/>
              <a:gd name="connsiteX7" fmla="*/ 338151 w 420061"/>
              <a:gd name="connsiteY7" fmla="*/ 382069 h 420061"/>
              <a:gd name="connsiteX8" fmla="*/ 376006 w 420061"/>
              <a:gd name="connsiteY8" fmla="*/ 392420 h 420061"/>
              <a:gd name="connsiteX9" fmla="*/ 392273 w 420061"/>
              <a:gd name="connsiteY9" fmla="*/ 376154 h 420061"/>
              <a:gd name="connsiteX10" fmla="*/ 382069 w 420061"/>
              <a:gd name="connsiteY10" fmla="*/ 338151 h 420061"/>
              <a:gd name="connsiteX11" fmla="*/ 94013 w 420061"/>
              <a:gd name="connsiteY11" fmla="*/ 245287 h 420061"/>
              <a:gd name="connsiteX12" fmla="*/ 58672 w 420061"/>
              <a:gd name="connsiteY12" fmla="*/ 209946 h 420061"/>
              <a:gd name="connsiteX13" fmla="*/ 94013 w 420061"/>
              <a:gd name="connsiteY13" fmla="*/ 174604 h 420061"/>
              <a:gd name="connsiteX14" fmla="*/ 129355 w 420061"/>
              <a:gd name="connsiteY14" fmla="*/ 209946 h 420061"/>
              <a:gd name="connsiteX15" fmla="*/ 94013 w 420061"/>
              <a:gd name="connsiteY15" fmla="*/ 245287 h 420061"/>
              <a:gd name="connsiteX16" fmla="*/ 209946 w 420061"/>
              <a:gd name="connsiteY16" fmla="*/ 245287 h 420061"/>
              <a:gd name="connsiteX17" fmla="*/ 174604 w 420061"/>
              <a:gd name="connsiteY17" fmla="*/ 209946 h 420061"/>
              <a:gd name="connsiteX18" fmla="*/ 209946 w 420061"/>
              <a:gd name="connsiteY18" fmla="*/ 174604 h 420061"/>
              <a:gd name="connsiteX19" fmla="*/ 245287 w 420061"/>
              <a:gd name="connsiteY19" fmla="*/ 209946 h 420061"/>
              <a:gd name="connsiteX20" fmla="*/ 209946 w 420061"/>
              <a:gd name="connsiteY20" fmla="*/ 245287 h 420061"/>
              <a:gd name="connsiteX21" fmla="*/ 325878 w 420061"/>
              <a:gd name="connsiteY21" fmla="*/ 245287 h 420061"/>
              <a:gd name="connsiteX22" fmla="*/ 290536 w 420061"/>
              <a:gd name="connsiteY22" fmla="*/ 209946 h 420061"/>
              <a:gd name="connsiteX23" fmla="*/ 325878 w 420061"/>
              <a:gd name="connsiteY23" fmla="*/ 174604 h 420061"/>
              <a:gd name="connsiteX24" fmla="*/ 361219 w 420061"/>
              <a:gd name="connsiteY24" fmla="*/ 209946 h 420061"/>
              <a:gd name="connsiteX25" fmla="*/ 325878 w 420061"/>
              <a:gd name="connsiteY25" fmla="*/ 245287 h 420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20061" h="420061">
                <a:moveTo>
                  <a:pt x="382069" y="338151"/>
                </a:moveTo>
                <a:cubicBezTo>
                  <a:pt x="381034" y="334454"/>
                  <a:pt x="381774" y="330462"/>
                  <a:pt x="383992" y="327356"/>
                </a:cubicBezTo>
                <a:cubicBezTo>
                  <a:pt x="409721" y="289353"/>
                  <a:pt x="423474" y="242478"/>
                  <a:pt x="419333" y="192201"/>
                </a:cubicBezTo>
                <a:cubicBezTo>
                  <a:pt x="411052" y="92239"/>
                  <a:pt x="330758" y="10613"/>
                  <a:pt x="230943" y="1001"/>
                </a:cubicBezTo>
                <a:cubicBezTo>
                  <a:pt x="98450" y="-11716"/>
                  <a:pt x="-11716" y="98450"/>
                  <a:pt x="1001" y="230943"/>
                </a:cubicBezTo>
                <a:cubicBezTo>
                  <a:pt x="10613" y="330757"/>
                  <a:pt x="92239" y="411052"/>
                  <a:pt x="192201" y="419333"/>
                </a:cubicBezTo>
                <a:cubicBezTo>
                  <a:pt x="242478" y="423474"/>
                  <a:pt x="289353" y="409721"/>
                  <a:pt x="327356" y="383992"/>
                </a:cubicBezTo>
                <a:cubicBezTo>
                  <a:pt x="330610" y="381774"/>
                  <a:pt x="334454" y="381034"/>
                  <a:pt x="338151" y="382069"/>
                </a:cubicBezTo>
                <a:lnTo>
                  <a:pt x="376006" y="392420"/>
                </a:lnTo>
                <a:cubicBezTo>
                  <a:pt x="385914" y="395082"/>
                  <a:pt x="395082" y="386062"/>
                  <a:pt x="392273" y="376154"/>
                </a:cubicBezTo>
                <a:lnTo>
                  <a:pt x="382069" y="338151"/>
                </a:lnTo>
                <a:close/>
                <a:moveTo>
                  <a:pt x="94013" y="245287"/>
                </a:moveTo>
                <a:cubicBezTo>
                  <a:pt x="74494" y="245287"/>
                  <a:pt x="58672" y="229465"/>
                  <a:pt x="58672" y="209946"/>
                </a:cubicBezTo>
                <a:cubicBezTo>
                  <a:pt x="58672" y="190426"/>
                  <a:pt x="74494" y="174604"/>
                  <a:pt x="94013" y="174604"/>
                </a:cubicBezTo>
                <a:cubicBezTo>
                  <a:pt x="113533" y="174604"/>
                  <a:pt x="129355" y="190426"/>
                  <a:pt x="129355" y="209946"/>
                </a:cubicBezTo>
                <a:cubicBezTo>
                  <a:pt x="129355" y="229465"/>
                  <a:pt x="113533" y="245287"/>
                  <a:pt x="94013" y="245287"/>
                </a:cubicBezTo>
                <a:close/>
                <a:moveTo>
                  <a:pt x="209946" y="245287"/>
                </a:moveTo>
                <a:cubicBezTo>
                  <a:pt x="190426" y="245287"/>
                  <a:pt x="174604" y="229465"/>
                  <a:pt x="174604" y="209946"/>
                </a:cubicBezTo>
                <a:cubicBezTo>
                  <a:pt x="174604" y="190426"/>
                  <a:pt x="190426" y="174604"/>
                  <a:pt x="209946" y="174604"/>
                </a:cubicBezTo>
                <a:cubicBezTo>
                  <a:pt x="229465" y="174604"/>
                  <a:pt x="245287" y="190426"/>
                  <a:pt x="245287" y="209946"/>
                </a:cubicBezTo>
                <a:cubicBezTo>
                  <a:pt x="245287" y="229465"/>
                  <a:pt x="229465" y="245287"/>
                  <a:pt x="209946" y="245287"/>
                </a:cubicBezTo>
                <a:close/>
                <a:moveTo>
                  <a:pt x="325878" y="245287"/>
                </a:moveTo>
                <a:cubicBezTo>
                  <a:pt x="306359" y="245287"/>
                  <a:pt x="290536" y="229465"/>
                  <a:pt x="290536" y="209946"/>
                </a:cubicBezTo>
                <a:cubicBezTo>
                  <a:pt x="290536" y="190426"/>
                  <a:pt x="306359" y="174604"/>
                  <a:pt x="325878" y="174604"/>
                </a:cubicBezTo>
                <a:cubicBezTo>
                  <a:pt x="345397" y="174604"/>
                  <a:pt x="361219" y="190426"/>
                  <a:pt x="361219" y="209946"/>
                </a:cubicBezTo>
                <a:cubicBezTo>
                  <a:pt x="361219" y="229465"/>
                  <a:pt x="345545" y="245287"/>
                  <a:pt x="325878" y="245287"/>
                </a:cubicBezTo>
                <a:close/>
              </a:path>
            </a:pathLst>
          </a:custGeom>
          <a:solidFill>
            <a:schemeClr val="tx1">
              <a:lumMod val="65000"/>
              <a:lumOff val="35000"/>
            </a:schemeClr>
          </a:solidFill>
          <a:ln w="14785" cap="flat">
            <a:noFill/>
            <a:prstDash val="solid"/>
            <a:miter/>
          </a:ln>
        </p:spPr>
        <p:txBody>
          <a:bodyPr rtlCol="0" anchor="ctr"/>
          <a:lstStyle/>
          <a:p>
            <a:endParaRPr lang="en-US"/>
          </a:p>
        </p:txBody>
      </p:sp>
      <p:grpSp>
        <p:nvGrpSpPr>
          <p:cNvPr id="35" name="Group 34">
            <a:extLst>
              <a:ext uri="{FF2B5EF4-FFF2-40B4-BE49-F238E27FC236}">
                <a16:creationId xmlns:a16="http://schemas.microsoft.com/office/drawing/2014/main" id="{AEC02C4E-C936-7A2E-E93C-4B681E76CEDA}"/>
              </a:ext>
            </a:extLst>
          </p:cNvPr>
          <p:cNvGrpSpPr/>
          <p:nvPr/>
        </p:nvGrpSpPr>
        <p:grpSpPr>
          <a:xfrm>
            <a:off x="2569209" y="2327182"/>
            <a:ext cx="1896023" cy="3049873"/>
            <a:chOff x="3181964" y="3117657"/>
            <a:chExt cx="1896023" cy="3049873"/>
          </a:xfrm>
        </p:grpSpPr>
        <p:grpSp>
          <p:nvGrpSpPr>
            <p:cNvPr id="37" name="Graphic 2">
              <a:extLst>
                <a:ext uri="{FF2B5EF4-FFF2-40B4-BE49-F238E27FC236}">
                  <a16:creationId xmlns:a16="http://schemas.microsoft.com/office/drawing/2014/main" id="{C3940959-67DA-93F0-BAEF-78AC71E2986F}"/>
                </a:ext>
              </a:extLst>
            </p:cNvPr>
            <p:cNvGrpSpPr/>
            <p:nvPr/>
          </p:nvGrpSpPr>
          <p:grpSpPr>
            <a:xfrm>
              <a:off x="3245279" y="3181068"/>
              <a:ext cx="1769381" cy="1769381"/>
              <a:chOff x="3245279" y="3181068"/>
              <a:chExt cx="1769381" cy="1769381"/>
            </a:xfrm>
          </p:grpSpPr>
          <p:sp>
            <p:nvSpPr>
              <p:cNvPr id="49" name="Freeform: Shape 48">
                <a:extLst>
                  <a:ext uri="{FF2B5EF4-FFF2-40B4-BE49-F238E27FC236}">
                    <a16:creationId xmlns:a16="http://schemas.microsoft.com/office/drawing/2014/main" id="{31B886F7-6066-2F1C-72F6-27DCFD2C3F7D}"/>
                  </a:ext>
                </a:extLst>
              </p:cNvPr>
              <p:cNvSpPr/>
              <p:nvPr/>
            </p:nvSpPr>
            <p:spPr>
              <a:xfrm rot="-4588009">
                <a:off x="3245279" y="3181068"/>
                <a:ext cx="1769381" cy="1769381"/>
              </a:xfrm>
              <a:custGeom>
                <a:avLst/>
                <a:gdLst>
                  <a:gd name="connsiteX0" fmla="*/ 1769381 w 1769381"/>
                  <a:gd name="connsiteY0" fmla="*/ 884691 h 1769381"/>
                  <a:gd name="connsiteX1" fmla="*/ 884691 w 1769381"/>
                  <a:gd name="connsiteY1" fmla="*/ 1769381 h 1769381"/>
                  <a:gd name="connsiteX2" fmla="*/ 0 w 1769381"/>
                  <a:gd name="connsiteY2" fmla="*/ 884691 h 1769381"/>
                  <a:gd name="connsiteX3" fmla="*/ 884691 w 1769381"/>
                  <a:gd name="connsiteY3" fmla="*/ 0 h 1769381"/>
                  <a:gd name="connsiteX4" fmla="*/ 1769381 w 1769381"/>
                  <a:gd name="connsiteY4" fmla="*/ 884691 h 17693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9381" h="1769381">
                    <a:moveTo>
                      <a:pt x="1769381" y="884691"/>
                    </a:moveTo>
                    <a:cubicBezTo>
                      <a:pt x="1769381" y="1373292"/>
                      <a:pt x="1373292" y="1769381"/>
                      <a:pt x="884691" y="1769381"/>
                    </a:cubicBezTo>
                    <a:cubicBezTo>
                      <a:pt x="396089" y="1769381"/>
                      <a:pt x="0" y="1373292"/>
                      <a:pt x="0" y="884691"/>
                    </a:cubicBezTo>
                    <a:cubicBezTo>
                      <a:pt x="0" y="396090"/>
                      <a:pt x="396089" y="0"/>
                      <a:pt x="884691" y="0"/>
                    </a:cubicBezTo>
                    <a:cubicBezTo>
                      <a:pt x="1373292" y="0"/>
                      <a:pt x="1769381" y="396090"/>
                      <a:pt x="1769381" y="884691"/>
                    </a:cubicBezTo>
                    <a:close/>
                  </a:path>
                </a:pathLst>
              </a:custGeom>
              <a:solidFill>
                <a:schemeClr val="bg2">
                  <a:lumMod val="90000"/>
                </a:schemeClr>
              </a:solidFill>
              <a:ln w="14784" cap="flat">
                <a:noFill/>
                <a:prstDash val="solid"/>
                <a:miter/>
              </a:ln>
            </p:spPr>
            <p:txBody>
              <a:bodyPr rtlCol="0" anchor="ctr"/>
              <a:lstStyle/>
              <a:p>
                <a:endParaRPr lang="en-US"/>
              </a:p>
            </p:txBody>
          </p:sp>
          <p:sp>
            <p:nvSpPr>
              <p:cNvPr id="50" name="TextBox 49">
                <a:extLst>
                  <a:ext uri="{FF2B5EF4-FFF2-40B4-BE49-F238E27FC236}">
                    <a16:creationId xmlns:a16="http://schemas.microsoft.com/office/drawing/2014/main" id="{81A15159-6681-794B-10F5-71266B7B3E52}"/>
                  </a:ext>
                </a:extLst>
              </p:cNvPr>
              <p:cNvSpPr txBox="1"/>
              <p:nvPr/>
            </p:nvSpPr>
            <p:spPr>
              <a:xfrm>
                <a:off x="3613653" y="3773977"/>
                <a:ext cx="963277" cy="1113703"/>
              </a:xfrm>
              <a:prstGeom prst="rect">
                <a:avLst/>
              </a:prstGeom>
              <a:noFill/>
            </p:spPr>
            <p:txBody>
              <a:bodyPr wrap="none" rtlCol="0">
                <a:spAutoFit/>
              </a:bodyPr>
              <a:lstStyle/>
              <a:p>
                <a:pPr algn="l"/>
                <a:r>
                  <a:rPr lang="fa-IR" sz="6637" spc="-233" baseline="0" dirty="0">
                    <a:ln/>
                    <a:latin typeface="Arial"/>
                    <a:cs typeface="B Titr" panose="00000700000000000000" pitchFamily="2" charset="-78"/>
                    <a:sym typeface="Arial"/>
                    <a:rtl val="0"/>
                  </a:rPr>
                  <a:t>02</a:t>
                </a:r>
                <a:endParaRPr lang="en-US" sz="6637" spc="-233" baseline="0" dirty="0">
                  <a:ln/>
                  <a:latin typeface="Arial"/>
                  <a:cs typeface="B Titr" panose="00000700000000000000" pitchFamily="2" charset="-78"/>
                  <a:sym typeface="Arial"/>
                  <a:rtl val="0"/>
                </a:endParaRPr>
              </a:p>
            </p:txBody>
          </p:sp>
        </p:grpSp>
        <p:sp>
          <p:nvSpPr>
            <p:cNvPr id="38" name="Freeform: Shape 37">
              <a:extLst>
                <a:ext uri="{FF2B5EF4-FFF2-40B4-BE49-F238E27FC236}">
                  <a16:creationId xmlns:a16="http://schemas.microsoft.com/office/drawing/2014/main" id="{A237E5BE-63E6-53CA-9F24-58C91B80E966}"/>
                </a:ext>
              </a:extLst>
            </p:cNvPr>
            <p:cNvSpPr/>
            <p:nvPr/>
          </p:nvSpPr>
          <p:spPr>
            <a:xfrm>
              <a:off x="3181964" y="3117657"/>
              <a:ext cx="1896023" cy="3049873"/>
            </a:xfrm>
            <a:custGeom>
              <a:avLst/>
              <a:gdLst>
                <a:gd name="connsiteX0" fmla="*/ 1896023 w 1896023"/>
                <a:gd name="connsiteY0" fmla="*/ 948012 h 3049873"/>
                <a:gd name="connsiteX1" fmla="*/ 948012 w 1896023"/>
                <a:gd name="connsiteY1" fmla="*/ 0 h 3049873"/>
                <a:gd name="connsiteX2" fmla="*/ 0 w 1896023"/>
                <a:gd name="connsiteY2" fmla="*/ 948012 h 3049873"/>
                <a:gd name="connsiteX3" fmla="*/ 0 w 1896023"/>
                <a:gd name="connsiteY3" fmla="*/ 2101862 h 3049873"/>
                <a:gd name="connsiteX4" fmla="*/ 948012 w 1896023"/>
                <a:gd name="connsiteY4" fmla="*/ 3049873 h 3049873"/>
                <a:gd name="connsiteX5" fmla="*/ 1896023 w 1896023"/>
                <a:gd name="connsiteY5" fmla="*/ 2101862 h 3049873"/>
                <a:gd name="connsiteX6" fmla="*/ 1896023 w 1896023"/>
                <a:gd name="connsiteY6" fmla="*/ 948012 h 304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96023" h="3049873">
                  <a:moveTo>
                    <a:pt x="1896023" y="948012"/>
                  </a:moveTo>
                  <a:cubicBezTo>
                    <a:pt x="1896023" y="424394"/>
                    <a:pt x="1471629" y="0"/>
                    <a:pt x="948012" y="0"/>
                  </a:cubicBezTo>
                  <a:cubicBezTo>
                    <a:pt x="424394" y="0"/>
                    <a:pt x="0" y="424394"/>
                    <a:pt x="0" y="948012"/>
                  </a:cubicBezTo>
                  <a:lnTo>
                    <a:pt x="0" y="2101862"/>
                  </a:lnTo>
                  <a:cubicBezTo>
                    <a:pt x="0" y="2625479"/>
                    <a:pt x="424394" y="3049873"/>
                    <a:pt x="948012" y="3049873"/>
                  </a:cubicBezTo>
                  <a:cubicBezTo>
                    <a:pt x="1471629" y="3049873"/>
                    <a:pt x="1896023" y="2625479"/>
                    <a:pt x="1896023" y="2101862"/>
                  </a:cubicBezTo>
                  <a:lnTo>
                    <a:pt x="1896023" y="948012"/>
                  </a:lnTo>
                  <a:close/>
                </a:path>
              </a:pathLst>
            </a:custGeom>
            <a:noFill/>
            <a:ln w="14785" cap="flat">
              <a:solidFill>
                <a:schemeClr val="tx1">
                  <a:lumMod val="65000"/>
                  <a:lumOff val="35000"/>
                </a:schemeClr>
              </a:solidFill>
              <a:prstDash val="solid"/>
              <a:miter/>
            </a:ln>
          </p:spPr>
          <p:txBody>
            <a:bodyPr rtlCol="0" anchor="ctr"/>
            <a:lstStyle/>
            <a:p>
              <a:endParaRPr lang="en-US"/>
            </a:p>
          </p:txBody>
        </p:sp>
      </p:grpSp>
      <p:grpSp>
        <p:nvGrpSpPr>
          <p:cNvPr id="52" name="Graphic 2">
            <a:extLst>
              <a:ext uri="{FF2B5EF4-FFF2-40B4-BE49-F238E27FC236}">
                <a16:creationId xmlns:a16="http://schemas.microsoft.com/office/drawing/2014/main" id="{F324DDB7-4B45-3990-A0F4-CAFB7040993C}"/>
              </a:ext>
            </a:extLst>
          </p:cNvPr>
          <p:cNvGrpSpPr/>
          <p:nvPr/>
        </p:nvGrpSpPr>
        <p:grpSpPr>
          <a:xfrm>
            <a:off x="5401561" y="4500319"/>
            <a:ext cx="388756" cy="419958"/>
            <a:chOff x="6014316" y="5290794"/>
            <a:chExt cx="388756" cy="419958"/>
          </a:xfrm>
          <a:solidFill>
            <a:schemeClr val="tx1">
              <a:lumMod val="65000"/>
              <a:lumOff val="35000"/>
            </a:schemeClr>
          </a:solidFill>
        </p:grpSpPr>
        <p:sp>
          <p:nvSpPr>
            <p:cNvPr id="53" name="Freeform: Shape 52">
              <a:extLst>
                <a:ext uri="{FF2B5EF4-FFF2-40B4-BE49-F238E27FC236}">
                  <a16:creationId xmlns:a16="http://schemas.microsoft.com/office/drawing/2014/main" id="{BB0CD0A0-7600-4E90-D1CD-D0BCF113001B}"/>
                </a:ext>
              </a:extLst>
            </p:cNvPr>
            <p:cNvSpPr/>
            <p:nvPr/>
          </p:nvSpPr>
          <p:spPr>
            <a:xfrm>
              <a:off x="6014316" y="5504913"/>
              <a:ext cx="388756" cy="205838"/>
            </a:xfrm>
            <a:custGeom>
              <a:avLst/>
              <a:gdLst>
                <a:gd name="connsiteX0" fmla="*/ 308610 w 388756"/>
                <a:gd name="connsiteY0" fmla="*/ 0 h 205838"/>
                <a:gd name="connsiteX1" fmla="*/ 227280 w 388756"/>
                <a:gd name="connsiteY1" fmla="*/ 0 h 205838"/>
                <a:gd name="connsiteX2" fmla="*/ 194304 w 388756"/>
                <a:gd name="connsiteY2" fmla="*/ 149203 h 205838"/>
                <a:gd name="connsiteX3" fmla="*/ 161329 w 388756"/>
                <a:gd name="connsiteY3" fmla="*/ 0 h 205838"/>
                <a:gd name="connsiteX4" fmla="*/ 79999 w 388756"/>
                <a:gd name="connsiteY4" fmla="*/ 0 h 205838"/>
                <a:gd name="connsiteX5" fmla="*/ 0 w 388756"/>
                <a:gd name="connsiteY5" fmla="*/ 79999 h 205838"/>
                <a:gd name="connsiteX6" fmla="*/ 0 w 388756"/>
                <a:gd name="connsiteY6" fmla="*/ 179074 h 205838"/>
                <a:gd name="connsiteX7" fmla="*/ 26765 w 388756"/>
                <a:gd name="connsiteY7" fmla="*/ 205839 h 205838"/>
                <a:gd name="connsiteX8" fmla="*/ 361992 w 388756"/>
                <a:gd name="connsiteY8" fmla="*/ 205839 h 205838"/>
                <a:gd name="connsiteX9" fmla="*/ 388757 w 388756"/>
                <a:gd name="connsiteY9" fmla="*/ 179074 h 205838"/>
                <a:gd name="connsiteX10" fmla="*/ 388757 w 388756"/>
                <a:gd name="connsiteY10" fmla="*/ 79999 h 205838"/>
                <a:gd name="connsiteX11" fmla="*/ 308610 w 388756"/>
                <a:gd name="connsiteY11" fmla="*/ 0 h 205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8756" h="205838">
                  <a:moveTo>
                    <a:pt x="308610" y="0"/>
                  </a:moveTo>
                  <a:lnTo>
                    <a:pt x="227280" y="0"/>
                  </a:lnTo>
                  <a:lnTo>
                    <a:pt x="194304" y="149203"/>
                  </a:lnTo>
                  <a:lnTo>
                    <a:pt x="161329" y="0"/>
                  </a:lnTo>
                  <a:lnTo>
                    <a:pt x="79999" y="0"/>
                  </a:lnTo>
                  <a:cubicBezTo>
                    <a:pt x="35785" y="0"/>
                    <a:pt x="0" y="35785"/>
                    <a:pt x="0" y="79999"/>
                  </a:cubicBezTo>
                  <a:lnTo>
                    <a:pt x="0" y="179074"/>
                  </a:lnTo>
                  <a:cubicBezTo>
                    <a:pt x="0" y="193861"/>
                    <a:pt x="11978" y="205839"/>
                    <a:pt x="26765" y="205839"/>
                  </a:cubicBezTo>
                  <a:lnTo>
                    <a:pt x="361992" y="205839"/>
                  </a:lnTo>
                  <a:cubicBezTo>
                    <a:pt x="376779" y="205839"/>
                    <a:pt x="388757" y="193861"/>
                    <a:pt x="388757" y="179074"/>
                  </a:cubicBezTo>
                  <a:lnTo>
                    <a:pt x="388757" y="79999"/>
                  </a:lnTo>
                  <a:cubicBezTo>
                    <a:pt x="388609" y="35933"/>
                    <a:pt x="352824" y="0"/>
                    <a:pt x="308610" y="0"/>
                  </a:cubicBezTo>
                  <a:close/>
                </a:path>
              </a:pathLst>
            </a:custGeom>
            <a:grpFill/>
            <a:ln w="1478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39371D7F-0B35-3F18-1AC2-5551285E129E}"/>
                </a:ext>
              </a:extLst>
            </p:cNvPr>
            <p:cNvSpPr/>
            <p:nvPr/>
          </p:nvSpPr>
          <p:spPr>
            <a:xfrm>
              <a:off x="6115018" y="5290794"/>
              <a:ext cx="187206" cy="187206"/>
            </a:xfrm>
            <a:custGeom>
              <a:avLst/>
              <a:gdLst>
                <a:gd name="connsiteX0" fmla="*/ 93603 w 187206"/>
                <a:gd name="connsiteY0" fmla="*/ 187207 h 187206"/>
                <a:gd name="connsiteX1" fmla="*/ 187207 w 187206"/>
                <a:gd name="connsiteY1" fmla="*/ 93603 h 187206"/>
                <a:gd name="connsiteX2" fmla="*/ 93603 w 187206"/>
                <a:gd name="connsiteY2" fmla="*/ 0 h 187206"/>
                <a:gd name="connsiteX3" fmla="*/ 0 w 187206"/>
                <a:gd name="connsiteY3" fmla="*/ 93603 h 187206"/>
                <a:gd name="connsiteX4" fmla="*/ 93603 w 187206"/>
                <a:gd name="connsiteY4" fmla="*/ 187207 h 1872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206" h="187206">
                  <a:moveTo>
                    <a:pt x="93603" y="187207"/>
                  </a:moveTo>
                  <a:cubicBezTo>
                    <a:pt x="145359" y="187207"/>
                    <a:pt x="187207" y="145211"/>
                    <a:pt x="187207" y="93603"/>
                  </a:cubicBezTo>
                  <a:cubicBezTo>
                    <a:pt x="187207" y="41848"/>
                    <a:pt x="145211" y="0"/>
                    <a:pt x="93603" y="0"/>
                  </a:cubicBezTo>
                  <a:cubicBezTo>
                    <a:pt x="41848" y="0"/>
                    <a:pt x="0" y="41996"/>
                    <a:pt x="0" y="93603"/>
                  </a:cubicBezTo>
                  <a:cubicBezTo>
                    <a:pt x="0" y="145211"/>
                    <a:pt x="41848" y="187207"/>
                    <a:pt x="93603" y="187207"/>
                  </a:cubicBezTo>
                  <a:close/>
                </a:path>
              </a:pathLst>
            </a:custGeom>
            <a:grpFill/>
            <a:ln w="14785" cap="flat">
              <a:noFill/>
              <a:prstDash val="solid"/>
              <a:miter/>
            </a:ln>
          </p:spPr>
          <p:txBody>
            <a:bodyPr rtlCol="0" anchor="ctr"/>
            <a:lstStyle/>
            <a:p>
              <a:endParaRPr lang="en-US"/>
            </a:p>
          </p:txBody>
        </p:sp>
      </p:grpSp>
      <p:grpSp>
        <p:nvGrpSpPr>
          <p:cNvPr id="55" name="Group 54">
            <a:extLst>
              <a:ext uri="{FF2B5EF4-FFF2-40B4-BE49-F238E27FC236}">
                <a16:creationId xmlns:a16="http://schemas.microsoft.com/office/drawing/2014/main" id="{47D39B12-E610-F43F-B305-91AE93A7637B}"/>
              </a:ext>
            </a:extLst>
          </p:cNvPr>
          <p:cNvGrpSpPr/>
          <p:nvPr/>
        </p:nvGrpSpPr>
        <p:grpSpPr>
          <a:xfrm>
            <a:off x="4647854" y="1173332"/>
            <a:ext cx="1896023" cy="3049873"/>
            <a:chOff x="5260609" y="1963807"/>
            <a:chExt cx="1896023" cy="3049873"/>
          </a:xfrm>
        </p:grpSpPr>
        <p:grpSp>
          <p:nvGrpSpPr>
            <p:cNvPr id="56" name="Graphic 2">
              <a:extLst>
                <a:ext uri="{FF2B5EF4-FFF2-40B4-BE49-F238E27FC236}">
                  <a16:creationId xmlns:a16="http://schemas.microsoft.com/office/drawing/2014/main" id="{918CB1C4-CC28-7E05-7561-82022C37FFE6}"/>
                </a:ext>
              </a:extLst>
            </p:cNvPr>
            <p:cNvGrpSpPr/>
            <p:nvPr/>
          </p:nvGrpSpPr>
          <p:grpSpPr>
            <a:xfrm>
              <a:off x="5323989" y="3180910"/>
              <a:ext cx="1769446" cy="1769446"/>
              <a:chOff x="5323989" y="3180910"/>
              <a:chExt cx="1769446" cy="1769446"/>
            </a:xfrm>
            <a:solidFill>
              <a:srgbClr val="F46036"/>
            </a:solidFill>
          </p:grpSpPr>
          <p:sp>
            <p:nvSpPr>
              <p:cNvPr id="58" name="Freeform: Shape 57">
                <a:extLst>
                  <a:ext uri="{FF2B5EF4-FFF2-40B4-BE49-F238E27FC236}">
                    <a16:creationId xmlns:a16="http://schemas.microsoft.com/office/drawing/2014/main" id="{DE4138BF-BF16-9D0E-5977-2465402F6E25}"/>
                  </a:ext>
                </a:extLst>
              </p:cNvPr>
              <p:cNvSpPr/>
              <p:nvPr/>
            </p:nvSpPr>
            <p:spPr>
              <a:xfrm rot="-4858032">
                <a:off x="5323989" y="3180910"/>
                <a:ext cx="1769446" cy="1769446"/>
              </a:xfrm>
              <a:custGeom>
                <a:avLst/>
                <a:gdLst>
                  <a:gd name="connsiteX0" fmla="*/ 1769447 w 1769446"/>
                  <a:gd name="connsiteY0" fmla="*/ 884723 h 1769446"/>
                  <a:gd name="connsiteX1" fmla="*/ 884724 w 1769446"/>
                  <a:gd name="connsiteY1" fmla="*/ 1769447 h 1769446"/>
                  <a:gd name="connsiteX2" fmla="*/ 1 w 1769446"/>
                  <a:gd name="connsiteY2" fmla="*/ 884723 h 1769446"/>
                  <a:gd name="connsiteX3" fmla="*/ 884724 w 1769446"/>
                  <a:gd name="connsiteY3" fmla="*/ 0 h 1769446"/>
                  <a:gd name="connsiteX4" fmla="*/ 1769447 w 1769446"/>
                  <a:gd name="connsiteY4" fmla="*/ 884723 h 17694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9446" h="1769446">
                    <a:moveTo>
                      <a:pt x="1769447" y="884723"/>
                    </a:moveTo>
                    <a:cubicBezTo>
                      <a:pt x="1769447" y="1373343"/>
                      <a:pt x="1373343" y="1769447"/>
                      <a:pt x="884724" y="1769447"/>
                    </a:cubicBezTo>
                    <a:cubicBezTo>
                      <a:pt x="396105" y="1769447"/>
                      <a:pt x="1" y="1373343"/>
                      <a:pt x="1" y="884723"/>
                    </a:cubicBezTo>
                    <a:cubicBezTo>
                      <a:pt x="1" y="396104"/>
                      <a:pt x="396105" y="0"/>
                      <a:pt x="884724" y="0"/>
                    </a:cubicBezTo>
                    <a:cubicBezTo>
                      <a:pt x="1373343" y="0"/>
                      <a:pt x="1769447" y="396104"/>
                      <a:pt x="1769447" y="884723"/>
                    </a:cubicBezTo>
                    <a:close/>
                  </a:path>
                </a:pathLst>
              </a:custGeom>
              <a:solidFill>
                <a:srgbClr val="FFC000"/>
              </a:solidFill>
              <a:ln w="14785" cap="flat">
                <a:noFill/>
                <a:prstDash val="solid"/>
                <a:miter/>
              </a:ln>
            </p:spPr>
            <p:txBody>
              <a:bodyPr rtlCol="0" anchor="ctr"/>
              <a:lstStyle/>
              <a:p>
                <a:endParaRPr lang="en-US"/>
              </a:p>
            </p:txBody>
          </p:sp>
          <p:sp>
            <p:nvSpPr>
              <p:cNvPr id="59" name="TextBox 58">
                <a:extLst>
                  <a:ext uri="{FF2B5EF4-FFF2-40B4-BE49-F238E27FC236}">
                    <a16:creationId xmlns:a16="http://schemas.microsoft.com/office/drawing/2014/main" id="{848F8956-1FC5-FD58-EB60-1D67DC47D47B}"/>
                  </a:ext>
                </a:extLst>
              </p:cNvPr>
              <p:cNvSpPr txBox="1"/>
              <p:nvPr/>
            </p:nvSpPr>
            <p:spPr>
              <a:xfrm>
                <a:off x="5693570" y="3773977"/>
                <a:ext cx="1061060" cy="1113703"/>
              </a:xfrm>
              <a:prstGeom prst="rect">
                <a:avLst/>
              </a:prstGeom>
              <a:noFill/>
            </p:spPr>
            <p:txBody>
              <a:bodyPr wrap="none" rtlCol="0">
                <a:spAutoFit/>
              </a:bodyPr>
              <a:lstStyle/>
              <a:p>
                <a:pPr algn="l"/>
                <a:r>
                  <a:rPr lang="fa-IR" sz="6637" spc="-233" baseline="0" dirty="0">
                    <a:ln/>
                    <a:latin typeface="Arial"/>
                    <a:cs typeface="B Titr" panose="00000700000000000000" pitchFamily="2" charset="-78"/>
                    <a:sym typeface="Arial"/>
                    <a:rtl val="0"/>
                  </a:rPr>
                  <a:t>03</a:t>
                </a:r>
                <a:endParaRPr lang="en-US" sz="6637" spc="-233" baseline="0" dirty="0">
                  <a:ln/>
                  <a:latin typeface="Arial"/>
                  <a:cs typeface="B Titr" panose="00000700000000000000" pitchFamily="2" charset="-78"/>
                  <a:sym typeface="Arial"/>
                  <a:rtl val="0"/>
                </a:endParaRPr>
              </a:p>
            </p:txBody>
          </p:sp>
        </p:grpSp>
        <p:sp>
          <p:nvSpPr>
            <p:cNvPr id="57" name="Freeform: Shape 56">
              <a:extLst>
                <a:ext uri="{FF2B5EF4-FFF2-40B4-BE49-F238E27FC236}">
                  <a16:creationId xmlns:a16="http://schemas.microsoft.com/office/drawing/2014/main" id="{997DD5DE-E721-A014-33FE-5C0334F2451D}"/>
                </a:ext>
              </a:extLst>
            </p:cNvPr>
            <p:cNvSpPr/>
            <p:nvPr/>
          </p:nvSpPr>
          <p:spPr>
            <a:xfrm>
              <a:off x="5260609" y="1963807"/>
              <a:ext cx="1896023" cy="3049873"/>
            </a:xfrm>
            <a:custGeom>
              <a:avLst/>
              <a:gdLst>
                <a:gd name="connsiteX0" fmla="*/ 1896023 w 1896023"/>
                <a:gd name="connsiteY0" fmla="*/ 948012 h 3049873"/>
                <a:gd name="connsiteX1" fmla="*/ 948011 w 1896023"/>
                <a:gd name="connsiteY1" fmla="*/ 0 h 3049873"/>
                <a:gd name="connsiteX2" fmla="*/ 0 w 1896023"/>
                <a:gd name="connsiteY2" fmla="*/ 948012 h 3049873"/>
                <a:gd name="connsiteX3" fmla="*/ 0 w 1896023"/>
                <a:gd name="connsiteY3" fmla="*/ 2101862 h 3049873"/>
                <a:gd name="connsiteX4" fmla="*/ 948011 w 1896023"/>
                <a:gd name="connsiteY4" fmla="*/ 3049874 h 3049873"/>
                <a:gd name="connsiteX5" fmla="*/ 1896023 w 1896023"/>
                <a:gd name="connsiteY5" fmla="*/ 2101862 h 3049873"/>
                <a:gd name="connsiteX6" fmla="*/ 1896023 w 1896023"/>
                <a:gd name="connsiteY6" fmla="*/ 948012 h 304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96023" h="3049873">
                  <a:moveTo>
                    <a:pt x="1896023" y="948012"/>
                  </a:moveTo>
                  <a:cubicBezTo>
                    <a:pt x="1896023" y="424395"/>
                    <a:pt x="1471628" y="0"/>
                    <a:pt x="948011" y="0"/>
                  </a:cubicBezTo>
                  <a:cubicBezTo>
                    <a:pt x="424394" y="0"/>
                    <a:pt x="0" y="424395"/>
                    <a:pt x="0" y="948012"/>
                  </a:cubicBezTo>
                  <a:lnTo>
                    <a:pt x="0" y="2101862"/>
                  </a:lnTo>
                  <a:cubicBezTo>
                    <a:pt x="0" y="2625479"/>
                    <a:pt x="424394" y="3049874"/>
                    <a:pt x="948011" y="3049874"/>
                  </a:cubicBezTo>
                  <a:cubicBezTo>
                    <a:pt x="1471628" y="3049874"/>
                    <a:pt x="1896023" y="2625479"/>
                    <a:pt x="1896023" y="2101862"/>
                  </a:cubicBezTo>
                  <a:lnTo>
                    <a:pt x="1896023" y="948012"/>
                  </a:lnTo>
                  <a:close/>
                </a:path>
              </a:pathLst>
            </a:custGeom>
            <a:noFill/>
            <a:ln w="14785" cap="flat">
              <a:solidFill>
                <a:schemeClr val="tx1">
                  <a:lumMod val="65000"/>
                  <a:lumOff val="35000"/>
                </a:schemeClr>
              </a:solidFill>
              <a:prstDash val="solid"/>
              <a:miter/>
            </a:ln>
          </p:spPr>
          <p:txBody>
            <a:bodyPr rtlCol="0" anchor="ctr"/>
            <a:lstStyle/>
            <a:p>
              <a:endParaRPr lang="en-US"/>
            </a:p>
          </p:txBody>
        </p:sp>
      </p:grpSp>
      <p:sp>
        <p:nvSpPr>
          <p:cNvPr id="60" name="Freeform: Shape 59">
            <a:extLst>
              <a:ext uri="{FF2B5EF4-FFF2-40B4-BE49-F238E27FC236}">
                <a16:creationId xmlns:a16="http://schemas.microsoft.com/office/drawing/2014/main" id="{069BF3AE-1D8C-4DD5-4CB5-565B1F2F286D}"/>
              </a:ext>
            </a:extLst>
          </p:cNvPr>
          <p:cNvSpPr/>
          <p:nvPr/>
        </p:nvSpPr>
        <p:spPr>
          <a:xfrm>
            <a:off x="7451520" y="1643133"/>
            <a:ext cx="445825" cy="445825"/>
          </a:xfrm>
          <a:custGeom>
            <a:avLst/>
            <a:gdLst>
              <a:gd name="connsiteX0" fmla="*/ 181440 w 445825"/>
              <a:gd name="connsiteY0" fmla="*/ 364792 h 445825"/>
              <a:gd name="connsiteX1" fmla="*/ 240884 w 445825"/>
              <a:gd name="connsiteY1" fmla="*/ 334478 h 445825"/>
              <a:gd name="connsiteX2" fmla="*/ 261586 w 445825"/>
              <a:gd name="connsiteY2" fmla="*/ 406935 h 445825"/>
              <a:gd name="connsiteX3" fmla="*/ 183510 w 445825"/>
              <a:gd name="connsiteY3" fmla="*/ 445826 h 445825"/>
              <a:gd name="connsiteX4" fmla="*/ 160885 w 445825"/>
              <a:gd name="connsiteY4" fmla="*/ 423201 h 445825"/>
              <a:gd name="connsiteX5" fmla="*/ 194304 w 445825"/>
              <a:gd name="connsiteY5" fmla="*/ 389782 h 445825"/>
              <a:gd name="connsiteX6" fmla="*/ 181440 w 445825"/>
              <a:gd name="connsiteY6" fmla="*/ 364792 h 445825"/>
              <a:gd name="connsiteX7" fmla="*/ 81034 w 445825"/>
              <a:gd name="connsiteY7" fmla="*/ 264386 h 445825"/>
              <a:gd name="connsiteX8" fmla="*/ 111348 w 445825"/>
              <a:gd name="connsiteY8" fmla="*/ 204941 h 445825"/>
              <a:gd name="connsiteX9" fmla="*/ 38890 w 445825"/>
              <a:gd name="connsiteY9" fmla="*/ 184239 h 445825"/>
              <a:gd name="connsiteX10" fmla="*/ 0 w 445825"/>
              <a:gd name="connsiteY10" fmla="*/ 262316 h 445825"/>
              <a:gd name="connsiteX11" fmla="*/ 22624 w 445825"/>
              <a:gd name="connsiteY11" fmla="*/ 284940 h 445825"/>
              <a:gd name="connsiteX12" fmla="*/ 56043 w 445825"/>
              <a:gd name="connsiteY12" fmla="*/ 251521 h 445825"/>
              <a:gd name="connsiteX13" fmla="*/ 81034 w 445825"/>
              <a:gd name="connsiteY13" fmla="*/ 264386 h 445825"/>
              <a:gd name="connsiteX14" fmla="*/ 128501 w 445825"/>
              <a:gd name="connsiteY14" fmla="*/ 197991 h 445825"/>
              <a:gd name="connsiteX15" fmla="*/ 203472 w 445825"/>
              <a:gd name="connsiteY15" fmla="*/ 76292 h 445825"/>
              <a:gd name="connsiteX16" fmla="*/ 440660 w 445825"/>
              <a:gd name="connsiteY16" fmla="*/ 5165 h 445825"/>
              <a:gd name="connsiteX17" fmla="*/ 369534 w 445825"/>
              <a:gd name="connsiteY17" fmla="*/ 242353 h 445825"/>
              <a:gd name="connsiteX18" fmla="*/ 247834 w 445825"/>
              <a:gd name="connsiteY18" fmla="*/ 317325 h 445825"/>
              <a:gd name="connsiteX19" fmla="*/ 128501 w 445825"/>
              <a:gd name="connsiteY19" fmla="*/ 197991 h 445825"/>
              <a:gd name="connsiteX20" fmla="*/ 303286 w 445825"/>
              <a:gd name="connsiteY20" fmla="*/ 80580 h 445825"/>
              <a:gd name="connsiteX21" fmla="*/ 303286 w 445825"/>
              <a:gd name="connsiteY21" fmla="*/ 142687 h 445825"/>
              <a:gd name="connsiteX22" fmla="*/ 365393 w 445825"/>
              <a:gd name="connsiteY22" fmla="*/ 142687 h 445825"/>
              <a:gd name="connsiteX23" fmla="*/ 365393 w 445825"/>
              <a:gd name="connsiteY23" fmla="*/ 80580 h 445825"/>
              <a:gd name="connsiteX24" fmla="*/ 303286 w 445825"/>
              <a:gd name="connsiteY24" fmla="*/ 80580 h 445825"/>
              <a:gd name="connsiteX25" fmla="*/ 120073 w 445825"/>
              <a:gd name="connsiteY25" fmla="*/ 213666 h 445825"/>
              <a:gd name="connsiteX26" fmla="*/ 89758 w 445825"/>
              <a:gd name="connsiteY26" fmla="*/ 273111 h 445825"/>
              <a:gd name="connsiteX27" fmla="*/ 172715 w 445825"/>
              <a:gd name="connsiteY27" fmla="*/ 356067 h 445825"/>
              <a:gd name="connsiteX28" fmla="*/ 232160 w 445825"/>
              <a:gd name="connsiteY28" fmla="*/ 325753 h 445825"/>
              <a:gd name="connsiteX29" fmla="*/ 120073 w 445825"/>
              <a:gd name="connsiteY29" fmla="*/ 213666 h 445825"/>
              <a:gd name="connsiteX30" fmla="*/ 149351 w 445825"/>
              <a:gd name="connsiteY30" fmla="*/ 350448 h 445825"/>
              <a:gd name="connsiteX31" fmla="*/ 135895 w 445825"/>
              <a:gd name="connsiteY31" fmla="*/ 336992 h 445825"/>
              <a:gd name="connsiteX32" fmla="*/ 103954 w 445825"/>
              <a:gd name="connsiteY32" fmla="*/ 342019 h 445825"/>
              <a:gd name="connsiteX33" fmla="*/ 108982 w 445825"/>
              <a:gd name="connsiteY33" fmla="*/ 310079 h 445825"/>
              <a:gd name="connsiteX34" fmla="*/ 95526 w 445825"/>
              <a:gd name="connsiteY34" fmla="*/ 296622 h 445825"/>
              <a:gd name="connsiteX35" fmla="*/ 75415 w 445825"/>
              <a:gd name="connsiteY35" fmla="*/ 333295 h 445825"/>
              <a:gd name="connsiteX36" fmla="*/ 80590 w 445825"/>
              <a:gd name="connsiteY36" fmla="*/ 328119 h 445825"/>
              <a:gd name="connsiteX37" fmla="*/ 85470 w 445825"/>
              <a:gd name="connsiteY37" fmla="*/ 360503 h 445825"/>
              <a:gd name="connsiteX38" fmla="*/ 120812 w 445825"/>
              <a:gd name="connsiteY38" fmla="*/ 364940 h 445825"/>
              <a:gd name="connsiteX39" fmla="*/ 118742 w 445825"/>
              <a:gd name="connsiteY39" fmla="*/ 367010 h 445825"/>
              <a:gd name="connsiteX40" fmla="*/ 149351 w 445825"/>
              <a:gd name="connsiteY40" fmla="*/ 350448 h 44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445825" h="445825">
                <a:moveTo>
                  <a:pt x="181440" y="364792"/>
                </a:moveTo>
                <a:lnTo>
                  <a:pt x="240884" y="334478"/>
                </a:lnTo>
                <a:lnTo>
                  <a:pt x="261586" y="406935"/>
                </a:lnTo>
                <a:lnTo>
                  <a:pt x="183510" y="445826"/>
                </a:lnTo>
                <a:lnTo>
                  <a:pt x="160885" y="423201"/>
                </a:lnTo>
                <a:lnTo>
                  <a:pt x="194304" y="389782"/>
                </a:lnTo>
                <a:lnTo>
                  <a:pt x="181440" y="364792"/>
                </a:lnTo>
                <a:close/>
                <a:moveTo>
                  <a:pt x="81034" y="264386"/>
                </a:moveTo>
                <a:lnTo>
                  <a:pt x="111348" y="204941"/>
                </a:lnTo>
                <a:lnTo>
                  <a:pt x="38890" y="184239"/>
                </a:lnTo>
                <a:lnTo>
                  <a:pt x="0" y="262316"/>
                </a:lnTo>
                <a:lnTo>
                  <a:pt x="22624" y="284940"/>
                </a:lnTo>
                <a:lnTo>
                  <a:pt x="56043" y="251521"/>
                </a:lnTo>
                <a:lnTo>
                  <a:pt x="81034" y="264386"/>
                </a:lnTo>
                <a:close/>
                <a:moveTo>
                  <a:pt x="128501" y="197991"/>
                </a:moveTo>
                <a:cubicBezTo>
                  <a:pt x="149795" y="154369"/>
                  <a:pt x="178778" y="100987"/>
                  <a:pt x="203472" y="76292"/>
                </a:cubicBezTo>
                <a:cubicBezTo>
                  <a:pt x="308314" y="-28550"/>
                  <a:pt x="440660" y="5165"/>
                  <a:pt x="440660" y="5165"/>
                </a:cubicBezTo>
                <a:cubicBezTo>
                  <a:pt x="440660" y="5165"/>
                  <a:pt x="474375" y="137511"/>
                  <a:pt x="369534" y="242353"/>
                </a:cubicBezTo>
                <a:cubicBezTo>
                  <a:pt x="344691" y="267196"/>
                  <a:pt x="291457" y="296031"/>
                  <a:pt x="247834" y="317325"/>
                </a:cubicBezTo>
                <a:lnTo>
                  <a:pt x="128501" y="197991"/>
                </a:lnTo>
                <a:close/>
                <a:moveTo>
                  <a:pt x="303286" y="80580"/>
                </a:moveTo>
                <a:cubicBezTo>
                  <a:pt x="286133" y="97734"/>
                  <a:pt x="286133" y="125534"/>
                  <a:pt x="303286" y="142687"/>
                </a:cubicBezTo>
                <a:cubicBezTo>
                  <a:pt x="320440" y="159840"/>
                  <a:pt x="348240" y="159840"/>
                  <a:pt x="365393" y="142687"/>
                </a:cubicBezTo>
                <a:cubicBezTo>
                  <a:pt x="382546" y="125534"/>
                  <a:pt x="382546" y="97734"/>
                  <a:pt x="365393" y="80580"/>
                </a:cubicBezTo>
                <a:cubicBezTo>
                  <a:pt x="348240" y="63427"/>
                  <a:pt x="320440" y="63427"/>
                  <a:pt x="303286" y="80580"/>
                </a:cubicBezTo>
                <a:close/>
                <a:moveTo>
                  <a:pt x="120073" y="213666"/>
                </a:moveTo>
                <a:cubicBezTo>
                  <a:pt x="102032" y="247677"/>
                  <a:pt x="89758" y="273111"/>
                  <a:pt x="89758" y="273111"/>
                </a:cubicBezTo>
                <a:lnTo>
                  <a:pt x="172715" y="356067"/>
                </a:lnTo>
                <a:cubicBezTo>
                  <a:pt x="172715" y="356067"/>
                  <a:pt x="198149" y="343794"/>
                  <a:pt x="232160" y="325753"/>
                </a:cubicBezTo>
                <a:lnTo>
                  <a:pt x="120073" y="213666"/>
                </a:lnTo>
                <a:close/>
                <a:moveTo>
                  <a:pt x="149351" y="350448"/>
                </a:moveTo>
                <a:lnTo>
                  <a:pt x="135895" y="336992"/>
                </a:lnTo>
                <a:cubicBezTo>
                  <a:pt x="130423" y="342463"/>
                  <a:pt x="120073" y="348082"/>
                  <a:pt x="103954" y="342019"/>
                </a:cubicBezTo>
                <a:cubicBezTo>
                  <a:pt x="97892" y="325901"/>
                  <a:pt x="103511" y="315550"/>
                  <a:pt x="108982" y="310079"/>
                </a:cubicBezTo>
                <a:lnTo>
                  <a:pt x="95526" y="296622"/>
                </a:lnTo>
                <a:cubicBezTo>
                  <a:pt x="95526" y="296622"/>
                  <a:pt x="75711" y="312297"/>
                  <a:pt x="75415" y="333295"/>
                </a:cubicBezTo>
                <a:lnTo>
                  <a:pt x="80590" y="328119"/>
                </a:lnTo>
                <a:cubicBezTo>
                  <a:pt x="79703" y="337287"/>
                  <a:pt x="80738" y="347934"/>
                  <a:pt x="85470" y="360503"/>
                </a:cubicBezTo>
                <a:cubicBezTo>
                  <a:pt x="99370" y="365827"/>
                  <a:pt x="111052" y="366418"/>
                  <a:pt x="120812" y="364940"/>
                </a:cubicBezTo>
                <a:lnTo>
                  <a:pt x="118742" y="367010"/>
                </a:lnTo>
                <a:cubicBezTo>
                  <a:pt x="136191" y="366714"/>
                  <a:pt x="149351" y="350448"/>
                  <a:pt x="149351" y="350448"/>
                </a:cubicBezTo>
                <a:close/>
              </a:path>
            </a:pathLst>
          </a:custGeom>
          <a:solidFill>
            <a:schemeClr val="tx1">
              <a:lumMod val="65000"/>
              <a:lumOff val="35000"/>
            </a:schemeClr>
          </a:solidFill>
          <a:ln w="1478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8720B08E-133F-7E7A-2536-4F6EEC800F49}"/>
              </a:ext>
            </a:extLst>
          </p:cNvPr>
          <p:cNvSpPr/>
          <p:nvPr/>
        </p:nvSpPr>
        <p:spPr>
          <a:xfrm>
            <a:off x="9568613" y="4527689"/>
            <a:ext cx="365828" cy="365970"/>
          </a:xfrm>
          <a:custGeom>
            <a:avLst/>
            <a:gdLst>
              <a:gd name="connsiteX0" fmla="*/ 362583 w 365828"/>
              <a:gd name="connsiteY0" fmla="*/ 3239 h 365970"/>
              <a:gd name="connsiteX1" fmla="*/ 85914 w 365828"/>
              <a:gd name="connsiteY1" fmla="*/ 75992 h 365970"/>
              <a:gd name="connsiteX2" fmla="*/ 29575 w 365828"/>
              <a:gd name="connsiteY2" fmla="*/ 301350 h 365970"/>
              <a:gd name="connsiteX3" fmla="*/ 24102 w 365828"/>
              <a:gd name="connsiteY3" fmla="*/ 325453 h 365970"/>
              <a:gd name="connsiteX4" fmla="*/ 0 w 365828"/>
              <a:gd name="connsiteY4" fmla="*/ 348078 h 365970"/>
              <a:gd name="connsiteX5" fmla="*/ 17892 w 365828"/>
              <a:gd name="connsiteY5" fmla="*/ 365971 h 365970"/>
              <a:gd name="connsiteX6" fmla="*/ 40517 w 365828"/>
              <a:gd name="connsiteY6" fmla="*/ 341867 h 365970"/>
              <a:gd name="connsiteX7" fmla="*/ 64620 w 365828"/>
              <a:gd name="connsiteY7" fmla="*/ 336396 h 365970"/>
              <a:gd name="connsiteX8" fmla="*/ 289978 w 365828"/>
              <a:gd name="connsiteY8" fmla="*/ 280057 h 365970"/>
              <a:gd name="connsiteX9" fmla="*/ 362583 w 365828"/>
              <a:gd name="connsiteY9" fmla="*/ 3239 h 365970"/>
              <a:gd name="connsiteX10" fmla="*/ 123177 w 365828"/>
              <a:gd name="connsiteY10" fmla="*/ 251665 h 365970"/>
              <a:gd name="connsiteX11" fmla="*/ 68317 w 365828"/>
              <a:gd name="connsiteY11" fmla="*/ 306526 h 365970"/>
              <a:gd name="connsiteX12" fmla="*/ 59296 w 365828"/>
              <a:gd name="connsiteY12" fmla="*/ 306526 h 365970"/>
              <a:gd name="connsiteX13" fmla="*/ 59296 w 365828"/>
              <a:gd name="connsiteY13" fmla="*/ 297505 h 365970"/>
              <a:gd name="connsiteX14" fmla="*/ 114157 w 365828"/>
              <a:gd name="connsiteY14" fmla="*/ 242645 h 365970"/>
              <a:gd name="connsiteX15" fmla="*/ 114157 w 365828"/>
              <a:gd name="connsiteY15" fmla="*/ 109855 h 365970"/>
              <a:gd name="connsiteX16" fmla="*/ 120516 w 365828"/>
              <a:gd name="connsiteY16" fmla="*/ 103497 h 365970"/>
              <a:gd name="connsiteX17" fmla="*/ 126874 w 365828"/>
              <a:gd name="connsiteY17" fmla="*/ 109855 h 365970"/>
              <a:gd name="connsiteX18" fmla="*/ 126874 w 365828"/>
              <a:gd name="connsiteY18" fmla="*/ 230076 h 365970"/>
              <a:gd name="connsiteX19" fmla="*/ 205838 w 365828"/>
              <a:gd name="connsiteY19" fmla="*/ 151112 h 365970"/>
              <a:gd name="connsiteX20" fmla="*/ 205838 w 365828"/>
              <a:gd name="connsiteY20" fmla="*/ 41982 h 365970"/>
              <a:gd name="connsiteX21" fmla="*/ 212197 w 365828"/>
              <a:gd name="connsiteY21" fmla="*/ 35623 h 365970"/>
              <a:gd name="connsiteX22" fmla="*/ 218555 w 365828"/>
              <a:gd name="connsiteY22" fmla="*/ 41982 h 365970"/>
              <a:gd name="connsiteX23" fmla="*/ 218555 w 365828"/>
              <a:gd name="connsiteY23" fmla="*/ 138395 h 365970"/>
              <a:gd name="connsiteX24" fmla="*/ 302991 w 365828"/>
              <a:gd name="connsiteY24" fmla="*/ 53959 h 365970"/>
              <a:gd name="connsiteX25" fmla="*/ 312011 w 365828"/>
              <a:gd name="connsiteY25" fmla="*/ 53959 h 365970"/>
              <a:gd name="connsiteX26" fmla="*/ 312011 w 365828"/>
              <a:gd name="connsiteY26" fmla="*/ 62979 h 365970"/>
              <a:gd name="connsiteX27" fmla="*/ 227575 w 365828"/>
              <a:gd name="connsiteY27" fmla="*/ 147415 h 365970"/>
              <a:gd name="connsiteX28" fmla="*/ 323989 w 365828"/>
              <a:gd name="connsiteY28" fmla="*/ 147415 h 365970"/>
              <a:gd name="connsiteX29" fmla="*/ 330347 w 365828"/>
              <a:gd name="connsiteY29" fmla="*/ 153773 h 365970"/>
              <a:gd name="connsiteX30" fmla="*/ 323989 w 365828"/>
              <a:gd name="connsiteY30" fmla="*/ 160132 h 365970"/>
              <a:gd name="connsiteX31" fmla="*/ 214858 w 365828"/>
              <a:gd name="connsiteY31" fmla="*/ 160132 h 365970"/>
              <a:gd name="connsiteX32" fmla="*/ 135895 w 365828"/>
              <a:gd name="connsiteY32" fmla="*/ 239096 h 365970"/>
              <a:gd name="connsiteX33" fmla="*/ 256115 w 365828"/>
              <a:gd name="connsiteY33" fmla="*/ 239096 h 365970"/>
              <a:gd name="connsiteX34" fmla="*/ 262474 w 365828"/>
              <a:gd name="connsiteY34" fmla="*/ 245454 h 365970"/>
              <a:gd name="connsiteX35" fmla="*/ 256115 w 365828"/>
              <a:gd name="connsiteY35" fmla="*/ 251813 h 365970"/>
              <a:gd name="connsiteX36" fmla="*/ 123177 w 365828"/>
              <a:gd name="connsiteY36" fmla="*/ 251665 h 36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65828" h="365970">
                <a:moveTo>
                  <a:pt x="362583" y="3239"/>
                </a:moveTo>
                <a:cubicBezTo>
                  <a:pt x="362583" y="3239"/>
                  <a:pt x="190459" y="-23378"/>
                  <a:pt x="85914" y="75992"/>
                </a:cubicBezTo>
                <a:cubicBezTo>
                  <a:pt x="-6802" y="164124"/>
                  <a:pt x="13160" y="258319"/>
                  <a:pt x="29575" y="301350"/>
                </a:cubicBezTo>
                <a:cubicBezTo>
                  <a:pt x="32827" y="309779"/>
                  <a:pt x="30609" y="319243"/>
                  <a:pt x="24102" y="325453"/>
                </a:cubicBezTo>
                <a:lnTo>
                  <a:pt x="0" y="348078"/>
                </a:lnTo>
                <a:lnTo>
                  <a:pt x="17892" y="365971"/>
                </a:lnTo>
                <a:cubicBezTo>
                  <a:pt x="17892" y="365971"/>
                  <a:pt x="30462" y="352662"/>
                  <a:pt x="40517" y="341867"/>
                </a:cubicBezTo>
                <a:cubicBezTo>
                  <a:pt x="46727" y="335213"/>
                  <a:pt x="56191" y="333143"/>
                  <a:pt x="64620" y="336396"/>
                </a:cubicBezTo>
                <a:cubicBezTo>
                  <a:pt x="107503" y="352958"/>
                  <a:pt x="201846" y="372773"/>
                  <a:pt x="289978" y="280057"/>
                </a:cubicBezTo>
                <a:cubicBezTo>
                  <a:pt x="389200" y="175363"/>
                  <a:pt x="362583" y="3239"/>
                  <a:pt x="362583" y="3239"/>
                </a:cubicBezTo>
                <a:close/>
                <a:moveTo>
                  <a:pt x="123177" y="251665"/>
                </a:moveTo>
                <a:lnTo>
                  <a:pt x="68317" y="306526"/>
                </a:lnTo>
                <a:cubicBezTo>
                  <a:pt x="65803" y="309040"/>
                  <a:pt x="61811" y="309040"/>
                  <a:pt x="59296" y="306526"/>
                </a:cubicBezTo>
                <a:cubicBezTo>
                  <a:pt x="56783" y="304012"/>
                  <a:pt x="56783" y="300019"/>
                  <a:pt x="59296" y="297505"/>
                </a:cubicBezTo>
                <a:lnTo>
                  <a:pt x="114157" y="242645"/>
                </a:lnTo>
                <a:lnTo>
                  <a:pt x="114157" y="109855"/>
                </a:lnTo>
                <a:cubicBezTo>
                  <a:pt x="114157" y="106306"/>
                  <a:pt x="116967" y="103497"/>
                  <a:pt x="120516" y="103497"/>
                </a:cubicBezTo>
                <a:cubicBezTo>
                  <a:pt x="124064" y="103497"/>
                  <a:pt x="126874" y="106306"/>
                  <a:pt x="126874" y="109855"/>
                </a:cubicBezTo>
                <a:lnTo>
                  <a:pt x="126874" y="230076"/>
                </a:lnTo>
                <a:lnTo>
                  <a:pt x="205838" y="151112"/>
                </a:lnTo>
                <a:lnTo>
                  <a:pt x="205838" y="41982"/>
                </a:lnTo>
                <a:cubicBezTo>
                  <a:pt x="205838" y="38433"/>
                  <a:pt x="208648" y="35623"/>
                  <a:pt x="212197" y="35623"/>
                </a:cubicBezTo>
                <a:cubicBezTo>
                  <a:pt x="215746" y="35623"/>
                  <a:pt x="218555" y="38433"/>
                  <a:pt x="218555" y="41982"/>
                </a:cubicBezTo>
                <a:lnTo>
                  <a:pt x="218555" y="138395"/>
                </a:lnTo>
                <a:lnTo>
                  <a:pt x="302991" y="53959"/>
                </a:lnTo>
                <a:cubicBezTo>
                  <a:pt x="305504" y="51445"/>
                  <a:pt x="309497" y="51445"/>
                  <a:pt x="312011" y="53959"/>
                </a:cubicBezTo>
                <a:cubicBezTo>
                  <a:pt x="314525" y="56473"/>
                  <a:pt x="314525" y="60466"/>
                  <a:pt x="312011" y="62979"/>
                </a:cubicBezTo>
                <a:lnTo>
                  <a:pt x="227575" y="147415"/>
                </a:lnTo>
                <a:lnTo>
                  <a:pt x="323989" y="147415"/>
                </a:lnTo>
                <a:cubicBezTo>
                  <a:pt x="327537" y="147415"/>
                  <a:pt x="330347" y="150224"/>
                  <a:pt x="330347" y="153773"/>
                </a:cubicBezTo>
                <a:cubicBezTo>
                  <a:pt x="330347" y="157322"/>
                  <a:pt x="327537" y="160132"/>
                  <a:pt x="323989" y="160132"/>
                </a:cubicBezTo>
                <a:lnTo>
                  <a:pt x="214858" y="160132"/>
                </a:lnTo>
                <a:lnTo>
                  <a:pt x="135895" y="239096"/>
                </a:lnTo>
                <a:lnTo>
                  <a:pt x="256115" y="239096"/>
                </a:lnTo>
                <a:cubicBezTo>
                  <a:pt x="259664" y="239096"/>
                  <a:pt x="262474" y="241905"/>
                  <a:pt x="262474" y="245454"/>
                </a:cubicBezTo>
                <a:cubicBezTo>
                  <a:pt x="262474" y="249003"/>
                  <a:pt x="259664" y="251813"/>
                  <a:pt x="256115" y="251813"/>
                </a:cubicBezTo>
                <a:lnTo>
                  <a:pt x="123177" y="251665"/>
                </a:lnTo>
                <a:close/>
              </a:path>
            </a:pathLst>
          </a:custGeom>
          <a:solidFill>
            <a:schemeClr val="tx1">
              <a:lumMod val="65000"/>
              <a:lumOff val="35000"/>
            </a:schemeClr>
          </a:solidFill>
          <a:ln w="1478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9C0DE117-A4C3-65BD-79DD-E249E5AB588E}"/>
              </a:ext>
            </a:extLst>
          </p:cNvPr>
          <p:cNvSpPr/>
          <p:nvPr/>
        </p:nvSpPr>
        <p:spPr>
          <a:xfrm>
            <a:off x="9169208" y="1606303"/>
            <a:ext cx="1167898" cy="626092"/>
          </a:xfrm>
          <a:custGeom>
            <a:avLst/>
            <a:gdLst>
              <a:gd name="connsiteX0" fmla="*/ 0 w 1167898"/>
              <a:gd name="connsiteY0" fmla="*/ 0 h 626092"/>
              <a:gd name="connsiteX1" fmla="*/ 1167898 w 1167898"/>
              <a:gd name="connsiteY1" fmla="*/ 0 h 626092"/>
              <a:gd name="connsiteX2" fmla="*/ 1167898 w 1167898"/>
              <a:gd name="connsiteY2" fmla="*/ 626093 h 626092"/>
              <a:gd name="connsiteX3" fmla="*/ 0 w 1167898"/>
              <a:gd name="connsiteY3" fmla="*/ 626093 h 626092"/>
            </a:gdLst>
            <a:ahLst/>
            <a:cxnLst>
              <a:cxn ang="0">
                <a:pos x="connsiteX0" y="connsiteY0"/>
              </a:cxn>
              <a:cxn ang="0">
                <a:pos x="connsiteX1" y="connsiteY1"/>
              </a:cxn>
              <a:cxn ang="0">
                <a:pos x="connsiteX2" y="connsiteY2"/>
              </a:cxn>
              <a:cxn ang="0">
                <a:pos x="connsiteX3" y="connsiteY3"/>
              </a:cxn>
            </a:cxnLst>
            <a:rect l="l" t="t" r="r" b="b"/>
            <a:pathLst>
              <a:path w="1167898" h="626092">
                <a:moveTo>
                  <a:pt x="0" y="0"/>
                </a:moveTo>
                <a:lnTo>
                  <a:pt x="1167898" y="0"/>
                </a:lnTo>
                <a:lnTo>
                  <a:pt x="1167898" y="626093"/>
                </a:lnTo>
                <a:lnTo>
                  <a:pt x="0" y="626093"/>
                </a:lnTo>
                <a:close/>
              </a:path>
            </a:pathLst>
          </a:custGeom>
          <a:noFill/>
          <a:ln w="14785" cap="flat">
            <a:noFill/>
            <a:prstDash val="solid"/>
            <a:miter/>
          </a:ln>
        </p:spPr>
        <p:txBody>
          <a:bodyPr rtlCol="0" anchor="ctr"/>
          <a:lstStyle/>
          <a:p>
            <a:endParaRPr lang="en-US"/>
          </a:p>
        </p:txBody>
      </p:sp>
      <p:sp>
        <p:nvSpPr>
          <p:cNvPr id="63" name="TextBox 62">
            <a:extLst>
              <a:ext uri="{FF2B5EF4-FFF2-40B4-BE49-F238E27FC236}">
                <a16:creationId xmlns:a16="http://schemas.microsoft.com/office/drawing/2014/main" id="{2831A893-198B-4B15-C0F6-88D8D85EC18E}"/>
              </a:ext>
            </a:extLst>
          </p:cNvPr>
          <p:cNvSpPr txBox="1"/>
          <p:nvPr/>
        </p:nvSpPr>
        <p:spPr>
          <a:xfrm>
            <a:off x="870602" y="2594174"/>
            <a:ext cx="1152744" cy="369332"/>
          </a:xfrm>
          <a:prstGeom prst="rect">
            <a:avLst/>
          </a:prstGeom>
          <a:noFill/>
        </p:spPr>
        <p:txBody>
          <a:bodyPr wrap="square" rtlCol="0">
            <a:spAutoFit/>
          </a:bodyPr>
          <a:lstStyle/>
          <a:p>
            <a:pPr algn="ctr" rtl="1"/>
            <a:r>
              <a:rPr lang="fa-IR" dirty="0">
                <a:cs typeface="B Titr" panose="00000700000000000000" pitchFamily="2" charset="-78"/>
              </a:rPr>
              <a:t>تیترعنوان</a:t>
            </a:r>
            <a:endParaRPr lang="en-US" dirty="0">
              <a:cs typeface="B Titr" panose="00000700000000000000" pitchFamily="2" charset="-78"/>
            </a:endParaRPr>
          </a:p>
        </p:txBody>
      </p:sp>
      <p:sp>
        <p:nvSpPr>
          <p:cNvPr id="64" name="TextBox 63">
            <a:extLst>
              <a:ext uri="{FF2B5EF4-FFF2-40B4-BE49-F238E27FC236}">
                <a16:creationId xmlns:a16="http://schemas.microsoft.com/office/drawing/2014/main" id="{7B910318-6B17-1932-1BB7-CE92096B32A0}"/>
              </a:ext>
            </a:extLst>
          </p:cNvPr>
          <p:cNvSpPr txBox="1"/>
          <p:nvPr/>
        </p:nvSpPr>
        <p:spPr>
          <a:xfrm>
            <a:off x="3007869" y="2594174"/>
            <a:ext cx="1152744" cy="369332"/>
          </a:xfrm>
          <a:prstGeom prst="rect">
            <a:avLst/>
          </a:prstGeom>
          <a:noFill/>
        </p:spPr>
        <p:txBody>
          <a:bodyPr wrap="square" rtlCol="0">
            <a:spAutoFit/>
          </a:bodyPr>
          <a:lstStyle/>
          <a:p>
            <a:pPr algn="ctr" rtl="1"/>
            <a:r>
              <a:rPr lang="fa-IR" dirty="0">
                <a:cs typeface="B Titr" panose="00000700000000000000" pitchFamily="2" charset="-78"/>
              </a:rPr>
              <a:t>تیترعنوان</a:t>
            </a:r>
            <a:endParaRPr lang="en-US" dirty="0">
              <a:cs typeface="B Titr" panose="00000700000000000000" pitchFamily="2" charset="-78"/>
            </a:endParaRPr>
          </a:p>
        </p:txBody>
      </p:sp>
      <p:sp>
        <p:nvSpPr>
          <p:cNvPr id="65" name="TextBox 64">
            <a:extLst>
              <a:ext uri="{FF2B5EF4-FFF2-40B4-BE49-F238E27FC236}">
                <a16:creationId xmlns:a16="http://schemas.microsoft.com/office/drawing/2014/main" id="{5D28CBE0-4CCD-8572-3609-964DDBA4F950}"/>
              </a:ext>
            </a:extLst>
          </p:cNvPr>
          <p:cNvSpPr txBox="1"/>
          <p:nvPr/>
        </p:nvSpPr>
        <p:spPr>
          <a:xfrm>
            <a:off x="5096796" y="2594174"/>
            <a:ext cx="1152744" cy="369332"/>
          </a:xfrm>
          <a:prstGeom prst="rect">
            <a:avLst/>
          </a:prstGeom>
          <a:noFill/>
        </p:spPr>
        <p:txBody>
          <a:bodyPr wrap="square" rtlCol="0">
            <a:spAutoFit/>
          </a:bodyPr>
          <a:lstStyle/>
          <a:p>
            <a:pPr algn="ctr" rtl="1"/>
            <a:r>
              <a:rPr lang="fa-IR" dirty="0">
                <a:cs typeface="B Titr" panose="00000700000000000000" pitchFamily="2" charset="-78"/>
              </a:rPr>
              <a:t>تیترعنوان</a:t>
            </a:r>
            <a:endParaRPr lang="en-US" dirty="0">
              <a:cs typeface="B Titr" panose="00000700000000000000" pitchFamily="2" charset="-78"/>
            </a:endParaRPr>
          </a:p>
        </p:txBody>
      </p:sp>
      <p:grpSp>
        <p:nvGrpSpPr>
          <p:cNvPr id="66" name="Group 65">
            <a:extLst>
              <a:ext uri="{FF2B5EF4-FFF2-40B4-BE49-F238E27FC236}">
                <a16:creationId xmlns:a16="http://schemas.microsoft.com/office/drawing/2014/main" id="{E336301D-59B7-EF21-DCAC-F1F026714F9E}"/>
              </a:ext>
            </a:extLst>
          </p:cNvPr>
          <p:cNvGrpSpPr/>
          <p:nvPr/>
        </p:nvGrpSpPr>
        <p:grpSpPr>
          <a:xfrm>
            <a:off x="6726500" y="2327182"/>
            <a:ext cx="1896022" cy="3049873"/>
            <a:chOff x="7339255" y="3117657"/>
            <a:chExt cx="1896022" cy="3049873"/>
          </a:xfrm>
        </p:grpSpPr>
        <p:grpSp>
          <p:nvGrpSpPr>
            <p:cNvPr id="67" name="Group 66">
              <a:extLst>
                <a:ext uri="{FF2B5EF4-FFF2-40B4-BE49-F238E27FC236}">
                  <a16:creationId xmlns:a16="http://schemas.microsoft.com/office/drawing/2014/main" id="{A6536E72-22A9-0EF1-8A8E-F79B3F03CFD3}"/>
                </a:ext>
              </a:extLst>
            </p:cNvPr>
            <p:cNvGrpSpPr/>
            <p:nvPr/>
          </p:nvGrpSpPr>
          <p:grpSpPr>
            <a:xfrm>
              <a:off x="7339255" y="3117657"/>
              <a:ext cx="1896022" cy="3049873"/>
              <a:chOff x="7339255" y="3117657"/>
              <a:chExt cx="1896022" cy="3049873"/>
            </a:xfrm>
          </p:grpSpPr>
          <p:sp>
            <p:nvSpPr>
              <p:cNvPr id="70" name="Freeform: Shape 69">
                <a:extLst>
                  <a:ext uri="{FF2B5EF4-FFF2-40B4-BE49-F238E27FC236}">
                    <a16:creationId xmlns:a16="http://schemas.microsoft.com/office/drawing/2014/main" id="{848DB95F-41FC-0B04-A62E-39A4427E421B}"/>
                  </a:ext>
                </a:extLst>
              </p:cNvPr>
              <p:cNvSpPr/>
              <p:nvPr/>
            </p:nvSpPr>
            <p:spPr>
              <a:xfrm rot="18900000">
                <a:off x="7402537" y="3180995"/>
                <a:ext cx="1769427" cy="1769427"/>
              </a:xfrm>
              <a:custGeom>
                <a:avLst/>
                <a:gdLst>
                  <a:gd name="connsiteX0" fmla="*/ 1769427 w 1769427"/>
                  <a:gd name="connsiteY0" fmla="*/ 884714 h 1769427"/>
                  <a:gd name="connsiteX1" fmla="*/ 884714 w 1769427"/>
                  <a:gd name="connsiteY1" fmla="*/ 1769427 h 1769427"/>
                  <a:gd name="connsiteX2" fmla="*/ 1 w 1769427"/>
                  <a:gd name="connsiteY2" fmla="*/ 884714 h 1769427"/>
                  <a:gd name="connsiteX3" fmla="*/ 884714 w 1769427"/>
                  <a:gd name="connsiteY3" fmla="*/ 0 h 1769427"/>
                  <a:gd name="connsiteX4" fmla="*/ 1769427 w 1769427"/>
                  <a:gd name="connsiteY4" fmla="*/ 884714 h 17694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9427" h="1769427">
                    <a:moveTo>
                      <a:pt x="1769427" y="884714"/>
                    </a:moveTo>
                    <a:cubicBezTo>
                      <a:pt x="1769427" y="1373328"/>
                      <a:pt x="1373328" y="1769427"/>
                      <a:pt x="884714" y="1769427"/>
                    </a:cubicBezTo>
                    <a:cubicBezTo>
                      <a:pt x="396100" y="1769427"/>
                      <a:pt x="1" y="1373328"/>
                      <a:pt x="1" y="884714"/>
                    </a:cubicBezTo>
                    <a:cubicBezTo>
                      <a:pt x="1" y="396100"/>
                      <a:pt x="396100" y="0"/>
                      <a:pt x="884714" y="0"/>
                    </a:cubicBezTo>
                    <a:cubicBezTo>
                      <a:pt x="1373328" y="0"/>
                      <a:pt x="1769427" y="396100"/>
                      <a:pt x="1769427" y="884714"/>
                    </a:cubicBezTo>
                    <a:close/>
                  </a:path>
                </a:pathLst>
              </a:custGeom>
              <a:solidFill>
                <a:srgbClr val="DFF8EB"/>
              </a:solidFill>
              <a:ln w="1478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B4C703A4-3E28-A5D1-A668-E3350337F441}"/>
                  </a:ext>
                </a:extLst>
              </p:cNvPr>
              <p:cNvSpPr/>
              <p:nvPr/>
            </p:nvSpPr>
            <p:spPr>
              <a:xfrm>
                <a:off x="7339255" y="3117657"/>
                <a:ext cx="1896022" cy="3049873"/>
              </a:xfrm>
              <a:custGeom>
                <a:avLst/>
                <a:gdLst>
                  <a:gd name="connsiteX0" fmla="*/ 1896023 w 1896022"/>
                  <a:gd name="connsiteY0" fmla="*/ 948012 h 3049873"/>
                  <a:gd name="connsiteX1" fmla="*/ 948011 w 1896022"/>
                  <a:gd name="connsiteY1" fmla="*/ 0 h 3049873"/>
                  <a:gd name="connsiteX2" fmla="*/ 0 w 1896022"/>
                  <a:gd name="connsiteY2" fmla="*/ 948012 h 3049873"/>
                  <a:gd name="connsiteX3" fmla="*/ 0 w 1896022"/>
                  <a:gd name="connsiteY3" fmla="*/ 2101862 h 3049873"/>
                  <a:gd name="connsiteX4" fmla="*/ 948011 w 1896022"/>
                  <a:gd name="connsiteY4" fmla="*/ 3049873 h 3049873"/>
                  <a:gd name="connsiteX5" fmla="*/ 1896023 w 1896022"/>
                  <a:gd name="connsiteY5" fmla="*/ 2101862 h 3049873"/>
                  <a:gd name="connsiteX6" fmla="*/ 1896023 w 1896022"/>
                  <a:gd name="connsiteY6" fmla="*/ 948012 h 304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96022" h="3049873">
                    <a:moveTo>
                      <a:pt x="1896023" y="948012"/>
                    </a:moveTo>
                    <a:cubicBezTo>
                      <a:pt x="1896023" y="424394"/>
                      <a:pt x="1471628" y="0"/>
                      <a:pt x="948011" y="0"/>
                    </a:cubicBezTo>
                    <a:cubicBezTo>
                      <a:pt x="424394" y="0"/>
                      <a:pt x="0" y="424394"/>
                      <a:pt x="0" y="948012"/>
                    </a:cubicBezTo>
                    <a:lnTo>
                      <a:pt x="0" y="2101862"/>
                    </a:lnTo>
                    <a:cubicBezTo>
                      <a:pt x="0" y="2625479"/>
                      <a:pt x="424394" y="3049873"/>
                      <a:pt x="948011" y="3049873"/>
                    </a:cubicBezTo>
                    <a:cubicBezTo>
                      <a:pt x="1471628" y="3049873"/>
                      <a:pt x="1896023" y="2625479"/>
                      <a:pt x="1896023" y="2101862"/>
                    </a:cubicBezTo>
                    <a:lnTo>
                      <a:pt x="1896023" y="948012"/>
                    </a:lnTo>
                    <a:close/>
                  </a:path>
                </a:pathLst>
              </a:custGeom>
              <a:noFill/>
              <a:ln w="14785" cap="flat">
                <a:solidFill>
                  <a:schemeClr val="tx1">
                    <a:lumMod val="65000"/>
                    <a:lumOff val="35000"/>
                  </a:schemeClr>
                </a:solidFill>
                <a:prstDash val="solid"/>
                <a:miter/>
              </a:ln>
            </p:spPr>
            <p:txBody>
              <a:bodyPr rtlCol="0" anchor="ctr"/>
              <a:lstStyle/>
              <a:p>
                <a:endParaRPr lang="en-US"/>
              </a:p>
            </p:txBody>
          </p:sp>
        </p:grpSp>
        <p:sp>
          <p:nvSpPr>
            <p:cNvPr id="68" name="TextBox 67">
              <a:extLst>
                <a:ext uri="{FF2B5EF4-FFF2-40B4-BE49-F238E27FC236}">
                  <a16:creationId xmlns:a16="http://schemas.microsoft.com/office/drawing/2014/main" id="{37841F53-8E89-B7F9-DE64-CC9A3639A7A7}"/>
                </a:ext>
              </a:extLst>
            </p:cNvPr>
            <p:cNvSpPr txBox="1"/>
            <p:nvPr/>
          </p:nvSpPr>
          <p:spPr>
            <a:xfrm>
              <a:off x="7761347" y="3773977"/>
              <a:ext cx="1032206" cy="1113703"/>
            </a:xfrm>
            <a:prstGeom prst="rect">
              <a:avLst/>
            </a:prstGeom>
            <a:noFill/>
          </p:spPr>
          <p:txBody>
            <a:bodyPr wrap="none" rtlCol="0">
              <a:spAutoFit/>
            </a:bodyPr>
            <a:lstStyle/>
            <a:p>
              <a:pPr algn="l"/>
              <a:r>
                <a:rPr lang="fa-IR" sz="6637" spc="-233" dirty="0">
                  <a:ln/>
                  <a:latin typeface="Arial"/>
                  <a:cs typeface="B Titr" panose="00000700000000000000" pitchFamily="2" charset="-78"/>
                  <a:sym typeface="Arial"/>
                  <a:rtl val="0"/>
                </a:rPr>
                <a:t>04</a:t>
              </a:r>
              <a:endParaRPr lang="en-US" sz="6637" spc="-233" baseline="0" dirty="0">
                <a:ln/>
                <a:latin typeface="Arial"/>
                <a:cs typeface="B Titr" panose="00000700000000000000" pitchFamily="2" charset="-78"/>
                <a:sym typeface="Arial"/>
                <a:rtl val="0"/>
              </a:endParaRPr>
            </a:p>
          </p:txBody>
        </p:sp>
        <p:sp>
          <p:nvSpPr>
            <p:cNvPr id="69" name="TextBox 68">
              <a:extLst>
                <a:ext uri="{FF2B5EF4-FFF2-40B4-BE49-F238E27FC236}">
                  <a16:creationId xmlns:a16="http://schemas.microsoft.com/office/drawing/2014/main" id="{E223B3D3-9B6E-115F-506D-9EBCB7124A18}"/>
                </a:ext>
              </a:extLst>
            </p:cNvPr>
            <p:cNvSpPr txBox="1"/>
            <p:nvPr/>
          </p:nvSpPr>
          <p:spPr>
            <a:xfrm>
              <a:off x="7738147" y="3384649"/>
              <a:ext cx="1152744" cy="369332"/>
            </a:xfrm>
            <a:prstGeom prst="rect">
              <a:avLst/>
            </a:prstGeom>
            <a:noFill/>
          </p:spPr>
          <p:txBody>
            <a:bodyPr wrap="square" rtlCol="0">
              <a:spAutoFit/>
            </a:bodyPr>
            <a:lstStyle/>
            <a:p>
              <a:pPr algn="ctr" rtl="1"/>
              <a:r>
                <a:rPr lang="fa-IR" dirty="0">
                  <a:cs typeface="B Titr" panose="00000700000000000000" pitchFamily="2" charset="-78"/>
                </a:rPr>
                <a:t>تیترعنوان</a:t>
              </a:r>
              <a:endParaRPr lang="en-US" dirty="0">
                <a:cs typeface="B Titr" panose="00000700000000000000" pitchFamily="2" charset="-78"/>
              </a:endParaRPr>
            </a:p>
          </p:txBody>
        </p:sp>
      </p:grpSp>
      <p:grpSp>
        <p:nvGrpSpPr>
          <p:cNvPr id="72" name="Group 71">
            <a:extLst>
              <a:ext uri="{FF2B5EF4-FFF2-40B4-BE49-F238E27FC236}">
                <a16:creationId xmlns:a16="http://schemas.microsoft.com/office/drawing/2014/main" id="{C4442E8B-8BAE-B3DB-4082-B5F4C82157CE}"/>
              </a:ext>
            </a:extLst>
          </p:cNvPr>
          <p:cNvGrpSpPr/>
          <p:nvPr/>
        </p:nvGrpSpPr>
        <p:grpSpPr>
          <a:xfrm>
            <a:off x="8805146" y="1173332"/>
            <a:ext cx="1896022" cy="3049873"/>
            <a:chOff x="9417901" y="1963807"/>
            <a:chExt cx="1896022" cy="3049873"/>
          </a:xfrm>
        </p:grpSpPr>
        <p:grpSp>
          <p:nvGrpSpPr>
            <p:cNvPr id="73" name="Group 72">
              <a:extLst>
                <a:ext uri="{FF2B5EF4-FFF2-40B4-BE49-F238E27FC236}">
                  <a16:creationId xmlns:a16="http://schemas.microsoft.com/office/drawing/2014/main" id="{EC37F622-9639-11CC-AA61-F35E70BE5BE5}"/>
                </a:ext>
              </a:extLst>
            </p:cNvPr>
            <p:cNvGrpSpPr/>
            <p:nvPr/>
          </p:nvGrpSpPr>
          <p:grpSpPr>
            <a:xfrm>
              <a:off x="9417901" y="1963807"/>
              <a:ext cx="1896022" cy="3049873"/>
              <a:chOff x="9417901" y="1963807"/>
              <a:chExt cx="1896022" cy="3049873"/>
            </a:xfrm>
          </p:grpSpPr>
          <p:grpSp>
            <p:nvGrpSpPr>
              <p:cNvPr id="75" name="Graphic 2">
                <a:extLst>
                  <a:ext uri="{FF2B5EF4-FFF2-40B4-BE49-F238E27FC236}">
                    <a16:creationId xmlns:a16="http://schemas.microsoft.com/office/drawing/2014/main" id="{D528386E-7746-E105-3A44-7314502C4195}"/>
                  </a:ext>
                </a:extLst>
              </p:cNvPr>
              <p:cNvGrpSpPr/>
              <p:nvPr/>
            </p:nvGrpSpPr>
            <p:grpSpPr>
              <a:xfrm>
                <a:off x="9481118" y="3180818"/>
                <a:ext cx="1769456" cy="1769456"/>
                <a:chOff x="9481118" y="3180818"/>
                <a:chExt cx="1769456" cy="1769456"/>
              </a:xfrm>
              <a:solidFill>
                <a:srgbClr val="DEF6CA"/>
              </a:solidFill>
            </p:grpSpPr>
            <p:sp>
              <p:nvSpPr>
                <p:cNvPr id="77" name="Freeform: Shape 76">
                  <a:extLst>
                    <a:ext uri="{FF2B5EF4-FFF2-40B4-BE49-F238E27FC236}">
                      <a16:creationId xmlns:a16="http://schemas.microsoft.com/office/drawing/2014/main" id="{9E93FF91-1816-70D8-5704-65F5AE2770AE}"/>
                    </a:ext>
                  </a:extLst>
                </p:cNvPr>
                <p:cNvSpPr/>
                <p:nvPr/>
              </p:nvSpPr>
              <p:spPr>
                <a:xfrm rot="-4836443">
                  <a:off x="9481118" y="3180818"/>
                  <a:ext cx="1769456" cy="1769456"/>
                </a:xfrm>
                <a:custGeom>
                  <a:avLst/>
                  <a:gdLst>
                    <a:gd name="connsiteX0" fmla="*/ 1769457 w 1769456"/>
                    <a:gd name="connsiteY0" fmla="*/ 884728 h 1769456"/>
                    <a:gd name="connsiteX1" fmla="*/ 884728 w 1769456"/>
                    <a:gd name="connsiteY1" fmla="*/ 1769456 h 1769456"/>
                    <a:gd name="connsiteX2" fmla="*/ 0 w 1769456"/>
                    <a:gd name="connsiteY2" fmla="*/ 884728 h 1769456"/>
                    <a:gd name="connsiteX3" fmla="*/ 884728 w 1769456"/>
                    <a:gd name="connsiteY3" fmla="*/ 0 h 1769456"/>
                    <a:gd name="connsiteX4" fmla="*/ 1769457 w 1769456"/>
                    <a:gd name="connsiteY4" fmla="*/ 884728 h 17694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9456" h="1769456">
                      <a:moveTo>
                        <a:pt x="1769457" y="884728"/>
                      </a:moveTo>
                      <a:cubicBezTo>
                        <a:pt x="1769457" y="1373350"/>
                        <a:pt x="1373350" y="1769456"/>
                        <a:pt x="884728" y="1769456"/>
                      </a:cubicBezTo>
                      <a:cubicBezTo>
                        <a:pt x="396106" y="1769456"/>
                        <a:pt x="0" y="1373350"/>
                        <a:pt x="0" y="884728"/>
                      </a:cubicBezTo>
                      <a:cubicBezTo>
                        <a:pt x="0" y="396106"/>
                        <a:pt x="396106" y="0"/>
                        <a:pt x="884728" y="0"/>
                      </a:cubicBezTo>
                      <a:cubicBezTo>
                        <a:pt x="1373350" y="0"/>
                        <a:pt x="1769457" y="396106"/>
                        <a:pt x="1769457" y="884728"/>
                      </a:cubicBezTo>
                      <a:close/>
                    </a:path>
                  </a:pathLst>
                </a:custGeom>
                <a:grpFill/>
                <a:ln w="14785" cap="flat">
                  <a:noFill/>
                  <a:prstDash val="solid"/>
                  <a:miter/>
                </a:ln>
              </p:spPr>
              <p:txBody>
                <a:bodyPr rtlCol="0" anchor="ctr"/>
                <a:lstStyle/>
                <a:p>
                  <a:endParaRPr lang="en-US"/>
                </a:p>
              </p:txBody>
            </p:sp>
            <p:sp>
              <p:nvSpPr>
                <p:cNvPr id="78" name="TextBox 77">
                  <a:extLst>
                    <a:ext uri="{FF2B5EF4-FFF2-40B4-BE49-F238E27FC236}">
                      <a16:creationId xmlns:a16="http://schemas.microsoft.com/office/drawing/2014/main" id="{65AF6341-E018-E48F-5EFC-E71561E7DC6C}"/>
                    </a:ext>
                  </a:extLst>
                </p:cNvPr>
                <p:cNvSpPr txBox="1"/>
                <p:nvPr/>
              </p:nvSpPr>
              <p:spPr>
                <a:xfrm>
                  <a:off x="9867778" y="3773977"/>
                  <a:ext cx="1006558" cy="1113703"/>
                </a:xfrm>
                <a:prstGeom prst="rect">
                  <a:avLst/>
                </a:prstGeom>
                <a:grpFill/>
              </p:spPr>
              <p:txBody>
                <a:bodyPr wrap="none" rtlCol="0">
                  <a:spAutoFit/>
                </a:bodyPr>
                <a:lstStyle/>
                <a:p>
                  <a:pPr algn="l"/>
                  <a:r>
                    <a:rPr lang="fa-IR" sz="6637" spc="-233" baseline="0" dirty="0">
                      <a:ln/>
                      <a:latin typeface="Arial"/>
                      <a:cs typeface="B Titr" panose="00000700000000000000" pitchFamily="2" charset="-78"/>
                      <a:sym typeface="Arial"/>
                      <a:rtl val="0"/>
                    </a:rPr>
                    <a:t>05</a:t>
                  </a:r>
                  <a:endParaRPr lang="en-US" sz="6637" spc="-233" baseline="0" dirty="0">
                    <a:ln/>
                    <a:latin typeface="Arial"/>
                    <a:cs typeface="B Titr" panose="00000700000000000000" pitchFamily="2" charset="-78"/>
                    <a:sym typeface="Arial"/>
                    <a:rtl val="0"/>
                  </a:endParaRPr>
                </a:p>
              </p:txBody>
            </p:sp>
          </p:grpSp>
          <p:sp>
            <p:nvSpPr>
              <p:cNvPr id="76" name="Freeform: Shape 75">
                <a:extLst>
                  <a:ext uri="{FF2B5EF4-FFF2-40B4-BE49-F238E27FC236}">
                    <a16:creationId xmlns:a16="http://schemas.microsoft.com/office/drawing/2014/main" id="{5437DA51-B479-428D-7033-4F77F0AD7160}"/>
                  </a:ext>
                </a:extLst>
              </p:cNvPr>
              <p:cNvSpPr/>
              <p:nvPr/>
            </p:nvSpPr>
            <p:spPr>
              <a:xfrm>
                <a:off x="9417901" y="1963807"/>
                <a:ext cx="1896022" cy="3049873"/>
              </a:xfrm>
              <a:custGeom>
                <a:avLst/>
                <a:gdLst>
                  <a:gd name="connsiteX0" fmla="*/ 1896023 w 1896022"/>
                  <a:gd name="connsiteY0" fmla="*/ 948012 h 3049873"/>
                  <a:gd name="connsiteX1" fmla="*/ 948011 w 1896022"/>
                  <a:gd name="connsiteY1" fmla="*/ 0 h 3049873"/>
                  <a:gd name="connsiteX2" fmla="*/ 0 w 1896022"/>
                  <a:gd name="connsiteY2" fmla="*/ 948012 h 3049873"/>
                  <a:gd name="connsiteX3" fmla="*/ 0 w 1896022"/>
                  <a:gd name="connsiteY3" fmla="*/ 2101862 h 3049873"/>
                  <a:gd name="connsiteX4" fmla="*/ 948011 w 1896022"/>
                  <a:gd name="connsiteY4" fmla="*/ 3049874 h 3049873"/>
                  <a:gd name="connsiteX5" fmla="*/ 1896023 w 1896022"/>
                  <a:gd name="connsiteY5" fmla="*/ 2101862 h 3049873"/>
                  <a:gd name="connsiteX6" fmla="*/ 1896023 w 1896022"/>
                  <a:gd name="connsiteY6" fmla="*/ 948012 h 304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96022" h="3049873">
                    <a:moveTo>
                      <a:pt x="1896023" y="948012"/>
                    </a:moveTo>
                    <a:cubicBezTo>
                      <a:pt x="1896023" y="424395"/>
                      <a:pt x="1471628" y="0"/>
                      <a:pt x="948011" y="0"/>
                    </a:cubicBezTo>
                    <a:cubicBezTo>
                      <a:pt x="424394" y="0"/>
                      <a:pt x="0" y="424395"/>
                      <a:pt x="0" y="948012"/>
                    </a:cubicBezTo>
                    <a:lnTo>
                      <a:pt x="0" y="2101862"/>
                    </a:lnTo>
                    <a:cubicBezTo>
                      <a:pt x="0" y="2625479"/>
                      <a:pt x="424394" y="3049874"/>
                      <a:pt x="948011" y="3049874"/>
                    </a:cubicBezTo>
                    <a:cubicBezTo>
                      <a:pt x="1471628" y="3049874"/>
                      <a:pt x="1896023" y="2625479"/>
                      <a:pt x="1896023" y="2101862"/>
                    </a:cubicBezTo>
                    <a:lnTo>
                      <a:pt x="1896023" y="948012"/>
                    </a:lnTo>
                    <a:close/>
                  </a:path>
                </a:pathLst>
              </a:custGeom>
              <a:noFill/>
              <a:ln w="14785" cap="flat">
                <a:solidFill>
                  <a:schemeClr val="tx1">
                    <a:lumMod val="65000"/>
                    <a:lumOff val="35000"/>
                  </a:schemeClr>
                </a:solidFill>
                <a:prstDash val="solid"/>
                <a:miter/>
              </a:ln>
            </p:spPr>
            <p:txBody>
              <a:bodyPr rtlCol="0" anchor="ctr"/>
              <a:lstStyle/>
              <a:p>
                <a:endParaRPr lang="en-US"/>
              </a:p>
            </p:txBody>
          </p:sp>
        </p:grpSp>
        <p:sp>
          <p:nvSpPr>
            <p:cNvPr id="74" name="TextBox 73">
              <a:extLst>
                <a:ext uri="{FF2B5EF4-FFF2-40B4-BE49-F238E27FC236}">
                  <a16:creationId xmlns:a16="http://schemas.microsoft.com/office/drawing/2014/main" id="{94F47668-F2F0-B7FA-A5C1-EE453EE7FA8B}"/>
                </a:ext>
              </a:extLst>
            </p:cNvPr>
            <p:cNvSpPr txBox="1"/>
            <p:nvPr/>
          </p:nvSpPr>
          <p:spPr>
            <a:xfrm>
              <a:off x="9865374" y="3384649"/>
              <a:ext cx="1152744" cy="369332"/>
            </a:xfrm>
            <a:prstGeom prst="rect">
              <a:avLst/>
            </a:prstGeom>
            <a:noFill/>
          </p:spPr>
          <p:txBody>
            <a:bodyPr wrap="square" rtlCol="0">
              <a:spAutoFit/>
            </a:bodyPr>
            <a:lstStyle/>
            <a:p>
              <a:pPr algn="ctr" rtl="1"/>
              <a:r>
                <a:rPr lang="fa-IR" dirty="0">
                  <a:cs typeface="B Titr" panose="00000700000000000000" pitchFamily="2" charset="-78"/>
                </a:rPr>
                <a:t>تیترعنوان</a:t>
              </a:r>
              <a:endParaRPr lang="en-US" dirty="0">
                <a:cs typeface="B Titr" panose="00000700000000000000" pitchFamily="2" charset="-78"/>
              </a:endParaRPr>
            </a:p>
          </p:txBody>
        </p:sp>
      </p:grpSp>
      <p:sp>
        <p:nvSpPr>
          <p:cNvPr id="79" name="TextBox 78">
            <a:extLst>
              <a:ext uri="{FF2B5EF4-FFF2-40B4-BE49-F238E27FC236}">
                <a16:creationId xmlns:a16="http://schemas.microsoft.com/office/drawing/2014/main" id="{C4C92C83-63A3-7DD7-BC4E-B45FBAD650CD}"/>
              </a:ext>
            </a:extLst>
          </p:cNvPr>
          <p:cNvSpPr txBox="1"/>
          <p:nvPr/>
        </p:nvSpPr>
        <p:spPr>
          <a:xfrm>
            <a:off x="559171" y="5105710"/>
            <a:ext cx="1784797" cy="832920"/>
          </a:xfrm>
          <a:prstGeom prst="rect">
            <a:avLst/>
          </a:prstGeom>
          <a:noFill/>
        </p:spPr>
        <p:txBody>
          <a:bodyPr wrap="square">
            <a:spAutoFit/>
          </a:bodyPr>
          <a:lstStyle/>
          <a:p>
            <a:pPr algn="ctr" rtl="1">
              <a:lnSpc>
                <a:spcPct val="150000"/>
              </a:lnSpc>
            </a:pPr>
            <a:r>
              <a:rPr lang="fa-IR" sz="11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p>
        </p:txBody>
      </p:sp>
      <p:sp>
        <p:nvSpPr>
          <p:cNvPr id="80" name="TextBox 79">
            <a:extLst>
              <a:ext uri="{FF2B5EF4-FFF2-40B4-BE49-F238E27FC236}">
                <a16:creationId xmlns:a16="http://schemas.microsoft.com/office/drawing/2014/main" id="{B96BF3EA-03E1-96F0-C48B-A71659484AAF}"/>
              </a:ext>
            </a:extLst>
          </p:cNvPr>
          <p:cNvSpPr txBox="1"/>
          <p:nvPr/>
        </p:nvSpPr>
        <p:spPr>
          <a:xfrm>
            <a:off x="2635047" y="720990"/>
            <a:ext cx="1784797" cy="832920"/>
          </a:xfrm>
          <a:prstGeom prst="rect">
            <a:avLst/>
          </a:prstGeom>
          <a:noFill/>
        </p:spPr>
        <p:txBody>
          <a:bodyPr wrap="square">
            <a:spAutoFit/>
          </a:bodyPr>
          <a:lstStyle/>
          <a:p>
            <a:pPr algn="ctr" rtl="1">
              <a:lnSpc>
                <a:spcPct val="150000"/>
              </a:lnSpc>
            </a:pPr>
            <a:r>
              <a:rPr lang="fa-IR" sz="11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p>
        </p:txBody>
      </p:sp>
      <p:sp>
        <p:nvSpPr>
          <p:cNvPr id="81" name="TextBox 80">
            <a:extLst>
              <a:ext uri="{FF2B5EF4-FFF2-40B4-BE49-F238E27FC236}">
                <a16:creationId xmlns:a16="http://schemas.microsoft.com/office/drawing/2014/main" id="{40402E10-FF50-43B5-7C50-8993635D1C59}"/>
              </a:ext>
            </a:extLst>
          </p:cNvPr>
          <p:cNvSpPr txBox="1"/>
          <p:nvPr/>
        </p:nvSpPr>
        <p:spPr>
          <a:xfrm>
            <a:off x="4703466" y="5024866"/>
            <a:ext cx="1784797" cy="832920"/>
          </a:xfrm>
          <a:prstGeom prst="rect">
            <a:avLst/>
          </a:prstGeom>
          <a:noFill/>
        </p:spPr>
        <p:txBody>
          <a:bodyPr wrap="square">
            <a:spAutoFit/>
          </a:bodyPr>
          <a:lstStyle/>
          <a:p>
            <a:pPr algn="ctr" rtl="1">
              <a:lnSpc>
                <a:spcPct val="150000"/>
              </a:lnSpc>
            </a:pPr>
            <a:r>
              <a:rPr lang="fa-IR" sz="11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p>
        </p:txBody>
      </p:sp>
      <p:sp>
        <p:nvSpPr>
          <p:cNvPr id="82" name="TextBox 81">
            <a:extLst>
              <a:ext uri="{FF2B5EF4-FFF2-40B4-BE49-F238E27FC236}">
                <a16:creationId xmlns:a16="http://schemas.microsoft.com/office/drawing/2014/main" id="{866A5E25-6A90-6123-FFEE-177D5A3627DA}"/>
              </a:ext>
            </a:extLst>
          </p:cNvPr>
          <p:cNvSpPr txBox="1"/>
          <p:nvPr/>
        </p:nvSpPr>
        <p:spPr>
          <a:xfrm>
            <a:off x="8863145" y="5061900"/>
            <a:ext cx="1784797" cy="832920"/>
          </a:xfrm>
          <a:prstGeom prst="rect">
            <a:avLst/>
          </a:prstGeom>
          <a:noFill/>
        </p:spPr>
        <p:txBody>
          <a:bodyPr wrap="square">
            <a:spAutoFit/>
          </a:bodyPr>
          <a:lstStyle/>
          <a:p>
            <a:pPr algn="ctr" rtl="1">
              <a:lnSpc>
                <a:spcPct val="150000"/>
              </a:lnSpc>
            </a:pPr>
            <a:r>
              <a:rPr lang="fa-IR" sz="11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p>
        </p:txBody>
      </p:sp>
      <p:sp>
        <p:nvSpPr>
          <p:cNvPr id="83" name="TextBox 82">
            <a:extLst>
              <a:ext uri="{FF2B5EF4-FFF2-40B4-BE49-F238E27FC236}">
                <a16:creationId xmlns:a16="http://schemas.microsoft.com/office/drawing/2014/main" id="{76D604D5-3E28-DF37-EE77-43E94BA2F846}"/>
              </a:ext>
            </a:extLst>
          </p:cNvPr>
          <p:cNvSpPr txBox="1"/>
          <p:nvPr/>
        </p:nvSpPr>
        <p:spPr>
          <a:xfrm>
            <a:off x="6886125" y="720990"/>
            <a:ext cx="1784797" cy="832920"/>
          </a:xfrm>
          <a:prstGeom prst="rect">
            <a:avLst/>
          </a:prstGeom>
          <a:noFill/>
        </p:spPr>
        <p:txBody>
          <a:bodyPr wrap="square">
            <a:spAutoFit/>
          </a:bodyPr>
          <a:lstStyle/>
          <a:p>
            <a:pPr algn="ctr" rtl="1">
              <a:lnSpc>
                <a:spcPct val="150000"/>
              </a:lnSpc>
            </a:pPr>
            <a:r>
              <a:rPr lang="fa-IR" sz="11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p>
        </p:txBody>
      </p:sp>
      <p:sp>
        <p:nvSpPr>
          <p:cNvPr id="84" name="TextBox 83">
            <a:extLst>
              <a:ext uri="{FF2B5EF4-FFF2-40B4-BE49-F238E27FC236}">
                <a16:creationId xmlns:a16="http://schemas.microsoft.com/office/drawing/2014/main" id="{D3DE6E0D-C630-4F22-DD51-33E8AA98D039}"/>
              </a:ext>
            </a:extLst>
          </p:cNvPr>
          <p:cNvSpPr txBox="1"/>
          <p:nvPr/>
        </p:nvSpPr>
        <p:spPr>
          <a:xfrm>
            <a:off x="8869878" y="1494262"/>
            <a:ext cx="1784797" cy="832920"/>
          </a:xfrm>
          <a:prstGeom prst="rect">
            <a:avLst/>
          </a:prstGeom>
          <a:noFill/>
        </p:spPr>
        <p:txBody>
          <a:bodyPr wrap="square">
            <a:spAutoFit/>
          </a:bodyPr>
          <a:lstStyle/>
          <a:p>
            <a:pPr algn="ctr" rtl="1">
              <a:lnSpc>
                <a:spcPct val="150000"/>
              </a:lnSpc>
            </a:pPr>
            <a:r>
              <a:rPr lang="fa-IR" sz="11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p>
        </p:txBody>
      </p:sp>
      <p:sp>
        <p:nvSpPr>
          <p:cNvPr id="85" name="TextBox 84">
            <a:extLst>
              <a:ext uri="{FF2B5EF4-FFF2-40B4-BE49-F238E27FC236}">
                <a16:creationId xmlns:a16="http://schemas.microsoft.com/office/drawing/2014/main" id="{E8405594-970A-20F8-6225-FC16B80E001A}"/>
              </a:ext>
            </a:extLst>
          </p:cNvPr>
          <p:cNvSpPr txBox="1"/>
          <p:nvPr/>
        </p:nvSpPr>
        <p:spPr>
          <a:xfrm>
            <a:off x="6809365" y="4223205"/>
            <a:ext cx="1784797" cy="832920"/>
          </a:xfrm>
          <a:prstGeom prst="rect">
            <a:avLst/>
          </a:prstGeom>
          <a:noFill/>
        </p:spPr>
        <p:txBody>
          <a:bodyPr wrap="square">
            <a:spAutoFit/>
          </a:bodyPr>
          <a:lstStyle/>
          <a:p>
            <a:pPr algn="ctr" rtl="1">
              <a:lnSpc>
                <a:spcPct val="150000"/>
              </a:lnSpc>
            </a:pPr>
            <a:r>
              <a:rPr lang="fa-IR" sz="11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p>
        </p:txBody>
      </p:sp>
      <p:sp>
        <p:nvSpPr>
          <p:cNvPr id="86" name="TextBox 85">
            <a:extLst>
              <a:ext uri="{FF2B5EF4-FFF2-40B4-BE49-F238E27FC236}">
                <a16:creationId xmlns:a16="http://schemas.microsoft.com/office/drawing/2014/main" id="{1916F2B6-3FCD-8C2E-6B81-B955F597DB00}"/>
              </a:ext>
            </a:extLst>
          </p:cNvPr>
          <p:cNvSpPr txBox="1"/>
          <p:nvPr/>
        </p:nvSpPr>
        <p:spPr>
          <a:xfrm>
            <a:off x="4680182" y="1553910"/>
            <a:ext cx="1784797" cy="832920"/>
          </a:xfrm>
          <a:prstGeom prst="rect">
            <a:avLst/>
          </a:prstGeom>
          <a:noFill/>
        </p:spPr>
        <p:txBody>
          <a:bodyPr wrap="square">
            <a:spAutoFit/>
          </a:bodyPr>
          <a:lstStyle/>
          <a:p>
            <a:pPr algn="ctr" rtl="1">
              <a:lnSpc>
                <a:spcPct val="150000"/>
              </a:lnSpc>
            </a:pPr>
            <a:r>
              <a:rPr lang="fa-IR" sz="11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p>
        </p:txBody>
      </p:sp>
      <p:sp>
        <p:nvSpPr>
          <p:cNvPr id="87" name="TextBox 86">
            <a:extLst>
              <a:ext uri="{FF2B5EF4-FFF2-40B4-BE49-F238E27FC236}">
                <a16:creationId xmlns:a16="http://schemas.microsoft.com/office/drawing/2014/main" id="{15A1EA41-81F3-BFA9-0BAC-10AD5B2C0CE6}"/>
              </a:ext>
            </a:extLst>
          </p:cNvPr>
          <p:cNvSpPr txBox="1"/>
          <p:nvPr/>
        </p:nvSpPr>
        <p:spPr>
          <a:xfrm>
            <a:off x="2619669" y="4282853"/>
            <a:ext cx="1784797" cy="832920"/>
          </a:xfrm>
          <a:prstGeom prst="rect">
            <a:avLst/>
          </a:prstGeom>
          <a:noFill/>
        </p:spPr>
        <p:txBody>
          <a:bodyPr wrap="square">
            <a:spAutoFit/>
          </a:bodyPr>
          <a:lstStyle/>
          <a:p>
            <a:pPr algn="ctr" rtl="1">
              <a:lnSpc>
                <a:spcPct val="150000"/>
              </a:lnSpc>
            </a:pPr>
            <a:r>
              <a:rPr lang="fa-IR" sz="11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p>
        </p:txBody>
      </p:sp>
      <p:sp>
        <p:nvSpPr>
          <p:cNvPr id="88" name="TextBox 87">
            <a:extLst>
              <a:ext uri="{FF2B5EF4-FFF2-40B4-BE49-F238E27FC236}">
                <a16:creationId xmlns:a16="http://schemas.microsoft.com/office/drawing/2014/main" id="{901D0C37-358B-7F32-B233-017AD616EEC4}"/>
              </a:ext>
            </a:extLst>
          </p:cNvPr>
          <p:cNvSpPr txBox="1"/>
          <p:nvPr/>
        </p:nvSpPr>
        <p:spPr>
          <a:xfrm>
            <a:off x="548959" y="1509781"/>
            <a:ext cx="1784797" cy="832920"/>
          </a:xfrm>
          <a:prstGeom prst="rect">
            <a:avLst/>
          </a:prstGeom>
          <a:noFill/>
        </p:spPr>
        <p:txBody>
          <a:bodyPr wrap="square">
            <a:spAutoFit/>
          </a:bodyPr>
          <a:lstStyle/>
          <a:p>
            <a:pPr algn="ctr" rtl="1">
              <a:lnSpc>
                <a:spcPct val="150000"/>
              </a:lnSpc>
            </a:pPr>
            <a:r>
              <a:rPr lang="fa-IR" sz="11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p>
        </p:txBody>
      </p:sp>
    </p:spTree>
    <p:extLst>
      <p:ext uri="{BB962C8B-B14F-4D97-AF65-F5344CB8AC3E}">
        <p14:creationId xmlns:p14="http://schemas.microsoft.com/office/powerpoint/2010/main" val="2985885047"/>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par>
                                <p:cTn id="8" presetID="22" presetClass="entr" presetSubtype="4"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down)">
                                      <p:cBhvr>
                                        <p:cTn id="10" dur="500"/>
                                        <p:tgtEl>
                                          <p:spTgt spid="15"/>
                                        </p:tgtEl>
                                      </p:cBhvr>
                                    </p:animEffect>
                                  </p:childTnLst>
                                </p:cTn>
                              </p:par>
                              <p:par>
                                <p:cTn id="11" presetID="22" presetClass="entr" presetSubtype="1" fill="hold"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wipe(up)">
                                      <p:cBhvr>
                                        <p:cTn id="13" dur="500"/>
                                        <p:tgtEl>
                                          <p:spTgt spid="35"/>
                                        </p:tgtEl>
                                      </p:cBhvr>
                                    </p:animEffect>
                                  </p:childTnLst>
                                </p:cTn>
                              </p:par>
                              <p:par>
                                <p:cTn id="14" presetID="22" presetClass="entr" presetSubtype="4" fill="hold" nodeType="withEffect">
                                  <p:stCondLst>
                                    <p:cond delay="0"/>
                                  </p:stCondLst>
                                  <p:childTnLst>
                                    <p:set>
                                      <p:cBhvr>
                                        <p:cTn id="15" dur="1" fill="hold">
                                          <p:stCondLst>
                                            <p:cond delay="0"/>
                                          </p:stCondLst>
                                        </p:cTn>
                                        <p:tgtEl>
                                          <p:spTgt spid="55"/>
                                        </p:tgtEl>
                                        <p:attrNameLst>
                                          <p:attrName>style.visibility</p:attrName>
                                        </p:attrNameLst>
                                      </p:cBhvr>
                                      <p:to>
                                        <p:strVal val="visible"/>
                                      </p:to>
                                    </p:set>
                                    <p:animEffect transition="in" filter="wipe(down)">
                                      <p:cBhvr>
                                        <p:cTn id="16" dur="500"/>
                                        <p:tgtEl>
                                          <p:spTgt spid="55"/>
                                        </p:tgtEl>
                                      </p:cBhvr>
                                    </p:animEffect>
                                  </p:childTnLst>
                                </p:cTn>
                              </p:par>
                              <p:par>
                                <p:cTn id="17" presetID="22" presetClass="entr" presetSubtype="1" fill="hold" nodeType="withEffect">
                                  <p:stCondLst>
                                    <p:cond delay="0"/>
                                  </p:stCondLst>
                                  <p:childTnLst>
                                    <p:set>
                                      <p:cBhvr>
                                        <p:cTn id="18" dur="1" fill="hold">
                                          <p:stCondLst>
                                            <p:cond delay="0"/>
                                          </p:stCondLst>
                                        </p:cTn>
                                        <p:tgtEl>
                                          <p:spTgt spid="66"/>
                                        </p:tgtEl>
                                        <p:attrNameLst>
                                          <p:attrName>style.visibility</p:attrName>
                                        </p:attrNameLst>
                                      </p:cBhvr>
                                      <p:to>
                                        <p:strVal val="visible"/>
                                      </p:to>
                                    </p:set>
                                    <p:animEffect transition="in" filter="wipe(up)">
                                      <p:cBhvr>
                                        <p:cTn id="19" dur="500"/>
                                        <p:tgtEl>
                                          <p:spTgt spid="66"/>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65"/>
                                        </p:tgtEl>
                                        <p:attrNameLst>
                                          <p:attrName>style.visibility</p:attrName>
                                        </p:attrNameLst>
                                      </p:cBhvr>
                                      <p:to>
                                        <p:strVal val="visible"/>
                                      </p:to>
                                    </p:set>
                                    <p:animEffect transition="in" filter="randombar(horizontal)">
                                      <p:cBhvr>
                                        <p:cTn id="22" dur="500"/>
                                        <p:tgtEl>
                                          <p:spTgt spid="65"/>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64"/>
                                        </p:tgtEl>
                                        <p:attrNameLst>
                                          <p:attrName>style.visibility</p:attrName>
                                        </p:attrNameLst>
                                      </p:cBhvr>
                                      <p:to>
                                        <p:strVal val="visible"/>
                                      </p:to>
                                    </p:set>
                                    <p:animEffect transition="in" filter="randombar(horizontal)">
                                      <p:cBhvr>
                                        <p:cTn id="25" dur="500"/>
                                        <p:tgtEl>
                                          <p:spTgt spid="64"/>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63"/>
                                        </p:tgtEl>
                                        <p:attrNameLst>
                                          <p:attrName>style.visibility</p:attrName>
                                        </p:attrNameLst>
                                      </p:cBhvr>
                                      <p:to>
                                        <p:strVal val="visible"/>
                                      </p:to>
                                    </p:set>
                                    <p:animEffect transition="in" filter="randombar(horizontal)">
                                      <p:cBhvr>
                                        <p:cTn id="28" dur="500"/>
                                        <p:tgtEl>
                                          <p:spTgt spid="63"/>
                                        </p:tgtEl>
                                      </p:cBhvr>
                                    </p:animEffect>
                                  </p:childTnLst>
                                </p:cTn>
                              </p:par>
                              <p:par>
                                <p:cTn id="29" presetID="22" presetClass="entr" presetSubtype="4" fill="hold" nodeType="withEffect">
                                  <p:stCondLst>
                                    <p:cond delay="0"/>
                                  </p:stCondLst>
                                  <p:childTnLst>
                                    <p:set>
                                      <p:cBhvr>
                                        <p:cTn id="30" dur="1" fill="hold">
                                          <p:stCondLst>
                                            <p:cond delay="0"/>
                                          </p:stCondLst>
                                        </p:cTn>
                                        <p:tgtEl>
                                          <p:spTgt spid="72"/>
                                        </p:tgtEl>
                                        <p:attrNameLst>
                                          <p:attrName>style.visibility</p:attrName>
                                        </p:attrNameLst>
                                      </p:cBhvr>
                                      <p:to>
                                        <p:strVal val="visible"/>
                                      </p:to>
                                    </p:set>
                                    <p:animEffect transition="in" filter="wipe(down)">
                                      <p:cBhvr>
                                        <p:cTn id="31" dur="500"/>
                                        <p:tgtEl>
                                          <p:spTgt spid="72"/>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p:cTn id="34" dur="500" fill="hold"/>
                                        <p:tgtEl>
                                          <p:spTgt spid="14"/>
                                        </p:tgtEl>
                                        <p:attrNameLst>
                                          <p:attrName>ppt_w</p:attrName>
                                        </p:attrNameLst>
                                      </p:cBhvr>
                                      <p:tavLst>
                                        <p:tav tm="0">
                                          <p:val>
                                            <p:fltVal val="0"/>
                                          </p:val>
                                        </p:tav>
                                        <p:tav tm="100000">
                                          <p:val>
                                            <p:strVal val="#ppt_w"/>
                                          </p:val>
                                        </p:tav>
                                      </p:tavLst>
                                    </p:anim>
                                    <p:anim calcmode="lin" valueType="num">
                                      <p:cBhvr>
                                        <p:cTn id="35" dur="500" fill="hold"/>
                                        <p:tgtEl>
                                          <p:spTgt spid="14"/>
                                        </p:tgtEl>
                                        <p:attrNameLst>
                                          <p:attrName>ppt_h</p:attrName>
                                        </p:attrNameLst>
                                      </p:cBhvr>
                                      <p:tavLst>
                                        <p:tav tm="0">
                                          <p:val>
                                            <p:fltVal val="0"/>
                                          </p:val>
                                        </p:tav>
                                        <p:tav tm="100000">
                                          <p:val>
                                            <p:strVal val="#ppt_h"/>
                                          </p:val>
                                        </p:tav>
                                      </p:tavLst>
                                    </p:anim>
                                    <p:animEffect transition="in" filter="fade">
                                      <p:cBhvr>
                                        <p:cTn id="36" dur="500"/>
                                        <p:tgtEl>
                                          <p:spTgt spid="14"/>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33"/>
                                        </p:tgtEl>
                                        <p:attrNameLst>
                                          <p:attrName>style.visibility</p:attrName>
                                        </p:attrNameLst>
                                      </p:cBhvr>
                                      <p:to>
                                        <p:strVal val="visible"/>
                                      </p:to>
                                    </p:set>
                                    <p:anim calcmode="lin" valueType="num">
                                      <p:cBhvr>
                                        <p:cTn id="39" dur="500" fill="hold"/>
                                        <p:tgtEl>
                                          <p:spTgt spid="33"/>
                                        </p:tgtEl>
                                        <p:attrNameLst>
                                          <p:attrName>ppt_w</p:attrName>
                                        </p:attrNameLst>
                                      </p:cBhvr>
                                      <p:tavLst>
                                        <p:tav tm="0">
                                          <p:val>
                                            <p:fltVal val="0"/>
                                          </p:val>
                                        </p:tav>
                                        <p:tav tm="100000">
                                          <p:val>
                                            <p:strVal val="#ppt_w"/>
                                          </p:val>
                                        </p:tav>
                                      </p:tavLst>
                                    </p:anim>
                                    <p:anim calcmode="lin" valueType="num">
                                      <p:cBhvr>
                                        <p:cTn id="40" dur="500" fill="hold"/>
                                        <p:tgtEl>
                                          <p:spTgt spid="33"/>
                                        </p:tgtEl>
                                        <p:attrNameLst>
                                          <p:attrName>ppt_h</p:attrName>
                                        </p:attrNameLst>
                                      </p:cBhvr>
                                      <p:tavLst>
                                        <p:tav tm="0">
                                          <p:val>
                                            <p:fltVal val="0"/>
                                          </p:val>
                                        </p:tav>
                                        <p:tav tm="100000">
                                          <p:val>
                                            <p:strVal val="#ppt_h"/>
                                          </p:val>
                                        </p:tav>
                                      </p:tavLst>
                                    </p:anim>
                                    <p:animEffect transition="in" filter="fade">
                                      <p:cBhvr>
                                        <p:cTn id="41" dur="500"/>
                                        <p:tgtEl>
                                          <p:spTgt spid="33"/>
                                        </p:tgtEl>
                                      </p:cBhvr>
                                    </p:animEffect>
                                  </p:childTnLst>
                                </p:cTn>
                              </p:par>
                              <p:par>
                                <p:cTn id="42" presetID="53" presetClass="entr" presetSubtype="16" fill="hold" nodeType="withEffect">
                                  <p:stCondLst>
                                    <p:cond delay="0"/>
                                  </p:stCondLst>
                                  <p:childTnLst>
                                    <p:set>
                                      <p:cBhvr>
                                        <p:cTn id="43" dur="1" fill="hold">
                                          <p:stCondLst>
                                            <p:cond delay="0"/>
                                          </p:stCondLst>
                                        </p:cTn>
                                        <p:tgtEl>
                                          <p:spTgt spid="52"/>
                                        </p:tgtEl>
                                        <p:attrNameLst>
                                          <p:attrName>style.visibility</p:attrName>
                                        </p:attrNameLst>
                                      </p:cBhvr>
                                      <p:to>
                                        <p:strVal val="visible"/>
                                      </p:to>
                                    </p:set>
                                    <p:anim calcmode="lin" valueType="num">
                                      <p:cBhvr>
                                        <p:cTn id="44" dur="500" fill="hold"/>
                                        <p:tgtEl>
                                          <p:spTgt spid="52"/>
                                        </p:tgtEl>
                                        <p:attrNameLst>
                                          <p:attrName>ppt_w</p:attrName>
                                        </p:attrNameLst>
                                      </p:cBhvr>
                                      <p:tavLst>
                                        <p:tav tm="0">
                                          <p:val>
                                            <p:fltVal val="0"/>
                                          </p:val>
                                        </p:tav>
                                        <p:tav tm="100000">
                                          <p:val>
                                            <p:strVal val="#ppt_w"/>
                                          </p:val>
                                        </p:tav>
                                      </p:tavLst>
                                    </p:anim>
                                    <p:anim calcmode="lin" valueType="num">
                                      <p:cBhvr>
                                        <p:cTn id="45" dur="500" fill="hold"/>
                                        <p:tgtEl>
                                          <p:spTgt spid="52"/>
                                        </p:tgtEl>
                                        <p:attrNameLst>
                                          <p:attrName>ppt_h</p:attrName>
                                        </p:attrNameLst>
                                      </p:cBhvr>
                                      <p:tavLst>
                                        <p:tav tm="0">
                                          <p:val>
                                            <p:fltVal val="0"/>
                                          </p:val>
                                        </p:tav>
                                        <p:tav tm="100000">
                                          <p:val>
                                            <p:strVal val="#ppt_h"/>
                                          </p:val>
                                        </p:tav>
                                      </p:tavLst>
                                    </p:anim>
                                    <p:animEffect transition="in" filter="fade">
                                      <p:cBhvr>
                                        <p:cTn id="46" dur="500"/>
                                        <p:tgtEl>
                                          <p:spTgt spid="52"/>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60"/>
                                        </p:tgtEl>
                                        <p:attrNameLst>
                                          <p:attrName>style.visibility</p:attrName>
                                        </p:attrNameLst>
                                      </p:cBhvr>
                                      <p:to>
                                        <p:strVal val="visible"/>
                                      </p:to>
                                    </p:set>
                                    <p:anim calcmode="lin" valueType="num">
                                      <p:cBhvr>
                                        <p:cTn id="49" dur="500" fill="hold"/>
                                        <p:tgtEl>
                                          <p:spTgt spid="60"/>
                                        </p:tgtEl>
                                        <p:attrNameLst>
                                          <p:attrName>ppt_w</p:attrName>
                                        </p:attrNameLst>
                                      </p:cBhvr>
                                      <p:tavLst>
                                        <p:tav tm="0">
                                          <p:val>
                                            <p:fltVal val="0"/>
                                          </p:val>
                                        </p:tav>
                                        <p:tav tm="100000">
                                          <p:val>
                                            <p:strVal val="#ppt_w"/>
                                          </p:val>
                                        </p:tav>
                                      </p:tavLst>
                                    </p:anim>
                                    <p:anim calcmode="lin" valueType="num">
                                      <p:cBhvr>
                                        <p:cTn id="50" dur="500" fill="hold"/>
                                        <p:tgtEl>
                                          <p:spTgt spid="60"/>
                                        </p:tgtEl>
                                        <p:attrNameLst>
                                          <p:attrName>ppt_h</p:attrName>
                                        </p:attrNameLst>
                                      </p:cBhvr>
                                      <p:tavLst>
                                        <p:tav tm="0">
                                          <p:val>
                                            <p:fltVal val="0"/>
                                          </p:val>
                                        </p:tav>
                                        <p:tav tm="100000">
                                          <p:val>
                                            <p:strVal val="#ppt_h"/>
                                          </p:val>
                                        </p:tav>
                                      </p:tavLst>
                                    </p:anim>
                                    <p:animEffect transition="in" filter="fade">
                                      <p:cBhvr>
                                        <p:cTn id="51" dur="500"/>
                                        <p:tgtEl>
                                          <p:spTgt spid="60"/>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61"/>
                                        </p:tgtEl>
                                        <p:attrNameLst>
                                          <p:attrName>style.visibility</p:attrName>
                                        </p:attrNameLst>
                                      </p:cBhvr>
                                      <p:to>
                                        <p:strVal val="visible"/>
                                      </p:to>
                                    </p:set>
                                    <p:anim calcmode="lin" valueType="num">
                                      <p:cBhvr>
                                        <p:cTn id="54" dur="500" fill="hold"/>
                                        <p:tgtEl>
                                          <p:spTgt spid="61"/>
                                        </p:tgtEl>
                                        <p:attrNameLst>
                                          <p:attrName>ppt_w</p:attrName>
                                        </p:attrNameLst>
                                      </p:cBhvr>
                                      <p:tavLst>
                                        <p:tav tm="0">
                                          <p:val>
                                            <p:fltVal val="0"/>
                                          </p:val>
                                        </p:tav>
                                        <p:tav tm="100000">
                                          <p:val>
                                            <p:strVal val="#ppt_w"/>
                                          </p:val>
                                        </p:tav>
                                      </p:tavLst>
                                    </p:anim>
                                    <p:anim calcmode="lin" valueType="num">
                                      <p:cBhvr>
                                        <p:cTn id="55" dur="500" fill="hold"/>
                                        <p:tgtEl>
                                          <p:spTgt spid="61"/>
                                        </p:tgtEl>
                                        <p:attrNameLst>
                                          <p:attrName>ppt_h</p:attrName>
                                        </p:attrNameLst>
                                      </p:cBhvr>
                                      <p:tavLst>
                                        <p:tav tm="0">
                                          <p:val>
                                            <p:fltVal val="0"/>
                                          </p:val>
                                        </p:tav>
                                        <p:tav tm="100000">
                                          <p:val>
                                            <p:strVal val="#ppt_h"/>
                                          </p:val>
                                        </p:tav>
                                      </p:tavLst>
                                    </p:anim>
                                    <p:animEffect transition="in" filter="fade">
                                      <p:cBhvr>
                                        <p:cTn id="56" dur="500"/>
                                        <p:tgtEl>
                                          <p:spTgt spid="61"/>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88"/>
                                        </p:tgtEl>
                                        <p:attrNameLst>
                                          <p:attrName>style.visibility</p:attrName>
                                        </p:attrNameLst>
                                      </p:cBhvr>
                                      <p:to>
                                        <p:strVal val="visible"/>
                                      </p:to>
                                    </p:set>
                                    <p:anim calcmode="lin" valueType="num">
                                      <p:cBhvr>
                                        <p:cTn id="59" dur="500" fill="hold"/>
                                        <p:tgtEl>
                                          <p:spTgt spid="88"/>
                                        </p:tgtEl>
                                        <p:attrNameLst>
                                          <p:attrName>ppt_w</p:attrName>
                                        </p:attrNameLst>
                                      </p:cBhvr>
                                      <p:tavLst>
                                        <p:tav tm="0">
                                          <p:val>
                                            <p:fltVal val="0"/>
                                          </p:val>
                                        </p:tav>
                                        <p:tav tm="100000">
                                          <p:val>
                                            <p:strVal val="#ppt_w"/>
                                          </p:val>
                                        </p:tav>
                                      </p:tavLst>
                                    </p:anim>
                                    <p:anim calcmode="lin" valueType="num">
                                      <p:cBhvr>
                                        <p:cTn id="60" dur="500" fill="hold"/>
                                        <p:tgtEl>
                                          <p:spTgt spid="88"/>
                                        </p:tgtEl>
                                        <p:attrNameLst>
                                          <p:attrName>ppt_h</p:attrName>
                                        </p:attrNameLst>
                                      </p:cBhvr>
                                      <p:tavLst>
                                        <p:tav tm="0">
                                          <p:val>
                                            <p:fltVal val="0"/>
                                          </p:val>
                                        </p:tav>
                                        <p:tav tm="100000">
                                          <p:val>
                                            <p:strVal val="#ppt_h"/>
                                          </p:val>
                                        </p:tav>
                                      </p:tavLst>
                                    </p:anim>
                                    <p:animEffect transition="in" filter="fade">
                                      <p:cBhvr>
                                        <p:cTn id="61" dur="500"/>
                                        <p:tgtEl>
                                          <p:spTgt spid="88"/>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87"/>
                                        </p:tgtEl>
                                        <p:attrNameLst>
                                          <p:attrName>style.visibility</p:attrName>
                                        </p:attrNameLst>
                                      </p:cBhvr>
                                      <p:to>
                                        <p:strVal val="visible"/>
                                      </p:to>
                                    </p:set>
                                    <p:anim calcmode="lin" valueType="num">
                                      <p:cBhvr>
                                        <p:cTn id="64" dur="500" fill="hold"/>
                                        <p:tgtEl>
                                          <p:spTgt spid="87"/>
                                        </p:tgtEl>
                                        <p:attrNameLst>
                                          <p:attrName>ppt_w</p:attrName>
                                        </p:attrNameLst>
                                      </p:cBhvr>
                                      <p:tavLst>
                                        <p:tav tm="0">
                                          <p:val>
                                            <p:fltVal val="0"/>
                                          </p:val>
                                        </p:tav>
                                        <p:tav tm="100000">
                                          <p:val>
                                            <p:strVal val="#ppt_w"/>
                                          </p:val>
                                        </p:tav>
                                      </p:tavLst>
                                    </p:anim>
                                    <p:anim calcmode="lin" valueType="num">
                                      <p:cBhvr>
                                        <p:cTn id="65" dur="500" fill="hold"/>
                                        <p:tgtEl>
                                          <p:spTgt spid="87"/>
                                        </p:tgtEl>
                                        <p:attrNameLst>
                                          <p:attrName>ppt_h</p:attrName>
                                        </p:attrNameLst>
                                      </p:cBhvr>
                                      <p:tavLst>
                                        <p:tav tm="0">
                                          <p:val>
                                            <p:fltVal val="0"/>
                                          </p:val>
                                        </p:tav>
                                        <p:tav tm="100000">
                                          <p:val>
                                            <p:strVal val="#ppt_h"/>
                                          </p:val>
                                        </p:tav>
                                      </p:tavLst>
                                    </p:anim>
                                    <p:animEffect transition="in" filter="fade">
                                      <p:cBhvr>
                                        <p:cTn id="66" dur="500"/>
                                        <p:tgtEl>
                                          <p:spTgt spid="87"/>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79"/>
                                        </p:tgtEl>
                                        <p:attrNameLst>
                                          <p:attrName>style.visibility</p:attrName>
                                        </p:attrNameLst>
                                      </p:cBhvr>
                                      <p:to>
                                        <p:strVal val="visible"/>
                                      </p:to>
                                    </p:set>
                                    <p:anim calcmode="lin" valueType="num">
                                      <p:cBhvr>
                                        <p:cTn id="69" dur="500" fill="hold"/>
                                        <p:tgtEl>
                                          <p:spTgt spid="79"/>
                                        </p:tgtEl>
                                        <p:attrNameLst>
                                          <p:attrName>ppt_w</p:attrName>
                                        </p:attrNameLst>
                                      </p:cBhvr>
                                      <p:tavLst>
                                        <p:tav tm="0">
                                          <p:val>
                                            <p:fltVal val="0"/>
                                          </p:val>
                                        </p:tav>
                                        <p:tav tm="100000">
                                          <p:val>
                                            <p:strVal val="#ppt_w"/>
                                          </p:val>
                                        </p:tav>
                                      </p:tavLst>
                                    </p:anim>
                                    <p:anim calcmode="lin" valueType="num">
                                      <p:cBhvr>
                                        <p:cTn id="70" dur="500" fill="hold"/>
                                        <p:tgtEl>
                                          <p:spTgt spid="79"/>
                                        </p:tgtEl>
                                        <p:attrNameLst>
                                          <p:attrName>ppt_h</p:attrName>
                                        </p:attrNameLst>
                                      </p:cBhvr>
                                      <p:tavLst>
                                        <p:tav tm="0">
                                          <p:val>
                                            <p:fltVal val="0"/>
                                          </p:val>
                                        </p:tav>
                                        <p:tav tm="100000">
                                          <p:val>
                                            <p:strVal val="#ppt_h"/>
                                          </p:val>
                                        </p:tav>
                                      </p:tavLst>
                                    </p:anim>
                                    <p:animEffect transition="in" filter="fade">
                                      <p:cBhvr>
                                        <p:cTn id="71" dur="500"/>
                                        <p:tgtEl>
                                          <p:spTgt spid="79"/>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80"/>
                                        </p:tgtEl>
                                        <p:attrNameLst>
                                          <p:attrName>style.visibility</p:attrName>
                                        </p:attrNameLst>
                                      </p:cBhvr>
                                      <p:to>
                                        <p:strVal val="visible"/>
                                      </p:to>
                                    </p:set>
                                    <p:anim calcmode="lin" valueType="num">
                                      <p:cBhvr>
                                        <p:cTn id="74" dur="500" fill="hold"/>
                                        <p:tgtEl>
                                          <p:spTgt spid="80"/>
                                        </p:tgtEl>
                                        <p:attrNameLst>
                                          <p:attrName>ppt_w</p:attrName>
                                        </p:attrNameLst>
                                      </p:cBhvr>
                                      <p:tavLst>
                                        <p:tav tm="0">
                                          <p:val>
                                            <p:fltVal val="0"/>
                                          </p:val>
                                        </p:tav>
                                        <p:tav tm="100000">
                                          <p:val>
                                            <p:strVal val="#ppt_w"/>
                                          </p:val>
                                        </p:tav>
                                      </p:tavLst>
                                    </p:anim>
                                    <p:anim calcmode="lin" valueType="num">
                                      <p:cBhvr>
                                        <p:cTn id="75" dur="500" fill="hold"/>
                                        <p:tgtEl>
                                          <p:spTgt spid="80"/>
                                        </p:tgtEl>
                                        <p:attrNameLst>
                                          <p:attrName>ppt_h</p:attrName>
                                        </p:attrNameLst>
                                      </p:cBhvr>
                                      <p:tavLst>
                                        <p:tav tm="0">
                                          <p:val>
                                            <p:fltVal val="0"/>
                                          </p:val>
                                        </p:tav>
                                        <p:tav tm="100000">
                                          <p:val>
                                            <p:strVal val="#ppt_h"/>
                                          </p:val>
                                        </p:tav>
                                      </p:tavLst>
                                    </p:anim>
                                    <p:animEffect transition="in" filter="fade">
                                      <p:cBhvr>
                                        <p:cTn id="76" dur="500"/>
                                        <p:tgtEl>
                                          <p:spTgt spid="80"/>
                                        </p:tgtEl>
                                      </p:cBhvr>
                                    </p:animEffect>
                                  </p:childTnLst>
                                </p:cTn>
                              </p:par>
                              <p:par>
                                <p:cTn id="77" presetID="53" presetClass="entr" presetSubtype="16" fill="hold" grpId="0" nodeType="withEffect">
                                  <p:stCondLst>
                                    <p:cond delay="0"/>
                                  </p:stCondLst>
                                  <p:childTnLst>
                                    <p:set>
                                      <p:cBhvr>
                                        <p:cTn id="78" dur="1" fill="hold">
                                          <p:stCondLst>
                                            <p:cond delay="0"/>
                                          </p:stCondLst>
                                        </p:cTn>
                                        <p:tgtEl>
                                          <p:spTgt spid="86"/>
                                        </p:tgtEl>
                                        <p:attrNameLst>
                                          <p:attrName>style.visibility</p:attrName>
                                        </p:attrNameLst>
                                      </p:cBhvr>
                                      <p:to>
                                        <p:strVal val="visible"/>
                                      </p:to>
                                    </p:set>
                                    <p:anim calcmode="lin" valueType="num">
                                      <p:cBhvr>
                                        <p:cTn id="79" dur="500" fill="hold"/>
                                        <p:tgtEl>
                                          <p:spTgt spid="86"/>
                                        </p:tgtEl>
                                        <p:attrNameLst>
                                          <p:attrName>ppt_w</p:attrName>
                                        </p:attrNameLst>
                                      </p:cBhvr>
                                      <p:tavLst>
                                        <p:tav tm="0">
                                          <p:val>
                                            <p:fltVal val="0"/>
                                          </p:val>
                                        </p:tav>
                                        <p:tav tm="100000">
                                          <p:val>
                                            <p:strVal val="#ppt_w"/>
                                          </p:val>
                                        </p:tav>
                                      </p:tavLst>
                                    </p:anim>
                                    <p:anim calcmode="lin" valueType="num">
                                      <p:cBhvr>
                                        <p:cTn id="80" dur="500" fill="hold"/>
                                        <p:tgtEl>
                                          <p:spTgt spid="86"/>
                                        </p:tgtEl>
                                        <p:attrNameLst>
                                          <p:attrName>ppt_h</p:attrName>
                                        </p:attrNameLst>
                                      </p:cBhvr>
                                      <p:tavLst>
                                        <p:tav tm="0">
                                          <p:val>
                                            <p:fltVal val="0"/>
                                          </p:val>
                                        </p:tav>
                                        <p:tav tm="100000">
                                          <p:val>
                                            <p:strVal val="#ppt_h"/>
                                          </p:val>
                                        </p:tav>
                                      </p:tavLst>
                                    </p:anim>
                                    <p:animEffect transition="in" filter="fade">
                                      <p:cBhvr>
                                        <p:cTn id="81" dur="500"/>
                                        <p:tgtEl>
                                          <p:spTgt spid="86"/>
                                        </p:tgtEl>
                                      </p:cBhvr>
                                    </p:animEffect>
                                  </p:childTnLst>
                                </p:cTn>
                              </p:par>
                              <p:par>
                                <p:cTn id="82" presetID="53" presetClass="entr" presetSubtype="16" fill="hold" grpId="0" nodeType="withEffect">
                                  <p:stCondLst>
                                    <p:cond delay="0"/>
                                  </p:stCondLst>
                                  <p:childTnLst>
                                    <p:set>
                                      <p:cBhvr>
                                        <p:cTn id="83" dur="1" fill="hold">
                                          <p:stCondLst>
                                            <p:cond delay="0"/>
                                          </p:stCondLst>
                                        </p:cTn>
                                        <p:tgtEl>
                                          <p:spTgt spid="81"/>
                                        </p:tgtEl>
                                        <p:attrNameLst>
                                          <p:attrName>style.visibility</p:attrName>
                                        </p:attrNameLst>
                                      </p:cBhvr>
                                      <p:to>
                                        <p:strVal val="visible"/>
                                      </p:to>
                                    </p:set>
                                    <p:anim calcmode="lin" valueType="num">
                                      <p:cBhvr>
                                        <p:cTn id="84" dur="500" fill="hold"/>
                                        <p:tgtEl>
                                          <p:spTgt spid="81"/>
                                        </p:tgtEl>
                                        <p:attrNameLst>
                                          <p:attrName>ppt_w</p:attrName>
                                        </p:attrNameLst>
                                      </p:cBhvr>
                                      <p:tavLst>
                                        <p:tav tm="0">
                                          <p:val>
                                            <p:fltVal val="0"/>
                                          </p:val>
                                        </p:tav>
                                        <p:tav tm="100000">
                                          <p:val>
                                            <p:strVal val="#ppt_w"/>
                                          </p:val>
                                        </p:tav>
                                      </p:tavLst>
                                    </p:anim>
                                    <p:anim calcmode="lin" valueType="num">
                                      <p:cBhvr>
                                        <p:cTn id="85" dur="500" fill="hold"/>
                                        <p:tgtEl>
                                          <p:spTgt spid="81"/>
                                        </p:tgtEl>
                                        <p:attrNameLst>
                                          <p:attrName>ppt_h</p:attrName>
                                        </p:attrNameLst>
                                      </p:cBhvr>
                                      <p:tavLst>
                                        <p:tav tm="0">
                                          <p:val>
                                            <p:fltVal val="0"/>
                                          </p:val>
                                        </p:tav>
                                        <p:tav tm="100000">
                                          <p:val>
                                            <p:strVal val="#ppt_h"/>
                                          </p:val>
                                        </p:tav>
                                      </p:tavLst>
                                    </p:anim>
                                    <p:animEffect transition="in" filter="fade">
                                      <p:cBhvr>
                                        <p:cTn id="86" dur="500"/>
                                        <p:tgtEl>
                                          <p:spTgt spid="81"/>
                                        </p:tgtEl>
                                      </p:cBhvr>
                                    </p:animEffect>
                                  </p:childTnLst>
                                </p:cTn>
                              </p:par>
                              <p:par>
                                <p:cTn id="87" presetID="53" presetClass="entr" presetSubtype="16" fill="hold" grpId="0" nodeType="withEffect">
                                  <p:stCondLst>
                                    <p:cond delay="0"/>
                                  </p:stCondLst>
                                  <p:childTnLst>
                                    <p:set>
                                      <p:cBhvr>
                                        <p:cTn id="88" dur="1" fill="hold">
                                          <p:stCondLst>
                                            <p:cond delay="0"/>
                                          </p:stCondLst>
                                        </p:cTn>
                                        <p:tgtEl>
                                          <p:spTgt spid="85"/>
                                        </p:tgtEl>
                                        <p:attrNameLst>
                                          <p:attrName>style.visibility</p:attrName>
                                        </p:attrNameLst>
                                      </p:cBhvr>
                                      <p:to>
                                        <p:strVal val="visible"/>
                                      </p:to>
                                    </p:set>
                                    <p:anim calcmode="lin" valueType="num">
                                      <p:cBhvr>
                                        <p:cTn id="89" dur="500" fill="hold"/>
                                        <p:tgtEl>
                                          <p:spTgt spid="85"/>
                                        </p:tgtEl>
                                        <p:attrNameLst>
                                          <p:attrName>ppt_w</p:attrName>
                                        </p:attrNameLst>
                                      </p:cBhvr>
                                      <p:tavLst>
                                        <p:tav tm="0">
                                          <p:val>
                                            <p:fltVal val="0"/>
                                          </p:val>
                                        </p:tav>
                                        <p:tav tm="100000">
                                          <p:val>
                                            <p:strVal val="#ppt_w"/>
                                          </p:val>
                                        </p:tav>
                                      </p:tavLst>
                                    </p:anim>
                                    <p:anim calcmode="lin" valueType="num">
                                      <p:cBhvr>
                                        <p:cTn id="90" dur="500" fill="hold"/>
                                        <p:tgtEl>
                                          <p:spTgt spid="85"/>
                                        </p:tgtEl>
                                        <p:attrNameLst>
                                          <p:attrName>ppt_h</p:attrName>
                                        </p:attrNameLst>
                                      </p:cBhvr>
                                      <p:tavLst>
                                        <p:tav tm="0">
                                          <p:val>
                                            <p:fltVal val="0"/>
                                          </p:val>
                                        </p:tav>
                                        <p:tav tm="100000">
                                          <p:val>
                                            <p:strVal val="#ppt_h"/>
                                          </p:val>
                                        </p:tav>
                                      </p:tavLst>
                                    </p:anim>
                                    <p:animEffect transition="in" filter="fade">
                                      <p:cBhvr>
                                        <p:cTn id="91" dur="500"/>
                                        <p:tgtEl>
                                          <p:spTgt spid="85"/>
                                        </p:tgtEl>
                                      </p:cBhvr>
                                    </p:animEffect>
                                  </p:childTnLst>
                                </p:cTn>
                              </p:par>
                              <p:par>
                                <p:cTn id="92" presetID="53" presetClass="entr" presetSubtype="16" fill="hold" grpId="0" nodeType="withEffect">
                                  <p:stCondLst>
                                    <p:cond delay="0"/>
                                  </p:stCondLst>
                                  <p:childTnLst>
                                    <p:set>
                                      <p:cBhvr>
                                        <p:cTn id="93" dur="1" fill="hold">
                                          <p:stCondLst>
                                            <p:cond delay="0"/>
                                          </p:stCondLst>
                                        </p:cTn>
                                        <p:tgtEl>
                                          <p:spTgt spid="83"/>
                                        </p:tgtEl>
                                        <p:attrNameLst>
                                          <p:attrName>style.visibility</p:attrName>
                                        </p:attrNameLst>
                                      </p:cBhvr>
                                      <p:to>
                                        <p:strVal val="visible"/>
                                      </p:to>
                                    </p:set>
                                    <p:anim calcmode="lin" valueType="num">
                                      <p:cBhvr>
                                        <p:cTn id="94" dur="500" fill="hold"/>
                                        <p:tgtEl>
                                          <p:spTgt spid="83"/>
                                        </p:tgtEl>
                                        <p:attrNameLst>
                                          <p:attrName>ppt_w</p:attrName>
                                        </p:attrNameLst>
                                      </p:cBhvr>
                                      <p:tavLst>
                                        <p:tav tm="0">
                                          <p:val>
                                            <p:fltVal val="0"/>
                                          </p:val>
                                        </p:tav>
                                        <p:tav tm="100000">
                                          <p:val>
                                            <p:strVal val="#ppt_w"/>
                                          </p:val>
                                        </p:tav>
                                      </p:tavLst>
                                    </p:anim>
                                    <p:anim calcmode="lin" valueType="num">
                                      <p:cBhvr>
                                        <p:cTn id="95" dur="500" fill="hold"/>
                                        <p:tgtEl>
                                          <p:spTgt spid="83"/>
                                        </p:tgtEl>
                                        <p:attrNameLst>
                                          <p:attrName>ppt_h</p:attrName>
                                        </p:attrNameLst>
                                      </p:cBhvr>
                                      <p:tavLst>
                                        <p:tav tm="0">
                                          <p:val>
                                            <p:fltVal val="0"/>
                                          </p:val>
                                        </p:tav>
                                        <p:tav tm="100000">
                                          <p:val>
                                            <p:strVal val="#ppt_h"/>
                                          </p:val>
                                        </p:tav>
                                      </p:tavLst>
                                    </p:anim>
                                    <p:animEffect transition="in" filter="fade">
                                      <p:cBhvr>
                                        <p:cTn id="96" dur="500"/>
                                        <p:tgtEl>
                                          <p:spTgt spid="83"/>
                                        </p:tgtEl>
                                      </p:cBhvr>
                                    </p:animEffect>
                                  </p:childTnLst>
                                </p:cTn>
                              </p:par>
                              <p:par>
                                <p:cTn id="97" presetID="53" presetClass="entr" presetSubtype="16" fill="hold" grpId="0" nodeType="withEffect">
                                  <p:stCondLst>
                                    <p:cond delay="0"/>
                                  </p:stCondLst>
                                  <p:childTnLst>
                                    <p:set>
                                      <p:cBhvr>
                                        <p:cTn id="98" dur="1" fill="hold">
                                          <p:stCondLst>
                                            <p:cond delay="0"/>
                                          </p:stCondLst>
                                        </p:cTn>
                                        <p:tgtEl>
                                          <p:spTgt spid="84"/>
                                        </p:tgtEl>
                                        <p:attrNameLst>
                                          <p:attrName>style.visibility</p:attrName>
                                        </p:attrNameLst>
                                      </p:cBhvr>
                                      <p:to>
                                        <p:strVal val="visible"/>
                                      </p:to>
                                    </p:set>
                                    <p:anim calcmode="lin" valueType="num">
                                      <p:cBhvr>
                                        <p:cTn id="99" dur="500" fill="hold"/>
                                        <p:tgtEl>
                                          <p:spTgt spid="84"/>
                                        </p:tgtEl>
                                        <p:attrNameLst>
                                          <p:attrName>ppt_w</p:attrName>
                                        </p:attrNameLst>
                                      </p:cBhvr>
                                      <p:tavLst>
                                        <p:tav tm="0">
                                          <p:val>
                                            <p:fltVal val="0"/>
                                          </p:val>
                                        </p:tav>
                                        <p:tav tm="100000">
                                          <p:val>
                                            <p:strVal val="#ppt_w"/>
                                          </p:val>
                                        </p:tav>
                                      </p:tavLst>
                                    </p:anim>
                                    <p:anim calcmode="lin" valueType="num">
                                      <p:cBhvr>
                                        <p:cTn id="100" dur="500" fill="hold"/>
                                        <p:tgtEl>
                                          <p:spTgt spid="84"/>
                                        </p:tgtEl>
                                        <p:attrNameLst>
                                          <p:attrName>ppt_h</p:attrName>
                                        </p:attrNameLst>
                                      </p:cBhvr>
                                      <p:tavLst>
                                        <p:tav tm="0">
                                          <p:val>
                                            <p:fltVal val="0"/>
                                          </p:val>
                                        </p:tav>
                                        <p:tav tm="100000">
                                          <p:val>
                                            <p:strVal val="#ppt_h"/>
                                          </p:val>
                                        </p:tav>
                                      </p:tavLst>
                                    </p:anim>
                                    <p:animEffect transition="in" filter="fade">
                                      <p:cBhvr>
                                        <p:cTn id="101" dur="500"/>
                                        <p:tgtEl>
                                          <p:spTgt spid="84"/>
                                        </p:tgtEl>
                                      </p:cBhvr>
                                    </p:animEffect>
                                  </p:childTnLst>
                                </p:cTn>
                              </p:par>
                              <p:par>
                                <p:cTn id="102" presetID="53" presetClass="entr" presetSubtype="16" fill="hold" grpId="0" nodeType="withEffect">
                                  <p:stCondLst>
                                    <p:cond delay="0"/>
                                  </p:stCondLst>
                                  <p:childTnLst>
                                    <p:set>
                                      <p:cBhvr>
                                        <p:cTn id="103" dur="1" fill="hold">
                                          <p:stCondLst>
                                            <p:cond delay="0"/>
                                          </p:stCondLst>
                                        </p:cTn>
                                        <p:tgtEl>
                                          <p:spTgt spid="82"/>
                                        </p:tgtEl>
                                        <p:attrNameLst>
                                          <p:attrName>style.visibility</p:attrName>
                                        </p:attrNameLst>
                                      </p:cBhvr>
                                      <p:to>
                                        <p:strVal val="visible"/>
                                      </p:to>
                                    </p:set>
                                    <p:anim calcmode="lin" valueType="num">
                                      <p:cBhvr>
                                        <p:cTn id="104" dur="500" fill="hold"/>
                                        <p:tgtEl>
                                          <p:spTgt spid="82"/>
                                        </p:tgtEl>
                                        <p:attrNameLst>
                                          <p:attrName>ppt_w</p:attrName>
                                        </p:attrNameLst>
                                      </p:cBhvr>
                                      <p:tavLst>
                                        <p:tav tm="0">
                                          <p:val>
                                            <p:fltVal val="0"/>
                                          </p:val>
                                        </p:tav>
                                        <p:tav tm="100000">
                                          <p:val>
                                            <p:strVal val="#ppt_w"/>
                                          </p:val>
                                        </p:tav>
                                      </p:tavLst>
                                    </p:anim>
                                    <p:anim calcmode="lin" valueType="num">
                                      <p:cBhvr>
                                        <p:cTn id="105" dur="500" fill="hold"/>
                                        <p:tgtEl>
                                          <p:spTgt spid="82"/>
                                        </p:tgtEl>
                                        <p:attrNameLst>
                                          <p:attrName>ppt_h</p:attrName>
                                        </p:attrNameLst>
                                      </p:cBhvr>
                                      <p:tavLst>
                                        <p:tav tm="0">
                                          <p:val>
                                            <p:fltVal val="0"/>
                                          </p:val>
                                        </p:tav>
                                        <p:tav tm="100000">
                                          <p:val>
                                            <p:strVal val="#ppt_h"/>
                                          </p:val>
                                        </p:tav>
                                      </p:tavLst>
                                    </p:anim>
                                    <p:animEffect transition="in" filter="fade">
                                      <p:cBhvr>
                                        <p:cTn id="106"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33" grpId="0" animBg="1"/>
      <p:bldP spid="60" grpId="0" animBg="1"/>
      <p:bldP spid="61" grpId="0" animBg="1"/>
      <p:bldP spid="63" grpId="0"/>
      <p:bldP spid="64" grpId="0"/>
      <p:bldP spid="65" grpId="0"/>
      <p:bldP spid="79" grpId="0"/>
      <p:bldP spid="80" grpId="0"/>
      <p:bldP spid="81" grpId="0"/>
      <p:bldP spid="82" grpId="0"/>
      <p:bldP spid="83" grpId="0"/>
      <p:bldP spid="84" grpId="0"/>
      <p:bldP spid="85" grpId="0"/>
      <p:bldP spid="86" grpId="0"/>
      <p:bldP spid="87" grpId="0"/>
      <p:bldP spid="8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3D85DA8-8816-B67E-FF99-8C9DA037402E}"/>
              </a:ext>
            </a:extLst>
          </p:cNvPr>
          <p:cNvGrpSpPr/>
          <p:nvPr/>
        </p:nvGrpSpPr>
        <p:grpSpPr>
          <a:xfrm>
            <a:off x="11455878" y="582000"/>
            <a:ext cx="595223" cy="5693999"/>
            <a:chOff x="11447251" y="380000"/>
            <a:chExt cx="595223" cy="5693999"/>
          </a:xfrm>
        </p:grpSpPr>
        <p:sp>
          <p:nvSpPr>
            <p:cNvPr id="3" name="Rectangle: Rounded Corners 2">
              <a:extLst>
                <a:ext uri="{FF2B5EF4-FFF2-40B4-BE49-F238E27FC236}">
                  <a16:creationId xmlns:a16="http://schemas.microsoft.com/office/drawing/2014/main" id="{ED5E7EE8-C51A-0682-21DC-FC17A30BB8CD}"/>
                </a:ext>
              </a:extLst>
            </p:cNvPr>
            <p:cNvSpPr/>
            <p:nvPr userDrawn="1"/>
          </p:nvSpPr>
          <p:spPr>
            <a:xfrm rot="5400000">
              <a:off x="11327638" y="49961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14BDD04D-2229-C194-3727-72A12ADCD91E}"/>
                </a:ext>
              </a:extLst>
            </p:cNvPr>
            <p:cNvSpPr/>
            <p:nvPr userDrawn="1"/>
          </p:nvSpPr>
          <p:spPr>
            <a:xfrm rot="5400000">
              <a:off x="11327638" y="147152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Rounded Corners 4">
              <a:extLst>
                <a:ext uri="{FF2B5EF4-FFF2-40B4-BE49-F238E27FC236}">
                  <a16:creationId xmlns:a16="http://schemas.microsoft.com/office/drawing/2014/main" id="{C9A4D072-1F99-C432-4090-FA7EF43BAD83}"/>
                </a:ext>
              </a:extLst>
            </p:cNvPr>
            <p:cNvSpPr/>
            <p:nvPr userDrawn="1"/>
          </p:nvSpPr>
          <p:spPr>
            <a:xfrm rot="5400000">
              <a:off x="11327637" y="244343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A5D84C47-4BB3-0B2A-7E56-81C9793D1AF9}"/>
                </a:ext>
              </a:extLst>
            </p:cNvPr>
            <p:cNvSpPr/>
            <p:nvPr userDrawn="1"/>
          </p:nvSpPr>
          <p:spPr>
            <a:xfrm rot="5400000">
              <a:off x="11327637" y="341534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4D89E068-10A1-2F17-1DFF-14708EF2F9F5}"/>
                </a:ext>
              </a:extLst>
            </p:cNvPr>
            <p:cNvSpPr/>
            <p:nvPr userDrawn="1"/>
          </p:nvSpPr>
          <p:spPr>
            <a:xfrm rot="5400000">
              <a:off x="11327637" y="438725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A5F70B22-F411-4C43-57A2-E324D938D442}"/>
                </a:ext>
              </a:extLst>
            </p:cNvPr>
            <p:cNvSpPr/>
            <p:nvPr userDrawn="1"/>
          </p:nvSpPr>
          <p:spPr>
            <a:xfrm rot="5400000">
              <a:off x="11327637" y="535916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Freeform: Shape 21">
            <a:extLst>
              <a:ext uri="{FF2B5EF4-FFF2-40B4-BE49-F238E27FC236}">
                <a16:creationId xmlns:a16="http://schemas.microsoft.com/office/drawing/2014/main" id="{A1C7A11C-CD6E-633F-6791-EB6E2AD57EC9}"/>
              </a:ext>
            </a:extLst>
          </p:cNvPr>
          <p:cNvSpPr/>
          <p:nvPr/>
        </p:nvSpPr>
        <p:spPr>
          <a:xfrm rot="5400000">
            <a:off x="11598517" y="2970832"/>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3" name="Freeform: Shape 22">
            <a:extLst>
              <a:ext uri="{FF2B5EF4-FFF2-40B4-BE49-F238E27FC236}">
                <a16:creationId xmlns:a16="http://schemas.microsoft.com/office/drawing/2014/main" id="{0D78163E-E797-29B5-8A5F-808334DAAF9F}"/>
              </a:ext>
            </a:extLst>
          </p:cNvPr>
          <p:cNvSpPr/>
          <p:nvPr/>
        </p:nvSpPr>
        <p:spPr>
          <a:xfrm rot="5400000">
            <a:off x="11594609" y="3957747"/>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Freeform: Shape 23">
            <a:extLst>
              <a:ext uri="{FF2B5EF4-FFF2-40B4-BE49-F238E27FC236}">
                <a16:creationId xmlns:a16="http://schemas.microsoft.com/office/drawing/2014/main" id="{2F275DE4-90F0-237C-27BB-A3058FF3F3CD}"/>
              </a:ext>
            </a:extLst>
          </p:cNvPr>
          <p:cNvSpPr/>
          <p:nvPr/>
        </p:nvSpPr>
        <p:spPr>
          <a:xfrm rot="5400000">
            <a:off x="11594609" y="4919990"/>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Shape 24">
            <a:extLst>
              <a:ext uri="{FF2B5EF4-FFF2-40B4-BE49-F238E27FC236}">
                <a16:creationId xmlns:a16="http://schemas.microsoft.com/office/drawing/2014/main" id="{C833FD36-C97D-7061-9068-D4A0B880B180}"/>
              </a:ext>
            </a:extLst>
          </p:cNvPr>
          <p:cNvSpPr/>
          <p:nvPr/>
        </p:nvSpPr>
        <p:spPr>
          <a:xfrm rot="5400000">
            <a:off x="11590701" y="5887449"/>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Shape 8">
            <a:extLst>
              <a:ext uri="{FF2B5EF4-FFF2-40B4-BE49-F238E27FC236}">
                <a16:creationId xmlns:a16="http://schemas.microsoft.com/office/drawing/2014/main" id="{61A7016F-4BD2-E9DD-BC75-5AF0227FD526}"/>
              </a:ext>
            </a:extLst>
          </p:cNvPr>
          <p:cNvSpPr/>
          <p:nvPr/>
        </p:nvSpPr>
        <p:spPr>
          <a:xfrm rot="5400000">
            <a:off x="11590700" y="1030837"/>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Rectangle: Rounded Corners 10">
            <a:extLst>
              <a:ext uri="{FF2B5EF4-FFF2-40B4-BE49-F238E27FC236}">
                <a16:creationId xmlns:a16="http://schemas.microsoft.com/office/drawing/2014/main" id="{2A404CBE-5194-3BF6-BB82-CF02939E2CE9}"/>
              </a:ext>
            </a:extLst>
          </p:cNvPr>
          <p:cNvSpPr/>
          <p:nvPr/>
        </p:nvSpPr>
        <p:spPr>
          <a:xfrm rot="5400000">
            <a:off x="11420087" y="1735776"/>
            <a:ext cx="661845" cy="470718"/>
          </a:xfrm>
          <a:prstGeom prst="roundRect">
            <a:avLst>
              <a:gd name="adj" fmla="val 50000"/>
            </a:avLst>
          </a:pr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34108FAD-359B-EE5D-4695-2B2C514F3946}"/>
              </a:ext>
            </a:extLst>
          </p:cNvPr>
          <p:cNvGrpSpPr/>
          <p:nvPr/>
        </p:nvGrpSpPr>
        <p:grpSpPr>
          <a:xfrm>
            <a:off x="11610587" y="695077"/>
            <a:ext cx="295329" cy="5161826"/>
            <a:chOff x="11610587" y="695077"/>
            <a:chExt cx="295329" cy="5161826"/>
          </a:xfrm>
        </p:grpSpPr>
        <p:pic>
          <p:nvPicPr>
            <p:cNvPr id="13" name="Picture 12">
              <a:extLst>
                <a:ext uri="{FF2B5EF4-FFF2-40B4-BE49-F238E27FC236}">
                  <a16:creationId xmlns:a16="http://schemas.microsoft.com/office/drawing/2014/main" id="{DF4B2AAE-FF35-9889-1417-05B97BB60F0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10587" y="3629151"/>
              <a:ext cx="285804" cy="285804"/>
            </a:xfrm>
            <a:prstGeom prst="rect">
              <a:avLst/>
            </a:prstGeom>
          </p:spPr>
        </p:pic>
        <p:pic>
          <p:nvPicPr>
            <p:cNvPr id="14" name="Picture 13">
              <a:extLst>
                <a:ext uri="{FF2B5EF4-FFF2-40B4-BE49-F238E27FC236}">
                  <a16:creationId xmlns:a16="http://schemas.microsoft.com/office/drawing/2014/main" id="{34C54B19-27F7-91C8-E983-91989867991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610587" y="4601061"/>
              <a:ext cx="285804" cy="285804"/>
            </a:xfrm>
            <a:prstGeom prst="rect">
              <a:avLst/>
            </a:prstGeom>
          </p:spPr>
        </p:pic>
        <p:pic>
          <p:nvPicPr>
            <p:cNvPr id="15" name="Picture 14">
              <a:extLst>
                <a:ext uri="{FF2B5EF4-FFF2-40B4-BE49-F238E27FC236}">
                  <a16:creationId xmlns:a16="http://schemas.microsoft.com/office/drawing/2014/main" id="{A9ABA5D1-1453-878B-52AA-5F65CE0CCE9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612004" y="2660073"/>
              <a:ext cx="282971" cy="282971"/>
            </a:xfrm>
            <a:prstGeom prst="rect">
              <a:avLst/>
            </a:prstGeom>
          </p:spPr>
        </p:pic>
        <p:pic>
          <p:nvPicPr>
            <p:cNvPr id="16" name="Picture 15">
              <a:extLst>
                <a:ext uri="{FF2B5EF4-FFF2-40B4-BE49-F238E27FC236}">
                  <a16:creationId xmlns:a16="http://schemas.microsoft.com/office/drawing/2014/main" id="{8F4D783B-F95A-BA67-0030-1EDF21FCF0A6}"/>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612585" y="1689326"/>
              <a:ext cx="281809" cy="281809"/>
            </a:xfrm>
            <a:prstGeom prst="rect">
              <a:avLst/>
            </a:prstGeom>
          </p:spPr>
        </p:pic>
        <p:pic>
          <p:nvPicPr>
            <p:cNvPr id="17" name="Picture 16">
              <a:extLst>
                <a:ext uri="{FF2B5EF4-FFF2-40B4-BE49-F238E27FC236}">
                  <a16:creationId xmlns:a16="http://schemas.microsoft.com/office/drawing/2014/main" id="{0E9D7177-7E75-2C93-2303-6D36CFDA7B20}"/>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1610587" y="695077"/>
              <a:ext cx="285804" cy="285804"/>
            </a:xfrm>
            <a:prstGeom prst="rect">
              <a:avLst/>
            </a:prstGeom>
          </p:spPr>
        </p:pic>
        <p:pic>
          <p:nvPicPr>
            <p:cNvPr id="18" name="Picture 17">
              <a:extLst>
                <a:ext uri="{FF2B5EF4-FFF2-40B4-BE49-F238E27FC236}">
                  <a16:creationId xmlns:a16="http://schemas.microsoft.com/office/drawing/2014/main" id="{91232085-600F-4648-47A2-EDA9F90633D3}"/>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1620112" y="5571099"/>
              <a:ext cx="285804" cy="285804"/>
            </a:xfrm>
            <a:prstGeom prst="rect">
              <a:avLst/>
            </a:prstGeom>
          </p:spPr>
        </p:pic>
      </p:grpSp>
      <p:cxnSp>
        <p:nvCxnSpPr>
          <p:cNvPr id="20" name="Straight Connector 19">
            <a:extLst>
              <a:ext uri="{FF2B5EF4-FFF2-40B4-BE49-F238E27FC236}">
                <a16:creationId xmlns:a16="http://schemas.microsoft.com/office/drawing/2014/main" id="{19F85D29-CB38-1FED-C2BF-85F4F5E75926}"/>
              </a:ext>
            </a:extLst>
          </p:cNvPr>
          <p:cNvCxnSpPr>
            <a:cxnSpLocks/>
          </p:cNvCxnSpPr>
          <p:nvPr/>
        </p:nvCxnSpPr>
        <p:spPr>
          <a:xfrm>
            <a:off x="11229975" y="481012"/>
            <a:ext cx="0" cy="5972175"/>
          </a:xfrm>
          <a:prstGeom prst="line">
            <a:avLst/>
          </a:prstGeom>
          <a:ln w="9525">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33" name="Rectangle: Rounded Corners 32">
            <a:extLst>
              <a:ext uri="{FF2B5EF4-FFF2-40B4-BE49-F238E27FC236}">
                <a16:creationId xmlns:a16="http://schemas.microsoft.com/office/drawing/2014/main" id="{9F1E2E73-05BF-34A6-ED0C-EC5ACD2AC541}"/>
              </a:ext>
            </a:extLst>
          </p:cNvPr>
          <p:cNvSpPr/>
          <p:nvPr/>
        </p:nvSpPr>
        <p:spPr>
          <a:xfrm>
            <a:off x="123825" y="95250"/>
            <a:ext cx="10949442" cy="6629400"/>
          </a:xfrm>
          <a:prstGeom prst="roundRect">
            <a:avLst>
              <a:gd name="adj" fmla="val 6178"/>
            </a:avLst>
          </a:prstGeom>
          <a:noFill/>
          <a:ln>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0206A452-BC11-F962-1376-F0F296062235}"/>
              </a:ext>
            </a:extLst>
          </p:cNvPr>
          <p:cNvSpPr txBox="1"/>
          <p:nvPr/>
        </p:nvSpPr>
        <p:spPr>
          <a:xfrm>
            <a:off x="11479747" y="1020017"/>
            <a:ext cx="572173"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کلیات</a:t>
            </a:r>
            <a:endParaRPr lang="en-US" sz="1400" dirty="0">
              <a:solidFill>
                <a:schemeClr val="tx1">
                  <a:lumMod val="65000"/>
                  <a:lumOff val="35000"/>
                </a:schemeClr>
              </a:solidFill>
              <a:cs typeface="B Yekan" panose="00000400000000000000" pitchFamily="2" charset="-78"/>
            </a:endParaRPr>
          </a:p>
        </p:txBody>
      </p:sp>
      <p:sp>
        <p:nvSpPr>
          <p:cNvPr id="35" name="TextBox 34">
            <a:extLst>
              <a:ext uri="{FF2B5EF4-FFF2-40B4-BE49-F238E27FC236}">
                <a16:creationId xmlns:a16="http://schemas.microsoft.com/office/drawing/2014/main" id="{B2538C45-06F8-6F5A-0CAD-46727B38BB11}"/>
              </a:ext>
            </a:extLst>
          </p:cNvPr>
          <p:cNvSpPr txBox="1"/>
          <p:nvPr/>
        </p:nvSpPr>
        <p:spPr>
          <a:xfrm>
            <a:off x="11479747" y="1962642"/>
            <a:ext cx="572172"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مبانی</a:t>
            </a:r>
            <a:endParaRPr lang="en-US" sz="1400" dirty="0">
              <a:solidFill>
                <a:schemeClr val="tx1">
                  <a:lumMod val="65000"/>
                  <a:lumOff val="35000"/>
                </a:schemeClr>
              </a:solidFill>
              <a:cs typeface="B Yekan" panose="00000400000000000000" pitchFamily="2" charset="-78"/>
            </a:endParaRPr>
          </a:p>
        </p:txBody>
      </p:sp>
      <p:sp>
        <p:nvSpPr>
          <p:cNvPr id="36" name="TextBox 35">
            <a:extLst>
              <a:ext uri="{FF2B5EF4-FFF2-40B4-BE49-F238E27FC236}">
                <a16:creationId xmlns:a16="http://schemas.microsoft.com/office/drawing/2014/main" id="{710BD233-EBA8-BA33-4576-927EC09EBEDD}"/>
              </a:ext>
            </a:extLst>
          </p:cNvPr>
          <p:cNvSpPr txBox="1"/>
          <p:nvPr/>
        </p:nvSpPr>
        <p:spPr>
          <a:xfrm>
            <a:off x="11479748" y="2949169"/>
            <a:ext cx="572171"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روش</a:t>
            </a:r>
            <a:endParaRPr lang="en-US" sz="1400" dirty="0">
              <a:solidFill>
                <a:schemeClr val="tx1">
                  <a:lumMod val="65000"/>
                  <a:lumOff val="35000"/>
                </a:schemeClr>
              </a:solidFill>
              <a:cs typeface="B Yekan" panose="00000400000000000000" pitchFamily="2" charset="-78"/>
            </a:endParaRPr>
          </a:p>
        </p:txBody>
      </p:sp>
      <p:sp>
        <p:nvSpPr>
          <p:cNvPr id="37" name="TextBox 36">
            <a:extLst>
              <a:ext uri="{FF2B5EF4-FFF2-40B4-BE49-F238E27FC236}">
                <a16:creationId xmlns:a16="http://schemas.microsoft.com/office/drawing/2014/main" id="{AAA4C968-177D-FFC2-FADE-F4DE0CA7B4B4}"/>
              </a:ext>
            </a:extLst>
          </p:cNvPr>
          <p:cNvSpPr txBox="1"/>
          <p:nvPr/>
        </p:nvSpPr>
        <p:spPr>
          <a:xfrm>
            <a:off x="11479748" y="3922458"/>
            <a:ext cx="572171"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تجزیه</a:t>
            </a:r>
            <a:endParaRPr lang="en-US" sz="1400" dirty="0">
              <a:solidFill>
                <a:schemeClr val="tx1">
                  <a:lumMod val="65000"/>
                  <a:lumOff val="35000"/>
                </a:schemeClr>
              </a:solidFill>
              <a:cs typeface="B Yekan" panose="00000400000000000000" pitchFamily="2" charset="-78"/>
            </a:endParaRPr>
          </a:p>
        </p:txBody>
      </p:sp>
      <p:sp>
        <p:nvSpPr>
          <p:cNvPr id="38" name="TextBox 37">
            <a:extLst>
              <a:ext uri="{FF2B5EF4-FFF2-40B4-BE49-F238E27FC236}">
                <a16:creationId xmlns:a16="http://schemas.microsoft.com/office/drawing/2014/main" id="{25EBC104-2BD2-F30B-CFDF-B472FDC292A0}"/>
              </a:ext>
            </a:extLst>
          </p:cNvPr>
          <p:cNvSpPr txBox="1"/>
          <p:nvPr/>
        </p:nvSpPr>
        <p:spPr>
          <a:xfrm>
            <a:off x="11526182" y="4894368"/>
            <a:ext cx="479303"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بحث</a:t>
            </a:r>
            <a:endParaRPr lang="en-US" sz="1400" dirty="0">
              <a:solidFill>
                <a:schemeClr val="tx1">
                  <a:lumMod val="65000"/>
                  <a:lumOff val="35000"/>
                </a:schemeClr>
              </a:solidFill>
              <a:cs typeface="B Yekan" panose="00000400000000000000" pitchFamily="2" charset="-78"/>
            </a:endParaRPr>
          </a:p>
        </p:txBody>
      </p:sp>
      <p:sp>
        <p:nvSpPr>
          <p:cNvPr id="39" name="TextBox 38">
            <a:extLst>
              <a:ext uri="{FF2B5EF4-FFF2-40B4-BE49-F238E27FC236}">
                <a16:creationId xmlns:a16="http://schemas.microsoft.com/office/drawing/2014/main" id="{84BDF1C9-33EB-0C1C-0ACC-9125ABA58D7C}"/>
              </a:ext>
            </a:extLst>
          </p:cNvPr>
          <p:cNvSpPr txBox="1"/>
          <p:nvPr/>
        </p:nvSpPr>
        <p:spPr>
          <a:xfrm>
            <a:off x="11499788" y="5866278"/>
            <a:ext cx="532090"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منابع</a:t>
            </a:r>
            <a:endParaRPr lang="en-US" sz="1400" dirty="0">
              <a:solidFill>
                <a:schemeClr val="tx1">
                  <a:lumMod val="65000"/>
                  <a:lumOff val="35000"/>
                </a:schemeClr>
              </a:solidFill>
              <a:cs typeface="B Yekan" panose="00000400000000000000" pitchFamily="2" charset="-78"/>
            </a:endParaRPr>
          </a:p>
        </p:txBody>
      </p:sp>
      <p:sp>
        <p:nvSpPr>
          <p:cNvPr id="40" name="Rectangle: Rounded Corners 39">
            <a:extLst>
              <a:ext uri="{FF2B5EF4-FFF2-40B4-BE49-F238E27FC236}">
                <a16:creationId xmlns:a16="http://schemas.microsoft.com/office/drawing/2014/main" id="{327C8FBA-FC68-8FA3-0F85-837A2BDA6D69}"/>
              </a:ext>
            </a:extLst>
          </p:cNvPr>
          <p:cNvSpPr/>
          <p:nvPr/>
        </p:nvSpPr>
        <p:spPr>
          <a:xfrm rot="10800000">
            <a:off x="11570639" y="72981"/>
            <a:ext cx="390388" cy="403087"/>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t>ر</a:t>
            </a:r>
            <a:endParaRPr lang="en-US" dirty="0"/>
          </a:p>
        </p:txBody>
      </p:sp>
      <p:sp>
        <p:nvSpPr>
          <p:cNvPr id="41" name="Rectangle: Rounded Corners 40">
            <a:extLst>
              <a:ext uri="{FF2B5EF4-FFF2-40B4-BE49-F238E27FC236}">
                <a16:creationId xmlns:a16="http://schemas.microsoft.com/office/drawing/2014/main" id="{C01D29DC-3D87-D9F0-78BB-5A9650341952}"/>
              </a:ext>
            </a:extLst>
          </p:cNvPr>
          <p:cNvSpPr/>
          <p:nvPr/>
        </p:nvSpPr>
        <p:spPr>
          <a:xfrm rot="10800000">
            <a:off x="11562200" y="6386965"/>
            <a:ext cx="390388" cy="403087"/>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Freeform: Shape 41">
            <a:extLst>
              <a:ext uri="{FF2B5EF4-FFF2-40B4-BE49-F238E27FC236}">
                <a16:creationId xmlns:a16="http://schemas.microsoft.com/office/drawing/2014/main" id="{066AA828-D325-E3F3-8826-2FA3CA88491A}"/>
              </a:ext>
            </a:extLst>
          </p:cNvPr>
          <p:cNvSpPr/>
          <p:nvPr/>
        </p:nvSpPr>
        <p:spPr>
          <a:xfrm rot="5400000">
            <a:off x="11669929" y="213109"/>
            <a:ext cx="215835" cy="315469"/>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3" name="Freeform: Shape 42">
            <a:extLst>
              <a:ext uri="{FF2B5EF4-FFF2-40B4-BE49-F238E27FC236}">
                <a16:creationId xmlns:a16="http://schemas.microsoft.com/office/drawing/2014/main" id="{0FCC1B0B-475E-62AA-289A-75FE5C682846}"/>
              </a:ext>
            </a:extLst>
          </p:cNvPr>
          <p:cNvSpPr/>
          <p:nvPr/>
        </p:nvSpPr>
        <p:spPr>
          <a:xfrm rot="5400000">
            <a:off x="11657915" y="6529143"/>
            <a:ext cx="215835" cy="315469"/>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5" name="Picture 44">
            <a:hlinkClick r:id="" action="ppaction://hlinkshowjump?jump=firstslide"/>
            <a:extLst>
              <a:ext uri="{FF2B5EF4-FFF2-40B4-BE49-F238E27FC236}">
                <a16:creationId xmlns:a16="http://schemas.microsoft.com/office/drawing/2014/main" id="{18086F03-4E0B-4540-7573-EBD42DE02F0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604485" y="113967"/>
            <a:ext cx="319265" cy="319265"/>
          </a:xfrm>
          <a:prstGeom prst="rect">
            <a:avLst/>
          </a:prstGeom>
        </p:spPr>
      </p:pic>
      <p:sp>
        <p:nvSpPr>
          <p:cNvPr id="19" name="TextBox 18">
            <a:extLst>
              <a:ext uri="{FF2B5EF4-FFF2-40B4-BE49-F238E27FC236}">
                <a16:creationId xmlns:a16="http://schemas.microsoft.com/office/drawing/2014/main" id="{435C7DA1-BF6B-C2C1-0180-A0454704271B}"/>
              </a:ext>
            </a:extLst>
          </p:cNvPr>
          <p:cNvSpPr txBox="1"/>
          <p:nvPr/>
        </p:nvSpPr>
        <p:spPr>
          <a:xfrm>
            <a:off x="11530236" y="6388859"/>
            <a:ext cx="467762" cy="338554"/>
          </a:xfrm>
          <a:prstGeom prst="rect">
            <a:avLst/>
          </a:prstGeom>
          <a:noFill/>
        </p:spPr>
        <p:txBody>
          <a:bodyPr wrap="square" rtlCol="0">
            <a:spAutoFit/>
          </a:bodyPr>
          <a:lstStyle/>
          <a:p>
            <a:pPr algn="ctr"/>
            <a:r>
              <a:rPr lang="fa-IR" sz="1600" dirty="0">
                <a:solidFill>
                  <a:schemeClr val="tx1">
                    <a:lumMod val="65000"/>
                    <a:lumOff val="35000"/>
                  </a:schemeClr>
                </a:solidFill>
                <a:cs typeface="B Yekan" panose="00000400000000000000" pitchFamily="2" charset="-78"/>
              </a:rPr>
              <a:t>5</a:t>
            </a:r>
            <a:endParaRPr lang="en-US" sz="1600" dirty="0">
              <a:solidFill>
                <a:schemeClr val="tx1">
                  <a:lumMod val="65000"/>
                  <a:lumOff val="35000"/>
                </a:schemeClr>
              </a:solidFill>
              <a:cs typeface="B Yekan" panose="00000400000000000000" pitchFamily="2" charset="-78"/>
            </a:endParaRPr>
          </a:p>
        </p:txBody>
      </p:sp>
      <p:sp>
        <p:nvSpPr>
          <p:cNvPr id="21" name="Oval 20">
            <a:extLst>
              <a:ext uri="{FF2B5EF4-FFF2-40B4-BE49-F238E27FC236}">
                <a16:creationId xmlns:a16="http://schemas.microsoft.com/office/drawing/2014/main" id="{6865AA7C-4614-3E36-AA09-127912E37333}"/>
              </a:ext>
            </a:extLst>
          </p:cNvPr>
          <p:cNvSpPr/>
          <p:nvPr/>
        </p:nvSpPr>
        <p:spPr>
          <a:xfrm>
            <a:off x="11124777" y="1865938"/>
            <a:ext cx="210393" cy="210393"/>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B8AE8920-EFE4-AA3A-C04C-A9C291FD6664}"/>
              </a:ext>
            </a:extLst>
          </p:cNvPr>
          <p:cNvSpPr txBox="1"/>
          <p:nvPr/>
        </p:nvSpPr>
        <p:spPr>
          <a:xfrm>
            <a:off x="295609" y="1020017"/>
            <a:ext cx="10606746" cy="5640006"/>
          </a:xfrm>
          <a:prstGeom prst="rect">
            <a:avLst/>
          </a:prstGeom>
          <a:noFill/>
        </p:spPr>
        <p:txBody>
          <a:bodyPr wrap="square">
            <a:spAutoFit/>
          </a:bodyPr>
          <a:lstStyle/>
          <a:p>
            <a:pPr algn="justLow" rtl="1">
              <a:lnSpc>
                <a:spcPct val="20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a:t>
            </a:r>
            <a:r>
              <a:rPr lang="fa-IR" sz="1400" b="1" dirty="0">
                <a:latin typeface="Kalameh" pitchFamily="2" charset="-78"/>
                <a:cs typeface="B Nazanin" panose="00000400000000000000" pitchFamily="2" charset="-78"/>
              </a:rPr>
              <a:t>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a:t>
            </a:r>
            <a:r>
              <a:rPr lang="fa-IR" sz="1400" b="1" dirty="0">
                <a:latin typeface="Kalameh" pitchFamily="2" charset="-78"/>
                <a:cs typeface="B Nazanin" panose="00000400000000000000" pitchFamily="2" charset="-78"/>
              </a:rPr>
              <a:t>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400" dirty="0"/>
          </a:p>
        </p:txBody>
      </p:sp>
      <p:sp>
        <p:nvSpPr>
          <p:cNvPr id="26" name="Rectangle: Rounded Corners 25">
            <a:extLst>
              <a:ext uri="{FF2B5EF4-FFF2-40B4-BE49-F238E27FC236}">
                <a16:creationId xmlns:a16="http://schemas.microsoft.com/office/drawing/2014/main" id="{074A6970-8FCE-592E-643D-092FFEC41655}"/>
              </a:ext>
            </a:extLst>
          </p:cNvPr>
          <p:cNvSpPr/>
          <p:nvPr/>
        </p:nvSpPr>
        <p:spPr>
          <a:xfrm>
            <a:off x="8974318" y="318402"/>
            <a:ext cx="1970917" cy="596418"/>
          </a:xfrm>
          <a:prstGeom prst="roundRect">
            <a:avLst>
              <a:gd name="adj" fmla="val 50000"/>
            </a:avLst>
          </a:pr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41A85597-22BA-8EFE-B3EE-10D064A1339F}"/>
              </a:ext>
            </a:extLst>
          </p:cNvPr>
          <p:cNvSpPr txBox="1"/>
          <p:nvPr/>
        </p:nvSpPr>
        <p:spPr>
          <a:xfrm>
            <a:off x="8487556" y="656254"/>
            <a:ext cx="2468644" cy="307777"/>
          </a:xfrm>
          <a:prstGeom prst="rect">
            <a:avLst/>
          </a:prstGeom>
          <a:noFill/>
          <a:ln>
            <a:noFill/>
          </a:ln>
        </p:spPr>
        <p:txBody>
          <a:bodyPr wrap="square" rtlCol="0">
            <a:spAutoFit/>
          </a:bodyPr>
          <a:lstStyle/>
          <a:p>
            <a:r>
              <a:rPr lang="fa-IR" sz="1400" dirty="0">
                <a:solidFill>
                  <a:schemeClr val="tx1">
                    <a:lumMod val="65000"/>
                    <a:lumOff val="35000"/>
                  </a:schemeClr>
                </a:solidFill>
                <a:cs typeface="B Titr" panose="00000700000000000000" pitchFamily="2" charset="-78"/>
              </a:rPr>
              <a:t>زیر عنـوان اصلــی را وارد کـنید</a:t>
            </a:r>
            <a:endParaRPr lang="en-US" sz="1400" dirty="0">
              <a:solidFill>
                <a:schemeClr val="tx1">
                  <a:lumMod val="65000"/>
                  <a:lumOff val="35000"/>
                </a:schemeClr>
              </a:solidFill>
              <a:cs typeface="B Titr" panose="00000700000000000000" pitchFamily="2" charset="-78"/>
            </a:endParaRPr>
          </a:p>
        </p:txBody>
      </p:sp>
      <p:sp>
        <p:nvSpPr>
          <p:cNvPr id="28" name="TextBox 27">
            <a:extLst>
              <a:ext uri="{FF2B5EF4-FFF2-40B4-BE49-F238E27FC236}">
                <a16:creationId xmlns:a16="http://schemas.microsoft.com/office/drawing/2014/main" id="{2C6A9080-9F98-6DA5-ACCA-02115FCD3BEB}"/>
              </a:ext>
            </a:extLst>
          </p:cNvPr>
          <p:cNvSpPr txBox="1"/>
          <p:nvPr/>
        </p:nvSpPr>
        <p:spPr>
          <a:xfrm>
            <a:off x="9231563" y="266726"/>
            <a:ext cx="1725503" cy="369332"/>
          </a:xfrm>
          <a:prstGeom prst="rect">
            <a:avLst/>
          </a:prstGeom>
          <a:noFill/>
        </p:spPr>
        <p:txBody>
          <a:bodyPr wrap="square" rtlCol="0">
            <a:spAutoFit/>
          </a:bodyPr>
          <a:lstStyle/>
          <a:p>
            <a:pPr algn="ctr" rtl="1"/>
            <a:r>
              <a:rPr lang="fa-IR" dirty="0">
                <a:cs typeface="B Titr" panose="00000700000000000000" pitchFamily="2" charset="-78"/>
              </a:rPr>
              <a:t>تیتر عنوان موضوع</a:t>
            </a:r>
            <a:endParaRPr lang="en-US" dirty="0">
              <a:cs typeface="B Titr" panose="00000700000000000000" pitchFamily="2" charset="-78"/>
            </a:endParaRPr>
          </a:p>
        </p:txBody>
      </p:sp>
    </p:spTree>
    <p:extLst>
      <p:ext uri="{BB962C8B-B14F-4D97-AF65-F5344CB8AC3E}">
        <p14:creationId xmlns:p14="http://schemas.microsoft.com/office/powerpoint/2010/main" val="4112316583"/>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randombar(horizontal)">
                                      <p:cBhvr>
                                        <p:cTn id="7" dur="500"/>
                                        <p:tgtEl>
                                          <p:spTgt spid="28"/>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randombar(horizontal)">
                                      <p:cBhvr>
                                        <p:cTn id="10" dur="500"/>
                                        <p:tgtEl>
                                          <p:spTgt spid="27"/>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2"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right)">
                                      <p:cBhvr>
                                        <p:cTn id="1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7" grpId="0"/>
      <p:bldP spid="2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3D85DA8-8816-B67E-FF99-8C9DA037402E}"/>
              </a:ext>
            </a:extLst>
          </p:cNvPr>
          <p:cNvGrpSpPr/>
          <p:nvPr/>
        </p:nvGrpSpPr>
        <p:grpSpPr>
          <a:xfrm>
            <a:off x="11455878" y="582000"/>
            <a:ext cx="595223" cy="5693999"/>
            <a:chOff x="11447251" y="380000"/>
            <a:chExt cx="595223" cy="5693999"/>
          </a:xfrm>
        </p:grpSpPr>
        <p:sp>
          <p:nvSpPr>
            <p:cNvPr id="3" name="Rectangle: Rounded Corners 2">
              <a:extLst>
                <a:ext uri="{FF2B5EF4-FFF2-40B4-BE49-F238E27FC236}">
                  <a16:creationId xmlns:a16="http://schemas.microsoft.com/office/drawing/2014/main" id="{ED5E7EE8-C51A-0682-21DC-FC17A30BB8CD}"/>
                </a:ext>
              </a:extLst>
            </p:cNvPr>
            <p:cNvSpPr/>
            <p:nvPr userDrawn="1"/>
          </p:nvSpPr>
          <p:spPr>
            <a:xfrm rot="5400000">
              <a:off x="11327638" y="49961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14BDD04D-2229-C194-3727-72A12ADCD91E}"/>
                </a:ext>
              </a:extLst>
            </p:cNvPr>
            <p:cNvSpPr/>
            <p:nvPr userDrawn="1"/>
          </p:nvSpPr>
          <p:spPr>
            <a:xfrm rot="5400000">
              <a:off x="11327638" y="147152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Rounded Corners 4">
              <a:extLst>
                <a:ext uri="{FF2B5EF4-FFF2-40B4-BE49-F238E27FC236}">
                  <a16:creationId xmlns:a16="http://schemas.microsoft.com/office/drawing/2014/main" id="{C9A4D072-1F99-C432-4090-FA7EF43BAD83}"/>
                </a:ext>
              </a:extLst>
            </p:cNvPr>
            <p:cNvSpPr/>
            <p:nvPr userDrawn="1"/>
          </p:nvSpPr>
          <p:spPr>
            <a:xfrm rot="5400000">
              <a:off x="11327637" y="244343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A5D84C47-4BB3-0B2A-7E56-81C9793D1AF9}"/>
                </a:ext>
              </a:extLst>
            </p:cNvPr>
            <p:cNvSpPr/>
            <p:nvPr userDrawn="1"/>
          </p:nvSpPr>
          <p:spPr>
            <a:xfrm rot="5400000">
              <a:off x="11327637" y="341534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4D89E068-10A1-2F17-1DFF-14708EF2F9F5}"/>
                </a:ext>
              </a:extLst>
            </p:cNvPr>
            <p:cNvSpPr/>
            <p:nvPr userDrawn="1"/>
          </p:nvSpPr>
          <p:spPr>
            <a:xfrm rot="5400000">
              <a:off x="11327637" y="438725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A5F70B22-F411-4C43-57A2-E324D938D442}"/>
                </a:ext>
              </a:extLst>
            </p:cNvPr>
            <p:cNvSpPr/>
            <p:nvPr userDrawn="1"/>
          </p:nvSpPr>
          <p:spPr>
            <a:xfrm rot="5400000">
              <a:off x="11327637" y="535916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Freeform: Shape 21">
            <a:extLst>
              <a:ext uri="{FF2B5EF4-FFF2-40B4-BE49-F238E27FC236}">
                <a16:creationId xmlns:a16="http://schemas.microsoft.com/office/drawing/2014/main" id="{A1C7A11C-CD6E-633F-6791-EB6E2AD57EC9}"/>
              </a:ext>
            </a:extLst>
          </p:cNvPr>
          <p:cNvSpPr/>
          <p:nvPr/>
        </p:nvSpPr>
        <p:spPr>
          <a:xfrm rot="5400000">
            <a:off x="11598517" y="2970832"/>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3" name="Freeform: Shape 22">
            <a:extLst>
              <a:ext uri="{FF2B5EF4-FFF2-40B4-BE49-F238E27FC236}">
                <a16:creationId xmlns:a16="http://schemas.microsoft.com/office/drawing/2014/main" id="{0D78163E-E797-29B5-8A5F-808334DAAF9F}"/>
              </a:ext>
            </a:extLst>
          </p:cNvPr>
          <p:cNvSpPr/>
          <p:nvPr/>
        </p:nvSpPr>
        <p:spPr>
          <a:xfrm rot="5400000">
            <a:off x="11594609" y="3957747"/>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Freeform: Shape 23">
            <a:extLst>
              <a:ext uri="{FF2B5EF4-FFF2-40B4-BE49-F238E27FC236}">
                <a16:creationId xmlns:a16="http://schemas.microsoft.com/office/drawing/2014/main" id="{2F275DE4-90F0-237C-27BB-A3058FF3F3CD}"/>
              </a:ext>
            </a:extLst>
          </p:cNvPr>
          <p:cNvSpPr/>
          <p:nvPr/>
        </p:nvSpPr>
        <p:spPr>
          <a:xfrm rot="5400000">
            <a:off x="11594609" y="4919990"/>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Shape 24">
            <a:extLst>
              <a:ext uri="{FF2B5EF4-FFF2-40B4-BE49-F238E27FC236}">
                <a16:creationId xmlns:a16="http://schemas.microsoft.com/office/drawing/2014/main" id="{C833FD36-C97D-7061-9068-D4A0B880B180}"/>
              </a:ext>
            </a:extLst>
          </p:cNvPr>
          <p:cNvSpPr/>
          <p:nvPr/>
        </p:nvSpPr>
        <p:spPr>
          <a:xfrm rot="5400000">
            <a:off x="11590701" y="5887449"/>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Shape 8">
            <a:extLst>
              <a:ext uri="{FF2B5EF4-FFF2-40B4-BE49-F238E27FC236}">
                <a16:creationId xmlns:a16="http://schemas.microsoft.com/office/drawing/2014/main" id="{61A7016F-4BD2-E9DD-BC75-5AF0227FD526}"/>
              </a:ext>
            </a:extLst>
          </p:cNvPr>
          <p:cNvSpPr/>
          <p:nvPr/>
        </p:nvSpPr>
        <p:spPr>
          <a:xfrm rot="5400000">
            <a:off x="11590700" y="1030837"/>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Rectangle: Rounded Corners 10">
            <a:extLst>
              <a:ext uri="{FF2B5EF4-FFF2-40B4-BE49-F238E27FC236}">
                <a16:creationId xmlns:a16="http://schemas.microsoft.com/office/drawing/2014/main" id="{2A404CBE-5194-3BF6-BB82-CF02939E2CE9}"/>
              </a:ext>
            </a:extLst>
          </p:cNvPr>
          <p:cNvSpPr/>
          <p:nvPr/>
        </p:nvSpPr>
        <p:spPr>
          <a:xfrm rot="5400000">
            <a:off x="11420087" y="1735776"/>
            <a:ext cx="661845" cy="470718"/>
          </a:xfrm>
          <a:prstGeom prst="roundRect">
            <a:avLst>
              <a:gd name="adj" fmla="val 50000"/>
            </a:avLst>
          </a:pr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34108FAD-359B-EE5D-4695-2B2C514F3946}"/>
              </a:ext>
            </a:extLst>
          </p:cNvPr>
          <p:cNvGrpSpPr/>
          <p:nvPr/>
        </p:nvGrpSpPr>
        <p:grpSpPr>
          <a:xfrm>
            <a:off x="11610587" y="695077"/>
            <a:ext cx="295329" cy="5161826"/>
            <a:chOff x="11610587" y="695077"/>
            <a:chExt cx="295329" cy="5161826"/>
          </a:xfrm>
        </p:grpSpPr>
        <p:pic>
          <p:nvPicPr>
            <p:cNvPr id="13" name="Picture 12">
              <a:extLst>
                <a:ext uri="{FF2B5EF4-FFF2-40B4-BE49-F238E27FC236}">
                  <a16:creationId xmlns:a16="http://schemas.microsoft.com/office/drawing/2014/main" id="{DF4B2AAE-FF35-9889-1417-05B97BB60F0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10587" y="3629151"/>
              <a:ext cx="285804" cy="285804"/>
            </a:xfrm>
            <a:prstGeom prst="rect">
              <a:avLst/>
            </a:prstGeom>
          </p:spPr>
        </p:pic>
        <p:pic>
          <p:nvPicPr>
            <p:cNvPr id="14" name="Picture 13">
              <a:extLst>
                <a:ext uri="{FF2B5EF4-FFF2-40B4-BE49-F238E27FC236}">
                  <a16:creationId xmlns:a16="http://schemas.microsoft.com/office/drawing/2014/main" id="{34C54B19-27F7-91C8-E983-91989867991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610587" y="4601061"/>
              <a:ext cx="285804" cy="285804"/>
            </a:xfrm>
            <a:prstGeom prst="rect">
              <a:avLst/>
            </a:prstGeom>
          </p:spPr>
        </p:pic>
        <p:pic>
          <p:nvPicPr>
            <p:cNvPr id="15" name="Picture 14">
              <a:extLst>
                <a:ext uri="{FF2B5EF4-FFF2-40B4-BE49-F238E27FC236}">
                  <a16:creationId xmlns:a16="http://schemas.microsoft.com/office/drawing/2014/main" id="{A9ABA5D1-1453-878B-52AA-5F65CE0CCE9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612004" y="2660073"/>
              <a:ext cx="282971" cy="282971"/>
            </a:xfrm>
            <a:prstGeom prst="rect">
              <a:avLst/>
            </a:prstGeom>
          </p:spPr>
        </p:pic>
        <p:pic>
          <p:nvPicPr>
            <p:cNvPr id="16" name="Picture 15">
              <a:extLst>
                <a:ext uri="{FF2B5EF4-FFF2-40B4-BE49-F238E27FC236}">
                  <a16:creationId xmlns:a16="http://schemas.microsoft.com/office/drawing/2014/main" id="{8F4D783B-F95A-BA67-0030-1EDF21FCF0A6}"/>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612585" y="1689326"/>
              <a:ext cx="281809" cy="281809"/>
            </a:xfrm>
            <a:prstGeom prst="rect">
              <a:avLst/>
            </a:prstGeom>
          </p:spPr>
        </p:pic>
        <p:pic>
          <p:nvPicPr>
            <p:cNvPr id="17" name="Picture 16">
              <a:extLst>
                <a:ext uri="{FF2B5EF4-FFF2-40B4-BE49-F238E27FC236}">
                  <a16:creationId xmlns:a16="http://schemas.microsoft.com/office/drawing/2014/main" id="{0E9D7177-7E75-2C93-2303-6D36CFDA7B20}"/>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1610587" y="695077"/>
              <a:ext cx="285804" cy="285804"/>
            </a:xfrm>
            <a:prstGeom prst="rect">
              <a:avLst/>
            </a:prstGeom>
          </p:spPr>
        </p:pic>
        <p:pic>
          <p:nvPicPr>
            <p:cNvPr id="18" name="Picture 17">
              <a:extLst>
                <a:ext uri="{FF2B5EF4-FFF2-40B4-BE49-F238E27FC236}">
                  <a16:creationId xmlns:a16="http://schemas.microsoft.com/office/drawing/2014/main" id="{91232085-600F-4648-47A2-EDA9F90633D3}"/>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1620112" y="5571099"/>
              <a:ext cx="285804" cy="285804"/>
            </a:xfrm>
            <a:prstGeom prst="rect">
              <a:avLst/>
            </a:prstGeom>
          </p:spPr>
        </p:pic>
      </p:grpSp>
      <p:cxnSp>
        <p:nvCxnSpPr>
          <p:cNvPr id="20" name="Straight Connector 19">
            <a:extLst>
              <a:ext uri="{FF2B5EF4-FFF2-40B4-BE49-F238E27FC236}">
                <a16:creationId xmlns:a16="http://schemas.microsoft.com/office/drawing/2014/main" id="{19F85D29-CB38-1FED-C2BF-85F4F5E75926}"/>
              </a:ext>
            </a:extLst>
          </p:cNvPr>
          <p:cNvCxnSpPr>
            <a:cxnSpLocks/>
          </p:cNvCxnSpPr>
          <p:nvPr/>
        </p:nvCxnSpPr>
        <p:spPr>
          <a:xfrm>
            <a:off x="11229975" y="481012"/>
            <a:ext cx="0" cy="5972175"/>
          </a:xfrm>
          <a:prstGeom prst="line">
            <a:avLst/>
          </a:prstGeom>
          <a:ln w="9525">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33" name="Rectangle: Rounded Corners 32">
            <a:extLst>
              <a:ext uri="{FF2B5EF4-FFF2-40B4-BE49-F238E27FC236}">
                <a16:creationId xmlns:a16="http://schemas.microsoft.com/office/drawing/2014/main" id="{9F1E2E73-05BF-34A6-ED0C-EC5ACD2AC541}"/>
              </a:ext>
            </a:extLst>
          </p:cNvPr>
          <p:cNvSpPr/>
          <p:nvPr/>
        </p:nvSpPr>
        <p:spPr>
          <a:xfrm>
            <a:off x="123825" y="95250"/>
            <a:ext cx="10949442" cy="6629400"/>
          </a:xfrm>
          <a:prstGeom prst="roundRect">
            <a:avLst>
              <a:gd name="adj" fmla="val 6178"/>
            </a:avLst>
          </a:prstGeom>
          <a:noFill/>
          <a:ln>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0206A452-BC11-F962-1376-F0F296062235}"/>
              </a:ext>
            </a:extLst>
          </p:cNvPr>
          <p:cNvSpPr txBox="1"/>
          <p:nvPr/>
        </p:nvSpPr>
        <p:spPr>
          <a:xfrm>
            <a:off x="11479747" y="1020017"/>
            <a:ext cx="572173"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کلیات</a:t>
            </a:r>
            <a:endParaRPr lang="en-US" sz="1400" dirty="0">
              <a:solidFill>
                <a:schemeClr val="tx1">
                  <a:lumMod val="65000"/>
                  <a:lumOff val="35000"/>
                </a:schemeClr>
              </a:solidFill>
              <a:cs typeface="B Yekan" panose="00000400000000000000" pitchFamily="2" charset="-78"/>
            </a:endParaRPr>
          </a:p>
        </p:txBody>
      </p:sp>
      <p:sp>
        <p:nvSpPr>
          <p:cNvPr id="35" name="TextBox 34">
            <a:extLst>
              <a:ext uri="{FF2B5EF4-FFF2-40B4-BE49-F238E27FC236}">
                <a16:creationId xmlns:a16="http://schemas.microsoft.com/office/drawing/2014/main" id="{B2538C45-06F8-6F5A-0CAD-46727B38BB11}"/>
              </a:ext>
            </a:extLst>
          </p:cNvPr>
          <p:cNvSpPr txBox="1"/>
          <p:nvPr/>
        </p:nvSpPr>
        <p:spPr>
          <a:xfrm>
            <a:off x="11479747" y="1962642"/>
            <a:ext cx="572172"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مبانی</a:t>
            </a:r>
            <a:endParaRPr lang="en-US" sz="1400" dirty="0">
              <a:solidFill>
                <a:schemeClr val="tx1">
                  <a:lumMod val="65000"/>
                  <a:lumOff val="35000"/>
                </a:schemeClr>
              </a:solidFill>
              <a:cs typeface="B Yekan" panose="00000400000000000000" pitchFamily="2" charset="-78"/>
            </a:endParaRPr>
          </a:p>
        </p:txBody>
      </p:sp>
      <p:sp>
        <p:nvSpPr>
          <p:cNvPr id="36" name="TextBox 35">
            <a:extLst>
              <a:ext uri="{FF2B5EF4-FFF2-40B4-BE49-F238E27FC236}">
                <a16:creationId xmlns:a16="http://schemas.microsoft.com/office/drawing/2014/main" id="{710BD233-EBA8-BA33-4576-927EC09EBEDD}"/>
              </a:ext>
            </a:extLst>
          </p:cNvPr>
          <p:cNvSpPr txBox="1"/>
          <p:nvPr/>
        </p:nvSpPr>
        <p:spPr>
          <a:xfrm>
            <a:off x="11479748" y="2949169"/>
            <a:ext cx="572171"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روش</a:t>
            </a:r>
            <a:endParaRPr lang="en-US" sz="1400" dirty="0">
              <a:solidFill>
                <a:schemeClr val="tx1">
                  <a:lumMod val="65000"/>
                  <a:lumOff val="35000"/>
                </a:schemeClr>
              </a:solidFill>
              <a:cs typeface="B Yekan" panose="00000400000000000000" pitchFamily="2" charset="-78"/>
            </a:endParaRPr>
          </a:p>
        </p:txBody>
      </p:sp>
      <p:sp>
        <p:nvSpPr>
          <p:cNvPr id="37" name="TextBox 36">
            <a:extLst>
              <a:ext uri="{FF2B5EF4-FFF2-40B4-BE49-F238E27FC236}">
                <a16:creationId xmlns:a16="http://schemas.microsoft.com/office/drawing/2014/main" id="{AAA4C968-177D-FFC2-FADE-F4DE0CA7B4B4}"/>
              </a:ext>
            </a:extLst>
          </p:cNvPr>
          <p:cNvSpPr txBox="1"/>
          <p:nvPr/>
        </p:nvSpPr>
        <p:spPr>
          <a:xfrm>
            <a:off x="11479748" y="3922458"/>
            <a:ext cx="572171"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تجزیه</a:t>
            </a:r>
            <a:endParaRPr lang="en-US" sz="1400" dirty="0">
              <a:solidFill>
                <a:schemeClr val="tx1">
                  <a:lumMod val="65000"/>
                  <a:lumOff val="35000"/>
                </a:schemeClr>
              </a:solidFill>
              <a:cs typeface="B Yekan" panose="00000400000000000000" pitchFamily="2" charset="-78"/>
            </a:endParaRPr>
          </a:p>
        </p:txBody>
      </p:sp>
      <p:sp>
        <p:nvSpPr>
          <p:cNvPr id="38" name="TextBox 37">
            <a:extLst>
              <a:ext uri="{FF2B5EF4-FFF2-40B4-BE49-F238E27FC236}">
                <a16:creationId xmlns:a16="http://schemas.microsoft.com/office/drawing/2014/main" id="{25EBC104-2BD2-F30B-CFDF-B472FDC292A0}"/>
              </a:ext>
            </a:extLst>
          </p:cNvPr>
          <p:cNvSpPr txBox="1"/>
          <p:nvPr/>
        </p:nvSpPr>
        <p:spPr>
          <a:xfrm>
            <a:off x="11526182" y="4894368"/>
            <a:ext cx="479303"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بحث</a:t>
            </a:r>
            <a:endParaRPr lang="en-US" sz="1400" dirty="0">
              <a:solidFill>
                <a:schemeClr val="tx1">
                  <a:lumMod val="65000"/>
                  <a:lumOff val="35000"/>
                </a:schemeClr>
              </a:solidFill>
              <a:cs typeface="B Yekan" panose="00000400000000000000" pitchFamily="2" charset="-78"/>
            </a:endParaRPr>
          </a:p>
        </p:txBody>
      </p:sp>
      <p:sp>
        <p:nvSpPr>
          <p:cNvPr id="39" name="TextBox 38">
            <a:extLst>
              <a:ext uri="{FF2B5EF4-FFF2-40B4-BE49-F238E27FC236}">
                <a16:creationId xmlns:a16="http://schemas.microsoft.com/office/drawing/2014/main" id="{84BDF1C9-33EB-0C1C-0ACC-9125ABA58D7C}"/>
              </a:ext>
            </a:extLst>
          </p:cNvPr>
          <p:cNvSpPr txBox="1"/>
          <p:nvPr/>
        </p:nvSpPr>
        <p:spPr>
          <a:xfrm>
            <a:off x="11499788" y="5866278"/>
            <a:ext cx="532090"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منابع</a:t>
            </a:r>
            <a:endParaRPr lang="en-US" sz="1400" dirty="0">
              <a:solidFill>
                <a:schemeClr val="tx1">
                  <a:lumMod val="65000"/>
                  <a:lumOff val="35000"/>
                </a:schemeClr>
              </a:solidFill>
              <a:cs typeface="B Yekan" panose="00000400000000000000" pitchFamily="2" charset="-78"/>
            </a:endParaRPr>
          </a:p>
        </p:txBody>
      </p:sp>
      <p:sp>
        <p:nvSpPr>
          <p:cNvPr id="40" name="Rectangle: Rounded Corners 39">
            <a:extLst>
              <a:ext uri="{FF2B5EF4-FFF2-40B4-BE49-F238E27FC236}">
                <a16:creationId xmlns:a16="http://schemas.microsoft.com/office/drawing/2014/main" id="{327C8FBA-FC68-8FA3-0F85-837A2BDA6D69}"/>
              </a:ext>
            </a:extLst>
          </p:cNvPr>
          <p:cNvSpPr/>
          <p:nvPr/>
        </p:nvSpPr>
        <p:spPr>
          <a:xfrm rot="10800000">
            <a:off x="11570639" y="72981"/>
            <a:ext cx="390388" cy="403087"/>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t>ر</a:t>
            </a:r>
            <a:endParaRPr lang="en-US" dirty="0"/>
          </a:p>
        </p:txBody>
      </p:sp>
      <p:sp>
        <p:nvSpPr>
          <p:cNvPr id="41" name="Rectangle: Rounded Corners 40">
            <a:extLst>
              <a:ext uri="{FF2B5EF4-FFF2-40B4-BE49-F238E27FC236}">
                <a16:creationId xmlns:a16="http://schemas.microsoft.com/office/drawing/2014/main" id="{C01D29DC-3D87-D9F0-78BB-5A9650341952}"/>
              </a:ext>
            </a:extLst>
          </p:cNvPr>
          <p:cNvSpPr/>
          <p:nvPr/>
        </p:nvSpPr>
        <p:spPr>
          <a:xfrm rot="10800000">
            <a:off x="11562200" y="6386965"/>
            <a:ext cx="390388" cy="403087"/>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Freeform: Shape 41">
            <a:extLst>
              <a:ext uri="{FF2B5EF4-FFF2-40B4-BE49-F238E27FC236}">
                <a16:creationId xmlns:a16="http://schemas.microsoft.com/office/drawing/2014/main" id="{066AA828-D325-E3F3-8826-2FA3CA88491A}"/>
              </a:ext>
            </a:extLst>
          </p:cNvPr>
          <p:cNvSpPr/>
          <p:nvPr/>
        </p:nvSpPr>
        <p:spPr>
          <a:xfrm rot="5400000">
            <a:off x="11669929" y="213109"/>
            <a:ext cx="215835" cy="315469"/>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3" name="Freeform: Shape 42">
            <a:extLst>
              <a:ext uri="{FF2B5EF4-FFF2-40B4-BE49-F238E27FC236}">
                <a16:creationId xmlns:a16="http://schemas.microsoft.com/office/drawing/2014/main" id="{0FCC1B0B-475E-62AA-289A-75FE5C682846}"/>
              </a:ext>
            </a:extLst>
          </p:cNvPr>
          <p:cNvSpPr/>
          <p:nvPr/>
        </p:nvSpPr>
        <p:spPr>
          <a:xfrm rot="5400000">
            <a:off x="11657915" y="6529143"/>
            <a:ext cx="215835" cy="315469"/>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5" name="Picture 44">
            <a:hlinkClick r:id="" action="ppaction://hlinkshowjump?jump=firstslide"/>
            <a:extLst>
              <a:ext uri="{FF2B5EF4-FFF2-40B4-BE49-F238E27FC236}">
                <a16:creationId xmlns:a16="http://schemas.microsoft.com/office/drawing/2014/main" id="{18086F03-4E0B-4540-7573-EBD42DE02F0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604485" y="113967"/>
            <a:ext cx="319265" cy="319265"/>
          </a:xfrm>
          <a:prstGeom prst="rect">
            <a:avLst/>
          </a:prstGeom>
        </p:spPr>
      </p:pic>
      <p:sp>
        <p:nvSpPr>
          <p:cNvPr id="19" name="TextBox 18">
            <a:extLst>
              <a:ext uri="{FF2B5EF4-FFF2-40B4-BE49-F238E27FC236}">
                <a16:creationId xmlns:a16="http://schemas.microsoft.com/office/drawing/2014/main" id="{AFDE3EF9-9EF1-861C-82D6-81D314D6DA81}"/>
              </a:ext>
            </a:extLst>
          </p:cNvPr>
          <p:cNvSpPr txBox="1"/>
          <p:nvPr/>
        </p:nvSpPr>
        <p:spPr>
          <a:xfrm>
            <a:off x="11530236" y="6388859"/>
            <a:ext cx="467762" cy="338554"/>
          </a:xfrm>
          <a:prstGeom prst="rect">
            <a:avLst/>
          </a:prstGeom>
          <a:noFill/>
        </p:spPr>
        <p:txBody>
          <a:bodyPr wrap="square" rtlCol="0">
            <a:spAutoFit/>
          </a:bodyPr>
          <a:lstStyle/>
          <a:p>
            <a:pPr algn="ctr"/>
            <a:r>
              <a:rPr lang="fa-IR" sz="1600" dirty="0">
                <a:solidFill>
                  <a:schemeClr val="tx1">
                    <a:lumMod val="65000"/>
                    <a:lumOff val="35000"/>
                  </a:schemeClr>
                </a:solidFill>
                <a:cs typeface="B Yekan" panose="00000400000000000000" pitchFamily="2" charset="-78"/>
              </a:rPr>
              <a:t>6</a:t>
            </a:r>
            <a:endParaRPr lang="en-US" sz="1600" dirty="0">
              <a:solidFill>
                <a:schemeClr val="tx1">
                  <a:lumMod val="65000"/>
                  <a:lumOff val="35000"/>
                </a:schemeClr>
              </a:solidFill>
              <a:cs typeface="B Yekan" panose="00000400000000000000" pitchFamily="2" charset="-78"/>
            </a:endParaRPr>
          </a:p>
        </p:txBody>
      </p:sp>
      <p:sp>
        <p:nvSpPr>
          <p:cNvPr id="21" name="Oval 20">
            <a:extLst>
              <a:ext uri="{FF2B5EF4-FFF2-40B4-BE49-F238E27FC236}">
                <a16:creationId xmlns:a16="http://schemas.microsoft.com/office/drawing/2014/main" id="{AA0CA0A3-96CE-72CE-9AEF-2164C1481456}"/>
              </a:ext>
            </a:extLst>
          </p:cNvPr>
          <p:cNvSpPr/>
          <p:nvPr/>
        </p:nvSpPr>
        <p:spPr>
          <a:xfrm>
            <a:off x="11124777" y="1865938"/>
            <a:ext cx="210393" cy="210393"/>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aphic 25">
            <a:extLst>
              <a:ext uri="{FF2B5EF4-FFF2-40B4-BE49-F238E27FC236}">
                <a16:creationId xmlns:a16="http://schemas.microsoft.com/office/drawing/2014/main" id="{F48EF547-4192-CE2F-F820-7EE58E21FB1A}"/>
              </a:ext>
            </a:extLst>
          </p:cNvPr>
          <p:cNvGrpSpPr/>
          <p:nvPr/>
        </p:nvGrpSpPr>
        <p:grpSpPr>
          <a:xfrm>
            <a:off x="962024" y="1521326"/>
            <a:ext cx="9565654" cy="2719561"/>
            <a:chOff x="962024" y="1968582"/>
            <a:chExt cx="9565654" cy="2719561"/>
          </a:xfrm>
        </p:grpSpPr>
        <p:sp>
          <p:nvSpPr>
            <p:cNvPr id="28" name="Freeform: Shape 27">
              <a:extLst>
                <a:ext uri="{FF2B5EF4-FFF2-40B4-BE49-F238E27FC236}">
                  <a16:creationId xmlns:a16="http://schemas.microsoft.com/office/drawing/2014/main" id="{B33415E2-675D-57E2-16AF-3E5046E6BE48}"/>
                </a:ext>
              </a:extLst>
            </p:cNvPr>
            <p:cNvSpPr/>
            <p:nvPr/>
          </p:nvSpPr>
          <p:spPr>
            <a:xfrm>
              <a:off x="2399576" y="3032801"/>
              <a:ext cx="6846986" cy="14234"/>
            </a:xfrm>
            <a:custGeom>
              <a:avLst/>
              <a:gdLst>
                <a:gd name="connsiteX0" fmla="*/ 0 w 6846986"/>
                <a:gd name="connsiteY0" fmla="*/ 0 h 14234"/>
                <a:gd name="connsiteX1" fmla="*/ 6846987 w 6846986"/>
                <a:gd name="connsiteY1" fmla="*/ 0 h 14234"/>
              </a:gdLst>
              <a:ahLst/>
              <a:cxnLst>
                <a:cxn ang="0">
                  <a:pos x="connsiteX0" y="connsiteY0"/>
                </a:cxn>
                <a:cxn ang="0">
                  <a:pos x="connsiteX1" y="connsiteY1"/>
                </a:cxn>
              </a:cxnLst>
              <a:rect l="l" t="t" r="r" b="b"/>
              <a:pathLst>
                <a:path w="6846986" h="14234">
                  <a:moveTo>
                    <a:pt x="0" y="0"/>
                  </a:moveTo>
                  <a:lnTo>
                    <a:pt x="6846987" y="0"/>
                  </a:lnTo>
                </a:path>
              </a:pathLst>
            </a:custGeom>
            <a:ln w="14231" cap="rnd">
              <a:solidFill>
                <a:srgbClr val="000000"/>
              </a:solidFill>
              <a:custDash>
                <a:ds d="0" sp="299385"/>
              </a:custDash>
              <a:round/>
            </a:ln>
          </p:spPr>
          <p:txBody>
            <a:bodyPr rtlCol="0" anchor="ctr"/>
            <a:lstStyle/>
            <a:p>
              <a:endParaRPr lang="en-US"/>
            </a:p>
          </p:txBody>
        </p:sp>
        <p:sp>
          <p:nvSpPr>
            <p:cNvPr id="29" name="Freeform: Shape 28">
              <a:extLst>
                <a:ext uri="{FF2B5EF4-FFF2-40B4-BE49-F238E27FC236}">
                  <a16:creationId xmlns:a16="http://schemas.microsoft.com/office/drawing/2014/main" id="{A86DB5CE-B390-FF1F-902C-96889D72B0AB}"/>
                </a:ext>
              </a:extLst>
            </p:cNvPr>
            <p:cNvSpPr/>
            <p:nvPr/>
          </p:nvSpPr>
          <p:spPr>
            <a:xfrm>
              <a:off x="9230336" y="4083884"/>
              <a:ext cx="59215" cy="59215"/>
            </a:xfrm>
            <a:custGeom>
              <a:avLst/>
              <a:gdLst>
                <a:gd name="connsiteX0" fmla="*/ 59216 w 59215"/>
                <a:gd name="connsiteY0" fmla="*/ 29608 h 59215"/>
                <a:gd name="connsiteX1" fmla="*/ 29608 w 59215"/>
                <a:gd name="connsiteY1" fmla="*/ 59216 h 59215"/>
                <a:gd name="connsiteX2" fmla="*/ 0 w 59215"/>
                <a:gd name="connsiteY2" fmla="*/ 29608 h 59215"/>
                <a:gd name="connsiteX3" fmla="*/ 29608 w 59215"/>
                <a:gd name="connsiteY3" fmla="*/ 0 h 59215"/>
                <a:gd name="connsiteX4" fmla="*/ 59216 w 59215"/>
                <a:gd name="connsiteY4" fmla="*/ 29608 h 592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215" h="59215">
                  <a:moveTo>
                    <a:pt x="59216" y="29608"/>
                  </a:moveTo>
                  <a:cubicBezTo>
                    <a:pt x="59216" y="45960"/>
                    <a:pt x="45960" y="59216"/>
                    <a:pt x="29608" y="59216"/>
                  </a:cubicBezTo>
                  <a:cubicBezTo>
                    <a:pt x="13256" y="59216"/>
                    <a:pt x="0" y="45960"/>
                    <a:pt x="0" y="29608"/>
                  </a:cubicBezTo>
                  <a:cubicBezTo>
                    <a:pt x="0" y="13256"/>
                    <a:pt x="13256" y="0"/>
                    <a:pt x="29608" y="0"/>
                  </a:cubicBezTo>
                  <a:cubicBezTo>
                    <a:pt x="45960" y="0"/>
                    <a:pt x="59216" y="13256"/>
                    <a:pt x="59216" y="29608"/>
                  </a:cubicBezTo>
                  <a:close/>
                </a:path>
              </a:pathLst>
            </a:custGeom>
            <a:solidFill>
              <a:srgbClr val="FFFFFF"/>
            </a:solidFill>
            <a:ln w="14231"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2A040FDA-8594-9EEB-C04B-BD0BB91704AB}"/>
                </a:ext>
              </a:extLst>
            </p:cNvPr>
            <p:cNvSpPr/>
            <p:nvPr/>
          </p:nvSpPr>
          <p:spPr>
            <a:xfrm rot="-5400000">
              <a:off x="3526104" y="3794580"/>
              <a:ext cx="331808" cy="21494"/>
            </a:xfrm>
            <a:custGeom>
              <a:avLst/>
              <a:gdLst>
                <a:gd name="connsiteX0" fmla="*/ 0 w 331808"/>
                <a:gd name="connsiteY0" fmla="*/ 0 h 21494"/>
                <a:gd name="connsiteX1" fmla="*/ 331809 w 331808"/>
                <a:gd name="connsiteY1" fmla="*/ 0 h 21494"/>
                <a:gd name="connsiteX2" fmla="*/ 331809 w 331808"/>
                <a:gd name="connsiteY2" fmla="*/ 21494 h 21494"/>
                <a:gd name="connsiteX3" fmla="*/ 0 w 331808"/>
                <a:gd name="connsiteY3" fmla="*/ 21494 h 21494"/>
              </a:gdLst>
              <a:ahLst/>
              <a:cxnLst>
                <a:cxn ang="0">
                  <a:pos x="connsiteX0" y="connsiteY0"/>
                </a:cxn>
                <a:cxn ang="0">
                  <a:pos x="connsiteX1" y="connsiteY1"/>
                </a:cxn>
                <a:cxn ang="0">
                  <a:pos x="connsiteX2" y="connsiteY2"/>
                </a:cxn>
                <a:cxn ang="0">
                  <a:pos x="connsiteX3" y="connsiteY3"/>
                </a:cxn>
              </a:cxnLst>
              <a:rect l="l" t="t" r="r" b="b"/>
              <a:pathLst>
                <a:path w="331808" h="21494">
                  <a:moveTo>
                    <a:pt x="0" y="0"/>
                  </a:moveTo>
                  <a:lnTo>
                    <a:pt x="331809" y="0"/>
                  </a:lnTo>
                  <a:lnTo>
                    <a:pt x="331809" y="21494"/>
                  </a:lnTo>
                  <a:lnTo>
                    <a:pt x="0" y="21494"/>
                  </a:lnTo>
                  <a:close/>
                </a:path>
              </a:pathLst>
            </a:custGeom>
            <a:solidFill>
              <a:srgbClr val="D2D2D2"/>
            </a:solidFill>
            <a:ln w="14231"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FCBBA36-F66A-64E0-32F2-578D16F23825}"/>
                </a:ext>
              </a:extLst>
            </p:cNvPr>
            <p:cNvSpPr/>
            <p:nvPr/>
          </p:nvSpPr>
          <p:spPr>
            <a:xfrm rot="-5400000">
              <a:off x="7408904" y="3794466"/>
              <a:ext cx="331808" cy="21494"/>
            </a:xfrm>
            <a:custGeom>
              <a:avLst/>
              <a:gdLst>
                <a:gd name="connsiteX0" fmla="*/ 0 w 331808"/>
                <a:gd name="connsiteY0" fmla="*/ 0 h 21494"/>
                <a:gd name="connsiteX1" fmla="*/ 331809 w 331808"/>
                <a:gd name="connsiteY1" fmla="*/ 0 h 21494"/>
                <a:gd name="connsiteX2" fmla="*/ 331809 w 331808"/>
                <a:gd name="connsiteY2" fmla="*/ 21494 h 21494"/>
                <a:gd name="connsiteX3" fmla="*/ 0 w 331808"/>
                <a:gd name="connsiteY3" fmla="*/ 21494 h 21494"/>
              </a:gdLst>
              <a:ahLst/>
              <a:cxnLst>
                <a:cxn ang="0">
                  <a:pos x="connsiteX0" y="connsiteY0"/>
                </a:cxn>
                <a:cxn ang="0">
                  <a:pos x="connsiteX1" y="connsiteY1"/>
                </a:cxn>
                <a:cxn ang="0">
                  <a:pos x="connsiteX2" y="connsiteY2"/>
                </a:cxn>
                <a:cxn ang="0">
                  <a:pos x="connsiteX3" y="connsiteY3"/>
                </a:cxn>
              </a:cxnLst>
              <a:rect l="l" t="t" r="r" b="b"/>
              <a:pathLst>
                <a:path w="331808" h="21494">
                  <a:moveTo>
                    <a:pt x="0" y="0"/>
                  </a:moveTo>
                  <a:lnTo>
                    <a:pt x="331809" y="0"/>
                  </a:lnTo>
                  <a:lnTo>
                    <a:pt x="331809" y="21494"/>
                  </a:lnTo>
                  <a:lnTo>
                    <a:pt x="0" y="21494"/>
                  </a:lnTo>
                  <a:close/>
                </a:path>
              </a:pathLst>
            </a:custGeom>
            <a:solidFill>
              <a:srgbClr val="D2D2D2"/>
            </a:solidFill>
            <a:ln w="14231"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EF679D9A-2F3C-5913-4CCE-453BD0B90A50}"/>
                </a:ext>
              </a:extLst>
            </p:cNvPr>
            <p:cNvSpPr/>
            <p:nvPr/>
          </p:nvSpPr>
          <p:spPr>
            <a:xfrm rot="-5400000">
              <a:off x="9349408" y="3799121"/>
              <a:ext cx="322556" cy="21494"/>
            </a:xfrm>
            <a:custGeom>
              <a:avLst/>
              <a:gdLst>
                <a:gd name="connsiteX0" fmla="*/ 0 w 322556"/>
                <a:gd name="connsiteY0" fmla="*/ 0 h 21494"/>
                <a:gd name="connsiteX1" fmla="*/ 322555 w 322556"/>
                <a:gd name="connsiteY1" fmla="*/ 0 h 21494"/>
                <a:gd name="connsiteX2" fmla="*/ 322555 w 322556"/>
                <a:gd name="connsiteY2" fmla="*/ 21494 h 21494"/>
                <a:gd name="connsiteX3" fmla="*/ 0 w 322556"/>
                <a:gd name="connsiteY3" fmla="*/ 21494 h 21494"/>
              </a:gdLst>
              <a:ahLst/>
              <a:cxnLst>
                <a:cxn ang="0">
                  <a:pos x="connsiteX0" y="connsiteY0"/>
                </a:cxn>
                <a:cxn ang="0">
                  <a:pos x="connsiteX1" y="connsiteY1"/>
                </a:cxn>
                <a:cxn ang="0">
                  <a:pos x="connsiteX2" y="connsiteY2"/>
                </a:cxn>
                <a:cxn ang="0">
                  <a:pos x="connsiteX3" y="connsiteY3"/>
                </a:cxn>
              </a:cxnLst>
              <a:rect l="l" t="t" r="r" b="b"/>
              <a:pathLst>
                <a:path w="322556" h="21494">
                  <a:moveTo>
                    <a:pt x="0" y="0"/>
                  </a:moveTo>
                  <a:lnTo>
                    <a:pt x="322555" y="0"/>
                  </a:lnTo>
                  <a:lnTo>
                    <a:pt x="322555" y="21494"/>
                  </a:lnTo>
                  <a:lnTo>
                    <a:pt x="0" y="21494"/>
                  </a:lnTo>
                  <a:close/>
                </a:path>
              </a:pathLst>
            </a:custGeom>
            <a:solidFill>
              <a:srgbClr val="D2D2D2"/>
            </a:solidFill>
            <a:ln w="14231" cap="flat">
              <a:noFill/>
              <a:prstDash val="solid"/>
              <a:miter/>
            </a:ln>
          </p:spPr>
          <p:txBody>
            <a:bodyPr rtlCol="0" anchor="ctr"/>
            <a:lstStyle/>
            <a:p>
              <a:endParaRPr lang="en-US"/>
            </a:p>
          </p:txBody>
        </p:sp>
        <p:grpSp>
          <p:nvGrpSpPr>
            <p:cNvPr id="44" name="Graphic 25">
              <a:extLst>
                <a:ext uri="{FF2B5EF4-FFF2-40B4-BE49-F238E27FC236}">
                  <a16:creationId xmlns:a16="http://schemas.microsoft.com/office/drawing/2014/main" id="{B2E36C08-1B6D-2AD8-04E1-F5CC96C05E6E}"/>
                </a:ext>
              </a:extLst>
            </p:cNvPr>
            <p:cNvGrpSpPr/>
            <p:nvPr/>
          </p:nvGrpSpPr>
          <p:grpSpPr>
            <a:xfrm>
              <a:off x="1004158" y="2691170"/>
              <a:ext cx="9262884" cy="967810"/>
              <a:chOff x="1004158" y="2691170"/>
              <a:chExt cx="9262884" cy="967810"/>
            </a:xfrm>
            <a:solidFill>
              <a:srgbClr val="D2D2D2"/>
            </a:solidFill>
          </p:grpSpPr>
          <p:sp>
            <p:nvSpPr>
              <p:cNvPr id="46" name="Freeform: Shape 45">
                <a:extLst>
                  <a:ext uri="{FF2B5EF4-FFF2-40B4-BE49-F238E27FC236}">
                    <a16:creationId xmlns:a16="http://schemas.microsoft.com/office/drawing/2014/main" id="{C96AF7EF-0B49-F57E-03D2-901A9A2C5E76}"/>
                  </a:ext>
                </a:extLst>
              </p:cNvPr>
              <p:cNvSpPr/>
              <p:nvPr/>
            </p:nvSpPr>
            <p:spPr>
              <a:xfrm>
                <a:off x="1004158" y="2928888"/>
                <a:ext cx="1505736" cy="730092"/>
              </a:xfrm>
              <a:custGeom>
                <a:avLst/>
                <a:gdLst>
                  <a:gd name="connsiteX0" fmla="*/ 1484669 w 1505736"/>
                  <a:gd name="connsiteY0" fmla="*/ 0 h 730092"/>
                  <a:gd name="connsiteX1" fmla="*/ 752868 w 1505736"/>
                  <a:gd name="connsiteY1" fmla="*/ 709026 h 730092"/>
                  <a:gd name="connsiteX2" fmla="*/ 20925 w 1505736"/>
                  <a:gd name="connsiteY2" fmla="*/ 0 h 730092"/>
                  <a:gd name="connsiteX3" fmla="*/ 0 w 1505736"/>
                  <a:gd name="connsiteY3" fmla="*/ 0 h 730092"/>
                  <a:gd name="connsiteX4" fmla="*/ 752868 w 1505736"/>
                  <a:gd name="connsiteY4" fmla="*/ 730093 h 730092"/>
                  <a:gd name="connsiteX5" fmla="*/ 1505736 w 1505736"/>
                  <a:gd name="connsiteY5" fmla="*/ 0 h 730092"/>
                  <a:gd name="connsiteX6" fmla="*/ 1484669 w 1505736"/>
                  <a:gd name="connsiteY6" fmla="*/ 0 h 730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05736" h="730092">
                    <a:moveTo>
                      <a:pt x="1484669" y="0"/>
                    </a:moveTo>
                    <a:cubicBezTo>
                      <a:pt x="1472428" y="393587"/>
                      <a:pt x="1149587" y="709026"/>
                      <a:pt x="752868" y="709026"/>
                    </a:cubicBezTo>
                    <a:cubicBezTo>
                      <a:pt x="356150" y="709026"/>
                      <a:pt x="33309" y="393587"/>
                      <a:pt x="20925" y="0"/>
                    </a:cubicBezTo>
                    <a:lnTo>
                      <a:pt x="0" y="0"/>
                    </a:lnTo>
                    <a:cubicBezTo>
                      <a:pt x="12384" y="405259"/>
                      <a:pt x="344620" y="730093"/>
                      <a:pt x="752868" y="730093"/>
                    </a:cubicBezTo>
                    <a:cubicBezTo>
                      <a:pt x="1161117" y="730093"/>
                      <a:pt x="1493352" y="405259"/>
                      <a:pt x="1505736" y="0"/>
                    </a:cubicBezTo>
                    <a:lnTo>
                      <a:pt x="1484669" y="0"/>
                    </a:lnTo>
                    <a:close/>
                  </a:path>
                </a:pathLst>
              </a:custGeom>
              <a:solidFill>
                <a:srgbClr val="D2D2D2"/>
              </a:solidFill>
              <a:ln w="14231"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4EF29E6D-837F-2E20-7BD2-F930095F0BDF}"/>
                  </a:ext>
                </a:extLst>
              </p:cNvPr>
              <p:cNvSpPr/>
              <p:nvPr/>
            </p:nvSpPr>
            <p:spPr>
              <a:xfrm>
                <a:off x="2943480" y="2928746"/>
                <a:ext cx="1505736" cy="730092"/>
              </a:xfrm>
              <a:custGeom>
                <a:avLst/>
                <a:gdLst>
                  <a:gd name="connsiteX0" fmla="*/ 1484669 w 1505736"/>
                  <a:gd name="connsiteY0" fmla="*/ 142 h 730092"/>
                  <a:gd name="connsiteX1" fmla="*/ 752868 w 1505736"/>
                  <a:gd name="connsiteY1" fmla="*/ 709168 h 730092"/>
                  <a:gd name="connsiteX2" fmla="*/ 20925 w 1505736"/>
                  <a:gd name="connsiteY2" fmla="*/ 0 h 730092"/>
                  <a:gd name="connsiteX3" fmla="*/ 0 w 1505736"/>
                  <a:gd name="connsiteY3" fmla="*/ 0 h 730092"/>
                  <a:gd name="connsiteX4" fmla="*/ 752868 w 1505736"/>
                  <a:gd name="connsiteY4" fmla="*/ 730093 h 730092"/>
                  <a:gd name="connsiteX5" fmla="*/ 1505736 w 1505736"/>
                  <a:gd name="connsiteY5" fmla="*/ 0 h 730092"/>
                  <a:gd name="connsiteX6" fmla="*/ 1484669 w 1505736"/>
                  <a:gd name="connsiteY6" fmla="*/ 0 h 730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05736" h="730092">
                    <a:moveTo>
                      <a:pt x="1484669" y="142"/>
                    </a:moveTo>
                    <a:cubicBezTo>
                      <a:pt x="1472285" y="393729"/>
                      <a:pt x="1149444" y="709168"/>
                      <a:pt x="752868" y="709168"/>
                    </a:cubicBezTo>
                    <a:cubicBezTo>
                      <a:pt x="356292" y="709168"/>
                      <a:pt x="33309" y="393729"/>
                      <a:pt x="20925" y="0"/>
                    </a:cubicBezTo>
                    <a:lnTo>
                      <a:pt x="0" y="0"/>
                    </a:lnTo>
                    <a:cubicBezTo>
                      <a:pt x="12384" y="405259"/>
                      <a:pt x="344620" y="730093"/>
                      <a:pt x="752868" y="730093"/>
                    </a:cubicBezTo>
                    <a:cubicBezTo>
                      <a:pt x="1161117" y="730093"/>
                      <a:pt x="1493352" y="405259"/>
                      <a:pt x="1505736" y="0"/>
                    </a:cubicBezTo>
                    <a:lnTo>
                      <a:pt x="1484669" y="0"/>
                    </a:lnTo>
                    <a:close/>
                  </a:path>
                </a:pathLst>
              </a:custGeom>
              <a:solidFill>
                <a:srgbClr val="D2D2D2"/>
              </a:solidFill>
              <a:ln w="14231"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4AE26C85-16FF-44B5-3F7A-6EBC679A0111}"/>
                  </a:ext>
                </a:extLst>
              </p:cNvPr>
              <p:cNvSpPr/>
              <p:nvPr/>
            </p:nvSpPr>
            <p:spPr>
              <a:xfrm>
                <a:off x="4882660" y="2928746"/>
                <a:ext cx="1505736" cy="730092"/>
              </a:xfrm>
              <a:custGeom>
                <a:avLst/>
                <a:gdLst>
                  <a:gd name="connsiteX0" fmla="*/ 1484812 w 1505736"/>
                  <a:gd name="connsiteY0" fmla="*/ 142 h 730092"/>
                  <a:gd name="connsiteX1" fmla="*/ 752868 w 1505736"/>
                  <a:gd name="connsiteY1" fmla="*/ 709168 h 730092"/>
                  <a:gd name="connsiteX2" fmla="*/ 20925 w 1505736"/>
                  <a:gd name="connsiteY2" fmla="*/ 0 h 730092"/>
                  <a:gd name="connsiteX3" fmla="*/ 0 w 1505736"/>
                  <a:gd name="connsiteY3" fmla="*/ 0 h 730092"/>
                  <a:gd name="connsiteX4" fmla="*/ 752868 w 1505736"/>
                  <a:gd name="connsiteY4" fmla="*/ 730093 h 730092"/>
                  <a:gd name="connsiteX5" fmla="*/ 1505736 w 1505736"/>
                  <a:gd name="connsiteY5" fmla="*/ 0 h 730092"/>
                  <a:gd name="connsiteX6" fmla="*/ 1484812 w 1505736"/>
                  <a:gd name="connsiteY6" fmla="*/ 0 h 730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05736" h="730092">
                    <a:moveTo>
                      <a:pt x="1484812" y="142"/>
                    </a:moveTo>
                    <a:cubicBezTo>
                      <a:pt x="1472428" y="393729"/>
                      <a:pt x="1149587" y="709168"/>
                      <a:pt x="752868" y="709168"/>
                    </a:cubicBezTo>
                    <a:cubicBezTo>
                      <a:pt x="356150" y="709168"/>
                      <a:pt x="33309" y="393729"/>
                      <a:pt x="20925" y="0"/>
                    </a:cubicBezTo>
                    <a:lnTo>
                      <a:pt x="0" y="0"/>
                    </a:lnTo>
                    <a:cubicBezTo>
                      <a:pt x="12384" y="405259"/>
                      <a:pt x="344620" y="730093"/>
                      <a:pt x="752868" y="730093"/>
                    </a:cubicBezTo>
                    <a:cubicBezTo>
                      <a:pt x="1161117" y="730093"/>
                      <a:pt x="1493352" y="405259"/>
                      <a:pt x="1505736" y="0"/>
                    </a:cubicBezTo>
                    <a:lnTo>
                      <a:pt x="1484812" y="0"/>
                    </a:lnTo>
                    <a:close/>
                  </a:path>
                </a:pathLst>
              </a:custGeom>
              <a:solidFill>
                <a:srgbClr val="D2D2D2"/>
              </a:solidFill>
              <a:ln w="14231"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42A3C1B0-C773-3E76-38B8-D1EC0CF1D0CB}"/>
                  </a:ext>
                </a:extLst>
              </p:cNvPr>
              <p:cNvSpPr/>
              <p:nvPr/>
            </p:nvSpPr>
            <p:spPr>
              <a:xfrm>
                <a:off x="6821983" y="2928746"/>
                <a:ext cx="1505736" cy="730092"/>
              </a:xfrm>
              <a:custGeom>
                <a:avLst/>
                <a:gdLst>
                  <a:gd name="connsiteX0" fmla="*/ 1484811 w 1505736"/>
                  <a:gd name="connsiteY0" fmla="*/ 142 h 730092"/>
                  <a:gd name="connsiteX1" fmla="*/ 752868 w 1505736"/>
                  <a:gd name="connsiteY1" fmla="*/ 709168 h 730092"/>
                  <a:gd name="connsiteX2" fmla="*/ 20925 w 1505736"/>
                  <a:gd name="connsiteY2" fmla="*/ 0 h 730092"/>
                  <a:gd name="connsiteX3" fmla="*/ 0 w 1505736"/>
                  <a:gd name="connsiteY3" fmla="*/ 0 h 730092"/>
                  <a:gd name="connsiteX4" fmla="*/ 752868 w 1505736"/>
                  <a:gd name="connsiteY4" fmla="*/ 730093 h 730092"/>
                  <a:gd name="connsiteX5" fmla="*/ 1505736 w 1505736"/>
                  <a:gd name="connsiteY5" fmla="*/ 0 h 730092"/>
                  <a:gd name="connsiteX6" fmla="*/ 1484811 w 1505736"/>
                  <a:gd name="connsiteY6" fmla="*/ 0 h 730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05736" h="730092">
                    <a:moveTo>
                      <a:pt x="1484811" y="142"/>
                    </a:moveTo>
                    <a:cubicBezTo>
                      <a:pt x="1472427" y="393729"/>
                      <a:pt x="1149586" y="709168"/>
                      <a:pt x="752868" y="709168"/>
                    </a:cubicBezTo>
                    <a:cubicBezTo>
                      <a:pt x="356150" y="709168"/>
                      <a:pt x="33309" y="393729"/>
                      <a:pt x="20925" y="0"/>
                    </a:cubicBezTo>
                    <a:lnTo>
                      <a:pt x="0" y="0"/>
                    </a:lnTo>
                    <a:cubicBezTo>
                      <a:pt x="12384" y="405259"/>
                      <a:pt x="344620" y="730093"/>
                      <a:pt x="752868" y="730093"/>
                    </a:cubicBezTo>
                    <a:cubicBezTo>
                      <a:pt x="1161116" y="730093"/>
                      <a:pt x="1493352" y="405259"/>
                      <a:pt x="1505736" y="0"/>
                    </a:cubicBezTo>
                    <a:lnTo>
                      <a:pt x="1484811" y="0"/>
                    </a:lnTo>
                    <a:close/>
                  </a:path>
                </a:pathLst>
              </a:custGeom>
              <a:solidFill>
                <a:srgbClr val="D2D2D2"/>
              </a:solidFill>
              <a:ln w="14231"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294E506A-A5E0-C48E-7619-FE9AEC63BD87}"/>
                  </a:ext>
                </a:extLst>
              </p:cNvPr>
              <p:cNvSpPr/>
              <p:nvPr/>
            </p:nvSpPr>
            <p:spPr>
              <a:xfrm>
                <a:off x="8761305" y="2928746"/>
                <a:ext cx="1505736" cy="730092"/>
              </a:xfrm>
              <a:custGeom>
                <a:avLst/>
                <a:gdLst>
                  <a:gd name="connsiteX0" fmla="*/ 1484812 w 1505736"/>
                  <a:gd name="connsiteY0" fmla="*/ 142 h 730092"/>
                  <a:gd name="connsiteX1" fmla="*/ 752868 w 1505736"/>
                  <a:gd name="connsiteY1" fmla="*/ 709168 h 730092"/>
                  <a:gd name="connsiteX2" fmla="*/ 20925 w 1505736"/>
                  <a:gd name="connsiteY2" fmla="*/ 0 h 730092"/>
                  <a:gd name="connsiteX3" fmla="*/ 0 w 1505736"/>
                  <a:gd name="connsiteY3" fmla="*/ 0 h 730092"/>
                  <a:gd name="connsiteX4" fmla="*/ 752868 w 1505736"/>
                  <a:gd name="connsiteY4" fmla="*/ 730093 h 730092"/>
                  <a:gd name="connsiteX5" fmla="*/ 1505737 w 1505736"/>
                  <a:gd name="connsiteY5" fmla="*/ 0 h 730092"/>
                  <a:gd name="connsiteX6" fmla="*/ 1484812 w 1505736"/>
                  <a:gd name="connsiteY6" fmla="*/ 0 h 730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05736" h="730092">
                    <a:moveTo>
                      <a:pt x="1484812" y="142"/>
                    </a:moveTo>
                    <a:cubicBezTo>
                      <a:pt x="1472428" y="393729"/>
                      <a:pt x="1149587" y="709168"/>
                      <a:pt x="752868" y="709168"/>
                    </a:cubicBezTo>
                    <a:cubicBezTo>
                      <a:pt x="356150" y="709168"/>
                      <a:pt x="33309" y="393729"/>
                      <a:pt x="20925" y="0"/>
                    </a:cubicBezTo>
                    <a:lnTo>
                      <a:pt x="0" y="0"/>
                    </a:lnTo>
                    <a:cubicBezTo>
                      <a:pt x="12385" y="405259"/>
                      <a:pt x="344620" y="730093"/>
                      <a:pt x="752868" y="730093"/>
                    </a:cubicBezTo>
                    <a:cubicBezTo>
                      <a:pt x="1161117" y="730093"/>
                      <a:pt x="1493353" y="405259"/>
                      <a:pt x="1505737" y="0"/>
                    </a:cubicBezTo>
                    <a:lnTo>
                      <a:pt x="1484812" y="0"/>
                    </a:lnTo>
                    <a:close/>
                  </a:path>
                </a:pathLst>
              </a:custGeom>
              <a:solidFill>
                <a:srgbClr val="D2D2D2"/>
              </a:solidFill>
              <a:ln w="14231"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C46A703F-45CC-C0A1-82CB-A19BBB75C9A6}"/>
                  </a:ext>
                </a:extLst>
              </p:cNvPr>
              <p:cNvSpPr/>
              <p:nvPr/>
            </p:nvSpPr>
            <p:spPr>
              <a:xfrm>
                <a:off x="2488969" y="2691170"/>
                <a:ext cx="475435" cy="237717"/>
              </a:xfrm>
              <a:custGeom>
                <a:avLst/>
                <a:gdLst>
                  <a:gd name="connsiteX0" fmla="*/ 20925 w 475435"/>
                  <a:gd name="connsiteY0" fmla="*/ 237718 h 237717"/>
                  <a:gd name="connsiteX1" fmla="*/ 237718 w 475435"/>
                  <a:gd name="connsiteY1" fmla="*/ 20925 h 237717"/>
                  <a:gd name="connsiteX2" fmla="*/ 454511 w 475435"/>
                  <a:gd name="connsiteY2" fmla="*/ 237718 h 237717"/>
                  <a:gd name="connsiteX3" fmla="*/ 475436 w 475435"/>
                  <a:gd name="connsiteY3" fmla="*/ 237718 h 237717"/>
                  <a:gd name="connsiteX4" fmla="*/ 237718 w 475435"/>
                  <a:gd name="connsiteY4" fmla="*/ 0 h 237717"/>
                  <a:gd name="connsiteX5" fmla="*/ 0 w 475435"/>
                  <a:gd name="connsiteY5" fmla="*/ 237718 h 237717"/>
                  <a:gd name="connsiteX6" fmla="*/ 20925 w 475435"/>
                  <a:gd name="connsiteY6" fmla="*/ 237718 h 237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5435" h="237717">
                    <a:moveTo>
                      <a:pt x="20925" y="237718"/>
                    </a:moveTo>
                    <a:cubicBezTo>
                      <a:pt x="20925" y="118005"/>
                      <a:pt x="118005" y="20925"/>
                      <a:pt x="237718" y="20925"/>
                    </a:cubicBezTo>
                    <a:cubicBezTo>
                      <a:pt x="357431" y="20925"/>
                      <a:pt x="454511" y="118005"/>
                      <a:pt x="454511" y="237718"/>
                    </a:cubicBezTo>
                    <a:lnTo>
                      <a:pt x="475436" y="237718"/>
                    </a:lnTo>
                    <a:cubicBezTo>
                      <a:pt x="475436" y="106475"/>
                      <a:pt x="369103" y="0"/>
                      <a:pt x="237718" y="0"/>
                    </a:cubicBezTo>
                    <a:cubicBezTo>
                      <a:pt x="106475" y="0"/>
                      <a:pt x="0" y="106332"/>
                      <a:pt x="0" y="237718"/>
                    </a:cubicBezTo>
                    <a:lnTo>
                      <a:pt x="20925" y="237718"/>
                    </a:lnTo>
                    <a:close/>
                  </a:path>
                </a:pathLst>
              </a:custGeom>
              <a:solidFill>
                <a:srgbClr val="D2D2D2"/>
              </a:solidFill>
              <a:ln w="14231"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C6C29FDB-890D-7972-20AF-A4177407275A}"/>
                  </a:ext>
                </a:extLst>
              </p:cNvPr>
              <p:cNvSpPr/>
              <p:nvPr/>
            </p:nvSpPr>
            <p:spPr>
              <a:xfrm>
                <a:off x="4428150" y="2691170"/>
                <a:ext cx="475435" cy="237717"/>
              </a:xfrm>
              <a:custGeom>
                <a:avLst/>
                <a:gdLst>
                  <a:gd name="connsiteX0" fmla="*/ 20925 w 475435"/>
                  <a:gd name="connsiteY0" fmla="*/ 237718 h 237717"/>
                  <a:gd name="connsiteX1" fmla="*/ 237718 w 475435"/>
                  <a:gd name="connsiteY1" fmla="*/ 20925 h 237717"/>
                  <a:gd name="connsiteX2" fmla="*/ 454511 w 475435"/>
                  <a:gd name="connsiteY2" fmla="*/ 237718 h 237717"/>
                  <a:gd name="connsiteX3" fmla="*/ 475436 w 475435"/>
                  <a:gd name="connsiteY3" fmla="*/ 237718 h 237717"/>
                  <a:gd name="connsiteX4" fmla="*/ 237718 w 475435"/>
                  <a:gd name="connsiteY4" fmla="*/ 0 h 237717"/>
                  <a:gd name="connsiteX5" fmla="*/ 0 w 475435"/>
                  <a:gd name="connsiteY5" fmla="*/ 237718 h 237717"/>
                  <a:gd name="connsiteX6" fmla="*/ 20925 w 475435"/>
                  <a:gd name="connsiteY6" fmla="*/ 237718 h 237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5435" h="237717">
                    <a:moveTo>
                      <a:pt x="20925" y="237718"/>
                    </a:moveTo>
                    <a:cubicBezTo>
                      <a:pt x="20925" y="118005"/>
                      <a:pt x="118005" y="20925"/>
                      <a:pt x="237718" y="20925"/>
                    </a:cubicBezTo>
                    <a:cubicBezTo>
                      <a:pt x="357431" y="20925"/>
                      <a:pt x="454511" y="118005"/>
                      <a:pt x="454511" y="237718"/>
                    </a:cubicBezTo>
                    <a:lnTo>
                      <a:pt x="475436" y="237718"/>
                    </a:lnTo>
                    <a:cubicBezTo>
                      <a:pt x="475436" y="106475"/>
                      <a:pt x="368961" y="0"/>
                      <a:pt x="237718" y="0"/>
                    </a:cubicBezTo>
                    <a:cubicBezTo>
                      <a:pt x="106475" y="0"/>
                      <a:pt x="0" y="106332"/>
                      <a:pt x="0" y="237718"/>
                    </a:cubicBezTo>
                    <a:lnTo>
                      <a:pt x="20925" y="237718"/>
                    </a:lnTo>
                    <a:close/>
                  </a:path>
                </a:pathLst>
              </a:custGeom>
              <a:solidFill>
                <a:srgbClr val="D2D2D2"/>
              </a:solidFill>
              <a:ln w="14231"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5D23FA1E-36AD-B6CD-6D10-7DF1130FCA14}"/>
                  </a:ext>
                </a:extLst>
              </p:cNvPr>
              <p:cNvSpPr/>
              <p:nvPr/>
            </p:nvSpPr>
            <p:spPr>
              <a:xfrm>
                <a:off x="6367472" y="2691170"/>
                <a:ext cx="475436" cy="237717"/>
              </a:xfrm>
              <a:custGeom>
                <a:avLst/>
                <a:gdLst>
                  <a:gd name="connsiteX0" fmla="*/ 20925 w 475436"/>
                  <a:gd name="connsiteY0" fmla="*/ 237718 h 237717"/>
                  <a:gd name="connsiteX1" fmla="*/ 237718 w 475436"/>
                  <a:gd name="connsiteY1" fmla="*/ 20925 h 237717"/>
                  <a:gd name="connsiteX2" fmla="*/ 454511 w 475436"/>
                  <a:gd name="connsiteY2" fmla="*/ 237718 h 237717"/>
                  <a:gd name="connsiteX3" fmla="*/ 475436 w 475436"/>
                  <a:gd name="connsiteY3" fmla="*/ 237718 h 237717"/>
                  <a:gd name="connsiteX4" fmla="*/ 237718 w 475436"/>
                  <a:gd name="connsiteY4" fmla="*/ 0 h 237717"/>
                  <a:gd name="connsiteX5" fmla="*/ 0 w 475436"/>
                  <a:gd name="connsiteY5" fmla="*/ 237718 h 237717"/>
                  <a:gd name="connsiteX6" fmla="*/ 20925 w 475436"/>
                  <a:gd name="connsiteY6" fmla="*/ 237718 h 237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5436" h="237717">
                    <a:moveTo>
                      <a:pt x="20925" y="237718"/>
                    </a:moveTo>
                    <a:cubicBezTo>
                      <a:pt x="20925" y="118005"/>
                      <a:pt x="118005" y="20925"/>
                      <a:pt x="237718" y="20925"/>
                    </a:cubicBezTo>
                    <a:cubicBezTo>
                      <a:pt x="357431" y="20925"/>
                      <a:pt x="454511" y="118005"/>
                      <a:pt x="454511" y="237718"/>
                    </a:cubicBezTo>
                    <a:lnTo>
                      <a:pt x="475436" y="237718"/>
                    </a:lnTo>
                    <a:cubicBezTo>
                      <a:pt x="475436" y="106475"/>
                      <a:pt x="369104" y="0"/>
                      <a:pt x="237718" y="0"/>
                    </a:cubicBezTo>
                    <a:cubicBezTo>
                      <a:pt x="106475" y="0"/>
                      <a:pt x="0" y="106332"/>
                      <a:pt x="0" y="237718"/>
                    </a:cubicBezTo>
                    <a:lnTo>
                      <a:pt x="20925" y="237718"/>
                    </a:lnTo>
                    <a:close/>
                  </a:path>
                </a:pathLst>
              </a:custGeom>
              <a:solidFill>
                <a:srgbClr val="D2D2D2"/>
              </a:solidFill>
              <a:ln w="14231"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B2D31AFF-C76F-5FDA-3B05-7430A03BF96C}"/>
                  </a:ext>
                </a:extLst>
              </p:cNvPr>
              <p:cNvSpPr/>
              <p:nvPr/>
            </p:nvSpPr>
            <p:spPr>
              <a:xfrm>
                <a:off x="8306794" y="2691170"/>
                <a:ext cx="475436" cy="237717"/>
              </a:xfrm>
              <a:custGeom>
                <a:avLst/>
                <a:gdLst>
                  <a:gd name="connsiteX0" fmla="*/ 20925 w 475436"/>
                  <a:gd name="connsiteY0" fmla="*/ 237718 h 237717"/>
                  <a:gd name="connsiteX1" fmla="*/ 237718 w 475436"/>
                  <a:gd name="connsiteY1" fmla="*/ 20925 h 237717"/>
                  <a:gd name="connsiteX2" fmla="*/ 454511 w 475436"/>
                  <a:gd name="connsiteY2" fmla="*/ 237718 h 237717"/>
                  <a:gd name="connsiteX3" fmla="*/ 475436 w 475436"/>
                  <a:gd name="connsiteY3" fmla="*/ 237718 h 237717"/>
                  <a:gd name="connsiteX4" fmla="*/ 237718 w 475436"/>
                  <a:gd name="connsiteY4" fmla="*/ 0 h 237717"/>
                  <a:gd name="connsiteX5" fmla="*/ 0 w 475436"/>
                  <a:gd name="connsiteY5" fmla="*/ 237718 h 237717"/>
                  <a:gd name="connsiteX6" fmla="*/ 20925 w 475436"/>
                  <a:gd name="connsiteY6" fmla="*/ 237718 h 237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5436" h="237717">
                    <a:moveTo>
                      <a:pt x="20925" y="237718"/>
                    </a:moveTo>
                    <a:cubicBezTo>
                      <a:pt x="20925" y="118005"/>
                      <a:pt x="118005" y="20925"/>
                      <a:pt x="237718" y="20925"/>
                    </a:cubicBezTo>
                    <a:cubicBezTo>
                      <a:pt x="357432" y="20925"/>
                      <a:pt x="454511" y="118005"/>
                      <a:pt x="454511" y="237718"/>
                    </a:cubicBezTo>
                    <a:lnTo>
                      <a:pt x="475436" y="237718"/>
                    </a:lnTo>
                    <a:cubicBezTo>
                      <a:pt x="475436" y="106475"/>
                      <a:pt x="369103" y="0"/>
                      <a:pt x="237718" y="0"/>
                    </a:cubicBezTo>
                    <a:cubicBezTo>
                      <a:pt x="106475" y="0"/>
                      <a:pt x="0" y="106332"/>
                      <a:pt x="0" y="237718"/>
                    </a:cubicBezTo>
                    <a:lnTo>
                      <a:pt x="20925" y="237718"/>
                    </a:lnTo>
                    <a:close/>
                  </a:path>
                </a:pathLst>
              </a:custGeom>
              <a:solidFill>
                <a:srgbClr val="D2D2D2"/>
              </a:solidFill>
              <a:ln w="14231" cap="flat">
                <a:noFill/>
                <a:prstDash val="solid"/>
                <a:miter/>
              </a:ln>
            </p:spPr>
            <p:txBody>
              <a:bodyPr rtlCol="0" anchor="ctr"/>
              <a:lstStyle/>
              <a:p>
                <a:endParaRPr lang="en-US"/>
              </a:p>
            </p:txBody>
          </p:sp>
        </p:grpSp>
        <p:sp>
          <p:nvSpPr>
            <p:cNvPr id="55" name="Freeform: Shape 54">
              <a:extLst>
                <a:ext uri="{FF2B5EF4-FFF2-40B4-BE49-F238E27FC236}">
                  <a16:creationId xmlns:a16="http://schemas.microsoft.com/office/drawing/2014/main" id="{037A935C-B158-E732-AA14-4685EDB0DEAF}"/>
                </a:ext>
              </a:extLst>
            </p:cNvPr>
            <p:cNvSpPr/>
            <p:nvPr/>
          </p:nvSpPr>
          <p:spPr>
            <a:xfrm rot="-5400000">
              <a:off x="1590820" y="3794494"/>
              <a:ext cx="331808" cy="21494"/>
            </a:xfrm>
            <a:custGeom>
              <a:avLst/>
              <a:gdLst>
                <a:gd name="connsiteX0" fmla="*/ 0 w 331808"/>
                <a:gd name="connsiteY0" fmla="*/ 0 h 21494"/>
                <a:gd name="connsiteX1" fmla="*/ 331809 w 331808"/>
                <a:gd name="connsiteY1" fmla="*/ 0 h 21494"/>
                <a:gd name="connsiteX2" fmla="*/ 331809 w 331808"/>
                <a:gd name="connsiteY2" fmla="*/ 21494 h 21494"/>
                <a:gd name="connsiteX3" fmla="*/ 0 w 331808"/>
                <a:gd name="connsiteY3" fmla="*/ 21494 h 21494"/>
              </a:gdLst>
              <a:ahLst/>
              <a:cxnLst>
                <a:cxn ang="0">
                  <a:pos x="connsiteX0" y="connsiteY0"/>
                </a:cxn>
                <a:cxn ang="0">
                  <a:pos x="connsiteX1" y="connsiteY1"/>
                </a:cxn>
                <a:cxn ang="0">
                  <a:pos x="connsiteX2" y="connsiteY2"/>
                </a:cxn>
                <a:cxn ang="0">
                  <a:pos x="connsiteX3" y="connsiteY3"/>
                </a:cxn>
              </a:cxnLst>
              <a:rect l="l" t="t" r="r" b="b"/>
              <a:pathLst>
                <a:path w="331808" h="21494">
                  <a:moveTo>
                    <a:pt x="0" y="0"/>
                  </a:moveTo>
                  <a:lnTo>
                    <a:pt x="331809" y="0"/>
                  </a:lnTo>
                  <a:lnTo>
                    <a:pt x="331809" y="21494"/>
                  </a:lnTo>
                  <a:lnTo>
                    <a:pt x="0" y="21494"/>
                  </a:lnTo>
                  <a:close/>
                </a:path>
              </a:pathLst>
            </a:custGeom>
            <a:solidFill>
              <a:srgbClr val="D2D2D2"/>
            </a:solidFill>
            <a:ln w="14231"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9BB075EA-BF4D-DE9C-48AF-32A0B43A7519}"/>
                </a:ext>
              </a:extLst>
            </p:cNvPr>
            <p:cNvSpPr/>
            <p:nvPr/>
          </p:nvSpPr>
          <p:spPr>
            <a:xfrm rot="-5400000">
              <a:off x="5469624" y="3794509"/>
              <a:ext cx="331808" cy="21494"/>
            </a:xfrm>
            <a:custGeom>
              <a:avLst/>
              <a:gdLst>
                <a:gd name="connsiteX0" fmla="*/ 0 w 331808"/>
                <a:gd name="connsiteY0" fmla="*/ 0 h 21494"/>
                <a:gd name="connsiteX1" fmla="*/ 331809 w 331808"/>
                <a:gd name="connsiteY1" fmla="*/ 0 h 21494"/>
                <a:gd name="connsiteX2" fmla="*/ 331809 w 331808"/>
                <a:gd name="connsiteY2" fmla="*/ 21494 h 21494"/>
                <a:gd name="connsiteX3" fmla="*/ 0 w 331808"/>
                <a:gd name="connsiteY3" fmla="*/ 21494 h 21494"/>
              </a:gdLst>
              <a:ahLst/>
              <a:cxnLst>
                <a:cxn ang="0">
                  <a:pos x="connsiteX0" y="connsiteY0"/>
                </a:cxn>
                <a:cxn ang="0">
                  <a:pos x="connsiteX1" y="connsiteY1"/>
                </a:cxn>
                <a:cxn ang="0">
                  <a:pos x="connsiteX2" y="connsiteY2"/>
                </a:cxn>
                <a:cxn ang="0">
                  <a:pos x="connsiteX3" y="connsiteY3"/>
                </a:cxn>
              </a:cxnLst>
              <a:rect l="l" t="t" r="r" b="b"/>
              <a:pathLst>
                <a:path w="331808" h="21494">
                  <a:moveTo>
                    <a:pt x="0" y="0"/>
                  </a:moveTo>
                  <a:lnTo>
                    <a:pt x="331809" y="0"/>
                  </a:lnTo>
                  <a:lnTo>
                    <a:pt x="331809" y="21494"/>
                  </a:lnTo>
                  <a:lnTo>
                    <a:pt x="0" y="21494"/>
                  </a:lnTo>
                  <a:close/>
                </a:path>
              </a:pathLst>
            </a:custGeom>
            <a:solidFill>
              <a:srgbClr val="D2D2D2"/>
            </a:solidFill>
            <a:ln w="14231"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66CE4D1F-CE4A-A76C-464D-A27A414CA266}"/>
                </a:ext>
              </a:extLst>
            </p:cNvPr>
            <p:cNvSpPr/>
            <p:nvPr/>
          </p:nvSpPr>
          <p:spPr>
            <a:xfrm>
              <a:off x="989354" y="2903835"/>
              <a:ext cx="50105" cy="50105"/>
            </a:xfrm>
            <a:custGeom>
              <a:avLst/>
              <a:gdLst>
                <a:gd name="connsiteX0" fmla="*/ 50106 w 50105"/>
                <a:gd name="connsiteY0" fmla="*/ 25053 h 50105"/>
                <a:gd name="connsiteX1" fmla="*/ 25053 w 50105"/>
                <a:gd name="connsiteY1" fmla="*/ 50106 h 50105"/>
                <a:gd name="connsiteX2" fmla="*/ 0 w 50105"/>
                <a:gd name="connsiteY2" fmla="*/ 25053 h 50105"/>
                <a:gd name="connsiteX3" fmla="*/ 25053 w 50105"/>
                <a:gd name="connsiteY3" fmla="*/ 0 h 50105"/>
                <a:gd name="connsiteX4" fmla="*/ 50106 w 50105"/>
                <a:gd name="connsiteY4" fmla="*/ 25053 h 501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105" h="50105">
                  <a:moveTo>
                    <a:pt x="50106" y="25053"/>
                  </a:moveTo>
                  <a:cubicBezTo>
                    <a:pt x="50106" y="38889"/>
                    <a:pt x="38889" y="50106"/>
                    <a:pt x="25053" y="50106"/>
                  </a:cubicBezTo>
                  <a:cubicBezTo>
                    <a:pt x="11217" y="50106"/>
                    <a:pt x="0" y="38889"/>
                    <a:pt x="0" y="25053"/>
                  </a:cubicBezTo>
                  <a:cubicBezTo>
                    <a:pt x="0" y="11217"/>
                    <a:pt x="11217" y="0"/>
                    <a:pt x="25053" y="0"/>
                  </a:cubicBezTo>
                  <a:cubicBezTo>
                    <a:pt x="38889" y="0"/>
                    <a:pt x="50106" y="11217"/>
                    <a:pt x="50106" y="25053"/>
                  </a:cubicBezTo>
                  <a:close/>
                </a:path>
              </a:pathLst>
            </a:custGeom>
            <a:solidFill>
              <a:srgbClr val="D2D2D2"/>
            </a:solidFill>
            <a:ln w="14231"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9B36ECD3-401E-B216-5C61-F63A7CD6602A}"/>
                </a:ext>
              </a:extLst>
            </p:cNvPr>
            <p:cNvSpPr/>
            <p:nvPr/>
          </p:nvSpPr>
          <p:spPr>
            <a:xfrm>
              <a:off x="10115443" y="2903835"/>
              <a:ext cx="50105" cy="50105"/>
            </a:xfrm>
            <a:custGeom>
              <a:avLst/>
              <a:gdLst>
                <a:gd name="connsiteX0" fmla="*/ 50106 w 50105"/>
                <a:gd name="connsiteY0" fmla="*/ 25053 h 50105"/>
                <a:gd name="connsiteX1" fmla="*/ 25053 w 50105"/>
                <a:gd name="connsiteY1" fmla="*/ 50106 h 50105"/>
                <a:gd name="connsiteX2" fmla="*/ 0 w 50105"/>
                <a:gd name="connsiteY2" fmla="*/ 25053 h 50105"/>
                <a:gd name="connsiteX3" fmla="*/ 25053 w 50105"/>
                <a:gd name="connsiteY3" fmla="*/ 0 h 50105"/>
                <a:gd name="connsiteX4" fmla="*/ 50106 w 50105"/>
                <a:gd name="connsiteY4" fmla="*/ 25053 h 501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105" h="50105">
                  <a:moveTo>
                    <a:pt x="50106" y="25053"/>
                  </a:moveTo>
                  <a:cubicBezTo>
                    <a:pt x="50106" y="38889"/>
                    <a:pt x="38889" y="50106"/>
                    <a:pt x="25053" y="50106"/>
                  </a:cubicBezTo>
                  <a:cubicBezTo>
                    <a:pt x="11216" y="50106"/>
                    <a:pt x="0" y="38889"/>
                    <a:pt x="0" y="25053"/>
                  </a:cubicBezTo>
                  <a:cubicBezTo>
                    <a:pt x="0" y="11217"/>
                    <a:pt x="11216" y="0"/>
                    <a:pt x="25053" y="0"/>
                  </a:cubicBezTo>
                  <a:cubicBezTo>
                    <a:pt x="38889" y="0"/>
                    <a:pt x="50106" y="11217"/>
                    <a:pt x="50106" y="25053"/>
                  </a:cubicBezTo>
                  <a:close/>
                </a:path>
              </a:pathLst>
            </a:custGeom>
            <a:solidFill>
              <a:srgbClr val="D2D2D2"/>
            </a:solidFill>
            <a:ln w="14231" cap="flat">
              <a:noFill/>
              <a:prstDash val="solid"/>
              <a:miter/>
            </a:ln>
          </p:spPr>
          <p:txBody>
            <a:bodyPr rtlCol="0" anchor="ctr"/>
            <a:lstStyle/>
            <a:p>
              <a:endParaRPr lang="en-US"/>
            </a:p>
          </p:txBody>
        </p:sp>
        <p:grpSp>
          <p:nvGrpSpPr>
            <p:cNvPr id="59" name="Graphic 25">
              <a:extLst>
                <a:ext uri="{FF2B5EF4-FFF2-40B4-BE49-F238E27FC236}">
                  <a16:creationId xmlns:a16="http://schemas.microsoft.com/office/drawing/2014/main" id="{1E7071FC-3A3E-D88E-6784-EBCA871039B5}"/>
                </a:ext>
              </a:extLst>
            </p:cNvPr>
            <p:cNvGrpSpPr/>
            <p:nvPr/>
          </p:nvGrpSpPr>
          <p:grpSpPr>
            <a:xfrm>
              <a:off x="975694" y="2124128"/>
              <a:ext cx="1562535" cy="1562535"/>
              <a:chOff x="975694" y="2124128"/>
              <a:chExt cx="1562535" cy="1562535"/>
            </a:xfrm>
          </p:grpSpPr>
          <p:sp>
            <p:nvSpPr>
              <p:cNvPr id="60" name="Freeform: Shape 59">
                <a:extLst>
                  <a:ext uri="{FF2B5EF4-FFF2-40B4-BE49-F238E27FC236}">
                    <a16:creationId xmlns:a16="http://schemas.microsoft.com/office/drawing/2014/main" id="{50765941-CCB5-7473-DD36-EAA30ADB72B1}"/>
                  </a:ext>
                </a:extLst>
              </p:cNvPr>
              <p:cNvSpPr/>
              <p:nvPr/>
            </p:nvSpPr>
            <p:spPr>
              <a:xfrm rot="-4840625">
                <a:off x="1094481" y="2242955"/>
                <a:ext cx="1324969" cy="1324969"/>
              </a:xfrm>
              <a:custGeom>
                <a:avLst/>
                <a:gdLst>
                  <a:gd name="connsiteX0" fmla="*/ 1324969 w 1324969"/>
                  <a:gd name="connsiteY0" fmla="*/ 662485 h 1324969"/>
                  <a:gd name="connsiteX1" fmla="*/ 662485 w 1324969"/>
                  <a:gd name="connsiteY1" fmla="*/ 1324969 h 1324969"/>
                  <a:gd name="connsiteX2" fmla="*/ 0 w 1324969"/>
                  <a:gd name="connsiteY2" fmla="*/ 662485 h 1324969"/>
                  <a:gd name="connsiteX3" fmla="*/ 662485 w 1324969"/>
                  <a:gd name="connsiteY3" fmla="*/ 0 h 1324969"/>
                  <a:gd name="connsiteX4" fmla="*/ 1324969 w 1324969"/>
                  <a:gd name="connsiteY4" fmla="*/ 662485 h 13249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4969" h="1324969">
                    <a:moveTo>
                      <a:pt x="1324969" y="662485"/>
                    </a:moveTo>
                    <a:cubicBezTo>
                      <a:pt x="1324969" y="1028365"/>
                      <a:pt x="1028365" y="1324969"/>
                      <a:pt x="662485" y="1324969"/>
                    </a:cubicBezTo>
                    <a:cubicBezTo>
                      <a:pt x="296604" y="1324969"/>
                      <a:pt x="0" y="1028365"/>
                      <a:pt x="0" y="662485"/>
                    </a:cubicBezTo>
                    <a:cubicBezTo>
                      <a:pt x="0" y="296604"/>
                      <a:pt x="296604" y="0"/>
                      <a:pt x="662485" y="0"/>
                    </a:cubicBezTo>
                    <a:cubicBezTo>
                      <a:pt x="1028365" y="0"/>
                      <a:pt x="1324969" y="296604"/>
                      <a:pt x="1324969" y="662485"/>
                    </a:cubicBezTo>
                    <a:close/>
                  </a:path>
                </a:pathLst>
              </a:custGeom>
              <a:solidFill>
                <a:srgbClr val="F6F6F4"/>
              </a:solidFill>
              <a:ln w="14231"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269843E9-FACA-B547-757A-BCB6615E5F23}"/>
                  </a:ext>
                </a:extLst>
              </p:cNvPr>
              <p:cNvSpPr/>
              <p:nvPr/>
            </p:nvSpPr>
            <p:spPr>
              <a:xfrm rot="-2700000">
                <a:off x="1204522" y="2352956"/>
                <a:ext cx="1104879" cy="1104879"/>
              </a:xfrm>
              <a:custGeom>
                <a:avLst/>
                <a:gdLst>
                  <a:gd name="connsiteX0" fmla="*/ 1104879 w 1104879"/>
                  <a:gd name="connsiteY0" fmla="*/ 552440 h 1104879"/>
                  <a:gd name="connsiteX1" fmla="*/ 552440 w 1104879"/>
                  <a:gd name="connsiteY1" fmla="*/ 1104879 h 1104879"/>
                  <a:gd name="connsiteX2" fmla="*/ 0 w 1104879"/>
                  <a:gd name="connsiteY2" fmla="*/ 552440 h 1104879"/>
                  <a:gd name="connsiteX3" fmla="*/ 552440 w 1104879"/>
                  <a:gd name="connsiteY3" fmla="*/ 0 h 1104879"/>
                  <a:gd name="connsiteX4" fmla="*/ 1104879 w 1104879"/>
                  <a:gd name="connsiteY4" fmla="*/ 552440 h 11048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4879" h="1104879">
                    <a:moveTo>
                      <a:pt x="1104879" y="552440"/>
                    </a:moveTo>
                    <a:cubicBezTo>
                      <a:pt x="1104879" y="857544"/>
                      <a:pt x="857544" y="1104879"/>
                      <a:pt x="552440" y="1104879"/>
                    </a:cubicBezTo>
                    <a:cubicBezTo>
                      <a:pt x="247336" y="1104879"/>
                      <a:pt x="0" y="857544"/>
                      <a:pt x="0" y="552440"/>
                    </a:cubicBezTo>
                    <a:cubicBezTo>
                      <a:pt x="0" y="247336"/>
                      <a:pt x="247336" y="0"/>
                      <a:pt x="552440" y="0"/>
                    </a:cubicBezTo>
                    <a:cubicBezTo>
                      <a:pt x="857544" y="0"/>
                      <a:pt x="1104879" y="247336"/>
                      <a:pt x="1104879" y="552440"/>
                    </a:cubicBezTo>
                    <a:close/>
                  </a:path>
                </a:pathLst>
              </a:custGeom>
              <a:solidFill>
                <a:srgbClr val="E5E5E5"/>
              </a:solidFill>
              <a:ln w="14231" cap="flat">
                <a:noFill/>
                <a:prstDash val="solid"/>
                <a:miter/>
              </a:ln>
            </p:spPr>
            <p:txBody>
              <a:bodyPr rtlCol="0" anchor="ctr"/>
              <a:lstStyle/>
              <a:p>
                <a:endParaRPr lang="en-US"/>
              </a:p>
            </p:txBody>
          </p:sp>
          <p:grpSp>
            <p:nvGrpSpPr>
              <p:cNvPr id="62" name="Graphic 25">
                <a:extLst>
                  <a:ext uri="{FF2B5EF4-FFF2-40B4-BE49-F238E27FC236}">
                    <a16:creationId xmlns:a16="http://schemas.microsoft.com/office/drawing/2014/main" id="{BBFF926D-8E06-0525-B9AC-B1ADC989E8C6}"/>
                  </a:ext>
                </a:extLst>
              </p:cNvPr>
              <p:cNvGrpSpPr/>
              <p:nvPr/>
            </p:nvGrpSpPr>
            <p:grpSpPr>
              <a:xfrm>
                <a:off x="1479167" y="2625833"/>
                <a:ext cx="555149" cy="555149"/>
                <a:chOff x="1479167" y="2625833"/>
                <a:chExt cx="555149" cy="555149"/>
              </a:xfrm>
              <a:solidFill>
                <a:srgbClr val="1F2121"/>
              </a:solidFill>
            </p:grpSpPr>
            <p:sp>
              <p:nvSpPr>
                <p:cNvPr id="63" name="Freeform: Shape 62">
                  <a:extLst>
                    <a:ext uri="{FF2B5EF4-FFF2-40B4-BE49-F238E27FC236}">
                      <a16:creationId xmlns:a16="http://schemas.microsoft.com/office/drawing/2014/main" id="{46732FAE-2A15-797D-12C9-6BDAECCD19DD}"/>
                    </a:ext>
                  </a:extLst>
                </p:cNvPr>
                <p:cNvSpPr/>
                <p:nvPr/>
              </p:nvSpPr>
              <p:spPr>
                <a:xfrm>
                  <a:off x="1944638" y="2660139"/>
                  <a:ext cx="79571" cy="61493"/>
                </a:xfrm>
                <a:custGeom>
                  <a:avLst/>
                  <a:gdLst>
                    <a:gd name="connsiteX0" fmla="*/ 79571 w 79571"/>
                    <a:gd name="connsiteY0" fmla="*/ 29039 h 61493"/>
                    <a:gd name="connsiteX1" fmla="*/ 14519 w 79571"/>
                    <a:gd name="connsiteY1" fmla="*/ 61494 h 61493"/>
                    <a:gd name="connsiteX2" fmla="*/ 0 w 79571"/>
                    <a:gd name="connsiteY2" fmla="*/ 32455 h 61493"/>
                    <a:gd name="connsiteX3" fmla="*/ 65052 w 79571"/>
                    <a:gd name="connsiteY3" fmla="*/ 0 h 61493"/>
                    <a:gd name="connsiteX4" fmla="*/ 79571 w 79571"/>
                    <a:gd name="connsiteY4" fmla="*/ 29039 h 6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571" h="61493">
                      <a:moveTo>
                        <a:pt x="79571" y="29039"/>
                      </a:moveTo>
                      <a:lnTo>
                        <a:pt x="14519" y="61494"/>
                      </a:lnTo>
                      <a:lnTo>
                        <a:pt x="0" y="32455"/>
                      </a:lnTo>
                      <a:lnTo>
                        <a:pt x="65052" y="0"/>
                      </a:lnTo>
                      <a:lnTo>
                        <a:pt x="79571" y="29039"/>
                      </a:lnTo>
                      <a:close/>
                    </a:path>
                  </a:pathLst>
                </a:custGeom>
                <a:solidFill>
                  <a:srgbClr val="1F2121"/>
                </a:solidFill>
                <a:ln w="14231"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5421215E-5AFA-9359-F5F9-4638A05EDB99}"/>
                    </a:ext>
                  </a:extLst>
                </p:cNvPr>
                <p:cNvSpPr/>
                <p:nvPr/>
              </p:nvSpPr>
              <p:spPr>
                <a:xfrm>
                  <a:off x="1944638" y="2887892"/>
                  <a:ext cx="79571" cy="61493"/>
                </a:xfrm>
                <a:custGeom>
                  <a:avLst/>
                  <a:gdLst>
                    <a:gd name="connsiteX0" fmla="*/ 65052 w 79571"/>
                    <a:gd name="connsiteY0" fmla="*/ 61493 h 61493"/>
                    <a:gd name="connsiteX1" fmla="*/ 0 w 79571"/>
                    <a:gd name="connsiteY1" fmla="*/ 29039 h 61493"/>
                    <a:gd name="connsiteX2" fmla="*/ 14519 w 79571"/>
                    <a:gd name="connsiteY2" fmla="*/ 0 h 61493"/>
                    <a:gd name="connsiteX3" fmla="*/ 79571 w 79571"/>
                    <a:gd name="connsiteY3" fmla="*/ 32455 h 61493"/>
                    <a:gd name="connsiteX4" fmla="*/ 65052 w 79571"/>
                    <a:gd name="connsiteY4" fmla="*/ 61493 h 6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571" h="61493">
                      <a:moveTo>
                        <a:pt x="65052" y="61493"/>
                      </a:moveTo>
                      <a:lnTo>
                        <a:pt x="0" y="29039"/>
                      </a:lnTo>
                      <a:lnTo>
                        <a:pt x="14519" y="0"/>
                      </a:lnTo>
                      <a:lnTo>
                        <a:pt x="79571" y="32455"/>
                      </a:lnTo>
                      <a:lnTo>
                        <a:pt x="65052" y="61493"/>
                      </a:lnTo>
                      <a:close/>
                    </a:path>
                  </a:pathLst>
                </a:custGeom>
                <a:solidFill>
                  <a:srgbClr val="1F2121"/>
                </a:solidFill>
                <a:ln w="14231"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00AA18DD-0632-63EB-EF66-5B647D753565}"/>
                    </a:ext>
                  </a:extLst>
                </p:cNvPr>
                <p:cNvSpPr/>
                <p:nvPr/>
              </p:nvSpPr>
              <p:spPr>
                <a:xfrm>
                  <a:off x="1968125" y="2788535"/>
                  <a:ext cx="66190" cy="32454"/>
                </a:xfrm>
                <a:custGeom>
                  <a:avLst/>
                  <a:gdLst>
                    <a:gd name="connsiteX0" fmla="*/ 0 w 66190"/>
                    <a:gd name="connsiteY0" fmla="*/ 0 h 32454"/>
                    <a:gd name="connsiteX1" fmla="*/ 66191 w 66190"/>
                    <a:gd name="connsiteY1" fmla="*/ 0 h 32454"/>
                    <a:gd name="connsiteX2" fmla="*/ 66191 w 66190"/>
                    <a:gd name="connsiteY2" fmla="*/ 32455 h 32454"/>
                    <a:gd name="connsiteX3" fmla="*/ 0 w 66190"/>
                    <a:gd name="connsiteY3" fmla="*/ 32455 h 32454"/>
                    <a:gd name="connsiteX4" fmla="*/ 0 w 66190"/>
                    <a:gd name="connsiteY4" fmla="*/ 0 h 324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190" h="32454">
                      <a:moveTo>
                        <a:pt x="0" y="0"/>
                      </a:moveTo>
                      <a:lnTo>
                        <a:pt x="66191" y="0"/>
                      </a:lnTo>
                      <a:lnTo>
                        <a:pt x="66191" y="32455"/>
                      </a:lnTo>
                      <a:lnTo>
                        <a:pt x="0" y="32455"/>
                      </a:lnTo>
                      <a:lnTo>
                        <a:pt x="0" y="0"/>
                      </a:lnTo>
                      <a:close/>
                    </a:path>
                  </a:pathLst>
                </a:custGeom>
                <a:solidFill>
                  <a:srgbClr val="1F2121"/>
                </a:solidFill>
                <a:ln w="14231"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F9A3D07F-282F-7AE6-0AAD-A2818381BB44}"/>
                    </a:ext>
                  </a:extLst>
                </p:cNvPr>
                <p:cNvSpPr/>
                <p:nvPr/>
              </p:nvSpPr>
              <p:spPr>
                <a:xfrm>
                  <a:off x="1489273" y="2660139"/>
                  <a:ext cx="79571" cy="61493"/>
                </a:xfrm>
                <a:custGeom>
                  <a:avLst/>
                  <a:gdLst>
                    <a:gd name="connsiteX0" fmla="*/ 14519 w 79571"/>
                    <a:gd name="connsiteY0" fmla="*/ 0 h 61493"/>
                    <a:gd name="connsiteX1" fmla="*/ 79571 w 79571"/>
                    <a:gd name="connsiteY1" fmla="*/ 32455 h 61493"/>
                    <a:gd name="connsiteX2" fmla="*/ 65052 w 79571"/>
                    <a:gd name="connsiteY2" fmla="*/ 61494 h 61493"/>
                    <a:gd name="connsiteX3" fmla="*/ 0 w 79571"/>
                    <a:gd name="connsiteY3" fmla="*/ 29039 h 61493"/>
                    <a:gd name="connsiteX4" fmla="*/ 14519 w 79571"/>
                    <a:gd name="connsiteY4" fmla="*/ 0 h 6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571" h="61493">
                      <a:moveTo>
                        <a:pt x="14519" y="0"/>
                      </a:moveTo>
                      <a:lnTo>
                        <a:pt x="79571" y="32455"/>
                      </a:lnTo>
                      <a:lnTo>
                        <a:pt x="65052" y="61494"/>
                      </a:lnTo>
                      <a:lnTo>
                        <a:pt x="0" y="29039"/>
                      </a:lnTo>
                      <a:lnTo>
                        <a:pt x="14519" y="0"/>
                      </a:lnTo>
                      <a:close/>
                    </a:path>
                  </a:pathLst>
                </a:custGeom>
                <a:solidFill>
                  <a:srgbClr val="1F2121"/>
                </a:solidFill>
                <a:ln w="14231"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55C61180-4064-F458-13A0-2089D59D2180}"/>
                    </a:ext>
                  </a:extLst>
                </p:cNvPr>
                <p:cNvSpPr/>
                <p:nvPr/>
              </p:nvSpPr>
              <p:spPr>
                <a:xfrm>
                  <a:off x="1489273" y="2887892"/>
                  <a:ext cx="79571" cy="61493"/>
                </a:xfrm>
                <a:custGeom>
                  <a:avLst/>
                  <a:gdLst>
                    <a:gd name="connsiteX0" fmla="*/ 14519 w 79571"/>
                    <a:gd name="connsiteY0" fmla="*/ 61493 h 61493"/>
                    <a:gd name="connsiteX1" fmla="*/ 0 w 79571"/>
                    <a:gd name="connsiteY1" fmla="*/ 32455 h 61493"/>
                    <a:gd name="connsiteX2" fmla="*/ 65052 w 79571"/>
                    <a:gd name="connsiteY2" fmla="*/ 0 h 61493"/>
                    <a:gd name="connsiteX3" fmla="*/ 79571 w 79571"/>
                    <a:gd name="connsiteY3" fmla="*/ 29039 h 61493"/>
                    <a:gd name="connsiteX4" fmla="*/ 14519 w 79571"/>
                    <a:gd name="connsiteY4" fmla="*/ 61493 h 6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571" h="61493">
                      <a:moveTo>
                        <a:pt x="14519" y="61493"/>
                      </a:moveTo>
                      <a:lnTo>
                        <a:pt x="0" y="32455"/>
                      </a:lnTo>
                      <a:lnTo>
                        <a:pt x="65052" y="0"/>
                      </a:lnTo>
                      <a:lnTo>
                        <a:pt x="79571" y="29039"/>
                      </a:lnTo>
                      <a:lnTo>
                        <a:pt x="14519" y="61493"/>
                      </a:lnTo>
                      <a:close/>
                    </a:path>
                  </a:pathLst>
                </a:custGeom>
                <a:solidFill>
                  <a:srgbClr val="1F2121"/>
                </a:solidFill>
                <a:ln w="14231"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7C83C756-FF54-AF12-8D8A-B07C430B0635}"/>
                    </a:ext>
                  </a:extLst>
                </p:cNvPr>
                <p:cNvSpPr/>
                <p:nvPr/>
              </p:nvSpPr>
              <p:spPr>
                <a:xfrm>
                  <a:off x="1479167" y="2788535"/>
                  <a:ext cx="66190" cy="32454"/>
                </a:xfrm>
                <a:custGeom>
                  <a:avLst/>
                  <a:gdLst>
                    <a:gd name="connsiteX0" fmla="*/ 0 w 66190"/>
                    <a:gd name="connsiteY0" fmla="*/ 0 h 32454"/>
                    <a:gd name="connsiteX1" fmla="*/ 66191 w 66190"/>
                    <a:gd name="connsiteY1" fmla="*/ 0 h 32454"/>
                    <a:gd name="connsiteX2" fmla="*/ 66191 w 66190"/>
                    <a:gd name="connsiteY2" fmla="*/ 32455 h 32454"/>
                    <a:gd name="connsiteX3" fmla="*/ 0 w 66190"/>
                    <a:gd name="connsiteY3" fmla="*/ 32455 h 32454"/>
                    <a:gd name="connsiteX4" fmla="*/ 0 w 66190"/>
                    <a:gd name="connsiteY4" fmla="*/ 0 h 324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190" h="32454">
                      <a:moveTo>
                        <a:pt x="0" y="0"/>
                      </a:moveTo>
                      <a:lnTo>
                        <a:pt x="66191" y="0"/>
                      </a:lnTo>
                      <a:lnTo>
                        <a:pt x="66191" y="32455"/>
                      </a:lnTo>
                      <a:lnTo>
                        <a:pt x="0" y="32455"/>
                      </a:lnTo>
                      <a:lnTo>
                        <a:pt x="0" y="0"/>
                      </a:lnTo>
                      <a:close/>
                    </a:path>
                  </a:pathLst>
                </a:custGeom>
                <a:solidFill>
                  <a:srgbClr val="1F2121"/>
                </a:solidFill>
                <a:ln w="14231"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6AE7C6E3-195B-5650-7010-12F753E0F7DB}"/>
                    </a:ext>
                  </a:extLst>
                </p:cNvPr>
                <p:cNvSpPr/>
                <p:nvPr/>
              </p:nvSpPr>
              <p:spPr>
                <a:xfrm>
                  <a:off x="1707917" y="3148528"/>
                  <a:ext cx="97507" cy="32454"/>
                </a:xfrm>
                <a:custGeom>
                  <a:avLst/>
                  <a:gdLst>
                    <a:gd name="connsiteX0" fmla="*/ 0 w 97507"/>
                    <a:gd name="connsiteY0" fmla="*/ 0 h 32454"/>
                    <a:gd name="connsiteX1" fmla="*/ 97507 w 97507"/>
                    <a:gd name="connsiteY1" fmla="*/ 0 h 32454"/>
                    <a:gd name="connsiteX2" fmla="*/ 97507 w 97507"/>
                    <a:gd name="connsiteY2" fmla="*/ 32455 h 32454"/>
                    <a:gd name="connsiteX3" fmla="*/ 0 w 97507"/>
                    <a:gd name="connsiteY3" fmla="*/ 32455 h 32454"/>
                    <a:gd name="connsiteX4" fmla="*/ 0 w 97507"/>
                    <a:gd name="connsiteY4" fmla="*/ 0 h 324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507" h="32454">
                      <a:moveTo>
                        <a:pt x="0" y="0"/>
                      </a:moveTo>
                      <a:lnTo>
                        <a:pt x="97507" y="0"/>
                      </a:lnTo>
                      <a:lnTo>
                        <a:pt x="97507" y="32455"/>
                      </a:lnTo>
                      <a:lnTo>
                        <a:pt x="0" y="32455"/>
                      </a:lnTo>
                      <a:lnTo>
                        <a:pt x="0" y="0"/>
                      </a:lnTo>
                      <a:close/>
                    </a:path>
                  </a:pathLst>
                </a:custGeom>
                <a:solidFill>
                  <a:srgbClr val="1F2121"/>
                </a:solidFill>
                <a:ln w="14231"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5D0C73E8-542E-E7A4-DC1A-78D6F7402C14}"/>
                    </a:ext>
                  </a:extLst>
                </p:cNvPr>
                <p:cNvSpPr/>
                <p:nvPr/>
              </p:nvSpPr>
              <p:spPr>
                <a:xfrm>
                  <a:off x="1577812" y="2625833"/>
                  <a:ext cx="357857" cy="489955"/>
                </a:xfrm>
                <a:custGeom>
                  <a:avLst/>
                  <a:gdLst>
                    <a:gd name="connsiteX0" fmla="*/ 357858 w 357857"/>
                    <a:gd name="connsiteY0" fmla="*/ 178929 h 489955"/>
                    <a:gd name="connsiteX1" fmla="*/ 178929 w 357857"/>
                    <a:gd name="connsiteY1" fmla="*/ 0 h 489955"/>
                    <a:gd name="connsiteX2" fmla="*/ 0 w 357857"/>
                    <a:gd name="connsiteY2" fmla="*/ 178929 h 489955"/>
                    <a:gd name="connsiteX3" fmla="*/ 97507 w 357857"/>
                    <a:gd name="connsiteY3" fmla="*/ 338072 h 489955"/>
                    <a:gd name="connsiteX4" fmla="*/ 97507 w 357857"/>
                    <a:gd name="connsiteY4" fmla="*/ 390313 h 489955"/>
                    <a:gd name="connsiteX5" fmla="*/ 65052 w 357857"/>
                    <a:gd name="connsiteY5" fmla="*/ 390313 h 489955"/>
                    <a:gd name="connsiteX6" fmla="*/ 65052 w 357857"/>
                    <a:gd name="connsiteY6" fmla="*/ 422768 h 489955"/>
                    <a:gd name="connsiteX7" fmla="*/ 97507 w 357857"/>
                    <a:gd name="connsiteY7" fmla="*/ 422768 h 489955"/>
                    <a:gd name="connsiteX8" fmla="*/ 97507 w 357857"/>
                    <a:gd name="connsiteY8" fmla="*/ 489955 h 489955"/>
                    <a:gd name="connsiteX9" fmla="*/ 260066 w 357857"/>
                    <a:gd name="connsiteY9" fmla="*/ 489955 h 489955"/>
                    <a:gd name="connsiteX10" fmla="*/ 260066 w 357857"/>
                    <a:gd name="connsiteY10" fmla="*/ 422768 h 489955"/>
                    <a:gd name="connsiteX11" fmla="*/ 292521 w 357857"/>
                    <a:gd name="connsiteY11" fmla="*/ 422768 h 489955"/>
                    <a:gd name="connsiteX12" fmla="*/ 292521 w 357857"/>
                    <a:gd name="connsiteY12" fmla="*/ 390313 h 489955"/>
                    <a:gd name="connsiteX13" fmla="*/ 260066 w 357857"/>
                    <a:gd name="connsiteY13" fmla="*/ 390313 h 489955"/>
                    <a:gd name="connsiteX14" fmla="*/ 260066 w 357857"/>
                    <a:gd name="connsiteY14" fmla="*/ 338072 h 489955"/>
                    <a:gd name="connsiteX15" fmla="*/ 357858 w 357857"/>
                    <a:gd name="connsiteY15" fmla="*/ 178929 h 489955"/>
                    <a:gd name="connsiteX16" fmla="*/ 227754 w 357857"/>
                    <a:gd name="connsiteY16" fmla="*/ 457643 h 489955"/>
                    <a:gd name="connsiteX17" fmla="*/ 130104 w 357857"/>
                    <a:gd name="connsiteY17" fmla="*/ 457643 h 489955"/>
                    <a:gd name="connsiteX18" fmla="*/ 130104 w 357857"/>
                    <a:gd name="connsiteY18" fmla="*/ 422910 h 489955"/>
                    <a:gd name="connsiteX19" fmla="*/ 227611 w 357857"/>
                    <a:gd name="connsiteY19" fmla="*/ 422910 h 489955"/>
                    <a:gd name="connsiteX20" fmla="*/ 227611 w 357857"/>
                    <a:gd name="connsiteY20" fmla="*/ 457643 h 489955"/>
                    <a:gd name="connsiteX21" fmla="*/ 162702 w 357857"/>
                    <a:gd name="connsiteY21" fmla="*/ 211526 h 489955"/>
                    <a:gd name="connsiteX22" fmla="*/ 178929 w 357857"/>
                    <a:gd name="connsiteY22" fmla="*/ 195299 h 489955"/>
                    <a:gd name="connsiteX23" fmla="*/ 195156 w 357857"/>
                    <a:gd name="connsiteY23" fmla="*/ 211526 h 489955"/>
                    <a:gd name="connsiteX24" fmla="*/ 178929 w 357857"/>
                    <a:gd name="connsiteY24" fmla="*/ 227754 h 489955"/>
                    <a:gd name="connsiteX25" fmla="*/ 162702 w 357857"/>
                    <a:gd name="connsiteY25" fmla="*/ 211526 h 489955"/>
                    <a:gd name="connsiteX26" fmla="*/ 195156 w 357857"/>
                    <a:gd name="connsiteY26" fmla="*/ 390313 h 489955"/>
                    <a:gd name="connsiteX27" fmla="*/ 195156 w 357857"/>
                    <a:gd name="connsiteY27" fmla="*/ 257362 h 489955"/>
                    <a:gd name="connsiteX28" fmla="*/ 227611 w 357857"/>
                    <a:gd name="connsiteY28" fmla="*/ 211384 h 489955"/>
                    <a:gd name="connsiteX29" fmla="*/ 178787 w 357857"/>
                    <a:gd name="connsiteY29" fmla="*/ 162559 h 489955"/>
                    <a:gd name="connsiteX30" fmla="*/ 129962 w 357857"/>
                    <a:gd name="connsiteY30" fmla="*/ 211384 h 489955"/>
                    <a:gd name="connsiteX31" fmla="*/ 162559 w 357857"/>
                    <a:gd name="connsiteY31" fmla="*/ 257362 h 489955"/>
                    <a:gd name="connsiteX32" fmla="*/ 162559 w 357857"/>
                    <a:gd name="connsiteY32" fmla="*/ 390313 h 489955"/>
                    <a:gd name="connsiteX33" fmla="*/ 130104 w 357857"/>
                    <a:gd name="connsiteY33" fmla="*/ 390313 h 489955"/>
                    <a:gd name="connsiteX34" fmla="*/ 130104 w 357857"/>
                    <a:gd name="connsiteY34" fmla="*/ 317147 h 489955"/>
                    <a:gd name="connsiteX35" fmla="*/ 120425 w 357857"/>
                    <a:gd name="connsiteY35" fmla="*/ 312877 h 489955"/>
                    <a:gd name="connsiteX36" fmla="*/ 32597 w 357857"/>
                    <a:gd name="connsiteY36" fmla="*/ 178929 h 489955"/>
                    <a:gd name="connsiteX37" fmla="*/ 178929 w 357857"/>
                    <a:gd name="connsiteY37" fmla="*/ 32597 h 489955"/>
                    <a:gd name="connsiteX38" fmla="*/ 325261 w 357857"/>
                    <a:gd name="connsiteY38" fmla="*/ 178929 h 489955"/>
                    <a:gd name="connsiteX39" fmla="*/ 237433 w 357857"/>
                    <a:gd name="connsiteY39" fmla="*/ 312877 h 489955"/>
                    <a:gd name="connsiteX40" fmla="*/ 227754 w 357857"/>
                    <a:gd name="connsiteY40" fmla="*/ 317147 h 489955"/>
                    <a:gd name="connsiteX41" fmla="*/ 227754 w 357857"/>
                    <a:gd name="connsiteY41" fmla="*/ 390313 h 489955"/>
                    <a:gd name="connsiteX42" fmla="*/ 195156 w 357857"/>
                    <a:gd name="connsiteY42" fmla="*/ 390313 h 489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57857" h="489955">
                      <a:moveTo>
                        <a:pt x="357858" y="178929"/>
                      </a:moveTo>
                      <a:cubicBezTo>
                        <a:pt x="357858" y="80283"/>
                        <a:pt x="277575" y="0"/>
                        <a:pt x="178929" y="0"/>
                      </a:cubicBezTo>
                      <a:cubicBezTo>
                        <a:pt x="80283" y="0"/>
                        <a:pt x="0" y="80283"/>
                        <a:pt x="0" y="178929"/>
                      </a:cubicBezTo>
                      <a:cubicBezTo>
                        <a:pt x="0" y="246259"/>
                        <a:pt x="38006" y="307467"/>
                        <a:pt x="97507" y="338072"/>
                      </a:cubicBezTo>
                      <a:lnTo>
                        <a:pt x="97507" y="390313"/>
                      </a:lnTo>
                      <a:lnTo>
                        <a:pt x="65052" y="390313"/>
                      </a:lnTo>
                      <a:lnTo>
                        <a:pt x="65052" y="422768"/>
                      </a:lnTo>
                      <a:lnTo>
                        <a:pt x="97507" y="422768"/>
                      </a:lnTo>
                      <a:lnTo>
                        <a:pt x="97507" y="489955"/>
                      </a:lnTo>
                      <a:lnTo>
                        <a:pt x="260066" y="489955"/>
                      </a:lnTo>
                      <a:lnTo>
                        <a:pt x="260066" y="422768"/>
                      </a:lnTo>
                      <a:lnTo>
                        <a:pt x="292521" y="422768"/>
                      </a:lnTo>
                      <a:lnTo>
                        <a:pt x="292521" y="390313"/>
                      </a:lnTo>
                      <a:lnTo>
                        <a:pt x="260066" y="390313"/>
                      </a:lnTo>
                      <a:lnTo>
                        <a:pt x="260066" y="338072"/>
                      </a:lnTo>
                      <a:cubicBezTo>
                        <a:pt x="319852" y="307610"/>
                        <a:pt x="357858" y="246259"/>
                        <a:pt x="357858" y="178929"/>
                      </a:cubicBezTo>
                      <a:close/>
                      <a:moveTo>
                        <a:pt x="227754" y="457643"/>
                      </a:moveTo>
                      <a:lnTo>
                        <a:pt x="130104" y="457643"/>
                      </a:lnTo>
                      <a:lnTo>
                        <a:pt x="130104" y="422910"/>
                      </a:lnTo>
                      <a:lnTo>
                        <a:pt x="227611" y="422910"/>
                      </a:lnTo>
                      <a:lnTo>
                        <a:pt x="227611" y="457643"/>
                      </a:lnTo>
                      <a:close/>
                      <a:moveTo>
                        <a:pt x="162702" y="211526"/>
                      </a:moveTo>
                      <a:cubicBezTo>
                        <a:pt x="162702" y="202558"/>
                        <a:pt x="169961" y="195299"/>
                        <a:pt x="178929" y="195299"/>
                      </a:cubicBezTo>
                      <a:cubicBezTo>
                        <a:pt x="187897" y="195299"/>
                        <a:pt x="195156" y="202558"/>
                        <a:pt x="195156" y="211526"/>
                      </a:cubicBezTo>
                      <a:cubicBezTo>
                        <a:pt x="195156" y="220494"/>
                        <a:pt x="187897" y="227754"/>
                        <a:pt x="178929" y="227754"/>
                      </a:cubicBezTo>
                      <a:cubicBezTo>
                        <a:pt x="169961" y="227754"/>
                        <a:pt x="162702" y="220494"/>
                        <a:pt x="162702" y="211526"/>
                      </a:cubicBezTo>
                      <a:close/>
                      <a:moveTo>
                        <a:pt x="195156" y="390313"/>
                      </a:moveTo>
                      <a:lnTo>
                        <a:pt x="195156" y="257362"/>
                      </a:lnTo>
                      <a:cubicBezTo>
                        <a:pt x="214088" y="250671"/>
                        <a:pt x="227611" y="232593"/>
                        <a:pt x="227611" y="211384"/>
                      </a:cubicBezTo>
                      <a:cubicBezTo>
                        <a:pt x="227611" y="184480"/>
                        <a:pt x="205690" y="162559"/>
                        <a:pt x="178787" y="162559"/>
                      </a:cubicBezTo>
                      <a:cubicBezTo>
                        <a:pt x="151883" y="162559"/>
                        <a:pt x="129962" y="184480"/>
                        <a:pt x="129962" y="211384"/>
                      </a:cubicBezTo>
                      <a:cubicBezTo>
                        <a:pt x="129962" y="232593"/>
                        <a:pt x="143627" y="250671"/>
                        <a:pt x="162559" y="257362"/>
                      </a:cubicBezTo>
                      <a:lnTo>
                        <a:pt x="162559" y="390313"/>
                      </a:lnTo>
                      <a:lnTo>
                        <a:pt x="130104" y="390313"/>
                      </a:lnTo>
                      <a:lnTo>
                        <a:pt x="130104" y="317147"/>
                      </a:lnTo>
                      <a:lnTo>
                        <a:pt x="120425" y="312877"/>
                      </a:lnTo>
                      <a:cubicBezTo>
                        <a:pt x="67045" y="289390"/>
                        <a:pt x="32597" y="236864"/>
                        <a:pt x="32597" y="178929"/>
                      </a:cubicBezTo>
                      <a:cubicBezTo>
                        <a:pt x="32597" y="98219"/>
                        <a:pt x="98219" y="32597"/>
                        <a:pt x="178929" y="32597"/>
                      </a:cubicBezTo>
                      <a:cubicBezTo>
                        <a:pt x="259639" y="32597"/>
                        <a:pt x="325261" y="98219"/>
                        <a:pt x="325261" y="178929"/>
                      </a:cubicBezTo>
                      <a:cubicBezTo>
                        <a:pt x="325261" y="236864"/>
                        <a:pt x="290813" y="289390"/>
                        <a:pt x="237433" y="312877"/>
                      </a:cubicBezTo>
                      <a:lnTo>
                        <a:pt x="227754" y="317147"/>
                      </a:lnTo>
                      <a:lnTo>
                        <a:pt x="227754" y="390313"/>
                      </a:lnTo>
                      <a:lnTo>
                        <a:pt x="195156" y="390313"/>
                      </a:lnTo>
                      <a:close/>
                    </a:path>
                  </a:pathLst>
                </a:custGeom>
                <a:solidFill>
                  <a:srgbClr val="1F2121"/>
                </a:solidFill>
                <a:ln w="14231" cap="flat">
                  <a:noFill/>
                  <a:prstDash val="solid"/>
                  <a:miter/>
                </a:ln>
              </p:spPr>
              <p:txBody>
                <a:bodyPr rtlCol="0" anchor="ctr"/>
                <a:lstStyle/>
                <a:p>
                  <a:endParaRPr lang="en-US"/>
                </a:p>
              </p:txBody>
            </p:sp>
          </p:grpSp>
        </p:grpSp>
        <p:grpSp>
          <p:nvGrpSpPr>
            <p:cNvPr id="71" name="Graphic 25">
              <a:extLst>
                <a:ext uri="{FF2B5EF4-FFF2-40B4-BE49-F238E27FC236}">
                  <a16:creationId xmlns:a16="http://schemas.microsoft.com/office/drawing/2014/main" id="{DDC4B8E6-8773-C16F-09A9-899613542577}"/>
                </a:ext>
              </a:extLst>
            </p:cNvPr>
            <p:cNvGrpSpPr/>
            <p:nvPr/>
          </p:nvGrpSpPr>
          <p:grpSpPr>
            <a:xfrm>
              <a:off x="2934810" y="2144046"/>
              <a:ext cx="1522640" cy="1522640"/>
              <a:chOff x="2934810" y="2144046"/>
              <a:chExt cx="1522640" cy="1522640"/>
            </a:xfrm>
          </p:grpSpPr>
          <p:grpSp>
            <p:nvGrpSpPr>
              <p:cNvPr id="72" name="Graphic 25">
                <a:extLst>
                  <a:ext uri="{FF2B5EF4-FFF2-40B4-BE49-F238E27FC236}">
                    <a16:creationId xmlns:a16="http://schemas.microsoft.com/office/drawing/2014/main" id="{EC43D710-2F3A-9B66-0664-3D23A296A01C}"/>
                  </a:ext>
                </a:extLst>
              </p:cNvPr>
              <p:cNvGrpSpPr/>
              <p:nvPr/>
            </p:nvGrpSpPr>
            <p:grpSpPr>
              <a:xfrm>
                <a:off x="2934810" y="2144046"/>
                <a:ext cx="1522640" cy="1522640"/>
                <a:chOff x="2934810" y="2144046"/>
                <a:chExt cx="1522640" cy="1522640"/>
              </a:xfrm>
            </p:grpSpPr>
            <p:sp>
              <p:nvSpPr>
                <p:cNvPr id="73" name="Freeform: Shape 72">
                  <a:extLst>
                    <a:ext uri="{FF2B5EF4-FFF2-40B4-BE49-F238E27FC236}">
                      <a16:creationId xmlns:a16="http://schemas.microsoft.com/office/drawing/2014/main" id="{57DAE159-2969-97BF-D435-A4043C4949B0}"/>
                    </a:ext>
                  </a:extLst>
                </p:cNvPr>
                <p:cNvSpPr/>
                <p:nvPr/>
              </p:nvSpPr>
              <p:spPr>
                <a:xfrm rot="-4838873">
                  <a:off x="3033657" y="2242893"/>
                  <a:ext cx="1324945" cy="1324945"/>
                </a:xfrm>
                <a:custGeom>
                  <a:avLst/>
                  <a:gdLst>
                    <a:gd name="connsiteX0" fmla="*/ 1324946 w 1324945"/>
                    <a:gd name="connsiteY0" fmla="*/ 662473 h 1324945"/>
                    <a:gd name="connsiteX1" fmla="*/ 662473 w 1324945"/>
                    <a:gd name="connsiteY1" fmla="*/ 1324946 h 1324945"/>
                    <a:gd name="connsiteX2" fmla="*/ 0 w 1324945"/>
                    <a:gd name="connsiteY2" fmla="*/ 662473 h 1324945"/>
                    <a:gd name="connsiteX3" fmla="*/ 662473 w 1324945"/>
                    <a:gd name="connsiteY3" fmla="*/ 0 h 1324945"/>
                    <a:gd name="connsiteX4" fmla="*/ 1324946 w 1324945"/>
                    <a:gd name="connsiteY4" fmla="*/ 662473 h 13249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4945" h="1324945">
                      <a:moveTo>
                        <a:pt x="1324946" y="662473"/>
                      </a:moveTo>
                      <a:cubicBezTo>
                        <a:pt x="1324946" y="1028347"/>
                        <a:pt x="1028347" y="1324946"/>
                        <a:pt x="662473" y="1324946"/>
                      </a:cubicBezTo>
                      <a:cubicBezTo>
                        <a:pt x="296599" y="1324946"/>
                        <a:pt x="0" y="1028347"/>
                        <a:pt x="0" y="662473"/>
                      </a:cubicBezTo>
                      <a:cubicBezTo>
                        <a:pt x="0" y="296599"/>
                        <a:pt x="296600" y="0"/>
                        <a:pt x="662473" y="0"/>
                      </a:cubicBezTo>
                      <a:cubicBezTo>
                        <a:pt x="1028347" y="0"/>
                        <a:pt x="1324946" y="296599"/>
                        <a:pt x="1324946" y="662473"/>
                      </a:cubicBezTo>
                      <a:close/>
                    </a:path>
                  </a:pathLst>
                </a:custGeom>
                <a:solidFill>
                  <a:srgbClr val="F6F6F4"/>
                </a:solidFill>
                <a:ln w="14231"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9F9183F0-303F-76CD-2235-0DA81DC699B2}"/>
                    </a:ext>
                  </a:extLst>
                </p:cNvPr>
                <p:cNvSpPr/>
                <p:nvPr/>
              </p:nvSpPr>
              <p:spPr>
                <a:xfrm rot="-4589427">
                  <a:off x="3143709" y="2353011"/>
                  <a:ext cx="1104854" cy="1104854"/>
                </a:xfrm>
                <a:custGeom>
                  <a:avLst/>
                  <a:gdLst>
                    <a:gd name="connsiteX0" fmla="*/ 1104855 w 1104854"/>
                    <a:gd name="connsiteY0" fmla="*/ 552427 h 1104854"/>
                    <a:gd name="connsiteX1" fmla="*/ 552427 w 1104854"/>
                    <a:gd name="connsiteY1" fmla="*/ 1104855 h 1104854"/>
                    <a:gd name="connsiteX2" fmla="*/ 0 w 1104854"/>
                    <a:gd name="connsiteY2" fmla="*/ 552427 h 1104854"/>
                    <a:gd name="connsiteX3" fmla="*/ 552427 w 1104854"/>
                    <a:gd name="connsiteY3" fmla="*/ 0 h 1104854"/>
                    <a:gd name="connsiteX4" fmla="*/ 1104855 w 1104854"/>
                    <a:gd name="connsiteY4" fmla="*/ 552427 h 11048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4854" h="1104854">
                      <a:moveTo>
                        <a:pt x="1104855" y="552427"/>
                      </a:moveTo>
                      <a:cubicBezTo>
                        <a:pt x="1104855" y="857525"/>
                        <a:pt x="857525" y="1104855"/>
                        <a:pt x="552427" y="1104855"/>
                      </a:cubicBezTo>
                      <a:cubicBezTo>
                        <a:pt x="247330" y="1104855"/>
                        <a:pt x="0" y="857525"/>
                        <a:pt x="0" y="552427"/>
                      </a:cubicBezTo>
                      <a:cubicBezTo>
                        <a:pt x="0" y="247330"/>
                        <a:pt x="247330" y="0"/>
                        <a:pt x="552427" y="0"/>
                      </a:cubicBezTo>
                      <a:cubicBezTo>
                        <a:pt x="857525" y="0"/>
                        <a:pt x="1104855" y="247330"/>
                        <a:pt x="1104855" y="552427"/>
                      </a:cubicBezTo>
                      <a:close/>
                    </a:path>
                  </a:pathLst>
                </a:custGeom>
                <a:solidFill>
                  <a:srgbClr val="E5E5E5"/>
                </a:solidFill>
                <a:ln w="14231" cap="flat">
                  <a:noFill/>
                  <a:prstDash val="solid"/>
                  <a:miter/>
                </a:ln>
              </p:spPr>
              <p:txBody>
                <a:bodyPr rtlCol="0" anchor="ctr"/>
                <a:lstStyle/>
                <a:p>
                  <a:endParaRPr lang="en-US"/>
                </a:p>
              </p:txBody>
            </p:sp>
          </p:grpSp>
          <p:grpSp>
            <p:nvGrpSpPr>
              <p:cNvPr id="75" name="Graphic 25">
                <a:extLst>
                  <a:ext uri="{FF2B5EF4-FFF2-40B4-BE49-F238E27FC236}">
                    <a16:creationId xmlns:a16="http://schemas.microsoft.com/office/drawing/2014/main" id="{272EA470-1A60-075D-68FB-C0960AC156B0}"/>
                  </a:ext>
                </a:extLst>
              </p:cNvPr>
              <p:cNvGrpSpPr/>
              <p:nvPr/>
            </p:nvGrpSpPr>
            <p:grpSpPr>
              <a:xfrm>
                <a:off x="3418347" y="2599926"/>
                <a:ext cx="559562" cy="560131"/>
                <a:chOff x="3418347" y="2599926"/>
                <a:chExt cx="559562" cy="560131"/>
              </a:xfrm>
              <a:solidFill>
                <a:srgbClr val="1F2121"/>
              </a:solidFill>
            </p:grpSpPr>
            <p:sp>
              <p:nvSpPr>
                <p:cNvPr id="76" name="Freeform: Shape 75">
                  <a:extLst>
                    <a:ext uri="{FF2B5EF4-FFF2-40B4-BE49-F238E27FC236}">
                      <a16:creationId xmlns:a16="http://schemas.microsoft.com/office/drawing/2014/main" id="{66DA7683-5461-14B2-3528-F42CCBF31421}"/>
                    </a:ext>
                  </a:extLst>
                </p:cNvPr>
                <p:cNvSpPr/>
                <p:nvPr/>
              </p:nvSpPr>
              <p:spPr>
                <a:xfrm>
                  <a:off x="3616208" y="2798072"/>
                  <a:ext cx="163982" cy="163982"/>
                </a:xfrm>
                <a:custGeom>
                  <a:avLst/>
                  <a:gdLst>
                    <a:gd name="connsiteX0" fmla="*/ 81991 w 163982"/>
                    <a:gd name="connsiteY0" fmla="*/ 0 h 163982"/>
                    <a:gd name="connsiteX1" fmla="*/ 0 w 163982"/>
                    <a:gd name="connsiteY1" fmla="*/ 81991 h 163982"/>
                    <a:gd name="connsiteX2" fmla="*/ 81991 w 163982"/>
                    <a:gd name="connsiteY2" fmla="*/ 163983 h 163982"/>
                    <a:gd name="connsiteX3" fmla="*/ 163982 w 163982"/>
                    <a:gd name="connsiteY3" fmla="*/ 81991 h 163982"/>
                    <a:gd name="connsiteX4" fmla="*/ 81991 w 163982"/>
                    <a:gd name="connsiteY4" fmla="*/ 0 h 163982"/>
                    <a:gd name="connsiteX5" fmla="*/ 81991 w 163982"/>
                    <a:gd name="connsiteY5" fmla="*/ 131101 h 163982"/>
                    <a:gd name="connsiteX6" fmla="*/ 32882 w 163982"/>
                    <a:gd name="connsiteY6" fmla="*/ 81991 h 163982"/>
                    <a:gd name="connsiteX7" fmla="*/ 81991 w 163982"/>
                    <a:gd name="connsiteY7" fmla="*/ 32882 h 163982"/>
                    <a:gd name="connsiteX8" fmla="*/ 131101 w 163982"/>
                    <a:gd name="connsiteY8" fmla="*/ 81991 h 163982"/>
                    <a:gd name="connsiteX9" fmla="*/ 81991 w 163982"/>
                    <a:gd name="connsiteY9" fmla="*/ 131101 h 163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3982" h="163982">
                      <a:moveTo>
                        <a:pt x="81991" y="0"/>
                      </a:moveTo>
                      <a:cubicBezTo>
                        <a:pt x="36868" y="0"/>
                        <a:pt x="0" y="36725"/>
                        <a:pt x="0" y="81991"/>
                      </a:cubicBezTo>
                      <a:cubicBezTo>
                        <a:pt x="0" y="127115"/>
                        <a:pt x="36725" y="163983"/>
                        <a:pt x="81991" y="163983"/>
                      </a:cubicBezTo>
                      <a:cubicBezTo>
                        <a:pt x="127115" y="163983"/>
                        <a:pt x="163982" y="127257"/>
                        <a:pt x="163982" y="81991"/>
                      </a:cubicBezTo>
                      <a:cubicBezTo>
                        <a:pt x="163840" y="36725"/>
                        <a:pt x="127115" y="0"/>
                        <a:pt x="81991" y="0"/>
                      </a:cubicBezTo>
                      <a:close/>
                      <a:moveTo>
                        <a:pt x="81991" y="131101"/>
                      </a:moveTo>
                      <a:cubicBezTo>
                        <a:pt x="54946" y="131101"/>
                        <a:pt x="32882" y="109037"/>
                        <a:pt x="32882" y="81991"/>
                      </a:cubicBezTo>
                      <a:cubicBezTo>
                        <a:pt x="32882" y="54946"/>
                        <a:pt x="54946" y="32882"/>
                        <a:pt x="81991" y="32882"/>
                      </a:cubicBezTo>
                      <a:cubicBezTo>
                        <a:pt x="109037" y="32882"/>
                        <a:pt x="131101" y="54946"/>
                        <a:pt x="131101" y="81991"/>
                      </a:cubicBezTo>
                      <a:cubicBezTo>
                        <a:pt x="131101" y="109037"/>
                        <a:pt x="109037" y="131101"/>
                        <a:pt x="81991" y="131101"/>
                      </a:cubicBezTo>
                      <a:close/>
                    </a:path>
                  </a:pathLst>
                </a:custGeom>
                <a:solidFill>
                  <a:srgbClr val="1F2121"/>
                </a:solidFill>
                <a:ln w="14231"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AE4C724B-31B8-B80A-884F-41DEA15C63C7}"/>
                    </a:ext>
                  </a:extLst>
                </p:cNvPr>
                <p:cNvSpPr/>
                <p:nvPr/>
              </p:nvSpPr>
              <p:spPr>
                <a:xfrm>
                  <a:off x="3674997" y="2856861"/>
                  <a:ext cx="46404" cy="46404"/>
                </a:xfrm>
                <a:custGeom>
                  <a:avLst/>
                  <a:gdLst>
                    <a:gd name="connsiteX0" fmla="*/ 23202 w 46404"/>
                    <a:gd name="connsiteY0" fmla="*/ 46405 h 46404"/>
                    <a:gd name="connsiteX1" fmla="*/ 0 w 46404"/>
                    <a:gd name="connsiteY1" fmla="*/ 23202 h 46404"/>
                    <a:gd name="connsiteX2" fmla="*/ 23202 w 46404"/>
                    <a:gd name="connsiteY2" fmla="*/ 0 h 46404"/>
                    <a:gd name="connsiteX3" fmla="*/ 46405 w 46404"/>
                    <a:gd name="connsiteY3" fmla="*/ 23202 h 46404"/>
                    <a:gd name="connsiteX4" fmla="*/ 23202 w 46404"/>
                    <a:gd name="connsiteY4" fmla="*/ 46405 h 464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404" h="46404">
                      <a:moveTo>
                        <a:pt x="23202" y="46405"/>
                      </a:moveTo>
                      <a:lnTo>
                        <a:pt x="0" y="23202"/>
                      </a:lnTo>
                      <a:lnTo>
                        <a:pt x="23202" y="0"/>
                      </a:lnTo>
                      <a:lnTo>
                        <a:pt x="46405" y="23202"/>
                      </a:lnTo>
                      <a:lnTo>
                        <a:pt x="23202" y="46405"/>
                      </a:lnTo>
                      <a:close/>
                    </a:path>
                  </a:pathLst>
                </a:custGeom>
                <a:solidFill>
                  <a:srgbClr val="1F2121"/>
                </a:solidFill>
                <a:ln w="14231"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22A7AFD4-8BC5-6B68-57E4-63018E1B7A3B}"/>
                    </a:ext>
                  </a:extLst>
                </p:cNvPr>
                <p:cNvSpPr/>
                <p:nvPr/>
              </p:nvSpPr>
              <p:spPr>
                <a:xfrm>
                  <a:off x="3485107" y="2599926"/>
                  <a:ext cx="426184" cy="560131"/>
                </a:xfrm>
                <a:custGeom>
                  <a:avLst/>
                  <a:gdLst>
                    <a:gd name="connsiteX0" fmla="*/ 359566 w 426184"/>
                    <a:gd name="connsiteY0" fmla="*/ 386043 h 560131"/>
                    <a:gd name="connsiteX1" fmla="*/ 355011 w 426184"/>
                    <a:gd name="connsiteY1" fmla="*/ 287681 h 560131"/>
                    <a:gd name="connsiteX2" fmla="*/ 254799 w 426184"/>
                    <a:gd name="connsiteY2" fmla="*/ 55657 h 560131"/>
                    <a:gd name="connsiteX3" fmla="*/ 213092 w 426184"/>
                    <a:gd name="connsiteY3" fmla="*/ 0 h 560131"/>
                    <a:gd name="connsiteX4" fmla="*/ 171385 w 426184"/>
                    <a:gd name="connsiteY4" fmla="*/ 55657 h 560131"/>
                    <a:gd name="connsiteX5" fmla="*/ 71173 w 426184"/>
                    <a:gd name="connsiteY5" fmla="*/ 287681 h 560131"/>
                    <a:gd name="connsiteX6" fmla="*/ 66618 w 426184"/>
                    <a:gd name="connsiteY6" fmla="*/ 386043 h 560131"/>
                    <a:gd name="connsiteX7" fmla="*/ 20213 w 426184"/>
                    <a:gd name="connsiteY7" fmla="*/ 438141 h 560131"/>
                    <a:gd name="connsiteX8" fmla="*/ 0 w 426184"/>
                    <a:gd name="connsiteY8" fmla="*/ 516004 h 560131"/>
                    <a:gd name="connsiteX9" fmla="*/ 0 w 426184"/>
                    <a:gd name="connsiteY9" fmla="*/ 559989 h 560131"/>
                    <a:gd name="connsiteX10" fmla="*/ 34021 w 426184"/>
                    <a:gd name="connsiteY10" fmla="*/ 535079 h 560131"/>
                    <a:gd name="connsiteX11" fmla="*/ 90390 w 426184"/>
                    <a:gd name="connsiteY11" fmla="*/ 512873 h 560131"/>
                    <a:gd name="connsiteX12" fmla="*/ 107471 w 426184"/>
                    <a:gd name="connsiteY12" fmla="*/ 560132 h 560131"/>
                    <a:gd name="connsiteX13" fmla="*/ 196722 w 426184"/>
                    <a:gd name="connsiteY13" fmla="*/ 514581 h 560131"/>
                    <a:gd name="connsiteX14" fmla="*/ 196722 w 426184"/>
                    <a:gd name="connsiteY14" fmla="*/ 559989 h 560131"/>
                    <a:gd name="connsiteX15" fmla="*/ 229462 w 426184"/>
                    <a:gd name="connsiteY15" fmla="*/ 559989 h 560131"/>
                    <a:gd name="connsiteX16" fmla="*/ 229462 w 426184"/>
                    <a:gd name="connsiteY16" fmla="*/ 514581 h 560131"/>
                    <a:gd name="connsiteX17" fmla="*/ 318713 w 426184"/>
                    <a:gd name="connsiteY17" fmla="*/ 560132 h 560131"/>
                    <a:gd name="connsiteX18" fmla="*/ 335794 w 426184"/>
                    <a:gd name="connsiteY18" fmla="*/ 512873 h 560131"/>
                    <a:gd name="connsiteX19" fmla="*/ 392163 w 426184"/>
                    <a:gd name="connsiteY19" fmla="*/ 535079 h 560131"/>
                    <a:gd name="connsiteX20" fmla="*/ 426184 w 426184"/>
                    <a:gd name="connsiteY20" fmla="*/ 559989 h 560131"/>
                    <a:gd name="connsiteX21" fmla="*/ 426184 w 426184"/>
                    <a:gd name="connsiteY21" fmla="*/ 516004 h 560131"/>
                    <a:gd name="connsiteX22" fmla="*/ 359566 w 426184"/>
                    <a:gd name="connsiteY22" fmla="*/ 386043 h 560131"/>
                    <a:gd name="connsiteX23" fmla="*/ 34163 w 426184"/>
                    <a:gd name="connsiteY23" fmla="*/ 497072 h 560131"/>
                    <a:gd name="connsiteX24" fmla="*/ 70461 w 426184"/>
                    <a:gd name="connsiteY24" fmla="*/ 425472 h 560131"/>
                    <a:gd name="connsiteX25" fmla="*/ 81422 w 426184"/>
                    <a:gd name="connsiteY25" fmla="*/ 480987 h 560131"/>
                    <a:gd name="connsiteX26" fmla="*/ 34163 w 426184"/>
                    <a:gd name="connsiteY26" fmla="*/ 497072 h 560131"/>
                    <a:gd name="connsiteX27" fmla="*/ 303197 w 426184"/>
                    <a:gd name="connsiteY27" fmla="*/ 506467 h 560131"/>
                    <a:gd name="connsiteX28" fmla="*/ 229462 w 426184"/>
                    <a:gd name="connsiteY28" fmla="*/ 481414 h 560131"/>
                    <a:gd name="connsiteX29" fmla="*/ 229462 w 426184"/>
                    <a:gd name="connsiteY29" fmla="*/ 396007 h 560131"/>
                    <a:gd name="connsiteX30" fmla="*/ 196722 w 426184"/>
                    <a:gd name="connsiteY30" fmla="*/ 396007 h 560131"/>
                    <a:gd name="connsiteX31" fmla="*/ 196722 w 426184"/>
                    <a:gd name="connsiteY31" fmla="*/ 481557 h 560131"/>
                    <a:gd name="connsiteX32" fmla="*/ 122987 w 426184"/>
                    <a:gd name="connsiteY32" fmla="*/ 506610 h 560131"/>
                    <a:gd name="connsiteX33" fmla="*/ 197576 w 426184"/>
                    <a:gd name="connsiteY33" fmla="*/ 75301 h 560131"/>
                    <a:gd name="connsiteX34" fmla="*/ 213092 w 426184"/>
                    <a:gd name="connsiteY34" fmla="*/ 54661 h 560131"/>
                    <a:gd name="connsiteX35" fmla="*/ 228608 w 426184"/>
                    <a:gd name="connsiteY35" fmla="*/ 75301 h 560131"/>
                    <a:gd name="connsiteX36" fmla="*/ 303197 w 426184"/>
                    <a:gd name="connsiteY36" fmla="*/ 506467 h 560131"/>
                    <a:gd name="connsiteX37" fmla="*/ 344762 w 426184"/>
                    <a:gd name="connsiteY37" fmla="*/ 481130 h 560131"/>
                    <a:gd name="connsiteX38" fmla="*/ 355723 w 426184"/>
                    <a:gd name="connsiteY38" fmla="*/ 425615 h 560131"/>
                    <a:gd name="connsiteX39" fmla="*/ 392021 w 426184"/>
                    <a:gd name="connsiteY39" fmla="*/ 497215 h 560131"/>
                    <a:gd name="connsiteX40" fmla="*/ 344762 w 426184"/>
                    <a:gd name="connsiteY40" fmla="*/ 481130 h 560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426184" h="560131">
                      <a:moveTo>
                        <a:pt x="359566" y="386043"/>
                      </a:moveTo>
                      <a:cubicBezTo>
                        <a:pt x="361417" y="353161"/>
                        <a:pt x="359993" y="320279"/>
                        <a:pt x="355011" y="287681"/>
                      </a:cubicBezTo>
                      <a:cubicBezTo>
                        <a:pt x="342485" y="205690"/>
                        <a:pt x="308891" y="127684"/>
                        <a:pt x="254799" y="55657"/>
                      </a:cubicBezTo>
                      <a:lnTo>
                        <a:pt x="213092" y="0"/>
                      </a:lnTo>
                      <a:lnTo>
                        <a:pt x="171385" y="55657"/>
                      </a:lnTo>
                      <a:cubicBezTo>
                        <a:pt x="117435" y="127684"/>
                        <a:pt x="83700" y="205690"/>
                        <a:pt x="71173" y="287681"/>
                      </a:cubicBezTo>
                      <a:cubicBezTo>
                        <a:pt x="66191" y="320279"/>
                        <a:pt x="64767" y="353161"/>
                        <a:pt x="66618" y="386043"/>
                      </a:cubicBezTo>
                      <a:cubicBezTo>
                        <a:pt x="47544" y="399708"/>
                        <a:pt x="31743" y="417643"/>
                        <a:pt x="20213" y="438141"/>
                      </a:cubicBezTo>
                      <a:cubicBezTo>
                        <a:pt x="6975" y="461913"/>
                        <a:pt x="0" y="488816"/>
                        <a:pt x="0" y="516004"/>
                      </a:cubicBezTo>
                      <a:lnTo>
                        <a:pt x="0" y="559989"/>
                      </a:lnTo>
                      <a:lnTo>
                        <a:pt x="34021" y="535079"/>
                      </a:lnTo>
                      <a:cubicBezTo>
                        <a:pt x="51102" y="523833"/>
                        <a:pt x="70319" y="516147"/>
                        <a:pt x="90390" y="512873"/>
                      </a:cubicBezTo>
                      <a:cubicBezTo>
                        <a:pt x="96653" y="532232"/>
                        <a:pt x="101208" y="543193"/>
                        <a:pt x="107471" y="560132"/>
                      </a:cubicBezTo>
                      <a:cubicBezTo>
                        <a:pt x="118290" y="552872"/>
                        <a:pt x="144339" y="520844"/>
                        <a:pt x="196722" y="514581"/>
                      </a:cubicBezTo>
                      <a:lnTo>
                        <a:pt x="196722" y="559989"/>
                      </a:lnTo>
                      <a:lnTo>
                        <a:pt x="229462" y="559989"/>
                      </a:lnTo>
                      <a:lnTo>
                        <a:pt x="229462" y="514581"/>
                      </a:lnTo>
                      <a:cubicBezTo>
                        <a:pt x="281987" y="520844"/>
                        <a:pt x="307895" y="553014"/>
                        <a:pt x="318713" y="560132"/>
                      </a:cubicBezTo>
                      <a:cubicBezTo>
                        <a:pt x="324976" y="543193"/>
                        <a:pt x="329531" y="532232"/>
                        <a:pt x="335794" y="512873"/>
                      </a:cubicBezTo>
                      <a:cubicBezTo>
                        <a:pt x="355865" y="516289"/>
                        <a:pt x="375224" y="523833"/>
                        <a:pt x="392163" y="535079"/>
                      </a:cubicBezTo>
                      <a:lnTo>
                        <a:pt x="426184" y="559989"/>
                      </a:lnTo>
                      <a:lnTo>
                        <a:pt x="426184" y="516004"/>
                      </a:lnTo>
                      <a:cubicBezTo>
                        <a:pt x="426042" y="464475"/>
                        <a:pt x="401416" y="416220"/>
                        <a:pt x="359566" y="386043"/>
                      </a:cubicBezTo>
                      <a:close/>
                      <a:moveTo>
                        <a:pt x="34163" y="497072"/>
                      </a:moveTo>
                      <a:cubicBezTo>
                        <a:pt x="38149" y="469742"/>
                        <a:pt x="50960" y="444689"/>
                        <a:pt x="70461" y="425472"/>
                      </a:cubicBezTo>
                      <a:cubicBezTo>
                        <a:pt x="73024" y="443977"/>
                        <a:pt x="76725" y="462482"/>
                        <a:pt x="81422" y="480987"/>
                      </a:cubicBezTo>
                      <a:cubicBezTo>
                        <a:pt x="64910" y="484119"/>
                        <a:pt x="48967" y="489528"/>
                        <a:pt x="34163" y="497072"/>
                      </a:cubicBezTo>
                      <a:close/>
                      <a:moveTo>
                        <a:pt x="303197" y="506467"/>
                      </a:moveTo>
                      <a:cubicBezTo>
                        <a:pt x="280422" y="492233"/>
                        <a:pt x="255226" y="483834"/>
                        <a:pt x="229462" y="481414"/>
                      </a:cubicBezTo>
                      <a:lnTo>
                        <a:pt x="229462" y="396007"/>
                      </a:lnTo>
                      <a:lnTo>
                        <a:pt x="196722" y="396007"/>
                      </a:lnTo>
                      <a:lnTo>
                        <a:pt x="196722" y="481557"/>
                      </a:lnTo>
                      <a:cubicBezTo>
                        <a:pt x="170958" y="483977"/>
                        <a:pt x="145620" y="492375"/>
                        <a:pt x="122987" y="506610"/>
                      </a:cubicBezTo>
                      <a:cubicBezTo>
                        <a:pt x="74020" y="357573"/>
                        <a:pt x="100212" y="205121"/>
                        <a:pt x="197576" y="75301"/>
                      </a:cubicBezTo>
                      <a:lnTo>
                        <a:pt x="213092" y="54661"/>
                      </a:lnTo>
                      <a:lnTo>
                        <a:pt x="228608" y="75301"/>
                      </a:lnTo>
                      <a:cubicBezTo>
                        <a:pt x="325972" y="205121"/>
                        <a:pt x="352164" y="357431"/>
                        <a:pt x="303197" y="506467"/>
                      </a:cubicBezTo>
                      <a:close/>
                      <a:moveTo>
                        <a:pt x="344762" y="481130"/>
                      </a:moveTo>
                      <a:cubicBezTo>
                        <a:pt x="349460" y="462625"/>
                        <a:pt x="353161" y="444120"/>
                        <a:pt x="355723" y="425615"/>
                      </a:cubicBezTo>
                      <a:cubicBezTo>
                        <a:pt x="375224" y="444831"/>
                        <a:pt x="387893" y="469884"/>
                        <a:pt x="392021" y="497215"/>
                      </a:cubicBezTo>
                      <a:cubicBezTo>
                        <a:pt x="377075" y="489528"/>
                        <a:pt x="361132" y="484119"/>
                        <a:pt x="344762" y="481130"/>
                      </a:cubicBezTo>
                      <a:close/>
                    </a:path>
                  </a:pathLst>
                </a:custGeom>
                <a:solidFill>
                  <a:srgbClr val="1F2121"/>
                </a:solidFill>
                <a:ln w="14231"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552FC5FC-5302-4FCE-6467-77ACF8B3995E}"/>
                    </a:ext>
                  </a:extLst>
                </p:cNvPr>
                <p:cNvSpPr/>
                <p:nvPr/>
              </p:nvSpPr>
              <p:spPr>
                <a:xfrm>
                  <a:off x="3418347" y="2732593"/>
                  <a:ext cx="99499" cy="32739"/>
                </a:xfrm>
                <a:custGeom>
                  <a:avLst/>
                  <a:gdLst>
                    <a:gd name="connsiteX0" fmla="*/ 0 w 99499"/>
                    <a:gd name="connsiteY0" fmla="*/ 0 h 32739"/>
                    <a:gd name="connsiteX1" fmla="*/ 99500 w 99499"/>
                    <a:gd name="connsiteY1" fmla="*/ 0 h 32739"/>
                    <a:gd name="connsiteX2" fmla="*/ 99500 w 99499"/>
                    <a:gd name="connsiteY2" fmla="*/ 32740 h 32739"/>
                    <a:gd name="connsiteX3" fmla="*/ 0 w 99499"/>
                    <a:gd name="connsiteY3" fmla="*/ 32740 h 32739"/>
                    <a:gd name="connsiteX4" fmla="*/ 0 w 99499"/>
                    <a:gd name="connsiteY4" fmla="*/ 0 h 327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499" h="32739">
                      <a:moveTo>
                        <a:pt x="0" y="0"/>
                      </a:moveTo>
                      <a:lnTo>
                        <a:pt x="99500" y="0"/>
                      </a:lnTo>
                      <a:lnTo>
                        <a:pt x="99500" y="32740"/>
                      </a:lnTo>
                      <a:lnTo>
                        <a:pt x="0" y="32740"/>
                      </a:lnTo>
                      <a:lnTo>
                        <a:pt x="0" y="0"/>
                      </a:lnTo>
                      <a:close/>
                    </a:path>
                  </a:pathLst>
                </a:custGeom>
                <a:solidFill>
                  <a:srgbClr val="1F2121"/>
                </a:solidFill>
                <a:ln w="14231"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1A19DC19-6063-1C8C-E44E-D8156D1A7B67}"/>
                    </a:ext>
                  </a:extLst>
                </p:cNvPr>
                <p:cNvSpPr/>
                <p:nvPr/>
              </p:nvSpPr>
              <p:spPr>
                <a:xfrm>
                  <a:off x="3878409" y="2732593"/>
                  <a:ext cx="99499" cy="32739"/>
                </a:xfrm>
                <a:custGeom>
                  <a:avLst/>
                  <a:gdLst>
                    <a:gd name="connsiteX0" fmla="*/ 0 w 99499"/>
                    <a:gd name="connsiteY0" fmla="*/ 0 h 32739"/>
                    <a:gd name="connsiteX1" fmla="*/ 99500 w 99499"/>
                    <a:gd name="connsiteY1" fmla="*/ 0 h 32739"/>
                    <a:gd name="connsiteX2" fmla="*/ 99500 w 99499"/>
                    <a:gd name="connsiteY2" fmla="*/ 32740 h 32739"/>
                    <a:gd name="connsiteX3" fmla="*/ 0 w 99499"/>
                    <a:gd name="connsiteY3" fmla="*/ 32740 h 32739"/>
                    <a:gd name="connsiteX4" fmla="*/ 0 w 99499"/>
                    <a:gd name="connsiteY4" fmla="*/ 0 h 327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499" h="32739">
                      <a:moveTo>
                        <a:pt x="0" y="0"/>
                      </a:moveTo>
                      <a:lnTo>
                        <a:pt x="99500" y="0"/>
                      </a:lnTo>
                      <a:lnTo>
                        <a:pt x="99500" y="32740"/>
                      </a:lnTo>
                      <a:lnTo>
                        <a:pt x="0" y="32740"/>
                      </a:lnTo>
                      <a:lnTo>
                        <a:pt x="0" y="0"/>
                      </a:lnTo>
                      <a:close/>
                    </a:path>
                  </a:pathLst>
                </a:custGeom>
                <a:solidFill>
                  <a:srgbClr val="1F2121"/>
                </a:solidFill>
                <a:ln w="14231"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199982E3-0A29-65ED-8EC1-E8CDCD427539}"/>
                    </a:ext>
                  </a:extLst>
                </p:cNvPr>
                <p:cNvSpPr/>
                <p:nvPr/>
              </p:nvSpPr>
              <p:spPr>
                <a:xfrm>
                  <a:off x="3438702" y="2616296"/>
                  <a:ext cx="102916" cy="71315"/>
                </a:xfrm>
                <a:custGeom>
                  <a:avLst/>
                  <a:gdLst>
                    <a:gd name="connsiteX0" fmla="*/ 13808 w 102916"/>
                    <a:gd name="connsiteY0" fmla="*/ 0 h 71315"/>
                    <a:gd name="connsiteX1" fmla="*/ 102916 w 102916"/>
                    <a:gd name="connsiteY1" fmla="*/ 41565 h 71315"/>
                    <a:gd name="connsiteX2" fmla="*/ 89109 w 102916"/>
                    <a:gd name="connsiteY2" fmla="*/ 71315 h 71315"/>
                    <a:gd name="connsiteX3" fmla="*/ 0 w 102916"/>
                    <a:gd name="connsiteY3" fmla="*/ 29750 h 71315"/>
                    <a:gd name="connsiteX4" fmla="*/ 13808 w 102916"/>
                    <a:gd name="connsiteY4" fmla="*/ 0 h 713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916" h="71315">
                      <a:moveTo>
                        <a:pt x="13808" y="0"/>
                      </a:moveTo>
                      <a:lnTo>
                        <a:pt x="102916" y="41565"/>
                      </a:lnTo>
                      <a:lnTo>
                        <a:pt x="89109" y="71315"/>
                      </a:lnTo>
                      <a:lnTo>
                        <a:pt x="0" y="29750"/>
                      </a:lnTo>
                      <a:lnTo>
                        <a:pt x="13808" y="0"/>
                      </a:lnTo>
                      <a:close/>
                    </a:path>
                  </a:pathLst>
                </a:custGeom>
                <a:solidFill>
                  <a:srgbClr val="1F2121"/>
                </a:solidFill>
                <a:ln w="14231"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CE9DBA9E-FF9E-F611-F4F5-FE573BF84D98}"/>
                    </a:ext>
                  </a:extLst>
                </p:cNvPr>
                <p:cNvSpPr/>
                <p:nvPr/>
              </p:nvSpPr>
              <p:spPr>
                <a:xfrm>
                  <a:off x="3854638" y="2810171"/>
                  <a:ext cx="102916" cy="71315"/>
                </a:xfrm>
                <a:custGeom>
                  <a:avLst/>
                  <a:gdLst>
                    <a:gd name="connsiteX0" fmla="*/ 89109 w 102916"/>
                    <a:gd name="connsiteY0" fmla="*/ 71315 h 71315"/>
                    <a:gd name="connsiteX1" fmla="*/ 0 w 102916"/>
                    <a:gd name="connsiteY1" fmla="*/ 29750 h 71315"/>
                    <a:gd name="connsiteX2" fmla="*/ 13807 w 102916"/>
                    <a:gd name="connsiteY2" fmla="*/ 0 h 71315"/>
                    <a:gd name="connsiteX3" fmla="*/ 102916 w 102916"/>
                    <a:gd name="connsiteY3" fmla="*/ 41565 h 71315"/>
                    <a:gd name="connsiteX4" fmla="*/ 89109 w 102916"/>
                    <a:gd name="connsiteY4" fmla="*/ 71315 h 713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916" h="71315">
                      <a:moveTo>
                        <a:pt x="89109" y="71315"/>
                      </a:moveTo>
                      <a:lnTo>
                        <a:pt x="0" y="29750"/>
                      </a:lnTo>
                      <a:lnTo>
                        <a:pt x="13807" y="0"/>
                      </a:lnTo>
                      <a:lnTo>
                        <a:pt x="102916" y="41565"/>
                      </a:lnTo>
                      <a:lnTo>
                        <a:pt x="89109" y="71315"/>
                      </a:lnTo>
                      <a:close/>
                    </a:path>
                  </a:pathLst>
                </a:custGeom>
                <a:solidFill>
                  <a:srgbClr val="1F2121"/>
                </a:solidFill>
                <a:ln w="14231"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62C0B999-859E-826D-0718-0B0D5D7318AE}"/>
                    </a:ext>
                  </a:extLst>
                </p:cNvPr>
                <p:cNvSpPr/>
                <p:nvPr/>
              </p:nvSpPr>
              <p:spPr>
                <a:xfrm>
                  <a:off x="3438702" y="2810314"/>
                  <a:ext cx="102916" cy="71315"/>
                </a:xfrm>
                <a:custGeom>
                  <a:avLst/>
                  <a:gdLst>
                    <a:gd name="connsiteX0" fmla="*/ 0 w 102916"/>
                    <a:gd name="connsiteY0" fmla="*/ 41565 h 71315"/>
                    <a:gd name="connsiteX1" fmla="*/ 89109 w 102916"/>
                    <a:gd name="connsiteY1" fmla="*/ 0 h 71315"/>
                    <a:gd name="connsiteX2" fmla="*/ 102916 w 102916"/>
                    <a:gd name="connsiteY2" fmla="*/ 29750 h 71315"/>
                    <a:gd name="connsiteX3" fmla="*/ 13808 w 102916"/>
                    <a:gd name="connsiteY3" fmla="*/ 71315 h 71315"/>
                    <a:gd name="connsiteX4" fmla="*/ 0 w 102916"/>
                    <a:gd name="connsiteY4" fmla="*/ 41565 h 713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916" h="71315">
                      <a:moveTo>
                        <a:pt x="0" y="41565"/>
                      </a:moveTo>
                      <a:lnTo>
                        <a:pt x="89109" y="0"/>
                      </a:lnTo>
                      <a:lnTo>
                        <a:pt x="102916" y="29750"/>
                      </a:lnTo>
                      <a:lnTo>
                        <a:pt x="13808" y="71315"/>
                      </a:lnTo>
                      <a:lnTo>
                        <a:pt x="0" y="41565"/>
                      </a:lnTo>
                      <a:close/>
                    </a:path>
                  </a:pathLst>
                </a:custGeom>
                <a:solidFill>
                  <a:srgbClr val="1F2121"/>
                </a:solidFill>
                <a:ln w="14231"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4A1FA7EC-DF62-F323-1BC9-95229BAFF25B}"/>
                    </a:ext>
                  </a:extLst>
                </p:cNvPr>
                <p:cNvSpPr/>
                <p:nvPr/>
              </p:nvSpPr>
              <p:spPr>
                <a:xfrm>
                  <a:off x="3854638" y="2616296"/>
                  <a:ext cx="102916" cy="71315"/>
                </a:xfrm>
                <a:custGeom>
                  <a:avLst/>
                  <a:gdLst>
                    <a:gd name="connsiteX0" fmla="*/ 89109 w 102916"/>
                    <a:gd name="connsiteY0" fmla="*/ 0 h 71315"/>
                    <a:gd name="connsiteX1" fmla="*/ 102916 w 102916"/>
                    <a:gd name="connsiteY1" fmla="*/ 29750 h 71315"/>
                    <a:gd name="connsiteX2" fmla="*/ 13807 w 102916"/>
                    <a:gd name="connsiteY2" fmla="*/ 71315 h 71315"/>
                    <a:gd name="connsiteX3" fmla="*/ 0 w 102916"/>
                    <a:gd name="connsiteY3" fmla="*/ 41565 h 71315"/>
                    <a:gd name="connsiteX4" fmla="*/ 89109 w 102916"/>
                    <a:gd name="connsiteY4" fmla="*/ 0 h 713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916" h="71315">
                      <a:moveTo>
                        <a:pt x="89109" y="0"/>
                      </a:moveTo>
                      <a:lnTo>
                        <a:pt x="102916" y="29750"/>
                      </a:lnTo>
                      <a:lnTo>
                        <a:pt x="13807" y="71315"/>
                      </a:lnTo>
                      <a:lnTo>
                        <a:pt x="0" y="41565"/>
                      </a:lnTo>
                      <a:lnTo>
                        <a:pt x="89109" y="0"/>
                      </a:lnTo>
                      <a:close/>
                    </a:path>
                  </a:pathLst>
                </a:custGeom>
                <a:solidFill>
                  <a:srgbClr val="1F2121"/>
                </a:solidFill>
                <a:ln w="14231" cap="flat">
                  <a:noFill/>
                  <a:prstDash val="solid"/>
                  <a:miter/>
                </a:ln>
              </p:spPr>
              <p:txBody>
                <a:bodyPr rtlCol="0" anchor="ctr"/>
                <a:lstStyle/>
                <a:p>
                  <a:endParaRPr lang="en-US"/>
                </a:p>
              </p:txBody>
            </p:sp>
          </p:grpSp>
        </p:grpSp>
        <p:grpSp>
          <p:nvGrpSpPr>
            <p:cNvPr id="85" name="Graphic 25">
              <a:extLst>
                <a:ext uri="{FF2B5EF4-FFF2-40B4-BE49-F238E27FC236}">
                  <a16:creationId xmlns:a16="http://schemas.microsoft.com/office/drawing/2014/main" id="{835C6863-A34E-EA20-F90D-B8DD8612CDE2}"/>
                </a:ext>
              </a:extLst>
            </p:cNvPr>
            <p:cNvGrpSpPr/>
            <p:nvPr/>
          </p:nvGrpSpPr>
          <p:grpSpPr>
            <a:xfrm>
              <a:off x="4841412" y="2111436"/>
              <a:ext cx="1588358" cy="1588358"/>
              <a:chOff x="4841412" y="2111436"/>
              <a:chExt cx="1588358" cy="1588358"/>
            </a:xfrm>
          </p:grpSpPr>
          <p:grpSp>
            <p:nvGrpSpPr>
              <p:cNvPr id="86" name="Graphic 25">
                <a:extLst>
                  <a:ext uri="{FF2B5EF4-FFF2-40B4-BE49-F238E27FC236}">
                    <a16:creationId xmlns:a16="http://schemas.microsoft.com/office/drawing/2014/main" id="{56A2BB2A-98C6-C84C-5AA1-CB028A696DE7}"/>
                  </a:ext>
                </a:extLst>
              </p:cNvPr>
              <p:cNvGrpSpPr/>
              <p:nvPr/>
            </p:nvGrpSpPr>
            <p:grpSpPr>
              <a:xfrm>
                <a:off x="4841412" y="2111436"/>
                <a:ext cx="1588358" cy="1588358"/>
                <a:chOff x="4841412" y="2111436"/>
                <a:chExt cx="1588358" cy="1588358"/>
              </a:xfrm>
            </p:grpSpPr>
            <p:sp>
              <p:nvSpPr>
                <p:cNvPr id="87" name="Freeform: Shape 86">
                  <a:extLst>
                    <a:ext uri="{FF2B5EF4-FFF2-40B4-BE49-F238E27FC236}">
                      <a16:creationId xmlns:a16="http://schemas.microsoft.com/office/drawing/2014/main" id="{6B3E0B73-9324-6B3D-293C-5F8000E45D32}"/>
                    </a:ext>
                  </a:extLst>
                </p:cNvPr>
                <p:cNvSpPr/>
                <p:nvPr/>
              </p:nvSpPr>
              <p:spPr>
                <a:xfrm rot="-4622281">
                  <a:off x="4973126" y="2243150"/>
                  <a:ext cx="1324930" cy="1324930"/>
                </a:xfrm>
                <a:custGeom>
                  <a:avLst/>
                  <a:gdLst>
                    <a:gd name="connsiteX0" fmla="*/ 1324931 w 1324930"/>
                    <a:gd name="connsiteY0" fmla="*/ 662466 h 1324930"/>
                    <a:gd name="connsiteX1" fmla="*/ 662465 w 1324930"/>
                    <a:gd name="connsiteY1" fmla="*/ 1324931 h 1324930"/>
                    <a:gd name="connsiteX2" fmla="*/ 0 w 1324930"/>
                    <a:gd name="connsiteY2" fmla="*/ 662466 h 1324930"/>
                    <a:gd name="connsiteX3" fmla="*/ 662465 w 1324930"/>
                    <a:gd name="connsiteY3" fmla="*/ 0 h 1324930"/>
                    <a:gd name="connsiteX4" fmla="*/ 1324931 w 1324930"/>
                    <a:gd name="connsiteY4" fmla="*/ 662466 h 1324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4930" h="1324930">
                      <a:moveTo>
                        <a:pt x="1324931" y="662466"/>
                      </a:moveTo>
                      <a:cubicBezTo>
                        <a:pt x="1324931" y="1028335"/>
                        <a:pt x="1028335" y="1324931"/>
                        <a:pt x="662465" y="1324931"/>
                      </a:cubicBezTo>
                      <a:cubicBezTo>
                        <a:pt x="296595" y="1324931"/>
                        <a:pt x="0" y="1028335"/>
                        <a:pt x="0" y="662466"/>
                      </a:cubicBezTo>
                      <a:cubicBezTo>
                        <a:pt x="0" y="296596"/>
                        <a:pt x="296595" y="0"/>
                        <a:pt x="662465" y="0"/>
                      </a:cubicBezTo>
                      <a:cubicBezTo>
                        <a:pt x="1028335" y="0"/>
                        <a:pt x="1324931" y="296596"/>
                        <a:pt x="1324931" y="662466"/>
                      </a:cubicBezTo>
                      <a:close/>
                    </a:path>
                  </a:pathLst>
                </a:custGeom>
                <a:solidFill>
                  <a:srgbClr val="F6F6F4"/>
                </a:solidFill>
                <a:ln w="14231"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BBBDC58A-A996-FDB8-4A5B-FD65EB3B7E3B}"/>
                    </a:ext>
                  </a:extLst>
                </p:cNvPr>
                <p:cNvSpPr/>
                <p:nvPr/>
              </p:nvSpPr>
              <p:spPr>
                <a:xfrm rot="-4589427">
                  <a:off x="5082922" y="2353162"/>
                  <a:ext cx="1104854" cy="1104854"/>
                </a:xfrm>
                <a:custGeom>
                  <a:avLst/>
                  <a:gdLst>
                    <a:gd name="connsiteX0" fmla="*/ 1104855 w 1104854"/>
                    <a:gd name="connsiteY0" fmla="*/ 552427 h 1104854"/>
                    <a:gd name="connsiteX1" fmla="*/ 552428 w 1104854"/>
                    <a:gd name="connsiteY1" fmla="*/ 1104855 h 1104854"/>
                    <a:gd name="connsiteX2" fmla="*/ 0 w 1104854"/>
                    <a:gd name="connsiteY2" fmla="*/ 552427 h 1104854"/>
                    <a:gd name="connsiteX3" fmla="*/ 552428 w 1104854"/>
                    <a:gd name="connsiteY3" fmla="*/ 0 h 1104854"/>
                    <a:gd name="connsiteX4" fmla="*/ 1104855 w 1104854"/>
                    <a:gd name="connsiteY4" fmla="*/ 552427 h 11048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4854" h="1104854">
                      <a:moveTo>
                        <a:pt x="1104855" y="552427"/>
                      </a:moveTo>
                      <a:cubicBezTo>
                        <a:pt x="1104855" y="857525"/>
                        <a:pt x="857525" y="1104855"/>
                        <a:pt x="552428" y="1104855"/>
                      </a:cubicBezTo>
                      <a:cubicBezTo>
                        <a:pt x="247330" y="1104855"/>
                        <a:pt x="0" y="857525"/>
                        <a:pt x="0" y="552427"/>
                      </a:cubicBezTo>
                      <a:cubicBezTo>
                        <a:pt x="0" y="247330"/>
                        <a:pt x="247330" y="0"/>
                        <a:pt x="552428" y="0"/>
                      </a:cubicBezTo>
                      <a:cubicBezTo>
                        <a:pt x="857525" y="0"/>
                        <a:pt x="1104855" y="247330"/>
                        <a:pt x="1104855" y="552427"/>
                      </a:cubicBezTo>
                      <a:close/>
                    </a:path>
                  </a:pathLst>
                </a:custGeom>
                <a:solidFill>
                  <a:srgbClr val="E5E5E5"/>
                </a:solidFill>
                <a:ln w="14231" cap="flat">
                  <a:noFill/>
                  <a:prstDash val="solid"/>
                  <a:miter/>
                </a:ln>
              </p:spPr>
              <p:txBody>
                <a:bodyPr rtlCol="0" anchor="ctr"/>
                <a:lstStyle/>
                <a:p>
                  <a:endParaRPr lang="en-US"/>
                </a:p>
              </p:txBody>
            </p:sp>
          </p:grpSp>
          <p:sp>
            <p:nvSpPr>
              <p:cNvPr id="89" name="Freeform: Shape 88">
                <a:extLst>
                  <a:ext uri="{FF2B5EF4-FFF2-40B4-BE49-F238E27FC236}">
                    <a16:creationId xmlns:a16="http://schemas.microsoft.com/office/drawing/2014/main" id="{412FD729-D9A3-0FB2-9427-904C04D9FA53}"/>
                  </a:ext>
                </a:extLst>
              </p:cNvPr>
              <p:cNvSpPr/>
              <p:nvPr/>
            </p:nvSpPr>
            <p:spPr>
              <a:xfrm>
                <a:off x="5359235" y="2565479"/>
                <a:ext cx="553156" cy="553156"/>
              </a:xfrm>
              <a:custGeom>
                <a:avLst/>
                <a:gdLst>
                  <a:gd name="connsiteX0" fmla="*/ 553014 w 553156"/>
                  <a:gd name="connsiteY0" fmla="*/ 520702 h 553156"/>
                  <a:gd name="connsiteX1" fmla="*/ 520560 w 553156"/>
                  <a:gd name="connsiteY1" fmla="*/ 520702 h 553156"/>
                  <a:gd name="connsiteX2" fmla="*/ 520560 w 553156"/>
                  <a:gd name="connsiteY2" fmla="*/ 283269 h 553156"/>
                  <a:gd name="connsiteX3" fmla="*/ 553014 w 553156"/>
                  <a:gd name="connsiteY3" fmla="*/ 315724 h 553156"/>
                  <a:gd name="connsiteX4" fmla="*/ 553014 w 553156"/>
                  <a:gd name="connsiteY4" fmla="*/ 130674 h 553156"/>
                  <a:gd name="connsiteX5" fmla="*/ 368107 w 553156"/>
                  <a:gd name="connsiteY5" fmla="*/ 130674 h 553156"/>
                  <a:gd name="connsiteX6" fmla="*/ 426184 w 553156"/>
                  <a:gd name="connsiteY6" fmla="*/ 188751 h 553156"/>
                  <a:gd name="connsiteX7" fmla="*/ 370242 w 553156"/>
                  <a:gd name="connsiteY7" fmla="*/ 244693 h 553156"/>
                  <a:gd name="connsiteX8" fmla="*/ 244835 w 553156"/>
                  <a:gd name="connsiteY8" fmla="*/ 151456 h 553156"/>
                  <a:gd name="connsiteX9" fmla="*/ 32455 w 553156"/>
                  <a:gd name="connsiteY9" fmla="*/ 302485 h 553156"/>
                  <a:gd name="connsiteX10" fmla="*/ 32455 w 553156"/>
                  <a:gd name="connsiteY10" fmla="*/ 0 h 553156"/>
                  <a:gd name="connsiteX11" fmla="*/ 0 w 553156"/>
                  <a:gd name="connsiteY11" fmla="*/ 0 h 553156"/>
                  <a:gd name="connsiteX12" fmla="*/ 0 w 553156"/>
                  <a:gd name="connsiteY12" fmla="*/ 553157 h 553156"/>
                  <a:gd name="connsiteX13" fmla="*/ 553157 w 553156"/>
                  <a:gd name="connsiteY13" fmla="*/ 553157 h 553156"/>
                  <a:gd name="connsiteX14" fmla="*/ 553157 w 553156"/>
                  <a:gd name="connsiteY14" fmla="*/ 520702 h 553156"/>
                  <a:gd name="connsiteX15" fmla="*/ 227754 w 553156"/>
                  <a:gd name="connsiteY15" fmla="*/ 282984 h 553156"/>
                  <a:gd name="connsiteX16" fmla="*/ 227754 w 553156"/>
                  <a:gd name="connsiteY16" fmla="*/ 520702 h 553156"/>
                  <a:gd name="connsiteX17" fmla="*/ 130531 w 553156"/>
                  <a:gd name="connsiteY17" fmla="*/ 520702 h 553156"/>
                  <a:gd name="connsiteX18" fmla="*/ 130531 w 553156"/>
                  <a:gd name="connsiteY18" fmla="*/ 352022 h 553156"/>
                  <a:gd name="connsiteX19" fmla="*/ 227754 w 553156"/>
                  <a:gd name="connsiteY19" fmla="*/ 282984 h 553156"/>
                  <a:gd name="connsiteX20" fmla="*/ 260209 w 553156"/>
                  <a:gd name="connsiteY20" fmla="*/ 284550 h 553156"/>
                  <a:gd name="connsiteX21" fmla="*/ 358570 w 553156"/>
                  <a:gd name="connsiteY21" fmla="*/ 357716 h 553156"/>
                  <a:gd name="connsiteX22" fmla="*/ 358570 w 553156"/>
                  <a:gd name="connsiteY22" fmla="*/ 520844 h 553156"/>
                  <a:gd name="connsiteX23" fmla="*/ 260209 w 553156"/>
                  <a:gd name="connsiteY23" fmla="*/ 520844 h 553156"/>
                  <a:gd name="connsiteX24" fmla="*/ 260209 w 553156"/>
                  <a:gd name="connsiteY24" fmla="*/ 284550 h 553156"/>
                  <a:gd name="connsiteX25" fmla="*/ 390882 w 553156"/>
                  <a:gd name="connsiteY25" fmla="*/ 361417 h 553156"/>
                  <a:gd name="connsiteX26" fmla="*/ 488105 w 553156"/>
                  <a:gd name="connsiteY26" fmla="*/ 264194 h 553156"/>
                  <a:gd name="connsiteX27" fmla="*/ 488105 w 553156"/>
                  <a:gd name="connsiteY27" fmla="*/ 520560 h 553156"/>
                  <a:gd name="connsiteX28" fmla="*/ 390882 w 553156"/>
                  <a:gd name="connsiteY28" fmla="*/ 520560 h 553156"/>
                  <a:gd name="connsiteX29" fmla="*/ 390882 w 553156"/>
                  <a:gd name="connsiteY29" fmla="*/ 361417 h 553156"/>
                  <a:gd name="connsiteX30" fmla="*/ 244266 w 553156"/>
                  <a:gd name="connsiteY30" fmla="*/ 191598 h 553156"/>
                  <a:gd name="connsiteX31" fmla="*/ 373231 w 553156"/>
                  <a:gd name="connsiteY31" fmla="*/ 287539 h 553156"/>
                  <a:gd name="connsiteX32" fmla="*/ 471877 w 553156"/>
                  <a:gd name="connsiteY32" fmla="*/ 188893 h 553156"/>
                  <a:gd name="connsiteX33" fmla="*/ 446112 w 553156"/>
                  <a:gd name="connsiteY33" fmla="*/ 163129 h 553156"/>
                  <a:gd name="connsiteX34" fmla="*/ 520417 w 553156"/>
                  <a:gd name="connsiteY34" fmla="*/ 163129 h 553156"/>
                  <a:gd name="connsiteX35" fmla="*/ 520417 w 553156"/>
                  <a:gd name="connsiteY35" fmla="*/ 237433 h 553156"/>
                  <a:gd name="connsiteX36" fmla="*/ 494653 w 553156"/>
                  <a:gd name="connsiteY36" fmla="*/ 211669 h 553156"/>
                  <a:gd name="connsiteX37" fmla="*/ 375936 w 553156"/>
                  <a:gd name="connsiteY37" fmla="*/ 330385 h 553156"/>
                  <a:gd name="connsiteX38" fmla="*/ 243554 w 553156"/>
                  <a:gd name="connsiteY38" fmla="*/ 231882 h 553156"/>
                  <a:gd name="connsiteX39" fmla="*/ 32028 w 553156"/>
                  <a:gd name="connsiteY39" fmla="*/ 382199 h 553156"/>
                  <a:gd name="connsiteX40" fmla="*/ 32028 w 553156"/>
                  <a:gd name="connsiteY40" fmla="*/ 342342 h 553156"/>
                  <a:gd name="connsiteX41" fmla="*/ 244266 w 553156"/>
                  <a:gd name="connsiteY41" fmla="*/ 191598 h 553156"/>
                  <a:gd name="connsiteX42" fmla="*/ 32312 w 553156"/>
                  <a:gd name="connsiteY42" fmla="*/ 421914 h 553156"/>
                  <a:gd name="connsiteX43" fmla="*/ 98219 w 553156"/>
                  <a:gd name="connsiteY43" fmla="*/ 375082 h 553156"/>
                  <a:gd name="connsiteX44" fmla="*/ 98219 w 553156"/>
                  <a:gd name="connsiteY44" fmla="*/ 520702 h 553156"/>
                  <a:gd name="connsiteX45" fmla="*/ 32312 w 553156"/>
                  <a:gd name="connsiteY45" fmla="*/ 520702 h 553156"/>
                  <a:gd name="connsiteX46" fmla="*/ 32312 w 553156"/>
                  <a:gd name="connsiteY46" fmla="*/ 421914 h 553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553156" h="553156">
                    <a:moveTo>
                      <a:pt x="553014" y="520702"/>
                    </a:moveTo>
                    <a:lnTo>
                      <a:pt x="520560" y="520702"/>
                    </a:lnTo>
                    <a:lnTo>
                      <a:pt x="520560" y="283269"/>
                    </a:lnTo>
                    <a:lnTo>
                      <a:pt x="553014" y="315724"/>
                    </a:lnTo>
                    <a:lnTo>
                      <a:pt x="553014" y="130674"/>
                    </a:lnTo>
                    <a:lnTo>
                      <a:pt x="368107" y="130674"/>
                    </a:lnTo>
                    <a:lnTo>
                      <a:pt x="426184" y="188751"/>
                    </a:lnTo>
                    <a:lnTo>
                      <a:pt x="370242" y="244693"/>
                    </a:lnTo>
                    <a:lnTo>
                      <a:pt x="244835" y="151456"/>
                    </a:lnTo>
                    <a:lnTo>
                      <a:pt x="32455" y="302485"/>
                    </a:lnTo>
                    <a:lnTo>
                      <a:pt x="32455" y="0"/>
                    </a:lnTo>
                    <a:lnTo>
                      <a:pt x="0" y="0"/>
                    </a:lnTo>
                    <a:lnTo>
                      <a:pt x="0" y="553157"/>
                    </a:lnTo>
                    <a:lnTo>
                      <a:pt x="553157" y="553157"/>
                    </a:lnTo>
                    <a:lnTo>
                      <a:pt x="553157" y="520702"/>
                    </a:lnTo>
                    <a:close/>
                    <a:moveTo>
                      <a:pt x="227754" y="282984"/>
                    </a:moveTo>
                    <a:lnTo>
                      <a:pt x="227754" y="520702"/>
                    </a:lnTo>
                    <a:lnTo>
                      <a:pt x="130531" y="520702"/>
                    </a:lnTo>
                    <a:lnTo>
                      <a:pt x="130531" y="352022"/>
                    </a:lnTo>
                    <a:lnTo>
                      <a:pt x="227754" y="282984"/>
                    </a:lnTo>
                    <a:close/>
                    <a:moveTo>
                      <a:pt x="260209" y="284550"/>
                    </a:moveTo>
                    <a:lnTo>
                      <a:pt x="358570" y="357716"/>
                    </a:lnTo>
                    <a:lnTo>
                      <a:pt x="358570" y="520844"/>
                    </a:lnTo>
                    <a:lnTo>
                      <a:pt x="260209" y="520844"/>
                    </a:lnTo>
                    <a:lnTo>
                      <a:pt x="260209" y="284550"/>
                    </a:lnTo>
                    <a:close/>
                    <a:moveTo>
                      <a:pt x="390882" y="361417"/>
                    </a:moveTo>
                    <a:lnTo>
                      <a:pt x="488105" y="264194"/>
                    </a:lnTo>
                    <a:lnTo>
                      <a:pt x="488105" y="520560"/>
                    </a:lnTo>
                    <a:lnTo>
                      <a:pt x="390882" y="520560"/>
                    </a:lnTo>
                    <a:lnTo>
                      <a:pt x="390882" y="361417"/>
                    </a:lnTo>
                    <a:close/>
                    <a:moveTo>
                      <a:pt x="244266" y="191598"/>
                    </a:moveTo>
                    <a:lnTo>
                      <a:pt x="373231" y="287539"/>
                    </a:lnTo>
                    <a:lnTo>
                      <a:pt x="471877" y="188893"/>
                    </a:lnTo>
                    <a:lnTo>
                      <a:pt x="446112" y="163129"/>
                    </a:lnTo>
                    <a:lnTo>
                      <a:pt x="520417" y="163129"/>
                    </a:lnTo>
                    <a:lnTo>
                      <a:pt x="520417" y="237433"/>
                    </a:lnTo>
                    <a:lnTo>
                      <a:pt x="494653" y="211669"/>
                    </a:lnTo>
                    <a:lnTo>
                      <a:pt x="375936" y="330385"/>
                    </a:lnTo>
                    <a:lnTo>
                      <a:pt x="243554" y="231882"/>
                    </a:lnTo>
                    <a:lnTo>
                      <a:pt x="32028" y="382199"/>
                    </a:lnTo>
                    <a:lnTo>
                      <a:pt x="32028" y="342342"/>
                    </a:lnTo>
                    <a:lnTo>
                      <a:pt x="244266" y="191598"/>
                    </a:lnTo>
                    <a:close/>
                    <a:moveTo>
                      <a:pt x="32312" y="421914"/>
                    </a:moveTo>
                    <a:lnTo>
                      <a:pt x="98219" y="375082"/>
                    </a:lnTo>
                    <a:lnTo>
                      <a:pt x="98219" y="520702"/>
                    </a:lnTo>
                    <a:lnTo>
                      <a:pt x="32312" y="520702"/>
                    </a:lnTo>
                    <a:lnTo>
                      <a:pt x="32312" y="421914"/>
                    </a:lnTo>
                    <a:close/>
                  </a:path>
                </a:pathLst>
              </a:custGeom>
              <a:solidFill>
                <a:srgbClr val="1F2121"/>
              </a:solidFill>
              <a:ln w="14231" cap="flat">
                <a:noFill/>
                <a:prstDash val="solid"/>
                <a:miter/>
              </a:ln>
            </p:spPr>
            <p:txBody>
              <a:bodyPr rtlCol="0" anchor="ctr"/>
              <a:lstStyle/>
              <a:p>
                <a:endParaRPr lang="en-US"/>
              </a:p>
            </p:txBody>
          </p:sp>
        </p:grpSp>
        <p:grpSp>
          <p:nvGrpSpPr>
            <p:cNvPr id="90" name="Graphic 25">
              <a:extLst>
                <a:ext uri="{FF2B5EF4-FFF2-40B4-BE49-F238E27FC236}">
                  <a16:creationId xmlns:a16="http://schemas.microsoft.com/office/drawing/2014/main" id="{6192618E-76A3-0DD0-48A8-59006C26F075}"/>
                </a:ext>
              </a:extLst>
            </p:cNvPr>
            <p:cNvGrpSpPr/>
            <p:nvPr/>
          </p:nvGrpSpPr>
          <p:grpSpPr>
            <a:xfrm>
              <a:off x="6637886" y="1968582"/>
              <a:ext cx="1873754" cy="1873754"/>
              <a:chOff x="6637886" y="1968582"/>
              <a:chExt cx="1873754" cy="1873754"/>
            </a:xfrm>
          </p:grpSpPr>
          <p:grpSp>
            <p:nvGrpSpPr>
              <p:cNvPr id="91" name="Graphic 25">
                <a:extLst>
                  <a:ext uri="{FF2B5EF4-FFF2-40B4-BE49-F238E27FC236}">
                    <a16:creationId xmlns:a16="http://schemas.microsoft.com/office/drawing/2014/main" id="{849A396A-119C-DEA0-241C-86296AA7EEA6}"/>
                  </a:ext>
                </a:extLst>
              </p:cNvPr>
              <p:cNvGrpSpPr/>
              <p:nvPr/>
            </p:nvGrpSpPr>
            <p:grpSpPr>
              <a:xfrm>
                <a:off x="6637886" y="1968582"/>
                <a:ext cx="1873754" cy="1873754"/>
                <a:chOff x="6637886" y="1968582"/>
                <a:chExt cx="1873754" cy="1873754"/>
              </a:xfrm>
            </p:grpSpPr>
            <p:sp>
              <p:nvSpPr>
                <p:cNvPr id="92" name="Freeform: Shape 91">
                  <a:extLst>
                    <a:ext uri="{FF2B5EF4-FFF2-40B4-BE49-F238E27FC236}">
                      <a16:creationId xmlns:a16="http://schemas.microsoft.com/office/drawing/2014/main" id="{15BAC7D2-1229-0883-4313-25D843CD0F6A}"/>
                    </a:ext>
                  </a:extLst>
                </p:cNvPr>
                <p:cNvSpPr/>
                <p:nvPr/>
              </p:nvSpPr>
              <p:spPr>
                <a:xfrm rot="-2700000">
                  <a:off x="6912291" y="2242987"/>
                  <a:ext cx="1324944" cy="1324944"/>
                </a:xfrm>
                <a:custGeom>
                  <a:avLst/>
                  <a:gdLst>
                    <a:gd name="connsiteX0" fmla="*/ 1324944 w 1324944"/>
                    <a:gd name="connsiteY0" fmla="*/ 662472 h 1324944"/>
                    <a:gd name="connsiteX1" fmla="*/ 662472 w 1324944"/>
                    <a:gd name="connsiteY1" fmla="*/ 1324944 h 1324944"/>
                    <a:gd name="connsiteX2" fmla="*/ 0 w 1324944"/>
                    <a:gd name="connsiteY2" fmla="*/ 662472 h 1324944"/>
                    <a:gd name="connsiteX3" fmla="*/ 662472 w 1324944"/>
                    <a:gd name="connsiteY3" fmla="*/ 0 h 1324944"/>
                    <a:gd name="connsiteX4" fmla="*/ 1324944 w 1324944"/>
                    <a:gd name="connsiteY4" fmla="*/ 662472 h 13249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4944" h="1324944">
                      <a:moveTo>
                        <a:pt x="1324944" y="662472"/>
                      </a:moveTo>
                      <a:cubicBezTo>
                        <a:pt x="1324944" y="1028345"/>
                        <a:pt x="1028345" y="1324944"/>
                        <a:pt x="662472" y="1324944"/>
                      </a:cubicBezTo>
                      <a:cubicBezTo>
                        <a:pt x="296599" y="1324944"/>
                        <a:pt x="0" y="1028345"/>
                        <a:pt x="0" y="662472"/>
                      </a:cubicBezTo>
                      <a:cubicBezTo>
                        <a:pt x="0" y="296599"/>
                        <a:pt x="296599" y="0"/>
                        <a:pt x="662472" y="0"/>
                      </a:cubicBezTo>
                      <a:cubicBezTo>
                        <a:pt x="1028345" y="0"/>
                        <a:pt x="1324944" y="296599"/>
                        <a:pt x="1324944" y="662472"/>
                      </a:cubicBezTo>
                      <a:close/>
                    </a:path>
                  </a:pathLst>
                </a:custGeom>
                <a:solidFill>
                  <a:srgbClr val="F6F6F4"/>
                </a:solidFill>
                <a:ln w="14231"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B1E078DD-1D8A-4EF7-4B5E-87B79C459662}"/>
                    </a:ext>
                  </a:extLst>
                </p:cNvPr>
                <p:cNvSpPr/>
                <p:nvPr/>
              </p:nvSpPr>
              <p:spPr>
                <a:xfrm rot="-2700000">
                  <a:off x="7022323" y="2353019"/>
                  <a:ext cx="1104879" cy="1104879"/>
                </a:xfrm>
                <a:custGeom>
                  <a:avLst/>
                  <a:gdLst>
                    <a:gd name="connsiteX0" fmla="*/ 1104879 w 1104879"/>
                    <a:gd name="connsiteY0" fmla="*/ 552440 h 1104879"/>
                    <a:gd name="connsiteX1" fmla="*/ 552440 w 1104879"/>
                    <a:gd name="connsiteY1" fmla="*/ 1104879 h 1104879"/>
                    <a:gd name="connsiteX2" fmla="*/ 0 w 1104879"/>
                    <a:gd name="connsiteY2" fmla="*/ 552440 h 1104879"/>
                    <a:gd name="connsiteX3" fmla="*/ 552440 w 1104879"/>
                    <a:gd name="connsiteY3" fmla="*/ 0 h 1104879"/>
                    <a:gd name="connsiteX4" fmla="*/ 1104879 w 1104879"/>
                    <a:gd name="connsiteY4" fmla="*/ 552440 h 11048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4879" h="1104879">
                      <a:moveTo>
                        <a:pt x="1104879" y="552440"/>
                      </a:moveTo>
                      <a:cubicBezTo>
                        <a:pt x="1104879" y="857544"/>
                        <a:pt x="857544" y="1104879"/>
                        <a:pt x="552440" y="1104879"/>
                      </a:cubicBezTo>
                      <a:cubicBezTo>
                        <a:pt x="247336" y="1104879"/>
                        <a:pt x="0" y="857544"/>
                        <a:pt x="0" y="552440"/>
                      </a:cubicBezTo>
                      <a:cubicBezTo>
                        <a:pt x="0" y="247336"/>
                        <a:pt x="247336" y="0"/>
                        <a:pt x="552440" y="0"/>
                      </a:cubicBezTo>
                      <a:cubicBezTo>
                        <a:pt x="857544" y="0"/>
                        <a:pt x="1104879" y="247336"/>
                        <a:pt x="1104879" y="552440"/>
                      </a:cubicBezTo>
                      <a:close/>
                    </a:path>
                  </a:pathLst>
                </a:custGeom>
                <a:solidFill>
                  <a:srgbClr val="E5E5E5"/>
                </a:solidFill>
                <a:ln w="14231" cap="flat">
                  <a:noFill/>
                  <a:prstDash val="solid"/>
                  <a:miter/>
                </a:ln>
              </p:spPr>
              <p:txBody>
                <a:bodyPr rtlCol="0" anchor="ctr"/>
                <a:lstStyle/>
                <a:p>
                  <a:endParaRPr lang="en-US"/>
                </a:p>
              </p:txBody>
            </p:sp>
          </p:grpSp>
          <p:grpSp>
            <p:nvGrpSpPr>
              <p:cNvPr id="94" name="Graphic 25">
                <a:extLst>
                  <a:ext uri="{FF2B5EF4-FFF2-40B4-BE49-F238E27FC236}">
                    <a16:creationId xmlns:a16="http://schemas.microsoft.com/office/drawing/2014/main" id="{B7FA67E4-44D5-5C0C-7AF7-E59D37D3BC6F}"/>
                  </a:ext>
                </a:extLst>
              </p:cNvPr>
              <p:cNvGrpSpPr/>
              <p:nvPr/>
            </p:nvGrpSpPr>
            <p:grpSpPr>
              <a:xfrm>
                <a:off x="7292010" y="2551386"/>
                <a:ext cx="545327" cy="620201"/>
                <a:chOff x="7292010" y="2551386"/>
                <a:chExt cx="545327" cy="620201"/>
              </a:xfrm>
              <a:solidFill>
                <a:srgbClr val="1F2121"/>
              </a:solidFill>
            </p:grpSpPr>
            <p:sp>
              <p:nvSpPr>
                <p:cNvPr id="95" name="Freeform: Shape 94">
                  <a:extLst>
                    <a:ext uri="{FF2B5EF4-FFF2-40B4-BE49-F238E27FC236}">
                      <a16:creationId xmlns:a16="http://schemas.microsoft.com/office/drawing/2014/main" id="{280BA2FB-26C8-4931-0809-CAB904D8C911}"/>
                    </a:ext>
                  </a:extLst>
                </p:cNvPr>
                <p:cNvSpPr/>
                <p:nvPr/>
              </p:nvSpPr>
              <p:spPr>
                <a:xfrm>
                  <a:off x="7292010" y="2551386"/>
                  <a:ext cx="545327" cy="620201"/>
                </a:xfrm>
                <a:custGeom>
                  <a:avLst/>
                  <a:gdLst>
                    <a:gd name="connsiteX0" fmla="*/ 460063 w 545327"/>
                    <a:gd name="connsiteY0" fmla="*/ 148325 h 620201"/>
                    <a:gd name="connsiteX1" fmla="*/ 488532 w 545327"/>
                    <a:gd name="connsiteY1" fmla="*/ 119855 h 620201"/>
                    <a:gd name="connsiteX2" fmla="*/ 514296 w 545327"/>
                    <a:gd name="connsiteY2" fmla="*/ 145620 h 620201"/>
                    <a:gd name="connsiteX3" fmla="*/ 540061 w 545327"/>
                    <a:gd name="connsiteY3" fmla="*/ 119855 h 620201"/>
                    <a:gd name="connsiteX4" fmla="*/ 462909 w 545327"/>
                    <a:gd name="connsiteY4" fmla="*/ 42704 h 620201"/>
                    <a:gd name="connsiteX5" fmla="*/ 437145 w 545327"/>
                    <a:gd name="connsiteY5" fmla="*/ 68468 h 620201"/>
                    <a:gd name="connsiteX6" fmla="*/ 462909 w 545327"/>
                    <a:gd name="connsiteY6" fmla="*/ 94233 h 620201"/>
                    <a:gd name="connsiteX7" fmla="*/ 432020 w 545327"/>
                    <a:gd name="connsiteY7" fmla="*/ 125122 h 620201"/>
                    <a:gd name="connsiteX8" fmla="*/ 327253 w 545327"/>
                    <a:gd name="connsiteY8" fmla="*/ 79287 h 620201"/>
                    <a:gd name="connsiteX9" fmla="*/ 327253 w 545327"/>
                    <a:gd name="connsiteY9" fmla="*/ 36298 h 620201"/>
                    <a:gd name="connsiteX10" fmla="*/ 363552 w 545327"/>
                    <a:gd name="connsiteY10" fmla="*/ 36298 h 620201"/>
                    <a:gd name="connsiteX11" fmla="*/ 363552 w 545327"/>
                    <a:gd name="connsiteY11" fmla="*/ 0 h 620201"/>
                    <a:gd name="connsiteX12" fmla="*/ 181776 w 545327"/>
                    <a:gd name="connsiteY12" fmla="*/ 0 h 620201"/>
                    <a:gd name="connsiteX13" fmla="*/ 181776 w 545327"/>
                    <a:gd name="connsiteY13" fmla="*/ 36298 h 620201"/>
                    <a:gd name="connsiteX14" fmla="*/ 218074 w 545327"/>
                    <a:gd name="connsiteY14" fmla="*/ 36298 h 620201"/>
                    <a:gd name="connsiteX15" fmla="*/ 218074 w 545327"/>
                    <a:gd name="connsiteY15" fmla="*/ 79287 h 620201"/>
                    <a:gd name="connsiteX16" fmla="*/ 113307 w 545327"/>
                    <a:gd name="connsiteY16" fmla="*/ 125122 h 620201"/>
                    <a:gd name="connsiteX17" fmla="*/ 82418 w 545327"/>
                    <a:gd name="connsiteY17" fmla="*/ 94233 h 620201"/>
                    <a:gd name="connsiteX18" fmla="*/ 108183 w 545327"/>
                    <a:gd name="connsiteY18" fmla="*/ 68468 h 620201"/>
                    <a:gd name="connsiteX19" fmla="*/ 82418 w 545327"/>
                    <a:gd name="connsiteY19" fmla="*/ 42704 h 620201"/>
                    <a:gd name="connsiteX20" fmla="*/ 5267 w 545327"/>
                    <a:gd name="connsiteY20" fmla="*/ 119855 h 620201"/>
                    <a:gd name="connsiteX21" fmla="*/ 31031 w 545327"/>
                    <a:gd name="connsiteY21" fmla="*/ 145620 h 620201"/>
                    <a:gd name="connsiteX22" fmla="*/ 56796 w 545327"/>
                    <a:gd name="connsiteY22" fmla="*/ 119855 h 620201"/>
                    <a:gd name="connsiteX23" fmla="*/ 85265 w 545327"/>
                    <a:gd name="connsiteY23" fmla="*/ 148325 h 620201"/>
                    <a:gd name="connsiteX24" fmla="*/ 0 w 545327"/>
                    <a:gd name="connsiteY24" fmla="*/ 346328 h 620201"/>
                    <a:gd name="connsiteX25" fmla="*/ 272593 w 545327"/>
                    <a:gd name="connsiteY25" fmla="*/ 620202 h 620201"/>
                    <a:gd name="connsiteX26" fmla="*/ 545328 w 545327"/>
                    <a:gd name="connsiteY26" fmla="*/ 346328 h 620201"/>
                    <a:gd name="connsiteX27" fmla="*/ 460063 w 545327"/>
                    <a:gd name="connsiteY27" fmla="*/ 148325 h 620201"/>
                    <a:gd name="connsiteX28" fmla="*/ 254372 w 545327"/>
                    <a:gd name="connsiteY28" fmla="*/ 36156 h 620201"/>
                    <a:gd name="connsiteX29" fmla="*/ 290670 w 545327"/>
                    <a:gd name="connsiteY29" fmla="*/ 36156 h 620201"/>
                    <a:gd name="connsiteX30" fmla="*/ 290670 w 545327"/>
                    <a:gd name="connsiteY30" fmla="*/ 74305 h 620201"/>
                    <a:gd name="connsiteX31" fmla="*/ 272450 w 545327"/>
                    <a:gd name="connsiteY31" fmla="*/ 73735 h 620201"/>
                    <a:gd name="connsiteX32" fmla="*/ 254230 w 545327"/>
                    <a:gd name="connsiteY32" fmla="*/ 74305 h 620201"/>
                    <a:gd name="connsiteX33" fmla="*/ 254230 w 545327"/>
                    <a:gd name="connsiteY33" fmla="*/ 36156 h 620201"/>
                    <a:gd name="connsiteX34" fmla="*/ 272593 w 545327"/>
                    <a:gd name="connsiteY34" fmla="*/ 583903 h 620201"/>
                    <a:gd name="connsiteX35" fmla="*/ 36298 w 545327"/>
                    <a:gd name="connsiteY35" fmla="*/ 346328 h 620201"/>
                    <a:gd name="connsiteX36" fmla="*/ 272593 w 545327"/>
                    <a:gd name="connsiteY36" fmla="*/ 110033 h 620201"/>
                    <a:gd name="connsiteX37" fmla="*/ 508887 w 545327"/>
                    <a:gd name="connsiteY37" fmla="*/ 346328 h 620201"/>
                    <a:gd name="connsiteX38" fmla="*/ 272593 w 545327"/>
                    <a:gd name="connsiteY38" fmla="*/ 583903 h 620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545327" h="620201">
                      <a:moveTo>
                        <a:pt x="460063" y="148325"/>
                      </a:moveTo>
                      <a:lnTo>
                        <a:pt x="488532" y="119855"/>
                      </a:lnTo>
                      <a:lnTo>
                        <a:pt x="514296" y="145620"/>
                      </a:lnTo>
                      <a:lnTo>
                        <a:pt x="540061" y="119855"/>
                      </a:lnTo>
                      <a:lnTo>
                        <a:pt x="462909" y="42704"/>
                      </a:lnTo>
                      <a:lnTo>
                        <a:pt x="437145" y="68468"/>
                      </a:lnTo>
                      <a:lnTo>
                        <a:pt x="462909" y="94233"/>
                      </a:lnTo>
                      <a:lnTo>
                        <a:pt x="432020" y="125122"/>
                      </a:lnTo>
                      <a:cubicBezTo>
                        <a:pt x="400704" y="102489"/>
                        <a:pt x="365118" y="86831"/>
                        <a:pt x="327253" y="79287"/>
                      </a:cubicBezTo>
                      <a:lnTo>
                        <a:pt x="327253" y="36298"/>
                      </a:lnTo>
                      <a:lnTo>
                        <a:pt x="363552" y="36298"/>
                      </a:lnTo>
                      <a:lnTo>
                        <a:pt x="363552" y="0"/>
                      </a:lnTo>
                      <a:lnTo>
                        <a:pt x="181776" y="0"/>
                      </a:lnTo>
                      <a:lnTo>
                        <a:pt x="181776" y="36298"/>
                      </a:lnTo>
                      <a:lnTo>
                        <a:pt x="218074" y="36298"/>
                      </a:lnTo>
                      <a:lnTo>
                        <a:pt x="218074" y="79287"/>
                      </a:lnTo>
                      <a:cubicBezTo>
                        <a:pt x="180210" y="86973"/>
                        <a:pt x="144624" y="102489"/>
                        <a:pt x="113307" y="125122"/>
                      </a:cubicBezTo>
                      <a:lnTo>
                        <a:pt x="82418" y="94233"/>
                      </a:lnTo>
                      <a:lnTo>
                        <a:pt x="108183" y="68468"/>
                      </a:lnTo>
                      <a:lnTo>
                        <a:pt x="82418" y="42704"/>
                      </a:lnTo>
                      <a:lnTo>
                        <a:pt x="5267" y="119855"/>
                      </a:lnTo>
                      <a:lnTo>
                        <a:pt x="31031" y="145620"/>
                      </a:lnTo>
                      <a:lnTo>
                        <a:pt x="56796" y="119855"/>
                      </a:lnTo>
                      <a:lnTo>
                        <a:pt x="85265" y="148325"/>
                      </a:lnTo>
                      <a:cubicBezTo>
                        <a:pt x="31601" y="199142"/>
                        <a:pt x="0" y="269319"/>
                        <a:pt x="0" y="346328"/>
                      </a:cubicBezTo>
                      <a:cubicBezTo>
                        <a:pt x="0" y="497357"/>
                        <a:pt x="122275" y="620202"/>
                        <a:pt x="272593" y="620202"/>
                      </a:cubicBezTo>
                      <a:cubicBezTo>
                        <a:pt x="422910" y="620202"/>
                        <a:pt x="545328" y="497357"/>
                        <a:pt x="545328" y="346328"/>
                      </a:cubicBezTo>
                      <a:cubicBezTo>
                        <a:pt x="545328" y="272877"/>
                        <a:pt x="516289" y="201704"/>
                        <a:pt x="460063" y="148325"/>
                      </a:cubicBezTo>
                      <a:close/>
                      <a:moveTo>
                        <a:pt x="254372" y="36156"/>
                      </a:moveTo>
                      <a:lnTo>
                        <a:pt x="290670" y="36156"/>
                      </a:lnTo>
                      <a:lnTo>
                        <a:pt x="290670" y="74305"/>
                      </a:lnTo>
                      <a:cubicBezTo>
                        <a:pt x="284692" y="73878"/>
                        <a:pt x="278571" y="73735"/>
                        <a:pt x="272450" y="73735"/>
                      </a:cubicBezTo>
                      <a:cubicBezTo>
                        <a:pt x="266329" y="73735"/>
                        <a:pt x="260351" y="74020"/>
                        <a:pt x="254230" y="74305"/>
                      </a:cubicBezTo>
                      <a:lnTo>
                        <a:pt x="254230" y="36156"/>
                      </a:lnTo>
                      <a:close/>
                      <a:moveTo>
                        <a:pt x="272593" y="583903"/>
                      </a:moveTo>
                      <a:cubicBezTo>
                        <a:pt x="142346" y="583903"/>
                        <a:pt x="36298" y="477286"/>
                        <a:pt x="36298" y="346328"/>
                      </a:cubicBezTo>
                      <a:cubicBezTo>
                        <a:pt x="36298" y="216081"/>
                        <a:pt x="142346" y="110033"/>
                        <a:pt x="272593" y="110033"/>
                      </a:cubicBezTo>
                      <a:cubicBezTo>
                        <a:pt x="402839" y="110033"/>
                        <a:pt x="508887" y="216081"/>
                        <a:pt x="508887" y="346328"/>
                      </a:cubicBezTo>
                      <a:cubicBezTo>
                        <a:pt x="508887" y="477286"/>
                        <a:pt x="402839" y="583903"/>
                        <a:pt x="272593" y="583903"/>
                      </a:cubicBezTo>
                      <a:close/>
                    </a:path>
                  </a:pathLst>
                </a:custGeom>
                <a:solidFill>
                  <a:srgbClr val="1F2121"/>
                </a:solidFill>
                <a:ln w="14231"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A8C83A62-579F-D2CE-B974-508C7F3325B2}"/>
                    </a:ext>
                  </a:extLst>
                </p:cNvPr>
                <p:cNvSpPr/>
                <p:nvPr/>
              </p:nvSpPr>
              <p:spPr>
                <a:xfrm>
                  <a:off x="7510226" y="2697718"/>
                  <a:ext cx="109037" cy="254514"/>
                </a:xfrm>
                <a:custGeom>
                  <a:avLst/>
                  <a:gdLst>
                    <a:gd name="connsiteX0" fmla="*/ 72597 w 109037"/>
                    <a:gd name="connsiteY0" fmla="*/ 148609 h 254514"/>
                    <a:gd name="connsiteX1" fmla="*/ 72597 w 109037"/>
                    <a:gd name="connsiteY1" fmla="*/ 0 h 254514"/>
                    <a:gd name="connsiteX2" fmla="*/ 36299 w 109037"/>
                    <a:gd name="connsiteY2" fmla="*/ 0 h 254514"/>
                    <a:gd name="connsiteX3" fmla="*/ 36299 w 109037"/>
                    <a:gd name="connsiteY3" fmla="*/ 148609 h 254514"/>
                    <a:gd name="connsiteX4" fmla="*/ 0 w 109037"/>
                    <a:gd name="connsiteY4" fmla="*/ 199996 h 254514"/>
                    <a:gd name="connsiteX5" fmla="*/ 54519 w 109037"/>
                    <a:gd name="connsiteY5" fmla="*/ 254515 h 254514"/>
                    <a:gd name="connsiteX6" fmla="*/ 109037 w 109037"/>
                    <a:gd name="connsiteY6" fmla="*/ 199996 h 254514"/>
                    <a:gd name="connsiteX7" fmla="*/ 72597 w 109037"/>
                    <a:gd name="connsiteY7" fmla="*/ 148609 h 254514"/>
                    <a:gd name="connsiteX8" fmla="*/ 54376 w 109037"/>
                    <a:gd name="connsiteY8" fmla="*/ 218216 h 254514"/>
                    <a:gd name="connsiteX9" fmla="*/ 36156 w 109037"/>
                    <a:gd name="connsiteY9" fmla="*/ 199996 h 254514"/>
                    <a:gd name="connsiteX10" fmla="*/ 54376 w 109037"/>
                    <a:gd name="connsiteY10" fmla="*/ 181776 h 254514"/>
                    <a:gd name="connsiteX11" fmla="*/ 72597 w 109037"/>
                    <a:gd name="connsiteY11" fmla="*/ 199996 h 254514"/>
                    <a:gd name="connsiteX12" fmla="*/ 54376 w 109037"/>
                    <a:gd name="connsiteY12" fmla="*/ 218216 h 254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9037" h="254514">
                      <a:moveTo>
                        <a:pt x="72597" y="148609"/>
                      </a:moveTo>
                      <a:lnTo>
                        <a:pt x="72597" y="0"/>
                      </a:lnTo>
                      <a:lnTo>
                        <a:pt x="36299" y="0"/>
                      </a:lnTo>
                      <a:lnTo>
                        <a:pt x="36299" y="148609"/>
                      </a:lnTo>
                      <a:cubicBezTo>
                        <a:pt x="15089" y="156154"/>
                        <a:pt x="0" y="176367"/>
                        <a:pt x="0" y="199996"/>
                      </a:cubicBezTo>
                      <a:cubicBezTo>
                        <a:pt x="0" y="230031"/>
                        <a:pt x="24484" y="254515"/>
                        <a:pt x="54519" y="254515"/>
                      </a:cubicBezTo>
                      <a:cubicBezTo>
                        <a:pt x="84554" y="254515"/>
                        <a:pt x="109037" y="230031"/>
                        <a:pt x="109037" y="199996"/>
                      </a:cubicBezTo>
                      <a:cubicBezTo>
                        <a:pt x="108895" y="176367"/>
                        <a:pt x="93664" y="156154"/>
                        <a:pt x="72597" y="148609"/>
                      </a:cubicBezTo>
                      <a:close/>
                      <a:moveTo>
                        <a:pt x="54376" y="218216"/>
                      </a:moveTo>
                      <a:cubicBezTo>
                        <a:pt x="44412" y="218216"/>
                        <a:pt x="36156" y="210103"/>
                        <a:pt x="36156" y="199996"/>
                      </a:cubicBezTo>
                      <a:cubicBezTo>
                        <a:pt x="36156" y="190032"/>
                        <a:pt x="44270" y="181776"/>
                        <a:pt x="54376" y="181776"/>
                      </a:cubicBezTo>
                      <a:cubicBezTo>
                        <a:pt x="64341" y="181776"/>
                        <a:pt x="72597" y="189890"/>
                        <a:pt x="72597" y="199996"/>
                      </a:cubicBezTo>
                      <a:cubicBezTo>
                        <a:pt x="72597" y="209960"/>
                        <a:pt x="64341" y="218216"/>
                        <a:pt x="54376" y="218216"/>
                      </a:cubicBezTo>
                      <a:close/>
                    </a:path>
                  </a:pathLst>
                </a:custGeom>
                <a:solidFill>
                  <a:srgbClr val="1F2121"/>
                </a:solidFill>
                <a:ln w="14231"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ADF6386E-129B-F527-8693-4E68932DB8C9}"/>
                    </a:ext>
                  </a:extLst>
                </p:cNvPr>
                <p:cNvSpPr/>
                <p:nvPr/>
              </p:nvSpPr>
              <p:spPr>
                <a:xfrm>
                  <a:off x="7546382" y="3061270"/>
                  <a:ext cx="36298" cy="36298"/>
                </a:xfrm>
                <a:custGeom>
                  <a:avLst/>
                  <a:gdLst>
                    <a:gd name="connsiteX0" fmla="*/ 0 w 36298"/>
                    <a:gd name="connsiteY0" fmla="*/ 0 h 36298"/>
                    <a:gd name="connsiteX1" fmla="*/ 36298 w 36298"/>
                    <a:gd name="connsiteY1" fmla="*/ 0 h 36298"/>
                    <a:gd name="connsiteX2" fmla="*/ 36298 w 36298"/>
                    <a:gd name="connsiteY2" fmla="*/ 36298 h 36298"/>
                    <a:gd name="connsiteX3" fmla="*/ 0 w 36298"/>
                    <a:gd name="connsiteY3" fmla="*/ 36298 h 36298"/>
                    <a:gd name="connsiteX4" fmla="*/ 0 w 36298"/>
                    <a:gd name="connsiteY4" fmla="*/ 0 h 362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298" h="36298">
                      <a:moveTo>
                        <a:pt x="0" y="0"/>
                      </a:moveTo>
                      <a:lnTo>
                        <a:pt x="36298" y="0"/>
                      </a:lnTo>
                      <a:lnTo>
                        <a:pt x="36298" y="36298"/>
                      </a:lnTo>
                      <a:lnTo>
                        <a:pt x="0" y="36298"/>
                      </a:lnTo>
                      <a:lnTo>
                        <a:pt x="0" y="0"/>
                      </a:lnTo>
                      <a:close/>
                    </a:path>
                  </a:pathLst>
                </a:custGeom>
                <a:solidFill>
                  <a:srgbClr val="1F2121"/>
                </a:solidFill>
                <a:ln w="14231"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1828AB92-C00B-819E-7DEB-E1B70BD6150A}"/>
                    </a:ext>
                  </a:extLst>
                </p:cNvPr>
                <p:cNvSpPr/>
                <p:nvPr/>
              </p:nvSpPr>
              <p:spPr>
                <a:xfrm>
                  <a:off x="7364606" y="2879494"/>
                  <a:ext cx="36298" cy="36298"/>
                </a:xfrm>
                <a:custGeom>
                  <a:avLst/>
                  <a:gdLst>
                    <a:gd name="connsiteX0" fmla="*/ 0 w 36298"/>
                    <a:gd name="connsiteY0" fmla="*/ 0 h 36298"/>
                    <a:gd name="connsiteX1" fmla="*/ 36298 w 36298"/>
                    <a:gd name="connsiteY1" fmla="*/ 0 h 36298"/>
                    <a:gd name="connsiteX2" fmla="*/ 36298 w 36298"/>
                    <a:gd name="connsiteY2" fmla="*/ 36298 h 36298"/>
                    <a:gd name="connsiteX3" fmla="*/ 0 w 36298"/>
                    <a:gd name="connsiteY3" fmla="*/ 36298 h 36298"/>
                    <a:gd name="connsiteX4" fmla="*/ 0 w 36298"/>
                    <a:gd name="connsiteY4" fmla="*/ 0 h 362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298" h="36298">
                      <a:moveTo>
                        <a:pt x="0" y="0"/>
                      </a:moveTo>
                      <a:lnTo>
                        <a:pt x="36298" y="0"/>
                      </a:lnTo>
                      <a:lnTo>
                        <a:pt x="36298" y="36298"/>
                      </a:lnTo>
                      <a:lnTo>
                        <a:pt x="0" y="36298"/>
                      </a:lnTo>
                      <a:lnTo>
                        <a:pt x="0" y="0"/>
                      </a:lnTo>
                      <a:close/>
                    </a:path>
                  </a:pathLst>
                </a:custGeom>
                <a:solidFill>
                  <a:srgbClr val="1F2121"/>
                </a:solidFill>
                <a:ln w="14231"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888257EA-1ACD-15E3-A4D0-24B2D3E08448}"/>
                    </a:ext>
                  </a:extLst>
                </p:cNvPr>
                <p:cNvSpPr/>
                <p:nvPr/>
              </p:nvSpPr>
              <p:spPr>
                <a:xfrm>
                  <a:off x="7728158" y="2879494"/>
                  <a:ext cx="36298" cy="36298"/>
                </a:xfrm>
                <a:custGeom>
                  <a:avLst/>
                  <a:gdLst>
                    <a:gd name="connsiteX0" fmla="*/ 0 w 36298"/>
                    <a:gd name="connsiteY0" fmla="*/ 0 h 36298"/>
                    <a:gd name="connsiteX1" fmla="*/ 36299 w 36298"/>
                    <a:gd name="connsiteY1" fmla="*/ 0 h 36298"/>
                    <a:gd name="connsiteX2" fmla="*/ 36299 w 36298"/>
                    <a:gd name="connsiteY2" fmla="*/ 36298 h 36298"/>
                    <a:gd name="connsiteX3" fmla="*/ 0 w 36298"/>
                    <a:gd name="connsiteY3" fmla="*/ 36298 h 36298"/>
                    <a:gd name="connsiteX4" fmla="*/ 0 w 36298"/>
                    <a:gd name="connsiteY4" fmla="*/ 0 h 362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298" h="36298">
                      <a:moveTo>
                        <a:pt x="0" y="0"/>
                      </a:moveTo>
                      <a:lnTo>
                        <a:pt x="36299" y="0"/>
                      </a:lnTo>
                      <a:lnTo>
                        <a:pt x="36299" y="36298"/>
                      </a:lnTo>
                      <a:lnTo>
                        <a:pt x="0" y="36298"/>
                      </a:lnTo>
                      <a:lnTo>
                        <a:pt x="0" y="0"/>
                      </a:lnTo>
                      <a:close/>
                    </a:path>
                  </a:pathLst>
                </a:custGeom>
                <a:solidFill>
                  <a:srgbClr val="1F2121"/>
                </a:solidFill>
                <a:ln w="14231"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15686AFD-370A-802A-305E-2FA5755EA14A}"/>
                    </a:ext>
                  </a:extLst>
                </p:cNvPr>
                <p:cNvSpPr/>
                <p:nvPr/>
              </p:nvSpPr>
              <p:spPr>
                <a:xfrm>
                  <a:off x="7410299" y="3000488"/>
                  <a:ext cx="51529" cy="51529"/>
                </a:xfrm>
                <a:custGeom>
                  <a:avLst/>
                  <a:gdLst>
                    <a:gd name="connsiteX0" fmla="*/ 25765 w 51529"/>
                    <a:gd name="connsiteY0" fmla="*/ 51529 h 51529"/>
                    <a:gd name="connsiteX1" fmla="*/ 0 w 51529"/>
                    <a:gd name="connsiteY1" fmla="*/ 25765 h 51529"/>
                    <a:gd name="connsiteX2" fmla="*/ 25765 w 51529"/>
                    <a:gd name="connsiteY2" fmla="*/ 0 h 51529"/>
                    <a:gd name="connsiteX3" fmla="*/ 51529 w 51529"/>
                    <a:gd name="connsiteY3" fmla="*/ 25765 h 51529"/>
                    <a:gd name="connsiteX4" fmla="*/ 25765 w 51529"/>
                    <a:gd name="connsiteY4" fmla="*/ 51529 h 5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29" h="51529">
                      <a:moveTo>
                        <a:pt x="25765" y="51529"/>
                      </a:moveTo>
                      <a:lnTo>
                        <a:pt x="0" y="25765"/>
                      </a:lnTo>
                      <a:lnTo>
                        <a:pt x="25765" y="0"/>
                      </a:lnTo>
                      <a:lnTo>
                        <a:pt x="51529" y="25765"/>
                      </a:lnTo>
                      <a:lnTo>
                        <a:pt x="25765" y="51529"/>
                      </a:lnTo>
                      <a:close/>
                    </a:path>
                  </a:pathLst>
                </a:custGeom>
                <a:solidFill>
                  <a:srgbClr val="1F2121"/>
                </a:solidFill>
                <a:ln w="14231"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1B6DCC29-C30B-80D5-554B-B29496B2A76C}"/>
                    </a:ext>
                  </a:extLst>
                </p:cNvPr>
                <p:cNvSpPr/>
                <p:nvPr/>
              </p:nvSpPr>
              <p:spPr>
                <a:xfrm>
                  <a:off x="7667376" y="2743411"/>
                  <a:ext cx="51529" cy="51529"/>
                </a:xfrm>
                <a:custGeom>
                  <a:avLst/>
                  <a:gdLst>
                    <a:gd name="connsiteX0" fmla="*/ 25765 w 51529"/>
                    <a:gd name="connsiteY0" fmla="*/ 51529 h 51529"/>
                    <a:gd name="connsiteX1" fmla="*/ 0 w 51529"/>
                    <a:gd name="connsiteY1" fmla="*/ 25765 h 51529"/>
                    <a:gd name="connsiteX2" fmla="*/ 25765 w 51529"/>
                    <a:gd name="connsiteY2" fmla="*/ 0 h 51529"/>
                    <a:gd name="connsiteX3" fmla="*/ 51529 w 51529"/>
                    <a:gd name="connsiteY3" fmla="*/ 25765 h 51529"/>
                    <a:gd name="connsiteX4" fmla="*/ 25765 w 51529"/>
                    <a:gd name="connsiteY4" fmla="*/ 51529 h 5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29" h="51529">
                      <a:moveTo>
                        <a:pt x="25765" y="51529"/>
                      </a:moveTo>
                      <a:lnTo>
                        <a:pt x="0" y="25765"/>
                      </a:lnTo>
                      <a:lnTo>
                        <a:pt x="25765" y="0"/>
                      </a:lnTo>
                      <a:lnTo>
                        <a:pt x="51529" y="25765"/>
                      </a:lnTo>
                      <a:lnTo>
                        <a:pt x="25765" y="51529"/>
                      </a:lnTo>
                      <a:close/>
                    </a:path>
                  </a:pathLst>
                </a:custGeom>
                <a:solidFill>
                  <a:srgbClr val="1F2121"/>
                </a:solidFill>
                <a:ln w="14231"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D0B0AB5C-CA9D-3585-75CE-D95B695FB8A6}"/>
                    </a:ext>
                  </a:extLst>
                </p:cNvPr>
                <p:cNvSpPr/>
                <p:nvPr/>
              </p:nvSpPr>
              <p:spPr>
                <a:xfrm>
                  <a:off x="7667376" y="3000488"/>
                  <a:ext cx="51529" cy="51529"/>
                </a:xfrm>
                <a:custGeom>
                  <a:avLst/>
                  <a:gdLst>
                    <a:gd name="connsiteX0" fmla="*/ 25765 w 51529"/>
                    <a:gd name="connsiteY0" fmla="*/ 51529 h 51529"/>
                    <a:gd name="connsiteX1" fmla="*/ 0 w 51529"/>
                    <a:gd name="connsiteY1" fmla="*/ 25765 h 51529"/>
                    <a:gd name="connsiteX2" fmla="*/ 25765 w 51529"/>
                    <a:gd name="connsiteY2" fmla="*/ 0 h 51529"/>
                    <a:gd name="connsiteX3" fmla="*/ 51529 w 51529"/>
                    <a:gd name="connsiteY3" fmla="*/ 25765 h 51529"/>
                    <a:gd name="connsiteX4" fmla="*/ 25765 w 51529"/>
                    <a:gd name="connsiteY4" fmla="*/ 51529 h 5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29" h="51529">
                      <a:moveTo>
                        <a:pt x="25765" y="51529"/>
                      </a:moveTo>
                      <a:lnTo>
                        <a:pt x="0" y="25765"/>
                      </a:lnTo>
                      <a:lnTo>
                        <a:pt x="25765" y="0"/>
                      </a:lnTo>
                      <a:lnTo>
                        <a:pt x="51529" y="25765"/>
                      </a:lnTo>
                      <a:lnTo>
                        <a:pt x="25765" y="51529"/>
                      </a:lnTo>
                      <a:close/>
                    </a:path>
                  </a:pathLst>
                </a:custGeom>
                <a:solidFill>
                  <a:srgbClr val="1F2121"/>
                </a:solidFill>
                <a:ln w="14231"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795D9FB3-762E-6A58-7BB0-F641B4E99A68}"/>
                    </a:ext>
                  </a:extLst>
                </p:cNvPr>
                <p:cNvSpPr/>
                <p:nvPr/>
              </p:nvSpPr>
              <p:spPr>
                <a:xfrm>
                  <a:off x="7410299" y="2743411"/>
                  <a:ext cx="51529" cy="51529"/>
                </a:xfrm>
                <a:custGeom>
                  <a:avLst/>
                  <a:gdLst>
                    <a:gd name="connsiteX0" fmla="*/ 25765 w 51529"/>
                    <a:gd name="connsiteY0" fmla="*/ 51529 h 51529"/>
                    <a:gd name="connsiteX1" fmla="*/ 0 w 51529"/>
                    <a:gd name="connsiteY1" fmla="*/ 25765 h 51529"/>
                    <a:gd name="connsiteX2" fmla="*/ 25765 w 51529"/>
                    <a:gd name="connsiteY2" fmla="*/ 0 h 51529"/>
                    <a:gd name="connsiteX3" fmla="*/ 51529 w 51529"/>
                    <a:gd name="connsiteY3" fmla="*/ 25765 h 51529"/>
                    <a:gd name="connsiteX4" fmla="*/ 25765 w 51529"/>
                    <a:gd name="connsiteY4" fmla="*/ 51529 h 5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29" h="51529">
                      <a:moveTo>
                        <a:pt x="25765" y="51529"/>
                      </a:moveTo>
                      <a:lnTo>
                        <a:pt x="0" y="25765"/>
                      </a:lnTo>
                      <a:lnTo>
                        <a:pt x="25765" y="0"/>
                      </a:lnTo>
                      <a:lnTo>
                        <a:pt x="51529" y="25765"/>
                      </a:lnTo>
                      <a:lnTo>
                        <a:pt x="25765" y="51529"/>
                      </a:lnTo>
                      <a:close/>
                    </a:path>
                  </a:pathLst>
                </a:custGeom>
                <a:solidFill>
                  <a:srgbClr val="1F2121"/>
                </a:solidFill>
                <a:ln w="14231" cap="flat">
                  <a:noFill/>
                  <a:prstDash val="solid"/>
                  <a:miter/>
                </a:ln>
              </p:spPr>
              <p:txBody>
                <a:bodyPr rtlCol="0" anchor="ctr"/>
                <a:lstStyle/>
                <a:p>
                  <a:endParaRPr lang="en-US"/>
                </a:p>
              </p:txBody>
            </p:sp>
          </p:grpSp>
        </p:grpSp>
        <p:grpSp>
          <p:nvGrpSpPr>
            <p:cNvPr id="104" name="Graphic 25">
              <a:extLst>
                <a:ext uri="{FF2B5EF4-FFF2-40B4-BE49-F238E27FC236}">
                  <a16:creationId xmlns:a16="http://schemas.microsoft.com/office/drawing/2014/main" id="{473B08CF-9EBC-7D3C-AEE2-4DBDEDFD9D44}"/>
                </a:ext>
              </a:extLst>
            </p:cNvPr>
            <p:cNvGrpSpPr/>
            <p:nvPr/>
          </p:nvGrpSpPr>
          <p:grpSpPr>
            <a:xfrm>
              <a:off x="8732794" y="2124187"/>
              <a:ext cx="1562535" cy="1562535"/>
              <a:chOff x="8732794" y="2124187"/>
              <a:chExt cx="1562535" cy="1562535"/>
            </a:xfrm>
          </p:grpSpPr>
          <p:grpSp>
            <p:nvGrpSpPr>
              <p:cNvPr id="105" name="Graphic 25">
                <a:extLst>
                  <a:ext uri="{FF2B5EF4-FFF2-40B4-BE49-F238E27FC236}">
                    <a16:creationId xmlns:a16="http://schemas.microsoft.com/office/drawing/2014/main" id="{349E8A02-CBB5-C0C6-75FB-A6EAE6304980}"/>
                  </a:ext>
                </a:extLst>
              </p:cNvPr>
              <p:cNvGrpSpPr/>
              <p:nvPr/>
            </p:nvGrpSpPr>
            <p:grpSpPr>
              <a:xfrm>
                <a:off x="8732794" y="2124187"/>
                <a:ext cx="1562535" cy="1562535"/>
                <a:chOff x="8732794" y="2124187"/>
                <a:chExt cx="1562535" cy="1562535"/>
              </a:xfrm>
            </p:grpSpPr>
            <p:sp>
              <p:nvSpPr>
                <p:cNvPr id="106" name="Freeform: Shape 105">
                  <a:extLst>
                    <a:ext uri="{FF2B5EF4-FFF2-40B4-BE49-F238E27FC236}">
                      <a16:creationId xmlns:a16="http://schemas.microsoft.com/office/drawing/2014/main" id="{00FF4265-B794-2276-D9E1-4FC8CCB5EC9E}"/>
                    </a:ext>
                  </a:extLst>
                </p:cNvPr>
                <p:cNvSpPr/>
                <p:nvPr/>
              </p:nvSpPr>
              <p:spPr>
                <a:xfrm rot="-4838873">
                  <a:off x="8851302" y="2242948"/>
                  <a:ext cx="1324945" cy="1324945"/>
                </a:xfrm>
                <a:custGeom>
                  <a:avLst/>
                  <a:gdLst>
                    <a:gd name="connsiteX0" fmla="*/ 1324946 w 1324945"/>
                    <a:gd name="connsiteY0" fmla="*/ 662473 h 1324945"/>
                    <a:gd name="connsiteX1" fmla="*/ 662474 w 1324945"/>
                    <a:gd name="connsiteY1" fmla="*/ 1324946 h 1324945"/>
                    <a:gd name="connsiteX2" fmla="*/ 1 w 1324945"/>
                    <a:gd name="connsiteY2" fmla="*/ 662473 h 1324945"/>
                    <a:gd name="connsiteX3" fmla="*/ 662474 w 1324945"/>
                    <a:gd name="connsiteY3" fmla="*/ 0 h 1324945"/>
                    <a:gd name="connsiteX4" fmla="*/ 1324946 w 1324945"/>
                    <a:gd name="connsiteY4" fmla="*/ 662473 h 13249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4945" h="1324945">
                      <a:moveTo>
                        <a:pt x="1324946" y="662473"/>
                      </a:moveTo>
                      <a:cubicBezTo>
                        <a:pt x="1324946" y="1028347"/>
                        <a:pt x="1028347" y="1324946"/>
                        <a:pt x="662474" y="1324946"/>
                      </a:cubicBezTo>
                      <a:cubicBezTo>
                        <a:pt x="296600" y="1324946"/>
                        <a:pt x="1" y="1028347"/>
                        <a:pt x="1" y="662473"/>
                      </a:cubicBezTo>
                      <a:cubicBezTo>
                        <a:pt x="1" y="296599"/>
                        <a:pt x="296600" y="0"/>
                        <a:pt x="662474" y="0"/>
                      </a:cubicBezTo>
                      <a:cubicBezTo>
                        <a:pt x="1028347" y="0"/>
                        <a:pt x="1324946" y="296599"/>
                        <a:pt x="1324946" y="662473"/>
                      </a:cubicBezTo>
                      <a:close/>
                    </a:path>
                  </a:pathLst>
                </a:custGeom>
                <a:solidFill>
                  <a:srgbClr val="F6F6F4"/>
                </a:solidFill>
                <a:ln w="14231"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BEAC0B95-116A-FCC2-8A9E-767DA5C5FAAE}"/>
                    </a:ext>
                  </a:extLst>
                </p:cNvPr>
                <p:cNvSpPr/>
                <p:nvPr/>
              </p:nvSpPr>
              <p:spPr>
                <a:xfrm rot="-2700000">
                  <a:off x="8961622" y="2353015"/>
                  <a:ext cx="1104879" cy="1104879"/>
                </a:xfrm>
                <a:custGeom>
                  <a:avLst/>
                  <a:gdLst>
                    <a:gd name="connsiteX0" fmla="*/ 1104879 w 1104879"/>
                    <a:gd name="connsiteY0" fmla="*/ 552440 h 1104879"/>
                    <a:gd name="connsiteX1" fmla="*/ 552440 w 1104879"/>
                    <a:gd name="connsiteY1" fmla="*/ 1104879 h 1104879"/>
                    <a:gd name="connsiteX2" fmla="*/ 0 w 1104879"/>
                    <a:gd name="connsiteY2" fmla="*/ 552440 h 1104879"/>
                    <a:gd name="connsiteX3" fmla="*/ 552440 w 1104879"/>
                    <a:gd name="connsiteY3" fmla="*/ 0 h 1104879"/>
                    <a:gd name="connsiteX4" fmla="*/ 1104879 w 1104879"/>
                    <a:gd name="connsiteY4" fmla="*/ 552440 h 11048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4879" h="1104879">
                      <a:moveTo>
                        <a:pt x="1104879" y="552440"/>
                      </a:moveTo>
                      <a:cubicBezTo>
                        <a:pt x="1104879" y="857544"/>
                        <a:pt x="857543" y="1104879"/>
                        <a:pt x="552440" y="1104879"/>
                      </a:cubicBezTo>
                      <a:cubicBezTo>
                        <a:pt x="247336" y="1104879"/>
                        <a:pt x="0" y="857544"/>
                        <a:pt x="0" y="552440"/>
                      </a:cubicBezTo>
                      <a:cubicBezTo>
                        <a:pt x="0" y="247336"/>
                        <a:pt x="247336" y="0"/>
                        <a:pt x="552440" y="0"/>
                      </a:cubicBezTo>
                      <a:cubicBezTo>
                        <a:pt x="857543" y="0"/>
                        <a:pt x="1104879" y="247336"/>
                        <a:pt x="1104879" y="552440"/>
                      </a:cubicBezTo>
                      <a:close/>
                    </a:path>
                  </a:pathLst>
                </a:custGeom>
                <a:solidFill>
                  <a:srgbClr val="E5E5E5"/>
                </a:solidFill>
                <a:ln w="14231" cap="flat">
                  <a:noFill/>
                  <a:prstDash val="solid"/>
                  <a:miter/>
                </a:ln>
              </p:spPr>
              <p:txBody>
                <a:bodyPr rtlCol="0" anchor="ctr"/>
                <a:lstStyle/>
                <a:p>
                  <a:endParaRPr lang="en-US"/>
                </a:p>
              </p:txBody>
            </p:sp>
          </p:grpSp>
          <p:grpSp>
            <p:nvGrpSpPr>
              <p:cNvPr id="108" name="Graphic 25">
                <a:extLst>
                  <a:ext uri="{FF2B5EF4-FFF2-40B4-BE49-F238E27FC236}">
                    <a16:creationId xmlns:a16="http://schemas.microsoft.com/office/drawing/2014/main" id="{9408DD2E-F520-6CE5-BA24-788BAF683C8F}"/>
                  </a:ext>
                </a:extLst>
              </p:cNvPr>
              <p:cNvGrpSpPr/>
              <p:nvPr/>
            </p:nvGrpSpPr>
            <p:grpSpPr>
              <a:xfrm>
                <a:off x="9203717" y="2633947"/>
                <a:ext cx="570949" cy="571092"/>
                <a:chOff x="9203717" y="2633947"/>
                <a:chExt cx="570949" cy="571092"/>
              </a:xfrm>
              <a:solidFill>
                <a:srgbClr val="1F2121"/>
              </a:solidFill>
            </p:grpSpPr>
            <p:sp>
              <p:nvSpPr>
                <p:cNvPr id="109" name="Freeform: Shape 108">
                  <a:extLst>
                    <a:ext uri="{FF2B5EF4-FFF2-40B4-BE49-F238E27FC236}">
                      <a16:creationId xmlns:a16="http://schemas.microsoft.com/office/drawing/2014/main" id="{86175B87-417C-6673-A5E1-DFA70331A39A}"/>
                    </a:ext>
                  </a:extLst>
                </p:cNvPr>
                <p:cNvSpPr/>
                <p:nvPr/>
              </p:nvSpPr>
              <p:spPr>
                <a:xfrm>
                  <a:off x="9369977" y="2680779"/>
                  <a:ext cx="238572" cy="227041"/>
                </a:xfrm>
                <a:custGeom>
                  <a:avLst/>
                  <a:gdLst>
                    <a:gd name="connsiteX0" fmla="*/ 45551 w 238572"/>
                    <a:gd name="connsiteY0" fmla="*/ 227042 h 227041"/>
                    <a:gd name="connsiteX1" fmla="*/ 119286 w 238572"/>
                    <a:gd name="connsiteY1" fmla="*/ 188324 h 227041"/>
                    <a:gd name="connsiteX2" fmla="*/ 193021 w 238572"/>
                    <a:gd name="connsiteY2" fmla="*/ 227042 h 227041"/>
                    <a:gd name="connsiteX3" fmla="*/ 178929 w 238572"/>
                    <a:gd name="connsiteY3" fmla="*/ 144908 h 227041"/>
                    <a:gd name="connsiteX4" fmla="*/ 238572 w 238572"/>
                    <a:gd name="connsiteY4" fmla="*/ 86689 h 227041"/>
                    <a:gd name="connsiteX5" fmla="*/ 156154 w 238572"/>
                    <a:gd name="connsiteY5" fmla="*/ 74732 h 227041"/>
                    <a:gd name="connsiteX6" fmla="*/ 119286 w 238572"/>
                    <a:gd name="connsiteY6" fmla="*/ 0 h 227041"/>
                    <a:gd name="connsiteX7" fmla="*/ 82419 w 238572"/>
                    <a:gd name="connsiteY7" fmla="*/ 74732 h 227041"/>
                    <a:gd name="connsiteX8" fmla="*/ 0 w 238572"/>
                    <a:gd name="connsiteY8" fmla="*/ 86689 h 227041"/>
                    <a:gd name="connsiteX9" fmla="*/ 59643 w 238572"/>
                    <a:gd name="connsiteY9" fmla="*/ 144908 h 227041"/>
                    <a:gd name="connsiteX10" fmla="*/ 45551 w 238572"/>
                    <a:gd name="connsiteY10" fmla="*/ 227042 h 227041"/>
                    <a:gd name="connsiteX11" fmla="*/ 104625 w 238572"/>
                    <a:gd name="connsiteY11" fmla="*/ 105336 h 227041"/>
                    <a:gd name="connsiteX12" fmla="*/ 119286 w 238572"/>
                    <a:gd name="connsiteY12" fmla="*/ 75586 h 227041"/>
                    <a:gd name="connsiteX13" fmla="*/ 133948 w 238572"/>
                    <a:gd name="connsiteY13" fmla="*/ 105336 h 227041"/>
                    <a:gd name="connsiteX14" fmla="*/ 166688 w 238572"/>
                    <a:gd name="connsiteY14" fmla="*/ 110034 h 227041"/>
                    <a:gd name="connsiteX15" fmla="*/ 142916 w 238572"/>
                    <a:gd name="connsiteY15" fmla="*/ 133094 h 227041"/>
                    <a:gd name="connsiteX16" fmla="*/ 148467 w 238572"/>
                    <a:gd name="connsiteY16" fmla="*/ 165691 h 227041"/>
                    <a:gd name="connsiteX17" fmla="*/ 119144 w 238572"/>
                    <a:gd name="connsiteY17" fmla="*/ 150317 h 227041"/>
                    <a:gd name="connsiteX18" fmla="*/ 90105 w 238572"/>
                    <a:gd name="connsiteY18" fmla="*/ 165833 h 227041"/>
                    <a:gd name="connsiteX19" fmla="*/ 95657 w 238572"/>
                    <a:gd name="connsiteY19" fmla="*/ 133236 h 227041"/>
                    <a:gd name="connsiteX20" fmla="*/ 71885 w 238572"/>
                    <a:gd name="connsiteY20" fmla="*/ 110176 h 227041"/>
                    <a:gd name="connsiteX21" fmla="*/ 104625 w 238572"/>
                    <a:gd name="connsiteY21" fmla="*/ 105336 h 227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38572" h="227041">
                      <a:moveTo>
                        <a:pt x="45551" y="227042"/>
                      </a:moveTo>
                      <a:lnTo>
                        <a:pt x="119286" y="188324"/>
                      </a:lnTo>
                      <a:lnTo>
                        <a:pt x="193021" y="227042"/>
                      </a:lnTo>
                      <a:lnTo>
                        <a:pt x="178929" y="144908"/>
                      </a:lnTo>
                      <a:lnTo>
                        <a:pt x="238572" y="86689"/>
                      </a:lnTo>
                      <a:lnTo>
                        <a:pt x="156154" y="74732"/>
                      </a:lnTo>
                      <a:lnTo>
                        <a:pt x="119286" y="0"/>
                      </a:lnTo>
                      <a:lnTo>
                        <a:pt x="82419" y="74732"/>
                      </a:lnTo>
                      <a:lnTo>
                        <a:pt x="0" y="86689"/>
                      </a:lnTo>
                      <a:lnTo>
                        <a:pt x="59643" y="144908"/>
                      </a:lnTo>
                      <a:lnTo>
                        <a:pt x="45551" y="227042"/>
                      </a:lnTo>
                      <a:close/>
                      <a:moveTo>
                        <a:pt x="104625" y="105336"/>
                      </a:moveTo>
                      <a:lnTo>
                        <a:pt x="119286" y="75586"/>
                      </a:lnTo>
                      <a:lnTo>
                        <a:pt x="133948" y="105336"/>
                      </a:lnTo>
                      <a:lnTo>
                        <a:pt x="166688" y="110034"/>
                      </a:lnTo>
                      <a:lnTo>
                        <a:pt x="142916" y="133094"/>
                      </a:lnTo>
                      <a:lnTo>
                        <a:pt x="148467" y="165691"/>
                      </a:lnTo>
                      <a:lnTo>
                        <a:pt x="119144" y="150317"/>
                      </a:lnTo>
                      <a:lnTo>
                        <a:pt x="90105" y="165833"/>
                      </a:lnTo>
                      <a:lnTo>
                        <a:pt x="95657" y="133236"/>
                      </a:lnTo>
                      <a:lnTo>
                        <a:pt x="71885" y="110176"/>
                      </a:lnTo>
                      <a:lnTo>
                        <a:pt x="104625" y="105336"/>
                      </a:lnTo>
                      <a:close/>
                    </a:path>
                  </a:pathLst>
                </a:custGeom>
                <a:solidFill>
                  <a:srgbClr val="1F2121"/>
                </a:solidFill>
                <a:ln w="14231"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09E75F7F-2000-CAD5-E839-97831078E262}"/>
                    </a:ext>
                  </a:extLst>
                </p:cNvPr>
                <p:cNvSpPr/>
                <p:nvPr/>
              </p:nvSpPr>
              <p:spPr>
                <a:xfrm>
                  <a:off x="9203717" y="2633947"/>
                  <a:ext cx="570949" cy="571092"/>
                </a:xfrm>
                <a:custGeom>
                  <a:avLst/>
                  <a:gdLst>
                    <a:gd name="connsiteX0" fmla="*/ 83700 w 570949"/>
                    <a:gd name="connsiteY0" fmla="*/ 68041 h 571092"/>
                    <a:gd name="connsiteX1" fmla="*/ 0 w 570949"/>
                    <a:gd name="connsiteY1" fmla="*/ 151741 h 571092"/>
                    <a:gd name="connsiteX2" fmla="*/ 83700 w 570949"/>
                    <a:gd name="connsiteY2" fmla="*/ 235440 h 571092"/>
                    <a:gd name="connsiteX3" fmla="*/ 107471 w 570949"/>
                    <a:gd name="connsiteY3" fmla="*/ 235440 h 571092"/>
                    <a:gd name="connsiteX4" fmla="*/ 235441 w 570949"/>
                    <a:gd name="connsiteY4" fmla="*/ 362413 h 571092"/>
                    <a:gd name="connsiteX5" fmla="*/ 235441 w 570949"/>
                    <a:gd name="connsiteY5" fmla="*/ 436148 h 571092"/>
                    <a:gd name="connsiteX6" fmla="*/ 173093 w 570949"/>
                    <a:gd name="connsiteY6" fmla="*/ 436148 h 571092"/>
                    <a:gd name="connsiteX7" fmla="*/ 139641 w 570949"/>
                    <a:gd name="connsiteY7" fmla="*/ 537641 h 571092"/>
                    <a:gd name="connsiteX8" fmla="*/ 101493 w 570949"/>
                    <a:gd name="connsiteY8" fmla="*/ 537641 h 571092"/>
                    <a:gd name="connsiteX9" fmla="*/ 101493 w 570949"/>
                    <a:gd name="connsiteY9" fmla="*/ 571092 h 571092"/>
                    <a:gd name="connsiteX10" fmla="*/ 469599 w 570949"/>
                    <a:gd name="connsiteY10" fmla="*/ 571092 h 571092"/>
                    <a:gd name="connsiteX11" fmla="*/ 469599 w 570949"/>
                    <a:gd name="connsiteY11" fmla="*/ 537641 h 571092"/>
                    <a:gd name="connsiteX12" fmla="*/ 431451 w 570949"/>
                    <a:gd name="connsiteY12" fmla="*/ 537641 h 571092"/>
                    <a:gd name="connsiteX13" fmla="*/ 398000 w 570949"/>
                    <a:gd name="connsiteY13" fmla="*/ 436148 h 571092"/>
                    <a:gd name="connsiteX14" fmla="*/ 335652 w 570949"/>
                    <a:gd name="connsiteY14" fmla="*/ 436148 h 571092"/>
                    <a:gd name="connsiteX15" fmla="*/ 335652 w 570949"/>
                    <a:gd name="connsiteY15" fmla="*/ 362271 h 571092"/>
                    <a:gd name="connsiteX16" fmla="*/ 462482 w 570949"/>
                    <a:gd name="connsiteY16" fmla="*/ 235440 h 571092"/>
                    <a:gd name="connsiteX17" fmla="*/ 487250 w 570949"/>
                    <a:gd name="connsiteY17" fmla="*/ 235440 h 571092"/>
                    <a:gd name="connsiteX18" fmla="*/ 570950 w 570949"/>
                    <a:gd name="connsiteY18" fmla="*/ 151741 h 571092"/>
                    <a:gd name="connsiteX19" fmla="*/ 487250 w 570949"/>
                    <a:gd name="connsiteY19" fmla="*/ 68041 h 571092"/>
                    <a:gd name="connsiteX20" fmla="*/ 469457 w 570949"/>
                    <a:gd name="connsiteY20" fmla="*/ 68041 h 571092"/>
                    <a:gd name="connsiteX21" fmla="*/ 469457 w 570949"/>
                    <a:gd name="connsiteY21" fmla="*/ 33451 h 571092"/>
                    <a:gd name="connsiteX22" fmla="*/ 504048 w 570949"/>
                    <a:gd name="connsiteY22" fmla="*/ 33451 h 571092"/>
                    <a:gd name="connsiteX23" fmla="*/ 504048 w 570949"/>
                    <a:gd name="connsiteY23" fmla="*/ 0 h 571092"/>
                    <a:gd name="connsiteX24" fmla="*/ 66760 w 570949"/>
                    <a:gd name="connsiteY24" fmla="*/ 0 h 571092"/>
                    <a:gd name="connsiteX25" fmla="*/ 66760 w 570949"/>
                    <a:gd name="connsiteY25" fmla="*/ 33451 h 571092"/>
                    <a:gd name="connsiteX26" fmla="*/ 100212 w 570949"/>
                    <a:gd name="connsiteY26" fmla="*/ 33451 h 571092"/>
                    <a:gd name="connsiteX27" fmla="*/ 100212 w 570949"/>
                    <a:gd name="connsiteY27" fmla="*/ 68041 h 571092"/>
                    <a:gd name="connsiteX28" fmla="*/ 83700 w 570949"/>
                    <a:gd name="connsiteY28" fmla="*/ 68041 h 571092"/>
                    <a:gd name="connsiteX29" fmla="*/ 83700 w 570949"/>
                    <a:gd name="connsiteY29" fmla="*/ 201847 h 571092"/>
                    <a:gd name="connsiteX30" fmla="*/ 33452 w 570949"/>
                    <a:gd name="connsiteY30" fmla="*/ 151599 h 571092"/>
                    <a:gd name="connsiteX31" fmla="*/ 83700 w 570949"/>
                    <a:gd name="connsiteY31" fmla="*/ 101350 h 571092"/>
                    <a:gd name="connsiteX32" fmla="*/ 100496 w 570949"/>
                    <a:gd name="connsiteY32" fmla="*/ 101350 h 571092"/>
                    <a:gd name="connsiteX33" fmla="*/ 100496 w 570949"/>
                    <a:gd name="connsiteY33" fmla="*/ 185050 h 571092"/>
                    <a:gd name="connsiteX34" fmla="*/ 101208 w 570949"/>
                    <a:gd name="connsiteY34" fmla="*/ 201847 h 571092"/>
                    <a:gd name="connsiteX35" fmla="*/ 83700 w 570949"/>
                    <a:gd name="connsiteY35" fmla="*/ 201847 h 571092"/>
                    <a:gd name="connsiteX36" fmla="*/ 396292 w 570949"/>
                    <a:gd name="connsiteY36" fmla="*/ 537641 h 571092"/>
                    <a:gd name="connsiteX37" fmla="*/ 174801 w 570949"/>
                    <a:gd name="connsiteY37" fmla="*/ 537641 h 571092"/>
                    <a:gd name="connsiteX38" fmla="*/ 197291 w 570949"/>
                    <a:gd name="connsiteY38" fmla="*/ 469600 h 571092"/>
                    <a:gd name="connsiteX39" fmla="*/ 373943 w 570949"/>
                    <a:gd name="connsiteY39" fmla="*/ 469600 h 571092"/>
                    <a:gd name="connsiteX40" fmla="*/ 396292 w 570949"/>
                    <a:gd name="connsiteY40" fmla="*/ 537641 h 571092"/>
                    <a:gd name="connsiteX41" fmla="*/ 302343 w 570949"/>
                    <a:gd name="connsiteY41" fmla="*/ 436148 h 571092"/>
                    <a:gd name="connsiteX42" fmla="*/ 268892 w 570949"/>
                    <a:gd name="connsiteY42" fmla="*/ 436148 h 571092"/>
                    <a:gd name="connsiteX43" fmla="*/ 268892 w 570949"/>
                    <a:gd name="connsiteY43" fmla="*/ 368392 h 571092"/>
                    <a:gd name="connsiteX44" fmla="*/ 285689 w 570949"/>
                    <a:gd name="connsiteY44" fmla="*/ 369103 h 571092"/>
                    <a:gd name="connsiteX45" fmla="*/ 302485 w 570949"/>
                    <a:gd name="connsiteY45" fmla="*/ 368392 h 571092"/>
                    <a:gd name="connsiteX46" fmla="*/ 302485 w 570949"/>
                    <a:gd name="connsiteY46" fmla="*/ 436148 h 571092"/>
                    <a:gd name="connsiteX47" fmla="*/ 487535 w 570949"/>
                    <a:gd name="connsiteY47" fmla="*/ 101493 h 571092"/>
                    <a:gd name="connsiteX48" fmla="*/ 537784 w 570949"/>
                    <a:gd name="connsiteY48" fmla="*/ 151741 h 571092"/>
                    <a:gd name="connsiteX49" fmla="*/ 487535 w 570949"/>
                    <a:gd name="connsiteY49" fmla="*/ 201989 h 571092"/>
                    <a:gd name="connsiteX50" fmla="*/ 468888 w 570949"/>
                    <a:gd name="connsiteY50" fmla="*/ 201989 h 571092"/>
                    <a:gd name="connsiteX51" fmla="*/ 469599 w 570949"/>
                    <a:gd name="connsiteY51" fmla="*/ 185192 h 571092"/>
                    <a:gd name="connsiteX52" fmla="*/ 469599 w 570949"/>
                    <a:gd name="connsiteY52" fmla="*/ 101493 h 571092"/>
                    <a:gd name="connsiteX53" fmla="*/ 487535 w 570949"/>
                    <a:gd name="connsiteY53" fmla="*/ 101493 h 571092"/>
                    <a:gd name="connsiteX54" fmla="*/ 436148 w 570949"/>
                    <a:gd name="connsiteY54" fmla="*/ 33451 h 571092"/>
                    <a:gd name="connsiteX55" fmla="*/ 436148 w 570949"/>
                    <a:gd name="connsiteY55" fmla="*/ 185192 h 571092"/>
                    <a:gd name="connsiteX56" fmla="*/ 285546 w 570949"/>
                    <a:gd name="connsiteY56" fmla="*/ 335794 h 571092"/>
                    <a:gd name="connsiteX57" fmla="*/ 133806 w 570949"/>
                    <a:gd name="connsiteY57" fmla="*/ 185192 h 571092"/>
                    <a:gd name="connsiteX58" fmla="*/ 133806 w 570949"/>
                    <a:gd name="connsiteY58" fmla="*/ 33451 h 571092"/>
                    <a:gd name="connsiteX59" fmla="*/ 436148 w 570949"/>
                    <a:gd name="connsiteY59" fmla="*/ 33451 h 571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570949" h="571092">
                      <a:moveTo>
                        <a:pt x="83700" y="68041"/>
                      </a:moveTo>
                      <a:cubicBezTo>
                        <a:pt x="37580" y="68041"/>
                        <a:pt x="0" y="105621"/>
                        <a:pt x="0" y="151741"/>
                      </a:cubicBezTo>
                      <a:cubicBezTo>
                        <a:pt x="0" y="197861"/>
                        <a:pt x="37580" y="235440"/>
                        <a:pt x="83700" y="235440"/>
                      </a:cubicBezTo>
                      <a:lnTo>
                        <a:pt x="107471" y="235440"/>
                      </a:lnTo>
                      <a:cubicBezTo>
                        <a:pt x="124980" y="296792"/>
                        <a:pt x="173662" y="345189"/>
                        <a:pt x="235441" y="362413"/>
                      </a:cubicBezTo>
                      <a:lnTo>
                        <a:pt x="235441" y="436148"/>
                      </a:lnTo>
                      <a:lnTo>
                        <a:pt x="173093" y="436148"/>
                      </a:lnTo>
                      <a:lnTo>
                        <a:pt x="139641" y="537641"/>
                      </a:lnTo>
                      <a:lnTo>
                        <a:pt x="101493" y="537641"/>
                      </a:lnTo>
                      <a:lnTo>
                        <a:pt x="101493" y="571092"/>
                      </a:lnTo>
                      <a:lnTo>
                        <a:pt x="469599" y="571092"/>
                      </a:lnTo>
                      <a:lnTo>
                        <a:pt x="469599" y="537641"/>
                      </a:lnTo>
                      <a:lnTo>
                        <a:pt x="431451" y="537641"/>
                      </a:lnTo>
                      <a:lnTo>
                        <a:pt x="398000" y="436148"/>
                      </a:lnTo>
                      <a:lnTo>
                        <a:pt x="335652" y="436148"/>
                      </a:lnTo>
                      <a:lnTo>
                        <a:pt x="335652" y="362271"/>
                      </a:lnTo>
                      <a:cubicBezTo>
                        <a:pt x="396861" y="344905"/>
                        <a:pt x="445116" y="296649"/>
                        <a:pt x="462482" y="235440"/>
                      </a:cubicBezTo>
                      <a:lnTo>
                        <a:pt x="487250" y="235440"/>
                      </a:lnTo>
                      <a:cubicBezTo>
                        <a:pt x="533371" y="235440"/>
                        <a:pt x="570950" y="197861"/>
                        <a:pt x="570950" y="151741"/>
                      </a:cubicBezTo>
                      <a:cubicBezTo>
                        <a:pt x="570950" y="105621"/>
                        <a:pt x="533371" y="68041"/>
                        <a:pt x="487250" y="68041"/>
                      </a:cubicBezTo>
                      <a:lnTo>
                        <a:pt x="469457" y="68041"/>
                      </a:lnTo>
                      <a:lnTo>
                        <a:pt x="469457" y="33451"/>
                      </a:lnTo>
                      <a:lnTo>
                        <a:pt x="504048" y="33451"/>
                      </a:lnTo>
                      <a:lnTo>
                        <a:pt x="504048" y="0"/>
                      </a:lnTo>
                      <a:cubicBezTo>
                        <a:pt x="480418" y="0"/>
                        <a:pt x="101350" y="0"/>
                        <a:pt x="66760" y="0"/>
                      </a:cubicBezTo>
                      <a:lnTo>
                        <a:pt x="66760" y="33451"/>
                      </a:lnTo>
                      <a:lnTo>
                        <a:pt x="100212" y="33451"/>
                      </a:lnTo>
                      <a:lnTo>
                        <a:pt x="100212" y="68041"/>
                      </a:lnTo>
                      <a:lnTo>
                        <a:pt x="83700" y="68041"/>
                      </a:lnTo>
                      <a:close/>
                      <a:moveTo>
                        <a:pt x="83700" y="201847"/>
                      </a:moveTo>
                      <a:cubicBezTo>
                        <a:pt x="56084" y="201847"/>
                        <a:pt x="33452" y="179356"/>
                        <a:pt x="33452" y="151599"/>
                      </a:cubicBezTo>
                      <a:cubicBezTo>
                        <a:pt x="33452" y="123841"/>
                        <a:pt x="55942" y="101350"/>
                        <a:pt x="83700" y="101350"/>
                      </a:cubicBezTo>
                      <a:lnTo>
                        <a:pt x="100496" y="101350"/>
                      </a:lnTo>
                      <a:lnTo>
                        <a:pt x="100496" y="185050"/>
                      </a:lnTo>
                      <a:cubicBezTo>
                        <a:pt x="100496" y="190744"/>
                        <a:pt x="100781" y="196295"/>
                        <a:pt x="101208" y="201847"/>
                      </a:cubicBezTo>
                      <a:lnTo>
                        <a:pt x="83700" y="201847"/>
                      </a:lnTo>
                      <a:close/>
                      <a:moveTo>
                        <a:pt x="396292" y="537641"/>
                      </a:moveTo>
                      <a:lnTo>
                        <a:pt x="174801" y="537641"/>
                      </a:lnTo>
                      <a:lnTo>
                        <a:pt x="197291" y="469600"/>
                      </a:lnTo>
                      <a:lnTo>
                        <a:pt x="373943" y="469600"/>
                      </a:lnTo>
                      <a:lnTo>
                        <a:pt x="396292" y="537641"/>
                      </a:lnTo>
                      <a:close/>
                      <a:moveTo>
                        <a:pt x="302343" y="436148"/>
                      </a:moveTo>
                      <a:lnTo>
                        <a:pt x="268892" y="436148"/>
                      </a:lnTo>
                      <a:lnTo>
                        <a:pt x="268892" y="368392"/>
                      </a:lnTo>
                      <a:cubicBezTo>
                        <a:pt x="274444" y="368819"/>
                        <a:pt x="279994" y="369103"/>
                        <a:pt x="285689" y="369103"/>
                      </a:cubicBezTo>
                      <a:cubicBezTo>
                        <a:pt x="291383" y="369103"/>
                        <a:pt x="296934" y="368819"/>
                        <a:pt x="302485" y="368392"/>
                      </a:cubicBezTo>
                      <a:lnTo>
                        <a:pt x="302485" y="436148"/>
                      </a:lnTo>
                      <a:close/>
                      <a:moveTo>
                        <a:pt x="487535" y="101493"/>
                      </a:moveTo>
                      <a:cubicBezTo>
                        <a:pt x="515150" y="101493"/>
                        <a:pt x="537784" y="123983"/>
                        <a:pt x="537784" y="151741"/>
                      </a:cubicBezTo>
                      <a:cubicBezTo>
                        <a:pt x="537784" y="179498"/>
                        <a:pt x="515293" y="201989"/>
                        <a:pt x="487535" y="201989"/>
                      </a:cubicBezTo>
                      <a:lnTo>
                        <a:pt x="468888" y="201989"/>
                      </a:lnTo>
                      <a:cubicBezTo>
                        <a:pt x="469315" y="196438"/>
                        <a:pt x="469599" y="190886"/>
                        <a:pt x="469599" y="185192"/>
                      </a:cubicBezTo>
                      <a:lnTo>
                        <a:pt x="469599" y="101493"/>
                      </a:lnTo>
                      <a:lnTo>
                        <a:pt x="487535" y="101493"/>
                      </a:lnTo>
                      <a:close/>
                      <a:moveTo>
                        <a:pt x="436148" y="33451"/>
                      </a:moveTo>
                      <a:lnTo>
                        <a:pt x="436148" y="185192"/>
                      </a:lnTo>
                      <a:cubicBezTo>
                        <a:pt x="436148" y="268180"/>
                        <a:pt x="368534" y="335794"/>
                        <a:pt x="285546" y="335794"/>
                      </a:cubicBezTo>
                      <a:cubicBezTo>
                        <a:pt x="201847" y="335794"/>
                        <a:pt x="133806" y="268180"/>
                        <a:pt x="133806" y="185192"/>
                      </a:cubicBezTo>
                      <a:lnTo>
                        <a:pt x="133806" y="33451"/>
                      </a:lnTo>
                      <a:lnTo>
                        <a:pt x="436148" y="33451"/>
                      </a:lnTo>
                      <a:close/>
                    </a:path>
                  </a:pathLst>
                </a:custGeom>
                <a:solidFill>
                  <a:srgbClr val="1F2121"/>
                </a:solidFill>
                <a:ln w="14231" cap="flat">
                  <a:noFill/>
                  <a:prstDash val="solid"/>
                  <a:miter/>
                </a:ln>
              </p:spPr>
              <p:txBody>
                <a:bodyPr rtlCol="0" anchor="ctr"/>
                <a:lstStyle/>
                <a:p>
                  <a:endParaRPr lang="en-US"/>
                </a:p>
              </p:txBody>
            </p:sp>
          </p:grpSp>
        </p:grpSp>
        <p:sp>
          <p:nvSpPr>
            <p:cNvPr id="111" name="Freeform: Shape 110">
              <a:extLst>
                <a:ext uri="{FF2B5EF4-FFF2-40B4-BE49-F238E27FC236}">
                  <a16:creationId xmlns:a16="http://schemas.microsoft.com/office/drawing/2014/main" id="{FB427B50-B0A0-FA41-CBF6-537E069E4499}"/>
                </a:ext>
              </a:extLst>
            </p:cNvPr>
            <p:cNvSpPr/>
            <p:nvPr/>
          </p:nvSpPr>
          <p:spPr>
            <a:xfrm>
              <a:off x="962024" y="3971146"/>
              <a:ext cx="9565654" cy="284692"/>
            </a:xfrm>
            <a:custGeom>
              <a:avLst/>
              <a:gdLst>
                <a:gd name="connsiteX0" fmla="*/ 9565654 w 9565654"/>
                <a:gd name="connsiteY0" fmla="*/ 142346 h 284692"/>
                <a:gd name="connsiteX1" fmla="*/ 9523947 w 9565654"/>
                <a:gd name="connsiteY1" fmla="*/ 242985 h 284692"/>
                <a:gd name="connsiteX2" fmla="*/ 9423308 w 9565654"/>
                <a:gd name="connsiteY2" fmla="*/ 284692 h 284692"/>
                <a:gd name="connsiteX3" fmla="*/ 142346 w 9565654"/>
                <a:gd name="connsiteY3" fmla="*/ 284692 h 284692"/>
                <a:gd name="connsiteX4" fmla="*/ 0 w 9565654"/>
                <a:gd name="connsiteY4" fmla="*/ 142346 h 284692"/>
                <a:gd name="connsiteX5" fmla="*/ 41707 w 9565654"/>
                <a:gd name="connsiteY5" fmla="*/ 41707 h 284692"/>
                <a:gd name="connsiteX6" fmla="*/ 142346 w 9565654"/>
                <a:gd name="connsiteY6" fmla="*/ 0 h 284692"/>
                <a:gd name="connsiteX7" fmla="*/ 9423308 w 9565654"/>
                <a:gd name="connsiteY7" fmla="*/ 0 h 284692"/>
                <a:gd name="connsiteX8" fmla="*/ 9565654 w 9565654"/>
                <a:gd name="connsiteY8" fmla="*/ 142346 h 284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65654" h="284692">
                  <a:moveTo>
                    <a:pt x="9565654" y="142346"/>
                  </a:moveTo>
                  <a:cubicBezTo>
                    <a:pt x="9565654" y="181633"/>
                    <a:pt x="9549711" y="217220"/>
                    <a:pt x="9523947" y="242985"/>
                  </a:cubicBezTo>
                  <a:cubicBezTo>
                    <a:pt x="9498182" y="268749"/>
                    <a:pt x="9462596" y="284692"/>
                    <a:pt x="9423308" y="284692"/>
                  </a:cubicBezTo>
                  <a:lnTo>
                    <a:pt x="142346" y="284692"/>
                  </a:lnTo>
                  <a:cubicBezTo>
                    <a:pt x="63771" y="284692"/>
                    <a:pt x="0" y="220921"/>
                    <a:pt x="0" y="142346"/>
                  </a:cubicBezTo>
                  <a:cubicBezTo>
                    <a:pt x="0" y="103058"/>
                    <a:pt x="15943" y="67472"/>
                    <a:pt x="41707" y="41707"/>
                  </a:cubicBezTo>
                  <a:cubicBezTo>
                    <a:pt x="67472" y="15943"/>
                    <a:pt x="103059" y="0"/>
                    <a:pt x="142346" y="0"/>
                  </a:cubicBezTo>
                  <a:lnTo>
                    <a:pt x="9423308" y="0"/>
                  </a:lnTo>
                  <a:cubicBezTo>
                    <a:pt x="9501883" y="0"/>
                    <a:pt x="9565654" y="63771"/>
                    <a:pt x="9565654" y="142346"/>
                  </a:cubicBezTo>
                  <a:close/>
                </a:path>
              </a:pathLst>
            </a:custGeom>
            <a:solidFill>
              <a:srgbClr val="E5E5E5"/>
            </a:solidFill>
            <a:ln w="14231" cap="flat">
              <a:noFill/>
              <a:prstDash val="solid"/>
              <a:miter/>
            </a:ln>
          </p:spPr>
          <p:txBody>
            <a:bodyPr rtlCol="0" anchor="ctr"/>
            <a:lstStyle/>
            <a:p>
              <a:endParaRPr lang="en-US"/>
            </a:p>
          </p:txBody>
        </p:sp>
        <p:grpSp>
          <p:nvGrpSpPr>
            <p:cNvPr id="112" name="Graphic 25">
              <a:extLst>
                <a:ext uri="{FF2B5EF4-FFF2-40B4-BE49-F238E27FC236}">
                  <a16:creationId xmlns:a16="http://schemas.microsoft.com/office/drawing/2014/main" id="{EC7F5196-A6C6-276A-9454-9233683415C0}"/>
                </a:ext>
              </a:extLst>
            </p:cNvPr>
            <p:cNvGrpSpPr/>
            <p:nvPr/>
          </p:nvGrpSpPr>
          <p:grpSpPr>
            <a:xfrm>
              <a:off x="962024" y="3971146"/>
              <a:ext cx="1764663" cy="716996"/>
              <a:chOff x="962024" y="3971146"/>
              <a:chExt cx="1764663" cy="716996"/>
            </a:xfrm>
            <a:solidFill>
              <a:srgbClr val="79BCD3"/>
            </a:solidFill>
          </p:grpSpPr>
          <p:sp>
            <p:nvSpPr>
              <p:cNvPr id="113" name="Freeform: Shape 112">
                <a:extLst>
                  <a:ext uri="{FF2B5EF4-FFF2-40B4-BE49-F238E27FC236}">
                    <a16:creationId xmlns:a16="http://schemas.microsoft.com/office/drawing/2014/main" id="{43FFB7DD-AC52-6961-4C4C-AF3A5B2815B1}"/>
                  </a:ext>
                </a:extLst>
              </p:cNvPr>
              <p:cNvSpPr/>
              <p:nvPr/>
            </p:nvSpPr>
            <p:spPr>
              <a:xfrm>
                <a:off x="962024" y="3971146"/>
                <a:ext cx="1764663" cy="284692"/>
              </a:xfrm>
              <a:custGeom>
                <a:avLst/>
                <a:gdLst>
                  <a:gd name="connsiteX0" fmla="*/ 1764664 w 1764663"/>
                  <a:gd name="connsiteY0" fmla="*/ 0 h 284692"/>
                  <a:gd name="connsiteX1" fmla="*/ 1764664 w 1764663"/>
                  <a:gd name="connsiteY1" fmla="*/ 284692 h 284692"/>
                  <a:gd name="connsiteX2" fmla="*/ 142346 w 1764663"/>
                  <a:gd name="connsiteY2" fmla="*/ 284692 h 284692"/>
                  <a:gd name="connsiteX3" fmla="*/ 0 w 1764663"/>
                  <a:gd name="connsiteY3" fmla="*/ 142346 h 284692"/>
                  <a:gd name="connsiteX4" fmla="*/ 41707 w 1764663"/>
                  <a:gd name="connsiteY4" fmla="*/ 41707 h 284692"/>
                  <a:gd name="connsiteX5" fmla="*/ 142346 w 1764663"/>
                  <a:gd name="connsiteY5" fmla="*/ 0 h 284692"/>
                  <a:gd name="connsiteX6" fmla="*/ 1764664 w 1764663"/>
                  <a:gd name="connsiteY6" fmla="*/ 0 h 284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64663" h="284692">
                    <a:moveTo>
                      <a:pt x="1764664" y="0"/>
                    </a:moveTo>
                    <a:lnTo>
                      <a:pt x="1764664" y="284692"/>
                    </a:lnTo>
                    <a:lnTo>
                      <a:pt x="142346" y="284692"/>
                    </a:lnTo>
                    <a:cubicBezTo>
                      <a:pt x="63771" y="284692"/>
                      <a:pt x="0" y="220921"/>
                      <a:pt x="0" y="142346"/>
                    </a:cubicBezTo>
                    <a:cubicBezTo>
                      <a:pt x="0" y="103058"/>
                      <a:pt x="15943" y="67472"/>
                      <a:pt x="41707" y="41707"/>
                    </a:cubicBezTo>
                    <a:cubicBezTo>
                      <a:pt x="67472" y="15943"/>
                      <a:pt x="103059" y="0"/>
                      <a:pt x="142346" y="0"/>
                    </a:cubicBezTo>
                    <a:lnTo>
                      <a:pt x="1764664" y="0"/>
                    </a:lnTo>
                    <a:close/>
                  </a:path>
                </a:pathLst>
              </a:custGeom>
              <a:solidFill>
                <a:srgbClr val="B2E3ED"/>
              </a:solidFill>
              <a:ln w="14231"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DCED6B7F-FDC4-186D-A530-2715E909AF33}"/>
                  </a:ext>
                </a:extLst>
              </p:cNvPr>
              <p:cNvSpPr/>
              <p:nvPr/>
            </p:nvSpPr>
            <p:spPr>
              <a:xfrm>
                <a:off x="1328138" y="4670919"/>
                <a:ext cx="481414" cy="17223"/>
              </a:xfrm>
              <a:custGeom>
                <a:avLst/>
                <a:gdLst>
                  <a:gd name="connsiteX0" fmla="*/ 0 w 481414"/>
                  <a:gd name="connsiteY0" fmla="*/ 0 h 17223"/>
                  <a:gd name="connsiteX1" fmla="*/ 481414 w 481414"/>
                  <a:gd name="connsiteY1" fmla="*/ 0 h 17223"/>
                  <a:gd name="connsiteX2" fmla="*/ 481414 w 481414"/>
                  <a:gd name="connsiteY2" fmla="*/ 17224 h 17223"/>
                  <a:gd name="connsiteX3" fmla="*/ 0 w 481414"/>
                  <a:gd name="connsiteY3" fmla="*/ 17224 h 17223"/>
                </a:gdLst>
                <a:ahLst/>
                <a:cxnLst>
                  <a:cxn ang="0">
                    <a:pos x="connsiteX0" y="connsiteY0"/>
                  </a:cxn>
                  <a:cxn ang="0">
                    <a:pos x="connsiteX1" y="connsiteY1"/>
                  </a:cxn>
                  <a:cxn ang="0">
                    <a:pos x="connsiteX2" y="connsiteY2"/>
                  </a:cxn>
                  <a:cxn ang="0">
                    <a:pos x="connsiteX3" y="connsiteY3"/>
                  </a:cxn>
                </a:cxnLst>
                <a:rect l="l" t="t" r="r" b="b"/>
                <a:pathLst>
                  <a:path w="481414" h="17223">
                    <a:moveTo>
                      <a:pt x="0" y="0"/>
                    </a:moveTo>
                    <a:lnTo>
                      <a:pt x="481414" y="0"/>
                    </a:lnTo>
                    <a:lnTo>
                      <a:pt x="481414" y="17224"/>
                    </a:lnTo>
                    <a:lnTo>
                      <a:pt x="0" y="17224"/>
                    </a:lnTo>
                    <a:close/>
                  </a:path>
                </a:pathLst>
              </a:custGeom>
              <a:solidFill>
                <a:srgbClr val="79BCD3"/>
              </a:solidFill>
              <a:ln w="14231" cap="flat">
                <a:noFill/>
                <a:prstDash val="solid"/>
                <a:miter/>
              </a:ln>
            </p:spPr>
            <p:txBody>
              <a:bodyPr rtlCol="0" anchor="ctr"/>
              <a:lstStyle/>
              <a:p>
                <a:endParaRPr lang="en-US"/>
              </a:p>
            </p:txBody>
          </p:sp>
        </p:grpSp>
        <p:grpSp>
          <p:nvGrpSpPr>
            <p:cNvPr id="115" name="Graphic 25">
              <a:extLst>
                <a:ext uri="{FF2B5EF4-FFF2-40B4-BE49-F238E27FC236}">
                  <a16:creationId xmlns:a16="http://schemas.microsoft.com/office/drawing/2014/main" id="{35733C9C-71C3-7D5D-2C82-E67A089EBE62}"/>
                </a:ext>
              </a:extLst>
            </p:cNvPr>
            <p:cNvGrpSpPr/>
            <p:nvPr/>
          </p:nvGrpSpPr>
          <p:grpSpPr>
            <a:xfrm>
              <a:off x="2726687" y="3971146"/>
              <a:ext cx="1939180" cy="716997"/>
              <a:chOff x="2726687" y="3971146"/>
              <a:chExt cx="1939180" cy="716997"/>
            </a:xfrm>
            <a:solidFill>
              <a:srgbClr val="639DB7"/>
            </a:solidFill>
          </p:grpSpPr>
          <p:sp>
            <p:nvSpPr>
              <p:cNvPr id="116" name="Freeform: Shape 115">
                <a:extLst>
                  <a:ext uri="{FF2B5EF4-FFF2-40B4-BE49-F238E27FC236}">
                    <a16:creationId xmlns:a16="http://schemas.microsoft.com/office/drawing/2014/main" id="{F780BE5E-1A10-7395-3D75-9CFB4C69C063}"/>
                  </a:ext>
                </a:extLst>
              </p:cNvPr>
              <p:cNvSpPr/>
              <p:nvPr/>
            </p:nvSpPr>
            <p:spPr>
              <a:xfrm>
                <a:off x="2726687" y="3971146"/>
                <a:ext cx="1939180" cy="284692"/>
              </a:xfrm>
              <a:custGeom>
                <a:avLst/>
                <a:gdLst>
                  <a:gd name="connsiteX0" fmla="*/ 0 w 1939180"/>
                  <a:gd name="connsiteY0" fmla="*/ 0 h 284692"/>
                  <a:gd name="connsiteX1" fmla="*/ 1939180 w 1939180"/>
                  <a:gd name="connsiteY1" fmla="*/ 0 h 284692"/>
                  <a:gd name="connsiteX2" fmla="*/ 1939180 w 1939180"/>
                  <a:gd name="connsiteY2" fmla="*/ 284692 h 284692"/>
                  <a:gd name="connsiteX3" fmla="*/ 0 w 1939180"/>
                  <a:gd name="connsiteY3" fmla="*/ 284692 h 284692"/>
                </a:gdLst>
                <a:ahLst/>
                <a:cxnLst>
                  <a:cxn ang="0">
                    <a:pos x="connsiteX0" y="connsiteY0"/>
                  </a:cxn>
                  <a:cxn ang="0">
                    <a:pos x="connsiteX1" y="connsiteY1"/>
                  </a:cxn>
                  <a:cxn ang="0">
                    <a:pos x="connsiteX2" y="connsiteY2"/>
                  </a:cxn>
                  <a:cxn ang="0">
                    <a:pos x="connsiteX3" y="connsiteY3"/>
                  </a:cxn>
                </a:cxnLst>
                <a:rect l="l" t="t" r="r" b="b"/>
                <a:pathLst>
                  <a:path w="1939180" h="284692">
                    <a:moveTo>
                      <a:pt x="0" y="0"/>
                    </a:moveTo>
                    <a:lnTo>
                      <a:pt x="1939180" y="0"/>
                    </a:lnTo>
                    <a:lnTo>
                      <a:pt x="1939180" y="284692"/>
                    </a:lnTo>
                    <a:lnTo>
                      <a:pt x="0" y="284692"/>
                    </a:lnTo>
                    <a:close/>
                  </a:path>
                </a:pathLst>
              </a:custGeom>
              <a:solidFill>
                <a:srgbClr val="B2E3ED"/>
              </a:solidFill>
              <a:ln w="14231"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F4BEF2B2-E441-C78E-EF24-3DFB091C4E64}"/>
                  </a:ext>
                </a:extLst>
              </p:cNvPr>
              <p:cNvSpPr/>
              <p:nvPr/>
            </p:nvSpPr>
            <p:spPr>
              <a:xfrm>
                <a:off x="3115150" y="4670919"/>
                <a:ext cx="481414" cy="17223"/>
              </a:xfrm>
              <a:custGeom>
                <a:avLst/>
                <a:gdLst>
                  <a:gd name="connsiteX0" fmla="*/ 0 w 481414"/>
                  <a:gd name="connsiteY0" fmla="*/ 0 h 17223"/>
                  <a:gd name="connsiteX1" fmla="*/ 481414 w 481414"/>
                  <a:gd name="connsiteY1" fmla="*/ 0 h 17223"/>
                  <a:gd name="connsiteX2" fmla="*/ 481414 w 481414"/>
                  <a:gd name="connsiteY2" fmla="*/ 17224 h 17223"/>
                  <a:gd name="connsiteX3" fmla="*/ 0 w 481414"/>
                  <a:gd name="connsiteY3" fmla="*/ 17224 h 17223"/>
                </a:gdLst>
                <a:ahLst/>
                <a:cxnLst>
                  <a:cxn ang="0">
                    <a:pos x="connsiteX0" y="connsiteY0"/>
                  </a:cxn>
                  <a:cxn ang="0">
                    <a:pos x="connsiteX1" y="connsiteY1"/>
                  </a:cxn>
                  <a:cxn ang="0">
                    <a:pos x="connsiteX2" y="connsiteY2"/>
                  </a:cxn>
                  <a:cxn ang="0">
                    <a:pos x="connsiteX3" y="connsiteY3"/>
                  </a:cxn>
                </a:cxnLst>
                <a:rect l="l" t="t" r="r" b="b"/>
                <a:pathLst>
                  <a:path w="481414" h="17223">
                    <a:moveTo>
                      <a:pt x="0" y="0"/>
                    </a:moveTo>
                    <a:lnTo>
                      <a:pt x="481414" y="0"/>
                    </a:lnTo>
                    <a:lnTo>
                      <a:pt x="481414" y="17224"/>
                    </a:lnTo>
                    <a:lnTo>
                      <a:pt x="0" y="17224"/>
                    </a:lnTo>
                    <a:close/>
                  </a:path>
                </a:pathLst>
              </a:custGeom>
              <a:solidFill>
                <a:srgbClr val="639DB7"/>
              </a:solidFill>
              <a:ln w="14231" cap="flat">
                <a:noFill/>
                <a:prstDash val="solid"/>
                <a:miter/>
              </a:ln>
            </p:spPr>
            <p:txBody>
              <a:bodyPr rtlCol="0" anchor="ctr"/>
              <a:lstStyle/>
              <a:p>
                <a:endParaRPr lang="en-US"/>
              </a:p>
            </p:txBody>
          </p:sp>
        </p:grpSp>
        <p:grpSp>
          <p:nvGrpSpPr>
            <p:cNvPr id="118" name="Graphic 25">
              <a:extLst>
                <a:ext uri="{FF2B5EF4-FFF2-40B4-BE49-F238E27FC236}">
                  <a16:creationId xmlns:a16="http://schemas.microsoft.com/office/drawing/2014/main" id="{6C8C6941-A08A-6886-67D2-391FDE16666E}"/>
                </a:ext>
              </a:extLst>
            </p:cNvPr>
            <p:cNvGrpSpPr/>
            <p:nvPr/>
          </p:nvGrpSpPr>
          <p:grpSpPr>
            <a:xfrm>
              <a:off x="4665868" y="3971146"/>
              <a:ext cx="1939322" cy="716997"/>
              <a:chOff x="4665868" y="3971146"/>
              <a:chExt cx="1939322" cy="716997"/>
            </a:xfrm>
            <a:solidFill>
              <a:srgbClr val="5588A3"/>
            </a:solidFill>
          </p:grpSpPr>
          <p:sp>
            <p:nvSpPr>
              <p:cNvPr id="119" name="Freeform: Shape 118">
                <a:extLst>
                  <a:ext uri="{FF2B5EF4-FFF2-40B4-BE49-F238E27FC236}">
                    <a16:creationId xmlns:a16="http://schemas.microsoft.com/office/drawing/2014/main" id="{C4DEB501-8A9A-AA4F-A8DF-E4A2D1410576}"/>
                  </a:ext>
                </a:extLst>
              </p:cNvPr>
              <p:cNvSpPr/>
              <p:nvPr/>
            </p:nvSpPr>
            <p:spPr>
              <a:xfrm>
                <a:off x="4665868" y="3971146"/>
                <a:ext cx="1939322" cy="284692"/>
              </a:xfrm>
              <a:custGeom>
                <a:avLst/>
                <a:gdLst>
                  <a:gd name="connsiteX0" fmla="*/ 0 w 1939322"/>
                  <a:gd name="connsiteY0" fmla="*/ 0 h 284692"/>
                  <a:gd name="connsiteX1" fmla="*/ 1939323 w 1939322"/>
                  <a:gd name="connsiteY1" fmla="*/ 0 h 284692"/>
                  <a:gd name="connsiteX2" fmla="*/ 1939323 w 1939322"/>
                  <a:gd name="connsiteY2" fmla="*/ 284692 h 284692"/>
                  <a:gd name="connsiteX3" fmla="*/ 0 w 1939322"/>
                  <a:gd name="connsiteY3" fmla="*/ 284692 h 284692"/>
                </a:gdLst>
                <a:ahLst/>
                <a:cxnLst>
                  <a:cxn ang="0">
                    <a:pos x="connsiteX0" y="connsiteY0"/>
                  </a:cxn>
                  <a:cxn ang="0">
                    <a:pos x="connsiteX1" y="connsiteY1"/>
                  </a:cxn>
                  <a:cxn ang="0">
                    <a:pos x="connsiteX2" y="connsiteY2"/>
                  </a:cxn>
                  <a:cxn ang="0">
                    <a:pos x="connsiteX3" y="connsiteY3"/>
                  </a:cxn>
                </a:cxnLst>
                <a:rect l="l" t="t" r="r" b="b"/>
                <a:pathLst>
                  <a:path w="1939322" h="284692">
                    <a:moveTo>
                      <a:pt x="0" y="0"/>
                    </a:moveTo>
                    <a:lnTo>
                      <a:pt x="1939323" y="0"/>
                    </a:lnTo>
                    <a:lnTo>
                      <a:pt x="1939323" y="284692"/>
                    </a:lnTo>
                    <a:lnTo>
                      <a:pt x="0" y="284692"/>
                    </a:lnTo>
                    <a:close/>
                  </a:path>
                </a:pathLst>
              </a:custGeom>
              <a:solidFill>
                <a:srgbClr val="B2E3ED"/>
              </a:solidFill>
              <a:ln w="14231"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E4924FA9-5DA3-5B14-8478-BDD7E31D13AA}"/>
                  </a:ext>
                </a:extLst>
              </p:cNvPr>
              <p:cNvSpPr/>
              <p:nvPr/>
            </p:nvSpPr>
            <p:spPr>
              <a:xfrm>
                <a:off x="5063298" y="4670919"/>
                <a:ext cx="481414" cy="17223"/>
              </a:xfrm>
              <a:custGeom>
                <a:avLst/>
                <a:gdLst>
                  <a:gd name="connsiteX0" fmla="*/ 0 w 481414"/>
                  <a:gd name="connsiteY0" fmla="*/ 0 h 17223"/>
                  <a:gd name="connsiteX1" fmla="*/ 481414 w 481414"/>
                  <a:gd name="connsiteY1" fmla="*/ 0 h 17223"/>
                  <a:gd name="connsiteX2" fmla="*/ 481414 w 481414"/>
                  <a:gd name="connsiteY2" fmla="*/ 17224 h 17223"/>
                  <a:gd name="connsiteX3" fmla="*/ 0 w 481414"/>
                  <a:gd name="connsiteY3" fmla="*/ 17224 h 17223"/>
                </a:gdLst>
                <a:ahLst/>
                <a:cxnLst>
                  <a:cxn ang="0">
                    <a:pos x="connsiteX0" y="connsiteY0"/>
                  </a:cxn>
                  <a:cxn ang="0">
                    <a:pos x="connsiteX1" y="connsiteY1"/>
                  </a:cxn>
                  <a:cxn ang="0">
                    <a:pos x="connsiteX2" y="connsiteY2"/>
                  </a:cxn>
                  <a:cxn ang="0">
                    <a:pos x="connsiteX3" y="connsiteY3"/>
                  </a:cxn>
                </a:cxnLst>
                <a:rect l="l" t="t" r="r" b="b"/>
                <a:pathLst>
                  <a:path w="481414" h="17223">
                    <a:moveTo>
                      <a:pt x="0" y="0"/>
                    </a:moveTo>
                    <a:lnTo>
                      <a:pt x="481414" y="0"/>
                    </a:lnTo>
                    <a:lnTo>
                      <a:pt x="481414" y="17224"/>
                    </a:lnTo>
                    <a:lnTo>
                      <a:pt x="0" y="17224"/>
                    </a:lnTo>
                    <a:close/>
                  </a:path>
                </a:pathLst>
              </a:custGeom>
              <a:solidFill>
                <a:srgbClr val="5588A3"/>
              </a:solidFill>
              <a:ln w="14231" cap="flat">
                <a:noFill/>
                <a:prstDash val="solid"/>
                <a:miter/>
              </a:ln>
            </p:spPr>
            <p:txBody>
              <a:bodyPr rtlCol="0" anchor="ctr"/>
              <a:lstStyle/>
              <a:p>
                <a:endParaRPr lang="en-US"/>
              </a:p>
            </p:txBody>
          </p:sp>
        </p:grpSp>
        <p:grpSp>
          <p:nvGrpSpPr>
            <p:cNvPr id="121" name="Graphic 25">
              <a:extLst>
                <a:ext uri="{FF2B5EF4-FFF2-40B4-BE49-F238E27FC236}">
                  <a16:creationId xmlns:a16="http://schemas.microsoft.com/office/drawing/2014/main" id="{6BE6D0AD-850D-67FC-46FF-CDA4E0831FF6}"/>
                </a:ext>
              </a:extLst>
            </p:cNvPr>
            <p:cNvGrpSpPr/>
            <p:nvPr/>
          </p:nvGrpSpPr>
          <p:grpSpPr>
            <a:xfrm>
              <a:off x="6605190" y="3971146"/>
              <a:ext cx="1939322" cy="716997"/>
              <a:chOff x="6605190" y="3971146"/>
              <a:chExt cx="1939322" cy="716997"/>
            </a:xfrm>
            <a:solidFill>
              <a:srgbClr val="145374"/>
            </a:solidFill>
          </p:grpSpPr>
          <p:sp>
            <p:nvSpPr>
              <p:cNvPr id="122" name="Freeform: Shape 121">
                <a:extLst>
                  <a:ext uri="{FF2B5EF4-FFF2-40B4-BE49-F238E27FC236}">
                    <a16:creationId xmlns:a16="http://schemas.microsoft.com/office/drawing/2014/main" id="{E15837F0-1F6E-A475-C06F-F7BCCCAE37E2}"/>
                  </a:ext>
                </a:extLst>
              </p:cNvPr>
              <p:cNvSpPr/>
              <p:nvPr/>
            </p:nvSpPr>
            <p:spPr>
              <a:xfrm>
                <a:off x="6605190" y="3971146"/>
                <a:ext cx="1939322" cy="284692"/>
              </a:xfrm>
              <a:custGeom>
                <a:avLst/>
                <a:gdLst>
                  <a:gd name="connsiteX0" fmla="*/ 0 w 1939322"/>
                  <a:gd name="connsiteY0" fmla="*/ 0 h 284692"/>
                  <a:gd name="connsiteX1" fmla="*/ 1939322 w 1939322"/>
                  <a:gd name="connsiteY1" fmla="*/ 0 h 284692"/>
                  <a:gd name="connsiteX2" fmla="*/ 1939322 w 1939322"/>
                  <a:gd name="connsiteY2" fmla="*/ 284692 h 284692"/>
                  <a:gd name="connsiteX3" fmla="*/ 0 w 1939322"/>
                  <a:gd name="connsiteY3" fmla="*/ 284692 h 284692"/>
                </a:gdLst>
                <a:ahLst/>
                <a:cxnLst>
                  <a:cxn ang="0">
                    <a:pos x="connsiteX0" y="connsiteY0"/>
                  </a:cxn>
                  <a:cxn ang="0">
                    <a:pos x="connsiteX1" y="connsiteY1"/>
                  </a:cxn>
                  <a:cxn ang="0">
                    <a:pos x="connsiteX2" y="connsiteY2"/>
                  </a:cxn>
                  <a:cxn ang="0">
                    <a:pos x="connsiteX3" y="connsiteY3"/>
                  </a:cxn>
                </a:cxnLst>
                <a:rect l="l" t="t" r="r" b="b"/>
                <a:pathLst>
                  <a:path w="1939322" h="284692">
                    <a:moveTo>
                      <a:pt x="0" y="0"/>
                    </a:moveTo>
                    <a:lnTo>
                      <a:pt x="1939322" y="0"/>
                    </a:lnTo>
                    <a:lnTo>
                      <a:pt x="1939322" y="284692"/>
                    </a:lnTo>
                    <a:lnTo>
                      <a:pt x="0" y="284692"/>
                    </a:lnTo>
                    <a:close/>
                  </a:path>
                </a:pathLst>
              </a:custGeom>
              <a:solidFill>
                <a:srgbClr val="B2E3ED"/>
              </a:solidFill>
              <a:ln w="14231"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4E3B917F-DEE3-8DFC-B6FB-76AA8B963C4A}"/>
                  </a:ext>
                </a:extLst>
              </p:cNvPr>
              <p:cNvSpPr/>
              <p:nvPr/>
            </p:nvSpPr>
            <p:spPr>
              <a:xfrm>
                <a:off x="6991802" y="4670919"/>
                <a:ext cx="481414" cy="17223"/>
              </a:xfrm>
              <a:custGeom>
                <a:avLst/>
                <a:gdLst>
                  <a:gd name="connsiteX0" fmla="*/ 0 w 481414"/>
                  <a:gd name="connsiteY0" fmla="*/ 0 h 17223"/>
                  <a:gd name="connsiteX1" fmla="*/ 481415 w 481414"/>
                  <a:gd name="connsiteY1" fmla="*/ 0 h 17223"/>
                  <a:gd name="connsiteX2" fmla="*/ 481415 w 481414"/>
                  <a:gd name="connsiteY2" fmla="*/ 17224 h 17223"/>
                  <a:gd name="connsiteX3" fmla="*/ 0 w 481414"/>
                  <a:gd name="connsiteY3" fmla="*/ 17224 h 17223"/>
                </a:gdLst>
                <a:ahLst/>
                <a:cxnLst>
                  <a:cxn ang="0">
                    <a:pos x="connsiteX0" y="connsiteY0"/>
                  </a:cxn>
                  <a:cxn ang="0">
                    <a:pos x="connsiteX1" y="connsiteY1"/>
                  </a:cxn>
                  <a:cxn ang="0">
                    <a:pos x="connsiteX2" y="connsiteY2"/>
                  </a:cxn>
                  <a:cxn ang="0">
                    <a:pos x="connsiteX3" y="connsiteY3"/>
                  </a:cxn>
                </a:cxnLst>
                <a:rect l="l" t="t" r="r" b="b"/>
                <a:pathLst>
                  <a:path w="481414" h="17223">
                    <a:moveTo>
                      <a:pt x="0" y="0"/>
                    </a:moveTo>
                    <a:lnTo>
                      <a:pt x="481415" y="0"/>
                    </a:lnTo>
                    <a:lnTo>
                      <a:pt x="481415" y="17224"/>
                    </a:lnTo>
                    <a:lnTo>
                      <a:pt x="0" y="17224"/>
                    </a:lnTo>
                    <a:close/>
                  </a:path>
                </a:pathLst>
              </a:custGeom>
              <a:solidFill>
                <a:srgbClr val="145374"/>
              </a:solidFill>
              <a:ln w="14231" cap="flat">
                <a:noFill/>
                <a:prstDash val="solid"/>
                <a:miter/>
              </a:ln>
            </p:spPr>
            <p:txBody>
              <a:bodyPr rtlCol="0" anchor="ctr"/>
              <a:lstStyle/>
              <a:p>
                <a:endParaRPr lang="en-US"/>
              </a:p>
            </p:txBody>
          </p:sp>
        </p:grpSp>
        <p:grpSp>
          <p:nvGrpSpPr>
            <p:cNvPr id="124" name="Graphic 25">
              <a:extLst>
                <a:ext uri="{FF2B5EF4-FFF2-40B4-BE49-F238E27FC236}">
                  <a16:creationId xmlns:a16="http://schemas.microsoft.com/office/drawing/2014/main" id="{48124E9C-2401-C00C-75E3-F1E42F081379}"/>
                </a:ext>
              </a:extLst>
            </p:cNvPr>
            <p:cNvGrpSpPr/>
            <p:nvPr/>
          </p:nvGrpSpPr>
          <p:grpSpPr>
            <a:xfrm>
              <a:off x="8544512" y="3971146"/>
              <a:ext cx="1983165" cy="716996"/>
              <a:chOff x="8544512" y="3971146"/>
              <a:chExt cx="1983165" cy="716996"/>
            </a:xfrm>
            <a:solidFill>
              <a:srgbClr val="00334E"/>
            </a:solidFill>
          </p:grpSpPr>
          <p:sp>
            <p:nvSpPr>
              <p:cNvPr id="125" name="Freeform: Shape 124">
                <a:extLst>
                  <a:ext uri="{FF2B5EF4-FFF2-40B4-BE49-F238E27FC236}">
                    <a16:creationId xmlns:a16="http://schemas.microsoft.com/office/drawing/2014/main" id="{D36C1459-B00E-CE26-243F-0C5B7F858CC8}"/>
                  </a:ext>
                </a:extLst>
              </p:cNvPr>
              <p:cNvSpPr/>
              <p:nvPr/>
            </p:nvSpPr>
            <p:spPr>
              <a:xfrm>
                <a:off x="8544512" y="3971146"/>
                <a:ext cx="1983165" cy="284692"/>
              </a:xfrm>
              <a:custGeom>
                <a:avLst/>
                <a:gdLst>
                  <a:gd name="connsiteX0" fmla="*/ 1983165 w 1983165"/>
                  <a:gd name="connsiteY0" fmla="*/ 142346 h 284692"/>
                  <a:gd name="connsiteX1" fmla="*/ 1941458 w 1983165"/>
                  <a:gd name="connsiteY1" fmla="*/ 242985 h 284692"/>
                  <a:gd name="connsiteX2" fmla="*/ 1840819 w 1983165"/>
                  <a:gd name="connsiteY2" fmla="*/ 284692 h 284692"/>
                  <a:gd name="connsiteX3" fmla="*/ 0 w 1983165"/>
                  <a:gd name="connsiteY3" fmla="*/ 284692 h 284692"/>
                  <a:gd name="connsiteX4" fmla="*/ 0 w 1983165"/>
                  <a:gd name="connsiteY4" fmla="*/ 0 h 284692"/>
                  <a:gd name="connsiteX5" fmla="*/ 1840819 w 1983165"/>
                  <a:gd name="connsiteY5" fmla="*/ 0 h 284692"/>
                  <a:gd name="connsiteX6" fmla="*/ 1983165 w 1983165"/>
                  <a:gd name="connsiteY6" fmla="*/ 142346 h 284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83165" h="284692">
                    <a:moveTo>
                      <a:pt x="1983165" y="142346"/>
                    </a:moveTo>
                    <a:cubicBezTo>
                      <a:pt x="1983165" y="181633"/>
                      <a:pt x="1967223" y="217220"/>
                      <a:pt x="1941458" y="242985"/>
                    </a:cubicBezTo>
                    <a:cubicBezTo>
                      <a:pt x="1915693" y="268749"/>
                      <a:pt x="1880107" y="284692"/>
                      <a:pt x="1840819" y="284692"/>
                    </a:cubicBezTo>
                    <a:lnTo>
                      <a:pt x="0" y="284692"/>
                    </a:lnTo>
                    <a:lnTo>
                      <a:pt x="0" y="0"/>
                    </a:lnTo>
                    <a:lnTo>
                      <a:pt x="1840819" y="0"/>
                    </a:lnTo>
                    <a:cubicBezTo>
                      <a:pt x="1919394" y="0"/>
                      <a:pt x="1983165" y="63771"/>
                      <a:pt x="1983165" y="142346"/>
                    </a:cubicBezTo>
                    <a:close/>
                  </a:path>
                </a:pathLst>
              </a:custGeom>
              <a:solidFill>
                <a:srgbClr val="B2E3ED"/>
              </a:solidFill>
              <a:ln w="14231"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7BA279A5-18D1-7F7A-F897-B223A4FB8A20}"/>
                  </a:ext>
                </a:extLst>
              </p:cNvPr>
              <p:cNvSpPr/>
              <p:nvPr/>
            </p:nvSpPr>
            <p:spPr>
              <a:xfrm>
                <a:off x="8927708" y="4670919"/>
                <a:ext cx="481414" cy="17223"/>
              </a:xfrm>
              <a:custGeom>
                <a:avLst/>
                <a:gdLst>
                  <a:gd name="connsiteX0" fmla="*/ 0 w 481414"/>
                  <a:gd name="connsiteY0" fmla="*/ 0 h 17223"/>
                  <a:gd name="connsiteX1" fmla="*/ 481414 w 481414"/>
                  <a:gd name="connsiteY1" fmla="*/ 0 h 17223"/>
                  <a:gd name="connsiteX2" fmla="*/ 481414 w 481414"/>
                  <a:gd name="connsiteY2" fmla="*/ 17224 h 17223"/>
                  <a:gd name="connsiteX3" fmla="*/ 0 w 481414"/>
                  <a:gd name="connsiteY3" fmla="*/ 17224 h 17223"/>
                </a:gdLst>
                <a:ahLst/>
                <a:cxnLst>
                  <a:cxn ang="0">
                    <a:pos x="connsiteX0" y="connsiteY0"/>
                  </a:cxn>
                  <a:cxn ang="0">
                    <a:pos x="connsiteX1" y="connsiteY1"/>
                  </a:cxn>
                  <a:cxn ang="0">
                    <a:pos x="connsiteX2" y="connsiteY2"/>
                  </a:cxn>
                  <a:cxn ang="0">
                    <a:pos x="connsiteX3" y="connsiteY3"/>
                  </a:cxn>
                </a:cxnLst>
                <a:rect l="l" t="t" r="r" b="b"/>
                <a:pathLst>
                  <a:path w="481414" h="17223">
                    <a:moveTo>
                      <a:pt x="0" y="0"/>
                    </a:moveTo>
                    <a:lnTo>
                      <a:pt x="481414" y="0"/>
                    </a:lnTo>
                    <a:lnTo>
                      <a:pt x="481414" y="17224"/>
                    </a:lnTo>
                    <a:lnTo>
                      <a:pt x="0" y="17224"/>
                    </a:lnTo>
                    <a:close/>
                  </a:path>
                </a:pathLst>
              </a:custGeom>
              <a:solidFill>
                <a:srgbClr val="00334E"/>
              </a:solidFill>
              <a:ln w="14231" cap="flat">
                <a:noFill/>
                <a:prstDash val="solid"/>
                <a:miter/>
              </a:ln>
            </p:spPr>
            <p:txBody>
              <a:bodyPr rtlCol="0" anchor="ctr"/>
              <a:lstStyle/>
              <a:p>
                <a:endParaRPr lang="en-US"/>
              </a:p>
            </p:txBody>
          </p:sp>
        </p:grpSp>
      </p:grpSp>
      <p:sp>
        <p:nvSpPr>
          <p:cNvPr id="127" name="Rectangle: Rounded Corners 126">
            <a:extLst>
              <a:ext uri="{FF2B5EF4-FFF2-40B4-BE49-F238E27FC236}">
                <a16:creationId xmlns:a16="http://schemas.microsoft.com/office/drawing/2014/main" id="{D7B583CE-13B7-4400-5D8C-E90A86224D8C}"/>
              </a:ext>
            </a:extLst>
          </p:cNvPr>
          <p:cNvSpPr/>
          <p:nvPr/>
        </p:nvSpPr>
        <p:spPr>
          <a:xfrm>
            <a:off x="8974318" y="318402"/>
            <a:ext cx="1970917" cy="596418"/>
          </a:xfrm>
          <a:prstGeom prst="roundRect">
            <a:avLst>
              <a:gd name="adj" fmla="val 50000"/>
            </a:avLst>
          </a:pr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TextBox 127">
            <a:extLst>
              <a:ext uri="{FF2B5EF4-FFF2-40B4-BE49-F238E27FC236}">
                <a16:creationId xmlns:a16="http://schemas.microsoft.com/office/drawing/2014/main" id="{BBAF46D1-1531-F1D6-478C-B308BC5BE460}"/>
              </a:ext>
            </a:extLst>
          </p:cNvPr>
          <p:cNvSpPr txBox="1"/>
          <p:nvPr/>
        </p:nvSpPr>
        <p:spPr>
          <a:xfrm>
            <a:off x="8487556" y="656254"/>
            <a:ext cx="2468644" cy="307777"/>
          </a:xfrm>
          <a:prstGeom prst="rect">
            <a:avLst/>
          </a:prstGeom>
          <a:noFill/>
          <a:ln>
            <a:noFill/>
          </a:ln>
        </p:spPr>
        <p:txBody>
          <a:bodyPr wrap="square" rtlCol="0">
            <a:spAutoFit/>
          </a:bodyPr>
          <a:lstStyle/>
          <a:p>
            <a:r>
              <a:rPr lang="fa-IR" sz="1400" dirty="0">
                <a:solidFill>
                  <a:schemeClr val="tx1">
                    <a:lumMod val="65000"/>
                    <a:lumOff val="35000"/>
                  </a:schemeClr>
                </a:solidFill>
                <a:cs typeface="B Titr" panose="00000700000000000000" pitchFamily="2" charset="-78"/>
              </a:rPr>
              <a:t>زیر عنـوان اصلــی را وارد کـنید</a:t>
            </a:r>
            <a:endParaRPr lang="en-US" sz="1400" dirty="0">
              <a:solidFill>
                <a:schemeClr val="tx1">
                  <a:lumMod val="65000"/>
                  <a:lumOff val="35000"/>
                </a:schemeClr>
              </a:solidFill>
              <a:cs typeface="B Titr" panose="00000700000000000000" pitchFamily="2" charset="-78"/>
            </a:endParaRPr>
          </a:p>
        </p:txBody>
      </p:sp>
      <p:sp>
        <p:nvSpPr>
          <p:cNvPr id="129" name="TextBox 128">
            <a:extLst>
              <a:ext uri="{FF2B5EF4-FFF2-40B4-BE49-F238E27FC236}">
                <a16:creationId xmlns:a16="http://schemas.microsoft.com/office/drawing/2014/main" id="{02D9C556-E0E1-7FFF-9566-AF6012043D4E}"/>
              </a:ext>
            </a:extLst>
          </p:cNvPr>
          <p:cNvSpPr txBox="1"/>
          <p:nvPr/>
        </p:nvSpPr>
        <p:spPr>
          <a:xfrm>
            <a:off x="9231563" y="266726"/>
            <a:ext cx="1725503" cy="369332"/>
          </a:xfrm>
          <a:prstGeom prst="rect">
            <a:avLst/>
          </a:prstGeom>
          <a:noFill/>
        </p:spPr>
        <p:txBody>
          <a:bodyPr wrap="square" rtlCol="0">
            <a:spAutoFit/>
          </a:bodyPr>
          <a:lstStyle/>
          <a:p>
            <a:pPr algn="ctr" rtl="1"/>
            <a:r>
              <a:rPr lang="fa-IR" dirty="0">
                <a:cs typeface="B Titr" panose="00000700000000000000" pitchFamily="2" charset="-78"/>
              </a:rPr>
              <a:t>تیتر عنوان موضوع</a:t>
            </a:r>
            <a:endParaRPr lang="en-US" dirty="0">
              <a:cs typeface="B Titr" panose="00000700000000000000" pitchFamily="2" charset="-78"/>
            </a:endParaRPr>
          </a:p>
        </p:txBody>
      </p:sp>
      <p:sp>
        <p:nvSpPr>
          <p:cNvPr id="130" name="TextBox 129">
            <a:extLst>
              <a:ext uri="{FF2B5EF4-FFF2-40B4-BE49-F238E27FC236}">
                <a16:creationId xmlns:a16="http://schemas.microsoft.com/office/drawing/2014/main" id="{AC00191A-81BC-5BED-6D84-B6F28C5A13BE}"/>
              </a:ext>
            </a:extLst>
          </p:cNvPr>
          <p:cNvSpPr txBox="1"/>
          <p:nvPr/>
        </p:nvSpPr>
        <p:spPr>
          <a:xfrm>
            <a:off x="8912819" y="3837718"/>
            <a:ext cx="1152744" cy="369332"/>
          </a:xfrm>
          <a:prstGeom prst="rect">
            <a:avLst/>
          </a:prstGeom>
          <a:noFill/>
        </p:spPr>
        <p:txBody>
          <a:bodyPr wrap="square" rtlCol="0">
            <a:spAutoFit/>
          </a:bodyPr>
          <a:lstStyle/>
          <a:p>
            <a:pPr algn="ctr" rtl="1"/>
            <a:r>
              <a:rPr lang="fa-IR" dirty="0">
                <a:cs typeface="B Titr" panose="00000700000000000000" pitchFamily="2" charset="-78"/>
              </a:rPr>
              <a:t>تیترعنوان</a:t>
            </a:r>
            <a:endParaRPr lang="en-US" dirty="0">
              <a:cs typeface="B Titr" panose="00000700000000000000" pitchFamily="2" charset="-78"/>
            </a:endParaRPr>
          </a:p>
        </p:txBody>
      </p:sp>
      <p:sp>
        <p:nvSpPr>
          <p:cNvPr id="131" name="TextBox 130">
            <a:extLst>
              <a:ext uri="{FF2B5EF4-FFF2-40B4-BE49-F238E27FC236}">
                <a16:creationId xmlns:a16="http://schemas.microsoft.com/office/drawing/2014/main" id="{6E112CB9-BD97-00F5-7BF2-0ED63347E27E}"/>
              </a:ext>
            </a:extLst>
          </p:cNvPr>
          <p:cNvSpPr txBox="1"/>
          <p:nvPr/>
        </p:nvSpPr>
        <p:spPr>
          <a:xfrm>
            <a:off x="6896844" y="3822275"/>
            <a:ext cx="1152744" cy="369332"/>
          </a:xfrm>
          <a:prstGeom prst="rect">
            <a:avLst/>
          </a:prstGeom>
          <a:noFill/>
        </p:spPr>
        <p:txBody>
          <a:bodyPr wrap="square" rtlCol="0">
            <a:spAutoFit/>
          </a:bodyPr>
          <a:lstStyle/>
          <a:p>
            <a:pPr algn="ctr" rtl="1"/>
            <a:r>
              <a:rPr lang="fa-IR" dirty="0">
                <a:cs typeface="B Titr" panose="00000700000000000000" pitchFamily="2" charset="-78"/>
              </a:rPr>
              <a:t>تیترعنوان</a:t>
            </a:r>
            <a:endParaRPr lang="en-US" dirty="0">
              <a:cs typeface="B Titr" panose="00000700000000000000" pitchFamily="2" charset="-78"/>
            </a:endParaRPr>
          </a:p>
        </p:txBody>
      </p:sp>
      <p:sp>
        <p:nvSpPr>
          <p:cNvPr id="132" name="TextBox 131">
            <a:extLst>
              <a:ext uri="{FF2B5EF4-FFF2-40B4-BE49-F238E27FC236}">
                <a16:creationId xmlns:a16="http://schemas.microsoft.com/office/drawing/2014/main" id="{9E644894-F91A-C18D-067C-A4BC34D13432}"/>
              </a:ext>
            </a:extLst>
          </p:cNvPr>
          <p:cNvSpPr txBox="1"/>
          <p:nvPr/>
        </p:nvSpPr>
        <p:spPr>
          <a:xfrm>
            <a:off x="5045721" y="3851362"/>
            <a:ext cx="1152744" cy="369332"/>
          </a:xfrm>
          <a:prstGeom prst="rect">
            <a:avLst/>
          </a:prstGeom>
          <a:noFill/>
        </p:spPr>
        <p:txBody>
          <a:bodyPr wrap="square" rtlCol="0">
            <a:spAutoFit/>
          </a:bodyPr>
          <a:lstStyle/>
          <a:p>
            <a:pPr algn="ctr" rtl="1"/>
            <a:r>
              <a:rPr lang="fa-IR" dirty="0">
                <a:cs typeface="B Titr" panose="00000700000000000000" pitchFamily="2" charset="-78"/>
              </a:rPr>
              <a:t>تیترعنوان</a:t>
            </a:r>
            <a:endParaRPr lang="en-US" dirty="0">
              <a:cs typeface="B Titr" panose="00000700000000000000" pitchFamily="2" charset="-78"/>
            </a:endParaRPr>
          </a:p>
        </p:txBody>
      </p:sp>
      <p:sp>
        <p:nvSpPr>
          <p:cNvPr id="133" name="TextBox 132">
            <a:extLst>
              <a:ext uri="{FF2B5EF4-FFF2-40B4-BE49-F238E27FC236}">
                <a16:creationId xmlns:a16="http://schemas.microsoft.com/office/drawing/2014/main" id="{F68059A7-42C6-53DA-83CA-66A5D01C69A5}"/>
              </a:ext>
            </a:extLst>
          </p:cNvPr>
          <p:cNvSpPr txBox="1"/>
          <p:nvPr/>
        </p:nvSpPr>
        <p:spPr>
          <a:xfrm>
            <a:off x="3029746" y="3835919"/>
            <a:ext cx="1152744" cy="369332"/>
          </a:xfrm>
          <a:prstGeom prst="rect">
            <a:avLst/>
          </a:prstGeom>
          <a:noFill/>
        </p:spPr>
        <p:txBody>
          <a:bodyPr wrap="square" rtlCol="0">
            <a:spAutoFit/>
          </a:bodyPr>
          <a:lstStyle/>
          <a:p>
            <a:pPr algn="ctr" rtl="1"/>
            <a:r>
              <a:rPr lang="fa-IR" dirty="0">
                <a:cs typeface="B Titr" panose="00000700000000000000" pitchFamily="2" charset="-78"/>
              </a:rPr>
              <a:t>تیترعنوان</a:t>
            </a:r>
            <a:endParaRPr lang="en-US" dirty="0">
              <a:cs typeface="B Titr" panose="00000700000000000000" pitchFamily="2" charset="-78"/>
            </a:endParaRPr>
          </a:p>
        </p:txBody>
      </p:sp>
      <p:sp>
        <p:nvSpPr>
          <p:cNvPr id="134" name="TextBox 133">
            <a:extLst>
              <a:ext uri="{FF2B5EF4-FFF2-40B4-BE49-F238E27FC236}">
                <a16:creationId xmlns:a16="http://schemas.microsoft.com/office/drawing/2014/main" id="{72E2961D-1855-07E6-9ACD-1B8F6ADA71E2}"/>
              </a:ext>
            </a:extLst>
          </p:cNvPr>
          <p:cNvSpPr txBox="1"/>
          <p:nvPr/>
        </p:nvSpPr>
        <p:spPr>
          <a:xfrm>
            <a:off x="1273084" y="3850019"/>
            <a:ext cx="1152744" cy="369332"/>
          </a:xfrm>
          <a:prstGeom prst="rect">
            <a:avLst/>
          </a:prstGeom>
          <a:noFill/>
        </p:spPr>
        <p:txBody>
          <a:bodyPr wrap="square" rtlCol="0">
            <a:spAutoFit/>
          </a:bodyPr>
          <a:lstStyle/>
          <a:p>
            <a:pPr algn="ctr" rtl="1"/>
            <a:r>
              <a:rPr lang="fa-IR" dirty="0">
                <a:cs typeface="B Titr" panose="00000700000000000000" pitchFamily="2" charset="-78"/>
              </a:rPr>
              <a:t>تیترعنوان</a:t>
            </a:r>
            <a:endParaRPr lang="en-US" dirty="0">
              <a:cs typeface="B Titr" panose="00000700000000000000" pitchFamily="2" charset="-78"/>
            </a:endParaRPr>
          </a:p>
        </p:txBody>
      </p:sp>
      <p:sp>
        <p:nvSpPr>
          <p:cNvPr id="136" name="TextBox 135">
            <a:extLst>
              <a:ext uri="{FF2B5EF4-FFF2-40B4-BE49-F238E27FC236}">
                <a16:creationId xmlns:a16="http://schemas.microsoft.com/office/drawing/2014/main" id="{2FAC820D-1334-20D0-A007-48624417943A}"/>
              </a:ext>
            </a:extLst>
          </p:cNvPr>
          <p:cNvSpPr txBox="1"/>
          <p:nvPr/>
        </p:nvSpPr>
        <p:spPr>
          <a:xfrm>
            <a:off x="8514597" y="4268242"/>
            <a:ext cx="1983165" cy="1762021"/>
          </a:xfrm>
          <a:prstGeom prst="rect">
            <a:avLst/>
          </a:prstGeom>
          <a:noFill/>
        </p:spPr>
        <p:txBody>
          <a:bodyPr wrap="square">
            <a:spAutoFit/>
          </a:bodyPr>
          <a:lstStyle/>
          <a:p>
            <a:pPr algn="ctr" rtl="1">
              <a:lnSpc>
                <a:spcPct val="20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400" dirty="0"/>
          </a:p>
        </p:txBody>
      </p:sp>
      <p:sp>
        <p:nvSpPr>
          <p:cNvPr id="140" name="TextBox 139">
            <a:extLst>
              <a:ext uri="{FF2B5EF4-FFF2-40B4-BE49-F238E27FC236}">
                <a16:creationId xmlns:a16="http://schemas.microsoft.com/office/drawing/2014/main" id="{000D2073-ABAE-8236-C85E-079B2E29A993}"/>
              </a:ext>
            </a:extLst>
          </p:cNvPr>
          <p:cNvSpPr txBox="1"/>
          <p:nvPr/>
        </p:nvSpPr>
        <p:spPr>
          <a:xfrm>
            <a:off x="6479922" y="4268242"/>
            <a:ext cx="1983165" cy="1762021"/>
          </a:xfrm>
          <a:prstGeom prst="rect">
            <a:avLst/>
          </a:prstGeom>
          <a:noFill/>
        </p:spPr>
        <p:txBody>
          <a:bodyPr wrap="square">
            <a:spAutoFit/>
          </a:bodyPr>
          <a:lstStyle/>
          <a:p>
            <a:pPr algn="ctr" rtl="1">
              <a:lnSpc>
                <a:spcPct val="20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400" dirty="0"/>
          </a:p>
        </p:txBody>
      </p:sp>
      <p:sp>
        <p:nvSpPr>
          <p:cNvPr id="141" name="TextBox 140">
            <a:extLst>
              <a:ext uri="{FF2B5EF4-FFF2-40B4-BE49-F238E27FC236}">
                <a16:creationId xmlns:a16="http://schemas.microsoft.com/office/drawing/2014/main" id="{80E815E6-7F3B-6370-7DEC-94DBBCD583A5}"/>
              </a:ext>
            </a:extLst>
          </p:cNvPr>
          <p:cNvSpPr txBox="1"/>
          <p:nvPr/>
        </p:nvSpPr>
        <p:spPr>
          <a:xfrm>
            <a:off x="4659581" y="4267909"/>
            <a:ext cx="1983165" cy="1762021"/>
          </a:xfrm>
          <a:prstGeom prst="rect">
            <a:avLst/>
          </a:prstGeom>
          <a:noFill/>
        </p:spPr>
        <p:txBody>
          <a:bodyPr wrap="square">
            <a:spAutoFit/>
          </a:bodyPr>
          <a:lstStyle/>
          <a:p>
            <a:pPr algn="ctr" rtl="1">
              <a:lnSpc>
                <a:spcPct val="20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400" dirty="0"/>
          </a:p>
        </p:txBody>
      </p:sp>
      <p:sp>
        <p:nvSpPr>
          <p:cNvPr id="142" name="TextBox 141">
            <a:extLst>
              <a:ext uri="{FF2B5EF4-FFF2-40B4-BE49-F238E27FC236}">
                <a16:creationId xmlns:a16="http://schemas.microsoft.com/office/drawing/2014/main" id="{E55524DF-701B-EB23-5FC6-34377735DF27}"/>
              </a:ext>
            </a:extLst>
          </p:cNvPr>
          <p:cNvSpPr txBox="1"/>
          <p:nvPr/>
        </p:nvSpPr>
        <p:spPr>
          <a:xfrm>
            <a:off x="2624906" y="4267909"/>
            <a:ext cx="1983165" cy="1762021"/>
          </a:xfrm>
          <a:prstGeom prst="rect">
            <a:avLst/>
          </a:prstGeom>
          <a:noFill/>
        </p:spPr>
        <p:txBody>
          <a:bodyPr wrap="square">
            <a:spAutoFit/>
          </a:bodyPr>
          <a:lstStyle/>
          <a:p>
            <a:pPr algn="ctr" rtl="1">
              <a:lnSpc>
                <a:spcPct val="20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400" dirty="0"/>
          </a:p>
        </p:txBody>
      </p:sp>
      <p:sp>
        <p:nvSpPr>
          <p:cNvPr id="143" name="TextBox 142">
            <a:extLst>
              <a:ext uri="{FF2B5EF4-FFF2-40B4-BE49-F238E27FC236}">
                <a16:creationId xmlns:a16="http://schemas.microsoft.com/office/drawing/2014/main" id="{D59E796C-68EF-16FE-A1CE-54A166C2AFE2}"/>
              </a:ext>
            </a:extLst>
          </p:cNvPr>
          <p:cNvSpPr txBox="1"/>
          <p:nvPr/>
        </p:nvSpPr>
        <p:spPr>
          <a:xfrm>
            <a:off x="707337" y="4278782"/>
            <a:ext cx="1983165" cy="1762021"/>
          </a:xfrm>
          <a:prstGeom prst="rect">
            <a:avLst/>
          </a:prstGeom>
          <a:noFill/>
        </p:spPr>
        <p:txBody>
          <a:bodyPr wrap="square">
            <a:spAutoFit/>
          </a:bodyPr>
          <a:lstStyle/>
          <a:p>
            <a:pPr algn="ctr" rtl="1">
              <a:lnSpc>
                <a:spcPct val="20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400" dirty="0"/>
          </a:p>
        </p:txBody>
      </p:sp>
    </p:spTree>
    <p:extLst>
      <p:ext uri="{BB962C8B-B14F-4D97-AF65-F5344CB8AC3E}">
        <p14:creationId xmlns:p14="http://schemas.microsoft.com/office/powerpoint/2010/main" val="200885521"/>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29"/>
                                        </p:tgtEl>
                                        <p:attrNameLst>
                                          <p:attrName>style.visibility</p:attrName>
                                        </p:attrNameLst>
                                      </p:cBhvr>
                                      <p:to>
                                        <p:strVal val="visible"/>
                                      </p:to>
                                    </p:set>
                                    <p:animEffect transition="in" filter="randombar(horizontal)">
                                      <p:cBhvr>
                                        <p:cTn id="7" dur="500"/>
                                        <p:tgtEl>
                                          <p:spTgt spid="129"/>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28"/>
                                        </p:tgtEl>
                                        <p:attrNameLst>
                                          <p:attrName>style.visibility</p:attrName>
                                        </p:attrNameLst>
                                      </p:cBhvr>
                                      <p:to>
                                        <p:strVal val="visible"/>
                                      </p:to>
                                    </p:set>
                                    <p:animEffect transition="in" filter="randombar(horizontal)">
                                      <p:cBhvr>
                                        <p:cTn id="10" dur="500"/>
                                        <p:tgtEl>
                                          <p:spTgt spid="128"/>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fade">
                                      <p:cBhvr>
                                        <p:cTn id="15" dur="1000"/>
                                        <p:tgtEl>
                                          <p:spTgt spid="27"/>
                                        </p:tgtEl>
                                      </p:cBhvr>
                                    </p:animEffect>
                                    <p:anim calcmode="lin" valueType="num">
                                      <p:cBhvr>
                                        <p:cTn id="16" dur="1000" fill="hold"/>
                                        <p:tgtEl>
                                          <p:spTgt spid="27"/>
                                        </p:tgtEl>
                                        <p:attrNameLst>
                                          <p:attrName>ppt_x</p:attrName>
                                        </p:attrNameLst>
                                      </p:cBhvr>
                                      <p:tavLst>
                                        <p:tav tm="0">
                                          <p:val>
                                            <p:strVal val="#ppt_x"/>
                                          </p:val>
                                        </p:tav>
                                        <p:tav tm="100000">
                                          <p:val>
                                            <p:strVal val="#ppt_x"/>
                                          </p:val>
                                        </p:tav>
                                      </p:tavLst>
                                    </p:anim>
                                    <p:anim calcmode="lin" valueType="num">
                                      <p:cBhvr>
                                        <p:cTn id="17"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34"/>
                                        </p:tgtEl>
                                        <p:attrNameLst>
                                          <p:attrName>style.visibility</p:attrName>
                                        </p:attrNameLst>
                                      </p:cBhvr>
                                      <p:to>
                                        <p:strVal val="visible"/>
                                      </p:to>
                                    </p:set>
                                    <p:animEffect transition="in" filter="randombar(horizontal)">
                                      <p:cBhvr>
                                        <p:cTn id="22" dur="500"/>
                                        <p:tgtEl>
                                          <p:spTgt spid="134"/>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133"/>
                                        </p:tgtEl>
                                        <p:attrNameLst>
                                          <p:attrName>style.visibility</p:attrName>
                                        </p:attrNameLst>
                                      </p:cBhvr>
                                      <p:to>
                                        <p:strVal val="visible"/>
                                      </p:to>
                                    </p:set>
                                    <p:animEffect transition="in" filter="randombar(horizontal)">
                                      <p:cBhvr>
                                        <p:cTn id="27" dur="500"/>
                                        <p:tgtEl>
                                          <p:spTgt spid="133"/>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132"/>
                                        </p:tgtEl>
                                        <p:attrNameLst>
                                          <p:attrName>style.visibility</p:attrName>
                                        </p:attrNameLst>
                                      </p:cBhvr>
                                      <p:to>
                                        <p:strVal val="visible"/>
                                      </p:to>
                                    </p:set>
                                    <p:animEffect transition="in" filter="randombar(horizontal)">
                                      <p:cBhvr>
                                        <p:cTn id="32" dur="500"/>
                                        <p:tgtEl>
                                          <p:spTgt spid="132"/>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131"/>
                                        </p:tgtEl>
                                        <p:attrNameLst>
                                          <p:attrName>style.visibility</p:attrName>
                                        </p:attrNameLst>
                                      </p:cBhvr>
                                      <p:to>
                                        <p:strVal val="visible"/>
                                      </p:to>
                                    </p:set>
                                    <p:animEffect transition="in" filter="randombar(horizontal)">
                                      <p:cBhvr>
                                        <p:cTn id="37" dur="500"/>
                                        <p:tgtEl>
                                          <p:spTgt spid="131"/>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130"/>
                                        </p:tgtEl>
                                        <p:attrNameLst>
                                          <p:attrName>style.visibility</p:attrName>
                                        </p:attrNameLst>
                                      </p:cBhvr>
                                      <p:to>
                                        <p:strVal val="visible"/>
                                      </p:to>
                                    </p:set>
                                    <p:animEffect transition="in" filter="randombar(horizontal)">
                                      <p:cBhvr>
                                        <p:cTn id="42" dur="500"/>
                                        <p:tgtEl>
                                          <p:spTgt spid="130"/>
                                        </p:tgtEl>
                                      </p:cBhvr>
                                    </p:animEffect>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143"/>
                                        </p:tgtEl>
                                        <p:attrNameLst>
                                          <p:attrName>style.visibility</p:attrName>
                                        </p:attrNameLst>
                                      </p:cBhvr>
                                      <p:to>
                                        <p:strVal val="visible"/>
                                      </p:to>
                                    </p:set>
                                    <p:animEffect transition="in" filter="fade">
                                      <p:cBhvr>
                                        <p:cTn id="47" dur="1000"/>
                                        <p:tgtEl>
                                          <p:spTgt spid="143"/>
                                        </p:tgtEl>
                                      </p:cBhvr>
                                    </p:animEffect>
                                    <p:anim calcmode="lin" valueType="num">
                                      <p:cBhvr>
                                        <p:cTn id="48" dur="1000" fill="hold"/>
                                        <p:tgtEl>
                                          <p:spTgt spid="143"/>
                                        </p:tgtEl>
                                        <p:attrNameLst>
                                          <p:attrName>ppt_x</p:attrName>
                                        </p:attrNameLst>
                                      </p:cBhvr>
                                      <p:tavLst>
                                        <p:tav tm="0">
                                          <p:val>
                                            <p:strVal val="#ppt_x"/>
                                          </p:val>
                                        </p:tav>
                                        <p:tav tm="100000">
                                          <p:val>
                                            <p:strVal val="#ppt_x"/>
                                          </p:val>
                                        </p:tav>
                                      </p:tavLst>
                                    </p:anim>
                                    <p:anim calcmode="lin" valueType="num">
                                      <p:cBhvr>
                                        <p:cTn id="49" dur="1000" fill="hold"/>
                                        <p:tgtEl>
                                          <p:spTgt spid="143"/>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142"/>
                                        </p:tgtEl>
                                        <p:attrNameLst>
                                          <p:attrName>style.visibility</p:attrName>
                                        </p:attrNameLst>
                                      </p:cBhvr>
                                      <p:to>
                                        <p:strVal val="visible"/>
                                      </p:to>
                                    </p:set>
                                    <p:animEffect transition="in" filter="fade">
                                      <p:cBhvr>
                                        <p:cTn id="54" dur="1000"/>
                                        <p:tgtEl>
                                          <p:spTgt spid="142"/>
                                        </p:tgtEl>
                                      </p:cBhvr>
                                    </p:animEffect>
                                    <p:anim calcmode="lin" valueType="num">
                                      <p:cBhvr>
                                        <p:cTn id="55" dur="1000" fill="hold"/>
                                        <p:tgtEl>
                                          <p:spTgt spid="142"/>
                                        </p:tgtEl>
                                        <p:attrNameLst>
                                          <p:attrName>ppt_x</p:attrName>
                                        </p:attrNameLst>
                                      </p:cBhvr>
                                      <p:tavLst>
                                        <p:tav tm="0">
                                          <p:val>
                                            <p:strVal val="#ppt_x"/>
                                          </p:val>
                                        </p:tav>
                                        <p:tav tm="100000">
                                          <p:val>
                                            <p:strVal val="#ppt_x"/>
                                          </p:val>
                                        </p:tav>
                                      </p:tavLst>
                                    </p:anim>
                                    <p:anim calcmode="lin" valueType="num">
                                      <p:cBhvr>
                                        <p:cTn id="56" dur="1000" fill="hold"/>
                                        <p:tgtEl>
                                          <p:spTgt spid="142"/>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grpId="0" nodeType="clickEffect">
                                  <p:stCondLst>
                                    <p:cond delay="0"/>
                                  </p:stCondLst>
                                  <p:childTnLst>
                                    <p:set>
                                      <p:cBhvr>
                                        <p:cTn id="60" dur="1" fill="hold">
                                          <p:stCondLst>
                                            <p:cond delay="0"/>
                                          </p:stCondLst>
                                        </p:cTn>
                                        <p:tgtEl>
                                          <p:spTgt spid="141"/>
                                        </p:tgtEl>
                                        <p:attrNameLst>
                                          <p:attrName>style.visibility</p:attrName>
                                        </p:attrNameLst>
                                      </p:cBhvr>
                                      <p:to>
                                        <p:strVal val="visible"/>
                                      </p:to>
                                    </p:set>
                                    <p:animEffect transition="in" filter="fade">
                                      <p:cBhvr>
                                        <p:cTn id="61" dur="1000"/>
                                        <p:tgtEl>
                                          <p:spTgt spid="141"/>
                                        </p:tgtEl>
                                      </p:cBhvr>
                                    </p:animEffect>
                                    <p:anim calcmode="lin" valueType="num">
                                      <p:cBhvr>
                                        <p:cTn id="62" dur="1000" fill="hold"/>
                                        <p:tgtEl>
                                          <p:spTgt spid="141"/>
                                        </p:tgtEl>
                                        <p:attrNameLst>
                                          <p:attrName>ppt_x</p:attrName>
                                        </p:attrNameLst>
                                      </p:cBhvr>
                                      <p:tavLst>
                                        <p:tav tm="0">
                                          <p:val>
                                            <p:strVal val="#ppt_x"/>
                                          </p:val>
                                        </p:tav>
                                        <p:tav tm="100000">
                                          <p:val>
                                            <p:strVal val="#ppt_x"/>
                                          </p:val>
                                        </p:tav>
                                      </p:tavLst>
                                    </p:anim>
                                    <p:anim calcmode="lin" valueType="num">
                                      <p:cBhvr>
                                        <p:cTn id="63" dur="1000" fill="hold"/>
                                        <p:tgtEl>
                                          <p:spTgt spid="141"/>
                                        </p:tgtEl>
                                        <p:attrNameLst>
                                          <p:attrName>ppt_y</p:attrName>
                                        </p:attrNameLst>
                                      </p:cBhvr>
                                      <p:tavLst>
                                        <p:tav tm="0">
                                          <p:val>
                                            <p:strVal val="#ppt_y+.1"/>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grpId="0" nodeType="clickEffect">
                                  <p:stCondLst>
                                    <p:cond delay="0"/>
                                  </p:stCondLst>
                                  <p:childTnLst>
                                    <p:set>
                                      <p:cBhvr>
                                        <p:cTn id="67" dur="1" fill="hold">
                                          <p:stCondLst>
                                            <p:cond delay="0"/>
                                          </p:stCondLst>
                                        </p:cTn>
                                        <p:tgtEl>
                                          <p:spTgt spid="140"/>
                                        </p:tgtEl>
                                        <p:attrNameLst>
                                          <p:attrName>style.visibility</p:attrName>
                                        </p:attrNameLst>
                                      </p:cBhvr>
                                      <p:to>
                                        <p:strVal val="visible"/>
                                      </p:to>
                                    </p:set>
                                    <p:animEffect transition="in" filter="fade">
                                      <p:cBhvr>
                                        <p:cTn id="68" dur="1000"/>
                                        <p:tgtEl>
                                          <p:spTgt spid="140"/>
                                        </p:tgtEl>
                                      </p:cBhvr>
                                    </p:animEffect>
                                    <p:anim calcmode="lin" valueType="num">
                                      <p:cBhvr>
                                        <p:cTn id="69" dur="1000" fill="hold"/>
                                        <p:tgtEl>
                                          <p:spTgt spid="140"/>
                                        </p:tgtEl>
                                        <p:attrNameLst>
                                          <p:attrName>ppt_x</p:attrName>
                                        </p:attrNameLst>
                                      </p:cBhvr>
                                      <p:tavLst>
                                        <p:tav tm="0">
                                          <p:val>
                                            <p:strVal val="#ppt_x"/>
                                          </p:val>
                                        </p:tav>
                                        <p:tav tm="100000">
                                          <p:val>
                                            <p:strVal val="#ppt_x"/>
                                          </p:val>
                                        </p:tav>
                                      </p:tavLst>
                                    </p:anim>
                                    <p:anim calcmode="lin" valueType="num">
                                      <p:cBhvr>
                                        <p:cTn id="70" dur="1000" fill="hold"/>
                                        <p:tgtEl>
                                          <p:spTgt spid="140"/>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42" presetClass="entr" presetSubtype="0" fill="hold" grpId="0" nodeType="clickEffect">
                                  <p:stCondLst>
                                    <p:cond delay="0"/>
                                  </p:stCondLst>
                                  <p:childTnLst>
                                    <p:set>
                                      <p:cBhvr>
                                        <p:cTn id="74" dur="1" fill="hold">
                                          <p:stCondLst>
                                            <p:cond delay="0"/>
                                          </p:stCondLst>
                                        </p:cTn>
                                        <p:tgtEl>
                                          <p:spTgt spid="136"/>
                                        </p:tgtEl>
                                        <p:attrNameLst>
                                          <p:attrName>style.visibility</p:attrName>
                                        </p:attrNameLst>
                                      </p:cBhvr>
                                      <p:to>
                                        <p:strVal val="visible"/>
                                      </p:to>
                                    </p:set>
                                    <p:animEffect transition="in" filter="fade">
                                      <p:cBhvr>
                                        <p:cTn id="75" dur="1000"/>
                                        <p:tgtEl>
                                          <p:spTgt spid="136"/>
                                        </p:tgtEl>
                                      </p:cBhvr>
                                    </p:animEffect>
                                    <p:anim calcmode="lin" valueType="num">
                                      <p:cBhvr>
                                        <p:cTn id="76" dur="1000" fill="hold"/>
                                        <p:tgtEl>
                                          <p:spTgt spid="136"/>
                                        </p:tgtEl>
                                        <p:attrNameLst>
                                          <p:attrName>ppt_x</p:attrName>
                                        </p:attrNameLst>
                                      </p:cBhvr>
                                      <p:tavLst>
                                        <p:tav tm="0">
                                          <p:val>
                                            <p:strVal val="#ppt_x"/>
                                          </p:val>
                                        </p:tav>
                                        <p:tav tm="100000">
                                          <p:val>
                                            <p:strVal val="#ppt_x"/>
                                          </p:val>
                                        </p:tav>
                                      </p:tavLst>
                                    </p:anim>
                                    <p:anim calcmode="lin" valueType="num">
                                      <p:cBhvr>
                                        <p:cTn id="77" dur="1000" fill="hold"/>
                                        <p:tgtEl>
                                          <p:spTgt spid="1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 grpId="0"/>
      <p:bldP spid="129" grpId="0"/>
      <p:bldP spid="130" grpId="0"/>
      <p:bldP spid="131" grpId="0"/>
      <p:bldP spid="132" grpId="0"/>
      <p:bldP spid="133" grpId="0"/>
      <p:bldP spid="134" grpId="0"/>
      <p:bldP spid="136" grpId="0"/>
      <p:bldP spid="140" grpId="0"/>
      <p:bldP spid="141" grpId="0"/>
      <p:bldP spid="142" grpId="0"/>
      <p:bldP spid="14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3D85DA8-8816-B67E-FF99-8C9DA037402E}"/>
              </a:ext>
            </a:extLst>
          </p:cNvPr>
          <p:cNvGrpSpPr/>
          <p:nvPr/>
        </p:nvGrpSpPr>
        <p:grpSpPr>
          <a:xfrm>
            <a:off x="11455878" y="582000"/>
            <a:ext cx="595223" cy="5693999"/>
            <a:chOff x="11447251" y="380000"/>
            <a:chExt cx="595223" cy="5693999"/>
          </a:xfrm>
        </p:grpSpPr>
        <p:sp>
          <p:nvSpPr>
            <p:cNvPr id="3" name="Rectangle: Rounded Corners 2">
              <a:extLst>
                <a:ext uri="{FF2B5EF4-FFF2-40B4-BE49-F238E27FC236}">
                  <a16:creationId xmlns:a16="http://schemas.microsoft.com/office/drawing/2014/main" id="{ED5E7EE8-C51A-0682-21DC-FC17A30BB8CD}"/>
                </a:ext>
              </a:extLst>
            </p:cNvPr>
            <p:cNvSpPr/>
            <p:nvPr userDrawn="1"/>
          </p:nvSpPr>
          <p:spPr>
            <a:xfrm rot="5400000">
              <a:off x="11327638" y="49961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14BDD04D-2229-C194-3727-72A12ADCD91E}"/>
                </a:ext>
              </a:extLst>
            </p:cNvPr>
            <p:cNvSpPr/>
            <p:nvPr userDrawn="1"/>
          </p:nvSpPr>
          <p:spPr>
            <a:xfrm rot="5400000">
              <a:off x="11327638" y="147152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Rounded Corners 4">
              <a:extLst>
                <a:ext uri="{FF2B5EF4-FFF2-40B4-BE49-F238E27FC236}">
                  <a16:creationId xmlns:a16="http://schemas.microsoft.com/office/drawing/2014/main" id="{C9A4D072-1F99-C432-4090-FA7EF43BAD83}"/>
                </a:ext>
              </a:extLst>
            </p:cNvPr>
            <p:cNvSpPr/>
            <p:nvPr userDrawn="1"/>
          </p:nvSpPr>
          <p:spPr>
            <a:xfrm rot="5400000">
              <a:off x="11327637" y="244343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A5D84C47-4BB3-0B2A-7E56-81C9793D1AF9}"/>
                </a:ext>
              </a:extLst>
            </p:cNvPr>
            <p:cNvSpPr/>
            <p:nvPr userDrawn="1"/>
          </p:nvSpPr>
          <p:spPr>
            <a:xfrm rot="5400000">
              <a:off x="11327637" y="341534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4D89E068-10A1-2F17-1DFF-14708EF2F9F5}"/>
                </a:ext>
              </a:extLst>
            </p:cNvPr>
            <p:cNvSpPr/>
            <p:nvPr userDrawn="1"/>
          </p:nvSpPr>
          <p:spPr>
            <a:xfrm rot="5400000">
              <a:off x="11327637" y="438725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A5F70B22-F411-4C43-57A2-E324D938D442}"/>
                </a:ext>
              </a:extLst>
            </p:cNvPr>
            <p:cNvSpPr/>
            <p:nvPr userDrawn="1"/>
          </p:nvSpPr>
          <p:spPr>
            <a:xfrm rot="5400000">
              <a:off x="11327637" y="5359164"/>
              <a:ext cx="834449" cy="595222"/>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Freeform: Shape 21">
            <a:extLst>
              <a:ext uri="{FF2B5EF4-FFF2-40B4-BE49-F238E27FC236}">
                <a16:creationId xmlns:a16="http://schemas.microsoft.com/office/drawing/2014/main" id="{A1C7A11C-CD6E-633F-6791-EB6E2AD57EC9}"/>
              </a:ext>
            </a:extLst>
          </p:cNvPr>
          <p:cNvSpPr/>
          <p:nvPr/>
        </p:nvSpPr>
        <p:spPr>
          <a:xfrm rot="5400000">
            <a:off x="11598517" y="2970832"/>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3" name="Freeform: Shape 22">
            <a:extLst>
              <a:ext uri="{FF2B5EF4-FFF2-40B4-BE49-F238E27FC236}">
                <a16:creationId xmlns:a16="http://schemas.microsoft.com/office/drawing/2014/main" id="{0D78163E-E797-29B5-8A5F-808334DAAF9F}"/>
              </a:ext>
            </a:extLst>
          </p:cNvPr>
          <p:cNvSpPr/>
          <p:nvPr/>
        </p:nvSpPr>
        <p:spPr>
          <a:xfrm rot="5400000">
            <a:off x="11594609" y="3957747"/>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Freeform: Shape 23">
            <a:extLst>
              <a:ext uri="{FF2B5EF4-FFF2-40B4-BE49-F238E27FC236}">
                <a16:creationId xmlns:a16="http://schemas.microsoft.com/office/drawing/2014/main" id="{2F275DE4-90F0-237C-27BB-A3058FF3F3CD}"/>
              </a:ext>
            </a:extLst>
          </p:cNvPr>
          <p:cNvSpPr/>
          <p:nvPr/>
        </p:nvSpPr>
        <p:spPr>
          <a:xfrm rot="5400000">
            <a:off x="11594609" y="4919990"/>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Shape 24">
            <a:extLst>
              <a:ext uri="{FF2B5EF4-FFF2-40B4-BE49-F238E27FC236}">
                <a16:creationId xmlns:a16="http://schemas.microsoft.com/office/drawing/2014/main" id="{C833FD36-C97D-7061-9068-D4A0B880B180}"/>
              </a:ext>
            </a:extLst>
          </p:cNvPr>
          <p:cNvSpPr/>
          <p:nvPr/>
        </p:nvSpPr>
        <p:spPr>
          <a:xfrm rot="5400000">
            <a:off x="11590701" y="5887449"/>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Shape 8">
            <a:extLst>
              <a:ext uri="{FF2B5EF4-FFF2-40B4-BE49-F238E27FC236}">
                <a16:creationId xmlns:a16="http://schemas.microsoft.com/office/drawing/2014/main" id="{61A7016F-4BD2-E9DD-BC75-5AF0227FD526}"/>
              </a:ext>
            </a:extLst>
          </p:cNvPr>
          <p:cNvSpPr/>
          <p:nvPr/>
        </p:nvSpPr>
        <p:spPr>
          <a:xfrm rot="5400000">
            <a:off x="11590700" y="1030837"/>
            <a:ext cx="317754" cy="464435"/>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Rectangle: Rounded Corners 10">
            <a:extLst>
              <a:ext uri="{FF2B5EF4-FFF2-40B4-BE49-F238E27FC236}">
                <a16:creationId xmlns:a16="http://schemas.microsoft.com/office/drawing/2014/main" id="{2A404CBE-5194-3BF6-BB82-CF02939E2CE9}"/>
              </a:ext>
            </a:extLst>
          </p:cNvPr>
          <p:cNvSpPr/>
          <p:nvPr/>
        </p:nvSpPr>
        <p:spPr>
          <a:xfrm rot="5400000">
            <a:off x="11420087" y="1735776"/>
            <a:ext cx="661845" cy="470718"/>
          </a:xfrm>
          <a:prstGeom prst="roundRect">
            <a:avLst>
              <a:gd name="adj" fmla="val 50000"/>
            </a:avLst>
          </a:pr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34108FAD-359B-EE5D-4695-2B2C514F3946}"/>
              </a:ext>
            </a:extLst>
          </p:cNvPr>
          <p:cNvGrpSpPr/>
          <p:nvPr/>
        </p:nvGrpSpPr>
        <p:grpSpPr>
          <a:xfrm>
            <a:off x="11610587" y="695077"/>
            <a:ext cx="295329" cy="5161826"/>
            <a:chOff x="11610587" y="695077"/>
            <a:chExt cx="295329" cy="5161826"/>
          </a:xfrm>
        </p:grpSpPr>
        <p:pic>
          <p:nvPicPr>
            <p:cNvPr id="13" name="Picture 12">
              <a:extLst>
                <a:ext uri="{FF2B5EF4-FFF2-40B4-BE49-F238E27FC236}">
                  <a16:creationId xmlns:a16="http://schemas.microsoft.com/office/drawing/2014/main" id="{DF4B2AAE-FF35-9889-1417-05B97BB60F0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610587" y="3629151"/>
              <a:ext cx="285804" cy="285804"/>
            </a:xfrm>
            <a:prstGeom prst="rect">
              <a:avLst/>
            </a:prstGeom>
          </p:spPr>
        </p:pic>
        <p:pic>
          <p:nvPicPr>
            <p:cNvPr id="14" name="Picture 13">
              <a:extLst>
                <a:ext uri="{FF2B5EF4-FFF2-40B4-BE49-F238E27FC236}">
                  <a16:creationId xmlns:a16="http://schemas.microsoft.com/office/drawing/2014/main" id="{34C54B19-27F7-91C8-E983-91989867991A}"/>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610587" y="4601061"/>
              <a:ext cx="285804" cy="285804"/>
            </a:xfrm>
            <a:prstGeom prst="rect">
              <a:avLst/>
            </a:prstGeom>
          </p:spPr>
        </p:pic>
        <p:pic>
          <p:nvPicPr>
            <p:cNvPr id="15" name="Picture 14">
              <a:extLst>
                <a:ext uri="{FF2B5EF4-FFF2-40B4-BE49-F238E27FC236}">
                  <a16:creationId xmlns:a16="http://schemas.microsoft.com/office/drawing/2014/main" id="{A9ABA5D1-1453-878B-52AA-5F65CE0CCE96}"/>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612004" y="2660073"/>
              <a:ext cx="282971" cy="282971"/>
            </a:xfrm>
            <a:prstGeom prst="rect">
              <a:avLst/>
            </a:prstGeom>
          </p:spPr>
        </p:pic>
        <p:pic>
          <p:nvPicPr>
            <p:cNvPr id="16" name="Picture 15">
              <a:extLst>
                <a:ext uri="{FF2B5EF4-FFF2-40B4-BE49-F238E27FC236}">
                  <a16:creationId xmlns:a16="http://schemas.microsoft.com/office/drawing/2014/main" id="{8F4D783B-F95A-BA67-0030-1EDF21FCF0A6}"/>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1612585" y="1689326"/>
              <a:ext cx="281809" cy="281809"/>
            </a:xfrm>
            <a:prstGeom prst="rect">
              <a:avLst/>
            </a:prstGeom>
          </p:spPr>
        </p:pic>
        <p:pic>
          <p:nvPicPr>
            <p:cNvPr id="17" name="Picture 16">
              <a:extLst>
                <a:ext uri="{FF2B5EF4-FFF2-40B4-BE49-F238E27FC236}">
                  <a16:creationId xmlns:a16="http://schemas.microsoft.com/office/drawing/2014/main" id="{0E9D7177-7E75-2C93-2303-6D36CFDA7B20}"/>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1610587" y="695077"/>
              <a:ext cx="285804" cy="285804"/>
            </a:xfrm>
            <a:prstGeom prst="rect">
              <a:avLst/>
            </a:prstGeom>
          </p:spPr>
        </p:pic>
        <p:pic>
          <p:nvPicPr>
            <p:cNvPr id="18" name="Picture 17">
              <a:extLst>
                <a:ext uri="{FF2B5EF4-FFF2-40B4-BE49-F238E27FC236}">
                  <a16:creationId xmlns:a16="http://schemas.microsoft.com/office/drawing/2014/main" id="{91232085-600F-4648-47A2-EDA9F90633D3}"/>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1620112" y="5571099"/>
              <a:ext cx="285804" cy="285804"/>
            </a:xfrm>
            <a:prstGeom prst="rect">
              <a:avLst/>
            </a:prstGeom>
          </p:spPr>
        </p:pic>
      </p:grpSp>
      <p:cxnSp>
        <p:nvCxnSpPr>
          <p:cNvPr id="20" name="Straight Connector 19">
            <a:extLst>
              <a:ext uri="{FF2B5EF4-FFF2-40B4-BE49-F238E27FC236}">
                <a16:creationId xmlns:a16="http://schemas.microsoft.com/office/drawing/2014/main" id="{19F85D29-CB38-1FED-C2BF-85F4F5E75926}"/>
              </a:ext>
            </a:extLst>
          </p:cNvPr>
          <p:cNvCxnSpPr>
            <a:cxnSpLocks/>
          </p:cNvCxnSpPr>
          <p:nvPr/>
        </p:nvCxnSpPr>
        <p:spPr>
          <a:xfrm>
            <a:off x="11229975" y="481012"/>
            <a:ext cx="0" cy="5972175"/>
          </a:xfrm>
          <a:prstGeom prst="line">
            <a:avLst/>
          </a:prstGeom>
          <a:ln w="9525">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33" name="Rectangle: Rounded Corners 32">
            <a:extLst>
              <a:ext uri="{FF2B5EF4-FFF2-40B4-BE49-F238E27FC236}">
                <a16:creationId xmlns:a16="http://schemas.microsoft.com/office/drawing/2014/main" id="{9F1E2E73-05BF-34A6-ED0C-EC5ACD2AC541}"/>
              </a:ext>
            </a:extLst>
          </p:cNvPr>
          <p:cNvSpPr/>
          <p:nvPr/>
        </p:nvSpPr>
        <p:spPr>
          <a:xfrm>
            <a:off x="123825" y="95250"/>
            <a:ext cx="10949442" cy="6629400"/>
          </a:xfrm>
          <a:prstGeom prst="roundRect">
            <a:avLst>
              <a:gd name="adj" fmla="val 6178"/>
            </a:avLst>
          </a:prstGeom>
          <a:noFill/>
          <a:ln>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0206A452-BC11-F962-1376-F0F296062235}"/>
              </a:ext>
            </a:extLst>
          </p:cNvPr>
          <p:cNvSpPr txBox="1"/>
          <p:nvPr/>
        </p:nvSpPr>
        <p:spPr>
          <a:xfrm>
            <a:off x="11479747" y="1020017"/>
            <a:ext cx="572173"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کلیات</a:t>
            </a:r>
            <a:endParaRPr lang="en-US" sz="1400" dirty="0">
              <a:solidFill>
                <a:schemeClr val="tx1">
                  <a:lumMod val="65000"/>
                  <a:lumOff val="35000"/>
                </a:schemeClr>
              </a:solidFill>
              <a:cs typeface="B Yekan" panose="00000400000000000000" pitchFamily="2" charset="-78"/>
            </a:endParaRPr>
          </a:p>
        </p:txBody>
      </p:sp>
      <p:sp>
        <p:nvSpPr>
          <p:cNvPr id="35" name="TextBox 34">
            <a:extLst>
              <a:ext uri="{FF2B5EF4-FFF2-40B4-BE49-F238E27FC236}">
                <a16:creationId xmlns:a16="http://schemas.microsoft.com/office/drawing/2014/main" id="{B2538C45-06F8-6F5A-0CAD-46727B38BB11}"/>
              </a:ext>
            </a:extLst>
          </p:cNvPr>
          <p:cNvSpPr txBox="1"/>
          <p:nvPr/>
        </p:nvSpPr>
        <p:spPr>
          <a:xfrm>
            <a:off x="11479747" y="1962642"/>
            <a:ext cx="572172"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مبانی</a:t>
            </a:r>
            <a:endParaRPr lang="en-US" sz="1400" dirty="0">
              <a:solidFill>
                <a:schemeClr val="tx1">
                  <a:lumMod val="65000"/>
                  <a:lumOff val="35000"/>
                </a:schemeClr>
              </a:solidFill>
              <a:cs typeface="B Yekan" panose="00000400000000000000" pitchFamily="2" charset="-78"/>
            </a:endParaRPr>
          </a:p>
        </p:txBody>
      </p:sp>
      <p:sp>
        <p:nvSpPr>
          <p:cNvPr id="36" name="TextBox 35">
            <a:extLst>
              <a:ext uri="{FF2B5EF4-FFF2-40B4-BE49-F238E27FC236}">
                <a16:creationId xmlns:a16="http://schemas.microsoft.com/office/drawing/2014/main" id="{710BD233-EBA8-BA33-4576-927EC09EBEDD}"/>
              </a:ext>
            </a:extLst>
          </p:cNvPr>
          <p:cNvSpPr txBox="1"/>
          <p:nvPr/>
        </p:nvSpPr>
        <p:spPr>
          <a:xfrm>
            <a:off x="11479748" y="2949169"/>
            <a:ext cx="572171"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روش</a:t>
            </a:r>
            <a:endParaRPr lang="en-US" sz="1400" dirty="0">
              <a:solidFill>
                <a:schemeClr val="tx1">
                  <a:lumMod val="65000"/>
                  <a:lumOff val="35000"/>
                </a:schemeClr>
              </a:solidFill>
              <a:cs typeface="B Yekan" panose="00000400000000000000" pitchFamily="2" charset="-78"/>
            </a:endParaRPr>
          </a:p>
        </p:txBody>
      </p:sp>
      <p:sp>
        <p:nvSpPr>
          <p:cNvPr id="37" name="TextBox 36">
            <a:extLst>
              <a:ext uri="{FF2B5EF4-FFF2-40B4-BE49-F238E27FC236}">
                <a16:creationId xmlns:a16="http://schemas.microsoft.com/office/drawing/2014/main" id="{AAA4C968-177D-FFC2-FADE-F4DE0CA7B4B4}"/>
              </a:ext>
            </a:extLst>
          </p:cNvPr>
          <p:cNvSpPr txBox="1"/>
          <p:nvPr/>
        </p:nvSpPr>
        <p:spPr>
          <a:xfrm>
            <a:off x="11479748" y="3922458"/>
            <a:ext cx="572171"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تجزیه</a:t>
            </a:r>
            <a:endParaRPr lang="en-US" sz="1400" dirty="0">
              <a:solidFill>
                <a:schemeClr val="tx1">
                  <a:lumMod val="65000"/>
                  <a:lumOff val="35000"/>
                </a:schemeClr>
              </a:solidFill>
              <a:cs typeface="B Yekan" panose="00000400000000000000" pitchFamily="2" charset="-78"/>
            </a:endParaRPr>
          </a:p>
        </p:txBody>
      </p:sp>
      <p:sp>
        <p:nvSpPr>
          <p:cNvPr id="38" name="TextBox 37">
            <a:extLst>
              <a:ext uri="{FF2B5EF4-FFF2-40B4-BE49-F238E27FC236}">
                <a16:creationId xmlns:a16="http://schemas.microsoft.com/office/drawing/2014/main" id="{25EBC104-2BD2-F30B-CFDF-B472FDC292A0}"/>
              </a:ext>
            </a:extLst>
          </p:cNvPr>
          <p:cNvSpPr txBox="1"/>
          <p:nvPr/>
        </p:nvSpPr>
        <p:spPr>
          <a:xfrm>
            <a:off x="11526182" y="4894368"/>
            <a:ext cx="479303"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بحث</a:t>
            </a:r>
            <a:endParaRPr lang="en-US" sz="1400" dirty="0">
              <a:solidFill>
                <a:schemeClr val="tx1">
                  <a:lumMod val="65000"/>
                  <a:lumOff val="35000"/>
                </a:schemeClr>
              </a:solidFill>
              <a:cs typeface="B Yekan" panose="00000400000000000000" pitchFamily="2" charset="-78"/>
            </a:endParaRPr>
          </a:p>
        </p:txBody>
      </p:sp>
      <p:sp>
        <p:nvSpPr>
          <p:cNvPr id="39" name="TextBox 38">
            <a:extLst>
              <a:ext uri="{FF2B5EF4-FFF2-40B4-BE49-F238E27FC236}">
                <a16:creationId xmlns:a16="http://schemas.microsoft.com/office/drawing/2014/main" id="{84BDF1C9-33EB-0C1C-0ACC-9125ABA58D7C}"/>
              </a:ext>
            </a:extLst>
          </p:cNvPr>
          <p:cNvSpPr txBox="1"/>
          <p:nvPr/>
        </p:nvSpPr>
        <p:spPr>
          <a:xfrm>
            <a:off x="11499788" y="5866278"/>
            <a:ext cx="532090" cy="307777"/>
          </a:xfrm>
          <a:prstGeom prst="rect">
            <a:avLst/>
          </a:prstGeom>
          <a:noFill/>
        </p:spPr>
        <p:txBody>
          <a:bodyPr wrap="square" rtlCol="0">
            <a:spAutoFit/>
          </a:bodyPr>
          <a:lstStyle/>
          <a:p>
            <a:r>
              <a:rPr lang="fa-IR" sz="1400" dirty="0">
                <a:solidFill>
                  <a:schemeClr val="tx1">
                    <a:lumMod val="65000"/>
                    <a:lumOff val="35000"/>
                  </a:schemeClr>
                </a:solidFill>
                <a:cs typeface="B Yekan" panose="00000400000000000000" pitchFamily="2" charset="-78"/>
              </a:rPr>
              <a:t>منابع</a:t>
            </a:r>
            <a:endParaRPr lang="en-US" sz="1400" dirty="0">
              <a:solidFill>
                <a:schemeClr val="tx1">
                  <a:lumMod val="65000"/>
                  <a:lumOff val="35000"/>
                </a:schemeClr>
              </a:solidFill>
              <a:cs typeface="B Yekan" panose="00000400000000000000" pitchFamily="2" charset="-78"/>
            </a:endParaRPr>
          </a:p>
        </p:txBody>
      </p:sp>
      <p:sp>
        <p:nvSpPr>
          <p:cNvPr id="40" name="Rectangle: Rounded Corners 39">
            <a:extLst>
              <a:ext uri="{FF2B5EF4-FFF2-40B4-BE49-F238E27FC236}">
                <a16:creationId xmlns:a16="http://schemas.microsoft.com/office/drawing/2014/main" id="{327C8FBA-FC68-8FA3-0F85-837A2BDA6D69}"/>
              </a:ext>
            </a:extLst>
          </p:cNvPr>
          <p:cNvSpPr/>
          <p:nvPr/>
        </p:nvSpPr>
        <p:spPr>
          <a:xfrm rot="10800000">
            <a:off x="11570639" y="72981"/>
            <a:ext cx="390388" cy="403087"/>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t>ر</a:t>
            </a:r>
            <a:endParaRPr lang="en-US" dirty="0"/>
          </a:p>
        </p:txBody>
      </p:sp>
      <p:sp>
        <p:nvSpPr>
          <p:cNvPr id="41" name="Rectangle: Rounded Corners 40">
            <a:extLst>
              <a:ext uri="{FF2B5EF4-FFF2-40B4-BE49-F238E27FC236}">
                <a16:creationId xmlns:a16="http://schemas.microsoft.com/office/drawing/2014/main" id="{C01D29DC-3D87-D9F0-78BB-5A9650341952}"/>
              </a:ext>
            </a:extLst>
          </p:cNvPr>
          <p:cNvSpPr/>
          <p:nvPr/>
        </p:nvSpPr>
        <p:spPr>
          <a:xfrm rot="10800000">
            <a:off x="11562200" y="6386965"/>
            <a:ext cx="390388" cy="403087"/>
          </a:xfrm>
          <a:prstGeom prst="roundRect">
            <a:avLst>
              <a:gd name="adj" fmla="val 50000"/>
            </a:avLst>
          </a:prstGeom>
          <a:solidFill>
            <a:schemeClr val="bg1"/>
          </a:solidFill>
          <a:ln>
            <a:solidFill>
              <a:schemeClr val="tx1">
                <a:lumMod val="50000"/>
                <a:lumOff val="50000"/>
              </a:schemeClr>
            </a:solidFill>
            <a:prstDash val="sysDot"/>
          </a:ln>
          <a:effectLst>
            <a:outerShdw blurRad="635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Freeform: Shape 41">
            <a:extLst>
              <a:ext uri="{FF2B5EF4-FFF2-40B4-BE49-F238E27FC236}">
                <a16:creationId xmlns:a16="http://schemas.microsoft.com/office/drawing/2014/main" id="{066AA828-D325-E3F3-8826-2FA3CA88491A}"/>
              </a:ext>
            </a:extLst>
          </p:cNvPr>
          <p:cNvSpPr/>
          <p:nvPr/>
        </p:nvSpPr>
        <p:spPr>
          <a:xfrm rot="5400000">
            <a:off x="11669929" y="213109"/>
            <a:ext cx="215835" cy="315469"/>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3" name="Freeform: Shape 42">
            <a:extLst>
              <a:ext uri="{FF2B5EF4-FFF2-40B4-BE49-F238E27FC236}">
                <a16:creationId xmlns:a16="http://schemas.microsoft.com/office/drawing/2014/main" id="{0FCC1B0B-475E-62AA-289A-75FE5C682846}"/>
              </a:ext>
            </a:extLst>
          </p:cNvPr>
          <p:cNvSpPr/>
          <p:nvPr/>
        </p:nvSpPr>
        <p:spPr>
          <a:xfrm rot="5400000">
            <a:off x="11657915" y="6529143"/>
            <a:ext cx="215835" cy="315469"/>
          </a:xfrm>
          <a:custGeom>
            <a:avLst/>
            <a:gdLst>
              <a:gd name="connsiteX0" fmla="*/ 0 w 317754"/>
              <a:gd name="connsiteY0" fmla="*/ 232217 h 464435"/>
              <a:gd name="connsiteX1" fmla="*/ 187926 w 317754"/>
              <a:gd name="connsiteY1" fmla="*/ 1641 h 464435"/>
              <a:gd name="connsiteX2" fmla="*/ 204196 w 317754"/>
              <a:gd name="connsiteY2" fmla="*/ 0 h 464435"/>
              <a:gd name="connsiteX3" fmla="*/ 230586 w 317754"/>
              <a:gd name="connsiteY3" fmla="*/ 21774 h 464435"/>
              <a:gd name="connsiteX4" fmla="*/ 317754 w 317754"/>
              <a:gd name="connsiteY4" fmla="*/ 232217 h 464435"/>
              <a:gd name="connsiteX5" fmla="*/ 230586 w 317754"/>
              <a:gd name="connsiteY5" fmla="*/ 442659 h 464435"/>
              <a:gd name="connsiteX6" fmla="*/ 204193 w 317754"/>
              <a:gd name="connsiteY6" fmla="*/ 464435 h 464435"/>
              <a:gd name="connsiteX7" fmla="*/ 187926 w 317754"/>
              <a:gd name="connsiteY7" fmla="*/ 462795 h 464435"/>
              <a:gd name="connsiteX8" fmla="*/ 0 w 317754"/>
              <a:gd name="connsiteY8" fmla="*/ 232217 h 464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754" h="464435">
                <a:moveTo>
                  <a:pt x="0" y="232217"/>
                </a:moveTo>
                <a:cubicBezTo>
                  <a:pt x="0" y="118481"/>
                  <a:pt x="80677" y="23587"/>
                  <a:pt x="187926" y="1641"/>
                </a:cubicBezTo>
                <a:lnTo>
                  <a:pt x="204196" y="0"/>
                </a:lnTo>
                <a:lnTo>
                  <a:pt x="230586" y="21774"/>
                </a:lnTo>
                <a:cubicBezTo>
                  <a:pt x="284443" y="75631"/>
                  <a:pt x="317754" y="150034"/>
                  <a:pt x="317754" y="232217"/>
                </a:cubicBezTo>
                <a:cubicBezTo>
                  <a:pt x="317754" y="314400"/>
                  <a:pt x="284443" y="388802"/>
                  <a:pt x="230586" y="442659"/>
                </a:cubicBezTo>
                <a:lnTo>
                  <a:pt x="204193" y="464435"/>
                </a:lnTo>
                <a:lnTo>
                  <a:pt x="187926" y="462795"/>
                </a:lnTo>
                <a:cubicBezTo>
                  <a:pt x="80677" y="440849"/>
                  <a:pt x="0" y="345955"/>
                  <a:pt x="0" y="232217"/>
                </a:cubicBezTo>
                <a:close/>
              </a:path>
            </a:pathLst>
          </a:cu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5" name="Picture 44">
            <a:hlinkClick r:id="" action="ppaction://hlinkshowjump?jump=firstslide"/>
            <a:extLst>
              <a:ext uri="{FF2B5EF4-FFF2-40B4-BE49-F238E27FC236}">
                <a16:creationId xmlns:a16="http://schemas.microsoft.com/office/drawing/2014/main" id="{18086F03-4E0B-4540-7573-EBD42DE02F0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604485" y="113967"/>
            <a:ext cx="319265" cy="319265"/>
          </a:xfrm>
          <a:prstGeom prst="rect">
            <a:avLst/>
          </a:prstGeom>
        </p:spPr>
      </p:pic>
      <p:sp>
        <p:nvSpPr>
          <p:cNvPr id="19" name="TextBox 18">
            <a:extLst>
              <a:ext uri="{FF2B5EF4-FFF2-40B4-BE49-F238E27FC236}">
                <a16:creationId xmlns:a16="http://schemas.microsoft.com/office/drawing/2014/main" id="{2044629B-88E4-7937-3225-8B5949392D6C}"/>
              </a:ext>
            </a:extLst>
          </p:cNvPr>
          <p:cNvSpPr txBox="1"/>
          <p:nvPr/>
        </p:nvSpPr>
        <p:spPr>
          <a:xfrm>
            <a:off x="11530236" y="6388859"/>
            <a:ext cx="467762" cy="338554"/>
          </a:xfrm>
          <a:prstGeom prst="rect">
            <a:avLst/>
          </a:prstGeom>
          <a:noFill/>
        </p:spPr>
        <p:txBody>
          <a:bodyPr wrap="square" rtlCol="0">
            <a:spAutoFit/>
          </a:bodyPr>
          <a:lstStyle/>
          <a:p>
            <a:pPr algn="ctr"/>
            <a:r>
              <a:rPr lang="fa-IR" sz="1600" dirty="0">
                <a:solidFill>
                  <a:schemeClr val="tx1">
                    <a:lumMod val="65000"/>
                    <a:lumOff val="35000"/>
                  </a:schemeClr>
                </a:solidFill>
                <a:cs typeface="B Yekan" panose="00000400000000000000" pitchFamily="2" charset="-78"/>
              </a:rPr>
              <a:t>7</a:t>
            </a:r>
            <a:endParaRPr lang="en-US" sz="1600" dirty="0">
              <a:solidFill>
                <a:schemeClr val="tx1">
                  <a:lumMod val="65000"/>
                  <a:lumOff val="35000"/>
                </a:schemeClr>
              </a:solidFill>
              <a:cs typeface="B Yekan" panose="00000400000000000000" pitchFamily="2" charset="-78"/>
            </a:endParaRPr>
          </a:p>
        </p:txBody>
      </p:sp>
      <p:sp>
        <p:nvSpPr>
          <p:cNvPr id="21" name="Oval 20">
            <a:extLst>
              <a:ext uri="{FF2B5EF4-FFF2-40B4-BE49-F238E27FC236}">
                <a16:creationId xmlns:a16="http://schemas.microsoft.com/office/drawing/2014/main" id="{54C91B04-C528-2CD2-56B4-BF7B76B4CC42}"/>
              </a:ext>
            </a:extLst>
          </p:cNvPr>
          <p:cNvSpPr/>
          <p:nvPr/>
        </p:nvSpPr>
        <p:spPr>
          <a:xfrm>
            <a:off x="11124777" y="1865938"/>
            <a:ext cx="210393" cy="210393"/>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3C99E8E0-F642-42E8-17E3-FBC6F3F04CD9}"/>
              </a:ext>
            </a:extLst>
          </p:cNvPr>
          <p:cNvSpPr txBox="1"/>
          <p:nvPr/>
        </p:nvSpPr>
        <p:spPr>
          <a:xfrm>
            <a:off x="765745" y="3585451"/>
            <a:ext cx="2400205" cy="2054409"/>
          </a:xfrm>
          <a:prstGeom prst="rect">
            <a:avLst/>
          </a:prstGeom>
          <a:noFill/>
        </p:spPr>
        <p:txBody>
          <a:bodyPr wrap="square">
            <a:spAutoFit/>
          </a:bodyPr>
          <a:lstStyle/>
          <a:p>
            <a:pPr algn="ctr" rtl="1">
              <a:lnSpc>
                <a:spcPct val="150000"/>
              </a:lnSpc>
            </a:pPr>
            <a:r>
              <a:rPr lang="fa-IR" sz="1400" b="1" dirty="0">
                <a:latin typeface="Kalameh" pitchFamily="2" charset="-78"/>
                <a:cs typeface="B Titr" panose="00000700000000000000" pitchFamily="2" charset="-78"/>
              </a:rPr>
              <a:t>تیتر عنوان را وارد نمایید</a:t>
            </a:r>
          </a:p>
          <a:p>
            <a:pPr algn="ctr"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latin typeface="Kalameh" pitchFamily="2" charset="-78"/>
                <a:cs typeface="B Nazanin" panose="00000400000000000000" pitchFamily="2" charset="-78"/>
              </a:rPr>
              <a:t> </a:t>
            </a:r>
            <a:r>
              <a:rPr lang="fa-IR" sz="12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a:t>
            </a:r>
            <a:endParaRPr lang="en-US" sz="1200" dirty="0"/>
          </a:p>
        </p:txBody>
      </p:sp>
      <p:sp>
        <p:nvSpPr>
          <p:cNvPr id="26" name="TextBox 25">
            <a:extLst>
              <a:ext uri="{FF2B5EF4-FFF2-40B4-BE49-F238E27FC236}">
                <a16:creationId xmlns:a16="http://schemas.microsoft.com/office/drawing/2014/main" id="{6BF9615C-FE72-7AEF-B3AD-D2EFD79B5A72}"/>
              </a:ext>
            </a:extLst>
          </p:cNvPr>
          <p:cNvSpPr txBox="1"/>
          <p:nvPr/>
        </p:nvSpPr>
        <p:spPr>
          <a:xfrm>
            <a:off x="3146900" y="3613813"/>
            <a:ext cx="2400205" cy="2054409"/>
          </a:xfrm>
          <a:prstGeom prst="rect">
            <a:avLst/>
          </a:prstGeom>
          <a:noFill/>
        </p:spPr>
        <p:txBody>
          <a:bodyPr wrap="square">
            <a:spAutoFit/>
          </a:bodyPr>
          <a:lstStyle/>
          <a:p>
            <a:pPr algn="ctr" rtl="1">
              <a:lnSpc>
                <a:spcPct val="150000"/>
              </a:lnSpc>
            </a:pPr>
            <a:r>
              <a:rPr lang="fa-IR" sz="1400" b="1" dirty="0">
                <a:latin typeface="Kalameh" pitchFamily="2" charset="-78"/>
                <a:cs typeface="B Titr" panose="00000700000000000000" pitchFamily="2" charset="-78"/>
              </a:rPr>
              <a:t>تیتر عنوان را وارد نمایید</a:t>
            </a:r>
          </a:p>
          <a:p>
            <a:pPr algn="ctr"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latin typeface="Kalameh" pitchFamily="2" charset="-78"/>
                <a:cs typeface="B Nazanin" panose="00000400000000000000" pitchFamily="2" charset="-78"/>
              </a:rPr>
              <a:t> </a:t>
            </a:r>
            <a:r>
              <a:rPr lang="fa-IR" sz="12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a:t>
            </a:r>
            <a:endParaRPr lang="en-US" sz="1200" dirty="0"/>
          </a:p>
        </p:txBody>
      </p:sp>
      <p:sp>
        <p:nvSpPr>
          <p:cNvPr id="27" name="TextBox 26">
            <a:extLst>
              <a:ext uri="{FF2B5EF4-FFF2-40B4-BE49-F238E27FC236}">
                <a16:creationId xmlns:a16="http://schemas.microsoft.com/office/drawing/2014/main" id="{E281BDE5-CD4C-117D-AAB1-F13FDBD755E1}"/>
              </a:ext>
            </a:extLst>
          </p:cNvPr>
          <p:cNvSpPr txBox="1"/>
          <p:nvPr/>
        </p:nvSpPr>
        <p:spPr>
          <a:xfrm>
            <a:off x="5584783" y="3610314"/>
            <a:ext cx="2400205" cy="2054409"/>
          </a:xfrm>
          <a:prstGeom prst="rect">
            <a:avLst/>
          </a:prstGeom>
          <a:noFill/>
        </p:spPr>
        <p:txBody>
          <a:bodyPr wrap="square">
            <a:spAutoFit/>
          </a:bodyPr>
          <a:lstStyle/>
          <a:p>
            <a:pPr algn="ctr" rtl="1">
              <a:lnSpc>
                <a:spcPct val="150000"/>
              </a:lnSpc>
            </a:pPr>
            <a:r>
              <a:rPr lang="fa-IR" sz="1400" b="1" dirty="0">
                <a:latin typeface="Kalameh" pitchFamily="2" charset="-78"/>
                <a:cs typeface="B Titr" panose="00000700000000000000" pitchFamily="2" charset="-78"/>
              </a:rPr>
              <a:t>تیتر عنوان را وارد نمایید</a:t>
            </a:r>
          </a:p>
          <a:p>
            <a:pPr algn="ctr"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latin typeface="Kalameh" pitchFamily="2" charset="-78"/>
                <a:cs typeface="B Nazanin" panose="00000400000000000000" pitchFamily="2" charset="-78"/>
              </a:rPr>
              <a:t> </a:t>
            </a:r>
            <a:r>
              <a:rPr lang="fa-IR" sz="12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a:t>
            </a:r>
            <a:endParaRPr lang="en-US" sz="1200" dirty="0"/>
          </a:p>
        </p:txBody>
      </p:sp>
      <p:sp>
        <p:nvSpPr>
          <p:cNvPr id="28" name="TextBox 27">
            <a:extLst>
              <a:ext uri="{FF2B5EF4-FFF2-40B4-BE49-F238E27FC236}">
                <a16:creationId xmlns:a16="http://schemas.microsoft.com/office/drawing/2014/main" id="{13D41691-372C-3039-9A45-5EA39B6448B9}"/>
              </a:ext>
            </a:extLst>
          </p:cNvPr>
          <p:cNvSpPr txBox="1"/>
          <p:nvPr/>
        </p:nvSpPr>
        <p:spPr>
          <a:xfrm>
            <a:off x="8099288" y="3629151"/>
            <a:ext cx="2400205" cy="2054409"/>
          </a:xfrm>
          <a:prstGeom prst="rect">
            <a:avLst/>
          </a:prstGeom>
          <a:noFill/>
        </p:spPr>
        <p:txBody>
          <a:bodyPr wrap="square">
            <a:spAutoFit/>
          </a:bodyPr>
          <a:lstStyle/>
          <a:p>
            <a:pPr algn="ctr" rtl="1">
              <a:lnSpc>
                <a:spcPct val="150000"/>
              </a:lnSpc>
            </a:pPr>
            <a:r>
              <a:rPr lang="fa-IR" sz="1400" b="1" dirty="0">
                <a:latin typeface="Kalameh" pitchFamily="2" charset="-78"/>
                <a:cs typeface="B Titr" panose="00000700000000000000" pitchFamily="2" charset="-78"/>
              </a:rPr>
              <a:t>تیتر عنوان را وارد نمایید</a:t>
            </a:r>
          </a:p>
          <a:p>
            <a:pPr algn="ctr"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latin typeface="Kalameh" pitchFamily="2" charset="-78"/>
                <a:cs typeface="B Nazanin" panose="00000400000000000000" pitchFamily="2" charset="-78"/>
              </a:rPr>
              <a:t> </a:t>
            </a:r>
            <a:r>
              <a:rPr lang="fa-IR" sz="12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a:t>
            </a:r>
            <a:endParaRPr lang="en-US" sz="1200" dirty="0"/>
          </a:p>
        </p:txBody>
      </p:sp>
      <p:sp>
        <p:nvSpPr>
          <p:cNvPr id="29" name="Rectangle: Rounded Corners 28">
            <a:extLst>
              <a:ext uri="{FF2B5EF4-FFF2-40B4-BE49-F238E27FC236}">
                <a16:creationId xmlns:a16="http://schemas.microsoft.com/office/drawing/2014/main" id="{F5F2C0A1-8669-731A-3866-423B11170D3B}"/>
              </a:ext>
            </a:extLst>
          </p:cNvPr>
          <p:cNvSpPr/>
          <p:nvPr/>
        </p:nvSpPr>
        <p:spPr>
          <a:xfrm>
            <a:off x="8974318" y="318402"/>
            <a:ext cx="1970917" cy="596418"/>
          </a:xfrm>
          <a:prstGeom prst="roundRect">
            <a:avLst>
              <a:gd name="adj" fmla="val 50000"/>
            </a:avLst>
          </a:prstGeom>
          <a:solidFill>
            <a:srgbClr val="B2E3ED">
              <a:alpha val="6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1D1A1491-9253-BC9D-CA67-947FD6CCBAB6}"/>
              </a:ext>
            </a:extLst>
          </p:cNvPr>
          <p:cNvSpPr txBox="1"/>
          <p:nvPr/>
        </p:nvSpPr>
        <p:spPr>
          <a:xfrm>
            <a:off x="8487556" y="656254"/>
            <a:ext cx="2468644" cy="307777"/>
          </a:xfrm>
          <a:prstGeom prst="rect">
            <a:avLst/>
          </a:prstGeom>
          <a:noFill/>
          <a:ln>
            <a:noFill/>
          </a:ln>
        </p:spPr>
        <p:txBody>
          <a:bodyPr wrap="square" rtlCol="0">
            <a:spAutoFit/>
          </a:bodyPr>
          <a:lstStyle/>
          <a:p>
            <a:r>
              <a:rPr lang="fa-IR" sz="1400" dirty="0">
                <a:solidFill>
                  <a:schemeClr val="tx1">
                    <a:lumMod val="65000"/>
                    <a:lumOff val="35000"/>
                  </a:schemeClr>
                </a:solidFill>
                <a:cs typeface="B Titr" panose="00000700000000000000" pitchFamily="2" charset="-78"/>
              </a:rPr>
              <a:t>زیر عنـوان اصلــی را وارد کـنید</a:t>
            </a:r>
            <a:endParaRPr lang="en-US" sz="1400" dirty="0">
              <a:solidFill>
                <a:schemeClr val="tx1">
                  <a:lumMod val="65000"/>
                  <a:lumOff val="35000"/>
                </a:schemeClr>
              </a:solidFill>
              <a:cs typeface="B Titr" panose="00000700000000000000" pitchFamily="2" charset="-78"/>
            </a:endParaRPr>
          </a:p>
        </p:txBody>
      </p:sp>
      <p:sp>
        <p:nvSpPr>
          <p:cNvPr id="31" name="TextBox 30">
            <a:extLst>
              <a:ext uri="{FF2B5EF4-FFF2-40B4-BE49-F238E27FC236}">
                <a16:creationId xmlns:a16="http://schemas.microsoft.com/office/drawing/2014/main" id="{4D5BC63B-7A9E-E9DE-F49C-D714F1D8462E}"/>
              </a:ext>
            </a:extLst>
          </p:cNvPr>
          <p:cNvSpPr txBox="1"/>
          <p:nvPr/>
        </p:nvSpPr>
        <p:spPr>
          <a:xfrm>
            <a:off x="9231563" y="266726"/>
            <a:ext cx="1725503" cy="369332"/>
          </a:xfrm>
          <a:prstGeom prst="rect">
            <a:avLst/>
          </a:prstGeom>
          <a:noFill/>
        </p:spPr>
        <p:txBody>
          <a:bodyPr wrap="square" rtlCol="0">
            <a:spAutoFit/>
          </a:bodyPr>
          <a:lstStyle/>
          <a:p>
            <a:pPr algn="ctr" rtl="1"/>
            <a:r>
              <a:rPr lang="fa-IR" dirty="0">
                <a:cs typeface="B Titr" panose="00000700000000000000" pitchFamily="2" charset="-78"/>
              </a:rPr>
              <a:t>تیتر عنوان موضوع</a:t>
            </a:r>
            <a:endParaRPr lang="en-US" dirty="0">
              <a:cs typeface="B Titr" panose="00000700000000000000" pitchFamily="2" charset="-78"/>
            </a:endParaRPr>
          </a:p>
        </p:txBody>
      </p:sp>
      <p:pic>
        <p:nvPicPr>
          <p:cNvPr id="32" name="Picture Placeholder 11">
            <a:extLst>
              <a:ext uri="{FF2B5EF4-FFF2-40B4-BE49-F238E27FC236}">
                <a16:creationId xmlns:a16="http://schemas.microsoft.com/office/drawing/2014/main" id="{193DA5E1-1D78-5377-DD01-6E858DE46EFA}"/>
              </a:ext>
            </a:extLst>
          </p:cNvPr>
          <p:cNvPicPr>
            <a:picLocks noChangeAspect="1"/>
          </p:cNvPicPr>
          <p:nvPr/>
        </p:nvPicPr>
        <p:blipFill>
          <a:blip r:embed="rId10">
            <a:duotone>
              <a:schemeClr val="bg2">
                <a:shade val="45000"/>
                <a:satMod val="135000"/>
              </a:schemeClr>
              <a:prstClr val="white"/>
            </a:duotone>
            <a:extLst>
              <a:ext uri="{28A0092B-C50C-407E-A947-70E740481C1C}">
                <a14:useLocalDpi xmlns:a14="http://schemas.microsoft.com/office/drawing/2010/main" val="0"/>
              </a:ext>
            </a:extLst>
          </a:blip>
          <a:srcRect l="42" r="42"/>
          <a:stretch>
            <a:fillRect/>
          </a:stretch>
        </p:blipFill>
        <p:spPr>
          <a:xfrm>
            <a:off x="1066653" y="1655690"/>
            <a:ext cx="1798388" cy="1802683"/>
          </a:xfrm>
          <a:prstGeom prst="roundRect">
            <a:avLst>
              <a:gd name="adj" fmla="val 9482"/>
            </a:avLst>
          </a:prstGeom>
          <a:effectLst>
            <a:outerShdw blurRad="63500" sx="99000" sy="99000" algn="ctr" rotWithShape="0">
              <a:prstClr val="black">
                <a:alpha val="40000"/>
              </a:prstClr>
            </a:outerShdw>
          </a:effectLst>
        </p:spPr>
      </p:pic>
      <p:pic>
        <p:nvPicPr>
          <p:cNvPr id="44" name="Picture Placeholder 11">
            <a:extLst>
              <a:ext uri="{FF2B5EF4-FFF2-40B4-BE49-F238E27FC236}">
                <a16:creationId xmlns:a16="http://schemas.microsoft.com/office/drawing/2014/main" id="{D206C48E-11BF-3804-AEAF-4187FC66C687}"/>
              </a:ext>
            </a:extLst>
          </p:cNvPr>
          <p:cNvPicPr>
            <a:picLocks noChangeAspect="1"/>
          </p:cNvPicPr>
          <p:nvPr/>
        </p:nvPicPr>
        <p:blipFill>
          <a:blip r:embed="rId10">
            <a:duotone>
              <a:schemeClr val="bg2">
                <a:shade val="45000"/>
                <a:satMod val="135000"/>
              </a:schemeClr>
              <a:prstClr val="white"/>
            </a:duotone>
            <a:extLst>
              <a:ext uri="{28A0092B-C50C-407E-A947-70E740481C1C}">
                <a14:useLocalDpi xmlns:a14="http://schemas.microsoft.com/office/drawing/2010/main" val="0"/>
              </a:ext>
            </a:extLst>
          </a:blip>
          <a:srcRect l="42" r="42"/>
          <a:stretch>
            <a:fillRect/>
          </a:stretch>
        </p:blipFill>
        <p:spPr>
          <a:xfrm>
            <a:off x="3447808" y="1655690"/>
            <a:ext cx="1798388" cy="1802683"/>
          </a:xfrm>
          <a:prstGeom prst="roundRect">
            <a:avLst>
              <a:gd name="adj" fmla="val 9482"/>
            </a:avLst>
          </a:prstGeom>
          <a:effectLst>
            <a:outerShdw blurRad="63500" sx="99000" sy="99000" algn="ctr" rotWithShape="0">
              <a:prstClr val="black">
                <a:alpha val="40000"/>
              </a:prstClr>
            </a:outerShdw>
          </a:effectLst>
        </p:spPr>
      </p:pic>
      <p:pic>
        <p:nvPicPr>
          <p:cNvPr id="46" name="Picture Placeholder 11">
            <a:extLst>
              <a:ext uri="{FF2B5EF4-FFF2-40B4-BE49-F238E27FC236}">
                <a16:creationId xmlns:a16="http://schemas.microsoft.com/office/drawing/2014/main" id="{ECA25037-A722-D23E-D5EE-E0D09DC26742}"/>
              </a:ext>
            </a:extLst>
          </p:cNvPr>
          <p:cNvPicPr>
            <a:picLocks noChangeAspect="1"/>
          </p:cNvPicPr>
          <p:nvPr/>
        </p:nvPicPr>
        <p:blipFill>
          <a:blip r:embed="rId10">
            <a:duotone>
              <a:schemeClr val="bg2">
                <a:shade val="45000"/>
                <a:satMod val="135000"/>
              </a:schemeClr>
              <a:prstClr val="white"/>
            </a:duotone>
            <a:extLst>
              <a:ext uri="{28A0092B-C50C-407E-A947-70E740481C1C}">
                <a14:useLocalDpi xmlns:a14="http://schemas.microsoft.com/office/drawing/2010/main" val="0"/>
              </a:ext>
            </a:extLst>
          </a:blip>
          <a:srcRect l="42" r="42"/>
          <a:stretch>
            <a:fillRect/>
          </a:stretch>
        </p:blipFill>
        <p:spPr>
          <a:xfrm>
            <a:off x="6025403" y="1655690"/>
            <a:ext cx="1798388" cy="1802683"/>
          </a:xfrm>
          <a:prstGeom prst="roundRect">
            <a:avLst>
              <a:gd name="adj" fmla="val 9482"/>
            </a:avLst>
          </a:prstGeom>
          <a:effectLst>
            <a:outerShdw blurRad="63500" sx="99000" sy="99000" algn="ctr" rotWithShape="0">
              <a:prstClr val="black">
                <a:alpha val="40000"/>
              </a:prstClr>
            </a:outerShdw>
          </a:effectLst>
        </p:spPr>
      </p:pic>
      <p:pic>
        <p:nvPicPr>
          <p:cNvPr id="47" name="Picture Placeholder 11">
            <a:extLst>
              <a:ext uri="{FF2B5EF4-FFF2-40B4-BE49-F238E27FC236}">
                <a16:creationId xmlns:a16="http://schemas.microsoft.com/office/drawing/2014/main" id="{C8995CF8-4630-8858-7F11-B1D3D95475F8}"/>
              </a:ext>
            </a:extLst>
          </p:cNvPr>
          <p:cNvPicPr>
            <a:picLocks noChangeAspect="1"/>
          </p:cNvPicPr>
          <p:nvPr/>
        </p:nvPicPr>
        <p:blipFill>
          <a:blip r:embed="rId10">
            <a:duotone>
              <a:schemeClr val="bg2">
                <a:shade val="45000"/>
                <a:satMod val="135000"/>
              </a:schemeClr>
              <a:prstClr val="white"/>
            </a:duotone>
            <a:extLst>
              <a:ext uri="{28A0092B-C50C-407E-A947-70E740481C1C}">
                <a14:useLocalDpi xmlns:a14="http://schemas.microsoft.com/office/drawing/2010/main" val="0"/>
              </a:ext>
            </a:extLst>
          </a:blip>
          <a:srcRect l="42" r="42"/>
          <a:stretch>
            <a:fillRect/>
          </a:stretch>
        </p:blipFill>
        <p:spPr>
          <a:xfrm>
            <a:off x="8406558" y="1655690"/>
            <a:ext cx="1798388" cy="1802683"/>
          </a:xfrm>
          <a:prstGeom prst="roundRect">
            <a:avLst>
              <a:gd name="adj" fmla="val 9482"/>
            </a:avLst>
          </a:prstGeom>
          <a:effectLst>
            <a:outerShdw blurRad="63500" sx="99000" sy="99000" algn="ctr" rotWithShape="0">
              <a:prstClr val="black">
                <a:alpha val="40000"/>
              </a:prstClr>
            </a:outerShdw>
          </a:effectLst>
        </p:spPr>
      </p:pic>
    </p:spTree>
    <p:extLst>
      <p:ext uri="{BB962C8B-B14F-4D97-AF65-F5344CB8AC3E}">
        <p14:creationId xmlns:p14="http://schemas.microsoft.com/office/powerpoint/2010/main" val="2023083927"/>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randombar(horizontal)">
                                      <p:cBhvr>
                                        <p:cTn id="7" dur="500"/>
                                        <p:tgtEl>
                                          <p:spTgt spid="31"/>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randombar(horizontal)">
                                      <p:cBhvr>
                                        <p:cTn id="10" dur="500"/>
                                        <p:tgtEl>
                                          <p:spTgt spid="30"/>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fade">
                                      <p:cBhvr>
                                        <p:cTn id="15" dur="1000"/>
                                        <p:tgtEl>
                                          <p:spTgt spid="47"/>
                                        </p:tgtEl>
                                      </p:cBhvr>
                                    </p:animEffect>
                                    <p:anim calcmode="lin" valueType="num">
                                      <p:cBhvr>
                                        <p:cTn id="16" dur="1000" fill="hold"/>
                                        <p:tgtEl>
                                          <p:spTgt spid="47"/>
                                        </p:tgtEl>
                                        <p:attrNameLst>
                                          <p:attrName>ppt_x</p:attrName>
                                        </p:attrNameLst>
                                      </p:cBhvr>
                                      <p:tavLst>
                                        <p:tav tm="0">
                                          <p:val>
                                            <p:strVal val="#ppt_x"/>
                                          </p:val>
                                        </p:tav>
                                        <p:tav tm="100000">
                                          <p:val>
                                            <p:strVal val="#ppt_x"/>
                                          </p:val>
                                        </p:tav>
                                      </p:tavLst>
                                    </p:anim>
                                    <p:anim calcmode="lin" valueType="num">
                                      <p:cBhvr>
                                        <p:cTn id="17"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fade">
                                      <p:cBhvr>
                                        <p:cTn id="22" dur="1000"/>
                                        <p:tgtEl>
                                          <p:spTgt spid="46"/>
                                        </p:tgtEl>
                                      </p:cBhvr>
                                    </p:animEffect>
                                    <p:anim calcmode="lin" valueType="num">
                                      <p:cBhvr>
                                        <p:cTn id="23" dur="1000" fill="hold"/>
                                        <p:tgtEl>
                                          <p:spTgt spid="46"/>
                                        </p:tgtEl>
                                        <p:attrNameLst>
                                          <p:attrName>ppt_x</p:attrName>
                                        </p:attrNameLst>
                                      </p:cBhvr>
                                      <p:tavLst>
                                        <p:tav tm="0">
                                          <p:val>
                                            <p:strVal val="#ppt_x"/>
                                          </p:val>
                                        </p:tav>
                                        <p:tav tm="100000">
                                          <p:val>
                                            <p:strVal val="#ppt_x"/>
                                          </p:val>
                                        </p:tav>
                                      </p:tavLst>
                                    </p:anim>
                                    <p:anim calcmode="lin" valueType="num">
                                      <p:cBhvr>
                                        <p:cTn id="24"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44"/>
                                        </p:tgtEl>
                                        <p:attrNameLst>
                                          <p:attrName>style.visibility</p:attrName>
                                        </p:attrNameLst>
                                      </p:cBhvr>
                                      <p:to>
                                        <p:strVal val="visible"/>
                                      </p:to>
                                    </p:set>
                                    <p:animEffect transition="in" filter="fade">
                                      <p:cBhvr>
                                        <p:cTn id="29" dur="1000"/>
                                        <p:tgtEl>
                                          <p:spTgt spid="44"/>
                                        </p:tgtEl>
                                      </p:cBhvr>
                                    </p:animEffect>
                                    <p:anim calcmode="lin" valueType="num">
                                      <p:cBhvr>
                                        <p:cTn id="30" dur="1000" fill="hold"/>
                                        <p:tgtEl>
                                          <p:spTgt spid="44"/>
                                        </p:tgtEl>
                                        <p:attrNameLst>
                                          <p:attrName>ppt_x</p:attrName>
                                        </p:attrNameLst>
                                      </p:cBhvr>
                                      <p:tavLst>
                                        <p:tav tm="0">
                                          <p:val>
                                            <p:strVal val="#ppt_x"/>
                                          </p:val>
                                        </p:tav>
                                        <p:tav tm="100000">
                                          <p:val>
                                            <p:strVal val="#ppt_x"/>
                                          </p:val>
                                        </p:tav>
                                      </p:tavLst>
                                    </p:anim>
                                    <p:anim calcmode="lin" valueType="num">
                                      <p:cBhvr>
                                        <p:cTn id="31"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1000"/>
                                        <p:tgtEl>
                                          <p:spTgt spid="32"/>
                                        </p:tgtEl>
                                      </p:cBhvr>
                                    </p:animEffect>
                                    <p:anim calcmode="lin" valueType="num">
                                      <p:cBhvr>
                                        <p:cTn id="37" dur="1000" fill="hold"/>
                                        <p:tgtEl>
                                          <p:spTgt spid="32"/>
                                        </p:tgtEl>
                                        <p:attrNameLst>
                                          <p:attrName>ppt_x</p:attrName>
                                        </p:attrNameLst>
                                      </p:cBhvr>
                                      <p:tavLst>
                                        <p:tav tm="0">
                                          <p:val>
                                            <p:strVal val="#ppt_x"/>
                                          </p:val>
                                        </p:tav>
                                        <p:tav tm="100000">
                                          <p:val>
                                            <p:strVal val="#ppt_x"/>
                                          </p:val>
                                        </p:tav>
                                      </p:tavLst>
                                    </p:anim>
                                    <p:anim calcmode="lin" valueType="num">
                                      <p:cBhvr>
                                        <p:cTn id="38"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1000"/>
                                        <p:tgtEl>
                                          <p:spTgt spid="10"/>
                                        </p:tgtEl>
                                      </p:cBhvr>
                                    </p:animEffect>
                                    <p:anim calcmode="lin" valueType="num">
                                      <p:cBhvr>
                                        <p:cTn id="44" dur="1000" fill="hold"/>
                                        <p:tgtEl>
                                          <p:spTgt spid="10"/>
                                        </p:tgtEl>
                                        <p:attrNameLst>
                                          <p:attrName>ppt_x</p:attrName>
                                        </p:attrNameLst>
                                      </p:cBhvr>
                                      <p:tavLst>
                                        <p:tav tm="0">
                                          <p:val>
                                            <p:strVal val="#ppt_x"/>
                                          </p:val>
                                        </p:tav>
                                        <p:tav tm="100000">
                                          <p:val>
                                            <p:strVal val="#ppt_x"/>
                                          </p:val>
                                        </p:tav>
                                      </p:tavLst>
                                    </p:anim>
                                    <p:anim calcmode="lin" valueType="num">
                                      <p:cBhvr>
                                        <p:cTn id="45"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fade">
                                      <p:cBhvr>
                                        <p:cTn id="50" dur="1000"/>
                                        <p:tgtEl>
                                          <p:spTgt spid="26"/>
                                        </p:tgtEl>
                                      </p:cBhvr>
                                    </p:animEffect>
                                    <p:anim calcmode="lin" valueType="num">
                                      <p:cBhvr>
                                        <p:cTn id="51" dur="1000" fill="hold"/>
                                        <p:tgtEl>
                                          <p:spTgt spid="26"/>
                                        </p:tgtEl>
                                        <p:attrNameLst>
                                          <p:attrName>ppt_x</p:attrName>
                                        </p:attrNameLst>
                                      </p:cBhvr>
                                      <p:tavLst>
                                        <p:tav tm="0">
                                          <p:val>
                                            <p:strVal val="#ppt_x"/>
                                          </p:val>
                                        </p:tav>
                                        <p:tav tm="100000">
                                          <p:val>
                                            <p:strVal val="#ppt_x"/>
                                          </p:val>
                                        </p:tav>
                                      </p:tavLst>
                                    </p:anim>
                                    <p:anim calcmode="lin" valueType="num">
                                      <p:cBhvr>
                                        <p:cTn id="52"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grpId="0" nodeType="clickEffect">
                                  <p:stCondLst>
                                    <p:cond delay="0"/>
                                  </p:stCondLst>
                                  <p:childTnLst>
                                    <p:set>
                                      <p:cBhvr>
                                        <p:cTn id="56" dur="1" fill="hold">
                                          <p:stCondLst>
                                            <p:cond delay="0"/>
                                          </p:stCondLst>
                                        </p:cTn>
                                        <p:tgtEl>
                                          <p:spTgt spid="27"/>
                                        </p:tgtEl>
                                        <p:attrNameLst>
                                          <p:attrName>style.visibility</p:attrName>
                                        </p:attrNameLst>
                                      </p:cBhvr>
                                      <p:to>
                                        <p:strVal val="visible"/>
                                      </p:to>
                                    </p:set>
                                    <p:animEffect transition="in" filter="fade">
                                      <p:cBhvr>
                                        <p:cTn id="57" dur="1000"/>
                                        <p:tgtEl>
                                          <p:spTgt spid="27"/>
                                        </p:tgtEl>
                                      </p:cBhvr>
                                    </p:animEffect>
                                    <p:anim calcmode="lin" valueType="num">
                                      <p:cBhvr>
                                        <p:cTn id="58" dur="1000" fill="hold"/>
                                        <p:tgtEl>
                                          <p:spTgt spid="27"/>
                                        </p:tgtEl>
                                        <p:attrNameLst>
                                          <p:attrName>ppt_x</p:attrName>
                                        </p:attrNameLst>
                                      </p:cBhvr>
                                      <p:tavLst>
                                        <p:tav tm="0">
                                          <p:val>
                                            <p:strVal val="#ppt_x"/>
                                          </p:val>
                                        </p:tav>
                                        <p:tav tm="100000">
                                          <p:val>
                                            <p:strVal val="#ppt_x"/>
                                          </p:val>
                                        </p:tav>
                                      </p:tavLst>
                                    </p:anim>
                                    <p:anim calcmode="lin" valueType="num">
                                      <p:cBhvr>
                                        <p:cTn id="59"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grpId="0" nodeType="clickEffect">
                                  <p:stCondLst>
                                    <p:cond delay="0"/>
                                  </p:stCondLst>
                                  <p:childTnLst>
                                    <p:set>
                                      <p:cBhvr>
                                        <p:cTn id="63" dur="1" fill="hold">
                                          <p:stCondLst>
                                            <p:cond delay="0"/>
                                          </p:stCondLst>
                                        </p:cTn>
                                        <p:tgtEl>
                                          <p:spTgt spid="28"/>
                                        </p:tgtEl>
                                        <p:attrNameLst>
                                          <p:attrName>style.visibility</p:attrName>
                                        </p:attrNameLst>
                                      </p:cBhvr>
                                      <p:to>
                                        <p:strVal val="visible"/>
                                      </p:to>
                                    </p:set>
                                    <p:animEffect transition="in" filter="fade">
                                      <p:cBhvr>
                                        <p:cTn id="64" dur="1000"/>
                                        <p:tgtEl>
                                          <p:spTgt spid="28"/>
                                        </p:tgtEl>
                                      </p:cBhvr>
                                    </p:animEffect>
                                    <p:anim calcmode="lin" valueType="num">
                                      <p:cBhvr>
                                        <p:cTn id="65" dur="1000" fill="hold"/>
                                        <p:tgtEl>
                                          <p:spTgt spid="28"/>
                                        </p:tgtEl>
                                        <p:attrNameLst>
                                          <p:attrName>ppt_x</p:attrName>
                                        </p:attrNameLst>
                                      </p:cBhvr>
                                      <p:tavLst>
                                        <p:tav tm="0">
                                          <p:val>
                                            <p:strVal val="#ppt_x"/>
                                          </p:val>
                                        </p:tav>
                                        <p:tav tm="100000">
                                          <p:val>
                                            <p:strVal val="#ppt_x"/>
                                          </p:val>
                                        </p:tav>
                                      </p:tavLst>
                                    </p:anim>
                                    <p:anim calcmode="lin" valueType="num">
                                      <p:cBhvr>
                                        <p:cTn id="66"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6" grpId="0"/>
      <p:bldP spid="27" grpId="0"/>
      <p:bldP spid="28" grpId="0"/>
      <p:bldP spid="30" grpId="0"/>
      <p:bldP spid="31"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370</TotalTime>
  <Words>4445</Words>
  <Application>Microsoft Office PowerPoint</Application>
  <PresentationFormat>Widescreen</PresentationFormat>
  <Paragraphs>334</Paragraphs>
  <Slides>22</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Calibri</vt:lpstr>
      <vt:lpstr>Fira Sans Extra Condensed Medium</vt:lpstr>
      <vt:lpstr>Kalameh</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mt</dc:creator>
  <cp:lastModifiedBy>mt</cp:lastModifiedBy>
  <cp:revision>52</cp:revision>
  <dcterms:created xsi:type="dcterms:W3CDTF">2023-03-09T05:46:38Z</dcterms:created>
  <dcterms:modified xsi:type="dcterms:W3CDTF">2023-03-10T06:11:25Z</dcterms:modified>
</cp:coreProperties>
</file>