
<file path=[Content_Types].xml><?xml version="1.0" encoding="utf-8"?>
<Types xmlns="http://schemas.openxmlformats.org/package/2006/content-types">
  <Default Extension="jpeg" ContentType="image/jpeg"/>
  <Default Extension="jpg" ContentType="image/pn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0" r:id="rId4"/>
    <p:sldId id="261" r:id="rId5"/>
    <p:sldId id="267" r:id="rId6"/>
    <p:sldId id="272" r:id="rId7"/>
    <p:sldId id="273" r:id="rId8"/>
    <p:sldId id="262" r:id="rId9"/>
    <p:sldId id="268" r:id="rId10"/>
    <p:sldId id="274" r:id="rId11"/>
    <p:sldId id="275" r:id="rId12"/>
    <p:sldId id="286" r:id="rId13"/>
    <p:sldId id="263" r:id="rId14"/>
    <p:sldId id="277" r:id="rId15"/>
    <p:sldId id="284" r:id="rId16"/>
    <p:sldId id="269" r:id="rId17"/>
    <p:sldId id="264" r:id="rId18"/>
    <p:sldId id="270" r:id="rId19"/>
    <p:sldId id="278" r:id="rId20"/>
    <p:sldId id="276" r:id="rId21"/>
    <p:sldId id="265" r:id="rId22"/>
    <p:sldId id="271" r:id="rId23"/>
    <p:sldId id="285" r:id="rId24"/>
    <p:sldId id="280" r:id="rId25"/>
    <p:sldId id="281" r:id="rId26"/>
    <p:sldId id="266" r:id="rId27"/>
    <p:sldId id="256" r:id="rId28"/>
    <p:sldId id="282" r:id="rId29"/>
    <p:sldId id="283" r:id="rId30"/>
    <p:sldId id="25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6A0"/>
    <a:srgbClr val="F46036"/>
    <a:srgbClr val="DEF6CA"/>
    <a:srgbClr val="EFEEF1"/>
    <a:srgbClr val="F5F5F6"/>
    <a:srgbClr val="F6F6F7"/>
    <a:srgbClr val="F3F3F5"/>
    <a:srgbClr val="DFF8E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9" d="100"/>
          <a:sy n="109" d="100"/>
        </p:scale>
        <p:origin x="108"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86E61BA0-13F9-63DB-A496-396F4D865D62}"/>
              </a:ext>
            </a:extLst>
          </p:cNvPr>
          <p:cNvSpPr/>
          <p:nvPr userDrawn="1"/>
        </p:nvSpPr>
        <p:spPr>
          <a:xfrm>
            <a:off x="402771" y="1148442"/>
            <a:ext cx="11386457" cy="4561115"/>
          </a:xfrm>
          <a:prstGeom prst="roundRect">
            <a:avLst>
              <a:gd name="adj" fmla="val 50000"/>
            </a:avLst>
          </a:prstGeom>
          <a:solidFill>
            <a:schemeClr val="bg1"/>
          </a:solidFill>
          <a:ln>
            <a:noFill/>
          </a:ln>
          <a:effectLst>
            <a:outerShdw blurRad="635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41592653-D38D-BE57-EB56-944B0C054C61}"/>
              </a:ext>
            </a:extLst>
          </p:cNvPr>
          <p:cNvSpPr/>
          <p:nvPr userDrawn="1"/>
        </p:nvSpPr>
        <p:spPr>
          <a:xfrm>
            <a:off x="598714" y="1335944"/>
            <a:ext cx="10994571" cy="4186110"/>
          </a:xfrm>
          <a:prstGeom prst="roundRect">
            <a:avLst>
              <a:gd name="adj" fmla="val 50000"/>
            </a:avLst>
          </a:prstGeom>
          <a:solidFill>
            <a:srgbClr val="0046A0"/>
          </a:solidFill>
          <a:ln>
            <a:noFill/>
          </a:ln>
          <a:effectLst>
            <a:outerShdw blurRad="635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9756B701-5A7C-70DD-F983-43C5FC0A9728}"/>
              </a:ext>
            </a:extLst>
          </p:cNvPr>
          <p:cNvSpPr/>
          <p:nvPr userDrawn="1"/>
        </p:nvSpPr>
        <p:spPr>
          <a:xfrm>
            <a:off x="827314" y="1532815"/>
            <a:ext cx="10559143" cy="3792367"/>
          </a:xfrm>
          <a:prstGeom prst="roundRect">
            <a:avLst>
              <a:gd name="adj" fmla="val 50000"/>
            </a:avLst>
          </a:prstGeom>
          <a:noFill/>
          <a:ln w="19050">
            <a:solidFill>
              <a:schemeClr val="bg1"/>
            </a:solidFill>
            <a:prstDash val="sysDot"/>
          </a:ln>
          <a:effectLst>
            <a:outerShdw blurRad="635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55074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0" name="Rectangle: Rounded Corners 29">
            <a:extLst>
              <a:ext uri="{FF2B5EF4-FFF2-40B4-BE49-F238E27FC236}">
                <a16:creationId xmlns:a16="http://schemas.microsoft.com/office/drawing/2014/main" id="{3C7AE702-FCD8-80E8-9F96-8722C1A9EC8D}"/>
              </a:ext>
            </a:extLst>
          </p:cNvPr>
          <p:cNvSpPr/>
          <p:nvPr userDrawn="1"/>
        </p:nvSpPr>
        <p:spPr>
          <a:xfrm>
            <a:off x="79248" y="44575"/>
            <a:ext cx="12033503" cy="6768846"/>
          </a:xfrm>
          <a:prstGeom prst="roundRect">
            <a:avLst>
              <a:gd name="adj" fmla="val 6178"/>
            </a:avLst>
          </a:prstGeom>
          <a:noFill/>
          <a:ln w="19050">
            <a:solidFill>
              <a:srgbClr val="0046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01254C9D-5EEB-525F-514F-C59100450C0B}"/>
              </a:ext>
            </a:extLst>
          </p:cNvPr>
          <p:cNvGrpSpPr/>
          <p:nvPr userDrawn="1"/>
        </p:nvGrpSpPr>
        <p:grpSpPr>
          <a:xfrm>
            <a:off x="0" y="-5363"/>
            <a:ext cx="2328997" cy="6863363"/>
            <a:chOff x="0" y="-5363"/>
            <a:chExt cx="2328997" cy="6863363"/>
          </a:xfrm>
        </p:grpSpPr>
        <p:sp>
          <p:nvSpPr>
            <p:cNvPr id="35" name="Google Shape;683;p15">
              <a:extLst>
                <a:ext uri="{FF2B5EF4-FFF2-40B4-BE49-F238E27FC236}">
                  <a16:creationId xmlns:a16="http://schemas.microsoft.com/office/drawing/2014/main" id="{921A8CC1-B8EA-A269-56F5-6092858CDA5A}"/>
                </a:ext>
              </a:extLst>
            </p:cNvPr>
            <p:cNvSpPr/>
            <p:nvPr userDrawn="1"/>
          </p:nvSpPr>
          <p:spPr>
            <a:xfrm rot="5400000">
              <a:off x="-1840462" y="2688539"/>
              <a:ext cx="6863362" cy="1475557"/>
            </a:xfrm>
            <a:custGeom>
              <a:avLst/>
              <a:gdLst/>
              <a:ahLst/>
              <a:cxnLst/>
              <a:rect l="l" t="t" r="r" b="b"/>
              <a:pathLst>
                <a:path w="180008" h="38953" extrusionOk="0">
                  <a:moveTo>
                    <a:pt x="38953" y="0"/>
                  </a:moveTo>
                  <a:cubicBezTo>
                    <a:pt x="38383" y="0"/>
                    <a:pt x="37782" y="443"/>
                    <a:pt x="37623" y="1014"/>
                  </a:cubicBezTo>
                  <a:lnTo>
                    <a:pt x="36800" y="4117"/>
                  </a:lnTo>
                  <a:cubicBezTo>
                    <a:pt x="36641" y="4687"/>
                    <a:pt x="36040" y="5194"/>
                    <a:pt x="35438" y="5194"/>
                  </a:cubicBezTo>
                  <a:lnTo>
                    <a:pt x="1109" y="5194"/>
                  </a:lnTo>
                  <a:cubicBezTo>
                    <a:pt x="539" y="5194"/>
                    <a:pt x="0" y="5606"/>
                    <a:pt x="0" y="6207"/>
                  </a:cubicBezTo>
                  <a:lnTo>
                    <a:pt x="0" y="37844"/>
                  </a:lnTo>
                  <a:cubicBezTo>
                    <a:pt x="0" y="38446"/>
                    <a:pt x="539" y="38953"/>
                    <a:pt x="1109" y="38953"/>
                  </a:cubicBezTo>
                  <a:lnTo>
                    <a:pt x="178962" y="38953"/>
                  </a:lnTo>
                  <a:cubicBezTo>
                    <a:pt x="179564" y="38953"/>
                    <a:pt x="180007" y="38446"/>
                    <a:pt x="180007" y="37844"/>
                  </a:cubicBezTo>
                  <a:lnTo>
                    <a:pt x="180007" y="6207"/>
                  </a:lnTo>
                  <a:cubicBezTo>
                    <a:pt x="180007" y="5606"/>
                    <a:pt x="179564" y="5194"/>
                    <a:pt x="178962" y="5194"/>
                  </a:cubicBezTo>
                  <a:lnTo>
                    <a:pt x="68247" y="5194"/>
                  </a:lnTo>
                  <a:cubicBezTo>
                    <a:pt x="67677" y="5194"/>
                    <a:pt x="67075" y="4687"/>
                    <a:pt x="66917" y="4117"/>
                  </a:cubicBezTo>
                  <a:lnTo>
                    <a:pt x="66094" y="1014"/>
                  </a:lnTo>
                  <a:cubicBezTo>
                    <a:pt x="65935" y="475"/>
                    <a:pt x="65334" y="0"/>
                    <a:pt x="64732" y="0"/>
                  </a:cubicBezTo>
                  <a:close/>
                </a:path>
              </a:pathLst>
            </a:custGeom>
            <a:solidFill>
              <a:srgbClr val="0046A0"/>
            </a:solidFill>
            <a:ln>
              <a:noFill/>
            </a:ln>
          </p:spPr>
          <p:txBody>
            <a:bodyPr spcFirstLastPara="1" wrap="square" lIns="121900" tIns="121900" rIns="121900" bIns="121900" anchor="ctr" anchorCtr="0">
              <a:noAutofit/>
            </a:bodyPr>
            <a:lstStyle/>
            <a:p>
              <a:endParaRPr sz="2400" dirty="0"/>
            </a:p>
          </p:txBody>
        </p:sp>
        <p:sp>
          <p:nvSpPr>
            <p:cNvPr id="36" name="Rectangle 35">
              <a:extLst>
                <a:ext uri="{FF2B5EF4-FFF2-40B4-BE49-F238E27FC236}">
                  <a16:creationId xmlns:a16="http://schemas.microsoft.com/office/drawing/2014/main" id="{459720C3-E73A-66D0-EC50-5D399505B653}"/>
                </a:ext>
              </a:extLst>
            </p:cNvPr>
            <p:cNvSpPr/>
            <p:nvPr userDrawn="1"/>
          </p:nvSpPr>
          <p:spPr>
            <a:xfrm>
              <a:off x="0" y="0"/>
              <a:ext cx="1609344" cy="6858000"/>
            </a:xfrm>
            <a:prstGeom prst="rect">
              <a:avLst/>
            </a:prstGeom>
            <a:solidFill>
              <a:srgbClr val="0046A0"/>
            </a:solidFill>
            <a:ln>
              <a:solidFill>
                <a:srgbClr val="004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42964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0" name="Rectangle: Rounded Corners 29">
            <a:extLst>
              <a:ext uri="{FF2B5EF4-FFF2-40B4-BE49-F238E27FC236}">
                <a16:creationId xmlns:a16="http://schemas.microsoft.com/office/drawing/2014/main" id="{3C7AE702-FCD8-80E8-9F96-8722C1A9EC8D}"/>
              </a:ext>
            </a:extLst>
          </p:cNvPr>
          <p:cNvSpPr/>
          <p:nvPr userDrawn="1"/>
        </p:nvSpPr>
        <p:spPr>
          <a:xfrm flipH="1">
            <a:off x="79249" y="44577"/>
            <a:ext cx="12033503" cy="6768846"/>
          </a:xfrm>
          <a:prstGeom prst="roundRect">
            <a:avLst>
              <a:gd name="adj" fmla="val 6178"/>
            </a:avLst>
          </a:prstGeom>
          <a:noFill/>
          <a:ln w="19050">
            <a:solidFill>
              <a:srgbClr val="0046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B6645ACC-0DBF-7819-4977-7ACBDB4F2D9A}"/>
              </a:ext>
            </a:extLst>
          </p:cNvPr>
          <p:cNvGrpSpPr/>
          <p:nvPr userDrawn="1"/>
        </p:nvGrpSpPr>
        <p:grpSpPr>
          <a:xfrm flipH="1">
            <a:off x="9863003" y="-5364"/>
            <a:ext cx="2328997" cy="6871833"/>
            <a:chOff x="0" y="-5364"/>
            <a:chExt cx="2328997" cy="6871833"/>
          </a:xfrm>
        </p:grpSpPr>
        <p:sp>
          <p:nvSpPr>
            <p:cNvPr id="5" name="Google Shape;683;p15">
              <a:extLst>
                <a:ext uri="{FF2B5EF4-FFF2-40B4-BE49-F238E27FC236}">
                  <a16:creationId xmlns:a16="http://schemas.microsoft.com/office/drawing/2014/main" id="{816CB10C-E03F-2C0E-A8DA-840394E4E2FE}"/>
                </a:ext>
              </a:extLst>
            </p:cNvPr>
            <p:cNvSpPr/>
            <p:nvPr userDrawn="1"/>
          </p:nvSpPr>
          <p:spPr>
            <a:xfrm rot="5400000">
              <a:off x="-1844698" y="2692774"/>
              <a:ext cx="6871833" cy="1475557"/>
            </a:xfrm>
            <a:custGeom>
              <a:avLst/>
              <a:gdLst/>
              <a:ahLst/>
              <a:cxnLst/>
              <a:rect l="l" t="t" r="r" b="b"/>
              <a:pathLst>
                <a:path w="180008" h="38953" extrusionOk="0">
                  <a:moveTo>
                    <a:pt x="38953" y="0"/>
                  </a:moveTo>
                  <a:cubicBezTo>
                    <a:pt x="38383" y="0"/>
                    <a:pt x="37782" y="443"/>
                    <a:pt x="37623" y="1014"/>
                  </a:cubicBezTo>
                  <a:lnTo>
                    <a:pt x="36800" y="4117"/>
                  </a:lnTo>
                  <a:cubicBezTo>
                    <a:pt x="36641" y="4687"/>
                    <a:pt x="36040" y="5194"/>
                    <a:pt x="35438" y="5194"/>
                  </a:cubicBezTo>
                  <a:lnTo>
                    <a:pt x="1109" y="5194"/>
                  </a:lnTo>
                  <a:cubicBezTo>
                    <a:pt x="539" y="5194"/>
                    <a:pt x="0" y="5606"/>
                    <a:pt x="0" y="6207"/>
                  </a:cubicBezTo>
                  <a:lnTo>
                    <a:pt x="0" y="37844"/>
                  </a:lnTo>
                  <a:cubicBezTo>
                    <a:pt x="0" y="38446"/>
                    <a:pt x="539" y="38953"/>
                    <a:pt x="1109" y="38953"/>
                  </a:cubicBezTo>
                  <a:lnTo>
                    <a:pt x="178962" y="38953"/>
                  </a:lnTo>
                  <a:cubicBezTo>
                    <a:pt x="179564" y="38953"/>
                    <a:pt x="180007" y="38446"/>
                    <a:pt x="180007" y="37844"/>
                  </a:cubicBezTo>
                  <a:lnTo>
                    <a:pt x="180007" y="6207"/>
                  </a:lnTo>
                  <a:cubicBezTo>
                    <a:pt x="180007" y="5606"/>
                    <a:pt x="179564" y="5194"/>
                    <a:pt x="178962" y="5194"/>
                  </a:cubicBezTo>
                  <a:lnTo>
                    <a:pt x="68247" y="5194"/>
                  </a:lnTo>
                  <a:cubicBezTo>
                    <a:pt x="67677" y="5194"/>
                    <a:pt x="67075" y="4687"/>
                    <a:pt x="66917" y="4117"/>
                  </a:cubicBezTo>
                  <a:lnTo>
                    <a:pt x="66094" y="1014"/>
                  </a:lnTo>
                  <a:cubicBezTo>
                    <a:pt x="65935" y="475"/>
                    <a:pt x="65334" y="0"/>
                    <a:pt x="64732" y="0"/>
                  </a:cubicBezTo>
                  <a:close/>
                </a:path>
              </a:pathLst>
            </a:custGeom>
            <a:solidFill>
              <a:srgbClr val="0046A0"/>
            </a:solidFill>
            <a:ln>
              <a:noFill/>
            </a:ln>
          </p:spPr>
          <p:txBody>
            <a:bodyPr spcFirstLastPara="1" wrap="square" lIns="121900" tIns="121900" rIns="121900" bIns="121900" anchor="ctr" anchorCtr="0">
              <a:noAutofit/>
            </a:bodyPr>
            <a:lstStyle/>
            <a:p>
              <a:endParaRPr sz="2400" dirty="0"/>
            </a:p>
          </p:txBody>
        </p:sp>
        <p:sp>
          <p:nvSpPr>
            <p:cNvPr id="6" name="Rectangle 5">
              <a:extLst>
                <a:ext uri="{FF2B5EF4-FFF2-40B4-BE49-F238E27FC236}">
                  <a16:creationId xmlns:a16="http://schemas.microsoft.com/office/drawing/2014/main" id="{C150D19A-3A2C-902C-DAF4-CB9DBDEBCCE8}"/>
                </a:ext>
              </a:extLst>
            </p:cNvPr>
            <p:cNvSpPr/>
            <p:nvPr userDrawn="1"/>
          </p:nvSpPr>
          <p:spPr>
            <a:xfrm>
              <a:off x="0" y="-1"/>
              <a:ext cx="1609344" cy="6866469"/>
            </a:xfrm>
            <a:prstGeom prst="rect">
              <a:avLst/>
            </a:prstGeom>
            <a:solidFill>
              <a:srgbClr val="0046A0"/>
            </a:solidFill>
            <a:ln>
              <a:solidFill>
                <a:srgbClr val="004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08503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0" name="Rectangle: Rounded Corners 29">
            <a:extLst>
              <a:ext uri="{FF2B5EF4-FFF2-40B4-BE49-F238E27FC236}">
                <a16:creationId xmlns:a16="http://schemas.microsoft.com/office/drawing/2014/main" id="{3C7AE702-FCD8-80E8-9F96-8722C1A9EC8D}"/>
              </a:ext>
            </a:extLst>
          </p:cNvPr>
          <p:cNvSpPr/>
          <p:nvPr userDrawn="1"/>
        </p:nvSpPr>
        <p:spPr>
          <a:xfrm flipH="1">
            <a:off x="79249" y="44577"/>
            <a:ext cx="12033503" cy="6768846"/>
          </a:xfrm>
          <a:prstGeom prst="roundRect">
            <a:avLst>
              <a:gd name="adj" fmla="val 6178"/>
            </a:avLst>
          </a:prstGeom>
          <a:solidFill>
            <a:srgbClr val="0046A0"/>
          </a:solidFill>
          <a:ln w="19050">
            <a:solidFill>
              <a:srgbClr val="0046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B6645ACC-0DBF-7819-4977-7ACBDB4F2D9A}"/>
              </a:ext>
            </a:extLst>
          </p:cNvPr>
          <p:cNvGrpSpPr/>
          <p:nvPr userDrawn="1"/>
        </p:nvGrpSpPr>
        <p:grpSpPr>
          <a:xfrm flipH="1">
            <a:off x="9151803" y="-5364"/>
            <a:ext cx="3040197" cy="6871833"/>
            <a:chOff x="0" y="-5364"/>
            <a:chExt cx="3040197" cy="6871833"/>
          </a:xfrm>
          <a:solidFill>
            <a:schemeClr val="bg1"/>
          </a:solidFill>
        </p:grpSpPr>
        <p:sp>
          <p:nvSpPr>
            <p:cNvPr id="5" name="Google Shape;683;p15">
              <a:extLst>
                <a:ext uri="{FF2B5EF4-FFF2-40B4-BE49-F238E27FC236}">
                  <a16:creationId xmlns:a16="http://schemas.microsoft.com/office/drawing/2014/main" id="{816CB10C-E03F-2C0E-A8DA-840394E4E2FE}"/>
                </a:ext>
              </a:extLst>
            </p:cNvPr>
            <p:cNvSpPr/>
            <p:nvPr userDrawn="1"/>
          </p:nvSpPr>
          <p:spPr>
            <a:xfrm rot="5400000">
              <a:off x="-1133498" y="2692774"/>
              <a:ext cx="6871833" cy="1475557"/>
            </a:xfrm>
            <a:custGeom>
              <a:avLst/>
              <a:gdLst/>
              <a:ahLst/>
              <a:cxnLst/>
              <a:rect l="l" t="t" r="r" b="b"/>
              <a:pathLst>
                <a:path w="180008" h="38953" extrusionOk="0">
                  <a:moveTo>
                    <a:pt x="38953" y="0"/>
                  </a:moveTo>
                  <a:cubicBezTo>
                    <a:pt x="38383" y="0"/>
                    <a:pt x="37782" y="443"/>
                    <a:pt x="37623" y="1014"/>
                  </a:cubicBezTo>
                  <a:lnTo>
                    <a:pt x="36800" y="4117"/>
                  </a:lnTo>
                  <a:cubicBezTo>
                    <a:pt x="36641" y="4687"/>
                    <a:pt x="36040" y="5194"/>
                    <a:pt x="35438" y="5194"/>
                  </a:cubicBezTo>
                  <a:lnTo>
                    <a:pt x="1109" y="5194"/>
                  </a:lnTo>
                  <a:cubicBezTo>
                    <a:pt x="539" y="5194"/>
                    <a:pt x="0" y="5606"/>
                    <a:pt x="0" y="6207"/>
                  </a:cubicBezTo>
                  <a:lnTo>
                    <a:pt x="0" y="37844"/>
                  </a:lnTo>
                  <a:cubicBezTo>
                    <a:pt x="0" y="38446"/>
                    <a:pt x="539" y="38953"/>
                    <a:pt x="1109" y="38953"/>
                  </a:cubicBezTo>
                  <a:lnTo>
                    <a:pt x="178962" y="38953"/>
                  </a:lnTo>
                  <a:cubicBezTo>
                    <a:pt x="179564" y="38953"/>
                    <a:pt x="180007" y="38446"/>
                    <a:pt x="180007" y="37844"/>
                  </a:cubicBezTo>
                  <a:lnTo>
                    <a:pt x="180007" y="6207"/>
                  </a:lnTo>
                  <a:cubicBezTo>
                    <a:pt x="180007" y="5606"/>
                    <a:pt x="179564" y="5194"/>
                    <a:pt x="178962" y="5194"/>
                  </a:cubicBezTo>
                  <a:lnTo>
                    <a:pt x="68247" y="5194"/>
                  </a:lnTo>
                  <a:cubicBezTo>
                    <a:pt x="67677" y="5194"/>
                    <a:pt x="67075" y="4687"/>
                    <a:pt x="66917" y="4117"/>
                  </a:cubicBezTo>
                  <a:lnTo>
                    <a:pt x="66094" y="1014"/>
                  </a:lnTo>
                  <a:cubicBezTo>
                    <a:pt x="65935" y="475"/>
                    <a:pt x="65334" y="0"/>
                    <a:pt x="64732" y="0"/>
                  </a:cubicBezTo>
                  <a:close/>
                </a:path>
              </a:pathLst>
            </a:custGeom>
            <a:grpFill/>
            <a:ln>
              <a:noFill/>
            </a:ln>
          </p:spPr>
          <p:txBody>
            <a:bodyPr spcFirstLastPara="1" wrap="square" lIns="121900" tIns="121900" rIns="121900" bIns="121900" anchor="ctr" anchorCtr="0">
              <a:noAutofit/>
            </a:bodyPr>
            <a:lstStyle/>
            <a:p>
              <a:endParaRPr sz="2400" dirty="0"/>
            </a:p>
          </p:txBody>
        </p:sp>
        <p:sp>
          <p:nvSpPr>
            <p:cNvPr id="6" name="Rectangle 5">
              <a:extLst>
                <a:ext uri="{FF2B5EF4-FFF2-40B4-BE49-F238E27FC236}">
                  <a16:creationId xmlns:a16="http://schemas.microsoft.com/office/drawing/2014/main" id="{C150D19A-3A2C-902C-DAF4-CB9DBDEBCCE8}"/>
                </a:ext>
              </a:extLst>
            </p:cNvPr>
            <p:cNvSpPr/>
            <p:nvPr userDrawn="1"/>
          </p:nvSpPr>
          <p:spPr>
            <a:xfrm>
              <a:off x="0" y="-1"/>
              <a:ext cx="1609344" cy="68664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74886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5919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C964E05-004E-65DE-F992-D36E98A367DE}"/>
              </a:ext>
            </a:extLst>
          </p:cNvPr>
          <p:cNvSpPr/>
          <p:nvPr userDrawn="1"/>
        </p:nvSpPr>
        <p:spPr>
          <a:xfrm>
            <a:off x="-9525" y="-1"/>
            <a:ext cx="12192000" cy="581315"/>
          </a:xfrm>
          <a:prstGeom prst="rect">
            <a:avLst/>
          </a:prstGeom>
          <a:solidFill>
            <a:srgbClr val="0046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292EEB23-163E-CE74-23D6-DEB86E7C3B72}"/>
              </a:ext>
            </a:extLst>
          </p:cNvPr>
          <p:cNvSpPr/>
          <p:nvPr/>
        </p:nvSpPr>
        <p:spPr>
          <a:xfrm>
            <a:off x="-9525" y="581314"/>
            <a:ext cx="12193347" cy="681294"/>
          </a:xfrm>
          <a:custGeom>
            <a:avLst/>
            <a:gdLst>
              <a:gd name="connsiteX0" fmla="*/ 12193347 w 12193347"/>
              <a:gd name="connsiteY0" fmla="*/ 0 h 681294"/>
              <a:gd name="connsiteX1" fmla="*/ 12193347 w 12193347"/>
              <a:gd name="connsiteY1" fmla="*/ 473024 h 681294"/>
              <a:gd name="connsiteX2" fmla="*/ 3970758 w 12193347"/>
              <a:gd name="connsiteY2" fmla="*/ 473024 h 681294"/>
              <a:gd name="connsiteX3" fmla="*/ 3754724 w 12193347"/>
              <a:gd name="connsiteY3" fmla="*/ 562305 h 681294"/>
              <a:gd name="connsiteX4" fmla="*/ 3473254 w 12193347"/>
              <a:gd name="connsiteY4" fmla="*/ 681294 h 681294"/>
              <a:gd name="connsiteX5" fmla="*/ 0 w 12193347"/>
              <a:gd name="connsiteY5" fmla="*/ 681294 h 681294"/>
              <a:gd name="connsiteX6" fmla="*/ 0 w 12193347"/>
              <a:gd name="connsiteY6" fmla="*/ 0 h 681294"/>
              <a:gd name="connsiteX7" fmla="*/ 12193347 w 12193347"/>
              <a:gd name="connsiteY7" fmla="*/ 0 h 681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3347" h="681294">
                <a:moveTo>
                  <a:pt x="12193347" y="0"/>
                </a:moveTo>
                <a:lnTo>
                  <a:pt x="12193347" y="473024"/>
                </a:lnTo>
                <a:lnTo>
                  <a:pt x="3970758" y="473024"/>
                </a:lnTo>
                <a:cubicBezTo>
                  <a:pt x="3886705" y="473024"/>
                  <a:pt x="3810337" y="507168"/>
                  <a:pt x="3754724" y="562305"/>
                </a:cubicBezTo>
                <a:cubicBezTo>
                  <a:pt x="3679386" y="636931"/>
                  <a:pt x="3579251" y="681294"/>
                  <a:pt x="3473254" y="681294"/>
                </a:cubicBezTo>
                <a:lnTo>
                  <a:pt x="0" y="681294"/>
                </a:lnTo>
                <a:lnTo>
                  <a:pt x="0" y="0"/>
                </a:lnTo>
                <a:lnTo>
                  <a:pt x="12193347" y="0"/>
                </a:lnTo>
                <a:close/>
              </a:path>
            </a:pathLst>
          </a:custGeom>
          <a:solidFill>
            <a:schemeClr val="bg1"/>
          </a:solidFill>
          <a:ln w="7922" cap="flat">
            <a:noFill/>
            <a:prstDash val="solid"/>
            <a:miter/>
          </a:ln>
          <a:effectLst>
            <a:outerShdw blurRad="63500" algn="ctr" rotWithShape="0">
              <a:prstClr val="black">
                <a:alpha val="20000"/>
              </a:prstClr>
            </a:outerShdw>
          </a:effectLst>
        </p:spPr>
        <p:txBody>
          <a:bodyPr rtlCol="0" anchor="ctr"/>
          <a:lstStyle/>
          <a:p>
            <a:endParaRPr lang="en-US"/>
          </a:p>
        </p:txBody>
      </p:sp>
      <p:sp>
        <p:nvSpPr>
          <p:cNvPr id="16" name="Freeform: Shape 15">
            <a:extLst>
              <a:ext uri="{FF2B5EF4-FFF2-40B4-BE49-F238E27FC236}">
                <a16:creationId xmlns:a16="http://schemas.microsoft.com/office/drawing/2014/main" id="{7AFD5A8D-070C-77B1-4238-3CDA42F5ACDF}"/>
              </a:ext>
            </a:extLst>
          </p:cNvPr>
          <p:cNvSpPr/>
          <p:nvPr/>
        </p:nvSpPr>
        <p:spPr>
          <a:xfrm>
            <a:off x="315119" y="692539"/>
            <a:ext cx="3353156" cy="457259"/>
          </a:xfrm>
          <a:custGeom>
            <a:avLst/>
            <a:gdLst>
              <a:gd name="connsiteX0" fmla="*/ 0 w 3353156"/>
              <a:gd name="connsiteY0" fmla="*/ 228630 h 457259"/>
              <a:gd name="connsiteX1" fmla="*/ 228630 w 3353156"/>
              <a:gd name="connsiteY1" fmla="*/ 0 h 457259"/>
              <a:gd name="connsiteX2" fmla="*/ 3124527 w 3353156"/>
              <a:gd name="connsiteY2" fmla="*/ 0 h 457259"/>
              <a:gd name="connsiteX3" fmla="*/ 3353157 w 3353156"/>
              <a:gd name="connsiteY3" fmla="*/ 228630 h 457259"/>
              <a:gd name="connsiteX4" fmla="*/ 3353157 w 3353156"/>
              <a:gd name="connsiteY4" fmla="*/ 228630 h 457259"/>
              <a:gd name="connsiteX5" fmla="*/ 3124527 w 3353156"/>
              <a:gd name="connsiteY5" fmla="*/ 457259 h 457259"/>
              <a:gd name="connsiteX6" fmla="*/ 228630 w 3353156"/>
              <a:gd name="connsiteY6" fmla="*/ 457259 h 457259"/>
              <a:gd name="connsiteX7" fmla="*/ 0 w 3353156"/>
              <a:gd name="connsiteY7" fmla="*/ 228630 h 457259"/>
              <a:gd name="connsiteX8" fmla="*/ 0 w 3353156"/>
              <a:gd name="connsiteY8" fmla="*/ 228630 h 45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3156" h="457259">
                <a:moveTo>
                  <a:pt x="0" y="228630"/>
                </a:moveTo>
                <a:cubicBezTo>
                  <a:pt x="0" y="102353"/>
                  <a:pt x="102353" y="0"/>
                  <a:pt x="228630" y="0"/>
                </a:cubicBezTo>
                <a:lnTo>
                  <a:pt x="3124527" y="0"/>
                </a:lnTo>
                <a:cubicBezTo>
                  <a:pt x="3250804" y="0"/>
                  <a:pt x="3353157" y="102353"/>
                  <a:pt x="3353157" y="228630"/>
                </a:cubicBezTo>
                <a:lnTo>
                  <a:pt x="3353157" y="228630"/>
                </a:lnTo>
                <a:cubicBezTo>
                  <a:pt x="3353157" y="354907"/>
                  <a:pt x="3250804" y="457259"/>
                  <a:pt x="3124527" y="457259"/>
                </a:cubicBezTo>
                <a:lnTo>
                  <a:pt x="228630" y="457259"/>
                </a:lnTo>
                <a:cubicBezTo>
                  <a:pt x="102353" y="457259"/>
                  <a:pt x="0" y="354907"/>
                  <a:pt x="0" y="228630"/>
                </a:cubicBezTo>
                <a:lnTo>
                  <a:pt x="0" y="228630"/>
                </a:lnTo>
                <a:close/>
              </a:path>
            </a:pathLst>
          </a:custGeom>
          <a:solidFill>
            <a:schemeClr val="bg1"/>
          </a:solidFill>
          <a:ln w="7922"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76D092F7-5859-AFFC-C513-1011813127CD}"/>
              </a:ext>
            </a:extLst>
          </p:cNvPr>
          <p:cNvSpPr/>
          <p:nvPr/>
        </p:nvSpPr>
        <p:spPr>
          <a:xfrm>
            <a:off x="315119" y="692539"/>
            <a:ext cx="3353156" cy="457259"/>
          </a:xfrm>
          <a:custGeom>
            <a:avLst/>
            <a:gdLst>
              <a:gd name="connsiteX0" fmla="*/ 0 w 3353156"/>
              <a:gd name="connsiteY0" fmla="*/ 228630 h 457259"/>
              <a:gd name="connsiteX1" fmla="*/ 228630 w 3353156"/>
              <a:gd name="connsiteY1" fmla="*/ 0 h 457259"/>
              <a:gd name="connsiteX2" fmla="*/ 3124527 w 3353156"/>
              <a:gd name="connsiteY2" fmla="*/ 0 h 457259"/>
              <a:gd name="connsiteX3" fmla="*/ 3353157 w 3353156"/>
              <a:gd name="connsiteY3" fmla="*/ 228630 h 457259"/>
              <a:gd name="connsiteX4" fmla="*/ 3353157 w 3353156"/>
              <a:gd name="connsiteY4" fmla="*/ 228630 h 457259"/>
              <a:gd name="connsiteX5" fmla="*/ 3124527 w 3353156"/>
              <a:gd name="connsiteY5" fmla="*/ 457259 h 457259"/>
              <a:gd name="connsiteX6" fmla="*/ 228630 w 3353156"/>
              <a:gd name="connsiteY6" fmla="*/ 457259 h 457259"/>
              <a:gd name="connsiteX7" fmla="*/ 0 w 3353156"/>
              <a:gd name="connsiteY7" fmla="*/ 228630 h 457259"/>
              <a:gd name="connsiteX8" fmla="*/ 0 w 3353156"/>
              <a:gd name="connsiteY8" fmla="*/ 228630 h 45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3156" h="457259">
                <a:moveTo>
                  <a:pt x="0" y="228630"/>
                </a:moveTo>
                <a:cubicBezTo>
                  <a:pt x="0" y="102353"/>
                  <a:pt x="102353" y="0"/>
                  <a:pt x="228630" y="0"/>
                </a:cubicBezTo>
                <a:lnTo>
                  <a:pt x="3124527" y="0"/>
                </a:lnTo>
                <a:cubicBezTo>
                  <a:pt x="3250804" y="0"/>
                  <a:pt x="3353157" y="102353"/>
                  <a:pt x="3353157" y="228630"/>
                </a:cubicBezTo>
                <a:lnTo>
                  <a:pt x="3353157" y="228630"/>
                </a:lnTo>
                <a:cubicBezTo>
                  <a:pt x="3353157" y="354907"/>
                  <a:pt x="3250804" y="457259"/>
                  <a:pt x="3124527" y="457259"/>
                </a:cubicBezTo>
                <a:lnTo>
                  <a:pt x="228630" y="457259"/>
                </a:lnTo>
                <a:cubicBezTo>
                  <a:pt x="102353" y="457259"/>
                  <a:pt x="0" y="354907"/>
                  <a:pt x="0" y="228630"/>
                </a:cubicBezTo>
                <a:lnTo>
                  <a:pt x="0" y="228630"/>
                </a:lnTo>
                <a:close/>
              </a:path>
            </a:pathLst>
          </a:custGeom>
          <a:solidFill>
            <a:srgbClr val="0046A0"/>
          </a:solidFill>
          <a:ln w="7922" cap="flat">
            <a:noFill/>
            <a:prstDash val="solid"/>
            <a:miter/>
          </a:ln>
        </p:spPr>
        <p:txBody>
          <a:bodyPr rtlCol="0" anchor="ctr"/>
          <a:lstStyle/>
          <a:p>
            <a:endParaRPr lang="en-US"/>
          </a:p>
        </p:txBody>
      </p:sp>
    </p:spTree>
    <p:extLst>
      <p:ext uri="{BB962C8B-B14F-4D97-AF65-F5344CB8AC3E}">
        <p14:creationId xmlns:p14="http://schemas.microsoft.com/office/powerpoint/2010/main" val="26186811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3529449"/>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3" r:id="rId3"/>
    <p:sldLayoutId id="2147483654" r:id="rId4"/>
    <p:sldLayoutId id="2147483652" r:id="rId5"/>
    <p:sldLayoutId id="2147483649"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B05FE18-C221-129B-4056-50AF919069F1}"/>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774950" y="1569401"/>
            <a:ext cx="6642100" cy="4136268"/>
          </a:xfrm>
          <a:prstGeom prst="rect">
            <a:avLst/>
          </a:prstGeom>
        </p:spPr>
      </p:pic>
    </p:spTree>
    <p:extLst>
      <p:ext uri="{BB962C8B-B14F-4D97-AF65-F5344CB8AC3E}">
        <p14:creationId xmlns:p14="http://schemas.microsoft.com/office/powerpoint/2010/main" val="3504961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کلیات مقاله</a:t>
            </a:r>
            <a:endParaRPr lang="en-US" sz="1400" dirty="0">
              <a:solidFill>
                <a:srgbClr val="FFC00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پیشینه مقاله</a:t>
            </a:r>
            <a:endParaRPr lang="en-US" sz="1400" dirty="0">
              <a:solidFill>
                <a:srgbClr val="0046A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تحلیل و تجزیه مقاله</a:t>
            </a:r>
            <a:endParaRPr lang="en-US" sz="1400" dirty="0">
              <a:solidFill>
                <a:srgbClr val="0046A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sp>
        <p:nvSpPr>
          <p:cNvPr id="1043" name="Freeform: Shape 1042">
            <a:extLst>
              <a:ext uri="{FF2B5EF4-FFF2-40B4-BE49-F238E27FC236}">
                <a16:creationId xmlns:a16="http://schemas.microsoft.com/office/drawing/2014/main" id="{3E71AB3D-8322-C307-AE61-20C8E5687756}"/>
              </a:ext>
            </a:extLst>
          </p:cNvPr>
          <p:cNvSpPr/>
          <p:nvPr/>
        </p:nvSpPr>
        <p:spPr>
          <a:xfrm>
            <a:off x="3781534" y="1559042"/>
            <a:ext cx="2030070" cy="2030070"/>
          </a:xfrm>
          <a:custGeom>
            <a:avLst/>
            <a:gdLst>
              <a:gd name="connsiteX0" fmla="*/ 2030070 w 2030070"/>
              <a:gd name="connsiteY0" fmla="*/ 2030070 h 2030070"/>
              <a:gd name="connsiteX1" fmla="*/ 263113 w 2030070"/>
              <a:gd name="connsiteY1" fmla="*/ 2030070 h 2030070"/>
              <a:gd name="connsiteX2" fmla="*/ 0 w 2030070"/>
              <a:gd name="connsiteY2" fmla="*/ 1766957 h 2030070"/>
              <a:gd name="connsiteX3" fmla="*/ 0 w 2030070"/>
              <a:gd name="connsiteY3" fmla="*/ 263113 h 2030070"/>
              <a:gd name="connsiteX4" fmla="*/ 263113 w 2030070"/>
              <a:gd name="connsiteY4" fmla="*/ 0 h 2030070"/>
              <a:gd name="connsiteX5" fmla="*/ 1766957 w 2030070"/>
              <a:gd name="connsiteY5" fmla="*/ 0 h 2030070"/>
              <a:gd name="connsiteX6" fmla="*/ 2030070 w 2030070"/>
              <a:gd name="connsiteY6" fmla="*/ 263113 h 2030070"/>
              <a:gd name="connsiteX7" fmla="*/ 2030070 w 2030070"/>
              <a:gd name="connsiteY7" fmla="*/ 2030070 h 2030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30070" h="2030070">
                <a:moveTo>
                  <a:pt x="2030070" y="2030070"/>
                </a:moveTo>
                <a:lnTo>
                  <a:pt x="263113" y="2030070"/>
                </a:lnTo>
                <a:cubicBezTo>
                  <a:pt x="117824" y="2030070"/>
                  <a:pt x="0" y="1912247"/>
                  <a:pt x="0" y="1766957"/>
                </a:cubicBezTo>
                <a:lnTo>
                  <a:pt x="0" y="263113"/>
                </a:lnTo>
                <a:cubicBezTo>
                  <a:pt x="0" y="117824"/>
                  <a:pt x="117824" y="0"/>
                  <a:pt x="263113" y="0"/>
                </a:cubicBezTo>
                <a:lnTo>
                  <a:pt x="1766957" y="0"/>
                </a:lnTo>
                <a:cubicBezTo>
                  <a:pt x="1912246" y="0"/>
                  <a:pt x="2030070" y="117824"/>
                  <a:pt x="2030070" y="263113"/>
                </a:cubicBezTo>
                <a:lnTo>
                  <a:pt x="2030070" y="2030070"/>
                </a:lnTo>
                <a:close/>
              </a:path>
            </a:pathLst>
          </a:custGeom>
          <a:solidFill>
            <a:srgbClr val="FFFFFF"/>
          </a:solidFill>
          <a:ln w="39740" cap="flat">
            <a:noFill/>
            <a:prstDash val="solid"/>
            <a:miter/>
          </a:ln>
          <a:effectLst>
            <a:outerShdw blurRad="63500" algn="ctr" rotWithShape="0">
              <a:prstClr val="black">
                <a:alpha val="25000"/>
              </a:prstClr>
            </a:outerShdw>
          </a:effectLst>
        </p:spPr>
        <p:txBody>
          <a:bodyPr rtlCol="0" anchor="ctr"/>
          <a:lstStyle/>
          <a:p>
            <a:endParaRPr lang="en-US"/>
          </a:p>
        </p:txBody>
      </p:sp>
      <p:sp>
        <p:nvSpPr>
          <p:cNvPr id="1044" name="Freeform: Shape 1043">
            <a:extLst>
              <a:ext uri="{FF2B5EF4-FFF2-40B4-BE49-F238E27FC236}">
                <a16:creationId xmlns:a16="http://schemas.microsoft.com/office/drawing/2014/main" id="{276727A3-D516-11ED-3FB9-FDA54864075E}"/>
              </a:ext>
            </a:extLst>
          </p:cNvPr>
          <p:cNvSpPr/>
          <p:nvPr/>
        </p:nvSpPr>
        <p:spPr>
          <a:xfrm>
            <a:off x="6325490" y="1559042"/>
            <a:ext cx="2030070" cy="2030070"/>
          </a:xfrm>
          <a:custGeom>
            <a:avLst/>
            <a:gdLst>
              <a:gd name="connsiteX0" fmla="*/ 1766559 w 2030070"/>
              <a:gd name="connsiteY0" fmla="*/ 2030070 h 2030070"/>
              <a:gd name="connsiteX1" fmla="*/ 0 w 2030070"/>
              <a:gd name="connsiteY1" fmla="*/ 2030070 h 2030070"/>
              <a:gd name="connsiteX2" fmla="*/ 0 w 2030070"/>
              <a:gd name="connsiteY2" fmla="*/ 263113 h 2030070"/>
              <a:gd name="connsiteX3" fmla="*/ 263113 w 2030070"/>
              <a:gd name="connsiteY3" fmla="*/ 0 h 2030070"/>
              <a:gd name="connsiteX4" fmla="*/ 1766957 w 2030070"/>
              <a:gd name="connsiteY4" fmla="*/ 0 h 2030070"/>
              <a:gd name="connsiteX5" fmla="*/ 2030070 w 2030070"/>
              <a:gd name="connsiteY5" fmla="*/ 263113 h 2030070"/>
              <a:gd name="connsiteX6" fmla="*/ 2030070 w 2030070"/>
              <a:gd name="connsiteY6" fmla="*/ 1766957 h 2030070"/>
              <a:gd name="connsiteX7" fmla="*/ 1766559 w 2030070"/>
              <a:gd name="connsiteY7" fmla="*/ 2030070 h 2030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30070" h="2030070">
                <a:moveTo>
                  <a:pt x="1766559" y="2030070"/>
                </a:moveTo>
                <a:lnTo>
                  <a:pt x="0" y="2030070"/>
                </a:lnTo>
                <a:lnTo>
                  <a:pt x="0" y="263113"/>
                </a:lnTo>
                <a:cubicBezTo>
                  <a:pt x="0" y="117824"/>
                  <a:pt x="117824" y="0"/>
                  <a:pt x="263113" y="0"/>
                </a:cubicBezTo>
                <a:lnTo>
                  <a:pt x="1766957" y="0"/>
                </a:lnTo>
                <a:cubicBezTo>
                  <a:pt x="1912246" y="0"/>
                  <a:pt x="2030070" y="117824"/>
                  <a:pt x="2030070" y="263113"/>
                </a:cubicBezTo>
                <a:lnTo>
                  <a:pt x="2030070" y="1766957"/>
                </a:lnTo>
                <a:cubicBezTo>
                  <a:pt x="2030070" y="1912247"/>
                  <a:pt x="1912246" y="2030070"/>
                  <a:pt x="1766559" y="2030070"/>
                </a:cubicBezTo>
                <a:close/>
              </a:path>
            </a:pathLst>
          </a:custGeom>
          <a:solidFill>
            <a:srgbClr val="FFFFFF"/>
          </a:solidFill>
          <a:ln w="39740" cap="flat">
            <a:noFill/>
            <a:prstDash val="solid"/>
            <a:miter/>
          </a:ln>
          <a:effectLst>
            <a:outerShdw blurRad="63500" algn="ctr" rotWithShape="0">
              <a:prstClr val="black">
                <a:alpha val="25000"/>
              </a:prstClr>
            </a:outerShdw>
          </a:effectLst>
        </p:spPr>
        <p:txBody>
          <a:bodyPr rtlCol="0" anchor="ctr"/>
          <a:lstStyle/>
          <a:p>
            <a:endParaRPr lang="en-US"/>
          </a:p>
        </p:txBody>
      </p:sp>
      <p:sp>
        <p:nvSpPr>
          <p:cNvPr id="1045" name="Freeform: Shape 1044">
            <a:extLst>
              <a:ext uri="{FF2B5EF4-FFF2-40B4-BE49-F238E27FC236}">
                <a16:creationId xmlns:a16="http://schemas.microsoft.com/office/drawing/2014/main" id="{FCEF29A7-40AF-35FC-AD93-D319884EBE2B}"/>
              </a:ext>
            </a:extLst>
          </p:cNvPr>
          <p:cNvSpPr/>
          <p:nvPr/>
        </p:nvSpPr>
        <p:spPr>
          <a:xfrm>
            <a:off x="3781534" y="4076727"/>
            <a:ext cx="2030070" cy="2030070"/>
          </a:xfrm>
          <a:custGeom>
            <a:avLst/>
            <a:gdLst>
              <a:gd name="connsiteX0" fmla="*/ 1766957 w 2030070"/>
              <a:gd name="connsiteY0" fmla="*/ 2030070 h 2030070"/>
              <a:gd name="connsiteX1" fmla="*/ 263113 w 2030070"/>
              <a:gd name="connsiteY1" fmla="*/ 2030070 h 2030070"/>
              <a:gd name="connsiteX2" fmla="*/ 0 w 2030070"/>
              <a:gd name="connsiteY2" fmla="*/ 1766957 h 2030070"/>
              <a:gd name="connsiteX3" fmla="*/ 0 w 2030070"/>
              <a:gd name="connsiteY3" fmla="*/ 263113 h 2030070"/>
              <a:gd name="connsiteX4" fmla="*/ 263113 w 2030070"/>
              <a:gd name="connsiteY4" fmla="*/ 0 h 2030070"/>
              <a:gd name="connsiteX5" fmla="*/ 2030070 w 2030070"/>
              <a:gd name="connsiteY5" fmla="*/ 0 h 2030070"/>
              <a:gd name="connsiteX6" fmla="*/ 2030070 w 2030070"/>
              <a:gd name="connsiteY6" fmla="*/ 1766957 h 2030070"/>
              <a:gd name="connsiteX7" fmla="*/ 1766957 w 2030070"/>
              <a:gd name="connsiteY7" fmla="*/ 2030070 h 2030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30070" h="2030070">
                <a:moveTo>
                  <a:pt x="1766957" y="2030070"/>
                </a:moveTo>
                <a:lnTo>
                  <a:pt x="263113" y="2030070"/>
                </a:lnTo>
                <a:cubicBezTo>
                  <a:pt x="117824" y="2030070"/>
                  <a:pt x="0" y="1912247"/>
                  <a:pt x="0" y="1766957"/>
                </a:cubicBezTo>
                <a:lnTo>
                  <a:pt x="0" y="263113"/>
                </a:lnTo>
                <a:cubicBezTo>
                  <a:pt x="0" y="117824"/>
                  <a:pt x="117824" y="0"/>
                  <a:pt x="263113" y="0"/>
                </a:cubicBezTo>
                <a:lnTo>
                  <a:pt x="2030070" y="0"/>
                </a:lnTo>
                <a:lnTo>
                  <a:pt x="2030070" y="1766957"/>
                </a:lnTo>
                <a:cubicBezTo>
                  <a:pt x="2030070" y="1912247"/>
                  <a:pt x="1912246" y="2030070"/>
                  <a:pt x="1766957" y="2030070"/>
                </a:cubicBezTo>
                <a:close/>
              </a:path>
            </a:pathLst>
          </a:custGeom>
          <a:solidFill>
            <a:srgbClr val="FFFFFF"/>
          </a:solidFill>
          <a:ln w="39740" cap="flat">
            <a:noFill/>
            <a:prstDash val="solid"/>
            <a:miter/>
          </a:ln>
          <a:effectLst>
            <a:outerShdw blurRad="63500" algn="ctr" rotWithShape="0">
              <a:prstClr val="black">
                <a:alpha val="25000"/>
              </a:prstClr>
            </a:outerShdw>
          </a:effectLst>
        </p:spPr>
        <p:txBody>
          <a:bodyPr rtlCol="0" anchor="ctr"/>
          <a:lstStyle/>
          <a:p>
            <a:endParaRPr lang="en-US"/>
          </a:p>
        </p:txBody>
      </p:sp>
      <p:grpSp>
        <p:nvGrpSpPr>
          <p:cNvPr id="1046" name="Graphic 2">
            <a:extLst>
              <a:ext uri="{FF2B5EF4-FFF2-40B4-BE49-F238E27FC236}">
                <a16:creationId xmlns:a16="http://schemas.microsoft.com/office/drawing/2014/main" id="{070F98C6-3E71-A282-7972-F699C590621C}"/>
              </a:ext>
            </a:extLst>
          </p:cNvPr>
          <p:cNvGrpSpPr/>
          <p:nvPr/>
        </p:nvGrpSpPr>
        <p:grpSpPr>
          <a:xfrm>
            <a:off x="3947920" y="4243113"/>
            <a:ext cx="1697297" cy="1697297"/>
            <a:chOff x="3947920" y="4243113"/>
            <a:chExt cx="1697297" cy="1697297"/>
          </a:xfrm>
          <a:effectLst>
            <a:outerShdw blurRad="63500" sx="83000" sy="83000" algn="ctr" rotWithShape="0">
              <a:prstClr val="black">
                <a:alpha val="8000"/>
              </a:prstClr>
            </a:outerShdw>
          </a:effectLst>
        </p:grpSpPr>
        <p:sp>
          <p:nvSpPr>
            <p:cNvPr id="1047" name="Freeform: Shape 1046">
              <a:extLst>
                <a:ext uri="{FF2B5EF4-FFF2-40B4-BE49-F238E27FC236}">
                  <a16:creationId xmlns:a16="http://schemas.microsoft.com/office/drawing/2014/main" id="{B3F43931-B8F8-38FD-8BE6-C49CBC722703}"/>
                </a:ext>
              </a:extLst>
            </p:cNvPr>
            <p:cNvSpPr/>
            <p:nvPr/>
          </p:nvSpPr>
          <p:spPr>
            <a:xfrm>
              <a:off x="3957871" y="4253064"/>
              <a:ext cx="1677395" cy="1677395"/>
            </a:xfrm>
            <a:custGeom>
              <a:avLst/>
              <a:gdLst>
                <a:gd name="connsiteX0" fmla="*/ 1460058 w 1677395"/>
                <a:gd name="connsiteY0" fmla="*/ 1677395 h 1677395"/>
                <a:gd name="connsiteX1" fmla="*/ 217337 w 1677395"/>
                <a:gd name="connsiteY1" fmla="*/ 1677395 h 1677395"/>
                <a:gd name="connsiteX2" fmla="*/ 0 w 1677395"/>
                <a:gd name="connsiteY2" fmla="*/ 1460058 h 1677395"/>
                <a:gd name="connsiteX3" fmla="*/ 0 w 1677395"/>
                <a:gd name="connsiteY3" fmla="*/ 217337 h 1677395"/>
                <a:gd name="connsiteX4" fmla="*/ 217337 w 1677395"/>
                <a:gd name="connsiteY4" fmla="*/ 0 h 1677395"/>
                <a:gd name="connsiteX5" fmla="*/ 1677395 w 1677395"/>
                <a:gd name="connsiteY5" fmla="*/ 0 h 1677395"/>
                <a:gd name="connsiteX6" fmla="*/ 1677395 w 1677395"/>
                <a:gd name="connsiteY6" fmla="*/ 1460058 h 1677395"/>
                <a:gd name="connsiteX7" fmla="*/ 1460058 w 1677395"/>
                <a:gd name="connsiteY7" fmla="*/ 1677395 h 1677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77395" h="1677395">
                  <a:moveTo>
                    <a:pt x="1460058" y="1677395"/>
                  </a:moveTo>
                  <a:lnTo>
                    <a:pt x="217337" y="1677395"/>
                  </a:lnTo>
                  <a:cubicBezTo>
                    <a:pt x="97125" y="1677395"/>
                    <a:pt x="0" y="1579872"/>
                    <a:pt x="0" y="1460058"/>
                  </a:cubicBezTo>
                  <a:lnTo>
                    <a:pt x="0" y="217337"/>
                  </a:lnTo>
                  <a:cubicBezTo>
                    <a:pt x="0" y="97125"/>
                    <a:pt x="97523" y="0"/>
                    <a:pt x="217337" y="0"/>
                  </a:cubicBezTo>
                  <a:lnTo>
                    <a:pt x="1677395" y="0"/>
                  </a:lnTo>
                  <a:lnTo>
                    <a:pt x="1677395" y="1460058"/>
                  </a:lnTo>
                  <a:cubicBezTo>
                    <a:pt x="1677395" y="1580270"/>
                    <a:pt x="1580270" y="1677395"/>
                    <a:pt x="1460058" y="1677395"/>
                  </a:cubicBezTo>
                  <a:close/>
                </a:path>
              </a:pathLst>
            </a:custGeom>
            <a:solidFill>
              <a:srgbClr val="FFFFFF"/>
            </a:solidFill>
            <a:ln w="39740" cap="flat">
              <a:noFill/>
              <a:prstDash val="solid"/>
              <a:miter/>
            </a:ln>
          </p:spPr>
          <p:txBody>
            <a:bodyPr rtlCol="0" anchor="ctr"/>
            <a:lstStyle/>
            <a:p>
              <a:endParaRPr lang="en-US"/>
            </a:p>
          </p:txBody>
        </p:sp>
        <p:sp>
          <p:nvSpPr>
            <p:cNvPr id="1048" name="Freeform: Shape 1047">
              <a:extLst>
                <a:ext uri="{FF2B5EF4-FFF2-40B4-BE49-F238E27FC236}">
                  <a16:creationId xmlns:a16="http://schemas.microsoft.com/office/drawing/2014/main" id="{5C6165C1-7C49-E3E2-953F-46253C51ED11}"/>
                </a:ext>
              </a:extLst>
            </p:cNvPr>
            <p:cNvSpPr/>
            <p:nvPr/>
          </p:nvSpPr>
          <p:spPr>
            <a:xfrm>
              <a:off x="3947920" y="4243113"/>
              <a:ext cx="1697297" cy="1697297"/>
            </a:xfrm>
            <a:custGeom>
              <a:avLst/>
              <a:gdLst>
                <a:gd name="connsiteX0" fmla="*/ 1470010 w 1697297"/>
                <a:gd name="connsiteY0" fmla="*/ 1697298 h 1697297"/>
                <a:gd name="connsiteX1" fmla="*/ 227288 w 1697297"/>
                <a:gd name="connsiteY1" fmla="*/ 1697298 h 1697297"/>
                <a:gd name="connsiteX2" fmla="*/ 0 w 1697297"/>
                <a:gd name="connsiteY2" fmla="*/ 1470010 h 1697297"/>
                <a:gd name="connsiteX3" fmla="*/ 0 w 1697297"/>
                <a:gd name="connsiteY3" fmla="*/ 227288 h 1697297"/>
                <a:gd name="connsiteX4" fmla="*/ 227288 w 1697297"/>
                <a:gd name="connsiteY4" fmla="*/ 0 h 1697297"/>
                <a:gd name="connsiteX5" fmla="*/ 1697298 w 1697297"/>
                <a:gd name="connsiteY5" fmla="*/ 0 h 1697297"/>
                <a:gd name="connsiteX6" fmla="*/ 1697298 w 1697297"/>
                <a:gd name="connsiteY6" fmla="*/ 1470010 h 1697297"/>
                <a:gd name="connsiteX7" fmla="*/ 1470010 w 1697297"/>
                <a:gd name="connsiteY7" fmla="*/ 1697298 h 1697297"/>
                <a:gd name="connsiteX8" fmla="*/ 227288 w 1697297"/>
                <a:gd name="connsiteY8" fmla="*/ 19903 h 1697297"/>
                <a:gd name="connsiteX9" fmla="*/ 19903 w 1697297"/>
                <a:gd name="connsiteY9" fmla="*/ 227288 h 1697297"/>
                <a:gd name="connsiteX10" fmla="*/ 19903 w 1697297"/>
                <a:gd name="connsiteY10" fmla="*/ 1470010 h 1697297"/>
                <a:gd name="connsiteX11" fmla="*/ 227288 w 1697297"/>
                <a:gd name="connsiteY11" fmla="*/ 1677395 h 1697297"/>
                <a:gd name="connsiteX12" fmla="*/ 1470010 w 1697297"/>
                <a:gd name="connsiteY12" fmla="*/ 1677395 h 1697297"/>
                <a:gd name="connsiteX13" fmla="*/ 1677395 w 1697297"/>
                <a:gd name="connsiteY13" fmla="*/ 1470010 h 1697297"/>
                <a:gd name="connsiteX14" fmla="*/ 1677395 w 1697297"/>
                <a:gd name="connsiteY14" fmla="*/ 19903 h 1697297"/>
                <a:gd name="connsiteX15" fmla="*/ 227288 w 1697297"/>
                <a:gd name="connsiteY15" fmla="*/ 19903 h 1697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97297" h="1697297">
                  <a:moveTo>
                    <a:pt x="1470010" y="1697298"/>
                  </a:moveTo>
                  <a:lnTo>
                    <a:pt x="227288" y="1697298"/>
                  </a:lnTo>
                  <a:cubicBezTo>
                    <a:pt x="101902" y="1697298"/>
                    <a:pt x="0" y="1595396"/>
                    <a:pt x="0" y="1470010"/>
                  </a:cubicBezTo>
                  <a:lnTo>
                    <a:pt x="0" y="227288"/>
                  </a:lnTo>
                  <a:cubicBezTo>
                    <a:pt x="0" y="101901"/>
                    <a:pt x="101902" y="0"/>
                    <a:pt x="227288" y="0"/>
                  </a:cubicBezTo>
                  <a:lnTo>
                    <a:pt x="1697298" y="0"/>
                  </a:lnTo>
                  <a:lnTo>
                    <a:pt x="1697298" y="1470010"/>
                  </a:lnTo>
                  <a:cubicBezTo>
                    <a:pt x="1697298" y="1595396"/>
                    <a:pt x="1595396" y="1697298"/>
                    <a:pt x="1470010" y="1697298"/>
                  </a:cubicBezTo>
                  <a:close/>
                  <a:moveTo>
                    <a:pt x="227288" y="19903"/>
                  </a:moveTo>
                  <a:cubicBezTo>
                    <a:pt x="113047" y="19903"/>
                    <a:pt x="19903" y="113047"/>
                    <a:pt x="19903" y="227288"/>
                  </a:cubicBezTo>
                  <a:lnTo>
                    <a:pt x="19903" y="1470010"/>
                  </a:lnTo>
                  <a:cubicBezTo>
                    <a:pt x="19903" y="1584649"/>
                    <a:pt x="113047" y="1677395"/>
                    <a:pt x="227288" y="1677395"/>
                  </a:cubicBezTo>
                  <a:lnTo>
                    <a:pt x="1470010" y="1677395"/>
                  </a:lnTo>
                  <a:cubicBezTo>
                    <a:pt x="1584649" y="1677395"/>
                    <a:pt x="1677395" y="1584251"/>
                    <a:pt x="1677395" y="1470010"/>
                  </a:cubicBezTo>
                  <a:lnTo>
                    <a:pt x="1677395" y="19903"/>
                  </a:lnTo>
                  <a:lnTo>
                    <a:pt x="227288" y="19903"/>
                  </a:lnTo>
                  <a:close/>
                </a:path>
              </a:pathLst>
            </a:custGeom>
            <a:solidFill>
              <a:srgbClr val="ECECEC"/>
            </a:solidFill>
            <a:ln w="39740" cap="flat">
              <a:noFill/>
              <a:prstDash val="solid"/>
              <a:miter/>
            </a:ln>
          </p:spPr>
          <p:txBody>
            <a:bodyPr rtlCol="0" anchor="ctr"/>
            <a:lstStyle/>
            <a:p>
              <a:endParaRPr lang="en-US"/>
            </a:p>
          </p:txBody>
        </p:sp>
      </p:grpSp>
      <p:grpSp>
        <p:nvGrpSpPr>
          <p:cNvPr id="1049" name="Graphic 2">
            <a:extLst>
              <a:ext uri="{FF2B5EF4-FFF2-40B4-BE49-F238E27FC236}">
                <a16:creationId xmlns:a16="http://schemas.microsoft.com/office/drawing/2014/main" id="{4FFBDD11-E1E9-4F0D-3B18-0B7D06423D85}"/>
              </a:ext>
            </a:extLst>
          </p:cNvPr>
          <p:cNvGrpSpPr/>
          <p:nvPr/>
        </p:nvGrpSpPr>
        <p:grpSpPr>
          <a:xfrm>
            <a:off x="3947920" y="1725428"/>
            <a:ext cx="1697297" cy="1697297"/>
            <a:chOff x="3947920" y="1725428"/>
            <a:chExt cx="1697297" cy="1697297"/>
          </a:xfrm>
          <a:effectLst>
            <a:outerShdw blurRad="63500" sx="83000" sy="83000" algn="ctr" rotWithShape="0">
              <a:prstClr val="black">
                <a:alpha val="8000"/>
              </a:prstClr>
            </a:outerShdw>
          </a:effectLst>
        </p:grpSpPr>
        <p:sp>
          <p:nvSpPr>
            <p:cNvPr id="1050" name="Freeform: Shape 1049">
              <a:extLst>
                <a:ext uri="{FF2B5EF4-FFF2-40B4-BE49-F238E27FC236}">
                  <a16:creationId xmlns:a16="http://schemas.microsoft.com/office/drawing/2014/main" id="{7F3A8F1E-0BA1-5C3A-7A0E-6C13EA2BDF54}"/>
                </a:ext>
              </a:extLst>
            </p:cNvPr>
            <p:cNvSpPr/>
            <p:nvPr/>
          </p:nvSpPr>
          <p:spPr>
            <a:xfrm>
              <a:off x="3957871" y="1735379"/>
              <a:ext cx="1677395" cy="1677395"/>
            </a:xfrm>
            <a:custGeom>
              <a:avLst/>
              <a:gdLst>
                <a:gd name="connsiteX0" fmla="*/ 0 w 1677395"/>
                <a:gd name="connsiteY0" fmla="*/ 1460058 h 1677395"/>
                <a:gd name="connsiteX1" fmla="*/ 0 w 1677395"/>
                <a:gd name="connsiteY1" fmla="*/ 217337 h 1677395"/>
                <a:gd name="connsiteX2" fmla="*/ 217337 w 1677395"/>
                <a:gd name="connsiteY2" fmla="*/ 0 h 1677395"/>
                <a:gd name="connsiteX3" fmla="*/ 1460058 w 1677395"/>
                <a:gd name="connsiteY3" fmla="*/ 0 h 1677395"/>
                <a:gd name="connsiteX4" fmla="*/ 1677395 w 1677395"/>
                <a:gd name="connsiteY4" fmla="*/ 217337 h 1677395"/>
                <a:gd name="connsiteX5" fmla="*/ 1677395 w 1677395"/>
                <a:gd name="connsiteY5" fmla="*/ 1677395 h 1677395"/>
                <a:gd name="connsiteX6" fmla="*/ 217337 w 1677395"/>
                <a:gd name="connsiteY6" fmla="*/ 1677395 h 1677395"/>
                <a:gd name="connsiteX7" fmla="*/ 0 w 1677395"/>
                <a:gd name="connsiteY7" fmla="*/ 1460058 h 1677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77395" h="1677395">
                  <a:moveTo>
                    <a:pt x="0" y="1460058"/>
                  </a:moveTo>
                  <a:lnTo>
                    <a:pt x="0" y="217337"/>
                  </a:lnTo>
                  <a:cubicBezTo>
                    <a:pt x="0" y="97125"/>
                    <a:pt x="97523" y="0"/>
                    <a:pt x="217337" y="0"/>
                  </a:cubicBezTo>
                  <a:lnTo>
                    <a:pt x="1460058" y="0"/>
                  </a:lnTo>
                  <a:cubicBezTo>
                    <a:pt x="1580270" y="0"/>
                    <a:pt x="1677395" y="97523"/>
                    <a:pt x="1677395" y="217337"/>
                  </a:cubicBezTo>
                  <a:lnTo>
                    <a:pt x="1677395" y="1677395"/>
                  </a:lnTo>
                  <a:lnTo>
                    <a:pt x="217337" y="1677395"/>
                  </a:lnTo>
                  <a:cubicBezTo>
                    <a:pt x="97125" y="1677395"/>
                    <a:pt x="0" y="1580270"/>
                    <a:pt x="0" y="1460058"/>
                  </a:cubicBezTo>
                  <a:close/>
                </a:path>
              </a:pathLst>
            </a:custGeom>
            <a:solidFill>
              <a:srgbClr val="FFFFFF"/>
            </a:solidFill>
            <a:ln w="39740" cap="flat">
              <a:noFill/>
              <a:prstDash val="solid"/>
              <a:miter/>
            </a:ln>
          </p:spPr>
          <p:txBody>
            <a:bodyPr rtlCol="0" anchor="ctr"/>
            <a:lstStyle/>
            <a:p>
              <a:endParaRPr lang="en-US"/>
            </a:p>
          </p:txBody>
        </p:sp>
        <p:sp>
          <p:nvSpPr>
            <p:cNvPr id="1051" name="Freeform: Shape 1050">
              <a:extLst>
                <a:ext uri="{FF2B5EF4-FFF2-40B4-BE49-F238E27FC236}">
                  <a16:creationId xmlns:a16="http://schemas.microsoft.com/office/drawing/2014/main" id="{84BE3596-9240-37D7-2A2D-9E0152363383}"/>
                </a:ext>
              </a:extLst>
            </p:cNvPr>
            <p:cNvSpPr/>
            <p:nvPr/>
          </p:nvSpPr>
          <p:spPr>
            <a:xfrm>
              <a:off x="3947920" y="1725428"/>
              <a:ext cx="1697297" cy="1697297"/>
            </a:xfrm>
            <a:custGeom>
              <a:avLst/>
              <a:gdLst>
                <a:gd name="connsiteX0" fmla="*/ 1697298 w 1697297"/>
                <a:gd name="connsiteY0" fmla="*/ 1697298 h 1697297"/>
                <a:gd name="connsiteX1" fmla="*/ 227288 w 1697297"/>
                <a:gd name="connsiteY1" fmla="*/ 1697298 h 1697297"/>
                <a:gd name="connsiteX2" fmla="*/ 0 w 1697297"/>
                <a:gd name="connsiteY2" fmla="*/ 1470010 h 1697297"/>
                <a:gd name="connsiteX3" fmla="*/ 0 w 1697297"/>
                <a:gd name="connsiteY3" fmla="*/ 227288 h 1697297"/>
                <a:gd name="connsiteX4" fmla="*/ 227288 w 1697297"/>
                <a:gd name="connsiteY4" fmla="*/ 0 h 1697297"/>
                <a:gd name="connsiteX5" fmla="*/ 1470010 w 1697297"/>
                <a:gd name="connsiteY5" fmla="*/ 0 h 1697297"/>
                <a:gd name="connsiteX6" fmla="*/ 1697298 w 1697297"/>
                <a:gd name="connsiteY6" fmla="*/ 227288 h 1697297"/>
                <a:gd name="connsiteX7" fmla="*/ 1697298 w 1697297"/>
                <a:gd name="connsiteY7" fmla="*/ 1697298 h 1697297"/>
                <a:gd name="connsiteX8" fmla="*/ 227288 w 1697297"/>
                <a:gd name="connsiteY8" fmla="*/ 19903 h 1697297"/>
                <a:gd name="connsiteX9" fmla="*/ 19903 w 1697297"/>
                <a:gd name="connsiteY9" fmla="*/ 227288 h 1697297"/>
                <a:gd name="connsiteX10" fmla="*/ 19903 w 1697297"/>
                <a:gd name="connsiteY10" fmla="*/ 1470010 h 1697297"/>
                <a:gd name="connsiteX11" fmla="*/ 227288 w 1697297"/>
                <a:gd name="connsiteY11" fmla="*/ 1677395 h 1697297"/>
                <a:gd name="connsiteX12" fmla="*/ 1677395 w 1697297"/>
                <a:gd name="connsiteY12" fmla="*/ 1677395 h 1697297"/>
                <a:gd name="connsiteX13" fmla="*/ 1677395 w 1697297"/>
                <a:gd name="connsiteY13" fmla="*/ 227288 h 1697297"/>
                <a:gd name="connsiteX14" fmla="*/ 1470010 w 1697297"/>
                <a:gd name="connsiteY14" fmla="*/ 19903 h 1697297"/>
                <a:gd name="connsiteX15" fmla="*/ 227288 w 1697297"/>
                <a:gd name="connsiteY15" fmla="*/ 19903 h 1697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97297" h="1697297">
                  <a:moveTo>
                    <a:pt x="1697298" y="1697298"/>
                  </a:moveTo>
                  <a:lnTo>
                    <a:pt x="227288" y="1697298"/>
                  </a:lnTo>
                  <a:cubicBezTo>
                    <a:pt x="101902" y="1697298"/>
                    <a:pt x="0" y="1595396"/>
                    <a:pt x="0" y="1470010"/>
                  </a:cubicBezTo>
                  <a:lnTo>
                    <a:pt x="0" y="227288"/>
                  </a:lnTo>
                  <a:cubicBezTo>
                    <a:pt x="0" y="101902"/>
                    <a:pt x="101902" y="0"/>
                    <a:pt x="227288" y="0"/>
                  </a:cubicBezTo>
                  <a:lnTo>
                    <a:pt x="1470010" y="0"/>
                  </a:lnTo>
                  <a:cubicBezTo>
                    <a:pt x="1595396" y="0"/>
                    <a:pt x="1697298" y="101902"/>
                    <a:pt x="1697298" y="227288"/>
                  </a:cubicBezTo>
                  <a:lnTo>
                    <a:pt x="1697298" y="1697298"/>
                  </a:lnTo>
                  <a:close/>
                  <a:moveTo>
                    <a:pt x="227288" y="19903"/>
                  </a:moveTo>
                  <a:cubicBezTo>
                    <a:pt x="113047" y="19903"/>
                    <a:pt x="19903" y="113047"/>
                    <a:pt x="19903" y="227288"/>
                  </a:cubicBezTo>
                  <a:lnTo>
                    <a:pt x="19903" y="1470010"/>
                  </a:lnTo>
                  <a:cubicBezTo>
                    <a:pt x="19903" y="1584649"/>
                    <a:pt x="113047" y="1677395"/>
                    <a:pt x="227288" y="1677395"/>
                  </a:cubicBezTo>
                  <a:lnTo>
                    <a:pt x="1677395" y="1677395"/>
                  </a:lnTo>
                  <a:lnTo>
                    <a:pt x="1677395" y="227288"/>
                  </a:lnTo>
                  <a:cubicBezTo>
                    <a:pt x="1677395" y="113047"/>
                    <a:pt x="1584251" y="19903"/>
                    <a:pt x="1470010" y="19903"/>
                  </a:cubicBezTo>
                  <a:lnTo>
                    <a:pt x="227288" y="19903"/>
                  </a:lnTo>
                  <a:close/>
                </a:path>
              </a:pathLst>
            </a:custGeom>
            <a:solidFill>
              <a:srgbClr val="ECECEC"/>
            </a:solidFill>
            <a:ln w="39740" cap="flat">
              <a:noFill/>
              <a:prstDash val="solid"/>
              <a:miter/>
            </a:ln>
          </p:spPr>
          <p:txBody>
            <a:bodyPr rtlCol="0" anchor="ctr"/>
            <a:lstStyle/>
            <a:p>
              <a:endParaRPr lang="en-US"/>
            </a:p>
          </p:txBody>
        </p:sp>
      </p:grpSp>
      <p:sp>
        <p:nvSpPr>
          <p:cNvPr id="1052" name="Freeform: Shape 1051">
            <a:extLst>
              <a:ext uri="{FF2B5EF4-FFF2-40B4-BE49-F238E27FC236}">
                <a16:creationId xmlns:a16="http://schemas.microsoft.com/office/drawing/2014/main" id="{C12CCF59-0873-79CE-90FB-B60E710731DF}"/>
              </a:ext>
            </a:extLst>
          </p:cNvPr>
          <p:cNvSpPr/>
          <p:nvPr/>
        </p:nvSpPr>
        <p:spPr>
          <a:xfrm>
            <a:off x="6325490" y="4076727"/>
            <a:ext cx="2030070" cy="2030070"/>
          </a:xfrm>
          <a:custGeom>
            <a:avLst/>
            <a:gdLst>
              <a:gd name="connsiteX0" fmla="*/ 1766559 w 2030070"/>
              <a:gd name="connsiteY0" fmla="*/ 2030070 h 2030070"/>
              <a:gd name="connsiteX1" fmla="*/ 263113 w 2030070"/>
              <a:gd name="connsiteY1" fmla="*/ 2030070 h 2030070"/>
              <a:gd name="connsiteX2" fmla="*/ 0 w 2030070"/>
              <a:gd name="connsiteY2" fmla="*/ 1766957 h 2030070"/>
              <a:gd name="connsiteX3" fmla="*/ 0 w 2030070"/>
              <a:gd name="connsiteY3" fmla="*/ 0 h 2030070"/>
              <a:gd name="connsiteX4" fmla="*/ 1766957 w 2030070"/>
              <a:gd name="connsiteY4" fmla="*/ 0 h 2030070"/>
              <a:gd name="connsiteX5" fmla="*/ 2030070 w 2030070"/>
              <a:gd name="connsiteY5" fmla="*/ 263113 h 2030070"/>
              <a:gd name="connsiteX6" fmla="*/ 2030070 w 2030070"/>
              <a:gd name="connsiteY6" fmla="*/ 1766957 h 2030070"/>
              <a:gd name="connsiteX7" fmla="*/ 1766559 w 2030070"/>
              <a:gd name="connsiteY7" fmla="*/ 2030070 h 2030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30070" h="2030070">
                <a:moveTo>
                  <a:pt x="1766559" y="2030070"/>
                </a:moveTo>
                <a:lnTo>
                  <a:pt x="263113" y="2030070"/>
                </a:lnTo>
                <a:cubicBezTo>
                  <a:pt x="117824" y="2030070"/>
                  <a:pt x="0" y="1912247"/>
                  <a:pt x="0" y="1766957"/>
                </a:cubicBezTo>
                <a:lnTo>
                  <a:pt x="0" y="0"/>
                </a:lnTo>
                <a:lnTo>
                  <a:pt x="1766957" y="0"/>
                </a:lnTo>
                <a:cubicBezTo>
                  <a:pt x="1912246" y="0"/>
                  <a:pt x="2030070" y="117824"/>
                  <a:pt x="2030070" y="263113"/>
                </a:cubicBezTo>
                <a:lnTo>
                  <a:pt x="2030070" y="1766957"/>
                </a:lnTo>
                <a:cubicBezTo>
                  <a:pt x="2030070" y="1912247"/>
                  <a:pt x="1912246" y="2030070"/>
                  <a:pt x="1766559" y="2030070"/>
                </a:cubicBezTo>
                <a:close/>
              </a:path>
            </a:pathLst>
          </a:custGeom>
          <a:solidFill>
            <a:srgbClr val="FFFFFF"/>
          </a:solidFill>
          <a:ln w="39740" cap="flat">
            <a:noFill/>
            <a:prstDash val="solid"/>
            <a:miter/>
          </a:ln>
          <a:effectLst>
            <a:outerShdw blurRad="63500" algn="ctr" rotWithShape="0">
              <a:prstClr val="black">
                <a:alpha val="25000"/>
              </a:prstClr>
            </a:outerShdw>
          </a:effectLst>
        </p:spPr>
        <p:txBody>
          <a:bodyPr rtlCol="0" anchor="ctr"/>
          <a:lstStyle/>
          <a:p>
            <a:endParaRPr lang="en-US"/>
          </a:p>
        </p:txBody>
      </p:sp>
      <p:grpSp>
        <p:nvGrpSpPr>
          <p:cNvPr id="1053" name="Graphic 2">
            <a:extLst>
              <a:ext uri="{FF2B5EF4-FFF2-40B4-BE49-F238E27FC236}">
                <a16:creationId xmlns:a16="http://schemas.microsoft.com/office/drawing/2014/main" id="{C9A39A21-9802-AD02-F8D9-DB3FF81E5F50}"/>
              </a:ext>
            </a:extLst>
          </p:cNvPr>
          <p:cNvGrpSpPr/>
          <p:nvPr/>
        </p:nvGrpSpPr>
        <p:grpSpPr>
          <a:xfrm>
            <a:off x="6491876" y="4243113"/>
            <a:ext cx="1697298" cy="1697297"/>
            <a:chOff x="6491876" y="4243113"/>
            <a:chExt cx="1697298" cy="1697297"/>
          </a:xfrm>
          <a:effectLst>
            <a:outerShdw blurRad="63500" sx="83000" sy="83000" algn="ctr" rotWithShape="0">
              <a:prstClr val="black">
                <a:alpha val="8000"/>
              </a:prstClr>
            </a:outerShdw>
          </a:effectLst>
        </p:grpSpPr>
        <p:sp>
          <p:nvSpPr>
            <p:cNvPr id="1054" name="Freeform: Shape 1053">
              <a:extLst>
                <a:ext uri="{FF2B5EF4-FFF2-40B4-BE49-F238E27FC236}">
                  <a16:creationId xmlns:a16="http://schemas.microsoft.com/office/drawing/2014/main" id="{2C50FD5A-80B5-39FB-FFAD-4517B8CD3AFD}"/>
                </a:ext>
              </a:extLst>
            </p:cNvPr>
            <p:cNvSpPr/>
            <p:nvPr/>
          </p:nvSpPr>
          <p:spPr>
            <a:xfrm>
              <a:off x="6501827" y="4253064"/>
              <a:ext cx="1677395" cy="1677395"/>
            </a:xfrm>
            <a:custGeom>
              <a:avLst/>
              <a:gdLst>
                <a:gd name="connsiteX0" fmla="*/ 1677395 w 1677395"/>
                <a:gd name="connsiteY0" fmla="*/ 217337 h 1677395"/>
                <a:gd name="connsiteX1" fmla="*/ 1677395 w 1677395"/>
                <a:gd name="connsiteY1" fmla="*/ 1460058 h 1677395"/>
                <a:gd name="connsiteX2" fmla="*/ 1460058 w 1677395"/>
                <a:gd name="connsiteY2" fmla="*/ 1677395 h 1677395"/>
                <a:gd name="connsiteX3" fmla="*/ 217337 w 1677395"/>
                <a:gd name="connsiteY3" fmla="*/ 1677395 h 1677395"/>
                <a:gd name="connsiteX4" fmla="*/ 0 w 1677395"/>
                <a:gd name="connsiteY4" fmla="*/ 1460058 h 1677395"/>
                <a:gd name="connsiteX5" fmla="*/ 0 w 1677395"/>
                <a:gd name="connsiteY5" fmla="*/ 0 h 1677395"/>
                <a:gd name="connsiteX6" fmla="*/ 1460058 w 1677395"/>
                <a:gd name="connsiteY6" fmla="*/ 0 h 1677395"/>
                <a:gd name="connsiteX7" fmla="*/ 1677395 w 1677395"/>
                <a:gd name="connsiteY7" fmla="*/ 217337 h 1677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77395" h="1677395">
                  <a:moveTo>
                    <a:pt x="1677395" y="217337"/>
                  </a:moveTo>
                  <a:lnTo>
                    <a:pt x="1677395" y="1460058"/>
                  </a:lnTo>
                  <a:cubicBezTo>
                    <a:pt x="1677395" y="1580270"/>
                    <a:pt x="1579872" y="1677395"/>
                    <a:pt x="1460058" y="1677395"/>
                  </a:cubicBezTo>
                  <a:lnTo>
                    <a:pt x="217337" y="1677395"/>
                  </a:lnTo>
                  <a:cubicBezTo>
                    <a:pt x="97125" y="1677395"/>
                    <a:pt x="0" y="1579872"/>
                    <a:pt x="0" y="1460058"/>
                  </a:cubicBezTo>
                  <a:lnTo>
                    <a:pt x="0" y="0"/>
                  </a:lnTo>
                  <a:lnTo>
                    <a:pt x="1460058" y="0"/>
                  </a:lnTo>
                  <a:cubicBezTo>
                    <a:pt x="1579872" y="0"/>
                    <a:pt x="1677395" y="97125"/>
                    <a:pt x="1677395" y="217337"/>
                  </a:cubicBezTo>
                  <a:close/>
                </a:path>
              </a:pathLst>
            </a:custGeom>
            <a:solidFill>
              <a:srgbClr val="FFFFFF"/>
            </a:solidFill>
            <a:ln w="39740" cap="flat">
              <a:noFill/>
              <a:prstDash val="solid"/>
              <a:miter/>
            </a:ln>
          </p:spPr>
          <p:txBody>
            <a:bodyPr rtlCol="0" anchor="ctr"/>
            <a:lstStyle/>
            <a:p>
              <a:endParaRPr lang="en-US"/>
            </a:p>
          </p:txBody>
        </p:sp>
        <p:sp>
          <p:nvSpPr>
            <p:cNvPr id="1055" name="Freeform: Shape 1054">
              <a:extLst>
                <a:ext uri="{FF2B5EF4-FFF2-40B4-BE49-F238E27FC236}">
                  <a16:creationId xmlns:a16="http://schemas.microsoft.com/office/drawing/2014/main" id="{71FA0598-A7E1-A089-5C15-BA43176957B5}"/>
                </a:ext>
              </a:extLst>
            </p:cNvPr>
            <p:cNvSpPr/>
            <p:nvPr/>
          </p:nvSpPr>
          <p:spPr>
            <a:xfrm>
              <a:off x="6491876" y="4243113"/>
              <a:ext cx="1697298" cy="1697297"/>
            </a:xfrm>
            <a:custGeom>
              <a:avLst/>
              <a:gdLst>
                <a:gd name="connsiteX0" fmla="*/ 1469612 w 1697298"/>
                <a:gd name="connsiteY0" fmla="*/ 1697298 h 1697297"/>
                <a:gd name="connsiteX1" fmla="*/ 227289 w 1697298"/>
                <a:gd name="connsiteY1" fmla="*/ 1697298 h 1697297"/>
                <a:gd name="connsiteX2" fmla="*/ 0 w 1697298"/>
                <a:gd name="connsiteY2" fmla="*/ 1470010 h 1697297"/>
                <a:gd name="connsiteX3" fmla="*/ 0 w 1697298"/>
                <a:gd name="connsiteY3" fmla="*/ 0 h 1697297"/>
                <a:gd name="connsiteX4" fmla="*/ 1470010 w 1697298"/>
                <a:gd name="connsiteY4" fmla="*/ 0 h 1697297"/>
                <a:gd name="connsiteX5" fmla="*/ 1697298 w 1697298"/>
                <a:gd name="connsiteY5" fmla="*/ 227288 h 1697297"/>
                <a:gd name="connsiteX6" fmla="*/ 1697298 w 1697298"/>
                <a:gd name="connsiteY6" fmla="*/ 1470010 h 1697297"/>
                <a:gd name="connsiteX7" fmla="*/ 1469612 w 1697298"/>
                <a:gd name="connsiteY7" fmla="*/ 1697298 h 1697297"/>
                <a:gd name="connsiteX8" fmla="*/ 19505 w 1697298"/>
                <a:gd name="connsiteY8" fmla="*/ 19903 h 1697297"/>
                <a:gd name="connsiteX9" fmla="*/ 19505 w 1697298"/>
                <a:gd name="connsiteY9" fmla="*/ 1470010 h 1697297"/>
                <a:gd name="connsiteX10" fmla="*/ 226890 w 1697298"/>
                <a:gd name="connsiteY10" fmla="*/ 1677395 h 1697297"/>
                <a:gd name="connsiteX11" fmla="*/ 1469612 w 1697298"/>
                <a:gd name="connsiteY11" fmla="*/ 1677395 h 1697297"/>
                <a:gd name="connsiteX12" fmla="*/ 1676997 w 1697298"/>
                <a:gd name="connsiteY12" fmla="*/ 1470010 h 1697297"/>
                <a:gd name="connsiteX13" fmla="*/ 1676997 w 1697298"/>
                <a:gd name="connsiteY13" fmla="*/ 227288 h 1697297"/>
                <a:gd name="connsiteX14" fmla="*/ 1469612 w 1697298"/>
                <a:gd name="connsiteY14" fmla="*/ 19903 h 1697297"/>
                <a:gd name="connsiteX15" fmla="*/ 19505 w 1697298"/>
                <a:gd name="connsiteY15" fmla="*/ 19903 h 1697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97298" h="1697297">
                  <a:moveTo>
                    <a:pt x="1469612" y="1697298"/>
                  </a:moveTo>
                  <a:lnTo>
                    <a:pt x="227289" y="1697298"/>
                  </a:lnTo>
                  <a:cubicBezTo>
                    <a:pt x="101902" y="1697298"/>
                    <a:pt x="0" y="1595396"/>
                    <a:pt x="0" y="1470010"/>
                  </a:cubicBezTo>
                  <a:lnTo>
                    <a:pt x="0" y="0"/>
                  </a:lnTo>
                  <a:lnTo>
                    <a:pt x="1470010" y="0"/>
                  </a:lnTo>
                  <a:cubicBezTo>
                    <a:pt x="1595396" y="0"/>
                    <a:pt x="1697298" y="101901"/>
                    <a:pt x="1697298" y="227288"/>
                  </a:cubicBezTo>
                  <a:lnTo>
                    <a:pt x="1697298" y="1470010"/>
                  </a:lnTo>
                  <a:cubicBezTo>
                    <a:pt x="1697298" y="1595396"/>
                    <a:pt x="1594999" y="1697298"/>
                    <a:pt x="1469612" y="1697298"/>
                  </a:cubicBezTo>
                  <a:close/>
                  <a:moveTo>
                    <a:pt x="19505" y="19903"/>
                  </a:moveTo>
                  <a:lnTo>
                    <a:pt x="19505" y="1470010"/>
                  </a:lnTo>
                  <a:cubicBezTo>
                    <a:pt x="19505" y="1584649"/>
                    <a:pt x="112649" y="1677395"/>
                    <a:pt x="226890" y="1677395"/>
                  </a:cubicBezTo>
                  <a:lnTo>
                    <a:pt x="1469612" y="1677395"/>
                  </a:lnTo>
                  <a:cubicBezTo>
                    <a:pt x="1583853" y="1677395"/>
                    <a:pt x="1676997" y="1584251"/>
                    <a:pt x="1676997" y="1470010"/>
                  </a:cubicBezTo>
                  <a:lnTo>
                    <a:pt x="1676997" y="227288"/>
                  </a:lnTo>
                  <a:cubicBezTo>
                    <a:pt x="1676997" y="112649"/>
                    <a:pt x="1583853" y="19903"/>
                    <a:pt x="1469612" y="19903"/>
                  </a:cubicBezTo>
                  <a:lnTo>
                    <a:pt x="19505" y="19903"/>
                  </a:lnTo>
                  <a:close/>
                </a:path>
              </a:pathLst>
            </a:custGeom>
            <a:solidFill>
              <a:srgbClr val="ECECEC"/>
            </a:solidFill>
            <a:ln w="39740" cap="flat">
              <a:noFill/>
              <a:prstDash val="solid"/>
              <a:miter/>
            </a:ln>
          </p:spPr>
          <p:txBody>
            <a:bodyPr rtlCol="0" anchor="ctr"/>
            <a:lstStyle/>
            <a:p>
              <a:endParaRPr lang="en-US"/>
            </a:p>
          </p:txBody>
        </p:sp>
      </p:grpSp>
      <p:grpSp>
        <p:nvGrpSpPr>
          <p:cNvPr id="1056" name="Graphic 2">
            <a:extLst>
              <a:ext uri="{FF2B5EF4-FFF2-40B4-BE49-F238E27FC236}">
                <a16:creationId xmlns:a16="http://schemas.microsoft.com/office/drawing/2014/main" id="{FDE2691E-24BB-8947-5244-BD91247839D5}"/>
              </a:ext>
            </a:extLst>
          </p:cNvPr>
          <p:cNvGrpSpPr/>
          <p:nvPr/>
        </p:nvGrpSpPr>
        <p:grpSpPr>
          <a:xfrm>
            <a:off x="6491478" y="1725428"/>
            <a:ext cx="1697298" cy="1697297"/>
            <a:chOff x="6491478" y="1725428"/>
            <a:chExt cx="1697298" cy="1697297"/>
          </a:xfrm>
          <a:effectLst>
            <a:outerShdw blurRad="63500" sx="83000" sy="83000" algn="ctr" rotWithShape="0">
              <a:prstClr val="black">
                <a:alpha val="8000"/>
              </a:prstClr>
            </a:outerShdw>
          </a:effectLst>
        </p:grpSpPr>
        <p:sp>
          <p:nvSpPr>
            <p:cNvPr id="1057" name="Freeform: Shape 1056">
              <a:extLst>
                <a:ext uri="{FF2B5EF4-FFF2-40B4-BE49-F238E27FC236}">
                  <a16:creationId xmlns:a16="http://schemas.microsoft.com/office/drawing/2014/main" id="{CCF75DC7-EA13-B474-61CE-185B07112A51}"/>
                </a:ext>
              </a:extLst>
            </p:cNvPr>
            <p:cNvSpPr/>
            <p:nvPr/>
          </p:nvSpPr>
          <p:spPr>
            <a:xfrm>
              <a:off x="6501429" y="1735379"/>
              <a:ext cx="1677793" cy="1677395"/>
            </a:xfrm>
            <a:custGeom>
              <a:avLst/>
              <a:gdLst>
                <a:gd name="connsiteX0" fmla="*/ 217735 w 1677793"/>
                <a:gd name="connsiteY0" fmla="*/ 0 h 1677395"/>
                <a:gd name="connsiteX1" fmla="*/ 1460456 w 1677793"/>
                <a:gd name="connsiteY1" fmla="*/ 0 h 1677395"/>
                <a:gd name="connsiteX2" fmla="*/ 1677793 w 1677793"/>
                <a:gd name="connsiteY2" fmla="*/ 217337 h 1677395"/>
                <a:gd name="connsiteX3" fmla="*/ 1677793 w 1677793"/>
                <a:gd name="connsiteY3" fmla="*/ 1460058 h 1677395"/>
                <a:gd name="connsiteX4" fmla="*/ 1460456 w 1677793"/>
                <a:gd name="connsiteY4" fmla="*/ 1677395 h 1677395"/>
                <a:gd name="connsiteX5" fmla="*/ 0 w 1677793"/>
                <a:gd name="connsiteY5" fmla="*/ 1677395 h 1677395"/>
                <a:gd name="connsiteX6" fmla="*/ 0 w 1677793"/>
                <a:gd name="connsiteY6" fmla="*/ 217337 h 1677395"/>
                <a:gd name="connsiteX7" fmla="*/ 217735 w 1677793"/>
                <a:gd name="connsiteY7" fmla="*/ 0 h 1677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77793" h="1677395">
                  <a:moveTo>
                    <a:pt x="217735" y="0"/>
                  </a:moveTo>
                  <a:lnTo>
                    <a:pt x="1460456" y="0"/>
                  </a:lnTo>
                  <a:cubicBezTo>
                    <a:pt x="1580668" y="0"/>
                    <a:pt x="1677793" y="97523"/>
                    <a:pt x="1677793" y="217337"/>
                  </a:cubicBezTo>
                  <a:lnTo>
                    <a:pt x="1677793" y="1460058"/>
                  </a:lnTo>
                  <a:cubicBezTo>
                    <a:pt x="1677793" y="1580270"/>
                    <a:pt x="1580270" y="1677395"/>
                    <a:pt x="1460456" y="1677395"/>
                  </a:cubicBezTo>
                  <a:lnTo>
                    <a:pt x="0" y="1677395"/>
                  </a:lnTo>
                  <a:lnTo>
                    <a:pt x="0" y="217337"/>
                  </a:lnTo>
                  <a:cubicBezTo>
                    <a:pt x="0" y="97125"/>
                    <a:pt x="97523" y="0"/>
                    <a:pt x="217735" y="0"/>
                  </a:cubicBezTo>
                  <a:close/>
                </a:path>
              </a:pathLst>
            </a:custGeom>
            <a:solidFill>
              <a:srgbClr val="FFFFFF"/>
            </a:solidFill>
            <a:ln w="39740" cap="flat">
              <a:noFill/>
              <a:prstDash val="solid"/>
              <a:miter/>
            </a:ln>
          </p:spPr>
          <p:txBody>
            <a:bodyPr rtlCol="0" anchor="ctr"/>
            <a:lstStyle/>
            <a:p>
              <a:endParaRPr lang="en-US"/>
            </a:p>
          </p:txBody>
        </p:sp>
        <p:sp>
          <p:nvSpPr>
            <p:cNvPr id="1058" name="Freeform: Shape 1057">
              <a:extLst>
                <a:ext uri="{FF2B5EF4-FFF2-40B4-BE49-F238E27FC236}">
                  <a16:creationId xmlns:a16="http://schemas.microsoft.com/office/drawing/2014/main" id="{47A78BF2-68C0-F78A-3824-C2D466D49091}"/>
                </a:ext>
              </a:extLst>
            </p:cNvPr>
            <p:cNvSpPr/>
            <p:nvPr/>
          </p:nvSpPr>
          <p:spPr>
            <a:xfrm>
              <a:off x="6491478" y="1725428"/>
              <a:ext cx="1697298" cy="1697297"/>
            </a:xfrm>
            <a:custGeom>
              <a:avLst/>
              <a:gdLst>
                <a:gd name="connsiteX0" fmla="*/ 1470010 w 1697298"/>
                <a:gd name="connsiteY0" fmla="*/ 1697298 h 1697297"/>
                <a:gd name="connsiteX1" fmla="*/ 0 w 1697298"/>
                <a:gd name="connsiteY1" fmla="*/ 1697298 h 1697297"/>
                <a:gd name="connsiteX2" fmla="*/ 0 w 1697298"/>
                <a:gd name="connsiteY2" fmla="*/ 227288 h 1697297"/>
                <a:gd name="connsiteX3" fmla="*/ 227288 w 1697298"/>
                <a:gd name="connsiteY3" fmla="*/ 0 h 1697297"/>
                <a:gd name="connsiteX4" fmla="*/ 1470010 w 1697298"/>
                <a:gd name="connsiteY4" fmla="*/ 0 h 1697297"/>
                <a:gd name="connsiteX5" fmla="*/ 1697298 w 1697298"/>
                <a:gd name="connsiteY5" fmla="*/ 227288 h 1697297"/>
                <a:gd name="connsiteX6" fmla="*/ 1697298 w 1697298"/>
                <a:gd name="connsiteY6" fmla="*/ 1470010 h 1697297"/>
                <a:gd name="connsiteX7" fmla="*/ 1470010 w 1697298"/>
                <a:gd name="connsiteY7" fmla="*/ 1697298 h 1697297"/>
                <a:gd name="connsiteX8" fmla="*/ 19903 w 1697298"/>
                <a:gd name="connsiteY8" fmla="*/ 1677395 h 1697297"/>
                <a:gd name="connsiteX9" fmla="*/ 1470010 w 1697298"/>
                <a:gd name="connsiteY9" fmla="*/ 1677395 h 1697297"/>
                <a:gd name="connsiteX10" fmla="*/ 1677395 w 1697298"/>
                <a:gd name="connsiteY10" fmla="*/ 1470010 h 1697297"/>
                <a:gd name="connsiteX11" fmla="*/ 1677395 w 1697298"/>
                <a:gd name="connsiteY11" fmla="*/ 227288 h 1697297"/>
                <a:gd name="connsiteX12" fmla="*/ 1470010 w 1697298"/>
                <a:gd name="connsiteY12" fmla="*/ 19903 h 1697297"/>
                <a:gd name="connsiteX13" fmla="*/ 227686 w 1697298"/>
                <a:gd name="connsiteY13" fmla="*/ 19903 h 1697297"/>
                <a:gd name="connsiteX14" fmla="*/ 20300 w 1697298"/>
                <a:gd name="connsiteY14" fmla="*/ 227288 h 1697297"/>
                <a:gd name="connsiteX15" fmla="*/ 20300 w 1697298"/>
                <a:gd name="connsiteY15" fmla="*/ 1677395 h 1697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97298" h="1697297">
                  <a:moveTo>
                    <a:pt x="1470010" y="1697298"/>
                  </a:moveTo>
                  <a:lnTo>
                    <a:pt x="0" y="1697298"/>
                  </a:lnTo>
                  <a:lnTo>
                    <a:pt x="0" y="227288"/>
                  </a:lnTo>
                  <a:cubicBezTo>
                    <a:pt x="0" y="101902"/>
                    <a:pt x="101901" y="0"/>
                    <a:pt x="227288" y="0"/>
                  </a:cubicBezTo>
                  <a:lnTo>
                    <a:pt x="1470010" y="0"/>
                  </a:lnTo>
                  <a:cubicBezTo>
                    <a:pt x="1595396" y="0"/>
                    <a:pt x="1697298" y="101902"/>
                    <a:pt x="1697298" y="227288"/>
                  </a:cubicBezTo>
                  <a:lnTo>
                    <a:pt x="1697298" y="1470010"/>
                  </a:lnTo>
                  <a:cubicBezTo>
                    <a:pt x="1697696" y="1595396"/>
                    <a:pt x="1595396" y="1697298"/>
                    <a:pt x="1470010" y="1697298"/>
                  </a:cubicBezTo>
                  <a:close/>
                  <a:moveTo>
                    <a:pt x="19903" y="1677395"/>
                  </a:moveTo>
                  <a:lnTo>
                    <a:pt x="1470010" y="1677395"/>
                  </a:lnTo>
                  <a:cubicBezTo>
                    <a:pt x="1584251" y="1677395"/>
                    <a:pt x="1677395" y="1584251"/>
                    <a:pt x="1677395" y="1470010"/>
                  </a:cubicBezTo>
                  <a:lnTo>
                    <a:pt x="1677395" y="227288"/>
                  </a:lnTo>
                  <a:cubicBezTo>
                    <a:pt x="1677395" y="113047"/>
                    <a:pt x="1584251" y="19903"/>
                    <a:pt x="1470010" y="19903"/>
                  </a:cubicBezTo>
                  <a:lnTo>
                    <a:pt x="227686" y="19903"/>
                  </a:lnTo>
                  <a:cubicBezTo>
                    <a:pt x="113047" y="19903"/>
                    <a:pt x="20300" y="113047"/>
                    <a:pt x="20300" y="227288"/>
                  </a:cubicBezTo>
                  <a:lnTo>
                    <a:pt x="20300" y="1677395"/>
                  </a:lnTo>
                  <a:close/>
                </a:path>
              </a:pathLst>
            </a:custGeom>
            <a:solidFill>
              <a:srgbClr val="ECECEC"/>
            </a:solidFill>
            <a:ln w="39740" cap="flat">
              <a:noFill/>
              <a:prstDash val="solid"/>
              <a:miter/>
            </a:ln>
          </p:spPr>
          <p:txBody>
            <a:bodyPr rtlCol="0" anchor="ctr"/>
            <a:lstStyle/>
            <a:p>
              <a:endParaRPr lang="en-US"/>
            </a:p>
          </p:txBody>
        </p:sp>
      </p:grpSp>
      <p:sp>
        <p:nvSpPr>
          <p:cNvPr id="1059" name="Freeform: Shape 1058">
            <a:extLst>
              <a:ext uri="{FF2B5EF4-FFF2-40B4-BE49-F238E27FC236}">
                <a16:creationId xmlns:a16="http://schemas.microsoft.com/office/drawing/2014/main" id="{7D44A221-4EF7-1167-8869-C2ECCFAD64EC}"/>
              </a:ext>
            </a:extLst>
          </p:cNvPr>
          <p:cNvSpPr/>
          <p:nvPr/>
        </p:nvSpPr>
        <p:spPr>
          <a:xfrm>
            <a:off x="4140975" y="4427013"/>
            <a:ext cx="347898" cy="347898"/>
          </a:xfrm>
          <a:custGeom>
            <a:avLst/>
            <a:gdLst>
              <a:gd name="connsiteX0" fmla="*/ 342724 w 347898"/>
              <a:gd name="connsiteY0" fmla="*/ 30252 h 347898"/>
              <a:gd name="connsiteX1" fmla="*/ 317248 w 347898"/>
              <a:gd name="connsiteY1" fmla="*/ 5175 h 347898"/>
              <a:gd name="connsiteX2" fmla="*/ 283016 w 347898"/>
              <a:gd name="connsiteY2" fmla="*/ 39407 h 347898"/>
              <a:gd name="connsiteX3" fmla="*/ 173949 w 347898"/>
              <a:gd name="connsiteY3" fmla="*/ 0 h 347898"/>
              <a:gd name="connsiteX4" fmla="*/ 0 w 347898"/>
              <a:gd name="connsiteY4" fmla="*/ 173949 h 347898"/>
              <a:gd name="connsiteX5" fmla="*/ 173949 w 347898"/>
              <a:gd name="connsiteY5" fmla="*/ 347898 h 347898"/>
              <a:gd name="connsiteX6" fmla="*/ 347898 w 347898"/>
              <a:gd name="connsiteY6" fmla="*/ 173949 h 347898"/>
              <a:gd name="connsiteX7" fmla="*/ 308491 w 347898"/>
              <a:gd name="connsiteY7" fmla="*/ 64883 h 347898"/>
              <a:gd name="connsiteX8" fmla="*/ 342724 w 347898"/>
              <a:gd name="connsiteY8" fmla="*/ 30252 h 347898"/>
              <a:gd name="connsiteX9" fmla="*/ 312074 w 347898"/>
              <a:gd name="connsiteY9" fmla="*/ 173949 h 347898"/>
              <a:gd name="connsiteX10" fmla="*/ 173949 w 347898"/>
              <a:gd name="connsiteY10" fmla="*/ 312073 h 347898"/>
              <a:gd name="connsiteX11" fmla="*/ 35825 w 347898"/>
              <a:gd name="connsiteY11" fmla="*/ 173949 h 347898"/>
              <a:gd name="connsiteX12" fmla="*/ 173949 w 347898"/>
              <a:gd name="connsiteY12" fmla="*/ 35825 h 347898"/>
              <a:gd name="connsiteX13" fmla="*/ 257540 w 347898"/>
              <a:gd name="connsiteY13" fmla="*/ 64883 h 347898"/>
              <a:gd name="connsiteX14" fmla="*/ 232861 w 347898"/>
              <a:gd name="connsiteY14" fmla="*/ 89562 h 347898"/>
              <a:gd name="connsiteX15" fmla="*/ 173949 w 347898"/>
              <a:gd name="connsiteY15" fmla="*/ 70853 h 347898"/>
              <a:gd name="connsiteX16" fmla="*/ 70853 w 347898"/>
              <a:gd name="connsiteY16" fmla="*/ 173949 h 347898"/>
              <a:gd name="connsiteX17" fmla="*/ 173949 w 347898"/>
              <a:gd name="connsiteY17" fmla="*/ 277045 h 347898"/>
              <a:gd name="connsiteX18" fmla="*/ 277045 w 347898"/>
              <a:gd name="connsiteY18" fmla="*/ 173949 h 347898"/>
              <a:gd name="connsiteX19" fmla="*/ 258336 w 347898"/>
              <a:gd name="connsiteY19" fmla="*/ 115037 h 347898"/>
              <a:gd name="connsiteX20" fmla="*/ 283016 w 347898"/>
              <a:gd name="connsiteY20" fmla="*/ 90358 h 347898"/>
              <a:gd name="connsiteX21" fmla="*/ 312074 w 347898"/>
              <a:gd name="connsiteY21" fmla="*/ 173949 h 347898"/>
              <a:gd name="connsiteX22" fmla="*/ 241220 w 347898"/>
              <a:gd name="connsiteY22" fmla="*/ 173949 h 347898"/>
              <a:gd name="connsiteX23" fmla="*/ 173949 w 347898"/>
              <a:gd name="connsiteY23" fmla="*/ 241220 h 347898"/>
              <a:gd name="connsiteX24" fmla="*/ 106678 w 347898"/>
              <a:gd name="connsiteY24" fmla="*/ 173949 h 347898"/>
              <a:gd name="connsiteX25" fmla="*/ 173949 w 347898"/>
              <a:gd name="connsiteY25" fmla="*/ 106678 h 347898"/>
              <a:gd name="connsiteX26" fmla="*/ 206988 w 347898"/>
              <a:gd name="connsiteY26" fmla="*/ 115833 h 347898"/>
              <a:gd name="connsiteX27" fmla="*/ 176736 w 347898"/>
              <a:gd name="connsiteY27" fmla="*/ 146085 h 347898"/>
              <a:gd name="connsiteX28" fmla="*/ 171163 w 347898"/>
              <a:gd name="connsiteY28" fmla="*/ 144891 h 347898"/>
              <a:gd name="connsiteX29" fmla="*/ 142105 w 347898"/>
              <a:gd name="connsiteY29" fmla="*/ 173949 h 347898"/>
              <a:gd name="connsiteX30" fmla="*/ 171163 w 347898"/>
              <a:gd name="connsiteY30" fmla="*/ 203007 h 347898"/>
              <a:gd name="connsiteX31" fmla="*/ 200221 w 347898"/>
              <a:gd name="connsiteY31" fmla="*/ 173949 h 347898"/>
              <a:gd name="connsiteX32" fmla="*/ 200221 w 347898"/>
              <a:gd name="connsiteY32" fmla="*/ 173153 h 347898"/>
              <a:gd name="connsiteX33" fmla="*/ 232463 w 347898"/>
              <a:gd name="connsiteY33" fmla="*/ 140910 h 347898"/>
              <a:gd name="connsiteX34" fmla="*/ 241220 w 347898"/>
              <a:gd name="connsiteY34" fmla="*/ 173949 h 347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47898" h="347898">
                <a:moveTo>
                  <a:pt x="342724" y="30252"/>
                </a:moveTo>
                <a:lnTo>
                  <a:pt x="317248" y="5175"/>
                </a:lnTo>
                <a:lnTo>
                  <a:pt x="283016" y="39407"/>
                </a:lnTo>
                <a:cubicBezTo>
                  <a:pt x="253162" y="15126"/>
                  <a:pt x="215347" y="0"/>
                  <a:pt x="173949" y="0"/>
                </a:cubicBezTo>
                <a:cubicBezTo>
                  <a:pt x="78018" y="0"/>
                  <a:pt x="0" y="78018"/>
                  <a:pt x="0" y="173949"/>
                </a:cubicBezTo>
                <a:cubicBezTo>
                  <a:pt x="0" y="269880"/>
                  <a:pt x="78018" y="347898"/>
                  <a:pt x="173949" y="347898"/>
                </a:cubicBezTo>
                <a:cubicBezTo>
                  <a:pt x="269880" y="347898"/>
                  <a:pt x="347898" y="269880"/>
                  <a:pt x="347898" y="173949"/>
                </a:cubicBezTo>
                <a:cubicBezTo>
                  <a:pt x="347898" y="132551"/>
                  <a:pt x="332772" y="94737"/>
                  <a:pt x="308491" y="64883"/>
                </a:cubicBezTo>
                <a:lnTo>
                  <a:pt x="342724" y="30252"/>
                </a:lnTo>
                <a:close/>
                <a:moveTo>
                  <a:pt x="312074" y="173949"/>
                </a:moveTo>
                <a:cubicBezTo>
                  <a:pt x="312074" y="249977"/>
                  <a:pt x="249977" y="312073"/>
                  <a:pt x="173949" y="312073"/>
                </a:cubicBezTo>
                <a:cubicBezTo>
                  <a:pt x="97921" y="312073"/>
                  <a:pt x="35825" y="249977"/>
                  <a:pt x="35825" y="173949"/>
                </a:cubicBezTo>
                <a:cubicBezTo>
                  <a:pt x="35825" y="97921"/>
                  <a:pt x="97921" y="35825"/>
                  <a:pt x="173949" y="35825"/>
                </a:cubicBezTo>
                <a:cubicBezTo>
                  <a:pt x="205395" y="35825"/>
                  <a:pt x="234453" y="46970"/>
                  <a:pt x="257540" y="64883"/>
                </a:cubicBezTo>
                <a:lnTo>
                  <a:pt x="232861" y="89562"/>
                </a:lnTo>
                <a:cubicBezTo>
                  <a:pt x="216143" y="77620"/>
                  <a:pt x="195842" y="70853"/>
                  <a:pt x="173949" y="70853"/>
                </a:cubicBezTo>
                <a:cubicBezTo>
                  <a:pt x="117028" y="70853"/>
                  <a:pt x="70853" y="117027"/>
                  <a:pt x="70853" y="173949"/>
                </a:cubicBezTo>
                <a:cubicBezTo>
                  <a:pt x="70853" y="230871"/>
                  <a:pt x="117028" y="277045"/>
                  <a:pt x="173949" y="277045"/>
                </a:cubicBezTo>
                <a:cubicBezTo>
                  <a:pt x="230871" y="277045"/>
                  <a:pt x="277045" y="230871"/>
                  <a:pt x="277045" y="173949"/>
                </a:cubicBezTo>
                <a:cubicBezTo>
                  <a:pt x="277045" y="152056"/>
                  <a:pt x="269880" y="131755"/>
                  <a:pt x="258336" y="115037"/>
                </a:cubicBezTo>
                <a:lnTo>
                  <a:pt x="283016" y="90358"/>
                </a:lnTo>
                <a:cubicBezTo>
                  <a:pt x="300928" y="113445"/>
                  <a:pt x="312074" y="142105"/>
                  <a:pt x="312074" y="173949"/>
                </a:cubicBezTo>
                <a:close/>
                <a:moveTo>
                  <a:pt x="241220" y="173949"/>
                </a:moveTo>
                <a:cubicBezTo>
                  <a:pt x="241220" y="210968"/>
                  <a:pt x="210968" y="241220"/>
                  <a:pt x="173949" y="241220"/>
                </a:cubicBezTo>
                <a:cubicBezTo>
                  <a:pt x="136930" y="241220"/>
                  <a:pt x="106678" y="210968"/>
                  <a:pt x="106678" y="173949"/>
                </a:cubicBezTo>
                <a:cubicBezTo>
                  <a:pt x="106678" y="136930"/>
                  <a:pt x="136930" y="106678"/>
                  <a:pt x="173949" y="106678"/>
                </a:cubicBezTo>
                <a:cubicBezTo>
                  <a:pt x="185891" y="106678"/>
                  <a:pt x="197036" y="110261"/>
                  <a:pt x="206988" y="115833"/>
                </a:cubicBezTo>
                <a:lnTo>
                  <a:pt x="176736" y="146085"/>
                </a:lnTo>
                <a:cubicBezTo>
                  <a:pt x="174745" y="145687"/>
                  <a:pt x="173153" y="144891"/>
                  <a:pt x="171163" y="144891"/>
                </a:cubicBezTo>
                <a:cubicBezTo>
                  <a:pt x="155241" y="144891"/>
                  <a:pt x="142105" y="158027"/>
                  <a:pt x="142105" y="173949"/>
                </a:cubicBezTo>
                <a:cubicBezTo>
                  <a:pt x="142105" y="189871"/>
                  <a:pt x="155241" y="203007"/>
                  <a:pt x="171163" y="203007"/>
                </a:cubicBezTo>
                <a:cubicBezTo>
                  <a:pt x="187085" y="203007"/>
                  <a:pt x="200221" y="189871"/>
                  <a:pt x="200221" y="173949"/>
                </a:cubicBezTo>
                <a:cubicBezTo>
                  <a:pt x="200221" y="173551"/>
                  <a:pt x="200221" y="173551"/>
                  <a:pt x="200221" y="173153"/>
                </a:cubicBezTo>
                <a:lnTo>
                  <a:pt x="232463" y="140910"/>
                </a:lnTo>
                <a:cubicBezTo>
                  <a:pt x="238036" y="150464"/>
                  <a:pt x="241220" y="161609"/>
                  <a:pt x="241220" y="173949"/>
                </a:cubicBezTo>
                <a:close/>
              </a:path>
            </a:pathLst>
          </a:custGeom>
          <a:solidFill>
            <a:srgbClr val="0046A0"/>
          </a:solidFill>
          <a:ln w="39740" cap="flat">
            <a:noFill/>
            <a:prstDash val="solid"/>
            <a:miter/>
          </a:ln>
        </p:spPr>
        <p:txBody>
          <a:bodyPr rtlCol="0" anchor="ctr"/>
          <a:lstStyle/>
          <a:p>
            <a:endParaRPr lang="en-US"/>
          </a:p>
        </p:txBody>
      </p:sp>
      <p:grpSp>
        <p:nvGrpSpPr>
          <p:cNvPr id="1060" name="Graphic 2">
            <a:extLst>
              <a:ext uri="{FF2B5EF4-FFF2-40B4-BE49-F238E27FC236}">
                <a16:creationId xmlns:a16="http://schemas.microsoft.com/office/drawing/2014/main" id="{3CDA7955-5760-A38D-0D1A-00D7ABC22AF8}"/>
              </a:ext>
            </a:extLst>
          </p:cNvPr>
          <p:cNvGrpSpPr/>
          <p:nvPr/>
        </p:nvGrpSpPr>
        <p:grpSpPr>
          <a:xfrm>
            <a:off x="7688821" y="2863859"/>
            <a:ext cx="302918" cy="361432"/>
            <a:chOff x="7688821" y="2863859"/>
            <a:chExt cx="302918" cy="361432"/>
          </a:xfrm>
          <a:solidFill>
            <a:srgbClr val="0046A0"/>
          </a:solidFill>
        </p:grpSpPr>
        <p:sp>
          <p:nvSpPr>
            <p:cNvPr id="1061" name="Freeform: Shape 1060">
              <a:extLst>
                <a:ext uri="{FF2B5EF4-FFF2-40B4-BE49-F238E27FC236}">
                  <a16:creationId xmlns:a16="http://schemas.microsoft.com/office/drawing/2014/main" id="{671CB2F2-D6B8-0842-FD82-0638510112B5}"/>
                </a:ext>
              </a:extLst>
            </p:cNvPr>
            <p:cNvSpPr/>
            <p:nvPr/>
          </p:nvSpPr>
          <p:spPr>
            <a:xfrm>
              <a:off x="7688821" y="2863859"/>
              <a:ext cx="302918" cy="361432"/>
            </a:xfrm>
            <a:custGeom>
              <a:avLst/>
              <a:gdLst>
                <a:gd name="connsiteX0" fmla="*/ 0 w 302918"/>
                <a:gd name="connsiteY0" fmla="*/ 284210 h 361432"/>
                <a:gd name="connsiteX1" fmla="*/ 58514 w 302918"/>
                <a:gd name="connsiteY1" fmla="*/ 284210 h 361432"/>
                <a:gd name="connsiteX2" fmla="*/ 58514 w 302918"/>
                <a:gd name="connsiteY2" fmla="*/ 361432 h 361432"/>
                <a:gd name="connsiteX3" fmla="*/ 198230 w 302918"/>
                <a:gd name="connsiteY3" fmla="*/ 284210 h 361432"/>
                <a:gd name="connsiteX4" fmla="*/ 302918 w 302918"/>
                <a:gd name="connsiteY4" fmla="*/ 284210 h 361432"/>
                <a:gd name="connsiteX5" fmla="*/ 302918 w 302918"/>
                <a:gd name="connsiteY5" fmla="*/ 0 h 361432"/>
                <a:gd name="connsiteX6" fmla="*/ 0 w 302918"/>
                <a:gd name="connsiteY6" fmla="*/ 0 h 361432"/>
                <a:gd name="connsiteX7" fmla="*/ 0 w 302918"/>
                <a:gd name="connsiteY7" fmla="*/ 284210 h 361432"/>
                <a:gd name="connsiteX8" fmla="*/ 39009 w 302918"/>
                <a:gd name="connsiteY8" fmla="*/ 39009 h 361432"/>
                <a:gd name="connsiteX9" fmla="*/ 263909 w 302918"/>
                <a:gd name="connsiteY9" fmla="*/ 39009 h 361432"/>
                <a:gd name="connsiteX10" fmla="*/ 263909 w 302918"/>
                <a:gd name="connsiteY10" fmla="*/ 244803 h 361432"/>
                <a:gd name="connsiteX11" fmla="*/ 188279 w 302918"/>
                <a:gd name="connsiteY11" fmla="*/ 244803 h 361432"/>
                <a:gd name="connsiteX12" fmla="*/ 97523 w 302918"/>
                <a:gd name="connsiteY12" fmla="*/ 294957 h 361432"/>
                <a:gd name="connsiteX13" fmla="*/ 97523 w 302918"/>
                <a:gd name="connsiteY13" fmla="*/ 244803 h 361432"/>
                <a:gd name="connsiteX14" fmla="*/ 39009 w 302918"/>
                <a:gd name="connsiteY14" fmla="*/ 244803 h 361432"/>
                <a:gd name="connsiteX15" fmla="*/ 39009 w 302918"/>
                <a:gd name="connsiteY15" fmla="*/ 39009 h 36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2918" h="361432">
                  <a:moveTo>
                    <a:pt x="0" y="284210"/>
                  </a:moveTo>
                  <a:lnTo>
                    <a:pt x="58514" y="284210"/>
                  </a:lnTo>
                  <a:lnTo>
                    <a:pt x="58514" y="361432"/>
                  </a:lnTo>
                  <a:lnTo>
                    <a:pt x="198230" y="284210"/>
                  </a:lnTo>
                  <a:lnTo>
                    <a:pt x="302918" y="284210"/>
                  </a:lnTo>
                  <a:lnTo>
                    <a:pt x="302918" y="0"/>
                  </a:lnTo>
                  <a:lnTo>
                    <a:pt x="0" y="0"/>
                  </a:lnTo>
                  <a:lnTo>
                    <a:pt x="0" y="284210"/>
                  </a:lnTo>
                  <a:close/>
                  <a:moveTo>
                    <a:pt x="39009" y="39009"/>
                  </a:moveTo>
                  <a:lnTo>
                    <a:pt x="263909" y="39009"/>
                  </a:lnTo>
                  <a:lnTo>
                    <a:pt x="263909" y="244803"/>
                  </a:lnTo>
                  <a:lnTo>
                    <a:pt x="188279" y="244803"/>
                  </a:lnTo>
                  <a:lnTo>
                    <a:pt x="97523" y="294957"/>
                  </a:lnTo>
                  <a:lnTo>
                    <a:pt x="97523" y="244803"/>
                  </a:lnTo>
                  <a:lnTo>
                    <a:pt x="39009" y="244803"/>
                  </a:lnTo>
                  <a:lnTo>
                    <a:pt x="39009" y="39009"/>
                  </a:lnTo>
                  <a:close/>
                </a:path>
              </a:pathLst>
            </a:custGeom>
            <a:grpFill/>
            <a:ln w="39740" cap="flat">
              <a:noFill/>
              <a:prstDash val="solid"/>
              <a:miter/>
            </a:ln>
          </p:spPr>
          <p:txBody>
            <a:bodyPr rtlCol="0" anchor="ctr"/>
            <a:lstStyle/>
            <a:p>
              <a:endParaRPr lang="en-US"/>
            </a:p>
          </p:txBody>
        </p:sp>
        <p:sp>
          <p:nvSpPr>
            <p:cNvPr id="1062" name="Freeform: Shape 1061">
              <a:extLst>
                <a:ext uri="{FF2B5EF4-FFF2-40B4-BE49-F238E27FC236}">
                  <a16:creationId xmlns:a16="http://schemas.microsoft.com/office/drawing/2014/main" id="{F8E05D73-35AD-644B-988E-3F628562F95A}"/>
                </a:ext>
              </a:extLst>
            </p:cNvPr>
            <p:cNvSpPr/>
            <p:nvPr/>
          </p:nvSpPr>
          <p:spPr>
            <a:xfrm>
              <a:off x="7760073" y="2988052"/>
              <a:ext cx="39009" cy="39009"/>
            </a:xfrm>
            <a:custGeom>
              <a:avLst/>
              <a:gdLst>
                <a:gd name="connsiteX0" fmla="*/ 0 w 39009"/>
                <a:gd name="connsiteY0" fmla="*/ 0 h 39009"/>
                <a:gd name="connsiteX1" fmla="*/ 39009 w 39009"/>
                <a:gd name="connsiteY1" fmla="*/ 0 h 39009"/>
                <a:gd name="connsiteX2" fmla="*/ 39009 w 39009"/>
                <a:gd name="connsiteY2" fmla="*/ 39009 h 39009"/>
                <a:gd name="connsiteX3" fmla="*/ 0 w 39009"/>
                <a:gd name="connsiteY3" fmla="*/ 39009 h 39009"/>
              </a:gdLst>
              <a:ahLst/>
              <a:cxnLst>
                <a:cxn ang="0">
                  <a:pos x="connsiteX0" y="connsiteY0"/>
                </a:cxn>
                <a:cxn ang="0">
                  <a:pos x="connsiteX1" y="connsiteY1"/>
                </a:cxn>
                <a:cxn ang="0">
                  <a:pos x="connsiteX2" y="connsiteY2"/>
                </a:cxn>
                <a:cxn ang="0">
                  <a:pos x="connsiteX3" y="connsiteY3"/>
                </a:cxn>
              </a:cxnLst>
              <a:rect l="l" t="t" r="r" b="b"/>
              <a:pathLst>
                <a:path w="39009" h="39009">
                  <a:moveTo>
                    <a:pt x="0" y="0"/>
                  </a:moveTo>
                  <a:lnTo>
                    <a:pt x="39009" y="0"/>
                  </a:lnTo>
                  <a:lnTo>
                    <a:pt x="39009" y="39009"/>
                  </a:lnTo>
                  <a:lnTo>
                    <a:pt x="0" y="39009"/>
                  </a:lnTo>
                  <a:close/>
                </a:path>
              </a:pathLst>
            </a:custGeom>
            <a:grpFill/>
            <a:ln w="39740" cap="flat">
              <a:noFill/>
              <a:prstDash val="solid"/>
              <a:miter/>
            </a:ln>
          </p:spPr>
          <p:txBody>
            <a:bodyPr rtlCol="0" anchor="ctr"/>
            <a:lstStyle/>
            <a:p>
              <a:endParaRPr lang="en-US"/>
            </a:p>
          </p:txBody>
        </p:sp>
        <p:sp>
          <p:nvSpPr>
            <p:cNvPr id="1063" name="Freeform: Shape 1062">
              <a:extLst>
                <a:ext uri="{FF2B5EF4-FFF2-40B4-BE49-F238E27FC236}">
                  <a16:creationId xmlns:a16="http://schemas.microsoft.com/office/drawing/2014/main" id="{5729C931-8F61-432C-3D21-3A5614053759}"/>
                </a:ext>
              </a:extLst>
            </p:cNvPr>
            <p:cNvSpPr/>
            <p:nvPr/>
          </p:nvSpPr>
          <p:spPr>
            <a:xfrm>
              <a:off x="7820975" y="2988052"/>
              <a:ext cx="39009" cy="39009"/>
            </a:xfrm>
            <a:custGeom>
              <a:avLst/>
              <a:gdLst>
                <a:gd name="connsiteX0" fmla="*/ 0 w 39009"/>
                <a:gd name="connsiteY0" fmla="*/ 0 h 39009"/>
                <a:gd name="connsiteX1" fmla="*/ 39009 w 39009"/>
                <a:gd name="connsiteY1" fmla="*/ 0 h 39009"/>
                <a:gd name="connsiteX2" fmla="*/ 39009 w 39009"/>
                <a:gd name="connsiteY2" fmla="*/ 39009 h 39009"/>
                <a:gd name="connsiteX3" fmla="*/ 0 w 39009"/>
                <a:gd name="connsiteY3" fmla="*/ 39009 h 39009"/>
              </a:gdLst>
              <a:ahLst/>
              <a:cxnLst>
                <a:cxn ang="0">
                  <a:pos x="connsiteX0" y="connsiteY0"/>
                </a:cxn>
                <a:cxn ang="0">
                  <a:pos x="connsiteX1" y="connsiteY1"/>
                </a:cxn>
                <a:cxn ang="0">
                  <a:pos x="connsiteX2" y="connsiteY2"/>
                </a:cxn>
                <a:cxn ang="0">
                  <a:pos x="connsiteX3" y="connsiteY3"/>
                </a:cxn>
              </a:cxnLst>
              <a:rect l="l" t="t" r="r" b="b"/>
              <a:pathLst>
                <a:path w="39009" h="39009">
                  <a:moveTo>
                    <a:pt x="0" y="0"/>
                  </a:moveTo>
                  <a:lnTo>
                    <a:pt x="39009" y="0"/>
                  </a:lnTo>
                  <a:lnTo>
                    <a:pt x="39009" y="39009"/>
                  </a:lnTo>
                  <a:lnTo>
                    <a:pt x="0" y="39009"/>
                  </a:lnTo>
                  <a:close/>
                </a:path>
              </a:pathLst>
            </a:custGeom>
            <a:grpFill/>
            <a:ln w="39740" cap="flat">
              <a:noFill/>
              <a:prstDash val="solid"/>
              <a:miter/>
            </a:ln>
          </p:spPr>
          <p:txBody>
            <a:bodyPr rtlCol="0" anchor="ctr"/>
            <a:lstStyle/>
            <a:p>
              <a:endParaRPr lang="en-US"/>
            </a:p>
          </p:txBody>
        </p:sp>
        <p:sp>
          <p:nvSpPr>
            <p:cNvPr id="1064" name="Freeform: Shape 1063">
              <a:extLst>
                <a:ext uri="{FF2B5EF4-FFF2-40B4-BE49-F238E27FC236}">
                  <a16:creationId xmlns:a16="http://schemas.microsoft.com/office/drawing/2014/main" id="{E8567932-41D9-C9B6-F8EA-F43487324012}"/>
                </a:ext>
              </a:extLst>
            </p:cNvPr>
            <p:cNvSpPr/>
            <p:nvPr/>
          </p:nvSpPr>
          <p:spPr>
            <a:xfrm>
              <a:off x="7882275" y="2988052"/>
              <a:ext cx="39009" cy="39009"/>
            </a:xfrm>
            <a:custGeom>
              <a:avLst/>
              <a:gdLst>
                <a:gd name="connsiteX0" fmla="*/ 0 w 39009"/>
                <a:gd name="connsiteY0" fmla="*/ 0 h 39009"/>
                <a:gd name="connsiteX1" fmla="*/ 39009 w 39009"/>
                <a:gd name="connsiteY1" fmla="*/ 0 h 39009"/>
                <a:gd name="connsiteX2" fmla="*/ 39009 w 39009"/>
                <a:gd name="connsiteY2" fmla="*/ 39009 h 39009"/>
                <a:gd name="connsiteX3" fmla="*/ 0 w 39009"/>
                <a:gd name="connsiteY3" fmla="*/ 39009 h 39009"/>
              </a:gdLst>
              <a:ahLst/>
              <a:cxnLst>
                <a:cxn ang="0">
                  <a:pos x="connsiteX0" y="connsiteY0"/>
                </a:cxn>
                <a:cxn ang="0">
                  <a:pos x="connsiteX1" y="connsiteY1"/>
                </a:cxn>
                <a:cxn ang="0">
                  <a:pos x="connsiteX2" y="connsiteY2"/>
                </a:cxn>
                <a:cxn ang="0">
                  <a:pos x="connsiteX3" y="connsiteY3"/>
                </a:cxn>
              </a:cxnLst>
              <a:rect l="l" t="t" r="r" b="b"/>
              <a:pathLst>
                <a:path w="39009" h="39009">
                  <a:moveTo>
                    <a:pt x="0" y="0"/>
                  </a:moveTo>
                  <a:lnTo>
                    <a:pt x="39009" y="0"/>
                  </a:lnTo>
                  <a:lnTo>
                    <a:pt x="39009" y="39009"/>
                  </a:lnTo>
                  <a:lnTo>
                    <a:pt x="0" y="39009"/>
                  </a:lnTo>
                  <a:close/>
                </a:path>
              </a:pathLst>
            </a:custGeom>
            <a:grpFill/>
            <a:ln w="39740" cap="flat">
              <a:noFill/>
              <a:prstDash val="solid"/>
              <a:miter/>
            </a:ln>
          </p:spPr>
          <p:txBody>
            <a:bodyPr rtlCol="0" anchor="ctr"/>
            <a:lstStyle/>
            <a:p>
              <a:endParaRPr lang="en-US"/>
            </a:p>
          </p:txBody>
        </p:sp>
      </p:grpSp>
      <p:sp>
        <p:nvSpPr>
          <p:cNvPr id="1065" name="Freeform: Shape 1064">
            <a:extLst>
              <a:ext uri="{FF2B5EF4-FFF2-40B4-BE49-F238E27FC236}">
                <a16:creationId xmlns:a16="http://schemas.microsoft.com/office/drawing/2014/main" id="{0BC3686A-AA92-54C4-64BA-F67123CFA75F}"/>
              </a:ext>
            </a:extLst>
          </p:cNvPr>
          <p:cNvSpPr/>
          <p:nvPr/>
        </p:nvSpPr>
        <p:spPr>
          <a:xfrm>
            <a:off x="4164858" y="2872218"/>
            <a:ext cx="299736" cy="345111"/>
          </a:xfrm>
          <a:custGeom>
            <a:avLst/>
            <a:gdLst>
              <a:gd name="connsiteX0" fmla="*/ 208580 w 299736"/>
              <a:gd name="connsiteY0" fmla="*/ 146085 h 345111"/>
              <a:gd name="connsiteX1" fmla="*/ 234453 w 299736"/>
              <a:gd name="connsiteY1" fmla="*/ 85183 h 345111"/>
              <a:gd name="connsiteX2" fmla="*/ 149270 w 299736"/>
              <a:gd name="connsiteY2" fmla="*/ 0 h 345111"/>
              <a:gd name="connsiteX3" fmla="*/ 64087 w 299736"/>
              <a:gd name="connsiteY3" fmla="*/ 85183 h 345111"/>
              <a:gd name="connsiteX4" fmla="*/ 90756 w 299736"/>
              <a:gd name="connsiteY4" fmla="*/ 146882 h 345111"/>
              <a:gd name="connsiteX5" fmla="*/ 0 w 299736"/>
              <a:gd name="connsiteY5" fmla="*/ 284608 h 345111"/>
              <a:gd name="connsiteX6" fmla="*/ 0 w 299736"/>
              <a:gd name="connsiteY6" fmla="*/ 345112 h 345111"/>
              <a:gd name="connsiteX7" fmla="*/ 299734 w 299736"/>
              <a:gd name="connsiteY7" fmla="*/ 345112 h 345111"/>
              <a:gd name="connsiteX8" fmla="*/ 299734 w 299736"/>
              <a:gd name="connsiteY8" fmla="*/ 284608 h 345111"/>
              <a:gd name="connsiteX9" fmla="*/ 208580 w 299736"/>
              <a:gd name="connsiteY9" fmla="*/ 146085 h 345111"/>
              <a:gd name="connsiteX10" fmla="*/ 149270 w 299736"/>
              <a:gd name="connsiteY10" fmla="*/ 35825 h 345111"/>
              <a:gd name="connsiteX11" fmla="*/ 198628 w 299736"/>
              <a:gd name="connsiteY11" fmla="*/ 85183 h 345111"/>
              <a:gd name="connsiteX12" fmla="*/ 149270 w 299736"/>
              <a:gd name="connsiteY12" fmla="*/ 134542 h 345111"/>
              <a:gd name="connsiteX13" fmla="*/ 99911 w 299736"/>
              <a:gd name="connsiteY13" fmla="*/ 85183 h 345111"/>
              <a:gd name="connsiteX14" fmla="*/ 149270 w 299736"/>
              <a:gd name="connsiteY14" fmla="*/ 35825 h 345111"/>
              <a:gd name="connsiteX15" fmla="*/ 35825 w 299736"/>
              <a:gd name="connsiteY15" fmla="*/ 284210 h 345111"/>
              <a:gd name="connsiteX16" fmla="*/ 129765 w 299736"/>
              <a:gd name="connsiteY16" fmla="*/ 171959 h 345111"/>
              <a:gd name="connsiteX17" fmla="*/ 129765 w 299736"/>
              <a:gd name="connsiteY17" fmla="*/ 308491 h 345111"/>
              <a:gd name="connsiteX18" fmla="*/ 35825 w 299736"/>
              <a:gd name="connsiteY18" fmla="*/ 308491 h 345111"/>
              <a:gd name="connsiteX19" fmla="*/ 35825 w 299736"/>
              <a:gd name="connsiteY19" fmla="*/ 284210 h 345111"/>
              <a:gd name="connsiteX20" fmla="*/ 264307 w 299736"/>
              <a:gd name="connsiteY20" fmla="*/ 308889 h 345111"/>
              <a:gd name="connsiteX21" fmla="*/ 169173 w 299736"/>
              <a:gd name="connsiteY21" fmla="*/ 308889 h 345111"/>
              <a:gd name="connsiteX22" fmla="*/ 169173 w 299736"/>
              <a:gd name="connsiteY22" fmla="*/ 250375 h 345111"/>
              <a:gd name="connsiteX23" fmla="*/ 210968 w 299736"/>
              <a:gd name="connsiteY23" fmla="*/ 250375 h 345111"/>
              <a:gd name="connsiteX24" fmla="*/ 210968 w 299736"/>
              <a:gd name="connsiteY24" fmla="*/ 211366 h 345111"/>
              <a:gd name="connsiteX25" fmla="*/ 169173 w 299736"/>
              <a:gd name="connsiteY25" fmla="*/ 211366 h 345111"/>
              <a:gd name="connsiteX26" fmla="*/ 169173 w 299736"/>
              <a:gd name="connsiteY26" fmla="*/ 172357 h 345111"/>
              <a:gd name="connsiteX27" fmla="*/ 264307 w 299736"/>
              <a:gd name="connsiteY27" fmla="*/ 284608 h 345111"/>
              <a:gd name="connsiteX28" fmla="*/ 264307 w 299736"/>
              <a:gd name="connsiteY28" fmla="*/ 308889 h 345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9736" h="345111">
                <a:moveTo>
                  <a:pt x="208580" y="146085"/>
                </a:moveTo>
                <a:cubicBezTo>
                  <a:pt x="224502" y="130561"/>
                  <a:pt x="234453" y="109066"/>
                  <a:pt x="234453" y="85183"/>
                </a:cubicBezTo>
                <a:cubicBezTo>
                  <a:pt x="234453" y="38213"/>
                  <a:pt x="196240" y="0"/>
                  <a:pt x="149270" y="0"/>
                </a:cubicBezTo>
                <a:cubicBezTo>
                  <a:pt x="102300" y="0"/>
                  <a:pt x="64087" y="38213"/>
                  <a:pt x="64087" y="85183"/>
                </a:cubicBezTo>
                <a:cubicBezTo>
                  <a:pt x="64087" y="109465"/>
                  <a:pt x="74436" y="131357"/>
                  <a:pt x="90756" y="146882"/>
                </a:cubicBezTo>
                <a:cubicBezTo>
                  <a:pt x="37417" y="169968"/>
                  <a:pt x="0" y="222910"/>
                  <a:pt x="0" y="284608"/>
                </a:cubicBezTo>
                <a:lnTo>
                  <a:pt x="0" y="345112"/>
                </a:lnTo>
                <a:lnTo>
                  <a:pt x="299734" y="345112"/>
                </a:lnTo>
                <a:lnTo>
                  <a:pt x="299734" y="284608"/>
                </a:lnTo>
                <a:cubicBezTo>
                  <a:pt x="300132" y="222113"/>
                  <a:pt x="262317" y="168774"/>
                  <a:pt x="208580" y="146085"/>
                </a:cubicBezTo>
                <a:close/>
                <a:moveTo>
                  <a:pt x="149270" y="35825"/>
                </a:moveTo>
                <a:cubicBezTo>
                  <a:pt x="176337" y="35825"/>
                  <a:pt x="198628" y="57718"/>
                  <a:pt x="198628" y="85183"/>
                </a:cubicBezTo>
                <a:cubicBezTo>
                  <a:pt x="198628" y="112251"/>
                  <a:pt x="176736" y="134542"/>
                  <a:pt x="149270" y="134542"/>
                </a:cubicBezTo>
                <a:cubicBezTo>
                  <a:pt x="122202" y="134542"/>
                  <a:pt x="99911" y="112251"/>
                  <a:pt x="99911" y="85183"/>
                </a:cubicBezTo>
                <a:cubicBezTo>
                  <a:pt x="100309" y="57718"/>
                  <a:pt x="122202" y="35825"/>
                  <a:pt x="149270" y="35825"/>
                </a:cubicBezTo>
                <a:close/>
                <a:moveTo>
                  <a:pt x="35825" y="284210"/>
                </a:moveTo>
                <a:cubicBezTo>
                  <a:pt x="35825" y="228084"/>
                  <a:pt x="76426" y="181910"/>
                  <a:pt x="129765" y="171959"/>
                </a:cubicBezTo>
                <a:lnTo>
                  <a:pt x="129765" y="308491"/>
                </a:lnTo>
                <a:lnTo>
                  <a:pt x="35825" y="308491"/>
                </a:lnTo>
                <a:lnTo>
                  <a:pt x="35825" y="284210"/>
                </a:lnTo>
                <a:close/>
                <a:moveTo>
                  <a:pt x="264307" y="308889"/>
                </a:moveTo>
                <a:lnTo>
                  <a:pt x="169173" y="308889"/>
                </a:lnTo>
                <a:lnTo>
                  <a:pt x="169173" y="250375"/>
                </a:lnTo>
                <a:lnTo>
                  <a:pt x="210968" y="250375"/>
                </a:lnTo>
                <a:lnTo>
                  <a:pt x="210968" y="211366"/>
                </a:lnTo>
                <a:lnTo>
                  <a:pt x="169173" y="211366"/>
                </a:lnTo>
                <a:lnTo>
                  <a:pt x="169173" y="172357"/>
                </a:lnTo>
                <a:cubicBezTo>
                  <a:pt x="223308" y="181512"/>
                  <a:pt x="264307" y="228084"/>
                  <a:pt x="264307" y="284608"/>
                </a:cubicBezTo>
                <a:lnTo>
                  <a:pt x="264307" y="308889"/>
                </a:lnTo>
                <a:close/>
              </a:path>
            </a:pathLst>
          </a:custGeom>
          <a:solidFill>
            <a:srgbClr val="0046A0"/>
          </a:solidFill>
          <a:ln w="39740" cap="flat">
            <a:noFill/>
            <a:prstDash val="solid"/>
            <a:miter/>
          </a:ln>
        </p:spPr>
        <p:txBody>
          <a:bodyPr rtlCol="0" anchor="ctr"/>
          <a:lstStyle/>
          <a:p>
            <a:endParaRPr lang="en-US"/>
          </a:p>
        </p:txBody>
      </p:sp>
      <p:grpSp>
        <p:nvGrpSpPr>
          <p:cNvPr id="1066" name="Graphic 2">
            <a:extLst>
              <a:ext uri="{FF2B5EF4-FFF2-40B4-BE49-F238E27FC236}">
                <a16:creationId xmlns:a16="http://schemas.microsoft.com/office/drawing/2014/main" id="{A7278C8A-E576-3EBD-72BD-1FF1B59CF732}"/>
              </a:ext>
            </a:extLst>
          </p:cNvPr>
          <p:cNvGrpSpPr/>
          <p:nvPr/>
        </p:nvGrpSpPr>
        <p:grpSpPr>
          <a:xfrm>
            <a:off x="7681258" y="4441890"/>
            <a:ext cx="318840" cy="317895"/>
            <a:chOff x="7681258" y="4441890"/>
            <a:chExt cx="318840" cy="317895"/>
          </a:xfrm>
          <a:solidFill>
            <a:srgbClr val="0046A0"/>
          </a:solidFill>
        </p:grpSpPr>
        <p:sp>
          <p:nvSpPr>
            <p:cNvPr id="1067" name="Freeform: Shape 1066">
              <a:extLst>
                <a:ext uri="{FF2B5EF4-FFF2-40B4-BE49-F238E27FC236}">
                  <a16:creationId xmlns:a16="http://schemas.microsoft.com/office/drawing/2014/main" id="{47DE1229-A71B-EE2E-EB1F-8F2B31126CD6}"/>
                </a:ext>
              </a:extLst>
            </p:cNvPr>
            <p:cNvSpPr/>
            <p:nvPr/>
          </p:nvSpPr>
          <p:spPr>
            <a:xfrm>
              <a:off x="7681258" y="4441890"/>
              <a:ext cx="318840" cy="317895"/>
            </a:xfrm>
            <a:custGeom>
              <a:avLst/>
              <a:gdLst>
                <a:gd name="connsiteX0" fmla="*/ 102300 w 318840"/>
                <a:gd name="connsiteY0" fmla="*/ 36074 h 317895"/>
                <a:gd name="connsiteX1" fmla="*/ 65281 w 318840"/>
                <a:gd name="connsiteY1" fmla="*/ 125636 h 317895"/>
                <a:gd name="connsiteX2" fmla="*/ 91154 w 318840"/>
                <a:gd name="connsiteY2" fmla="*/ 201266 h 317895"/>
                <a:gd name="connsiteX3" fmla="*/ 0 w 318840"/>
                <a:gd name="connsiteY3" fmla="*/ 292420 h 317895"/>
                <a:gd name="connsiteX4" fmla="*/ 25475 w 318840"/>
                <a:gd name="connsiteY4" fmla="*/ 317895 h 317895"/>
                <a:gd name="connsiteX5" fmla="*/ 116630 w 318840"/>
                <a:gd name="connsiteY5" fmla="*/ 226741 h 317895"/>
                <a:gd name="connsiteX6" fmla="*/ 192260 w 318840"/>
                <a:gd name="connsiteY6" fmla="*/ 252614 h 317895"/>
                <a:gd name="connsiteX7" fmla="*/ 281822 w 318840"/>
                <a:gd name="connsiteY7" fmla="*/ 215595 h 317895"/>
                <a:gd name="connsiteX8" fmla="*/ 318841 w 318840"/>
                <a:gd name="connsiteY8" fmla="*/ 126033 h 317895"/>
                <a:gd name="connsiteX9" fmla="*/ 281822 w 318840"/>
                <a:gd name="connsiteY9" fmla="*/ 36472 h 317895"/>
                <a:gd name="connsiteX10" fmla="*/ 102300 w 318840"/>
                <a:gd name="connsiteY10" fmla="*/ 36074 h 317895"/>
                <a:gd name="connsiteX11" fmla="*/ 255948 w 318840"/>
                <a:gd name="connsiteY11" fmla="*/ 189722 h 317895"/>
                <a:gd name="connsiteX12" fmla="*/ 127377 w 318840"/>
                <a:gd name="connsiteY12" fmla="*/ 189722 h 317895"/>
                <a:gd name="connsiteX13" fmla="*/ 100707 w 318840"/>
                <a:gd name="connsiteY13" fmla="*/ 125237 h 317895"/>
                <a:gd name="connsiteX14" fmla="*/ 127377 w 318840"/>
                <a:gd name="connsiteY14" fmla="*/ 60753 h 317895"/>
                <a:gd name="connsiteX15" fmla="*/ 191862 w 318840"/>
                <a:gd name="connsiteY15" fmla="*/ 34083 h 317895"/>
                <a:gd name="connsiteX16" fmla="*/ 256346 w 318840"/>
                <a:gd name="connsiteY16" fmla="*/ 60753 h 317895"/>
                <a:gd name="connsiteX17" fmla="*/ 283016 w 318840"/>
                <a:gd name="connsiteY17" fmla="*/ 125237 h 317895"/>
                <a:gd name="connsiteX18" fmla="*/ 255948 w 318840"/>
                <a:gd name="connsiteY18" fmla="*/ 189722 h 317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18840" h="317895">
                  <a:moveTo>
                    <a:pt x="102300" y="36074"/>
                  </a:moveTo>
                  <a:cubicBezTo>
                    <a:pt x="78416" y="59957"/>
                    <a:pt x="65281" y="91801"/>
                    <a:pt x="65281" y="125636"/>
                  </a:cubicBezTo>
                  <a:cubicBezTo>
                    <a:pt x="65281" y="153499"/>
                    <a:pt x="74436" y="179373"/>
                    <a:pt x="91154" y="201266"/>
                  </a:cubicBezTo>
                  <a:lnTo>
                    <a:pt x="0" y="292420"/>
                  </a:lnTo>
                  <a:lnTo>
                    <a:pt x="25475" y="317895"/>
                  </a:lnTo>
                  <a:lnTo>
                    <a:pt x="116630" y="226741"/>
                  </a:lnTo>
                  <a:cubicBezTo>
                    <a:pt x="138522" y="243061"/>
                    <a:pt x="164396" y="252614"/>
                    <a:pt x="192260" y="252614"/>
                  </a:cubicBezTo>
                  <a:cubicBezTo>
                    <a:pt x="226094" y="252614"/>
                    <a:pt x="257938" y="239479"/>
                    <a:pt x="281822" y="215595"/>
                  </a:cubicBezTo>
                  <a:cubicBezTo>
                    <a:pt x="305705" y="191712"/>
                    <a:pt x="318841" y="159868"/>
                    <a:pt x="318841" y="126033"/>
                  </a:cubicBezTo>
                  <a:cubicBezTo>
                    <a:pt x="318841" y="92199"/>
                    <a:pt x="305705" y="60355"/>
                    <a:pt x="281822" y="36472"/>
                  </a:cubicBezTo>
                  <a:cubicBezTo>
                    <a:pt x="233657" y="-12091"/>
                    <a:pt x="150066" y="-12091"/>
                    <a:pt x="102300" y="36074"/>
                  </a:cubicBezTo>
                  <a:close/>
                  <a:moveTo>
                    <a:pt x="255948" y="189722"/>
                  </a:moveTo>
                  <a:cubicBezTo>
                    <a:pt x="221715" y="223955"/>
                    <a:pt x="161609" y="223955"/>
                    <a:pt x="127377" y="189722"/>
                  </a:cubicBezTo>
                  <a:cubicBezTo>
                    <a:pt x="110261" y="172606"/>
                    <a:pt x="100707" y="149519"/>
                    <a:pt x="100707" y="125237"/>
                  </a:cubicBezTo>
                  <a:cubicBezTo>
                    <a:pt x="100707" y="100956"/>
                    <a:pt x="110261" y="78267"/>
                    <a:pt x="127377" y="60753"/>
                  </a:cubicBezTo>
                  <a:cubicBezTo>
                    <a:pt x="144493" y="43637"/>
                    <a:pt x="167580" y="34083"/>
                    <a:pt x="191862" y="34083"/>
                  </a:cubicBezTo>
                  <a:cubicBezTo>
                    <a:pt x="216143" y="34083"/>
                    <a:pt x="238832" y="43637"/>
                    <a:pt x="256346" y="60753"/>
                  </a:cubicBezTo>
                  <a:cubicBezTo>
                    <a:pt x="273462" y="77869"/>
                    <a:pt x="283016" y="100956"/>
                    <a:pt x="283016" y="125237"/>
                  </a:cubicBezTo>
                  <a:cubicBezTo>
                    <a:pt x="282618" y="149917"/>
                    <a:pt x="273462" y="172606"/>
                    <a:pt x="255948" y="189722"/>
                  </a:cubicBezTo>
                  <a:close/>
                </a:path>
              </a:pathLst>
            </a:custGeom>
            <a:grpFill/>
            <a:ln w="39740" cap="flat">
              <a:noFill/>
              <a:prstDash val="solid"/>
              <a:miter/>
            </a:ln>
          </p:spPr>
          <p:txBody>
            <a:bodyPr rtlCol="0" anchor="ctr"/>
            <a:lstStyle/>
            <a:p>
              <a:endParaRPr lang="en-US"/>
            </a:p>
          </p:txBody>
        </p:sp>
        <p:sp>
          <p:nvSpPr>
            <p:cNvPr id="1068" name="Freeform: Shape 1067">
              <a:extLst>
                <a:ext uri="{FF2B5EF4-FFF2-40B4-BE49-F238E27FC236}">
                  <a16:creationId xmlns:a16="http://schemas.microsoft.com/office/drawing/2014/main" id="{4E32D9F4-C3F0-989C-A8D3-06F85B6DA0BC}"/>
                </a:ext>
              </a:extLst>
            </p:cNvPr>
            <p:cNvSpPr/>
            <p:nvPr/>
          </p:nvSpPr>
          <p:spPr>
            <a:xfrm>
              <a:off x="7815402" y="4509808"/>
              <a:ext cx="57717" cy="57717"/>
            </a:xfrm>
            <a:custGeom>
              <a:avLst/>
              <a:gdLst>
                <a:gd name="connsiteX0" fmla="*/ 0 w 57717"/>
                <a:gd name="connsiteY0" fmla="*/ 57718 h 57717"/>
                <a:gd name="connsiteX1" fmla="*/ 35825 w 57717"/>
                <a:gd name="connsiteY1" fmla="*/ 57718 h 57717"/>
                <a:gd name="connsiteX2" fmla="*/ 57718 w 57717"/>
                <a:gd name="connsiteY2" fmla="*/ 35825 h 57717"/>
                <a:gd name="connsiteX3" fmla="*/ 57718 w 57717"/>
                <a:gd name="connsiteY3" fmla="*/ 0 h 57717"/>
                <a:gd name="connsiteX4" fmla="*/ 0 w 57717"/>
                <a:gd name="connsiteY4" fmla="*/ 57718 h 577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17" h="57717">
                  <a:moveTo>
                    <a:pt x="0" y="57718"/>
                  </a:moveTo>
                  <a:lnTo>
                    <a:pt x="35825" y="57718"/>
                  </a:lnTo>
                  <a:cubicBezTo>
                    <a:pt x="35825" y="45776"/>
                    <a:pt x="45776" y="35825"/>
                    <a:pt x="57718" y="35825"/>
                  </a:cubicBezTo>
                  <a:lnTo>
                    <a:pt x="57718" y="0"/>
                  </a:lnTo>
                  <a:cubicBezTo>
                    <a:pt x="25874" y="0"/>
                    <a:pt x="0" y="25874"/>
                    <a:pt x="0" y="57718"/>
                  </a:cubicBezTo>
                  <a:close/>
                </a:path>
              </a:pathLst>
            </a:custGeom>
            <a:grpFill/>
            <a:ln w="39740" cap="flat">
              <a:noFill/>
              <a:prstDash val="solid"/>
              <a:miter/>
            </a:ln>
          </p:spPr>
          <p:txBody>
            <a:bodyPr rtlCol="0" anchor="ctr"/>
            <a:lstStyle/>
            <a:p>
              <a:endParaRPr lang="en-US"/>
            </a:p>
          </p:txBody>
        </p:sp>
      </p:grpSp>
      <p:sp>
        <p:nvSpPr>
          <p:cNvPr id="1069" name="Freeform: Shape 1068">
            <a:extLst>
              <a:ext uri="{FF2B5EF4-FFF2-40B4-BE49-F238E27FC236}">
                <a16:creationId xmlns:a16="http://schemas.microsoft.com/office/drawing/2014/main" id="{C191EE3D-BA84-72B4-CF87-08D191642ECE}"/>
              </a:ext>
            </a:extLst>
          </p:cNvPr>
          <p:cNvSpPr/>
          <p:nvPr/>
        </p:nvSpPr>
        <p:spPr>
          <a:xfrm>
            <a:off x="4735044" y="2520513"/>
            <a:ext cx="1250906" cy="1250906"/>
          </a:xfrm>
          <a:custGeom>
            <a:avLst/>
            <a:gdLst>
              <a:gd name="connsiteX0" fmla="*/ 1165325 w 1250906"/>
              <a:gd name="connsiteY0" fmla="*/ 1250907 h 1250906"/>
              <a:gd name="connsiteX1" fmla="*/ 85806 w 1250906"/>
              <a:gd name="connsiteY1" fmla="*/ 1250907 h 1250906"/>
              <a:gd name="connsiteX2" fmla="*/ 224 w 1250906"/>
              <a:gd name="connsiteY2" fmla="*/ 1159753 h 1250906"/>
              <a:gd name="connsiteX3" fmla="*/ 1159753 w 1250906"/>
              <a:gd name="connsiteY3" fmla="*/ 224 h 1250906"/>
              <a:gd name="connsiteX4" fmla="*/ 1250907 w 1250906"/>
              <a:gd name="connsiteY4" fmla="*/ 85806 h 1250906"/>
              <a:gd name="connsiteX5" fmla="*/ 1250907 w 1250906"/>
              <a:gd name="connsiteY5" fmla="*/ 1165325 h 1250906"/>
              <a:gd name="connsiteX6" fmla="*/ 1165325 w 1250906"/>
              <a:gd name="connsiteY6" fmla="*/ 1250907 h 1250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0906" h="1250906">
                <a:moveTo>
                  <a:pt x="1165325" y="1250907"/>
                </a:moveTo>
                <a:lnTo>
                  <a:pt x="85806" y="1250907"/>
                </a:lnTo>
                <a:cubicBezTo>
                  <a:pt x="36447" y="1250907"/>
                  <a:pt x="-3358" y="1209111"/>
                  <a:pt x="224" y="1159753"/>
                </a:cubicBezTo>
                <a:cubicBezTo>
                  <a:pt x="44806" y="539984"/>
                  <a:pt x="539984" y="44806"/>
                  <a:pt x="1159753" y="224"/>
                </a:cubicBezTo>
                <a:cubicBezTo>
                  <a:pt x="1209111" y="-3358"/>
                  <a:pt x="1250907" y="36447"/>
                  <a:pt x="1250907" y="85806"/>
                </a:cubicBezTo>
                <a:lnTo>
                  <a:pt x="1250907" y="1165325"/>
                </a:lnTo>
                <a:cubicBezTo>
                  <a:pt x="1250907" y="1212694"/>
                  <a:pt x="1212694" y="1250907"/>
                  <a:pt x="1165325" y="1250907"/>
                </a:cubicBezTo>
                <a:close/>
              </a:path>
            </a:pathLst>
          </a:custGeom>
          <a:solidFill>
            <a:srgbClr val="0046A0"/>
          </a:solidFill>
          <a:ln w="39740" cap="flat">
            <a:noFill/>
            <a:prstDash val="solid"/>
            <a:miter/>
          </a:ln>
        </p:spPr>
        <p:txBody>
          <a:bodyPr rtlCol="0" anchor="ctr"/>
          <a:lstStyle/>
          <a:p>
            <a:endParaRPr lang="en-US"/>
          </a:p>
        </p:txBody>
      </p:sp>
      <p:sp>
        <p:nvSpPr>
          <p:cNvPr id="1070" name="Freeform: Shape 1069">
            <a:extLst>
              <a:ext uri="{FF2B5EF4-FFF2-40B4-BE49-F238E27FC236}">
                <a16:creationId xmlns:a16="http://schemas.microsoft.com/office/drawing/2014/main" id="{74D1FD0A-52FE-3C37-1389-761E6B49175D}"/>
              </a:ext>
            </a:extLst>
          </p:cNvPr>
          <p:cNvSpPr/>
          <p:nvPr/>
        </p:nvSpPr>
        <p:spPr>
          <a:xfrm>
            <a:off x="6149152" y="2520513"/>
            <a:ext cx="1250508" cy="1250906"/>
          </a:xfrm>
          <a:custGeom>
            <a:avLst/>
            <a:gdLst>
              <a:gd name="connsiteX0" fmla="*/ 0 w 1250508"/>
              <a:gd name="connsiteY0" fmla="*/ 1165325 h 1250906"/>
              <a:gd name="connsiteX1" fmla="*/ 0 w 1250508"/>
              <a:gd name="connsiteY1" fmla="*/ 85806 h 1250906"/>
              <a:gd name="connsiteX2" fmla="*/ 91154 w 1250508"/>
              <a:gd name="connsiteY2" fmla="*/ 224 h 1250906"/>
              <a:gd name="connsiteX3" fmla="*/ 1250284 w 1250508"/>
              <a:gd name="connsiteY3" fmla="*/ 1159753 h 1250906"/>
              <a:gd name="connsiteX4" fmla="*/ 1164703 w 1250508"/>
              <a:gd name="connsiteY4" fmla="*/ 1250907 h 1250906"/>
              <a:gd name="connsiteX5" fmla="*/ 85581 w 1250508"/>
              <a:gd name="connsiteY5" fmla="*/ 1250907 h 1250906"/>
              <a:gd name="connsiteX6" fmla="*/ 0 w 1250508"/>
              <a:gd name="connsiteY6" fmla="*/ 1165325 h 1250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0508" h="1250906">
                <a:moveTo>
                  <a:pt x="0" y="1165325"/>
                </a:moveTo>
                <a:lnTo>
                  <a:pt x="0" y="85806"/>
                </a:lnTo>
                <a:cubicBezTo>
                  <a:pt x="0" y="36447"/>
                  <a:pt x="41796" y="-3358"/>
                  <a:pt x="91154" y="224"/>
                </a:cubicBezTo>
                <a:cubicBezTo>
                  <a:pt x="710922" y="44806"/>
                  <a:pt x="1206100" y="539984"/>
                  <a:pt x="1250284" y="1159753"/>
                </a:cubicBezTo>
                <a:cubicBezTo>
                  <a:pt x="1253867" y="1209111"/>
                  <a:pt x="1214062" y="1250907"/>
                  <a:pt x="1164703" y="1250907"/>
                </a:cubicBezTo>
                <a:lnTo>
                  <a:pt x="85581" y="1250907"/>
                </a:lnTo>
                <a:cubicBezTo>
                  <a:pt x="38213" y="1250907"/>
                  <a:pt x="0" y="1212694"/>
                  <a:pt x="0" y="1165325"/>
                </a:cubicBezTo>
                <a:close/>
              </a:path>
            </a:pathLst>
          </a:custGeom>
          <a:solidFill>
            <a:srgbClr val="0046A0"/>
          </a:solidFill>
          <a:ln w="39740" cap="flat">
            <a:noFill/>
            <a:prstDash val="solid"/>
            <a:miter/>
          </a:ln>
        </p:spPr>
        <p:txBody>
          <a:bodyPr rtlCol="0" anchor="ctr"/>
          <a:lstStyle/>
          <a:p>
            <a:endParaRPr lang="en-US"/>
          </a:p>
        </p:txBody>
      </p:sp>
      <p:sp>
        <p:nvSpPr>
          <p:cNvPr id="1071" name="Freeform: Shape 1070">
            <a:extLst>
              <a:ext uri="{FF2B5EF4-FFF2-40B4-BE49-F238E27FC236}">
                <a16:creationId xmlns:a16="http://schemas.microsoft.com/office/drawing/2014/main" id="{EBD2EB42-A030-A56B-0E52-B8B1E2A5B561}"/>
              </a:ext>
            </a:extLst>
          </p:cNvPr>
          <p:cNvSpPr/>
          <p:nvPr/>
        </p:nvSpPr>
        <p:spPr>
          <a:xfrm>
            <a:off x="6149547" y="3921884"/>
            <a:ext cx="1250511" cy="1250906"/>
          </a:xfrm>
          <a:custGeom>
            <a:avLst/>
            <a:gdLst>
              <a:gd name="connsiteX0" fmla="*/ 85186 w 1250511"/>
              <a:gd name="connsiteY0" fmla="*/ 0 h 1250906"/>
              <a:gd name="connsiteX1" fmla="*/ 1164706 w 1250511"/>
              <a:gd name="connsiteY1" fmla="*/ 0 h 1250906"/>
              <a:gd name="connsiteX2" fmla="*/ 1250287 w 1250511"/>
              <a:gd name="connsiteY2" fmla="*/ 91154 h 1250906"/>
              <a:gd name="connsiteX3" fmla="*/ 91157 w 1250511"/>
              <a:gd name="connsiteY3" fmla="*/ 1250682 h 1250906"/>
              <a:gd name="connsiteX4" fmla="*/ 3 w 1250511"/>
              <a:gd name="connsiteY4" fmla="*/ 1165101 h 1250906"/>
              <a:gd name="connsiteX5" fmla="*/ 3 w 1250511"/>
              <a:gd name="connsiteY5" fmla="*/ 85183 h 1250906"/>
              <a:gd name="connsiteX6" fmla="*/ 85186 w 1250511"/>
              <a:gd name="connsiteY6" fmla="*/ 0 h 1250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0511" h="1250906">
                <a:moveTo>
                  <a:pt x="85186" y="0"/>
                </a:moveTo>
                <a:lnTo>
                  <a:pt x="1164706" y="0"/>
                </a:lnTo>
                <a:cubicBezTo>
                  <a:pt x="1214064" y="0"/>
                  <a:pt x="1253870" y="41796"/>
                  <a:pt x="1250287" y="91154"/>
                </a:cubicBezTo>
                <a:cubicBezTo>
                  <a:pt x="1205705" y="710923"/>
                  <a:pt x="710527" y="1206101"/>
                  <a:pt x="91157" y="1250682"/>
                </a:cubicBezTo>
                <a:cubicBezTo>
                  <a:pt x="41799" y="1254265"/>
                  <a:pt x="3" y="1214460"/>
                  <a:pt x="3" y="1165101"/>
                </a:cubicBezTo>
                <a:lnTo>
                  <a:pt x="3" y="85183"/>
                </a:lnTo>
                <a:cubicBezTo>
                  <a:pt x="-395" y="38213"/>
                  <a:pt x="37818" y="0"/>
                  <a:pt x="85186" y="0"/>
                </a:cubicBezTo>
                <a:close/>
              </a:path>
            </a:pathLst>
          </a:custGeom>
          <a:solidFill>
            <a:srgbClr val="0046A0"/>
          </a:solidFill>
          <a:ln w="39740" cap="flat">
            <a:noFill/>
            <a:prstDash val="solid"/>
            <a:miter/>
          </a:ln>
        </p:spPr>
        <p:txBody>
          <a:bodyPr rtlCol="0" anchor="ctr"/>
          <a:lstStyle/>
          <a:p>
            <a:endParaRPr lang="en-US"/>
          </a:p>
        </p:txBody>
      </p:sp>
      <p:sp>
        <p:nvSpPr>
          <p:cNvPr id="1072" name="Freeform: Shape 1071">
            <a:extLst>
              <a:ext uri="{FF2B5EF4-FFF2-40B4-BE49-F238E27FC236}">
                <a16:creationId xmlns:a16="http://schemas.microsoft.com/office/drawing/2014/main" id="{98D93680-9D8A-1B5E-081B-828C116EC6E6}"/>
              </a:ext>
            </a:extLst>
          </p:cNvPr>
          <p:cNvSpPr/>
          <p:nvPr/>
        </p:nvSpPr>
        <p:spPr>
          <a:xfrm>
            <a:off x="3781135" y="1559042"/>
            <a:ext cx="585535" cy="585535"/>
          </a:xfrm>
          <a:custGeom>
            <a:avLst/>
            <a:gdLst>
              <a:gd name="connsiteX0" fmla="*/ 263511 w 585535"/>
              <a:gd name="connsiteY0" fmla="*/ 0 h 585535"/>
              <a:gd name="connsiteX1" fmla="*/ 585536 w 585535"/>
              <a:gd name="connsiteY1" fmla="*/ 0 h 585535"/>
              <a:gd name="connsiteX2" fmla="*/ 0 w 585535"/>
              <a:gd name="connsiteY2" fmla="*/ 585536 h 585535"/>
              <a:gd name="connsiteX3" fmla="*/ 0 w 585535"/>
              <a:gd name="connsiteY3" fmla="*/ 263113 h 585535"/>
              <a:gd name="connsiteX4" fmla="*/ 263511 w 585535"/>
              <a:gd name="connsiteY4" fmla="*/ 0 h 585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535" h="585535">
                <a:moveTo>
                  <a:pt x="263511" y="0"/>
                </a:moveTo>
                <a:lnTo>
                  <a:pt x="585536" y="0"/>
                </a:lnTo>
                <a:cubicBezTo>
                  <a:pt x="585536" y="323219"/>
                  <a:pt x="323617" y="585536"/>
                  <a:pt x="0" y="585536"/>
                </a:cubicBezTo>
                <a:lnTo>
                  <a:pt x="0" y="263113"/>
                </a:lnTo>
                <a:cubicBezTo>
                  <a:pt x="398" y="117824"/>
                  <a:pt x="118222" y="0"/>
                  <a:pt x="263511" y="0"/>
                </a:cubicBezTo>
                <a:close/>
              </a:path>
            </a:pathLst>
          </a:custGeom>
          <a:solidFill>
            <a:srgbClr val="F46036"/>
          </a:solidFill>
          <a:ln w="39740" cap="flat">
            <a:noFill/>
            <a:prstDash val="solid"/>
            <a:miter/>
          </a:ln>
        </p:spPr>
        <p:txBody>
          <a:bodyPr rtlCol="0" anchor="ctr"/>
          <a:lstStyle/>
          <a:p>
            <a:endParaRPr lang="en-US"/>
          </a:p>
        </p:txBody>
      </p:sp>
      <p:sp>
        <p:nvSpPr>
          <p:cNvPr id="1073" name="Freeform: Shape 1072">
            <a:extLst>
              <a:ext uri="{FF2B5EF4-FFF2-40B4-BE49-F238E27FC236}">
                <a16:creationId xmlns:a16="http://schemas.microsoft.com/office/drawing/2014/main" id="{E5C943BF-1A29-5452-9F44-689B9E1FB695}"/>
              </a:ext>
            </a:extLst>
          </p:cNvPr>
          <p:cNvSpPr/>
          <p:nvPr/>
        </p:nvSpPr>
        <p:spPr>
          <a:xfrm>
            <a:off x="7770024" y="1558643"/>
            <a:ext cx="585536" cy="585535"/>
          </a:xfrm>
          <a:custGeom>
            <a:avLst/>
            <a:gdLst>
              <a:gd name="connsiteX0" fmla="*/ 585536 w 585536"/>
              <a:gd name="connsiteY0" fmla="*/ 263511 h 585535"/>
              <a:gd name="connsiteX1" fmla="*/ 585536 w 585536"/>
              <a:gd name="connsiteY1" fmla="*/ 585536 h 585535"/>
              <a:gd name="connsiteX2" fmla="*/ 0 w 585536"/>
              <a:gd name="connsiteY2" fmla="*/ 0 h 585535"/>
              <a:gd name="connsiteX3" fmla="*/ 322025 w 585536"/>
              <a:gd name="connsiteY3" fmla="*/ 0 h 585535"/>
              <a:gd name="connsiteX4" fmla="*/ 585536 w 585536"/>
              <a:gd name="connsiteY4" fmla="*/ 263511 h 585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536" h="585535">
                <a:moveTo>
                  <a:pt x="585536" y="263511"/>
                </a:moveTo>
                <a:lnTo>
                  <a:pt x="585536" y="585536"/>
                </a:lnTo>
                <a:cubicBezTo>
                  <a:pt x="262317" y="585536"/>
                  <a:pt x="0" y="323617"/>
                  <a:pt x="0" y="0"/>
                </a:cubicBezTo>
                <a:lnTo>
                  <a:pt x="322025" y="0"/>
                </a:lnTo>
                <a:cubicBezTo>
                  <a:pt x="467712" y="398"/>
                  <a:pt x="585536" y="118222"/>
                  <a:pt x="585536" y="263511"/>
                </a:cubicBezTo>
                <a:close/>
              </a:path>
            </a:pathLst>
          </a:custGeom>
          <a:solidFill>
            <a:srgbClr val="F46036"/>
          </a:solidFill>
          <a:ln w="39740" cap="flat">
            <a:noFill/>
            <a:prstDash val="solid"/>
            <a:miter/>
          </a:ln>
        </p:spPr>
        <p:txBody>
          <a:bodyPr rtlCol="0" anchor="ctr"/>
          <a:lstStyle/>
          <a:p>
            <a:endParaRPr lang="en-US"/>
          </a:p>
        </p:txBody>
      </p:sp>
      <p:sp>
        <p:nvSpPr>
          <p:cNvPr id="1074" name="Freeform: Shape 1073">
            <a:extLst>
              <a:ext uri="{FF2B5EF4-FFF2-40B4-BE49-F238E27FC236}">
                <a16:creationId xmlns:a16="http://schemas.microsoft.com/office/drawing/2014/main" id="{1F513108-13F1-8831-10B2-AE1C5AB5506B}"/>
              </a:ext>
            </a:extLst>
          </p:cNvPr>
          <p:cNvSpPr/>
          <p:nvPr/>
        </p:nvSpPr>
        <p:spPr>
          <a:xfrm>
            <a:off x="7770024" y="5521261"/>
            <a:ext cx="585536" cy="585535"/>
          </a:xfrm>
          <a:custGeom>
            <a:avLst/>
            <a:gdLst>
              <a:gd name="connsiteX0" fmla="*/ 322025 w 585536"/>
              <a:gd name="connsiteY0" fmla="*/ 585536 h 585535"/>
              <a:gd name="connsiteX1" fmla="*/ 0 w 585536"/>
              <a:gd name="connsiteY1" fmla="*/ 585536 h 585535"/>
              <a:gd name="connsiteX2" fmla="*/ 585536 w 585536"/>
              <a:gd name="connsiteY2" fmla="*/ 0 h 585535"/>
              <a:gd name="connsiteX3" fmla="*/ 585536 w 585536"/>
              <a:gd name="connsiteY3" fmla="*/ 322025 h 585535"/>
              <a:gd name="connsiteX4" fmla="*/ 322025 w 585536"/>
              <a:gd name="connsiteY4" fmla="*/ 585536 h 585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536" h="585535">
                <a:moveTo>
                  <a:pt x="322025" y="585536"/>
                </a:moveTo>
                <a:lnTo>
                  <a:pt x="0" y="585536"/>
                </a:lnTo>
                <a:cubicBezTo>
                  <a:pt x="0" y="262317"/>
                  <a:pt x="261919" y="0"/>
                  <a:pt x="585536" y="0"/>
                </a:cubicBezTo>
                <a:lnTo>
                  <a:pt x="585536" y="322025"/>
                </a:lnTo>
                <a:cubicBezTo>
                  <a:pt x="585536" y="467712"/>
                  <a:pt x="467712" y="585536"/>
                  <a:pt x="322025" y="585536"/>
                </a:cubicBezTo>
                <a:close/>
              </a:path>
            </a:pathLst>
          </a:custGeom>
          <a:solidFill>
            <a:srgbClr val="F46036"/>
          </a:solidFill>
          <a:ln w="39740" cap="flat">
            <a:noFill/>
            <a:prstDash val="solid"/>
            <a:miter/>
          </a:ln>
        </p:spPr>
        <p:txBody>
          <a:bodyPr rtlCol="0" anchor="ctr"/>
          <a:lstStyle/>
          <a:p>
            <a:endParaRPr lang="en-US"/>
          </a:p>
        </p:txBody>
      </p:sp>
      <p:sp>
        <p:nvSpPr>
          <p:cNvPr id="1075" name="Freeform: Shape 1074">
            <a:extLst>
              <a:ext uri="{FF2B5EF4-FFF2-40B4-BE49-F238E27FC236}">
                <a16:creationId xmlns:a16="http://schemas.microsoft.com/office/drawing/2014/main" id="{D5E79615-53C2-A430-9E15-FD9DB630AA61}"/>
              </a:ext>
            </a:extLst>
          </p:cNvPr>
          <p:cNvSpPr/>
          <p:nvPr/>
        </p:nvSpPr>
        <p:spPr>
          <a:xfrm>
            <a:off x="3781534" y="5521659"/>
            <a:ext cx="585535" cy="585535"/>
          </a:xfrm>
          <a:custGeom>
            <a:avLst/>
            <a:gdLst>
              <a:gd name="connsiteX0" fmla="*/ 0 w 585535"/>
              <a:gd name="connsiteY0" fmla="*/ 322025 h 585535"/>
              <a:gd name="connsiteX1" fmla="*/ 0 w 585535"/>
              <a:gd name="connsiteY1" fmla="*/ 0 h 585535"/>
              <a:gd name="connsiteX2" fmla="*/ 585536 w 585535"/>
              <a:gd name="connsiteY2" fmla="*/ 585536 h 585535"/>
              <a:gd name="connsiteX3" fmla="*/ 263113 w 585535"/>
              <a:gd name="connsiteY3" fmla="*/ 585536 h 585535"/>
              <a:gd name="connsiteX4" fmla="*/ 0 w 585535"/>
              <a:gd name="connsiteY4" fmla="*/ 322025 h 585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535" h="585535">
                <a:moveTo>
                  <a:pt x="0" y="322025"/>
                </a:moveTo>
                <a:lnTo>
                  <a:pt x="0" y="0"/>
                </a:lnTo>
                <a:cubicBezTo>
                  <a:pt x="323219" y="0"/>
                  <a:pt x="585536" y="261919"/>
                  <a:pt x="585536" y="585536"/>
                </a:cubicBezTo>
                <a:lnTo>
                  <a:pt x="263113" y="585536"/>
                </a:lnTo>
                <a:cubicBezTo>
                  <a:pt x="117824" y="585138"/>
                  <a:pt x="0" y="467314"/>
                  <a:pt x="0" y="322025"/>
                </a:cubicBezTo>
                <a:close/>
              </a:path>
            </a:pathLst>
          </a:custGeom>
          <a:solidFill>
            <a:srgbClr val="F46036"/>
          </a:solidFill>
          <a:ln w="39740" cap="flat">
            <a:noFill/>
            <a:prstDash val="solid"/>
            <a:miter/>
          </a:ln>
        </p:spPr>
        <p:txBody>
          <a:bodyPr rtlCol="0" anchor="ctr"/>
          <a:lstStyle/>
          <a:p>
            <a:endParaRPr lang="en-US"/>
          </a:p>
        </p:txBody>
      </p:sp>
      <p:sp>
        <p:nvSpPr>
          <p:cNvPr id="1076" name="Freeform: Shape 1075">
            <a:extLst>
              <a:ext uri="{FF2B5EF4-FFF2-40B4-BE49-F238E27FC236}">
                <a16:creationId xmlns:a16="http://schemas.microsoft.com/office/drawing/2014/main" id="{41F57645-AAF8-D53F-5900-034C70C356A4}"/>
              </a:ext>
            </a:extLst>
          </p:cNvPr>
          <p:cNvSpPr/>
          <p:nvPr/>
        </p:nvSpPr>
        <p:spPr>
          <a:xfrm>
            <a:off x="4735044" y="3921486"/>
            <a:ext cx="1250906" cy="1250906"/>
          </a:xfrm>
          <a:custGeom>
            <a:avLst/>
            <a:gdLst>
              <a:gd name="connsiteX0" fmla="*/ 1250907 w 1250906"/>
              <a:gd name="connsiteY0" fmla="*/ 85581 h 1250906"/>
              <a:gd name="connsiteX1" fmla="*/ 1250907 w 1250906"/>
              <a:gd name="connsiteY1" fmla="*/ 1165101 h 1250906"/>
              <a:gd name="connsiteX2" fmla="*/ 1159753 w 1250906"/>
              <a:gd name="connsiteY2" fmla="*/ 1250682 h 1250906"/>
              <a:gd name="connsiteX3" fmla="*/ 224 w 1250906"/>
              <a:gd name="connsiteY3" fmla="*/ 91154 h 1250906"/>
              <a:gd name="connsiteX4" fmla="*/ 85806 w 1250906"/>
              <a:gd name="connsiteY4" fmla="*/ 0 h 1250906"/>
              <a:gd name="connsiteX5" fmla="*/ 1165325 w 1250906"/>
              <a:gd name="connsiteY5" fmla="*/ 0 h 1250906"/>
              <a:gd name="connsiteX6" fmla="*/ 1250907 w 1250906"/>
              <a:gd name="connsiteY6" fmla="*/ 85581 h 1250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0906" h="1250906">
                <a:moveTo>
                  <a:pt x="1250907" y="85581"/>
                </a:moveTo>
                <a:lnTo>
                  <a:pt x="1250907" y="1165101"/>
                </a:lnTo>
                <a:cubicBezTo>
                  <a:pt x="1250907" y="1214460"/>
                  <a:pt x="1209111" y="1254265"/>
                  <a:pt x="1159753" y="1250682"/>
                </a:cubicBezTo>
                <a:cubicBezTo>
                  <a:pt x="539984" y="1206101"/>
                  <a:pt x="44806" y="710923"/>
                  <a:pt x="224" y="91154"/>
                </a:cubicBezTo>
                <a:cubicBezTo>
                  <a:pt x="-3358" y="41796"/>
                  <a:pt x="36447" y="0"/>
                  <a:pt x="85806" y="0"/>
                </a:cubicBezTo>
                <a:lnTo>
                  <a:pt x="1165325" y="0"/>
                </a:lnTo>
                <a:cubicBezTo>
                  <a:pt x="1212694" y="398"/>
                  <a:pt x="1250907" y="38611"/>
                  <a:pt x="1250907" y="85581"/>
                </a:cubicBezTo>
                <a:close/>
              </a:path>
            </a:pathLst>
          </a:custGeom>
          <a:solidFill>
            <a:srgbClr val="0046A0"/>
          </a:solidFill>
          <a:ln w="39740" cap="flat">
            <a:noFill/>
            <a:prstDash val="solid"/>
            <a:miter/>
          </a:ln>
        </p:spPr>
        <p:txBody>
          <a:bodyPr rtlCol="0" anchor="ctr"/>
          <a:lstStyle/>
          <a:p>
            <a:endParaRPr lang="en-US"/>
          </a:p>
        </p:txBody>
      </p:sp>
      <p:sp>
        <p:nvSpPr>
          <p:cNvPr id="1336" name="Freeform: Shape 1335">
            <a:extLst>
              <a:ext uri="{FF2B5EF4-FFF2-40B4-BE49-F238E27FC236}">
                <a16:creationId xmlns:a16="http://schemas.microsoft.com/office/drawing/2014/main" id="{5EDCD97F-1655-5973-AD1E-43AC4E4E7637}"/>
              </a:ext>
            </a:extLst>
          </p:cNvPr>
          <p:cNvSpPr/>
          <p:nvPr/>
        </p:nvSpPr>
        <p:spPr>
          <a:xfrm>
            <a:off x="5087147" y="2842762"/>
            <a:ext cx="1960808" cy="1960808"/>
          </a:xfrm>
          <a:custGeom>
            <a:avLst/>
            <a:gdLst>
              <a:gd name="connsiteX0" fmla="*/ 1960809 w 1960808"/>
              <a:gd name="connsiteY0" fmla="*/ 980405 h 1960808"/>
              <a:gd name="connsiteX1" fmla="*/ 980404 w 1960808"/>
              <a:gd name="connsiteY1" fmla="*/ 1960809 h 1960808"/>
              <a:gd name="connsiteX2" fmla="*/ 0 w 1960808"/>
              <a:gd name="connsiteY2" fmla="*/ 980405 h 1960808"/>
              <a:gd name="connsiteX3" fmla="*/ 980404 w 1960808"/>
              <a:gd name="connsiteY3" fmla="*/ 0 h 1960808"/>
              <a:gd name="connsiteX4" fmla="*/ 1960809 w 1960808"/>
              <a:gd name="connsiteY4" fmla="*/ 980405 h 19608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0808" h="1960808">
                <a:moveTo>
                  <a:pt x="1960809" y="980405"/>
                </a:moveTo>
                <a:cubicBezTo>
                  <a:pt x="1960809" y="1521867"/>
                  <a:pt x="1521867" y="1960809"/>
                  <a:pt x="980404" y="1960809"/>
                </a:cubicBezTo>
                <a:cubicBezTo>
                  <a:pt x="438942" y="1960809"/>
                  <a:pt x="0" y="1521867"/>
                  <a:pt x="0" y="980405"/>
                </a:cubicBezTo>
                <a:cubicBezTo>
                  <a:pt x="0" y="438942"/>
                  <a:pt x="438942" y="0"/>
                  <a:pt x="980404" y="0"/>
                </a:cubicBezTo>
                <a:cubicBezTo>
                  <a:pt x="1521867" y="0"/>
                  <a:pt x="1960809" y="438942"/>
                  <a:pt x="1960809" y="980405"/>
                </a:cubicBezTo>
                <a:close/>
              </a:path>
            </a:pathLst>
          </a:custGeom>
          <a:gradFill>
            <a:gsLst>
              <a:gs pos="0">
                <a:srgbClr val="FFFFFF"/>
              </a:gs>
              <a:gs pos="50000">
                <a:srgbClr val="ECECEC"/>
              </a:gs>
              <a:gs pos="100000">
                <a:srgbClr val="D9D9D9"/>
              </a:gs>
            </a:gsLst>
            <a:lin ang="13500000" scaled="1"/>
          </a:gradFill>
          <a:ln w="39740" cap="flat">
            <a:noFill/>
            <a:prstDash val="solid"/>
            <a:miter/>
          </a:ln>
        </p:spPr>
        <p:txBody>
          <a:bodyPr rtlCol="0" anchor="ctr"/>
          <a:lstStyle/>
          <a:p>
            <a:endParaRPr lang="en-US"/>
          </a:p>
        </p:txBody>
      </p:sp>
      <p:sp>
        <p:nvSpPr>
          <p:cNvPr id="1337" name="Freeform: Shape 1336">
            <a:extLst>
              <a:ext uri="{FF2B5EF4-FFF2-40B4-BE49-F238E27FC236}">
                <a16:creationId xmlns:a16="http://schemas.microsoft.com/office/drawing/2014/main" id="{43972870-F52D-D4F4-CEA9-25C109A5EFFE}"/>
              </a:ext>
            </a:extLst>
          </p:cNvPr>
          <p:cNvSpPr/>
          <p:nvPr/>
        </p:nvSpPr>
        <p:spPr>
          <a:xfrm>
            <a:off x="5176709" y="2932324"/>
            <a:ext cx="1781685" cy="1781685"/>
          </a:xfrm>
          <a:custGeom>
            <a:avLst/>
            <a:gdLst>
              <a:gd name="connsiteX0" fmla="*/ 1781685 w 1781685"/>
              <a:gd name="connsiteY0" fmla="*/ 890843 h 1781685"/>
              <a:gd name="connsiteX1" fmla="*/ 890842 w 1781685"/>
              <a:gd name="connsiteY1" fmla="*/ 1781685 h 1781685"/>
              <a:gd name="connsiteX2" fmla="*/ 0 w 1781685"/>
              <a:gd name="connsiteY2" fmla="*/ 890843 h 1781685"/>
              <a:gd name="connsiteX3" fmla="*/ 890842 w 1781685"/>
              <a:gd name="connsiteY3" fmla="*/ 0 h 1781685"/>
              <a:gd name="connsiteX4" fmla="*/ 1781685 w 1781685"/>
              <a:gd name="connsiteY4" fmla="*/ 890843 h 1781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1685" h="1781685">
                <a:moveTo>
                  <a:pt x="1781685" y="890843"/>
                </a:moveTo>
                <a:cubicBezTo>
                  <a:pt x="1781685" y="1382841"/>
                  <a:pt x="1382841" y="1781685"/>
                  <a:pt x="890842" y="1781685"/>
                </a:cubicBezTo>
                <a:cubicBezTo>
                  <a:pt x="398844" y="1781685"/>
                  <a:pt x="0" y="1382841"/>
                  <a:pt x="0" y="890843"/>
                </a:cubicBezTo>
                <a:cubicBezTo>
                  <a:pt x="0" y="398844"/>
                  <a:pt x="398844" y="0"/>
                  <a:pt x="890842" y="0"/>
                </a:cubicBezTo>
                <a:cubicBezTo>
                  <a:pt x="1382841" y="0"/>
                  <a:pt x="1781685" y="398844"/>
                  <a:pt x="1781685" y="890843"/>
                </a:cubicBezTo>
                <a:close/>
              </a:path>
            </a:pathLst>
          </a:custGeom>
          <a:solidFill>
            <a:srgbClr val="FFFFFF"/>
          </a:solidFill>
          <a:ln w="39740" cap="flat">
            <a:noFill/>
            <a:prstDash val="solid"/>
            <a:miter/>
          </a:ln>
        </p:spPr>
        <p:txBody>
          <a:bodyPr rtlCol="0" anchor="ctr"/>
          <a:lstStyle/>
          <a:p>
            <a:endParaRPr lang="en-US"/>
          </a:p>
        </p:txBody>
      </p:sp>
      <p:sp>
        <p:nvSpPr>
          <p:cNvPr id="1338" name="TextBox 1337">
            <a:extLst>
              <a:ext uri="{FF2B5EF4-FFF2-40B4-BE49-F238E27FC236}">
                <a16:creationId xmlns:a16="http://schemas.microsoft.com/office/drawing/2014/main" id="{3AE1A5B1-CEB3-B365-482C-729EDD28441F}"/>
              </a:ext>
            </a:extLst>
          </p:cNvPr>
          <p:cNvSpPr txBox="1"/>
          <p:nvPr/>
        </p:nvSpPr>
        <p:spPr>
          <a:xfrm>
            <a:off x="5220859" y="3596255"/>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1339" name="TextBox 1338">
            <a:extLst>
              <a:ext uri="{FF2B5EF4-FFF2-40B4-BE49-F238E27FC236}">
                <a16:creationId xmlns:a16="http://schemas.microsoft.com/office/drawing/2014/main" id="{6AE24238-1DD5-1DB6-DAA2-016DB9954E5B}"/>
              </a:ext>
            </a:extLst>
          </p:cNvPr>
          <p:cNvSpPr txBox="1"/>
          <p:nvPr/>
        </p:nvSpPr>
        <p:spPr>
          <a:xfrm>
            <a:off x="6816123" y="2138184"/>
            <a:ext cx="1152744"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تیترعنوان</a:t>
            </a:r>
            <a:endParaRPr lang="en-US" dirty="0">
              <a:solidFill>
                <a:srgbClr val="0046A0"/>
              </a:solidFill>
              <a:cs typeface="B Titr" panose="00000700000000000000" pitchFamily="2" charset="-78"/>
            </a:endParaRPr>
          </a:p>
        </p:txBody>
      </p:sp>
      <p:sp>
        <p:nvSpPr>
          <p:cNvPr id="1340" name="TextBox 1339">
            <a:extLst>
              <a:ext uri="{FF2B5EF4-FFF2-40B4-BE49-F238E27FC236}">
                <a16:creationId xmlns:a16="http://schemas.microsoft.com/office/drawing/2014/main" id="{1CB2675A-ECC8-4B56-FC69-A81A0D413309}"/>
              </a:ext>
            </a:extLst>
          </p:cNvPr>
          <p:cNvSpPr txBox="1"/>
          <p:nvPr/>
        </p:nvSpPr>
        <p:spPr>
          <a:xfrm>
            <a:off x="4104992" y="2138184"/>
            <a:ext cx="1152744"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تیترعنوان</a:t>
            </a:r>
            <a:endParaRPr lang="en-US" dirty="0">
              <a:solidFill>
                <a:srgbClr val="0046A0"/>
              </a:solidFill>
              <a:cs typeface="B Titr" panose="00000700000000000000" pitchFamily="2" charset="-78"/>
            </a:endParaRPr>
          </a:p>
        </p:txBody>
      </p:sp>
      <p:sp>
        <p:nvSpPr>
          <p:cNvPr id="1341" name="TextBox 1340">
            <a:extLst>
              <a:ext uri="{FF2B5EF4-FFF2-40B4-BE49-F238E27FC236}">
                <a16:creationId xmlns:a16="http://schemas.microsoft.com/office/drawing/2014/main" id="{3FA5D965-F868-7FC2-97C0-B73581CE100A}"/>
              </a:ext>
            </a:extLst>
          </p:cNvPr>
          <p:cNvSpPr txBox="1"/>
          <p:nvPr/>
        </p:nvSpPr>
        <p:spPr>
          <a:xfrm>
            <a:off x="6847354" y="5236523"/>
            <a:ext cx="1152744"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تیترعنوان</a:t>
            </a:r>
            <a:endParaRPr lang="en-US" dirty="0">
              <a:solidFill>
                <a:srgbClr val="0046A0"/>
              </a:solidFill>
              <a:cs typeface="B Titr" panose="00000700000000000000" pitchFamily="2" charset="-78"/>
            </a:endParaRPr>
          </a:p>
        </p:txBody>
      </p:sp>
      <p:sp>
        <p:nvSpPr>
          <p:cNvPr id="1342" name="TextBox 1341">
            <a:extLst>
              <a:ext uri="{FF2B5EF4-FFF2-40B4-BE49-F238E27FC236}">
                <a16:creationId xmlns:a16="http://schemas.microsoft.com/office/drawing/2014/main" id="{38F47D9C-DCDD-2D0A-0F43-6EBA98D6E913}"/>
              </a:ext>
            </a:extLst>
          </p:cNvPr>
          <p:cNvSpPr txBox="1"/>
          <p:nvPr/>
        </p:nvSpPr>
        <p:spPr>
          <a:xfrm>
            <a:off x="4136223" y="5236523"/>
            <a:ext cx="1152744"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تیترعنوان</a:t>
            </a:r>
            <a:endParaRPr lang="en-US" dirty="0">
              <a:solidFill>
                <a:srgbClr val="0046A0"/>
              </a:solidFill>
              <a:cs typeface="B Titr" panose="00000700000000000000" pitchFamily="2" charset="-78"/>
            </a:endParaRPr>
          </a:p>
        </p:txBody>
      </p:sp>
      <p:sp>
        <p:nvSpPr>
          <p:cNvPr id="1344" name="TextBox 1343">
            <a:extLst>
              <a:ext uri="{FF2B5EF4-FFF2-40B4-BE49-F238E27FC236}">
                <a16:creationId xmlns:a16="http://schemas.microsoft.com/office/drawing/2014/main" id="{25036537-9B32-A7A2-C506-1EEC00B95B53}"/>
              </a:ext>
            </a:extLst>
          </p:cNvPr>
          <p:cNvSpPr txBox="1"/>
          <p:nvPr/>
        </p:nvSpPr>
        <p:spPr>
          <a:xfrm>
            <a:off x="8427362" y="1633259"/>
            <a:ext cx="3609298" cy="1762021"/>
          </a:xfrm>
          <a:prstGeom prst="rect">
            <a:avLst/>
          </a:prstGeom>
          <a:noFill/>
        </p:spPr>
        <p:txBody>
          <a:bodyPr wrap="square">
            <a:spAutoFit/>
          </a:bodyPr>
          <a:lstStyle/>
          <a:p>
            <a:pPr algn="justLow" rtl="1">
              <a:lnSpc>
                <a:spcPct val="200000"/>
              </a:lnSpc>
            </a:pPr>
            <a:r>
              <a:rPr lang="fa-IR" sz="14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400" dirty="0">
              <a:solidFill>
                <a:srgbClr val="0046A0"/>
              </a:solidFill>
            </a:endParaRPr>
          </a:p>
        </p:txBody>
      </p:sp>
      <p:sp>
        <p:nvSpPr>
          <p:cNvPr id="1345" name="TextBox 1344">
            <a:extLst>
              <a:ext uri="{FF2B5EF4-FFF2-40B4-BE49-F238E27FC236}">
                <a16:creationId xmlns:a16="http://schemas.microsoft.com/office/drawing/2014/main" id="{52BA96B6-118C-0AFB-022E-22D3BECB716B}"/>
              </a:ext>
            </a:extLst>
          </p:cNvPr>
          <p:cNvSpPr txBox="1"/>
          <p:nvPr/>
        </p:nvSpPr>
        <p:spPr>
          <a:xfrm>
            <a:off x="8431944" y="4243113"/>
            <a:ext cx="3609298" cy="1762021"/>
          </a:xfrm>
          <a:prstGeom prst="rect">
            <a:avLst/>
          </a:prstGeom>
          <a:noFill/>
        </p:spPr>
        <p:txBody>
          <a:bodyPr wrap="square">
            <a:spAutoFit/>
          </a:bodyPr>
          <a:lstStyle/>
          <a:p>
            <a:pPr algn="justLow" rtl="1">
              <a:lnSpc>
                <a:spcPct val="200000"/>
              </a:lnSpc>
            </a:pPr>
            <a:r>
              <a:rPr lang="fa-IR" sz="14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400" dirty="0">
              <a:solidFill>
                <a:srgbClr val="0046A0"/>
              </a:solidFill>
            </a:endParaRPr>
          </a:p>
        </p:txBody>
      </p:sp>
      <p:sp>
        <p:nvSpPr>
          <p:cNvPr id="1346" name="TextBox 1345">
            <a:extLst>
              <a:ext uri="{FF2B5EF4-FFF2-40B4-BE49-F238E27FC236}">
                <a16:creationId xmlns:a16="http://schemas.microsoft.com/office/drawing/2014/main" id="{5B26D546-1083-79EB-38A2-592C85EBB24C}"/>
              </a:ext>
            </a:extLst>
          </p:cNvPr>
          <p:cNvSpPr txBox="1"/>
          <p:nvPr/>
        </p:nvSpPr>
        <p:spPr>
          <a:xfrm>
            <a:off x="86353" y="1575933"/>
            <a:ext cx="3609298" cy="1762021"/>
          </a:xfrm>
          <a:prstGeom prst="rect">
            <a:avLst/>
          </a:prstGeom>
          <a:noFill/>
        </p:spPr>
        <p:txBody>
          <a:bodyPr wrap="square">
            <a:spAutoFit/>
          </a:bodyPr>
          <a:lstStyle/>
          <a:p>
            <a:pPr algn="justLow" rtl="1">
              <a:lnSpc>
                <a:spcPct val="200000"/>
              </a:lnSpc>
            </a:pPr>
            <a:r>
              <a:rPr lang="fa-IR" sz="14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400" dirty="0">
              <a:solidFill>
                <a:srgbClr val="0046A0"/>
              </a:solidFill>
            </a:endParaRPr>
          </a:p>
        </p:txBody>
      </p:sp>
      <p:sp>
        <p:nvSpPr>
          <p:cNvPr id="1347" name="TextBox 1346">
            <a:extLst>
              <a:ext uri="{FF2B5EF4-FFF2-40B4-BE49-F238E27FC236}">
                <a16:creationId xmlns:a16="http://schemas.microsoft.com/office/drawing/2014/main" id="{63E15193-38E9-2962-F704-5ADA2B6ED2AB}"/>
              </a:ext>
            </a:extLst>
          </p:cNvPr>
          <p:cNvSpPr txBox="1"/>
          <p:nvPr/>
        </p:nvSpPr>
        <p:spPr>
          <a:xfrm>
            <a:off x="90935" y="4185787"/>
            <a:ext cx="3609298" cy="1762021"/>
          </a:xfrm>
          <a:prstGeom prst="rect">
            <a:avLst/>
          </a:prstGeom>
          <a:noFill/>
        </p:spPr>
        <p:txBody>
          <a:bodyPr wrap="square">
            <a:spAutoFit/>
          </a:bodyPr>
          <a:lstStyle/>
          <a:p>
            <a:pPr algn="justLow" rtl="1">
              <a:lnSpc>
                <a:spcPct val="200000"/>
              </a:lnSpc>
            </a:pPr>
            <a:r>
              <a:rPr lang="fa-IR" sz="14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400" dirty="0">
              <a:solidFill>
                <a:srgbClr val="0046A0"/>
              </a:solidFill>
            </a:endParaRPr>
          </a:p>
        </p:txBody>
      </p:sp>
      <p:grpSp>
        <p:nvGrpSpPr>
          <p:cNvPr id="2" name="Group 1">
            <a:extLst>
              <a:ext uri="{FF2B5EF4-FFF2-40B4-BE49-F238E27FC236}">
                <a16:creationId xmlns:a16="http://schemas.microsoft.com/office/drawing/2014/main" id="{A8A31D1E-99EE-5CCC-DF7D-021817672D5F}"/>
              </a:ext>
            </a:extLst>
          </p:cNvPr>
          <p:cNvGrpSpPr/>
          <p:nvPr/>
        </p:nvGrpSpPr>
        <p:grpSpPr>
          <a:xfrm>
            <a:off x="258828" y="140506"/>
            <a:ext cx="1996692" cy="276999"/>
            <a:chOff x="267537" y="106044"/>
            <a:chExt cx="1996692" cy="276999"/>
          </a:xfrm>
        </p:grpSpPr>
        <p:sp>
          <p:nvSpPr>
            <p:cNvPr id="3" name="TextBox 2">
              <a:extLst>
                <a:ext uri="{FF2B5EF4-FFF2-40B4-BE49-F238E27FC236}">
                  <a16:creationId xmlns:a16="http://schemas.microsoft.com/office/drawing/2014/main" id="{15208D30-4C02-C1D1-C019-2644226433DD}"/>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14" name="Picture 13">
              <a:extLst>
                <a:ext uri="{FF2B5EF4-FFF2-40B4-BE49-F238E27FC236}">
                  <a16:creationId xmlns:a16="http://schemas.microsoft.com/office/drawing/2014/main" id="{7F25FC8E-A19C-636C-56D5-54F58B55B9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15" name="Graphic 104">
            <a:hlinkClick r:id="" action="ppaction://hlinkshowjump?jump=nextslide"/>
            <a:extLst>
              <a:ext uri="{FF2B5EF4-FFF2-40B4-BE49-F238E27FC236}">
                <a16:creationId xmlns:a16="http://schemas.microsoft.com/office/drawing/2014/main" id="{086230DA-6CC5-4844-1605-D62A0A86543A}"/>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16" name="Graphic 104">
            <a:hlinkClick r:id="" action="ppaction://hlinkshowjump?jump=previousslide"/>
            <a:extLst>
              <a:ext uri="{FF2B5EF4-FFF2-40B4-BE49-F238E27FC236}">
                <a16:creationId xmlns:a16="http://schemas.microsoft.com/office/drawing/2014/main" id="{39D35048-B98C-E42F-B16D-7B5D1FADA8C4}"/>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Tree>
    <p:extLst>
      <p:ext uri="{BB962C8B-B14F-4D97-AF65-F5344CB8AC3E}">
        <p14:creationId xmlns:p14="http://schemas.microsoft.com/office/powerpoint/2010/main" val="2423687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43"/>
                                        </p:tgtEl>
                                        <p:attrNameLst>
                                          <p:attrName>style.visibility</p:attrName>
                                        </p:attrNameLst>
                                      </p:cBhvr>
                                      <p:to>
                                        <p:strVal val="visible"/>
                                      </p:to>
                                    </p:set>
                                    <p:anim calcmode="lin" valueType="num">
                                      <p:cBhvr>
                                        <p:cTn id="7" dur="500" fill="hold"/>
                                        <p:tgtEl>
                                          <p:spTgt spid="1043"/>
                                        </p:tgtEl>
                                        <p:attrNameLst>
                                          <p:attrName>ppt_w</p:attrName>
                                        </p:attrNameLst>
                                      </p:cBhvr>
                                      <p:tavLst>
                                        <p:tav tm="0">
                                          <p:val>
                                            <p:fltVal val="0"/>
                                          </p:val>
                                        </p:tav>
                                        <p:tav tm="100000">
                                          <p:val>
                                            <p:strVal val="#ppt_w"/>
                                          </p:val>
                                        </p:tav>
                                      </p:tavLst>
                                    </p:anim>
                                    <p:anim calcmode="lin" valueType="num">
                                      <p:cBhvr>
                                        <p:cTn id="8" dur="500" fill="hold"/>
                                        <p:tgtEl>
                                          <p:spTgt spid="1043"/>
                                        </p:tgtEl>
                                        <p:attrNameLst>
                                          <p:attrName>ppt_h</p:attrName>
                                        </p:attrNameLst>
                                      </p:cBhvr>
                                      <p:tavLst>
                                        <p:tav tm="0">
                                          <p:val>
                                            <p:fltVal val="0"/>
                                          </p:val>
                                        </p:tav>
                                        <p:tav tm="100000">
                                          <p:val>
                                            <p:strVal val="#ppt_h"/>
                                          </p:val>
                                        </p:tav>
                                      </p:tavLst>
                                    </p:anim>
                                    <p:animEffect transition="in" filter="fade">
                                      <p:cBhvr>
                                        <p:cTn id="9" dur="500"/>
                                        <p:tgtEl>
                                          <p:spTgt spid="104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44"/>
                                        </p:tgtEl>
                                        <p:attrNameLst>
                                          <p:attrName>style.visibility</p:attrName>
                                        </p:attrNameLst>
                                      </p:cBhvr>
                                      <p:to>
                                        <p:strVal val="visible"/>
                                      </p:to>
                                    </p:set>
                                    <p:anim calcmode="lin" valueType="num">
                                      <p:cBhvr>
                                        <p:cTn id="12" dur="500" fill="hold"/>
                                        <p:tgtEl>
                                          <p:spTgt spid="1044"/>
                                        </p:tgtEl>
                                        <p:attrNameLst>
                                          <p:attrName>ppt_w</p:attrName>
                                        </p:attrNameLst>
                                      </p:cBhvr>
                                      <p:tavLst>
                                        <p:tav tm="0">
                                          <p:val>
                                            <p:fltVal val="0"/>
                                          </p:val>
                                        </p:tav>
                                        <p:tav tm="100000">
                                          <p:val>
                                            <p:strVal val="#ppt_w"/>
                                          </p:val>
                                        </p:tav>
                                      </p:tavLst>
                                    </p:anim>
                                    <p:anim calcmode="lin" valueType="num">
                                      <p:cBhvr>
                                        <p:cTn id="13" dur="500" fill="hold"/>
                                        <p:tgtEl>
                                          <p:spTgt spid="1044"/>
                                        </p:tgtEl>
                                        <p:attrNameLst>
                                          <p:attrName>ppt_h</p:attrName>
                                        </p:attrNameLst>
                                      </p:cBhvr>
                                      <p:tavLst>
                                        <p:tav tm="0">
                                          <p:val>
                                            <p:fltVal val="0"/>
                                          </p:val>
                                        </p:tav>
                                        <p:tav tm="100000">
                                          <p:val>
                                            <p:strVal val="#ppt_h"/>
                                          </p:val>
                                        </p:tav>
                                      </p:tavLst>
                                    </p:anim>
                                    <p:animEffect transition="in" filter="fade">
                                      <p:cBhvr>
                                        <p:cTn id="14" dur="500"/>
                                        <p:tgtEl>
                                          <p:spTgt spid="104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45"/>
                                        </p:tgtEl>
                                        <p:attrNameLst>
                                          <p:attrName>style.visibility</p:attrName>
                                        </p:attrNameLst>
                                      </p:cBhvr>
                                      <p:to>
                                        <p:strVal val="visible"/>
                                      </p:to>
                                    </p:set>
                                    <p:anim calcmode="lin" valueType="num">
                                      <p:cBhvr>
                                        <p:cTn id="17" dur="500" fill="hold"/>
                                        <p:tgtEl>
                                          <p:spTgt spid="1045"/>
                                        </p:tgtEl>
                                        <p:attrNameLst>
                                          <p:attrName>ppt_w</p:attrName>
                                        </p:attrNameLst>
                                      </p:cBhvr>
                                      <p:tavLst>
                                        <p:tav tm="0">
                                          <p:val>
                                            <p:fltVal val="0"/>
                                          </p:val>
                                        </p:tav>
                                        <p:tav tm="100000">
                                          <p:val>
                                            <p:strVal val="#ppt_w"/>
                                          </p:val>
                                        </p:tav>
                                      </p:tavLst>
                                    </p:anim>
                                    <p:anim calcmode="lin" valueType="num">
                                      <p:cBhvr>
                                        <p:cTn id="18" dur="500" fill="hold"/>
                                        <p:tgtEl>
                                          <p:spTgt spid="1045"/>
                                        </p:tgtEl>
                                        <p:attrNameLst>
                                          <p:attrName>ppt_h</p:attrName>
                                        </p:attrNameLst>
                                      </p:cBhvr>
                                      <p:tavLst>
                                        <p:tav tm="0">
                                          <p:val>
                                            <p:fltVal val="0"/>
                                          </p:val>
                                        </p:tav>
                                        <p:tav tm="100000">
                                          <p:val>
                                            <p:strVal val="#ppt_h"/>
                                          </p:val>
                                        </p:tav>
                                      </p:tavLst>
                                    </p:anim>
                                    <p:animEffect transition="in" filter="fade">
                                      <p:cBhvr>
                                        <p:cTn id="19" dur="500"/>
                                        <p:tgtEl>
                                          <p:spTgt spid="1045"/>
                                        </p:tgtEl>
                                      </p:cBhvr>
                                    </p:animEffect>
                                  </p:childTnLst>
                                </p:cTn>
                              </p:par>
                              <p:par>
                                <p:cTn id="20" presetID="53" presetClass="entr" presetSubtype="16" fill="hold" nodeType="withEffect">
                                  <p:stCondLst>
                                    <p:cond delay="0"/>
                                  </p:stCondLst>
                                  <p:childTnLst>
                                    <p:set>
                                      <p:cBhvr>
                                        <p:cTn id="21" dur="1" fill="hold">
                                          <p:stCondLst>
                                            <p:cond delay="0"/>
                                          </p:stCondLst>
                                        </p:cTn>
                                        <p:tgtEl>
                                          <p:spTgt spid="1046"/>
                                        </p:tgtEl>
                                        <p:attrNameLst>
                                          <p:attrName>style.visibility</p:attrName>
                                        </p:attrNameLst>
                                      </p:cBhvr>
                                      <p:to>
                                        <p:strVal val="visible"/>
                                      </p:to>
                                    </p:set>
                                    <p:anim calcmode="lin" valueType="num">
                                      <p:cBhvr>
                                        <p:cTn id="22" dur="500" fill="hold"/>
                                        <p:tgtEl>
                                          <p:spTgt spid="1046"/>
                                        </p:tgtEl>
                                        <p:attrNameLst>
                                          <p:attrName>ppt_w</p:attrName>
                                        </p:attrNameLst>
                                      </p:cBhvr>
                                      <p:tavLst>
                                        <p:tav tm="0">
                                          <p:val>
                                            <p:fltVal val="0"/>
                                          </p:val>
                                        </p:tav>
                                        <p:tav tm="100000">
                                          <p:val>
                                            <p:strVal val="#ppt_w"/>
                                          </p:val>
                                        </p:tav>
                                      </p:tavLst>
                                    </p:anim>
                                    <p:anim calcmode="lin" valueType="num">
                                      <p:cBhvr>
                                        <p:cTn id="23" dur="500" fill="hold"/>
                                        <p:tgtEl>
                                          <p:spTgt spid="1046"/>
                                        </p:tgtEl>
                                        <p:attrNameLst>
                                          <p:attrName>ppt_h</p:attrName>
                                        </p:attrNameLst>
                                      </p:cBhvr>
                                      <p:tavLst>
                                        <p:tav tm="0">
                                          <p:val>
                                            <p:fltVal val="0"/>
                                          </p:val>
                                        </p:tav>
                                        <p:tav tm="100000">
                                          <p:val>
                                            <p:strVal val="#ppt_h"/>
                                          </p:val>
                                        </p:tav>
                                      </p:tavLst>
                                    </p:anim>
                                    <p:animEffect transition="in" filter="fade">
                                      <p:cBhvr>
                                        <p:cTn id="24" dur="500"/>
                                        <p:tgtEl>
                                          <p:spTgt spid="1046"/>
                                        </p:tgtEl>
                                      </p:cBhvr>
                                    </p:animEffect>
                                  </p:childTnLst>
                                </p:cTn>
                              </p:par>
                              <p:par>
                                <p:cTn id="25" presetID="53" presetClass="entr" presetSubtype="16" fill="hold" nodeType="withEffect">
                                  <p:stCondLst>
                                    <p:cond delay="0"/>
                                  </p:stCondLst>
                                  <p:childTnLst>
                                    <p:set>
                                      <p:cBhvr>
                                        <p:cTn id="26" dur="1" fill="hold">
                                          <p:stCondLst>
                                            <p:cond delay="0"/>
                                          </p:stCondLst>
                                        </p:cTn>
                                        <p:tgtEl>
                                          <p:spTgt spid="1049"/>
                                        </p:tgtEl>
                                        <p:attrNameLst>
                                          <p:attrName>style.visibility</p:attrName>
                                        </p:attrNameLst>
                                      </p:cBhvr>
                                      <p:to>
                                        <p:strVal val="visible"/>
                                      </p:to>
                                    </p:set>
                                    <p:anim calcmode="lin" valueType="num">
                                      <p:cBhvr>
                                        <p:cTn id="27" dur="500" fill="hold"/>
                                        <p:tgtEl>
                                          <p:spTgt spid="1049"/>
                                        </p:tgtEl>
                                        <p:attrNameLst>
                                          <p:attrName>ppt_w</p:attrName>
                                        </p:attrNameLst>
                                      </p:cBhvr>
                                      <p:tavLst>
                                        <p:tav tm="0">
                                          <p:val>
                                            <p:fltVal val="0"/>
                                          </p:val>
                                        </p:tav>
                                        <p:tav tm="100000">
                                          <p:val>
                                            <p:strVal val="#ppt_w"/>
                                          </p:val>
                                        </p:tav>
                                      </p:tavLst>
                                    </p:anim>
                                    <p:anim calcmode="lin" valueType="num">
                                      <p:cBhvr>
                                        <p:cTn id="28" dur="500" fill="hold"/>
                                        <p:tgtEl>
                                          <p:spTgt spid="1049"/>
                                        </p:tgtEl>
                                        <p:attrNameLst>
                                          <p:attrName>ppt_h</p:attrName>
                                        </p:attrNameLst>
                                      </p:cBhvr>
                                      <p:tavLst>
                                        <p:tav tm="0">
                                          <p:val>
                                            <p:fltVal val="0"/>
                                          </p:val>
                                        </p:tav>
                                        <p:tav tm="100000">
                                          <p:val>
                                            <p:strVal val="#ppt_h"/>
                                          </p:val>
                                        </p:tav>
                                      </p:tavLst>
                                    </p:anim>
                                    <p:animEffect transition="in" filter="fade">
                                      <p:cBhvr>
                                        <p:cTn id="29" dur="500"/>
                                        <p:tgtEl>
                                          <p:spTgt spid="104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052"/>
                                        </p:tgtEl>
                                        <p:attrNameLst>
                                          <p:attrName>style.visibility</p:attrName>
                                        </p:attrNameLst>
                                      </p:cBhvr>
                                      <p:to>
                                        <p:strVal val="visible"/>
                                      </p:to>
                                    </p:set>
                                    <p:anim calcmode="lin" valueType="num">
                                      <p:cBhvr>
                                        <p:cTn id="32" dur="500" fill="hold"/>
                                        <p:tgtEl>
                                          <p:spTgt spid="1052"/>
                                        </p:tgtEl>
                                        <p:attrNameLst>
                                          <p:attrName>ppt_w</p:attrName>
                                        </p:attrNameLst>
                                      </p:cBhvr>
                                      <p:tavLst>
                                        <p:tav tm="0">
                                          <p:val>
                                            <p:fltVal val="0"/>
                                          </p:val>
                                        </p:tav>
                                        <p:tav tm="100000">
                                          <p:val>
                                            <p:strVal val="#ppt_w"/>
                                          </p:val>
                                        </p:tav>
                                      </p:tavLst>
                                    </p:anim>
                                    <p:anim calcmode="lin" valueType="num">
                                      <p:cBhvr>
                                        <p:cTn id="33" dur="500" fill="hold"/>
                                        <p:tgtEl>
                                          <p:spTgt spid="1052"/>
                                        </p:tgtEl>
                                        <p:attrNameLst>
                                          <p:attrName>ppt_h</p:attrName>
                                        </p:attrNameLst>
                                      </p:cBhvr>
                                      <p:tavLst>
                                        <p:tav tm="0">
                                          <p:val>
                                            <p:fltVal val="0"/>
                                          </p:val>
                                        </p:tav>
                                        <p:tav tm="100000">
                                          <p:val>
                                            <p:strVal val="#ppt_h"/>
                                          </p:val>
                                        </p:tav>
                                      </p:tavLst>
                                    </p:anim>
                                    <p:animEffect transition="in" filter="fade">
                                      <p:cBhvr>
                                        <p:cTn id="34" dur="500"/>
                                        <p:tgtEl>
                                          <p:spTgt spid="1052"/>
                                        </p:tgtEl>
                                      </p:cBhvr>
                                    </p:animEffect>
                                  </p:childTnLst>
                                </p:cTn>
                              </p:par>
                              <p:par>
                                <p:cTn id="35" presetID="53" presetClass="entr" presetSubtype="16" fill="hold" nodeType="withEffect">
                                  <p:stCondLst>
                                    <p:cond delay="0"/>
                                  </p:stCondLst>
                                  <p:childTnLst>
                                    <p:set>
                                      <p:cBhvr>
                                        <p:cTn id="36" dur="1" fill="hold">
                                          <p:stCondLst>
                                            <p:cond delay="0"/>
                                          </p:stCondLst>
                                        </p:cTn>
                                        <p:tgtEl>
                                          <p:spTgt spid="1053"/>
                                        </p:tgtEl>
                                        <p:attrNameLst>
                                          <p:attrName>style.visibility</p:attrName>
                                        </p:attrNameLst>
                                      </p:cBhvr>
                                      <p:to>
                                        <p:strVal val="visible"/>
                                      </p:to>
                                    </p:set>
                                    <p:anim calcmode="lin" valueType="num">
                                      <p:cBhvr>
                                        <p:cTn id="37" dur="500" fill="hold"/>
                                        <p:tgtEl>
                                          <p:spTgt spid="1053"/>
                                        </p:tgtEl>
                                        <p:attrNameLst>
                                          <p:attrName>ppt_w</p:attrName>
                                        </p:attrNameLst>
                                      </p:cBhvr>
                                      <p:tavLst>
                                        <p:tav tm="0">
                                          <p:val>
                                            <p:fltVal val="0"/>
                                          </p:val>
                                        </p:tav>
                                        <p:tav tm="100000">
                                          <p:val>
                                            <p:strVal val="#ppt_w"/>
                                          </p:val>
                                        </p:tav>
                                      </p:tavLst>
                                    </p:anim>
                                    <p:anim calcmode="lin" valueType="num">
                                      <p:cBhvr>
                                        <p:cTn id="38" dur="500" fill="hold"/>
                                        <p:tgtEl>
                                          <p:spTgt spid="1053"/>
                                        </p:tgtEl>
                                        <p:attrNameLst>
                                          <p:attrName>ppt_h</p:attrName>
                                        </p:attrNameLst>
                                      </p:cBhvr>
                                      <p:tavLst>
                                        <p:tav tm="0">
                                          <p:val>
                                            <p:fltVal val="0"/>
                                          </p:val>
                                        </p:tav>
                                        <p:tav tm="100000">
                                          <p:val>
                                            <p:strVal val="#ppt_h"/>
                                          </p:val>
                                        </p:tav>
                                      </p:tavLst>
                                    </p:anim>
                                    <p:animEffect transition="in" filter="fade">
                                      <p:cBhvr>
                                        <p:cTn id="39" dur="500"/>
                                        <p:tgtEl>
                                          <p:spTgt spid="1053"/>
                                        </p:tgtEl>
                                      </p:cBhvr>
                                    </p:animEffect>
                                  </p:childTnLst>
                                </p:cTn>
                              </p:par>
                              <p:par>
                                <p:cTn id="40" presetID="53" presetClass="entr" presetSubtype="16" fill="hold" nodeType="withEffect">
                                  <p:stCondLst>
                                    <p:cond delay="0"/>
                                  </p:stCondLst>
                                  <p:childTnLst>
                                    <p:set>
                                      <p:cBhvr>
                                        <p:cTn id="41" dur="1" fill="hold">
                                          <p:stCondLst>
                                            <p:cond delay="0"/>
                                          </p:stCondLst>
                                        </p:cTn>
                                        <p:tgtEl>
                                          <p:spTgt spid="1056"/>
                                        </p:tgtEl>
                                        <p:attrNameLst>
                                          <p:attrName>style.visibility</p:attrName>
                                        </p:attrNameLst>
                                      </p:cBhvr>
                                      <p:to>
                                        <p:strVal val="visible"/>
                                      </p:to>
                                    </p:set>
                                    <p:anim calcmode="lin" valueType="num">
                                      <p:cBhvr>
                                        <p:cTn id="42" dur="500" fill="hold"/>
                                        <p:tgtEl>
                                          <p:spTgt spid="1056"/>
                                        </p:tgtEl>
                                        <p:attrNameLst>
                                          <p:attrName>ppt_w</p:attrName>
                                        </p:attrNameLst>
                                      </p:cBhvr>
                                      <p:tavLst>
                                        <p:tav tm="0">
                                          <p:val>
                                            <p:fltVal val="0"/>
                                          </p:val>
                                        </p:tav>
                                        <p:tav tm="100000">
                                          <p:val>
                                            <p:strVal val="#ppt_w"/>
                                          </p:val>
                                        </p:tav>
                                      </p:tavLst>
                                    </p:anim>
                                    <p:anim calcmode="lin" valueType="num">
                                      <p:cBhvr>
                                        <p:cTn id="43" dur="500" fill="hold"/>
                                        <p:tgtEl>
                                          <p:spTgt spid="1056"/>
                                        </p:tgtEl>
                                        <p:attrNameLst>
                                          <p:attrName>ppt_h</p:attrName>
                                        </p:attrNameLst>
                                      </p:cBhvr>
                                      <p:tavLst>
                                        <p:tav tm="0">
                                          <p:val>
                                            <p:fltVal val="0"/>
                                          </p:val>
                                        </p:tav>
                                        <p:tav tm="100000">
                                          <p:val>
                                            <p:strVal val="#ppt_h"/>
                                          </p:val>
                                        </p:tav>
                                      </p:tavLst>
                                    </p:anim>
                                    <p:animEffect transition="in" filter="fade">
                                      <p:cBhvr>
                                        <p:cTn id="44" dur="500"/>
                                        <p:tgtEl>
                                          <p:spTgt spid="105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59"/>
                                        </p:tgtEl>
                                        <p:attrNameLst>
                                          <p:attrName>style.visibility</p:attrName>
                                        </p:attrNameLst>
                                      </p:cBhvr>
                                      <p:to>
                                        <p:strVal val="visible"/>
                                      </p:to>
                                    </p:set>
                                    <p:anim calcmode="lin" valueType="num">
                                      <p:cBhvr>
                                        <p:cTn id="47" dur="500" fill="hold"/>
                                        <p:tgtEl>
                                          <p:spTgt spid="1059"/>
                                        </p:tgtEl>
                                        <p:attrNameLst>
                                          <p:attrName>ppt_w</p:attrName>
                                        </p:attrNameLst>
                                      </p:cBhvr>
                                      <p:tavLst>
                                        <p:tav tm="0">
                                          <p:val>
                                            <p:fltVal val="0"/>
                                          </p:val>
                                        </p:tav>
                                        <p:tav tm="100000">
                                          <p:val>
                                            <p:strVal val="#ppt_w"/>
                                          </p:val>
                                        </p:tav>
                                      </p:tavLst>
                                    </p:anim>
                                    <p:anim calcmode="lin" valueType="num">
                                      <p:cBhvr>
                                        <p:cTn id="48" dur="500" fill="hold"/>
                                        <p:tgtEl>
                                          <p:spTgt spid="1059"/>
                                        </p:tgtEl>
                                        <p:attrNameLst>
                                          <p:attrName>ppt_h</p:attrName>
                                        </p:attrNameLst>
                                      </p:cBhvr>
                                      <p:tavLst>
                                        <p:tav tm="0">
                                          <p:val>
                                            <p:fltVal val="0"/>
                                          </p:val>
                                        </p:tav>
                                        <p:tav tm="100000">
                                          <p:val>
                                            <p:strVal val="#ppt_h"/>
                                          </p:val>
                                        </p:tav>
                                      </p:tavLst>
                                    </p:anim>
                                    <p:animEffect transition="in" filter="fade">
                                      <p:cBhvr>
                                        <p:cTn id="49" dur="500"/>
                                        <p:tgtEl>
                                          <p:spTgt spid="1059"/>
                                        </p:tgtEl>
                                      </p:cBhvr>
                                    </p:animEffect>
                                  </p:childTnLst>
                                </p:cTn>
                              </p:par>
                              <p:par>
                                <p:cTn id="50" presetID="53" presetClass="entr" presetSubtype="16" fill="hold" nodeType="withEffect">
                                  <p:stCondLst>
                                    <p:cond delay="0"/>
                                  </p:stCondLst>
                                  <p:childTnLst>
                                    <p:set>
                                      <p:cBhvr>
                                        <p:cTn id="51" dur="1" fill="hold">
                                          <p:stCondLst>
                                            <p:cond delay="0"/>
                                          </p:stCondLst>
                                        </p:cTn>
                                        <p:tgtEl>
                                          <p:spTgt spid="1060"/>
                                        </p:tgtEl>
                                        <p:attrNameLst>
                                          <p:attrName>style.visibility</p:attrName>
                                        </p:attrNameLst>
                                      </p:cBhvr>
                                      <p:to>
                                        <p:strVal val="visible"/>
                                      </p:to>
                                    </p:set>
                                    <p:anim calcmode="lin" valueType="num">
                                      <p:cBhvr>
                                        <p:cTn id="52" dur="500" fill="hold"/>
                                        <p:tgtEl>
                                          <p:spTgt spid="1060"/>
                                        </p:tgtEl>
                                        <p:attrNameLst>
                                          <p:attrName>ppt_w</p:attrName>
                                        </p:attrNameLst>
                                      </p:cBhvr>
                                      <p:tavLst>
                                        <p:tav tm="0">
                                          <p:val>
                                            <p:fltVal val="0"/>
                                          </p:val>
                                        </p:tav>
                                        <p:tav tm="100000">
                                          <p:val>
                                            <p:strVal val="#ppt_w"/>
                                          </p:val>
                                        </p:tav>
                                      </p:tavLst>
                                    </p:anim>
                                    <p:anim calcmode="lin" valueType="num">
                                      <p:cBhvr>
                                        <p:cTn id="53" dur="500" fill="hold"/>
                                        <p:tgtEl>
                                          <p:spTgt spid="1060"/>
                                        </p:tgtEl>
                                        <p:attrNameLst>
                                          <p:attrName>ppt_h</p:attrName>
                                        </p:attrNameLst>
                                      </p:cBhvr>
                                      <p:tavLst>
                                        <p:tav tm="0">
                                          <p:val>
                                            <p:fltVal val="0"/>
                                          </p:val>
                                        </p:tav>
                                        <p:tav tm="100000">
                                          <p:val>
                                            <p:strVal val="#ppt_h"/>
                                          </p:val>
                                        </p:tav>
                                      </p:tavLst>
                                    </p:anim>
                                    <p:animEffect transition="in" filter="fade">
                                      <p:cBhvr>
                                        <p:cTn id="54" dur="500"/>
                                        <p:tgtEl>
                                          <p:spTgt spid="106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065"/>
                                        </p:tgtEl>
                                        <p:attrNameLst>
                                          <p:attrName>style.visibility</p:attrName>
                                        </p:attrNameLst>
                                      </p:cBhvr>
                                      <p:to>
                                        <p:strVal val="visible"/>
                                      </p:to>
                                    </p:set>
                                    <p:anim calcmode="lin" valueType="num">
                                      <p:cBhvr>
                                        <p:cTn id="57" dur="500" fill="hold"/>
                                        <p:tgtEl>
                                          <p:spTgt spid="1065"/>
                                        </p:tgtEl>
                                        <p:attrNameLst>
                                          <p:attrName>ppt_w</p:attrName>
                                        </p:attrNameLst>
                                      </p:cBhvr>
                                      <p:tavLst>
                                        <p:tav tm="0">
                                          <p:val>
                                            <p:fltVal val="0"/>
                                          </p:val>
                                        </p:tav>
                                        <p:tav tm="100000">
                                          <p:val>
                                            <p:strVal val="#ppt_w"/>
                                          </p:val>
                                        </p:tav>
                                      </p:tavLst>
                                    </p:anim>
                                    <p:anim calcmode="lin" valueType="num">
                                      <p:cBhvr>
                                        <p:cTn id="58" dur="500" fill="hold"/>
                                        <p:tgtEl>
                                          <p:spTgt spid="1065"/>
                                        </p:tgtEl>
                                        <p:attrNameLst>
                                          <p:attrName>ppt_h</p:attrName>
                                        </p:attrNameLst>
                                      </p:cBhvr>
                                      <p:tavLst>
                                        <p:tav tm="0">
                                          <p:val>
                                            <p:fltVal val="0"/>
                                          </p:val>
                                        </p:tav>
                                        <p:tav tm="100000">
                                          <p:val>
                                            <p:strVal val="#ppt_h"/>
                                          </p:val>
                                        </p:tav>
                                      </p:tavLst>
                                    </p:anim>
                                    <p:animEffect transition="in" filter="fade">
                                      <p:cBhvr>
                                        <p:cTn id="59" dur="500"/>
                                        <p:tgtEl>
                                          <p:spTgt spid="1065"/>
                                        </p:tgtEl>
                                      </p:cBhvr>
                                    </p:animEffect>
                                  </p:childTnLst>
                                </p:cTn>
                              </p:par>
                              <p:par>
                                <p:cTn id="60" presetID="53" presetClass="entr" presetSubtype="16" fill="hold" nodeType="withEffect">
                                  <p:stCondLst>
                                    <p:cond delay="0"/>
                                  </p:stCondLst>
                                  <p:childTnLst>
                                    <p:set>
                                      <p:cBhvr>
                                        <p:cTn id="61" dur="1" fill="hold">
                                          <p:stCondLst>
                                            <p:cond delay="0"/>
                                          </p:stCondLst>
                                        </p:cTn>
                                        <p:tgtEl>
                                          <p:spTgt spid="1066"/>
                                        </p:tgtEl>
                                        <p:attrNameLst>
                                          <p:attrName>style.visibility</p:attrName>
                                        </p:attrNameLst>
                                      </p:cBhvr>
                                      <p:to>
                                        <p:strVal val="visible"/>
                                      </p:to>
                                    </p:set>
                                    <p:anim calcmode="lin" valueType="num">
                                      <p:cBhvr>
                                        <p:cTn id="62" dur="500" fill="hold"/>
                                        <p:tgtEl>
                                          <p:spTgt spid="1066"/>
                                        </p:tgtEl>
                                        <p:attrNameLst>
                                          <p:attrName>ppt_w</p:attrName>
                                        </p:attrNameLst>
                                      </p:cBhvr>
                                      <p:tavLst>
                                        <p:tav tm="0">
                                          <p:val>
                                            <p:fltVal val="0"/>
                                          </p:val>
                                        </p:tav>
                                        <p:tav tm="100000">
                                          <p:val>
                                            <p:strVal val="#ppt_w"/>
                                          </p:val>
                                        </p:tav>
                                      </p:tavLst>
                                    </p:anim>
                                    <p:anim calcmode="lin" valueType="num">
                                      <p:cBhvr>
                                        <p:cTn id="63" dur="500" fill="hold"/>
                                        <p:tgtEl>
                                          <p:spTgt spid="1066"/>
                                        </p:tgtEl>
                                        <p:attrNameLst>
                                          <p:attrName>ppt_h</p:attrName>
                                        </p:attrNameLst>
                                      </p:cBhvr>
                                      <p:tavLst>
                                        <p:tav tm="0">
                                          <p:val>
                                            <p:fltVal val="0"/>
                                          </p:val>
                                        </p:tav>
                                        <p:tav tm="100000">
                                          <p:val>
                                            <p:strVal val="#ppt_h"/>
                                          </p:val>
                                        </p:tav>
                                      </p:tavLst>
                                    </p:anim>
                                    <p:animEffect transition="in" filter="fade">
                                      <p:cBhvr>
                                        <p:cTn id="64" dur="500"/>
                                        <p:tgtEl>
                                          <p:spTgt spid="106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069"/>
                                        </p:tgtEl>
                                        <p:attrNameLst>
                                          <p:attrName>style.visibility</p:attrName>
                                        </p:attrNameLst>
                                      </p:cBhvr>
                                      <p:to>
                                        <p:strVal val="visible"/>
                                      </p:to>
                                    </p:set>
                                    <p:anim calcmode="lin" valueType="num">
                                      <p:cBhvr>
                                        <p:cTn id="67" dur="500" fill="hold"/>
                                        <p:tgtEl>
                                          <p:spTgt spid="1069"/>
                                        </p:tgtEl>
                                        <p:attrNameLst>
                                          <p:attrName>ppt_w</p:attrName>
                                        </p:attrNameLst>
                                      </p:cBhvr>
                                      <p:tavLst>
                                        <p:tav tm="0">
                                          <p:val>
                                            <p:fltVal val="0"/>
                                          </p:val>
                                        </p:tav>
                                        <p:tav tm="100000">
                                          <p:val>
                                            <p:strVal val="#ppt_w"/>
                                          </p:val>
                                        </p:tav>
                                      </p:tavLst>
                                    </p:anim>
                                    <p:anim calcmode="lin" valueType="num">
                                      <p:cBhvr>
                                        <p:cTn id="68" dur="500" fill="hold"/>
                                        <p:tgtEl>
                                          <p:spTgt spid="1069"/>
                                        </p:tgtEl>
                                        <p:attrNameLst>
                                          <p:attrName>ppt_h</p:attrName>
                                        </p:attrNameLst>
                                      </p:cBhvr>
                                      <p:tavLst>
                                        <p:tav tm="0">
                                          <p:val>
                                            <p:fltVal val="0"/>
                                          </p:val>
                                        </p:tav>
                                        <p:tav tm="100000">
                                          <p:val>
                                            <p:strVal val="#ppt_h"/>
                                          </p:val>
                                        </p:tav>
                                      </p:tavLst>
                                    </p:anim>
                                    <p:animEffect transition="in" filter="fade">
                                      <p:cBhvr>
                                        <p:cTn id="69" dur="500"/>
                                        <p:tgtEl>
                                          <p:spTgt spid="1069"/>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70"/>
                                        </p:tgtEl>
                                        <p:attrNameLst>
                                          <p:attrName>style.visibility</p:attrName>
                                        </p:attrNameLst>
                                      </p:cBhvr>
                                      <p:to>
                                        <p:strVal val="visible"/>
                                      </p:to>
                                    </p:set>
                                    <p:anim calcmode="lin" valueType="num">
                                      <p:cBhvr>
                                        <p:cTn id="72" dur="500" fill="hold"/>
                                        <p:tgtEl>
                                          <p:spTgt spid="1070"/>
                                        </p:tgtEl>
                                        <p:attrNameLst>
                                          <p:attrName>ppt_w</p:attrName>
                                        </p:attrNameLst>
                                      </p:cBhvr>
                                      <p:tavLst>
                                        <p:tav tm="0">
                                          <p:val>
                                            <p:fltVal val="0"/>
                                          </p:val>
                                        </p:tav>
                                        <p:tav tm="100000">
                                          <p:val>
                                            <p:strVal val="#ppt_w"/>
                                          </p:val>
                                        </p:tav>
                                      </p:tavLst>
                                    </p:anim>
                                    <p:anim calcmode="lin" valueType="num">
                                      <p:cBhvr>
                                        <p:cTn id="73" dur="500" fill="hold"/>
                                        <p:tgtEl>
                                          <p:spTgt spid="1070"/>
                                        </p:tgtEl>
                                        <p:attrNameLst>
                                          <p:attrName>ppt_h</p:attrName>
                                        </p:attrNameLst>
                                      </p:cBhvr>
                                      <p:tavLst>
                                        <p:tav tm="0">
                                          <p:val>
                                            <p:fltVal val="0"/>
                                          </p:val>
                                        </p:tav>
                                        <p:tav tm="100000">
                                          <p:val>
                                            <p:strVal val="#ppt_h"/>
                                          </p:val>
                                        </p:tav>
                                      </p:tavLst>
                                    </p:anim>
                                    <p:animEffect transition="in" filter="fade">
                                      <p:cBhvr>
                                        <p:cTn id="74" dur="500"/>
                                        <p:tgtEl>
                                          <p:spTgt spid="1070"/>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1"/>
                                        </p:tgtEl>
                                        <p:attrNameLst>
                                          <p:attrName>style.visibility</p:attrName>
                                        </p:attrNameLst>
                                      </p:cBhvr>
                                      <p:to>
                                        <p:strVal val="visible"/>
                                      </p:to>
                                    </p:set>
                                    <p:anim calcmode="lin" valueType="num">
                                      <p:cBhvr>
                                        <p:cTn id="77" dur="500" fill="hold"/>
                                        <p:tgtEl>
                                          <p:spTgt spid="1071"/>
                                        </p:tgtEl>
                                        <p:attrNameLst>
                                          <p:attrName>ppt_w</p:attrName>
                                        </p:attrNameLst>
                                      </p:cBhvr>
                                      <p:tavLst>
                                        <p:tav tm="0">
                                          <p:val>
                                            <p:fltVal val="0"/>
                                          </p:val>
                                        </p:tav>
                                        <p:tav tm="100000">
                                          <p:val>
                                            <p:strVal val="#ppt_w"/>
                                          </p:val>
                                        </p:tav>
                                      </p:tavLst>
                                    </p:anim>
                                    <p:anim calcmode="lin" valueType="num">
                                      <p:cBhvr>
                                        <p:cTn id="78" dur="500" fill="hold"/>
                                        <p:tgtEl>
                                          <p:spTgt spid="1071"/>
                                        </p:tgtEl>
                                        <p:attrNameLst>
                                          <p:attrName>ppt_h</p:attrName>
                                        </p:attrNameLst>
                                      </p:cBhvr>
                                      <p:tavLst>
                                        <p:tav tm="0">
                                          <p:val>
                                            <p:fltVal val="0"/>
                                          </p:val>
                                        </p:tav>
                                        <p:tav tm="100000">
                                          <p:val>
                                            <p:strVal val="#ppt_h"/>
                                          </p:val>
                                        </p:tav>
                                      </p:tavLst>
                                    </p:anim>
                                    <p:animEffect transition="in" filter="fade">
                                      <p:cBhvr>
                                        <p:cTn id="79" dur="500"/>
                                        <p:tgtEl>
                                          <p:spTgt spid="1071"/>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072"/>
                                        </p:tgtEl>
                                        <p:attrNameLst>
                                          <p:attrName>style.visibility</p:attrName>
                                        </p:attrNameLst>
                                      </p:cBhvr>
                                      <p:to>
                                        <p:strVal val="visible"/>
                                      </p:to>
                                    </p:set>
                                    <p:anim calcmode="lin" valueType="num">
                                      <p:cBhvr>
                                        <p:cTn id="82" dur="500" fill="hold"/>
                                        <p:tgtEl>
                                          <p:spTgt spid="1072"/>
                                        </p:tgtEl>
                                        <p:attrNameLst>
                                          <p:attrName>ppt_w</p:attrName>
                                        </p:attrNameLst>
                                      </p:cBhvr>
                                      <p:tavLst>
                                        <p:tav tm="0">
                                          <p:val>
                                            <p:fltVal val="0"/>
                                          </p:val>
                                        </p:tav>
                                        <p:tav tm="100000">
                                          <p:val>
                                            <p:strVal val="#ppt_w"/>
                                          </p:val>
                                        </p:tav>
                                      </p:tavLst>
                                    </p:anim>
                                    <p:anim calcmode="lin" valueType="num">
                                      <p:cBhvr>
                                        <p:cTn id="83" dur="500" fill="hold"/>
                                        <p:tgtEl>
                                          <p:spTgt spid="1072"/>
                                        </p:tgtEl>
                                        <p:attrNameLst>
                                          <p:attrName>ppt_h</p:attrName>
                                        </p:attrNameLst>
                                      </p:cBhvr>
                                      <p:tavLst>
                                        <p:tav tm="0">
                                          <p:val>
                                            <p:fltVal val="0"/>
                                          </p:val>
                                        </p:tav>
                                        <p:tav tm="100000">
                                          <p:val>
                                            <p:strVal val="#ppt_h"/>
                                          </p:val>
                                        </p:tav>
                                      </p:tavLst>
                                    </p:anim>
                                    <p:animEffect transition="in" filter="fade">
                                      <p:cBhvr>
                                        <p:cTn id="84" dur="500"/>
                                        <p:tgtEl>
                                          <p:spTgt spid="1072"/>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073"/>
                                        </p:tgtEl>
                                        <p:attrNameLst>
                                          <p:attrName>style.visibility</p:attrName>
                                        </p:attrNameLst>
                                      </p:cBhvr>
                                      <p:to>
                                        <p:strVal val="visible"/>
                                      </p:to>
                                    </p:set>
                                    <p:anim calcmode="lin" valueType="num">
                                      <p:cBhvr>
                                        <p:cTn id="87" dur="500" fill="hold"/>
                                        <p:tgtEl>
                                          <p:spTgt spid="1073"/>
                                        </p:tgtEl>
                                        <p:attrNameLst>
                                          <p:attrName>ppt_w</p:attrName>
                                        </p:attrNameLst>
                                      </p:cBhvr>
                                      <p:tavLst>
                                        <p:tav tm="0">
                                          <p:val>
                                            <p:fltVal val="0"/>
                                          </p:val>
                                        </p:tav>
                                        <p:tav tm="100000">
                                          <p:val>
                                            <p:strVal val="#ppt_w"/>
                                          </p:val>
                                        </p:tav>
                                      </p:tavLst>
                                    </p:anim>
                                    <p:anim calcmode="lin" valueType="num">
                                      <p:cBhvr>
                                        <p:cTn id="88" dur="500" fill="hold"/>
                                        <p:tgtEl>
                                          <p:spTgt spid="1073"/>
                                        </p:tgtEl>
                                        <p:attrNameLst>
                                          <p:attrName>ppt_h</p:attrName>
                                        </p:attrNameLst>
                                      </p:cBhvr>
                                      <p:tavLst>
                                        <p:tav tm="0">
                                          <p:val>
                                            <p:fltVal val="0"/>
                                          </p:val>
                                        </p:tav>
                                        <p:tav tm="100000">
                                          <p:val>
                                            <p:strVal val="#ppt_h"/>
                                          </p:val>
                                        </p:tav>
                                      </p:tavLst>
                                    </p:anim>
                                    <p:animEffect transition="in" filter="fade">
                                      <p:cBhvr>
                                        <p:cTn id="89" dur="500"/>
                                        <p:tgtEl>
                                          <p:spTgt spid="1073"/>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074"/>
                                        </p:tgtEl>
                                        <p:attrNameLst>
                                          <p:attrName>style.visibility</p:attrName>
                                        </p:attrNameLst>
                                      </p:cBhvr>
                                      <p:to>
                                        <p:strVal val="visible"/>
                                      </p:to>
                                    </p:set>
                                    <p:anim calcmode="lin" valueType="num">
                                      <p:cBhvr>
                                        <p:cTn id="92" dur="500" fill="hold"/>
                                        <p:tgtEl>
                                          <p:spTgt spid="1074"/>
                                        </p:tgtEl>
                                        <p:attrNameLst>
                                          <p:attrName>ppt_w</p:attrName>
                                        </p:attrNameLst>
                                      </p:cBhvr>
                                      <p:tavLst>
                                        <p:tav tm="0">
                                          <p:val>
                                            <p:fltVal val="0"/>
                                          </p:val>
                                        </p:tav>
                                        <p:tav tm="100000">
                                          <p:val>
                                            <p:strVal val="#ppt_w"/>
                                          </p:val>
                                        </p:tav>
                                      </p:tavLst>
                                    </p:anim>
                                    <p:anim calcmode="lin" valueType="num">
                                      <p:cBhvr>
                                        <p:cTn id="93" dur="500" fill="hold"/>
                                        <p:tgtEl>
                                          <p:spTgt spid="1074"/>
                                        </p:tgtEl>
                                        <p:attrNameLst>
                                          <p:attrName>ppt_h</p:attrName>
                                        </p:attrNameLst>
                                      </p:cBhvr>
                                      <p:tavLst>
                                        <p:tav tm="0">
                                          <p:val>
                                            <p:fltVal val="0"/>
                                          </p:val>
                                        </p:tav>
                                        <p:tav tm="100000">
                                          <p:val>
                                            <p:strVal val="#ppt_h"/>
                                          </p:val>
                                        </p:tav>
                                      </p:tavLst>
                                    </p:anim>
                                    <p:animEffect transition="in" filter="fade">
                                      <p:cBhvr>
                                        <p:cTn id="94" dur="500"/>
                                        <p:tgtEl>
                                          <p:spTgt spid="1074"/>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075"/>
                                        </p:tgtEl>
                                        <p:attrNameLst>
                                          <p:attrName>style.visibility</p:attrName>
                                        </p:attrNameLst>
                                      </p:cBhvr>
                                      <p:to>
                                        <p:strVal val="visible"/>
                                      </p:to>
                                    </p:set>
                                    <p:anim calcmode="lin" valueType="num">
                                      <p:cBhvr>
                                        <p:cTn id="97" dur="500" fill="hold"/>
                                        <p:tgtEl>
                                          <p:spTgt spid="1075"/>
                                        </p:tgtEl>
                                        <p:attrNameLst>
                                          <p:attrName>ppt_w</p:attrName>
                                        </p:attrNameLst>
                                      </p:cBhvr>
                                      <p:tavLst>
                                        <p:tav tm="0">
                                          <p:val>
                                            <p:fltVal val="0"/>
                                          </p:val>
                                        </p:tav>
                                        <p:tav tm="100000">
                                          <p:val>
                                            <p:strVal val="#ppt_w"/>
                                          </p:val>
                                        </p:tav>
                                      </p:tavLst>
                                    </p:anim>
                                    <p:anim calcmode="lin" valueType="num">
                                      <p:cBhvr>
                                        <p:cTn id="98" dur="500" fill="hold"/>
                                        <p:tgtEl>
                                          <p:spTgt spid="1075"/>
                                        </p:tgtEl>
                                        <p:attrNameLst>
                                          <p:attrName>ppt_h</p:attrName>
                                        </p:attrNameLst>
                                      </p:cBhvr>
                                      <p:tavLst>
                                        <p:tav tm="0">
                                          <p:val>
                                            <p:fltVal val="0"/>
                                          </p:val>
                                        </p:tav>
                                        <p:tav tm="100000">
                                          <p:val>
                                            <p:strVal val="#ppt_h"/>
                                          </p:val>
                                        </p:tav>
                                      </p:tavLst>
                                    </p:anim>
                                    <p:animEffect transition="in" filter="fade">
                                      <p:cBhvr>
                                        <p:cTn id="99" dur="500"/>
                                        <p:tgtEl>
                                          <p:spTgt spid="1075"/>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076"/>
                                        </p:tgtEl>
                                        <p:attrNameLst>
                                          <p:attrName>style.visibility</p:attrName>
                                        </p:attrNameLst>
                                      </p:cBhvr>
                                      <p:to>
                                        <p:strVal val="visible"/>
                                      </p:to>
                                    </p:set>
                                    <p:anim calcmode="lin" valueType="num">
                                      <p:cBhvr>
                                        <p:cTn id="102" dur="500" fill="hold"/>
                                        <p:tgtEl>
                                          <p:spTgt spid="1076"/>
                                        </p:tgtEl>
                                        <p:attrNameLst>
                                          <p:attrName>ppt_w</p:attrName>
                                        </p:attrNameLst>
                                      </p:cBhvr>
                                      <p:tavLst>
                                        <p:tav tm="0">
                                          <p:val>
                                            <p:fltVal val="0"/>
                                          </p:val>
                                        </p:tav>
                                        <p:tav tm="100000">
                                          <p:val>
                                            <p:strVal val="#ppt_w"/>
                                          </p:val>
                                        </p:tav>
                                      </p:tavLst>
                                    </p:anim>
                                    <p:anim calcmode="lin" valueType="num">
                                      <p:cBhvr>
                                        <p:cTn id="103" dur="500" fill="hold"/>
                                        <p:tgtEl>
                                          <p:spTgt spid="1076"/>
                                        </p:tgtEl>
                                        <p:attrNameLst>
                                          <p:attrName>ppt_h</p:attrName>
                                        </p:attrNameLst>
                                      </p:cBhvr>
                                      <p:tavLst>
                                        <p:tav tm="0">
                                          <p:val>
                                            <p:fltVal val="0"/>
                                          </p:val>
                                        </p:tav>
                                        <p:tav tm="100000">
                                          <p:val>
                                            <p:strVal val="#ppt_h"/>
                                          </p:val>
                                        </p:tav>
                                      </p:tavLst>
                                    </p:anim>
                                    <p:animEffect transition="in" filter="fade">
                                      <p:cBhvr>
                                        <p:cTn id="104" dur="500"/>
                                        <p:tgtEl>
                                          <p:spTgt spid="1076"/>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1336"/>
                                        </p:tgtEl>
                                        <p:attrNameLst>
                                          <p:attrName>style.visibility</p:attrName>
                                        </p:attrNameLst>
                                      </p:cBhvr>
                                      <p:to>
                                        <p:strVal val="visible"/>
                                      </p:to>
                                    </p:set>
                                    <p:anim calcmode="lin" valueType="num">
                                      <p:cBhvr>
                                        <p:cTn id="107" dur="500" fill="hold"/>
                                        <p:tgtEl>
                                          <p:spTgt spid="1336"/>
                                        </p:tgtEl>
                                        <p:attrNameLst>
                                          <p:attrName>ppt_w</p:attrName>
                                        </p:attrNameLst>
                                      </p:cBhvr>
                                      <p:tavLst>
                                        <p:tav tm="0">
                                          <p:val>
                                            <p:fltVal val="0"/>
                                          </p:val>
                                        </p:tav>
                                        <p:tav tm="100000">
                                          <p:val>
                                            <p:strVal val="#ppt_w"/>
                                          </p:val>
                                        </p:tav>
                                      </p:tavLst>
                                    </p:anim>
                                    <p:anim calcmode="lin" valueType="num">
                                      <p:cBhvr>
                                        <p:cTn id="108" dur="500" fill="hold"/>
                                        <p:tgtEl>
                                          <p:spTgt spid="1336"/>
                                        </p:tgtEl>
                                        <p:attrNameLst>
                                          <p:attrName>ppt_h</p:attrName>
                                        </p:attrNameLst>
                                      </p:cBhvr>
                                      <p:tavLst>
                                        <p:tav tm="0">
                                          <p:val>
                                            <p:fltVal val="0"/>
                                          </p:val>
                                        </p:tav>
                                        <p:tav tm="100000">
                                          <p:val>
                                            <p:strVal val="#ppt_h"/>
                                          </p:val>
                                        </p:tav>
                                      </p:tavLst>
                                    </p:anim>
                                    <p:animEffect transition="in" filter="fade">
                                      <p:cBhvr>
                                        <p:cTn id="109" dur="500"/>
                                        <p:tgtEl>
                                          <p:spTgt spid="1336"/>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1337"/>
                                        </p:tgtEl>
                                        <p:attrNameLst>
                                          <p:attrName>style.visibility</p:attrName>
                                        </p:attrNameLst>
                                      </p:cBhvr>
                                      <p:to>
                                        <p:strVal val="visible"/>
                                      </p:to>
                                    </p:set>
                                    <p:anim calcmode="lin" valueType="num">
                                      <p:cBhvr>
                                        <p:cTn id="112" dur="500" fill="hold"/>
                                        <p:tgtEl>
                                          <p:spTgt spid="1337"/>
                                        </p:tgtEl>
                                        <p:attrNameLst>
                                          <p:attrName>ppt_w</p:attrName>
                                        </p:attrNameLst>
                                      </p:cBhvr>
                                      <p:tavLst>
                                        <p:tav tm="0">
                                          <p:val>
                                            <p:fltVal val="0"/>
                                          </p:val>
                                        </p:tav>
                                        <p:tav tm="100000">
                                          <p:val>
                                            <p:strVal val="#ppt_w"/>
                                          </p:val>
                                        </p:tav>
                                      </p:tavLst>
                                    </p:anim>
                                    <p:anim calcmode="lin" valueType="num">
                                      <p:cBhvr>
                                        <p:cTn id="113" dur="500" fill="hold"/>
                                        <p:tgtEl>
                                          <p:spTgt spid="1337"/>
                                        </p:tgtEl>
                                        <p:attrNameLst>
                                          <p:attrName>ppt_h</p:attrName>
                                        </p:attrNameLst>
                                      </p:cBhvr>
                                      <p:tavLst>
                                        <p:tav tm="0">
                                          <p:val>
                                            <p:fltVal val="0"/>
                                          </p:val>
                                        </p:tav>
                                        <p:tav tm="100000">
                                          <p:val>
                                            <p:strVal val="#ppt_h"/>
                                          </p:val>
                                        </p:tav>
                                      </p:tavLst>
                                    </p:anim>
                                    <p:animEffect transition="in" filter="fade">
                                      <p:cBhvr>
                                        <p:cTn id="114" dur="500"/>
                                        <p:tgtEl>
                                          <p:spTgt spid="1337"/>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1338"/>
                                        </p:tgtEl>
                                        <p:attrNameLst>
                                          <p:attrName>style.visibility</p:attrName>
                                        </p:attrNameLst>
                                      </p:cBhvr>
                                      <p:to>
                                        <p:strVal val="visible"/>
                                      </p:to>
                                    </p:set>
                                    <p:anim calcmode="lin" valueType="num">
                                      <p:cBhvr>
                                        <p:cTn id="117" dur="500" fill="hold"/>
                                        <p:tgtEl>
                                          <p:spTgt spid="1338"/>
                                        </p:tgtEl>
                                        <p:attrNameLst>
                                          <p:attrName>ppt_w</p:attrName>
                                        </p:attrNameLst>
                                      </p:cBhvr>
                                      <p:tavLst>
                                        <p:tav tm="0">
                                          <p:val>
                                            <p:fltVal val="0"/>
                                          </p:val>
                                        </p:tav>
                                        <p:tav tm="100000">
                                          <p:val>
                                            <p:strVal val="#ppt_w"/>
                                          </p:val>
                                        </p:tav>
                                      </p:tavLst>
                                    </p:anim>
                                    <p:anim calcmode="lin" valueType="num">
                                      <p:cBhvr>
                                        <p:cTn id="118" dur="500" fill="hold"/>
                                        <p:tgtEl>
                                          <p:spTgt spid="1338"/>
                                        </p:tgtEl>
                                        <p:attrNameLst>
                                          <p:attrName>ppt_h</p:attrName>
                                        </p:attrNameLst>
                                      </p:cBhvr>
                                      <p:tavLst>
                                        <p:tav tm="0">
                                          <p:val>
                                            <p:fltVal val="0"/>
                                          </p:val>
                                        </p:tav>
                                        <p:tav tm="100000">
                                          <p:val>
                                            <p:strVal val="#ppt_h"/>
                                          </p:val>
                                        </p:tav>
                                      </p:tavLst>
                                    </p:anim>
                                    <p:animEffect transition="in" filter="fade">
                                      <p:cBhvr>
                                        <p:cTn id="119" dur="500"/>
                                        <p:tgtEl>
                                          <p:spTgt spid="1338"/>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1339"/>
                                        </p:tgtEl>
                                        <p:attrNameLst>
                                          <p:attrName>style.visibility</p:attrName>
                                        </p:attrNameLst>
                                      </p:cBhvr>
                                      <p:to>
                                        <p:strVal val="visible"/>
                                      </p:to>
                                    </p:set>
                                    <p:anim calcmode="lin" valueType="num">
                                      <p:cBhvr>
                                        <p:cTn id="122" dur="500" fill="hold"/>
                                        <p:tgtEl>
                                          <p:spTgt spid="1339"/>
                                        </p:tgtEl>
                                        <p:attrNameLst>
                                          <p:attrName>ppt_w</p:attrName>
                                        </p:attrNameLst>
                                      </p:cBhvr>
                                      <p:tavLst>
                                        <p:tav tm="0">
                                          <p:val>
                                            <p:fltVal val="0"/>
                                          </p:val>
                                        </p:tav>
                                        <p:tav tm="100000">
                                          <p:val>
                                            <p:strVal val="#ppt_w"/>
                                          </p:val>
                                        </p:tav>
                                      </p:tavLst>
                                    </p:anim>
                                    <p:anim calcmode="lin" valueType="num">
                                      <p:cBhvr>
                                        <p:cTn id="123" dur="500" fill="hold"/>
                                        <p:tgtEl>
                                          <p:spTgt spid="1339"/>
                                        </p:tgtEl>
                                        <p:attrNameLst>
                                          <p:attrName>ppt_h</p:attrName>
                                        </p:attrNameLst>
                                      </p:cBhvr>
                                      <p:tavLst>
                                        <p:tav tm="0">
                                          <p:val>
                                            <p:fltVal val="0"/>
                                          </p:val>
                                        </p:tav>
                                        <p:tav tm="100000">
                                          <p:val>
                                            <p:strVal val="#ppt_h"/>
                                          </p:val>
                                        </p:tav>
                                      </p:tavLst>
                                    </p:anim>
                                    <p:animEffect transition="in" filter="fade">
                                      <p:cBhvr>
                                        <p:cTn id="124" dur="500"/>
                                        <p:tgtEl>
                                          <p:spTgt spid="1339"/>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1340"/>
                                        </p:tgtEl>
                                        <p:attrNameLst>
                                          <p:attrName>style.visibility</p:attrName>
                                        </p:attrNameLst>
                                      </p:cBhvr>
                                      <p:to>
                                        <p:strVal val="visible"/>
                                      </p:to>
                                    </p:set>
                                    <p:anim calcmode="lin" valueType="num">
                                      <p:cBhvr>
                                        <p:cTn id="127" dur="500" fill="hold"/>
                                        <p:tgtEl>
                                          <p:spTgt spid="1340"/>
                                        </p:tgtEl>
                                        <p:attrNameLst>
                                          <p:attrName>ppt_w</p:attrName>
                                        </p:attrNameLst>
                                      </p:cBhvr>
                                      <p:tavLst>
                                        <p:tav tm="0">
                                          <p:val>
                                            <p:fltVal val="0"/>
                                          </p:val>
                                        </p:tav>
                                        <p:tav tm="100000">
                                          <p:val>
                                            <p:strVal val="#ppt_w"/>
                                          </p:val>
                                        </p:tav>
                                      </p:tavLst>
                                    </p:anim>
                                    <p:anim calcmode="lin" valueType="num">
                                      <p:cBhvr>
                                        <p:cTn id="128" dur="500" fill="hold"/>
                                        <p:tgtEl>
                                          <p:spTgt spid="1340"/>
                                        </p:tgtEl>
                                        <p:attrNameLst>
                                          <p:attrName>ppt_h</p:attrName>
                                        </p:attrNameLst>
                                      </p:cBhvr>
                                      <p:tavLst>
                                        <p:tav tm="0">
                                          <p:val>
                                            <p:fltVal val="0"/>
                                          </p:val>
                                        </p:tav>
                                        <p:tav tm="100000">
                                          <p:val>
                                            <p:strVal val="#ppt_h"/>
                                          </p:val>
                                        </p:tav>
                                      </p:tavLst>
                                    </p:anim>
                                    <p:animEffect transition="in" filter="fade">
                                      <p:cBhvr>
                                        <p:cTn id="129" dur="500"/>
                                        <p:tgtEl>
                                          <p:spTgt spid="1340"/>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1341"/>
                                        </p:tgtEl>
                                        <p:attrNameLst>
                                          <p:attrName>style.visibility</p:attrName>
                                        </p:attrNameLst>
                                      </p:cBhvr>
                                      <p:to>
                                        <p:strVal val="visible"/>
                                      </p:to>
                                    </p:set>
                                    <p:anim calcmode="lin" valueType="num">
                                      <p:cBhvr>
                                        <p:cTn id="132" dur="500" fill="hold"/>
                                        <p:tgtEl>
                                          <p:spTgt spid="1341"/>
                                        </p:tgtEl>
                                        <p:attrNameLst>
                                          <p:attrName>ppt_w</p:attrName>
                                        </p:attrNameLst>
                                      </p:cBhvr>
                                      <p:tavLst>
                                        <p:tav tm="0">
                                          <p:val>
                                            <p:fltVal val="0"/>
                                          </p:val>
                                        </p:tav>
                                        <p:tav tm="100000">
                                          <p:val>
                                            <p:strVal val="#ppt_w"/>
                                          </p:val>
                                        </p:tav>
                                      </p:tavLst>
                                    </p:anim>
                                    <p:anim calcmode="lin" valueType="num">
                                      <p:cBhvr>
                                        <p:cTn id="133" dur="500" fill="hold"/>
                                        <p:tgtEl>
                                          <p:spTgt spid="1341"/>
                                        </p:tgtEl>
                                        <p:attrNameLst>
                                          <p:attrName>ppt_h</p:attrName>
                                        </p:attrNameLst>
                                      </p:cBhvr>
                                      <p:tavLst>
                                        <p:tav tm="0">
                                          <p:val>
                                            <p:fltVal val="0"/>
                                          </p:val>
                                        </p:tav>
                                        <p:tav tm="100000">
                                          <p:val>
                                            <p:strVal val="#ppt_h"/>
                                          </p:val>
                                        </p:tav>
                                      </p:tavLst>
                                    </p:anim>
                                    <p:animEffect transition="in" filter="fade">
                                      <p:cBhvr>
                                        <p:cTn id="134" dur="500"/>
                                        <p:tgtEl>
                                          <p:spTgt spid="1341"/>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1342"/>
                                        </p:tgtEl>
                                        <p:attrNameLst>
                                          <p:attrName>style.visibility</p:attrName>
                                        </p:attrNameLst>
                                      </p:cBhvr>
                                      <p:to>
                                        <p:strVal val="visible"/>
                                      </p:to>
                                    </p:set>
                                    <p:anim calcmode="lin" valueType="num">
                                      <p:cBhvr>
                                        <p:cTn id="137" dur="500" fill="hold"/>
                                        <p:tgtEl>
                                          <p:spTgt spid="1342"/>
                                        </p:tgtEl>
                                        <p:attrNameLst>
                                          <p:attrName>ppt_w</p:attrName>
                                        </p:attrNameLst>
                                      </p:cBhvr>
                                      <p:tavLst>
                                        <p:tav tm="0">
                                          <p:val>
                                            <p:fltVal val="0"/>
                                          </p:val>
                                        </p:tav>
                                        <p:tav tm="100000">
                                          <p:val>
                                            <p:strVal val="#ppt_w"/>
                                          </p:val>
                                        </p:tav>
                                      </p:tavLst>
                                    </p:anim>
                                    <p:anim calcmode="lin" valueType="num">
                                      <p:cBhvr>
                                        <p:cTn id="138" dur="500" fill="hold"/>
                                        <p:tgtEl>
                                          <p:spTgt spid="1342"/>
                                        </p:tgtEl>
                                        <p:attrNameLst>
                                          <p:attrName>ppt_h</p:attrName>
                                        </p:attrNameLst>
                                      </p:cBhvr>
                                      <p:tavLst>
                                        <p:tav tm="0">
                                          <p:val>
                                            <p:fltVal val="0"/>
                                          </p:val>
                                        </p:tav>
                                        <p:tav tm="100000">
                                          <p:val>
                                            <p:strVal val="#ppt_h"/>
                                          </p:val>
                                        </p:tav>
                                      </p:tavLst>
                                    </p:anim>
                                    <p:animEffect transition="in" filter="fade">
                                      <p:cBhvr>
                                        <p:cTn id="139" dur="500"/>
                                        <p:tgtEl>
                                          <p:spTgt spid="1342"/>
                                        </p:tgtEl>
                                      </p:cBhvr>
                                    </p:animEffect>
                                  </p:childTnLst>
                                </p:cTn>
                              </p:par>
                            </p:childTnLst>
                          </p:cTn>
                        </p:par>
                      </p:childTnLst>
                    </p:cTn>
                  </p:par>
                  <p:par>
                    <p:cTn id="140" fill="hold">
                      <p:stCondLst>
                        <p:cond delay="indefinite"/>
                      </p:stCondLst>
                      <p:childTnLst>
                        <p:par>
                          <p:cTn id="141" fill="hold">
                            <p:stCondLst>
                              <p:cond delay="0"/>
                            </p:stCondLst>
                            <p:childTnLst>
                              <p:par>
                                <p:cTn id="142" presetID="14" presetClass="entr" presetSubtype="10" fill="hold" grpId="0" nodeType="clickEffect">
                                  <p:stCondLst>
                                    <p:cond delay="0"/>
                                  </p:stCondLst>
                                  <p:childTnLst>
                                    <p:set>
                                      <p:cBhvr>
                                        <p:cTn id="143" dur="1" fill="hold">
                                          <p:stCondLst>
                                            <p:cond delay="0"/>
                                          </p:stCondLst>
                                        </p:cTn>
                                        <p:tgtEl>
                                          <p:spTgt spid="1344"/>
                                        </p:tgtEl>
                                        <p:attrNameLst>
                                          <p:attrName>style.visibility</p:attrName>
                                        </p:attrNameLst>
                                      </p:cBhvr>
                                      <p:to>
                                        <p:strVal val="visible"/>
                                      </p:to>
                                    </p:set>
                                    <p:animEffect transition="in" filter="randombar(horizontal)">
                                      <p:cBhvr>
                                        <p:cTn id="144" dur="500"/>
                                        <p:tgtEl>
                                          <p:spTgt spid="1344"/>
                                        </p:tgtEl>
                                      </p:cBhvr>
                                    </p:animEffect>
                                  </p:childTnLst>
                                </p:cTn>
                              </p:par>
                            </p:childTnLst>
                          </p:cTn>
                        </p:par>
                      </p:childTnLst>
                    </p:cTn>
                  </p:par>
                  <p:par>
                    <p:cTn id="145" fill="hold">
                      <p:stCondLst>
                        <p:cond delay="indefinite"/>
                      </p:stCondLst>
                      <p:childTnLst>
                        <p:par>
                          <p:cTn id="146" fill="hold">
                            <p:stCondLst>
                              <p:cond delay="0"/>
                            </p:stCondLst>
                            <p:childTnLst>
                              <p:par>
                                <p:cTn id="147" presetID="14" presetClass="entr" presetSubtype="10" fill="hold" grpId="0" nodeType="clickEffect">
                                  <p:stCondLst>
                                    <p:cond delay="0"/>
                                  </p:stCondLst>
                                  <p:childTnLst>
                                    <p:set>
                                      <p:cBhvr>
                                        <p:cTn id="148" dur="1" fill="hold">
                                          <p:stCondLst>
                                            <p:cond delay="0"/>
                                          </p:stCondLst>
                                        </p:cTn>
                                        <p:tgtEl>
                                          <p:spTgt spid="1346"/>
                                        </p:tgtEl>
                                        <p:attrNameLst>
                                          <p:attrName>style.visibility</p:attrName>
                                        </p:attrNameLst>
                                      </p:cBhvr>
                                      <p:to>
                                        <p:strVal val="visible"/>
                                      </p:to>
                                    </p:set>
                                    <p:animEffect transition="in" filter="randombar(horizontal)">
                                      <p:cBhvr>
                                        <p:cTn id="149" dur="500"/>
                                        <p:tgtEl>
                                          <p:spTgt spid="1346"/>
                                        </p:tgtEl>
                                      </p:cBhvr>
                                    </p:animEffect>
                                  </p:childTnLst>
                                </p:cTn>
                              </p:par>
                            </p:childTnLst>
                          </p:cTn>
                        </p:par>
                      </p:childTnLst>
                    </p:cTn>
                  </p:par>
                  <p:par>
                    <p:cTn id="150" fill="hold">
                      <p:stCondLst>
                        <p:cond delay="indefinite"/>
                      </p:stCondLst>
                      <p:childTnLst>
                        <p:par>
                          <p:cTn id="151" fill="hold">
                            <p:stCondLst>
                              <p:cond delay="0"/>
                            </p:stCondLst>
                            <p:childTnLst>
                              <p:par>
                                <p:cTn id="152" presetID="14" presetClass="entr" presetSubtype="10" fill="hold" grpId="0" nodeType="clickEffect">
                                  <p:stCondLst>
                                    <p:cond delay="0"/>
                                  </p:stCondLst>
                                  <p:childTnLst>
                                    <p:set>
                                      <p:cBhvr>
                                        <p:cTn id="153" dur="1" fill="hold">
                                          <p:stCondLst>
                                            <p:cond delay="0"/>
                                          </p:stCondLst>
                                        </p:cTn>
                                        <p:tgtEl>
                                          <p:spTgt spid="1345"/>
                                        </p:tgtEl>
                                        <p:attrNameLst>
                                          <p:attrName>style.visibility</p:attrName>
                                        </p:attrNameLst>
                                      </p:cBhvr>
                                      <p:to>
                                        <p:strVal val="visible"/>
                                      </p:to>
                                    </p:set>
                                    <p:animEffect transition="in" filter="randombar(horizontal)">
                                      <p:cBhvr>
                                        <p:cTn id="154" dur="500"/>
                                        <p:tgtEl>
                                          <p:spTgt spid="1345"/>
                                        </p:tgtEl>
                                      </p:cBhvr>
                                    </p:animEffect>
                                  </p:childTnLst>
                                </p:cTn>
                              </p:par>
                            </p:childTnLst>
                          </p:cTn>
                        </p:par>
                      </p:childTnLst>
                    </p:cTn>
                  </p:par>
                  <p:par>
                    <p:cTn id="155" fill="hold">
                      <p:stCondLst>
                        <p:cond delay="indefinite"/>
                      </p:stCondLst>
                      <p:childTnLst>
                        <p:par>
                          <p:cTn id="156" fill="hold">
                            <p:stCondLst>
                              <p:cond delay="0"/>
                            </p:stCondLst>
                            <p:childTnLst>
                              <p:par>
                                <p:cTn id="157" presetID="14" presetClass="entr" presetSubtype="10" fill="hold" grpId="0" nodeType="clickEffect">
                                  <p:stCondLst>
                                    <p:cond delay="0"/>
                                  </p:stCondLst>
                                  <p:childTnLst>
                                    <p:set>
                                      <p:cBhvr>
                                        <p:cTn id="158" dur="1" fill="hold">
                                          <p:stCondLst>
                                            <p:cond delay="0"/>
                                          </p:stCondLst>
                                        </p:cTn>
                                        <p:tgtEl>
                                          <p:spTgt spid="1347"/>
                                        </p:tgtEl>
                                        <p:attrNameLst>
                                          <p:attrName>style.visibility</p:attrName>
                                        </p:attrNameLst>
                                      </p:cBhvr>
                                      <p:to>
                                        <p:strVal val="visible"/>
                                      </p:to>
                                    </p:set>
                                    <p:animEffect transition="in" filter="randombar(horizontal)">
                                      <p:cBhvr>
                                        <p:cTn id="159" dur="500"/>
                                        <p:tgtEl>
                                          <p:spTgt spid="1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3" grpId="0" animBg="1"/>
      <p:bldP spid="1044" grpId="0" animBg="1"/>
      <p:bldP spid="1045" grpId="0" animBg="1"/>
      <p:bldP spid="1052" grpId="0" animBg="1"/>
      <p:bldP spid="1059" grpId="0" animBg="1"/>
      <p:bldP spid="1065" grpId="0" animBg="1"/>
      <p:bldP spid="1069" grpId="0" animBg="1"/>
      <p:bldP spid="1070" grpId="0" animBg="1"/>
      <p:bldP spid="1071" grpId="0" animBg="1"/>
      <p:bldP spid="1072" grpId="0" animBg="1"/>
      <p:bldP spid="1073" grpId="0" animBg="1"/>
      <p:bldP spid="1074" grpId="0" animBg="1"/>
      <p:bldP spid="1075" grpId="0" animBg="1"/>
      <p:bldP spid="1076" grpId="0" animBg="1"/>
      <p:bldP spid="1336" grpId="0" animBg="1"/>
      <p:bldP spid="1337" grpId="0" animBg="1"/>
      <p:bldP spid="1338" grpId="0"/>
      <p:bldP spid="1339" grpId="0"/>
      <p:bldP spid="1340" grpId="0"/>
      <p:bldP spid="1341" grpId="0"/>
      <p:bldP spid="1342" grpId="0"/>
      <p:bldP spid="1344" grpId="0"/>
      <p:bldP spid="1345" grpId="0"/>
      <p:bldP spid="1346" grpId="0"/>
      <p:bldP spid="13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کلیات مقاله</a:t>
            </a:r>
            <a:endParaRPr lang="en-US" sz="1400" dirty="0">
              <a:solidFill>
                <a:srgbClr val="FFC00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پیشینه مقاله</a:t>
            </a:r>
            <a:endParaRPr lang="en-US" sz="1400" dirty="0">
              <a:solidFill>
                <a:srgbClr val="0046A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تحلیل و تجزیه مقاله</a:t>
            </a:r>
            <a:endParaRPr lang="en-US" sz="1400" dirty="0">
              <a:solidFill>
                <a:srgbClr val="0046A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sp>
        <p:nvSpPr>
          <p:cNvPr id="2" name="TextBox 1">
            <a:extLst>
              <a:ext uri="{FF2B5EF4-FFF2-40B4-BE49-F238E27FC236}">
                <a16:creationId xmlns:a16="http://schemas.microsoft.com/office/drawing/2014/main" id="{EAF2D15A-2A27-995A-6AFA-74955B80FBE5}"/>
              </a:ext>
            </a:extLst>
          </p:cNvPr>
          <p:cNvSpPr txBox="1"/>
          <p:nvPr/>
        </p:nvSpPr>
        <p:spPr>
          <a:xfrm>
            <a:off x="9412765" y="1641735"/>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3" name="TextBox 2">
            <a:extLst>
              <a:ext uri="{FF2B5EF4-FFF2-40B4-BE49-F238E27FC236}">
                <a16:creationId xmlns:a16="http://schemas.microsoft.com/office/drawing/2014/main" id="{AC790D64-E6CC-F508-1EB3-C0CAFE526810}"/>
              </a:ext>
            </a:extLst>
          </p:cNvPr>
          <p:cNvSpPr txBox="1"/>
          <p:nvPr/>
        </p:nvSpPr>
        <p:spPr>
          <a:xfrm>
            <a:off x="10155906" y="1252207"/>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14" name="TextBox 13">
            <a:extLst>
              <a:ext uri="{FF2B5EF4-FFF2-40B4-BE49-F238E27FC236}">
                <a16:creationId xmlns:a16="http://schemas.microsoft.com/office/drawing/2014/main" id="{0BC5FCE9-EC24-BCF6-59F7-38CBBF69D8DA}"/>
              </a:ext>
            </a:extLst>
          </p:cNvPr>
          <p:cNvSpPr txBox="1"/>
          <p:nvPr/>
        </p:nvSpPr>
        <p:spPr>
          <a:xfrm>
            <a:off x="2971713" y="2028245"/>
            <a:ext cx="8909696" cy="1908215"/>
          </a:xfrm>
          <a:prstGeom prst="rect">
            <a:avLst/>
          </a:prstGeom>
          <a:noFill/>
        </p:spPr>
        <p:txBody>
          <a:bodyPr wrap="square">
            <a:spAutoFit/>
          </a:bodyPr>
          <a:lstStyle/>
          <a:p>
            <a:pPr algn="justLow" rtl="1">
              <a:lnSpc>
                <a:spcPct val="150000"/>
              </a:lnSpc>
            </a:pPr>
            <a:r>
              <a:rPr lang="fa-IR" sz="16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endParaRPr lang="en-US" sz="1600" dirty="0">
              <a:solidFill>
                <a:srgbClr val="0046A0"/>
              </a:solidFill>
            </a:endParaRPr>
          </a:p>
        </p:txBody>
      </p:sp>
      <p:sp>
        <p:nvSpPr>
          <p:cNvPr id="15" name="TextBox 14">
            <a:extLst>
              <a:ext uri="{FF2B5EF4-FFF2-40B4-BE49-F238E27FC236}">
                <a16:creationId xmlns:a16="http://schemas.microsoft.com/office/drawing/2014/main" id="{DC1A3D09-9F9B-8A9F-E39B-107F7F19F22A}"/>
              </a:ext>
            </a:extLst>
          </p:cNvPr>
          <p:cNvSpPr txBox="1"/>
          <p:nvPr/>
        </p:nvSpPr>
        <p:spPr>
          <a:xfrm>
            <a:off x="9412765" y="4494472"/>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16" name="TextBox 15">
            <a:extLst>
              <a:ext uri="{FF2B5EF4-FFF2-40B4-BE49-F238E27FC236}">
                <a16:creationId xmlns:a16="http://schemas.microsoft.com/office/drawing/2014/main" id="{38879A2E-13C2-4416-1F01-E643E29F18BD}"/>
              </a:ext>
            </a:extLst>
          </p:cNvPr>
          <p:cNvSpPr txBox="1"/>
          <p:nvPr/>
        </p:nvSpPr>
        <p:spPr>
          <a:xfrm>
            <a:off x="10155906" y="4104944"/>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17" name="TextBox 16">
            <a:extLst>
              <a:ext uri="{FF2B5EF4-FFF2-40B4-BE49-F238E27FC236}">
                <a16:creationId xmlns:a16="http://schemas.microsoft.com/office/drawing/2014/main" id="{5BFCD385-AD2B-CC95-EDC1-FB4A7A24ED00}"/>
              </a:ext>
            </a:extLst>
          </p:cNvPr>
          <p:cNvSpPr txBox="1"/>
          <p:nvPr/>
        </p:nvSpPr>
        <p:spPr>
          <a:xfrm>
            <a:off x="2971713" y="4880982"/>
            <a:ext cx="8909696" cy="1908215"/>
          </a:xfrm>
          <a:prstGeom prst="rect">
            <a:avLst/>
          </a:prstGeom>
          <a:noFill/>
        </p:spPr>
        <p:txBody>
          <a:bodyPr wrap="square">
            <a:spAutoFit/>
          </a:bodyPr>
          <a:lstStyle/>
          <a:p>
            <a:pPr algn="justLow" rtl="1">
              <a:lnSpc>
                <a:spcPct val="150000"/>
              </a:lnSpc>
            </a:pPr>
            <a:r>
              <a:rPr lang="fa-IR" sz="16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endParaRPr lang="en-US" sz="1600" dirty="0">
              <a:solidFill>
                <a:srgbClr val="0046A0"/>
              </a:solidFill>
            </a:endParaRPr>
          </a:p>
        </p:txBody>
      </p:sp>
      <p:cxnSp>
        <p:nvCxnSpPr>
          <p:cNvPr id="18" name="Straight Connector 17">
            <a:extLst>
              <a:ext uri="{FF2B5EF4-FFF2-40B4-BE49-F238E27FC236}">
                <a16:creationId xmlns:a16="http://schemas.microsoft.com/office/drawing/2014/main" id="{187F0514-F711-DA23-62AD-1003B744DDD0}"/>
              </a:ext>
            </a:extLst>
          </p:cNvPr>
          <p:cNvCxnSpPr>
            <a:cxnSpLocks/>
          </p:cNvCxnSpPr>
          <p:nvPr/>
        </p:nvCxnSpPr>
        <p:spPr>
          <a:xfrm>
            <a:off x="1647178" y="3971162"/>
            <a:ext cx="8909696" cy="0"/>
          </a:xfrm>
          <a:prstGeom prst="line">
            <a:avLst/>
          </a:prstGeom>
          <a:ln w="19050">
            <a:solidFill>
              <a:srgbClr val="0046A0"/>
            </a:solidFill>
            <a:prstDash val="sysDot"/>
          </a:ln>
        </p:spPr>
        <p:style>
          <a:lnRef idx="1">
            <a:schemeClr val="accent1"/>
          </a:lnRef>
          <a:fillRef idx="0">
            <a:schemeClr val="accent1"/>
          </a:fillRef>
          <a:effectRef idx="0">
            <a:schemeClr val="accent1"/>
          </a:effectRef>
          <a:fontRef idx="minor">
            <a:schemeClr val="tx1"/>
          </a:fontRef>
        </p:style>
      </p:cxnSp>
      <p:pic>
        <p:nvPicPr>
          <p:cNvPr id="19" name="Picture Placeholder 11">
            <a:extLst>
              <a:ext uri="{FF2B5EF4-FFF2-40B4-BE49-F238E27FC236}">
                <a16:creationId xmlns:a16="http://schemas.microsoft.com/office/drawing/2014/main" id="{B6D5C89C-F5D1-83AC-FD12-36F2045E1008}"/>
              </a:ext>
            </a:extLst>
          </p:cNvPr>
          <p:cNvPicPr>
            <a:picLocks noChangeAspect="1"/>
          </p:cNvPicPr>
          <p:nvPr/>
        </p:nvPicPr>
        <p:blipFill>
          <a:blip r:embed="rId3">
            <a:extLst>
              <a:ext uri="{28A0092B-C50C-407E-A947-70E740481C1C}">
                <a14:useLocalDpi xmlns:a14="http://schemas.microsoft.com/office/drawing/2010/main" val="0"/>
              </a:ext>
            </a:extLst>
          </a:blip>
          <a:srcRect l="42" r="42"/>
          <a:stretch>
            <a:fillRect/>
          </a:stretch>
        </p:blipFill>
        <p:spPr>
          <a:xfrm>
            <a:off x="557354" y="1641735"/>
            <a:ext cx="1810409" cy="1814732"/>
          </a:xfrm>
          <a:prstGeom prst="roundRect">
            <a:avLst>
              <a:gd name="adj" fmla="val 9859"/>
            </a:avLst>
          </a:prstGeom>
          <a:effectLst>
            <a:outerShdw blurRad="63500" sx="99000" sy="99000" algn="ctr" rotWithShape="0">
              <a:prstClr val="black">
                <a:alpha val="40000"/>
              </a:prstClr>
            </a:outerShdw>
          </a:effectLst>
        </p:spPr>
      </p:pic>
      <p:pic>
        <p:nvPicPr>
          <p:cNvPr id="20" name="Picture Placeholder 11">
            <a:extLst>
              <a:ext uri="{FF2B5EF4-FFF2-40B4-BE49-F238E27FC236}">
                <a16:creationId xmlns:a16="http://schemas.microsoft.com/office/drawing/2014/main" id="{42EF8C6A-1F3F-AC93-8220-D3105101308F}"/>
              </a:ext>
            </a:extLst>
          </p:cNvPr>
          <p:cNvPicPr>
            <a:picLocks noChangeAspect="1"/>
          </p:cNvPicPr>
          <p:nvPr/>
        </p:nvPicPr>
        <p:blipFill>
          <a:blip r:embed="rId3">
            <a:extLst>
              <a:ext uri="{28A0092B-C50C-407E-A947-70E740481C1C}">
                <a14:useLocalDpi xmlns:a14="http://schemas.microsoft.com/office/drawing/2010/main" val="0"/>
              </a:ext>
            </a:extLst>
          </a:blip>
          <a:srcRect l="42" r="42"/>
          <a:stretch>
            <a:fillRect/>
          </a:stretch>
        </p:blipFill>
        <p:spPr>
          <a:xfrm>
            <a:off x="557354" y="4474276"/>
            <a:ext cx="1810409" cy="1814732"/>
          </a:xfrm>
          <a:prstGeom prst="roundRect">
            <a:avLst>
              <a:gd name="adj" fmla="val 9859"/>
            </a:avLst>
          </a:prstGeom>
          <a:effectLst>
            <a:outerShdw blurRad="63500" sx="99000" sy="99000" algn="ctr" rotWithShape="0">
              <a:prstClr val="black">
                <a:alpha val="40000"/>
              </a:prstClr>
            </a:outerShdw>
          </a:effectLst>
        </p:spPr>
      </p:pic>
      <p:grpSp>
        <p:nvGrpSpPr>
          <p:cNvPr id="21" name="Group 20">
            <a:extLst>
              <a:ext uri="{FF2B5EF4-FFF2-40B4-BE49-F238E27FC236}">
                <a16:creationId xmlns:a16="http://schemas.microsoft.com/office/drawing/2014/main" id="{E26878F4-8479-7B8A-2562-513B84690477}"/>
              </a:ext>
            </a:extLst>
          </p:cNvPr>
          <p:cNvGrpSpPr/>
          <p:nvPr/>
        </p:nvGrpSpPr>
        <p:grpSpPr>
          <a:xfrm>
            <a:off x="258828" y="140506"/>
            <a:ext cx="1996692" cy="276999"/>
            <a:chOff x="267537" y="106044"/>
            <a:chExt cx="1996692" cy="276999"/>
          </a:xfrm>
        </p:grpSpPr>
        <p:sp>
          <p:nvSpPr>
            <p:cNvPr id="22" name="TextBox 21">
              <a:extLst>
                <a:ext uri="{FF2B5EF4-FFF2-40B4-BE49-F238E27FC236}">
                  <a16:creationId xmlns:a16="http://schemas.microsoft.com/office/drawing/2014/main" id="{0F7CF45F-A57E-1FD9-FDF5-BA6E54AA4780}"/>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23" name="Picture 22">
              <a:extLst>
                <a:ext uri="{FF2B5EF4-FFF2-40B4-BE49-F238E27FC236}">
                  <a16:creationId xmlns:a16="http://schemas.microsoft.com/office/drawing/2014/main" id="{74F53A06-AA9D-286A-CF9D-FDED5A817C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24" name="Graphic 104">
            <a:hlinkClick r:id="" action="ppaction://hlinkshowjump?jump=nextslide"/>
            <a:extLst>
              <a:ext uri="{FF2B5EF4-FFF2-40B4-BE49-F238E27FC236}">
                <a16:creationId xmlns:a16="http://schemas.microsoft.com/office/drawing/2014/main" id="{82C2AB4A-DABC-7200-B560-FEED0D0B1704}"/>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25" name="Graphic 104">
            <a:hlinkClick r:id="" action="ppaction://hlinkshowjump?jump=previousslide"/>
            <a:extLst>
              <a:ext uri="{FF2B5EF4-FFF2-40B4-BE49-F238E27FC236}">
                <a16:creationId xmlns:a16="http://schemas.microsoft.com/office/drawing/2014/main" id="{D35E1293-F682-EE55-FA34-BE038F5598E7}"/>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Tree>
    <p:extLst>
      <p:ext uri="{BB962C8B-B14F-4D97-AF65-F5344CB8AC3E}">
        <p14:creationId xmlns:p14="http://schemas.microsoft.com/office/powerpoint/2010/main" val="305030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p:cTn id="44" dur="500" fill="hold"/>
                                        <p:tgtEl>
                                          <p:spTgt spid="20"/>
                                        </p:tgtEl>
                                        <p:attrNameLst>
                                          <p:attrName>ppt_w</p:attrName>
                                        </p:attrNameLst>
                                      </p:cBhvr>
                                      <p:tavLst>
                                        <p:tav tm="0">
                                          <p:val>
                                            <p:fltVal val="0"/>
                                          </p:val>
                                        </p:tav>
                                        <p:tav tm="100000">
                                          <p:val>
                                            <p:strVal val="#ppt_w"/>
                                          </p:val>
                                        </p:tav>
                                      </p:tavLst>
                                    </p:anim>
                                    <p:anim calcmode="lin" valueType="num">
                                      <p:cBhvr>
                                        <p:cTn id="45" dur="500" fill="hold"/>
                                        <p:tgtEl>
                                          <p:spTgt spid="20"/>
                                        </p:tgtEl>
                                        <p:attrNameLst>
                                          <p:attrName>ppt_h</p:attrName>
                                        </p:attrNameLst>
                                      </p:cBhvr>
                                      <p:tavLst>
                                        <p:tav tm="0">
                                          <p:val>
                                            <p:fltVal val="0"/>
                                          </p:val>
                                        </p:tav>
                                        <p:tav tm="100000">
                                          <p:val>
                                            <p:strVal val="#ppt_h"/>
                                          </p:val>
                                        </p:tav>
                                      </p:tavLst>
                                    </p:anim>
                                    <p:animEffect transition="in" filter="fade">
                                      <p:cBhvr>
                                        <p:cTn id="4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4" grpId="0"/>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کلیات مقاله</a:t>
            </a:r>
            <a:endParaRPr lang="en-US" sz="1400" dirty="0">
              <a:solidFill>
                <a:srgbClr val="FFC00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پیشینه مقاله</a:t>
            </a:r>
            <a:endParaRPr lang="en-US" sz="1400" dirty="0">
              <a:solidFill>
                <a:srgbClr val="0046A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تحلیل و تجزیه مقاله</a:t>
            </a:r>
            <a:endParaRPr lang="en-US" sz="1400" dirty="0">
              <a:solidFill>
                <a:srgbClr val="0046A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cxnSp>
        <p:nvCxnSpPr>
          <p:cNvPr id="2" name="Straight Connector 1">
            <a:extLst>
              <a:ext uri="{FF2B5EF4-FFF2-40B4-BE49-F238E27FC236}">
                <a16:creationId xmlns:a16="http://schemas.microsoft.com/office/drawing/2014/main" id="{5EE78CDC-6F4F-F2AC-6352-9AA0C99B8C91}"/>
              </a:ext>
            </a:extLst>
          </p:cNvPr>
          <p:cNvCxnSpPr/>
          <p:nvPr/>
        </p:nvCxnSpPr>
        <p:spPr>
          <a:xfrm>
            <a:off x="6128344" y="1106461"/>
            <a:ext cx="0" cy="5555596"/>
          </a:xfrm>
          <a:prstGeom prst="line">
            <a:avLst/>
          </a:prstGeom>
          <a:ln w="19050">
            <a:solidFill>
              <a:srgbClr val="0046A0"/>
            </a:solidFill>
            <a:prstDash val="sysDot"/>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3600A785-E852-1902-0F25-AFC7EE2B7716}"/>
              </a:ext>
            </a:extLst>
          </p:cNvPr>
          <p:cNvSpPr txBox="1"/>
          <p:nvPr/>
        </p:nvSpPr>
        <p:spPr>
          <a:xfrm>
            <a:off x="9467688" y="1733998"/>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14" name="TextBox 13">
            <a:extLst>
              <a:ext uri="{FF2B5EF4-FFF2-40B4-BE49-F238E27FC236}">
                <a16:creationId xmlns:a16="http://schemas.microsoft.com/office/drawing/2014/main" id="{56F246C5-5829-6AD5-33D6-53DDF8BE06C0}"/>
              </a:ext>
            </a:extLst>
          </p:cNvPr>
          <p:cNvSpPr txBox="1"/>
          <p:nvPr/>
        </p:nvSpPr>
        <p:spPr>
          <a:xfrm>
            <a:off x="10211695" y="1344470"/>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15" name="TextBox 14">
            <a:extLst>
              <a:ext uri="{FF2B5EF4-FFF2-40B4-BE49-F238E27FC236}">
                <a16:creationId xmlns:a16="http://schemas.microsoft.com/office/drawing/2014/main" id="{815C6DD8-5061-B506-D3CA-E63ACCF03FCC}"/>
              </a:ext>
            </a:extLst>
          </p:cNvPr>
          <p:cNvSpPr txBox="1"/>
          <p:nvPr/>
        </p:nvSpPr>
        <p:spPr>
          <a:xfrm>
            <a:off x="6459007" y="2041775"/>
            <a:ext cx="5423479" cy="4347344"/>
          </a:xfrm>
          <a:prstGeom prst="rect">
            <a:avLst/>
          </a:prstGeom>
          <a:noFill/>
        </p:spPr>
        <p:txBody>
          <a:bodyPr wrap="square">
            <a:spAutoFit/>
          </a:bodyPr>
          <a:lstStyle/>
          <a:p>
            <a:pPr algn="justLow" rtl="1">
              <a:lnSpc>
                <a:spcPct val="200000"/>
              </a:lnSpc>
            </a:pPr>
            <a:r>
              <a:rPr lang="fa-IR" sz="14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046A0"/>
              </a:solidFill>
            </a:endParaRPr>
          </a:p>
        </p:txBody>
      </p:sp>
      <p:grpSp>
        <p:nvGrpSpPr>
          <p:cNvPr id="19" name="Group 18">
            <a:extLst>
              <a:ext uri="{FF2B5EF4-FFF2-40B4-BE49-F238E27FC236}">
                <a16:creationId xmlns:a16="http://schemas.microsoft.com/office/drawing/2014/main" id="{676622AF-6033-6BA9-9968-689427F43A21}"/>
              </a:ext>
            </a:extLst>
          </p:cNvPr>
          <p:cNvGrpSpPr/>
          <p:nvPr/>
        </p:nvGrpSpPr>
        <p:grpSpPr>
          <a:xfrm>
            <a:off x="258828" y="140506"/>
            <a:ext cx="1996692" cy="276999"/>
            <a:chOff x="267537" y="106044"/>
            <a:chExt cx="1996692" cy="276999"/>
          </a:xfrm>
        </p:grpSpPr>
        <p:sp>
          <p:nvSpPr>
            <p:cNvPr id="20" name="TextBox 19">
              <a:extLst>
                <a:ext uri="{FF2B5EF4-FFF2-40B4-BE49-F238E27FC236}">
                  <a16:creationId xmlns:a16="http://schemas.microsoft.com/office/drawing/2014/main" id="{4F0EF5AC-456E-FD05-6FC7-68B201D94452}"/>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21" name="Picture 20">
              <a:extLst>
                <a:ext uri="{FF2B5EF4-FFF2-40B4-BE49-F238E27FC236}">
                  <a16:creationId xmlns:a16="http://schemas.microsoft.com/office/drawing/2014/main" id="{D31AB0C6-C8D0-B4CF-B4AD-BAE8E7E9B7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22" name="Graphic 104">
            <a:hlinkClick r:id="" action="ppaction://hlinkshowjump?jump=nextslide"/>
            <a:extLst>
              <a:ext uri="{FF2B5EF4-FFF2-40B4-BE49-F238E27FC236}">
                <a16:creationId xmlns:a16="http://schemas.microsoft.com/office/drawing/2014/main" id="{19F1D1B0-618A-4DA2-E3C3-FFDEE91091FD}"/>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23" name="Graphic 104">
            <a:hlinkClick r:id="" action="ppaction://hlinkshowjump?jump=previousslide"/>
            <a:extLst>
              <a:ext uri="{FF2B5EF4-FFF2-40B4-BE49-F238E27FC236}">
                <a16:creationId xmlns:a16="http://schemas.microsoft.com/office/drawing/2014/main" id="{036D580A-BEF7-0037-AEA8-228ECC9F9B5A}"/>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grpSp>
        <p:nvGrpSpPr>
          <p:cNvPr id="26" name="Group 25">
            <a:extLst>
              <a:ext uri="{FF2B5EF4-FFF2-40B4-BE49-F238E27FC236}">
                <a16:creationId xmlns:a16="http://schemas.microsoft.com/office/drawing/2014/main" id="{2A55758F-3C58-BC51-0AB2-E14955F38A11}"/>
              </a:ext>
            </a:extLst>
          </p:cNvPr>
          <p:cNvGrpSpPr/>
          <p:nvPr/>
        </p:nvGrpSpPr>
        <p:grpSpPr>
          <a:xfrm>
            <a:off x="557354" y="1529136"/>
            <a:ext cx="4971458" cy="5024792"/>
            <a:chOff x="269022" y="1529136"/>
            <a:chExt cx="5690132" cy="5751176"/>
          </a:xfrm>
        </p:grpSpPr>
        <p:pic>
          <p:nvPicPr>
            <p:cNvPr id="24" name="Picture Placeholder 11">
              <a:extLst>
                <a:ext uri="{FF2B5EF4-FFF2-40B4-BE49-F238E27FC236}">
                  <a16:creationId xmlns:a16="http://schemas.microsoft.com/office/drawing/2014/main" id="{0F7FDC79-FA5D-F1A3-4E81-2FE272273D3E}"/>
                </a:ext>
              </a:extLst>
            </p:cNvPr>
            <p:cNvPicPr>
              <a:picLocks noChangeAspect="1"/>
            </p:cNvPicPr>
            <p:nvPr/>
          </p:nvPicPr>
          <p:blipFill>
            <a:blip r:embed="rId4">
              <a:extLst>
                <a:ext uri="{28A0092B-C50C-407E-A947-70E740481C1C}">
                  <a14:useLocalDpi xmlns:a14="http://schemas.microsoft.com/office/drawing/2010/main" val="0"/>
                </a:ext>
              </a:extLst>
            </a:blip>
            <a:srcRect l="42" r="42"/>
            <a:stretch>
              <a:fillRect/>
            </a:stretch>
          </p:blipFill>
          <p:spPr>
            <a:xfrm>
              <a:off x="269022" y="1529136"/>
              <a:ext cx="2868738" cy="2875588"/>
            </a:xfrm>
            <a:prstGeom prst="roundRect">
              <a:avLst>
                <a:gd name="adj" fmla="val 9859"/>
              </a:avLst>
            </a:prstGeom>
            <a:effectLst>
              <a:outerShdw blurRad="63500" sx="99000" sy="99000" algn="ctr" rotWithShape="0">
                <a:prstClr val="black">
                  <a:alpha val="40000"/>
                </a:prstClr>
              </a:outerShdw>
            </a:effectLst>
          </p:spPr>
        </p:pic>
        <p:pic>
          <p:nvPicPr>
            <p:cNvPr id="25" name="Picture Placeholder 11">
              <a:extLst>
                <a:ext uri="{FF2B5EF4-FFF2-40B4-BE49-F238E27FC236}">
                  <a16:creationId xmlns:a16="http://schemas.microsoft.com/office/drawing/2014/main" id="{6414343D-0235-FE2D-8D66-AAE3018AF277}"/>
                </a:ext>
              </a:extLst>
            </p:cNvPr>
            <p:cNvPicPr>
              <a:picLocks noChangeAspect="1"/>
            </p:cNvPicPr>
            <p:nvPr/>
          </p:nvPicPr>
          <p:blipFill>
            <a:blip r:embed="rId4">
              <a:extLst>
                <a:ext uri="{28A0092B-C50C-407E-A947-70E740481C1C}">
                  <a14:useLocalDpi xmlns:a14="http://schemas.microsoft.com/office/drawing/2010/main" val="0"/>
                </a:ext>
              </a:extLst>
            </a:blip>
            <a:srcRect l="42" r="42"/>
            <a:stretch>
              <a:fillRect/>
            </a:stretch>
          </p:blipFill>
          <p:spPr>
            <a:xfrm>
              <a:off x="3090416" y="4404724"/>
              <a:ext cx="2868738" cy="2875588"/>
            </a:xfrm>
            <a:prstGeom prst="roundRect">
              <a:avLst>
                <a:gd name="adj" fmla="val 9859"/>
              </a:avLst>
            </a:prstGeom>
            <a:effectLst>
              <a:outerShdw blurRad="63500" sx="99000" sy="99000" algn="ctr" rotWithShape="0">
                <a:prstClr val="black">
                  <a:alpha val="40000"/>
                </a:prstClr>
              </a:outerShdw>
            </a:effectLst>
          </p:spPr>
        </p:pic>
      </p:grpSp>
    </p:spTree>
    <p:extLst>
      <p:ext uri="{BB962C8B-B14F-4D97-AF65-F5344CB8AC3E}">
        <p14:creationId xmlns:p14="http://schemas.microsoft.com/office/powerpoint/2010/main" val="235151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par>
                                <p:cTn id="14" presetID="22" presetClass="entr" presetSubtype="4"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down)">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E3BEC6-1D4F-2C3C-A593-622CCCDB2E6A}"/>
              </a:ext>
            </a:extLst>
          </p:cNvPr>
          <p:cNvSpPr txBox="1"/>
          <p:nvPr/>
        </p:nvSpPr>
        <p:spPr>
          <a:xfrm rot="16200000">
            <a:off x="8737591" y="2828835"/>
            <a:ext cx="4053860" cy="1200329"/>
          </a:xfrm>
          <a:prstGeom prst="rect">
            <a:avLst/>
          </a:prstGeom>
          <a:noFill/>
        </p:spPr>
        <p:txBody>
          <a:bodyPr wrap="square" rtlCol="0">
            <a:spAutoFit/>
          </a:bodyPr>
          <a:lstStyle/>
          <a:p>
            <a:pPr algn="ctr"/>
            <a:r>
              <a:rPr lang="fa-IR" sz="7200" dirty="0">
                <a:solidFill>
                  <a:srgbClr val="0046A0"/>
                </a:solidFill>
                <a:cs typeface="B Titr" panose="00000700000000000000" pitchFamily="2" charset="-78"/>
              </a:rPr>
              <a:t>پیشینه مقاله</a:t>
            </a:r>
            <a:endParaRPr lang="en-US" sz="7200" dirty="0">
              <a:solidFill>
                <a:srgbClr val="0046A0"/>
              </a:solidFill>
              <a:cs typeface="B Titr" panose="00000700000000000000" pitchFamily="2" charset="-78"/>
            </a:endParaRPr>
          </a:p>
        </p:txBody>
      </p:sp>
      <p:sp>
        <p:nvSpPr>
          <p:cNvPr id="4" name="TextBox 3">
            <a:extLst>
              <a:ext uri="{FF2B5EF4-FFF2-40B4-BE49-F238E27FC236}">
                <a16:creationId xmlns:a16="http://schemas.microsoft.com/office/drawing/2014/main" id="{08CC0264-925D-C62D-9942-84CB4C09DA8B}"/>
              </a:ext>
            </a:extLst>
          </p:cNvPr>
          <p:cNvSpPr txBox="1"/>
          <p:nvPr/>
        </p:nvSpPr>
        <p:spPr>
          <a:xfrm>
            <a:off x="354565" y="608996"/>
            <a:ext cx="8602824" cy="5640006"/>
          </a:xfrm>
          <a:prstGeom prst="rect">
            <a:avLst/>
          </a:prstGeom>
          <a:noFill/>
        </p:spPr>
        <p:txBody>
          <a:bodyPr wrap="square">
            <a:spAutoFit/>
          </a:bodyPr>
          <a:lstStyle/>
          <a:p>
            <a:pPr algn="justLow" rtl="1">
              <a:lnSpc>
                <a:spcPct val="200000"/>
              </a:lnSpc>
            </a:pPr>
            <a:r>
              <a:rPr lang="fa-IR" sz="14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a:t>
            </a:r>
            <a:r>
              <a:rPr lang="fa-IR" sz="1400" b="1" dirty="0">
                <a:solidFill>
                  <a:schemeClr val="bg1"/>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chemeClr val="bg1"/>
              </a:solidFill>
            </a:endParaRPr>
          </a:p>
        </p:txBody>
      </p:sp>
    </p:spTree>
    <p:extLst>
      <p:ext uri="{BB962C8B-B14F-4D97-AF65-F5344CB8AC3E}">
        <p14:creationId xmlns:p14="http://schemas.microsoft.com/office/powerpoint/2010/main" val="1550546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کلیات مقاله</a:t>
            </a:r>
            <a:endParaRPr lang="en-US" sz="1400" dirty="0">
              <a:solidFill>
                <a:srgbClr val="0046A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پیشینه مقاله</a:t>
            </a:r>
            <a:endParaRPr lang="en-US" sz="1400" dirty="0">
              <a:solidFill>
                <a:srgbClr val="FFC00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تحلیل و تجزیه مقاله</a:t>
            </a:r>
            <a:endParaRPr lang="en-US" sz="1400" dirty="0">
              <a:solidFill>
                <a:srgbClr val="0046A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sp>
        <p:nvSpPr>
          <p:cNvPr id="15" name="TextBox 14">
            <a:extLst>
              <a:ext uri="{FF2B5EF4-FFF2-40B4-BE49-F238E27FC236}">
                <a16:creationId xmlns:a16="http://schemas.microsoft.com/office/drawing/2014/main" id="{1673C49F-A30B-16C8-FA9A-424067E6ADE9}"/>
              </a:ext>
            </a:extLst>
          </p:cNvPr>
          <p:cNvSpPr txBox="1"/>
          <p:nvPr/>
        </p:nvSpPr>
        <p:spPr>
          <a:xfrm>
            <a:off x="9543607" y="1665430"/>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16" name="TextBox 15">
            <a:extLst>
              <a:ext uri="{FF2B5EF4-FFF2-40B4-BE49-F238E27FC236}">
                <a16:creationId xmlns:a16="http://schemas.microsoft.com/office/drawing/2014/main" id="{832FD8E2-DC63-7F07-D229-6E25CF2F6720}"/>
              </a:ext>
            </a:extLst>
          </p:cNvPr>
          <p:cNvSpPr txBox="1"/>
          <p:nvPr/>
        </p:nvSpPr>
        <p:spPr>
          <a:xfrm>
            <a:off x="10287614" y="1275902"/>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17" name="TextBox 16">
            <a:extLst>
              <a:ext uri="{FF2B5EF4-FFF2-40B4-BE49-F238E27FC236}">
                <a16:creationId xmlns:a16="http://schemas.microsoft.com/office/drawing/2014/main" id="{172FD759-5DFA-100A-BC8B-06D8AA8F0246}"/>
              </a:ext>
            </a:extLst>
          </p:cNvPr>
          <p:cNvSpPr txBox="1"/>
          <p:nvPr/>
        </p:nvSpPr>
        <p:spPr>
          <a:xfrm>
            <a:off x="179750" y="2029193"/>
            <a:ext cx="11778656" cy="4347344"/>
          </a:xfrm>
          <a:prstGeom prst="rect">
            <a:avLst/>
          </a:prstGeom>
          <a:noFill/>
        </p:spPr>
        <p:txBody>
          <a:bodyPr wrap="square">
            <a:spAutoFit/>
          </a:bodyPr>
          <a:lstStyle/>
          <a:p>
            <a:pPr algn="justLow" rtl="1">
              <a:lnSpc>
                <a:spcPct val="200000"/>
              </a:lnSpc>
            </a:pPr>
            <a:r>
              <a:rPr lang="fa-IR" sz="14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a:t>
            </a:r>
            <a:r>
              <a:rPr lang="fa-IR" sz="1400" b="1" dirty="0">
                <a:solidFill>
                  <a:srgbClr val="0046A0"/>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a:t>
            </a:r>
            <a:r>
              <a:rPr lang="fa-IR" sz="1400" b="1" dirty="0">
                <a:solidFill>
                  <a:srgbClr val="0046A0"/>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solidFill>
                <a:srgbClr val="0046A0"/>
              </a:solidFill>
            </a:endParaRPr>
          </a:p>
        </p:txBody>
      </p:sp>
      <p:grpSp>
        <p:nvGrpSpPr>
          <p:cNvPr id="2" name="Group 1">
            <a:extLst>
              <a:ext uri="{FF2B5EF4-FFF2-40B4-BE49-F238E27FC236}">
                <a16:creationId xmlns:a16="http://schemas.microsoft.com/office/drawing/2014/main" id="{E0A85EA2-CE04-4ECC-1B87-DD7F80415EBF}"/>
              </a:ext>
            </a:extLst>
          </p:cNvPr>
          <p:cNvGrpSpPr/>
          <p:nvPr/>
        </p:nvGrpSpPr>
        <p:grpSpPr>
          <a:xfrm>
            <a:off x="258828" y="140506"/>
            <a:ext cx="1996692" cy="276999"/>
            <a:chOff x="267537" y="106044"/>
            <a:chExt cx="1996692" cy="276999"/>
          </a:xfrm>
        </p:grpSpPr>
        <p:sp>
          <p:nvSpPr>
            <p:cNvPr id="3" name="TextBox 2">
              <a:extLst>
                <a:ext uri="{FF2B5EF4-FFF2-40B4-BE49-F238E27FC236}">
                  <a16:creationId xmlns:a16="http://schemas.microsoft.com/office/drawing/2014/main" id="{5BC684DB-211D-A087-FB26-FCB898285BE4}"/>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14" name="Picture 13">
              <a:extLst>
                <a:ext uri="{FF2B5EF4-FFF2-40B4-BE49-F238E27FC236}">
                  <a16:creationId xmlns:a16="http://schemas.microsoft.com/office/drawing/2014/main" id="{8E7B29C0-83F1-EDBB-BF69-7F15E44981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18" name="Graphic 104">
            <a:hlinkClick r:id="" action="ppaction://hlinkshowjump?jump=nextslide"/>
            <a:extLst>
              <a:ext uri="{FF2B5EF4-FFF2-40B4-BE49-F238E27FC236}">
                <a16:creationId xmlns:a16="http://schemas.microsoft.com/office/drawing/2014/main" id="{5CCA5F4B-6BD9-DA4F-1292-83EC9275D9CC}"/>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19" name="Graphic 104">
            <a:hlinkClick r:id="" action="ppaction://hlinkshowjump?jump=previousslide"/>
            <a:extLst>
              <a:ext uri="{FF2B5EF4-FFF2-40B4-BE49-F238E27FC236}">
                <a16:creationId xmlns:a16="http://schemas.microsoft.com/office/drawing/2014/main" id="{2B28CCC4-357A-7F95-8579-45236CB7BC06}"/>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Tree>
    <p:extLst>
      <p:ext uri="{BB962C8B-B14F-4D97-AF65-F5344CB8AC3E}">
        <p14:creationId xmlns:p14="http://schemas.microsoft.com/office/powerpoint/2010/main" val="228091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down)">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کلیات مقاله</a:t>
            </a:r>
            <a:endParaRPr lang="en-US" sz="1400" dirty="0">
              <a:solidFill>
                <a:srgbClr val="0046A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پیشینه مقاله</a:t>
            </a:r>
            <a:endParaRPr lang="en-US" sz="1400" dirty="0">
              <a:solidFill>
                <a:srgbClr val="FFC00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تحلیل و تجزیه مقاله</a:t>
            </a:r>
            <a:endParaRPr lang="en-US" sz="1400" dirty="0">
              <a:solidFill>
                <a:srgbClr val="0046A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sp>
        <p:nvSpPr>
          <p:cNvPr id="2" name="TextBox 1">
            <a:extLst>
              <a:ext uri="{FF2B5EF4-FFF2-40B4-BE49-F238E27FC236}">
                <a16:creationId xmlns:a16="http://schemas.microsoft.com/office/drawing/2014/main" id="{3184A831-A986-4503-1B7A-B9D1381F6460}"/>
              </a:ext>
            </a:extLst>
          </p:cNvPr>
          <p:cNvSpPr txBox="1"/>
          <p:nvPr/>
        </p:nvSpPr>
        <p:spPr>
          <a:xfrm>
            <a:off x="9314889" y="1603367"/>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3" name="TextBox 2">
            <a:extLst>
              <a:ext uri="{FF2B5EF4-FFF2-40B4-BE49-F238E27FC236}">
                <a16:creationId xmlns:a16="http://schemas.microsoft.com/office/drawing/2014/main" id="{6C69507D-B7D8-1BCA-A338-8CA13A7F4DDE}"/>
              </a:ext>
            </a:extLst>
          </p:cNvPr>
          <p:cNvSpPr txBox="1"/>
          <p:nvPr/>
        </p:nvSpPr>
        <p:spPr>
          <a:xfrm>
            <a:off x="10058896" y="1213839"/>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grpSp>
        <p:nvGrpSpPr>
          <p:cNvPr id="14" name="Google Shape;267;p22">
            <a:extLst>
              <a:ext uri="{FF2B5EF4-FFF2-40B4-BE49-F238E27FC236}">
                <a16:creationId xmlns:a16="http://schemas.microsoft.com/office/drawing/2014/main" id="{252DDEE2-ADD9-DDB2-7921-931194585067}"/>
              </a:ext>
            </a:extLst>
          </p:cNvPr>
          <p:cNvGrpSpPr/>
          <p:nvPr/>
        </p:nvGrpSpPr>
        <p:grpSpPr>
          <a:xfrm>
            <a:off x="1856103" y="2366266"/>
            <a:ext cx="1854514" cy="1854514"/>
            <a:chOff x="6868325" y="1240250"/>
            <a:chExt cx="1423500" cy="1423500"/>
          </a:xfrm>
        </p:grpSpPr>
        <p:sp>
          <p:nvSpPr>
            <p:cNvPr id="15" name="Google Shape;268;p22">
              <a:extLst>
                <a:ext uri="{FF2B5EF4-FFF2-40B4-BE49-F238E27FC236}">
                  <a16:creationId xmlns:a16="http://schemas.microsoft.com/office/drawing/2014/main" id="{61EE8E6F-F8B6-1086-661E-A30494BB340F}"/>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69;p22">
              <a:extLst>
                <a:ext uri="{FF2B5EF4-FFF2-40B4-BE49-F238E27FC236}">
                  <a16:creationId xmlns:a16="http://schemas.microsoft.com/office/drawing/2014/main" id="{CE720E44-E92B-90C6-AE59-A071A1B18642}"/>
                </a:ext>
              </a:extLst>
            </p:cNvPr>
            <p:cNvSpPr/>
            <p:nvPr/>
          </p:nvSpPr>
          <p:spPr>
            <a:xfrm>
              <a:off x="6869962" y="1241900"/>
              <a:ext cx="1420200" cy="1420200"/>
            </a:xfrm>
            <a:prstGeom prst="blockArc">
              <a:avLst>
                <a:gd name="adj1" fmla="val 18171425"/>
                <a:gd name="adj2" fmla="val 16198046"/>
                <a:gd name="adj3" fmla="val 16139"/>
              </a:avLst>
            </a:prstGeom>
            <a:solidFill>
              <a:srgbClr val="0046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7" name="Google Shape;270;p22">
            <a:extLst>
              <a:ext uri="{FF2B5EF4-FFF2-40B4-BE49-F238E27FC236}">
                <a16:creationId xmlns:a16="http://schemas.microsoft.com/office/drawing/2014/main" id="{98024CC8-F2A6-1389-ED05-4D41AD25BB82}"/>
              </a:ext>
            </a:extLst>
          </p:cNvPr>
          <p:cNvSpPr txBox="1"/>
          <p:nvPr/>
        </p:nvSpPr>
        <p:spPr>
          <a:xfrm>
            <a:off x="2306882" y="3087317"/>
            <a:ext cx="952958" cy="412422"/>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800" dirty="0">
                <a:solidFill>
                  <a:srgbClr val="ED7D31"/>
                </a:solidFill>
                <a:latin typeface="Fira Sans Extra Condensed Medium"/>
                <a:ea typeface="Fira Sans Extra Condensed"/>
                <a:cs typeface="B Titr" panose="00000700000000000000" pitchFamily="2" charset="-78"/>
                <a:sym typeface="Fira Sans Extra Condensed Medium"/>
              </a:rPr>
              <a:t>90%</a:t>
            </a:r>
            <a:endParaRPr sz="2000" dirty="0">
              <a:solidFill>
                <a:srgbClr val="ED7D31"/>
              </a:solidFill>
              <a:latin typeface="Fira Sans Extra Condensed"/>
              <a:ea typeface="Fira Sans Extra Condensed"/>
              <a:cs typeface="B Titr" panose="00000700000000000000" pitchFamily="2" charset="-78"/>
              <a:sym typeface="Fira Sans Extra Condensed"/>
            </a:endParaRPr>
          </a:p>
        </p:txBody>
      </p:sp>
      <p:grpSp>
        <p:nvGrpSpPr>
          <p:cNvPr id="18" name="Google Shape;271;p22">
            <a:extLst>
              <a:ext uri="{FF2B5EF4-FFF2-40B4-BE49-F238E27FC236}">
                <a16:creationId xmlns:a16="http://schemas.microsoft.com/office/drawing/2014/main" id="{CC175773-0BAB-DF14-44ED-47482BC2A7B1}"/>
              </a:ext>
            </a:extLst>
          </p:cNvPr>
          <p:cNvGrpSpPr/>
          <p:nvPr/>
        </p:nvGrpSpPr>
        <p:grpSpPr>
          <a:xfrm>
            <a:off x="4204245" y="2366266"/>
            <a:ext cx="1854514" cy="1854514"/>
            <a:chOff x="6868325" y="1240250"/>
            <a:chExt cx="1423500" cy="1423500"/>
          </a:xfrm>
        </p:grpSpPr>
        <p:sp>
          <p:nvSpPr>
            <p:cNvPr id="19" name="Google Shape;272;p22">
              <a:extLst>
                <a:ext uri="{FF2B5EF4-FFF2-40B4-BE49-F238E27FC236}">
                  <a16:creationId xmlns:a16="http://schemas.microsoft.com/office/drawing/2014/main" id="{129F0937-4E8F-24AE-CB3C-6AFB8DD9F330}"/>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73;p22">
              <a:extLst>
                <a:ext uri="{FF2B5EF4-FFF2-40B4-BE49-F238E27FC236}">
                  <a16:creationId xmlns:a16="http://schemas.microsoft.com/office/drawing/2014/main" id="{008766A7-7F05-9A9F-60AA-66CC66A4BCDE}"/>
                </a:ext>
              </a:extLst>
            </p:cNvPr>
            <p:cNvSpPr/>
            <p:nvPr/>
          </p:nvSpPr>
          <p:spPr>
            <a:xfrm>
              <a:off x="6869962" y="1241900"/>
              <a:ext cx="1420200" cy="1420200"/>
            </a:xfrm>
            <a:prstGeom prst="blockArc">
              <a:avLst>
                <a:gd name="adj1" fmla="val 9331531"/>
                <a:gd name="adj2" fmla="val 16198046"/>
                <a:gd name="adj3" fmla="val 16139"/>
              </a:avLst>
            </a:prstGeom>
            <a:solidFill>
              <a:srgbClr val="F460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1" name="Google Shape;274;p22">
            <a:extLst>
              <a:ext uri="{FF2B5EF4-FFF2-40B4-BE49-F238E27FC236}">
                <a16:creationId xmlns:a16="http://schemas.microsoft.com/office/drawing/2014/main" id="{80382B83-45A1-BEC0-F1F4-B0E623FACFE6}"/>
              </a:ext>
            </a:extLst>
          </p:cNvPr>
          <p:cNvSpPr txBox="1"/>
          <p:nvPr/>
        </p:nvSpPr>
        <p:spPr>
          <a:xfrm>
            <a:off x="4655024" y="3087317"/>
            <a:ext cx="952958" cy="412422"/>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800" dirty="0">
                <a:solidFill>
                  <a:srgbClr val="ED7D31"/>
                </a:solidFill>
                <a:latin typeface="Fira Sans Extra Condensed Medium"/>
                <a:ea typeface="Fira Sans Extra Condensed Medium"/>
                <a:cs typeface="B Titr" panose="00000700000000000000" pitchFamily="2" charset="-78"/>
                <a:sym typeface="Fira Sans Extra Condensed Medium"/>
              </a:rPr>
              <a:t>30%</a:t>
            </a:r>
            <a:endParaRPr sz="2000" dirty="0">
              <a:solidFill>
                <a:srgbClr val="ED7D31"/>
              </a:solidFill>
              <a:latin typeface="Fira Sans Extra Condensed"/>
              <a:ea typeface="Fira Sans Extra Condensed"/>
              <a:cs typeface="B Titr" panose="00000700000000000000" pitchFamily="2" charset="-78"/>
              <a:sym typeface="Fira Sans Extra Condensed"/>
            </a:endParaRPr>
          </a:p>
        </p:txBody>
      </p:sp>
      <p:grpSp>
        <p:nvGrpSpPr>
          <p:cNvPr id="22" name="Google Shape;275;p22">
            <a:extLst>
              <a:ext uri="{FF2B5EF4-FFF2-40B4-BE49-F238E27FC236}">
                <a16:creationId xmlns:a16="http://schemas.microsoft.com/office/drawing/2014/main" id="{7EF770F3-8A09-A61C-0FF2-4B81672F0B23}"/>
              </a:ext>
            </a:extLst>
          </p:cNvPr>
          <p:cNvGrpSpPr/>
          <p:nvPr/>
        </p:nvGrpSpPr>
        <p:grpSpPr>
          <a:xfrm>
            <a:off x="6552369" y="2366266"/>
            <a:ext cx="1854514" cy="1854514"/>
            <a:chOff x="6868325" y="1240250"/>
            <a:chExt cx="1423500" cy="1423500"/>
          </a:xfrm>
        </p:grpSpPr>
        <p:sp>
          <p:nvSpPr>
            <p:cNvPr id="23" name="Google Shape;276;p22">
              <a:extLst>
                <a:ext uri="{FF2B5EF4-FFF2-40B4-BE49-F238E27FC236}">
                  <a16:creationId xmlns:a16="http://schemas.microsoft.com/office/drawing/2014/main" id="{0194D129-AA2A-1715-0E6E-68E1EF9FD424}"/>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277;p22">
              <a:extLst>
                <a:ext uri="{FF2B5EF4-FFF2-40B4-BE49-F238E27FC236}">
                  <a16:creationId xmlns:a16="http://schemas.microsoft.com/office/drawing/2014/main" id="{5C3E1FAA-AB32-BBB7-EE83-244CB8843BA5}"/>
                </a:ext>
              </a:extLst>
            </p:cNvPr>
            <p:cNvSpPr/>
            <p:nvPr/>
          </p:nvSpPr>
          <p:spPr>
            <a:xfrm>
              <a:off x="6869962" y="1241900"/>
              <a:ext cx="1420200" cy="1420200"/>
            </a:xfrm>
            <a:prstGeom prst="blockArc">
              <a:avLst>
                <a:gd name="adj1" fmla="val 3683597"/>
                <a:gd name="adj2" fmla="val 16198046"/>
                <a:gd name="adj3" fmla="val 16139"/>
              </a:avLst>
            </a:prstGeom>
            <a:solidFill>
              <a:srgbClr val="D5A0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5" name="Google Shape;278;p22">
            <a:extLst>
              <a:ext uri="{FF2B5EF4-FFF2-40B4-BE49-F238E27FC236}">
                <a16:creationId xmlns:a16="http://schemas.microsoft.com/office/drawing/2014/main" id="{33C9807C-2192-DC43-7DFF-9B97329A276D}"/>
              </a:ext>
            </a:extLst>
          </p:cNvPr>
          <p:cNvSpPr txBox="1"/>
          <p:nvPr/>
        </p:nvSpPr>
        <p:spPr>
          <a:xfrm>
            <a:off x="7003148" y="3087317"/>
            <a:ext cx="952958" cy="412422"/>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800" dirty="0">
                <a:solidFill>
                  <a:srgbClr val="ED7D31"/>
                </a:solidFill>
                <a:latin typeface="Fira Sans Extra Condensed Medium"/>
                <a:ea typeface="Fira Sans Extra Condensed Medium"/>
                <a:cs typeface="B Titr" panose="00000700000000000000" pitchFamily="2" charset="-78"/>
                <a:sym typeface="Fira Sans Extra Condensed Medium"/>
              </a:rPr>
              <a:t>60%</a:t>
            </a:r>
            <a:endParaRPr sz="2000" dirty="0">
              <a:solidFill>
                <a:srgbClr val="ED7D31"/>
              </a:solidFill>
              <a:latin typeface="Fira Sans Extra Condensed"/>
              <a:ea typeface="Fira Sans Extra Condensed"/>
              <a:cs typeface="B Titr" panose="00000700000000000000" pitchFamily="2" charset="-78"/>
              <a:sym typeface="Fira Sans Extra Condensed"/>
            </a:endParaRPr>
          </a:p>
        </p:txBody>
      </p:sp>
      <p:grpSp>
        <p:nvGrpSpPr>
          <p:cNvPr id="26" name="Google Shape;279;p22">
            <a:extLst>
              <a:ext uri="{FF2B5EF4-FFF2-40B4-BE49-F238E27FC236}">
                <a16:creationId xmlns:a16="http://schemas.microsoft.com/office/drawing/2014/main" id="{9C7DBBE6-BE94-3915-7FCA-CB58350C44A0}"/>
              </a:ext>
            </a:extLst>
          </p:cNvPr>
          <p:cNvGrpSpPr/>
          <p:nvPr/>
        </p:nvGrpSpPr>
        <p:grpSpPr>
          <a:xfrm>
            <a:off x="8900545" y="2366266"/>
            <a:ext cx="1854514" cy="1854514"/>
            <a:chOff x="6868325" y="1240250"/>
            <a:chExt cx="1423500" cy="1423500"/>
          </a:xfrm>
        </p:grpSpPr>
        <p:sp>
          <p:nvSpPr>
            <p:cNvPr id="27" name="Google Shape;280;p22">
              <a:extLst>
                <a:ext uri="{FF2B5EF4-FFF2-40B4-BE49-F238E27FC236}">
                  <a16:creationId xmlns:a16="http://schemas.microsoft.com/office/drawing/2014/main" id="{674C0EB8-30F9-FB62-477D-7D2867E80FB7}"/>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1;p22">
              <a:extLst>
                <a:ext uri="{FF2B5EF4-FFF2-40B4-BE49-F238E27FC236}">
                  <a16:creationId xmlns:a16="http://schemas.microsoft.com/office/drawing/2014/main" id="{78A20DDA-5545-886E-EC96-98EBF99BC4DF}"/>
                </a:ext>
              </a:extLst>
            </p:cNvPr>
            <p:cNvSpPr/>
            <p:nvPr/>
          </p:nvSpPr>
          <p:spPr>
            <a:xfrm>
              <a:off x="6869962" y="1241900"/>
              <a:ext cx="1420200" cy="1420200"/>
            </a:xfrm>
            <a:prstGeom prst="blockArc">
              <a:avLst>
                <a:gd name="adj1" fmla="val 96058"/>
                <a:gd name="adj2" fmla="val 16198046"/>
                <a:gd name="adj3" fmla="val 16139"/>
              </a:avLst>
            </a:prstGeom>
            <a:solidFill>
              <a:srgbClr val="0046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 name="Google Shape;282;p22">
            <a:extLst>
              <a:ext uri="{FF2B5EF4-FFF2-40B4-BE49-F238E27FC236}">
                <a16:creationId xmlns:a16="http://schemas.microsoft.com/office/drawing/2014/main" id="{52A0FE6A-AB1B-7271-47CC-17212152C568}"/>
              </a:ext>
            </a:extLst>
          </p:cNvPr>
          <p:cNvSpPr txBox="1"/>
          <p:nvPr/>
        </p:nvSpPr>
        <p:spPr>
          <a:xfrm>
            <a:off x="9351324" y="3087316"/>
            <a:ext cx="952958" cy="412422"/>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800" dirty="0">
                <a:solidFill>
                  <a:srgbClr val="ED7D31"/>
                </a:solidFill>
                <a:latin typeface="Fira Sans Extra Condensed Medium"/>
                <a:ea typeface="Fira Sans Extra Condensed Medium"/>
                <a:cs typeface="B Titr" panose="00000700000000000000" pitchFamily="2" charset="-78"/>
                <a:sym typeface="Fira Sans Extra Condensed Medium"/>
              </a:rPr>
              <a:t>75%</a:t>
            </a:r>
            <a:endParaRPr sz="2000" dirty="0">
              <a:solidFill>
                <a:srgbClr val="ED7D31"/>
              </a:solidFill>
              <a:latin typeface="Fira Sans Extra Condensed"/>
              <a:ea typeface="Fira Sans Extra Condensed"/>
              <a:cs typeface="B Titr" panose="00000700000000000000" pitchFamily="2" charset="-78"/>
              <a:sym typeface="Fira Sans Extra Condensed"/>
            </a:endParaRPr>
          </a:p>
        </p:txBody>
      </p:sp>
      <p:sp>
        <p:nvSpPr>
          <p:cNvPr id="30" name="TextBox 29">
            <a:extLst>
              <a:ext uri="{FF2B5EF4-FFF2-40B4-BE49-F238E27FC236}">
                <a16:creationId xmlns:a16="http://schemas.microsoft.com/office/drawing/2014/main" id="{B3FD0610-1ECB-371D-DAA3-19283FC189AE}"/>
              </a:ext>
            </a:extLst>
          </p:cNvPr>
          <p:cNvSpPr txBox="1"/>
          <p:nvPr/>
        </p:nvSpPr>
        <p:spPr>
          <a:xfrm>
            <a:off x="1582417" y="4420701"/>
            <a:ext cx="2196122" cy="1777410"/>
          </a:xfrm>
          <a:prstGeom prst="rect">
            <a:avLst/>
          </a:prstGeom>
          <a:noFill/>
        </p:spPr>
        <p:txBody>
          <a:bodyPr wrap="square">
            <a:spAutoFit/>
          </a:bodyPr>
          <a:lstStyle/>
          <a:p>
            <a:pPr algn="justLow" rtl="1">
              <a:lnSpc>
                <a:spcPct val="150000"/>
              </a:lnSpc>
            </a:pPr>
            <a:r>
              <a:rPr lang="fa-IR" sz="14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046A0"/>
                </a:solidFill>
                <a:latin typeface="Kalameh" pitchFamily="2" charset="-78"/>
                <a:cs typeface="B Nazanin" panose="00000400000000000000" pitchFamily="2" charset="-78"/>
              </a:rPr>
              <a:t> </a:t>
            </a:r>
            <a:r>
              <a:rPr lang="fa-IR" sz="12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046A0"/>
              </a:solidFill>
            </a:endParaRPr>
          </a:p>
        </p:txBody>
      </p:sp>
      <p:sp>
        <p:nvSpPr>
          <p:cNvPr id="31" name="TextBox 30">
            <a:extLst>
              <a:ext uri="{FF2B5EF4-FFF2-40B4-BE49-F238E27FC236}">
                <a16:creationId xmlns:a16="http://schemas.microsoft.com/office/drawing/2014/main" id="{8D262CCD-634A-E94E-2737-571C03E42665}"/>
              </a:ext>
            </a:extLst>
          </p:cNvPr>
          <p:cNvSpPr txBox="1"/>
          <p:nvPr/>
        </p:nvSpPr>
        <p:spPr>
          <a:xfrm>
            <a:off x="3962071" y="4433401"/>
            <a:ext cx="2196122" cy="1777410"/>
          </a:xfrm>
          <a:prstGeom prst="rect">
            <a:avLst/>
          </a:prstGeom>
          <a:noFill/>
        </p:spPr>
        <p:txBody>
          <a:bodyPr wrap="square">
            <a:spAutoFit/>
          </a:bodyPr>
          <a:lstStyle/>
          <a:p>
            <a:pPr algn="justLow" rtl="1">
              <a:lnSpc>
                <a:spcPct val="150000"/>
              </a:lnSpc>
            </a:pPr>
            <a:r>
              <a:rPr lang="fa-IR" sz="14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046A0"/>
                </a:solidFill>
                <a:latin typeface="Kalameh" pitchFamily="2" charset="-78"/>
                <a:cs typeface="B Nazanin" panose="00000400000000000000" pitchFamily="2" charset="-78"/>
              </a:rPr>
              <a:t> </a:t>
            </a:r>
            <a:r>
              <a:rPr lang="fa-IR" sz="12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046A0"/>
              </a:solidFill>
            </a:endParaRPr>
          </a:p>
        </p:txBody>
      </p:sp>
      <p:sp>
        <p:nvSpPr>
          <p:cNvPr id="32" name="TextBox 31">
            <a:extLst>
              <a:ext uri="{FF2B5EF4-FFF2-40B4-BE49-F238E27FC236}">
                <a16:creationId xmlns:a16="http://schemas.microsoft.com/office/drawing/2014/main" id="{CEDE2D9E-1FD0-0E83-09B3-9DFDB877CB4D}"/>
              </a:ext>
            </a:extLst>
          </p:cNvPr>
          <p:cNvSpPr txBox="1"/>
          <p:nvPr/>
        </p:nvSpPr>
        <p:spPr>
          <a:xfrm>
            <a:off x="6390662" y="4449144"/>
            <a:ext cx="2196122" cy="1777410"/>
          </a:xfrm>
          <a:prstGeom prst="rect">
            <a:avLst/>
          </a:prstGeom>
          <a:noFill/>
        </p:spPr>
        <p:txBody>
          <a:bodyPr wrap="square">
            <a:spAutoFit/>
          </a:bodyPr>
          <a:lstStyle/>
          <a:p>
            <a:pPr algn="justLow" rtl="1">
              <a:lnSpc>
                <a:spcPct val="150000"/>
              </a:lnSpc>
            </a:pPr>
            <a:r>
              <a:rPr lang="fa-IR" sz="14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046A0"/>
                </a:solidFill>
                <a:latin typeface="Kalameh" pitchFamily="2" charset="-78"/>
                <a:cs typeface="B Nazanin" panose="00000400000000000000" pitchFamily="2" charset="-78"/>
              </a:rPr>
              <a:t> </a:t>
            </a:r>
            <a:r>
              <a:rPr lang="fa-IR" sz="12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046A0"/>
              </a:solidFill>
            </a:endParaRPr>
          </a:p>
        </p:txBody>
      </p:sp>
      <p:sp>
        <p:nvSpPr>
          <p:cNvPr id="33" name="TextBox 32">
            <a:extLst>
              <a:ext uri="{FF2B5EF4-FFF2-40B4-BE49-F238E27FC236}">
                <a16:creationId xmlns:a16="http://schemas.microsoft.com/office/drawing/2014/main" id="{4079FF34-495F-E9D9-0161-77F22F59C8F3}"/>
              </a:ext>
            </a:extLst>
          </p:cNvPr>
          <p:cNvSpPr txBox="1"/>
          <p:nvPr/>
        </p:nvSpPr>
        <p:spPr>
          <a:xfrm>
            <a:off x="8770316" y="4461844"/>
            <a:ext cx="2196122" cy="1777410"/>
          </a:xfrm>
          <a:prstGeom prst="rect">
            <a:avLst/>
          </a:prstGeom>
          <a:noFill/>
        </p:spPr>
        <p:txBody>
          <a:bodyPr wrap="square">
            <a:spAutoFit/>
          </a:bodyPr>
          <a:lstStyle/>
          <a:p>
            <a:pPr algn="justLow" rtl="1">
              <a:lnSpc>
                <a:spcPct val="150000"/>
              </a:lnSpc>
            </a:pPr>
            <a:r>
              <a:rPr lang="fa-IR" sz="14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046A0"/>
                </a:solidFill>
                <a:latin typeface="Kalameh" pitchFamily="2" charset="-78"/>
                <a:cs typeface="B Nazanin" panose="00000400000000000000" pitchFamily="2" charset="-78"/>
              </a:rPr>
              <a:t> </a:t>
            </a:r>
            <a:r>
              <a:rPr lang="fa-IR" sz="12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046A0"/>
              </a:solidFill>
            </a:endParaRPr>
          </a:p>
        </p:txBody>
      </p:sp>
      <p:grpSp>
        <p:nvGrpSpPr>
          <p:cNvPr id="34" name="Group 33">
            <a:extLst>
              <a:ext uri="{FF2B5EF4-FFF2-40B4-BE49-F238E27FC236}">
                <a16:creationId xmlns:a16="http://schemas.microsoft.com/office/drawing/2014/main" id="{EA198EC7-299F-4B6E-8C18-90EE373AC675}"/>
              </a:ext>
            </a:extLst>
          </p:cNvPr>
          <p:cNvGrpSpPr/>
          <p:nvPr/>
        </p:nvGrpSpPr>
        <p:grpSpPr>
          <a:xfrm>
            <a:off x="258828" y="140506"/>
            <a:ext cx="1996692" cy="276999"/>
            <a:chOff x="267537" y="106044"/>
            <a:chExt cx="1996692" cy="276999"/>
          </a:xfrm>
        </p:grpSpPr>
        <p:sp>
          <p:nvSpPr>
            <p:cNvPr id="35" name="TextBox 34">
              <a:extLst>
                <a:ext uri="{FF2B5EF4-FFF2-40B4-BE49-F238E27FC236}">
                  <a16:creationId xmlns:a16="http://schemas.microsoft.com/office/drawing/2014/main" id="{3D5C75CA-0303-111F-F25E-FE9D6415CA4E}"/>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36" name="Picture 35">
              <a:extLst>
                <a:ext uri="{FF2B5EF4-FFF2-40B4-BE49-F238E27FC236}">
                  <a16:creationId xmlns:a16="http://schemas.microsoft.com/office/drawing/2014/main" id="{409655CC-4C03-1D03-0A07-1FFBBD36F1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37" name="Graphic 104">
            <a:hlinkClick r:id="" action="ppaction://hlinkshowjump?jump=nextslide"/>
            <a:extLst>
              <a:ext uri="{FF2B5EF4-FFF2-40B4-BE49-F238E27FC236}">
                <a16:creationId xmlns:a16="http://schemas.microsoft.com/office/drawing/2014/main" id="{A54C4007-B734-2477-55FC-8BA4D22F33C3}"/>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38" name="Graphic 104">
            <a:hlinkClick r:id="" action="ppaction://hlinkshowjump?jump=previousslide"/>
            <a:extLst>
              <a:ext uri="{FF2B5EF4-FFF2-40B4-BE49-F238E27FC236}">
                <a16:creationId xmlns:a16="http://schemas.microsoft.com/office/drawing/2014/main" id="{0F70C023-53C7-407E-BED7-318187F79059}"/>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Tree>
    <p:extLst>
      <p:ext uri="{BB962C8B-B14F-4D97-AF65-F5344CB8AC3E}">
        <p14:creationId xmlns:p14="http://schemas.microsoft.com/office/powerpoint/2010/main" val="4189093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20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heel(1)">
                                      <p:cBhvr>
                                        <p:cTn id="26" dur="20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heel(1)">
                                      <p:cBhvr>
                                        <p:cTn id="31" dur="20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nodeType="click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heel(1)">
                                      <p:cBhvr>
                                        <p:cTn id="36" dur="20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grpId="0" nodeType="click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1000" fill="hold"/>
                                        <p:tgtEl>
                                          <p:spTgt spid="29"/>
                                        </p:tgtEl>
                                        <p:attrNameLst>
                                          <p:attrName>ppt_w</p:attrName>
                                        </p:attrNameLst>
                                      </p:cBhvr>
                                      <p:tavLst>
                                        <p:tav tm="0">
                                          <p:val>
                                            <p:fltVal val="0"/>
                                          </p:val>
                                        </p:tav>
                                        <p:tav tm="100000">
                                          <p:val>
                                            <p:strVal val="#ppt_w"/>
                                          </p:val>
                                        </p:tav>
                                      </p:tavLst>
                                    </p:anim>
                                    <p:anim calcmode="lin" valueType="num">
                                      <p:cBhvr>
                                        <p:cTn id="42" dur="1000" fill="hold"/>
                                        <p:tgtEl>
                                          <p:spTgt spid="29"/>
                                        </p:tgtEl>
                                        <p:attrNameLst>
                                          <p:attrName>ppt_h</p:attrName>
                                        </p:attrNameLst>
                                      </p:cBhvr>
                                      <p:tavLst>
                                        <p:tav tm="0">
                                          <p:val>
                                            <p:fltVal val="0"/>
                                          </p:val>
                                        </p:tav>
                                        <p:tav tm="100000">
                                          <p:val>
                                            <p:strVal val="#ppt_h"/>
                                          </p:val>
                                        </p:tav>
                                      </p:tavLst>
                                    </p:anim>
                                    <p:anim calcmode="lin" valueType="num">
                                      <p:cBhvr>
                                        <p:cTn id="43" dur="1000" fill="hold"/>
                                        <p:tgtEl>
                                          <p:spTgt spid="29"/>
                                        </p:tgtEl>
                                        <p:attrNameLst>
                                          <p:attrName>style.rotation</p:attrName>
                                        </p:attrNameLst>
                                      </p:cBhvr>
                                      <p:tavLst>
                                        <p:tav tm="0">
                                          <p:val>
                                            <p:fltVal val="90"/>
                                          </p:val>
                                        </p:tav>
                                        <p:tav tm="100000">
                                          <p:val>
                                            <p:fltVal val="0"/>
                                          </p:val>
                                        </p:tav>
                                      </p:tavLst>
                                    </p:anim>
                                    <p:animEffect transition="in" filter="fade">
                                      <p:cBhvr>
                                        <p:cTn id="44" dur="1000"/>
                                        <p:tgtEl>
                                          <p:spTgt spid="29"/>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grpId="0" nodeType="click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p:cTn id="49" dur="1000" fill="hold"/>
                                        <p:tgtEl>
                                          <p:spTgt spid="25"/>
                                        </p:tgtEl>
                                        <p:attrNameLst>
                                          <p:attrName>ppt_w</p:attrName>
                                        </p:attrNameLst>
                                      </p:cBhvr>
                                      <p:tavLst>
                                        <p:tav tm="0">
                                          <p:val>
                                            <p:fltVal val="0"/>
                                          </p:val>
                                        </p:tav>
                                        <p:tav tm="100000">
                                          <p:val>
                                            <p:strVal val="#ppt_w"/>
                                          </p:val>
                                        </p:tav>
                                      </p:tavLst>
                                    </p:anim>
                                    <p:anim calcmode="lin" valueType="num">
                                      <p:cBhvr>
                                        <p:cTn id="50" dur="1000" fill="hold"/>
                                        <p:tgtEl>
                                          <p:spTgt spid="25"/>
                                        </p:tgtEl>
                                        <p:attrNameLst>
                                          <p:attrName>ppt_h</p:attrName>
                                        </p:attrNameLst>
                                      </p:cBhvr>
                                      <p:tavLst>
                                        <p:tav tm="0">
                                          <p:val>
                                            <p:fltVal val="0"/>
                                          </p:val>
                                        </p:tav>
                                        <p:tav tm="100000">
                                          <p:val>
                                            <p:strVal val="#ppt_h"/>
                                          </p:val>
                                        </p:tav>
                                      </p:tavLst>
                                    </p:anim>
                                    <p:anim calcmode="lin" valueType="num">
                                      <p:cBhvr>
                                        <p:cTn id="51" dur="1000" fill="hold"/>
                                        <p:tgtEl>
                                          <p:spTgt spid="25"/>
                                        </p:tgtEl>
                                        <p:attrNameLst>
                                          <p:attrName>style.rotation</p:attrName>
                                        </p:attrNameLst>
                                      </p:cBhvr>
                                      <p:tavLst>
                                        <p:tav tm="0">
                                          <p:val>
                                            <p:fltVal val="90"/>
                                          </p:val>
                                        </p:tav>
                                        <p:tav tm="100000">
                                          <p:val>
                                            <p:fltVal val="0"/>
                                          </p:val>
                                        </p:tav>
                                      </p:tavLst>
                                    </p:anim>
                                    <p:animEffect transition="in" filter="fade">
                                      <p:cBhvr>
                                        <p:cTn id="52" dur="1000"/>
                                        <p:tgtEl>
                                          <p:spTgt spid="25"/>
                                        </p:tgtEl>
                                      </p:cBhvr>
                                    </p:animEffect>
                                  </p:childTnLst>
                                </p:cTn>
                              </p:par>
                            </p:childTnLst>
                          </p:cTn>
                        </p:par>
                      </p:childTnLst>
                    </p:cTn>
                  </p:par>
                  <p:par>
                    <p:cTn id="53" fill="hold">
                      <p:stCondLst>
                        <p:cond delay="indefinite"/>
                      </p:stCondLst>
                      <p:childTnLst>
                        <p:par>
                          <p:cTn id="54" fill="hold">
                            <p:stCondLst>
                              <p:cond delay="0"/>
                            </p:stCondLst>
                            <p:childTnLst>
                              <p:par>
                                <p:cTn id="55" presetID="31" presetClass="entr" presetSubtype="0" fill="hold" grpId="0" nodeType="click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p:cTn id="57" dur="1000" fill="hold"/>
                                        <p:tgtEl>
                                          <p:spTgt spid="21"/>
                                        </p:tgtEl>
                                        <p:attrNameLst>
                                          <p:attrName>ppt_w</p:attrName>
                                        </p:attrNameLst>
                                      </p:cBhvr>
                                      <p:tavLst>
                                        <p:tav tm="0">
                                          <p:val>
                                            <p:fltVal val="0"/>
                                          </p:val>
                                        </p:tav>
                                        <p:tav tm="100000">
                                          <p:val>
                                            <p:strVal val="#ppt_w"/>
                                          </p:val>
                                        </p:tav>
                                      </p:tavLst>
                                    </p:anim>
                                    <p:anim calcmode="lin" valueType="num">
                                      <p:cBhvr>
                                        <p:cTn id="58" dur="1000" fill="hold"/>
                                        <p:tgtEl>
                                          <p:spTgt spid="21"/>
                                        </p:tgtEl>
                                        <p:attrNameLst>
                                          <p:attrName>ppt_h</p:attrName>
                                        </p:attrNameLst>
                                      </p:cBhvr>
                                      <p:tavLst>
                                        <p:tav tm="0">
                                          <p:val>
                                            <p:fltVal val="0"/>
                                          </p:val>
                                        </p:tav>
                                        <p:tav tm="100000">
                                          <p:val>
                                            <p:strVal val="#ppt_h"/>
                                          </p:val>
                                        </p:tav>
                                      </p:tavLst>
                                    </p:anim>
                                    <p:anim calcmode="lin" valueType="num">
                                      <p:cBhvr>
                                        <p:cTn id="59" dur="1000" fill="hold"/>
                                        <p:tgtEl>
                                          <p:spTgt spid="21"/>
                                        </p:tgtEl>
                                        <p:attrNameLst>
                                          <p:attrName>style.rotation</p:attrName>
                                        </p:attrNameLst>
                                      </p:cBhvr>
                                      <p:tavLst>
                                        <p:tav tm="0">
                                          <p:val>
                                            <p:fltVal val="90"/>
                                          </p:val>
                                        </p:tav>
                                        <p:tav tm="100000">
                                          <p:val>
                                            <p:fltVal val="0"/>
                                          </p:val>
                                        </p:tav>
                                      </p:tavLst>
                                    </p:anim>
                                    <p:animEffect transition="in" filter="fade">
                                      <p:cBhvr>
                                        <p:cTn id="60" dur="1000"/>
                                        <p:tgtEl>
                                          <p:spTgt spid="21"/>
                                        </p:tgtEl>
                                      </p:cBhvr>
                                    </p:animEffect>
                                  </p:childTnLst>
                                </p:cTn>
                              </p:par>
                            </p:childTnLst>
                          </p:cTn>
                        </p:par>
                      </p:childTnLst>
                    </p:cTn>
                  </p:par>
                  <p:par>
                    <p:cTn id="61" fill="hold">
                      <p:stCondLst>
                        <p:cond delay="indefinite"/>
                      </p:stCondLst>
                      <p:childTnLst>
                        <p:par>
                          <p:cTn id="62" fill="hold">
                            <p:stCondLst>
                              <p:cond delay="0"/>
                            </p:stCondLst>
                            <p:childTnLst>
                              <p:par>
                                <p:cTn id="63" presetID="31" presetClass="entr" presetSubtype="0" fill="hold" grpId="0" nodeType="click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p:cTn id="65" dur="1000" fill="hold"/>
                                        <p:tgtEl>
                                          <p:spTgt spid="17"/>
                                        </p:tgtEl>
                                        <p:attrNameLst>
                                          <p:attrName>ppt_w</p:attrName>
                                        </p:attrNameLst>
                                      </p:cBhvr>
                                      <p:tavLst>
                                        <p:tav tm="0">
                                          <p:val>
                                            <p:fltVal val="0"/>
                                          </p:val>
                                        </p:tav>
                                        <p:tav tm="100000">
                                          <p:val>
                                            <p:strVal val="#ppt_w"/>
                                          </p:val>
                                        </p:tav>
                                      </p:tavLst>
                                    </p:anim>
                                    <p:anim calcmode="lin" valueType="num">
                                      <p:cBhvr>
                                        <p:cTn id="66" dur="1000" fill="hold"/>
                                        <p:tgtEl>
                                          <p:spTgt spid="17"/>
                                        </p:tgtEl>
                                        <p:attrNameLst>
                                          <p:attrName>ppt_h</p:attrName>
                                        </p:attrNameLst>
                                      </p:cBhvr>
                                      <p:tavLst>
                                        <p:tav tm="0">
                                          <p:val>
                                            <p:fltVal val="0"/>
                                          </p:val>
                                        </p:tav>
                                        <p:tav tm="100000">
                                          <p:val>
                                            <p:strVal val="#ppt_h"/>
                                          </p:val>
                                        </p:tav>
                                      </p:tavLst>
                                    </p:anim>
                                    <p:anim calcmode="lin" valueType="num">
                                      <p:cBhvr>
                                        <p:cTn id="67" dur="1000" fill="hold"/>
                                        <p:tgtEl>
                                          <p:spTgt spid="17"/>
                                        </p:tgtEl>
                                        <p:attrNameLst>
                                          <p:attrName>style.rotation</p:attrName>
                                        </p:attrNameLst>
                                      </p:cBhvr>
                                      <p:tavLst>
                                        <p:tav tm="0">
                                          <p:val>
                                            <p:fltVal val="90"/>
                                          </p:val>
                                        </p:tav>
                                        <p:tav tm="100000">
                                          <p:val>
                                            <p:fltVal val="0"/>
                                          </p:val>
                                        </p:tav>
                                      </p:tavLst>
                                    </p:anim>
                                    <p:animEffect transition="in" filter="fade">
                                      <p:cBhvr>
                                        <p:cTn id="68" dur="1000"/>
                                        <p:tgtEl>
                                          <p:spTgt spid="17"/>
                                        </p:tgtEl>
                                      </p:cBhvr>
                                    </p:animEffect>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grpId="0" nodeType="click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fade">
                                      <p:cBhvr>
                                        <p:cTn id="73" dur="1000"/>
                                        <p:tgtEl>
                                          <p:spTgt spid="33"/>
                                        </p:tgtEl>
                                      </p:cBhvr>
                                    </p:animEffect>
                                    <p:anim calcmode="lin" valueType="num">
                                      <p:cBhvr>
                                        <p:cTn id="74" dur="1000" fill="hold"/>
                                        <p:tgtEl>
                                          <p:spTgt spid="33"/>
                                        </p:tgtEl>
                                        <p:attrNameLst>
                                          <p:attrName>ppt_x</p:attrName>
                                        </p:attrNameLst>
                                      </p:cBhvr>
                                      <p:tavLst>
                                        <p:tav tm="0">
                                          <p:val>
                                            <p:strVal val="#ppt_x"/>
                                          </p:val>
                                        </p:tav>
                                        <p:tav tm="100000">
                                          <p:val>
                                            <p:strVal val="#ppt_x"/>
                                          </p:val>
                                        </p:tav>
                                      </p:tavLst>
                                    </p:anim>
                                    <p:anim calcmode="lin" valueType="num">
                                      <p:cBhvr>
                                        <p:cTn id="75"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1000"/>
                                        <p:tgtEl>
                                          <p:spTgt spid="32"/>
                                        </p:tgtEl>
                                      </p:cBhvr>
                                    </p:animEffect>
                                    <p:anim calcmode="lin" valueType="num">
                                      <p:cBhvr>
                                        <p:cTn id="81" dur="1000" fill="hold"/>
                                        <p:tgtEl>
                                          <p:spTgt spid="32"/>
                                        </p:tgtEl>
                                        <p:attrNameLst>
                                          <p:attrName>ppt_x</p:attrName>
                                        </p:attrNameLst>
                                      </p:cBhvr>
                                      <p:tavLst>
                                        <p:tav tm="0">
                                          <p:val>
                                            <p:strVal val="#ppt_x"/>
                                          </p:val>
                                        </p:tav>
                                        <p:tav tm="100000">
                                          <p:val>
                                            <p:strVal val="#ppt_x"/>
                                          </p:val>
                                        </p:tav>
                                      </p:tavLst>
                                    </p:anim>
                                    <p:anim calcmode="lin" valueType="num">
                                      <p:cBhvr>
                                        <p:cTn id="8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grpId="0" nodeType="click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1000"/>
                                        <p:tgtEl>
                                          <p:spTgt spid="31"/>
                                        </p:tgtEl>
                                      </p:cBhvr>
                                    </p:animEffect>
                                    <p:anim calcmode="lin" valueType="num">
                                      <p:cBhvr>
                                        <p:cTn id="88" dur="1000" fill="hold"/>
                                        <p:tgtEl>
                                          <p:spTgt spid="31"/>
                                        </p:tgtEl>
                                        <p:attrNameLst>
                                          <p:attrName>ppt_x</p:attrName>
                                        </p:attrNameLst>
                                      </p:cBhvr>
                                      <p:tavLst>
                                        <p:tav tm="0">
                                          <p:val>
                                            <p:strVal val="#ppt_x"/>
                                          </p:val>
                                        </p:tav>
                                        <p:tav tm="100000">
                                          <p:val>
                                            <p:strVal val="#ppt_x"/>
                                          </p:val>
                                        </p:tav>
                                      </p:tavLst>
                                    </p:anim>
                                    <p:anim calcmode="lin" valueType="num">
                                      <p:cBhvr>
                                        <p:cTn id="8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42" presetClass="entr" presetSubtype="0" fill="hold" grpId="0" nodeType="click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fade">
                                      <p:cBhvr>
                                        <p:cTn id="94" dur="1000"/>
                                        <p:tgtEl>
                                          <p:spTgt spid="30"/>
                                        </p:tgtEl>
                                      </p:cBhvr>
                                    </p:animEffect>
                                    <p:anim calcmode="lin" valueType="num">
                                      <p:cBhvr>
                                        <p:cTn id="95" dur="1000" fill="hold"/>
                                        <p:tgtEl>
                                          <p:spTgt spid="30"/>
                                        </p:tgtEl>
                                        <p:attrNameLst>
                                          <p:attrName>ppt_x</p:attrName>
                                        </p:attrNameLst>
                                      </p:cBhvr>
                                      <p:tavLst>
                                        <p:tav tm="0">
                                          <p:val>
                                            <p:strVal val="#ppt_x"/>
                                          </p:val>
                                        </p:tav>
                                        <p:tav tm="100000">
                                          <p:val>
                                            <p:strVal val="#ppt_x"/>
                                          </p:val>
                                        </p:tav>
                                      </p:tavLst>
                                    </p:anim>
                                    <p:anim calcmode="lin" valueType="num">
                                      <p:cBhvr>
                                        <p:cTn id="9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7" grpId="0"/>
      <p:bldP spid="21" grpId="0"/>
      <p:bldP spid="25" grpId="0"/>
      <p:bldP spid="29" grpId="0"/>
      <p:bldP spid="30" grpId="0"/>
      <p:bldP spid="31" grpId="0"/>
      <p:bldP spid="32"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کلیات مقاله</a:t>
            </a:r>
            <a:endParaRPr lang="en-US" sz="1400" dirty="0">
              <a:solidFill>
                <a:srgbClr val="0046A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پیشینه مقاله</a:t>
            </a:r>
            <a:endParaRPr lang="en-US" sz="1400" dirty="0">
              <a:solidFill>
                <a:srgbClr val="FFC00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تحلیل و تجزیه مقاله</a:t>
            </a:r>
            <a:endParaRPr lang="en-US" sz="1400" dirty="0">
              <a:solidFill>
                <a:srgbClr val="0046A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sp>
        <p:nvSpPr>
          <p:cNvPr id="16" name="Freeform: Shape 15">
            <a:extLst>
              <a:ext uri="{FF2B5EF4-FFF2-40B4-BE49-F238E27FC236}">
                <a16:creationId xmlns:a16="http://schemas.microsoft.com/office/drawing/2014/main" id="{4328C559-ABDC-DC88-4818-2E2F5A5FD3BF}"/>
              </a:ext>
            </a:extLst>
          </p:cNvPr>
          <p:cNvSpPr/>
          <p:nvPr/>
        </p:nvSpPr>
        <p:spPr>
          <a:xfrm>
            <a:off x="1011933" y="3025976"/>
            <a:ext cx="10393376" cy="2057795"/>
          </a:xfrm>
          <a:custGeom>
            <a:avLst/>
            <a:gdLst>
              <a:gd name="connsiteX0" fmla="*/ 10393376 w 10393376"/>
              <a:gd name="connsiteY0" fmla="*/ 1028898 h 2057795"/>
              <a:gd name="connsiteX1" fmla="*/ 9353980 w 10393376"/>
              <a:gd name="connsiteY1" fmla="*/ 2057796 h 2057795"/>
              <a:gd name="connsiteX2" fmla="*/ 8314584 w 10393376"/>
              <a:gd name="connsiteY2" fmla="*/ 1028898 h 2057795"/>
              <a:gd name="connsiteX3" fmla="*/ 7275186 w 10393376"/>
              <a:gd name="connsiteY3" fmla="*/ 0 h 2057795"/>
              <a:gd name="connsiteX4" fmla="*/ 6235790 w 10393376"/>
              <a:gd name="connsiteY4" fmla="*/ 1028898 h 2057795"/>
              <a:gd name="connsiteX5" fmla="*/ 5196393 w 10393376"/>
              <a:gd name="connsiteY5" fmla="*/ 2057796 h 2057795"/>
              <a:gd name="connsiteX6" fmla="*/ 4156996 w 10393376"/>
              <a:gd name="connsiteY6" fmla="*/ 1028898 h 2057795"/>
              <a:gd name="connsiteX7" fmla="*/ 3117599 w 10393376"/>
              <a:gd name="connsiteY7" fmla="*/ 0 h 2057795"/>
              <a:gd name="connsiteX8" fmla="*/ 2078202 w 10393376"/>
              <a:gd name="connsiteY8" fmla="*/ 1028898 h 2057795"/>
              <a:gd name="connsiteX9" fmla="*/ 1039397 w 10393376"/>
              <a:gd name="connsiteY9" fmla="*/ 2057796 h 2057795"/>
              <a:gd name="connsiteX10" fmla="*/ 0 w 10393376"/>
              <a:gd name="connsiteY10" fmla="*/ 1028898 h 205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93376" h="2057795">
                <a:moveTo>
                  <a:pt x="10393376" y="1028898"/>
                </a:moveTo>
                <a:cubicBezTo>
                  <a:pt x="10393376" y="1597173"/>
                  <a:pt x="9928021" y="2057796"/>
                  <a:pt x="9353980" y="2057796"/>
                </a:cubicBezTo>
                <a:cubicBezTo>
                  <a:pt x="8779938" y="2057796"/>
                  <a:pt x="8314584" y="1597173"/>
                  <a:pt x="8314584" y="1028898"/>
                </a:cubicBezTo>
                <a:cubicBezTo>
                  <a:pt x="8314584" y="460623"/>
                  <a:pt x="7849228" y="0"/>
                  <a:pt x="7275186" y="0"/>
                </a:cubicBezTo>
                <a:cubicBezTo>
                  <a:pt x="6701145" y="0"/>
                  <a:pt x="6235790" y="460623"/>
                  <a:pt x="6235790" y="1028898"/>
                </a:cubicBezTo>
                <a:cubicBezTo>
                  <a:pt x="6235790" y="1597173"/>
                  <a:pt x="5770434" y="2057796"/>
                  <a:pt x="5196393" y="2057796"/>
                </a:cubicBezTo>
                <a:cubicBezTo>
                  <a:pt x="4622351" y="2057796"/>
                  <a:pt x="4156996" y="1597173"/>
                  <a:pt x="4156996" y="1028898"/>
                </a:cubicBezTo>
                <a:cubicBezTo>
                  <a:pt x="4156996" y="460623"/>
                  <a:pt x="3691641" y="0"/>
                  <a:pt x="3117599" y="0"/>
                </a:cubicBezTo>
                <a:cubicBezTo>
                  <a:pt x="2543557" y="0"/>
                  <a:pt x="2078202" y="460623"/>
                  <a:pt x="2078202" y="1028898"/>
                </a:cubicBezTo>
                <a:cubicBezTo>
                  <a:pt x="2078202" y="1597173"/>
                  <a:pt x="1613291" y="2057796"/>
                  <a:pt x="1039397" y="2057796"/>
                </a:cubicBezTo>
                <a:cubicBezTo>
                  <a:pt x="465503" y="2057796"/>
                  <a:pt x="0" y="1597173"/>
                  <a:pt x="0" y="1028898"/>
                </a:cubicBezTo>
              </a:path>
            </a:pathLst>
          </a:custGeom>
          <a:noFill/>
          <a:ln w="73926" cap="rnd">
            <a:solidFill>
              <a:srgbClr val="DDD2C7"/>
            </a:solid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006F068-A306-EA66-EECD-D99A49E51869}"/>
              </a:ext>
            </a:extLst>
          </p:cNvPr>
          <p:cNvSpPr/>
          <p:nvPr/>
        </p:nvSpPr>
        <p:spPr>
          <a:xfrm>
            <a:off x="1011933" y="3047418"/>
            <a:ext cx="10393376" cy="2057795"/>
          </a:xfrm>
          <a:custGeom>
            <a:avLst/>
            <a:gdLst>
              <a:gd name="connsiteX0" fmla="*/ 10393376 w 10393376"/>
              <a:gd name="connsiteY0" fmla="*/ 1028898 h 2057795"/>
              <a:gd name="connsiteX1" fmla="*/ 9353980 w 10393376"/>
              <a:gd name="connsiteY1" fmla="*/ 2057796 h 2057795"/>
              <a:gd name="connsiteX2" fmla="*/ 8314584 w 10393376"/>
              <a:gd name="connsiteY2" fmla="*/ 1028898 h 2057795"/>
              <a:gd name="connsiteX3" fmla="*/ 7275186 w 10393376"/>
              <a:gd name="connsiteY3" fmla="*/ 0 h 2057795"/>
              <a:gd name="connsiteX4" fmla="*/ 6235790 w 10393376"/>
              <a:gd name="connsiteY4" fmla="*/ 1028898 h 2057795"/>
              <a:gd name="connsiteX5" fmla="*/ 5196393 w 10393376"/>
              <a:gd name="connsiteY5" fmla="*/ 2057796 h 2057795"/>
              <a:gd name="connsiteX6" fmla="*/ 4156996 w 10393376"/>
              <a:gd name="connsiteY6" fmla="*/ 1028898 h 2057795"/>
              <a:gd name="connsiteX7" fmla="*/ 3117599 w 10393376"/>
              <a:gd name="connsiteY7" fmla="*/ 0 h 2057795"/>
              <a:gd name="connsiteX8" fmla="*/ 2078202 w 10393376"/>
              <a:gd name="connsiteY8" fmla="*/ 1028898 h 2057795"/>
              <a:gd name="connsiteX9" fmla="*/ 1038805 w 10393376"/>
              <a:gd name="connsiteY9" fmla="*/ 2057796 h 2057795"/>
              <a:gd name="connsiteX10" fmla="*/ 0 w 10393376"/>
              <a:gd name="connsiteY10" fmla="*/ 1028898 h 205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93376" h="2057795">
                <a:moveTo>
                  <a:pt x="10393376" y="1028898"/>
                </a:moveTo>
                <a:cubicBezTo>
                  <a:pt x="10393376" y="1597172"/>
                  <a:pt x="9928021" y="2057796"/>
                  <a:pt x="9353980" y="2057796"/>
                </a:cubicBezTo>
                <a:cubicBezTo>
                  <a:pt x="8779938" y="2057796"/>
                  <a:pt x="8314584" y="1597172"/>
                  <a:pt x="8314584" y="1028898"/>
                </a:cubicBezTo>
                <a:cubicBezTo>
                  <a:pt x="8314584" y="460623"/>
                  <a:pt x="7849228" y="0"/>
                  <a:pt x="7275186" y="0"/>
                </a:cubicBezTo>
                <a:cubicBezTo>
                  <a:pt x="6701145" y="0"/>
                  <a:pt x="6235790" y="460623"/>
                  <a:pt x="6235790" y="1028898"/>
                </a:cubicBezTo>
                <a:cubicBezTo>
                  <a:pt x="6235790" y="1597172"/>
                  <a:pt x="5770434" y="2057796"/>
                  <a:pt x="5196393" y="2057796"/>
                </a:cubicBezTo>
                <a:cubicBezTo>
                  <a:pt x="4622351" y="2057796"/>
                  <a:pt x="4156996" y="1597172"/>
                  <a:pt x="4156996" y="1028898"/>
                </a:cubicBezTo>
                <a:cubicBezTo>
                  <a:pt x="4156996" y="460623"/>
                  <a:pt x="3691641" y="0"/>
                  <a:pt x="3117599" y="0"/>
                </a:cubicBezTo>
                <a:cubicBezTo>
                  <a:pt x="2543557" y="0"/>
                  <a:pt x="2078202" y="460623"/>
                  <a:pt x="2078202" y="1028898"/>
                </a:cubicBezTo>
                <a:cubicBezTo>
                  <a:pt x="2078202" y="1597172"/>
                  <a:pt x="1612847" y="2057796"/>
                  <a:pt x="1038805" y="2057796"/>
                </a:cubicBezTo>
                <a:cubicBezTo>
                  <a:pt x="464764" y="2057796"/>
                  <a:pt x="0" y="1597172"/>
                  <a:pt x="0" y="1028898"/>
                </a:cubicBezTo>
              </a:path>
            </a:pathLst>
          </a:custGeom>
          <a:noFill/>
          <a:ln w="73926" cap="rnd">
            <a:solidFill>
              <a:srgbClr val="FFFFFF"/>
            </a:solid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C759056-2A67-3BC7-B392-85CE195E84CF}"/>
              </a:ext>
            </a:extLst>
          </p:cNvPr>
          <p:cNvSpPr/>
          <p:nvPr/>
        </p:nvSpPr>
        <p:spPr>
          <a:xfrm>
            <a:off x="1011933" y="3036771"/>
            <a:ext cx="10393376" cy="2057795"/>
          </a:xfrm>
          <a:custGeom>
            <a:avLst/>
            <a:gdLst>
              <a:gd name="connsiteX0" fmla="*/ 10393376 w 10393376"/>
              <a:gd name="connsiteY0" fmla="*/ 1028898 h 2057795"/>
              <a:gd name="connsiteX1" fmla="*/ 9353980 w 10393376"/>
              <a:gd name="connsiteY1" fmla="*/ 2057796 h 2057795"/>
              <a:gd name="connsiteX2" fmla="*/ 8314584 w 10393376"/>
              <a:gd name="connsiteY2" fmla="*/ 1028898 h 2057795"/>
              <a:gd name="connsiteX3" fmla="*/ 7275186 w 10393376"/>
              <a:gd name="connsiteY3" fmla="*/ 0 h 2057795"/>
              <a:gd name="connsiteX4" fmla="*/ 6235790 w 10393376"/>
              <a:gd name="connsiteY4" fmla="*/ 1028898 h 2057795"/>
              <a:gd name="connsiteX5" fmla="*/ 5196393 w 10393376"/>
              <a:gd name="connsiteY5" fmla="*/ 2057796 h 2057795"/>
              <a:gd name="connsiteX6" fmla="*/ 4156996 w 10393376"/>
              <a:gd name="connsiteY6" fmla="*/ 1028898 h 2057795"/>
              <a:gd name="connsiteX7" fmla="*/ 3117599 w 10393376"/>
              <a:gd name="connsiteY7" fmla="*/ 0 h 2057795"/>
              <a:gd name="connsiteX8" fmla="*/ 2078202 w 10393376"/>
              <a:gd name="connsiteY8" fmla="*/ 1028898 h 2057795"/>
              <a:gd name="connsiteX9" fmla="*/ 1038805 w 10393376"/>
              <a:gd name="connsiteY9" fmla="*/ 2057796 h 2057795"/>
              <a:gd name="connsiteX10" fmla="*/ 0 w 10393376"/>
              <a:gd name="connsiteY10" fmla="*/ 1028898 h 205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93376" h="2057795">
                <a:moveTo>
                  <a:pt x="10393376" y="1028898"/>
                </a:moveTo>
                <a:cubicBezTo>
                  <a:pt x="10393376" y="1597172"/>
                  <a:pt x="9928021" y="2057796"/>
                  <a:pt x="9353980" y="2057796"/>
                </a:cubicBezTo>
                <a:cubicBezTo>
                  <a:pt x="8779938" y="2057796"/>
                  <a:pt x="8314584" y="1597172"/>
                  <a:pt x="8314584" y="1028898"/>
                </a:cubicBezTo>
                <a:cubicBezTo>
                  <a:pt x="8314584" y="460623"/>
                  <a:pt x="7849228" y="0"/>
                  <a:pt x="7275186" y="0"/>
                </a:cubicBezTo>
                <a:cubicBezTo>
                  <a:pt x="6701145" y="0"/>
                  <a:pt x="6235790" y="460623"/>
                  <a:pt x="6235790" y="1028898"/>
                </a:cubicBezTo>
                <a:cubicBezTo>
                  <a:pt x="6235790" y="1597172"/>
                  <a:pt x="5770434" y="2057796"/>
                  <a:pt x="5196393" y="2057796"/>
                </a:cubicBezTo>
                <a:cubicBezTo>
                  <a:pt x="4622351" y="2057796"/>
                  <a:pt x="4156996" y="1597172"/>
                  <a:pt x="4156996" y="1028898"/>
                </a:cubicBezTo>
                <a:cubicBezTo>
                  <a:pt x="4156996" y="460623"/>
                  <a:pt x="3691641" y="0"/>
                  <a:pt x="3117599" y="0"/>
                </a:cubicBezTo>
                <a:cubicBezTo>
                  <a:pt x="2543557" y="0"/>
                  <a:pt x="2078202" y="460623"/>
                  <a:pt x="2078202" y="1028898"/>
                </a:cubicBezTo>
                <a:cubicBezTo>
                  <a:pt x="2078202" y="1597172"/>
                  <a:pt x="1612847" y="2057796"/>
                  <a:pt x="1038805" y="2057796"/>
                </a:cubicBezTo>
                <a:cubicBezTo>
                  <a:pt x="464764" y="2057796"/>
                  <a:pt x="0" y="1597172"/>
                  <a:pt x="0" y="1028898"/>
                </a:cubicBezTo>
              </a:path>
            </a:pathLst>
          </a:custGeom>
          <a:noFill/>
          <a:ln w="73926" cap="rnd">
            <a:solidFill>
              <a:srgbClr val="E2E2E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37F3105C-ECE3-19C9-3CB3-CC486F396C3F}"/>
              </a:ext>
            </a:extLst>
          </p:cNvPr>
          <p:cNvSpPr/>
          <p:nvPr/>
        </p:nvSpPr>
        <p:spPr>
          <a:xfrm>
            <a:off x="1840907" y="5290646"/>
            <a:ext cx="420697" cy="420106"/>
          </a:xfrm>
          <a:custGeom>
            <a:avLst/>
            <a:gdLst>
              <a:gd name="connsiteX0" fmla="*/ 90202 w 420697"/>
              <a:gd name="connsiteY0" fmla="*/ 323250 h 420106"/>
              <a:gd name="connsiteX1" fmla="*/ 45840 w 420697"/>
              <a:gd name="connsiteY1" fmla="*/ 341290 h 420106"/>
              <a:gd name="connsiteX2" fmla="*/ 444 w 420697"/>
              <a:gd name="connsiteY2" fmla="*/ 221957 h 420106"/>
              <a:gd name="connsiteX3" fmla="*/ 74232 w 420697"/>
              <a:gd name="connsiteY3" fmla="*/ 221957 h 420106"/>
              <a:gd name="connsiteX4" fmla="*/ 90202 w 420697"/>
              <a:gd name="connsiteY4" fmla="*/ 323250 h 420106"/>
              <a:gd name="connsiteX5" fmla="*/ 0 w 420697"/>
              <a:gd name="connsiteY5" fmla="*/ 210423 h 420106"/>
              <a:gd name="connsiteX6" fmla="*/ 0 w 420697"/>
              <a:gd name="connsiteY6" fmla="*/ 210423 h 420106"/>
              <a:gd name="connsiteX7" fmla="*/ 0 w 420697"/>
              <a:gd name="connsiteY7" fmla="*/ 210423 h 420106"/>
              <a:gd name="connsiteX8" fmla="*/ 0 w 420697"/>
              <a:gd name="connsiteY8" fmla="*/ 210423 h 420106"/>
              <a:gd name="connsiteX9" fmla="*/ 97596 w 420697"/>
              <a:gd name="connsiteY9" fmla="*/ 345578 h 420106"/>
              <a:gd name="connsiteX10" fmla="*/ 62254 w 420697"/>
              <a:gd name="connsiteY10" fmla="*/ 359626 h 420106"/>
              <a:gd name="connsiteX11" fmla="*/ 127910 w 420697"/>
              <a:gd name="connsiteY11" fmla="*/ 403840 h 420106"/>
              <a:gd name="connsiteX12" fmla="*/ 97596 w 420697"/>
              <a:gd name="connsiteY12" fmla="*/ 345578 h 420106"/>
              <a:gd name="connsiteX13" fmla="*/ 198741 w 420697"/>
              <a:gd name="connsiteY13" fmla="*/ 328573 h 420106"/>
              <a:gd name="connsiteX14" fmla="*/ 120368 w 420697"/>
              <a:gd name="connsiteY14" fmla="*/ 339220 h 420106"/>
              <a:gd name="connsiteX15" fmla="*/ 169018 w 420697"/>
              <a:gd name="connsiteY15" fmla="*/ 416557 h 420106"/>
              <a:gd name="connsiteX16" fmla="*/ 198889 w 420697"/>
              <a:gd name="connsiteY16" fmla="*/ 420106 h 420106"/>
              <a:gd name="connsiteX17" fmla="*/ 198889 w 420697"/>
              <a:gd name="connsiteY17" fmla="*/ 328573 h 420106"/>
              <a:gd name="connsiteX18" fmla="*/ 198741 w 420697"/>
              <a:gd name="connsiteY18" fmla="*/ 115489 h 420106"/>
              <a:gd name="connsiteX19" fmla="*/ 112827 w 420697"/>
              <a:gd name="connsiteY19" fmla="*/ 103807 h 420106"/>
              <a:gd name="connsiteX20" fmla="*/ 97596 w 420697"/>
              <a:gd name="connsiteY20" fmla="*/ 198889 h 420106"/>
              <a:gd name="connsiteX21" fmla="*/ 198741 w 420697"/>
              <a:gd name="connsiteY21" fmla="*/ 198889 h 420106"/>
              <a:gd name="connsiteX22" fmla="*/ 198741 w 420697"/>
              <a:gd name="connsiteY22" fmla="*/ 115489 h 420106"/>
              <a:gd name="connsiteX23" fmla="*/ 112827 w 420697"/>
              <a:gd name="connsiteY23" fmla="*/ 317039 h 420106"/>
              <a:gd name="connsiteX24" fmla="*/ 198741 w 420697"/>
              <a:gd name="connsiteY24" fmla="*/ 305357 h 420106"/>
              <a:gd name="connsiteX25" fmla="*/ 198741 w 420697"/>
              <a:gd name="connsiteY25" fmla="*/ 222105 h 420106"/>
              <a:gd name="connsiteX26" fmla="*/ 97596 w 420697"/>
              <a:gd name="connsiteY26" fmla="*/ 222105 h 420106"/>
              <a:gd name="connsiteX27" fmla="*/ 112827 w 420697"/>
              <a:gd name="connsiteY27" fmla="*/ 317039 h 420106"/>
              <a:gd name="connsiteX28" fmla="*/ 74380 w 420697"/>
              <a:gd name="connsiteY28" fmla="*/ 198741 h 420106"/>
              <a:gd name="connsiteX29" fmla="*/ 90350 w 420697"/>
              <a:gd name="connsiteY29" fmla="*/ 97448 h 420106"/>
              <a:gd name="connsiteX30" fmla="*/ 45988 w 420697"/>
              <a:gd name="connsiteY30" fmla="*/ 79408 h 420106"/>
              <a:gd name="connsiteX31" fmla="*/ 591 w 420697"/>
              <a:gd name="connsiteY31" fmla="*/ 198741 h 420106"/>
              <a:gd name="connsiteX32" fmla="*/ 74380 w 420697"/>
              <a:gd name="connsiteY32" fmla="*/ 198741 h 420106"/>
              <a:gd name="connsiteX33" fmla="*/ 198741 w 420697"/>
              <a:gd name="connsiteY33" fmla="*/ 591 h 420106"/>
              <a:gd name="connsiteX34" fmla="*/ 168871 w 420697"/>
              <a:gd name="connsiteY34" fmla="*/ 4140 h 420106"/>
              <a:gd name="connsiteX35" fmla="*/ 120220 w 420697"/>
              <a:gd name="connsiteY35" fmla="*/ 81478 h 420106"/>
              <a:gd name="connsiteX36" fmla="*/ 198593 w 420697"/>
              <a:gd name="connsiteY36" fmla="*/ 92125 h 420106"/>
              <a:gd name="connsiteX37" fmla="*/ 198593 w 420697"/>
              <a:gd name="connsiteY37" fmla="*/ 591 h 420106"/>
              <a:gd name="connsiteX38" fmla="*/ 97596 w 420697"/>
              <a:gd name="connsiteY38" fmla="*/ 75119 h 420106"/>
              <a:gd name="connsiteX39" fmla="*/ 127910 w 420697"/>
              <a:gd name="connsiteY39" fmla="*/ 16857 h 420106"/>
              <a:gd name="connsiteX40" fmla="*/ 62254 w 420697"/>
              <a:gd name="connsiteY40" fmla="*/ 61071 h 420106"/>
              <a:gd name="connsiteX41" fmla="*/ 97596 w 420697"/>
              <a:gd name="connsiteY41" fmla="*/ 75119 h 420106"/>
              <a:gd name="connsiteX42" fmla="*/ 420698 w 420697"/>
              <a:gd name="connsiteY42" fmla="*/ 210423 h 420106"/>
              <a:gd name="connsiteX43" fmla="*/ 420698 w 420697"/>
              <a:gd name="connsiteY43" fmla="*/ 210423 h 420106"/>
              <a:gd name="connsiteX44" fmla="*/ 420698 w 420697"/>
              <a:gd name="connsiteY44" fmla="*/ 210423 h 420106"/>
              <a:gd name="connsiteX45" fmla="*/ 420698 w 420697"/>
              <a:gd name="connsiteY45" fmla="*/ 210423 h 420106"/>
              <a:gd name="connsiteX46" fmla="*/ 346466 w 420697"/>
              <a:gd name="connsiteY46" fmla="*/ 221957 h 420106"/>
              <a:gd name="connsiteX47" fmla="*/ 330495 w 420697"/>
              <a:gd name="connsiteY47" fmla="*/ 323250 h 420106"/>
              <a:gd name="connsiteX48" fmla="*/ 374857 w 420697"/>
              <a:gd name="connsiteY48" fmla="*/ 341290 h 420106"/>
              <a:gd name="connsiteX49" fmla="*/ 420254 w 420697"/>
              <a:gd name="connsiteY49" fmla="*/ 221957 h 420106"/>
              <a:gd name="connsiteX50" fmla="*/ 346466 w 420697"/>
              <a:gd name="connsiteY50" fmla="*/ 221957 h 420106"/>
              <a:gd name="connsiteX51" fmla="*/ 323102 w 420697"/>
              <a:gd name="connsiteY51" fmla="*/ 345578 h 420106"/>
              <a:gd name="connsiteX52" fmla="*/ 292788 w 420697"/>
              <a:gd name="connsiteY52" fmla="*/ 403840 h 420106"/>
              <a:gd name="connsiteX53" fmla="*/ 358443 w 420697"/>
              <a:gd name="connsiteY53" fmla="*/ 359626 h 420106"/>
              <a:gd name="connsiteX54" fmla="*/ 323102 w 420697"/>
              <a:gd name="connsiteY54" fmla="*/ 345578 h 420106"/>
              <a:gd name="connsiteX55" fmla="*/ 251827 w 420697"/>
              <a:gd name="connsiteY55" fmla="*/ 416557 h 420106"/>
              <a:gd name="connsiteX56" fmla="*/ 300477 w 420697"/>
              <a:gd name="connsiteY56" fmla="*/ 339220 h 420106"/>
              <a:gd name="connsiteX57" fmla="*/ 222105 w 420697"/>
              <a:gd name="connsiteY57" fmla="*/ 328573 h 420106"/>
              <a:gd name="connsiteX58" fmla="*/ 222105 w 420697"/>
              <a:gd name="connsiteY58" fmla="*/ 420106 h 420106"/>
              <a:gd name="connsiteX59" fmla="*/ 251827 w 420697"/>
              <a:gd name="connsiteY59" fmla="*/ 416557 h 420106"/>
              <a:gd name="connsiteX60" fmla="*/ 346466 w 420697"/>
              <a:gd name="connsiteY60" fmla="*/ 198741 h 420106"/>
              <a:gd name="connsiteX61" fmla="*/ 420254 w 420697"/>
              <a:gd name="connsiteY61" fmla="*/ 198741 h 420106"/>
              <a:gd name="connsiteX62" fmla="*/ 374857 w 420697"/>
              <a:gd name="connsiteY62" fmla="*/ 79408 h 420106"/>
              <a:gd name="connsiteX63" fmla="*/ 330495 w 420697"/>
              <a:gd name="connsiteY63" fmla="*/ 97448 h 420106"/>
              <a:gd name="connsiteX64" fmla="*/ 346466 w 420697"/>
              <a:gd name="connsiteY64" fmla="*/ 198741 h 420106"/>
              <a:gd name="connsiteX65" fmla="*/ 210423 w 420697"/>
              <a:gd name="connsiteY65" fmla="*/ 0 h 420106"/>
              <a:gd name="connsiteX66" fmla="*/ 210423 w 420697"/>
              <a:gd name="connsiteY66" fmla="*/ 0 h 420106"/>
              <a:gd name="connsiteX67" fmla="*/ 210275 w 420697"/>
              <a:gd name="connsiteY67" fmla="*/ 0 h 420106"/>
              <a:gd name="connsiteX68" fmla="*/ 210423 w 420697"/>
              <a:gd name="connsiteY68" fmla="*/ 0 h 420106"/>
              <a:gd name="connsiteX69" fmla="*/ 221957 w 420697"/>
              <a:gd name="connsiteY69" fmla="*/ 92125 h 420106"/>
              <a:gd name="connsiteX70" fmla="*/ 300329 w 420697"/>
              <a:gd name="connsiteY70" fmla="*/ 81478 h 420106"/>
              <a:gd name="connsiteX71" fmla="*/ 251679 w 420697"/>
              <a:gd name="connsiteY71" fmla="*/ 4140 h 420106"/>
              <a:gd name="connsiteX72" fmla="*/ 221809 w 420697"/>
              <a:gd name="connsiteY72" fmla="*/ 591 h 420106"/>
              <a:gd name="connsiteX73" fmla="*/ 221809 w 420697"/>
              <a:gd name="connsiteY73" fmla="*/ 92125 h 420106"/>
              <a:gd name="connsiteX74" fmla="*/ 307871 w 420697"/>
              <a:gd name="connsiteY74" fmla="*/ 103659 h 420106"/>
              <a:gd name="connsiteX75" fmla="*/ 221957 w 420697"/>
              <a:gd name="connsiteY75" fmla="*/ 115341 h 420106"/>
              <a:gd name="connsiteX76" fmla="*/ 221957 w 420697"/>
              <a:gd name="connsiteY76" fmla="*/ 198593 h 420106"/>
              <a:gd name="connsiteX77" fmla="*/ 323102 w 420697"/>
              <a:gd name="connsiteY77" fmla="*/ 198593 h 420106"/>
              <a:gd name="connsiteX78" fmla="*/ 307871 w 420697"/>
              <a:gd name="connsiteY78" fmla="*/ 103659 h 420106"/>
              <a:gd name="connsiteX79" fmla="*/ 323102 w 420697"/>
              <a:gd name="connsiteY79" fmla="*/ 75119 h 420106"/>
              <a:gd name="connsiteX80" fmla="*/ 358443 w 420697"/>
              <a:gd name="connsiteY80" fmla="*/ 61071 h 420106"/>
              <a:gd name="connsiteX81" fmla="*/ 292788 w 420697"/>
              <a:gd name="connsiteY81" fmla="*/ 16857 h 420106"/>
              <a:gd name="connsiteX82" fmla="*/ 323102 w 420697"/>
              <a:gd name="connsiteY82" fmla="*/ 75119 h 420106"/>
              <a:gd name="connsiteX83" fmla="*/ 221957 w 420697"/>
              <a:gd name="connsiteY83" fmla="*/ 305357 h 420106"/>
              <a:gd name="connsiteX84" fmla="*/ 307871 w 420697"/>
              <a:gd name="connsiteY84" fmla="*/ 317039 h 420106"/>
              <a:gd name="connsiteX85" fmla="*/ 323102 w 420697"/>
              <a:gd name="connsiteY85" fmla="*/ 221957 h 420106"/>
              <a:gd name="connsiteX86" fmla="*/ 221957 w 420697"/>
              <a:gd name="connsiteY86" fmla="*/ 221957 h 420106"/>
              <a:gd name="connsiteX87" fmla="*/ 221957 w 420697"/>
              <a:gd name="connsiteY87" fmla="*/ 305357 h 420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420697" h="420106">
                <a:moveTo>
                  <a:pt x="90202" y="323250"/>
                </a:moveTo>
                <a:cubicBezTo>
                  <a:pt x="75415" y="327982"/>
                  <a:pt x="60480" y="333896"/>
                  <a:pt x="45840" y="341290"/>
                </a:cubicBezTo>
                <a:cubicBezTo>
                  <a:pt x="19371" y="308167"/>
                  <a:pt x="2957" y="266910"/>
                  <a:pt x="444" y="221957"/>
                </a:cubicBezTo>
                <a:lnTo>
                  <a:pt x="74232" y="221957"/>
                </a:lnTo>
                <a:cubicBezTo>
                  <a:pt x="74971" y="244877"/>
                  <a:pt x="78372" y="282880"/>
                  <a:pt x="90202" y="323250"/>
                </a:cubicBezTo>
                <a:close/>
                <a:moveTo>
                  <a:pt x="0" y="210423"/>
                </a:moveTo>
                <a:cubicBezTo>
                  <a:pt x="0" y="210423"/>
                  <a:pt x="0" y="210423"/>
                  <a:pt x="0" y="210423"/>
                </a:cubicBezTo>
                <a:lnTo>
                  <a:pt x="0" y="210423"/>
                </a:lnTo>
                <a:cubicBezTo>
                  <a:pt x="0" y="210275"/>
                  <a:pt x="0" y="210423"/>
                  <a:pt x="0" y="210423"/>
                </a:cubicBezTo>
                <a:close/>
                <a:moveTo>
                  <a:pt x="97596" y="345578"/>
                </a:moveTo>
                <a:cubicBezTo>
                  <a:pt x="85470" y="349423"/>
                  <a:pt x="73641" y="354155"/>
                  <a:pt x="62254" y="359626"/>
                </a:cubicBezTo>
                <a:cubicBezTo>
                  <a:pt x="81034" y="378258"/>
                  <a:pt x="103215" y="393341"/>
                  <a:pt x="127910" y="403840"/>
                </a:cubicBezTo>
                <a:cubicBezTo>
                  <a:pt x="115045" y="385504"/>
                  <a:pt x="105137" y="365541"/>
                  <a:pt x="97596" y="345578"/>
                </a:cubicBezTo>
                <a:close/>
                <a:moveTo>
                  <a:pt x="198741" y="328573"/>
                </a:moveTo>
                <a:cubicBezTo>
                  <a:pt x="173898" y="329312"/>
                  <a:pt x="146985" y="332713"/>
                  <a:pt x="120368" y="339220"/>
                </a:cubicBezTo>
                <a:cubicBezTo>
                  <a:pt x="131607" y="368499"/>
                  <a:pt x="147577" y="395559"/>
                  <a:pt x="169018" y="416557"/>
                </a:cubicBezTo>
                <a:cubicBezTo>
                  <a:pt x="178778" y="418480"/>
                  <a:pt x="188685" y="419515"/>
                  <a:pt x="198889" y="420106"/>
                </a:cubicBezTo>
                <a:lnTo>
                  <a:pt x="198889" y="328573"/>
                </a:lnTo>
                <a:close/>
                <a:moveTo>
                  <a:pt x="198741" y="115489"/>
                </a:moveTo>
                <a:cubicBezTo>
                  <a:pt x="178778" y="114897"/>
                  <a:pt x="147429" y="112235"/>
                  <a:pt x="112827" y="103807"/>
                </a:cubicBezTo>
                <a:cubicBezTo>
                  <a:pt x="103215" y="135747"/>
                  <a:pt x="98483" y="168871"/>
                  <a:pt x="97596" y="198889"/>
                </a:cubicBezTo>
                <a:lnTo>
                  <a:pt x="198741" y="198889"/>
                </a:lnTo>
                <a:lnTo>
                  <a:pt x="198741" y="115489"/>
                </a:lnTo>
                <a:close/>
                <a:moveTo>
                  <a:pt x="112827" y="317039"/>
                </a:moveTo>
                <a:cubicBezTo>
                  <a:pt x="147429" y="308462"/>
                  <a:pt x="178778" y="305949"/>
                  <a:pt x="198741" y="305357"/>
                </a:cubicBezTo>
                <a:lnTo>
                  <a:pt x="198741" y="222105"/>
                </a:lnTo>
                <a:lnTo>
                  <a:pt x="97596" y="222105"/>
                </a:lnTo>
                <a:cubicBezTo>
                  <a:pt x="98483" y="251975"/>
                  <a:pt x="103215" y="285098"/>
                  <a:pt x="112827" y="317039"/>
                </a:cubicBezTo>
                <a:close/>
                <a:moveTo>
                  <a:pt x="74380" y="198741"/>
                </a:moveTo>
                <a:cubicBezTo>
                  <a:pt x="75119" y="175821"/>
                  <a:pt x="78372" y="137817"/>
                  <a:pt x="90350" y="97448"/>
                </a:cubicBezTo>
                <a:cubicBezTo>
                  <a:pt x="75563" y="92716"/>
                  <a:pt x="60628" y="86801"/>
                  <a:pt x="45988" y="79408"/>
                </a:cubicBezTo>
                <a:cubicBezTo>
                  <a:pt x="19519" y="112531"/>
                  <a:pt x="3105" y="153787"/>
                  <a:pt x="591" y="198741"/>
                </a:cubicBezTo>
                <a:lnTo>
                  <a:pt x="74380" y="198741"/>
                </a:lnTo>
                <a:close/>
                <a:moveTo>
                  <a:pt x="198741" y="591"/>
                </a:moveTo>
                <a:cubicBezTo>
                  <a:pt x="188685" y="1183"/>
                  <a:pt x="178630" y="2218"/>
                  <a:pt x="168871" y="4140"/>
                </a:cubicBezTo>
                <a:cubicBezTo>
                  <a:pt x="147429" y="25286"/>
                  <a:pt x="131459" y="52199"/>
                  <a:pt x="120220" y="81478"/>
                </a:cubicBezTo>
                <a:cubicBezTo>
                  <a:pt x="146837" y="87984"/>
                  <a:pt x="173898" y="91385"/>
                  <a:pt x="198593" y="92125"/>
                </a:cubicBezTo>
                <a:lnTo>
                  <a:pt x="198593" y="591"/>
                </a:lnTo>
                <a:close/>
                <a:moveTo>
                  <a:pt x="97596" y="75119"/>
                </a:moveTo>
                <a:cubicBezTo>
                  <a:pt x="105137" y="55156"/>
                  <a:pt x="115045" y="35194"/>
                  <a:pt x="127910" y="16857"/>
                </a:cubicBezTo>
                <a:cubicBezTo>
                  <a:pt x="103215" y="27357"/>
                  <a:pt x="81034" y="42439"/>
                  <a:pt x="62254" y="61071"/>
                </a:cubicBezTo>
                <a:cubicBezTo>
                  <a:pt x="73641" y="66395"/>
                  <a:pt x="85470" y="71127"/>
                  <a:pt x="97596" y="75119"/>
                </a:cubicBezTo>
                <a:close/>
                <a:moveTo>
                  <a:pt x="420698" y="210423"/>
                </a:moveTo>
                <a:cubicBezTo>
                  <a:pt x="420698" y="210275"/>
                  <a:pt x="420698" y="210275"/>
                  <a:pt x="420698" y="210423"/>
                </a:cubicBezTo>
                <a:lnTo>
                  <a:pt x="420698" y="210423"/>
                </a:lnTo>
                <a:cubicBezTo>
                  <a:pt x="420698" y="210423"/>
                  <a:pt x="420698" y="210423"/>
                  <a:pt x="420698" y="210423"/>
                </a:cubicBezTo>
                <a:close/>
                <a:moveTo>
                  <a:pt x="346466" y="221957"/>
                </a:moveTo>
                <a:cubicBezTo>
                  <a:pt x="345726" y="244877"/>
                  <a:pt x="342473" y="282880"/>
                  <a:pt x="330495" y="323250"/>
                </a:cubicBezTo>
                <a:cubicBezTo>
                  <a:pt x="345283" y="327982"/>
                  <a:pt x="360218" y="333896"/>
                  <a:pt x="374857" y="341290"/>
                </a:cubicBezTo>
                <a:cubicBezTo>
                  <a:pt x="401326" y="308167"/>
                  <a:pt x="417740" y="266910"/>
                  <a:pt x="420254" y="221957"/>
                </a:cubicBezTo>
                <a:lnTo>
                  <a:pt x="346466" y="221957"/>
                </a:lnTo>
                <a:close/>
                <a:moveTo>
                  <a:pt x="323102" y="345578"/>
                </a:moveTo>
                <a:cubicBezTo>
                  <a:pt x="315560" y="365541"/>
                  <a:pt x="305653" y="385504"/>
                  <a:pt x="292788" y="403840"/>
                </a:cubicBezTo>
                <a:cubicBezTo>
                  <a:pt x="317483" y="393341"/>
                  <a:pt x="339663" y="378258"/>
                  <a:pt x="358443" y="359626"/>
                </a:cubicBezTo>
                <a:cubicBezTo>
                  <a:pt x="347057" y="354303"/>
                  <a:pt x="335227" y="349571"/>
                  <a:pt x="323102" y="345578"/>
                </a:cubicBezTo>
                <a:close/>
                <a:moveTo>
                  <a:pt x="251827" y="416557"/>
                </a:moveTo>
                <a:cubicBezTo>
                  <a:pt x="273269" y="395412"/>
                  <a:pt x="289239" y="368499"/>
                  <a:pt x="300477" y="339220"/>
                </a:cubicBezTo>
                <a:cubicBezTo>
                  <a:pt x="273860" y="332713"/>
                  <a:pt x="246799" y="329312"/>
                  <a:pt x="222105" y="328573"/>
                </a:cubicBezTo>
                <a:lnTo>
                  <a:pt x="222105" y="420106"/>
                </a:lnTo>
                <a:cubicBezTo>
                  <a:pt x="232160" y="419515"/>
                  <a:pt x="242068" y="418480"/>
                  <a:pt x="251827" y="416557"/>
                </a:cubicBezTo>
                <a:close/>
                <a:moveTo>
                  <a:pt x="346466" y="198741"/>
                </a:moveTo>
                <a:lnTo>
                  <a:pt x="420254" y="198741"/>
                </a:lnTo>
                <a:cubicBezTo>
                  <a:pt x="417740" y="153640"/>
                  <a:pt x="401326" y="112531"/>
                  <a:pt x="374857" y="79408"/>
                </a:cubicBezTo>
                <a:cubicBezTo>
                  <a:pt x="360366" y="86801"/>
                  <a:pt x="345283" y="92716"/>
                  <a:pt x="330495" y="97448"/>
                </a:cubicBezTo>
                <a:cubicBezTo>
                  <a:pt x="342325" y="137817"/>
                  <a:pt x="345726" y="175821"/>
                  <a:pt x="346466" y="198741"/>
                </a:cubicBezTo>
                <a:close/>
                <a:moveTo>
                  <a:pt x="210423" y="0"/>
                </a:moveTo>
                <a:cubicBezTo>
                  <a:pt x="210423" y="0"/>
                  <a:pt x="210423" y="0"/>
                  <a:pt x="210423" y="0"/>
                </a:cubicBezTo>
                <a:cubicBezTo>
                  <a:pt x="210275" y="0"/>
                  <a:pt x="210275" y="0"/>
                  <a:pt x="210275" y="0"/>
                </a:cubicBezTo>
                <a:lnTo>
                  <a:pt x="210423" y="0"/>
                </a:lnTo>
                <a:close/>
                <a:moveTo>
                  <a:pt x="221957" y="92125"/>
                </a:moveTo>
                <a:cubicBezTo>
                  <a:pt x="246799" y="91385"/>
                  <a:pt x="273712" y="87984"/>
                  <a:pt x="300329" y="81478"/>
                </a:cubicBezTo>
                <a:cubicBezTo>
                  <a:pt x="289091" y="52199"/>
                  <a:pt x="273121" y="25138"/>
                  <a:pt x="251679" y="4140"/>
                </a:cubicBezTo>
                <a:cubicBezTo>
                  <a:pt x="241920" y="2218"/>
                  <a:pt x="232012" y="1183"/>
                  <a:pt x="221809" y="591"/>
                </a:cubicBezTo>
                <a:lnTo>
                  <a:pt x="221809" y="92125"/>
                </a:lnTo>
                <a:close/>
                <a:moveTo>
                  <a:pt x="307871" y="103659"/>
                </a:moveTo>
                <a:cubicBezTo>
                  <a:pt x="273269" y="112235"/>
                  <a:pt x="241920" y="114749"/>
                  <a:pt x="221957" y="115341"/>
                </a:cubicBezTo>
                <a:lnTo>
                  <a:pt x="221957" y="198593"/>
                </a:lnTo>
                <a:lnTo>
                  <a:pt x="323102" y="198593"/>
                </a:lnTo>
                <a:cubicBezTo>
                  <a:pt x="322214" y="168723"/>
                  <a:pt x="317483" y="135599"/>
                  <a:pt x="307871" y="103659"/>
                </a:cubicBezTo>
                <a:close/>
                <a:moveTo>
                  <a:pt x="323102" y="75119"/>
                </a:moveTo>
                <a:cubicBezTo>
                  <a:pt x="335227" y="71275"/>
                  <a:pt x="347057" y="66543"/>
                  <a:pt x="358443" y="61071"/>
                </a:cubicBezTo>
                <a:cubicBezTo>
                  <a:pt x="339663" y="42439"/>
                  <a:pt x="317483" y="27357"/>
                  <a:pt x="292788" y="16857"/>
                </a:cubicBezTo>
                <a:cubicBezTo>
                  <a:pt x="305653" y="35194"/>
                  <a:pt x="315560" y="55156"/>
                  <a:pt x="323102" y="75119"/>
                </a:cubicBezTo>
                <a:close/>
                <a:moveTo>
                  <a:pt x="221957" y="305357"/>
                </a:moveTo>
                <a:cubicBezTo>
                  <a:pt x="241920" y="305949"/>
                  <a:pt x="273269" y="308610"/>
                  <a:pt x="307871" y="317039"/>
                </a:cubicBezTo>
                <a:cubicBezTo>
                  <a:pt x="317483" y="285098"/>
                  <a:pt x="322214" y="251975"/>
                  <a:pt x="323102" y="221957"/>
                </a:cubicBezTo>
                <a:lnTo>
                  <a:pt x="221957" y="221957"/>
                </a:lnTo>
                <a:lnTo>
                  <a:pt x="221957" y="305357"/>
                </a:lnTo>
                <a:close/>
              </a:path>
            </a:pathLst>
          </a:custGeom>
          <a:solidFill>
            <a:srgbClr val="F46036"/>
          </a:solidFill>
          <a:ln w="14785" cap="flat">
            <a:noFill/>
            <a:prstDash val="solid"/>
            <a:miter/>
          </a:ln>
        </p:spPr>
        <p:txBody>
          <a:bodyPr rtlCol="0" anchor="ctr"/>
          <a:lstStyle/>
          <a:p>
            <a:endParaRPr lang="en-US"/>
          </a:p>
        </p:txBody>
      </p:sp>
      <p:grpSp>
        <p:nvGrpSpPr>
          <p:cNvPr id="20" name="Group 19">
            <a:extLst>
              <a:ext uri="{FF2B5EF4-FFF2-40B4-BE49-F238E27FC236}">
                <a16:creationId xmlns:a16="http://schemas.microsoft.com/office/drawing/2014/main" id="{9E8A6643-B223-276B-D6CA-95FD0E47F49F}"/>
              </a:ext>
            </a:extLst>
          </p:cNvPr>
          <p:cNvGrpSpPr/>
          <p:nvPr/>
        </p:nvGrpSpPr>
        <p:grpSpPr>
          <a:xfrm>
            <a:off x="1091234" y="2000028"/>
            <a:ext cx="1896022" cy="3049873"/>
            <a:chOff x="1091234" y="2000028"/>
            <a:chExt cx="1896022" cy="3049873"/>
          </a:xfrm>
        </p:grpSpPr>
        <p:grpSp>
          <p:nvGrpSpPr>
            <p:cNvPr id="33" name="Graphic 2">
              <a:extLst>
                <a:ext uri="{FF2B5EF4-FFF2-40B4-BE49-F238E27FC236}">
                  <a16:creationId xmlns:a16="http://schemas.microsoft.com/office/drawing/2014/main" id="{70CA3C60-88B1-B26F-2DAF-532750B318E9}"/>
                </a:ext>
              </a:extLst>
            </p:cNvPr>
            <p:cNvGrpSpPr/>
            <p:nvPr/>
          </p:nvGrpSpPr>
          <p:grpSpPr>
            <a:xfrm>
              <a:off x="1166643" y="3180854"/>
              <a:ext cx="1769471" cy="1769470"/>
              <a:chOff x="1166643" y="3180854"/>
              <a:chExt cx="1769471" cy="1769470"/>
            </a:xfrm>
            <a:solidFill>
              <a:srgbClr val="0046A0"/>
            </a:solidFill>
          </p:grpSpPr>
          <p:sp>
            <p:nvSpPr>
              <p:cNvPr id="34" name="Freeform: Shape 33">
                <a:extLst>
                  <a:ext uri="{FF2B5EF4-FFF2-40B4-BE49-F238E27FC236}">
                    <a16:creationId xmlns:a16="http://schemas.microsoft.com/office/drawing/2014/main" id="{9A132461-E58D-8DA2-D06F-0B19BC74C445}"/>
                  </a:ext>
                </a:extLst>
              </p:cNvPr>
              <p:cNvSpPr/>
              <p:nvPr/>
            </p:nvSpPr>
            <p:spPr>
              <a:xfrm rot="-4846898">
                <a:off x="1166644" y="3180853"/>
                <a:ext cx="1769470" cy="1769471"/>
              </a:xfrm>
              <a:custGeom>
                <a:avLst/>
                <a:gdLst>
                  <a:gd name="connsiteX0" fmla="*/ 1769471 w 1769470"/>
                  <a:gd name="connsiteY0" fmla="*/ 884736 h 1769471"/>
                  <a:gd name="connsiteX1" fmla="*/ 884735 w 1769470"/>
                  <a:gd name="connsiteY1" fmla="*/ 1769471 h 1769471"/>
                  <a:gd name="connsiteX2" fmla="*/ 0 w 1769470"/>
                  <a:gd name="connsiteY2" fmla="*/ 884736 h 1769471"/>
                  <a:gd name="connsiteX3" fmla="*/ 884735 w 1769470"/>
                  <a:gd name="connsiteY3" fmla="*/ 0 h 1769471"/>
                  <a:gd name="connsiteX4" fmla="*/ 1769471 w 1769470"/>
                  <a:gd name="connsiteY4" fmla="*/ 884736 h 17694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9470" h="1769471">
                    <a:moveTo>
                      <a:pt x="1769471" y="884736"/>
                    </a:moveTo>
                    <a:cubicBezTo>
                      <a:pt x="1769471" y="1373362"/>
                      <a:pt x="1373361" y="1769471"/>
                      <a:pt x="884735" y="1769471"/>
                    </a:cubicBezTo>
                    <a:cubicBezTo>
                      <a:pt x="396109" y="1769471"/>
                      <a:pt x="0" y="1373362"/>
                      <a:pt x="0" y="884736"/>
                    </a:cubicBezTo>
                    <a:cubicBezTo>
                      <a:pt x="0" y="396110"/>
                      <a:pt x="396109" y="0"/>
                      <a:pt x="884735" y="0"/>
                    </a:cubicBezTo>
                    <a:cubicBezTo>
                      <a:pt x="1373361" y="0"/>
                      <a:pt x="1769471" y="396110"/>
                      <a:pt x="1769471" y="884736"/>
                    </a:cubicBezTo>
                    <a:close/>
                  </a:path>
                </a:pathLst>
              </a:custGeom>
              <a:grpFill/>
              <a:ln w="14785" cap="flat">
                <a:noFill/>
                <a:prstDash val="solid"/>
                <a:miter/>
              </a:ln>
            </p:spPr>
            <p:txBody>
              <a:bodyPr rtlCol="0" anchor="ctr"/>
              <a:lstStyle/>
              <a:p>
                <a:endParaRPr lang="en-US"/>
              </a:p>
            </p:txBody>
          </p:sp>
          <p:sp>
            <p:nvSpPr>
              <p:cNvPr id="36" name="TextBox 35">
                <a:extLst>
                  <a:ext uri="{FF2B5EF4-FFF2-40B4-BE49-F238E27FC236}">
                    <a16:creationId xmlns:a16="http://schemas.microsoft.com/office/drawing/2014/main" id="{F9020E2B-4B70-CC33-2D92-93DFBEB26C19}"/>
                  </a:ext>
                </a:extLst>
              </p:cNvPr>
              <p:cNvSpPr txBox="1"/>
              <p:nvPr/>
            </p:nvSpPr>
            <p:spPr>
              <a:xfrm>
                <a:off x="1540024" y="3773963"/>
                <a:ext cx="860685" cy="1113703"/>
              </a:xfrm>
              <a:prstGeom prst="rect">
                <a:avLst/>
              </a:prstGeom>
              <a:noFill/>
            </p:spPr>
            <p:txBody>
              <a:bodyPr wrap="none" rtlCol="0">
                <a:spAutoFit/>
              </a:bodyPr>
              <a:lstStyle/>
              <a:p>
                <a:pPr algn="l"/>
                <a:r>
                  <a:rPr lang="fa-IR" sz="6637" spc="-233" baseline="0" dirty="0">
                    <a:ln/>
                    <a:solidFill>
                      <a:srgbClr val="EBEBEB"/>
                    </a:solidFill>
                    <a:latin typeface="Arial"/>
                    <a:cs typeface="B Titr" panose="00000700000000000000" pitchFamily="2" charset="-78"/>
                    <a:sym typeface="Arial"/>
                    <a:rtl val="0"/>
                  </a:rPr>
                  <a:t>01</a:t>
                </a:r>
                <a:endParaRPr lang="en-US" sz="6637" spc="-233" baseline="0" dirty="0">
                  <a:ln/>
                  <a:solidFill>
                    <a:srgbClr val="EBEBEB"/>
                  </a:solidFill>
                  <a:latin typeface="Arial"/>
                  <a:cs typeface="B Titr" panose="00000700000000000000" pitchFamily="2" charset="-78"/>
                  <a:sym typeface="Arial"/>
                  <a:rtl val="0"/>
                </a:endParaRPr>
              </a:p>
            </p:txBody>
          </p:sp>
        </p:grpSp>
        <p:sp>
          <p:nvSpPr>
            <p:cNvPr id="38" name="Freeform: Shape 37">
              <a:extLst>
                <a:ext uri="{FF2B5EF4-FFF2-40B4-BE49-F238E27FC236}">
                  <a16:creationId xmlns:a16="http://schemas.microsoft.com/office/drawing/2014/main" id="{393B6107-A79C-E9C8-0332-95AEEA4DE7AA}"/>
                </a:ext>
              </a:extLst>
            </p:cNvPr>
            <p:cNvSpPr/>
            <p:nvPr/>
          </p:nvSpPr>
          <p:spPr>
            <a:xfrm>
              <a:off x="1091234" y="2000028"/>
              <a:ext cx="1896022" cy="3049873"/>
            </a:xfrm>
            <a:custGeom>
              <a:avLst/>
              <a:gdLst>
                <a:gd name="connsiteX0" fmla="*/ 1896023 w 1896022"/>
                <a:gd name="connsiteY0" fmla="*/ 948012 h 3049873"/>
                <a:gd name="connsiteX1" fmla="*/ 948012 w 1896022"/>
                <a:gd name="connsiteY1" fmla="*/ 0 h 3049873"/>
                <a:gd name="connsiteX2" fmla="*/ 0 w 1896022"/>
                <a:gd name="connsiteY2" fmla="*/ 948012 h 3049873"/>
                <a:gd name="connsiteX3" fmla="*/ 0 w 1896022"/>
                <a:gd name="connsiteY3" fmla="*/ 2101862 h 3049873"/>
                <a:gd name="connsiteX4" fmla="*/ 948012 w 1896022"/>
                <a:gd name="connsiteY4" fmla="*/ 3049874 h 3049873"/>
                <a:gd name="connsiteX5" fmla="*/ 1896023 w 1896022"/>
                <a:gd name="connsiteY5" fmla="*/ 2101862 h 3049873"/>
                <a:gd name="connsiteX6" fmla="*/ 1896023 w 1896022"/>
                <a:gd name="connsiteY6" fmla="*/ 948012 h 304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6022" h="3049873">
                  <a:moveTo>
                    <a:pt x="1896023" y="948012"/>
                  </a:moveTo>
                  <a:cubicBezTo>
                    <a:pt x="1896023" y="424395"/>
                    <a:pt x="1471629" y="0"/>
                    <a:pt x="948012" y="0"/>
                  </a:cubicBezTo>
                  <a:cubicBezTo>
                    <a:pt x="424395" y="0"/>
                    <a:pt x="0" y="424395"/>
                    <a:pt x="0" y="948012"/>
                  </a:cubicBezTo>
                  <a:lnTo>
                    <a:pt x="0" y="2101862"/>
                  </a:lnTo>
                  <a:cubicBezTo>
                    <a:pt x="0" y="2625479"/>
                    <a:pt x="424395" y="3049874"/>
                    <a:pt x="948012" y="3049874"/>
                  </a:cubicBezTo>
                  <a:cubicBezTo>
                    <a:pt x="1471629" y="3049874"/>
                    <a:pt x="1896023" y="2625479"/>
                    <a:pt x="1896023" y="2101862"/>
                  </a:cubicBezTo>
                  <a:lnTo>
                    <a:pt x="1896023" y="948012"/>
                  </a:lnTo>
                  <a:close/>
                </a:path>
              </a:pathLst>
            </a:custGeom>
            <a:noFill/>
            <a:ln w="14785" cap="flat">
              <a:solidFill>
                <a:srgbClr val="0046A0"/>
              </a:solidFill>
              <a:prstDash val="solid"/>
              <a:miter/>
            </a:ln>
          </p:spPr>
          <p:txBody>
            <a:bodyPr rtlCol="0" anchor="ctr"/>
            <a:lstStyle/>
            <a:p>
              <a:endParaRPr lang="en-US"/>
            </a:p>
          </p:txBody>
        </p:sp>
      </p:grpSp>
      <p:sp>
        <p:nvSpPr>
          <p:cNvPr id="45" name="Freeform: Shape 44">
            <a:extLst>
              <a:ext uri="{FF2B5EF4-FFF2-40B4-BE49-F238E27FC236}">
                <a16:creationId xmlns:a16="http://schemas.microsoft.com/office/drawing/2014/main" id="{CBB27AA7-3E84-2E6B-8BEF-728290D72D44}"/>
              </a:ext>
            </a:extLst>
          </p:cNvPr>
          <p:cNvSpPr/>
          <p:nvPr/>
        </p:nvSpPr>
        <p:spPr>
          <a:xfrm>
            <a:off x="3920030" y="2440730"/>
            <a:ext cx="420061" cy="420061"/>
          </a:xfrm>
          <a:custGeom>
            <a:avLst/>
            <a:gdLst>
              <a:gd name="connsiteX0" fmla="*/ 382069 w 420061"/>
              <a:gd name="connsiteY0" fmla="*/ 338151 h 420061"/>
              <a:gd name="connsiteX1" fmla="*/ 383992 w 420061"/>
              <a:gd name="connsiteY1" fmla="*/ 327356 h 420061"/>
              <a:gd name="connsiteX2" fmla="*/ 419333 w 420061"/>
              <a:gd name="connsiteY2" fmla="*/ 192201 h 420061"/>
              <a:gd name="connsiteX3" fmla="*/ 230943 w 420061"/>
              <a:gd name="connsiteY3" fmla="*/ 1001 h 420061"/>
              <a:gd name="connsiteX4" fmla="*/ 1001 w 420061"/>
              <a:gd name="connsiteY4" fmla="*/ 230943 h 420061"/>
              <a:gd name="connsiteX5" fmla="*/ 192201 w 420061"/>
              <a:gd name="connsiteY5" fmla="*/ 419333 h 420061"/>
              <a:gd name="connsiteX6" fmla="*/ 327356 w 420061"/>
              <a:gd name="connsiteY6" fmla="*/ 383992 h 420061"/>
              <a:gd name="connsiteX7" fmla="*/ 338151 w 420061"/>
              <a:gd name="connsiteY7" fmla="*/ 382069 h 420061"/>
              <a:gd name="connsiteX8" fmla="*/ 376006 w 420061"/>
              <a:gd name="connsiteY8" fmla="*/ 392420 h 420061"/>
              <a:gd name="connsiteX9" fmla="*/ 392273 w 420061"/>
              <a:gd name="connsiteY9" fmla="*/ 376154 h 420061"/>
              <a:gd name="connsiteX10" fmla="*/ 382069 w 420061"/>
              <a:gd name="connsiteY10" fmla="*/ 338151 h 420061"/>
              <a:gd name="connsiteX11" fmla="*/ 94013 w 420061"/>
              <a:gd name="connsiteY11" fmla="*/ 245287 h 420061"/>
              <a:gd name="connsiteX12" fmla="*/ 58672 w 420061"/>
              <a:gd name="connsiteY12" fmla="*/ 209946 h 420061"/>
              <a:gd name="connsiteX13" fmla="*/ 94013 w 420061"/>
              <a:gd name="connsiteY13" fmla="*/ 174604 h 420061"/>
              <a:gd name="connsiteX14" fmla="*/ 129355 w 420061"/>
              <a:gd name="connsiteY14" fmla="*/ 209946 h 420061"/>
              <a:gd name="connsiteX15" fmla="*/ 94013 w 420061"/>
              <a:gd name="connsiteY15" fmla="*/ 245287 h 420061"/>
              <a:gd name="connsiteX16" fmla="*/ 209946 w 420061"/>
              <a:gd name="connsiteY16" fmla="*/ 245287 h 420061"/>
              <a:gd name="connsiteX17" fmla="*/ 174604 w 420061"/>
              <a:gd name="connsiteY17" fmla="*/ 209946 h 420061"/>
              <a:gd name="connsiteX18" fmla="*/ 209946 w 420061"/>
              <a:gd name="connsiteY18" fmla="*/ 174604 h 420061"/>
              <a:gd name="connsiteX19" fmla="*/ 245287 w 420061"/>
              <a:gd name="connsiteY19" fmla="*/ 209946 h 420061"/>
              <a:gd name="connsiteX20" fmla="*/ 209946 w 420061"/>
              <a:gd name="connsiteY20" fmla="*/ 245287 h 420061"/>
              <a:gd name="connsiteX21" fmla="*/ 325878 w 420061"/>
              <a:gd name="connsiteY21" fmla="*/ 245287 h 420061"/>
              <a:gd name="connsiteX22" fmla="*/ 290536 w 420061"/>
              <a:gd name="connsiteY22" fmla="*/ 209946 h 420061"/>
              <a:gd name="connsiteX23" fmla="*/ 325878 w 420061"/>
              <a:gd name="connsiteY23" fmla="*/ 174604 h 420061"/>
              <a:gd name="connsiteX24" fmla="*/ 361219 w 420061"/>
              <a:gd name="connsiteY24" fmla="*/ 209946 h 420061"/>
              <a:gd name="connsiteX25" fmla="*/ 325878 w 420061"/>
              <a:gd name="connsiteY25" fmla="*/ 245287 h 42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20061" h="420061">
                <a:moveTo>
                  <a:pt x="382069" y="338151"/>
                </a:moveTo>
                <a:cubicBezTo>
                  <a:pt x="381034" y="334454"/>
                  <a:pt x="381774" y="330462"/>
                  <a:pt x="383992" y="327356"/>
                </a:cubicBezTo>
                <a:cubicBezTo>
                  <a:pt x="409721" y="289353"/>
                  <a:pt x="423474" y="242478"/>
                  <a:pt x="419333" y="192201"/>
                </a:cubicBezTo>
                <a:cubicBezTo>
                  <a:pt x="411052" y="92239"/>
                  <a:pt x="330758" y="10613"/>
                  <a:pt x="230943" y="1001"/>
                </a:cubicBezTo>
                <a:cubicBezTo>
                  <a:pt x="98450" y="-11716"/>
                  <a:pt x="-11716" y="98450"/>
                  <a:pt x="1001" y="230943"/>
                </a:cubicBezTo>
                <a:cubicBezTo>
                  <a:pt x="10613" y="330757"/>
                  <a:pt x="92239" y="411052"/>
                  <a:pt x="192201" y="419333"/>
                </a:cubicBezTo>
                <a:cubicBezTo>
                  <a:pt x="242478" y="423474"/>
                  <a:pt x="289353" y="409721"/>
                  <a:pt x="327356" y="383992"/>
                </a:cubicBezTo>
                <a:cubicBezTo>
                  <a:pt x="330610" y="381774"/>
                  <a:pt x="334454" y="381034"/>
                  <a:pt x="338151" y="382069"/>
                </a:cubicBezTo>
                <a:lnTo>
                  <a:pt x="376006" y="392420"/>
                </a:lnTo>
                <a:cubicBezTo>
                  <a:pt x="385914" y="395082"/>
                  <a:pt x="395082" y="386062"/>
                  <a:pt x="392273" y="376154"/>
                </a:cubicBezTo>
                <a:lnTo>
                  <a:pt x="382069" y="338151"/>
                </a:lnTo>
                <a:close/>
                <a:moveTo>
                  <a:pt x="94013" y="245287"/>
                </a:moveTo>
                <a:cubicBezTo>
                  <a:pt x="74494" y="245287"/>
                  <a:pt x="58672" y="229465"/>
                  <a:pt x="58672" y="209946"/>
                </a:cubicBezTo>
                <a:cubicBezTo>
                  <a:pt x="58672" y="190426"/>
                  <a:pt x="74494" y="174604"/>
                  <a:pt x="94013" y="174604"/>
                </a:cubicBezTo>
                <a:cubicBezTo>
                  <a:pt x="113533" y="174604"/>
                  <a:pt x="129355" y="190426"/>
                  <a:pt x="129355" y="209946"/>
                </a:cubicBezTo>
                <a:cubicBezTo>
                  <a:pt x="129355" y="229465"/>
                  <a:pt x="113533" y="245287"/>
                  <a:pt x="94013" y="245287"/>
                </a:cubicBezTo>
                <a:close/>
                <a:moveTo>
                  <a:pt x="209946" y="245287"/>
                </a:moveTo>
                <a:cubicBezTo>
                  <a:pt x="190426" y="245287"/>
                  <a:pt x="174604" y="229465"/>
                  <a:pt x="174604" y="209946"/>
                </a:cubicBezTo>
                <a:cubicBezTo>
                  <a:pt x="174604" y="190426"/>
                  <a:pt x="190426" y="174604"/>
                  <a:pt x="209946" y="174604"/>
                </a:cubicBezTo>
                <a:cubicBezTo>
                  <a:pt x="229465" y="174604"/>
                  <a:pt x="245287" y="190426"/>
                  <a:pt x="245287" y="209946"/>
                </a:cubicBezTo>
                <a:cubicBezTo>
                  <a:pt x="245287" y="229465"/>
                  <a:pt x="229465" y="245287"/>
                  <a:pt x="209946" y="245287"/>
                </a:cubicBezTo>
                <a:close/>
                <a:moveTo>
                  <a:pt x="325878" y="245287"/>
                </a:moveTo>
                <a:cubicBezTo>
                  <a:pt x="306359" y="245287"/>
                  <a:pt x="290536" y="229465"/>
                  <a:pt x="290536" y="209946"/>
                </a:cubicBezTo>
                <a:cubicBezTo>
                  <a:pt x="290536" y="190426"/>
                  <a:pt x="306359" y="174604"/>
                  <a:pt x="325878" y="174604"/>
                </a:cubicBezTo>
                <a:cubicBezTo>
                  <a:pt x="345397" y="174604"/>
                  <a:pt x="361219" y="190426"/>
                  <a:pt x="361219" y="209946"/>
                </a:cubicBezTo>
                <a:cubicBezTo>
                  <a:pt x="361219" y="229465"/>
                  <a:pt x="345545" y="245287"/>
                  <a:pt x="325878" y="245287"/>
                </a:cubicBezTo>
                <a:close/>
              </a:path>
            </a:pathLst>
          </a:custGeom>
          <a:solidFill>
            <a:srgbClr val="F46036"/>
          </a:solidFill>
          <a:ln w="14785" cap="flat">
            <a:noFill/>
            <a:prstDash val="solid"/>
            <a:miter/>
          </a:ln>
        </p:spPr>
        <p:txBody>
          <a:bodyPr rtlCol="0" anchor="ctr"/>
          <a:lstStyle/>
          <a:p>
            <a:endParaRPr lang="en-US"/>
          </a:p>
        </p:txBody>
      </p:sp>
      <p:grpSp>
        <p:nvGrpSpPr>
          <p:cNvPr id="21" name="Group 20">
            <a:extLst>
              <a:ext uri="{FF2B5EF4-FFF2-40B4-BE49-F238E27FC236}">
                <a16:creationId xmlns:a16="http://schemas.microsoft.com/office/drawing/2014/main" id="{80049B90-6D00-BEA1-F53A-0C9C9F0AF1DC}"/>
              </a:ext>
            </a:extLst>
          </p:cNvPr>
          <p:cNvGrpSpPr/>
          <p:nvPr/>
        </p:nvGrpSpPr>
        <p:grpSpPr>
          <a:xfrm>
            <a:off x="3181964" y="3117657"/>
            <a:ext cx="1896023" cy="3049873"/>
            <a:chOff x="3181964" y="3117657"/>
            <a:chExt cx="1896023" cy="3049873"/>
          </a:xfrm>
        </p:grpSpPr>
        <p:grpSp>
          <p:nvGrpSpPr>
            <p:cNvPr id="47" name="Graphic 2">
              <a:extLst>
                <a:ext uri="{FF2B5EF4-FFF2-40B4-BE49-F238E27FC236}">
                  <a16:creationId xmlns:a16="http://schemas.microsoft.com/office/drawing/2014/main" id="{B75F077C-14E9-199E-E6E0-909FEA06C738}"/>
                </a:ext>
              </a:extLst>
            </p:cNvPr>
            <p:cNvGrpSpPr/>
            <p:nvPr/>
          </p:nvGrpSpPr>
          <p:grpSpPr>
            <a:xfrm>
              <a:off x="3245279" y="3181068"/>
              <a:ext cx="1769381" cy="1769381"/>
              <a:chOff x="3245279" y="3181068"/>
              <a:chExt cx="1769381" cy="1769381"/>
            </a:xfrm>
          </p:grpSpPr>
          <p:sp>
            <p:nvSpPr>
              <p:cNvPr id="48" name="Freeform: Shape 47">
                <a:extLst>
                  <a:ext uri="{FF2B5EF4-FFF2-40B4-BE49-F238E27FC236}">
                    <a16:creationId xmlns:a16="http://schemas.microsoft.com/office/drawing/2014/main" id="{202095F6-AC3F-8F1E-C4FC-C6D5E1FB9762}"/>
                  </a:ext>
                </a:extLst>
              </p:cNvPr>
              <p:cNvSpPr/>
              <p:nvPr/>
            </p:nvSpPr>
            <p:spPr>
              <a:xfrm rot="-4588009">
                <a:off x="3245279" y="3181068"/>
                <a:ext cx="1769381" cy="1769381"/>
              </a:xfrm>
              <a:custGeom>
                <a:avLst/>
                <a:gdLst>
                  <a:gd name="connsiteX0" fmla="*/ 1769381 w 1769381"/>
                  <a:gd name="connsiteY0" fmla="*/ 884691 h 1769381"/>
                  <a:gd name="connsiteX1" fmla="*/ 884691 w 1769381"/>
                  <a:gd name="connsiteY1" fmla="*/ 1769381 h 1769381"/>
                  <a:gd name="connsiteX2" fmla="*/ 0 w 1769381"/>
                  <a:gd name="connsiteY2" fmla="*/ 884691 h 1769381"/>
                  <a:gd name="connsiteX3" fmla="*/ 884691 w 1769381"/>
                  <a:gd name="connsiteY3" fmla="*/ 0 h 1769381"/>
                  <a:gd name="connsiteX4" fmla="*/ 1769381 w 1769381"/>
                  <a:gd name="connsiteY4" fmla="*/ 884691 h 1769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9381" h="1769381">
                    <a:moveTo>
                      <a:pt x="1769381" y="884691"/>
                    </a:moveTo>
                    <a:cubicBezTo>
                      <a:pt x="1769381" y="1373292"/>
                      <a:pt x="1373292" y="1769381"/>
                      <a:pt x="884691" y="1769381"/>
                    </a:cubicBezTo>
                    <a:cubicBezTo>
                      <a:pt x="396089" y="1769381"/>
                      <a:pt x="0" y="1373292"/>
                      <a:pt x="0" y="884691"/>
                    </a:cubicBezTo>
                    <a:cubicBezTo>
                      <a:pt x="0" y="396090"/>
                      <a:pt x="396089" y="0"/>
                      <a:pt x="884691" y="0"/>
                    </a:cubicBezTo>
                    <a:cubicBezTo>
                      <a:pt x="1373292" y="0"/>
                      <a:pt x="1769381" y="396090"/>
                      <a:pt x="1769381" y="884691"/>
                    </a:cubicBezTo>
                    <a:close/>
                  </a:path>
                </a:pathLst>
              </a:custGeom>
              <a:solidFill>
                <a:srgbClr val="FFC000"/>
              </a:solidFill>
              <a:ln w="14784" cap="flat">
                <a:noFill/>
                <a:prstDash val="solid"/>
                <a:miter/>
              </a:ln>
            </p:spPr>
            <p:txBody>
              <a:bodyPr rtlCol="0" anchor="ctr"/>
              <a:lstStyle/>
              <a:p>
                <a:endParaRPr lang="en-US"/>
              </a:p>
            </p:txBody>
          </p:sp>
          <p:sp>
            <p:nvSpPr>
              <p:cNvPr id="50" name="TextBox 49">
                <a:extLst>
                  <a:ext uri="{FF2B5EF4-FFF2-40B4-BE49-F238E27FC236}">
                    <a16:creationId xmlns:a16="http://schemas.microsoft.com/office/drawing/2014/main" id="{81751221-5187-AE2B-FC5E-B9921BDA087C}"/>
                  </a:ext>
                </a:extLst>
              </p:cNvPr>
              <p:cNvSpPr txBox="1"/>
              <p:nvPr/>
            </p:nvSpPr>
            <p:spPr>
              <a:xfrm>
                <a:off x="3613653" y="3773977"/>
                <a:ext cx="963277" cy="1113703"/>
              </a:xfrm>
              <a:prstGeom prst="rect">
                <a:avLst/>
              </a:prstGeom>
              <a:noFill/>
            </p:spPr>
            <p:txBody>
              <a:bodyPr wrap="none" rtlCol="0">
                <a:spAutoFit/>
              </a:bodyPr>
              <a:lstStyle/>
              <a:p>
                <a:pPr algn="l"/>
                <a:r>
                  <a:rPr lang="fa-IR" sz="6637" spc="-233" baseline="0" dirty="0">
                    <a:ln/>
                    <a:solidFill>
                      <a:srgbClr val="EBEBEB"/>
                    </a:solidFill>
                    <a:latin typeface="Arial"/>
                    <a:cs typeface="B Titr" panose="00000700000000000000" pitchFamily="2" charset="-78"/>
                    <a:sym typeface="Arial"/>
                    <a:rtl val="0"/>
                  </a:rPr>
                  <a:t>02</a:t>
                </a:r>
                <a:endParaRPr lang="en-US" sz="6637" spc="-233" baseline="0" dirty="0">
                  <a:ln/>
                  <a:solidFill>
                    <a:srgbClr val="EBEBEB"/>
                  </a:solidFill>
                  <a:latin typeface="Arial"/>
                  <a:cs typeface="B Titr" panose="00000700000000000000" pitchFamily="2" charset="-78"/>
                  <a:sym typeface="Arial"/>
                  <a:rtl val="0"/>
                </a:endParaRPr>
              </a:p>
            </p:txBody>
          </p:sp>
        </p:grpSp>
        <p:sp>
          <p:nvSpPr>
            <p:cNvPr id="58" name="Freeform: Shape 57">
              <a:extLst>
                <a:ext uri="{FF2B5EF4-FFF2-40B4-BE49-F238E27FC236}">
                  <a16:creationId xmlns:a16="http://schemas.microsoft.com/office/drawing/2014/main" id="{BC1BE5A4-3D63-3033-0760-F2300D70366B}"/>
                </a:ext>
              </a:extLst>
            </p:cNvPr>
            <p:cNvSpPr/>
            <p:nvPr/>
          </p:nvSpPr>
          <p:spPr>
            <a:xfrm>
              <a:off x="3181964" y="3117657"/>
              <a:ext cx="1896023" cy="3049873"/>
            </a:xfrm>
            <a:custGeom>
              <a:avLst/>
              <a:gdLst>
                <a:gd name="connsiteX0" fmla="*/ 1896023 w 1896023"/>
                <a:gd name="connsiteY0" fmla="*/ 948012 h 3049873"/>
                <a:gd name="connsiteX1" fmla="*/ 948012 w 1896023"/>
                <a:gd name="connsiteY1" fmla="*/ 0 h 3049873"/>
                <a:gd name="connsiteX2" fmla="*/ 0 w 1896023"/>
                <a:gd name="connsiteY2" fmla="*/ 948012 h 3049873"/>
                <a:gd name="connsiteX3" fmla="*/ 0 w 1896023"/>
                <a:gd name="connsiteY3" fmla="*/ 2101862 h 3049873"/>
                <a:gd name="connsiteX4" fmla="*/ 948012 w 1896023"/>
                <a:gd name="connsiteY4" fmla="*/ 3049873 h 3049873"/>
                <a:gd name="connsiteX5" fmla="*/ 1896023 w 1896023"/>
                <a:gd name="connsiteY5" fmla="*/ 2101862 h 3049873"/>
                <a:gd name="connsiteX6" fmla="*/ 1896023 w 1896023"/>
                <a:gd name="connsiteY6" fmla="*/ 948012 h 304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6023" h="3049873">
                  <a:moveTo>
                    <a:pt x="1896023" y="948012"/>
                  </a:moveTo>
                  <a:cubicBezTo>
                    <a:pt x="1896023" y="424394"/>
                    <a:pt x="1471629" y="0"/>
                    <a:pt x="948012" y="0"/>
                  </a:cubicBezTo>
                  <a:cubicBezTo>
                    <a:pt x="424394" y="0"/>
                    <a:pt x="0" y="424394"/>
                    <a:pt x="0" y="948012"/>
                  </a:cubicBezTo>
                  <a:lnTo>
                    <a:pt x="0" y="2101862"/>
                  </a:lnTo>
                  <a:cubicBezTo>
                    <a:pt x="0" y="2625479"/>
                    <a:pt x="424394" y="3049873"/>
                    <a:pt x="948012" y="3049873"/>
                  </a:cubicBezTo>
                  <a:cubicBezTo>
                    <a:pt x="1471629" y="3049873"/>
                    <a:pt x="1896023" y="2625479"/>
                    <a:pt x="1896023" y="2101862"/>
                  </a:cubicBezTo>
                  <a:lnTo>
                    <a:pt x="1896023" y="948012"/>
                  </a:lnTo>
                  <a:close/>
                </a:path>
              </a:pathLst>
            </a:custGeom>
            <a:noFill/>
            <a:ln w="14785" cap="flat">
              <a:solidFill>
                <a:srgbClr val="0046A0"/>
              </a:solidFill>
              <a:prstDash val="solid"/>
              <a:miter/>
            </a:ln>
          </p:spPr>
          <p:txBody>
            <a:bodyPr rtlCol="0" anchor="ctr"/>
            <a:lstStyle/>
            <a:p>
              <a:endParaRPr lang="en-US"/>
            </a:p>
          </p:txBody>
        </p:sp>
      </p:grpSp>
      <p:grpSp>
        <p:nvGrpSpPr>
          <p:cNvPr id="65" name="Graphic 2">
            <a:extLst>
              <a:ext uri="{FF2B5EF4-FFF2-40B4-BE49-F238E27FC236}">
                <a16:creationId xmlns:a16="http://schemas.microsoft.com/office/drawing/2014/main" id="{4136FAB9-B2F1-75CF-95B5-3289664593EF}"/>
              </a:ext>
            </a:extLst>
          </p:cNvPr>
          <p:cNvGrpSpPr/>
          <p:nvPr/>
        </p:nvGrpSpPr>
        <p:grpSpPr>
          <a:xfrm>
            <a:off x="6014316" y="5290794"/>
            <a:ext cx="388756" cy="419958"/>
            <a:chOff x="6014316" y="5290794"/>
            <a:chExt cx="388756" cy="419958"/>
          </a:xfrm>
          <a:solidFill>
            <a:srgbClr val="F46036"/>
          </a:solidFill>
        </p:grpSpPr>
        <p:sp>
          <p:nvSpPr>
            <p:cNvPr id="66" name="Freeform: Shape 65">
              <a:extLst>
                <a:ext uri="{FF2B5EF4-FFF2-40B4-BE49-F238E27FC236}">
                  <a16:creationId xmlns:a16="http://schemas.microsoft.com/office/drawing/2014/main" id="{1D3CF26C-6116-8268-2697-46517804D969}"/>
                </a:ext>
              </a:extLst>
            </p:cNvPr>
            <p:cNvSpPr/>
            <p:nvPr/>
          </p:nvSpPr>
          <p:spPr>
            <a:xfrm>
              <a:off x="6014316" y="5504913"/>
              <a:ext cx="388756" cy="205838"/>
            </a:xfrm>
            <a:custGeom>
              <a:avLst/>
              <a:gdLst>
                <a:gd name="connsiteX0" fmla="*/ 308610 w 388756"/>
                <a:gd name="connsiteY0" fmla="*/ 0 h 205838"/>
                <a:gd name="connsiteX1" fmla="*/ 227280 w 388756"/>
                <a:gd name="connsiteY1" fmla="*/ 0 h 205838"/>
                <a:gd name="connsiteX2" fmla="*/ 194304 w 388756"/>
                <a:gd name="connsiteY2" fmla="*/ 149203 h 205838"/>
                <a:gd name="connsiteX3" fmla="*/ 161329 w 388756"/>
                <a:gd name="connsiteY3" fmla="*/ 0 h 205838"/>
                <a:gd name="connsiteX4" fmla="*/ 79999 w 388756"/>
                <a:gd name="connsiteY4" fmla="*/ 0 h 205838"/>
                <a:gd name="connsiteX5" fmla="*/ 0 w 388756"/>
                <a:gd name="connsiteY5" fmla="*/ 79999 h 205838"/>
                <a:gd name="connsiteX6" fmla="*/ 0 w 388756"/>
                <a:gd name="connsiteY6" fmla="*/ 179074 h 205838"/>
                <a:gd name="connsiteX7" fmla="*/ 26765 w 388756"/>
                <a:gd name="connsiteY7" fmla="*/ 205839 h 205838"/>
                <a:gd name="connsiteX8" fmla="*/ 361992 w 388756"/>
                <a:gd name="connsiteY8" fmla="*/ 205839 h 205838"/>
                <a:gd name="connsiteX9" fmla="*/ 388757 w 388756"/>
                <a:gd name="connsiteY9" fmla="*/ 179074 h 205838"/>
                <a:gd name="connsiteX10" fmla="*/ 388757 w 388756"/>
                <a:gd name="connsiteY10" fmla="*/ 79999 h 205838"/>
                <a:gd name="connsiteX11" fmla="*/ 308610 w 388756"/>
                <a:gd name="connsiteY11" fmla="*/ 0 h 205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756" h="205838">
                  <a:moveTo>
                    <a:pt x="308610" y="0"/>
                  </a:moveTo>
                  <a:lnTo>
                    <a:pt x="227280" y="0"/>
                  </a:lnTo>
                  <a:lnTo>
                    <a:pt x="194304" y="149203"/>
                  </a:lnTo>
                  <a:lnTo>
                    <a:pt x="161329" y="0"/>
                  </a:lnTo>
                  <a:lnTo>
                    <a:pt x="79999" y="0"/>
                  </a:lnTo>
                  <a:cubicBezTo>
                    <a:pt x="35785" y="0"/>
                    <a:pt x="0" y="35785"/>
                    <a:pt x="0" y="79999"/>
                  </a:cubicBezTo>
                  <a:lnTo>
                    <a:pt x="0" y="179074"/>
                  </a:lnTo>
                  <a:cubicBezTo>
                    <a:pt x="0" y="193861"/>
                    <a:pt x="11978" y="205839"/>
                    <a:pt x="26765" y="205839"/>
                  </a:cubicBezTo>
                  <a:lnTo>
                    <a:pt x="361992" y="205839"/>
                  </a:lnTo>
                  <a:cubicBezTo>
                    <a:pt x="376779" y="205839"/>
                    <a:pt x="388757" y="193861"/>
                    <a:pt x="388757" y="179074"/>
                  </a:cubicBezTo>
                  <a:lnTo>
                    <a:pt x="388757" y="79999"/>
                  </a:lnTo>
                  <a:cubicBezTo>
                    <a:pt x="388609" y="35933"/>
                    <a:pt x="352824" y="0"/>
                    <a:pt x="308610" y="0"/>
                  </a:cubicBezTo>
                  <a:close/>
                </a:path>
              </a:pathLst>
            </a:custGeom>
            <a:grpFill/>
            <a:ln w="1478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3683870B-2631-B999-40F9-5A2500572AB9}"/>
                </a:ext>
              </a:extLst>
            </p:cNvPr>
            <p:cNvSpPr/>
            <p:nvPr/>
          </p:nvSpPr>
          <p:spPr>
            <a:xfrm>
              <a:off x="6115018" y="5290794"/>
              <a:ext cx="187206" cy="187206"/>
            </a:xfrm>
            <a:custGeom>
              <a:avLst/>
              <a:gdLst>
                <a:gd name="connsiteX0" fmla="*/ 93603 w 187206"/>
                <a:gd name="connsiteY0" fmla="*/ 187207 h 187206"/>
                <a:gd name="connsiteX1" fmla="*/ 187207 w 187206"/>
                <a:gd name="connsiteY1" fmla="*/ 93603 h 187206"/>
                <a:gd name="connsiteX2" fmla="*/ 93603 w 187206"/>
                <a:gd name="connsiteY2" fmla="*/ 0 h 187206"/>
                <a:gd name="connsiteX3" fmla="*/ 0 w 187206"/>
                <a:gd name="connsiteY3" fmla="*/ 93603 h 187206"/>
                <a:gd name="connsiteX4" fmla="*/ 93603 w 187206"/>
                <a:gd name="connsiteY4" fmla="*/ 187207 h 187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206" h="187206">
                  <a:moveTo>
                    <a:pt x="93603" y="187207"/>
                  </a:moveTo>
                  <a:cubicBezTo>
                    <a:pt x="145359" y="187207"/>
                    <a:pt x="187207" y="145211"/>
                    <a:pt x="187207" y="93603"/>
                  </a:cubicBezTo>
                  <a:cubicBezTo>
                    <a:pt x="187207" y="41848"/>
                    <a:pt x="145211" y="0"/>
                    <a:pt x="93603" y="0"/>
                  </a:cubicBezTo>
                  <a:cubicBezTo>
                    <a:pt x="41848" y="0"/>
                    <a:pt x="0" y="41996"/>
                    <a:pt x="0" y="93603"/>
                  </a:cubicBezTo>
                  <a:cubicBezTo>
                    <a:pt x="0" y="145211"/>
                    <a:pt x="41848" y="187207"/>
                    <a:pt x="93603" y="187207"/>
                  </a:cubicBezTo>
                  <a:close/>
                </a:path>
              </a:pathLst>
            </a:custGeom>
            <a:grpFill/>
            <a:ln w="14785" cap="flat">
              <a:noFill/>
              <a:prstDash val="solid"/>
              <a:miter/>
            </a:ln>
          </p:spPr>
          <p:txBody>
            <a:bodyPr rtlCol="0" anchor="ctr"/>
            <a:lstStyle/>
            <a:p>
              <a:endParaRPr lang="en-US"/>
            </a:p>
          </p:txBody>
        </p:sp>
      </p:grpSp>
      <p:grpSp>
        <p:nvGrpSpPr>
          <p:cNvPr id="22" name="Group 21">
            <a:extLst>
              <a:ext uri="{FF2B5EF4-FFF2-40B4-BE49-F238E27FC236}">
                <a16:creationId xmlns:a16="http://schemas.microsoft.com/office/drawing/2014/main" id="{E38AB59E-9F2A-13FE-13F9-5CF7D96B3DA1}"/>
              </a:ext>
            </a:extLst>
          </p:cNvPr>
          <p:cNvGrpSpPr/>
          <p:nvPr/>
        </p:nvGrpSpPr>
        <p:grpSpPr>
          <a:xfrm>
            <a:off x="5260609" y="1963807"/>
            <a:ext cx="1896023" cy="3049873"/>
            <a:chOff x="5260609" y="1963807"/>
            <a:chExt cx="1896023" cy="3049873"/>
          </a:xfrm>
        </p:grpSpPr>
        <p:grpSp>
          <p:nvGrpSpPr>
            <p:cNvPr id="69" name="Graphic 2">
              <a:extLst>
                <a:ext uri="{FF2B5EF4-FFF2-40B4-BE49-F238E27FC236}">
                  <a16:creationId xmlns:a16="http://schemas.microsoft.com/office/drawing/2014/main" id="{88E45EE4-B572-182E-A0DF-159C030F354F}"/>
                </a:ext>
              </a:extLst>
            </p:cNvPr>
            <p:cNvGrpSpPr/>
            <p:nvPr/>
          </p:nvGrpSpPr>
          <p:grpSpPr>
            <a:xfrm>
              <a:off x="5323989" y="3180910"/>
              <a:ext cx="1769446" cy="1769446"/>
              <a:chOff x="5323989" y="3180910"/>
              <a:chExt cx="1769446" cy="1769446"/>
            </a:xfrm>
            <a:solidFill>
              <a:srgbClr val="F46036"/>
            </a:solidFill>
          </p:grpSpPr>
          <p:sp>
            <p:nvSpPr>
              <p:cNvPr id="70" name="Freeform: Shape 69">
                <a:extLst>
                  <a:ext uri="{FF2B5EF4-FFF2-40B4-BE49-F238E27FC236}">
                    <a16:creationId xmlns:a16="http://schemas.microsoft.com/office/drawing/2014/main" id="{89266684-4069-3862-08DB-7D7761FD0117}"/>
                  </a:ext>
                </a:extLst>
              </p:cNvPr>
              <p:cNvSpPr/>
              <p:nvPr/>
            </p:nvSpPr>
            <p:spPr>
              <a:xfrm rot="-4858032">
                <a:off x="5323989" y="3180910"/>
                <a:ext cx="1769446" cy="1769446"/>
              </a:xfrm>
              <a:custGeom>
                <a:avLst/>
                <a:gdLst>
                  <a:gd name="connsiteX0" fmla="*/ 1769447 w 1769446"/>
                  <a:gd name="connsiteY0" fmla="*/ 884723 h 1769446"/>
                  <a:gd name="connsiteX1" fmla="*/ 884724 w 1769446"/>
                  <a:gd name="connsiteY1" fmla="*/ 1769447 h 1769446"/>
                  <a:gd name="connsiteX2" fmla="*/ 1 w 1769446"/>
                  <a:gd name="connsiteY2" fmla="*/ 884723 h 1769446"/>
                  <a:gd name="connsiteX3" fmla="*/ 884724 w 1769446"/>
                  <a:gd name="connsiteY3" fmla="*/ 0 h 1769446"/>
                  <a:gd name="connsiteX4" fmla="*/ 1769447 w 1769446"/>
                  <a:gd name="connsiteY4" fmla="*/ 884723 h 1769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9446" h="1769446">
                    <a:moveTo>
                      <a:pt x="1769447" y="884723"/>
                    </a:moveTo>
                    <a:cubicBezTo>
                      <a:pt x="1769447" y="1373343"/>
                      <a:pt x="1373343" y="1769447"/>
                      <a:pt x="884724" y="1769447"/>
                    </a:cubicBezTo>
                    <a:cubicBezTo>
                      <a:pt x="396105" y="1769447"/>
                      <a:pt x="1" y="1373343"/>
                      <a:pt x="1" y="884723"/>
                    </a:cubicBezTo>
                    <a:cubicBezTo>
                      <a:pt x="1" y="396104"/>
                      <a:pt x="396105" y="0"/>
                      <a:pt x="884724" y="0"/>
                    </a:cubicBezTo>
                    <a:cubicBezTo>
                      <a:pt x="1373343" y="0"/>
                      <a:pt x="1769447" y="396104"/>
                      <a:pt x="1769447" y="884723"/>
                    </a:cubicBezTo>
                    <a:close/>
                  </a:path>
                </a:pathLst>
              </a:custGeom>
              <a:grpFill/>
              <a:ln w="14785" cap="flat">
                <a:noFill/>
                <a:prstDash val="solid"/>
                <a:miter/>
              </a:ln>
            </p:spPr>
            <p:txBody>
              <a:bodyPr rtlCol="0" anchor="ctr"/>
              <a:lstStyle/>
              <a:p>
                <a:endParaRPr lang="en-US"/>
              </a:p>
            </p:txBody>
          </p:sp>
          <p:sp>
            <p:nvSpPr>
              <p:cNvPr id="72" name="TextBox 71">
                <a:extLst>
                  <a:ext uri="{FF2B5EF4-FFF2-40B4-BE49-F238E27FC236}">
                    <a16:creationId xmlns:a16="http://schemas.microsoft.com/office/drawing/2014/main" id="{C2D0E930-40A6-5CED-AB6F-4398CDA1EB7E}"/>
                  </a:ext>
                </a:extLst>
              </p:cNvPr>
              <p:cNvSpPr txBox="1"/>
              <p:nvPr/>
            </p:nvSpPr>
            <p:spPr>
              <a:xfrm>
                <a:off x="5693570" y="3773977"/>
                <a:ext cx="1061060" cy="1113703"/>
              </a:xfrm>
              <a:prstGeom prst="rect">
                <a:avLst/>
              </a:prstGeom>
              <a:noFill/>
            </p:spPr>
            <p:txBody>
              <a:bodyPr wrap="none" rtlCol="0">
                <a:spAutoFit/>
              </a:bodyPr>
              <a:lstStyle/>
              <a:p>
                <a:pPr algn="l"/>
                <a:r>
                  <a:rPr lang="fa-IR" sz="6637" spc="-233" baseline="0" dirty="0">
                    <a:ln/>
                    <a:solidFill>
                      <a:srgbClr val="EBEBEB"/>
                    </a:solidFill>
                    <a:latin typeface="Arial"/>
                    <a:cs typeface="B Titr" panose="00000700000000000000" pitchFamily="2" charset="-78"/>
                    <a:sym typeface="Arial"/>
                    <a:rtl val="0"/>
                  </a:rPr>
                  <a:t>03</a:t>
                </a:r>
                <a:endParaRPr lang="en-US" sz="6637" spc="-233" baseline="0" dirty="0">
                  <a:ln/>
                  <a:solidFill>
                    <a:srgbClr val="EBEBEB"/>
                  </a:solidFill>
                  <a:latin typeface="Arial"/>
                  <a:cs typeface="B Titr" panose="00000700000000000000" pitchFamily="2" charset="-78"/>
                  <a:sym typeface="Arial"/>
                  <a:rtl val="0"/>
                </a:endParaRPr>
              </a:p>
            </p:txBody>
          </p:sp>
        </p:grpSp>
        <p:sp>
          <p:nvSpPr>
            <p:cNvPr id="80" name="Freeform: Shape 79">
              <a:extLst>
                <a:ext uri="{FF2B5EF4-FFF2-40B4-BE49-F238E27FC236}">
                  <a16:creationId xmlns:a16="http://schemas.microsoft.com/office/drawing/2014/main" id="{6107E6A7-7E99-5410-DB49-1B630D29E210}"/>
                </a:ext>
              </a:extLst>
            </p:cNvPr>
            <p:cNvSpPr/>
            <p:nvPr/>
          </p:nvSpPr>
          <p:spPr>
            <a:xfrm>
              <a:off x="5260609" y="1963807"/>
              <a:ext cx="1896023" cy="3049873"/>
            </a:xfrm>
            <a:custGeom>
              <a:avLst/>
              <a:gdLst>
                <a:gd name="connsiteX0" fmla="*/ 1896023 w 1896023"/>
                <a:gd name="connsiteY0" fmla="*/ 948012 h 3049873"/>
                <a:gd name="connsiteX1" fmla="*/ 948011 w 1896023"/>
                <a:gd name="connsiteY1" fmla="*/ 0 h 3049873"/>
                <a:gd name="connsiteX2" fmla="*/ 0 w 1896023"/>
                <a:gd name="connsiteY2" fmla="*/ 948012 h 3049873"/>
                <a:gd name="connsiteX3" fmla="*/ 0 w 1896023"/>
                <a:gd name="connsiteY3" fmla="*/ 2101862 h 3049873"/>
                <a:gd name="connsiteX4" fmla="*/ 948011 w 1896023"/>
                <a:gd name="connsiteY4" fmla="*/ 3049874 h 3049873"/>
                <a:gd name="connsiteX5" fmla="*/ 1896023 w 1896023"/>
                <a:gd name="connsiteY5" fmla="*/ 2101862 h 3049873"/>
                <a:gd name="connsiteX6" fmla="*/ 1896023 w 1896023"/>
                <a:gd name="connsiteY6" fmla="*/ 948012 h 304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6023" h="3049873">
                  <a:moveTo>
                    <a:pt x="1896023" y="948012"/>
                  </a:moveTo>
                  <a:cubicBezTo>
                    <a:pt x="1896023" y="424395"/>
                    <a:pt x="1471628" y="0"/>
                    <a:pt x="948011" y="0"/>
                  </a:cubicBezTo>
                  <a:cubicBezTo>
                    <a:pt x="424394" y="0"/>
                    <a:pt x="0" y="424395"/>
                    <a:pt x="0" y="948012"/>
                  </a:cubicBezTo>
                  <a:lnTo>
                    <a:pt x="0" y="2101862"/>
                  </a:lnTo>
                  <a:cubicBezTo>
                    <a:pt x="0" y="2625479"/>
                    <a:pt x="424394" y="3049874"/>
                    <a:pt x="948011" y="3049874"/>
                  </a:cubicBezTo>
                  <a:cubicBezTo>
                    <a:pt x="1471628" y="3049874"/>
                    <a:pt x="1896023" y="2625479"/>
                    <a:pt x="1896023" y="2101862"/>
                  </a:cubicBezTo>
                  <a:lnTo>
                    <a:pt x="1896023" y="948012"/>
                  </a:lnTo>
                  <a:close/>
                </a:path>
              </a:pathLst>
            </a:custGeom>
            <a:noFill/>
            <a:ln w="14785" cap="flat">
              <a:solidFill>
                <a:srgbClr val="0046A0"/>
              </a:solidFill>
              <a:prstDash val="solid"/>
              <a:miter/>
            </a:ln>
          </p:spPr>
          <p:txBody>
            <a:bodyPr rtlCol="0" anchor="ctr"/>
            <a:lstStyle/>
            <a:p>
              <a:endParaRPr lang="en-US"/>
            </a:p>
          </p:txBody>
        </p:sp>
      </p:grpSp>
      <p:sp>
        <p:nvSpPr>
          <p:cNvPr id="87" name="Freeform: Shape 86">
            <a:extLst>
              <a:ext uri="{FF2B5EF4-FFF2-40B4-BE49-F238E27FC236}">
                <a16:creationId xmlns:a16="http://schemas.microsoft.com/office/drawing/2014/main" id="{CE0E7E1C-2ACB-076B-1DAD-5B4CE93F4A8B}"/>
              </a:ext>
            </a:extLst>
          </p:cNvPr>
          <p:cNvSpPr/>
          <p:nvPr/>
        </p:nvSpPr>
        <p:spPr>
          <a:xfrm>
            <a:off x="8064275" y="2433608"/>
            <a:ext cx="445825" cy="445825"/>
          </a:xfrm>
          <a:custGeom>
            <a:avLst/>
            <a:gdLst>
              <a:gd name="connsiteX0" fmla="*/ 181440 w 445825"/>
              <a:gd name="connsiteY0" fmla="*/ 364792 h 445825"/>
              <a:gd name="connsiteX1" fmla="*/ 240884 w 445825"/>
              <a:gd name="connsiteY1" fmla="*/ 334478 h 445825"/>
              <a:gd name="connsiteX2" fmla="*/ 261586 w 445825"/>
              <a:gd name="connsiteY2" fmla="*/ 406935 h 445825"/>
              <a:gd name="connsiteX3" fmla="*/ 183510 w 445825"/>
              <a:gd name="connsiteY3" fmla="*/ 445826 h 445825"/>
              <a:gd name="connsiteX4" fmla="*/ 160885 w 445825"/>
              <a:gd name="connsiteY4" fmla="*/ 423201 h 445825"/>
              <a:gd name="connsiteX5" fmla="*/ 194304 w 445825"/>
              <a:gd name="connsiteY5" fmla="*/ 389782 h 445825"/>
              <a:gd name="connsiteX6" fmla="*/ 181440 w 445825"/>
              <a:gd name="connsiteY6" fmla="*/ 364792 h 445825"/>
              <a:gd name="connsiteX7" fmla="*/ 81034 w 445825"/>
              <a:gd name="connsiteY7" fmla="*/ 264386 h 445825"/>
              <a:gd name="connsiteX8" fmla="*/ 111348 w 445825"/>
              <a:gd name="connsiteY8" fmla="*/ 204941 h 445825"/>
              <a:gd name="connsiteX9" fmla="*/ 38890 w 445825"/>
              <a:gd name="connsiteY9" fmla="*/ 184239 h 445825"/>
              <a:gd name="connsiteX10" fmla="*/ 0 w 445825"/>
              <a:gd name="connsiteY10" fmla="*/ 262316 h 445825"/>
              <a:gd name="connsiteX11" fmla="*/ 22624 w 445825"/>
              <a:gd name="connsiteY11" fmla="*/ 284940 h 445825"/>
              <a:gd name="connsiteX12" fmla="*/ 56043 w 445825"/>
              <a:gd name="connsiteY12" fmla="*/ 251521 h 445825"/>
              <a:gd name="connsiteX13" fmla="*/ 81034 w 445825"/>
              <a:gd name="connsiteY13" fmla="*/ 264386 h 445825"/>
              <a:gd name="connsiteX14" fmla="*/ 128501 w 445825"/>
              <a:gd name="connsiteY14" fmla="*/ 197991 h 445825"/>
              <a:gd name="connsiteX15" fmla="*/ 203472 w 445825"/>
              <a:gd name="connsiteY15" fmla="*/ 76292 h 445825"/>
              <a:gd name="connsiteX16" fmla="*/ 440660 w 445825"/>
              <a:gd name="connsiteY16" fmla="*/ 5165 h 445825"/>
              <a:gd name="connsiteX17" fmla="*/ 369534 w 445825"/>
              <a:gd name="connsiteY17" fmla="*/ 242353 h 445825"/>
              <a:gd name="connsiteX18" fmla="*/ 247834 w 445825"/>
              <a:gd name="connsiteY18" fmla="*/ 317325 h 445825"/>
              <a:gd name="connsiteX19" fmla="*/ 128501 w 445825"/>
              <a:gd name="connsiteY19" fmla="*/ 197991 h 445825"/>
              <a:gd name="connsiteX20" fmla="*/ 303286 w 445825"/>
              <a:gd name="connsiteY20" fmla="*/ 80580 h 445825"/>
              <a:gd name="connsiteX21" fmla="*/ 303286 w 445825"/>
              <a:gd name="connsiteY21" fmla="*/ 142687 h 445825"/>
              <a:gd name="connsiteX22" fmla="*/ 365393 w 445825"/>
              <a:gd name="connsiteY22" fmla="*/ 142687 h 445825"/>
              <a:gd name="connsiteX23" fmla="*/ 365393 w 445825"/>
              <a:gd name="connsiteY23" fmla="*/ 80580 h 445825"/>
              <a:gd name="connsiteX24" fmla="*/ 303286 w 445825"/>
              <a:gd name="connsiteY24" fmla="*/ 80580 h 445825"/>
              <a:gd name="connsiteX25" fmla="*/ 120073 w 445825"/>
              <a:gd name="connsiteY25" fmla="*/ 213666 h 445825"/>
              <a:gd name="connsiteX26" fmla="*/ 89758 w 445825"/>
              <a:gd name="connsiteY26" fmla="*/ 273111 h 445825"/>
              <a:gd name="connsiteX27" fmla="*/ 172715 w 445825"/>
              <a:gd name="connsiteY27" fmla="*/ 356067 h 445825"/>
              <a:gd name="connsiteX28" fmla="*/ 232160 w 445825"/>
              <a:gd name="connsiteY28" fmla="*/ 325753 h 445825"/>
              <a:gd name="connsiteX29" fmla="*/ 120073 w 445825"/>
              <a:gd name="connsiteY29" fmla="*/ 213666 h 445825"/>
              <a:gd name="connsiteX30" fmla="*/ 149351 w 445825"/>
              <a:gd name="connsiteY30" fmla="*/ 350448 h 445825"/>
              <a:gd name="connsiteX31" fmla="*/ 135895 w 445825"/>
              <a:gd name="connsiteY31" fmla="*/ 336992 h 445825"/>
              <a:gd name="connsiteX32" fmla="*/ 103954 w 445825"/>
              <a:gd name="connsiteY32" fmla="*/ 342019 h 445825"/>
              <a:gd name="connsiteX33" fmla="*/ 108982 w 445825"/>
              <a:gd name="connsiteY33" fmla="*/ 310079 h 445825"/>
              <a:gd name="connsiteX34" fmla="*/ 95526 w 445825"/>
              <a:gd name="connsiteY34" fmla="*/ 296622 h 445825"/>
              <a:gd name="connsiteX35" fmla="*/ 75415 w 445825"/>
              <a:gd name="connsiteY35" fmla="*/ 333295 h 445825"/>
              <a:gd name="connsiteX36" fmla="*/ 80590 w 445825"/>
              <a:gd name="connsiteY36" fmla="*/ 328119 h 445825"/>
              <a:gd name="connsiteX37" fmla="*/ 85470 w 445825"/>
              <a:gd name="connsiteY37" fmla="*/ 360503 h 445825"/>
              <a:gd name="connsiteX38" fmla="*/ 120812 w 445825"/>
              <a:gd name="connsiteY38" fmla="*/ 364940 h 445825"/>
              <a:gd name="connsiteX39" fmla="*/ 118742 w 445825"/>
              <a:gd name="connsiteY39" fmla="*/ 367010 h 445825"/>
              <a:gd name="connsiteX40" fmla="*/ 149351 w 445825"/>
              <a:gd name="connsiteY40" fmla="*/ 350448 h 44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45825" h="445825">
                <a:moveTo>
                  <a:pt x="181440" y="364792"/>
                </a:moveTo>
                <a:lnTo>
                  <a:pt x="240884" y="334478"/>
                </a:lnTo>
                <a:lnTo>
                  <a:pt x="261586" y="406935"/>
                </a:lnTo>
                <a:lnTo>
                  <a:pt x="183510" y="445826"/>
                </a:lnTo>
                <a:lnTo>
                  <a:pt x="160885" y="423201"/>
                </a:lnTo>
                <a:lnTo>
                  <a:pt x="194304" y="389782"/>
                </a:lnTo>
                <a:lnTo>
                  <a:pt x="181440" y="364792"/>
                </a:lnTo>
                <a:close/>
                <a:moveTo>
                  <a:pt x="81034" y="264386"/>
                </a:moveTo>
                <a:lnTo>
                  <a:pt x="111348" y="204941"/>
                </a:lnTo>
                <a:lnTo>
                  <a:pt x="38890" y="184239"/>
                </a:lnTo>
                <a:lnTo>
                  <a:pt x="0" y="262316"/>
                </a:lnTo>
                <a:lnTo>
                  <a:pt x="22624" y="284940"/>
                </a:lnTo>
                <a:lnTo>
                  <a:pt x="56043" y="251521"/>
                </a:lnTo>
                <a:lnTo>
                  <a:pt x="81034" y="264386"/>
                </a:lnTo>
                <a:close/>
                <a:moveTo>
                  <a:pt x="128501" y="197991"/>
                </a:moveTo>
                <a:cubicBezTo>
                  <a:pt x="149795" y="154369"/>
                  <a:pt x="178778" y="100987"/>
                  <a:pt x="203472" y="76292"/>
                </a:cubicBezTo>
                <a:cubicBezTo>
                  <a:pt x="308314" y="-28550"/>
                  <a:pt x="440660" y="5165"/>
                  <a:pt x="440660" y="5165"/>
                </a:cubicBezTo>
                <a:cubicBezTo>
                  <a:pt x="440660" y="5165"/>
                  <a:pt x="474375" y="137511"/>
                  <a:pt x="369534" y="242353"/>
                </a:cubicBezTo>
                <a:cubicBezTo>
                  <a:pt x="344691" y="267196"/>
                  <a:pt x="291457" y="296031"/>
                  <a:pt x="247834" y="317325"/>
                </a:cubicBezTo>
                <a:lnTo>
                  <a:pt x="128501" y="197991"/>
                </a:lnTo>
                <a:close/>
                <a:moveTo>
                  <a:pt x="303286" y="80580"/>
                </a:moveTo>
                <a:cubicBezTo>
                  <a:pt x="286133" y="97734"/>
                  <a:pt x="286133" y="125534"/>
                  <a:pt x="303286" y="142687"/>
                </a:cubicBezTo>
                <a:cubicBezTo>
                  <a:pt x="320440" y="159840"/>
                  <a:pt x="348240" y="159840"/>
                  <a:pt x="365393" y="142687"/>
                </a:cubicBezTo>
                <a:cubicBezTo>
                  <a:pt x="382546" y="125534"/>
                  <a:pt x="382546" y="97734"/>
                  <a:pt x="365393" y="80580"/>
                </a:cubicBezTo>
                <a:cubicBezTo>
                  <a:pt x="348240" y="63427"/>
                  <a:pt x="320440" y="63427"/>
                  <a:pt x="303286" y="80580"/>
                </a:cubicBezTo>
                <a:close/>
                <a:moveTo>
                  <a:pt x="120073" y="213666"/>
                </a:moveTo>
                <a:cubicBezTo>
                  <a:pt x="102032" y="247677"/>
                  <a:pt x="89758" y="273111"/>
                  <a:pt x="89758" y="273111"/>
                </a:cubicBezTo>
                <a:lnTo>
                  <a:pt x="172715" y="356067"/>
                </a:lnTo>
                <a:cubicBezTo>
                  <a:pt x="172715" y="356067"/>
                  <a:pt x="198149" y="343794"/>
                  <a:pt x="232160" y="325753"/>
                </a:cubicBezTo>
                <a:lnTo>
                  <a:pt x="120073" y="213666"/>
                </a:lnTo>
                <a:close/>
                <a:moveTo>
                  <a:pt x="149351" y="350448"/>
                </a:moveTo>
                <a:lnTo>
                  <a:pt x="135895" y="336992"/>
                </a:lnTo>
                <a:cubicBezTo>
                  <a:pt x="130423" y="342463"/>
                  <a:pt x="120073" y="348082"/>
                  <a:pt x="103954" y="342019"/>
                </a:cubicBezTo>
                <a:cubicBezTo>
                  <a:pt x="97892" y="325901"/>
                  <a:pt x="103511" y="315550"/>
                  <a:pt x="108982" y="310079"/>
                </a:cubicBezTo>
                <a:lnTo>
                  <a:pt x="95526" y="296622"/>
                </a:lnTo>
                <a:cubicBezTo>
                  <a:pt x="95526" y="296622"/>
                  <a:pt x="75711" y="312297"/>
                  <a:pt x="75415" y="333295"/>
                </a:cubicBezTo>
                <a:lnTo>
                  <a:pt x="80590" y="328119"/>
                </a:lnTo>
                <a:cubicBezTo>
                  <a:pt x="79703" y="337287"/>
                  <a:pt x="80738" y="347934"/>
                  <a:pt x="85470" y="360503"/>
                </a:cubicBezTo>
                <a:cubicBezTo>
                  <a:pt x="99370" y="365827"/>
                  <a:pt x="111052" y="366418"/>
                  <a:pt x="120812" y="364940"/>
                </a:cubicBezTo>
                <a:lnTo>
                  <a:pt x="118742" y="367010"/>
                </a:lnTo>
                <a:cubicBezTo>
                  <a:pt x="136191" y="366714"/>
                  <a:pt x="149351" y="350448"/>
                  <a:pt x="149351" y="350448"/>
                </a:cubicBezTo>
                <a:close/>
              </a:path>
            </a:pathLst>
          </a:custGeom>
          <a:solidFill>
            <a:srgbClr val="F46036"/>
          </a:solidFill>
          <a:ln w="1478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94C4246-541C-7382-A105-C6575484232D}"/>
              </a:ext>
            </a:extLst>
          </p:cNvPr>
          <p:cNvSpPr/>
          <p:nvPr/>
        </p:nvSpPr>
        <p:spPr>
          <a:xfrm>
            <a:off x="10181368" y="5318164"/>
            <a:ext cx="365828" cy="365970"/>
          </a:xfrm>
          <a:custGeom>
            <a:avLst/>
            <a:gdLst>
              <a:gd name="connsiteX0" fmla="*/ 362583 w 365828"/>
              <a:gd name="connsiteY0" fmla="*/ 3239 h 365970"/>
              <a:gd name="connsiteX1" fmla="*/ 85914 w 365828"/>
              <a:gd name="connsiteY1" fmla="*/ 75992 h 365970"/>
              <a:gd name="connsiteX2" fmla="*/ 29575 w 365828"/>
              <a:gd name="connsiteY2" fmla="*/ 301350 h 365970"/>
              <a:gd name="connsiteX3" fmla="*/ 24102 w 365828"/>
              <a:gd name="connsiteY3" fmla="*/ 325453 h 365970"/>
              <a:gd name="connsiteX4" fmla="*/ 0 w 365828"/>
              <a:gd name="connsiteY4" fmla="*/ 348078 h 365970"/>
              <a:gd name="connsiteX5" fmla="*/ 17892 w 365828"/>
              <a:gd name="connsiteY5" fmla="*/ 365971 h 365970"/>
              <a:gd name="connsiteX6" fmla="*/ 40517 w 365828"/>
              <a:gd name="connsiteY6" fmla="*/ 341867 h 365970"/>
              <a:gd name="connsiteX7" fmla="*/ 64620 w 365828"/>
              <a:gd name="connsiteY7" fmla="*/ 336396 h 365970"/>
              <a:gd name="connsiteX8" fmla="*/ 289978 w 365828"/>
              <a:gd name="connsiteY8" fmla="*/ 280057 h 365970"/>
              <a:gd name="connsiteX9" fmla="*/ 362583 w 365828"/>
              <a:gd name="connsiteY9" fmla="*/ 3239 h 365970"/>
              <a:gd name="connsiteX10" fmla="*/ 123177 w 365828"/>
              <a:gd name="connsiteY10" fmla="*/ 251665 h 365970"/>
              <a:gd name="connsiteX11" fmla="*/ 68317 w 365828"/>
              <a:gd name="connsiteY11" fmla="*/ 306526 h 365970"/>
              <a:gd name="connsiteX12" fmla="*/ 59296 w 365828"/>
              <a:gd name="connsiteY12" fmla="*/ 306526 h 365970"/>
              <a:gd name="connsiteX13" fmla="*/ 59296 w 365828"/>
              <a:gd name="connsiteY13" fmla="*/ 297505 h 365970"/>
              <a:gd name="connsiteX14" fmla="*/ 114157 w 365828"/>
              <a:gd name="connsiteY14" fmla="*/ 242645 h 365970"/>
              <a:gd name="connsiteX15" fmla="*/ 114157 w 365828"/>
              <a:gd name="connsiteY15" fmla="*/ 109855 h 365970"/>
              <a:gd name="connsiteX16" fmla="*/ 120516 w 365828"/>
              <a:gd name="connsiteY16" fmla="*/ 103497 h 365970"/>
              <a:gd name="connsiteX17" fmla="*/ 126874 w 365828"/>
              <a:gd name="connsiteY17" fmla="*/ 109855 h 365970"/>
              <a:gd name="connsiteX18" fmla="*/ 126874 w 365828"/>
              <a:gd name="connsiteY18" fmla="*/ 230076 h 365970"/>
              <a:gd name="connsiteX19" fmla="*/ 205838 w 365828"/>
              <a:gd name="connsiteY19" fmla="*/ 151112 h 365970"/>
              <a:gd name="connsiteX20" fmla="*/ 205838 w 365828"/>
              <a:gd name="connsiteY20" fmla="*/ 41982 h 365970"/>
              <a:gd name="connsiteX21" fmla="*/ 212197 w 365828"/>
              <a:gd name="connsiteY21" fmla="*/ 35623 h 365970"/>
              <a:gd name="connsiteX22" fmla="*/ 218555 w 365828"/>
              <a:gd name="connsiteY22" fmla="*/ 41982 h 365970"/>
              <a:gd name="connsiteX23" fmla="*/ 218555 w 365828"/>
              <a:gd name="connsiteY23" fmla="*/ 138395 h 365970"/>
              <a:gd name="connsiteX24" fmla="*/ 302991 w 365828"/>
              <a:gd name="connsiteY24" fmla="*/ 53959 h 365970"/>
              <a:gd name="connsiteX25" fmla="*/ 312011 w 365828"/>
              <a:gd name="connsiteY25" fmla="*/ 53959 h 365970"/>
              <a:gd name="connsiteX26" fmla="*/ 312011 w 365828"/>
              <a:gd name="connsiteY26" fmla="*/ 62979 h 365970"/>
              <a:gd name="connsiteX27" fmla="*/ 227575 w 365828"/>
              <a:gd name="connsiteY27" fmla="*/ 147415 h 365970"/>
              <a:gd name="connsiteX28" fmla="*/ 323989 w 365828"/>
              <a:gd name="connsiteY28" fmla="*/ 147415 h 365970"/>
              <a:gd name="connsiteX29" fmla="*/ 330347 w 365828"/>
              <a:gd name="connsiteY29" fmla="*/ 153773 h 365970"/>
              <a:gd name="connsiteX30" fmla="*/ 323989 w 365828"/>
              <a:gd name="connsiteY30" fmla="*/ 160132 h 365970"/>
              <a:gd name="connsiteX31" fmla="*/ 214858 w 365828"/>
              <a:gd name="connsiteY31" fmla="*/ 160132 h 365970"/>
              <a:gd name="connsiteX32" fmla="*/ 135895 w 365828"/>
              <a:gd name="connsiteY32" fmla="*/ 239096 h 365970"/>
              <a:gd name="connsiteX33" fmla="*/ 256115 w 365828"/>
              <a:gd name="connsiteY33" fmla="*/ 239096 h 365970"/>
              <a:gd name="connsiteX34" fmla="*/ 262474 w 365828"/>
              <a:gd name="connsiteY34" fmla="*/ 245454 h 365970"/>
              <a:gd name="connsiteX35" fmla="*/ 256115 w 365828"/>
              <a:gd name="connsiteY35" fmla="*/ 251813 h 365970"/>
              <a:gd name="connsiteX36" fmla="*/ 123177 w 365828"/>
              <a:gd name="connsiteY36" fmla="*/ 251665 h 36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65828" h="365970">
                <a:moveTo>
                  <a:pt x="362583" y="3239"/>
                </a:moveTo>
                <a:cubicBezTo>
                  <a:pt x="362583" y="3239"/>
                  <a:pt x="190459" y="-23378"/>
                  <a:pt x="85914" y="75992"/>
                </a:cubicBezTo>
                <a:cubicBezTo>
                  <a:pt x="-6802" y="164124"/>
                  <a:pt x="13160" y="258319"/>
                  <a:pt x="29575" y="301350"/>
                </a:cubicBezTo>
                <a:cubicBezTo>
                  <a:pt x="32827" y="309779"/>
                  <a:pt x="30609" y="319243"/>
                  <a:pt x="24102" y="325453"/>
                </a:cubicBezTo>
                <a:lnTo>
                  <a:pt x="0" y="348078"/>
                </a:lnTo>
                <a:lnTo>
                  <a:pt x="17892" y="365971"/>
                </a:lnTo>
                <a:cubicBezTo>
                  <a:pt x="17892" y="365971"/>
                  <a:pt x="30462" y="352662"/>
                  <a:pt x="40517" y="341867"/>
                </a:cubicBezTo>
                <a:cubicBezTo>
                  <a:pt x="46727" y="335213"/>
                  <a:pt x="56191" y="333143"/>
                  <a:pt x="64620" y="336396"/>
                </a:cubicBezTo>
                <a:cubicBezTo>
                  <a:pt x="107503" y="352958"/>
                  <a:pt x="201846" y="372773"/>
                  <a:pt x="289978" y="280057"/>
                </a:cubicBezTo>
                <a:cubicBezTo>
                  <a:pt x="389200" y="175363"/>
                  <a:pt x="362583" y="3239"/>
                  <a:pt x="362583" y="3239"/>
                </a:cubicBezTo>
                <a:close/>
                <a:moveTo>
                  <a:pt x="123177" y="251665"/>
                </a:moveTo>
                <a:lnTo>
                  <a:pt x="68317" y="306526"/>
                </a:lnTo>
                <a:cubicBezTo>
                  <a:pt x="65803" y="309040"/>
                  <a:pt x="61811" y="309040"/>
                  <a:pt x="59296" y="306526"/>
                </a:cubicBezTo>
                <a:cubicBezTo>
                  <a:pt x="56783" y="304012"/>
                  <a:pt x="56783" y="300019"/>
                  <a:pt x="59296" y="297505"/>
                </a:cubicBezTo>
                <a:lnTo>
                  <a:pt x="114157" y="242645"/>
                </a:lnTo>
                <a:lnTo>
                  <a:pt x="114157" y="109855"/>
                </a:lnTo>
                <a:cubicBezTo>
                  <a:pt x="114157" y="106306"/>
                  <a:pt x="116967" y="103497"/>
                  <a:pt x="120516" y="103497"/>
                </a:cubicBezTo>
                <a:cubicBezTo>
                  <a:pt x="124064" y="103497"/>
                  <a:pt x="126874" y="106306"/>
                  <a:pt x="126874" y="109855"/>
                </a:cubicBezTo>
                <a:lnTo>
                  <a:pt x="126874" y="230076"/>
                </a:lnTo>
                <a:lnTo>
                  <a:pt x="205838" y="151112"/>
                </a:lnTo>
                <a:lnTo>
                  <a:pt x="205838" y="41982"/>
                </a:lnTo>
                <a:cubicBezTo>
                  <a:pt x="205838" y="38433"/>
                  <a:pt x="208648" y="35623"/>
                  <a:pt x="212197" y="35623"/>
                </a:cubicBezTo>
                <a:cubicBezTo>
                  <a:pt x="215746" y="35623"/>
                  <a:pt x="218555" y="38433"/>
                  <a:pt x="218555" y="41982"/>
                </a:cubicBezTo>
                <a:lnTo>
                  <a:pt x="218555" y="138395"/>
                </a:lnTo>
                <a:lnTo>
                  <a:pt x="302991" y="53959"/>
                </a:lnTo>
                <a:cubicBezTo>
                  <a:pt x="305504" y="51445"/>
                  <a:pt x="309497" y="51445"/>
                  <a:pt x="312011" y="53959"/>
                </a:cubicBezTo>
                <a:cubicBezTo>
                  <a:pt x="314525" y="56473"/>
                  <a:pt x="314525" y="60466"/>
                  <a:pt x="312011" y="62979"/>
                </a:cubicBezTo>
                <a:lnTo>
                  <a:pt x="227575" y="147415"/>
                </a:lnTo>
                <a:lnTo>
                  <a:pt x="323989" y="147415"/>
                </a:lnTo>
                <a:cubicBezTo>
                  <a:pt x="327537" y="147415"/>
                  <a:pt x="330347" y="150224"/>
                  <a:pt x="330347" y="153773"/>
                </a:cubicBezTo>
                <a:cubicBezTo>
                  <a:pt x="330347" y="157322"/>
                  <a:pt x="327537" y="160132"/>
                  <a:pt x="323989" y="160132"/>
                </a:cubicBezTo>
                <a:lnTo>
                  <a:pt x="214858" y="160132"/>
                </a:lnTo>
                <a:lnTo>
                  <a:pt x="135895" y="239096"/>
                </a:lnTo>
                <a:lnTo>
                  <a:pt x="256115" y="239096"/>
                </a:lnTo>
                <a:cubicBezTo>
                  <a:pt x="259664" y="239096"/>
                  <a:pt x="262474" y="241905"/>
                  <a:pt x="262474" y="245454"/>
                </a:cubicBezTo>
                <a:cubicBezTo>
                  <a:pt x="262474" y="249003"/>
                  <a:pt x="259664" y="251813"/>
                  <a:pt x="256115" y="251813"/>
                </a:cubicBezTo>
                <a:lnTo>
                  <a:pt x="123177" y="251665"/>
                </a:lnTo>
                <a:close/>
              </a:path>
            </a:pathLst>
          </a:custGeom>
          <a:solidFill>
            <a:srgbClr val="F46036"/>
          </a:solidFill>
          <a:ln w="1478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774E05E-EBCC-82EC-497A-6D17D36A3C9F}"/>
              </a:ext>
            </a:extLst>
          </p:cNvPr>
          <p:cNvSpPr/>
          <p:nvPr/>
        </p:nvSpPr>
        <p:spPr>
          <a:xfrm>
            <a:off x="9781963" y="2396778"/>
            <a:ext cx="1167898" cy="626092"/>
          </a:xfrm>
          <a:custGeom>
            <a:avLst/>
            <a:gdLst>
              <a:gd name="connsiteX0" fmla="*/ 0 w 1167898"/>
              <a:gd name="connsiteY0" fmla="*/ 0 h 626092"/>
              <a:gd name="connsiteX1" fmla="*/ 1167898 w 1167898"/>
              <a:gd name="connsiteY1" fmla="*/ 0 h 626092"/>
              <a:gd name="connsiteX2" fmla="*/ 1167898 w 1167898"/>
              <a:gd name="connsiteY2" fmla="*/ 626093 h 626092"/>
              <a:gd name="connsiteX3" fmla="*/ 0 w 1167898"/>
              <a:gd name="connsiteY3" fmla="*/ 626093 h 626092"/>
            </a:gdLst>
            <a:ahLst/>
            <a:cxnLst>
              <a:cxn ang="0">
                <a:pos x="connsiteX0" y="connsiteY0"/>
              </a:cxn>
              <a:cxn ang="0">
                <a:pos x="connsiteX1" y="connsiteY1"/>
              </a:cxn>
              <a:cxn ang="0">
                <a:pos x="connsiteX2" y="connsiteY2"/>
              </a:cxn>
              <a:cxn ang="0">
                <a:pos x="connsiteX3" y="connsiteY3"/>
              </a:cxn>
            </a:cxnLst>
            <a:rect l="l" t="t" r="r" b="b"/>
            <a:pathLst>
              <a:path w="1167898" h="626092">
                <a:moveTo>
                  <a:pt x="0" y="0"/>
                </a:moveTo>
                <a:lnTo>
                  <a:pt x="1167898" y="0"/>
                </a:lnTo>
                <a:lnTo>
                  <a:pt x="1167898" y="626093"/>
                </a:lnTo>
                <a:lnTo>
                  <a:pt x="0" y="626093"/>
                </a:lnTo>
                <a:close/>
              </a:path>
            </a:pathLst>
          </a:custGeom>
          <a:noFill/>
          <a:ln w="14785" cap="flat">
            <a:noFill/>
            <a:prstDash val="solid"/>
            <a:miter/>
          </a:ln>
        </p:spPr>
        <p:txBody>
          <a:bodyPr rtlCol="0" anchor="ctr"/>
          <a:lstStyle/>
          <a:p>
            <a:endParaRPr lang="en-US"/>
          </a:p>
        </p:txBody>
      </p:sp>
      <p:sp>
        <p:nvSpPr>
          <p:cNvPr id="122" name="TextBox 121">
            <a:extLst>
              <a:ext uri="{FF2B5EF4-FFF2-40B4-BE49-F238E27FC236}">
                <a16:creationId xmlns:a16="http://schemas.microsoft.com/office/drawing/2014/main" id="{A061A200-8485-D54B-A09D-9B994D54880B}"/>
              </a:ext>
            </a:extLst>
          </p:cNvPr>
          <p:cNvSpPr txBox="1"/>
          <p:nvPr/>
        </p:nvSpPr>
        <p:spPr>
          <a:xfrm>
            <a:off x="1483357" y="3384649"/>
            <a:ext cx="1152744" cy="369332"/>
          </a:xfrm>
          <a:prstGeom prst="rect">
            <a:avLst/>
          </a:prstGeom>
          <a:noFill/>
        </p:spPr>
        <p:txBody>
          <a:bodyPr wrap="square" rtlCol="0">
            <a:spAutoFit/>
          </a:bodyPr>
          <a:lstStyle/>
          <a:p>
            <a:pPr algn="ctr" rtl="1"/>
            <a:r>
              <a:rPr lang="fa-IR" dirty="0">
                <a:solidFill>
                  <a:schemeClr val="bg1"/>
                </a:solidFill>
                <a:cs typeface="B Titr" panose="00000700000000000000" pitchFamily="2" charset="-78"/>
              </a:rPr>
              <a:t>تیترعنوان</a:t>
            </a:r>
            <a:endParaRPr lang="en-US" dirty="0">
              <a:solidFill>
                <a:schemeClr val="bg1"/>
              </a:solidFill>
              <a:cs typeface="B Titr" panose="00000700000000000000" pitchFamily="2" charset="-78"/>
            </a:endParaRPr>
          </a:p>
        </p:txBody>
      </p:sp>
      <p:sp>
        <p:nvSpPr>
          <p:cNvPr id="123" name="TextBox 122">
            <a:extLst>
              <a:ext uri="{FF2B5EF4-FFF2-40B4-BE49-F238E27FC236}">
                <a16:creationId xmlns:a16="http://schemas.microsoft.com/office/drawing/2014/main" id="{DBE2B690-2C6B-9E4D-6F7E-CF28B0C258B6}"/>
              </a:ext>
            </a:extLst>
          </p:cNvPr>
          <p:cNvSpPr txBox="1"/>
          <p:nvPr/>
        </p:nvSpPr>
        <p:spPr>
          <a:xfrm>
            <a:off x="3620624" y="3384649"/>
            <a:ext cx="1152744" cy="369332"/>
          </a:xfrm>
          <a:prstGeom prst="rect">
            <a:avLst/>
          </a:prstGeom>
          <a:noFill/>
        </p:spPr>
        <p:txBody>
          <a:bodyPr wrap="square" rtlCol="0">
            <a:spAutoFit/>
          </a:bodyPr>
          <a:lstStyle/>
          <a:p>
            <a:pPr algn="ctr" rtl="1"/>
            <a:r>
              <a:rPr lang="fa-IR" dirty="0">
                <a:solidFill>
                  <a:schemeClr val="bg1"/>
                </a:solidFill>
                <a:cs typeface="B Titr" panose="00000700000000000000" pitchFamily="2" charset="-78"/>
              </a:rPr>
              <a:t>تیترعنوان</a:t>
            </a:r>
            <a:endParaRPr lang="en-US" dirty="0">
              <a:solidFill>
                <a:schemeClr val="bg1"/>
              </a:solidFill>
              <a:cs typeface="B Titr" panose="00000700000000000000" pitchFamily="2" charset="-78"/>
            </a:endParaRPr>
          </a:p>
        </p:txBody>
      </p:sp>
      <p:sp>
        <p:nvSpPr>
          <p:cNvPr id="124" name="TextBox 123">
            <a:extLst>
              <a:ext uri="{FF2B5EF4-FFF2-40B4-BE49-F238E27FC236}">
                <a16:creationId xmlns:a16="http://schemas.microsoft.com/office/drawing/2014/main" id="{1FB44492-509F-B880-B261-2440D5729A4C}"/>
              </a:ext>
            </a:extLst>
          </p:cNvPr>
          <p:cNvSpPr txBox="1"/>
          <p:nvPr/>
        </p:nvSpPr>
        <p:spPr>
          <a:xfrm>
            <a:off x="5709551" y="3384649"/>
            <a:ext cx="1152744" cy="369332"/>
          </a:xfrm>
          <a:prstGeom prst="rect">
            <a:avLst/>
          </a:prstGeom>
          <a:noFill/>
        </p:spPr>
        <p:txBody>
          <a:bodyPr wrap="square" rtlCol="0">
            <a:spAutoFit/>
          </a:bodyPr>
          <a:lstStyle/>
          <a:p>
            <a:pPr algn="ctr" rtl="1"/>
            <a:r>
              <a:rPr lang="fa-IR" dirty="0">
                <a:solidFill>
                  <a:schemeClr val="bg1"/>
                </a:solidFill>
                <a:cs typeface="B Titr" panose="00000700000000000000" pitchFamily="2" charset="-78"/>
              </a:rPr>
              <a:t>تیترعنوان</a:t>
            </a:r>
            <a:endParaRPr lang="en-US" dirty="0">
              <a:solidFill>
                <a:schemeClr val="bg1"/>
              </a:solidFill>
              <a:cs typeface="B Titr" panose="00000700000000000000" pitchFamily="2" charset="-78"/>
            </a:endParaRPr>
          </a:p>
        </p:txBody>
      </p:sp>
      <p:grpSp>
        <p:nvGrpSpPr>
          <p:cNvPr id="26" name="Group 25">
            <a:extLst>
              <a:ext uri="{FF2B5EF4-FFF2-40B4-BE49-F238E27FC236}">
                <a16:creationId xmlns:a16="http://schemas.microsoft.com/office/drawing/2014/main" id="{8D4CA4C4-C1C9-495E-D7E4-D7EAAFB372DC}"/>
              </a:ext>
            </a:extLst>
          </p:cNvPr>
          <p:cNvGrpSpPr/>
          <p:nvPr/>
        </p:nvGrpSpPr>
        <p:grpSpPr>
          <a:xfrm>
            <a:off x="7339255" y="3117657"/>
            <a:ext cx="1896022" cy="3049873"/>
            <a:chOff x="7339255" y="3117657"/>
            <a:chExt cx="1896022" cy="3049873"/>
          </a:xfrm>
        </p:grpSpPr>
        <p:grpSp>
          <p:nvGrpSpPr>
            <p:cNvPr id="23" name="Group 22">
              <a:extLst>
                <a:ext uri="{FF2B5EF4-FFF2-40B4-BE49-F238E27FC236}">
                  <a16:creationId xmlns:a16="http://schemas.microsoft.com/office/drawing/2014/main" id="{579DA7ED-B91A-F09C-1D76-4911205E9950}"/>
                </a:ext>
              </a:extLst>
            </p:cNvPr>
            <p:cNvGrpSpPr/>
            <p:nvPr/>
          </p:nvGrpSpPr>
          <p:grpSpPr>
            <a:xfrm>
              <a:off x="7339255" y="3117657"/>
              <a:ext cx="1896022" cy="3049873"/>
              <a:chOff x="7339255" y="3117657"/>
              <a:chExt cx="1896022" cy="3049873"/>
            </a:xfrm>
          </p:grpSpPr>
          <p:sp>
            <p:nvSpPr>
              <p:cNvPr id="90" name="Freeform: Shape 89">
                <a:extLst>
                  <a:ext uri="{FF2B5EF4-FFF2-40B4-BE49-F238E27FC236}">
                    <a16:creationId xmlns:a16="http://schemas.microsoft.com/office/drawing/2014/main" id="{6C7C059D-EBD8-DD0F-45BB-4978483FDD7C}"/>
                  </a:ext>
                </a:extLst>
              </p:cNvPr>
              <p:cNvSpPr/>
              <p:nvPr/>
            </p:nvSpPr>
            <p:spPr>
              <a:xfrm rot="18900000">
                <a:off x="7402537" y="3180995"/>
                <a:ext cx="1769427" cy="1769427"/>
              </a:xfrm>
              <a:custGeom>
                <a:avLst/>
                <a:gdLst>
                  <a:gd name="connsiteX0" fmla="*/ 1769427 w 1769427"/>
                  <a:gd name="connsiteY0" fmla="*/ 884714 h 1769427"/>
                  <a:gd name="connsiteX1" fmla="*/ 884714 w 1769427"/>
                  <a:gd name="connsiteY1" fmla="*/ 1769427 h 1769427"/>
                  <a:gd name="connsiteX2" fmla="*/ 1 w 1769427"/>
                  <a:gd name="connsiteY2" fmla="*/ 884714 h 1769427"/>
                  <a:gd name="connsiteX3" fmla="*/ 884714 w 1769427"/>
                  <a:gd name="connsiteY3" fmla="*/ 0 h 1769427"/>
                  <a:gd name="connsiteX4" fmla="*/ 1769427 w 1769427"/>
                  <a:gd name="connsiteY4" fmla="*/ 884714 h 1769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9427" h="1769427">
                    <a:moveTo>
                      <a:pt x="1769427" y="884714"/>
                    </a:moveTo>
                    <a:cubicBezTo>
                      <a:pt x="1769427" y="1373328"/>
                      <a:pt x="1373328" y="1769427"/>
                      <a:pt x="884714" y="1769427"/>
                    </a:cubicBezTo>
                    <a:cubicBezTo>
                      <a:pt x="396100" y="1769427"/>
                      <a:pt x="1" y="1373328"/>
                      <a:pt x="1" y="884714"/>
                    </a:cubicBezTo>
                    <a:cubicBezTo>
                      <a:pt x="1" y="396100"/>
                      <a:pt x="396100" y="0"/>
                      <a:pt x="884714" y="0"/>
                    </a:cubicBezTo>
                    <a:cubicBezTo>
                      <a:pt x="1373328" y="0"/>
                      <a:pt x="1769427" y="396100"/>
                      <a:pt x="1769427" y="884714"/>
                    </a:cubicBezTo>
                    <a:close/>
                  </a:path>
                </a:pathLst>
              </a:custGeom>
              <a:solidFill>
                <a:srgbClr val="DFF8EB"/>
              </a:solidFill>
              <a:ln w="1478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0CABDE98-3193-CF75-4B28-1474237B9EA7}"/>
                  </a:ext>
                </a:extLst>
              </p:cNvPr>
              <p:cNvSpPr/>
              <p:nvPr/>
            </p:nvSpPr>
            <p:spPr>
              <a:xfrm>
                <a:off x="7339255" y="3117657"/>
                <a:ext cx="1896022" cy="3049873"/>
              </a:xfrm>
              <a:custGeom>
                <a:avLst/>
                <a:gdLst>
                  <a:gd name="connsiteX0" fmla="*/ 1896023 w 1896022"/>
                  <a:gd name="connsiteY0" fmla="*/ 948012 h 3049873"/>
                  <a:gd name="connsiteX1" fmla="*/ 948011 w 1896022"/>
                  <a:gd name="connsiteY1" fmla="*/ 0 h 3049873"/>
                  <a:gd name="connsiteX2" fmla="*/ 0 w 1896022"/>
                  <a:gd name="connsiteY2" fmla="*/ 948012 h 3049873"/>
                  <a:gd name="connsiteX3" fmla="*/ 0 w 1896022"/>
                  <a:gd name="connsiteY3" fmla="*/ 2101862 h 3049873"/>
                  <a:gd name="connsiteX4" fmla="*/ 948011 w 1896022"/>
                  <a:gd name="connsiteY4" fmla="*/ 3049873 h 3049873"/>
                  <a:gd name="connsiteX5" fmla="*/ 1896023 w 1896022"/>
                  <a:gd name="connsiteY5" fmla="*/ 2101862 h 3049873"/>
                  <a:gd name="connsiteX6" fmla="*/ 1896023 w 1896022"/>
                  <a:gd name="connsiteY6" fmla="*/ 948012 h 304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6022" h="3049873">
                    <a:moveTo>
                      <a:pt x="1896023" y="948012"/>
                    </a:moveTo>
                    <a:cubicBezTo>
                      <a:pt x="1896023" y="424394"/>
                      <a:pt x="1471628" y="0"/>
                      <a:pt x="948011" y="0"/>
                    </a:cubicBezTo>
                    <a:cubicBezTo>
                      <a:pt x="424394" y="0"/>
                      <a:pt x="0" y="424394"/>
                      <a:pt x="0" y="948012"/>
                    </a:cubicBezTo>
                    <a:lnTo>
                      <a:pt x="0" y="2101862"/>
                    </a:lnTo>
                    <a:cubicBezTo>
                      <a:pt x="0" y="2625479"/>
                      <a:pt x="424394" y="3049873"/>
                      <a:pt x="948011" y="3049873"/>
                    </a:cubicBezTo>
                    <a:cubicBezTo>
                      <a:pt x="1471628" y="3049873"/>
                      <a:pt x="1896023" y="2625479"/>
                      <a:pt x="1896023" y="2101862"/>
                    </a:cubicBezTo>
                    <a:lnTo>
                      <a:pt x="1896023" y="948012"/>
                    </a:lnTo>
                    <a:close/>
                  </a:path>
                </a:pathLst>
              </a:custGeom>
              <a:noFill/>
              <a:ln w="14785" cap="flat">
                <a:solidFill>
                  <a:srgbClr val="0046A0"/>
                </a:solidFill>
                <a:prstDash val="solid"/>
                <a:miter/>
              </a:ln>
            </p:spPr>
            <p:txBody>
              <a:bodyPr rtlCol="0" anchor="ctr"/>
              <a:lstStyle/>
              <a:p>
                <a:endParaRPr lang="en-US"/>
              </a:p>
            </p:txBody>
          </p:sp>
        </p:grpSp>
        <p:sp>
          <p:nvSpPr>
            <p:cNvPr id="121" name="TextBox 120">
              <a:extLst>
                <a:ext uri="{FF2B5EF4-FFF2-40B4-BE49-F238E27FC236}">
                  <a16:creationId xmlns:a16="http://schemas.microsoft.com/office/drawing/2014/main" id="{A44DCA76-BC24-8E62-2D9B-62D845E5ECDA}"/>
                </a:ext>
              </a:extLst>
            </p:cNvPr>
            <p:cNvSpPr txBox="1"/>
            <p:nvPr/>
          </p:nvSpPr>
          <p:spPr>
            <a:xfrm>
              <a:off x="7761347" y="3773977"/>
              <a:ext cx="1032206" cy="1113703"/>
            </a:xfrm>
            <a:prstGeom prst="rect">
              <a:avLst/>
            </a:prstGeom>
            <a:noFill/>
          </p:spPr>
          <p:txBody>
            <a:bodyPr wrap="none" rtlCol="0">
              <a:spAutoFit/>
            </a:bodyPr>
            <a:lstStyle/>
            <a:p>
              <a:pPr algn="l"/>
              <a:r>
                <a:rPr lang="fa-IR" sz="6637" spc="-233" dirty="0">
                  <a:ln/>
                  <a:solidFill>
                    <a:srgbClr val="0046A0"/>
                  </a:solidFill>
                  <a:latin typeface="Arial"/>
                  <a:cs typeface="B Titr" panose="00000700000000000000" pitchFamily="2" charset="-78"/>
                  <a:sym typeface="Arial"/>
                  <a:rtl val="0"/>
                </a:rPr>
                <a:t>04</a:t>
              </a:r>
              <a:endParaRPr lang="en-US" sz="6637" spc="-233" baseline="0" dirty="0">
                <a:ln/>
                <a:solidFill>
                  <a:srgbClr val="0046A0"/>
                </a:solidFill>
                <a:latin typeface="Arial"/>
                <a:cs typeface="B Titr" panose="00000700000000000000" pitchFamily="2" charset="-78"/>
                <a:sym typeface="Arial"/>
                <a:rtl val="0"/>
              </a:endParaRPr>
            </a:p>
          </p:txBody>
        </p:sp>
        <p:sp>
          <p:nvSpPr>
            <p:cNvPr id="125" name="TextBox 124">
              <a:extLst>
                <a:ext uri="{FF2B5EF4-FFF2-40B4-BE49-F238E27FC236}">
                  <a16:creationId xmlns:a16="http://schemas.microsoft.com/office/drawing/2014/main" id="{C50C5D02-89B1-A8DA-50D1-4D2D0B1C3E21}"/>
                </a:ext>
              </a:extLst>
            </p:cNvPr>
            <p:cNvSpPr txBox="1"/>
            <p:nvPr/>
          </p:nvSpPr>
          <p:spPr>
            <a:xfrm>
              <a:off x="7738147" y="3384649"/>
              <a:ext cx="1152744"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تیترعنوان</a:t>
              </a:r>
              <a:endParaRPr lang="en-US" dirty="0">
                <a:solidFill>
                  <a:srgbClr val="0046A0"/>
                </a:solidFill>
                <a:cs typeface="B Titr" panose="00000700000000000000" pitchFamily="2" charset="-78"/>
              </a:endParaRPr>
            </a:p>
          </p:txBody>
        </p:sp>
      </p:grpSp>
      <p:grpSp>
        <p:nvGrpSpPr>
          <p:cNvPr id="27" name="Group 26">
            <a:extLst>
              <a:ext uri="{FF2B5EF4-FFF2-40B4-BE49-F238E27FC236}">
                <a16:creationId xmlns:a16="http://schemas.microsoft.com/office/drawing/2014/main" id="{27578969-F9FE-95EF-B3CF-138DEC5C4204}"/>
              </a:ext>
            </a:extLst>
          </p:cNvPr>
          <p:cNvGrpSpPr/>
          <p:nvPr/>
        </p:nvGrpSpPr>
        <p:grpSpPr>
          <a:xfrm>
            <a:off x="9417901" y="1963807"/>
            <a:ext cx="1896022" cy="3049873"/>
            <a:chOff x="9417901" y="1963807"/>
            <a:chExt cx="1896022" cy="3049873"/>
          </a:xfrm>
        </p:grpSpPr>
        <p:grpSp>
          <p:nvGrpSpPr>
            <p:cNvPr id="24" name="Group 23">
              <a:extLst>
                <a:ext uri="{FF2B5EF4-FFF2-40B4-BE49-F238E27FC236}">
                  <a16:creationId xmlns:a16="http://schemas.microsoft.com/office/drawing/2014/main" id="{B55ABFAB-562F-C75A-F620-D5E8A49E6495}"/>
                </a:ext>
              </a:extLst>
            </p:cNvPr>
            <p:cNvGrpSpPr/>
            <p:nvPr/>
          </p:nvGrpSpPr>
          <p:grpSpPr>
            <a:xfrm>
              <a:off x="9417901" y="1963807"/>
              <a:ext cx="1896022" cy="3049873"/>
              <a:chOff x="9417901" y="1963807"/>
              <a:chExt cx="1896022" cy="3049873"/>
            </a:xfrm>
          </p:grpSpPr>
          <p:grpSp>
            <p:nvGrpSpPr>
              <p:cNvPr id="109" name="Graphic 2">
                <a:extLst>
                  <a:ext uri="{FF2B5EF4-FFF2-40B4-BE49-F238E27FC236}">
                    <a16:creationId xmlns:a16="http://schemas.microsoft.com/office/drawing/2014/main" id="{1A5C53DE-F017-D13B-2CB0-B79FF17CC5EF}"/>
                  </a:ext>
                </a:extLst>
              </p:cNvPr>
              <p:cNvGrpSpPr/>
              <p:nvPr/>
            </p:nvGrpSpPr>
            <p:grpSpPr>
              <a:xfrm>
                <a:off x="9481118" y="3180818"/>
                <a:ext cx="1769456" cy="1769456"/>
                <a:chOff x="9481118" y="3180818"/>
                <a:chExt cx="1769456" cy="1769456"/>
              </a:xfrm>
              <a:solidFill>
                <a:srgbClr val="DEF6CA"/>
              </a:solidFill>
            </p:grpSpPr>
            <p:sp>
              <p:nvSpPr>
                <p:cNvPr id="110" name="Freeform: Shape 109">
                  <a:extLst>
                    <a:ext uri="{FF2B5EF4-FFF2-40B4-BE49-F238E27FC236}">
                      <a16:creationId xmlns:a16="http://schemas.microsoft.com/office/drawing/2014/main" id="{5C9B3075-CAE0-5838-EEFC-B3CAA6A6497E}"/>
                    </a:ext>
                  </a:extLst>
                </p:cNvPr>
                <p:cNvSpPr/>
                <p:nvPr/>
              </p:nvSpPr>
              <p:spPr>
                <a:xfrm rot="-4836443">
                  <a:off x="9481118" y="3180818"/>
                  <a:ext cx="1769456" cy="1769456"/>
                </a:xfrm>
                <a:custGeom>
                  <a:avLst/>
                  <a:gdLst>
                    <a:gd name="connsiteX0" fmla="*/ 1769457 w 1769456"/>
                    <a:gd name="connsiteY0" fmla="*/ 884728 h 1769456"/>
                    <a:gd name="connsiteX1" fmla="*/ 884728 w 1769456"/>
                    <a:gd name="connsiteY1" fmla="*/ 1769456 h 1769456"/>
                    <a:gd name="connsiteX2" fmla="*/ 0 w 1769456"/>
                    <a:gd name="connsiteY2" fmla="*/ 884728 h 1769456"/>
                    <a:gd name="connsiteX3" fmla="*/ 884728 w 1769456"/>
                    <a:gd name="connsiteY3" fmla="*/ 0 h 1769456"/>
                    <a:gd name="connsiteX4" fmla="*/ 1769457 w 1769456"/>
                    <a:gd name="connsiteY4" fmla="*/ 884728 h 1769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9456" h="1769456">
                      <a:moveTo>
                        <a:pt x="1769457" y="884728"/>
                      </a:moveTo>
                      <a:cubicBezTo>
                        <a:pt x="1769457" y="1373350"/>
                        <a:pt x="1373350" y="1769456"/>
                        <a:pt x="884728" y="1769456"/>
                      </a:cubicBezTo>
                      <a:cubicBezTo>
                        <a:pt x="396106" y="1769456"/>
                        <a:pt x="0" y="1373350"/>
                        <a:pt x="0" y="884728"/>
                      </a:cubicBezTo>
                      <a:cubicBezTo>
                        <a:pt x="0" y="396106"/>
                        <a:pt x="396106" y="0"/>
                        <a:pt x="884728" y="0"/>
                      </a:cubicBezTo>
                      <a:cubicBezTo>
                        <a:pt x="1373350" y="0"/>
                        <a:pt x="1769457" y="396106"/>
                        <a:pt x="1769457" y="884728"/>
                      </a:cubicBezTo>
                      <a:close/>
                    </a:path>
                  </a:pathLst>
                </a:custGeom>
                <a:grpFill/>
                <a:ln w="14785" cap="flat">
                  <a:noFill/>
                  <a:prstDash val="solid"/>
                  <a:miter/>
                </a:ln>
              </p:spPr>
              <p:txBody>
                <a:bodyPr rtlCol="0" anchor="ctr"/>
                <a:lstStyle/>
                <a:p>
                  <a:endParaRPr lang="en-US"/>
                </a:p>
              </p:txBody>
            </p:sp>
            <p:sp>
              <p:nvSpPr>
                <p:cNvPr id="112" name="TextBox 111">
                  <a:extLst>
                    <a:ext uri="{FF2B5EF4-FFF2-40B4-BE49-F238E27FC236}">
                      <a16:creationId xmlns:a16="http://schemas.microsoft.com/office/drawing/2014/main" id="{6D2CD9B0-28AB-EB4D-CCC4-5A6276E2BB79}"/>
                    </a:ext>
                  </a:extLst>
                </p:cNvPr>
                <p:cNvSpPr txBox="1"/>
                <p:nvPr/>
              </p:nvSpPr>
              <p:spPr>
                <a:xfrm>
                  <a:off x="9867778" y="3773977"/>
                  <a:ext cx="1006558" cy="1113703"/>
                </a:xfrm>
                <a:prstGeom prst="rect">
                  <a:avLst/>
                </a:prstGeom>
                <a:grpFill/>
              </p:spPr>
              <p:txBody>
                <a:bodyPr wrap="none" rtlCol="0">
                  <a:spAutoFit/>
                </a:bodyPr>
                <a:lstStyle/>
                <a:p>
                  <a:pPr algn="l"/>
                  <a:r>
                    <a:rPr lang="fa-IR" sz="6637" spc="-233" baseline="0" dirty="0">
                      <a:ln/>
                      <a:solidFill>
                        <a:srgbClr val="0046A0"/>
                      </a:solidFill>
                      <a:latin typeface="Arial"/>
                      <a:cs typeface="B Titr" panose="00000700000000000000" pitchFamily="2" charset="-78"/>
                      <a:sym typeface="Arial"/>
                      <a:rtl val="0"/>
                    </a:rPr>
                    <a:t>05</a:t>
                  </a:r>
                  <a:endParaRPr lang="en-US" sz="6637" spc="-233" baseline="0" dirty="0">
                    <a:ln/>
                    <a:solidFill>
                      <a:srgbClr val="0046A0"/>
                    </a:solidFill>
                    <a:latin typeface="Arial"/>
                    <a:cs typeface="B Titr" panose="00000700000000000000" pitchFamily="2" charset="-78"/>
                    <a:sym typeface="Arial"/>
                    <a:rtl val="0"/>
                  </a:endParaRPr>
                </a:p>
              </p:txBody>
            </p:sp>
          </p:grpSp>
          <p:sp>
            <p:nvSpPr>
              <p:cNvPr id="120" name="Freeform: Shape 119">
                <a:extLst>
                  <a:ext uri="{FF2B5EF4-FFF2-40B4-BE49-F238E27FC236}">
                    <a16:creationId xmlns:a16="http://schemas.microsoft.com/office/drawing/2014/main" id="{B4C00A8E-42ED-55D3-A719-043BB9433140}"/>
                  </a:ext>
                </a:extLst>
              </p:cNvPr>
              <p:cNvSpPr/>
              <p:nvPr/>
            </p:nvSpPr>
            <p:spPr>
              <a:xfrm>
                <a:off x="9417901" y="1963807"/>
                <a:ext cx="1896022" cy="3049873"/>
              </a:xfrm>
              <a:custGeom>
                <a:avLst/>
                <a:gdLst>
                  <a:gd name="connsiteX0" fmla="*/ 1896023 w 1896022"/>
                  <a:gd name="connsiteY0" fmla="*/ 948012 h 3049873"/>
                  <a:gd name="connsiteX1" fmla="*/ 948011 w 1896022"/>
                  <a:gd name="connsiteY1" fmla="*/ 0 h 3049873"/>
                  <a:gd name="connsiteX2" fmla="*/ 0 w 1896022"/>
                  <a:gd name="connsiteY2" fmla="*/ 948012 h 3049873"/>
                  <a:gd name="connsiteX3" fmla="*/ 0 w 1896022"/>
                  <a:gd name="connsiteY3" fmla="*/ 2101862 h 3049873"/>
                  <a:gd name="connsiteX4" fmla="*/ 948011 w 1896022"/>
                  <a:gd name="connsiteY4" fmla="*/ 3049874 h 3049873"/>
                  <a:gd name="connsiteX5" fmla="*/ 1896023 w 1896022"/>
                  <a:gd name="connsiteY5" fmla="*/ 2101862 h 3049873"/>
                  <a:gd name="connsiteX6" fmla="*/ 1896023 w 1896022"/>
                  <a:gd name="connsiteY6" fmla="*/ 948012 h 304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6022" h="3049873">
                    <a:moveTo>
                      <a:pt x="1896023" y="948012"/>
                    </a:moveTo>
                    <a:cubicBezTo>
                      <a:pt x="1896023" y="424395"/>
                      <a:pt x="1471628" y="0"/>
                      <a:pt x="948011" y="0"/>
                    </a:cubicBezTo>
                    <a:cubicBezTo>
                      <a:pt x="424394" y="0"/>
                      <a:pt x="0" y="424395"/>
                      <a:pt x="0" y="948012"/>
                    </a:cubicBezTo>
                    <a:lnTo>
                      <a:pt x="0" y="2101862"/>
                    </a:lnTo>
                    <a:cubicBezTo>
                      <a:pt x="0" y="2625479"/>
                      <a:pt x="424394" y="3049874"/>
                      <a:pt x="948011" y="3049874"/>
                    </a:cubicBezTo>
                    <a:cubicBezTo>
                      <a:pt x="1471628" y="3049874"/>
                      <a:pt x="1896023" y="2625479"/>
                      <a:pt x="1896023" y="2101862"/>
                    </a:cubicBezTo>
                    <a:lnTo>
                      <a:pt x="1896023" y="948012"/>
                    </a:lnTo>
                    <a:close/>
                  </a:path>
                </a:pathLst>
              </a:custGeom>
              <a:noFill/>
              <a:ln w="14785" cap="flat">
                <a:solidFill>
                  <a:srgbClr val="0046A0"/>
                </a:solidFill>
                <a:prstDash val="solid"/>
                <a:miter/>
              </a:ln>
            </p:spPr>
            <p:txBody>
              <a:bodyPr rtlCol="0" anchor="ctr"/>
              <a:lstStyle/>
              <a:p>
                <a:endParaRPr lang="en-US"/>
              </a:p>
            </p:txBody>
          </p:sp>
        </p:grpSp>
        <p:sp>
          <p:nvSpPr>
            <p:cNvPr id="126" name="TextBox 125">
              <a:extLst>
                <a:ext uri="{FF2B5EF4-FFF2-40B4-BE49-F238E27FC236}">
                  <a16:creationId xmlns:a16="http://schemas.microsoft.com/office/drawing/2014/main" id="{60D0A73A-8D8C-B1D2-1819-2D474C2CB7F3}"/>
                </a:ext>
              </a:extLst>
            </p:cNvPr>
            <p:cNvSpPr txBox="1"/>
            <p:nvPr/>
          </p:nvSpPr>
          <p:spPr>
            <a:xfrm>
              <a:off x="9865374" y="3384649"/>
              <a:ext cx="1152744"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تیترعنوان</a:t>
              </a:r>
              <a:endParaRPr lang="en-US" dirty="0">
                <a:solidFill>
                  <a:srgbClr val="0046A0"/>
                </a:solidFill>
                <a:cs typeface="B Titr" panose="00000700000000000000" pitchFamily="2" charset="-78"/>
              </a:endParaRPr>
            </a:p>
          </p:txBody>
        </p:sp>
      </p:grpSp>
      <p:sp>
        <p:nvSpPr>
          <p:cNvPr id="127" name="TextBox 126">
            <a:extLst>
              <a:ext uri="{FF2B5EF4-FFF2-40B4-BE49-F238E27FC236}">
                <a16:creationId xmlns:a16="http://schemas.microsoft.com/office/drawing/2014/main" id="{58BDEC8B-EAFB-69E3-D9F4-F12BBE57D8FF}"/>
              </a:ext>
            </a:extLst>
          </p:cNvPr>
          <p:cNvSpPr txBox="1"/>
          <p:nvPr/>
        </p:nvSpPr>
        <p:spPr>
          <a:xfrm>
            <a:off x="1171926" y="5896185"/>
            <a:ext cx="1784797" cy="832920"/>
          </a:xfrm>
          <a:prstGeom prst="rect">
            <a:avLst/>
          </a:prstGeom>
          <a:noFill/>
        </p:spPr>
        <p:txBody>
          <a:bodyPr wrap="square">
            <a:spAutoFit/>
          </a:bodyPr>
          <a:lstStyle/>
          <a:p>
            <a:pPr algn="ctr" rtl="1">
              <a:lnSpc>
                <a:spcPct val="150000"/>
              </a:lnSpc>
            </a:pPr>
            <a:r>
              <a:rPr lang="fa-IR" sz="11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D2B67"/>
              </a:solidFill>
            </a:endParaRPr>
          </a:p>
        </p:txBody>
      </p:sp>
      <p:sp>
        <p:nvSpPr>
          <p:cNvPr id="128" name="TextBox 127">
            <a:extLst>
              <a:ext uri="{FF2B5EF4-FFF2-40B4-BE49-F238E27FC236}">
                <a16:creationId xmlns:a16="http://schemas.microsoft.com/office/drawing/2014/main" id="{6DF121EF-96D1-CC93-0FAF-ECC29975D096}"/>
              </a:ext>
            </a:extLst>
          </p:cNvPr>
          <p:cNvSpPr txBox="1"/>
          <p:nvPr/>
        </p:nvSpPr>
        <p:spPr>
          <a:xfrm>
            <a:off x="3247802" y="1511465"/>
            <a:ext cx="1784797" cy="832920"/>
          </a:xfrm>
          <a:prstGeom prst="rect">
            <a:avLst/>
          </a:prstGeom>
          <a:noFill/>
        </p:spPr>
        <p:txBody>
          <a:bodyPr wrap="square">
            <a:spAutoFit/>
          </a:bodyPr>
          <a:lstStyle/>
          <a:p>
            <a:pPr algn="ctr" rtl="1">
              <a:lnSpc>
                <a:spcPct val="150000"/>
              </a:lnSpc>
            </a:pPr>
            <a:r>
              <a:rPr lang="fa-IR" sz="11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D2B67"/>
              </a:solidFill>
            </a:endParaRPr>
          </a:p>
        </p:txBody>
      </p:sp>
      <p:sp>
        <p:nvSpPr>
          <p:cNvPr id="129" name="TextBox 128">
            <a:extLst>
              <a:ext uri="{FF2B5EF4-FFF2-40B4-BE49-F238E27FC236}">
                <a16:creationId xmlns:a16="http://schemas.microsoft.com/office/drawing/2014/main" id="{BC568FA1-519D-E21D-5721-635F0A7FB21E}"/>
              </a:ext>
            </a:extLst>
          </p:cNvPr>
          <p:cNvSpPr txBox="1"/>
          <p:nvPr/>
        </p:nvSpPr>
        <p:spPr>
          <a:xfrm>
            <a:off x="5316221" y="5815341"/>
            <a:ext cx="1784797" cy="832920"/>
          </a:xfrm>
          <a:prstGeom prst="rect">
            <a:avLst/>
          </a:prstGeom>
          <a:noFill/>
        </p:spPr>
        <p:txBody>
          <a:bodyPr wrap="square">
            <a:spAutoFit/>
          </a:bodyPr>
          <a:lstStyle/>
          <a:p>
            <a:pPr algn="ctr" rtl="1">
              <a:lnSpc>
                <a:spcPct val="150000"/>
              </a:lnSpc>
            </a:pPr>
            <a:r>
              <a:rPr lang="fa-IR" sz="11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D2B67"/>
              </a:solidFill>
            </a:endParaRPr>
          </a:p>
        </p:txBody>
      </p:sp>
      <p:sp>
        <p:nvSpPr>
          <p:cNvPr id="130" name="TextBox 129">
            <a:extLst>
              <a:ext uri="{FF2B5EF4-FFF2-40B4-BE49-F238E27FC236}">
                <a16:creationId xmlns:a16="http://schemas.microsoft.com/office/drawing/2014/main" id="{060F8532-C27D-45DB-C839-AAA21CEE7F31}"/>
              </a:ext>
            </a:extLst>
          </p:cNvPr>
          <p:cNvSpPr txBox="1"/>
          <p:nvPr/>
        </p:nvSpPr>
        <p:spPr>
          <a:xfrm>
            <a:off x="9475900" y="5852375"/>
            <a:ext cx="1784797" cy="832920"/>
          </a:xfrm>
          <a:prstGeom prst="rect">
            <a:avLst/>
          </a:prstGeom>
          <a:noFill/>
        </p:spPr>
        <p:txBody>
          <a:bodyPr wrap="square">
            <a:spAutoFit/>
          </a:bodyPr>
          <a:lstStyle/>
          <a:p>
            <a:pPr algn="ctr" rtl="1">
              <a:lnSpc>
                <a:spcPct val="150000"/>
              </a:lnSpc>
            </a:pPr>
            <a:r>
              <a:rPr lang="fa-IR" sz="11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D2B67"/>
              </a:solidFill>
            </a:endParaRPr>
          </a:p>
        </p:txBody>
      </p:sp>
      <p:sp>
        <p:nvSpPr>
          <p:cNvPr id="131" name="TextBox 130">
            <a:extLst>
              <a:ext uri="{FF2B5EF4-FFF2-40B4-BE49-F238E27FC236}">
                <a16:creationId xmlns:a16="http://schemas.microsoft.com/office/drawing/2014/main" id="{C899697E-9346-860E-B01D-65004FFD6D2E}"/>
              </a:ext>
            </a:extLst>
          </p:cNvPr>
          <p:cNvSpPr txBox="1"/>
          <p:nvPr/>
        </p:nvSpPr>
        <p:spPr>
          <a:xfrm>
            <a:off x="7498880" y="1511465"/>
            <a:ext cx="1784797" cy="832920"/>
          </a:xfrm>
          <a:prstGeom prst="rect">
            <a:avLst/>
          </a:prstGeom>
          <a:noFill/>
        </p:spPr>
        <p:txBody>
          <a:bodyPr wrap="square">
            <a:spAutoFit/>
          </a:bodyPr>
          <a:lstStyle/>
          <a:p>
            <a:pPr algn="ctr" rtl="1">
              <a:lnSpc>
                <a:spcPct val="150000"/>
              </a:lnSpc>
            </a:pPr>
            <a:r>
              <a:rPr lang="fa-IR" sz="11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D2B67"/>
              </a:solidFill>
            </a:endParaRPr>
          </a:p>
        </p:txBody>
      </p:sp>
      <p:sp>
        <p:nvSpPr>
          <p:cNvPr id="132" name="TextBox 131">
            <a:extLst>
              <a:ext uri="{FF2B5EF4-FFF2-40B4-BE49-F238E27FC236}">
                <a16:creationId xmlns:a16="http://schemas.microsoft.com/office/drawing/2014/main" id="{E5650399-A0B3-CA99-0E77-EBC32DD7492A}"/>
              </a:ext>
            </a:extLst>
          </p:cNvPr>
          <p:cNvSpPr txBox="1"/>
          <p:nvPr/>
        </p:nvSpPr>
        <p:spPr>
          <a:xfrm>
            <a:off x="9482633" y="2284737"/>
            <a:ext cx="1784797" cy="832920"/>
          </a:xfrm>
          <a:prstGeom prst="rect">
            <a:avLst/>
          </a:prstGeom>
          <a:noFill/>
        </p:spPr>
        <p:txBody>
          <a:bodyPr wrap="square">
            <a:spAutoFit/>
          </a:bodyPr>
          <a:lstStyle/>
          <a:p>
            <a:pPr algn="ctr" rtl="1">
              <a:lnSpc>
                <a:spcPct val="150000"/>
              </a:lnSpc>
            </a:pPr>
            <a:r>
              <a:rPr lang="fa-IR" sz="11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D2B67"/>
              </a:solidFill>
            </a:endParaRPr>
          </a:p>
        </p:txBody>
      </p:sp>
      <p:sp>
        <p:nvSpPr>
          <p:cNvPr id="133" name="TextBox 132">
            <a:extLst>
              <a:ext uri="{FF2B5EF4-FFF2-40B4-BE49-F238E27FC236}">
                <a16:creationId xmlns:a16="http://schemas.microsoft.com/office/drawing/2014/main" id="{2B7862FC-F800-F312-36BB-F55ED8BF4F9D}"/>
              </a:ext>
            </a:extLst>
          </p:cNvPr>
          <p:cNvSpPr txBox="1"/>
          <p:nvPr/>
        </p:nvSpPr>
        <p:spPr>
          <a:xfrm>
            <a:off x="7422120" y="5013680"/>
            <a:ext cx="1784797" cy="832920"/>
          </a:xfrm>
          <a:prstGeom prst="rect">
            <a:avLst/>
          </a:prstGeom>
          <a:noFill/>
        </p:spPr>
        <p:txBody>
          <a:bodyPr wrap="square">
            <a:spAutoFit/>
          </a:bodyPr>
          <a:lstStyle/>
          <a:p>
            <a:pPr algn="ctr" rtl="1">
              <a:lnSpc>
                <a:spcPct val="150000"/>
              </a:lnSpc>
            </a:pPr>
            <a:r>
              <a:rPr lang="fa-IR" sz="11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D2B67"/>
              </a:solidFill>
            </a:endParaRPr>
          </a:p>
        </p:txBody>
      </p:sp>
      <p:sp>
        <p:nvSpPr>
          <p:cNvPr id="134" name="TextBox 133">
            <a:extLst>
              <a:ext uri="{FF2B5EF4-FFF2-40B4-BE49-F238E27FC236}">
                <a16:creationId xmlns:a16="http://schemas.microsoft.com/office/drawing/2014/main" id="{91CFF071-B863-6FAD-7FB3-0422AD7F728D}"/>
              </a:ext>
            </a:extLst>
          </p:cNvPr>
          <p:cNvSpPr txBox="1"/>
          <p:nvPr/>
        </p:nvSpPr>
        <p:spPr>
          <a:xfrm>
            <a:off x="5292937" y="2344385"/>
            <a:ext cx="1784797" cy="832920"/>
          </a:xfrm>
          <a:prstGeom prst="rect">
            <a:avLst/>
          </a:prstGeom>
          <a:noFill/>
        </p:spPr>
        <p:txBody>
          <a:bodyPr wrap="square">
            <a:spAutoFit/>
          </a:bodyPr>
          <a:lstStyle/>
          <a:p>
            <a:pPr algn="ctr" rtl="1">
              <a:lnSpc>
                <a:spcPct val="150000"/>
              </a:lnSpc>
            </a:pPr>
            <a:r>
              <a:rPr lang="fa-IR" sz="11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D2B67"/>
              </a:solidFill>
            </a:endParaRPr>
          </a:p>
        </p:txBody>
      </p:sp>
      <p:sp>
        <p:nvSpPr>
          <p:cNvPr id="135" name="TextBox 134">
            <a:extLst>
              <a:ext uri="{FF2B5EF4-FFF2-40B4-BE49-F238E27FC236}">
                <a16:creationId xmlns:a16="http://schemas.microsoft.com/office/drawing/2014/main" id="{542FB310-6AF8-C6FE-121A-A15FCC19197C}"/>
              </a:ext>
            </a:extLst>
          </p:cNvPr>
          <p:cNvSpPr txBox="1"/>
          <p:nvPr/>
        </p:nvSpPr>
        <p:spPr>
          <a:xfrm>
            <a:off x="3232424" y="5073328"/>
            <a:ext cx="1784797" cy="832920"/>
          </a:xfrm>
          <a:prstGeom prst="rect">
            <a:avLst/>
          </a:prstGeom>
          <a:noFill/>
        </p:spPr>
        <p:txBody>
          <a:bodyPr wrap="square">
            <a:spAutoFit/>
          </a:bodyPr>
          <a:lstStyle/>
          <a:p>
            <a:pPr algn="ctr" rtl="1">
              <a:lnSpc>
                <a:spcPct val="150000"/>
              </a:lnSpc>
            </a:pPr>
            <a:r>
              <a:rPr lang="fa-IR" sz="11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D2B67"/>
              </a:solidFill>
            </a:endParaRPr>
          </a:p>
        </p:txBody>
      </p:sp>
      <p:sp>
        <p:nvSpPr>
          <p:cNvPr id="136" name="TextBox 135">
            <a:extLst>
              <a:ext uri="{FF2B5EF4-FFF2-40B4-BE49-F238E27FC236}">
                <a16:creationId xmlns:a16="http://schemas.microsoft.com/office/drawing/2014/main" id="{BC61ADF2-E7F5-5597-C52C-20BE8A2149DC}"/>
              </a:ext>
            </a:extLst>
          </p:cNvPr>
          <p:cNvSpPr txBox="1"/>
          <p:nvPr/>
        </p:nvSpPr>
        <p:spPr>
          <a:xfrm>
            <a:off x="1161714" y="2300256"/>
            <a:ext cx="1784797" cy="832920"/>
          </a:xfrm>
          <a:prstGeom prst="rect">
            <a:avLst/>
          </a:prstGeom>
          <a:noFill/>
        </p:spPr>
        <p:txBody>
          <a:bodyPr wrap="square">
            <a:spAutoFit/>
          </a:bodyPr>
          <a:lstStyle/>
          <a:p>
            <a:pPr algn="ctr" rtl="1">
              <a:lnSpc>
                <a:spcPct val="150000"/>
              </a:lnSpc>
            </a:pPr>
            <a:r>
              <a:rPr lang="fa-IR" sz="11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D2B67"/>
              </a:solidFill>
            </a:endParaRPr>
          </a:p>
        </p:txBody>
      </p:sp>
      <p:grpSp>
        <p:nvGrpSpPr>
          <p:cNvPr id="2" name="Group 1">
            <a:extLst>
              <a:ext uri="{FF2B5EF4-FFF2-40B4-BE49-F238E27FC236}">
                <a16:creationId xmlns:a16="http://schemas.microsoft.com/office/drawing/2014/main" id="{AB9892C1-AF71-6C09-8ACD-459DFE7BB6EC}"/>
              </a:ext>
            </a:extLst>
          </p:cNvPr>
          <p:cNvGrpSpPr/>
          <p:nvPr/>
        </p:nvGrpSpPr>
        <p:grpSpPr>
          <a:xfrm>
            <a:off x="258828" y="140506"/>
            <a:ext cx="1996692" cy="276999"/>
            <a:chOff x="267537" y="106044"/>
            <a:chExt cx="1996692" cy="276999"/>
          </a:xfrm>
        </p:grpSpPr>
        <p:sp>
          <p:nvSpPr>
            <p:cNvPr id="3" name="TextBox 2">
              <a:extLst>
                <a:ext uri="{FF2B5EF4-FFF2-40B4-BE49-F238E27FC236}">
                  <a16:creationId xmlns:a16="http://schemas.microsoft.com/office/drawing/2014/main" id="{059EA665-0280-7DD1-64AE-C478B1CF9997}"/>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14" name="Picture 13">
              <a:extLst>
                <a:ext uri="{FF2B5EF4-FFF2-40B4-BE49-F238E27FC236}">
                  <a16:creationId xmlns:a16="http://schemas.microsoft.com/office/drawing/2014/main" id="{A7B20689-76DB-DA3D-5F7A-D22EB1BBCE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15" name="Graphic 104">
            <a:hlinkClick r:id="" action="ppaction://hlinkshowjump?jump=nextslide"/>
            <a:extLst>
              <a:ext uri="{FF2B5EF4-FFF2-40B4-BE49-F238E27FC236}">
                <a16:creationId xmlns:a16="http://schemas.microsoft.com/office/drawing/2014/main" id="{D5092F2F-2F4E-2F4D-C2A4-CBBAFDD96A9A}"/>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19" name="Graphic 104">
            <a:hlinkClick r:id="" action="ppaction://hlinkshowjump?jump=previousslide"/>
            <a:extLst>
              <a:ext uri="{FF2B5EF4-FFF2-40B4-BE49-F238E27FC236}">
                <a16:creationId xmlns:a16="http://schemas.microsoft.com/office/drawing/2014/main" id="{F95693E7-CA6C-DC43-5B16-6B4E9256FD5F}"/>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Tree>
    <p:extLst>
      <p:ext uri="{BB962C8B-B14F-4D97-AF65-F5344CB8AC3E}">
        <p14:creationId xmlns:p14="http://schemas.microsoft.com/office/powerpoint/2010/main" val="2050941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down)">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up)">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down)">
                                      <p:cBhvr>
                                        <p:cTn id="32" dur="5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ppt_w</p:attrName>
                                        </p:attrNameLst>
                                      </p:cBhvr>
                                      <p:tavLst>
                                        <p:tav tm="0">
                                          <p:val>
                                            <p:fltVal val="0"/>
                                          </p:val>
                                        </p:tav>
                                        <p:tav tm="100000">
                                          <p:val>
                                            <p:strVal val="#ppt_w"/>
                                          </p:val>
                                        </p:tav>
                                      </p:tavLst>
                                    </p:anim>
                                    <p:anim calcmode="lin" valueType="num">
                                      <p:cBhvr>
                                        <p:cTn id="38" dur="500" fill="hold"/>
                                        <p:tgtEl>
                                          <p:spTgt spid="25"/>
                                        </p:tgtEl>
                                        <p:attrNameLst>
                                          <p:attrName>ppt_h</p:attrName>
                                        </p:attrNameLst>
                                      </p:cBhvr>
                                      <p:tavLst>
                                        <p:tav tm="0">
                                          <p:val>
                                            <p:fltVal val="0"/>
                                          </p:val>
                                        </p:tav>
                                        <p:tav tm="100000">
                                          <p:val>
                                            <p:strVal val="#ppt_h"/>
                                          </p:val>
                                        </p:tav>
                                      </p:tavLst>
                                    </p:anim>
                                    <p:animEffect transition="in" filter="fade">
                                      <p:cBhvr>
                                        <p:cTn id="39" dur="500"/>
                                        <p:tgtEl>
                                          <p:spTgt spid="2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p:cTn id="42" dur="500" fill="hold"/>
                                        <p:tgtEl>
                                          <p:spTgt spid="45"/>
                                        </p:tgtEl>
                                        <p:attrNameLst>
                                          <p:attrName>ppt_w</p:attrName>
                                        </p:attrNameLst>
                                      </p:cBhvr>
                                      <p:tavLst>
                                        <p:tav tm="0">
                                          <p:val>
                                            <p:fltVal val="0"/>
                                          </p:val>
                                        </p:tav>
                                        <p:tav tm="100000">
                                          <p:val>
                                            <p:strVal val="#ppt_w"/>
                                          </p:val>
                                        </p:tav>
                                      </p:tavLst>
                                    </p:anim>
                                    <p:anim calcmode="lin" valueType="num">
                                      <p:cBhvr>
                                        <p:cTn id="43" dur="500" fill="hold"/>
                                        <p:tgtEl>
                                          <p:spTgt spid="45"/>
                                        </p:tgtEl>
                                        <p:attrNameLst>
                                          <p:attrName>ppt_h</p:attrName>
                                        </p:attrNameLst>
                                      </p:cBhvr>
                                      <p:tavLst>
                                        <p:tav tm="0">
                                          <p:val>
                                            <p:fltVal val="0"/>
                                          </p:val>
                                        </p:tav>
                                        <p:tav tm="100000">
                                          <p:val>
                                            <p:strVal val="#ppt_h"/>
                                          </p:val>
                                        </p:tav>
                                      </p:tavLst>
                                    </p:anim>
                                    <p:animEffect transition="in" filter="fade">
                                      <p:cBhvr>
                                        <p:cTn id="44" dur="500"/>
                                        <p:tgtEl>
                                          <p:spTgt spid="45"/>
                                        </p:tgtEl>
                                      </p:cBhvr>
                                    </p:animEffect>
                                  </p:childTnLst>
                                </p:cTn>
                              </p:par>
                              <p:par>
                                <p:cTn id="45" presetID="53" presetClass="entr" presetSubtype="16" fill="hold" nodeType="with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p:cTn id="47" dur="500" fill="hold"/>
                                        <p:tgtEl>
                                          <p:spTgt spid="65"/>
                                        </p:tgtEl>
                                        <p:attrNameLst>
                                          <p:attrName>ppt_w</p:attrName>
                                        </p:attrNameLst>
                                      </p:cBhvr>
                                      <p:tavLst>
                                        <p:tav tm="0">
                                          <p:val>
                                            <p:fltVal val="0"/>
                                          </p:val>
                                        </p:tav>
                                        <p:tav tm="100000">
                                          <p:val>
                                            <p:strVal val="#ppt_w"/>
                                          </p:val>
                                        </p:tav>
                                      </p:tavLst>
                                    </p:anim>
                                    <p:anim calcmode="lin" valueType="num">
                                      <p:cBhvr>
                                        <p:cTn id="48" dur="500" fill="hold"/>
                                        <p:tgtEl>
                                          <p:spTgt spid="65"/>
                                        </p:tgtEl>
                                        <p:attrNameLst>
                                          <p:attrName>ppt_h</p:attrName>
                                        </p:attrNameLst>
                                      </p:cBhvr>
                                      <p:tavLst>
                                        <p:tav tm="0">
                                          <p:val>
                                            <p:fltVal val="0"/>
                                          </p:val>
                                        </p:tav>
                                        <p:tav tm="100000">
                                          <p:val>
                                            <p:strVal val="#ppt_h"/>
                                          </p:val>
                                        </p:tav>
                                      </p:tavLst>
                                    </p:anim>
                                    <p:animEffect transition="in" filter="fade">
                                      <p:cBhvr>
                                        <p:cTn id="49" dur="500"/>
                                        <p:tgtEl>
                                          <p:spTgt spid="6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87"/>
                                        </p:tgtEl>
                                        <p:attrNameLst>
                                          <p:attrName>style.visibility</p:attrName>
                                        </p:attrNameLst>
                                      </p:cBhvr>
                                      <p:to>
                                        <p:strVal val="visible"/>
                                      </p:to>
                                    </p:set>
                                    <p:anim calcmode="lin" valueType="num">
                                      <p:cBhvr>
                                        <p:cTn id="52" dur="500" fill="hold"/>
                                        <p:tgtEl>
                                          <p:spTgt spid="87"/>
                                        </p:tgtEl>
                                        <p:attrNameLst>
                                          <p:attrName>ppt_w</p:attrName>
                                        </p:attrNameLst>
                                      </p:cBhvr>
                                      <p:tavLst>
                                        <p:tav tm="0">
                                          <p:val>
                                            <p:fltVal val="0"/>
                                          </p:val>
                                        </p:tav>
                                        <p:tav tm="100000">
                                          <p:val>
                                            <p:strVal val="#ppt_w"/>
                                          </p:val>
                                        </p:tav>
                                      </p:tavLst>
                                    </p:anim>
                                    <p:anim calcmode="lin" valueType="num">
                                      <p:cBhvr>
                                        <p:cTn id="53" dur="500" fill="hold"/>
                                        <p:tgtEl>
                                          <p:spTgt spid="87"/>
                                        </p:tgtEl>
                                        <p:attrNameLst>
                                          <p:attrName>ppt_h</p:attrName>
                                        </p:attrNameLst>
                                      </p:cBhvr>
                                      <p:tavLst>
                                        <p:tav tm="0">
                                          <p:val>
                                            <p:fltVal val="0"/>
                                          </p:val>
                                        </p:tav>
                                        <p:tav tm="100000">
                                          <p:val>
                                            <p:strVal val="#ppt_h"/>
                                          </p:val>
                                        </p:tav>
                                      </p:tavLst>
                                    </p:anim>
                                    <p:animEffect transition="in" filter="fade">
                                      <p:cBhvr>
                                        <p:cTn id="54" dur="500"/>
                                        <p:tgtEl>
                                          <p:spTgt spid="8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07"/>
                                        </p:tgtEl>
                                        <p:attrNameLst>
                                          <p:attrName>style.visibility</p:attrName>
                                        </p:attrNameLst>
                                      </p:cBhvr>
                                      <p:to>
                                        <p:strVal val="visible"/>
                                      </p:to>
                                    </p:set>
                                    <p:anim calcmode="lin" valueType="num">
                                      <p:cBhvr>
                                        <p:cTn id="57" dur="500" fill="hold"/>
                                        <p:tgtEl>
                                          <p:spTgt spid="107"/>
                                        </p:tgtEl>
                                        <p:attrNameLst>
                                          <p:attrName>ppt_w</p:attrName>
                                        </p:attrNameLst>
                                      </p:cBhvr>
                                      <p:tavLst>
                                        <p:tav tm="0">
                                          <p:val>
                                            <p:fltVal val="0"/>
                                          </p:val>
                                        </p:tav>
                                        <p:tav tm="100000">
                                          <p:val>
                                            <p:strVal val="#ppt_w"/>
                                          </p:val>
                                        </p:tav>
                                      </p:tavLst>
                                    </p:anim>
                                    <p:anim calcmode="lin" valueType="num">
                                      <p:cBhvr>
                                        <p:cTn id="58" dur="500" fill="hold"/>
                                        <p:tgtEl>
                                          <p:spTgt spid="107"/>
                                        </p:tgtEl>
                                        <p:attrNameLst>
                                          <p:attrName>ppt_h</p:attrName>
                                        </p:attrNameLst>
                                      </p:cBhvr>
                                      <p:tavLst>
                                        <p:tav tm="0">
                                          <p:val>
                                            <p:fltVal val="0"/>
                                          </p:val>
                                        </p:tav>
                                        <p:tav tm="100000">
                                          <p:val>
                                            <p:strVal val="#ppt_h"/>
                                          </p:val>
                                        </p:tav>
                                      </p:tavLst>
                                    </p:anim>
                                    <p:animEffect transition="in" filter="fade">
                                      <p:cBhvr>
                                        <p:cTn id="59" dur="500"/>
                                        <p:tgtEl>
                                          <p:spTgt spid="107"/>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136"/>
                                        </p:tgtEl>
                                        <p:attrNameLst>
                                          <p:attrName>style.visibility</p:attrName>
                                        </p:attrNameLst>
                                      </p:cBhvr>
                                      <p:to>
                                        <p:strVal val="visible"/>
                                      </p:to>
                                    </p:set>
                                    <p:anim calcmode="lin" valueType="num">
                                      <p:cBhvr>
                                        <p:cTn id="64" dur="500" fill="hold"/>
                                        <p:tgtEl>
                                          <p:spTgt spid="136"/>
                                        </p:tgtEl>
                                        <p:attrNameLst>
                                          <p:attrName>ppt_w</p:attrName>
                                        </p:attrNameLst>
                                      </p:cBhvr>
                                      <p:tavLst>
                                        <p:tav tm="0">
                                          <p:val>
                                            <p:fltVal val="0"/>
                                          </p:val>
                                        </p:tav>
                                        <p:tav tm="100000">
                                          <p:val>
                                            <p:strVal val="#ppt_w"/>
                                          </p:val>
                                        </p:tav>
                                      </p:tavLst>
                                    </p:anim>
                                    <p:anim calcmode="lin" valueType="num">
                                      <p:cBhvr>
                                        <p:cTn id="65" dur="500" fill="hold"/>
                                        <p:tgtEl>
                                          <p:spTgt spid="136"/>
                                        </p:tgtEl>
                                        <p:attrNameLst>
                                          <p:attrName>ppt_h</p:attrName>
                                        </p:attrNameLst>
                                      </p:cBhvr>
                                      <p:tavLst>
                                        <p:tav tm="0">
                                          <p:val>
                                            <p:fltVal val="0"/>
                                          </p:val>
                                        </p:tav>
                                        <p:tav tm="100000">
                                          <p:val>
                                            <p:strVal val="#ppt_h"/>
                                          </p:val>
                                        </p:tav>
                                      </p:tavLst>
                                    </p:anim>
                                    <p:animEffect transition="in" filter="fade">
                                      <p:cBhvr>
                                        <p:cTn id="66" dur="500"/>
                                        <p:tgtEl>
                                          <p:spTgt spid="136"/>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35"/>
                                        </p:tgtEl>
                                        <p:attrNameLst>
                                          <p:attrName>style.visibility</p:attrName>
                                        </p:attrNameLst>
                                      </p:cBhvr>
                                      <p:to>
                                        <p:strVal val="visible"/>
                                      </p:to>
                                    </p:set>
                                    <p:anim calcmode="lin" valueType="num">
                                      <p:cBhvr>
                                        <p:cTn id="69" dur="500" fill="hold"/>
                                        <p:tgtEl>
                                          <p:spTgt spid="135"/>
                                        </p:tgtEl>
                                        <p:attrNameLst>
                                          <p:attrName>ppt_w</p:attrName>
                                        </p:attrNameLst>
                                      </p:cBhvr>
                                      <p:tavLst>
                                        <p:tav tm="0">
                                          <p:val>
                                            <p:fltVal val="0"/>
                                          </p:val>
                                        </p:tav>
                                        <p:tav tm="100000">
                                          <p:val>
                                            <p:strVal val="#ppt_w"/>
                                          </p:val>
                                        </p:tav>
                                      </p:tavLst>
                                    </p:anim>
                                    <p:anim calcmode="lin" valueType="num">
                                      <p:cBhvr>
                                        <p:cTn id="70" dur="500" fill="hold"/>
                                        <p:tgtEl>
                                          <p:spTgt spid="135"/>
                                        </p:tgtEl>
                                        <p:attrNameLst>
                                          <p:attrName>ppt_h</p:attrName>
                                        </p:attrNameLst>
                                      </p:cBhvr>
                                      <p:tavLst>
                                        <p:tav tm="0">
                                          <p:val>
                                            <p:fltVal val="0"/>
                                          </p:val>
                                        </p:tav>
                                        <p:tav tm="100000">
                                          <p:val>
                                            <p:strVal val="#ppt_h"/>
                                          </p:val>
                                        </p:tav>
                                      </p:tavLst>
                                    </p:anim>
                                    <p:animEffect transition="in" filter="fade">
                                      <p:cBhvr>
                                        <p:cTn id="71" dur="500"/>
                                        <p:tgtEl>
                                          <p:spTgt spid="135"/>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127"/>
                                        </p:tgtEl>
                                        <p:attrNameLst>
                                          <p:attrName>style.visibility</p:attrName>
                                        </p:attrNameLst>
                                      </p:cBhvr>
                                      <p:to>
                                        <p:strVal val="visible"/>
                                      </p:to>
                                    </p:set>
                                    <p:anim calcmode="lin" valueType="num">
                                      <p:cBhvr>
                                        <p:cTn id="74" dur="500" fill="hold"/>
                                        <p:tgtEl>
                                          <p:spTgt spid="127"/>
                                        </p:tgtEl>
                                        <p:attrNameLst>
                                          <p:attrName>ppt_w</p:attrName>
                                        </p:attrNameLst>
                                      </p:cBhvr>
                                      <p:tavLst>
                                        <p:tav tm="0">
                                          <p:val>
                                            <p:fltVal val="0"/>
                                          </p:val>
                                        </p:tav>
                                        <p:tav tm="100000">
                                          <p:val>
                                            <p:strVal val="#ppt_w"/>
                                          </p:val>
                                        </p:tav>
                                      </p:tavLst>
                                    </p:anim>
                                    <p:anim calcmode="lin" valueType="num">
                                      <p:cBhvr>
                                        <p:cTn id="75" dur="500" fill="hold"/>
                                        <p:tgtEl>
                                          <p:spTgt spid="127"/>
                                        </p:tgtEl>
                                        <p:attrNameLst>
                                          <p:attrName>ppt_h</p:attrName>
                                        </p:attrNameLst>
                                      </p:cBhvr>
                                      <p:tavLst>
                                        <p:tav tm="0">
                                          <p:val>
                                            <p:fltVal val="0"/>
                                          </p:val>
                                        </p:tav>
                                        <p:tav tm="100000">
                                          <p:val>
                                            <p:strVal val="#ppt_h"/>
                                          </p:val>
                                        </p:tav>
                                      </p:tavLst>
                                    </p:anim>
                                    <p:animEffect transition="in" filter="fade">
                                      <p:cBhvr>
                                        <p:cTn id="76" dur="500"/>
                                        <p:tgtEl>
                                          <p:spTgt spid="127"/>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128"/>
                                        </p:tgtEl>
                                        <p:attrNameLst>
                                          <p:attrName>style.visibility</p:attrName>
                                        </p:attrNameLst>
                                      </p:cBhvr>
                                      <p:to>
                                        <p:strVal val="visible"/>
                                      </p:to>
                                    </p:set>
                                    <p:anim calcmode="lin" valueType="num">
                                      <p:cBhvr>
                                        <p:cTn id="79" dur="500" fill="hold"/>
                                        <p:tgtEl>
                                          <p:spTgt spid="128"/>
                                        </p:tgtEl>
                                        <p:attrNameLst>
                                          <p:attrName>ppt_w</p:attrName>
                                        </p:attrNameLst>
                                      </p:cBhvr>
                                      <p:tavLst>
                                        <p:tav tm="0">
                                          <p:val>
                                            <p:fltVal val="0"/>
                                          </p:val>
                                        </p:tav>
                                        <p:tav tm="100000">
                                          <p:val>
                                            <p:strVal val="#ppt_w"/>
                                          </p:val>
                                        </p:tav>
                                      </p:tavLst>
                                    </p:anim>
                                    <p:anim calcmode="lin" valueType="num">
                                      <p:cBhvr>
                                        <p:cTn id="80" dur="500" fill="hold"/>
                                        <p:tgtEl>
                                          <p:spTgt spid="128"/>
                                        </p:tgtEl>
                                        <p:attrNameLst>
                                          <p:attrName>ppt_h</p:attrName>
                                        </p:attrNameLst>
                                      </p:cBhvr>
                                      <p:tavLst>
                                        <p:tav tm="0">
                                          <p:val>
                                            <p:fltVal val="0"/>
                                          </p:val>
                                        </p:tav>
                                        <p:tav tm="100000">
                                          <p:val>
                                            <p:strVal val="#ppt_h"/>
                                          </p:val>
                                        </p:tav>
                                      </p:tavLst>
                                    </p:anim>
                                    <p:animEffect transition="in" filter="fade">
                                      <p:cBhvr>
                                        <p:cTn id="81" dur="500"/>
                                        <p:tgtEl>
                                          <p:spTgt spid="128"/>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134"/>
                                        </p:tgtEl>
                                        <p:attrNameLst>
                                          <p:attrName>style.visibility</p:attrName>
                                        </p:attrNameLst>
                                      </p:cBhvr>
                                      <p:to>
                                        <p:strVal val="visible"/>
                                      </p:to>
                                    </p:set>
                                    <p:anim calcmode="lin" valueType="num">
                                      <p:cBhvr>
                                        <p:cTn id="84" dur="500" fill="hold"/>
                                        <p:tgtEl>
                                          <p:spTgt spid="134"/>
                                        </p:tgtEl>
                                        <p:attrNameLst>
                                          <p:attrName>ppt_w</p:attrName>
                                        </p:attrNameLst>
                                      </p:cBhvr>
                                      <p:tavLst>
                                        <p:tav tm="0">
                                          <p:val>
                                            <p:fltVal val="0"/>
                                          </p:val>
                                        </p:tav>
                                        <p:tav tm="100000">
                                          <p:val>
                                            <p:strVal val="#ppt_w"/>
                                          </p:val>
                                        </p:tav>
                                      </p:tavLst>
                                    </p:anim>
                                    <p:anim calcmode="lin" valueType="num">
                                      <p:cBhvr>
                                        <p:cTn id="85" dur="500" fill="hold"/>
                                        <p:tgtEl>
                                          <p:spTgt spid="134"/>
                                        </p:tgtEl>
                                        <p:attrNameLst>
                                          <p:attrName>ppt_h</p:attrName>
                                        </p:attrNameLst>
                                      </p:cBhvr>
                                      <p:tavLst>
                                        <p:tav tm="0">
                                          <p:val>
                                            <p:fltVal val="0"/>
                                          </p:val>
                                        </p:tav>
                                        <p:tav tm="100000">
                                          <p:val>
                                            <p:strVal val="#ppt_h"/>
                                          </p:val>
                                        </p:tav>
                                      </p:tavLst>
                                    </p:anim>
                                    <p:animEffect transition="in" filter="fade">
                                      <p:cBhvr>
                                        <p:cTn id="86" dur="500"/>
                                        <p:tgtEl>
                                          <p:spTgt spid="134"/>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129"/>
                                        </p:tgtEl>
                                        <p:attrNameLst>
                                          <p:attrName>style.visibility</p:attrName>
                                        </p:attrNameLst>
                                      </p:cBhvr>
                                      <p:to>
                                        <p:strVal val="visible"/>
                                      </p:to>
                                    </p:set>
                                    <p:anim calcmode="lin" valueType="num">
                                      <p:cBhvr>
                                        <p:cTn id="89" dur="500" fill="hold"/>
                                        <p:tgtEl>
                                          <p:spTgt spid="129"/>
                                        </p:tgtEl>
                                        <p:attrNameLst>
                                          <p:attrName>ppt_w</p:attrName>
                                        </p:attrNameLst>
                                      </p:cBhvr>
                                      <p:tavLst>
                                        <p:tav tm="0">
                                          <p:val>
                                            <p:fltVal val="0"/>
                                          </p:val>
                                        </p:tav>
                                        <p:tav tm="100000">
                                          <p:val>
                                            <p:strVal val="#ppt_w"/>
                                          </p:val>
                                        </p:tav>
                                      </p:tavLst>
                                    </p:anim>
                                    <p:anim calcmode="lin" valueType="num">
                                      <p:cBhvr>
                                        <p:cTn id="90" dur="500" fill="hold"/>
                                        <p:tgtEl>
                                          <p:spTgt spid="129"/>
                                        </p:tgtEl>
                                        <p:attrNameLst>
                                          <p:attrName>ppt_h</p:attrName>
                                        </p:attrNameLst>
                                      </p:cBhvr>
                                      <p:tavLst>
                                        <p:tav tm="0">
                                          <p:val>
                                            <p:fltVal val="0"/>
                                          </p:val>
                                        </p:tav>
                                        <p:tav tm="100000">
                                          <p:val>
                                            <p:strVal val="#ppt_h"/>
                                          </p:val>
                                        </p:tav>
                                      </p:tavLst>
                                    </p:anim>
                                    <p:animEffect transition="in" filter="fade">
                                      <p:cBhvr>
                                        <p:cTn id="91" dur="500"/>
                                        <p:tgtEl>
                                          <p:spTgt spid="129"/>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133"/>
                                        </p:tgtEl>
                                        <p:attrNameLst>
                                          <p:attrName>style.visibility</p:attrName>
                                        </p:attrNameLst>
                                      </p:cBhvr>
                                      <p:to>
                                        <p:strVal val="visible"/>
                                      </p:to>
                                    </p:set>
                                    <p:anim calcmode="lin" valueType="num">
                                      <p:cBhvr>
                                        <p:cTn id="94" dur="500" fill="hold"/>
                                        <p:tgtEl>
                                          <p:spTgt spid="133"/>
                                        </p:tgtEl>
                                        <p:attrNameLst>
                                          <p:attrName>ppt_w</p:attrName>
                                        </p:attrNameLst>
                                      </p:cBhvr>
                                      <p:tavLst>
                                        <p:tav tm="0">
                                          <p:val>
                                            <p:fltVal val="0"/>
                                          </p:val>
                                        </p:tav>
                                        <p:tav tm="100000">
                                          <p:val>
                                            <p:strVal val="#ppt_w"/>
                                          </p:val>
                                        </p:tav>
                                      </p:tavLst>
                                    </p:anim>
                                    <p:anim calcmode="lin" valueType="num">
                                      <p:cBhvr>
                                        <p:cTn id="95" dur="500" fill="hold"/>
                                        <p:tgtEl>
                                          <p:spTgt spid="133"/>
                                        </p:tgtEl>
                                        <p:attrNameLst>
                                          <p:attrName>ppt_h</p:attrName>
                                        </p:attrNameLst>
                                      </p:cBhvr>
                                      <p:tavLst>
                                        <p:tav tm="0">
                                          <p:val>
                                            <p:fltVal val="0"/>
                                          </p:val>
                                        </p:tav>
                                        <p:tav tm="100000">
                                          <p:val>
                                            <p:strVal val="#ppt_h"/>
                                          </p:val>
                                        </p:tav>
                                      </p:tavLst>
                                    </p:anim>
                                    <p:animEffect transition="in" filter="fade">
                                      <p:cBhvr>
                                        <p:cTn id="96" dur="500"/>
                                        <p:tgtEl>
                                          <p:spTgt spid="133"/>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131"/>
                                        </p:tgtEl>
                                        <p:attrNameLst>
                                          <p:attrName>style.visibility</p:attrName>
                                        </p:attrNameLst>
                                      </p:cBhvr>
                                      <p:to>
                                        <p:strVal val="visible"/>
                                      </p:to>
                                    </p:set>
                                    <p:anim calcmode="lin" valueType="num">
                                      <p:cBhvr>
                                        <p:cTn id="99" dur="500" fill="hold"/>
                                        <p:tgtEl>
                                          <p:spTgt spid="131"/>
                                        </p:tgtEl>
                                        <p:attrNameLst>
                                          <p:attrName>ppt_w</p:attrName>
                                        </p:attrNameLst>
                                      </p:cBhvr>
                                      <p:tavLst>
                                        <p:tav tm="0">
                                          <p:val>
                                            <p:fltVal val="0"/>
                                          </p:val>
                                        </p:tav>
                                        <p:tav tm="100000">
                                          <p:val>
                                            <p:strVal val="#ppt_w"/>
                                          </p:val>
                                        </p:tav>
                                      </p:tavLst>
                                    </p:anim>
                                    <p:anim calcmode="lin" valueType="num">
                                      <p:cBhvr>
                                        <p:cTn id="100" dur="500" fill="hold"/>
                                        <p:tgtEl>
                                          <p:spTgt spid="131"/>
                                        </p:tgtEl>
                                        <p:attrNameLst>
                                          <p:attrName>ppt_h</p:attrName>
                                        </p:attrNameLst>
                                      </p:cBhvr>
                                      <p:tavLst>
                                        <p:tav tm="0">
                                          <p:val>
                                            <p:fltVal val="0"/>
                                          </p:val>
                                        </p:tav>
                                        <p:tav tm="100000">
                                          <p:val>
                                            <p:strVal val="#ppt_h"/>
                                          </p:val>
                                        </p:tav>
                                      </p:tavLst>
                                    </p:anim>
                                    <p:animEffect transition="in" filter="fade">
                                      <p:cBhvr>
                                        <p:cTn id="101" dur="500"/>
                                        <p:tgtEl>
                                          <p:spTgt spid="131"/>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132"/>
                                        </p:tgtEl>
                                        <p:attrNameLst>
                                          <p:attrName>style.visibility</p:attrName>
                                        </p:attrNameLst>
                                      </p:cBhvr>
                                      <p:to>
                                        <p:strVal val="visible"/>
                                      </p:to>
                                    </p:set>
                                    <p:anim calcmode="lin" valueType="num">
                                      <p:cBhvr>
                                        <p:cTn id="104" dur="500" fill="hold"/>
                                        <p:tgtEl>
                                          <p:spTgt spid="132"/>
                                        </p:tgtEl>
                                        <p:attrNameLst>
                                          <p:attrName>ppt_w</p:attrName>
                                        </p:attrNameLst>
                                      </p:cBhvr>
                                      <p:tavLst>
                                        <p:tav tm="0">
                                          <p:val>
                                            <p:fltVal val="0"/>
                                          </p:val>
                                        </p:tav>
                                        <p:tav tm="100000">
                                          <p:val>
                                            <p:strVal val="#ppt_w"/>
                                          </p:val>
                                        </p:tav>
                                      </p:tavLst>
                                    </p:anim>
                                    <p:anim calcmode="lin" valueType="num">
                                      <p:cBhvr>
                                        <p:cTn id="105" dur="500" fill="hold"/>
                                        <p:tgtEl>
                                          <p:spTgt spid="132"/>
                                        </p:tgtEl>
                                        <p:attrNameLst>
                                          <p:attrName>ppt_h</p:attrName>
                                        </p:attrNameLst>
                                      </p:cBhvr>
                                      <p:tavLst>
                                        <p:tav tm="0">
                                          <p:val>
                                            <p:fltVal val="0"/>
                                          </p:val>
                                        </p:tav>
                                        <p:tav tm="100000">
                                          <p:val>
                                            <p:strVal val="#ppt_h"/>
                                          </p:val>
                                        </p:tav>
                                      </p:tavLst>
                                    </p:anim>
                                    <p:animEffect transition="in" filter="fade">
                                      <p:cBhvr>
                                        <p:cTn id="106" dur="500"/>
                                        <p:tgtEl>
                                          <p:spTgt spid="132"/>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130"/>
                                        </p:tgtEl>
                                        <p:attrNameLst>
                                          <p:attrName>style.visibility</p:attrName>
                                        </p:attrNameLst>
                                      </p:cBhvr>
                                      <p:to>
                                        <p:strVal val="visible"/>
                                      </p:to>
                                    </p:set>
                                    <p:anim calcmode="lin" valueType="num">
                                      <p:cBhvr>
                                        <p:cTn id="109" dur="500" fill="hold"/>
                                        <p:tgtEl>
                                          <p:spTgt spid="130"/>
                                        </p:tgtEl>
                                        <p:attrNameLst>
                                          <p:attrName>ppt_w</p:attrName>
                                        </p:attrNameLst>
                                      </p:cBhvr>
                                      <p:tavLst>
                                        <p:tav tm="0">
                                          <p:val>
                                            <p:fltVal val="0"/>
                                          </p:val>
                                        </p:tav>
                                        <p:tav tm="100000">
                                          <p:val>
                                            <p:strVal val="#ppt_w"/>
                                          </p:val>
                                        </p:tav>
                                      </p:tavLst>
                                    </p:anim>
                                    <p:anim calcmode="lin" valueType="num">
                                      <p:cBhvr>
                                        <p:cTn id="110" dur="500" fill="hold"/>
                                        <p:tgtEl>
                                          <p:spTgt spid="130"/>
                                        </p:tgtEl>
                                        <p:attrNameLst>
                                          <p:attrName>ppt_h</p:attrName>
                                        </p:attrNameLst>
                                      </p:cBhvr>
                                      <p:tavLst>
                                        <p:tav tm="0">
                                          <p:val>
                                            <p:fltVal val="0"/>
                                          </p:val>
                                        </p:tav>
                                        <p:tav tm="100000">
                                          <p:val>
                                            <p:strVal val="#ppt_h"/>
                                          </p:val>
                                        </p:tav>
                                      </p:tavLst>
                                    </p:anim>
                                    <p:animEffect transition="in" filter="fade">
                                      <p:cBhvr>
                                        <p:cTn id="111"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5" grpId="0" animBg="1"/>
      <p:bldP spid="45" grpId="0" animBg="1"/>
      <p:bldP spid="87" grpId="0" animBg="1"/>
      <p:bldP spid="107" grpId="0" animBg="1"/>
      <p:bldP spid="127" grpId="0"/>
      <p:bldP spid="128" grpId="0"/>
      <p:bldP spid="129" grpId="0"/>
      <p:bldP spid="130" grpId="0"/>
      <p:bldP spid="131" grpId="0"/>
      <p:bldP spid="132" grpId="0"/>
      <p:bldP spid="133" grpId="0"/>
      <p:bldP spid="134" grpId="0"/>
      <p:bldP spid="135" grpId="0"/>
      <p:bldP spid="1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36C3BA0-CCA2-F586-F411-566CF706FDC3}"/>
              </a:ext>
            </a:extLst>
          </p:cNvPr>
          <p:cNvSpPr txBox="1"/>
          <p:nvPr/>
        </p:nvSpPr>
        <p:spPr>
          <a:xfrm rot="16200000">
            <a:off x="8624963" y="2828836"/>
            <a:ext cx="4279113" cy="1200329"/>
          </a:xfrm>
          <a:prstGeom prst="rect">
            <a:avLst/>
          </a:prstGeom>
          <a:noFill/>
        </p:spPr>
        <p:txBody>
          <a:bodyPr wrap="square" rtlCol="0">
            <a:spAutoFit/>
          </a:bodyPr>
          <a:lstStyle/>
          <a:p>
            <a:pPr algn="ctr"/>
            <a:r>
              <a:rPr lang="fa-IR" sz="7200" dirty="0">
                <a:solidFill>
                  <a:srgbClr val="0046A0"/>
                </a:solidFill>
                <a:cs typeface="B Titr" panose="00000700000000000000" pitchFamily="2" charset="-78"/>
              </a:rPr>
              <a:t>روش تحقیق</a:t>
            </a:r>
            <a:endParaRPr lang="en-US" sz="7200"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8C8B792A-0AFC-8034-7862-84692BE2D7B6}"/>
              </a:ext>
            </a:extLst>
          </p:cNvPr>
          <p:cNvSpPr txBox="1"/>
          <p:nvPr/>
        </p:nvSpPr>
        <p:spPr>
          <a:xfrm>
            <a:off x="354565" y="608997"/>
            <a:ext cx="8602824" cy="5640006"/>
          </a:xfrm>
          <a:prstGeom prst="rect">
            <a:avLst/>
          </a:prstGeom>
          <a:noFill/>
        </p:spPr>
        <p:txBody>
          <a:bodyPr wrap="square">
            <a:spAutoFit/>
          </a:bodyPr>
          <a:lstStyle/>
          <a:p>
            <a:pPr algn="justLow" rtl="1">
              <a:lnSpc>
                <a:spcPct val="200000"/>
              </a:lnSpc>
            </a:pPr>
            <a:r>
              <a:rPr lang="fa-IR" sz="14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a:t>
            </a:r>
            <a:r>
              <a:rPr lang="fa-IR" sz="1400" b="1" dirty="0">
                <a:solidFill>
                  <a:schemeClr val="bg1"/>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chemeClr val="bg1"/>
              </a:solidFill>
            </a:endParaRPr>
          </a:p>
        </p:txBody>
      </p:sp>
    </p:spTree>
    <p:extLst>
      <p:ext uri="{BB962C8B-B14F-4D97-AF65-F5344CB8AC3E}">
        <p14:creationId xmlns:p14="http://schemas.microsoft.com/office/powerpoint/2010/main" val="2194678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کلیات مقاله</a:t>
            </a:r>
            <a:endParaRPr lang="en-US" sz="1400" dirty="0">
              <a:solidFill>
                <a:srgbClr val="0046A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پیشینه مقاله</a:t>
            </a:r>
            <a:endParaRPr lang="en-US" sz="1400" dirty="0">
              <a:solidFill>
                <a:srgbClr val="0046A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روش تحقیق</a:t>
            </a:r>
            <a:endParaRPr lang="en-US" sz="1400" dirty="0">
              <a:solidFill>
                <a:srgbClr val="FFC00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تحلیل و تجزیه مقاله</a:t>
            </a:r>
            <a:endParaRPr lang="en-US" sz="1400" dirty="0">
              <a:solidFill>
                <a:srgbClr val="0046A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sp>
        <p:nvSpPr>
          <p:cNvPr id="2" name="TextBox 1">
            <a:extLst>
              <a:ext uri="{FF2B5EF4-FFF2-40B4-BE49-F238E27FC236}">
                <a16:creationId xmlns:a16="http://schemas.microsoft.com/office/drawing/2014/main" id="{82EED220-0335-589B-DBDC-70F32D9BB4CC}"/>
              </a:ext>
            </a:extLst>
          </p:cNvPr>
          <p:cNvSpPr txBox="1"/>
          <p:nvPr/>
        </p:nvSpPr>
        <p:spPr>
          <a:xfrm>
            <a:off x="9412765" y="1641735"/>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3" name="TextBox 2">
            <a:extLst>
              <a:ext uri="{FF2B5EF4-FFF2-40B4-BE49-F238E27FC236}">
                <a16:creationId xmlns:a16="http://schemas.microsoft.com/office/drawing/2014/main" id="{352F049F-AA60-C9AE-9F45-28E27CE94F7E}"/>
              </a:ext>
            </a:extLst>
          </p:cNvPr>
          <p:cNvSpPr txBox="1"/>
          <p:nvPr/>
        </p:nvSpPr>
        <p:spPr>
          <a:xfrm>
            <a:off x="10155906" y="1252207"/>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14" name="TextBox 13">
            <a:extLst>
              <a:ext uri="{FF2B5EF4-FFF2-40B4-BE49-F238E27FC236}">
                <a16:creationId xmlns:a16="http://schemas.microsoft.com/office/drawing/2014/main" id="{AAE0013C-8319-CF08-1C4E-C9FBA7409BD5}"/>
              </a:ext>
            </a:extLst>
          </p:cNvPr>
          <p:cNvSpPr txBox="1"/>
          <p:nvPr/>
        </p:nvSpPr>
        <p:spPr>
          <a:xfrm>
            <a:off x="298580" y="2028245"/>
            <a:ext cx="11582829" cy="1538883"/>
          </a:xfrm>
          <a:prstGeom prst="rect">
            <a:avLst/>
          </a:prstGeom>
          <a:noFill/>
        </p:spPr>
        <p:txBody>
          <a:bodyPr wrap="square">
            <a:spAutoFit/>
          </a:bodyPr>
          <a:lstStyle/>
          <a:p>
            <a:pPr algn="justLow" rtl="1">
              <a:lnSpc>
                <a:spcPct val="150000"/>
              </a:lnSpc>
            </a:pPr>
            <a:r>
              <a:rPr lang="fa-IR" sz="16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endParaRPr lang="en-US" sz="1600" dirty="0">
              <a:solidFill>
                <a:srgbClr val="0046A0"/>
              </a:solidFill>
            </a:endParaRPr>
          </a:p>
        </p:txBody>
      </p:sp>
      <p:sp>
        <p:nvSpPr>
          <p:cNvPr id="15" name="TextBox 14">
            <a:extLst>
              <a:ext uri="{FF2B5EF4-FFF2-40B4-BE49-F238E27FC236}">
                <a16:creationId xmlns:a16="http://schemas.microsoft.com/office/drawing/2014/main" id="{A8E574DE-E2DC-57D1-A529-D99E37546A30}"/>
              </a:ext>
            </a:extLst>
          </p:cNvPr>
          <p:cNvSpPr txBox="1"/>
          <p:nvPr/>
        </p:nvSpPr>
        <p:spPr>
          <a:xfrm>
            <a:off x="9412765" y="4494472"/>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16" name="TextBox 15">
            <a:extLst>
              <a:ext uri="{FF2B5EF4-FFF2-40B4-BE49-F238E27FC236}">
                <a16:creationId xmlns:a16="http://schemas.microsoft.com/office/drawing/2014/main" id="{62EE349A-E0AC-10DD-1ABB-385E5310E19F}"/>
              </a:ext>
            </a:extLst>
          </p:cNvPr>
          <p:cNvSpPr txBox="1"/>
          <p:nvPr/>
        </p:nvSpPr>
        <p:spPr>
          <a:xfrm>
            <a:off x="10155906" y="4104944"/>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17" name="TextBox 16">
            <a:extLst>
              <a:ext uri="{FF2B5EF4-FFF2-40B4-BE49-F238E27FC236}">
                <a16:creationId xmlns:a16="http://schemas.microsoft.com/office/drawing/2014/main" id="{CE48C06B-8029-524D-1BE5-0EBED82379C7}"/>
              </a:ext>
            </a:extLst>
          </p:cNvPr>
          <p:cNvSpPr txBox="1"/>
          <p:nvPr/>
        </p:nvSpPr>
        <p:spPr>
          <a:xfrm>
            <a:off x="298580" y="4880982"/>
            <a:ext cx="11582829" cy="1538883"/>
          </a:xfrm>
          <a:prstGeom prst="rect">
            <a:avLst/>
          </a:prstGeom>
          <a:noFill/>
        </p:spPr>
        <p:txBody>
          <a:bodyPr wrap="square">
            <a:spAutoFit/>
          </a:bodyPr>
          <a:lstStyle/>
          <a:p>
            <a:pPr algn="justLow" rtl="1">
              <a:lnSpc>
                <a:spcPct val="150000"/>
              </a:lnSpc>
            </a:pPr>
            <a:r>
              <a:rPr lang="fa-IR" sz="16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endParaRPr lang="en-US" sz="1600" dirty="0">
              <a:solidFill>
                <a:srgbClr val="0046A0"/>
              </a:solidFill>
            </a:endParaRPr>
          </a:p>
        </p:txBody>
      </p:sp>
      <p:cxnSp>
        <p:nvCxnSpPr>
          <p:cNvPr id="18" name="Straight Connector 17">
            <a:extLst>
              <a:ext uri="{FF2B5EF4-FFF2-40B4-BE49-F238E27FC236}">
                <a16:creationId xmlns:a16="http://schemas.microsoft.com/office/drawing/2014/main" id="{C4B5F711-9C94-9AD6-DDF4-C40EBBB32868}"/>
              </a:ext>
            </a:extLst>
          </p:cNvPr>
          <p:cNvCxnSpPr>
            <a:cxnSpLocks/>
          </p:cNvCxnSpPr>
          <p:nvPr/>
        </p:nvCxnSpPr>
        <p:spPr>
          <a:xfrm>
            <a:off x="1635146" y="3862875"/>
            <a:ext cx="8909696" cy="0"/>
          </a:xfrm>
          <a:prstGeom prst="line">
            <a:avLst/>
          </a:prstGeom>
          <a:ln w="19050">
            <a:solidFill>
              <a:srgbClr val="0046A0"/>
            </a:solidFill>
            <a:prstDash val="sysDot"/>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AC7EC5ED-3A66-004D-601E-8266B3FC4BD8}"/>
              </a:ext>
            </a:extLst>
          </p:cNvPr>
          <p:cNvGrpSpPr/>
          <p:nvPr/>
        </p:nvGrpSpPr>
        <p:grpSpPr>
          <a:xfrm>
            <a:off x="258828" y="140506"/>
            <a:ext cx="1996692" cy="276999"/>
            <a:chOff x="267537" y="106044"/>
            <a:chExt cx="1996692" cy="276999"/>
          </a:xfrm>
        </p:grpSpPr>
        <p:sp>
          <p:nvSpPr>
            <p:cNvPr id="20" name="TextBox 19">
              <a:extLst>
                <a:ext uri="{FF2B5EF4-FFF2-40B4-BE49-F238E27FC236}">
                  <a16:creationId xmlns:a16="http://schemas.microsoft.com/office/drawing/2014/main" id="{07A5E475-61CE-B67F-3B17-1C14C59C11BA}"/>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21" name="Picture 20">
              <a:extLst>
                <a:ext uri="{FF2B5EF4-FFF2-40B4-BE49-F238E27FC236}">
                  <a16:creationId xmlns:a16="http://schemas.microsoft.com/office/drawing/2014/main" id="{7806A202-0025-B6FB-56ED-C0189470B2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22" name="Graphic 104">
            <a:hlinkClick r:id="" action="ppaction://hlinkshowjump?jump=nextslide"/>
            <a:extLst>
              <a:ext uri="{FF2B5EF4-FFF2-40B4-BE49-F238E27FC236}">
                <a16:creationId xmlns:a16="http://schemas.microsoft.com/office/drawing/2014/main" id="{1B17A36D-E59C-F6B2-7A6E-F4EEA3809E84}"/>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23" name="Graphic 104">
            <a:hlinkClick r:id="" action="ppaction://hlinkshowjump?jump=previousslide"/>
            <a:extLst>
              <a:ext uri="{FF2B5EF4-FFF2-40B4-BE49-F238E27FC236}">
                <a16:creationId xmlns:a16="http://schemas.microsoft.com/office/drawing/2014/main" id="{8D196B77-28E0-319D-BC00-4C6A0E698A79}"/>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Tree>
    <p:extLst>
      <p:ext uri="{BB962C8B-B14F-4D97-AF65-F5344CB8AC3E}">
        <p14:creationId xmlns:p14="http://schemas.microsoft.com/office/powerpoint/2010/main" val="2642891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right)">
                                      <p:cBhvr>
                                        <p:cTn id="10" dur="500"/>
                                        <p:tgtEl>
                                          <p:spTgt spid="2"/>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right)">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randombar(horizontal)">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right)">
                                      <p:cBhvr>
                                        <p:cTn id="23" dur="500"/>
                                        <p:tgtEl>
                                          <p:spTgt spid="16"/>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right)">
                                      <p:cBhvr>
                                        <p:cTn id="26" dur="500"/>
                                        <p:tgtEl>
                                          <p:spTgt spid="15"/>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right)">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4" grpId="0"/>
      <p:bldP spid="15" grpId="0"/>
      <p:bldP spid="16"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کلیات مقاله</a:t>
            </a:r>
            <a:endParaRPr lang="en-US" sz="1400" dirty="0">
              <a:solidFill>
                <a:srgbClr val="0046A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پیشینه مقاله</a:t>
            </a:r>
            <a:endParaRPr lang="en-US" sz="1400" dirty="0">
              <a:solidFill>
                <a:srgbClr val="0046A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روش تحقیق</a:t>
            </a:r>
            <a:endParaRPr lang="en-US" sz="1400" dirty="0">
              <a:solidFill>
                <a:srgbClr val="FFC00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تحلیل و تجزیه مقاله</a:t>
            </a:r>
            <a:endParaRPr lang="en-US" sz="1400" dirty="0">
              <a:solidFill>
                <a:srgbClr val="0046A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grpSp>
        <p:nvGrpSpPr>
          <p:cNvPr id="2" name="Google Shape;1086;p31">
            <a:extLst>
              <a:ext uri="{FF2B5EF4-FFF2-40B4-BE49-F238E27FC236}">
                <a16:creationId xmlns:a16="http://schemas.microsoft.com/office/drawing/2014/main" id="{06CE0B00-DB54-9EE8-FB13-2558120538C0}"/>
              </a:ext>
            </a:extLst>
          </p:cNvPr>
          <p:cNvGrpSpPr/>
          <p:nvPr/>
        </p:nvGrpSpPr>
        <p:grpSpPr>
          <a:xfrm>
            <a:off x="3929917" y="1988712"/>
            <a:ext cx="4015681" cy="4015242"/>
            <a:chOff x="3206363" y="1388950"/>
            <a:chExt cx="2741125" cy="2740825"/>
          </a:xfrm>
        </p:grpSpPr>
        <p:sp>
          <p:nvSpPr>
            <p:cNvPr id="3" name="Google Shape;1087;p31">
              <a:extLst>
                <a:ext uri="{FF2B5EF4-FFF2-40B4-BE49-F238E27FC236}">
                  <a16:creationId xmlns:a16="http://schemas.microsoft.com/office/drawing/2014/main" id="{AC12D09B-EDBC-340E-0DB3-B5237D046F9E}"/>
                </a:ext>
              </a:extLst>
            </p:cNvPr>
            <p:cNvSpPr/>
            <p:nvPr/>
          </p:nvSpPr>
          <p:spPr>
            <a:xfrm>
              <a:off x="3280163" y="1462475"/>
              <a:ext cx="2593500" cy="2593475"/>
            </a:xfrm>
            <a:custGeom>
              <a:avLst/>
              <a:gdLst/>
              <a:ahLst/>
              <a:cxnLst/>
              <a:rect l="l" t="t" r="r" b="b"/>
              <a:pathLst>
                <a:path w="103740" h="103739" extrusionOk="0">
                  <a:moveTo>
                    <a:pt x="51864" y="8644"/>
                  </a:moveTo>
                  <a:cubicBezTo>
                    <a:pt x="75736" y="8644"/>
                    <a:pt x="95096" y="28003"/>
                    <a:pt x="95096" y="51875"/>
                  </a:cubicBezTo>
                  <a:cubicBezTo>
                    <a:pt x="95096" y="75747"/>
                    <a:pt x="75736" y="95095"/>
                    <a:pt x="51864" y="95095"/>
                  </a:cubicBezTo>
                  <a:cubicBezTo>
                    <a:pt x="27992" y="95095"/>
                    <a:pt x="8645" y="75747"/>
                    <a:pt x="8645" y="51875"/>
                  </a:cubicBezTo>
                  <a:cubicBezTo>
                    <a:pt x="8645" y="28003"/>
                    <a:pt x="27992" y="8644"/>
                    <a:pt x="51864" y="8644"/>
                  </a:cubicBezTo>
                  <a:close/>
                  <a:moveTo>
                    <a:pt x="51864" y="0"/>
                  </a:moveTo>
                  <a:cubicBezTo>
                    <a:pt x="23218" y="0"/>
                    <a:pt x="1" y="23229"/>
                    <a:pt x="1" y="51875"/>
                  </a:cubicBezTo>
                  <a:cubicBezTo>
                    <a:pt x="1" y="80522"/>
                    <a:pt x="23218" y="103739"/>
                    <a:pt x="51864" y="103739"/>
                  </a:cubicBezTo>
                  <a:cubicBezTo>
                    <a:pt x="80511" y="103739"/>
                    <a:pt x="103740" y="80522"/>
                    <a:pt x="103740" y="51875"/>
                  </a:cubicBezTo>
                  <a:cubicBezTo>
                    <a:pt x="103740" y="23229"/>
                    <a:pt x="80511" y="0"/>
                    <a:pt x="51864" y="0"/>
                  </a:cubicBezTo>
                  <a:close/>
                </a:path>
              </a:pathLst>
            </a:custGeom>
            <a:solidFill>
              <a:srgbClr val="DEF6CA"/>
            </a:solidFill>
            <a:ln>
              <a:noFill/>
            </a:ln>
          </p:spPr>
          <p:txBody>
            <a:bodyPr spcFirstLastPara="1" wrap="square" lIns="121900" tIns="121900" rIns="121900" bIns="121900" anchor="ctr" anchorCtr="0">
              <a:noAutofit/>
            </a:bodyPr>
            <a:lstStyle/>
            <a:p>
              <a:endParaRPr sz="2400" dirty="0"/>
            </a:p>
          </p:txBody>
        </p:sp>
        <p:sp>
          <p:nvSpPr>
            <p:cNvPr id="14" name="Google Shape;1088;p31">
              <a:extLst>
                <a:ext uri="{FF2B5EF4-FFF2-40B4-BE49-F238E27FC236}">
                  <a16:creationId xmlns:a16="http://schemas.microsoft.com/office/drawing/2014/main" id="{9C422C65-0EA3-6B84-7878-022AEF2F3564}"/>
                </a:ext>
              </a:extLst>
            </p:cNvPr>
            <p:cNvSpPr/>
            <p:nvPr/>
          </p:nvSpPr>
          <p:spPr>
            <a:xfrm>
              <a:off x="3206363" y="1388950"/>
              <a:ext cx="2741125" cy="2740825"/>
            </a:xfrm>
            <a:custGeom>
              <a:avLst/>
              <a:gdLst/>
              <a:ahLst/>
              <a:cxnLst/>
              <a:rect l="l" t="t" r="r" b="b"/>
              <a:pathLst>
                <a:path w="109645" h="109633" fill="none" extrusionOk="0">
                  <a:moveTo>
                    <a:pt x="109645" y="54816"/>
                  </a:moveTo>
                  <a:cubicBezTo>
                    <a:pt x="109645" y="69354"/>
                    <a:pt x="103870" y="83296"/>
                    <a:pt x="93583" y="93571"/>
                  </a:cubicBezTo>
                  <a:cubicBezTo>
                    <a:pt x="83308" y="103858"/>
                    <a:pt x="69366" y="109633"/>
                    <a:pt x="54816" y="109633"/>
                  </a:cubicBezTo>
                  <a:cubicBezTo>
                    <a:pt x="40279" y="109633"/>
                    <a:pt x="26337" y="103858"/>
                    <a:pt x="16062" y="93571"/>
                  </a:cubicBezTo>
                  <a:cubicBezTo>
                    <a:pt x="5775" y="83296"/>
                    <a:pt x="0" y="69354"/>
                    <a:pt x="0" y="54816"/>
                  </a:cubicBezTo>
                  <a:cubicBezTo>
                    <a:pt x="0" y="24539"/>
                    <a:pt x="24551" y="0"/>
                    <a:pt x="54816" y="0"/>
                  </a:cubicBezTo>
                  <a:cubicBezTo>
                    <a:pt x="69366" y="0"/>
                    <a:pt x="83308" y="5775"/>
                    <a:pt x="93583" y="16050"/>
                  </a:cubicBezTo>
                  <a:cubicBezTo>
                    <a:pt x="103870" y="26325"/>
                    <a:pt x="109645" y="40279"/>
                    <a:pt x="109645" y="54816"/>
                  </a:cubicBezTo>
                  <a:close/>
                </a:path>
              </a:pathLst>
            </a:custGeom>
            <a:noFill/>
            <a:ln w="10725" cap="flat" cmpd="sng">
              <a:solidFill>
                <a:srgbClr val="0046A0"/>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grpSp>
      <p:grpSp>
        <p:nvGrpSpPr>
          <p:cNvPr id="15" name="Google Shape;1089;p31">
            <a:extLst>
              <a:ext uri="{FF2B5EF4-FFF2-40B4-BE49-F238E27FC236}">
                <a16:creationId xmlns:a16="http://schemas.microsoft.com/office/drawing/2014/main" id="{2D59095F-A89C-0543-76F4-644B05660339}"/>
              </a:ext>
            </a:extLst>
          </p:cNvPr>
          <p:cNvGrpSpPr/>
          <p:nvPr/>
        </p:nvGrpSpPr>
        <p:grpSpPr>
          <a:xfrm>
            <a:off x="6164261" y="1808594"/>
            <a:ext cx="1304744" cy="1506617"/>
            <a:chOff x="4731538" y="1266000"/>
            <a:chExt cx="890625" cy="1028425"/>
          </a:xfrm>
        </p:grpSpPr>
        <p:sp>
          <p:nvSpPr>
            <p:cNvPr id="16" name="Google Shape;1090;p31">
              <a:extLst>
                <a:ext uri="{FF2B5EF4-FFF2-40B4-BE49-F238E27FC236}">
                  <a16:creationId xmlns:a16="http://schemas.microsoft.com/office/drawing/2014/main" id="{8246E737-E673-4038-E33B-0387DBAA7778}"/>
                </a:ext>
              </a:extLst>
            </p:cNvPr>
            <p:cNvSpPr/>
            <p:nvPr/>
          </p:nvSpPr>
          <p:spPr>
            <a:xfrm>
              <a:off x="4731538" y="1266000"/>
              <a:ext cx="890625" cy="1028425"/>
            </a:xfrm>
            <a:custGeom>
              <a:avLst/>
              <a:gdLst/>
              <a:ahLst/>
              <a:cxnLst/>
              <a:rect l="l" t="t" r="r" b="b"/>
              <a:pathLst>
                <a:path w="35625" h="41137" fill="none" extrusionOk="0">
                  <a:moveTo>
                    <a:pt x="1" y="30862"/>
                  </a:moveTo>
                  <a:lnTo>
                    <a:pt x="1" y="10288"/>
                  </a:lnTo>
                  <a:lnTo>
                    <a:pt x="17812" y="1"/>
                  </a:lnTo>
                  <a:lnTo>
                    <a:pt x="35624" y="10288"/>
                  </a:lnTo>
                  <a:lnTo>
                    <a:pt x="35624" y="30862"/>
                  </a:lnTo>
                  <a:lnTo>
                    <a:pt x="17812" y="41137"/>
                  </a:lnTo>
                  <a:close/>
                </a:path>
              </a:pathLst>
            </a:custGeom>
            <a:noFill/>
            <a:ln w="19050" cap="flat" cmpd="sng">
              <a:solidFill>
                <a:srgbClr val="0046A0"/>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7" name="Google Shape;1091;p31">
              <a:extLst>
                <a:ext uri="{FF2B5EF4-FFF2-40B4-BE49-F238E27FC236}">
                  <a16:creationId xmlns:a16="http://schemas.microsoft.com/office/drawing/2014/main" id="{77EBAC9C-AD51-741E-C583-EE033FEE21CF}"/>
                </a:ext>
              </a:extLst>
            </p:cNvPr>
            <p:cNvSpPr/>
            <p:nvPr/>
          </p:nvSpPr>
          <p:spPr>
            <a:xfrm>
              <a:off x="4821138" y="1369900"/>
              <a:ext cx="711125" cy="820950"/>
            </a:xfrm>
            <a:custGeom>
              <a:avLst/>
              <a:gdLst/>
              <a:ahLst/>
              <a:cxnLst/>
              <a:rect l="l" t="t" r="r" b="b"/>
              <a:pathLst>
                <a:path w="28445" h="32838" extrusionOk="0">
                  <a:moveTo>
                    <a:pt x="14228" y="0"/>
                  </a:moveTo>
                  <a:lnTo>
                    <a:pt x="0" y="8204"/>
                  </a:lnTo>
                  <a:lnTo>
                    <a:pt x="0" y="24622"/>
                  </a:lnTo>
                  <a:lnTo>
                    <a:pt x="14228" y="32838"/>
                  </a:lnTo>
                  <a:lnTo>
                    <a:pt x="28444" y="24622"/>
                  </a:lnTo>
                  <a:lnTo>
                    <a:pt x="28444" y="8204"/>
                  </a:lnTo>
                  <a:lnTo>
                    <a:pt x="14228" y="0"/>
                  </a:lnTo>
                  <a:close/>
                </a:path>
              </a:pathLst>
            </a:custGeom>
            <a:solidFill>
              <a:srgbClr val="F46036"/>
            </a:solidFill>
            <a:ln>
              <a:noFill/>
            </a:ln>
          </p:spPr>
          <p:txBody>
            <a:bodyPr spcFirstLastPara="1" wrap="square" lIns="121900" tIns="121900" rIns="121900" bIns="121900" anchor="ctr" anchorCtr="0">
              <a:noAutofit/>
            </a:bodyPr>
            <a:lstStyle/>
            <a:p>
              <a:endParaRPr sz="2400"/>
            </a:p>
          </p:txBody>
        </p:sp>
        <p:sp>
          <p:nvSpPr>
            <p:cNvPr id="18" name="Google Shape;1092;p31">
              <a:extLst>
                <a:ext uri="{FF2B5EF4-FFF2-40B4-BE49-F238E27FC236}">
                  <a16:creationId xmlns:a16="http://schemas.microsoft.com/office/drawing/2014/main" id="{9AE6089F-E60C-193A-91D7-EDE3E69F00D5}"/>
                </a:ext>
              </a:extLst>
            </p:cNvPr>
            <p:cNvSpPr/>
            <p:nvPr/>
          </p:nvSpPr>
          <p:spPr>
            <a:xfrm>
              <a:off x="4869363" y="1425250"/>
              <a:ext cx="614975" cy="710250"/>
            </a:xfrm>
            <a:custGeom>
              <a:avLst/>
              <a:gdLst/>
              <a:ahLst/>
              <a:cxnLst/>
              <a:rect l="l" t="t" r="r" b="b"/>
              <a:pathLst>
                <a:path w="24599" h="28410" extrusionOk="0">
                  <a:moveTo>
                    <a:pt x="12299" y="1"/>
                  </a:moveTo>
                  <a:lnTo>
                    <a:pt x="0" y="7097"/>
                  </a:lnTo>
                  <a:lnTo>
                    <a:pt x="0" y="21301"/>
                  </a:lnTo>
                  <a:lnTo>
                    <a:pt x="12299" y="28409"/>
                  </a:lnTo>
                  <a:lnTo>
                    <a:pt x="24599" y="21301"/>
                  </a:lnTo>
                  <a:lnTo>
                    <a:pt x="24599" y="7097"/>
                  </a:lnTo>
                  <a:lnTo>
                    <a:pt x="12299"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9" name="Google Shape;1093;p31">
              <a:extLst>
                <a:ext uri="{FF2B5EF4-FFF2-40B4-BE49-F238E27FC236}">
                  <a16:creationId xmlns:a16="http://schemas.microsoft.com/office/drawing/2014/main" id="{C05A65DE-1B49-2BC0-0686-11A4FF6BD0E4}"/>
                </a:ext>
              </a:extLst>
            </p:cNvPr>
            <p:cNvSpPr/>
            <p:nvPr/>
          </p:nvSpPr>
          <p:spPr>
            <a:xfrm>
              <a:off x="4886913" y="1445500"/>
              <a:ext cx="579875" cy="669450"/>
            </a:xfrm>
            <a:custGeom>
              <a:avLst/>
              <a:gdLst/>
              <a:ahLst/>
              <a:cxnLst/>
              <a:rect l="l" t="t" r="r" b="b"/>
              <a:pathLst>
                <a:path w="23195" h="26778" extrusionOk="0">
                  <a:moveTo>
                    <a:pt x="11597" y="0"/>
                  </a:moveTo>
                  <a:lnTo>
                    <a:pt x="1" y="6692"/>
                  </a:lnTo>
                  <a:lnTo>
                    <a:pt x="1" y="20086"/>
                  </a:lnTo>
                  <a:lnTo>
                    <a:pt x="11597" y="26777"/>
                  </a:lnTo>
                  <a:lnTo>
                    <a:pt x="23194" y="20086"/>
                  </a:lnTo>
                  <a:lnTo>
                    <a:pt x="23194" y="6692"/>
                  </a:lnTo>
                  <a:lnTo>
                    <a:pt x="11597" y="0"/>
                  </a:lnTo>
                  <a:close/>
                </a:path>
              </a:pathLst>
            </a:custGeom>
            <a:solidFill>
              <a:srgbClr val="0046A0"/>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cs typeface="B Titr" panose="00000700000000000000" pitchFamily="2" charset="-78"/>
                  <a:sym typeface="Fira Sans Extra Condensed Medium"/>
                </a:rPr>
                <a:t>01</a:t>
              </a:r>
              <a:endParaRPr sz="2267" dirty="0">
                <a:solidFill>
                  <a:srgbClr val="FFFFFF"/>
                </a:solidFill>
                <a:cs typeface="B Titr" panose="00000700000000000000" pitchFamily="2" charset="-78"/>
              </a:endParaRPr>
            </a:p>
          </p:txBody>
        </p:sp>
        <p:sp>
          <p:nvSpPr>
            <p:cNvPr id="20" name="Google Shape;1094;p31">
              <a:extLst>
                <a:ext uri="{FF2B5EF4-FFF2-40B4-BE49-F238E27FC236}">
                  <a16:creationId xmlns:a16="http://schemas.microsoft.com/office/drawing/2014/main" id="{010B246C-53A8-323C-ACAB-A3CDF4BE77F5}"/>
                </a:ext>
              </a:extLst>
            </p:cNvPr>
            <p:cNvSpPr/>
            <p:nvPr/>
          </p:nvSpPr>
          <p:spPr>
            <a:xfrm>
              <a:off x="4883338" y="1802675"/>
              <a:ext cx="587000" cy="332825"/>
            </a:xfrm>
            <a:custGeom>
              <a:avLst/>
              <a:gdLst/>
              <a:ahLst/>
              <a:cxnLst/>
              <a:rect l="l" t="t" r="r" b="b"/>
              <a:pathLst>
                <a:path w="23480" h="13313" extrusionOk="0">
                  <a:moveTo>
                    <a:pt x="1" y="1"/>
                  </a:moveTo>
                  <a:lnTo>
                    <a:pt x="1" y="6525"/>
                  </a:lnTo>
                  <a:lnTo>
                    <a:pt x="11740" y="13312"/>
                  </a:lnTo>
                  <a:lnTo>
                    <a:pt x="23480" y="6525"/>
                  </a:lnTo>
                  <a:lnTo>
                    <a:pt x="23480"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21" name="Google Shape;1098;p31">
            <a:extLst>
              <a:ext uri="{FF2B5EF4-FFF2-40B4-BE49-F238E27FC236}">
                <a16:creationId xmlns:a16="http://schemas.microsoft.com/office/drawing/2014/main" id="{74F7985C-D183-9D33-C88E-276346290834}"/>
              </a:ext>
            </a:extLst>
          </p:cNvPr>
          <p:cNvGrpSpPr/>
          <p:nvPr/>
        </p:nvGrpSpPr>
        <p:grpSpPr>
          <a:xfrm>
            <a:off x="6936965" y="3241047"/>
            <a:ext cx="1305147" cy="1507057"/>
            <a:chOff x="5258988" y="2243800"/>
            <a:chExt cx="890900" cy="1028725"/>
          </a:xfrm>
        </p:grpSpPr>
        <p:sp>
          <p:nvSpPr>
            <p:cNvPr id="22" name="Google Shape;1099;p31">
              <a:extLst>
                <a:ext uri="{FF2B5EF4-FFF2-40B4-BE49-F238E27FC236}">
                  <a16:creationId xmlns:a16="http://schemas.microsoft.com/office/drawing/2014/main" id="{566AC85B-15F8-1734-6057-1C21264324B9}"/>
                </a:ext>
              </a:extLst>
            </p:cNvPr>
            <p:cNvSpPr/>
            <p:nvPr/>
          </p:nvSpPr>
          <p:spPr>
            <a:xfrm>
              <a:off x="5258988" y="2243800"/>
              <a:ext cx="890900" cy="1028725"/>
            </a:xfrm>
            <a:custGeom>
              <a:avLst/>
              <a:gdLst/>
              <a:ahLst/>
              <a:cxnLst/>
              <a:rect l="l" t="t" r="r" b="b"/>
              <a:pathLst>
                <a:path w="35636" h="41149" fill="none" extrusionOk="0">
                  <a:moveTo>
                    <a:pt x="1" y="30862"/>
                  </a:moveTo>
                  <a:lnTo>
                    <a:pt x="1" y="10288"/>
                  </a:lnTo>
                  <a:lnTo>
                    <a:pt x="17812" y="1"/>
                  </a:lnTo>
                  <a:lnTo>
                    <a:pt x="35636" y="10288"/>
                  </a:lnTo>
                  <a:lnTo>
                    <a:pt x="35636" y="30862"/>
                  </a:lnTo>
                  <a:lnTo>
                    <a:pt x="17812" y="41149"/>
                  </a:lnTo>
                  <a:close/>
                </a:path>
              </a:pathLst>
            </a:custGeom>
            <a:noFill/>
            <a:ln w="19050" cap="flat" cmpd="sng">
              <a:solidFill>
                <a:srgbClr val="0046A0"/>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23" name="Google Shape;1100;p31">
              <a:extLst>
                <a:ext uri="{FF2B5EF4-FFF2-40B4-BE49-F238E27FC236}">
                  <a16:creationId xmlns:a16="http://schemas.microsoft.com/office/drawing/2014/main" id="{542DE159-CFC4-B692-8DA9-FDEF473382A1}"/>
                </a:ext>
              </a:extLst>
            </p:cNvPr>
            <p:cNvSpPr/>
            <p:nvPr/>
          </p:nvSpPr>
          <p:spPr>
            <a:xfrm>
              <a:off x="5348888" y="2347700"/>
              <a:ext cx="711125" cy="820950"/>
            </a:xfrm>
            <a:custGeom>
              <a:avLst/>
              <a:gdLst/>
              <a:ahLst/>
              <a:cxnLst/>
              <a:rect l="l" t="t" r="r" b="b"/>
              <a:pathLst>
                <a:path w="28445" h="32838" extrusionOk="0">
                  <a:moveTo>
                    <a:pt x="14216" y="0"/>
                  </a:moveTo>
                  <a:lnTo>
                    <a:pt x="0" y="8204"/>
                  </a:lnTo>
                  <a:lnTo>
                    <a:pt x="0" y="24634"/>
                  </a:lnTo>
                  <a:lnTo>
                    <a:pt x="14216" y="32838"/>
                  </a:lnTo>
                  <a:lnTo>
                    <a:pt x="28444" y="24634"/>
                  </a:lnTo>
                  <a:lnTo>
                    <a:pt x="28444" y="8204"/>
                  </a:lnTo>
                  <a:lnTo>
                    <a:pt x="14216" y="0"/>
                  </a:lnTo>
                  <a:close/>
                </a:path>
              </a:pathLst>
            </a:custGeom>
            <a:solidFill>
              <a:srgbClr val="F46036"/>
            </a:solidFill>
            <a:ln>
              <a:noFill/>
            </a:ln>
          </p:spPr>
          <p:txBody>
            <a:bodyPr spcFirstLastPara="1" wrap="square" lIns="121900" tIns="121900" rIns="121900" bIns="121900" anchor="ctr" anchorCtr="0">
              <a:noAutofit/>
            </a:bodyPr>
            <a:lstStyle/>
            <a:p>
              <a:endParaRPr sz="2400"/>
            </a:p>
          </p:txBody>
        </p:sp>
        <p:sp>
          <p:nvSpPr>
            <p:cNvPr id="24" name="Google Shape;1101;p31">
              <a:extLst>
                <a:ext uri="{FF2B5EF4-FFF2-40B4-BE49-F238E27FC236}">
                  <a16:creationId xmlns:a16="http://schemas.microsoft.com/office/drawing/2014/main" id="{57E0F4E1-6FEE-0944-CF52-6AF6D43FF82B}"/>
                </a:ext>
              </a:extLst>
            </p:cNvPr>
            <p:cNvSpPr/>
            <p:nvPr/>
          </p:nvSpPr>
          <p:spPr>
            <a:xfrm>
              <a:off x="5396813" y="2403050"/>
              <a:ext cx="614975" cy="710225"/>
            </a:xfrm>
            <a:custGeom>
              <a:avLst/>
              <a:gdLst/>
              <a:ahLst/>
              <a:cxnLst/>
              <a:rect l="l" t="t" r="r" b="b"/>
              <a:pathLst>
                <a:path w="24599" h="28409" extrusionOk="0">
                  <a:moveTo>
                    <a:pt x="12299" y="1"/>
                  </a:moveTo>
                  <a:lnTo>
                    <a:pt x="0" y="7109"/>
                  </a:lnTo>
                  <a:lnTo>
                    <a:pt x="0" y="21301"/>
                  </a:lnTo>
                  <a:lnTo>
                    <a:pt x="12299" y="28409"/>
                  </a:lnTo>
                  <a:lnTo>
                    <a:pt x="24598" y="21301"/>
                  </a:lnTo>
                  <a:lnTo>
                    <a:pt x="24598" y="7109"/>
                  </a:lnTo>
                  <a:lnTo>
                    <a:pt x="12299"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5" name="Google Shape;1102;p31">
              <a:extLst>
                <a:ext uri="{FF2B5EF4-FFF2-40B4-BE49-F238E27FC236}">
                  <a16:creationId xmlns:a16="http://schemas.microsoft.com/office/drawing/2014/main" id="{B3ACD9A7-394E-20C7-C5AC-15AE47F5278B}"/>
                </a:ext>
              </a:extLst>
            </p:cNvPr>
            <p:cNvSpPr/>
            <p:nvPr/>
          </p:nvSpPr>
          <p:spPr>
            <a:xfrm>
              <a:off x="5414363" y="2423300"/>
              <a:ext cx="579850" cy="669750"/>
            </a:xfrm>
            <a:custGeom>
              <a:avLst/>
              <a:gdLst/>
              <a:ahLst/>
              <a:cxnLst/>
              <a:rect l="l" t="t" r="r" b="b"/>
              <a:pathLst>
                <a:path w="23194" h="26790" extrusionOk="0">
                  <a:moveTo>
                    <a:pt x="11597" y="0"/>
                  </a:moveTo>
                  <a:lnTo>
                    <a:pt x="1" y="6704"/>
                  </a:lnTo>
                  <a:lnTo>
                    <a:pt x="1" y="20086"/>
                  </a:lnTo>
                  <a:lnTo>
                    <a:pt x="11597" y="26789"/>
                  </a:lnTo>
                  <a:lnTo>
                    <a:pt x="23194" y="20086"/>
                  </a:lnTo>
                  <a:lnTo>
                    <a:pt x="23194" y="6704"/>
                  </a:lnTo>
                  <a:lnTo>
                    <a:pt x="11597" y="0"/>
                  </a:lnTo>
                  <a:close/>
                </a:path>
              </a:pathLst>
            </a:custGeom>
            <a:solidFill>
              <a:srgbClr val="0046A0"/>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02</a:t>
              </a:r>
              <a:endParaRPr sz="2267" dirty="0">
                <a:solidFill>
                  <a:srgbClr val="FFFFFF"/>
                </a:solidFill>
                <a:cs typeface="B Titr" panose="00000700000000000000" pitchFamily="2" charset="-78"/>
              </a:endParaRPr>
            </a:p>
          </p:txBody>
        </p:sp>
        <p:sp>
          <p:nvSpPr>
            <p:cNvPr id="26" name="Google Shape;1103;p31">
              <a:extLst>
                <a:ext uri="{FF2B5EF4-FFF2-40B4-BE49-F238E27FC236}">
                  <a16:creationId xmlns:a16="http://schemas.microsoft.com/office/drawing/2014/main" id="{7BDC7380-9BA5-F7B6-1429-A505C4C5D4D1}"/>
                </a:ext>
              </a:extLst>
            </p:cNvPr>
            <p:cNvSpPr/>
            <p:nvPr/>
          </p:nvSpPr>
          <p:spPr>
            <a:xfrm>
              <a:off x="5410788" y="2780475"/>
              <a:ext cx="587300" cy="332800"/>
            </a:xfrm>
            <a:custGeom>
              <a:avLst/>
              <a:gdLst/>
              <a:ahLst/>
              <a:cxnLst/>
              <a:rect l="l" t="t" r="r" b="b"/>
              <a:pathLst>
                <a:path w="23492" h="13312" extrusionOk="0">
                  <a:moveTo>
                    <a:pt x="1" y="1"/>
                  </a:moveTo>
                  <a:lnTo>
                    <a:pt x="1" y="6525"/>
                  </a:lnTo>
                  <a:lnTo>
                    <a:pt x="11740" y="13312"/>
                  </a:lnTo>
                  <a:lnTo>
                    <a:pt x="23492" y="6525"/>
                  </a:lnTo>
                  <a:lnTo>
                    <a:pt x="23492"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27" name="Google Shape;1107;p31">
            <a:extLst>
              <a:ext uri="{FF2B5EF4-FFF2-40B4-BE49-F238E27FC236}">
                <a16:creationId xmlns:a16="http://schemas.microsoft.com/office/drawing/2014/main" id="{67FF113A-918D-4503-3E96-61469501E3E8}"/>
              </a:ext>
            </a:extLst>
          </p:cNvPr>
          <p:cNvGrpSpPr/>
          <p:nvPr/>
        </p:nvGrpSpPr>
        <p:grpSpPr>
          <a:xfrm>
            <a:off x="4439216" y="1808594"/>
            <a:ext cx="1305147" cy="1506617"/>
            <a:chOff x="3554013" y="1266000"/>
            <a:chExt cx="890900" cy="1028425"/>
          </a:xfrm>
        </p:grpSpPr>
        <p:sp>
          <p:nvSpPr>
            <p:cNvPr id="28" name="Google Shape;1108;p31">
              <a:extLst>
                <a:ext uri="{FF2B5EF4-FFF2-40B4-BE49-F238E27FC236}">
                  <a16:creationId xmlns:a16="http://schemas.microsoft.com/office/drawing/2014/main" id="{B3BF24FC-A93A-327C-9C38-269968A84EF9}"/>
                </a:ext>
              </a:extLst>
            </p:cNvPr>
            <p:cNvSpPr/>
            <p:nvPr/>
          </p:nvSpPr>
          <p:spPr>
            <a:xfrm>
              <a:off x="3554013" y="1266000"/>
              <a:ext cx="890900" cy="1028425"/>
            </a:xfrm>
            <a:custGeom>
              <a:avLst/>
              <a:gdLst/>
              <a:ahLst/>
              <a:cxnLst/>
              <a:rect l="l" t="t" r="r" b="b"/>
              <a:pathLst>
                <a:path w="35636" h="41137" fill="none" extrusionOk="0">
                  <a:moveTo>
                    <a:pt x="1" y="30862"/>
                  </a:moveTo>
                  <a:lnTo>
                    <a:pt x="1" y="10288"/>
                  </a:lnTo>
                  <a:lnTo>
                    <a:pt x="17812" y="1"/>
                  </a:lnTo>
                  <a:lnTo>
                    <a:pt x="35636" y="10288"/>
                  </a:lnTo>
                  <a:lnTo>
                    <a:pt x="35636" y="30862"/>
                  </a:lnTo>
                  <a:lnTo>
                    <a:pt x="17812" y="41137"/>
                  </a:lnTo>
                  <a:close/>
                </a:path>
              </a:pathLst>
            </a:custGeom>
            <a:noFill/>
            <a:ln w="19050" cap="flat" cmpd="sng">
              <a:solidFill>
                <a:srgbClr val="0046A0"/>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29" name="Google Shape;1109;p31">
              <a:extLst>
                <a:ext uri="{FF2B5EF4-FFF2-40B4-BE49-F238E27FC236}">
                  <a16:creationId xmlns:a16="http://schemas.microsoft.com/office/drawing/2014/main" id="{B470E30D-A950-BAE8-3DD8-05E7B684FEDC}"/>
                </a:ext>
              </a:extLst>
            </p:cNvPr>
            <p:cNvSpPr/>
            <p:nvPr/>
          </p:nvSpPr>
          <p:spPr>
            <a:xfrm>
              <a:off x="3643913" y="1369900"/>
              <a:ext cx="711125" cy="820950"/>
            </a:xfrm>
            <a:custGeom>
              <a:avLst/>
              <a:gdLst/>
              <a:ahLst/>
              <a:cxnLst/>
              <a:rect l="l" t="t" r="r" b="b"/>
              <a:pathLst>
                <a:path w="28445" h="32838" extrusionOk="0">
                  <a:moveTo>
                    <a:pt x="14216" y="0"/>
                  </a:moveTo>
                  <a:lnTo>
                    <a:pt x="0" y="8204"/>
                  </a:lnTo>
                  <a:lnTo>
                    <a:pt x="0" y="24622"/>
                  </a:lnTo>
                  <a:lnTo>
                    <a:pt x="14216" y="32838"/>
                  </a:lnTo>
                  <a:lnTo>
                    <a:pt x="28444" y="24622"/>
                  </a:lnTo>
                  <a:lnTo>
                    <a:pt x="28444" y="8204"/>
                  </a:lnTo>
                  <a:lnTo>
                    <a:pt x="14216" y="0"/>
                  </a:lnTo>
                  <a:close/>
                </a:path>
              </a:pathLst>
            </a:custGeom>
            <a:solidFill>
              <a:srgbClr val="F46036"/>
            </a:solidFill>
            <a:ln>
              <a:noFill/>
            </a:ln>
          </p:spPr>
          <p:txBody>
            <a:bodyPr spcFirstLastPara="1" wrap="square" lIns="121900" tIns="121900" rIns="121900" bIns="121900" anchor="ctr" anchorCtr="0">
              <a:noAutofit/>
            </a:bodyPr>
            <a:lstStyle/>
            <a:p>
              <a:endParaRPr sz="2400" dirty="0"/>
            </a:p>
          </p:txBody>
        </p:sp>
        <p:sp>
          <p:nvSpPr>
            <p:cNvPr id="30" name="Google Shape;1110;p31">
              <a:extLst>
                <a:ext uri="{FF2B5EF4-FFF2-40B4-BE49-F238E27FC236}">
                  <a16:creationId xmlns:a16="http://schemas.microsoft.com/office/drawing/2014/main" id="{0EC8AB2D-5FC7-B6EE-53FB-973C660FE8C1}"/>
                </a:ext>
              </a:extLst>
            </p:cNvPr>
            <p:cNvSpPr/>
            <p:nvPr/>
          </p:nvSpPr>
          <p:spPr>
            <a:xfrm>
              <a:off x="3691838" y="1425250"/>
              <a:ext cx="614975" cy="710250"/>
            </a:xfrm>
            <a:custGeom>
              <a:avLst/>
              <a:gdLst/>
              <a:ahLst/>
              <a:cxnLst/>
              <a:rect l="l" t="t" r="r" b="b"/>
              <a:pathLst>
                <a:path w="24599" h="28410" extrusionOk="0">
                  <a:moveTo>
                    <a:pt x="12299" y="1"/>
                  </a:moveTo>
                  <a:lnTo>
                    <a:pt x="0" y="7097"/>
                  </a:lnTo>
                  <a:lnTo>
                    <a:pt x="0" y="21301"/>
                  </a:lnTo>
                  <a:lnTo>
                    <a:pt x="12299" y="28409"/>
                  </a:lnTo>
                  <a:lnTo>
                    <a:pt x="24598" y="21301"/>
                  </a:lnTo>
                  <a:lnTo>
                    <a:pt x="24598" y="7097"/>
                  </a:lnTo>
                  <a:lnTo>
                    <a:pt x="12299"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1" name="Google Shape;1111;p31">
              <a:extLst>
                <a:ext uri="{FF2B5EF4-FFF2-40B4-BE49-F238E27FC236}">
                  <a16:creationId xmlns:a16="http://schemas.microsoft.com/office/drawing/2014/main" id="{7E18C77C-025C-4226-3DF6-0A399421467D}"/>
                </a:ext>
              </a:extLst>
            </p:cNvPr>
            <p:cNvSpPr/>
            <p:nvPr/>
          </p:nvSpPr>
          <p:spPr>
            <a:xfrm>
              <a:off x="3709388" y="1445500"/>
              <a:ext cx="579850" cy="669450"/>
            </a:xfrm>
            <a:custGeom>
              <a:avLst/>
              <a:gdLst/>
              <a:ahLst/>
              <a:cxnLst/>
              <a:rect l="l" t="t" r="r" b="b"/>
              <a:pathLst>
                <a:path w="23194" h="26778" extrusionOk="0">
                  <a:moveTo>
                    <a:pt x="11597" y="0"/>
                  </a:moveTo>
                  <a:lnTo>
                    <a:pt x="1" y="6692"/>
                  </a:lnTo>
                  <a:lnTo>
                    <a:pt x="1" y="20086"/>
                  </a:lnTo>
                  <a:lnTo>
                    <a:pt x="11597" y="26777"/>
                  </a:lnTo>
                  <a:lnTo>
                    <a:pt x="23194" y="20086"/>
                  </a:lnTo>
                  <a:lnTo>
                    <a:pt x="23194" y="6692"/>
                  </a:lnTo>
                  <a:lnTo>
                    <a:pt x="11597" y="0"/>
                  </a:lnTo>
                  <a:close/>
                </a:path>
              </a:pathLst>
            </a:custGeom>
            <a:solidFill>
              <a:srgbClr val="0046A0"/>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06</a:t>
              </a:r>
              <a:endParaRPr sz="2267" dirty="0">
                <a:solidFill>
                  <a:srgbClr val="FFFFFF"/>
                </a:solidFill>
                <a:cs typeface="B Titr" panose="00000700000000000000" pitchFamily="2" charset="-78"/>
              </a:endParaRPr>
            </a:p>
          </p:txBody>
        </p:sp>
        <p:sp>
          <p:nvSpPr>
            <p:cNvPr id="32" name="Google Shape;1112;p31">
              <a:extLst>
                <a:ext uri="{FF2B5EF4-FFF2-40B4-BE49-F238E27FC236}">
                  <a16:creationId xmlns:a16="http://schemas.microsoft.com/office/drawing/2014/main" id="{A27E5911-D62B-A6B4-CBB0-FEBCB2C2B493}"/>
                </a:ext>
              </a:extLst>
            </p:cNvPr>
            <p:cNvSpPr/>
            <p:nvPr/>
          </p:nvSpPr>
          <p:spPr>
            <a:xfrm>
              <a:off x="3705813" y="1802675"/>
              <a:ext cx="587300" cy="332825"/>
            </a:xfrm>
            <a:custGeom>
              <a:avLst/>
              <a:gdLst/>
              <a:ahLst/>
              <a:cxnLst/>
              <a:rect l="l" t="t" r="r" b="b"/>
              <a:pathLst>
                <a:path w="23492" h="13313" extrusionOk="0">
                  <a:moveTo>
                    <a:pt x="1" y="1"/>
                  </a:moveTo>
                  <a:lnTo>
                    <a:pt x="1" y="6525"/>
                  </a:lnTo>
                  <a:lnTo>
                    <a:pt x="11740" y="13312"/>
                  </a:lnTo>
                  <a:lnTo>
                    <a:pt x="23492" y="6525"/>
                  </a:lnTo>
                  <a:lnTo>
                    <a:pt x="23492"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33" name="Google Shape;1116;p31">
            <a:extLst>
              <a:ext uri="{FF2B5EF4-FFF2-40B4-BE49-F238E27FC236}">
                <a16:creationId xmlns:a16="http://schemas.microsoft.com/office/drawing/2014/main" id="{5BDBED66-1558-5E4D-8A7A-5BF31793B1FC}"/>
              </a:ext>
            </a:extLst>
          </p:cNvPr>
          <p:cNvGrpSpPr/>
          <p:nvPr/>
        </p:nvGrpSpPr>
        <p:grpSpPr>
          <a:xfrm>
            <a:off x="3618975" y="3241047"/>
            <a:ext cx="1305183" cy="1507057"/>
            <a:chOff x="2994113" y="2243800"/>
            <a:chExt cx="890925" cy="1028725"/>
          </a:xfrm>
        </p:grpSpPr>
        <p:sp>
          <p:nvSpPr>
            <p:cNvPr id="34" name="Google Shape;1117;p31">
              <a:extLst>
                <a:ext uri="{FF2B5EF4-FFF2-40B4-BE49-F238E27FC236}">
                  <a16:creationId xmlns:a16="http://schemas.microsoft.com/office/drawing/2014/main" id="{19226CEA-CCDD-63C7-FEAB-62D9C452F325}"/>
                </a:ext>
              </a:extLst>
            </p:cNvPr>
            <p:cNvSpPr/>
            <p:nvPr/>
          </p:nvSpPr>
          <p:spPr>
            <a:xfrm>
              <a:off x="2994113" y="2243800"/>
              <a:ext cx="890925" cy="1028725"/>
            </a:xfrm>
            <a:custGeom>
              <a:avLst/>
              <a:gdLst/>
              <a:ahLst/>
              <a:cxnLst/>
              <a:rect l="l" t="t" r="r" b="b"/>
              <a:pathLst>
                <a:path w="35637" h="41149" fill="none" extrusionOk="0">
                  <a:moveTo>
                    <a:pt x="1" y="30862"/>
                  </a:moveTo>
                  <a:lnTo>
                    <a:pt x="1" y="10288"/>
                  </a:lnTo>
                  <a:lnTo>
                    <a:pt x="17825" y="1"/>
                  </a:lnTo>
                  <a:lnTo>
                    <a:pt x="35636" y="10288"/>
                  </a:lnTo>
                  <a:lnTo>
                    <a:pt x="35636" y="30862"/>
                  </a:lnTo>
                  <a:lnTo>
                    <a:pt x="17825" y="41149"/>
                  </a:lnTo>
                  <a:close/>
                </a:path>
              </a:pathLst>
            </a:custGeom>
            <a:noFill/>
            <a:ln w="19050" cap="flat" cmpd="sng">
              <a:solidFill>
                <a:srgbClr val="0046A0"/>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35" name="Google Shape;1118;p31">
              <a:extLst>
                <a:ext uri="{FF2B5EF4-FFF2-40B4-BE49-F238E27FC236}">
                  <a16:creationId xmlns:a16="http://schemas.microsoft.com/office/drawing/2014/main" id="{C58A6673-6253-65B3-36B7-DB27CB097DC6}"/>
                </a:ext>
              </a:extLst>
            </p:cNvPr>
            <p:cNvSpPr/>
            <p:nvPr/>
          </p:nvSpPr>
          <p:spPr>
            <a:xfrm>
              <a:off x="3084013" y="2347700"/>
              <a:ext cx="711125" cy="820950"/>
            </a:xfrm>
            <a:custGeom>
              <a:avLst/>
              <a:gdLst/>
              <a:ahLst/>
              <a:cxnLst/>
              <a:rect l="l" t="t" r="r" b="b"/>
              <a:pathLst>
                <a:path w="28445" h="32838" extrusionOk="0">
                  <a:moveTo>
                    <a:pt x="14229" y="0"/>
                  </a:moveTo>
                  <a:lnTo>
                    <a:pt x="1" y="8204"/>
                  </a:lnTo>
                  <a:lnTo>
                    <a:pt x="1" y="24634"/>
                  </a:lnTo>
                  <a:lnTo>
                    <a:pt x="14229" y="32838"/>
                  </a:lnTo>
                  <a:lnTo>
                    <a:pt x="28445" y="24634"/>
                  </a:lnTo>
                  <a:lnTo>
                    <a:pt x="28445" y="8204"/>
                  </a:lnTo>
                  <a:lnTo>
                    <a:pt x="14229" y="0"/>
                  </a:lnTo>
                  <a:close/>
                </a:path>
              </a:pathLst>
            </a:custGeom>
            <a:solidFill>
              <a:srgbClr val="F46036"/>
            </a:solidFill>
            <a:ln>
              <a:noFill/>
            </a:ln>
          </p:spPr>
          <p:txBody>
            <a:bodyPr spcFirstLastPara="1" wrap="square" lIns="121900" tIns="121900" rIns="121900" bIns="121900" anchor="ctr" anchorCtr="0">
              <a:noAutofit/>
            </a:bodyPr>
            <a:lstStyle/>
            <a:p>
              <a:endParaRPr sz="2400"/>
            </a:p>
          </p:txBody>
        </p:sp>
        <p:sp>
          <p:nvSpPr>
            <p:cNvPr id="36" name="Google Shape;1119;p31">
              <a:extLst>
                <a:ext uri="{FF2B5EF4-FFF2-40B4-BE49-F238E27FC236}">
                  <a16:creationId xmlns:a16="http://schemas.microsoft.com/office/drawing/2014/main" id="{C7E961FC-0023-A5F9-E9EC-63851F1C33E8}"/>
                </a:ext>
              </a:extLst>
            </p:cNvPr>
            <p:cNvSpPr/>
            <p:nvPr/>
          </p:nvSpPr>
          <p:spPr>
            <a:xfrm>
              <a:off x="3132238" y="2403050"/>
              <a:ext cx="614975" cy="710225"/>
            </a:xfrm>
            <a:custGeom>
              <a:avLst/>
              <a:gdLst/>
              <a:ahLst/>
              <a:cxnLst/>
              <a:rect l="l" t="t" r="r" b="b"/>
              <a:pathLst>
                <a:path w="24599" h="28409" extrusionOk="0">
                  <a:moveTo>
                    <a:pt x="12300" y="1"/>
                  </a:moveTo>
                  <a:lnTo>
                    <a:pt x="0" y="7109"/>
                  </a:lnTo>
                  <a:lnTo>
                    <a:pt x="0" y="21301"/>
                  </a:lnTo>
                  <a:lnTo>
                    <a:pt x="12300" y="28409"/>
                  </a:lnTo>
                  <a:lnTo>
                    <a:pt x="24599" y="21301"/>
                  </a:lnTo>
                  <a:lnTo>
                    <a:pt x="24599" y="7109"/>
                  </a:lnTo>
                  <a:lnTo>
                    <a:pt x="12300"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7" name="Google Shape;1120;p31">
              <a:extLst>
                <a:ext uri="{FF2B5EF4-FFF2-40B4-BE49-F238E27FC236}">
                  <a16:creationId xmlns:a16="http://schemas.microsoft.com/office/drawing/2014/main" id="{08ED3C49-F77B-0BFF-BE61-DC049C6B16B6}"/>
                </a:ext>
              </a:extLst>
            </p:cNvPr>
            <p:cNvSpPr/>
            <p:nvPr/>
          </p:nvSpPr>
          <p:spPr>
            <a:xfrm>
              <a:off x="3149788" y="2423300"/>
              <a:ext cx="579875" cy="669750"/>
            </a:xfrm>
            <a:custGeom>
              <a:avLst/>
              <a:gdLst/>
              <a:ahLst/>
              <a:cxnLst/>
              <a:rect l="l" t="t" r="r" b="b"/>
              <a:pathLst>
                <a:path w="23195" h="26790" extrusionOk="0">
                  <a:moveTo>
                    <a:pt x="11598" y="0"/>
                  </a:moveTo>
                  <a:lnTo>
                    <a:pt x="1" y="6704"/>
                  </a:lnTo>
                  <a:lnTo>
                    <a:pt x="1" y="20086"/>
                  </a:lnTo>
                  <a:lnTo>
                    <a:pt x="11598" y="26789"/>
                  </a:lnTo>
                  <a:lnTo>
                    <a:pt x="23194" y="20086"/>
                  </a:lnTo>
                  <a:lnTo>
                    <a:pt x="23194" y="6704"/>
                  </a:lnTo>
                  <a:lnTo>
                    <a:pt x="11598" y="0"/>
                  </a:lnTo>
                  <a:close/>
                </a:path>
              </a:pathLst>
            </a:custGeom>
            <a:solidFill>
              <a:srgbClr val="0046A0"/>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05</a:t>
              </a:r>
              <a:endParaRPr sz="2267" dirty="0">
                <a:solidFill>
                  <a:srgbClr val="FFFFFF"/>
                </a:solidFill>
                <a:cs typeface="B Titr" panose="00000700000000000000" pitchFamily="2" charset="-78"/>
              </a:endParaRPr>
            </a:p>
          </p:txBody>
        </p:sp>
        <p:sp>
          <p:nvSpPr>
            <p:cNvPr id="38" name="Google Shape;1121;p31">
              <a:extLst>
                <a:ext uri="{FF2B5EF4-FFF2-40B4-BE49-F238E27FC236}">
                  <a16:creationId xmlns:a16="http://schemas.microsoft.com/office/drawing/2014/main" id="{02416B53-2CDC-C6BB-B735-B13E87FE7034}"/>
                </a:ext>
              </a:extLst>
            </p:cNvPr>
            <p:cNvSpPr/>
            <p:nvPr/>
          </p:nvSpPr>
          <p:spPr>
            <a:xfrm>
              <a:off x="3145938" y="2780475"/>
              <a:ext cx="587300" cy="332800"/>
            </a:xfrm>
            <a:custGeom>
              <a:avLst/>
              <a:gdLst/>
              <a:ahLst/>
              <a:cxnLst/>
              <a:rect l="l" t="t" r="r" b="b"/>
              <a:pathLst>
                <a:path w="23492" h="13312" extrusionOk="0">
                  <a:moveTo>
                    <a:pt x="0" y="1"/>
                  </a:moveTo>
                  <a:lnTo>
                    <a:pt x="0" y="6525"/>
                  </a:lnTo>
                  <a:lnTo>
                    <a:pt x="11752" y="13312"/>
                  </a:lnTo>
                  <a:lnTo>
                    <a:pt x="23491" y="6525"/>
                  </a:lnTo>
                  <a:lnTo>
                    <a:pt x="23491"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39" name="Google Shape;1125;p31">
            <a:extLst>
              <a:ext uri="{FF2B5EF4-FFF2-40B4-BE49-F238E27FC236}">
                <a16:creationId xmlns:a16="http://schemas.microsoft.com/office/drawing/2014/main" id="{C9981B0B-3690-D951-DA68-F3E70BB19322}"/>
              </a:ext>
            </a:extLst>
          </p:cNvPr>
          <p:cNvGrpSpPr/>
          <p:nvPr/>
        </p:nvGrpSpPr>
        <p:grpSpPr>
          <a:xfrm>
            <a:off x="6164261" y="4662624"/>
            <a:ext cx="1304744" cy="1506617"/>
            <a:chOff x="4731538" y="3214175"/>
            <a:chExt cx="890625" cy="1028425"/>
          </a:xfrm>
        </p:grpSpPr>
        <p:sp>
          <p:nvSpPr>
            <p:cNvPr id="40" name="Google Shape;1126;p31">
              <a:extLst>
                <a:ext uri="{FF2B5EF4-FFF2-40B4-BE49-F238E27FC236}">
                  <a16:creationId xmlns:a16="http://schemas.microsoft.com/office/drawing/2014/main" id="{F3EE1E90-2662-E797-393E-F9566F8C6C2D}"/>
                </a:ext>
              </a:extLst>
            </p:cNvPr>
            <p:cNvSpPr/>
            <p:nvPr/>
          </p:nvSpPr>
          <p:spPr>
            <a:xfrm>
              <a:off x="4731538" y="3214175"/>
              <a:ext cx="890625" cy="1028425"/>
            </a:xfrm>
            <a:custGeom>
              <a:avLst/>
              <a:gdLst/>
              <a:ahLst/>
              <a:cxnLst/>
              <a:rect l="l" t="t" r="r" b="b"/>
              <a:pathLst>
                <a:path w="35625" h="41137" fill="none" extrusionOk="0">
                  <a:moveTo>
                    <a:pt x="1" y="30849"/>
                  </a:moveTo>
                  <a:lnTo>
                    <a:pt x="1" y="10275"/>
                  </a:lnTo>
                  <a:lnTo>
                    <a:pt x="17812" y="0"/>
                  </a:lnTo>
                  <a:lnTo>
                    <a:pt x="35624" y="10275"/>
                  </a:lnTo>
                  <a:lnTo>
                    <a:pt x="35624" y="30849"/>
                  </a:lnTo>
                  <a:lnTo>
                    <a:pt x="17812" y="41136"/>
                  </a:lnTo>
                  <a:close/>
                </a:path>
              </a:pathLst>
            </a:custGeom>
            <a:noFill/>
            <a:ln w="19050" cap="flat" cmpd="sng">
              <a:solidFill>
                <a:srgbClr val="0046A0"/>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41" name="Google Shape;1127;p31">
              <a:extLst>
                <a:ext uri="{FF2B5EF4-FFF2-40B4-BE49-F238E27FC236}">
                  <a16:creationId xmlns:a16="http://schemas.microsoft.com/office/drawing/2014/main" id="{7CF382EE-442D-31A0-F0C5-63FA53A791D2}"/>
                </a:ext>
              </a:extLst>
            </p:cNvPr>
            <p:cNvSpPr/>
            <p:nvPr/>
          </p:nvSpPr>
          <p:spPr>
            <a:xfrm>
              <a:off x="4821138" y="3317750"/>
              <a:ext cx="711125" cy="821250"/>
            </a:xfrm>
            <a:custGeom>
              <a:avLst/>
              <a:gdLst/>
              <a:ahLst/>
              <a:cxnLst/>
              <a:rect l="l" t="t" r="r" b="b"/>
              <a:pathLst>
                <a:path w="28445" h="32850" extrusionOk="0">
                  <a:moveTo>
                    <a:pt x="14228" y="1"/>
                  </a:moveTo>
                  <a:lnTo>
                    <a:pt x="0" y="8216"/>
                  </a:lnTo>
                  <a:lnTo>
                    <a:pt x="0" y="24635"/>
                  </a:lnTo>
                  <a:lnTo>
                    <a:pt x="14228" y="32850"/>
                  </a:lnTo>
                  <a:lnTo>
                    <a:pt x="28444" y="24635"/>
                  </a:lnTo>
                  <a:lnTo>
                    <a:pt x="28444" y="8216"/>
                  </a:lnTo>
                  <a:lnTo>
                    <a:pt x="14228" y="1"/>
                  </a:lnTo>
                  <a:close/>
                </a:path>
              </a:pathLst>
            </a:custGeom>
            <a:solidFill>
              <a:srgbClr val="F46036"/>
            </a:solidFill>
            <a:ln>
              <a:noFill/>
            </a:ln>
          </p:spPr>
          <p:txBody>
            <a:bodyPr spcFirstLastPara="1" wrap="square" lIns="121900" tIns="121900" rIns="121900" bIns="121900" anchor="ctr" anchorCtr="0">
              <a:noAutofit/>
            </a:bodyPr>
            <a:lstStyle/>
            <a:p>
              <a:endParaRPr sz="2400" dirty="0"/>
            </a:p>
          </p:txBody>
        </p:sp>
        <p:sp>
          <p:nvSpPr>
            <p:cNvPr id="42" name="Google Shape;1128;p31">
              <a:extLst>
                <a:ext uri="{FF2B5EF4-FFF2-40B4-BE49-F238E27FC236}">
                  <a16:creationId xmlns:a16="http://schemas.microsoft.com/office/drawing/2014/main" id="{7F374D49-720E-7081-1435-6F808315FA9F}"/>
                </a:ext>
              </a:extLst>
            </p:cNvPr>
            <p:cNvSpPr/>
            <p:nvPr/>
          </p:nvSpPr>
          <p:spPr>
            <a:xfrm>
              <a:off x="4869363" y="3373425"/>
              <a:ext cx="614975" cy="709925"/>
            </a:xfrm>
            <a:custGeom>
              <a:avLst/>
              <a:gdLst/>
              <a:ahLst/>
              <a:cxnLst/>
              <a:rect l="l" t="t" r="r" b="b"/>
              <a:pathLst>
                <a:path w="24599" h="28397" extrusionOk="0">
                  <a:moveTo>
                    <a:pt x="12299" y="0"/>
                  </a:moveTo>
                  <a:lnTo>
                    <a:pt x="0" y="7096"/>
                  </a:lnTo>
                  <a:lnTo>
                    <a:pt x="0" y="21300"/>
                  </a:lnTo>
                  <a:lnTo>
                    <a:pt x="12299" y="28396"/>
                  </a:lnTo>
                  <a:lnTo>
                    <a:pt x="24599" y="21300"/>
                  </a:lnTo>
                  <a:lnTo>
                    <a:pt x="24599" y="7096"/>
                  </a:lnTo>
                  <a:lnTo>
                    <a:pt x="12299"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3" name="Google Shape;1129;p31">
              <a:extLst>
                <a:ext uri="{FF2B5EF4-FFF2-40B4-BE49-F238E27FC236}">
                  <a16:creationId xmlns:a16="http://schemas.microsoft.com/office/drawing/2014/main" id="{72C66899-B9D0-FE68-48AE-F6C9DF36795B}"/>
                </a:ext>
              </a:extLst>
            </p:cNvPr>
            <p:cNvSpPr/>
            <p:nvPr/>
          </p:nvSpPr>
          <p:spPr>
            <a:xfrm>
              <a:off x="4886913" y="3393650"/>
              <a:ext cx="579875" cy="669450"/>
            </a:xfrm>
            <a:custGeom>
              <a:avLst/>
              <a:gdLst/>
              <a:ahLst/>
              <a:cxnLst/>
              <a:rect l="l" t="t" r="r" b="b"/>
              <a:pathLst>
                <a:path w="23195" h="26778" extrusionOk="0">
                  <a:moveTo>
                    <a:pt x="11597" y="1"/>
                  </a:moveTo>
                  <a:lnTo>
                    <a:pt x="1" y="6692"/>
                  </a:lnTo>
                  <a:lnTo>
                    <a:pt x="1" y="20086"/>
                  </a:lnTo>
                  <a:lnTo>
                    <a:pt x="11597" y="26778"/>
                  </a:lnTo>
                  <a:lnTo>
                    <a:pt x="23194" y="20086"/>
                  </a:lnTo>
                  <a:lnTo>
                    <a:pt x="23194" y="6692"/>
                  </a:lnTo>
                  <a:lnTo>
                    <a:pt x="11597" y="1"/>
                  </a:lnTo>
                  <a:close/>
                </a:path>
              </a:pathLst>
            </a:custGeom>
            <a:solidFill>
              <a:srgbClr val="0046A0"/>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03</a:t>
              </a:r>
              <a:endParaRPr sz="2267" dirty="0">
                <a:solidFill>
                  <a:srgbClr val="FFFFFF"/>
                </a:solidFill>
                <a:cs typeface="B Titr" panose="00000700000000000000" pitchFamily="2" charset="-78"/>
              </a:endParaRPr>
            </a:p>
          </p:txBody>
        </p:sp>
        <p:sp>
          <p:nvSpPr>
            <p:cNvPr id="44" name="Google Shape;1130;p31">
              <a:extLst>
                <a:ext uri="{FF2B5EF4-FFF2-40B4-BE49-F238E27FC236}">
                  <a16:creationId xmlns:a16="http://schemas.microsoft.com/office/drawing/2014/main" id="{46149F80-0E17-A7E8-1049-5BA1BEBED295}"/>
                </a:ext>
              </a:extLst>
            </p:cNvPr>
            <p:cNvSpPr/>
            <p:nvPr/>
          </p:nvSpPr>
          <p:spPr>
            <a:xfrm>
              <a:off x="4883338" y="3750550"/>
              <a:ext cx="587000" cy="332800"/>
            </a:xfrm>
            <a:custGeom>
              <a:avLst/>
              <a:gdLst/>
              <a:ahLst/>
              <a:cxnLst/>
              <a:rect l="l" t="t" r="r" b="b"/>
              <a:pathLst>
                <a:path w="23480" h="13312" extrusionOk="0">
                  <a:moveTo>
                    <a:pt x="1" y="0"/>
                  </a:moveTo>
                  <a:lnTo>
                    <a:pt x="1" y="6537"/>
                  </a:lnTo>
                  <a:lnTo>
                    <a:pt x="11740" y="13311"/>
                  </a:lnTo>
                  <a:lnTo>
                    <a:pt x="23480" y="6537"/>
                  </a:lnTo>
                  <a:lnTo>
                    <a:pt x="23480"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45" name="Google Shape;1134;p31">
            <a:extLst>
              <a:ext uri="{FF2B5EF4-FFF2-40B4-BE49-F238E27FC236}">
                <a16:creationId xmlns:a16="http://schemas.microsoft.com/office/drawing/2014/main" id="{DF93E274-C9BA-7F3B-4277-F25A359B569B}"/>
              </a:ext>
            </a:extLst>
          </p:cNvPr>
          <p:cNvGrpSpPr/>
          <p:nvPr/>
        </p:nvGrpSpPr>
        <p:grpSpPr>
          <a:xfrm>
            <a:off x="4439216" y="4662624"/>
            <a:ext cx="1305147" cy="1506617"/>
            <a:chOff x="3554013" y="3214175"/>
            <a:chExt cx="890900" cy="1028425"/>
          </a:xfrm>
        </p:grpSpPr>
        <p:sp>
          <p:nvSpPr>
            <p:cNvPr id="46" name="Google Shape;1135;p31">
              <a:extLst>
                <a:ext uri="{FF2B5EF4-FFF2-40B4-BE49-F238E27FC236}">
                  <a16:creationId xmlns:a16="http://schemas.microsoft.com/office/drawing/2014/main" id="{B125A657-1B77-57FF-3044-CE87415565B6}"/>
                </a:ext>
              </a:extLst>
            </p:cNvPr>
            <p:cNvSpPr/>
            <p:nvPr/>
          </p:nvSpPr>
          <p:spPr>
            <a:xfrm>
              <a:off x="3554013" y="3214175"/>
              <a:ext cx="890900" cy="1028425"/>
            </a:xfrm>
            <a:custGeom>
              <a:avLst/>
              <a:gdLst/>
              <a:ahLst/>
              <a:cxnLst/>
              <a:rect l="l" t="t" r="r" b="b"/>
              <a:pathLst>
                <a:path w="35636" h="41137" fill="none" extrusionOk="0">
                  <a:moveTo>
                    <a:pt x="1" y="30849"/>
                  </a:moveTo>
                  <a:lnTo>
                    <a:pt x="1" y="10275"/>
                  </a:lnTo>
                  <a:lnTo>
                    <a:pt x="17812" y="0"/>
                  </a:lnTo>
                  <a:lnTo>
                    <a:pt x="35636" y="10275"/>
                  </a:lnTo>
                  <a:lnTo>
                    <a:pt x="35636" y="30849"/>
                  </a:lnTo>
                  <a:lnTo>
                    <a:pt x="17812" y="41136"/>
                  </a:lnTo>
                  <a:close/>
                </a:path>
              </a:pathLst>
            </a:custGeom>
            <a:noFill/>
            <a:ln w="19050" cap="flat" cmpd="sng">
              <a:solidFill>
                <a:srgbClr val="0046A0"/>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47" name="Google Shape;1136;p31">
              <a:extLst>
                <a:ext uri="{FF2B5EF4-FFF2-40B4-BE49-F238E27FC236}">
                  <a16:creationId xmlns:a16="http://schemas.microsoft.com/office/drawing/2014/main" id="{29CC94E4-0D54-7F97-6748-77FF3C65AE31}"/>
                </a:ext>
              </a:extLst>
            </p:cNvPr>
            <p:cNvSpPr/>
            <p:nvPr/>
          </p:nvSpPr>
          <p:spPr>
            <a:xfrm>
              <a:off x="3643913" y="3317750"/>
              <a:ext cx="711125" cy="821250"/>
            </a:xfrm>
            <a:custGeom>
              <a:avLst/>
              <a:gdLst/>
              <a:ahLst/>
              <a:cxnLst/>
              <a:rect l="l" t="t" r="r" b="b"/>
              <a:pathLst>
                <a:path w="28445" h="32850" extrusionOk="0">
                  <a:moveTo>
                    <a:pt x="14216" y="1"/>
                  </a:moveTo>
                  <a:lnTo>
                    <a:pt x="0" y="8216"/>
                  </a:lnTo>
                  <a:lnTo>
                    <a:pt x="0" y="24635"/>
                  </a:lnTo>
                  <a:lnTo>
                    <a:pt x="14216" y="32850"/>
                  </a:lnTo>
                  <a:lnTo>
                    <a:pt x="28444" y="24635"/>
                  </a:lnTo>
                  <a:lnTo>
                    <a:pt x="28444" y="8216"/>
                  </a:lnTo>
                  <a:lnTo>
                    <a:pt x="14216" y="1"/>
                  </a:lnTo>
                  <a:close/>
                </a:path>
              </a:pathLst>
            </a:custGeom>
            <a:solidFill>
              <a:srgbClr val="F46036"/>
            </a:solidFill>
            <a:ln>
              <a:noFill/>
            </a:ln>
          </p:spPr>
          <p:txBody>
            <a:bodyPr spcFirstLastPara="1" wrap="square" lIns="121900" tIns="121900" rIns="121900" bIns="121900" anchor="ctr" anchorCtr="0">
              <a:noAutofit/>
            </a:bodyPr>
            <a:lstStyle/>
            <a:p>
              <a:endParaRPr sz="2400"/>
            </a:p>
          </p:txBody>
        </p:sp>
        <p:sp>
          <p:nvSpPr>
            <p:cNvPr id="48" name="Google Shape;1137;p31">
              <a:extLst>
                <a:ext uri="{FF2B5EF4-FFF2-40B4-BE49-F238E27FC236}">
                  <a16:creationId xmlns:a16="http://schemas.microsoft.com/office/drawing/2014/main" id="{E29F54FA-7773-07A0-8A89-59B376D3AF64}"/>
                </a:ext>
              </a:extLst>
            </p:cNvPr>
            <p:cNvSpPr/>
            <p:nvPr/>
          </p:nvSpPr>
          <p:spPr>
            <a:xfrm>
              <a:off x="3691838" y="3373425"/>
              <a:ext cx="614975" cy="709925"/>
            </a:xfrm>
            <a:custGeom>
              <a:avLst/>
              <a:gdLst/>
              <a:ahLst/>
              <a:cxnLst/>
              <a:rect l="l" t="t" r="r" b="b"/>
              <a:pathLst>
                <a:path w="24599" h="28397" extrusionOk="0">
                  <a:moveTo>
                    <a:pt x="12299" y="0"/>
                  </a:moveTo>
                  <a:lnTo>
                    <a:pt x="0" y="7096"/>
                  </a:lnTo>
                  <a:lnTo>
                    <a:pt x="0" y="21300"/>
                  </a:lnTo>
                  <a:lnTo>
                    <a:pt x="12299" y="28396"/>
                  </a:lnTo>
                  <a:lnTo>
                    <a:pt x="24598" y="21300"/>
                  </a:lnTo>
                  <a:lnTo>
                    <a:pt x="24598" y="7096"/>
                  </a:lnTo>
                  <a:lnTo>
                    <a:pt x="12299"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9" name="Google Shape;1138;p31">
              <a:extLst>
                <a:ext uri="{FF2B5EF4-FFF2-40B4-BE49-F238E27FC236}">
                  <a16:creationId xmlns:a16="http://schemas.microsoft.com/office/drawing/2014/main" id="{5114FE65-3474-0383-0C73-981BEFCBD36E}"/>
                </a:ext>
              </a:extLst>
            </p:cNvPr>
            <p:cNvSpPr/>
            <p:nvPr/>
          </p:nvSpPr>
          <p:spPr>
            <a:xfrm>
              <a:off x="3709388" y="3393650"/>
              <a:ext cx="579850" cy="669450"/>
            </a:xfrm>
            <a:custGeom>
              <a:avLst/>
              <a:gdLst/>
              <a:ahLst/>
              <a:cxnLst/>
              <a:rect l="l" t="t" r="r" b="b"/>
              <a:pathLst>
                <a:path w="23194" h="26778" extrusionOk="0">
                  <a:moveTo>
                    <a:pt x="11597" y="1"/>
                  </a:moveTo>
                  <a:lnTo>
                    <a:pt x="1" y="6692"/>
                  </a:lnTo>
                  <a:lnTo>
                    <a:pt x="1" y="20086"/>
                  </a:lnTo>
                  <a:lnTo>
                    <a:pt x="11597" y="26778"/>
                  </a:lnTo>
                  <a:lnTo>
                    <a:pt x="23194" y="20086"/>
                  </a:lnTo>
                  <a:lnTo>
                    <a:pt x="23194" y="6692"/>
                  </a:lnTo>
                  <a:lnTo>
                    <a:pt x="11597" y="1"/>
                  </a:lnTo>
                  <a:close/>
                </a:path>
              </a:pathLst>
            </a:custGeom>
            <a:solidFill>
              <a:srgbClr val="0046A0"/>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04</a:t>
              </a:r>
              <a:endParaRPr sz="2267" dirty="0">
                <a:solidFill>
                  <a:srgbClr val="FFFFFF"/>
                </a:solidFill>
                <a:cs typeface="B Titr" panose="00000700000000000000" pitchFamily="2" charset="-78"/>
              </a:endParaRPr>
            </a:p>
          </p:txBody>
        </p:sp>
        <p:sp>
          <p:nvSpPr>
            <p:cNvPr id="50" name="Google Shape;1139;p31">
              <a:extLst>
                <a:ext uri="{FF2B5EF4-FFF2-40B4-BE49-F238E27FC236}">
                  <a16:creationId xmlns:a16="http://schemas.microsoft.com/office/drawing/2014/main" id="{8ECB7473-88C3-3B6E-A5D8-6D3CF5D2E551}"/>
                </a:ext>
              </a:extLst>
            </p:cNvPr>
            <p:cNvSpPr/>
            <p:nvPr/>
          </p:nvSpPr>
          <p:spPr>
            <a:xfrm>
              <a:off x="3705813" y="3750550"/>
              <a:ext cx="587300" cy="332800"/>
            </a:xfrm>
            <a:custGeom>
              <a:avLst/>
              <a:gdLst/>
              <a:ahLst/>
              <a:cxnLst/>
              <a:rect l="l" t="t" r="r" b="b"/>
              <a:pathLst>
                <a:path w="23492" h="13312" extrusionOk="0">
                  <a:moveTo>
                    <a:pt x="1" y="0"/>
                  </a:moveTo>
                  <a:lnTo>
                    <a:pt x="1" y="6537"/>
                  </a:lnTo>
                  <a:lnTo>
                    <a:pt x="11740" y="13311"/>
                  </a:lnTo>
                  <a:lnTo>
                    <a:pt x="23492" y="6537"/>
                  </a:lnTo>
                  <a:lnTo>
                    <a:pt x="23492"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51" name="Google Shape;1144;p31">
            <a:extLst>
              <a:ext uri="{FF2B5EF4-FFF2-40B4-BE49-F238E27FC236}">
                <a16:creationId xmlns:a16="http://schemas.microsoft.com/office/drawing/2014/main" id="{2DA49AC4-F904-3AC6-C92B-8E394FFF4AB9}"/>
              </a:ext>
            </a:extLst>
          </p:cNvPr>
          <p:cNvGrpSpPr/>
          <p:nvPr/>
        </p:nvGrpSpPr>
        <p:grpSpPr>
          <a:xfrm>
            <a:off x="6647475" y="2627209"/>
            <a:ext cx="338365" cy="339892"/>
            <a:chOff x="-49764975" y="3551225"/>
            <a:chExt cx="299300" cy="300650"/>
          </a:xfrm>
          <a:solidFill>
            <a:srgbClr val="0A2250"/>
          </a:solidFill>
        </p:grpSpPr>
        <p:sp>
          <p:nvSpPr>
            <p:cNvPr id="52" name="Google Shape;1145;p31">
              <a:extLst>
                <a:ext uri="{FF2B5EF4-FFF2-40B4-BE49-F238E27FC236}">
                  <a16:creationId xmlns:a16="http://schemas.microsoft.com/office/drawing/2014/main" id="{DCB06C05-06CB-2D01-B249-0D308C923777}"/>
                </a:ext>
              </a:extLst>
            </p:cNvPr>
            <p:cNvSpPr/>
            <p:nvPr/>
          </p:nvSpPr>
          <p:spPr>
            <a:xfrm>
              <a:off x="-49764975" y="3657325"/>
              <a:ext cx="35450" cy="18125"/>
            </a:xfrm>
            <a:custGeom>
              <a:avLst/>
              <a:gdLst/>
              <a:ahLst/>
              <a:cxnLst/>
              <a:rect l="l" t="t" r="r" b="b"/>
              <a:pathLst>
                <a:path w="1418" h="725" extrusionOk="0">
                  <a:moveTo>
                    <a:pt x="347" y="0"/>
                  </a:moveTo>
                  <a:cubicBezTo>
                    <a:pt x="158" y="0"/>
                    <a:pt x="0" y="158"/>
                    <a:pt x="0" y="378"/>
                  </a:cubicBezTo>
                  <a:cubicBezTo>
                    <a:pt x="0" y="567"/>
                    <a:pt x="158" y="725"/>
                    <a:pt x="347" y="725"/>
                  </a:cubicBezTo>
                  <a:lnTo>
                    <a:pt x="1040" y="725"/>
                  </a:lnTo>
                  <a:cubicBezTo>
                    <a:pt x="1260" y="725"/>
                    <a:pt x="1418" y="567"/>
                    <a:pt x="1418" y="378"/>
                  </a:cubicBezTo>
                  <a:cubicBezTo>
                    <a:pt x="1386" y="158"/>
                    <a:pt x="1197" y="0"/>
                    <a:pt x="1040" y="0"/>
                  </a:cubicBezTo>
                  <a:close/>
                </a:path>
              </a:pathLst>
            </a:custGeom>
            <a:grpFill/>
            <a:ln>
              <a:noFill/>
            </a:ln>
          </p:spPr>
          <p:txBody>
            <a:bodyPr spcFirstLastPara="1" wrap="square" lIns="121900" tIns="121900" rIns="121900" bIns="121900" anchor="ctr" anchorCtr="0">
              <a:noAutofit/>
            </a:bodyPr>
            <a:lstStyle/>
            <a:p>
              <a:endParaRPr sz="2400"/>
            </a:p>
          </p:txBody>
        </p:sp>
        <p:sp>
          <p:nvSpPr>
            <p:cNvPr id="53" name="Google Shape;1146;p31">
              <a:extLst>
                <a:ext uri="{FF2B5EF4-FFF2-40B4-BE49-F238E27FC236}">
                  <a16:creationId xmlns:a16="http://schemas.microsoft.com/office/drawing/2014/main" id="{B7A4DB92-0235-1E60-4ACA-CDA65E921BB7}"/>
                </a:ext>
              </a:extLst>
            </p:cNvPr>
            <p:cNvSpPr/>
            <p:nvPr/>
          </p:nvSpPr>
          <p:spPr>
            <a:xfrm>
              <a:off x="-49763400" y="3598250"/>
              <a:ext cx="31525" cy="29950"/>
            </a:xfrm>
            <a:custGeom>
              <a:avLst/>
              <a:gdLst/>
              <a:ahLst/>
              <a:cxnLst/>
              <a:rect l="l" t="t" r="r" b="b"/>
              <a:pathLst>
                <a:path w="1261" h="1198" extrusionOk="0">
                  <a:moveTo>
                    <a:pt x="390" y="0"/>
                  </a:moveTo>
                  <a:cubicBezTo>
                    <a:pt x="299" y="0"/>
                    <a:pt x="205" y="32"/>
                    <a:pt x="126" y="95"/>
                  </a:cubicBezTo>
                  <a:cubicBezTo>
                    <a:pt x="0" y="221"/>
                    <a:pt x="0" y="441"/>
                    <a:pt x="126" y="599"/>
                  </a:cubicBezTo>
                  <a:lnTo>
                    <a:pt x="630" y="1103"/>
                  </a:lnTo>
                  <a:cubicBezTo>
                    <a:pt x="693" y="1166"/>
                    <a:pt x="780" y="1197"/>
                    <a:pt x="870" y="1197"/>
                  </a:cubicBezTo>
                  <a:cubicBezTo>
                    <a:pt x="961" y="1197"/>
                    <a:pt x="1056" y="1166"/>
                    <a:pt x="1134" y="1103"/>
                  </a:cubicBezTo>
                  <a:cubicBezTo>
                    <a:pt x="1260" y="1008"/>
                    <a:pt x="1260" y="756"/>
                    <a:pt x="1134" y="599"/>
                  </a:cubicBezTo>
                  <a:lnTo>
                    <a:pt x="630" y="95"/>
                  </a:lnTo>
                  <a:cubicBezTo>
                    <a:pt x="567" y="32"/>
                    <a:pt x="481" y="0"/>
                    <a:pt x="390" y="0"/>
                  </a:cubicBezTo>
                  <a:close/>
                </a:path>
              </a:pathLst>
            </a:custGeom>
            <a:grpFill/>
            <a:ln>
              <a:noFill/>
            </a:ln>
          </p:spPr>
          <p:txBody>
            <a:bodyPr spcFirstLastPara="1" wrap="square" lIns="121900" tIns="121900" rIns="121900" bIns="121900" anchor="ctr" anchorCtr="0">
              <a:noAutofit/>
            </a:bodyPr>
            <a:lstStyle/>
            <a:p>
              <a:endParaRPr sz="2400"/>
            </a:p>
          </p:txBody>
        </p:sp>
        <p:sp>
          <p:nvSpPr>
            <p:cNvPr id="54" name="Google Shape;1147;p31">
              <a:extLst>
                <a:ext uri="{FF2B5EF4-FFF2-40B4-BE49-F238E27FC236}">
                  <a16:creationId xmlns:a16="http://schemas.microsoft.com/office/drawing/2014/main" id="{E5A0DB38-58E7-DF2E-3FA2-9A376A6C0745}"/>
                </a:ext>
              </a:extLst>
            </p:cNvPr>
            <p:cNvSpPr/>
            <p:nvPr/>
          </p:nvSpPr>
          <p:spPr>
            <a:xfrm>
              <a:off x="-49763400" y="3703975"/>
              <a:ext cx="31525" cy="30550"/>
            </a:xfrm>
            <a:custGeom>
              <a:avLst/>
              <a:gdLst/>
              <a:ahLst/>
              <a:cxnLst/>
              <a:rect l="l" t="t" r="r" b="b"/>
              <a:pathLst>
                <a:path w="1261" h="1222" extrusionOk="0">
                  <a:moveTo>
                    <a:pt x="882" y="1"/>
                  </a:moveTo>
                  <a:cubicBezTo>
                    <a:pt x="796" y="1"/>
                    <a:pt x="709" y="40"/>
                    <a:pt x="630" y="119"/>
                  </a:cubicBezTo>
                  <a:lnTo>
                    <a:pt x="126" y="623"/>
                  </a:lnTo>
                  <a:cubicBezTo>
                    <a:pt x="0" y="749"/>
                    <a:pt x="0" y="970"/>
                    <a:pt x="126" y="1127"/>
                  </a:cubicBezTo>
                  <a:cubicBezTo>
                    <a:pt x="189" y="1190"/>
                    <a:pt x="276" y="1222"/>
                    <a:pt x="366" y="1222"/>
                  </a:cubicBezTo>
                  <a:cubicBezTo>
                    <a:pt x="457" y="1222"/>
                    <a:pt x="551" y="1190"/>
                    <a:pt x="630" y="1127"/>
                  </a:cubicBezTo>
                  <a:lnTo>
                    <a:pt x="1134" y="623"/>
                  </a:lnTo>
                  <a:cubicBezTo>
                    <a:pt x="1260" y="497"/>
                    <a:pt x="1260" y="276"/>
                    <a:pt x="1134" y="119"/>
                  </a:cubicBezTo>
                  <a:cubicBezTo>
                    <a:pt x="1056" y="40"/>
                    <a:pt x="969" y="1"/>
                    <a:pt x="882" y="1"/>
                  </a:cubicBezTo>
                  <a:close/>
                </a:path>
              </a:pathLst>
            </a:custGeom>
            <a:grpFill/>
            <a:ln>
              <a:noFill/>
            </a:ln>
          </p:spPr>
          <p:txBody>
            <a:bodyPr spcFirstLastPara="1" wrap="square" lIns="121900" tIns="121900" rIns="121900" bIns="121900" anchor="ctr" anchorCtr="0">
              <a:noAutofit/>
            </a:bodyPr>
            <a:lstStyle/>
            <a:p>
              <a:endParaRPr sz="2400"/>
            </a:p>
          </p:txBody>
        </p:sp>
        <p:sp>
          <p:nvSpPr>
            <p:cNvPr id="55" name="Google Shape;1148;p31">
              <a:extLst>
                <a:ext uri="{FF2B5EF4-FFF2-40B4-BE49-F238E27FC236}">
                  <a16:creationId xmlns:a16="http://schemas.microsoft.com/office/drawing/2014/main" id="{CD9C147C-9B80-253C-000F-FECECACD876B}"/>
                </a:ext>
              </a:extLst>
            </p:cNvPr>
            <p:cNvSpPr/>
            <p:nvPr/>
          </p:nvSpPr>
          <p:spPr>
            <a:xfrm>
              <a:off x="-49501125" y="3657325"/>
              <a:ext cx="35450" cy="18125"/>
            </a:xfrm>
            <a:custGeom>
              <a:avLst/>
              <a:gdLst/>
              <a:ahLst/>
              <a:cxnLst/>
              <a:rect l="l" t="t" r="r" b="b"/>
              <a:pathLst>
                <a:path w="1418" h="725" extrusionOk="0">
                  <a:moveTo>
                    <a:pt x="347" y="0"/>
                  </a:moveTo>
                  <a:cubicBezTo>
                    <a:pt x="158" y="0"/>
                    <a:pt x="0" y="158"/>
                    <a:pt x="0" y="378"/>
                  </a:cubicBezTo>
                  <a:cubicBezTo>
                    <a:pt x="0" y="567"/>
                    <a:pt x="158" y="725"/>
                    <a:pt x="347" y="725"/>
                  </a:cubicBezTo>
                  <a:lnTo>
                    <a:pt x="1071" y="725"/>
                  </a:lnTo>
                  <a:cubicBezTo>
                    <a:pt x="1260" y="725"/>
                    <a:pt x="1418" y="567"/>
                    <a:pt x="1418" y="378"/>
                  </a:cubicBezTo>
                  <a:cubicBezTo>
                    <a:pt x="1418" y="158"/>
                    <a:pt x="1260" y="0"/>
                    <a:pt x="1071" y="0"/>
                  </a:cubicBezTo>
                  <a:close/>
                </a:path>
              </a:pathLst>
            </a:custGeom>
            <a:grpFill/>
            <a:ln>
              <a:noFill/>
            </a:ln>
          </p:spPr>
          <p:txBody>
            <a:bodyPr spcFirstLastPara="1" wrap="square" lIns="121900" tIns="121900" rIns="121900" bIns="121900" anchor="ctr" anchorCtr="0">
              <a:noAutofit/>
            </a:bodyPr>
            <a:lstStyle/>
            <a:p>
              <a:endParaRPr sz="2400"/>
            </a:p>
          </p:txBody>
        </p:sp>
        <p:sp>
          <p:nvSpPr>
            <p:cNvPr id="56" name="Google Shape;1149;p31">
              <a:extLst>
                <a:ext uri="{FF2B5EF4-FFF2-40B4-BE49-F238E27FC236}">
                  <a16:creationId xmlns:a16="http://schemas.microsoft.com/office/drawing/2014/main" id="{064E0260-94DF-DB0F-8D94-AC62B25E6276}"/>
                </a:ext>
              </a:extLst>
            </p:cNvPr>
            <p:cNvSpPr/>
            <p:nvPr/>
          </p:nvSpPr>
          <p:spPr>
            <a:xfrm>
              <a:off x="-49499550" y="3598250"/>
              <a:ext cx="31525" cy="30550"/>
            </a:xfrm>
            <a:custGeom>
              <a:avLst/>
              <a:gdLst/>
              <a:ahLst/>
              <a:cxnLst/>
              <a:rect l="l" t="t" r="r" b="b"/>
              <a:pathLst>
                <a:path w="1261" h="1222" extrusionOk="0">
                  <a:moveTo>
                    <a:pt x="906" y="0"/>
                  </a:moveTo>
                  <a:cubicBezTo>
                    <a:pt x="812" y="0"/>
                    <a:pt x="709" y="32"/>
                    <a:pt x="630" y="95"/>
                  </a:cubicBezTo>
                  <a:lnTo>
                    <a:pt x="126" y="599"/>
                  </a:lnTo>
                  <a:cubicBezTo>
                    <a:pt x="0" y="725"/>
                    <a:pt x="0" y="945"/>
                    <a:pt x="126" y="1103"/>
                  </a:cubicBezTo>
                  <a:cubicBezTo>
                    <a:pt x="205" y="1182"/>
                    <a:pt x="292" y="1221"/>
                    <a:pt x="378" y="1221"/>
                  </a:cubicBezTo>
                  <a:cubicBezTo>
                    <a:pt x="465" y="1221"/>
                    <a:pt x="552" y="1182"/>
                    <a:pt x="630" y="1103"/>
                  </a:cubicBezTo>
                  <a:lnTo>
                    <a:pt x="1134" y="599"/>
                  </a:lnTo>
                  <a:cubicBezTo>
                    <a:pt x="1260" y="473"/>
                    <a:pt x="1260" y="252"/>
                    <a:pt x="1134" y="95"/>
                  </a:cubicBezTo>
                  <a:cubicBezTo>
                    <a:pt x="1087" y="32"/>
                    <a:pt x="1001" y="0"/>
                    <a:pt x="906" y="0"/>
                  </a:cubicBezTo>
                  <a:close/>
                </a:path>
              </a:pathLst>
            </a:custGeom>
            <a:grpFill/>
            <a:ln>
              <a:noFill/>
            </a:ln>
          </p:spPr>
          <p:txBody>
            <a:bodyPr spcFirstLastPara="1" wrap="square" lIns="121900" tIns="121900" rIns="121900" bIns="121900" anchor="ctr" anchorCtr="0">
              <a:noAutofit/>
            </a:bodyPr>
            <a:lstStyle/>
            <a:p>
              <a:endParaRPr sz="2400"/>
            </a:p>
          </p:txBody>
        </p:sp>
        <p:sp>
          <p:nvSpPr>
            <p:cNvPr id="57" name="Google Shape;1150;p31">
              <a:extLst>
                <a:ext uri="{FF2B5EF4-FFF2-40B4-BE49-F238E27FC236}">
                  <a16:creationId xmlns:a16="http://schemas.microsoft.com/office/drawing/2014/main" id="{3016EC35-0A4B-A5CC-6400-DC14B710BD32}"/>
                </a:ext>
              </a:extLst>
            </p:cNvPr>
            <p:cNvSpPr/>
            <p:nvPr/>
          </p:nvSpPr>
          <p:spPr>
            <a:xfrm>
              <a:off x="-49499550" y="3704575"/>
              <a:ext cx="31525" cy="29950"/>
            </a:xfrm>
            <a:custGeom>
              <a:avLst/>
              <a:gdLst/>
              <a:ahLst/>
              <a:cxnLst/>
              <a:rect l="l" t="t" r="r" b="b"/>
              <a:pathLst>
                <a:path w="1261" h="1198" extrusionOk="0">
                  <a:moveTo>
                    <a:pt x="390" y="0"/>
                  </a:moveTo>
                  <a:cubicBezTo>
                    <a:pt x="300" y="0"/>
                    <a:pt x="205" y="32"/>
                    <a:pt x="126" y="95"/>
                  </a:cubicBezTo>
                  <a:cubicBezTo>
                    <a:pt x="0" y="221"/>
                    <a:pt x="0" y="441"/>
                    <a:pt x="126" y="599"/>
                  </a:cubicBezTo>
                  <a:lnTo>
                    <a:pt x="630" y="1103"/>
                  </a:lnTo>
                  <a:cubicBezTo>
                    <a:pt x="693" y="1166"/>
                    <a:pt x="780" y="1198"/>
                    <a:pt x="871" y="1198"/>
                  </a:cubicBezTo>
                  <a:cubicBezTo>
                    <a:pt x="961" y="1198"/>
                    <a:pt x="1056" y="1166"/>
                    <a:pt x="1134" y="1103"/>
                  </a:cubicBezTo>
                  <a:cubicBezTo>
                    <a:pt x="1260" y="1009"/>
                    <a:pt x="1260" y="757"/>
                    <a:pt x="1134" y="599"/>
                  </a:cubicBezTo>
                  <a:lnTo>
                    <a:pt x="630" y="95"/>
                  </a:lnTo>
                  <a:cubicBezTo>
                    <a:pt x="567" y="32"/>
                    <a:pt x="481" y="0"/>
                    <a:pt x="390" y="0"/>
                  </a:cubicBezTo>
                  <a:close/>
                </a:path>
              </a:pathLst>
            </a:custGeom>
            <a:grpFill/>
            <a:ln>
              <a:noFill/>
            </a:ln>
          </p:spPr>
          <p:txBody>
            <a:bodyPr spcFirstLastPara="1" wrap="square" lIns="121900" tIns="121900" rIns="121900" bIns="121900" anchor="ctr" anchorCtr="0">
              <a:noAutofit/>
            </a:bodyPr>
            <a:lstStyle/>
            <a:p>
              <a:endParaRPr sz="2400"/>
            </a:p>
          </p:txBody>
        </p:sp>
        <p:sp>
          <p:nvSpPr>
            <p:cNvPr id="58" name="Google Shape;1151;p31">
              <a:extLst>
                <a:ext uri="{FF2B5EF4-FFF2-40B4-BE49-F238E27FC236}">
                  <a16:creationId xmlns:a16="http://schemas.microsoft.com/office/drawing/2014/main" id="{88373F11-A21E-C8AE-88EF-22765C590E86}"/>
                </a:ext>
              </a:extLst>
            </p:cNvPr>
            <p:cNvSpPr/>
            <p:nvPr/>
          </p:nvSpPr>
          <p:spPr>
            <a:xfrm>
              <a:off x="-49725600" y="3551225"/>
              <a:ext cx="215050" cy="210875"/>
            </a:xfrm>
            <a:custGeom>
              <a:avLst/>
              <a:gdLst/>
              <a:ahLst/>
              <a:cxnLst/>
              <a:rect l="l" t="t" r="r" b="b"/>
              <a:pathLst>
                <a:path w="8602" h="8435" extrusionOk="0">
                  <a:moveTo>
                    <a:pt x="4354" y="0"/>
                  </a:moveTo>
                  <a:cubicBezTo>
                    <a:pt x="4070" y="0"/>
                    <a:pt x="3783" y="28"/>
                    <a:pt x="3497" y="86"/>
                  </a:cubicBezTo>
                  <a:cubicBezTo>
                    <a:pt x="1922" y="401"/>
                    <a:pt x="630" y="1724"/>
                    <a:pt x="252" y="3299"/>
                  </a:cubicBezTo>
                  <a:cubicBezTo>
                    <a:pt x="0" y="4654"/>
                    <a:pt x="347" y="6040"/>
                    <a:pt x="1261" y="7017"/>
                  </a:cubicBezTo>
                  <a:cubicBezTo>
                    <a:pt x="1607" y="7395"/>
                    <a:pt x="1828" y="7930"/>
                    <a:pt x="1922" y="8434"/>
                  </a:cubicBezTo>
                  <a:lnTo>
                    <a:pt x="3025" y="8434"/>
                  </a:lnTo>
                  <a:lnTo>
                    <a:pt x="3025" y="5284"/>
                  </a:lnTo>
                  <a:cubicBezTo>
                    <a:pt x="3025" y="5158"/>
                    <a:pt x="4064" y="3141"/>
                    <a:pt x="4127" y="3047"/>
                  </a:cubicBezTo>
                  <a:cubicBezTo>
                    <a:pt x="4190" y="2921"/>
                    <a:pt x="4317" y="2858"/>
                    <a:pt x="4443" y="2858"/>
                  </a:cubicBezTo>
                  <a:cubicBezTo>
                    <a:pt x="4569" y="2858"/>
                    <a:pt x="4695" y="2921"/>
                    <a:pt x="4758" y="3047"/>
                  </a:cubicBezTo>
                  <a:cubicBezTo>
                    <a:pt x="4852" y="3141"/>
                    <a:pt x="5860" y="5158"/>
                    <a:pt x="5860" y="5284"/>
                  </a:cubicBezTo>
                  <a:lnTo>
                    <a:pt x="5860" y="8434"/>
                  </a:lnTo>
                  <a:lnTo>
                    <a:pt x="6963" y="8434"/>
                  </a:lnTo>
                  <a:cubicBezTo>
                    <a:pt x="7057" y="7930"/>
                    <a:pt x="7278" y="7395"/>
                    <a:pt x="7625" y="6985"/>
                  </a:cubicBezTo>
                  <a:cubicBezTo>
                    <a:pt x="8255" y="6260"/>
                    <a:pt x="8601" y="5284"/>
                    <a:pt x="8601" y="4244"/>
                  </a:cubicBezTo>
                  <a:cubicBezTo>
                    <a:pt x="8601" y="2984"/>
                    <a:pt x="8066" y="1787"/>
                    <a:pt x="7026" y="936"/>
                  </a:cubicBezTo>
                  <a:cubicBezTo>
                    <a:pt x="6270" y="327"/>
                    <a:pt x="5327" y="0"/>
                    <a:pt x="4354" y="0"/>
                  </a:cubicBezTo>
                  <a:close/>
                </a:path>
              </a:pathLst>
            </a:custGeom>
            <a:grpFill/>
            <a:ln>
              <a:noFill/>
            </a:ln>
          </p:spPr>
          <p:txBody>
            <a:bodyPr spcFirstLastPara="1" wrap="square" lIns="121900" tIns="121900" rIns="121900" bIns="121900" anchor="ctr" anchorCtr="0">
              <a:noAutofit/>
            </a:bodyPr>
            <a:lstStyle/>
            <a:p>
              <a:endParaRPr sz="2400"/>
            </a:p>
          </p:txBody>
        </p:sp>
        <p:sp>
          <p:nvSpPr>
            <p:cNvPr id="59" name="Google Shape;1152;p31">
              <a:extLst>
                <a:ext uri="{FF2B5EF4-FFF2-40B4-BE49-F238E27FC236}">
                  <a16:creationId xmlns:a16="http://schemas.microsoft.com/office/drawing/2014/main" id="{3C075829-37A8-05DD-C9C1-ADE707095D0D}"/>
                </a:ext>
              </a:extLst>
            </p:cNvPr>
            <p:cNvSpPr/>
            <p:nvPr/>
          </p:nvSpPr>
          <p:spPr>
            <a:xfrm>
              <a:off x="-49633450" y="3697475"/>
              <a:ext cx="35475" cy="65400"/>
            </a:xfrm>
            <a:custGeom>
              <a:avLst/>
              <a:gdLst/>
              <a:ahLst/>
              <a:cxnLst/>
              <a:rect l="l" t="t" r="r" b="b"/>
              <a:pathLst>
                <a:path w="1419" h="2616" extrusionOk="0">
                  <a:moveTo>
                    <a:pt x="0" y="1"/>
                  </a:moveTo>
                  <a:lnTo>
                    <a:pt x="0" y="2616"/>
                  </a:lnTo>
                  <a:lnTo>
                    <a:pt x="1418" y="2616"/>
                  </a:lnTo>
                  <a:lnTo>
                    <a:pt x="1418" y="1"/>
                  </a:lnTo>
                  <a:cubicBezTo>
                    <a:pt x="1198" y="95"/>
                    <a:pt x="946" y="127"/>
                    <a:pt x="725" y="127"/>
                  </a:cubicBezTo>
                  <a:cubicBezTo>
                    <a:pt x="473" y="127"/>
                    <a:pt x="252" y="95"/>
                    <a:pt x="0" y="1"/>
                  </a:cubicBezTo>
                  <a:close/>
                </a:path>
              </a:pathLst>
            </a:custGeom>
            <a:grpFill/>
            <a:ln>
              <a:noFill/>
            </a:ln>
          </p:spPr>
          <p:txBody>
            <a:bodyPr spcFirstLastPara="1" wrap="square" lIns="121900" tIns="121900" rIns="121900" bIns="121900" anchor="ctr" anchorCtr="0">
              <a:noAutofit/>
            </a:bodyPr>
            <a:lstStyle/>
            <a:p>
              <a:endParaRPr sz="2400"/>
            </a:p>
          </p:txBody>
        </p:sp>
        <p:sp>
          <p:nvSpPr>
            <p:cNvPr id="60" name="Google Shape;1153;p31">
              <a:extLst>
                <a:ext uri="{FF2B5EF4-FFF2-40B4-BE49-F238E27FC236}">
                  <a16:creationId xmlns:a16="http://schemas.microsoft.com/office/drawing/2014/main" id="{3CFC3AE3-542B-60A2-F31C-0A0015487C36}"/>
                </a:ext>
              </a:extLst>
            </p:cNvPr>
            <p:cNvSpPr/>
            <p:nvPr/>
          </p:nvSpPr>
          <p:spPr>
            <a:xfrm>
              <a:off x="-49676775" y="3780975"/>
              <a:ext cx="123675" cy="34675"/>
            </a:xfrm>
            <a:custGeom>
              <a:avLst/>
              <a:gdLst/>
              <a:ahLst/>
              <a:cxnLst/>
              <a:rect l="l" t="t" r="r" b="b"/>
              <a:pathLst>
                <a:path w="4947" h="1387" extrusionOk="0">
                  <a:moveTo>
                    <a:pt x="1" y="0"/>
                  </a:moveTo>
                  <a:lnTo>
                    <a:pt x="1" y="347"/>
                  </a:lnTo>
                  <a:cubicBezTo>
                    <a:pt x="1" y="946"/>
                    <a:pt x="473" y="1387"/>
                    <a:pt x="1072" y="1387"/>
                  </a:cubicBezTo>
                  <a:lnTo>
                    <a:pt x="3876" y="1387"/>
                  </a:lnTo>
                  <a:cubicBezTo>
                    <a:pt x="4474" y="1387"/>
                    <a:pt x="4947" y="946"/>
                    <a:pt x="4947" y="347"/>
                  </a:cubicBezTo>
                  <a:lnTo>
                    <a:pt x="4947" y="0"/>
                  </a:lnTo>
                  <a:close/>
                </a:path>
              </a:pathLst>
            </a:custGeom>
            <a:grpFill/>
            <a:ln>
              <a:noFill/>
            </a:ln>
          </p:spPr>
          <p:txBody>
            <a:bodyPr spcFirstLastPara="1" wrap="square" lIns="121900" tIns="121900" rIns="121900" bIns="121900" anchor="ctr" anchorCtr="0">
              <a:noAutofit/>
            </a:bodyPr>
            <a:lstStyle/>
            <a:p>
              <a:endParaRPr sz="2400"/>
            </a:p>
          </p:txBody>
        </p:sp>
        <p:sp>
          <p:nvSpPr>
            <p:cNvPr id="61" name="Google Shape;1154;p31">
              <a:extLst>
                <a:ext uri="{FF2B5EF4-FFF2-40B4-BE49-F238E27FC236}">
                  <a16:creationId xmlns:a16="http://schemas.microsoft.com/office/drawing/2014/main" id="{037097C2-D7F6-8320-6A62-B88F22007BD1}"/>
                </a:ext>
              </a:extLst>
            </p:cNvPr>
            <p:cNvSpPr/>
            <p:nvPr/>
          </p:nvSpPr>
          <p:spPr>
            <a:xfrm>
              <a:off x="-49630300" y="3651800"/>
              <a:ext cx="29150" cy="31325"/>
            </a:xfrm>
            <a:custGeom>
              <a:avLst/>
              <a:gdLst/>
              <a:ahLst/>
              <a:cxnLst/>
              <a:rect l="l" t="t" r="r" b="b"/>
              <a:pathLst>
                <a:path w="1166" h="1253" extrusionOk="0">
                  <a:moveTo>
                    <a:pt x="599" y="1"/>
                  </a:moveTo>
                  <a:lnTo>
                    <a:pt x="0" y="1135"/>
                  </a:lnTo>
                  <a:cubicBezTo>
                    <a:pt x="189" y="1214"/>
                    <a:pt x="386" y="1253"/>
                    <a:pt x="583" y="1253"/>
                  </a:cubicBezTo>
                  <a:cubicBezTo>
                    <a:pt x="780" y="1253"/>
                    <a:pt x="977" y="1214"/>
                    <a:pt x="1166" y="1135"/>
                  </a:cubicBezTo>
                  <a:lnTo>
                    <a:pt x="599" y="1"/>
                  </a:lnTo>
                  <a:close/>
                </a:path>
              </a:pathLst>
            </a:custGeom>
            <a:grpFill/>
            <a:ln>
              <a:noFill/>
            </a:ln>
          </p:spPr>
          <p:txBody>
            <a:bodyPr spcFirstLastPara="1" wrap="square" lIns="121900" tIns="121900" rIns="121900" bIns="121900" anchor="ctr" anchorCtr="0">
              <a:noAutofit/>
            </a:bodyPr>
            <a:lstStyle/>
            <a:p>
              <a:endParaRPr sz="2400"/>
            </a:p>
          </p:txBody>
        </p:sp>
        <p:sp>
          <p:nvSpPr>
            <p:cNvPr id="62" name="Google Shape;1155;p31">
              <a:extLst>
                <a:ext uri="{FF2B5EF4-FFF2-40B4-BE49-F238E27FC236}">
                  <a16:creationId xmlns:a16="http://schemas.microsoft.com/office/drawing/2014/main" id="{4CD8606A-63A2-04CD-5017-92BEBC4AEC31}"/>
                </a:ext>
              </a:extLst>
            </p:cNvPr>
            <p:cNvSpPr/>
            <p:nvPr/>
          </p:nvSpPr>
          <p:spPr>
            <a:xfrm>
              <a:off x="-49657875" y="3833750"/>
              <a:ext cx="85100" cy="18125"/>
            </a:xfrm>
            <a:custGeom>
              <a:avLst/>
              <a:gdLst/>
              <a:ahLst/>
              <a:cxnLst/>
              <a:rect l="l" t="t" r="r" b="b"/>
              <a:pathLst>
                <a:path w="3404" h="725" extrusionOk="0">
                  <a:moveTo>
                    <a:pt x="1" y="0"/>
                  </a:moveTo>
                  <a:cubicBezTo>
                    <a:pt x="158" y="410"/>
                    <a:pt x="536" y="725"/>
                    <a:pt x="977" y="725"/>
                  </a:cubicBezTo>
                  <a:lnTo>
                    <a:pt x="2395" y="725"/>
                  </a:lnTo>
                  <a:cubicBezTo>
                    <a:pt x="2868" y="725"/>
                    <a:pt x="3246" y="410"/>
                    <a:pt x="3403"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63" name="Google Shape;1156;p31">
            <a:extLst>
              <a:ext uri="{FF2B5EF4-FFF2-40B4-BE49-F238E27FC236}">
                <a16:creationId xmlns:a16="http://schemas.microsoft.com/office/drawing/2014/main" id="{77EB39B6-954B-EA8C-1E22-BD3B6432EFE3}"/>
              </a:ext>
            </a:extLst>
          </p:cNvPr>
          <p:cNvGrpSpPr/>
          <p:nvPr/>
        </p:nvGrpSpPr>
        <p:grpSpPr>
          <a:xfrm>
            <a:off x="7419698" y="4061276"/>
            <a:ext cx="339270" cy="339270"/>
            <a:chOff x="-50134375" y="3183175"/>
            <a:chExt cx="300100" cy="300100"/>
          </a:xfrm>
          <a:solidFill>
            <a:srgbClr val="0A2250"/>
          </a:solidFill>
        </p:grpSpPr>
        <p:sp>
          <p:nvSpPr>
            <p:cNvPr id="64" name="Google Shape;1157;p31">
              <a:extLst>
                <a:ext uri="{FF2B5EF4-FFF2-40B4-BE49-F238E27FC236}">
                  <a16:creationId xmlns:a16="http://schemas.microsoft.com/office/drawing/2014/main" id="{1E03600A-70F7-E38A-4271-1F790A1333A5}"/>
                </a:ext>
              </a:extLst>
            </p:cNvPr>
            <p:cNvSpPr/>
            <p:nvPr/>
          </p:nvSpPr>
          <p:spPr>
            <a:xfrm>
              <a:off x="-50134375" y="3270600"/>
              <a:ext cx="87450" cy="53575"/>
            </a:xfrm>
            <a:custGeom>
              <a:avLst/>
              <a:gdLst/>
              <a:ahLst/>
              <a:cxnLst/>
              <a:rect l="l" t="t" r="r" b="b"/>
              <a:pathLst>
                <a:path w="3498" h="2143" extrusionOk="0">
                  <a:moveTo>
                    <a:pt x="0" y="0"/>
                  </a:moveTo>
                  <a:lnTo>
                    <a:pt x="0" y="2143"/>
                  </a:lnTo>
                  <a:lnTo>
                    <a:pt x="3497" y="2143"/>
                  </a:lnTo>
                  <a:lnTo>
                    <a:pt x="3497" y="0"/>
                  </a:lnTo>
                  <a:close/>
                </a:path>
              </a:pathLst>
            </a:custGeom>
            <a:grpFill/>
            <a:ln>
              <a:noFill/>
            </a:ln>
          </p:spPr>
          <p:txBody>
            <a:bodyPr spcFirstLastPara="1" wrap="square" lIns="121900" tIns="121900" rIns="121900" bIns="121900" anchor="ctr" anchorCtr="0">
              <a:noAutofit/>
            </a:bodyPr>
            <a:lstStyle/>
            <a:p>
              <a:endParaRPr sz="2400"/>
            </a:p>
          </p:txBody>
        </p:sp>
        <p:sp>
          <p:nvSpPr>
            <p:cNvPr id="65" name="Google Shape;1158;p31">
              <a:extLst>
                <a:ext uri="{FF2B5EF4-FFF2-40B4-BE49-F238E27FC236}">
                  <a16:creationId xmlns:a16="http://schemas.microsoft.com/office/drawing/2014/main" id="{566740AA-B9D4-9EB1-63D4-4CE9F3B43653}"/>
                </a:ext>
              </a:extLst>
            </p:cNvPr>
            <p:cNvSpPr/>
            <p:nvPr/>
          </p:nvSpPr>
          <p:spPr>
            <a:xfrm>
              <a:off x="-50134375" y="3340700"/>
              <a:ext cx="87450" cy="54375"/>
            </a:xfrm>
            <a:custGeom>
              <a:avLst/>
              <a:gdLst/>
              <a:ahLst/>
              <a:cxnLst/>
              <a:rect l="l" t="t" r="r" b="b"/>
              <a:pathLst>
                <a:path w="3498" h="2175" extrusionOk="0">
                  <a:moveTo>
                    <a:pt x="0" y="0"/>
                  </a:moveTo>
                  <a:lnTo>
                    <a:pt x="0" y="2174"/>
                  </a:lnTo>
                  <a:cubicBezTo>
                    <a:pt x="441" y="1701"/>
                    <a:pt x="1071" y="1418"/>
                    <a:pt x="1765" y="1418"/>
                  </a:cubicBezTo>
                  <a:cubicBezTo>
                    <a:pt x="2426" y="1418"/>
                    <a:pt x="3056" y="1670"/>
                    <a:pt x="3497" y="2174"/>
                  </a:cubicBezTo>
                  <a:lnTo>
                    <a:pt x="3497" y="0"/>
                  </a:lnTo>
                  <a:close/>
                </a:path>
              </a:pathLst>
            </a:custGeom>
            <a:grpFill/>
            <a:ln>
              <a:noFill/>
            </a:ln>
          </p:spPr>
          <p:txBody>
            <a:bodyPr spcFirstLastPara="1" wrap="square" lIns="121900" tIns="121900" rIns="121900" bIns="121900" anchor="ctr" anchorCtr="0">
              <a:noAutofit/>
            </a:bodyPr>
            <a:lstStyle/>
            <a:p>
              <a:endParaRPr sz="2400"/>
            </a:p>
          </p:txBody>
        </p:sp>
        <p:sp>
          <p:nvSpPr>
            <p:cNvPr id="66" name="Google Shape;1159;p31">
              <a:extLst>
                <a:ext uri="{FF2B5EF4-FFF2-40B4-BE49-F238E27FC236}">
                  <a16:creationId xmlns:a16="http://schemas.microsoft.com/office/drawing/2014/main" id="{6C6D5C6F-DFE4-EA11-FFEC-8F2A90627516}"/>
                </a:ext>
              </a:extLst>
            </p:cNvPr>
            <p:cNvSpPr/>
            <p:nvPr/>
          </p:nvSpPr>
          <p:spPr>
            <a:xfrm>
              <a:off x="-50134375" y="3183175"/>
              <a:ext cx="87450" cy="70125"/>
            </a:xfrm>
            <a:custGeom>
              <a:avLst/>
              <a:gdLst/>
              <a:ahLst/>
              <a:cxnLst/>
              <a:rect l="l" t="t" r="r" b="b"/>
              <a:pathLst>
                <a:path w="3498" h="2805" extrusionOk="0">
                  <a:moveTo>
                    <a:pt x="347" y="0"/>
                  </a:moveTo>
                  <a:cubicBezTo>
                    <a:pt x="158" y="0"/>
                    <a:pt x="0" y="158"/>
                    <a:pt x="0" y="347"/>
                  </a:cubicBezTo>
                  <a:lnTo>
                    <a:pt x="0" y="2804"/>
                  </a:lnTo>
                  <a:lnTo>
                    <a:pt x="3497" y="2804"/>
                  </a:lnTo>
                  <a:lnTo>
                    <a:pt x="3497" y="347"/>
                  </a:lnTo>
                  <a:cubicBezTo>
                    <a:pt x="3497" y="158"/>
                    <a:pt x="3340" y="0"/>
                    <a:pt x="3151" y="0"/>
                  </a:cubicBezTo>
                  <a:close/>
                </a:path>
              </a:pathLst>
            </a:custGeom>
            <a:grpFill/>
            <a:ln>
              <a:noFill/>
            </a:ln>
          </p:spPr>
          <p:txBody>
            <a:bodyPr spcFirstLastPara="1" wrap="square" lIns="121900" tIns="121900" rIns="121900" bIns="121900" anchor="ctr" anchorCtr="0">
              <a:noAutofit/>
            </a:bodyPr>
            <a:lstStyle/>
            <a:p>
              <a:endParaRPr sz="2400"/>
            </a:p>
          </p:txBody>
        </p:sp>
        <p:sp>
          <p:nvSpPr>
            <p:cNvPr id="67" name="Google Shape;1160;p31">
              <a:extLst>
                <a:ext uri="{FF2B5EF4-FFF2-40B4-BE49-F238E27FC236}">
                  <a16:creationId xmlns:a16="http://schemas.microsoft.com/office/drawing/2014/main" id="{BCACE56D-BEC2-109B-5E75-F7386BEFAF47}"/>
                </a:ext>
              </a:extLst>
            </p:cNvPr>
            <p:cNvSpPr/>
            <p:nvPr/>
          </p:nvSpPr>
          <p:spPr>
            <a:xfrm>
              <a:off x="-50028050" y="3363525"/>
              <a:ext cx="37050" cy="75650"/>
            </a:xfrm>
            <a:custGeom>
              <a:avLst/>
              <a:gdLst/>
              <a:ahLst/>
              <a:cxnLst/>
              <a:rect l="l" t="t" r="r" b="b"/>
              <a:pathLst>
                <a:path w="1482" h="3026" extrusionOk="0">
                  <a:moveTo>
                    <a:pt x="0" y="1"/>
                  </a:moveTo>
                  <a:lnTo>
                    <a:pt x="0" y="3025"/>
                  </a:lnTo>
                  <a:lnTo>
                    <a:pt x="1481" y="1482"/>
                  </a:lnTo>
                  <a:lnTo>
                    <a:pt x="0" y="1"/>
                  </a:lnTo>
                  <a:close/>
                </a:path>
              </a:pathLst>
            </a:custGeom>
            <a:grpFill/>
            <a:ln>
              <a:noFill/>
            </a:ln>
          </p:spPr>
          <p:txBody>
            <a:bodyPr spcFirstLastPara="1" wrap="square" lIns="121900" tIns="121900" rIns="121900" bIns="121900" anchor="ctr" anchorCtr="0">
              <a:noAutofit/>
            </a:bodyPr>
            <a:lstStyle/>
            <a:p>
              <a:endParaRPr sz="2400"/>
            </a:p>
          </p:txBody>
        </p:sp>
        <p:sp>
          <p:nvSpPr>
            <p:cNvPr id="68" name="Google Shape;1161;p31">
              <a:extLst>
                <a:ext uri="{FF2B5EF4-FFF2-40B4-BE49-F238E27FC236}">
                  <a16:creationId xmlns:a16="http://schemas.microsoft.com/office/drawing/2014/main" id="{02A381E0-6540-60A6-F6F8-D729A49761B2}"/>
                </a:ext>
              </a:extLst>
            </p:cNvPr>
            <p:cNvSpPr/>
            <p:nvPr/>
          </p:nvSpPr>
          <p:spPr>
            <a:xfrm>
              <a:off x="-50028050" y="3287125"/>
              <a:ext cx="88225" cy="101625"/>
            </a:xfrm>
            <a:custGeom>
              <a:avLst/>
              <a:gdLst/>
              <a:ahLst/>
              <a:cxnLst/>
              <a:rect l="l" t="t" r="r" b="b"/>
              <a:pathLst>
                <a:path w="3529" h="4065" extrusionOk="0">
                  <a:moveTo>
                    <a:pt x="1072" y="1"/>
                  </a:moveTo>
                  <a:lnTo>
                    <a:pt x="0" y="1104"/>
                  </a:lnTo>
                  <a:lnTo>
                    <a:pt x="0" y="2049"/>
                  </a:lnTo>
                  <a:lnTo>
                    <a:pt x="2017" y="4065"/>
                  </a:lnTo>
                  <a:lnTo>
                    <a:pt x="3529" y="2490"/>
                  </a:lnTo>
                  <a:lnTo>
                    <a:pt x="1072" y="1"/>
                  </a:lnTo>
                  <a:close/>
                </a:path>
              </a:pathLst>
            </a:custGeom>
            <a:grpFill/>
            <a:ln>
              <a:noFill/>
            </a:ln>
          </p:spPr>
          <p:txBody>
            <a:bodyPr spcFirstLastPara="1" wrap="square" lIns="121900" tIns="121900" rIns="121900" bIns="121900" anchor="ctr" anchorCtr="0">
              <a:noAutofit/>
            </a:bodyPr>
            <a:lstStyle/>
            <a:p>
              <a:endParaRPr sz="2400"/>
            </a:p>
          </p:txBody>
        </p:sp>
        <p:sp>
          <p:nvSpPr>
            <p:cNvPr id="69" name="Google Shape;1162;p31">
              <a:extLst>
                <a:ext uri="{FF2B5EF4-FFF2-40B4-BE49-F238E27FC236}">
                  <a16:creationId xmlns:a16="http://schemas.microsoft.com/office/drawing/2014/main" id="{5F9AABCB-84CC-225D-FDC6-ECB0BD2335B7}"/>
                </a:ext>
              </a:extLst>
            </p:cNvPr>
            <p:cNvSpPr/>
            <p:nvPr/>
          </p:nvSpPr>
          <p:spPr>
            <a:xfrm>
              <a:off x="-49988675" y="3225700"/>
              <a:ext cx="111875" cy="111875"/>
            </a:xfrm>
            <a:custGeom>
              <a:avLst/>
              <a:gdLst/>
              <a:ahLst/>
              <a:cxnLst/>
              <a:rect l="l" t="t" r="r" b="b"/>
              <a:pathLst>
                <a:path w="4475" h="4475" extrusionOk="0">
                  <a:moveTo>
                    <a:pt x="2155" y="0"/>
                  </a:moveTo>
                  <a:cubicBezTo>
                    <a:pt x="2064" y="0"/>
                    <a:pt x="1970" y="32"/>
                    <a:pt x="1891" y="95"/>
                  </a:cubicBezTo>
                  <a:lnTo>
                    <a:pt x="1" y="1985"/>
                  </a:lnTo>
                  <a:lnTo>
                    <a:pt x="2490" y="4474"/>
                  </a:lnTo>
                  <a:lnTo>
                    <a:pt x="4380" y="2584"/>
                  </a:lnTo>
                  <a:cubicBezTo>
                    <a:pt x="4474" y="2458"/>
                    <a:pt x="4474" y="2237"/>
                    <a:pt x="4380" y="2080"/>
                  </a:cubicBezTo>
                  <a:lnTo>
                    <a:pt x="2395" y="95"/>
                  </a:lnTo>
                  <a:cubicBezTo>
                    <a:pt x="2332" y="32"/>
                    <a:pt x="2245" y="0"/>
                    <a:pt x="2155" y="0"/>
                  </a:cubicBezTo>
                  <a:close/>
                </a:path>
              </a:pathLst>
            </a:custGeom>
            <a:grpFill/>
            <a:ln>
              <a:noFill/>
            </a:ln>
          </p:spPr>
          <p:txBody>
            <a:bodyPr spcFirstLastPara="1" wrap="square" lIns="121900" tIns="121900" rIns="121900" bIns="121900" anchor="ctr" anchorCtr="0">
              <a:noAutofit/>
            </a:bodyPr>
            <a:lstStyle/>
            <a:p>
              <a:endParaRPr sz="2400"/>
            </a:p>
          </p:txBody>
        </p:sp>
        <p:sp>
          <p:nvSpPr>
            <p:cNvPr id="70" name="Google Shape;1163;p31">
              <a:extLst>
                <a:ext uri="{FF2B5EF4-FFF2-40B4-BE49-F238E27FC236}">
                  <a16:creationId xmlns:a16="http://schemas.microsoft.com/office/drawing/2014/main" id="{45473053-306B-6090-8D61-578A807833D7}"/>
                </a:ext>
              </a:extLst>
            </p:cNvPr>
            <p:cNvSpPr/>
            <p:nvPr/>
          </p:nvSpPr>
          <p:spPr>
            <a:xfrm>
              <a:off x="-50134375" y="3395050"/>
              <a:ext cx="89025" cy="88225"/>
            </a:xfrm>
            <a:custGeom>
              <a:avLst/>
              <a:gdLst/>
              <a:ahLst/>
              <a:cxnLst/>
              <a:rect l="l" t="t" r="r" b="b"/>
              <a:pathLst>
                <a:path w="3561" h="3529" extrusionOk="0">
                  <a:moveTo>
                    <a:pt x="1765" y="1418"/>
                  </a:moveTo>
                  <a:cubicBezTo>
                    <a:pt x="1985" y="1418"/>
                    <a:pt x="2111" y="1575"/>
                    <a:pt x="2111" y="1764"/>
                  </a:cubicBezTo>
                  <a:cubicBezTo>
                    <a:pt x="2111" y="1953"/>
                    <a:pt x="1985" y="2111"/>
                    <a:pt x="1765" y="2111"/>
                  </a:cubicBezTo>
                  <a:cubicBezTo>
                    <a:pt x="1576" y="2111"/>
                    <a:pt x="1418" y="1953"/>
                    <a:pt x="1418" y="1764"/>
                  </a:cubicBezTo>
                  <a:cubicBezTo>
                    <a:pt x="1418" y="1575"/>
                    <a:pt x="1576" y="1418"/>
                    <a:pt x="1765" y="1418"/>
                  </a:cubicBezTo>
                  <a:close/>
                  <a:moveTo>
                    <a:pt x="1765" y="0"/>
                  </a:moveTo>
                  <a:cubicBezTo>
                    <a:pt x="788" y="0"/>
                    <a:pt x="0" y="788"/>
                    <a:pt x="0" y="1764"/>
                  </a:cubicBezTo>
                  <a:cubicBezTo>
                    <a:pt x="0" y="2741"/>
                    <a:pt x="788" y="3529"/>
                    <a:pt x="1765" y="3529"/>
                  </a:cubicBezTo>
                  <a:cubicBezTo>
                    <a:pt x="2773" y="3529"/>
                    <a:pt x="3560" y="2741"/>
                    <a:pt x="3560" y="1764"/>
                  </a:cubicBezTo>
                  <a:cubicBezTo>
                    <a:pt x="3497" y="788"/>
                    <a:pt x="2710" y="0"/>
                    <a:pt x="1765" y="0"/>
                  </a:cubicBezTo>
                  <a:close/>
                </a:path>
              </a:pathLst>
            </a:custGeom>
            <a:grpFill/>
            <a:ln>
              <a:noFill/>
            </a:ln>
          </p:spPr>
          <p:txBody>
            <a:bodyPr spcFirstLastPara="1" wrap="square" lIns="121900" tIns="121900" rIns="121900" bIns="121900" anchor="ctr" anchorCtr="0">
              <a:noAutofit/>
            </a:bodyPr>
            <a:lstStyle/>
            <a:p>
              <a:endParaRPr sz="2400"/>
            </a:p>
          </p:txBody>
        </p:sp>
        <p:sp>
          <p:nvSpPr>
            <p:cNvPr id="71" name="Google Shape;1164;p31">
              <a:extLst>
                <a:ext uri="{FF2B5EF4-FFF2-40B4-BE49-F238E27FC236}">
                  <a16:creationId xmlns:a16="http://schemas.microsoft.com/office/drawing/2014/main" id="{F9A705AF-3E3C-DD8B-3767-656576064446}"/>
                </a:ext>
              </a:extLst>
            </p:cNvPr>
            <p:cNvSpPr/>
            <p:nvPr/>
          </p:nvSpPr>
          <p:spPr>
            <a:xfrm>
              <a:off x="-50045375" y="3428900"/>
              <a:ext cx="52800" cy="53600"/>
            </a:xfrm>
            <a:custGeom>
              <a:avLst/>
              <a:gdLst/>
              <a:ahLst/>
              <a:cxnLst/>
              <a:rect l="l" t="t" r="r" b="b"/>
              <a:pathLst>
                <a:path w="2112" h="2144" extrusionOk="0">
                  <a:moveTo>
                    <a:pt x="2111" y="1"/>
                  </a:moveTo>
                  <a:lnTo>
                    <a:pt x="0" y="2143"/>
                  </a:lnTo>
                  <a:lnTo>
                    <a:pt x="2111" y="2143"/>
                  </a:lnTo>
                  <a:lnTo>
                    <a:pt x="2111" y="1"/>
                  </a:lnTo>
                  <a:close/>
                </a:path>
              </a:pathLst>
            </a:custGeom>
            <a:grpFill/>
            <a:ln>
              <a:noFill/>
            </a:ln>
          </p:spPr>
          <p:txBody>
            <a:bodyPr spcFirstLastPara="1" wrap="square" lIns="121900" tIns="121900" rIns="121900" bIns="121900" anchor="ctr" anchorCtr="0">
              <a:noAutofit/>
            </a:bodyPr>
            <a:lstStyle/>
            <a:p>
              <a:endParaRPr sz="2400"/>
            </a:p>
          </p:txBody>
        </p:sp>
        <p:sp>
          <p:nvSpPr>
            <p:cNvPr id="72" name="Google Shape;1165;p31">
              <a:extLst>
                <a:ext uri="{FF2B5EF4-FFF2-40B4-BE49-F238E27FC236}">
                  <a16:creationId xmlns:a16="http://schemas.microsoft.com/office/drawing/2014/main" id="{FC28D014-E5D9-4E13-D7B4-F3A211B6D550}"/>
                </a:ext>
              </a:extLst>
            </p:cNvPr>
            <p:cNvSpPr/>
            <p:nvPr/>
          </p:nvSpPr>
          <p:spPr>
            <a:xfrm>
              <a:off x="-49975275" y="3395050"/>
              <a:ext cx="52775" cy="87450"/>
            </a:xfrm>
            <a:custGeom>
              <a:avLst/>
              <a:gdLst/>
              <a:ahLst/>
              <a:cxnLst/>
              <a:rect l="l" t="t" r="r" b="b"/>
              <a:pathLst>
                <a:path w="2111" h="3498" extrusionOk="0">
                  <a:moveTo>
                    <a:pt x="693" y="0"/>
                  </a:moveTo>
                  <a:lnTo>
                    <a:pt x="0" y="662"/>
                  </a:lnTo>
                  <a:lnTo>
                    <a:pt x="0" y="3497"/>
                  </a:lnTo>
                  <a:lnTo>
                    <a:pt x="2111" y="3497"/>
                  </a:lnTo>
                  <a:lnTo>
                    <a:pt x="2111" y="0"/>
                  </a:lnTo>
                  <a:close/>
                </a:path>
              </a:pathLst>
            </a:custGeom>
            <a:grpFill/>
            <a:ln>
              <a:noFill/>
            </a:ln>
          </p:spPr>
          <p:txBody>
            <a:bodyPr spcFirstLastPara="1" wrap="square" lIns="121900" tIns="121900" rIns="121900" bIns="121900" anchor="ctr" anchorCtr="0">
              <a:noAutofit/>
            </a:bodyPr>
            <a:lstStyle/>
            <a:p>
              <a:endParaRPr sz="2400"/>
            </a:p>
          </p:txBody>
        </p:sp>
        <p:sp>
          <p:nvSpPr>
            <p:cNvPr id="73" name="Google Shape;1166;p31">
              <a:extLst>
                <a:ext uri="{FF2B5EF4-FFF2-40B4-BE49-F238E27FC236}">
                  <a16:creationId xmlns:a16="http://schemas.microsoft.com/office/drawing/2014/main" id="{80CB7640-1D6B-2B65-A2A9-C46C0F22E194}"/>
                </a:ext>
              </a:extLst>
            </p:cNvPr>
            <p:cNvSpPr/>
            <p:nvPr/>
          </p:nvSpPr>
          <p:spPr>
            <a:xfrm>
              <a:off x="-49905175" y="3395050"/>
              <a:ext cx="70900" cy="87450"/>
            </a:xfrm>
            <a:custGeom>
              <a:avLst/>
              <a:gdLst/>
              <a:ahLst/>
              <a:cxnLst/>
              <a:rect l="l" t="t" r="r" b="b"/>
              <a:pathLst>
                <a:path w="2836" h="3498" extrusionOk="0">
                  <a:moveTo>
                    <a:pt x="0" y="0"/>
                  </a:moveTo>
                  <a:lnTo>
                    <a:pt x="0" y="3497"/>
                  </a:lnTo>
                  <a:lnTo>
                    <a:pt x="2489" y="3497"/>
                  </a:lnTo>
                  <a:cubicBezTo>
                    <a:pt x="2678" y="3497"/>
                    <a:pt x="2836" y="3340"/>
                    <a:pt x="2836" y="3151"/>
                  </a:cubicBezTo>
                  <a:lnTo>
                    <a:pt x="2836" y="347"/>
                  </a:lnTo>
                  <a:cubicBezTo>
                    <a:pt x="2836" y="158"/>
                    <a:pt x="2678" y="0"/>
                    <a:pt x="2489"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74" name="Google Shape;1167;p31">
            <a:extLst>
              <a:ext uri="{FF2B5EF4-FFF2-40B4-BE49-F238E27FC236}">
                <a16:creationId xmlns:a16="http://schemas.microsoft.com/office/drawing/2014/main" id="{AC982A8A-7363-0F22-880B-0AA1BF171788}"/>
              </a:ext>
            </a:extLst>
          </p:cNvPr>
          <p:cNvGrpSpPr/>
          <p:nvPr/>
        </p:nvGrpSpPr>
        <p:grpSpPr>
          <a:xfrm>
            <a:off x="4917832" y="2627401"/>
            <a:ext cx="342944" cy="339525"/>
            <a:chOff x="-49031025" y="3920175"/>
            <a:chExt cx="303350" cy="300325"/>
          </a:xfrm>
          <a:solidFill>
            <a:srgbClr val="0A2250"/>
          </a:solidFill>
        </p:grpSpPr>
        <p:sp>
          <p:nvSpPr>
            <p:cNvPr id="75" name="Google Shape;1168;p31">
              <a:extLst>
                <a:ext uri="{FF2B5EF4-FFF2-40B4-BE49-F238E27FC236}">
                  <a16:creationId xmlns:a16="http://schemas.microsoft.com/office/drawing/2014/main" id="{B1234E01-6A57-3D29-2E93-077928C35393}"/>
                </a:ext>
              </a:extLst>
            </p:cNvPr>
            <p:cNvSpPr/>
            <p:nvPr/>
          </p:nvSpPr>
          <p:spPr>
            <a:xfrm>
              <a:off x="-49031025" y="4131875"/>
              <a:ext cx="109600" cy="88625"/>
            </a:xfrm>
            <a:custGeom>
              <a:avLst/>
              <a:gdLst/>
              <a:ahLst/>
              <a:cxnLst/>
              <a:rect l="l" t="t" r="r" b="b"/>
              <a:pathLst>
                <a:path w="4384" h="3545" extrusionOk="0">
                  <a:moveTo>
                    <a:pt x="472" y="1"/>
                  </a:moveTo>
                  <a:cubicBezTo>
                    <a:pt x="202" y="1"/>
                    <a:pt x="0" y="326"/>
                    <a:pt x="225" y="551"/>
                  </a:cubicBezTo>
                  <a:lnTo>
                    <a:pt x="2336" y="3387"/>
                  </a:lnTo>
                  <a:cubicBezTo>
                    <a:pt x="2399" y="3481"/>
                    <a:pt x="2494" y="3544"/>
                    <a:pt x="2620" y="3544"/>
                  </a:cubicBezTo>
                  <a:lnTo>
                    <a:pt x="4384" y="3544"/>
                  </a:lnTo>
                  <a:lnTo>
                    <a:pt x="2620" y="583"/>
                  </a:lnTo>
                  <a:lnTo>
                    <a:pt x="572" y="16"/>
                  </a:lnTo>
                  <a:cubicBezTo>
                    <a:pt x="538" y="5"/>
                    <a:pt x="505" y="1"/>
                    <a:pt x="472" y="1"/>
                  </a:cubicBezTo>
                  <a:close/>
                </a:path>
              </a:pathLst>
            </a:custGeom>
            <a:grpFill/>
            <a:ln>
              <a:noFill/>
            </a:ln>
          </p:spPr>
          <p:txBody>
            <a:bodyPr spcFirstLastPara="1" wrap="square" lIns="121900" tIns="121900" rIns="121900" bIns="121900" anchor="ctr" anchorCtr="0">
              <a:noAutofit/>
            </a:bodyPr>
            <a:lstStyle/>
            <a:p>
              <a:endParaRPr sz="2400"/>
            </a:p>
          </p:txBody>
        </p:sp>
        <p:sp>
          <p:nvSpPr>
            <p:cNvPr id="76" name="Google Shape;1169;p31">
              <a:extLst>
                <a:ext uri="{FF2B5EF4-FFF2-40B4-BE49-F238E27FC236}">
                  <a16:creationId xmlns:a16="http://schemas.microsoft.com/office/drawing/2014/main" id="{96CFA22F-BA95-ED10-8236-C75877B17FB3}"/>
                </a:ext>
              </a:extLst>
            </p:cNvPr>
            <p:cNvSpPr/>
            <p:nvPr/>
          </p:nvSpPr>
          <p:spPr>
            <a:xfrm>
              <a:off x="-48921450" y="3920175"/>
              <a:ext cx="79575" cy="130975"/>
            </a:xfrm>
            <a:custGeom>
              <a:avLst/>
              <a:gdLst/>
              <a:ahLst/>
              <a:cxnLst/>
              <a:rect l="l" t="t" r="r" b="b"/>
              <a:pathLst>
                <a:path w="3183" h="5239" extrusionOk="0">
                  <a:moveTo>
                    <a:pt x="302" y="1"/>
                  </a:moveTo>
                  <a:cubicBezTo>
                    <a:pt x="275" y="1"/>
                    <a:pt x="248" y="3"/>
                    <a:pt x="221" y="9"/>
                  </a:cubicBezTo>
                  <a:cubicBezTo>
                    <a:pt x="64" y="40"/>
                    <a:pt x="1" y="198"/>
                    <a:pt x="1" y="355"/>
                  </a:cubicBezTo>
                  <a:lnTo>
                    <a:pt x="64" y="1269"/>
                  </a:lnTo>
                  <a:lnTo>
                    <a:pt x="2584" y="5239"/>
                  </a:lnTo>
                  <a:lnTo>
                    <a:pt x="3183" y="4199"/>
                  </a:lnTo>
                  <a:lnTo>
                    <a:pt x="631" y="166"/>
                  </a:lnTo>
                  <a:cubicBezTo>
                    <a:pt x="553" y="62"/>
                    <a:pt x="431" y="1"/>
                    <a:pt x="302" y="1"/>
                  </a:cubicBezTo>
                  <a:close/>
                </a:path>
              </a:pathLst>
            </a:custGeom>
            <a:grpFill/>
            <a:ln>
              <a:noFill/>
            </a:ln>
          </p:spPr>
          <p:txBody>
            <a:bodyPr spcFirstLastPara="1" wrap="square" lIns="121900" tIns="121900" rIns="121900" bIns="121900" anchor="ctr" anchorCtr="0">
              <a:noAutofit/>
            </a:bodyPr>
            <a:lstStyle/>
            <a:p>
              <a:endParaRPr sz="2400"/>
            </a:p>
          </p:txBody>
        </p:sp>
        <p:sp>
          <p:nvSpPr>
            <p:cNvPr id="77" name="Google Shape;1170;p31">
              <a:extLst>
                <a:ext uri="{FF2B5EF4-FFF2-40B4-BE49-F238E27FC236}">
                  <a16:creationId xmlns:a16="http://schemas.microsoft.com/office/drawing/2014/main" id="{9C2FA670-F58F-1720-87F5-7D3BB5142F90}"/>
                </a:ext>
              </a:extLst>
            </p:cNvPr>
            <p:cNvSpPr/>
            <p:nvPr/>
          </p:nvSpPr>
          <p:spPr>
            <a:xfrm>
              <a:off x="-48842675" y="4008100"/>
              <a:ext cx="115000" cy="53300"/>
            </a:xfrm>
            <a:custGeom>
              <a:avLst/>
              <a:gdLst/>
              <a:ahLst/>
              <a:cxnLst/>
              <a:rect l="l" t="t" r="r" b="b"/>
              <a:pathLst>
                <a:path w="4600" h="2132" extrusionOk="0">
                  <a:moveTo>
                    <a:pt x="1359" y="0"/>
                  </a:moveTo>
                  <a:cubicBezTo>
                    <a:pt x="1245" y="0"/>
                    <a:pt x="1132" y="57"/>
                    <a:pt x="1072" y="178"/>
                  </a:cubicBezTo>
                  <a:lnTo>
                    <a:pt x="0" y="2131"/>
                  </a:lnTo>
                  <a:lnTo>
                    <a:pt x="4191" y="2131"/>
                  </a:lnTo>
                  <a:cubicBezTo>
                    <a:pt x="4317" y="2131"/>
                    <a:pt x="4506" y="2005"/>
                    <a:pt x="4537" y="1848"/>
                  </a:cubicBezTo>
                  <a:cubicBezTo>
                    <a:pt x="4600" y="1690"/>
                    <a:pt x="4537" y="1533"/>
                    <a:pt x="4380" y="1469"/>
                  </a:cubicBezTo>
                  <a:lnTo>
                    <a:pt x="1544" y="52"/>
                  </a:lnTo>
                  <a:cubicBezTo>
                    <a:pt x="1488" y="18"/>
                    <a:pt x="1423" y="0"/>
                    <a:pt x="1359" y="0"/>
                  </a:cubicBezTo>
                  <a:close/>
                </a:path>
              </a:pathLst>
            </a:custGeom>
            <a:grpFill/>
            <a:ln>
              <a:noFill/>
            </a:ln>
          </p:spPr>
          <p:txBody>
            <a:bodyPr spcFirstLastPara="1" wrap="square" lIns="121900" tIns="121900" rIns="121900" bIns="121900" anchor="ctr" anchorCtr="0">
              <a:noAutofit/>
            </a:bodyPr>
            <a:lstStyle/>
            <a:p>
              <a:endParaRPr sz="2400"/>
            </a:p>
          </p:txBody>
        </p:sp>
        <p:sp>
          <p:nvSpPr>
            <p:cNvPr id="78" name="Google Shape;1171;p31">
              <a:extLst>
                <a:ext uri="{FF2B5EF4-FFF2-40B4-BE49-F238E27FC236}">
                  <a16:creationId xmlns:a16="http://schemas.microsoft.com/office/drawing/2014/main" id="{FBE82C79-37F2-ECA1-1EEB-4E7F4E86D440}"/>
                </a:ext>
              </a:extLst>
            </p:cNvPr>
            <p:cNvSpPr/>
            <p:nvPr/>
          </p:nvSpPr>
          <p:spPr>
            <a:xfrm>
              <a:off x="-48838750" y="4078700"/>
              <a:ext cx="51225" cy="66975"/>
            </a:xfrm>
            <a:custGeom>
              <a:avLst/>
              <a:gdLst/>
              <a:ahLst/>
              <a:cxnLst/>
              <a:rect l="l" t="t" r="r" b="b"/>
              <a:pathLst>
                <a:path w="2049" h="2679" extrusionOk="0">
                  <a:moveTo>
                    <a:pt x="1" y="0"/>
                  </a:moveTo>
                  <a:lnTo>
                    <a:pt x="1734" y="2678"/>
                  </a:lnTo>
                  <a:lnTo>
                    <a:pt x="2049" y="0"/>
                  </a:lnTo>
                  <a:close/>
                </a:path>
              </a:pathLst>
            </a:custGeom>
            <a:grpFill/>
            <a:ln>
              <a:noFill/>
            </a:ln>
          </p:spPr>
          <p:txBody>
            <a:bodyPr spcFirstLastPara="1" wrap="square" lIns="121900" tIns="121900" rIns="121900" bIns="121900" anchor="ctr" anchorCtr="0">
              <a:noAutofit/>
            </a:bodyPr>
            <a:lstStyle/>
            <a:p>
              <a:endParaRPr sz="2400"/>
            </a:p>
          </p:txBody>
        </p:sp>
        <p:sp>
          <p:nvSpPr>
            <p:cNvPr id="79" name="Google Shape;1172;p31">
              <a:extLst>
                <a:ext uri="{FF2B5EF4-FFF2-40B4-BE49-F238E27FC236}">
                  <a16:creationId xmlns:a16="http://schemas.microsoft.com/office/drawing/2014/main" id="{3B1D3339-FDE6-3E3B-D618-374D399E1D4B}"/>
                </a:ext>
              </a:extLst>
            </p:cNvPr>
            <p:cNvSpPr/>
            <p:nvPr/>
          </p:nvSpPr>
          <p:spPr>
            <a:xfrm>
              <a:off x="-48975000" y="3920575"/>
              <a:ext cx="173300" cy="248725"/>
            </a:xfrm>
            <a:custGeom>
              <a:avLst/>
              <a:gdLst/>
              <a:ahLst/>
              <a:cxnLst/>
              <a:rect l="l" t="t" r="r" b="b"/>
              <a:pathLst>
                <a:path w="6932" h="9949" extrusionOk="0">
                  <a:moveTo>
                    <a:pt x="374" y="0"/>
                  </a:moveTo>
                  <a:cubicBezTo>
                    <a:pt x="334" y="0"/>
                    <a:pt x="293" y="8"/>
                    <a:pt x="253" y="24"/>
                  </a:cubicBezTo>
                  <a:cubicBezTo>
                    <a:pt x="95" y="87"/>
                    <a:pt x="1" y="245"/>
                    <a:pt x="1" y="402"/>
                  </a:cubicBezTo>
                  <a:lnTo>
                    <a:pt x="694" y="7585"/>
                  </a:lnTo>
                  <a:lnTo>
                    <a:pt x="6932" y="9948"/>
                  </a:lnTo>
                  <a:lnTo>
                    <a:pt x="694" y="182"/>
                  </a:lnTo>
                  <a:cubicBezTo>
                    <a:pt x="600" y="65"/>
                    <a:pt x="489" y="0"/>
                    <a:pt x="374" y="0"/>
                  </a:cubicBezTo>
                  <a:close/>
                </a:path>
              </a:pathLst>
            </a:custGeom>
            <a:grpFill/>
            <a:ln>
              <a:noFill/>
            </a:ln>
          </p:spPr>
          <p:txBody>
            <a:bodyPr spcFirstLastPara="1" wrap="square" lIns="121900" tIns="121900" rIns="121900" bIns="121900" anchor="ctr" anchorCtr="0">
              <a:noAutofit/>
            </a:bodyPr>
            <a:lstStyle/>
            <a:p>
              <a:endParaRPr sz="2400"/>
            </a:p>
          </p:txBody>
        </p:sp>
        <p:sp>
          <p:nvSpPr>
            <p:cNvPr id="80" name="Google Shape;1173;p31">
              <a:extLst>
                <a:ext uri="{FF2B5EF4-FFF2-40B4-BE49-F238E27FC236}">
                  <a16:creationId xmlns:a16="http://schemas.microsoft.com/office/drawing/2014/main" id="{83082204-C65B-53BD-5BBE-E83C1AE34470}"/>
                </a:ext>
              </a:extLst>
            </p:cNvPr>
            <p:cNvSpPr/>
            <p:nvPr/>
          </p:nvSpPr>
          <p:spPr>
            <a:xfrm>
              <a:off x="-48955300" y="4129900"/>
              <a:ext cx="151250" cy="89800"/>
            </a:xfrm>
            <a:custGeom>
              <a:avLst/>
              <a:gdLst/>
              <a:ahLst/>
              <a:cxnLst/>
              <a:rect l="l" t="t" r="r" b="b"/>
              <a:pathLst>
                <a:path w="6050" h="3592" extrusionOk="0">
                  <a:moveTo>
                    <a:pt x="0" y="0"/>
                  </a:moveTo>
                  <a:lnTo>
                    <a:pt x="2174" y="3592"/>
                  </a:lnTo>
                  <a:lnTo>
                    <a:pt x="5167" y="3592"/>
                  </a:lnTo>
                  <a:cubicBezTo>
                    <a:pt x="5293" y="3592"/>
                    <a:pt x="5419" y="3529"/>
                    <a:pt x="5482" y="3403"/>
                  </a:cubicBezTo>
                  <a:lnTo>
                    <a:pt x="6049" y="2268"/>
                  </a:lnTo>
                  <a:lnTo>
                    <a:pt x="0" y="0"/>
                  </a:lnTo>
                  <a:close/>
                </a:path>
              </a:pathLst>
            </a:custGeom>
            <a:grpFill/>
            <a:ln>
              <a:noFill/>
            </a:ln>
          </p:spPr>
          <p:txBody>
            <a:bodyPr spcFirstLastPara="1" wrap="square" lIns="121900" tIns="121900" rIns="121900" bIns="121900" anchor="ctr" anchorCtr="0">
              <a:noAutofit/>
            </a:bodyPr>
            <a:lstStyle/>
            <a:p>
              <a:endParaRPr sz="2400"/>
            </a:p>
          </p:txBody>
        </p:sp>
      </p:grpSp>
      <p:grpSp>
        <p:nvGrpSpPr>
          <p:cNvPr id="81" name="Google Shape;1174;p31">
            <a:extLst>
              <a:ext uri="{FF2B5EF4-FFF2-40B4-BE49-F238E27FC236}">
                <a16:creationId xmlns:a16="http://schemas.microsoft.com/office/drawing/2014/main" id="{C0E6958D-4B90-E27C-3B96-0489B6EF3626}"/>
              </a:ext>
            </a:extLst>
          </p:cNvPr>
          <p:cNvGrpSpPr/>
          <p:nvPr/>
        </p:nvGrpSpPr>
        <p:grpSpPr>
          <a:xfrm>
            <a:off x="4139780" y="4060303"/>
            <a:ext cx="263581" cy="341219"/>
            <a:chOff x="-50469125" y="3183175"/>
            <a:chExt cx="233150" cy="301825"/>
          </a:xfrm>
          <a:solidFill>
            <a:srgbClr val="0A2250"/>
          </a:solidFill>
        </p:grpSpPr>
        <p:sp>
          <p:nvSpPr>
            <p:cNvPr id="82" name="Google Shape;1175;p31">
              <a:extLst>
                <a:ext uri="{FF2B5EF4-FFF2-40B4-BE49-F238E27FC236}">
                  <a16:creationId xmlns:a16="http://schemas.microsoft.com/office/drawing/2014/main" id="{E8A8C040-2E8A-AC51-B2D8-CB2A46A4D07C}"/>
                </a:ext>
              </a:extLst>
            </p:cNvPr>
            <p:cNvSpPr/>
            <p:nvPr/>
          </p:nvSpPr>
          <p:spPr>
            <a:xfrm>
              <a:off x="-50388775" y="3227275"/>
              <a:ext cx="70900" cy="70900"/>
            </a:xfrm>
            <a:custGeom>
              <a:avLst/>
              <a:gdLst/>
              <a:ahLst/>
              <a:cxnLst/>
              <a:rect l="l" t="t" r="r" b="b"/>
              <a:pathLst>
                <a:path w="2836" h="2836" extrusionOk="0">
                  <a:moveTo>
                    <a:pt x="1418" y="1072"/>
                  </a:moveTo>
                  <a:cubicBezTo>
                    <a:pt x="1638" y="1072"/>
                    <a:pt x="1796" y="1229"/>
                    <a:pt x="1796" y="1418"/>
                  </a:cubicBezTo>
                  <a:cubicBezTo>
                    <a:pt x="1796" y="1607"/>
                    <a:pt x="1638" y="1765"/>
                    <a:pt x="1418" y="1765"/>
                  </a:cubicBezTo>
                  <a:cubicBezTo>
                    <a:pt x="1229" y="1765"/>
                    <a:pt x="1071" y="1607"/>
                    <a:pt x="1071" y="1418"/>
                  </a:cubicBezTo>
                  <a:cubicBezTo>
                    <a:pt x="1071" y="1229"/>
                    <a:pt x="1229" y="1072"/>
                    <a:pt x="1418" y="1072"/>
                  </a:cubicBezTo>
                  <a:close/>
                  <a:moveTo>
                    <a:pt x="1418" y="1"/>
                  </a:moveTo>
                  <a:cubicBezTo>
                    <a:pt x="630" y="1"/>
                    <a:pt x="0" y="631"/>
                    <a:pt x="0" y="1418"/>
                  </a:cubicBezTo>
                  <a:cubicBezTo>
                    <a:pt x="0" y="2206"/>
                    <a:pt x="630" y="2836"/>
                    <a:pt x="1418" y="2836"/>
                  </a:cubicBezTo>
                  <a:cubicBezTo>
                    <a:pt x="2206" y="2836"/>
                    <a:pt x="2836" y="2206"/>
                    <a:pt x="2836" y="1418"/>
                  </a:cubicBezTo>
                  <a:cubicBezTo>
                    <a:pt x="2836" y="631"/>
                    <a:pt x="2206" y="1"/>
                    <a:pt x="1418" y="1"/>
                  </a:cubicBezTo>
                  <a:close/>
                </a:path>
              </a:pathLst>
            </a:custGeom>
            <a:grpFill/>
            <a:ln>
              <a:noFill/>
            </a:ln>
          </p:spPr>
          <p:txBody>
            <a:bodyPr spcFirstLastPara="1" wrap="square" lIns="121900" tIns="121900" rIns="121900" bIns="121900" anchor="ctr" anchorCtr="0">
              <a:noAutofit/>
            </a:bodyPr>
            <a:lstStyle/>
            <a:p>
              <a:endParaRPr sz="2400"/>
            </a:p>
          </p:txBody>
        </p:sp>
        <p:sp>
          <p:nvSpPr>
            <p:cNvPr id="83" name="Google Shape;1176;p31">
              <a:extLst>
                <a:ext uri="{FF2B5EF4-FFF2-40B4-BE49-F238E27FC236}">
                  <a16:creationId xmlns:a16="http://schemas.microsoft.com/office/drawing/2014/main" id="{95FFC598-8768-8EDC-29AE-8ACF75FE5FE3}"/>
                </a:ext>
              </a:extLst>
            </p:cNvPr>
            <p:cNvSpPr/>
            <p:nvPr/>
          </p:nvSpPr>
          <p:spPr>
            <a:xfrm>
              <a:off x="-50469125" y="3290275"/>
              <a:ext cx="233150" cy="194725"/>
            </a:xfrm>
            <a:custGeom>
              <a:avLst/>
              <a:gdLst/>
              <a:ahLst/>
              <a:cxnLst/>
              <a:rect l="l" t="t" r="r" b="b"/>
              <a:pathLst>
                <a:path w="9326" h="7789" extrusionOk="0">
                  <a:moveTo>
                    <a:pt x="4663" y="1072"/>
                  </a:moveTo>
                  <a:lnTo>
                    <a:pt x="6018" y="3907"/>
                  </a:lnTo>
                  <a:cubicBezTo>
                    <a:pt x="5672" y="4034"/>
                    <a:pt x="5356" y="4097"/>
                    <a:pt x="5010" y="4128"/>
                  </a:cubicBezTo>
                  <a:lnTo>
                    <a:pt x="5010" y="3813"/>
                  </a:lnTo>
                  <a:cubicBezTo>
                    <a:pt x="5010" y="3624"/>
                    <a:pt x="4852" y="3466"/>
                    <a:pt x="4663" y="3466"/>
                  </a:cubicBezTo>
                  <a:cubicBezTo>
                    <a:pt x="4443" y="3466"/>
                    <a:pt x="4285" y="3624"/>
                    <a:pt x="4285" y="3813"/>
                  </a:cubicBezTo>
                  <a:lnTo>
                    <a:pt x="4285" y="4128"/>
                  </a:lnTo>
                  <a:cubicBezTo>
                    <a:pt x="3939" y="4097"/>
                    <a:pt x="3592" y="4034"/>
                    <a:pt x="3277" y="3907"/>
                  </a:cubicBezTo>
                  <a:lnTo>
                    <a:pt x="4663" y="1072"/>
                  </a:lnTo>
                  <a:close/>
                  <a:moveTo>
                    <a:pt x="2836" y="1"/>
                  </a:moveTo>
                  <a:lnTo>
                    <a:pt x="1576" y="2647"/>
                  </a:lnTo>
                  <a:cubicBezTo>
                    <a:pt x="1387" y="2395"/>
                    <a:pt x="1229" y="2143"/>
                    <a:pt x="1103" y="1860"/>
                  </a:cubicBezTo>
                  <a:cubicBezTo>
                    <a:pt x="1034" y="1721"/>
                    <a:pt x="914" y="1634"/>
                    <a:pt x="781" y="1634"/>
                  </a:cubicBezTo>
                  <a:cubicBezTo>
                    <a:pt x="732" y="1634"/>
                    <a:pt x="681" y="1645"/>
                    <a:pt x="631" y="1671"/>
                  </a:cubicBezTo>
                  <a:cubicBezTo>
                    <a:pt x="442" y="1734"/>
                    <a:pt x="347" y="1923"/>
                    <a:pt x="442" y="2143"/>
                  </a:cubicBezTo>
                  <a:cubicBezTo>
                    <a:pt x="631" y="2553"/>
                    <a:pt x="914" y="2994"/>
                    <a:pt x="1229" y="3340"/>
                  </a:cubicBezTo>
                  <a:lnTo>
                    <a:pt x="158" y="5546"/>
                  </a:lnTo>
                  <a:cubicBezTo>
                    <a:pt x="1" y="5955"/>
                    <a:pt x="64" y="6396"/>
                    <a:pt x="347" y="6711"/>
                  </a:cubicBezTo>
                  <a:lnTo>
                    <a:pt x="127" y="7247"/>
                  </a:lnTo>
                  <a:cubicBezTo>
                    <a:pt x="32" y="7405"/>
                    <a:pt x="127" y="7657"/>
                    <a:pt x="284" y="7720"/>
                  </a:cubicBezTo>
                  <a:cubicBezTo>
                    <a:pt x="328" y="7746"/>
                    <a:pt x="376" y="7757"/>
                    <a:pt x="425" y="7757"/>
                  </a:cubicBezTo>
                  <a:cubicBezTo>
                    <a:pt x="554" y="7757"/>
                    <a:pt x="688" y="7676"/>
                    <a:pt x="757" y="7562"/>
                  </a:cubicBezTo>
                  <a:lnTo>
                    <a:pt x="977" y="7026"/>
                  </a:lnTo>
                  <a:cubicBezTo>
                    <a:pt x="1025" y="7032"/>
                    <a:pt x="1072" y="7035"/>
                    <a:pt x="1118" y="7035"/>
                  </a:cubicBezTo>
                  <a:cubicBezTo>
                    <a:pt x="1562" y="7035"/>
                    <a:pt x="1937" y="6770"/>
                    <a:pt x="2080" y="6428"/>
                  </a:cubicBezTo>
                  <a:lnTo>
                    <a:pt x="2962" y="4601"/>
                  </a:lnTo>
                  <a:cubicBezTo>
                    <a:pt x="3372" y="4758"/>
                    <a:pt x="3813" y="4884"/>
                    <a:pt x="4285" y="4916"/>
                  </a:cubicBezTo>
                  <a:lnTo>
                    <a:pt x="4285" y="5294"/>
                  </a:lnTo>
                  <a:cubicBezTo>
                    <a:pt x="4285" y="5483"/>
                    <a:pt x="4443" y="5640"/>
                    <a:pt x="4632" y="5640"/>
                  </a:cubicBezTo>
                  <a:cubicBezTo>
                    <a:pt x="4852" y="5640"/>
                    <a:pt x="5010" y="5483"/>
                    <a:pt x="5010" y="5294"/>
                  </a:cubicBezTo>
                  <a:lnTo>
                    <a:pt x="5010" y="4916"/>
                  </a:lnTo>
                  <a:cubicBezTo>
                    <a:pt x="5483" y="4884"/>
                    <a:pt x="5892" y="4821"/>
                    <a:pt x="6333" y="4601"/>
                  </a:cubicBezTo>
                  <a:lnTo>
                    <a:pt x="7215" y="6428"/>
                  </a:lnTo>
                  <a:cubicBezTo>
                    <a:pt x="7365" y="6787"/>
                    <a:pt x="7741" y="7060"/>
                    <a:pt x="8237" y="7060"/>
                  </a:cubicBezTo>
                  <a:cubicBezTo>
                    <a:pt x="8264" y="7060"/>
                    <a:pt x="8291" y="7060"/>
                    <a:pt x="8318" y="7058"/>
                  </a:cubicBezTo>
                  <a:lnTo>
                    <a:pt x="8538" y="7594"/>
                  </a:lnTo>
                  <a:cubicBezTo>
                    <a:pt x="8607" y="7708"/>
                    <a:pt x="8742" y="7789"/>
                    <a:pt x="8871" y="7789"/>
                  </a:cubicBezTo>
                  <a:cubicBezTo>
                    <a:pt x="8920" y="7789"/>
                    <a:pt x="8968" y="7777"/>
                    <a:pt x="9011" y="7751"/>
                  </a:cubicBezTo>
                  <a:cubicBezTo>
                    <a:pt x="9169" y="7562"/>
                    <a:pt x="9263" y="7373"/>
                    <a:pt x="9169" y="7215"/>
                  </a:cubicBezTo>
                  <a:lnTo>
                    <a:pt x="8948" y="6648"/>
                  </a:lnTo>
                  <a:cubicBezTo>
                    <a:pt x="9200" y="6333"/>
                    <a:pt x="9326" y="5924"/>
                    <a:pt x="9137" y="5514"/>
                  </a:cubicBezTo>
                  <a:lnTo>
                    <a:pt x="8066" y="3340"/>
                  </a:lnTo>
                  <a:cubicBezTo>
                    <a:pt x="8381" y="2994"/>
                    <a:pt x="8665" y="2553"/>
                    <a:pt x="8854" y="2143"/>
                  </a:cubicBezTo>
                  <a:cubicBezTo>
                    <a:pt x="8948" y="1923"/>
                    <a:pt x="8854" y="1734"/>
                    <a:pt x="8665" y="1671"/>
                  </a:cubicBezTo>
                  <a:cubicBezTo>
                    <a:pt x="8614" y="1645"/>
                    <a:pt x="8561" y="1634"/>
                    <a:pt x="8509" y="1634"/>
                  </a:cubicBezTo>
                  <a:cubicBezTo>
                    <a:pt x="8369" y="1634"/>
                    <a:pt x="8238" y="1721"/>
                    <a:pt x="8192" y="1860"/>
                  </a:cubicBezTo>
                  <a:cubicBezTo>
                    <a:pt x="8066" y="2143"/>
                    <a:pt x="7908" y="2395"/>
                    <a:pt x="7719" y="2647"/>
                  </a:cubicBezTo>
                  <a:lnTo>
                    <a:pt x="6459" y="1"/>
                  </a:lnTo>
                  <a:cubicBezTo>
                    <a:pt x="6113" y="631"/>
                    <a:pt x="5420" y="1041"/>
                    <a:pt x="4632" y="1041"/>
                  </a:cubicBezTo>
                  <a:cubicBezTo>
                    <a:pt x="3844" y="1041"/>
                    <a:pt x="3183" y="599"/>
                    <a:pt x="2836" y="1"/>
                  </a:cubicBezTo>
                  <a:close/>
                </a:path>
              </a:pathLst>
            </a:custGeom>
            <a:grpFill/>
            <a:ln>
              <a:noFill/>
            </a:ln>
          </p:spPr>
          <p:txBody>
            <a:bodyPr spcFirstLastPara="1" wrap="square" lIns="121900" tIns="121900" rIns="121900" bIns="121900" anchor="ctr" anchorCtr="0">
              <a:noAutofit/>
            </a:bodyPr>
            <a:lstStyle/>
            <a:p>
              <a:endParaRPr sz="2400"/>
            </a:p>
          </p:txBody>
        </p:sp>
        <p:sp>
          <p:nvSpPr>
            <p:cNvPr id="84" name="Google Shape;1177;p31">
              <a:extLst>
                <a:ext uri="{FF2B5EF4-FFF2-40B4-BE49-F238E27FC236}">
                  <a16:creationId xmlns:a16="http://schemas.microsoft.com/office/drawing/2014/main" id="{C6C19436-DDBB-9F8C-0B5D-A566FDDB7988}"/>
                </a:ext>
              </a:extLst>
            </p:cNvPr>
            <p:cNvSpPr/>
            <p:nvPr/>
          </p:nvSpPr>
          <p:spPr>
            <a:xfrm>
              <a:off x="-50379325" y="3183175"/>
              <a:ext cx="52775" cy="34675"/>
            </a:xfrm>
            <a:custGeom>
              <a:avLst/>
              <a:gdLst/>
              <a:ahLst/>
              <a:cxnLst/>
              <a:rect l="l" t="t" r="r" b="b"/>
              <a:pathLst>
                <a:path w="2111" h="1387" extrusionOk="0">
                  <a:moveTo>
                    <a:pt x="1071" y="0"/>
                  </a:moveTo>
                  <a:cubicBezTo>
                    <a:pt x="473" y="0"/>
                    <a:pt x="0" y="473"/>
                    <a:pt x="0" y="1071"/>
                  </a:cubicBezTo>
                  <a:lnTo>
                    <a:pt x="0" y="1386"/>
                  </a:lnTo>
                  <a:cubicBezTo>
                    <a:pt x="315" y="1166"/>
                    <a:pt x="662" y="1103"/>
                    <a:pt x="1071" y="1103"/>
                  </a:cubicBezTo>
                  <a:cubicBezTo>
                    <a:pt x="1449" y="1103"/>
                    <a:pt x="1796" y="1166"/>
                    <a:pt x="2111" y="1386"/>
                  </a:cubicBezTo>
                  <a:lnTo>
                    <a:pt x="2111" y="1071"/>
                  </a:lnTo>
                  <a:cubicBezTo>
                    <a:pt x="2111" y="473"/>
                    <a:pt x="1638" y="0"/>
                    <a:pt x="1071"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85" name="Google Shape;1178;p31">
            <a:extLst>
              <a:ext uri="{FF2B5EF4-FFF2-40B4-BE49-F238E27FC236}">
                <a16:creationId xmlns:a16="http://schemas.microsoft.com/office/drawing/2014/main" id="{7AE5CF41-A4F1-2DE6-C174-28C849955D1F}"/>
              </a:ext>
            </a:extLst>
          </p:cNvPr>
          <p:cNvGrpSpPr/>
          <p:nvPr/>
        </p:nvGrpSpPr>
        <p:grpSpPr>
          <a:xfrm>
            <a:off x="6646998" y="5504547"/>
            <a:ext cx="339297" cy="298316"/>
            <a:chOff x="-46779900" y="3588000"/>
            <a:chExt cx="300125" cy="263875"/>
          </a:xfrm>
          <a:solidFill>
            <a:srgbClr val="0A2250"/>
          </a:solidFill>
        </p:grpSpPr>
        <p:sp>
          <p:nvSpPr>
            <p:cNvPr id="86" name="Google Shape;1179;p31">
              <a:extLst>
                <a:ext uri="{FF2B5EF4-FFF2-40B4-BE49-F238E27FC236}">
                  <a16:creationId xmlns:a16="http://schemas.microsoft.com/office/drawing/2014/main" id="{4B433C4C-CF3E-5D8F-89BE-3374572C796C}"/>
                </a:ext>
              </a:extLst>
            </p:cNvPr>
            <p:cNvSpPr/>
            <p:nvPr/>
          </p:nvSpPr>
          <p:spPr>
            <a:xfrm>
              <a:off x="-46746025" y="3588000"/>
              <a:ext cx="230800" cy="263875"/>
            </a:xfrm>
            <a:custGeom>
              <a:avLst/>
              <a:gdLst/>
              <a:ahLst/>
              <a:cxnLst/>
              <a:rect l="l" t="t" r="r" b="b"/>
              <a:pathLst>
                <a:path w="9232" h="10555" extrusionOk="0">
                  <a:moveTo>
                    <a:pt x="4632" y="1"/>
                  </a:moveTo>
                  <a:cubicBezTo>
                    <a:pt x="3309" y="1"/>
                    <a:pt x="2017" y="442"/>
                    <a:pt x="1040" y="1355"/>
                  </a:cubicBezTo>
                  <a:cubicBezTo>
                    <a:pt x="694" y="1670"/>
                    <a:pt x="599" y="2206"/>
                    <a:pt x="851" y="2679"/>
                  </a:cubicBezTo>
                  <a:cubicBezTo>
                    <a:pt x="284" y="3403"/>
                    <a:pt x="1" y="4317"/>
                    <a:pt x="1" y="5262"/>
                  </a:cubicBezTo>
                  <a:lnTo>
                    <a:pt x="1" y="9484"/>
                  </a:lnTo>
                  <a:cubicBezTo>
                    <a:pt x="1" y="10082"/>
                    <a:pt x="473" y="10555"/>
                    <a:pt x="1072" y="10555"/>
                  </a:cubicBezTo>
                  <a:cubicBezTo>
                    <a:pt x="1670" y="10555"/>
                    <a:pt x="2143" y="10082"/>
                    <a:pt x="2143" y="9484"/>
                  </a:cubicBezTo>
                  <a:lnTo>
                    <a:pt x="2143" y="6680"/>
                  </a:lnTo>
                  <a:cubicBezTo>
                    <a:pt x="2143" y="6081"/>
                    <a:pt x="1670" y="5609"/>
                    <a:pt x="1072" y="5609"/>
                  </a:cubicBezTo>
                  <a:cubicBezTo>
                    <a:pt x="946" y="5609"/>
                    <a:pt x="851" y="5672"/>
                    <a:pt x="725" y="5703"/>
                  </a:cubicBezTo>
                  <a:lnTo>
                    <a:pt x="725" y="5262"/>
                  </a:lnTo>
                  <a:cubicBezTo>
                    <a:pt x="725" y="4474"/>
                    <a:pt x="946" y="3750"/>
                    <a:pt x="1387" y="3151"/>
                  </a:cubicBezTo>
                  <a:cubicBezTo>
                    <a:pt x="1499" y="3182"/>
                    <a:pt x="1620" y="3199"/>
                    <a:pt x="1745" y="3199"/>
                  </a:cubicBezTo>
                  <a:cubicBezTo>
                    <a:pt x="2005" y="3199"/>
                    <a:pt x="2276" y="3123"/>
                    <a:pt x="2489" y="2931"/>
                  </a:cubicBezTo>
                  <a:cubicBezTo>
                    <a:pt x="3057" y="2427"/>
                    <a:pt x="3836" y="2175"/>
                    <a:pt x="4616" y="2175"/>
                  </a:cubicBezTo>
                  <a:cubicBezTo>
                    <a:pt x="5396" y="2175"/>
                    <a:pt x="6176" y="2427"/>
                    <a:pt x="6743" y="2931"/>
                  </a:cubicBezTo>
                  <a:cubicBezTo>
                    <a:pt x="6942" y="3107"/>
                    <a:pt x="7187" y="3207"/>
                    <a:pt x="7468" y="3207"/>
                  </a:cubicBezTo>
                  <a:cubicBezTo>
                    <a:pt x="7588" y="3207"/>
                    <a:pt x="7714" y="3189"/>
                    <a:pt x="7845" y="3151"/>
                  </a:cubicBezTo>
                  <a:cubicBezTo>
                    <a:pt x="8286" y="3781"/>
                    <a:pt x="8507" y="4506"/>
                    <a:pt x="8507" y="5262"/>
                  </a:cubicBezTo>
                  <a:lnTo>
                    <a:pt x="8507" y="5703"/>
                  </a:lnTo>
                  <a:cubicBezTo>
                    <a:pt x="8412" y="5640"/>
                    <a:pt x="8286" y="5609"/>
                    <a:pt x="8160" y="5609"/>
                  </a:cubicBezTo>
                  <a:cubicBezTo>
                    <a:pt x="7562" y="5609"/>
                    <a:pt x="7089" y="6081"/>
                    <a:pt x="7089" y="6680"/>
                  </a:cubicBezTo>
                  <a:lnTo>
                    <a:pt x="7089" y="9484"/>
                  </a:lnTo>
                  <a:cubicBezTo>
                    <a:pt x="7089" y="10082"/>
                    <a:pt x="7562" y="10555"/>
                    <a:pt x="8160" y="10555"/>
                  </a:cubicBezTo>
                  <a:cubicBezTo>
                    <a:pt x="8759" y="10555"/>
                    <a:pt x="9232" y="10082"/>
                    <a:pt x="9232" y="9484"/>
                  </a:cubicBezTo>
                  <a:lnTo>
                    <a:pt x="9232" y="5262"/>
                  </a:lnTo>
                  <a:cubicBezTo>
                    <a:pt x="9232" y="4317"/>
                    <a:pt x="8948" y="3466"/>
                    <a:pt x="8412" y="2679"/>
                  </a:cubicBezTo>
                  <a:cubicBezTo>
                    <a:pt x="8664" y="2206"/>
                    <a:pt x="8570" y="1670"/>
                    <a:pt x="8223" y="1355"/>
                  </a:cubicBezTo>
                  <a:cubicBezTo>
                    <a:pt x="7215" y="442"/>
                    <a:pt x="5955" y="1"/>
                    <a:pt x="4632" y="1"/>
                  </a:cubicBezTo>
                  <a:close/>
                </a:path>
              </a:pathLst>
            </a:custGeom>
            <a:grpFill/>
            <a:ln>
              <a:noFill/>
            </a:ln>
          </p:spPr>
          <p:txBody>
            <a:bodyPr spcFirstLastPara="1" wrap="square" lIns="121900" tIns="121900" rIns="121900" bIns="121900" anchor="ctr" anchorCtr="0">
              <a:noAutofit/>
            </a:bodyPr>
            <a:lstStyle/>
            <a:p>
              <a:endParaRPr sz="2400"/>
            </a:p>
          </p:txBody>
        </p:sp>
        <p:sp>
          <p:nvSpPr>
            <p:cNvPr id="87" name="Google Shape;1180;p31">
              <a:extLst>
                <a:ext uri="{FF2B5EF4-FFF2-40B4-BE49-F238E27FC236}">
                  <a16:creationId xmlns:a16="http://schemas.microsoft.com/office/drawing/2014/main" id="{6836B150-97BB-5FEE-37E1-5A7F316D778C}"/>
                </a:ext>
              </a:extLst>
            </p:cNvPr>
            <p:cNvSpPr/>
            <p:nvPr/>
          </p:nvSpPr>
          <p:spPr>
            <a:xfrm>
              <a:off x="-46674350" y="3710075"/>
              <a:ext cx="91400" cy="122900"/>
            </a:xfrm>
            <a:custGeom>
              <a:avLst/>
              <a:gdLst/>
              <a:ahLst/>
              <a:cxnLst/>
              <a:rect l="l" t="t" r="r" b="b"/>
              <a:pathLst>
                <a:path w="3656" h="4916" extrusionOk="0">
                  <a:moveTo>
                    <a:pt x="1765" y="1"/>
                  </a:moveTo>
                  <a:cubicBezTo>
                    <a:pt x="1544" y="1"/>
                    <a:pt x="1418" y="158"/>
                    <a:pt x="1418" y="348"/>
                  </a:cubicBezTo>
                  <a:lnTo>
                    <a:pt x="1418" y="2868"/>
                  </a:lnTo>
                  <a:cubicBezTo>
                    <a:pt x="1292" y="2805"/>
                    <a:pt x="1166" y="2773"/>
                    <a:pt x="1040" y="2773"/>
                  </a:cubicBezTo>
                  <a:cubicBezTo>
                    <a:pt x="473" y="2773"/>
                    <a:pt x="1" y="3246"/>
                    <a:pt x="1" y="3845"/>
                  </a:cubicBezTo>
                  <a:cubicBezTo>
                    <a:pt x="1" y="4443"/>
                    <a:pt x="473" y="4916"/>
                    <a:pt x="1040" y="4916"/>
                  </a:cubicBezTo>
                  <a:cubicBezTo>
                    <a:pt x="1639" y="4916"/>
                    <a:pt x="2111" y="4443"/>
                    <a:pt x="2111" y="3845"/>
                  </a:cubicBezTo>
                  <a:lnTo>
                    <a:pt x="2111" y="1450"/>
                  </a:lnTo>
                  <a:cubicBezTo>
                    <a:pt x="2363" y="1513"/>
                    <a:pt x="2521" y="1639"/>
                    <a:pt x="2584" y="1797"/>
                  </a:cubicBezTo>
                  <a:cubicBezTo>
                    <a:pt x="2868" y="2112"/>
                    <a:pt x="2931" y="2584"/>
                    <a:pt x="2836" y="3057"/>
                  </a:cubicBezTo>
                  <a:cubicBezTo>
                    <a:pt x="2773" y="3246"/>
                    <a:pt x="2899" y="3435"/>
                    <a:pt x="3057" y="3498"/>
                  </a:cubicBezTo>
                  <a:lnTo>
                    <a:pt x="3151" y="3498"/>
                  </a:lnTo>
                  <a:cubicBezTo>
                    <a:pt x="3309" y="3498"/>
                    <a:pt x="3466" y="3372"/>
                    <a:pt x="3498" y="3214"/>
                  </a:cubicBezTo>
                  <a:cubicBezTo>
                    <a:pt x="3655" y="2553"/>
                    <a:pt x="3529" y="1828"/>
                    <a:pt x="3151" y="1324"/>
                  </a:cubicBezTo>
                  <a:cubicBezTo>
                    <a:pt x="2899" y="1041"/>
                    <a:pt x="2552" y="820"/>
                    <a:pt x="2111" y="726"/>
                  </a:cubicBezTo>
                  <a:lnTo>
                    <a:pt x="2111" y="348"/>
                  </a:lnTo>
                  <a:cubicBezTo>
                    <a:pt x="2111" y="158"/>
                    <a:pt x="1954" y="1"/>
                    <a:pt x="1765" y="1"/>
                  </a:cubicBezTo>
                  <a:close/>
                </a:path>
              </a:pathLst>
            </a:custGeom>
            <a:grpFill/>
            <a:ln>
              <a:noFill/>
            </a:ln>
          </p:spPr>
          <p:txBody>
            <a:bodyPr spcFirstLastPara="1" wrap="square" lIns="121900" tIns="121900" rIns="121900" bIns="121900" anchor="ctr" anchorCtr="0">
              <a:noAutofit/>
            </a:bodyPr>
            <a:lstStyle/>
            <a:p>
              <a:endParaRPr sz="2400"/>
            </a:p>
          </p:txBody>
        </p:sp>
        <p:sp>
          <p:nvSpPr>
            <p:cNvPr id="88" name="Google Shape;1181;p31">
              <a:extLst>
                <a:ext uri="{FF2B5EF4-FFF2-40B4-BE49-F238E27FC236}">
                  <a16:creationId xmlns:a16="http://schemas.microsoft.com/office/drawing/2014/main" id="{1E744907-1778-7BCE-0DE4-BE60B522473E}"/>
                </a:ext>
              </a:extLst>
            </p:cNvPr>
            <p:cNvSpPr/>
            <p:nvPr/>
          </p:nvSpPr>
          <p:spPr>
            <a:xfrm>
              <a:off x="-46779900" y="3754200"/>
              <a:ext cx="17350" cy="70125"/>
            </a:xfrm>
            <a:custGeom>
              <a:avLst/>
              <a:gdLst/>
              <a:ahLst/>
              <a:cxnLst/>
              <a:rect l="l" t="t" r="r" b="b"/>
              <a:pathLst>
                <a:path w="694" h="2805" extrusionOk="0">
                  <a:moveTo>
                    <a:pt x="694" y="0"/>
                  </a:moveTo>
                  <a:cubicBezTo>
                    <a:pt x="253" y="347"/>
                    <a:pt x="1" y="819"/>
                    <a:pt x="1" y="1418"/>
                  </a:cubicBezTo>
                  <a:cubicBezTo>
                    <a:pt x="1" y="2017"/>
                    <a:pt x="253" y="2458"/>
                    <a:pt x="694" y="2804"/>
                  </a:cubicBezTo>
                  <a:lnTo>
                    <a:pt x="694" y="0"/>
                  </a:lnTo>
                  <a:close/>
                </a:path>
              </a:pathLst>
            </a:custGeom>
            <a:grpFill/>
            <a:ln>
              <a:noFill/>
            </a:ln>
          </p:spPr>
          <p:txBody>
            <a:bodyPr spcFirstLastPara="1" wrap="square" lIns="121900" tIns="121900" rIns="121900" bIns="121900" anchor="ctr" anchorCtr="0">
              <a:noAutofit/>
            </a:bodyPr>
            <a:lstStyle/>
            <a:p>
              <a:endParaRPr sz="2400"/>
            </a:p>
          </p:txBody>
        </p:sp>
        <p:sp>
          <p:nvSpPr>
            <p:cNvPr id="89" name="Google Shape;1182;p31">
              <a:extLst>
                <a:ext uri="{FF2B5EF4-FFF2-40B4-BE49-F238E27FC236}">
                  <a16:creationId xmlns:a16="http://schemas.microsoft.com/office/drawing/2014/main" id="{0B955A4F-ED3C-EF80-79B2-D175FBE49879}"/>
                </a:ext>
              </a:extLst>
            </p:cNvPr>
            <p:cNvSpPr/>
            <p:nvPr/>
          </p:nvSpPr>
          <p:spPr>
            <a:xfrm>
              <a:off x="-46497925" y="3754200"/>
              <a:ext cx="18150" cy="70125"/>
            </a:xfrm>
            <a:custGeom>
              <a:avLst/>
              <a:gdLst/>
              <a:ahLst/>
              <a:cxnLst/>
              <a:rect l="l" t="t" r="r" b="b"/>
              <a:pathLst>
                <a:path w="726" h="2805" extrusionOk="0">
                  <a:moveTo>
                    <a:pt x="1" y="0"/>
                  </a:moveTo>
                  <a:lnTo>
                    <a:pt x="1" y="2804"/>
                  </a:lnTo>
                  <a:cubicBezTo>
                    <a:pt x="442" y="2489"/>
                    <a:pt x="725" y="1954"/>
                    <a:pt x="725" y="1418"/>
                  </a:cubicBezTo>
                  <a:cubicBezTo>
                    <a:pt x="725" y="851"/>
                    <a:pt x="442" y="347"/>
                    <a:pt x="1"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90" name="Google Shape;1183;p31">
            <a:extLst>
              <a:ext uri="{FF2B5EF4-FFF2-40B4-BE49-F238E27FC236}">
                <a16:creationId xmlns:a16="http://schemas.microsoft.com/office/drawing/2014/main" id="{2D702D3A-EA67-8B55-CE49-DEBF1843DE85}"/>
              </a:ext>
            </a:extLst>
          </p:cNvPr>
          <p:cNvGrpSpPr/>
          <p:nvPr/>
        </p:nvGrpSpPr>
        <p:grpSpPr>
          <a:xfrm>
            <a:off x="4921743" y="5484049"/>
            <a:ext cx="340175" cy="339297"/>
            <a:chOff x="-50504575" y="3550975"/>
            <a:chExt cx="300900" cy="300125"/>
          </a:xfrm>
          <a:solidFill>
            <a:srgbClr val="0A2250"/>
          </a:solidFill>
        </p:grpSpPr>
        <p:sp>
          <p:nvSpPr>
            <p:cNvPr id="91" name="Google Shape;1184;p31">
              <a:extLst>
                <a:ext uri="{FF2B5EF4-FFF2-40B4-BE49-F238E27FC236}">
                  <a16:creationId xmlns:a16="http://schemas.microsoft.com/office/drawing/2014/main" id="{50F83E2E-2739-CC0A-B60E-E92C6228C65D}"/>
                </a:ext>
              </a:extLst>
            </p:cNvPr>
            <p:cNvSpPr/>
            <p:nvPr/>
          </p:nvSpPr>
          <p:spPr>
            <a:xfrm>
              <a:off x="-50504575" y="3550975"/>
              <a:ext cx="300900" cy="176475"/>
            </a:xfrm>
            <a:custGeom>
              <a:avLst/>
              <a:gdLst/>
              <a:ahLst/>
              <a:cxnLst/>
              <a:rect l="l" t="t" r="r" b="b"/>
              <a:pathLst>
                <a:path w="12036" h="7059" extrusionOk="0">
                  <a:moveTo>
                    <a:pt x="1072" y="1"/>
                  </a:moveTo>
                  <a:cubicBezTo>
                    <a:pt x="473" y="1"/>
                    <a:pt x="1" y="474"/>
                    <a:pt x="1" y="1072"/>
                  </a:cubicBezTo>
                  <a:cubicBezTo>
                    <a:pt x="1" y="1671"/>
                    <a:pt x="473" y="2143"/>
                    <a:pt x="1072" y="2143"/>
                  </a:cubicBezTo>
                  <a:cubicBezTo>
                    <a:pt x="1545" y="2143"/>
                    <a:pt x="1891" y="1828"/>
                    <a:pt x="2049" y="1419"/>
                  </a:cubicBezTo>
                  <a:lnTo>
                    <a:pt x="3592" y="1419"/>
                  </a:lnTo>
                  <a:cubicBezTo>
                    <a:pt x="2364" y="2175"/>
                    <a:pt x="1576" y="3467"/>
                    <a:pt x="1450" y="4916"/>
                  </a:cubicBezTo>
                  <a:lnTo>
                    <a:pt x="1072" y="4916"/>
                  </a:lnTo>
                  <a:cubicBezTo>
                    <a:pt x="883" y="4916"/>
                    <a:pt x="726" y="5073"/>
                    <a:pt x="726" y="5294"/>
                  </a:cubicBezTo>
                  <a:lnTo>
                    <a:pt x="726" y="6712"/>
                  </a:lnTo>
                  <a:cubicBezTo>
                    <a:pt x="726" y="6901"/>
                    <a:pt x="883" y="7058"/>
                    <a:pt x="1072" y="7058"/>
                  </a:cubicBezTo>
                  <a:lnTo>
                    <a:pt x="2490" y="7058"/>
                  </a:lnTo>
                  <a:cubicBezTo>
                    <a:pt x="2679" y="7058"/>
                    <a:pt x="2836" y="6901"/>
                    <a:pt x="2836" y="6712"/>
                  </a:cubicBezTo>
                  <a:lnTo>
                    <a:pt x="2836" y="5294"/>
                  </a:lnTo>
                  <a:cubicBezTo>
                    <a:pt x="2836" y="5073"/>
                    <a:pt x="2679" y="4916"/>
                    <a:pt x="2490" y="4916"/>
                  </a:cubicBezTo>
                  <a:lnTo>
                    <a:pt x="2175" y="4916"/>
                  </a:lnTo>
                  <a:cubicBezTo>
                    <a:pt x="2332" y="3309"/>
                    <a:pt x="3435" y="2017"/>
                    <a:pt x="4979" y="1576"/>
                  </a:cubicBezTo>
                  <a:lnTo>
                    <a:pt x="4979" y="1765"/>
                  </a:lnTo>
                  <a:cubicBezTo>
                    <a:pt x="4979" y="1986"/>
                    <a:pt x="5136" y="2143"/>
                    <a:pt x="5325" y="2143"/>
                  </a:cubicBezTo>
                  <a:lnTo>
                    <a:pt x="6743" y="2143"/>
                  </a:lnTo>
                  <a:cubicBezTo>
                    <a:pt x="6932" y="2143"/>
                    <a:pt x="7090" y="1986"/>
                    <a:pt x="7090" y="1765"/>
                  </a:cubicBezTo>
                  <a:lnTo>
                    <a:pt x="7090" y="1576"/>
                  </a:lnTo>
                  <a:cubicBezTo>
                    <a:pt x="8633" y="2017"/>
                    <a:pt x="9736" y="3340"/>
                    <a:pt x="9893" y="4916"/>
                  </a:cubicBezTo>
                  <a:lnTo>
                    <a:pt x="9578" y="4916"/>
                  </a:lnTo>
                  <a:cubicBezTo>
                    <a:pt x="9389" y="4916"/>
                    <a:pt x="9232" y="5073"/>
                    <a:pt x="9232" y="5294"/>
                  </a:cubicBezTo>
                  <a:lnTo>
                    <a:pt x="9232" y="6712"/>
                  </a:lnTo>
                  <a:cubicBezTo>
                    <a:pt x="9232" y="6901"/>
                    <a:pt x="9389" y="7058"/>
                    <a:pt x="9578" y="7058"/>
                  </a:cubicBezTo>
                  <a:lnTo>
                    <a:pt x="10996" y="7058"/>
                  </a:lnTo>
                  <a:cubicBezTo>
                    <a:pt x="11185" y="7058"/>
                    <a:pt x="11343" y="6901"/>
                    <a:pt x="11343" y="6712"/>
                  </a:cubicBezTo>
                  <a:lnTo>
                    <a:pt x="11343" y="5294"/>
                  </a:lnTo>
                  <a:cubicBezTo>
                    <a:pt x="11343" y="5073"/>
                    <a:pt x="11185" y="4916"/>
                    <a:pt x="10996" y="4916"/>
                  </a:cubicBezTo>
                  <a:lnTo>
                    <a:pt x="10587" y="4916"/>
                  </a:lnTo>
                  <a:cubicBezTo>
                    <a:pt x="10492" y="3467"/>
                    <a:pt x="9704" y="2175"/>
                    <a:pt x="8476" y="1419"/>
                  </a:cubicBezTo>
                  <a:lnTo>
                    <a:pt x="10020" y="1419"/>
                  </a:lnTo>
                  <a:cubicBezTo>
                    <a:pt x="10146" y="1860"/>
                    <a:pt x="10555" y="2143"/>
                    <a:pt x="10996" y="2143"/>
                  </a:cubicBezTo>
                  <a:cubicBezTo>
                    <a:pt x="11563" y="2143"/>
                    <a:pt x="12036" y="1671"/>
                    <a:pt x="12036" y="1072"/>
                  </a:cubicBezTo>
                  <a:cubicBezTo>
                    <a:pt x="12036" y="474"/>
                    <a:pt x="11563" y="1"/>
                    <a:pt x="10996" y="1"/>
                  </a:cubicBezTo>
                  <a:cubicBezTo>
                    <a:pt x="10524" y="1"/>
                    <a:pt x="10146" y="285"/>
                    <a:pt x="9988" y="726"/>
                  </a:cubicBezTo>
                  <a:lnTo>
                    <a:pt x="7090" y="726"/>
                  </a:lnTo>
                  <a:lnTo>
                    <a:pt x="7090" y="379"/>
                  </a:lnTo>
                  <a:cubicBezTo>
                    <a:pt x="7090" y="159"/>
                    <a:pt x="6932" y="1"/>
                    <a:pt x="6743" y="1"/>
                  </a:cubicBezTo>
                  <a:lnTo>
                    <a:pt x="5325" y="1"/>
                  </a:lnTo>
                  <a:cubicBezTo>
                    <a:pt x="5105" y="1"/>
                    <a:pt x="4979" y="159"/>
                    <a:pt x="4979" y="379"/>
                  </a:cubicBezTo>
                  <a:lnTo>
                    <a:pt x="4979" y="726"/>
                  </a:lnTo>
                  <a:lnTo>
                    <a:pt x="2049" y="726"/>
                  </a:lnTo>
                  <a:cubicBezTo>
                    <a:pt x="1891" y="316"/>
                    <a:pt x="1545" y="1"/>
                    <a:pt x="1072" y="1"/>
                  </a:cubicBezTo>
                  <a:close/>
                </a:path>
              </a:pathLst>
            </a:custGeom>
            <a:grpFill/>
            <a:ln>
              <a:noFill/>
            </a:ln>
          </p:spPr>
          <p:txBody>
            <a:bodyPr spcFirstLastPara="1" wrap="square" lIns="121900" tIns="121900" rIns="121900" bIns="121900" anchor="ctr" anchorCtr="0">
              <a:noAutofit/>
            </a:bodyPr>
            <a:lstStyle/>
            <a:p>
              <a:endParaRPr sz="2400"/>
            </a:p>
          </p:txBody>
        </p:sp>
        <p:sp>
          <p:nvSpPr>
            <p:cNvPr id="92" name="Google Shape;1185;p31">
              <a:extLst>
                <a:ext uri="{FF2B5EF4-FFF2-40B4-BE49-F238E27FC236}">
                  <a16:creationId xmlns:a16="http://schemas.microsoft.com/office/drawing/2014/main" id="{E38B2F7C-F556-691C-2B82-DC8FAC727B73}"/>
                </a:ext>
              </a:extLst>
            </p:cNvPr>
            <p:cNvSpPr/>
            <p:nvPr/>
          </p:nvSpPr>
          <p:spPr>
            <a:xfrm>
              <a:off x="-50432100" y="3622650"/>
              <a:ext cx="157550" cy="175675"/>
            </a:xfrm>
            <a:custGeom>
              <a:avLst/>
              <a:gdLst/>
              <a:ahLst/>
              <a:cxnLst/>
              <a:rect l="l" t="t" r="r" b="b"/>
              <a:pathLst>
                <a:path w="6302" h="7027" extrusionOk="0">
                  <a:moveTo>
                    <a:pt x="3182" y="1"/>
                  </a:moveTo>
                  <a:cubicBezTo>
                    <a:pt x="3064" y="1"/>
                    <a:pt x="2946" y="64"/>
                    <a:pt x="2899" y="190"/>
                  </a:cubicBezTo>
                  <a:lnTo>
                    <a:pt x="95" y="5105"/>
                  </a:lnTo>
                  <a:cubicBezTo>
                    <a:pt x="0" y="5231"/>
                    <a:pt x="0" y="5357"/>
                    <a:pt x="95" y="5451"/>
                  </a:cubicBezTo>
                  <a:lnTo>
                    <a:pt x="1103" y="7026"/>
                  </a:lnTo>
                  <a:lnTo>
                    <a:pt x="2804" y="7026"/>
                  </a:lnTo>
                  <a:lnTo>
                    <a:pt x="2804" y="5577"/>
                  </a:lnTo>
                  <a:cubicBezTo>
                    <a:pt x="2426" y="5420"/>
                    <a:pt x="2111" y="5010"/>
                    <a:pt x="2111" y="4569"/>
                  </a:cubicBezTo>
                  <a:cubicBezTo>
                    <a:pt x="2111" y="4002"/>
                    <a:pt x="2584" y="3529"/>
                    <a:pt x="3151" y="3529"/>
                  </a:cubicBezTo>
                  <a:cubicBezTo>
                    <a:pt x="3749" y="3529"/>
                    <a:pt x="4222" y="4002"/>
                    <a:pt x="4222" y="4569"/>
                  </a:cubicBezTo>
                  <a:cubicBezTo>
                    <a:pt x="4222" y="5042"/>
                    <a:pt x="3939" y="5420"/>
                    <a:pt x="3529" y="5577"/>
                  </a:cubicBezTo>
                  <a:lnTo>
                    <a:pt x="3529" y="7026"/>
                  </a:lnTo>
                  <a:lnTo>
                    <a:pt x="5199" y="7026"/>
                  </a:lnTo>
                  <a:lnTo>
                    <a:pt x="6238" y="5451"/>
                  </a:lnTo>
                  <a:cubicBezTo>
                    <a:pt x="6301" y="5325"/>
                    <a:pt x="6301" y="5199"/>
                    <a:pt x="6238" y="5105"/>
                  </a:cubicBezTo>
                  <a:lnTo>
                    <a:pt x="3466" y="190"/>
                  </a:lnTo>
                  <a:cubicBezTo>
                    <a:pt x="3419" y="64"/>
                    <a:pt x="3301" y="1"/>
                    <a:pt x="3182" y="1"/>
                  </a:cubicBezTo>
                  <a:close/>
                </a:path>
              </a:pathLst>
            </a:custGeom>
            <a:grpFill/>
            <a:ln>
              <a:noFill/>
            </a:ln>
          </p:spPr>
          <p:txBody>
            <a:bodyPr spcFirstLastPara="1" wrap="square" lIns="121900" tIns="121900" rIns="121900" bIns="121900" anchor="ctr" anchorCtr="0">
              <a:noAutofit/>
            </a:bodyPr>
            <a:lstStyle/>
            <a:p>
              <a:endParaRPr sz="2400"/>
            </a:p>
          </p:txBody>
        </p:sp>
        <p:sp>
          <p:nvSpPr>
            <p:cNvPr id="93" name="Google Shape;1186;p31">
              <a:extLst>
                <a:ext uri="{FF2B5EF4-FFF2-40B4-BE49-F238E27FC236}">
                  <a16:creationId xmlns:a16="http://schemas.microsoft.com/office/drawing/2014/main" id="{6D9CCE90-DECB-103E-72F8-C911F4CCC8F1}"/>
                </a:ext>
              </a:extLst>
            </p:cNvPr>
            <p:cNvSpPr/>
            <p:nvPr/>
          </p:nvSpPr>
          <p:spPr>
            <a:xfrm>
              <a:off x="-50414775" y="3815625"/>
              <a:ext cx="122900" cy="35475"/>
            </a:xfrm>
            <a:custGeom>
              <a:avLst/>
              <a:gdLst/>
              <a:ahLst/>
              <a:cxnLst/>
              <a:rect l="l" t="t" r="r" b="b"/>
              <a:pathLst>
                <a:path w="4916" h="1419" extrusionOk="0">
                  <a:moveTo>
                    <a:pt x="347" y="1"/>
                  </a:moveTo>
                  <a:cubicBezTo>
                    <a:pt x="158" y="1"/>
                    <a:pt x="0" y="158"/>
                    <a:pt x="0" y="379"/>
                  </a:cubicBezTo>
                  <a:lnTo>
                    <a:pt x="0" y="1072"/>
                  </a:lnTo>
                  <a:cubicBezTo>
                    <a:pt x="0" y="1261"/>
                    <a:pt x="158" y="1418"/>
                    <a:pt x="347" y="1418"/>
                  </a:cubicBezTo>
                  <a:lnTo>
                    <a:pt x="4569" y="1418"/>
                  </a:lnTo>
                  <a:cubicBezTo>
                    <a:pt x="4758" y="1418"/>
                    <a:pt x="4915" y="1261"/>
                    <a:pt x="4915" y="1072"/>
                  </a:cubicBezTo>
                  <a:lnTo>
                    <a:pt x="4915" y="379"/>
                  </a:lnTo>
                  <a:cubicBezTo>
                    <a:pt x="4915" y="190"/>
                    <a:pt x="4758" y="1"/>
                    <a:pt x="4569" y="1"/>
                  </a:cubicBezTo>
                  <a:close/>
                </a:path>
              </a:pathLst>
            </a:custGeom>
            <a:grpFill/>
            <a:ln>
              <a:noFill/>
            </a:ln>
          </p:spPr>
          <p:txBody>
            <a:bodyPr spcFirstLastPara="1" wrap="square" lIns="121900" tIns="121900" rIns="121900" bIns="121900" anchor="ctr" anchorCtr="0">
              <a:noAutofit/>
            </a:bodyPr>
            <a:lstStyle/>
            <a:p>
              <a:endParaRPr sz="2400"/>
            </a:p>
          </p:txBody>
        </p:sp>
        <p:sp>
          <p:nvSpPr>
            <p:cNvPr id="94" name="Google Shape;1187;p31">
              <a:extLst>
                <a:ext uri="{FF2B5EF4-FFF2-40B4-BE49-F238E27FC236}">
                  <a16:creationId xmlns:a16="http://schemas.microsoft.com/office/drawing/2014/main" id="{41CD818E-D28F-D363-B15B-D47B919DB9D2}"/>
                </a:ext>
              </a:extLst>
            </p:cNvPr>
            <p:cNvSpPr/>
            <p:nvPr/>
          </p:nvSpPr>
          <p:spPr>
            <a:xfrm>
              <a:off x="-50362000" y="3727425"/>
              <a:ext cx="18125" cy="17350"/>
            </a:xfrm>
            <a:custGeom>
              <a:avLst/>
              <a:gdLst/>
              <a:ahLst/>
              <a:cxnLst/>
              <a:rect l="l" t="t" r="r" b="b"/>
              <a:pathLst>
                <a:path w="725" h="694" extrusionOk="0">
                  <a:moveTo>
                    <a:pt x="347" y="0"/>
                  </a:moveTo>
                  <a:cubicBezTo>
                    <a:pt x="158" y="0"/>
                    <a:pt x="0" y="158"/>
                    <a:pt x="0" y="347"/>
                  </a:cubicBezTo>
                  <a:cubicBezTo>
                    <a:pt x="0" y="536"/>
                    <a:pt x="158" y="693"/>
                    <a:pt x="347" y="693"/>
                  </a:cubicBezTo>
                  <a:cubicBezTo>
                    <a:pt x="567" y="693"/>
                    <a:pt x="725" y="536"/>
                    <a:pt x="725" y="347"/>
                  </a:cubicBezTo>
                  <a:cubicBezTo>
                    <a:pt x="725" y="158"/>
                    <a:pt x="567" y="0"/>
                    <a:pt x="347"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101" name="Group 100">
            <a:extLst>
              <a:ext uri="{FF2B5EF4-FFF2-40B4-BE49-F238E27FC236}">
                <a16:creationId xmlns:a16="http://schemas.microsoft.com/office/drawing/2014/main" id="{2AEF0004-8F01-B681-E306-95B1428C2B23}"/>
              </a:ext>
            </a:extLst>
          </p:cNvPr>
          <p:cNvGrpSpPr/>
          <p:nvPr/>
        </p:nvGrpSpPr>
        <p:grpSpPr>
          <a:xfrm>
            <a:off x="258828" y="140506"/>
            <a:ext cx="1996692" cy="276999"/>
            <a:chOff x="267537" y="106044"/>
            <a:chExt cx="1996692" cy="276999"/>
          </a:xfrm>
        </p:grpSpPr>
        <p:sp>
          <p:nvSpPr>
            <p:cNvPr id="102" name="TextBox 101">
              <a:extLst>
                <a:ext uri="{FF2B5EF4-FFF2-40B4-BE49-F238E27FC236}">
                  <a16:creationId xmlns:a16="http://schemas.microsoft.com/office/drawing/2014/main" id="{D426F667-D668-AA4F-A30E-48811A261CCE}"/>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103" name="Picture 102">
              <a:extLst>
                <a:ext uri="{FF2B5EF4-FFF2-40B4-BE49-F238E27FC236}">
                  <a16:creationId xmlns:a16="http://schemas.microsoft.com/office/drawing/2014/main" id="{36D3E29A-1E87-7D46-8DA2-5318787FBC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106" name="Graphic 104">
            <a:hlinkClick r:id="" action="ppaction://hlinkshowjump?jump=nextslide"/>
            <a:extLst>
              <a:ext uri="{FF2B5EF4-FFF2-40B4-BE49-F238E27FC236}">
                <a16:creationId xmlns:a16="http://schemas.microsoft.com/office/drawing/2014/main" id="{B6EE0767-A88B-038B-9FE7-CDADC55621A7}"/>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107" name="Graphic 104">
            <a:hlinkClick r:id="" action="ppaction://hlinkshowjump?jump=previousslide"/>
            <a:extLst>
              <a:ext uri="{FF2B5EF4-FFF2-40B4-BE49-F238E27FC236}">
                <a16:creationId xmlns:a16="http://schemas.microsoft.com/office/drawing/2014/main" id="{761C65DD-9E4E-A0ED-6086-3B68DE596BF9}"/>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104" name="TextBox 103">
            <a:extLst>
              <a:ext uri="{FF2B5EF4-FFF2-40B4-BE49-F238E27FC236}">
                <a16:creationId xmlns:a16="http://schemas.microsoft.com/office/drawing/2014/main" id="{8AE352FF-0519-9F8C-321A-0AEEB5D1C2D3}"/>
              </a:ext>
            </a:extLst>
          </p:cNvPr>
          <p:cNvSpPr txBox="1"/>
          <p:nvPr/>
        </p:nvSpPr>
        <p:spPr>
          <a:xfrm>
            <a:off x="7718891" y="1536255"/>
            <a:ext cx="3134033" cy="1081065"/>
          </a:xfrm>
          <a:prstGeom prst="rect">
            <a:avLst/>
          </a:prstGeom>
          <a:noFill/>
        </p:spPr>
        <p:txBody>
          <a:bodyPr wrap="square">
            <a:spAutoFit/>
          </a:bodyPr>
          <a:lstStyle/>
          <a:p>
            <a:pPr algn="justLow" rtl="1">
              <a:lnSpc>
                <a:spcPct val="150000"/>
              </a:lnSpc>
            </a:pPr>
            <a:r>
              <a:rPr lang="fa-IR" sz="16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4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046A0"/>
              </a:solidFill>
            </a:endParaRPr>
          </a:p>
        </p:txBody>
      </p:sp>
      <p:sp>
        <p:nvSpPr>
          <p:cNvPr id="105" name="TextBox 104">
            <a:extLst>
              <a:ext uri="{FF2B5EF4-FFF2-40B4-BE49-F238E27FC236}">
                <a16:creationId xmlns:a16="http://schemas.microsoft.com/office/drawing/2014/main" id="{8EBADCB1-CA43-4673-9DB8-46D0519EC45E}"/>
              </a:ext>
            </a:extLst>
          </p:cNvPr>
          <p:cNvSpPr txBox="1"/>
          <p:nvPr/>
        </p:nvSpPr>
        <p:spPr>
          <a:xfrm>
            <a:off x="8330899" y="3171329"/>
            <a:ext cx="3134033" cy="1081065"/>
          </a:xfrm>
          <a:prstGeom prst="rect">
            <a:avLst/>
          </a:prstGeom>
          <a:noFill/>
        </p:spPr>
        <p:txBody>
          <a:bodyPr wrap="square">
            <a:spAutoFit/>
          </a:bodyPr>
          <a:lstStyle/>
          <a:p>
            <a:pPr algn="justLow" rtl="1">
              <a:lnSpc>
                <a:spcPct val="150000"/>
              </a:lnSpc>
            </a:pPr>
            <a:r>
              <a:rPr lang="fa-IR" sz="16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4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046A0"/>
              </a:solidFill>
            </a:endParaRPr>
          </a:p>
        </p:txBody>
      </p:sp>
      <p:sp>
        <p:nvSpPr>
          <p:cNvPr id="108" name="TextBox 107">
            <a:extLst>
              <a:ext uri="{FF2B5EF4-FFF2-40B4-BE49-F238E27FC236}">
                <a16:creationId xmlns:a16="http://schemas.microsoft.com/office/drawing/2014/main" id="{8EB25B7A-3402-7D1A-81D7-182C926A9323}"/>
              </a:ext>
            </a:extLst>
          </p:cNvPr>
          <p:cNvSpPr txBox="1"/>
          <p:nvPr/>
        </p:nvSpPr>
        <p:spPr>
          <a:xfrm>
            <a:off x="7792059" y="5010281"/>
            <a:ext cx="3134033" cy="1081065"/>
          </a:xfrm>
          <a:prstGeom prst="rect">
            <a:avLst/>
          </a:prstGeom>
          <a:noFill/>
        </p:spPr>
        <p:txBody>
          <a:bodyPr wrap="square">
            <a:spAutoFit/>
          </a:bodyPr>
          <a:lstStyle/>
          <a:p>
            <a:pPr algn="justLow" rtl="1">
              <a:lnSpc>
                <a:spcPct val="150000"/>
              </a:lnSpc>
            </a:pPr>
            <a:r>
              <a:rPr lang="fa-IR" sz="16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4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046A0"/>
              </a:solidFill>
            </a:endParaRPr>
          </a:p>
        </p:txBody>
      </p:sp>
      <p:sp>
        <p:nvSpPr>
          <p:cNvPr id="109" name="TextBox 108">
            <a:extLst>
              <a:ext uri="{FF2B5EF4-FFF2-40B4-BE49-F238E27FC236}">
                <a16:creationId xmlns:a16="http://schemas.microsoft.com/office/drawing/2014/main" id="{9DF012EF-5FEC-634A-A5C4-A47A54E111F8}"/>
              </a:ext>
            </a:extLst>
          </p:cNvPr>
          <p:cNvSpPr txBox="1"/>
          <p:nvPr/>
        </p:nvSpPr>
        <p:spPr>
          <a:xfrm>
            <a:off x="1140996" y="1619831"/>
            <a:ext cx="3134033" cy="1081065"/>
          </a:xfrm>
          <a:prstGeom prst="rect">
            <a:avLst/>
          </a:prstGeom>
          <a:noFill/>
        </p:spPr>
        <p:txBody>
          <a:bodyPr wrap="square">
            <a:spAutoFit/>
          </a:bodyPr>
          <a:lstStyle/>
          <a:p>
            <a:pPr algn="justLow" rtl="1">
              <a:lnSpc>
                <a:spcPct val="150000"/>
              </a:lnSpc>
            </a:pPr>
            <a:r>
              <a:rPr lang="fa-IR" sz="16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4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046A0"/>
              </a:solidFill>
            </a:endParaRPr>
          </a:p>
        </p:txBody>
      </p:sp>
      <p:sp>
        <p:nvSpPr>
          <p:cNvPr id="110" name="TextBox 109">
            <a:extLst>
              <a:ext uri="{FF2B5EF4-FFF2-40B4-BE49-F238E27FC236}">
                <a16:creationId xmlns:a16="http://schemas.microsoft.com/office/drawing/2014/main" id="{9A8F3011-189A-7EBE-275A-E58ADC7F747E}"/>
              </a:ext>
            </a:extLst>
          </p:cNvPr>
          <p:cNvSpPr txBox="1"/>
          <p:nvPr/>
        </p:nvSpPr>
        <p:spPr>
          <a:xfrm>
            <a:off x="405721" y="3404112"/>
            <a:ext cx="3134033" cy="1081065"/>
          </a:xfrm>
          <a:prstGeom prst="rect">
            <a:avLst/>
          </a:prstGeom>
          <a:noFill/>
        </p:spPr>
        <p:txBody>
          <a:bodyPr wrap="square">
            <a:spAutoFit/>
          </a:bodyPr>
          <a:lstStyle/>
          <a:p>
            <a:pPr algn="justLow" rtl="1">
              <a:lnSpc>
                <a:spcPct val="150000"/>
              </a:lnSpc>
            </a:pPr>
            <a:r>
              <a:rPr lang="fa-IR" sz="16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4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046A0"/>
              </a:solidFill>
            </a:endParaRPr>
          </a:p>
        </p:txBody>
      </p:sp>
      <p:sp>
        <p:nvSpPr>
          <p:cNvPr id="111" name="TextBox 110">
            <a:extLst>
              <a:ext uri="{FF2B5EF4-FFF2-40B4-BE49-F238E27FC236}">
                <a16:creationId xmlns:a16="http://schemas.microsoft.com/office/drawing/2014/main" id="{D19868F6-08B3-CB1E-BEDB-857F283C6562}"/>
              </a:ext>
            </a:extLst>
          </p:cNvPr>
          <p:cNvSpPr txBox="1"/>
          <p:nvPr/>
        </p:nvSpPr>
        <p:spPr>
          <a:xfrm>
            <a:off x="1052654" y="5113231"/>
            <a:ext cx="3134033" cy="1081065"/>
          </a:xfrm>
          <a:prstGeom prst="rect">
            <a:avLst/>
          </a:prstGeom>
          <a:noFill/>
        </p:spPr>
        <p:txBody>
          <a:bodyPr wrap="square">
            <a:spAutoFit/>
          </a:bodyPr>
          <a:lstStyle/>
          <a:p>
            <a:pPr algn="justLow" rtl="1">
              <a:lnSpc>
                <a:spcPct val="150000"/>
              </a:lnSpc>
            </a:pPr>
            <a:r>
              <a:rPr lang="fa-IR" sz="16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4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046A0"/>
              </a:solidFill>
            </a:endParaRPr>
          </a:p>
        </p:txBody>
      </p:sp>
    </p:spTree>
    <p:extLst>
      <p:ext uri="{BB962C8B-B14F-4D97-AF65-F5344CB8AC3E}">
        <p14:creationId xmlns:p14="http://schemas.microsoft.com/office/powerpoint/2010/main" val="2335773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childTnLst>
                                </p:cTn>
                              </p:par>
                              <p:par>
                                <p:cTn id="25" presetID="53" presetClass="entr" presetSubtype="16"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par>
                                <p:cTn id="30" presetID="53" presetClass="entr" presetSubtype="16" fill="hold" nodeType="with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par>
                                <p:cTn id="35" presetID="53" presetClass="entr" presetSubtype="16"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Effect transition="in" filter="fade">
                                      <p:cBhvr>
                                        <p:cTn id="39" dur="500"/>
                                        <p:tgtEl>
                                          <p:spTgt spid="45"/>
                                        </p:tgtEl>
                                      </p:cBhvr>
                                    </p:animEffect>
                                  </p:childTnLst>
                                </p:cTn>
                              </p:par>
                              <p:par>
                                <p:cTn id="40" presetID="53" presetClass="entr" presetSubtype="16" fill="hold" nodeType="with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p:cTn id="42" dur="500" fill="hold"/>
                                        <p:tgtEl>
                                          <p:spTgt spid="51"/>
                                        </p:tgtEl>
                                        <p:attrNameLst>
                                          <p:attrName>ppt_w</p:attrName>
                                        </p:attrNameLst>
                                      </p:cBhvr>
                                      <p:tavLst>
                                        <p:tav tm="0">
                                          <p:val>
                                            <p:fltVal val="0"/>
                                          </p:val>
                                        </p:tav>
                                        <p:tav tm="100000">
                                          <p:val>
                                            <p:strVal val="#ppt_w"/>
                                          </p:val>
                                        </p:tav>
                                      </p:tavLst>
                                    </p:anim>
                                    <p:anim calcmode="lin" valueType="num">
                                      <p:cBhvr>
                                        <p:cTn id="43" dur="500" fill="hold"/>
                                        <p:tgtEl>
                                          <p:spTgt spid="51"/>
                                        </p:tgtEl>
                                        <p:attrNameLst>
                                          <p:attrName>ppt_h</p:attrName>
                                        </p:attrNameLst>
                                      </p:cBhvr>
                                      <p:tavLst>
                                        <p:tav tm="0">
                                          <p:val>
                                            <p:fltVal val="0"/>
                                          </p:val>
                                        </p:tav>
                                        <p:tav tm="100000">
                                          <p:val>
                                            <p:strVal val="#ppt_h"/>
                                          </p:val>
                                        </p:tav>
                                      </p:tavLst>
                                    </p:anim>
                                    <p:animEffect transition="in" filter="fade">
                                      <p:cBhvr>
                                        <p:cTn id="44" dur="500"/>
                                        <p:tgtEl>
                                          <p:spTgt spid="51"/>
                                        </p:tgtEl>
                                      </p:cBhvr>
                                    </p:animEffect>
                                  </p:childTnLst>
                                </p:cTn>
                              </p:par>
                              <p:par>
                                <p:cTn id="45" presetID="53" presetClass="entr" presetSubtype="16" fill="hold" nodeType="withEffect">
                                  <p:stCondLst>
                                    <p:cond delay="0"/>
                                  </p:stCondLst>
                                  <p:childTnLst>
                                    <p:set>
                                      <p:cBhvr>
                                        <p:cTn id="46" dur="1" fill="hold">
                                          <p:stCondLst>
                                            <p:cond delay="0"/>
                                          </p:stCondLst>
                                        </p:cTn>
                                        <p:tgtEl>
                                          <p:spTgt spid="63"/>
                                        </p:tgtEl>
                                        <p:attrNameLst>
                                          <p:attrName>style.visibility</p:attrName>
                                        </p:attrNameLst>
                                      </p:cBhvr>
                                      <p:to>
                                        <p:strVal val="visible"/>
                                      </p:to>
                                    </p:set>
                                    <p:anim calcmode="lin" valueType="num">
                                      <p:cBhvr>
                                        <p:cTn id="47" dur="500" fill="hold"/>
                                        <p:tgtEl>
                                          <p:spTgt spid="63"/>
                                        </p:tgtEl>
                                        <p:attrNameLst>
                                          <p:attrName>ppt_w</p:attrName>
                                        </p:attrNameLst>
                                      </p:cBhvr>
                                      <p:tavLst>
                                        <p:tav tm="0">
                                          <p:val>
                                            <p:fltVal val="0"/>
                                          </p:val>
                                        </p:tav>
                                        <p:tav tm="100000">
                                          <p:val>
                                            <p:strVal val="#ppt_w"/>
                                          </p:val>
                                        </p:tav>
                                      </p:tavLst>
                                    </p:anim>
                                    <p:anim calcmode="lin" valueType="num">
                                      <p:cBhvr>
                                        <p:cTn id="48" dur="500" fill="hold"/>
                                        <p:tgtEl>
                                          <p:spTgt spid="63"/>
                                        </p:tgtEl>
                                        <p:attrNameLst>
                                          <p:attrName>ppt_h</p:attrName>
                                        </p:attrNameLst>
                                      </p:cBhvr>
                                      <p:tavLst>
                                        <p:tav tm="0">
                                          <p:val>
                                            <p:fltVal val="0"/>
                                          </p:val>
                                        </p:tav>
                                        <p:tav tm="100000">
                                          <p:val>
                                            <p:strVal val="#ppt_h"/>
                                          </p:val>
                                        </p:tav>
                                      </p:tavLst>
                                    </p:anim>
                                    <p:animEffect transition="in" filter="fade">
                                      <p:cBhvr>
                                        <p:cTn id="49" dur="500"/>
                                        <p:tgtEl>
                                          <p:spTgt spid="63"/>
                                        </p:tgtEl>
                                      </p:cBhvr>
                                    </p:animEffect>
                                  </p:childTnLst>
                                </p:cTn>
                              </p:par>
                              <p:par>
                                <p:cTn id="50" presetID="53" presetClass="entr" presetSubtype="16" fill="hold" nodeType="withEffect">
                                  <p:stCondLst>
                                    <p:cond delay="0"/>
                                  </p:stCondLst>
                                  <p:childTnLst>
                                    <p:set>
                                      <p:cBhvr>
                                        <p:cTn id="51" dur="1" fill="hold">
                                          <p:stCondLst>
                                            <p:cond delay="0"/>
                                          </p:stCondLst>
                                        </p:cTn>
                                        <p:tgtEl>
                                          <p:spTgt spid="74"/>
                                        </p:tgtEl>
                                        <p:attrNameLst>
                                          <p:attrName>style.visibility</p:attrName>
                                        </p:attrNameLst>
                                      </p:cBhvr>
                                      <p:to>
                                        <p:strVal val="visible"/>
                                      </p:to>
                                    </p:set>
                                    <p:anim calcmode="lin" valueType="num">
                                      <p:cBhvr>
                                        <p:cTn id="52" dur="500" fill="hold"/>
                                        <p:tgtEl>
                                          <p:spTgt spid="74"/>
                                        </p:tgtEl>
                                        <p:attrNameLst>
                                          <p:attrName>ppt_w</p:attrName>
                                        </p:attrNameLst>
                                      </p:cBhvr>
                                      <p:tavLst>
                                        <p:tav tm="0">
                                          <p:val>
                                            <p:fltVal val="0"/>
                                          </p:val>
                                        </p:tav>
                                        <p:tav tm="100000">
                                          <p:val>
                                            <p:strVal val="#ppt_w"/>
                                          </p:val>
                                        </p:tav>
                                      </p:tavLst>
                                    </p:anim>
                                    <p:anim calcmode="lin" valueType="num">
                                      <p:cBhvr>
                                        <p:cTn id="53" dur="500" fill="hold"/>
                                        <p:tgtEl>
                                          <p:spTgt spid="74"/>
                                        </p:tgtEl>
                                        <p:attrNameLst>
                                          <p:attrName>ppt_h</p:attrName>
                                        </p:attrNameLst>
                                      </p:cBhvr>
                                      <p:tavLst>
                                        <p:tav tm="0">
                                          <p:val>
                                            <p:fltVal val="0"/>
                                          </p:val>
                                        </p:tav>
                                        <p:tav tm="100000">
                                          <p:val>
                                            <p:strVal val="#ppt_h"/>
                                          </p:val>
                                        </p:tav>
                                      </p:tavLst>
                                    </p:anim>
                                    <p:animEffect transition="in" filter="fade">
                                      <p:cBhvr>
                                        <p:cTn id="54" dur="500"/>
                                        <p:tgtEl>
                                          <p:spTgt spid="74"/>
                                        </p:tgtEl>
                                      </p:cBhvr>
                                    </p:animEffect>
                                  </p:childTnLst>
                                </p:cTn>
                              </p:par>
                              <p:par>
                                <p:cTn id="55" presetID="53" presetClass="entr" presetSubtype="16" fill="hold" nodeType="withEffect">
                                  <p:stCondLst>
                                    <p:cond delay="0"/>
                                  </p:stCondLst>
                                  <p:childTnLst>
                                    <p:set>
                                      <p:cBhvr>
                                        <p:cTn id="56" dur="1" fill="hold">
                                          <p:stCondLst>
                                            <p:cond delay="0"/>
                                          </p:stCondLst>
                                        </p:cTn>
                                        <p:tgtEl>
                                          <p:spTgt spid="81"/>
                                        </p:tgtEl>
                                        <p:attrNameLst>
                                          <p:attrName>style.visibility</p:attrName>
                                        </p:attrNameLst>
                                      </p:cBhvr>
                                      <p:to>
                                        <p:strVal val="visible"/>
                                      </p:to>
                                    </p:set>
                                    <p:anim calcmode="lin" valueType="num">
                                      <p:cBhvr>
                                        <p:cTn id="57" dur="500" fill="hold"/>
                                        <p:tgtEl>
                                          <p:spTgt spid="81"/>
                                        </p:tgtEl>
                                        <p:attrNameLst>
                                          <p:attrName>ppt_w</p:attrName>
                                        </p:attrNameLst>
                                      </p:cBhvr>
                                      <p:tavLst>
                                        <p:tav tm="0">
                                          <p:val>
                                            <p:fltVal val="0"/>
                                          </p:val>
                                        </p:tav>
                                        <p:tav tm="100000">
                                          <p:val>
                                            <p:strVal val="#ppt_w"/>
                                          </p:val>
                                        </p:tav>
                                      </p:tavLst>
                                    </p:anim>
                                    <p:anim calcmode="lin" valueType="num">
                                      <p:cBhvr>
                                        <p:cTn id="58" dur="500" fill="hold"/>
                                        <p:tgtEl>
                                          <p:spTgt spid="81"/>
                                        </p:tgtEl>
                                        <p:attrNameLst>
                                          <p:attrName>ppt_h</p:attrName>
                                        </p:attrNameLst>
                                      </p:cBhvr>
                                      <p:tavLst>
                                        <p:tav tm="0">
                                          <p:val>
                                            <p:fltVal val="0"/>
                                          </p:val>
                                        </p:tav>
                                        <p:tav tm="100000">
                                          <p:val>
                                            <p:strVal val="#ppt_h"/>
                                          </p:val>
                                        </p:tav>
                                      </p:tavLst>
                                    </p:anim>
                                    <p:animEffect transition="in" filter="fade">
                                      <p:cBhvr>
                                        <p:cTn id="59" dur="500"/>
                                        <p:tgtEl>
                                          <p:spTgt spid="81"/>
                                        </p:tgtEl>
                                      </p:cBhvr>
                                    </p:animEffect>
                                  </p:childTnLst>
                                </p:cTn>
                              </p:par>
                              <p:par>
                                <p:cTn id="60" presetID="53" presetClass="entr" presetSubtype="16" fill="hold" nodeType="withEffect">
                                  <p:stCondLst>
                                    <p:cond delay="0"/>
                                  </p:stCondLst>
                                  <p:childTnLst>
                                    <p:set>
                                      <p:cBhvr>
                                        <p:cTn id="61" dur="1" fill="hold">
                                          <p:stCondLst>
                                            <p:cond delay="0"/>
                                          </p:stCondLst>
                                        </p:cTn>
                                        <p:tgtEl>
                                          <p:spTgt spid="85"/>
                                        </p:tgtEl>
                                        <p:attrNameLst>
                                          <p:attrName>style.visibility</p:attrName>
                                        </p:attrNameLst>
                                      </p:cBhvr>
                                      <p:to>
                                        <p:strVal val="visible"/>
                                      </p:to>
                                    </p:set>
                                    <p:anim calcmode="lin" valueType="num">
                                      <p:cBhvr>
                                        <p:cTn id="62" dur="500" fill="hold"/>
                                        <p:tgtEl>
                                          <p:spTgt spid="85"/>
                                        </p:tgtEl>
                                        <p:attrNameLst>
                                          <p:attrName>ppt_w</p:attrName>
                                        </p:attrNameLst>
                                      </p:cBhvr>
                                      <p:tavLst>
                                        <p:tav tm="0">
                                          <p:val>
                                            <p:fltVal val="0"/>
                                          </p:val>
                                        </p:tav>
                                        <p:tav tm="100000">
                                          <p:val>
                                            <p:strVal val="#ppt_w"/>
                                          </p:val>
                                        </p:tav>
                                      </p:tavLst>
                                    </p:anim>
                                    <p:anim calcmode="lin" valueType="num">
                                      <p:cBhvr>
                                        <p:cTn id="63" dur="500" fill="hold"/>
                                        <p:tgtEl>
                                          <p:spTgt spid="85"/>
                                        </p:tgtEl>
                                        <p:attrNameLst>
                                          <p:attrName>ppt_h</p:attrName>
                                        </p:attrNameLst>
                                      </p:cBhvr>
                                      <p:tavLst>
                                        <p:tav tm="0">
                                          <p:val>
                                            <p:fltVal val="0"/>
                                          </p:val>
                                        </p:tav>
                                        <p:tav tm="100000">
                                          <p:val>
                                            <p:strVal val="#ppt_h"/>
                                          </p:val>
                                        </p:tav>
                                      </p:tavLst>
                                    </p:anim>
                                    <p:animEffect transition="in" filter="fade">
                                      <p:cBhvr>
                                        <p:cTn id="64" dur="500"/>
                                        <p:tgtEl>
                                          <p:spTgt spid="85"/>
                                        </p:tgtEl>
                                      </p:cBhvr>
                                    </p:animEffect>
                                  </p:childTnLst>
                                </p:cTn>
                              </p:par>
                              <p:par>
                                <p:cTn id="65" presetID="53" presetClass="entr" presetSubtype="16" fill="hold" nodeType="withEffect">
                                  <p:stCondLst>
                                    <p:cond delay="0"/>
                                  </p:stCondLst>
                                  <p:childTnLst>
                                    <p:set>
                                      <p:cBhvr>
                                        <p:cTn id="66" dur="1" fill="hold">
                                          <p:stCondLst>
                                            <p:cond delay="0"/>
                                          </p:stCondLst>
                                        </p:cTn>
                                        <p:tgtEl>
                                          <p:spTgt spid="90"/>
                                        </p:tgtEl>
                                        <p:attrNameLst>
                                          <p:attrName>style.visibility</p:attrName>
                                        </p:attrNameLst>
                                      </p:cBhvr>
                                      <p:to>
                                        <p:strVal val="visible"/>
                                      </p:to>
                                    </p:set>
                                    <p:anim calcmode="lin" valueType="num">
                                      <p:cBhvr>
                                        <p:cTn id="67" dur="500" fill="hold"/>
                                        <p:tgtEl>
                                          <p:spTgt spid="90"/>
                                        </p:tgtEl>
                                        <p:attrNameLst>
                                          <p:attrName>ppt_w</p:attrName>
                                        </p:attrNameLst>
                                      </p:cBhvr>
                                      <p:tavLst>
                                        <p:tav tm="0">
                                          <p:val>
                                            <p:fltVal val="0"/>
                                          </p:val>
                                        </p:tav>
                                        <p:tav tm="100000">
                                          <p:val>
                                            <p:strVal val="#ppt_w"/>
                                          </p:val>
                                        </p:tav>
                                      </p:tavLst>
                                    </p:anim>
                                    <p:anim calcmode="lin" valueType="num">
                                      <p:cBhvr>
                                        <p:cTn id="68" dur="500" fill="hold"/>
                                        <p:tgtEl>
                                          <p:spTgt spid="90"/>
                                        </p:tgtEl>
                                        <p:attrNameLst>
                                          <p:attrName>ppt_h</p:attrName>
                                        </p:attrNameLst>
                                      </p:cBhvr>
                                      <p:tavLst>
                                        <p:tav tm="0">
                                          <p:val>
                                            <p:fltVal val="0"/>
                                          </p:val>
                                        </p:tav>
                                        <p:tav tm="100000">
                                          <p:val>
                                            <p:strVal val="#ppt_h"/>
                                          </p:val>
                                        </p:tav>
                                      </p:tavLst>
                                    </p:anim>
                                    <p:animEffect transition="in" filter="fade">
                                      <p:cBhvr>
                                        <p:cTn id="69" dur="500"/>
                                        <p:tgtEl>
                                          <p:spTgt spid="90"/>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2" fill="hold" grpId="0" nodeType="clickEffect">
                                  <p:stCondLst>
                                    <p:cond delay="0"/>
                                  </p:stCondLst>
                                  <p:childTnLst>
                                    <p:set>
                                      <p:cBhvr>
                                        <p:cTn id="73" dur="1" fill="hold">
                                          <p:stCondLst>
                                            <p:cond delay="0"/>
                                          </p:stCondLst>
                                        </p:cTn>
                                        <p:tgtEl>
                                          <p:spTgt spid="104"/>
                                        </p:tgtEl>
                                        <p:attrNameLst>
                                          <p:attrName>style.visibility</p:attrName>
                                        </p:attrNameLst>
                                      </p:cBhvr>
                                      <p:to>
                                        <p:strVal val="visible"/>
                                      </p:to>
                                    </p:set>
                                    <p:animEffect transition="in" filter="wipe(right)">
                                      <p:cBhvr>
                                        <p:cTn id="74" dur="500"/>
                                        <p:tgtEl>
                                          <p:spTgt spid="104"/>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2" fill="hold" grpId="0" nodeType="clickEffect">
                                  <p:stCondLst>
                                    <p:cond delay="0"/>
                                  </p:stCondLst>
                                  <p:childTnLst>
                                    <p:set>
                                      <p:cBhvr>
                                        <p:cTn id="78" dur="1" fill="hold">
                                          <p:stCondLst>
                                            <p:cond delay="0"/>
                                          </p:stCondLst>
                                        </p:cTn>
                                        <p:tgtEl>
                                          <p:spTgt spid="105"/>
                                        </p:tgtEl>
                                        <p:attrNameLst>
                                          <p:attrName>style.visibility</p:attrName>
                                        </p:attrNameLst>
                                      </p:cBhvr>
                                      <p:to>
                                        <p:strVal val="visible"/>
                                      </p:to>
                                    </p:set>
                                    <p:animEffect transition="in" filter="wipe(right)">
                                      <p:cBhvr>
                                        <p:cTn id="79" dur="500"/>
                                        <p:tgtEl>
                                          <p:spTgt spid="105"/>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2" fill="hold" grpId="0" nodeType="clickEffect">
                                  <p:stCondLst>
                                    <p:cond delay="0"/>
                                  </p:stCondLst>
                                  <p:childTnLst>
                                    <p:set>
                                      <p:cBhvr>
                                        <p:cTn id="83" dur="1" fill="hold">
                                          <p:stCondLst>
                                            <p:cond delay="0"/>
                                          </p:stCondLst>
                                        </p:cTn>
                                        <p:tgtEl>
                                          <p:spTgt spid="108"/>
                                        </p:tgtEl>
                                        <p:attrNameLst>
                                          <p:attrName>style.visibility</p:attrName>
                                        </p:attrNameLst>
                                      </p:cBhvr>
                                      <p:to>
                                        <p:strVal val="visible"/>
                                      </p:to>
                                    </p:set>
                                    <p:animEffect transition="in" filter="wipe(right)">
                                      <p:cBhvr>
                                        <p:cTn id="84" dur="500"/>
                                        <p:tgtEl>
                                          <p:spTgt spid="108"/>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2" fill="hold" grpId="0" nodeType="clickEffect">
                                  <p:stCondLst>
                                    <p:cond delay="0"/>
                                  </p:stCondLst>
                                  <p:childTnLst>
                                    <p:set>
                                      <p:cBhvr>
                                        <p:cTn id="88" dur="1" fill="hold">
                                          <p:stCondLst>
                                            <p:cond delay="0"/>
                                          </p:stCondLst>
                                        </p:cTn>
                                        <p:tgtEl>
                                          <p:spTgt spid="109"/>
                                        </p:tgtEl>
                                        <p:attrNameLst>
                                          <p:attrName>style.visibility</p:attrName>
                                        </p:attrNameLst>
                                      </p:cBhvr>
                                      <p:to>
                                        <p:strVal val="visible"/>
                                      </p:to>
                                    </p:set>
                                    <p:animEffect transition="in" filter="wipe(right)">
                                      <p:cBhvr>
                                        <p:cTn id="89" dur="500"/>
                                        <p:tgtEl>
                                          <p:spTgt spid="109"/>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2" fill="hold" grpId="0" nodeType="clickEffect">
                                  <p:stCondLst>
                                    <p:cond delay="0"/>
                                  </p:stCondLst>
                                  <p:childTnLst>
                                    <p:set>
                                      <p:cBhvr>
                                        <p:cTn id="93" dur="1" fill="hold">
                                          <p:stCondLst>
                                            <p:cond delay="0"/>
                                          </p:stCondLst>
                                        </p:cTn>
                                        <p:tgtEl>
                                          <p:spTgt spid="110"/>
                                        </p:tgtEl>
                                        <p:attrNameLst>
                                          <p:attrName>style.visibility</p:attrName>
                                        </p:attrNameLst>
                                      </p:cBhvr>
                                      <p:to>
                                        <p:strVal val="visible"/>
                                      </p:to>
                                    </p:set>
                                    <p:animEffect transition="in" filter="wipe(right)">
                                      <p:cBhvr>
                                        <p:cTn id="94" dur="500"/>
                                        <p:tgtEl>
                                          <p:spTgt spid="110"/>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2" fill="hold" grpId="0" nodeType="clickEffect">
                                  <p:stCondLst>
                                    <p:cond delay="0"/>
                                  </p:stCondLst>
                                  <p:childTnLst>
                                    <p:set>
                                      <p:cBhvr>
                                        <p:cTn id="98" dur="1" fill="hold">
                                          <p:stCondLst>
                                            <p:cond delay="0"/>
                                          </p:stCondLst>
                                        </p:cTn>
                                        <p:tgtEl>
                                          <p:spTgt spid="111"/>
                                        </p:tgtEl>
                                        <p:attrNameLst>
                                          <p:attrName>style.visibility</p:attrName>
                                        </p:attrNameLst>
                                      </p:cBhvr>
                                      <p:to>
                                        <p:strVal val="visible"/>
                                      </p:to>
                                    </p:set>
                                    <p:animEffect transition="in" filter="wipe(right)">
                                      <p:cBhvr>
                                        <p:cTn id="99"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5" grpId="0"/>
      <p:bldP spid="108" grpId="0"/>
      <p:bldP spid="109" grpId="0"/>
      <p:bldP spid="110" grpId="0"/>
      <p:bldP spid="1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D78FB860-7728-3B1B-2072-80DCE3F3C4DA}"/>
              </a:ext>
            </a:extLst>
          </p:cNvPr>
          <p:cNvSpPr/>
          <p:nvPr/>
        </p:nvSpPr>
        <p:spPr>
          <a:xfrm>
            <a:off x="5120640" y="868680"/>
            <a:ext cx="6156960" cy="755904"/>
          </a:xfrm>
          <a:prstGeom prst="roundRect">
            <a:avLst>
              <a:gd name="adj" fmla="val 50000"/>
            </a:avLst>
          </a:prstGeom>
          <a:noFill/>
          <a:ln w="19050">
            <a:solidFill>
              <a:srgbClr val="0046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126B48D0-07EF-759E-D2DE-4426F96C5FEC}"/>
              </a:ext>
            </a:extLst>
          </p:cNvPr>
          <p:cNvSpPr/>
          <p:nvPr/>
        </p:nvSpPr>
        <p:spPr>
          <a:xfrm>
            <a:off x="5120640" y="1959864"/>
            <a:ext cx="6156960" cy="755904"/>
          </a:xfrm>
          <a:prstGeom prst="roundRect">
            <a:avLst>
              <a:gd name="adj" fmla="val 50000"/>
            </a:avLst>
          </a:prstGeom>
          <a:noFill/>
          <a:ln w="19050">
            <a:solidFill>
              <a:srgbClr val="0046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7D149E94-4A35-B7B9-ECAE-8703DFBF8ED3}"/>
              </a:ext>
            </a:extLst>
          </p:cNvPr>
          <p:cNvSpPr/>
          <p:nvPr/>
        </p:nvSpPr>
        <p:spPr>
          <a:xfrm>
            <a:off x="5120640" y="3051048"/>
            <a:ext cx="6156960" cy="755904"/>
          </a:xfrm>
          <a:prstGeom prst="roundRect">
            <a:avLst>
              <a:gd name="adj" fmla="val 50000"/>
            </a:avLst>
          </a:prstGeom>
          <a:noFill/>
          <a:ln w="19050">
            <a:solidFill>
              <a:srgbClr val="0046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975E190D-8F9B-9C3C-41A9-D7BD83714905}"/>
              </a:ext>
            </a:extLst>
          </p:cNvPr>
          <p:cNvSpPr/>
          <p:nvPr/>
        </p:nvSpPr>
        <p:spPr>
          <a:xfrm>
            <a:off x="5120640" y="4142232"/>
            <a:ext cx="6156960" cy="755904"/>
          </a:xfrm>
          <a:prstGeom prst="roundRect">
            <a:avLst>
              <a:gd name="adj" fmla="val 50000"/>
            </a:avLst>
          </a:prstGeom>
          <a:noFill/>
          <a:ln w="19050">
            <a:solidFill>
              <a:srgbClr val="0046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37AD82B-6E28-BB77-A958-AFE64567D65E}"/>
              </a:ext>
            </a:extLst>
          </p:cNvPr>
          <p:cNvSpPr/>
          <p:nvPr/>
        </p:nvSpPr>
        <p:spPr>
          <a:xfrm>
            <a:off x="5120640" y="5233416"/>
            <a:ext cx="6156960" cy="755904"/>
          </a:xfrm>
          <a:prstGeom prst="roundRect">
            <a:avLst>
              <a:gd name="adj" fmla="val 50000"/>
            </a:avLst>
          </a:prstGeom>
          <a:noFill/>
          <a:ln w="19050">
            <a:solidFill>
              <a:srgbClr val="0046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8E82EF6-1F4B-0E49-5B5A-E6A06990CA72}"/>
              </a:ext>
            </a:extLst>
          </p:cNvPr>
          <p:cNvSpPr txBox="1"/>
          <p:nvPr/>
        </p:nvSpPr>
        <p:spPr>
          <a:xfrm rot="16200000">
            <a:off x="-1475992" y="2536448"/>
            <a:ext cx="5029709" cy="1323439"/>
          </a:xfrm>
          <a:prstGeom prst="rect">
            <a:avLst/>
          </a:prstGeom>
          <a:noFill/>
        </p:spPr>
        <p:txBody>
          <a:bodyPr wrap="square">
            <a:spAutoFit/>
          </a:bodyPr>
          <a:lstStyle/>
          <a:p>
            <a:r>
              <a:rPr lang="fa-IR" sz="8000" b="1" dirty="0">
                <a:solidFill>
                  <a:srgbClr val="F5F5F5"/>
                </a:solidFill>
                <a:cs typeface="B Titr" panose="00000700000000000000" pitchFamily="2" charset="-78"/>
              </a:rPr>
              <a:t>معـرفی نامه</a:t>
            </a:r>
            <a:endParaRPr lang="en-US" sz="8000" b="1" dirty="0">
              <a:solidFill>
                <a:srgbClr val="F5F5F5"/>
              </a:solidFill>
              <a:cs typeface="B Titr" panose="00000700000000000000" pitchFamily="2" charset="-78"/>
            </a:endParaRPr>
          </a:p>
        </p:txBody>
      </p:sp>
      <p:sp>
        <p:nvSpPr>
          <p:cNvPr id="9" name="TextBox 8">
            <a:extLst>
              <a:ext uri="{FF2B5EF4-FFF2-40B4-BE49-F238E27FC236}">
                <a16:creationId xmlns:a16="http://schemas.microsoft.com/office/drawing/2014/main" id="{086343FE-93C1-F5D7-E88D-FB0598AA8B81}"/>
              </a:ext>
            </a:extLst>
          </p:cNvPr>
          <p:cNvSpPr txBox="1"/>
          <p:nvPr/>
        </p:nvSpPr>
        <p:spPr>
          <a:xfrm>
            <a:off x="6291560" y="1015799"/>
            <a:ext cx="3815119" cy="461665"/>
          </a:xfrm>
          <a:prstGeom prst="rect">
            <a:avLst/>
          </a:prstGeom>
          <a:noFill/>
        </p:spPr>
        <p:txBody>
          <a:bodyPr wrap="square" rtlCol="0">
            <a:spAutoFit/>
          </a:bodyPr>
          <a:lstStyle/>
          <a:p>
            <a:pPr algn="ctr"/>
            <a:r>
              <a:rPr lang="fa-IR" sz="2400" b="1" dirty="0">
                <a:solidFill>
                  <a:srgbClr val="0046A0"/>
                </a:solidFill>
                <a:cs typeface="B Titr" panose="00000700000000000000" pitchFamily="2" charset="-78"/>
              </a:rPr>
              <a:t>نام و نام خانوادگی</a:t>
            </a:r>
            <a:endParaRPr lang="en-US" sz="2400" b="1"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682108F8-45B6-FCCF-9295-B5B5EE4614C0}"/>
              </a:ext>
            </a:extLst>
          </p:cNvPr>
          <p:cNvSpPr txBox="1"/>
          <p:nvPr/>
        </p:nvSpPr>
        <p:spPr>
          <a:xfrm>
            <a:off x="6291560" y="2106983"/>
            <a:ext cx="3815119" cy="461665"/>
          </a:xfrm>
          <a:prstGeom prst="rect">
            <a:avLst/>
          </a:prstGeom>
          <a:noFill/>
        </p:spPr>
        <p:txBody>
          <a:bodyPr wrap="square" rtlCol="0">
            <a:spAutoFit/>
          </a:bodyPr>
          <a:lstStyle/>
          <a:p>
            <a:pPr algn="ctr"/>
            <a:r>
              <a:rPr lang="fa-IR" sz="2400" b="1" dirty="0">
                <a:solidFill>
                  <a:srgbClr val="0046A0"/>
                </a:solidFill>
                <a:cs typeface="B Titr" panose="00000700000000000000" pitchFamily="2" charset="-78"/>
              </a:rPr>
              <a:t>نام دانشگاه</a:t>
            </a:r>
            <a:endParaRPr lang="en-US" sz="2400" b="1" dirty="0">
              <a:solidFill>
                <a:srgbClr val="0046A0"/>
              </a:solidFill>
              <a:cs typeface="B Titr" panose="00000700000000000000" pitchFamily="2" charset="-78"/>
            </a:endParaRPr>
          </a:p>
        </p:txBody>
      </p:sp>
      <p:sp>
        <p:nvSpPr>
          <p:cNvPr id="11" name="TextBox 10">
            <a:extLst>
              <a:ext uri="{FF2B5EF4-FFF2-40B4-BE49-F238E27FC236}">
                <a16:creationId xmlns:a16="http://schemas.microsoft.com/office/drawing/2014/main" id="{10550B40-0F2C-D523-8F6F-8C8CEA84DE36}"/>
              </a:ext>
            </a:extLst>
          </p:cNvPr>
          <p:cNvSpPr txBox="1"/>
          <p:nvPr/>
        </p:nvSpPr>
        <p:spPr>
          <a:xfrm>
            <a:off x="6291560" y="3198168"/>
            <a:ext cx="3815119" cy="461665"/>
          </a:xfrm>
          <a:prstGeom prst="rect">
            <a:avLst/>
          </a:prstGeom>
          <a:noFill/>
        </p:spPr>
        <p:txBody>
          <a:bodyPr wrap="square" rtlCol="0">
            <a:spAutoFit/>
          </a:bodyPr>
          <a:lstStyle/>
          <a:p>
            <a:pPr algn="ctr"/>
            <a:r>
              <a:rPr lang="fa-IR" sz="2400" b="1" dirty="0">
                <a:solidFill>
                  <a:srgbClr val="0046A0"/>
                </a:solidFill>
                <a:cs typeface="B Titr" panose="00000700000000000000" pitchFamily="2" charset="-78"/>
              </a:rPr>
              <a:t>رشته یا عنوان شعلی</a:t>
            </a:r>
            <a:endParaRPr lang="en-US" sz="2400" b="1" dirty="0">
              <a:solidFill>
                <a:srgbClr val="0046A0"/>
              </a:solidFill>
              <a:cs typeface="B Titr" panose="00000700000000000000" pitchFamily="2" charset="-78"/>
            </a:endParaRPr>
          </a:p>
        </p:txBody>
      </p:sp>
      <p:sp>
        <p:nvSpPr>
          <p:cNvPr id="12" name="TextBox 11">
            <a:extLst>
              <a:ext uri="{FF2B5EF4-FFF2-40B4-BE49-F238E27FC236}">
                <a16:creationId xmlns:a16="http://schemas.microsoft.com/office/drawing/2014/main" id="{CDE54C2A-44DA-5B63-F50C-D7C988108E44}"/>
              </a:ext>
            </a:extLst>
          </p:cNvPr>
          <p:cNvSpPr txBox="1"/>
          <p:nvPr/>
        </p:nvSpPr>
        <p:spPr>
          <a:xfrm>
            <a:off x="6291560" y="4302052"/>
            <a:ext cx="3815119" cy="461665"/>
          </a:xfrm>
          <a:prstGeom prst="rect">
            <a:avLst/>
          </a:prstGeom>
          <a:noFill/>
        </p:spPr>
        <p:txBody>
          <a:bodyPr wrap="square" rtlCol="0">
            <a:spAutoFit/>
          </a:bodyPr>
          <a:lstStyle/>
          <a:p>
            <a:pPr algn="ctr"/>
            <a:r>
              <a:rPr lang="fa-IR" sz="2400" b="1" dirty="0">
                <a:solidFill>
                  <a:srgbClr val="0046A0"/>
                </a:solidFill>
                <a:cs typeface="B Titr" panose="00000700000000000000" pitchFamily="2" charset="-78"/>
              </a:rPr>
              <a:t>استاد راهنما یا مشاور</a:t>
            </a:r>
            <a:endParaRPr lang="en-US" sz="2400" b="1" dirty="0">
              <a:solidFill>
                <a:srgbClr val="0046A0"/>
              </a:solidFill>
              <a:cs typeface="B Titr" panose="00000700000000000000" pitchFamily="2" charset="-78"/>
            </a:endParaRPr>
          </a:p>
        </p:txBody>
      </p:sp>
      <p:sp>
        <p:nvSpPr>
          <p:cNvPr id="13" name="TextBox 12">
            <a:extLst>
              <a:ext uri="{FF2B5EF4-FFF2-40B4-BE49-F238E27FC236}">
                <a16:creationId xmlns:a16="http://schemas.microsoft.com/office/drawing/2014/main" id="{4CD7F4C5-C8A6-F76E-AC70-34848C0FE03A}"/>
              </a:ext>
            </a:extLst>
          </p:cNvPr>
          <p:cNvSpPr txBox="1"/>
          <p:nvPr/>
        </p:nvSpPr>
        <p:spPr>
          <a:xfrm>
            <a:off x="6291560" y="5383076"/>
            <a:ext cx="3815119" cy="461665"/>
          </a:xfrm>
          <a:prstGeom prst="rect">
            <a:avLst/>
          </a:prstGeom>
          <a:noFill/>
        </p:spPr>
        <p:txBody>
          <a:bodyPr wrap="square" rtlCol="0">
            <a:spAutoFit/>
          </a:bodyPr>
          <a:lstStyle/>
          <a:p>
            <a:pPr algn="ctr"/>
            <a:r>
              <a:rPr lang="fa-IR" sz="2400" b="1" dirty="0">
                <a:solidFill>
                  <a:srgbClr val="0046A0"/>
                </a:solidFill>
                <a:cs typeface="B Titr" panose="00000700000000000000" pitchFamily="2" charset="-78"/>
              </a:rPr>
              <a:t>سال تحصیلی</a:t>
            </a:r>
            <a:endParaRPr lang="en-US" sz="2400" b="1" dirty="0">
              <a:solidFill>
                <a:srgbClr val="0046A0"/>
              </a:solidFill>
              <a:cs typeface="B Titr" panose="00000700000000000000" pitchFamily="2" charset="-78"/>
            </a:endParaRPr>
          </a:p>
        </p:txBody>
      </p:sp>
    </p:spTree>
    <p:extLst>
      <p:ext uri="{BB962C8B-B14F-4D97-AF65-F5344CB8AC3E}">
        <p14:creationId xmlns:p14="http://schemas.microsoft.com/office/powerpoint/2010/main" val="1674547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out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outVertic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outVertic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37"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arn(outVertical)">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37"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barn(outVertical)">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1000"/>
                                        <p:tgtEl>
                                          <p:spTgt spid="10"/>
                                        </p:tgtEl>
                                      </p:cBhvr>
                                    </p:animEffect>
                                    <p:anim calcmode="lin" valueType="num">
                                      <p:cBhvr>
                                        <p:cTn id="45" dur="1000" fill="hold"/>
                                        <p:tgtEl>
                                          <p:spTgt spid="10"/>
                                        </p:tgtEl>
                                        <p:attrNameLst>
                                          <p:attrName>ppt_x</p:attrName>
                                        </p:attrNameLst>
                                      </p:cBhvr>
                                      <p:tavLst>
                                        <p:tav tm="0">
                                          <p:val>
                                            <p:strVal val="#ppt_x"/>
                                          </p:val>
                                        </p:tav>
                                        <p:tav tm="100000">
                                          <p:val>
                                            <p:strVal val="#ppt_x"/>
                                          </p:val>
                                        </p:tav>
                                      </p:tavLst>
                                    </p:anim>
                                    <p:anim calcmode="lin" valueType="num">
                                      <p:cBhvr>
                                        <p:cTn id="4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1000"/>
                                        <p:tgtEl>
                                          <p:spTgt spid="12"/>
                                        </p:tgtEl>
                                      </p:cBhvr>
                                    </p:animEffect>
                                    <p:anim calcmode="lin" valueType="num">
                                      <p:cBhvr>
                                        <p:cTn id="59" dur="1000" fill="hold"/>
                                        <p:tgtEl>
                                          <p:spTgt spid="12"/>
                                        </p:tgtEl>
                                        <p:attrNameLst>
                                          <p:attrName>ppt_x</p:attrName>
                                        </p:attrNameLst>
                                      </p:cBhvr>
                                      <p:tavLst>
                                        <p:tav tm="0">
                                          <p:val>
                                            <p:strVal val="#ppt_x"/>
                                          </p:val>
                                        </p:tav>
                                        <p:tav tm="100000">
                                          <p:val>
                                            <p:strVal val="#ppt_x"/>
                                          </p:val>
                                        </p:tav>
                                      </p:tavLst>
                                    </p:anim>
                                    <p:anim calcmode="lin" valueType="num">
                                      <p:cBhvr>
                                        <p:cTn id="6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1000"/>
                                        <p:tgtEl>
                                          <p:spTgt spid="13"/>
                                        </p:tgtEl>
                                      </p:cBhvr>
                                    </p:animEffect>
                                    <p:anim calcmode="lin" valueType="num">
                                      <p:cBhvr>
                                        <p:cTn id="66" dur="1000" fill="hold"/>
                                        <p:tgtEl>
                                          <p:spTgt spid="13"/>
                                        </p:tgtEl>
                                        <p:attrNameLst>
                                          <p:attrName>ppt_x</p:attrName>
                                        </p:attrNameLst>
                                      </p:cBhvr>
                                      <p:tavLst>
                                        <p:tav tm="0">
                                          <p:val>
                                            <p:strVal val="#ppt_x"/>
                                          </p:val>
                                        </p:tav>
                                        <p:tav tm="100000">
                                          <p:val>
                                            <p:strVal val="#ppt_x"/>
                                          </p:val>
                                        </p:tav>
                                      </p:tavLst>
                                    </p:anim>
                                    <p:anim calcmode="lin" valueType="num">
                                      <p:cBhvr>
                                        <p:cTn id="6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8" grpId="0"/>
      <p:bldP spid="9" grpId="0"/>
      <p:bldP spid="10" grpId="0"/>
      <p:bldP spid="11" grpId="0"/>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کلیات مقاله</a:t>
            </a:r>
            <a:endParaRPr lang="en-US" sz="1400" dirty="0">
              <a:solidFill>
                <a:srgbClr val="0046A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پیشینه مقاله</a:t>
            </a:r>
            <a:endParaRPr lang="en-US" sz="1400" dirty="0">
              <a:solidFill>
                <a:srgbClr val="FFC00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تحلیل و تجزیه مقاله</a:t>
            </a:r>
            <a:endParaRPr lang="en-US" sz="1400" dirty="0">
              <a:solidFill>
                <a:srgbClr val="0046A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grpSp>
        <p:nvGrpSpPr>
          <p:cNvPr id="2" name="Graphic 25">
            <a:extLst>
              <a:ext uri="{FF2B5EF4-FFF2-40B4-BE49-F238E27FC236}">
                <a16:creationId xmlns:a16="http://schemas.microsoft.com/office/drawing/2014/main" id="{708B24D4-60E2-258D-D9FC-1AE9B6BC9A31}"/>
              </a:ext>
            </a:extLst>
          </p:cNvPr>
          <p:cNvGrpSpPr/>
          <p:nvPr/>
        </p:nvGrpSpPr>
        <p:grpSpPr>
          <a:xfrm>
            <a:off x="4937844" y="2219706"/>
            <a:ext cx="2551167" cy="1280247"/>
            <a:chOff x="4758132" y="3185134"/>
            <a:chExt cx="1953291" cy="980217"/>
          </a:xfrm>
        </p:grpSpPr>
        <p:grpSp>
          <p:nvGrpSpPr>
            <p:cNvPr id="3" name="Graphic 25">
              <a:extLst>
                <a:ext uri="{FF2B5EF4-FFF2-40B4-BE49-F238E27FC236}">
                  <a16:creationId xmlns:a16="http://schemas.microsoft.com/office/drawing/2014/main" id="{CE59F1B4-A6AD-C088-8700-8734C717720E}"/>
                </a:ext>
              </a:extLst>
            </p:cNvPr>
            <p:cNvGrpSpPr/>
            <p:nvPr/>
          </p:nvGrpSpPr>
          <p:grpSpPr>
            <a:xfrm>
              <a:off x="4783754" y="3209899"/>
              <a:ext cx="1910905" cy="955452"/>
              <a:chOff x="4783754" y="3209899"/>
              <a:chExt cx="1910905" cy="955452"/>
            </a:xfrm>
            <a:noFill/>
          </p:grpSpPr>
          <p:sp>
            <p:nvSpPr>
              <p:cNvPr id="20" name="Freeform: Shape 19">
                <a:extLst>
                  <a:ext uri="{FF2B5EF4-FFF2-40B4-BE49-F238E27FC236}">
                    <a16:creationId xmlns:a16="http://schemas.microsoft.com/office/drawing/2014/main" id="{3A33E168-8953-EF82-7226-D7BE6E00E338}"/>
                  </a:ext>
                </a:extLst>
              </p:cNvPr>
              <p:cNvSpPr/>
              <p:nvPr/>
            </p:nvSpPr>
            <p:spPr>
              <a:xfrm>
                <a:off x="4783754" y="3209899"/>
                <a:ext cx="146018" cy="507968"/>
              </a:xfrm>
              <a:custGeom>
                <a:avLst/>
                <a:gdLst>
                  <a:gd name="connsiteX0" fmla="*/ 146018 w 146018"/>
                  <a:gd name="connsiteY0" fmla="*/ 507968 h 507968"/>
                  <a:gd name="connsiteX1" fmla="*/ 0 w 146018"/>
                  <a:gd name="connsiteY1" fmla="*/ 0 h 507968"/>
                </a:gdLst>
                <a:ahLst/>
                <a:cxnLst>
                  <a:cxn ang="0">
                    <a:pos x="connsiteX0" y="connsiteY0"/>
                  </a:cxn>
                  <a:cxn ang="0">
                    <a:pos x="connsiteX1" y="connsiteY1"/>
                  </a:cxn>
                </a:cxnLst>
                <a:rect l="l" t="t" r="r" b="b"/>
                <a:pathLst>
                  <a:path w="146018" h="507968">
                    <a:moveTo>
                      <a:pt x="146018" y="507968"/>
                    </a:moveTo>
                    <a:cubicBezTo>
                      <a:pt x="53530" y="360807"/>
                      <a:pt x="0" y="186690"/>
                      <a:pt x="0" y="0"/>
                    </a:cubicBezTo>
                  </a:path>
                </a:pathLst>
              </a:custGeom>
              <a:noFill/>
              <a:ln w="19050" cap="flat">
                <a:solidFill>
                  <a:srgbClr val="FE9700"/>
                </a:solid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933C5B0-0760-6DA4-0CD3-28A5B5845475}"/>
                  </a:ext>
                </a:extLst>
              </p:cNvPr>
              <p:cNvSpPr/>
              <p:nvPr/>
            </p:nvSpPr>
            <p:spPr>
              <a:xfrm>
                <a:off x="4929772" y="3717867"/>
                <a:ext cx="423957" cy="366617"/>
              </a:xfrm>
              <a:custGeom>
                <a:avLst/>
                <a:gdLst>
                  <a:gd name="connsiteX0" fmla="*/ 423958 w 423957"/>
                  <a:gd name="connsiteY0" fmla="*/ 366617 h 366617"/>
                  <a:gd name="connsiteX1" fmla="*/ 0 w 423957"/>
                  <a:gd name="connsiteY1" fmla="*/ 0 h 366617"/>
                </a:gdLst>
                <a:ahLst/>
                <a:cxnLst>
                  <a:cxn ang="0">
                    <a:pos x="connsiteX0" y="connsiteY0"/>
                  </a:cxn>
                  <a:cxn ang="0">
                    <a:pos x="connsiteX1" y="connsiteY1"/>
                  </a:cxn>
                </a:cxnLst>
                <a:rect l="l" t="t" r="r" b="b"/>
                <a:pathLst>
                  <a:path w="423957" h="366617">
                    <a:moveTo>
                      <a:pt x="423958" y="366617"/>
                    </a:moveTo>
                    <a:cubicBezTo>
                      <a:pt x="248698" y="289274"/>
                      <a:pt x="101060" y="160782"/>
                      <a:pt x="0" y="0"/>
                    </a:cubicBezTo>
                  </a:path>
                </a:pathLst>
              </a:custGeom>
              <a:noFill/>
              <a:ln w="28575" cap="flat">
                <a:solidFill>
                  <a:srgbClr val="25C5D9"/>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99A8F8E-0ADC-013B-1F64-D29B8708F9D9}"/>
                  </a:ext>
                </a:extLst>
              </p:cNvPr>
              <p:cNvSpPr/>
              <p:nvPr/>
            </p:nvSpPr>
            <p:spPr>
              <a:xfrm>
                <a:off x="5353730" y="4082103"/>
                <a:ext cx="776192" cy="83248"/>
              </a:xfrm>
              <a:custGeom>
                <a:avLst/>
                <a:gdLst>
                  <a:gd name="connsiteX0" fmla="*/ 776192 w 776192"/>
                  <a:gd name="connsiteY0" fmla="*/ 0 h 83248"/>
                  <a:gd name="connsiteX1" fmla="*/ 385477 w 776192"/>
                  <a:gd name="connsiteY1" fmla="*/ 83248 h 83248"/>
                  <a:gd name="connsiteX2" fmla="*/ 0 w 776192"/>
                  <a:gd name="connsiteY2" fmla="*/ 2286 h 83248"/>
                </a:gdLst>
                <a:ahLst/>
                <a:cxnLst>
                  <a:cxn ang="0">
                    <a:pos x="connsiteX0" y="connsiteY0"/>
                  </a:cxn>
                  <a:cxn ang="0">
                    <a:pos x="connsiteX1" y="connsiteY1"/>
                  </a:cxn>
                  <a:cxn ang="0">
                    <a:pos x="connsiteX2" y="connsiteY2"/>
                  </a:cxn>
                </a:cxnLst>
                <a:rect l="l" t="t" r="r" b="b"/>
                <a:pathLst>
                  <a:path w="776192" h="83248">
                    <a:moveTo>
                      <a:pt x="776192" y="0"/>
                    </a:moveTo>
                    <a:cubicBezTo>
                      <a:pt x="656939" y="53530"/>
                      <a:pt x="524637" y="83248"/>
                      <a:pt x="385477" y="83248"/>
                    </a:cubicBezTo>
                    <a:cubicBezTo>
                      <a:pt x="248317" y="83248"/>
                      <a:pt x="117920" y="54388"/>
                      <a:pt x="0" y="2286"/>
                    </a:cubicBezTo>
                  </a:path>
                </a:pathLst>
              </a:custGeom>
              <a:noFill/>
              <a:ln w="57150" cap="flat">
                <a:solidFill>
                  <a:srgbClr val="0046A0"/>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ADDB3A34-D6FC-FC0E-0D9B-7B103B760F21}"/>
                  </a:ext>
                </a:extLst>
              </p:cNvPr>
              <p:cNvSpPr/>
              <p:nvPr/>
            </p:nvSpPr>
            <p:spPr>
              <a:xfrm>
                <a:off x="6129922" y="3729678"/>
                <a:ext cx="411194" cy="352520"/>
              </a:xfrm>
              <a:custGeom>
                <a:avLst/>
                <a:gdLst>
                  <a:gd name="connsiteX0" fmla="*/ 411194 w 411194"/>
                  <a:gd name="connsiteY0" fmla="*/ 0 h 352520"/>
                  <a:gd name="connsiteX1" fmla="*/ 0 w 411194"/>
                  <a:gd name="connsiteY1" fmla="*/ 352520 h 352520"/>
                </a:gdLst>
                <a:ahLst/>
                <a:cxnLst>
                  <a:cxn ang="0">
                    <a:pos x="connsiteX0" y="connsiteY0"/>
                  </a:cxn>
                  <a:cxn ang="0">
                    <a:pos x="connsiteX1" y="connsiteY1"/>
                  </a:cxn>
                </a:cxnLst>
                <a:rect l="l" t="t" r="r" b="b"/>
                <a:pathLst>
                  <a:path w="411194" h="352520">
                    <a:moveTo>
                      <a:pt x="411194" y="0"/>
                    </a:moveTo>
                    <a:cubicBezTo>
                      <a:pt x="311372" y="153638"/>
                      <a:pt x="168688" y="276797"/>
                      <a:pt x="0" y="352520"/>
                    </a:cubicBezTo>
                  </a:path>
                </a:pathLst>
              </a:custGeom>
              <a:noFill/>
              <a:ln w="47625" cap="flat">
                <a:solidFill>
                  <a:srgbClr val="0046A0"/>
                </a:solid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E7221B05-DDBC-229C-C7DB-40298700151B}"/>
                  </a:ext>
                </a:extLst>
              </p:cNvPr>
              <p:cNvSpPr/>
              <p:nvPr/>
            </p:nvSpPr>
            <p:spPr>
              <a:xfrm>
                <a:off x="6541116" y="3209899"/>
                <a:ext cx="153542" cy="519683"/>
              </a:xfrm>
              <a:custGeom>
                <a:avLst/>
                <a:gdLst>
                  <a:gd name="connsiteX0" fmla="*/ 153543 w 153542"/>
                  <a:gd name="connsiteY0" fmla="*/ 0 h 519683"/>
                  <a:gd name="connsiteX1" fmla="*/ 0 w 153542"/>
                  <a:gd name="connsiteY1" fmla="*/ 519684 h 519683"/>
                </a:gdLst>
                <a:ahLst/>
                <a:cxnLst>
                  <a:cxn ang="0">
                    <a:pos x="connsiteX0" y="connsiteY0"/>
                  </a:cxn>
                  <a:cxn ang="0">
                    <a:pos x="connsiteX1" y="connsiteY1"/>
                  </a:cxn>
                </a:cxnLst>
                <a:rect l="l" t="t" r="r" b="b"/>
                <a:pathLst>
                  <a:path w="153542" h="519683">
                    <a:moveTo>
                      <a:pt x="153543" y="0"/>
                    </a:moveTo>
                    <a:cubicBezTo>
                      <a:pt x="153543" y="191643"/>
                      <a:pt x="97155" y="370142"/>
                      <a:pt x="0" y="519684"/>
                    </a:cubicBezTo>
                  </a:path>
                </a:pathLst>
              </a:custGeom>
              <a:noFill/>
              <a:ln w="9525" cap="flat">
                <a:solidFill>
                  <a:srgbClr val="673BB6"/>
                </a:solidFill>
                <a:prstDash val="solid"/>
                <a:miter/>
              </a:ln>
            </p:spPr>
            <p:txBody>
              <a:bodyPr rtlCol="0" anchor="ctr"/>
              <a:lstStyle/>
              <a:p>
                <a:endParaRPr lang="en-US"/>
              </a:p>
            </p:txBody>
          </p:sp>
        </p:grpSp>
        <p:sp>
          <p:nvSpPr>
            <p:cNvPr id="14" name="Freeform: Shape 13">
              <a:extLst>
                <a:ext uri="{FF2B5EF4-FFF2-40B4-BE49-F238E27FC236}">
                  <a16:creationId xmlns:a16="http://schemas.microsoft.com/office/drawing/2014/main" id="{C805820B-35EF-0DA8-0DEB-A361A692DC5D}"/>
                </a:ext>
              </a:extLst>
            </p:cNvPr>
            <p:cNvSpPr/>
            <p:nvPr/>
          </p:nvSpPr>
          <p:spPr>
            <a:xfrm>
              <a:off x="6677705" y="3193325"/>
              <a:ext cx="33718" cy="33718"/>
            </a:xfrm>
            <a:custGeom>
              <a:avLst/>
              <a:gdLst>
                <a:gd name="connsiteX0" fmla="*/ 33719 w 33718"/>
                <a:gd name="connsiteY0" fmla="*/ 16859 h 33718"/>
                <a:gd name="connsiteX1" fmla="*/ 16859 w 33718"/>
                <a:gd name="connsiteY1" fmla="*/ 33719 h 33718"/>
                <a:gd name="connsiteX2" fmla="*/ 0 w 33718"/>
                <a:gd name="connsiteY2" fmla="*/ 16859 h 33718"/>
                <a:gd name="connsiteX3" fmla="*/ 16859 w 33718"/>
                <a:gd name="connsiteY3" fmla="*/ 0 h 33718"/>
                <a:gd name="connsiteX4" fmla="*/ 33719 w 33718"/>
                <a:gd name="connsiteY4" fmla="*/ 16859 h 33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 h="33718">
                  <a:moveTo>
                    <a:pt x="33719" y="16859"/>
                  </a:moveTo>
                  <a:cubicBezTo>
                    <a:pt x="33719" y="26194"/>
                    <a:pt x="26194" y="33719"/>
                    <a:pt x="16859" y="33719"/>
                  </a:cubicBezTo>
                  <a:cubicBezTo>
                    <a:pt x="7525" y="33719"/>
                    <a:pt x="0" y="26194"/>
                    <a:pt x="0" y="16859"/>
                  </a:cubicBezTo>
                  <a:cubicBezTo>
                    <a:pt x="0" y="7525"/>
                    <a:pt x="7525" y="0"/>
                    <a:pt x="16859" y="0"/>
                  </a:cubicBezTo>
                  <a:cubicBezTo>
                    <a:pt x="26194" y="0"/>
                    <a:pt x="33719" y="7525"/>
                    <a:pt x="33719" y="16859"/>
                  </a:cubicBezTo>
                  <a:close/>
                </a:path>
              </a:pathLst>
            </a:custGeom>
            <a:solidFill>
              <a:srgbClr val="FFFFFF"/>
            </a:solidFill>
            <a:ln w="9525" cap="flat">
              <a:solidFill>
                <a:srgbClr val="673BB6"/>
              </a:solid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0C6FEACF-454E-A12B-0B3E-9C61BF9E3F89}"/>
                </a:ext>
              </a:extLst>
            </p:cNvPr>
            <p:cNvSpPr/>
            <p:nvPr/>
          </p:nvSpPr>
          <p:spPr>
            <a:xfrm>
              <a:off x="4758132" y="3185134"/>
              <a:ext cx="50101" cy="50101"/>
            </a:xfrm>
            <a:custGeom>
              <a:avLst/>
              <a:gdLst>
                <a:gd name="connsiteX0" fmla="*/ 50101 w 50101"/>
                <a:gd name="connsiteY0" fmla="*/ 25051 h 50101"/>
                <a:gd name="connsiteX1" fmla="*/ 25051 w 50101"/>
                <a:gd name="connsiteY1" fmla="*/ 50102 h 50101"/>
                <a:gd name="connsiteX2" fmla="*/ 0 w 50101"/>
                <a:gd name="connsiteY2" fmla="*/ 25051 h 50101"/>
                <a:gd name="connsiteX3" fmla="*/ 25051 w 50101"/>
                <a:gd name="connsiteY3" fmla="*/ 0 h 50101"/>
                <a:gd name="connsiteX4" fmla="*/ 50101 w 50101"/>
                <a:gd name="connsiteY4" fmla="*/ 25051 h 50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1" h="50101">
                  <a:moveTo>
                    <a:pt x="50101" y="25051"/>
                  </a:moveTo>
                  <a:cubicBezTo>
                    <a:pt x="50101" y="38862"/>
                    <a:pt x="38862" y="50102"/>
                    <a:pt x="25051" y="50102"/>
                  </a:cubicBezTo>
                  <a:cubicBezTo>
                    <a:pt x="11239" y="50102"/>
                    <a:pt x="0" y="38862"/>
                    <a:pt x="0" y="25051"/>
                  </a:cubicBezTo>
                  <a:cubicBezTo>
                    <a:pt x="0" y="11240"/>
                    <a:pt x="11239" y="0"/>
                    <a:pt x="25051" y="0"/>
                  </a:cubicBezTo>
                  <a:cubicBezTo>
                    <a:pt x="38862" y="0"/>
                    <a:pt x="50101" y="11144"/>
                    <a:pt x="50101" y="25051"/>
                  </a:cubicBezTo>
                  <a:close/>
                </a:path>
              </a:pathLst>
            </a:custGeom>
            <a:solidFill>
              <a:srgbClr val="FE9700"/>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AAC575D-9D96-7AF2-A123-89EB884A5205}"/>
                </a:ext>
              </a:extLst>
            </p:cNvPr>
            <p:cNvSpPr/>
            <p:nvPr/>
          </p:nvSpPr>
          <p:spPr>
            <a:xfrm>
              <a:off x="6507207" y="3695674"/>
              <a:ext cx="68199" cy="68199"/>
            </a:xfrm>
            <a:custGeom>
              <a:avLst/>
              <a:gdLst>
                <a:gd name="connsiteX0" fmla="*/ 68199 w 68199"/>
                <a:gd name="connsiteY0" fmla="*/ 34100 h 68199"/>
                <a:gd name="connsiteX1" fmla="*/ 34100 w 68199"/>
                <a:gd name="connsiteY1" fmla="*/ 68199 h 68199"/>
                <a:gd name="connsiteX2" fmla="*/ 0 w 68199"/>
                <a:gd name="connsiteY2" fmla="*/ 34100 h 68199"/>
                <a:gd name="connsiteX3" fmla="*/ 34100 w 68199"/>
                <a:gd name="connsiteY3" fmla="*/ 0 h 68199"/>
                <a:gd name="connsiteX4" fmla="*/ 68199 w 68199"/>
                <a:gd name="connsiteY4" fmla="*/ 34100 h 68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99" h="68199">
                  <a:moveTo>
                    <a:pt x="68199" y="34100"/>
                  </a:moveTo>
                  <a:cubicBezTo>
                    <a:pt x="68199" y="52959"/>
                    <a:pt x="52959" y="68199"/>
                    <a:pt x="34100" y="68199"/>
                  </a:cubicBezTo>
                  <a:cubicBezTo>
                    <a:pt x="15240" y="68199"/>
                    <a:pt x="0" y="52959"/>
                    <a:pt x="0" y="34100"/>
                  </a:cubicBezTo>
                  <a:cubicBezTo>
                    <a:pt x="0" y="15240"/>
                    <a:pt x="15240" y="0"/>
                    <a:pt x="34100" y="0"/>
                  </a:cubicBezTo>
                  <a:cubicBezTo>
                    <a:pt x="52959" y="0"/>
                    <a:pt x="68199" y="15240"/>
                    <a:pt x="68199" y="34100"/>
                  </a:cubicBezTo>
                  <a:close/>
                </a:path>
              </a:pathLst>
            </a:custGeom>
            <a:solidFill>
              <a:srgbClr val="FFFFFF"/>
            </a:solidFill>
            <a:ln w="9525" cap="flat">
              <a:solidFill>
                <a:srgbClr val="EB407A"/>
              </a:solid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F9FC0A84-10A4-8DBC-CC67-CC66B7654A51}"/>
                </a:ext>
              </a:extLst>
            </p:cNvPr>
            <p:cNvSpPr/>
            <p:nvPr/>
          </p:nvSpPr>
          <p:spPr>
            <a:xfrm>
              <a:off x="4909675" y="3706055"/>
              <a:ext cx="57150" cy="57150"/>
            </a:xfrm>
            <a:custGeom>
              <a:avLst/>
              <a:gdLst>
                <a:gd name="connsiteX0" fmla="*/ 57150 w 57150"/>
                <a:gd name="connsiteY0" fmla="*/ 28576 h 57150"/>
                <a:gd name="connsiteX1" fmla="*/ 28575 w 57150"/>
                <a:gd name="connsiteY1" fmla="*/ 57151 h 57150"/>
                <a:gd name="connsiteX2" fmla="*/ 0 w 57150"/>
                <a:gd name="connsiteY2" fmla="*/ 28576 h 57150"/>
                <a:gd name="connsiteX3" fmla="*/ 28575 w 57150"/>
                <a:gd name="connsiteY3" fmla="*/ 1 h 57150"/>
                <a:gd name="connsiteX4" fmla="*/ 57150 w 57150"/>
                <a:gd name="connsiteY4" fmla="*/ 28576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6"/>
                  </a:moveTo>
                  <a:cubicBezTo>
                    <a:pt x="57150" y="44387"/>
                    <a:pt x="44386" y="57151"/>
                    <a:pt x="28575" y="57151"/>
                  </a:cubicBezTo>
                  <a:cubicBezTo>
                    <a:pt x="12763" y="57151"/>
                    <a:pt x="0" y="44387"/>
                    <a:pt x="0" y="28576"/>
                  </a:cubicBezTo>
                  <a:cubicBezTo>
                    <a:pt x="0" y="12764"/>
                    <a:pt x="12763" y="1"/>
                    <a:pt x="28575" y="1"/>
                  </a:cubicBezTo>
                  <a:cubicBezTo>
                    <a:pt x="44291" y="-95"/>
                    <a:pt x="57150" y="12764"/>
                    <a:pt x="57150" y="28576"/>
                  </a:cubicBezTo>
                  <a:close/>
                </a:path>
              </a:pathLst>
            </a:custGeom>
            <a:solidFill>
              <a:srgbClr val="FFFFFF"/>
            </a:solidFill>
            <a:ln w="14288" cap="flat">
              <a:solidFill>
                <a:srgbClr val="FE9700"/>
              </a:solid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18E14AAE-8091-7684-F3E8-AF7EA5ABCD42}"/>
                </a:ext>
              </a:extLst>
            </p:cNvPr>
            <p:cNvSpPr/>
            <p:nvPr/>
          </p:nvSpPr>
          <p:spPr>
            <a:xfrm>
              <a:off x="6088393" y="4039240"/>
              <a:ext cx="85915" cy="85915"/>
            </a:xfrm>
            <a:custGeom>
              <a:avLst/>
              <a:gdLst>
                <a:gd name="connsiteX0" fmla="*/ 85916 w 85915"/>
                <a:gd name="connsiteY0" fmla="*/ 42958 h 85915"/>
                <a:gd name="connsiteX1" fmla="*/ 42958 w 85915"/>
                <a:gd name="connsiteY1" fmla="*/ 85915 h 85915"/>
                <a:gd name="connsiteX2" fmla="*/ 0 w 85915"/>
                <a:gd name="connsiteY2" fmla="*/ 42958 h 85915"/>
                <a:gd name="connsiteX3" fmla="*/ 42958 w 85915"/>
                <a:gd name="connsiteY3" fmla="*/ 0 h 85915"/>
                <a:gd name="connsiteX4" fmla="*/ 85916 w 85915"/>
                <a:gd name="connsiteY4" fmla="*/ 42958 h 85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915" h="85915">
                  <a:moveTo>
                    <a:pt x="85916" y="42958"/>
                  </a:moveTo>
                  <a:cubicBezTo>
                    <a:pt x="85916" y="66675"/>
                    <a:pt x="66675" y="85915"/>
                    <a:pt x="42958" y="85915"/>
                  </a:cubicBezTo>
                  <a:cubicBezTo>
                    <a:pt x="19241" y="85915"/>
                    <a:pt x="0" y="66675"/>
                    <a:pt x="0" y="42958"/>
                  </a:cubicBezTo>
                  <a:cubicBezTo>
                    <a:pt x="0" y="19240"/>
                    <a:pt x="19241" y="0"/>
                    <a:pt x="42958" y="0"/>
                  </a:cubicBezTo>
                  <a:cubicBezTo>
                    <a:pt x="66770" y="0"/>
                    <a:pt x="85916" y="19240"/>
                    <a:pt x="85916" y="42958"/>
                  </a:cubicBezTo>
                  <a:close/>
                </a:path>
              </a:pathLst>
            </a:custGeom>
            <a:solidFill>
              <a:srgbClr val="FFFFFF"/>
            </a:solidFill>
            <a:ln w="12001" cap="flat">
              <a:solidFill>
                <a:srgbClr val="42A4F5"/>
              </a:solid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8C60DFA-3884-5460-1D3F-29CB8867C544}"/>
                </a:ext>
              </a:extLst>
            </p:cNvPr>
            <p:cNvSpPr/>
            <p:nvPr/>
          </p:nvSpPr>
          <p:spPr>
            <a:xfrm>
              <a:off x="5319345" y="4047336"/>
              <a:ext cx="69722" cy="69723"/>
            </a:xfrm>
            <a:custGeom>
              <a:avLst/>
              <a:gdLst>
                <a:gd name="connsiteX0" fmla="*/ 69723 w 69722"/>
                <a:gd name="connsiteY0" fmla="*/ 34862 h 69723"/>
                <a:gd name="connsiteX1" fmla="*/ 34862 w 69722"/>
                <a:gd name="connsiteY1" fmla="*/ 69723 h 69723"/>
                <a:gd name="connsiteX2" fmla="*/ 0 w 69722"/>
                <a:gd name="connsiteY2" fmla="*/ 34862 h 69723"/>
                <a:gd name="connsiteX3" fmla="*/ 34862 w 69722"/>
                <a:gd name="connsiteY3" fmla="*/ 0 h 69723"/>
                <a:gd name="connsiteX4" fmla="*/ 69723 w 69722"/>
                <a:gd name="connsiteY4" fmla="*/ 34862 h 69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22" h="69723">
                  <a:moveTo>
                    <a:pt x="69723" y="34862"/>
                  </a:moveTo>
                  <a:cubicBezTo>
                    <a:pt x="69723" y="54102"/>
                    <a:pt x="54102" y="69723"/>
                    <a:pt x="34862" y="69723"/>
                  </a:cubicBezTo>
                  <a:cubicBezTo>
                    <a:pt x="15621" y="69723"/>
                    <a:pt x="0" y="54102"/>
                    <a:pt x="0" y="34862"/>
                  </a:cubicBezTo>
                  <a:cubicBezTo>
                    <a:pt x="0" y="15621"/>
                    <a:pt x="15621" y="0"/>
                    <a:pt x="34862" y="0"/>
                  </a:cubicBezTo>
                  <a:cubicBezTo>
                    <a:pt x="54102" y="0"/>
                    <a:pt x="69723" y="15621"/>
                    <a:pt x="69723" y="34862"/>
                  </a:cubicBezTo>
                  <a:close/>
                </a:path>
              </a:pathLst>
            </a:custGeom>
            <a:solidFill>
              <a:srgbClr val="FFFFFF"/>
            </a:solidFill>
            <a:ln w="15473" cap="flat">
              <a:solidFill>
                <a:srgbClr val="25C5D9"/>
              </a:solidFill>
              <a:prstDash val="solid"/>
              <a:miter/>
            </a:ln>
          </p:spPr>
          <p:txBody>
            <a:bodyPr rtlCol="0" anchor="ctr"/>
            <a:lstStyle/>
            <a:p>
              <a:endParaRPr lang="en-US"/>
            </a:p>
          </p:txBody>
        </p:sp>
      </p:grpSp>
      <p:grpSp>
        <p:nvGrpSpPr>
          <p:cNvPr id="25" name="Graphic 25">
            <a:extLst>
              <a:ext uri="{FF2B5EF4-FFF2-40B4-BE49-F238E27FC236}">
                <a16:creationId xmlns:a16="http://schemas.microsoft.com/office/drawing/2014/main" id="{D00083AB-AF21-8342-F9BB-2E0EB28FF2C7}"/>
              </a:ext>
            </a:extLst>
          </p:cNvPr>
          <p:cNvGrpSpPr/>
          <p:nvPr/>
        </p:nvGrpSpPr>
        <p:grpSpPr>
          <a:xfrm>
            <a:off x="3241500" y="2382178"/>
            <a:ext cx="5955426" cy="2898132"/>
            <a:chOff x="3459332" y="3309530"/>
            <a:chExt cx="4559750" cy="2218944"/>
          </a:xfrm>
          <a:solidFill>
            <a:srgbClr val="D8DBE8"/>
          </a:solidFill>
        </p:grpSpPr>
        <p:sp>
          <p:nvSpPr>
            <p:cNvPr id="26" name="Freeform: Shape 25">
              <a:extLst>
                <a:ext uri="{FF2B5EF4-FFF2-40B4-BE49-F238E27FC236}">
                  <a16:creationId xmlns:a16="http://schemas.microsoft.com/office/drawing/2014/main" id="{DABE3B19-C9EB-E953-D674-4D2E140E719A}"/>
                </a:ext>
              </a:extLst>
            </p:cNvPr>
            <p:cNvSpPr/>
            <p:nvPr/>
          </p:nvSpPr>
          <p:spPr>
            <a:xfrm>
              <a:off x="5056384" y="4475196"/>
              <a:ext cx="1365513" cy="1053278"/>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D8DBE8"/>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F7440A5D-44F4-CEFF-D1AA-8A1487F61039}"/>
                </a:ext>
              </a:extLst>
            </p:cNvPr>
            <p:cNvSpPr/>
            <p:nvPr/>
          </p:nvSpPr>
          <p:spPr>
            <a:xfrm>
              <a:off x="3899341" y="4018679"/>
              <a:ext cx="1317442" cy="1312897"/>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D8DBE8"/>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37F8235-3137-3EC9-4570-2DE042C93A22}"/>
                </a:ext>
              </a:extLst>
            </p:cNvPr>
            <p:cNvSpPr/>
            <p:nvPr/>
          </p:nvSpPr>
          <p:spPr>
            <a:xfrm>
              <a:off x="6261630" y="4018673"/>
              <a:ext cx="1317442" cy="1312903"/>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D8DBE8"/>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82FFBEE-B1D2-8490-2B28-D2DC708A999B}"/>
                </a:ext>
              </a:extLst>
            </p:cNvPr>
            <p:cNvSpPr/>
            <p:nvPr/>
          </p:nvSpPr>
          <p:spPr>
            <a:xfrm>
              <a:off x="6873838" y="3309530"/>
              <a:ext cx="1145244" cy="1065739"/>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D8DBE8"/>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D0547ED-AC4E-6490-EB87-C03DF8ECE5A7}"/>
                </a:ext>
              </a:extLst>
            </p:cNvPr>
            <p:cNvSpPr/>
            <p:nvPr/>
          </p:nvSpPr>
          <p:spPr>
            <a:xfrm>
              <a:off x="3459332" y="3309625"/>
              <a:ext cx="1145244" cy="1065739"/>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D8DBE8"/>
            </a:solidFill>
            <a:ln w="9525" cap="flat">
              <a:noFill/>
              <a:prstDash val="solid"/>
              <a:miter/>
            </a:ln>
          </p:spPr>
          <p:txBody>
            <a:bodyPr rtlCol="0" anchor="ctr"/>
            <a:lstStyle/>
            <a:p>
              <a:endParaRPr lang="en-US"/>
            </a:p>
          </p:txBody>
        </p:sp>
      </p:grpSp>
      <p:sp>
        <p:nvSpPr>
          <p:cNvPr id="31" name="Freeform: Shape 30">
            <a:extLst>
              <a:ext uri="{FF2B5EF4-FFF2-40B4-BE49-F238E27FC236}">
                <a16:creationId xmlns:a16="http://schemas.microsoft.com/office/drawing/2014/main" id="{7F7FF2FA-04C3-5E34-56A5-DAAA1FCE804A}"/>
              </a:ext>
            </a:extLst>
          </p:cNvPr>
          <p:cNvSpPr/>
          <p:nvPr/>
        </p:nvSpPr>
        <p:spPr>
          <a:xfrm rot="18900000">
            <a:off x="5363879" y="1393677"/>
            <a:ext cx="1710547" cy="1710547"/>
          </a:xfrm>
          <a:custGeom>
            <a:avLst/>
            <a:gdLst>
              <a:gd name="connsiteX0" fmla="*/ 1309675 w 1309674"/>
              <a:gd name="connsiteY0" fmla="*/ 654838 h 1309674"/>
              <a:gd name="connsiteX1" fmla="*/ 654837 w 1309674"/>
              <a:gd name="connsiteY1" fmla="*/ 1309675 h 1309674"/>
              <a:gd name="connsiteX2" fmla="*/ 0 w 1309674"/>
              <a:gd name="connsiteY2" fmla="*/ 654838 h 1309674"/>
              <a:gd name="connsiteX3" fmla="*/ 654837 w 1309674"/>
              <a:gd name="connsiteY3" fmla="*/ 0 h 1309674"/>
              <a:gd name="connsiteX4" fmla="*/ 1309675 w 1309674"/>
              <a:gd name="connsiteY4" fmla="*/ 654838 h 13096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674" h="1309674">
                <a:moveTo>
                  <a:pt x="1309675" y="654838"/>
                </a:moveTo>
                <a:cubicBezTo>
                  <a:pt x="1309675" y="1016494"/>
                  <a:pt x="1016494" y="1309675"/>
                  <a:pt x="654837" y="1309675"/>
                </a:cubicBezTo>
                <a:cubicBezTo>
                  <a:pt x="293181" y="1309675"/>
                  <a:pt x="0" y="1016494"/>
                  <a:pt x="0" y="654838"/>
                </a:cubicBezTo>
                <a:cubicBezTo>
                  <a:pt x="0" y="293181"/>
                  <a:pt x="293181" y="0"/>
                  <a:pt x="654837" y="0"/>
                </a:cubicBezTo>
                <a:cubicBezTo>
                  <a:pt x="1016494" y="0"/>
                  <a:pt x="1309675" y="293181"/>
                  <a:pt x="1309675" y="654838"/>
                </a:cubicBezTo>
                <a:close/>
              </a:path>
            </a:pathLst>
          </a:custGeom>
          <a:solidFill>
            <a:srgbClr val="D8DBE8"/>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8861CC4-5274-31E0-0FFF-EDF5CC7BF1A1}"/>
              </a:ext>
            </a:extLst>
          </p:cNvPr>
          <p:cNvSpPr/>
          <p:nvPr/>
        </p:nvSpPr>
        <p:spPr>
          <a:xfrm>
            <a:off x="5327387" y="3867317"/>
            <a:ext cx="1783478" cy="1375672"/>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33" name="Freeform: Shape 32">
            <a:extLst>
              <a:ext uri="{FF2B5EF4-FFF2-40B4-BE49-F238E27FC236}">
                <a16:creationId xmlns:a16="http://schemas.microsoft.com/office/drawing/2014/main" id="{C428BED6-A070-6AC8-D791-C0226F3791D0}"/>
              </a:ext>
            </a:extLst>
          </p:cNvPr>
          <p:cNvSpPr/>
          <p:nvPr/>
        </p:nvSpPr>
        <p:spPr>
          <a:xfrm>
            <a:off x="3816189" y="3271066"/>
            <a:ext cx="1720693" cy="1714756"/>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34" name="Freeform: Shape 33">
            <a:extLst>
              <a:ext uri="{FF2B5EF4-FFF2-40B4-BE49-F238E27FC236}">
                <a16:creationId xmlns:a16="http://schemas.microsoft.com/office/drawing/2014/main" id="{750BA010-41D6-BA28-0927-624757B6A37E}"/>
              </a:ext>
            </a:extLst>
          </p:cNvPr>
          <p:cNvSpPr/>
          <p:nvPr/>
        </p:nvSpPr>
        <p:spPr>
          <a:xfrm>
            <a:off x="6901542" y="3271059"/>
            <a:ext cx="1720693" cy="1714765"/>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35" name="Freeform: Shape 34">
            <a:extLst>
              <a:ext uri="{FF2B5EF4-FFF2-40B4-BE49-F238E27FC236}">
                <a16:creationId xmlns:a16="http://schemas.microsoft.com/office/drawing/2014/main" id="{BAF93A71-6013-CC0B-3DB0-D63161AF602B}"/>
              </a:ext>
            </a:extLst>
          </p:cNvPr>
          <p:cNvSpPr/>
          <p:nvPr/>
        </p:nvSpPr>
        <p:spPr>
          <a:xfrm>
            <a:off x="7701138" y="2344857"/>
            <a:ext cx="1495788" cy="1391946"/>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36" name="Freeform: Shape 35">
            <a:extLst>
              <a:ext uri="{FF2B5EF4-FFF2-40B4-BE49-F238E27FC236}">
                <a16:creationId xmlns:a16="http://schemas.microsoft.com/office/drawing/2014/main" id="{E8033A5A-BCDA-25E1-3747-F83312F722DF}"/>
              </a:ext>
            </a:extLst>
          </p:cNvPr>
          <p:cNvSpPr/>
          <p:nvPr/>
        </p:nvSpPr>
        <p:spPr>
          <a:xfrm>
            <a:off x="3241500" y="2344980"/>
            <a:ext cx="1495788" cy="1391946"/>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37" name="Freeform: Shape 36">
            <a:extLst>
              <a:ext uri="{FF2B5EF4-FFF2-40B4-BE49-F238E27FC236}">
                <a16:creationId xmlns:a16="http://schemas.microsoft.com/office/drawing/2014/main" id="{8FD021F2-1026-685C-8076-DC6FA2145317}"/>
              </a:ext>
            </a:extLst>
          </p:cNvPr>
          <p:cNvSpPr/>
          <p:nvPr/>
        </p:nvSpPr>
        <p:spPr>
          <a:xfrm rot="18900000">
            <a:off x="5363879" y="1356352"/>
            <a:ext cx="1710547" cy="1710547"/>
          </a:xfrm>
          <a:custGeom>
            <a:avLst/>
            <a:gdLst>
              <a:gd name="connsiteX0" fmla="*/ 1309675 w 1309674"/>
              <a:gd name="connsiteY0" fmla="*/ 654838 h 1309674"/>
              <a:gd name="connsiteX1" fmla="*/ 654837 w 1309674"/>
              <a:gd name="connsiteY1" fmla="*/ 1309675 h 1309674"/>
              <a:gd name="connsiteX2" fmla="*/ 0 w 1309674"/>
              <a:gd name="connsiteY2" fmla="*/ 654838 h 1309674"/>
              <a:gd name="connsiteX3" fmla="*/ 654837 w 1309674"/>
              <a:gd name="connsiteY3" fmla="*/ 0 h 1309674"/>
              <a:gd name="connsiteX4" fmla="*/ 1309675 w 1309674"/>
              <a:gd name="connsiteY4" fmla="*/ 654838 h 13096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674" h="1309674">
                <a:moveTo>
                  <a:pt x="1309675" y="654838"/>
                </a:moveTo>
                <a:cubicBezTo>
                  <a:pt x="1309675" y="1016494"/>
                  <a:pt x="1016494" y="1309675"/>
                  <a:pt x="654837" y="1309675"/>
                </a:cubicBezTo>
                <a:cubicBezTo>
                  <a:pt x="293181" y="1309675"/>
                  <a:pt x="0" y="1016494"/>
                  <a:pt x="0" y="654838"/>
                </a:cubicBezTo>
                <a:cubicBezTo>
                  <a:pt x="0" y="293181"/>
                  <a:pt x="293181" y="0"/>
                  <a:pt x="654837" y="0"/>
                </a:cubicBezTo>
                <a:cubicBezTo>
                  <a:pt x="1016494" y="0"/>
                  <a:pt x="1309675" y="293181"/>
                  <a:pt x="1309675" y="654838"/>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38" name="Freeform: Shape 37">
            <a:extLst>
              <a:ext uri="{FF2B5EF4-FFF2-40B4-BE49-F238E27FC236}">
                <a16:creationId xmlns:a16="http://schemas.microsoft.com/office/drawing/2014/main" id="{E2691041-C2BB-8B8B-9D4D-66F7CF79320F}"/>
              </a:ext>
            </a:extLst>
          </p:cNvPr>
          <p:cNvSpPr/>
          <p:nvPr/>
        </p:nvSpPr>
        <p:spPr>
          <a:xfrm>
            <a:off x="4534865" y="3755824"/>
            <a:ext cx="457513" cy="456752"/>
          </a:xfrm>
          <a:custGeom>
            <a:avLst/>
            <a:gdLst>
              <a:gd name="connsiteX0" fmla="*/ 311206 w 350293"/>
              <a:gd name="connsiteY0" fmla="*/ 39076 h 349710"/>
              <a:gd name="connsiteX1" fmla="*/ 122325 w 350293"/>
              <a:gd name="connsiteY1" fmla="*/ 39076 h 349710"/>
              <a:gd name="connsiteX2" fmla="*/ 113562 w 350293"/>
              <a:gd name="connsiteY2" fmla="*/ 218242 h 349710"/>
              <a:gd name="connsiteX3" fmla="*/ 99751 w 350293"/>
              <a:gd name="connsiteY3" fmla="*/ 232053 h 349710"/>
              <a:gd name="connsiteX4" fmla="*/ 97655 w 350293"/>
              <a:gd name="connsiteY4" fmla="*/ 229957 h 349710"/>
              <a:gd name="connsiteX5" fmla="*/ 77176 w 350293"/>
              <a:gd name="connsiteY5" fmla="*/ 229957 h 349710"/>
              <a:gd name="connsiteX6" fmla="*/ 4215 w 350293"/>
              <a:gd name="connsiteY6" fmla="*/ 302919 h 349710"/>
              <a:gd name="connsiteX7" fmla="*/ 4215 w 350293"/>
              <a:gd name="connsiteY7" fmla="*/ 323398 h 349710"/>
              <a:gd name="connsiteX8" fmla="*/ 15264 w 350293"/>
              <a:gd name="connsiteY8" fmla="*/ 334447 h 349710"/>
              <a:gd name="connsiteX9" fmla="*/ 26313 w 350293"/>
              <a:gd name="connsiteY9" fmla="*/ 345496 h 349710"/>
              <a:gd name="connsiteX10" fmla="*/ 46792 w 350293"/>
              <a:gd name="connsiteY10" fmla="*/ 345496 h 349710"/>
              <a:gd name="connsiteX11" fmla="*/ 119753 w 350293"/>
              <a:gd name="connsiteY11" fmla="*/ 272534 h 349710"/>
              <a:gd name="connsiteX12" fmla="*/ 119753 w 350293"/>
              <a:gd name="connsiteY12" fmla="*/ 252055 h 349710"/>
              <a:gd name="connsiteX13" fmla="*/ 118229 w 350293"/>
              <a:gd name="connsiteY13" fmla="*/ 250531 h 349710"/>
              <a:gd name="connsiteX14" fmla="*/ 132040 w 350293"/>
              <a:gd name="connsiteY14" fmla="*/ 236720 h 349710"/>
              <a:gd name="connsiteX15" fmla="*/ 216813 w 350293"/>
              <a:gd name="connsiteY15" fmla="*/ 267010 h 349710"/>
              <a:gd name="connsiteX16" fmla="*/ 311301 w 350293"/>
              <a:gd name="connsiteY16" fmla="*/ 227957 h 349710"/>
              <a:gd name="connsiteX17" fmla="*/ 311206 w 350293"/>
              <a:gd name="connsiteY17" fmla="*/ 39076 h 349710"/>
              <a:gd name="connsiteX18" fmla="*/ 289203 w 350293"/>
              <a:gd name="connsiteY18" fmla="*/ 205954 h 349710"/>
              <a:gd name="connsiteX19" fmla="*/ 144328 w 350293"/>
              <a:gd name="connsiteY19" fmla="*/ 205954 h 349710"/>
              <a:gd name="connsiteX20" fmla="*/ 144328 w 350293"/>
              <a:gd name="connsiteY20" fmla="*/ 61079 h 349710"/>
              <a:gd name="connsiteX21" fmla="*/ 216718 w 350293"/>
              <a:gd name="connsiteY21" fmla="*/ 31171 h 349710"/>
              <a:gd name="connsiteX22" fmla="*/ 289108 w 350293"/>
              <a:gd name="connsiteY22" fmla="*/ 61079 h 349710"/>
              <a:gd name="connsiteX23" fmla="*/ 289203 w 350293"/>
              <a:gd name="connsiteY23" fmla="*/ 205954 h 34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0293" h="349710">
                <a:moveTo>
                  <a:pt x="311206" y="39076"/>
                </a:moveTo>
                <a:cubicBezTo>
                  <a:pt x="259104" y="-13025"/>
                  <a:pt x="174331" y="-13025"/>
                  <a:pt x="122325" y="39076"/>
                </a:cubicBezTo>
                <a:cubicBezTo>
                  <a:pt x="73366" y="88035"/>
                  <a:pt x="70414" y="165854"/>
                  <a:pt x="113562" y="218242"/>
                </a:cubicBezTo>
                <a:lnTo>
                  <a:pt x="99751" y="232053"/>
                </a:lnTo>
                <a:lnTo>
                  <a:pt x="97655" y="229957"/>
                </a:lnTo>
                <a:cubicBezTo>
                  <a:pt x="92035" y="224338"/>
                  <a:pt x="82891" y="224338"/>
                  <a:pt x="77176" y="229957"/>
                </a:cubicBezTo>
                <a:lnTo>
                  <a:pt x="4215" y="302919"/>
                </a:lnTo>
                <a:cubicBezTo>
                  <a:pt x="-1405" y="308539"/>
                  <a:pt x="-1405" y="317683"/>
                  <a:pt x="4215" y="323398"/>
                </a:cubicBezTo>
                <a:lnTo>
                  <a:pt x="15264" y="334447"/>
                </a:lnTo>
                <a:lnTo>
                  <a:pt x="26313" y="345496"/>
                </a:lnTo>
                <a:cubicBezTo>
                  <a:pt x="31933" y="351115"/>
                  <a:pt x="41077" y="351115"/>
                  <a:pt x="46792" y="345496"/>
                </a:cubicBezTo>
                <a:lnTo>
                  <a:pt x="119753" y="272534"/>
                </a:lnTo>
                <a:cubicBezTo>
                  <a:pt x="125373" y="266914"/>
                  <a:pt x="125373" y="257770"/>
                  <a:pt x="119753" y="252055"/>
                </a:cubicBezTo>
                <a:lnTo>
                  <a:pt x="118229" y="250531"/>
                </a:lnTo>
                <a:lnTo>
                  <a:pt x="132040" y="236720"/>
                </a:lnTo>
                <a:cubicBezTo>
                  <a:pt x="156615" y="256913"/>
                  <a:pt x="186714" y="267010"/>
                  <a:pt x="216813" y="267010"/>
                </a:cubicBezTo>
                <a:cubicBezTo>
                  <a:pt x="251008" y="267010"/>
                  <a:pt x="285202" y="253960"/>
                  <a:pt x="311301" y="227957"/>
                </a:cubicBezTo>
                <a:cubicBezTo>
                  <a:pt x="363307" y="175951"/>
                  <a:pt x="363307" y="91178"/>
                  <a:pt x="311206" y="39076"/>
                </a:cubicBezTo>
                <a:close/>
                <a:moveTo>
                  <a:pt x="289203" y="205954"/>
                </a:moveTo>
                <a:cubicBezTo>
                  <a:pt x="249293" y="245864"/>
                  <a:pt x="184333" y="245864"/>
                  <a:pt x="144328" y="205954"/>
                </a:cubicBezTo>
                <a:cubicBezTo>
                  <a:pt x="104418" y="166045"/>
                  <a:pt x="104418" y="101084"/>
                  <a:pt x="144328" y="61079"/>
                </a:cubicBezTo>
                <a:cubicBezTo>
                  <a:pt x="164330" y="41077"/>
                  <a:pt x="190524" y="31171"/>
                  <a:pt x="216718" y="31171"/>
                </a:cubicBezTo>
                <a:cubicBezTo>
                  <a:pt x="242911" y="31171"/>
                  <a:pt x="269200" y="41172"/>
                  <a:pt x="289108" y="61079"/>
                </a:cubicBezTo>
                <a:cubicBezTo>
                  <a:pt x="329113" y="101084"/>
                  <a:pt x="329113" y="166045"/>
                  <a:pt x="289203" y="205954"/>
                </a:cubicBezTo>
                <a:close/>
              </a:path>
            </a:pathLst>
          </a:custGeom>
          <a:solidFill>
            <a:srgbClr val="F46036"/>
          </a:solidFill>
          <a:ln w="9525" cap="flat">
            <a:noFill/>
            <a:prstDash val="solid"/>
            <a:miter/>
          </a:ln>
        </p:spPr>
        <p:txBody>
          <a:bodyPr rtlCol="0" anchor="ctr"/>
          <a:lstStyle/>
          <a:p>
            <a:endParaRPr lang="en-US"/>
          </a:p>
        </p:txBody>
      </p:sp>
      <p:grpSp>
        <p:nvGrpSpPr>
          <p:cNvPr id="39" name="Graphic 25">
            <a:extLst>
              <a:ext uri="{FF2B5EF4-FFF2-40B4-BE49-F238E27FC236}">
                <a16:creationId xmlns:a16="http://schemas.microsoft.com/office/drawing/2014/main" id="{4F91E968-8A1F-A590-2141-F38DD8447C36}"/>
              </a:ext>
            </a:extLst>
          </p:cNvPr>
          <p:cNvGrpSpPr/>
          <p:nvPr/>
        </p:nvGrpSpPr>
        <p:grpSpPr>
          <a:xfrm>
            <a:off x="3788219" y="2653069"/>
            <a:ext cx="412074" cy="411966"/>
            <a:chOff x="3877926" y="3516937"/>
            <a:chExt cx="315503" cy="315420"/>
          </a:xfrm>
          <a:solidFill>
            <a:srgbClr val="F46036"/>
          </a:solidFill>
        </p:grpSpPr>
        <p:sp>
          <p:nvSpPr>
            <p:cNvPr id="40" name="Freeform: Shape 39">
              <a:extLst>
                <a:ext uri="{FF2B5EF4-FFF2-40B4-BE49-F238E27FC236}">
                  <a16:creationId xmlns:a16="http://schemas.microsoft.com/office/drawing/2014/main" id="{A1EC7729-3BE1-C264-DC40-46360B383FF3}"/>
                </a:ext>
              </a:extLst>
            </p:cNvPr>
            <p:cNvSpPr/>
            <p:nvPr/>
          </p:nvSpPr>
          <p:spPr>
            <a:xfrm>
              <a:off x="3919456" y="3516937"/>
              <a:ext cx="273974" cy="273891"/>
            </a:xfrm>
            <a:custGeom>
              <a:avLst/>
              <a:gdLst>
                <a:gd name="connsiteX0" fmla="*/ 260699 w 273974"/>
                <a:gd name="connsiteY0" fmla="*/ 13287 h 273891"/>
                <a:gd name="connsiteX1" fmla="*/ 260699 w 273974"/>
                <a:gd name="connsiteY1" fmla="*/ 13287 h 273891"/>
                <a:gd name="connsiteX2" fmla="*/ 196501 w 273974"/>
                <a:gd name="connsiteY2" fmla="*/ 13287 h 273891"/>
                <a:gd name="connsiteX3" fmla="*/ 173831 w 273974"/>
                <a:gd name="connsiteY3" fmla="*/ 35957 h 273891"/>
                <a:gd name="connsiteX4" fmla="*/ 0 w 273974"/>
                <a:gd name="connsiteY4" fmla="*/ 209693 h 273891"/>
                <a:gd name="connsiteX5" fmla="*/ 32004 w 273974"/>
                <a:gd name="connsiteY5" fmla="*/ 241697 h 273891"/>
                <a:gd name="connsiteX6" fmla="*/ 64198 w 273974"/>
                <a:gd name="connsiteY6" fmla="*/ 273891 h 273891"/>
                <a:gd name="connsiteX7" fmla="*/ 237935 w 273974"/>
                <a:gd name="connsiteY7" fmla="*/ 100155 h 273891"/>
                <a:gd name="connsiteX8" fmla="*/ 260604 w 273974"/>
                <a:gd name="connsiteY8" fmla="*/ 77486 h 273891"/>
                <a:gd name="connsiteX9" fmla="*/ 260699 w 273974"/>
                <a:gd name="connsiteY9" fmla="*/ 13287 h 27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974" h="273891">
                  <a:moveTo>
                    <a:pt x="260699" y="13287"/>
                  </a:moveTo>
                  <a:cubicBezTo>
                    <a:pt x="260604" y="13287"/>
                    <a:pt x="260604" y="13287"/>
                    <a:pt x="260699" y="13287"/>
                  </a:cubicBezTo>
                  <a:cubicBezTo>
                    <a:pt x="242888" y="-4429"/>
                    <a:pt x="214217" y="-4429"/>
                    <a:pt x="196501" y="13287"/>
                  </a:cubicBezTo>
                  <a:lnTo>
                    <a:pt x="173831" y="35957"/>
                  </a:lnTo>
                  <a:lnTo>
                    <a:pt x="0" y="209693"/>
                  </a:lnTo>
                  <a:lnTo>
                    <a:pt x="32004" y="241697"/>
                  </a:lnTo>
                  <a:lnTo>
                    <a:pt x="64198" y="273891"/>
                  </a:lnTo>
                  <a:lnTo>
                    <a:pt x="237935" y="100155"/>
                  </a:lnTo>
                  <a:lnTo>
                    <a:pt x="260604" y="77486"/>
                  </a:lnTo>
                  <a:cubicBezTo>
                    <a:pt x="278416" y="59769"/>
                    <a:pt x="278416" y="31004"/>
                    <a:pt x="260699" y="13287"/>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69E7728-CFC9-12A3-1B8D-2F8B37B6BDB9}"/>
                </a:ext>
              </a:extLst>
            </p:cNvPr>
            <p:cNvSpPr/>
            <p:nvPr/>
          </p:nvSpPr>
          <p:spPr>
            <a:xfrm>
              <a:off x="3877926" y="3769873"/>
              <a:ext cx="91249" cy="62484"/>
            </a:xfrm>
            <a:custGeom>
              <a:avLst/>
              <a:gdLst>
                <a:gd name="connsiteX0" fmla="*/ 62389 w 91249"/>
                <a:gd name="connsiteY0" fmla="*/ 0 h 62484"/>
                <a:gd name="connsiteX1" fmla="*/ 0 w 91249"/>
                <a:gd name="connsiteY1" fmla="*/ 62389 h 62484"/>
                <a:gd name="connsiteX2" fmla="*/ 0 w 91249"/>
                <a:gd name="connsiteY2" fmla="*/ 62484 h 62484"/>
                <a:gd name="connsiteX3" fmla="*/ 91250 w 91249"/>
                <a:gd name="connsiteY3" fmla="*/ 28861 h 62484"/>
              </a:gdLst>
              <a:ahLst/>
              <a:cxnLst>
                <a:cxn ang="0">
                  <a:pos x="connsiteX0" y="connsiteY0"/>
                </a:cxn>
                <a:cxn ang="0">
                  <a:pos x="connsiteX1" y="connsiteY1"/>
                </a:cxn>
                <a:cxn ang="0">
                  <a:pos x="connsiteX2" y="connsiteY2"/>
                </a:cxn>
                <a:cxn ang="0">
                  <a:pos x="connsiteX3" y="connsiteY3"/>
                </a:cxn>
              </a:cxnLst>
              <a:rect l="l" t="t" r="r" b="b"/>
              <a:pathLst>
                <a:path w="91249" h="62484">
                  <a:moveTo>
                    <a:pt x="62389" y="0"/>
                  </a:moveTo>
                  <a:lnTo>
                    <a:pt x="0" y="62389"/>
                  </a:lnTo>
                  <a:lnTo>
                    <a:pt x="0" y="62484"/>
                  </a:lnTo>
                  <a:lnTo>
                    <a:pt x="91250" y="28861"/>
                  </a:ln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F9AEA89-1F4A-1B16-3D53-96E0F45E1EAB}"/>
                </a:ext>
              </a:extLst>
            </p:cNvPr>
            <p:cNvSpPr/>
            <p:nvPr/>
          </p:nvSpPr>
          <p:spPr>
            <a:xfrm>
              <a:off x="3877926" y="3741108"/>
              <a:ext cx="62388" cy="91154"/>
            </a:xfrm>
            <a:custGeom>
              <a:avLst/>
              <a:gdLst>
                <a:gd name="connsiteX0" fmla="*/ 62389 w 62388"/>
                <a:gd name="connsiteY0" fmla="*/ 28765 h 91154"/>
                <a:gd name="connsiteX1" fmla="*/ 33528 w 62388"/>
                <a:gd name="connsiteY1" fmla="*/ 0 h 91154"/>
                <a:gd name="connsiteX2" fmla="*/ 4763 w 62388"/>
                <a:gd name="connsiteY2" fmla="*/ 78296 h 91154"/>
                <a:gd name="connsiteX3" fmla="*/ 0 w 62388"/>
                <a:gd name="connsiteY3" fmla="*/ 91154 h 91154"/>
              </a:gdLst>
              <a:ahLst/>
              <a:cxnLst>
                <a:cxn ang="0">
                  <a:pos x="connsiteX0" y="connsiteY0"/>
                </a:cxn>
                <a:cxn ang="0">
                  <a:pos x="connsiteX1" y="connsiteY1"/>
                </a:cxn>
                <a:cxn ang="0">
                  <a:pos x="connsiteX2" y="connsiteY2"/>
                </a:cxn>
                <a:cxn ang="0">
                  <a:pos x="connsiteX3" y="connsiteY3"/>
                </a:cxn>
              </a:cxnLst>
              <a:rect l="l" t="t" r="r" b="b"/>
              <a:pathLst>
                <a:path w="62388" h="91154">
                  <a:moveTo>
                    <a:pt x="62389" y="28765"/>
                  </a:moveTo>
                  <a:lnTo>
                    <a:pt x="33528" y="0"/>
                  </a:lnTo>
                  <a:lnTo>
                    <a:pt x="4763" y="78296"/>
                  </a:lnTo>
                  <a:lnTo>
                    <a:pt x="0" y="91154"/>
                  </a:lnTo>
                  <a:close/>
                </a:path>
              </a:pathLst>
            </a:custGeom>
            <a:grpFill/>
            <a:ln w="9525" cap="flat">
              <a:noFill/>
              <a:prstDash val="solid"/>
              <a:miter/>
            </a:ln>
          </p:spPr>
          <p:txBody>
            <a:bodyPr rtlCol="0" anchor="ctr"/>
            <a:lstStyle/>
            <a:p>
              <a:endParaRPr lang="en-US"/>
            </a:p>
          </p:txBody>
        </p:sp>
      </p:grpSp>
      <p:sp>
        <p:nvSpPr>
          <p:cNvPr id="43" name="Freeform: Shape 42">
            <a:extLst>
              <a:ext uri="{FF2B5EF4-FFF2-40B4-BE49-F238E27FC236}">
                <a16:creationId xmlns:a16="http://schemas.microsoft.com/office/drawing/2014/main" id="{E22DEBD3-D533-FCAC-2113-D398B63D93C1}"/>
              </a:ext>
            </a:extLst>
          </p:cNvPr>
          <p:cNvSpPr/>
          <p:nvPr/>
        </p:nvSpPr>
        <p:spPr>
          <a:xfrm>
            <a:off x="5990432" y="4307963"/>
            <a:ext cx="433923" cy="441760"/>
          </a:xfrm>
          <a:custGeom>
            <a:avLst/>
            <a:gdLst>
              <a:gd name="connsiteX0" fmla="*/ 166306 w 332232"/>
              <a:gd name="connsiteY0" fmla="*/ 164497 h 338232"/>
              <a:gd name="connsiteX1" fmla="*/ 243935 w 332232"/>
              <a:gd name="connsiteY1" fmla="*/ 109347 h 338232"/>
              <a:gd name="connsiteX2" fmla="*/ 248603 w 332232"/>
              <a:gd name="connsiteY2" fmla="*/ 82296 h 338232"/>
              <a:gd name="connsiteX3" fmla="*/ 166306 w 332232"/>
              <a:gd name="connsiteY3" fmla="*/ 0 h 338232"/>
              <a:gd name="connsiteX4" fmla="*/ 84011 w 332232"/>
              <a:gd name="connsiteY4" fmla="*/ 82296 h 338232"/>
              <a:gd name="connsiteX5" fmla="*/ 88963 w 332232"/>
              <a:gd name="connsiteY5" fmla="*/ 110109 h 338232"/>
              <a:gd name="connsiteX6" fmla="*/ 166306 w 332232"/>
              <a:gd name="connsiteY6" fmla="*/ 164497 h 338232"/>
              <a:gd name="connsiteX7" fmla="*/ 193738 w 332232"/>
              <a:gd name="connsiteY7" fmla="*/ 174403 h 338232"/>
              <a:gd name="connsiteX8" fmla="*/ 175165 w 332232"/>
              <a:gd name="connsiteY8" fmla="*/ 192119 h 338232"/>
              <a:gd name="connsiteX9" fmla="*/ 199263 w 332232"/>
              <a:gd name="connsiteY9" fmla="*/ 299180 h 338232"/>
              <a:gd name="connsiteX10" fmla="*/ 166211 w 332232"/>
              <a:gd name="connsiteY10" fmla="*/ 331946 h 338232"/>
              <a:gd name="connsiteX11" fmla="*/ 133160 w 332232"/>
              <a:gd name="connsiteY11" fmla="*/ 299180 h 338232"/>
              <a:gd name="connsiteX12" fmla="*/ 157258 w 332232"/>
              <a:gd name="connsiteY12" fmla="*/ 192119 h 338232"/>
              <a:gd name="connsiteX13" fmla="*/ 138684 w 332232"/>
              <a:gd name="connsiteY13" fmla="*/ 174403 h 338232"/>
              <a:gd name="connsiteX14" fmla="*/ 0 w 332232"/>
              <a:gd name="connsiteY14" fmla="*/ 338233 h 338232"/>
              <a:gd name="connsiteX15" fmla="*/ 332232 w 332232"/>
              <a:gd name="connsiteY15" fmla="*/ 338233 h 338232"/>
              <a:gd name="connsiteX16" fmla="*/ 193738 w 332232"/>
              <a:gd name="connsiteY16" fmla="*/ 174403 h 33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2232" h="338232">
                <a:moveTo>
                  <a:pt x="166306" y="164497"/>
                </a:moveTo>
                <a:cubicBezTo>
                  <a:pt x="202216" y="164497"/>
                  <a:pt x="232696" y="141446"/>
                  <a:pt x="243935" y="109347"/>
                </a:cubicBezTo>
                <a:cubicBezTo>
                  <a:pt x="246888" y="100870"/>
                  <a:pt x="248603" y="91821"/>
                  <a:pt x="248603" y="82296"/>
                </a:cubicBezTo>
                <a:cubicBezTo>
                  <a:pt x="248603" y="36862"/>
                  <a:pt x="211741" y="0"/>
                  <a:pt x="166306" y="0"/>
                </a:cubicBezTo>
                <a:cubicBezTo>
                  <a:pt x="120872" y="0"/>
                  <a:pt x="84011" y="36862"/>
                  <a:pt x="84011" y="82296"/>
                </a:cubicBezTo>
                <a:cubicBezTo>
                  <a:pt x="84011" y="92107"/>
                  <a:pt x="85820" y="101441"/>
                  <a:pt x="88963" y="110109"/>
                </a:cubicBezTo>
                <a:cubicBezTo>
                  <a:pt x="100298" y="141732"/>
                  <a:pt x="130588" y="164497"/>
                  <a:pt x="166306" y="164497"/>
                </a:cubicBezTo>
                <a:close/>
                <a:moveTo>
                  <a:pt x="193738" y="174403"/>
                </a:moveTo>
                <a:lnTo>
                  <a:pt x="175165" y="192119"/>
                </a:lnTo>
                <a:lnTo>
                  <a:pt x="199263" y="299180"/>
                </a:lnTo>
                <a:lnTo>
                  <a:pt x="166211" y="331946"/>
                </a:lnTo>
                <a:lnTo>
                  <a:pt x="133160" y="299180"/>
                </a:lnTo>
                <a:lnTo>
                  <a:pt x="157258" y="192119"/>
                </a:lnTo>
                <a:lnTo>
                  <a:pt x="138684" y="174403"/>
                </a:lnTo>
                <a:cubicBezTo>
                  <a:pt x="60007" y="187547"/>
                  <a:pt x="0" y="255842"/>
                  <a:pt x="0" y="338233"/>
                </a:cubicBezTo>
                <a:lnTo>
                  <a:pt x="332232" y="338233"/>
                </a:lnTo>
                <a:cubicBezTo>
                  <a:pt x="332422" y="255842"/>
                  <a:pt x="272415" y="187452"/>
                  <a:pt x="193738" y="174403"/>
                </a:cubicBezTo>
                <a:close/>
              </a:path>
            </a:pathLst>
          </a:custGeom>
          <a:solidFill>
            <a:srgbClr val="F46036"/>
          </a:solidFill>
          <a:ln w="9525" cap="flat">
            <a:noFill/>
            <a:prstDash val="solid"/>
            <a:miter/>
          </a:ln>
        </p:spPr>
        <p:txBody>
          <a:bodyPr rtlCol="0" anchor="ctr"/>
          <a:lstStyle/>
          <a:p>
            <a:endParaRPr lang="en-US"/>
          </a:p>
        </p:txBody>
      </p:sp>
      <p:grpSp>
        <p:nvGrpSpPr>
          <p:cNvPr id="44" name="Graphic 25">
            <a:extLst>
              <a:ext uri="{FF2B5EF4-FFF2-40B4-BE49-F238E27FC236}">
                <a16:creationId xmlns:a16="http://schemas.microsoft.com/office/drawing/2014/main" id="{DD827A1F-923E-91FA-3693-03D778D02967}"/>
              </a:ext>
            </a:extLst>
          </p:cNvPr>
          <p:cNvGrpSpPr/>
          <p:nvPr/>
        </p:nvGrpSpPr>
        <p:grpSpPr>
          <a:xfrm>
            <a:off x="7456541" y="3832613"/>
            <a:ext cx="484182" cy="445493"/>
            <a:chOff x="6686563" y="4420050"/>
            <a:chExt cx="370712" cy="341090"/>
          </a:xfrm>
          <a:solidFill>
            <a:srgbClr val="F46036"/>
          </a:solidFill>
        </p:grpSpPr>
        <p:sp>
          <p:nvSpPr>
            <p:cNvPr id="45" name="Freeform: Shape 44">
              <a:extLst>
                <a:ext uri="{FF2B5EF4-FFF2-40B4-BE49-F238E27FC236}">
                  <a16:creationId xmlns:a16="http://schemas.microsoft.com/office/drawing/2014/main" id="{A8A420FF-2B9C-EBB8-4BC6-76F3D2ED4F59}"/>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5740039-100E-89CE-604D-4D1397AD78AC}"/>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05F6CDE-549E-AEDA-A742-B3B96FF0DFF2}"/>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0F45C70B-D8C3-B23D-41DD-8227D7F057AE}"/>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sp>
        <p:nvSpPr>
          <p:cNvPr id="49" name="Freeform: Shape 48">
            <a:extLst>
              <a:ext uri="{FF2B5EF4-FFF2-40B4-BE49-F238E27FC236}">
                <a16:creationId xmlns:a16="http://schemas.microsoft.com/office/drawing/2014/main" id="{78D67B70-874F-F7A0-27BC-E70A77677886}"/>
              </a:ext>
            </a:extLst>
          </p:cNvPr>
          <p:cNvSpPr/>
          <p:nvPr/>
        </p:nvSpPr>
        <p:spPr>
          <a:xfrm>
            <a:off x="8225736" y="2661342"/>
            <a:ext cx="538300" cy="429071"/>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rgbClr val="F46036"/>
          </a:solidFill>
          <a:ln w="9525" cap="flat">
            <a:noFill/>
            <a:prstDash val="solid"/>
            <a:miter/>
          </a:ln>
        </p:spPr>
        <p:txBody>
          <a:bodyPr rtlCol="0" anchor="ctr"/>
          <a:lstStyle/>
          <a:p>
            <a:endParaRPr lang="en-US"/>
          </a:p>
        </p:txBody>
      </p:sp>
      <p:grpSp>
        <p:nvGrpSpPr>
          <p:cNvPr id="50" name="Graphic 25">
            <a:extLst>
              <a:ext uri="{FF2B5EF4-FFF2-40B4-BE49-F238E27FC236}">
                <a16:creationId xmlns:a16="http://schemas.microsoft.com/office/drawing/2014/main" id="{0342229A-BBA9-89B3-D285-07BC909052A6}"/>
              </a:ext>
            </a:extLst>
          </p:cNvPr>
          <p:cNvGrpSpPr/>
          <p:nvPr/>
        </p:nvGrpSpPr>
        <p:grpSpPr>
          <a:xfrm>
            <a:off x="4078830" y="4679560"/>
            <a:ext cx="4280766" cy="1030195"/>
            <a:chOff x="4100431" y="5068512"/>
            <a:chExt cx="3277552" cy="788765"/>
          </a:xfrm>
          <a:noFill/>
        </p:grpSpPr>
        <p:sp>
          <p:nvSpPr>
            <p:cNvPr id="51" name="Freeform: Shape 50">
              <a:extLst>
                <a:ext uri="{FF2B5EF4-FFF2-40B4-BE49-F238E27FC236}">
                  <a16:creationId xmlns:a16="http://schemas.microsoft.com/office/drawing/2014/main" id="{9A892F34-6F68-DA61-44D5-4205C7043BF7}"/>
                </a:ext>
              </a:extLst>
            </p:cNvPr>
            <p:cNvSpPr/>
            <p:nvPr/>
          </p:nvSpPr>
          <p:spPr>
            <a:xfrm>
              <a:off x="4100431" y="5068512"/>
              <a:ext cx="102108" cy="788765"/>
            </a:xfrm>
            <a:custGeom>
              <a:avLst/>
              <a:gdLst>
                <a:gd name="connsiteX0" fmla="*/ 0 w 102108"/>
                <a:gd name="connsiteY0" fmla="*/ 788765 h 788765"/>
                <a:gd name="connsiteX1" fmla="*/ 0 w 102108"/>
                <a:gd name="connsiteY1" fmla="*/ 102108 h 788765"/>
                <a:gd name="connsiteX2" fmla="*/ 102108 w 102108"/>
                <a:gd name="connsiteY2" fmla="*/ 0 h 788765"/>
              </a:gdLst>
              <a:ahLst/>
              <a:cxnLst>
                <a:cxn ang="0">
                  <a:pos x="connsiteX0" y="connsiteY0"/>
                </a:cxn>
                <a:cxn ang="0">
                  <a:pos x="connsiteX1" y="connsiteY1"/>
                </a:cxn>
                <a:cxn ang="0">
                  <a:pos x="connsiteX2" y="connsiteY2"/>
                </a:cxn>
              </a:cxnLst>
              <a:rect l="l" t="t" r="r" b="b"/>
              <a:pathLst>
                <a:path w="102108" h="788765">
                  <a:moveTo>
                    <a:pt x="0" y="788765"/>
                  </a:moveTo>
                  <a:lnTo>
                    <a:pt x="0" y="102108"/>
                  </a:lnTo>
                  <a:lnTo>
                    <a:pt x="102108" y="0"/>
                  </a:lnTo>
                </a:path>
              </a:pathLst>
            </a:custGeom>
            <a:noFill/>
            <a:ln w="9525" cap="rnd">
              <a:solidFill>
                <a:srgbClr val="283848"/>
              </a:solidFill>
              <a:prstDash val="solid"/>
              <a:round/>
            </a:ln>
          </p:spPr>
          <p:txBody>
            <a:bodyPr rtlCol="0" anchor="ctr"/>
            <a:lstStyle/>
            <a:p>
              <a:endParaRPr lang="en-US"/>
            </a:p>
          </p:txBody>
        </p:sp>
        <p:sp>
          <p:nvSpPr>
            <p:cNvPr id="52" name="Freeform: Shape 51">
              <a:extLst>
                <a:ext uri="{FF2B5EF4-FFF2-40B4-BE49-F238E27FC236}">
                  <a16:creationId xmlns:a16="http://schemas.microsoft.com/office/drawing/2014/main" id="{A61BDD18-EA3C-EB89-C52B-5AAD6FCE0635}"/>
                </a:ext>
              </a:extLst>
            </p:cNvPr>
            <p:cNvSpPr/>
            <p:nvPr/>
          </p:nvSpPr>
          <p:spPr>
            <a:xfrm>
              <a:off x="7275780" y="5068512"/>
              <a:ext cx="102203" cy="788765"/>
            </a:xfrm>
            <a:custGeom>
              <a:avLst/>
              <a:gdLst>
                <a:gd name="connsiteX0" fmla="*/ 102203 w 102203"/>
                <a:gd name="connsiteY0" fmla="*/ 788765 h 788765"/>
                <a:gd name="connsiteX1" fmla="*/ 102203 w 102203"/>
                <a:gd name="connsiteY1" fmla="*/ 102108 h 788765"/>
                <a:gd name="connsiteX2" fmla="*/ 0 w 102203"/>
                <a:gd name="connsiteY2" fmla="*/ 0 h 788765"/>
              </a:gdLst>
              <a:ahLst/>
              <a:cxnLst>
                <a:cxn ang="0">
                  <a:pos x="connsiteX0" y="connsiteY0"/>
                </a:cxn>
                <a:cxn ang="0">
                  <a:pos x="connsiteX1" y="connsiteY1"/>
                </a:cxn>
                <a:cxn ang="0">
                  <a:pos x="connsiteX2" y="connsiteY2"/>
                </a:cxn>
              </a:cxnLst>
              <a:rect l="l" t="t" r="r" b="b"/>
              <a:pathLst>
                <a:path w="102203" h="788765">
                  <a:moveTo>
                    <a:pt x="102203" y="788765"/>
                  </a:moveTo>
                  <a:lnTo>
                    <a:pt x="102203" y="102108"/>
                  </a:lnTo>
                  <a:lnTo>
                    <a:pt x="0" y="0"/>
                  </a:lnTo>
                </a:path>
              </a:pathLst>
            </a:custGeom>
            <a:noFill/>
            <a:ln w="9525" cap="rnd">
              <a:solidFill>
                <a:srgbClr val="283848"/>
              </a:solidFill>
              <a:prstDash val="solid"/>
              <a:round/>
            </a:ln>
          </p:spPr>
          <p:txBody>
            <a:bodyPr rtlCol="0" anchor="ctr"/>
            <a:lstStyle/>
            <a:p>
              <a:endParaRPr lang="en-US"/>
            </a:p>
          </p:txBody>
        </p:sp>
      </p:grpSp>
      <p:grpSp>
        <p:nvGrpSpPr>
          <p:cNvPr id="53" name="Graphic 25">
            <a:extLst>
              <a:ext uri="{FF2B5EF4-FFF2-40B4-BE49-F238E27FC236}">
                <a16:creationId xmlns:a16="http://schemas.microsoft.com/office/drawing/2014/main" id="{828E1FAD-56A1-0CB0-E28C-0EEF9D2A78F0}"/>
              </a:ext>
            </a:extLst>
          </p:cNvPr>
          <p:cNvGrpSpPr/>
          <p:nvPr/>
        </p:nvGrpSpPr>
        <p:grpSpPr>
          <a:xfrm>
            <a:off x="2841002" y="2697420"/>
            <a:ext cx="6756419" cy="896834"/>
            <a:chOff x="3152693" y="3550894"/>
            <a:chExt cx="5173027" cy="686657"/>
          </a:xfrm>
          <a:noFill/>
        </p:grpSpPr>
        <p:sp>
          <p:nvSpPr>
            <p:cNvPr id="54" name="Freeform: Shape 53">
              <a:extLst>
                <a:ext uri="{FF2B5EF4-FFF2-40B4-BE49-F238E27FC236}">
                  <a16:creationId xmlns:a16="http://schemas.microsoft.com/office/drawing/2014/main" id="{BD22F0A3-9188-E557-B099-D85AA8DA4473}"/>
                </a:ext>
              </a:extLst>
            </p:cNvPr>
            <p:cNvSpPr/>
            <p:nvPr/>
          </p:nvSpPr>
          <p:spPr>
            <a:xfrm>
              <a:off x="3152693" y="3550894"/>
              <a:ext cx="122491" cy="686657"/>
            </a:xfrm>
            <a:custGeom>
              <a:avLst/>
              <a:gdLst>
                <a:gd name="connsiteX0" fmla="*/ 0 w 122491"/>
                <a:gd name="connsiteY0" fmla="*/ 686657 h 686657"/>
                <a:gd name="connsiteX1" fmla="*/ 0 w 122491"/>
                <a:gd name="connsiteY1" fmla="*/ 0 h 686657"/>
                <a:gd name="connsiteX2" fmla="*/ 122492 w 122491"/>
                <a:gd name="connsiteY2" fmla="*/ 0 h 686657"/>
              </a:gdLst>
              <a:ahLst/>
              <a:cxnLst>
                <a:cxn ang="0">
                  <a:pos x="connsiteX0" y="connsiteY0"/>
                </a:cxn>
                <a:cxn ang="0">
                  <a:pos x="connsiteX1" y="connsiteY1"/>
                </a:cxn>
                <a:cxn ang="0">
                  <a:pos x="connsiteX2" y="connsiteY2"/>
                </a:cxn>
              </a:cxnLst>
              <a:rect l="l" t="t" r="r" b="b"/>
              <a:pathLst>
                <a:path w="122491" h="686657">
                  <a:moveTo>
                    <a:pt x="0" y="686657"/>
                  </a:moveTo>
                  <a:lnTo>
                    <a:pt x="0" y="0"/>
                  </a:lnTo>
                  <a:lnTo>
                    <a:pt x="122492" y="0"/>
                  </a:lnTo>
                </a:path>
              </a:pathLst>
            </a:custGeom>
            <a:noFill/>
            <a:ln w="9525" cap="rnd">
              <a:solidFill>
                <a:srgbClr val="283848"/>
              </a:solidFill>
              <a:prstDash val="solid"/>
              <a:round/>
            </a:ln>
          </p:spPr>
          <p:txBody>
            <a:bodyPr rtlCol="0" anchor="ctr"/>
            <a:lstStyle/>
            <a:p>
              <a:endParaRPr lang="en-US"/>
            </a:p>
          </p:txBody>
        </p:sp>
        <p:sp>
          <p:nvSpPr>
            <p:cNvPr id="55" name="Freeform: Shape 54">
              <a:extLst>
                <a:ext uri="{FF2B5EF4-FFF2-40B4-BE49-F238E27FC236}">
                  <a16:creationId xmlns:a16="http://schemas.microsoft.com/office/drawing/2014/main" id="{2AEEF81A-CDB8-4470-23D0-E572FE283A40}"/>
                </a:ext>
              </a:extLst>
            </p:cNvPr>
            <p:cNvSpPr/>
            <p:nvPr/>
          </p:nvSpPr>
          <p:spPr>
            <a:xfrm>
              <a:off x="8203229" y="3550894"/>
              <a:ext cx="122491" cy="686657"/>
            </a:xfrm>
            <a:custGeom>
              <a:avLst/>
              <a:gdLst>
                <a:gd name="connsiteX0" fmla="*/ 122491 w 122491"/>
                <a:gd name="connsiteY0" fmla="*/ 686657 h 686657"/>
                <a:gd name="connsiteX1" fmla="*/ 122491 w 122491"/>
                <a:gd name="connsiteY1" fmla="*/ 0 h 686657"/>
                <a:gd name="connsiteX2" fmla="*/ 0 w 122491"/>
                <a:gd name="connsiteY2" fmla="*/ 0 h 686657"/>
              </a:gdLst>
              <a:ahLst/>
              <a:cxnLst>
                <a:cxn ang="0">
                  <a:pos x="connsiteX0" y="connsiteY0"/>
                </a:cxn>
                <a:cxn ang="0">
                  <a:pos x="connsiteX1" y="connsiteY1"/>
                </a:cxn>
                <a:cxn ang="0">
                  <a:pos x="connsiteX2" y="connsiteY2"/>
                </a:cxn>
              </a:cxnLst>
              <a:rect l="l" t="t" r="r" b="b"/>
              <a:pathLst>
                <a:path w="122491" h="686657">
                  <a:moveTo>
                    <a:pt x="122491" y="686657"/>
                  </a:moveTo>
                  <a:lnTo>
                    <a:pt x="122491" y="0"/>
                  </a:lnTo>
                  <a:lnTo>
                    <a:pt x="0" y="0"/>
                  </a:lnTo>
                </a:path>
              </a:pathLst>
            </a:custGeom>
            <a:noFill/>
            <a:ln w="9525" cap="rnd">
              <a:solidFill>
                <a:srgbClr val="283848"/>
              </a:solidFill>
              <a:prstDash val="solid"/>
              <a:round/>
            </a:ln>
          </p:spPr>
          <p:txBody>
            <a:bodyPr rtlCol="0" anchor="ctr"/>
            <a:lstStyle/>
            <a:p>
              <a:endParaRPr lang="en-US"/>
            </a:p>
          </p:txBody>
        </p:sp>
      </p:grpSp>
      <p:sp>
        <p:nvSpPr>
          <p:cNvPr id="56" name="Freeform: Shape 55">
            <a:extLst>
              <a:ext uri="{FF2B5EF4-FFF2-40B4-BE49-F238E27FC236}">
                <a16:creationId xmlns:a16="http://schemas.microsoft.com/office/drawing/2014/main" id="{B756C4FF-A5CC-B639-9659-CA0D508F70F4}"/>
              </a:ext>
            </a:extLst>
          </p:cNvPr>
          <p:cNvSpPr/>
          <p:nvPr/>
        </p:nvSpPr>
        <p:spPr>
          <a:xfrm>
            <a:off x="6219213" y="5381450"/>
            <a:ext cx="12441" cy="283144"/>
          </a:xfrm>
          <a:custGeom>
            <a:avLst/>
            <a:gdLst>
              <a:gd name="connsiteX0" fmla="*/ 0 w 9525"/>
              <a:gd name="connsiteY0" fmla="*/ 216789 h 216788"/>
              <a:gd name="connsiteX1" fmla="*/ 0 w 9525"/>
              <a:gd name="connsiteY1" fmla="*/ 0 h 216788"/>
            </a:gdLst>
            <a:ahLst/>
            <a:cxnLst>
              <a:cxn ang="0">
                <a:pos x="connsiteX0" y="connsiteY0"/>
              </a:cxn>
              <a:cxn ang="0">
                <a:pos x="connsiteX1" y="connsiteY1"/>
              </a:cxn>
            </a:cxnLst>
            <a:rect l="l" t="t" r="r" b="b"/>
            <a:pathLst>
              <a:path w="9525" h="216788">
                <a:moveTo>
                  <a:pt x="0" y="216789"/>
                </a:moveTo>
                <a:lnTo>
                  <a:pt x="0" y="0"/>
                </a:lnTo>
              </a:path>
            </a:pathLst>
          </a:custGeom>
          <a:ln w="9525" cap="rnd">
            <a:solidFill>
              <a:srgbClr val="474A54"/>
            </a:solidFill>
            <a:prstDash val="solid"/>
            <a:round/>
          </a:ln>
        </p:spPr>
        <p:txBody>
          <a:bodyPr rtlCol="0" anchor="ctr"/>
          <a:lstStyle/>
          <a:p>
            <a:endParaRPr lang="en-US"/>
          </a:p>
        </p:txBody>
      </p:sp>
      <p:grpSp>
        <p:nvGrpSpPr>
          <p:cNvPr id="62" name="Google Shape;649;p38">
            <a:extLst>
              <a:ext uri="{FF2B5EF4-FFF2-40B4-BE49-F238E27FC236}">
                <a16:creationId xmlns:a16="http://schemas.microsoft.com/office/drawing/2014/main" id="{2C1888FF-D688-C2D6-A8CA-74BA88996CB5}"/>
              </a:ext>
            </a:extLst>
          </p:cNvPr>
          <p:cNvGrpSpPr/>
          <p:nvPr/>
        </p:nvGrpSpPr>
        <p:grpSpPr>
          <a:xfrm>
            <a:off x="5731516" y="1647694"/>
            <a:ext cx="975217" cy="964846"/>
            <a:chOff x="4263650" y="3963700"/>
            <a:chExt cx="298550" cy="295375"/>
          </a:xfrm>
          <a:solidFill>
            <a:srgbClr val="F46036"/>
          </a:solidFill>
        </p:grpSpPr>
        <p:sp>
          <p:nvSpPr>
            <p:cNvPr id="63" name="Google Shape;650;p38">
              <a:extLst>
                <a:ext uri="{FF2B5EF4-FFF2-40B4-BE49-F238E27FC236}">
                  <a16:creationId xmlns:a16="http://schemas.microsoft.com/office/drawing/2014/main" id="{992938DB-F84D-3F94-380C-E46EC0B28346}"/>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283848"/>
                </a:solidFill>
              </a:endParaRPr>
            </a:p>
          </p:txBody>
        </p:sp>
        <p:sp>
          <p:nvSpPr>
            <p:cNvPr id="64" name="Google Shape;651;p38">
              <a:extLst>
                <a:ext uri="{FF2B5EF4-FFF2-40B4-BE49-F238E27FC236}">
                  <a16:creationId xmlns:a16="http://schemas.microsoft.com/office/drawing/2014/main" id="{2D8FF11B-5555-E1C2-CB6B-495CAA412C80}"/>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283848"/>
                </a:solidFill>
              </a:endParaRPr>
            </a:p>
          </p:txBody>
        </p:sp>
        <p:sp>
          <p:nvSpPr>
            <p:cNvPr id="65" name="Google Shape;652;p38">
              <a:extLst>
                <a:ext uri="{FF2B5EF4-FFF2-40B4-BE49-F238E27FC236}">
                  <a16:creationId xmlns:a16="http://schemas.microsoft.com/office/drawing/2014/main" id="{1DBABCEB-0D8D-2476-F8DB-282AD63F84E4}"/>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283848"/>
                </a:solidFill>
              </a:endParaRPr>
            </a:p>
          </p:txBody>
        </p:sp>
        <p:sp>
          <p:nvSpPr>
            <p:cNvPr id="66" name="Google Shape;653;p38">
              <a:extLst>
                <a:ext uri="{FF2B5EF4-FFF2-40B4-BE49-F238E27FC236}">
                  <a16:creationId xmlns:a16="http://schemas.microsoft.com/office/drawing/2014/main" id="{1DD2C0E8-DF39-66B1-6ED9-15303FDB9A75}"/>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283848"/>
                </a:solidFill>
              </a:endParaRPr>
            </a:p>
          </p:txBody>
        </p:sp>
        <p:sp>
          <p:nvSpPr>
            <p:cNvPr id="67" name="Google Shape;654;p38">
              <a:extLst>
                <a:ext uri="{FF2B5EF4-FFF2-40B4-BE49-F238E27FC236}">
                  <a16:creationId xmlns:a16="http://schemas.microsoft.com/office/drawing/2014/main" id="{B17BE209-28BD-243C-3595-67374F546F38}"/>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283848"/>
                </a:solidFill>
              </a:endParaRPr>
            </a:p>
          </p:txBody>
        </p:sp>
        <p:sp>
          <p:nvSpPr>
            <p:cNvPr id="68" name="Google Shape;655;p38">
              <a:extLst>
                <a:ext uri="{FF2B5EF4-FFF2-40B4-BE49-F238E27FC236}">
                  <a16:creationId xmlns:a16="http://schemas.microsoft.com/office/drawing/2014/main" id="{CC2B9FE8-B335-25FA-2646-E5368627B76C}"/>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283848"/>
                </a:solidFill>
              </a:endParaRPr>
            </a:p>
          </p:txBody>
        </p:sp>
        <p:sp>
          <p:nvSpPr>
            <p:cNvPr id="69" name="Google Shape;656;p38">
              <a:extLst>
                <a:ext uri="{FF2B5EF4-FFF2-40B4-BE49-F238E27FC236}">
                  <a16:creationId xmlns:a16="http://schemas.microsoft.com/office/drawing/2014/main" id="{CDC351CE-9A1A-7F0A-2592-B012BB6DE306}"/>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283848"/>
                </a:solidFill>
              </a:endParaRPr>
            </a:p>
          </p:txBody>
        </p:sp>
      </p:grpSp>
      <p:grpSp>
        <p:nvGrpSpPr>
          <p:cNvPr id="70" name="Group 69">
            <a:extLst>
              <a:ext uri="{FF2B5EF4-FFF2-40B4-BE49-F238E27FC236}">
                <a16:creationId xmlns:a16="http://schemas.microsoft.com/office/drawing/2014/main" id="{8651BB30-D008-93F8-F0FA-94BC07E352A6}"/>
              </a:ext>
            </a:extLst>
          </p:cNvPr>
          <p:cNvGrpSpPr/>
          <p:nvPr/>
        </p:nvGrpSpPr>
        <p:grpSpPr>
          <a:xfrm>
            <a:off x="258828" y="140506"/>
            <a:ext cx="1996692" cy="276999"/>
            <a:chOff x="267537" y="106044"/>
            <a:chExt cx="1996692" cy="276999"/>
          </a:xfrm>
        </p:grpSpPr>
        <p:sp>
          <p:nvSpPr>
            <p:cNvPr id="71" name="TextBox 70">
              <a:extLst>
                <a:ext uri="{FF2B5EF4-FFF2-40B4-BE49-F238E27FC236}">
                  <a16:creationId xmlns:a16="http://schemas.microsoft.com/office/drawing/2014/main" id="{BD1BF4A8-E08C-47B1-0784-143BD2412206}"/>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72" name="Picture 71">
              <a:extLst>
                <a:ext uri="{FF2B5EF4-FFF2-40B4-BE49-F238E27FC236}">
                  <a16:creationId xmlns:a16="http://schemas.microsoft.com/office/drawing/2014/main" id="{ACDDFA27-392B-C3D6-A478-C19211C007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73" name="Graphic 104">
            <a:hlinkClick r:id="" action="ppaction://hlinkshowjump?jump=nextslide"/>
            <a:extLst>
              <a:ext uri="{FF2B5EF4-FFF2-40B4-BE49-F238E27FC236}">
                <a16:creationId xmlns:a16="http://schemas.microsoft.com/office/drawing/2014/main" id="{1BA5B140-2484-93E4-0CB1-774072398F6C}"/>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74" name="Graphic 104">
            <a:hlinkClick r:id="" action="ppaction://hlinkshowjump?jump=previousslide"/>
            <a:extLst>
              <a:ext uri="{FF2B5EF4-FFF2-40B4-BE49-F238E27FC236}">
                <a16:creationId xmlns:a16="http://schemas.microsoft.com/office/drawing/2014/main" id="{49BD2737-A72A-E787-FCD5-0778572A43E9}"/>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75" name="TextBox 74">
            <a:extLst>
              <a:ext uri="{FF2B5EF4-FFF2-40B4-BE49-F238E27FC236}">
                <a16:creationId xmlns:a16="http://schemas.microsoft.com/office/drawing/2014/main" id="{FB4C9DB8-5A29-A66B-38B6-61EEBB1AB0F9}"/>
              </a:ext>
            </a:extLst>
          </p:cNvPr>
          <p:cNvSpPr txBox="1"/>
          <p:nvPr/>
        </p:nvSpPr>
        <p:spPr>
          <a:xfrm>
            <a:off x="9633339" y="2581798"/>
            <a:ext cx="1438420" cy="1238801"/>
          </a:xfrm>
          <a:prstGeom prst="rect">
            <a:avLst/>
          </a:prstGeom>
          <a:noFill/>
        </p:spPr>
        <p:txBody>
          <a:bodyPr wrap="square">
            <a:spAutoFit/>
          </a:bodyPr>
          <a:lstStyle/>
          <a:p>
            <a:pPr algn="justLow" rtl="1">
              <a:lnSpc>
                <a:spcPct val="150000"/>
              </a:lnSpc>
            </a:pPr>
            <a:r>
              <a:rPr lang="fa-IR" sz="105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0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solidFill>
                <a:srgbClr val="0046A0"/>
              </a:solidFill>
            </a:endParaRPr>
          </a:p>
        </p:txBody>
      </p:sp>
      <p:sp>
        <p:nvSpPr>
          <p:cNvPr id="76" name="TextBox 75">
            <a:extLst>
              <a:ext uri="{FF2B5EF4-FFF2-40B4-BE49-F238E27FC236}">
                <a16:creationId xmlns:a16="http://schemas.microsoft.com/office/drawing/2014/main" id="{C6546D92-798A-0391-FD97-B2860A8FEB57}"/>
              </a:ext>
            </a:extLst>
          </p:cNvPr>
          <p:cNvSpPr txBox="1"/>
          <p:nvPr/>
        </p:nvSpPr>
        <p:spPr>
          <a:xfrm>
            <a:off x="8449032" y="4663005"/>
            <a:ext cx="1438420" cy="1238801"/>
          </a:xfrm>
          <a:prstGeom prst="rect">
            <a:avLst/>
          </a:prstGeom>
          <a:noFill/>
        </p:spPr>
        <p:txBody>
          <a:bodyPr wrap="square">
            <a:spAutoFit/>
          </a:bodyPr>
          <a:lstStyle/>
          <a:p>
            <a:pPr algn="justLow" rtl="1">
              <a:lnSpc>
                <a:spcPct val="150000"/>
              </a:lnSpc>
            </a:pPr>
            <a:r>
              <a:rPr lang="fa-IR" sz="105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0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solidFill>
                <a:srgbClr val="0046A0"/>
              </a:solidFill>
            </a:endParaRPr>
          </a:p>
        </p:txBody>
      </p:sp>
      <p:sp>
        <p:nvSpPr>
          <p:cNvPr id="77" name="TextBox 76">
            <a:extLst>
              <a:ext uri="{FF2B5EF4-FFF2-40B4-BE49-F238E27FC236}">
                <a16:creationId xmlns:a16="http://schemas.microsoft.com/office/drawing/2014/main" id="{4CD78EC7-5009-AC2F-D5E6-44A5846600FC}"/>
              </a:ext>
            </a:extLst>
          </p:cNvPr>
          <p:cNvSpPr txBox="1"/>
          <p:nvPr/>
        </p:nvSpPr>
        <p:spPr>
          <a:xfrm>
            <a:off x="2633725" y="4632764"/>
            <a:ext cx="1438420" cy="1238801"/>
          </a:xfrm>
          <a:prstGeom prst="rect">
            <a:avLst/>
          </a:prstGeom>
          <a:noFill/>
        </p:spPr>
        <p:txBody>
          <a:bodyPr wrap="square">
            <a:spAutoFit/>
          </a:bodyPr>
          <a:lstStyle/>
          <a:p>
            <a:pPr algn="justLow" rtl="1">
              <a:lnSpc>
                <a:spcPct val="150000"/>
              </a:lnSpc>
            </a:pPr>
            <a:r>
              <a:rPr lang="fa-IR" sz="105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0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solidFill>
                <a:srgbClr val="0046A0"/>
              </a:solidFill>
            </a:endParaRPr>
          </a:p>
        </p:txBody>
      </p:sp>
      <p:sp>
        <p:nvSpPr>
          <p:cNvPr id="78" name="TextBox 77">
            <a:extLst>
              <a:ext uri="{FF2B5EF4-FFF2-40B4-BE49-F238E27FC236}">
                <a16:creationId xmlns:a16="http://schemas.microsoft.com/office/drawing/2014/main" id="{1FC4DE21-AA35-0555-0DA9-1F2E1D88B2D2}"/>
              </a:ext>
            </a:extLst>
          </p:cNvPr>
          <p:cNvSpPr txBox="1"/>
          <p:nvPr/>
        </p:nvSpPr>
        <p:spPr>
          <a:xfrm>
            <a:off x="1347555" y="2507371"/>
            <a:ext cx="1438420" cy="1238801"/>
          </a:xfrm>
          <a:prstGeom prst="rect">
            <a:avLst/>
          </a:prstGeom>
          <a:noFill/>
        </p:spPr>
        <p:txBody>
          <a:bodyPr wrap="square">
            <a:spAutoFit/>
          </a:bodyPr>
          <a:lstStyle/>
          <a:p>
            <a:pPr algn="justLow" rtl="1">
              <a:lnSpc>
                <a:spcPct val="150000"/>
              </a:lnSpc>
            </a:pPr>
            <a:r>
              <a:rPr lang="fa-IR" sz="105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0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solidFill>
                <a:srgbClr val="0046A0"/>
              </a:solidFill>
            </a:endParaRPr>
          </a:p>
        </p:txBody>
      </p:sp>
      <p:sp>
        <p:nvSpPr>
          <p:cNvPr id="79" name="TextBox 78">
            <a:extLst>
              <a:ext uri="{FF2B5EF4-FFF2-40B4-BE49-F238E27FC236}">
                <a16:creationId xmlns:a16="http://schemas.microsoft.com/office/drawing/2014/main" id="{3C8BEB52-4087-65A0-03AB-A5B93512A402}"/>
              </a:ext>
            </a:extLst>
          </p:cNvPr>
          <p:cNvSpPr txBox="1"/>
          <p:nvPr/>
        </p:nvSpPr>
        <p:spPr>
          <a:xfrm>
            <a:off x="5014786" y="5743901"/>
            <a:ext cx="2395864" cy="777136"/>
          </a:xfrm>
          <a:prstGeom prst="rect">
            <a:avLst/>
          </a:prstGeom>
          <a:noFill/>
        </p:spPr>
        <p:txBody>
          <a:bodyPr wrap="square">
            <a:spAutoFit/>
          </a:bodyPr>
          <a:lstStyle/>
          <a:p>
            <a:pPr algn="ctr" rtl="1">
              <a:lnSpc>
                <a:spcPct val="150000"/>
              </a:lnSpc>
            </a:pPr>
            <a:r>
              <a:rPr lang="fa-IR" sz="1050" b="1" dirty="0">
                <a:solidFill>
                  <a:srgbClr val="0046A0"/>
                </a:solidFill>
                <a:latin typeface="Kalameh" pitchFamily="2" charset="-78"/>
                <a:cs typeface="B Titr" panose="00000700000000000000" pitchFamily="2" charset="-78"/>
              </a:rPr>
              <a:t>تیتر عنوان را وارد نمایید</a:t>
            </a:r>
          </a:p>
          <a:p>
            <a:pPr algn="ctr" rtl="1">
              <a:lnSpc>
                <a:spcPct val="150000"/>
              </a:lnSpc>
            </a:pPr>
            <a:r>
              <a:rPr lang="fa-IR" sz="10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solidFill>
                <a:srgbClr val="0046A0"/>
              </a:solidFill>
            </a:endParaRPr>
          </a:p>
        </p:txBody>
      </p:sp>
    </p:spTree>
    <p:extLst>
      <p:ext uri="{BB962C8B-B14F-4D97-AF65-F5344CB8AC3E}">
        <p14:creationId xmlns:p14="http://schemas.microsoft.com/office/powerpoint/2010/main" val="1338002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p:cTn id="32" dur="500" fill="hold"/>
                                        <p:tgtEl>
                                          <p:spTgt spid="38"/>
                                        </p:tgtEl>
                                        <p:attrNameLst>
                                          <p:attrName>ppt_w</p:attrName>
                                        </p:attrNameLst>
                                      </p:cBhvr>
                                      <p:tavLst>
                                        <p:tav tm="0">
                                          <p:val>
                                            <p:fltVal val="0"/>
                                          </p:val>
                                        </p:tav>
                                        <p:tav tm="100000">
                                          <p:val>
                                            <p:strVal val="#ppt_w"/>
                                          </p:val>
                                        </p:tav>
                                      </p:tavLst>
                                    </p:anim>
                                    <p:anim calcmode="lin" valueType="num">
                                      <p:cBhvr>
                                        <p:cTn id="33" dur="500" fill="hold"/>
                                        <p:tgtEl>
                                          <p:spTgt spid="38"/>
                                        </p:tgtEl>
                                        <p:attrNameLst>
                                          <p:attrName>ppt_h</p:attrName>
                                        </p:attrNameLst>
                                      </p:cBhvr>
                                      <p:tavLst>
                                        <p:tav tm="0">
                                          <p:val>
                                            <p:fltVal val="0"/>
                                          </p:val>
                                        </p:tav>
                                        <p:tav tm="100000">
                                          <p:val>
                                            <p:strVal val="#ppt_h"/>
                                          </p:val>
                                        </p:tav>
                                      </p:tavLst>
                                    </p:anim>
                                    <p:animEffect transition="in" filter="fade">
                                      <p:cBhvr>
                                        <p:cTn id="34" dur="500"/>
                                        <p:tgtEl>
                                          <p:spTgt spid="38"/>
                                        </p:tgtEl>
                                      </p:cBhvr>
                                    </p:animEffect>
                                  </p:childTnLst>
                                </p:cTn>
                              </p:par>
                              <p:par>
                                <p:cTn id="35" presetID="53" presetClass="entr" presetSubtype="16"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Effect transition="in" filter="fade">
                                      <p:cBhvr>
                                        <p:cTn id="39" dur="500"/>
                                        <p:tgtEl>
                                          <p:spTgt spid="3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p:cTn id="42" dur="500" fill="hold"/>
                                        <p:tgtEl>
                                          <p:spTgt spid="43"/>
                                        </p:tgtEl>
                                        <p:attrNameLst>
                                          <p:attrName>ppt_w</p:attrName>
                                        </p:attrNameLst>
                                      </p:cBhvr>
                                      <p:tavLst>
                                        <p:tav tm="0">
                                          <p:val>
                                            <p:fltVal val="0"/>
                                          </p:val>
                                        </p:tav>
                                        <p:tav tm="100000">
                                          <p:val>
                                            <p:strVal val="#ppt_w"/>
                                          </p:val>
                                        </p:tav>
                                      </p:tavLst>
                                    </p:anim>
                                    <p:anim calcmode="lin" valueType="num">
                                      <p:cBhvr>
                                        <p:cTn id="43" dur="500" fill="hold"/>
                                        <p:tgtEl>
                                          <p:spTgt spid="43"/>
                                        </p:tgtEl>
                                        <p:attrNameLst>
                                          <p:attrName>ppt_h</p:attrName>
                                        </p:attrNameLst>
                                      </p:cBhvr>
                                      <p:tavLst>
                                        <p:tav tm="0">
                                          <p:val>
                                            <p:fltVal val="0"/>
                                          </p:val>
                                        </p:tav>
                                        <p:tav tm="100000">
                                          <p:val>
                                            <p:strVal val="#ppt_h"/>
                                          </p:val>
                                        </p:tav>
                                      </p:tavLst>
                                    </p:anim>
                                    <p:animEffect transition="in" filter="fade">
                                      <p:cBhvr>
                                        <p:cTn id="44" dur="500"/>
                                        <p:tgtEl>
                                          <p:spTgt spid="43"/>
                                        </p:tgtEl>
                                      </p:cBhvr>
                                    </p:animEffect>
                                  </p:childTnLst>
                                </p:cTn>
                              </p:par>
                              <p:par>
                                <p:cTn id="45" presetID="53" presetClass="entr" presetSubtype="16" fill="hold" nodeType="with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p:cTn id="47" dur="500" fill="hold"/>
                                        <p:tgtEl>
                                          <p:spTgt spid="44"/>
                                        </p:tgtEl>
                                        <p:attrNameLst>
                                          <p:attrName>ppt_w</p:attrName>
                                        </p:attrNameLst>
                                      </p:cBhvr>
                                      <p:tavLst>
                                        <p:tav tm="0">
                                          <p:val>
                                            <p:fltVal val="0"/>
                                          </p:val>
                                        </p:tav>
                                        <p:tav tm="100000">
                                          <p:val>
                                            <p:strVal val="#ppt_w"/>
                                          </p:val>
                                        </p:tav>
                                      </p:tavLst>
                                    </p:anim>
                                    <p:anim calcmode="lin" valueType="num">
                                      <p:cBhvr>
                                        <p:cTn id="48" dur="500" fill="hold"/>
                                        <p:tgtEl>
                                          <p:spTgt spid="44"/>
                                        </p:tgtEl>
                                        <p:attrNameLst>
                                          <p:attrName>ppt_h</p:attrName>
                                        </p:attrNameLst>
                                      </p:cBhvr>
                                      <p:tavLst>
                                        <p:tav tm="0">
                                          <p:val>
                                            <p:fltVal val="0"/>
                                          </p:val>
                                        </p:tav>
                                        <p:tav tm="100000">
                                          <p:val>
                                            <p:strVal val="#ppt_h"/>
                                          </p:val>
                                        </p:tav>
                                      </p:tavLst>
                                    </p:anim>
                                    <p:animEffect transition="in" filter="fade">
                                      <p:cBhvr>
                                        <p:cTn id="49" dur="500"/>
                                        <p:tgtEl>
                                          <p:spTgt spid="4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p:cTn id="52" dur="500" fill="hold"/>
                                        <p:tgtEl>
                                          <p:spTgt spid="49"/>
                                        </p:tgtEl>
                                        <p:attrNameLst>
                                          <p:attrName>ppt_w</p:attrName>
                                        </p:attrNameLst>
                                      </p:cBhvr>
                                      <p:tavLst>
                                        <p:tav tm="0">
                                          <p:val>
                                            <p:fltVal val="0"/>
                                          </p:val>
                                        </p:tav>
                                        <p:tav tm="100000">
                                          <p:val>
                                            <p:strVal val="#ppt_w"/>
                                          </p:val>
                                        </p:tav>
                                      </p:tavLst>
                                    </p:anim>
                                    <p:anim calcmode="lin" valueType="num">
                                      <p:cBhvr>
                                        <p:cTn id="53" dur="500" fill="hold"/>
                                        <p:tgtEl>
                                          <p:spTgt spid="49"/>
                                        </p:tgtEl>
                                        <p:attrNameLst>
                                          <p:attrName>ppt_h</p:attrName>
                                        </p:attrNameLst>
                                      </p:cBhvr>
                                      <p:tavLst>
                                        <p:tav tm="0">
                                          <p:val>
                                            <p:fltVal val="0"/>
                                          </p:val>
                                        </p:tav>
                                        <p:tav tm="100000">
                                          <p:val>
                                            <p:strVal val="#ppt_h"/>
                                          </p:val>
                                        </p:tav>
                                      </p:tavLst>
                                    </p:anim>
                                    <p:animEffect transition="in" filter="fade">
                                      <p:cBhvr>
                                        <p:cTn id="54" dur="500"/>
                                        <p:tgtEl>
                                          <p:spTgt spid="49"/>
                                        </p:tgtEl>
                                      </p:cBhvr>
                                    </p:animEffect>
                                  </p:childTnLst>
                                </p:cTn>
                              </p:par>
                              <p:par>
                                <p:cTn id="55" presetID="53" presetClass="entr" presetSubtype="16" fill="hold" nodeType="with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par>
                                <p:cTn id="60" presetID="53" presetClass="entr" presetSubtype="16" fill="hold" nodeType="with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Effect transition="in" filter="fade">
                                      <p:cBhvr>
                                        <p:cTn id="64" dur="500"/>
                                        <p:tgtEl>
                                          <p:spTgt spid="2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p:cTn id="67" dur="500" fill="hold"/>
                                        <p:tgtEl>
                                          <p:spTgt spid="36"/>
                                        </p:tgtEl>
                                        <p:attrNameLst>
                                          <p:attrName>ppt_w</p:attrName>
                                        </p:attrNameLst>
                                      </p:cBhvr>
                                      <p:tavLst>
                                        <p:tav tm="0">
                                          <p:val>
                                            <p:fltVal val="0"/>
                                          </p:val>
                                        </p:tav>
                                        <p:tav tm="100000">
                                          <p:val>
                                            <p:strVal val="#ppt_w"/>
                                          </p:val>
                                        </p:tav>
                                      </p:tavLst>
                                    </p:anim>
                                    <p:anim calcmode="lin" valueType="num">
                                      <p:cBhvr>
                                        <p:cTn id="68" dur="500" fill="hold"/>
                                        <p:tgtEl>
                                          <p:spTgt spid="36"/>
                                        </p:tgtEl>
                                        <p:attrNameLst>
                                          <p:attrName>ppt_h</p:attrName>
                                        </p:attrNameLst>
                                      </p:cBhvr>
                                      <p:tavLst>
                                        <p:tav tm="0">
                                          <p:val>
                                            <p:fltVal val="0"/>
                                          </p:val>
                                        </p:tav>
                                        <p:tav tm="100000">
                                          <p:val>
                                            <p:strVal val="#ppt_h"/>
                                          </p:val>
                                        </p:tav>
                                      </p:tavLst>
                                    </p:anim>
                                    <p:animEffect transition="in" filter="fade">
                                      <p:cBhvr>
                                        <p:cTn id="69" dur="500"/>
                                        <p:tgtEl>
                                          <p:spTgt spid="36"/>
                                        </p:tgtEl>
                                      </p:cBhvr>
                                    </p:animEffect>
                                  </p:childTnLst>
                                </p:cTn>
                              </p:par>
                              <p:par>
                                <p:cTn id="70" presetID="53" presetClass="entr" presetSubtype="16" fill="hold" nodeType="withEffect">
                                  <p:stCondLst>
                                    <p:cond delay="0"/>
                                  </p:stCondLst>
                                  <p:childTnLst>
                                    <p:set>
                                      <p:cBhvr>
                                        <p:cTn id="71" dur="1" fill="hold">
                                          <p:stCondLst>
                                            <p:cond delay="0"/>
                                          </p:stCondLst>
                                        </p:cTn>
                                        <p:tgtEl>
                                          <p:spTgt spid="50"/>
                                        </p:tgtEl>
                                        <p:attrNameLst>
                                          <p:attrName>style.visibility</p:attrName>
                                        </p:attrNameLst>
                                      </p:cBhvr>
                                      <p:to>
                                        <p:strVal val="visible"/>
                                      </p:to>
                                    </p:set>
                                    <p:anim calcmode="lin" valueType="num">
                                      <p:cBhvr>
                                        <p:cTn id="72" dur="500" fill="hold"/>
                                        <p:tgtEl>
                                          <p:spTgt spid="50"/>
                                        </p:tgtEl>
                                        <p:attrNameLst>
                                          <p:attrName>ppt_w</p:attrName>
                                        </p:attrNameLst>
                                      </p:cBhvr>
                                      <p:tavLst>
                                        <p:tav tm="0">
                                          <p:val>
                                            <p:fltVal val="0"/>
                                          </p:val>
                                        </p:tav>
                                        <p:tav tm="100000">
                                          <p:val>
                                            <p:strVal val="#ppt_w"/>
                                          </p:val>
                                        </p:tav>
                                      </p:tavLst>
                                    </p:anim>
                                    <p:anim calcmode="lin" valueType="num">
                                      <p:cBhvr>
                                        <p:cTn id="73" dur="500" fill="hold"/>
                                        <p:tgtEl>
                                          <p:spTgt spid="50"/>
                                        </p:tgtEl>
                                        <p:attrNameLst>
                                          <p:attrName>ppt_h</p:attrName>
                                        </p:attrNameLst>
                                      </p:cBhvr>
                                      <p:tavLst>
                                        <p:tav tm="0">
                                          <p:val>
                                            <p:fltVal val="0"/>
                                          </p:val>
                                        </p:tav>
                                        <p:tav tm="100000">
                                          <p:val>
                                            <p:strVal val="#ppt_h"/>
                                          </p:val>
                                        </p:tav>
                                      </p:tavLst>
                                    </p:anim>
                                    <p:animEffect transition="in" filter="fade">
                                      <p:cBhvr>
                                        <p:cTn id="74" dur="500"/>
                                        <p:tgtEl>
                                          <p:spTgt spid="50"/>
                                        </p:tgtEl>
                                      </p:cBhvr>
                                    </p:animEffect>
                                  </p:childTnLst>
                                </p:cTn>
                              </p:par>
                              <p:par>
                                <p:cTn id="75" presetID="53" presetClass="entr" presetSubtype="16" fill="hold" nodeType="withEffect">
                                  <p:stCondLst>
                                    <p:cond delay="0"/>
                                  </p:stCondLst>
                                  <p:childTnLst>
                                    <p:set>
                                      <p:cBhvr>
                                        <p:cTn id="76" dur="1" fill="hold">
                                          <p:stCondLst>
                                            <p:cond delay="0"/>
                                          </p:stCondLst>
                                        </p:cTn>
                                        <p:tgtEl>
                                          <p:spTgt spid="53"/>
                                        </p:tgtEl>
                                        <p:attrNameLst>
                                          <p:attrName>style.visibility</p:attrName>
                                        </p:attrNameLst>
                                      </p:cBhvr>
                                      <p:to>
                                        <p:strVal val="visible"/>
                                      </p:to>
                                    </p:set>
                                    <p:anim calcmode="lin" valueType="num">
                                      <p:cBhvr>
                                        <p:cTn id="77" dur="500" fill="hold"/>
                                        <p:tgtEl>
                                          <p:spTgt spid="53"/>
                                        </p:tgtEl>
                                        <p:attrNameLst>
                                          <p:attrName>ppt_w</p:attrName>
                                        </p:attrNameLst>
                                      </p:cBhvr>
                                      <p:tavLst>
                                        <p:tav tm="0">
                                          <p:val>
                                            <p:fltVal val="0"/>
                                          </p:val>
                                        </p:tav>
                                        <p:tav tm="100000">
                                          <p:val>
                                            <p:strVal val="#ppt_w"/>
                                          </p:val>
                                        </p:tav>
                                      </p:tavLst>
                                    </p:anim>
                                    <p:anim calcmode="lin" valueType="num">
                                      <p:cBhvr>
                                        <p:cTn id="78" dur="500" fill="hold"/>
                                        <p:tgtEl>
                                          <p:spTgt spid="53"/>
                                        </p:tgtEl>
                                        <p:attrNameLst>
                                          <p:attrName>ppt_h</p:attrName>
                                        </p:attrNameLst>
                                      </p:cBhvr>
                                      <p:tavLst>
                                        <p:tav tm="0">
                                          <p:val>
                                            <p:fltVal val="0"/>
                                          </p:val>
                                        </p:tav>
                                        <p:tav tm="100000">
                                          <p:val>
                                            <p:strVal val="#ppt_h"/>
                                          </p:val>
                                        </p:tav>
                                      </p:tavLst>
                                    </p:anim>
                                    <p:animEffect transition="in" filter="fade">
                                      <p:cBhvr>
                                        <p:cTn id="79" dur="500"/>
                                        <p:tgtEl>
                                          <p:spTgt spid="53"/>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56"/>
                                        </p:tgtEl>
                                        <p:attrNameLst>
                                          <p:attrName>style.visibility</p:attrName>
                                        </p:attrNameLst>
                                      </p:cBhvr>
                                      <p:to>
                                        <p:strVal val="visible"/>
                                      </p:to>
                                    </p:set>
                                    <p:anim calcmode="lin" valueType="num">
                                      <p:cBhvr>
                                        <p:cTn id="82" dur="500" fill="hold"/>
                                        <p:tgtEl>
                                          <p:spTgt spid="56"/>
                                        </p:tgtEl>
                                        <p:attrNameLst>
                                          <p:attrName>ppt_w</p:attrName>
                                        </p:attrNameLst>
                                      </p:cBhvr>
                                      <p:tavLst>
                                        <p:tav tm="0">
                                          <p:val>
                                            <p:fltVal val="0"/>
                                          </p:val>
                                        </p:tav>
                                        <p:tav tm="100000">
                                          <p:val>
                                            <p:strVal val="#ppt_w"/>
                                          </p:val>
                                        </p:tav>
                                      </p:tavLst>
                                    </p:anim>
                                    <p:anim calcmode="lin" valueType="num">
                                      <p:cBhvr>
                                        <p:cTn id="83" dur="500" fill="hold"/>
                                        <p:tgtEl>
                                          <p:spTgt spid="56"/>
                                        </p:tgtEl>
                                        <p:attrNameLst>
                                          <p:attrName>ppt_h</p:attrName>
                                        </p:attrNameLst>
                                      </p:cBhvr>
                                      <p:tavLst>
                                        <p:tav tm="0">
                                          <p:val>
                                            <p:fltVal val="0"/>
                                          </p:val>
                                        </p:tav>
                                        <p:tav tm="100000">
                                          <p:val>
                                            <p:strVal val="#ppt_h"/>
                                          </p:val>
                                        </p:tav>
                                      </p:tavLst>
                                    </p:anim>
                                    <p:animEffect transition="in" filter="fade">
                                      <p:cBhvr>
                                        <p:cTn id="84" dur="500"/>
                                        <p:tgtEl>
                                          <p:spTgt spid="56"/>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31"/>
                                        </p:tgtEl>
                                        <p:attrNameLst>
                                          <p:attrName>style.visibility</p:attrName>
                                        </p:attrNameLst>
                                      </p:cBhvr>
                                      <p:to>
                                        <p:strVal val="visible"/>
                                      </p:to>
                                    </p:set>
                                    <p:anim calcmode="lin" valueType="num">
                                      <p:cBhvr>
                                        <p:cTn id="87" dur="500" fill="hold"/>
                                        <p:tgtEl>
                                          <p:spTgt spid="31"/>
                                        </p:tgtEl>
                                        <p:attrNameLst>
                                          <p:attrName>ppt_w</p:attrName>
                                        </p:attrNameLst>
                                      </p:cBhvr>
                                      <p:tavLst>
                                        <p:tav tm="0">
                                          <p:val>
                                            <p:fltVal val="0"/>
                                          </p:val>
                                        </p:tav>
                                        <p:tav tm="100000">
                                          <p:val>
                                            <p:strVal val="#ppt_w"/>
                                          </p:val>
                                        </p:tav>
                                      </p:tavLst>
                                    </p:anim>
                                    <p:anim calcmode="lin" valueType="num">
                                      <p:cBhvr>
                                        <p:cTn id="88" dur="500" fill="hold"/>
                                        <p:tgtEl>
                                          <p:spTgt spid="31"/>
                                        </p:tgtEl>
                                        <p:attrNameLst>
                                          <p:attrName>ppt_h</p:attrName>
                                        </p:attrNameLst>
                                      </p:cBhvr>
                                      <p:tavLst>
                                        <p:tav tm="0">
                                          <p:val>
                                            <p:fltVal val="0"/>
                                          </p:val>
                                        </p:tav>
                                        <p:tav tm="100000">
                                          <p:val>
                                            <p:strVal val="#ppt_h"/>
                                          </p:val>
                                        </p:tav>
                                      </p:tavLst>
                                    </p:anim>
                                    <p:animEffect transition="in" filter="fade">
                                      <p:cBhvr>
                                        <p:cTn id="89" dur="500"/>
                                        <p:tgtEl>
                                          <p:spTgt spid="31"/>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37"/>
                                        </p:tgtEl>
                                        <p:attrNameLst>
                                          <p:attrName>style.visibility</p:attrName>
                                        </p:attrNameLst>
                                      </p:cBhvr>
                                      <p:to>
                                        <p:strVal val="visible"/>
                                      </p:to>
                                    </p:set>
                                    <p:anim calcmode="lin" valueType="num">
                                      <p:cBhvr>
                                        <p:cTn id="92" dur="500" fill="hold"/>
                                        <p:tgtEl>
                                          <p:spTgt spid="37"/>
                                        </p:tgtEl>
                                        <p:attrNameLst>
                                          <p:attrName>ppt_w</p:attrName>
                                        </p:attrNameLst>
                                      </p:cBhvr>
                                      <p:tavLst>
                                        <p:tav tm="0">
                                          <p:val>
                                            <p:fltVal val="0"/>
                                          </p:val>
                                        </p:tav>
                                        <p:tav tm="100000">
                                          <p:val>
                                            <p:strVal val="#ppt_w"/>
                                          </p:val>
                                        </p:tav>
                                      </p:tavLst>
                                    </p:anim>
                                    <p:anim calcmode="lin" valueType="num">
                                      <p:cBhvr>
                                        <p:cTn id="93" dur="500" fill="hold"/>
                                        <p:tgtEl>
                                          <p:spTgt spid="37"/>
                                        </p:tgtEl>
                                        <p:attrNameLst>
                                          <p:attrName>ppt_h</p:attrName>
                                        </p:attrNameLst>
                                      </p:cBhvr>
                                      <p:tavLst>
                                        <p:tav tm="0">
                                          <p:val>
                                            <p:fltVal val="0"/>
                                          </p:val>
                                        </p:tav>
                                        <p:tav tm="100000">
                                          <p:val>
                                            <p:strVal val="#ppt_h"/>
                                          </p:val>
                                        </p:tav>
                                      </p:tavLst>
                                    </p:anim>
                                    <p:animEffect transition="in" filter="fade">
                                      <p:cBhvr>
                                        <p:cTn id="94" dur="500"/>
                                        <p:tgtEl>
                                          <p:spTgt spid="37"/>
                                        </p:tgtEl>
                                      </p:cBhvr>
                                    </p:animEffect>
                                  </p:childTnLst>
                                </p:cTn>
                              </p:par>
                            </p:childTnLst>
                          </p:cTn>
                        </p:par>
                      </p:childTnLst>
                    </p:cTn>
                  </p:par>
                  <p:par>
                    <p:cTn id="95" fill="hold">
                      <p:stCondLst>
                        <p:cond delay="indefinite"/>
                      </p:stCondLst>
                      <p:childTnLst>
                        <p:par>
                          <p:cTn id="96" fill="hold">
                            <p:stCondLst>
                              <p:cond delay="0"/>
                            </p:stCondLst>
                            <p:childTnLst>
                              <p:par>
                                <p:cTn id="97" presetID="14" presetClass="entr" presetSubtype="10" fill="hold" grpId="0" nodeType="clickEffect">
                                  <p:stCondLst>
                                    <p:cond delay="0"/>
                                  </p:stCondLst>
                                  <p:childTnLst>
                                    <p:set>
                                      <p:cBhvr>
                                        <p:cTn id="98" dur="1" fill="hold">
                                          <p:stCondLst>
                                            <p:cond delay="0"/>
                                          </p:stCondLst>
                                        </p:cTn>
                                        <p:tgtEl>
                                          <p:spTgt spid="75"/>
                                        </p:tgtEl>
                                        <p:attrNameLst>
                                          <p:attrName>style.visibility</p:attrName>
                                        </p:attrNameLst>
                                      </p:cBhvr>
                                      <p:to>
                                        <p:strVal val="visible"/>
                                      </p:to>
                                    </p:set>
                                    <p:animEffect transition="in" filter="randombar(horizontal)">
                                      <p:cBhvr>
                                        <p:cTn id="99" dur="500"/>
                                        <p:tgtEl>
                                          <p:spTgt spid="75"/>
                                        </p:tgtEl>
                                      </p:cBhvr>
                                    </p:animEffect>
                                  </p:childTnLst>
                                </p:cTn>
                              </p:par>
                            </p:childTnLst>
                          </p:cTn>
                        </p:par>
                      </p:childTnLst>
                    </p:cTn>
                  </p:par>
                  <p:par>
                    <p:cTn id="100" fill="hold">
                      <p:stCondLst>
                        <p:cond delay="indefinite"/>
                      </p:stCondLst>
                      <p:childTnLst>
                        <p:par>
                          <p:cTn id="101" fill="hold">
                            <p:stCondLst>
                              <p:cond delay="0"/>
                            </p:stCondLst>
                            <p:childTnLst>
                              <p:par>
                                <p:cTn id="102" presetID="14" presetClass="entr" presetSubtype="10" fill="hold" grpId="0" nodeType="clickEffect">
                                  <p:stCondLst>
                                    <p:cond delay="0"/>
                                  </p:stCondLst>
                                  <p:childTnLst>
                                    <p:set>
                                      <p:cBhvr>
                                        <p:cTn id="103" dur="1" fill="hold">
                                          <p:stCondLst>
                                            <p:cond delay="0"/>
                                          </p:stCondLst>
                                        </p:cTn>
                                        <p:tgtEl>
                                          <p:spTgt spid="76"/>
                                        </p:tgtEl>
                                        <p:attrNameLst>
                                          <p:attrName>style.visibility</p:attrName>
                                        </p:attrNameLst>
                                      </p:cBhvr>
                                      <p:to>
                                        <p:strVal val="visible"/>
                                      </p:to>
                                    </p:set>
                                    <p:animEffect transition="in" filter="randombar(horizontal)">
                                      <p:cBhvr>
                                        <p:cTn id="104" dur="500"/>
                                        <p:tgtEl>
                                          <p:spTgt spid="76"/>
                                        </p:tgtEl>
                                      </p:cBhvr>
                                    </p:animEffect>
                                  </p:childTnLst>
                                </p:cTn>
                              </p:par>
                            </p:childTnLst>
                          </p:cTn>
                        </p:par>
                      </p:childTnLst>
                    </p:cTn>
                  </p:par>
                  <p:par>
                    <p:cTn id="105" fill="hold">
                      <p:stCondLst>
                        <p:cond delay="indefinite"/>
                      </p:stCondLst>
                      <p:childTnLst>
                        <p:par>
                          <p:cTn id="106" fill="hold">
                            <p:stCondLst>
                              <p:cond delay="0"/>
                            </p:stCondLst>
                            <p:childTnLst>
                              <p:par>
                                <p:cTn id="107" presetID="14" presetClass="entr" presetSubtype="10" fill="hold" grpId="0" nodeType="clickEffect">
                                  <p:stCondLst>
                                    <p:cond delay="0"/>
                                  </p:stCondLst>
                                  <p:childTnLst>
                                    <p:set>
                                      <p:cBhvr>
                                        <p:cTn id="108" dur="1" fill="hold">
                                          <p:stCondLst>
                                            <p:cond delay="0"/>
                                          </p:stCondLst>
                                        </p:cTn>
                                        <p:tgtEl>
                                          <p:spTgt spid="77"/>
                                        </p:tgtEl>
                                        <p:attrNameLst>
                                          <p:attrName>style.visibility</p:attrName>
                                        </p:attrNameLst>
                                      </p:cBhvr>
                                      <p:to>
                                        <p:strVal val="visible"/>
                                      </p:to>
                                    </p:set>
                                    <p:animEffect transition="in" filter="randombar(horizontal)">
                                      <p:cBhvr>
                                        <p:cTn id="109" dur="500"/>
                                        <p:tgtEl>
                                          <p:spTgt spid="77"/>
                                        </p:tgtEl>
                                      </p:cBhvr>
                                    </p:animEffect>
                                  </p:childTnLst>
                                </p:cTn>
                              </p:par>
                            </p:childTnLst>
                          </p:cTn>
                        </p:par>
                      </p:childTnLst>
                    </p:cTn>
                  </p:par>
                  <p:par>
                    <p:cTn id="110" fill="hold">
                      <p:stCondLst>
                        <p:cond delay="indefinite"/>
                      </p:stCondLst>
                      <p:childTnLst>
                        <p:par>
                          <p:cTn id="111" fill="hold">
                            <p:stCondLst>
                              <p:cond delay="0"/>
                            </p:stCondLst>
                            <p:childTnLst>
                              <p:par>
                                <p:cTn id="112" presetID="14" presetClass="entr" presetSubtype="10" fill="hold" grpId="0" nodeType="clickEffect">
                                  <p:stCondLst>
                                    <p:cond delay="0"/>
                                  </p:stCondLst>
                                  <p:childTnLst>
                                    <p:set>
                                      <p:cBhvr>
                                        <p:cTn id="113" dur="1" fill="hold">
                                          <p:stCondLst>
                                            <p:cond delay="0"/>
                                          </p:stCondLst>
                                        </p:cTn>
                                        <p:tgtEl>
                                          <p:spTgt spid="78"/>
                                        </p:tgtEl>
                                        <p:attrNameLst>
                                          <p:attrName>style.visibility</p:attrName>
                                        </p:attrNameLst>
                                      </p:cBhvr>
                                      <p:to>
                                        <p:strVal val="visible"/>
                                      </p:to>
                                    </p:set>
                                    <p:animEffect transition="in" filter="randombar(horizontal)">
                                      <p:cBhvr>
                                        <p:cTn id="114" dur="500"/>
                                        <p:tgtEl>
                                          <p:spTgt spid="78"/>
                                        </p:tgtEl>
                                      </p:cBhvr>
                                    </p:animEffect>
                                  </p:childTnLst>
                                </p:cTn>
                              </p:par>
                            </p:childTnLst>
                          </p:cTn>
                        </p:par>
                      </p:childTnLst>
                    </p:cTn>
                  </p:par>
                  <p:par>
                    <p:cTn id="115" fill="hold">
                      <p:stCondLst>
                        <p:cond delay="indefinite"/>
                      </p:stCondLst>
                      <p:childTnLst>
                        <p:par>
                          <p:cTn id="116" fill="hold">
                            <p:stCondLst>
                              <p:cond delay="0"/>
                            </p:stCondLst>
                            <p:childTnLst>
                              <p:par>
                                <p:cTn id="117" presetID="14" presetClass="entr" presetSubtype="10" fill="hold" grpId="0" nodeType="clickEffect">
                                  <p:stCondLst>
                                    <p:cond delay="0"/>
                                  </p:stCondLst>
                                  <p:childTnLst>
                                    <p:set>
                                      <p:cBhvr>
                                        <p:cTn id="118" dur="1" fill="hold">
                                          <p:stCondLst>
                                            <p:cond delay="0"/>
                                          </p:stCondLst>
                                        </p:cTn>
                                        <p:tgtEl>
                                          <p:spTgt spid="79"/>
                                        </p:tgtEl>
                                        <p:attrNameLst>
                                          <p:attrName>style.visibility</p:attrName>
                                        </p:attrNameLst>
                                      </p:cBhvr>
                                      <p:to>
                                        <p:strVal val="visible"/>
                                      </p:to>
                                    </p:set>
                                    <p:animEffect transition="in" filter="randombar(horizontal)">
                                      <p:cBhvr>
                                        <p:cTn id="11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37" grpId="0" animBg="1"/>
      <p:bldP spid="38" grpId="0" animBg="1"/>
      <p:bldP spid="43" grpId="0" animBg="1"/>
      <p:bldP spid="49" grpId="0" animBg="1"/>
      <p:bldP spid="56" grpId="0" animBg="1"/>
      <p:bldP spid="75" grpId="0"/>
      <p:bldP spid="76" grpId="0"/>
      <p:bldP spid="77" grpId="0"/>
      <p:bldP spid="78" grpId="0"/>
      <p:bldP spid="7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36B5214-884C-8D8F-8E0A-C5B5C652B8AF}"/>
              </a:ext>
            </a:extLst>
          </p:cNvPr>
          <p:cNvSpPr txBox="1"/>
          <p:nvPr/>
        </p:nvSpPr>
        <p:spPr>
          <a:xfrm rot="16200000">
            <a:off x="7411352" y="2904668"/>
            <a:ext cx="6706335" cy="1200329"/>
          </a:xfrm>
          <a:prstGeom prst="rect">
            <a:avLst/>
          </a:prstGeom>
          <a:noFill/>
        </p:spPr>
        <p:txBody>
          <a:bodyPr wrap="square" rtlCol="0">
            <a:spAutoFit/>
          </a:bodyPr>
          <a:lstStyle/>
          <a:p>
            <a:pPr algn="ctr"/>
            <a:r>
              <a:rPr lang="fa-IR" sz="7200" dirty="0">
                <a:solidFill>
                  <a:srgbClr val="0046A0"/>
                </a:solidFill>
                <a:cs typeface="B Titr" panose="00000700000000000000" pitchFamily="2" charset="-78"/>
              </a:rPr>
              <a:t>تحلیل و تجزیه مقاله</a:t>
            </a:r>
            <a:endParaRPr lang="en-US" sz="7200" dirty="0">
              <a:solidFill>
                <a:srgbClr val="0046A0"/>
              </a:solidFill>
              <a:cs typeface="B Titr" panose="00000700000000000000" pitchFamily="2" charset="-78"/>
            </a:endParaRPr>
          </a:p>
        </p:txBody>
      </p:sp>
      <p:sp>
        <p:nvSpPr>
          <p:cNvPr id="4" name="TextBox 3">
            <a:extLst>
              <a:ext uri="{FF2B5EF4-FFF2-40B4-BE49-F238E27FC236}">
                <a16:creationId xmlns:a16="http://schemas.microsoft.com/office/drawing/2014/main" id="{B6526C34-E614-9B4F-BD1A-83F39E428F90}"/>
              </a:ext>
            </a:extLst>
          </p:cNvPr>
          <p:cNvSpPr txBox="1"/>
          <p:nvPr/>
        </p:nvSpPr>
        <p:spPr>
          <a:xfrm>
            <a:off x="354565" y="608996"/>
            <a:ext cx="8602824" cy="5640006"/>
          </a:xfrm>
          <a:prstGeom prst="rect">
            <a:avLst/>
          </a:prstGeom>
          <a:noFill/>
        </p:spPr>
        <p:txBody>
          <a:bodyPr wrap="square">
            <a:spAutoFit/>
          </a:bodyPr>
          <a:lstStyle/>
          <a:p>
            <a:pPr algn="justLow" rtl="1">
              <a:lnSpc>
                <a:spcPct val="200000"/>
              </a:lnSpc>
            </a:pPr>
            <a:r>
              <a:rPr lang="fa-IR" sz="14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a:t>
            </a:r>
            <a:r>
              <a:rPr lang="fa-IR" sz="1400" b="1" dirty="0">
                <a:solidFill>
                  <a:schemeClr val="bg1"/>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chemeClr val="bg1"/>
              </a:solidFill>
            </a:endParaRPr>
          </a:p>
        </p:txBody>
      </p:sp>
    </p:spTree>
    <p:extLst>
      <p:ext uri="{BB962C8B-B14F-4D97-AF65-F5344CB8AC3E}">
        <p14:creationId xmlns:p14="http://schemas.microsoft.com/office/powerpoint/2010/main" val="353483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کلیات مقاله</a:t>
            </a:r>
            <a:endParaRPr lang="en-US" sz="1400" dirty="0">
              <a:solidFill>
                <a:srgbClr val="0046A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پیشینه مقاله</a:t>
            </a:r>
            <a:endParaRPr lang="en-US" sz="1400" dirty="0">
              <a:solidFill>
                <a:srgbClr val="0046A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تحلیل و تجزیه مقاله</a:t>
            </a:r>
            <a:endParaRPr lang="en-US" sz="1400" dirty="0">
              <a:solidFill>
                <a:srgbClr val="FFC00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sp>
        <p:nvSpPr>
          <p:cNvPr id="14" name="TextBox 13">
            <a:extLst>
              <a:ext uri="{FF2B5EF4-FFF2-40B4-BE49-F238E27FC236}">
                <a16:creationId xmlns:a16="http://schemas.microsoft.com/office/drawing/2014/main" id="{62DD4673-8D6D-DA0E-9C98-15F43B7B8455}"/>
              </a:ext>
            </a:extLst>
          </p:cNvPr>
          <p:cNvSpPr txBox="1"/>
          <p:nvPr/>
        </p:nvSpPr>
        <p:spPr>
          <a:xfrm>
            <a:off x="9544473" y="1665430"/>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15" name="TextBox 14">
            <a:extLst>
              <a:ext uri="{FF2B5EF4-FFF2-40B4-BE49-F238E27FC236}">
                <a16:creationId xmlns:a16="http://schemas.microsoft.com/office/drawing/2014/main" id="{F254F091-CA3A-8393-E2BE-8B3BE2CF5E02}"/>
              </a:ext>
            </a:extLst>
          </p:cNvPr>
          <p:cNvSpPr txBox="1"/>
          <p:nvPr/>
        </p:nvSpPr>
        <p:spPr>
          <a:xfrm>
            <a:off x="10287614" y="1275902"/>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16" name="TextBox 15">
            <a:extLst>
              <a:ext uri="{FF2B5EF4-FFF2-40B4-BE49-F238E27FC236}">
                <a16:creationId xmlns:a16="http://schemas.microsoft.com/office/drawing/2014/main" id="{4CF7F779-9B2F-B4BD-BA75-05929D210D7A}"/>
              </a:ext>
            </a:extLst>
          </p:cNvPr>
          <p:cNvSpPr txBox="1"/>
          <p:nvPr/>
        </p:nvSpPr>
        <p:spPr>
          <a:xfrm>
            <a:off x="4779907" y="2051940"/>
            <a:ext cx="7233209" cy="4486100"/>
          </a:xfrm>
          <a:prstGeom prst="rect">
            <a:avLst/>
          </a:prstGeom>
          <a:noFill/>
        </p:spPr>
        <p:txBody>
          <a:bodyPr wrap="square">
            <a:spAutoFit/>
          </a:bodyPr>
          <a:lstStyle/>
          <a:p>
            <a:pPr algn="justLow" rtl="1">
              <a:lnSpc>
                <a:spcPct val="150000"/>
              </a:lnSpc>
            </a:pPr>
            <a:r>
              <a:rPr lang="fa-IR" sz="16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endParaRPr lang="en-US" sz="1600" dirty="0">
              <a:solidFill>
                <a:srgbClr val="0046A0"/>
              </a:solidFill>
            </a:endParaRPr>
          </a:p>
          <a:p>
            <a:pPr algn="justLow" rtl="1">
              <a:lnSpc>
                <a:spcPct val="150000"/>
              </a:lnSpc>
            </a:pPr>
            <a:endParaRPr lang="en-US" sz="1600" dirty="0">
              <a:solidFill>
                <a:srgbClr val="0046A0"/>
              </a:solidFill>
            </a:endParaRPr>
          </a:p>
        </p:txBody>
      </p:sp>
      <p:sp>
        <p:nvSpPr>
          <p:cNvPr id="17" name="TextBox 16">
            <a:extLst>
              <a:ext uri="{FF2B5EF4-FFF2-40B4-BE49-F238E27FC236}">
                <a16:creationId xmlns:a16="http://schemas.microsoft.com/office/drawing/2014/main" id="{3F15B9E7-872A-C344-E975-86E931A16E4F}"/>
              </a:ext>
            </a:extLst>
          </p:cNvPr>
          <p:cNvSpPr txBox="1"/>
          <p:nvPr/>
        </p:nvSpPr>
        <p:spPr>
          <a:xfrm>
            <a:off x="1673089" y="1993403"/>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18" name="TextBox 17">
            <a:extLst>
              <a:ext uri="{FF2B5EF4-FFF2-40B4-BE49-F238E27FC236}">
                <a16:creationId xmlns:a16="http://schemas.microsoft.com/office/drawing/2014/main" id="{5A1ACB80-66F1-AE29-9860-F20666A00667}"/>
              </a:ext>
            </a:extLst>
          </p:cNvPr>
          <p:cNvSpPr txBox="1"/>
          <p:nvPr/>
        </p:nvSpPr>
        <p:spPr>
          <a:xfrm>
            <a:off x="2416230" y="1603875"/>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19" name="TextBox 18">
            <a:extLst>
              <a:ext uri="{FF2B5EF4-FFF2-40B4-BE49-F238E27FC236}">
                <a16:creationId xmlns:a16="http://schemas.microsoft.com/office/drawing/2014/main" id="{5346F578-1C0B-AB0E-2233-B5CD503C0EEB}"/>
              </a:ext>
            </a:extLst>
          </p:cNvPr>
          <p:cNvSpPr txBox="1"/>
          <p:nvPr/>
        </p:nvSpPr>
        <p:spPr>
          <a:xfrm>
            <a:off x="425589" y="2379913"/>
            <a:ext cx="3716143" cy="4124206"/>
          </a:xfrm>
          <a:prstGeom prst="rect">
            <a:avLst/>
          </a:prstGeom>
          <a:noFill/>
        </p:spPr>
        <p:txBody>
          <a:bodyPr wrap="square">
            <a:spAutoFit/>
          </a:bodyPr>
          <a:lstStyle/>
          <a:p>
            <a:pPr algn="justLow" rtl="1">
              <a:lnSpc>
                <a:spcPct val="150000"/>
              </a:lnSpc>
            </a:pPr>
            <a:r>
              <a:rPr lang="fa-IR" sz="16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a:t>
            </a:r>
            <a:endParaRPr lang="en-US" sz="1600" dirty="0">
              <a:solidFill>
                <a:srgbClr val="0046A0"/>
              </a:solidFill>
            </a:endParaRPr>
          </a:p>
        </p:txBody>
      </p:sp>
      <p:cxnSp>
        <p:nvCxnSpPr>
          <p:cNvPr id="20" name="Straight Connector 19">
            <a:extLst>
              <a:ext uri="{FF2B5EF4-FFF2-40B4-BE49-F238E27FC236}">
                <a16:creationId xmlns:a16="http://schemas.microsoft.com/office/drawing/2014/main" id="{951EAFD1-EB36-B5E2-1F18-E66B5387B80A}"/>
              </a:ext>
            </a:extLst>
          </p:cNvPr>
          <p:cNvCxnSpPr/>
          <p:nvPr/>
        </p:nvCxnSpPr>
        <p:spPr>
          <a:xfrm>
            <a:off x="4450700" y="1181108"/>
            <a:ext cx="0" cy="5555596"/>
          </a:xfrm>
          <a:prstGeom prst="line">
            <a:avLst/>
          </a:prstGeom>
          <a:ln w="19050">
            <a:solidFill>
              <a:srgbClr val="0046A0"/>
            </a:solidFill>
            <a:prstDash val="sysDot"/>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CB37AE38-46AF-A8AB-FA84-FED4BD6F18A2}"/>
              </a:ext>
            </a:extLst>
          </p:cNvPr>
          <p:cNvGrpSpPr/>
          <p:nvPr/>
        </p:nvGrpSpPr>
        <p:grpSpPr>
          <a:xfrm>
            <a:off x="258828" y="140506"/>
            <a:ext cx="1996692" cy="276999"/>
            <a:chOff x="267537" y="106044"/>
            <a:chExt cx="1996692" cy="276999"/>
          </a:xfrm>
        </p:grpSpPr>
        <p:sp>
          <p:nvSpPr>
            <p:cNvPr id="3" name="TextBox 2">
              <a:extLst>
                <a:ext uri="{FF2B5EF4-FFF2-40B4-BE49-F238E27FC236}">
                  <a16:creationId xmlns:a16="http://schemas.microsoft.com/office/drawing/2014/main" id="{36C1327F-0EB0-4F4E-F0AA-7F737F0FFF56}"/>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21" name="Picture 20">
              <a:extLst>
                <a:ext uri="{FF2B5EF4-FFF2-40B4-BE49-F238E27FC236}">
                  <a16:creationId xmlns:a16="http://schemas.microsoft.com/office/drawing/2014/main" id="{89F4A9CF-B983-F631-2B0E-C1B4F1BEE4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22" name="Graphic 104">
            <a:hlinkClick r:id="" action="ppaction://hlinkshowjump?jump=nextslide"/>
            <a:extLst>
              <a:ext uri="{FF2B5EF4-FFF2-40B4-BE49-F238E27FC236}">
                <a16:creationId xmlns:a16="http://schemas.microsoft.com/office/drawing/2014/main" id="{EB02B6AE-0C7A-AB84-FDDC-7FB4A4EE48F2}"/>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23" name="Graphic 104">
            <a:hlinkClick r:id="" action="ppaction://hlinkshowjump?jump=previousslide"/>
            <a:extLst>
              <a:ext uri="{FF2B5EF4-FFF2-40B4-BE49-F238E27FC236}">
                <a16:creationId xmlns:a16="http://schemas.microsoft.com/office/drawing/2014/main" id="{003C643C-D268-7C80-D1A1-AA37950E26E8}"/>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Tree>
    <p:extLst>
      <p:ext uri="{BB962C8B-B14F-4D97-AF65-F5344CB8AC3E}">
        <p14:creationId xmlns:p14="http://schemas.microsoft.com/office/powerpoint/2010/main" val="4087555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down)">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کلیات مقاله</a:t>
            </a:r>
            <a:endParaRPr lang="en-US" sz="1400" dirty="0">
              <a:solidFill>
                <a:srgbClr val="0046A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پیشینه مقاله</a:t>
            </a:r>
            <a:endParaRPr lang="en-US" sz="1400" dirty="0">
              <a:solidFill>
                <a:srgbClr val="0046A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تحلیل و تجزیه مقاله</a:t>
            </a:r>
            <a:endParaRPr lang="en-US" sz="1400" dirty="0">
              <a:solidFill>
                <a:srgbClr val="FFC00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grpSp>
        <p:nvGrpSpPr>
          <p:cNvPr id="2" name="Group 1">
            <a:extLst>
              <a:ext uri="{FF2B5EF4-FFF2-40B4-BE49-F238E27FC236}">
                <a16:creationId xmlns:a16="http://schemas.microsoft.com/office/drawing/2014/main" id="{CB37AE38-46AF-A8AB-FA84-FED4BD6F18A2}"/>
              </a:ext>
            </a:extLst>
          </p:cNvPr>
          <p:cNvGrpSpPr/>
          <p:nvPr/>
        </p:nvGrpSpPr>
        <p:grpSpPr>
          <a:xfrm>
            <a:off x="258828" y="140506"/>
            <a:ext cx="1996692" cy="276999"/>
            <a:chOff x="267537" y="106044"/>
            <a:chExt cx="1996692" cy="276999"/>
          </a:xfrm>
        </p:grpSpPr>
        <p:sp>
          <p:nvSpPr>
            <p:cNvPr id="3" name="TextBox 2">
              <a:extLst>
                <a:ext uri="{FF2B5EF4-FFF2-40B4-BE49-F238E27FC236}">
                  <a16:creationId xmlns:a16="http://schemas.microsoft.com/office/drawing/2014/main" id="{36C1327F-0EB0-4F4E-F0AA-7F737F0FFF56}"/>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21" name="Picture 20">
              <a:extLst>
                <a:ext uri="{FF2B5EF4-FFF2-40B4-BE49-F238E27FC236}">
                  <a16:creationId xmlns:a16="http://schemas.microsoft.com/office/drawing/2014/main" id="{89F4A9CF-B983-F631-2B0E-C1B4F1BEE4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22" name="Graphic 104">
            <a:hlinkClick r:id="" action="ppaction://hlinkshowjump?jump=nextslide"/>
            <a:extLst>
              <a:ext uri="{FF2B5EF4-FFF2-40B4-BE49-F238E27FC236}">
                <a16:creationId xmlns:a16="http://schemas.microsoft.com/office/drawing/2014/main" id="{EB02B6AE-0C7A-AB84-FDDC-7FB4A4EE48F2}"/>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23" name="Graphic 104">
            <a:hlinkClick r:id="" action="ppaction://hlinkshowjump?jump=previousslide"/>
            <a:extLst>
              <a:ext uri="{FF2B5EF4-FFF2-40B4-BE49-F238E27FC236}">
                <a16:creationId xmlns:a16="http://schemas.microsoft.com/office/drawing/2014/main" id="{003C643C-D268-7C80-D1A1-AA37950E26E8}"/>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64" name="TextBox 63">
            <a:extLst>
              <a:ext uri="{FF2B5EF4-FFF2-40B4-BE49-F238E27FC236}">
                <a16:creationId xmlns:a16="http://schemas.microsoft.com/office/drawing/2014/main" id="{073CEBC8-EBA2-2D0D-537E-79F1944A89B5}"/>
              </a:ext>
            </a:extLst>
          </p:cNvPr>
          <p:cNvSpPr txBox="1"/>
          <p:nvPr/>
        </p:nvSpPr>
        <p:spPr>
          <a:xfrm>
            <a:off x="9582199" y="1603367"/>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65" name="TextBox 64">
            <a:extLst>
              <a:ext uri="{FF2B5EF4-FFF2-40B4-BE49-F238E27FC236}">
                <a16:creationId xmlns:a16="http://schemas.microsoft.com/office/drawing/2014/main" id="{4BBCEE03-6FAF-8D1B-B2E6-C5FDB6C01D4A}"/>
              </a:ext>
            </a:extLst>
          </p:cNvPr>
          <p:cNvSpPr txBox="1"/>
          <p:nvPr/>
        </p:nvSpPr>
        <p:spPr>
          <a:xfrm>
            <a:off x="10326206" y="1213839"/>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grpSp>
        <p:nvGrpSpPr>
          <p:cNvPr id="66" name="Group 65">
            <a:extLst>
              <a:ext uri="{FF2B5EF4-FFF2-40B4-BE49-F238E27FC236}">
                <a16:creationId xmlns:a16="http://schemas.microsoft.com/office/drawing/2014/main" id="{368933B5-9376-08DA-F39A-78F379A8E00B}"/>
              </a:ext>
            </a:extLst>
          </p:cNvPr>
          <p:cNvGrpSpPr/>
          <p:nvPr/>
        </p:nvGrpSpPr>
        <p:grpSpPr>
          <a:xfrm>
            <a:off x="1642236" y="2543030"/>
            <a:ext cx="8391549" cy="1894592"/>
            <a:chOff x="2166562" y="2581194"/>
            <a:chExt cx="8391549" cy="1894592"/>
          </a:xfrm>
        </p:grpSpPr>
        <p:sp>
          <p:nvSpPr>
            <p:cNvPr id="67" name="Google Shape;283;p19">
              <a:extLst>
                <a:ext uri="{FF2B5EF4-FFF2-40B4-BE49-F238E27FC236}">
                  <a16:creationId xmlns:a16="http://schemas.microsoft.com/office/drawing/2014/main" id="{4714F310-50DD-9727-E0CC-68CD88CBA613}"/>
                </a:ext>
              </a:extLst>
            </p:cNvPr>
            <p:cNvSpPr/>
            <p:nvPr/>
          </p:nvSpPr>
          <p:spPr>
            <a:xfrm>
              <a:off x="8670117" y="2581194"/>
              <a:ext cx="1887994" cy="1894592"/>
            </a:xfrm>
            <a:prstGeom prst="roundRect">
              <a:avLst>
                <a:gd name="adj" fmla="val 50000"/>
              </a:avLst>
            </a:prstGeom>
            <a:solidFill>
              <a:srgbClr val="0046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84;p19">
              <a:extLst>
                <a:ext uri="{FF2B5EF4-FFF2-40B4-BE49-F238E27FC236}">
                  <a16:creationId xmlns:a16="http://schemas.microsoft.com/office/drawing/2014/main" id="{A478ACA4-2F4E-7DCD-B053-8BD2D2CBBA45}"/>
                </a:ext>
              </a:extLst>
            </p:cNvPr>
            <p:cNvSpPr/>
            <p:nvPr/>
          </p:nvSpPr>
          <p:spPr>
            <a:xfrm>
              <a:off x="6525798" y="2581194"/>
              <a:ext cx="1887994" cy="1894592"/>
            </a:xfrm>
            <a:prstGeom prst="roundRect">
              <a:avLst>
                <a:gd name="adj" fmla="val 50000"/>
              </a:avLst>
            </a:prstGeom>
            <a:solidFill>
              <a:srgbClr val="F460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85;p19">
              <a:extLst>
                <a:ext uri="{FF2B5EF4-FFF2-40B4-BE49-F238E27FC236}">
                  <a16:creationId xmlns:a16="http://schemas.microsoft.com/office/drawing/2014/main" id="{7B91A5C5-04D9-FAF0-6CCA-25A61222C9D2}"/>
                </a:ext>
              </a:extLst>
            </p:cNvPr>
            <p:cNvSpPr/>
            <p:nvPr/>
          </p:nvSpPr>
          <p:spPr>
            <a:xfrm>
              <a:off x="8234782" y="3014851"/>
              <a:ext cx="692966" cy="1073034"/>
            </a:xfrm>
            <a:custGeom>
              <a:avLst/>
              <a:gdLst/>
              <a:ahLst/>
              <a:cxnLst/>
              <a:rect l="l" t="t" r="r" b="b"/>
              <a:pathLst>
                <a:path w="15124" h="23419" extrusionOk="0">
                  <a:moveTo>
                    <a:pt x="0" y="0"/>
                  </a:moveTo>
                  <a:lnTo>
                    <a:pt x="8128" y="11730"/>
                  </a:lnTo>
                  <a:lnTo>
                    <a:pt x="0" y="23418"/>
                  </a:lnTo>
                  <a:lnTo>
                    <a:pt x="7038" y="23418"/>
                  </a:lnTo>
                  <a:lnTo>
                    <a:pt x="15124" y="11730"/>
                  </a:lnTo>
                  <a:lnTo>
                    <a:pt x="7038" y="0"/>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86;p19">
              <a:extLst>
                <a:ext uri="{FF2B5EF4-FFF2-40B4-BE49-F238E27FC236}">
                  <a16:creationId xmlns:a16="http://schemas.microsoft.com/office/drawing/2014/main" id="{5D4DD10E-4255-2588-4C90-CD995BA73225}"/>
                </a:ext>
              </a:extLst>
            </p:cNvPr>
            <p:cNvSpPr/>
            <p:nvPr/>
          </p:nvSpPr>
          <p:spPr>
            <a:xfrm>
              <a:off x="7994206" y="3014851"/>
              <a:ext cx="692966" cy="1073034"/>
            </a:xfrm>
            <a:custGeom>
              <a:avLst/>
              <a:gdLst/>
              <a:ahLst/>
              <a:cxnLst/>
              <a:rect l="l" t="t" r="r" b="b"/>
              <a:pathLst>
                <a:path w="15124" h="23419" extrusionOk="0">
                  <a:moveTo>
                    <a:pt x="0" y="0"/>
                  </a:moveTo>
                  <a:lnTo>
                    <a:pt x="8086" y="11730"/>
                  </a:lnTo>
                  <a:lnTo>
                    <a:pt x="0" y="23418"/>
                  </a:lnTo>
                  <a:lnTo>
                    <a:pt x="7038" y="23418"/>
                  </a:lnTo>
                  <a:lnTo>
                    <a:pt x="15124" y="11730"/>
                  </a:lnTo>
                  <a:lnTo>
                    <a:pt x="7038" y="0"/>
                  </a:lnTo>
                  <a:close/>
                </a:path>
              </a:pathLst>
            </a:cu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87;p19">
              <a:extLst>
                <a:ext uri="{FF2B5EF4-FFF2-40B4-BE49-F238E27FC236}">
                  <a16:creationId xmlns:a16="http://schemas.microsoft.com/office/drawing/2014/main" id="{79359AA5-C30F-3F72-9022-717A0E60E92B}"/>
                </a:ext>
              </a:extLst>
            </p:cNvPr>
            <p:cNvSpPr/>
            <p:nvPr/>
          </p:nvSpPr>
          <p:spPr>
            <a:xfrm>
              <a:off x="4337238" y="2581194"/>
              <a:ext cx="1887994" cy="1894592"/>
            </a:xfrm>
            <a:prstGeom prst="roundRect">
              <a:avLst>
                <a:gd name="adj" fmla="val 50000"/>
              </a:avLst>
            </a:prstGeom>
            <a:solidFill>
              <a:srgbClr val="6C7D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88;p19">
              <a:extLst>
                <a:ext uri="{FF2B5EF4-FFF2-40B4-BE49-F238E27FC236}">
                  <a16:creationId xmlns:a16="http://schemas.microsoft.com/office/drawing/2014/main" id="{8A4773ED-A3D4-7515-1115-09F20563B0C8}"/>
                </a:ext>
              </a:extLst>
            </p:cNvPr>
            <p:cNvSpPr/>
            <p:nvPr/>
          </p:nvSpPr>
          <p:spPr>
            <a:xfrm>
              <a:off x="6046223" y="3014851"/>
              <a:ext cx="692966" cy="1073034"/>
            </a:xfrm>
            <a:custGeom>
              <a:avLst/>
              <a:gdLst/>
              <a:ahLst/>
              <a:cxnLst/>
              <a:rect l="l" t="t" r="r" b="b"/>
              <a:pathLst>
                <a:path w="15124" h="23419" extrusionOk="0">
                  <a:moveTo>
                    <a:pt x="0" y="0"/>
                  </a:moveTo>
                  <a:lnTo>
                    <a:pt x="8128" y="11730"/>
                  </a:lnTo>
                  <a:lnTo>
                    <a:pt x="0" y="23418"/>
                  </a:lnTo>
                  <a:lnTo>
                    <a:pt x="7038" y="23418"/>
                  </a:lnTo>
                  <a:lnTo>
                    <a:pt x="15124" y="11730"/>
                  </a:lnTo>
                  <a:lnTo>
                    <a:pt x="7038" y="0"/>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89;p19">
              <a:extLst>
                <a:ext uri="{FF2B5EF4-FFF2-40B4-BE49-F238E27FC236}">
                  <a16:creationId xmlns:a16="http://schemas.microsoft.com/office/drawing/2014/main" id="{9B27D0B5-BC90-1C14-B650-043CF1E8A488}"/>
                </a:ext>
              </a:extLst>
            </p:cNvPr>
            <p:cNvSpPr/>
            <p:nvPr/>
          </p:nvSpPr>
          <p:spPr>
            <a:xfrm>
              <a:off x="5805646" y="3014851"/>
              <a:ext cx="692966" cy="1073034"/>
            </a:xfrm>
            <a:custGeom>
              <a:avLst/>
              <a:gdLst/>
              <a:ahLst/>
              <a:cxnLst/>
              <a:rect l="l" t="t" r="r" b="b"/>
              <a:pathLst>
                <a:path w="15124" h="23419" extrusionOk="0">
                  <a:moveTo>
                    <a:pt x="0" y="0"/>
                  </a:moveTo>
                  <a:lnTo>
                    <a:pt x="8086" y="11730"/>
                  </a:lnTo>
                  <a:lnTo>
                    <a:pt x="0" y="23418"/>
                  </a:lnTo>
                  <a:lnTo>
                    <a:pt x="7038" y="23418"/>
                  </a:lnTo>
                  <a:lnTo>
                    <a:pt x="15124" y="11730"/>
                  </a:lnTo>
                  <a:lnTo>
                    <a:pt x="7038" y="0"/>
                  </a:lnTo>
                  <a:close/>
                </a:path>
              </a:pathLst>
            </a:custGeom>
            <a:solidFill>
              <a:srgbClr val="D5A0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92;p19">
              <a:extLst>
                <a:ext uri="{FF2B5EF4-FFF2-40B4-BE49-F238E27FC236}">
                  <a16:creationId xmlns:a16="http://schemas.microsoft.com/office/drawing/2014/main" id="{6FC23C64-E8A9-7C1A-09D4-0CEC0A17952A}"/>
                </a:ext>
              </a:extLst>
            </p:cNvPr>
            <p:cNvSpPr/>
            <p:nvPr/>
          </p:nvSpPr>
          <p:spPr>
            <a:xfrm>
              <a:off x="2166562" y="2581194"/>
              <a:ext cx="1887994" cy="1894592"/>
            </a:xfrm>
            <a:prstGeom prst="roundRect">
              <a:avLst>
                <a:gd name="adj" fmla="val 50000"/>
              </a:avLst>
            </a:prstGeom>
            <a:solidFill>
              <a:srgbClr val="FFC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93;p19">
              <a:extLst>
                <a:ext uri="{FF2B5EF4-FFF2-40B4-BE49-F238E27FC236}">
                  <a16:creationId xmlns:a16="http://schemas.microsoft.com/office/drawing/2014/main" id="{BFAE9ED1-123A-6B4C-06C7-CB7B09F41021}"/>
                </a:ext>
              </a:extLst>
            </p:cNvPr>
            <p:cNvSpPr/>
            <p:nvPr/>
          </p:nvSpPr>
          <p:spPr>
            <a:xfrm>
              <a:off x="3875547" y="3014851"/>
              <a:ext cx="692966" cy="1073034"/>
            </a:xfrm>
            <a:custGeom>
              <a:avLst/>
              <a:gdLst/>
              <a:ahLst/>
              <a:cxnLst/>
              <a:rect l="l" t="t" r="r" b="b"/>
              <a:pathLst>
                <a:path w="15124" h="23419" extrusionOk="0">
                  <a:moveTo>
                    <a:pt x="0" y="0"/>
                  </a:moveTo>
                  <a:lnTo>
                    <a:pt x="8128" y="11730"/>
                  </a:lnTo>
                  <a:lnTo>
                    <a:pt x="0" y="23418"/>
                  </a:lnTo>
                  <a:lnTo>
                    <a:pt x="7038" y="23418"/>
                  </a:lnTo>
                  <a:lnTo>
                    <a:pt x="15124" y="11730"/>
                  </a:lnTo>
                  <a:lnTo>
                    <a:pt x="7038" y="0"/>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94;p19">
              <a:extLst>
                <a:ext uri="{FF2B5EF4-FFF2-40B4-BE49-F238E27FC236}">
                  <a16:creationId xmlns:a16="http://schemas.microsoft.com/office/drawing/2014/main" id="{41A12591-87DF-BF6E-7C8F-544C20124CF2}"/>
                </a:ext>
              </a:extLst>
            </p:cNvPr>
            <p:cNvSpPr/>
            <p:nvPr/>
          </p:nvSpPr>
          <p:spPr>
            <a:xfrm>
              <a:off x="3634970" y="3014851"/>
              <a:ext cx="692966" cy="1073034"/>
            </a:xfrm>
            <a:custGeom>
              <a:avLst/>
              <a:gdLst/>
              <a:ahLst/>
              <a:cxnLst/>
              <a:rect l="l" t="t" r="r" b="b"/>
              <a:pathLst>
                <a:path w="15124" h="23419" extrusionOk="0">
                  <a:moveTo>
                    <a:pt x="0" y="0"/>
                  </a:moveTo>
                  <a:lnTo>
                    <a:pt x="8086" y="11730"/>
                  </a:lnTo>
                  <a:lnTo>
                    <a:pt x="0" y="23418"/>
                  </a:lnTo>
                  <a:lnTo>
                    <a:pt x="7038" y="23418"/>
                  </a:lnTo>
                  <a:lnTo>
                    <a:pt x="15124" y="11730"/>
                  </a:lnTo>
                  <a:lnTo>
                    <a:pt x="703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 name="Google Shape;302;p19">
            <a:extLst>
              <a:ext uri="{FF2B5EF4-FFF2-40B4-BE49-F238E27FC236}">
                <a16:creationId xmlns:a16="http://schemas.microsoft.com/office/drawing/2014/main" id="{65E1A3F6-E9F4-FA4F-184E-26C6E35E7B3D}"/>
              </a:ext>
            </a:extLst>
          </p:cNvPr>
          <p:cNvGrpSpPr/>
          <p:nvPr/>
        </p:nvGrpSpPr>
        <p:grpSpPr>
          <a:xfrm>
            <a:off x="8805216" y="3217494"/>
            <a:ext cx="591434" cy="591435"/>
            <a:chOff x="1492675" y="4992125"/>
            <a:chExt cx="481825" cy="481825"/>
          </a:xfrm>
        </p:grpSpPr>
        <p:sp>
          <p:nvSpPr>
            <p:cNvPr id="78" name="Google Shape;303;p19">
              <a:extLst>
                <a:ext uri="{FF2B5EF4-FFF2-40B4-BE49-F238E27FC236}">
                  <a16:creationId xmlns:a16="http://schemas.microsoft.com/office/drawing/2014/main" id="{E4FAD9B4-C440-A122-AED0-113FDA445A45}"/>
                </a:ext>
              </a:extLst>
            </p:cNvPr>
            <p:cNvSpPr/>
            <p:nvPr/>
          </p:nvSpPr>
          <p:spPr>
            <a:xfrm>
              <a:off x="1492675" y="4992125"/>
              <a:ext cx="481825" cy="481825"/>
            </a:xfrm>
            <a:custGeom>
              <a:avLst/>
              <a:gdLst/>
              <a:ahLst/>
              <a:cxnLst/>
              <a:rect l="l" t="t" r="r" b="b"/>
              <a:pathLst>
                <a:path w="19273" h="19273" extrusionOk="0">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79" name="Google Shape;304;p19">
              <a:extLst>
                <a:ext uri="{FF2B5EF4-FFF2-40B4-BE49-F238E27FC236}">
                  <a16:creationId xmlns:a16="http://schemas.microsoft.com/office/drawing/2014/main" id="{C5B254D6-9493-B9EA-1900-A5E31566B374}"/>
                </a:ext>
              </a:extLst>
            </p:cNvPr>
            <p:cNvSpPr/>
            <p:nvPr/>
          </p:nvSpPr>
          <p:spPr>
            <a:xfrm>
              <a:off x="1639625" y="5170175"/>
              <a:ext cx="190100" cy="125750"/>
            </a:xfrm>
            <a:custGeom>
              <a:avLst/>
              <a:gdLst/>
              <a:ahLst/>
              <a:cxnLst/>
              <a:rect l="l" t="t" r="r" b="b"/>
              <a:pathLst>
                <a:path w="7604" h="5030" extrusionOk="0">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80" name="Google Shape;305;p19">
            <a:extLst>
              <a:ext uri="{FF2B5EF4-FFF2-40B4-BE49-F238E27FC236}">
                <a16:creationId xmlns:a16="http://schemas.microsoft.com/office/drawing/2014/main" id="{7B88C068-1B99-69C8-D6D9-D7346BDDC6BA}"/>
              </a:ext>
            </a:extLst>
          </p:cNvPr>
          <p:cNvGrpSpPr/>
          <p:nvPr/>
        </p:nvGrpSpPr>
        <p:grpSpPr>
          <a:xfrm>
            <a:off x="4494290" y="3217499"/>
            <a:ext cx="591411" cy="591424"/>
            <a:chOff x="-5251625" y="3272950"/>
            <a:chExt cx="292225" cy="292250"/>
          </a:xfrm>
        </p:grpSpPr>
        <p:sp>
          <p:nvSpPr>
            <p:cNvPr id="81" name="Google Shape;306;p19">
              <a:extLst>
                <a:ext uri="{FF2B5EF4-FFF2-40B4-BE49-F238E27FC236}">
                  <a16:creationId xmlns:a16="http://schemas.microsoft.com/office/drawing/2014/main" id="{197D4341-A79E-7632-BB94-B5B989249C93}"/>
                </a:ext>
              </a:extLst>
            </p:cNvPr>
            <p:cNvSpPr/>
            <p:nvPr/>
          </p:nvSpPr>
          <p:spPr>
            <a:xfrm>
              <a:off x="-5156325" y="3462775"/>
              <a:ext cx="33900" cy="33100"/>
            </a:xfrm>
            <a:custGeom>
              <a:avLst/>
              <a:gdLst/>
              <a:ahLst/>
              <a:cxnLst/>
              <a:rect l="l" t="t" r="r" b="b"/>
              <a:pathLst>
                <a:path w="1356" h="1324" extrusionOk="0">
                  <a:moveTo>
                    <a:pt x="662" y="0"/>
                  </a:moveTo>
                  <a:cubicBezTo>
                    <a:pt x="284" y="0"/>
                    <a:pt x="1" y="315"/>
                    <a:pt x="1" y="662"/>
                  </a:cubicBezTo>
                  <a:cubicBezTo>
                    <a:pt x="1" y="1072"/>
                    <a:pt x="316" y="1324"/>
                    <a:pt x="662" y="1324"/>
                  </a:cubicBezTo>
                  <a:cubicBezTo>
                    <a:pt x="1072" y="1324"/>
                    <a:pt x="1355" y="1009"/>
                    <a:pt x="1355" y="662"/>
                  </a:cubicBezTo>
                  <a:cubicBezTo>
                    <a:pt x="1355" y="284"/>
                    <a:pt x="1040" y="0"/>
                    <a:pt x="66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307;p19">
              <a:extLst>
                <a:ext uri="{FF2B5EF4-FFF2-40B4-BE49-F238E27FC236}">
                  <a16:creationId xmlns:a16="http://schemas.microsoft.com/office/drawing/2014/main" id="{BA4330B8-1125-6613-3A93-FFDCA0BE4E0C}"/>
                </a:ext>
              </a:extLst>
            </p:cNvPr>
            <p:cNvSpPr/>
            <p:nvPr/>
          </p:nvSpPr>
          <p:spPr>
            <a:xfrm>
              <a:off x="-5251625" y="3272950"/>
              <a:ext cx="292225" cy="292250"/>
            </a:xfrm>
            <a:custGeom>
              <a:avLst/>
              <a:gdLst/>
              <a:ahLst/>
              <a:cxnLst/>
              <a:rect l="l" t="t" r="r" b="b"/>
              <a:pathLst>
                <a:path w="11689" h="11690" extrusionOk="0">
                  <a:moveTo>
                    <a:pt x="3699" y="2764"/>
                  </a:moveTo>
                  <a:cubicBezTo>
                    <a:pt x="3958" y="2764"/>
                    <a:pt x="4180" y="3098"/>
                    <a:pt x="3939" y="3340"/>
                  </a:cubicBezTo>
                  <a:lnTo>
                    <a:pt x="3497" y="3781"/>
                  </a:lnTo>
                  <a:lnTo>
                    <a:pt x="3939" y="4191"/>
                  </a:lnTo>
                  <a:cubicBezTo>
                    <a:pt x="4180" y="4433"/>
                    <a:pt x="3958" y="4767"/>
                    <a:pt x="3699" y="4767"/>
                  </a:cubicBezTo>
                  <a:cubicBezTo>
                    <a:pt x="3621" y="4767"/>
                    <a:pt x="3539" y="4737"/>
                    <a:pt x="3466" y="4664"/>
                  </a:cubicBezTo>
                  <a:lnTo>
                    <a:pt x="3025" y="4222"/>
                  </a:lnTo>
                  <a:lnTo>
                    <a:pt x="2584" y="4664"/>
                  </a:lnTo>
                  <a:cubicBezTo>
                    <a:pt x="2515" y="4756"/>
                    <a:pt x="2432" y="4794"/>
                    <a:pt x="2352" y="4794"/>
                  </a:cubicBezTo>
                  <a:cubicBezTo>
                    <a:pt x="2103" y="4794"/>
                    <a:pt x="1873" y="4429"/>
                    <a:pt x="2111" y="4191"/>
                  </a:cubicBezTo>
                  <a:lnTo>
                    <a:pt x="2552" y="3781"/>
                  </a:lnTo>
                  <a:lnTo>
                    <a:pt x="2111" y="3340"/>
                  </a:lnTo>
                  <a:cubicBezTo>
                    <a:pt x="1869" y="3098"/>
                    <a:pt x="2092" y="2764"/>
                    <a:pt x="2351" y="2764"/>
                  </a:cubicBezTo>
                  <a:cubicBezTo>
                    <a:pt x="2429" y="2764"/>
                    <a:pt x="2511" y="2795"/>
                    <a:pt x="2584" y="2868"/>
                  </a:cubicBezTo>
                  <a:lnTo>
                    <a:pt x="3025" y="3309"/>
                  </a:lnTo>
                  <a:lnTo>
                    <a:pt x="3466" y="2868"/>
                  </a:lnTo>
                  <a:cubicBezTo>
                    <a:pt x="3539" y="2795"/>
                    <a:pt x="3621" y="2764"/>
                    <a:pt x="3699" y="2764"/>
                  </a:cubicBezTo>
                  <a:close/>
                  <a:moveTo>
                    <a:pt x="8583" y="6922"/>
                  </a:moveTo>
                  <a:cubicBezTo>
                    <a:pt x="8841" y="6922"/>
                    <a:pt x="9064" y="7257"/>
                    <a:pt x="8822" y="7499"/>
                  </a:cubicBezTo>
                  <a:lnTo>
                    <a:pt x="8381" y="7940"/>
                  </a:lnTo>
                  <a:lnTo>
                    <a:pt x="8822" y="8381"/>
                  </a:lnTo>
                  <a:cubicBezTo>
                    <a:pt x="9064" y="8623"/>
                    <a:pt x="8841" y="8958"/>
                    <a:pt x="8583" y="8958"/>
                  </a:cubicBezTo>
                  <a:cubicBezTo>
                    <a:pt x="8504" y="8958"/>
                    <a:pt x="8422" y="8927"/>
                    <a:pt x="8349" y="8854"/>
                  </a:cubicBezTo>
                  <a:lnTo>
                    <a:pt x="7908" y="8413"/>
                  </a:lnTo>
                  <a:lnTo>
                    <a:pt x="7467" y="8854"/>
                  </a:lnTo>
                  <a:cubicBezTo>
                    <a:pt x="7394" y="8927"/>
                    <a:pt x="7312" y="8958"/>
                    <a:pt x="7234" y="8958"/>
                  </a:cubicBezTo>
                  <a:cubicBezTo>
                    <a:pt x="6975" y="8958"/>
                    <a:pt x="6753" y="8623"/>
                    <a:pt x="6995" y="8381"/>
                  </a:cubicBezTo>
                  <a:lnTo>
                    <a:pt x="7436" y="7940"/>
                  </a:lnTo>
                  <a:lnTo>
                    <a:pt x="6995" y="7499"/>
                  </a:lnTo>
                  <a:cubicBezTo>
                    <a:pt x="6753" y="7257"/>
                    <a:pt x="6975" y="6922"/>
                    <a:pt x="7234" y="6922"/>
                  </a:cubicBezTo>
                  <a:cubicBezTo>
                    <a:pt x="7312" y="6922"/>
                    <a:pt x="7394" y="6953"/>
                    <a:pt x="7467" y="7026"/>
                  </a:cubicBezTo>
                  <a:lnTo>
                    <a:pt x="7908" y="7467"/>
                  </a:lnTo>
                  <a:lnTo>
                    <a:pt x="8349" y="7026"/>
                  </a:lnTo>
                  <a:cubicBezTo>
                    <a:pt x="8422" y="6953"/>
                    <a:pt x="8504" y="6922"/>
                    <a:pt x="8583" y="6922"/>
                  </a:cubicBezTo>
                  <a:close/>
                  <a:moveTo>
                    <a:pt x="7895" y="2732"/>
                  </a:moveTo>
                  <a:cubicBezTo>
                    <a:pt x="7974" y="2732"/>
                    <a:pt x="8055" y="2763"/>
                    <a:pt x="8129" y="2836"/>
                  </a:cubicBezTo>
                  <a:lnTo>
                    <a:pt x="8790" y="3498"/>
                  </a:lnTo>
                  <a:cubicBezTo>
                    <a:pt x="8916" y="3624"/>
                    <a:pt x="8916" y="3844"/>
                    <a:pt x="8790" y="3970"/>
                  </a:cubicBezTo>
                  <a:lnTo>
                    <a:pt x="8129" y="4632"/>
                  </a:lnTo>
                  <a:cubicBezTo>
                    <a:pt x="8055" y="4705"/>
                    <a:pt x="7974" y="4736"/>
                    <a:pt x="7895" y="4736"/>
                  </a:cubicBezTo>
                  <a:cubicBezTo>
                    <a:pt x="7637" y="4736"/>
                    <a:pt x="7414" y="4401"/>
                    <a:pt x="7656" y="4159"/>
                  </a:cubicBezTo>
                  <a:lnTo>
                    <a:pt x="7719" y="4096"/>
                  </a:lnTo>
                  <a:lnTo>
                    <a:pt x="7719" y="4096"/>
                  </a:lnTo>
                  <a:cubicBezTo>
                    <a:pt x="6175" y="4159"/>
                    <a:pt x="4978" y="5388"/>
                    <a:pt x="4852" y="6932"/>
                  </a:cubicBezTo>
                  <a:cubicBezTo>
                    <a:pt x="5451" y="7089"/>
                    <a:pt x="5829" y="7593"/>
                    <a:pt x="5829" y="8224"/>
                  </a:cubicBezTo>
                  <a:cubicBezTo>
                    <a:pt x="5829" y="9011"/>
                    <a:pt x="5230" y="9641"/>
                    <a:pt x="4474" y="9641"/>
                  </a:cubicBezTo>
                  <a:cubicBezTo>
                    <a:pt x="3750" y="9641"/>
                    <a:pt x="3119" y="9011"/>
                    <a:pt x="3119" y="8255"/>
                  </a:cubicBezTo>
                  <a:cubicBezTo>
                    <a:pt x="3119" y="7625"/>
                    <a:pt x="3529" y="7089"/>
                    <a:pt x="4128" y="6932"/>
                  </a:cubicBezTo>
                  <a:cubicBezTo>
                    <a:pt x="4285" y="5042"/>
                    <a:pt x="5829" y="3498"/>
                    <a:pt x="7751" y="3403"/>
                  </a:cubicBezTo>
                  <a:lnTo>
                    <a:pt x="7656" y="3309"/>
                  </a:lnTo>
                  <a:cubicBezTo>
                    <a:pt x="7414" y="3067"/>
                    <a:pt x="7637" y="2732"/>
                    <a:pt x="7895" y="2732"/>
                  </a:cubicBezTo>
                  <a:close/>
                  <a:moveTo>
                    <a:pt x="5829" y="1"/>
                  </a:moveTo>
                  <a:cubicBezTo>
                    <a:pt x="2647" y="1"/>
                    <a:pt x="0" y="2584"/>
                    <a:pt x="0" y="5829"/>
                  </a:cubicBezTo>
                  <a:cubicBezTo>
                    <a:pt x="0" y="9011"/>
                    <a:pt x="2615" y="11689"/>
                    <a:pt x="5829" y="11689"/>
                  </a:cubicBezTo>
                  <a:cubicBezTo>
                    <a:pt x="9011" y="11689"/>
                    <a:pt x="11689" y="9043"/>
                    <a:pt x="11689" y="5829"/>
                  </a:cubicBezTo>
                  <a:cubicBezTo>
                    <a:pt x="11657" y="5357"/>
                    <a:pt x="11563" y="4884"/>
                    <a:pt x="11500" y="4443"/>
                  </a:cubicBezTo>
                  <a:cubicBezTo>
                    <a:pt x="11248" y="4884"/>
                    <a:pt x="10838" y="5136"/>
                    <a:pt x="10303" y="5136"/>
                  </a:cubicBezTo>
                  <a:cubicBezTo>
                    <a:pt x="9578" y="5136"/>
                    <a:pt x="8948" y="4506"/>
                    <a:pt x="8948" y="3781"/>
                  </a:cubicBezTo>
                  <a:cubicBezTo>
                    <a:pt x="8948" y="3025"/>
                    <a:pt x="9578" y="2395"/>
                    <a:pt x="10303" y="2395"/>
                  </a:cubicBezTo>
                  <a:cubicBezTo>
                    <a:pt x="10397" y="2395"/>
                    <a:pt x="10523" y="2395"/>
                    <a:pt x="10586" y="2427"/>
                  </a:cubicBezTo>
                  <a:cubicBezTo>
                    <a:pt x="9483" y="883"/>
                    <a:pt x="7719" y="1"/>
                    <a:pt x="582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308;p19">
              <a:extLst>
                <a:ext uri="{FF2B5EF4-FFF2-40B4-BE49-F238E27FC236}">
                  <a16:creationId xmlns:a16="http://schemas.microsoft.com/office/drawing/2014/main" id="{03E811B4-E011-F06E-DA5E-A22CED400337}"/>
                </a:ext>
              </a:extLst>
            </p:cNvPr>
            <p:cNvSpPr/>
            <p:nvPr/>
          </p:nvSpPr>
          <p:spPr>
            <a:xfrm>
              <a:off x="-5011400" y="3350150"/>
              <a:ext cx="33900" cy="33875"/>
            </a:xfrm>
            <a:custGeom>
              <a:avLst/>
              <a:gdLst/>
              <a:ahLst/>
              <a:cxnLst/>
              <a:rect l="l" t="t" r="r" b="b"/>
              <a:pathLst>
                <a:path w="1356" h="1355" extrusionOk="0">
                  <a:moveTo>
                    <a:pt x="662" y="0"/>
                  </a:moveTo>
                  <a:cubicBezTo>
                    <a:pt x="315" y="0"/>
                    <a:pt x="0" y="284"/>
                    <a:pt x="0" y="693"/>
                  </a:cubicBezTo>
                  <a:cubicBezTo>
                    <a:pt x="0" y="1071"/>
                    <a:pt x="315" y="1355"/>
                    <a:pt x="662" y="1355"/>
                  </a:cubicBezTo>
                  <a:cubicBezTo>
                    <a:pt x="1072" y="1355"/>
                    <a:pt x="1355" y="1040"/>
                    <a:pt x="1355" y="693"/>
                  </a:cubicBezTo>
                  <a:cubicBezTo>
                    <a:pt x="1355" y="315"/>
                    <a:pt x="1040" y="0"/>
                    <a:pt x="66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 name="Google Shape;309;p19">
            <a:extLst>
              <a:ext uri="{FF2B5EF4-FFF2-40B4-BE49-F238E27FC236}">
                <a16:creationId xmlns:a16="http://schemas.microsoft.com/office/drawing/2014/main" id="{A1B03DDE-C01B-31D3-CDEC-5BF49EAB41C0}"/>
              </a:ext>
            </a:extLst>
          </p:cNvPr>
          <p:cNvGrpSpPr/>
          <p:nvPr/>
        </p:nvGrpSpPr>
        <p:grpSpPr>
          <a:xfrm>
            <a:off x="6666965" y="3217498"/>
            <a:ext cx="591419" cy="591427"/>
            <a:chOff x="-4475825" y="3612425"/>
            <a:chExt cx="293825" cy="291450"/>
          </a:xfrm>
        </p:grpSpPr>
        <p:sp>
          <p:nvSpPr>
            <p:cNvPr id="85" name="Google Shape;310;p19">
              <a:extLst>
                <a:ext uri="{FF2B5EF4-FFF2-40B4-BE49-F238E27FC236}">
                  <a16:creationId xmlns:a16="http://schemas.microsoft.com/office/drawing/2014/main" id="{176088B3-2B09-E025-B3D9-DC8FA7C0B272}"/>
                </a:ext>
              </a:extLst>
            </p:cNvPr>
            <p:cNvSpPr/>
            <p:nvPr/>
          </p:nvSpPr>
          <p:spPr>
            <a:xfrm>
              <a:off x="-4349800" y="3664400"/>
              <a:ext cx="34675" cy="33100"/>
            </a:xfrm>
            <a:custGeom>
              <a:avLst/>
              <a:gdLst/>
              <a:ahLst/>
              <a:cxnLst/>
              <a:rect l="l" t="t" r="r" b="b"/>
              <a:pathLst>
                <a:path w="1387" h="1324" extrusionOk="0">
                  <a:moveTo>
                    <a:pt x="694" y="1"/>
                  </a:moveTo>
                  <a:cubicBezTo>
                    <a:pt x="347" y="1"/>
                    <a:pt x="32" y="316"/>
                    <a:pt x="32" y="662"/>
                  </a:cubicBezTo>
                  <a:cubicBezTo>
                    <a:pt x="1" y="1040"/>
                    <a:pt x="316" y="1324"/>
                    <a:pt x="694" y="1324"/>
                  </a:cubicBezTo>
                  <a:cubicBezTo>
                    <a:pt x="1103" y="1324"/>
                    <a:pt x="1387" y="1009"/>
                    <a:pt x="1387" y="662"/>
                  </a:cubicBezTo>
                  <a:cubicBezTo>
                    <a:pt x="1387" y="284"/>
                    <a:pt x="1072" y="1"/>
                    <a:pt x="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311;p19">
              <a:extLst>
                <a:ext uri="{FF2B5EF4-FFF2-40B4-BE49-F238E27FC236}">
                  <a16:creationId xmlns:a16="http://schemas.microsoft.com/office/drawing/2014/main" id="{62DFB655-A946-9091-2F05-66D80AC0C35E}"/>
                </a:ext>
              </a:extLst>
            </p:cNvPr>
            <p:cNvSpPr/>
            <p:nvPr/>
          </p:nvSpPr>
          <p:spPr>
            <a:xfrm>
              <a:off x="-4366325" y="3714800"/>
              <a:ext cx="68525" cy="34700"/>
            </a:xfrm>
            <a:custGeom>
              <a:avLst/>
              <a:gdLst/>
              <a:ahLst/>
              <a:cxnLst/>
              <a:rect l="l" t="t" r="r" b="b"/>
              <a:pathLst>
                <a:path w="2741" h="1388" extrusionOk="0">
                  <a:moveTo>
                    <a:pt x="1008" y="1"/>
                  </a:moveTo>
                  <a:cubicBezTo>
                    <a:pt x="473" y="1"/>
                    <a:pt x="0" y="474"/>
                    <a:pt x="0" y="1009"/>
                  </a:cubicBezTo>
                  <a:lnTo>
                    <a:pt x="0" y="1387"/>
                  </a:lnTo>
                  <a:lnTo>
                    <a:pt x="2741" y="1387"/>
                  </a:lnTo>
                  <a:lnTo>
                    <a:pt x="2741" y="1009"/>
                  </a:lnTo>
                  <a:cubicBezTo>
                    <a:pt x="2741" y="474"/>
                    <a:pt x="2268" y="1"/>
                    <a:pt x="167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312;p19">
              <a:extLst>
                <a:ext uri="{FF2B5EF4-FFF2-40B4-BE49-F238E27FC236}">
                  <a16:creationId xmlns:a16="http://schemas.microsoft.com/office/drawing/2014/main" id="{B88FD933-7F2D-3B0E-721D-A58FEACBB903}"/>
                </a:ext>
              </a:extLst>
            </p:cNvPr>
            <p:cNvSpPr/>
            <p:nvPr/>
          </p:nvSpPr>
          <p:spPr>
            <a:xfrm>
              <a:off x="-4475825" y="3612425"/>
              <a:ext cx="293825" cy="291450"/>
            </a:xfrm>
            <a:custGeom>
              <a:avLst/>
              <a:gdLst/>
              <a:ahLst/>
              <a:cxnLst/>
              <a:rect l="l" t="t" r="r" b="b"/>
              <a:pathLst>
                <a:path w="11753" h="11658" extrusionOk="0">
                  <a:moveTo>
                    <a:pt x="5703" y="1324"/>
                  </a:moveTo>
                  <a:cubicBezTo>
                    <a:pt x="6459" y="1324"/>
                    <a:pt x="7089" y="1954"/>
                    <a:pt x="7089" y="2710"/>
                  </a:cubicBezTo>
                  <a:cubicBezTo>
                    <a:pt x="7089" y="3025"/>
                    <a:pt x="6963" y="3340"/>
                    <a:pt x="6774" y="3592"/>
                  </a:cubicBezTo>
                  <a:cubicBezTo>
                    <a:pt x="7373" y="3844"/>
                    <a:pt x="7751" y="4443"/>
                    <a:pt x="7751" y="5104"/>
                  </a:cubicBezTo>
                  <a:lnTo>
                    <a:pt x="7751" y="5766"/>
                  </a:lnTo>
                  <a:lnTo>
                    <a:pt x="7783" y="5766"/>
                  </a:lnTo>
                  <a:cubicBezTo>
                    <a:pt x="7783" y="5986"/>
                    <a:pt x="7625" y="6144"/>
                    <a:pt x="7436" y="6144"/>
                  </a:cubicBezTo>
                  <a:lnTo>
                    <a:pt x="4002" y="6144"/>
                  </a:lnTo>
                  <a:cubicBezTo>
                    <a:pt x="3813" y="6144"/>
                    <a:pt x="3655" y="5986"/>
                    <a:pt x="3655" y="5766"/>
                  </a:cubicBezTo>
                  <a:lnTo>
                    <a:pt x="3655" y="5104"/>
                  </a:lnTo>
                  <a:cubicBezTo>
                    <a:pt x="3655" y="4443"/>
                    <a:pt x="4065" y="3844"/>
                    <a:pt x="4664" y="3592"/>
                  </a:cubicBezTo>
                  <a:cubicBezTo>
                    <a:pt x="4443" y="3340"/>
                    <a:pt x="4348" y="3056"/>
                    <a:pt x="4348" y="2710"/>
                  </a:cubicBezTo>
                  <a:cubicBezTo>
                    <a:pt x="4348" y="1954"/>
                    <a:pt x="4979" y="1324"/>
                    <a:pt x="5703" y="1324"/>
                  </a:cubicBezTo>
                  <a:close/>
                  <a:moveTo>
                    <a:pt x="5798" y="0"/>
                  </a:moveTo>
                  <a:cubicBezTo>
                    <a:pt x="3561" y="0"/>
                    <a:pt x="1702" y="1859"/>
                    <a:pt x="1702" y="4096"/>
                  </a:cubicBezTo>
                  <a:cubicBezTo>
                    <a:pt x="1702" y="5041"/>
                    <a:pt x="2017" y="5955"/>
                    <a:pt x="2553" y="6616"/>
                  </a:cubicBezTo>
                  <a:lnTo>
                    <a:pt x="1702" y="7120"/>
                  </a:lnTo>
                  <a:cubicBezTo>
                    <a:pt x="1513" y="6963"/>
                    <a:pt x="1293" y="6900"/>
                    <a:pt x="1040" y="6900"/>
                  </a:cubicBezTo>
                  <a:cubicBezTo>
                    <a:pt x="473" y="6900"/>
                    <a:pt x="1" y="7341"/>
                    <a:pt x="1" y="7908"/>
                  </a:cubicBezTo>
                  <a:cubicBezTo>
                    <a:pt x="1" y="8475"/>
                    <a:pt x="473" y="8948"/>
                    <a:pt x="1040" y="8948"/>
                  </a:cubicBezTo>
                  <a:cubicBezTo>
                    <a:pt x="1576" y="8948"/>
                    <a:pt x="2049" y="8475"/>
                    <a:pt x="2049" y="7908"/>
                  </a:cubicBezTo>
                  <a:lnTo>
                    <a:pt x="2049" y="7719"/>
                  </a:lnTo>
                  <a:lnTo>
                    <a:pt x="3025" y="7120"/>
                  </a:lnTo>
                  <a:cubicBezTo>
                    <a:pt x="3309" y="7372"/>
                    <a:pt x="3592" y="7593"/>
                    <a:pt x="3939" y="7751"/>
                  </a:cubicBezTo>
                  <a:lnTo>
                    <a:pt x="3277" y="8948"/>
                  </a:lnTo>
                  <a:lnTo>
                    <a:pt x="3088" y="8948"/>
                  </a:lnTo>
                  <a:cubicBezTo>
                    <a:pt x="2521" y="8948"/>
                    <a:pt x="2049" y="9420"/>
                    <a:pt x="2049" y="9956"/>
                  </a:cubicBezTo>
                  <a:cubicBezTo>
                    <a:pt x="2049" y="10523"/>
                    <a:pt x="2521" y="10996"/>
                    <a:pt x="3088" y="10996"/>
                  </a:cubicBezTo>
                  <a:cubicBezTo>
                    <a:pt x="3624" y="10996"/>
                    <a:pt x="4096" y="10523"/>
                    <a:pt x="4096" y="9956"/>
                  </a:cubicBezTo>
                  <a:cubicBezTo>
                    <a:pt x="4096" y="9735"/>
                    <a:pt x="4033" y="9483"/>
                    <a:pt x="3876" y="9294"/>
                  </a:cubicBezTo>
                  <a:lnTo>
                    <a:pt x="4569" y="8034"/>
                  </a:lnTo>
                  <a:cubicBezTo>
                    <a:pt x="4853" y="8097"/>
                    <a:pt x="5168" y="8192"/>
                    <a:pt x="5483" y="8223"/>
                  </a:cubicBezTo>
                  <a:lnTo>
                    <a:pt x="5483" y="9672"/>
                  </a:lnTo>
                  <a:cubicBezTo>
                    <a:pt x="5073" y="9830"/>
                    <a:pt x="4821" y="10208"/>
                    <a:pt x="4821" y="10617"/>
                  </a:cubicBezTo>
                  <a:cubicBezTo>
                    <a:pt x="4821" y="11185"/>
                    <a:pt x="5294" y="11657"/>
                    <a:pt x="5829" y="11657"/>
                  </a:cubicBezTo>
                  <a:cubicBezTo>
                    <a:pt x="6396" y="11657"/>
                    <a:pt x="6869" y="11185"/>
                    <a:pt x="6869" y="10617"/>
                  </a:cubicBezTo>
                  <a:cubicBezTo>
                    <a:pt x="6869" y="10208"/>
                    <a:pt x="6585" y="9798"/>
                    <a:pt x="6176" y="9672"/>
                  </a:cubicBezTo>
                  <a:lnTo>
                    <a:pt x="6176" y="8223"/>
                  </a:lnTo>
                  <a:cubicBezTo>
                    <a:pt x="6491" y="8192"/>
                    <a:pt x="6806" y="8160"/>
                    <a:pt x="7089" y="8034"/>
                  </a:cubicBezTo>
                  <a:lnTo>
                    <a:pt x="7814" y="9294"/>
                  </a:lnTo>
                  <a:cubicBezTo>
                    <a:pt x="7657" y="9483"/>
                    <a:pt x="7562" y="9672"/>
                    <a:pt x="7562" y="9956"/>
                  </a:cubicBezTo>
                  <a:cubicBezTo>
                    <a:pt x="7562" y="10523"/>
                    <a:pt x="8035" y="10996"/>
                    <a:pt x="8602" y="10996"/>
                  </a:cubicBezTo>
                  <a:cubicBezTo>
                    <a:pt x="9137" y="10996"/>
                    <a:pt x="9610" y="10523"/>
                    <a:pt x="9610" y="9956"/>
                  </a:cubicBezTo>
                  <a:cubicBezTo>
                    <a:pt x="9610" y="9420"/>
                    <a:pt x="9137" y="8948"/>
                    <a:pt x="8602" y="8948"/>
                  </a:cubicBezTo>
                  <a:lnTo>
                    <a:pt x="8381" y="8948"/>
                  </a:lnTo>
                  <a:lnTo>
                    <a:pt x="7720" y="7751"/>
                  </a:lnTo>
                  <a:cubicBezTo>
                    <a:pt x="8035" y="7593"/>
                    <a:pt x="8350" y="7372"/>
                    <a:pt x="8633" y="7120"/>
                  </a:cubicBezTo>
                  <a:lnTo>
                    <a:pt x="9704" y="7719"/>
                  </a:lnTo>
                  <a:lnTo>
                    <a:pt x="9704" y="7908"/>
                  </a:lnTo>
                  <a:cubicBezTo>
                    <a:pt x="9704" y="8475"/>
                    <a:pt x="10177" y="8948"/>
                    <a:pt x="10713" y="8948"/>
                  </a:cubicBezTo>
                  <a:cubicBezTo>
                    <a:pt x="11280" y="8948"/>
                    <a:pt x="11752" y="8475"/>
                    <a:pt x="11752" y="7908"/>
                  </a:cubicBezTo>
                  <a:cubicBezTo>
                    <a:pt x="11626" y="7309"/>
                    <a:pt x="11154" y="6900"/>
                    <a:pt x="10586" y="6900"/>
                  </a:cubicBezTo>
                  <a:cubicBezTo>
                    <a:pt x="10366" y="6900"/>
                    <a:pt x="10114" y="6963"/>
                    <a:pt x="9925" y="7120"/>
                  </a:cubicBezTo>
                  <a:lnTo>
                    <a:pt x="9011" y="6616"/>
                  </a:lnTo>
                  <a:cubicBezTo>
                    <a:pt x="9515" y="5892"/>
                    <a:pt x="9893" y="4978"/>
                    <a:pt x="9893" y="4096"/>
                  </a:cubicBezTo>
                  <a:cubicBezTo>
                    <a:pt x="9893" y="1796"/>
                    <a:pt x="8035" y="0"/>
                    <a:pt x="57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8" name="Google Shape;313;p19">
            <a:extLst>
              <a:ext uri="{FF2B5EF4-FFF2-40B4-BE49-F238E27FC236}">
                <a16:creationId xmlns:a16="http://schemas.microsoft.com/office/drawing/2014/main" id="{CFFDE2EA-724A-A7F6-4C05-971E227AC3DE}"/>
              </a:ext>
            </a:extLst>
          </p:cNvPr>
          <p:cNvGrpSpPr/>
          <p:nvPr/>
        </p:nvGrpSpPr>
        <p:grpSpPr>
          <a:xfrm>
            <a:off x="2309745" y="3244389"/>
            <a:ext cx="591421" cy="537646"/>
            <a:chOff x="-40745125" y="3632900"/>
            <a:chExt cx="318225" cy="289875"/>
          </a:xfrm>
        </p:grpSpPr>
        <p:sp>
          <p:nvSpPr>
            <p:cNvPr id="89" name="Google Shape;314;p19">
              <a:extLst>
                <a:ext uri="{FF2B5EF4-FFF2-40B4-BE49-F238E27FC236}">
                  <a16:creationId xmlns:a16="http://schemas.microsoft.com/office/drawing/2014/main" id="{8EE05B7E-349A-B26B-C336-B9B3ECCFF315}"/>
                </a:ext>
              </a:extLst>
            </p:cNvPr>
            <p:cNvSpPr/>
            <p:nvPr/>
          </p:nvSpPr>
          <p:spPr>
            <a:xfrm>
              <a:off x="-40745125" y="3632900"/>
              <a:ext cx="300125" cy="82725"/>
            </a:xfrm>
            <a:custGeom>
              <a:avLst/>
              <a:gdLst/>
              <a:ahLst/>
              <a:cxnLst/>
              <a:rect l="l" t="t" r="r" b="b"/>
              <a:pathLst>
                <a:path w="12005" h="3309" extrusionOk="0">
                  <a:moveTo>
                    <a:pt x="1671" y="0"/>
                  </a:moveTo>
                  <a:cubicBezTo>
                    <a:pt x="757" y="0"/>
                    <a:pt x="1" y="757"/>
                    <a:pt x="1" y="1670"/>
                  </a:cubicBezTo>
                  <a:cubicBezTo>
                    <a:pt x="1" y="2552"/>
                    <a:pt x="757" y="3308"/>
                    <a:pt x="1671" y="3308"/>
                  </a:cubicBezTo>
                  <a:lnTo>
                    <a:pt x="11469" y="3308"/>
                  </a:lnTo>
                  <a:cubicBezTo>
                    <a:pt x="11815" y="3308"/>
                    <a:pt x="12004" y="2930"/>
                    <a:pt x="11784" y="2647"/>
                  </a:cubicBezTo>
                  <a:cubicBezTo>
                    <a:pt x="11595" y="2363"/>
                    <a:pt x="11469" y="2017"/>
                    <a:pt x="11469" y="1670"/>
                  </a:cubicBezTo>
                  <a:cubicBezTo>
                    <a:pt x="11469" y="1292"/>
                    <a:pt x="11595" y="946"/>
                    <a:pt x="11784" y="662"/>
                  </a:cubicBezTo>
                  <a:cubicBezTo>
                    <a:pt x="11973" y="410"/>
                    <a:pt x="11784" y="0"/>
                    <a:pt x="1146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315;p19">
              <a:extLst>
                <a:ext uri="{FF2B5EF4-FFF2-40B4-BE49-F238E27FC236}">
                  <a16:creationId xmlns:a16="http://schemas.microsoft.com/office/drawing/2014/main" id="{A86A1039-8CDE-BE0E-CE67-D585CD8464FD}"/>
                </a:ext>
              </a:extLst>
            </p:cNvPr>
            <p:cNvSpPr/>
            <p:nvPr/>
          </p:nvSpPr>
          <p:spPr>
            <a:xfrm>
              <a:off x="-40508050" y="3736075"/>
              <a:ext cx="21300" cy="82725"/>
            </a:xfrm>
            <a:custGeom>
              <a:avLst/>
              <a:gdLst/>
              <a:ahLst/>
              <a:cxnLst/>
              <a:rect l="l" t="t" r="r" b="b"/>
              <a:pathLst>
                <a:path w="852" h="3309" extrusionOk="0">
                  <a:moveTo>
                    <a:pt x="1" y="1"/>
                  </a:moveTo>
                  <a:lnTo>
                    <a:pt x="1" y="3309"/>
                  </a:lnTo>
                  <a:lnTo>
                    <a:pt x="852" y="3309"/>
                  </a:lnTo>
                  <a:lnTo>
                    <a:pt x="8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316;p19">
              <a:extLst>
                <a:ext uri="{FF2B5EF4-FFF2-40B4-BE49-F238E27FC236}">
                  <a16:creationId xmlns:a16="http://schemas.microsoft.com/office/drawing/2014/main" id="{9BC9D9E8-C2D9-AF56-35AC-C8F69B0D6479}"/>
                </a:ext>
              </a:extLst>
            </p:cNvPr>
            <p:cNvSpPr/>
            <p:nvPr/>
          </p:nvSpPr>
          <p:spPr>
            <a:xfrm>
              <a:off x="-40466300" y="3736875"/>
              <a:ext cx="39400" cy="82725"/>
            </a:xfrm>
            <a:custGeom>
              <a:avLst/>
              <a:gdLst/>
              <a:ahLst/>
              <a:cxnLst/>
              <a:rect l="l" t="t" r="r" b="b"/>
              <a:pathLst>
                <a:path w="1576" h="3309" extrusionOk="0">
                  <a:moveTo>
                    <a:pt x="1" y="0"/>
                  </a:moveTo>
                  <a:lnTo>
                    <a:pt x="1" y="3308"/>
                  </a:lnTo>
                  <a:lnTo>
                    <a:pt x="1198" y="3308"/>
                  </a:lnTo>
                  <a:cubicBezTo>
                    <a:pt x="1387" y="3277"/>
                    <a:pt x="1576" y="3088"/>
                    <a:pt x="1576" y="2899"/>
                  </a:cubicBezTo>
                  <a:lnTo>
                    <a:pt x="1576" y="410"/>
                  </a:lnTo>
                  <a:cubicBezTo>
                    <a:pt x="1576" y="158"/>
                    <a:pt x="1387" y="0"/>
                    <a:pt x="11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317;p19">
              <a:extLst>
                <a:ext uri="{FF2B5EF4-FFF2-40B4-BE49-F238E27FC236}">
                  <a16:creationId xmlns:a16="http://schemas.microsoft.com/office/drawing/2014/main" id="{86B8863A-2F06-AB78-1BF9-24F5162046F9}"/>
                </a:ext>
              </a:extLst>
            </p:cNvPr>
            <p:cNvSpPr/>
            <p:nvPr/>
          </p:nvSpPr>
          <p:spPr>
            <a:xfrm>
              <a:off x="-40723050" y="3736075"/>
              <a:ext cx="194550" cy="82725"/>
            </a:xfrm>
            <a:custGeom>
              <a:avLst/>
              <a:gdLst/>
              <a:ahLst/>
              <a:cxnLst/>
              <a:rect l="l" t="t" r="r" b="b"/>
              <a:pathLst>
                <a:path w="7782" h="3309" extrusionOk="0">
                  <a:moveTo>
                    <a:pt x="441" y="1"/>
                  </a:moveTo>
                  <a:cubicBezTo>
                    <a:pt x="189" y="1"/>
                    <a:pt x="0" y="221"/>
                    <a:pt x="0" y="442"/>
                  </a:cubicBezTo>
                  <a:lnTo>
                    <a:pt x="0" y="2931"/>
                  </a:lnTo>
                  <a:cubicBezTo>
                    <a:pt x="0" y="3151"/>
                    <a:pt x="189" y="3309"/>
                    <a:pt x="441" y="3309"/>
                  </a:cubicBezTo>
                  <a:lnTo>
                    <a:pt x="7782" y="3309"/>
                  </a:lnTo>
                  <a:lnTo>
                    <a:pt x="77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318;p19">
              <a:extLst>
                <a:ext uri="{FF2B5EF4-FFF2-40B4-BE49-F238E27FC236}">
                  <a16:creationId xmlns:a16="http://schemas.microsoft.com/office/drawing/2014/main" id="{7C073174-556F-08EA-363A-B3C465BAEF1A}"/>
                </a:ext>
              </a:extLst>
            </p:cNvPr>
            <p:cNvSpPr/>
            <p:nvPr/>
          </p:nvSpPr>
          <p:spPr>
            <a:xfrm>
              <a:off x="-40681325" y="3839250"/>
              <a:ext cx="21300" cy="82725"/>
            </a:xfrm>
            <a:custGeom>
              <a:avLst/>
              <a:gdLst/>
              <a:ahLst/>
              <a:cxnLst/>
              <a:rect l="l" t="t" r="r" b="b"/>
              <a:pathLst>
                <a:path w="852" h="3309" extrusionOk="0">
                  <a:moveTo>
                    <a:pt x="1" y="1"/>
                  </a:moveTo>
                  <a:lnTo>
                    <a:pt x="1" y="3309"/>
                  </a:lnTo>
                  <a:lnTo>
                    <a:pt x="851" y="3309"/>
                  </a:lnTo>
                  <a:lnTo>
                    <a:pt x="8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319;p19">
              <a:extLst>
                <a:ext uri="{FF2B5EF4-FFF2-40B4-BE49-F238E27FC236}">
                  <a16:creationId xmlns:a16="http://schemas.microsoft.com/office/drawing/2014/main" id="{107D68AE-D0E3-CB95-5BC3-D786FF6289E2}"/>
                </a:ext>
              </a:extLst>
            </p:cNvPr>
            <p:cNvSpPr/>
            <p:nvPr/>
          </p:nvSpPr>
          <p:spPr>
            <a:xfrm>
              <a:off x="-40639575" y="3840825"/>
              <a:ext cx="190625" cy="81950"/>
            </a:xfrm>
            <a:custGeom>
              <a:avLst/>
              <a:gdLst/>
              <a:ahLst/>
              <a:cxnLst/>
              <a:rect l="l" t="t" r="r" b="b"/>
              <a:pathLst>
                <a:path w="7625" h="3278" extrusionOk="0">
                  <a:moveTo>
                    <a:pt x="1" y="1"/>
                  </a:moveTo>
                  <a:lnTo>
                    <a:pt x="1" y="3277"/>
                  </a:lnTo>
                  <a:lnTo>
                    <a:pt x="7247" y="3277"/>
                  </a:lnTo>
                  <a:cubicBezTo>
                    <a:pt x="7467" y="3277"/>
                    <a:pt x="7625" y="3057"/>
                    <a:pt x="7625" y="2868"/>
                  </a:cubicBezTo>
                  <a:lnTo>
                    <a:pt x="7625" y="379"/>
                  </a:lnTo>
                  <a:cubicBezTo>
                    <a:pt x="7625" y="158"/>
                    <a:pt x="7436" y="1"/>
                    <a:pt x="72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320;p19">
              <a:extLst>
                <a:ext uri="{FF2B5EF4-FFF2-40B4-BE49-F238E27FC236}">
                  <a16:creationId xmlns:a16="http://schemas.microsoft.com/office/drawing/2014/main" id="{D5AB1C6D-0D91-DD58-41E1-8CF1E69CE93C}"/>
                </a:ext>
              </a:extLst>
            </p:cNvPr>
            <p:cNvSpPr/>
            <p:nvPr/>
          </p:nvSpPr>
          <p:spPr>
            <a:xfrm>
              <a:off x="-40745125" y="3840050"/>
              <a:ext cx="43350" cy="82725"/>
            </a:xfrm>
            <a:custGeom>
              <a:avLst/>
              <a:gdLst/>
              <a:ahLst/>
              <a:cxnLst/>
              <a:rect l="l" t="t" r="r" b="b"/>
              <a:pathLst>
                <a:path w="1734" h="3309" extrusionOk="0">
                  <a:moveTo>
                    <a:pt x="442" y="0"/>
                  </a:moveTo>
                  <a:cubicBezTo>
                    <a:pt x="190" y="0"/>
                    <a:pt x="1" y="189"/>
                    <a:pt x="1" y="378"/>
                  </a:cubicBezTo>
                  <a:lnTo>
                    <a:pt x="1" y="2867"/>
                  </a:lnTo>
                  <a:cubicBezTo>
                    <a:pt x="1" y="3088"/>
                    <a:pt x="190" y="3308"/>
                    <a:pt x="442" y="3308"/>
                  </a:cubicBezTo>
                  <a:lnTo>
                    <a:pt x="1734" y="3308"/>
                  </a:lnTo>
                  <a:lnTo>
                    <a:pt x="173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6" name="TextBox 95">
            <a:extLst>
              <a:ext uri="{FF2B5EF4-FFF2-40B4-BE49-F238E27FC236}">
                <a16:creationId xmlns:a16="http://schemas.microsoft.com/office/drawing/2014/main" id="{7B14BEF6-F17A-6746-4354-A7CD082A7119}"/>
              </a:ext>
            </a:extLst>
          </p:cNvPr>
          <p:cNvSpPr txBox="1"/>
          <p:nvPr/>
        </p:nvSpPr>
        <p:spPr>
          <a:xfrm>
            <a:off x="1398459" y="4606026"/>
            <a:ext cx="2293615" cy="1777410"/>
          </a:xfrm>
          <a:prstGeom prst="rect">
            <a:avLst/>
          </a:prstGeom>
          <a:noFill/>
        </p:spPr>
        <p:txBody>
          <a:bodyPr wrap="square">
            <a:spAutoFit/>
          </a:bodyPr>
          <a:lstStyle/>
          <a:p>
            <a:pPr algn="ctr" rtl="1">
              <a:lnSpc>
                <a:spcPct val="150000"/>
              </a:lnSpc>
            </a:pPr>
            <a:r>
              <a:rPr lang="fa-IR" sz="1400" b="1" dirty="0">
                <a:solidFill>
                  <a:srgbClr val="0046A0"/>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046A0"/>
                </a:solidFill>
                <a:latin typeface="Kalameh" pitchFamily="2" charset="-78"/>
                <a:cs typeface="B Nazanin" panose="00000400000000000000" pitchFamily="2" charset="-78"/>
              </a:rPr>
              <a:t> </a:t>
            </a:r>
            <a:r>
              <a:rPr lang="fa-IR" sz="12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046A0"/>
              </a:solidFill>
            </a:endParaRPr>
          </a:p>
        </p:txBody>
      </p:sp>
      <p:sp>
        <p:nvSpPr>
          <p:cNvPr id="97" name="TextBox 96">
            <a:extLst>
              <a:ext uri="{FF2B5EF4-FFF2-40B4-BE49-F238E27FC236}">
                <a16:creationId xmlns:a16="http://schemas.microsoft.com/office/drawing/2014/main" id="{9F7A5C13-819E-B5EF-ACA1-C57C41C512AA}"/>
              </a:ext>
            </a:extLst>
          </p:cNvPr>
          <p:cNvSpPr txBox="1"/>
          <p:nvPr/>
        </p:nvSpPr>
        <p:spPr>
          <a:xfrm>
            <a:off x="3588244" y="4606551"/>
            <a:ext cx="2293615" cy="1777410"/>
          </a:xfrm>
          <a:prstGeom prst="rect">
            <a:avLst/>
          </a:prstGeom>
          <a:noFill/>
        </p:spPr>
        <p:txBody>
          <a:bodyPr wrap="square">
            <a:spAutoFit/>
          </a:bodyPr>
          <a:lstStyle/>
          <a:p>
            <a:pPr algn="ctr" rtl="1">
              <a:lnSpc>
                <a:spcPct val="150000"/>
              </a:lnSpc>
            </a:pPr>
            <a:r>
              <a:rPr lang="fa-IR" sz="1400" b="1" dirty="0">
                <a:solidFill>
                  <a:srgbClr val="0046A0"/>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046A0"/>
                </a:solidFill>
                <a:latin typeface="Kalameh" pitchFamily="2" charset="-78"/>
                <a:cs typeface="B Nazanin" panose="00000400000000000000" pitchFamily="2" charset="-78"/>
              </a:rPr>
              <a:t> </a:t>
            </a:r>
            <a:r>
              <a:rPr lang="fa-IR" sz="12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046A0"/>
              </a:solidFill>
            </a:endParaRPr>
          </a:p>
        </p:txBody>
      </p:sp>
      <p:sp>
        <p:nvSpPr>
          <p:cNvPr id="98" name="TextBox 97">
            <a:extLst>
              <a:ext uri="{FF2B5EF4-FFF2-40B4-BE49-F238E27FC236}">
                <a16:creationId xmlns:a16="http://schemas.microsoft.com/office/drawing/2014/main" id="{6B40719C-E0D8-32D4-15FB-1C3E351C990F}"/>
              </a:ext>
            </a:extLst>
          </p:cNvPr>
          <p:cNvSpPr txBox="1"/>
          <p:nvPr/>
        </p:nvSpPr>
        <p:spPr>
          <a:xfrm>
            <a:off x="5842806" y="4577860"/>
            <a:ext cx="2293615" cy="1777410"/>
          </a:xfrm>
          <a:prstGeom prst="rect">
            <a:avLst/>
          </a:prstGeom>
          <a:noFill/>
        </p:spPr>
        <p:txBody>
          <a:bodyPr wrap="square">
            <a:spAutoFit/>
          </a:bodyPr>
          <a:lstStyle/>
          <a:p>
            <a:pPr algn="ctr" rtl="1">
              <a:lnSpc>
                <a:spcPct val="150000"/>
              </a:lnSpc>
            </a:pPr>
            <a:r>
              <a:rPr lang="fa-IR" sz="1400" b="1" dirty="0">
                <a:solidFill>
                  <a:srgbClr val="0046A0"/>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046A0"/>
                </a:solidFill>
                <a:latin typeface="Kalameh" pitchFamily="2" charset="-78"/>
                <a:cs typeface="B Nazanin" panose="00000400000000000000" pitchFamily="2" charset="-78"/>
              </a:rPr>
              <a:t> </a:t>
            </a:r>
            <a:r>
              <a:rPr lang="fa-IR" sz="12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046A0"/>
              </a:solidFill>
            </a:endParaRPr>
          </a:p>
        </p:txBody>
      </p:sp>
      <p:sp>
        <p:nvSpPr>
          <p:cNvPr id="99" name="TextBox 98">
            <a:extLst>
              <a:ext uri="{FF2B5EF4-FFF2-40B4-BE49-F238E27FC236}">
                <a16:creationId xmlns:a16="http://schemas.microsoft.com/office/drawing/2014/main" id="{51C2DFD9-09E0-371C-DFDC-D357B7AE62EC}"/>
              </a:ext>
            </a:extLst>
          </p:cNvPr>
          <p:cNvSpPr txBox="1"/>
          <p:nvPr/>
        </p:nvSpPr>
        <p:spPr>
          <a:xfrm>
            <a:off x="8032591" y="4578385"/>
            <a:ext cx="2293615" cy="1777410"/>
          </a:xfrm>
          <a:prstGeom prst="rect">
            <a:avLst/>
          </a:prstGeom>
          <a:noFill/>
        </p:spPr>
        <p:txBody>
          <a:bodyPr wrap="square">
            <a:spAutoFit/>
          </a:bodyPr>
          <a:lstStyle/>
          <a:p>
            <a:pPr algn="ctr" rtl="1">
              <a:lnSpc>
                <a:spcPct val="150000"/>
              </a:lnSpc>
            </a:pPr>
            <a:r>
              <a:rPr lang="fa-IR" sz="1400" b="1" dirty="0">
                <a:solidFill>
                  <a:srgbClr val="0046A0"/>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046A0"/>
                </a:solidFill>
                <a:latin typeface="Kalameh" pitchFamily="2" charset="-78"/>
                <a:cs typeface="B Nazanin" panose="00000400000000000000" pitchFamily="2" charset="-78"/>
              </a:rPr>
              <a:t> </a:t>
            </a:r>
            <a:r>
              <a:rPr lang="fa-IR" sz="12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046A0"/>
              </a:solidFill>
            </a:endParaRPr>
          </a:p>
        </p:txBody>
      </p:sp>
      <p:sp>
        <p:nvSpPr>
          <p:cNvPr id="100" name="TextBox 99">
            <a:extLst>
              <a:ext uri="{FF2B5EF4-FFF2-40B4-BE49-F238E27FC236}">
                <a16:creationId xmlns:a16="http://schemas.microsoft.com/office/drawing/2014/main" id="{137A0A41-E4C5-3D4F-96A8-109A20FB315E}"/>
              </a:ext>
            </a:extLst>
          </p:cNvPr>
          <p:cNvSpPr txBox="1"/>
          <p:nvPr/>
        </p:nvSpPr>
        <p:spPr>
          <a:xfrm>
            <a:off x="8225481" y="2068703"/>
            <a:ext cx="1725503" cy="369332"/>
          </a:xfrm>
          <a:prstGeom prst="rect">
            <a:avLst/>
          </a:prstGeom>
          <a:noFill/>
        </p:spPr>
        <p:txBody>
          <a:bodyPr wrap="square" rtlCol="0">
            <a:spAutoFit/>
          </a:bodyPr>
          <a:lstStyle/>
          <a:p>
            <a:pPr algn="ctr" rtl="1"/>
            <a:r>
              <a:rPr lang="fa-IR" dirty="0">
                <a:solidFill>
                  <a:srgbClr val="FFC000"/>
                </a:solidFill>
                <a:cs typeface="B Titr" panose="00000700000000000000" pitchFamily="2" charset="-78"/>
              </a:rPr>
              <a:t>تیتر عنوان موضوع</a:t>
            </a:r>
            <a:endParaRPr lang="en-US" dirty="0">
              <a:solidFill>
                <a:srgbClr val="FFC000"/>
              </a:solidFill>
              <a:cs typeface="B Titr" panose="00000700000000000000" pitchFamily="2" charset="-78"/>
            </a:endParaRPr>
          </a:p>
        </p:txBody>
      </p:sp>
      <p:sp>
        <p:nvSpPr>
          <p:cNvPr id="101" name="TextBox 100">
            <a:extLst>
              <a:ext uri="{FF2B5EF4-FFF2-40B4-BE49-F238E27FC236}">
                <a16:creationId xmlns:a16="http://schemas.microsoft.com/office/drawing/2014/main" id="{88A6E246-223E-0170-ED40-41E0D2A41B50}"/>
              </a:ext>
            </a:extLst>
          </p:cNvPr>
          <p:cNvSpPr txBox="1"/>
          <p:nvPr/>
        </p:nvSpPr>
        <p:spPr>
          <a:xfrm>
            <a:off x="6082717" y="2068703"/>
            <a:ext cx="1725503" cy="369332"/>
          </a:xfrm>
          <a:prstGeom prst="rect">
            <a:avLst/>
          </a:prstGeom>
          <a:noFill/>
        </p:spPr>
        <p:txBody>
          <a:bodyPr wrap="square" rtlCol="0">
            <a:spAutoFit/>
          </a:bodyPr>
          <a:lstStyle/>
          <a:p>
            <a:pPr algn="ctr" rtl="1"/>
            <a:r>
              <a:rPr lang="fa-IR" dirty="0">
                <a:solidFill>
                  <a:srgbClr val="FFC000"/>
                </a:solidFill>
                <a:cs typeface="B Titr" panose="00000700000000000000" pitchFamily="2" charset="-78"/>
              </a:rPr>
              <a:t>تیتر عنوان موضوع</a:t>
            </a:r>
            <a:endParaRPr lang="en-US" dirty="0">
              <a:solidFill>
                <a:srgbClr val="FFC000"/>
              </a:solidFill>
              <a:cs typeface="B Titr" panose="00000700000000000000" pitchFamily="2" charset="-78"/>
            </a:endParaRPr>
          </a:p>
        </p:txBody>
      </p:sp>
      <p:sp>
        <p:nvSpPr>
          <p:cNvPr id="102" name="TextBox 101">
            <a:extLst>
              <a:ext uri="{FF2B5EF4-FFF2-40B4-BE49-F238E27FC236}">
                <a16:creationId xmlns:a16="http://schemas.microsoft.com/office/drawing/2014/main" id="{EBF353A2-BE5D-4136-6184-73FEE8213A63}"/>
              </a:ext>
            </a:extLst>
          </p:cNvPr>
          <p:cNvSpPr txBox="1"/>
          <p:nvPr/>
        </p:nvSpPr>
        <p:spPr>
          <a:xfrm>
            <a:off x="3885327" y="2068703"/>
            <a:ext cx="1725503" cy="369332"/>
          </a:xfrm>
          <a:prstGeom prst="rect">
            <a:avLst/>
          </a:prstGeom>
          <a:noFill/>
        </p:spPr>
        <p:txBody>
          <a:bodyPr wrap="square" rtlCol="0">
            <a:spAutoFit/>
          </a:bodyPr>
          <a:lstStyle/>
          <a:p>
            <a:pPr algn="ctr" rtl="1"/>
            <a:r>
              <a:rPr lang="fa-IR" dirty="0">
                <a:solidFill>
                  <a:srgbClr val="FFC000"/>
                </a:solidFill>
                <a:cs typeface="B Titr" panose="00000700000000000000" pitchFamily="2" charset="-78"/>
              </a:rPr>
              <a:t>تیتر عنوان موضوع</a:t>
            </a:r>
            <a:endParaRPr lang="en-US" dirty="0">
              <a:solidFill>
                <a:srgbClr val="FFC000"/>
              </a:solidFill>
              <a:cs typeface="B Titr" panose="00000700000000000000" pitchFamily="2" charset="-78"/>
            </a:endParaRPr>
          </a:p>
        </p:txBody>
      </p:sp>
      <p:sp>
        <p:nvSpPr>
          <p:cNvPr id="103" name="TextBox 102">
            <a:extLst>
              <a:ext uri="{FF2B5EF4-FFF2-40B4-BE49-F238E27FC236}">
                <a16:creationId xmlns:a16="http://schemas.microsoft.com/office/drawing/2014/main" id="{780EFDE4-B8E0-071B-05E4-4B9679D979C1}"/>
              </a:ext>
            </a:extLst>
          </p:cNvPr>
          <p:cNvSpPr txBox="1"/>
          <p:nvPr/>
        </p:nvSpPr>
        <p:spPr>
          <a:xfrm>
            <a:off x="1742563" y="2068703"/>
            <a:ext cx="1725503" cy="369332"/>
          </a:xfrm>
          <a:prstGeom prst="rect">
            <a:avLst/>
          </a:prstGeom>
          <a:noFill/>
        </p:spPr>
        <p:txBody>
          <a:bodyPr wrap="square" rtlCol="0">
            <a:spAutoFit/>
          </a:bodyPr>
          <a:lstStyle/>
          <a:p>
            <a:pPr algn="ctr" rtl="1"/>
            <a:r>
              <a:rPr lang="fa-IR" dirty="0">
                <a:solidFill>
                  <a:srgbClr val="FFC000"/>
                </a:solidFill>
                <a:cs typeface="B Titr" panose="00000700000000000000" pitchFamily="2" charset="-78"/>
              </a:rPr>
              <a:t>تیتر عنوان موضوع</a:t>
            </a:r>
            <a:endParaRPr lang="en-US" dirty="0">
              <a:solidFill>
                <a:srgbClr val="FFC000"/>
              </a:solidFill>
              <a:cs typeface="B Titr" panose="00000700000000000000" pitchFamily="2" charset="-78"/>
            </a:endParaRPr>
          </a:p>
        </p:txBody>
      </p:sp>
    </p:spTree>
    <p:extLst>
      <p:ext uri="{BB962C8B-B14F-4D97-AF65-F5344CB8AC3E}">
        <p14:creationId xmlns:p14="http://schemas.microsoft.com/office/powerpoint/2010/main" val="3922854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down)">
                                      <p:cBhvr>
                                        <p:cTn id="7" dur="500"/>
                                        <p:tgtEl>
                                          <p:spTgt spid="6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wipe(down)">
                                      <p:cBhvr>
                                        <p:cTn id="12" dur="500"/>
                                        <p:tgtEl>
                                          <p:spTgt spid="6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3"/>
                                        </p:tgtEl>
                                        <p:attrNameLst>
                                          <p:attrName>style.visibility</p:attrName>
                                        </p:attrNameLst>
                                      </p:cBhvr>
                                      <p:to>
                                        <p:strVal val="visible"/>
                                      </p:to>
                                    </p:set>
                                    <p:animEffect transition="in" filter="wipe(down)">
                                      <p:cBhvr>
                                        <p:cTn id="17" dur="500"/>
                                        <p:tgtEl>
                                          <p:spTgt spid="103"/>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02"/>
                                        </p:tgtEl>
                                        <p:attrNameLst>
                                          <p:attrName>style.visibility</p:attrName>
                                        </p:attrNameLst>
                                      </p:cBhvr>
                                      <p:to>
                                        <p:strVal val="visible"/>
                                      </p:to>
                                    </p:set>
                                    <p:animEffect transition="in" filter="wipe(down)">
                                      <p:cBhvr>
                                        <p:cTn id="20" dur="500"/>
                                        <p:tgtEl>
                                          <p:spTgt spid="102"/>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wipe(down)">
                                      <p:cBhvr>
                                        <p:cTn id="23" dur="500"/>
                                        <p:tgtEl>
                                          <p:spTgt spid="101"/>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00"/>
                                        </p:tgtEl>
                                        <p:attrNameLst>
                                          <p:attrName>style.visibility</p:attrName>
                                        </p:attrNameLst>
                                      </p:cBhvr>
                                      <p:to>
                                        <p:strVal val="visible"/>
                                      </p:to>
                                    </p:set>
                                    <p:animEffect transition="in" filter="wipe(down)">
                                      <p:cBhvr>
                                        <p:cTn id="26" dur="500"/>
                                        <p:tgtEl>
                                          <p:spTgt spid="10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wipe(left)">
                                      <p:cBhvr>
                                        <p:cTn id="31" dur="500"/>
                                        <p:tgtEl>
                                          <p:spTgt spid="66"/>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88"/>
                                        </p:tgtEl>
                                        <p:attrNameLst>
                                          <p:attrName>style.visibility</p:attrName>
                                        </p:attrNameLst>
                                      </p:cBhvr>
                                      <p:to>
                                        <p:strVal val="visible"/>
                                      </p:to>
                                    </p:set>
                                    <p:animEffect transition="in" filter="fade">
                                      <p:cBhvr>
                                        <p:cTn id="36" dur="1000"/>
                                        <p:tgtEl>
                                          <p:spTgt spid="88"/>
                                        </p:tgtEl>
                                      </p:cBhvr>
                                    </p:animEffect>
                                    <p:anim calcmode="lin" valueType="num">
                                      <p:cBhvr>
                                        <p:cTn id="37" dur="1000" fill="hold"/>
                                        <p:tgtEl>
                                          <p:spTgt spid="88"/>
                                        </p:tgtEl>
                                        <p:attrNameLst>
                                          <p:attrName>ppt_x</p:attrName>
                                        </p:attrNameLst>
                                      </p:cBhvr>
                                      <p:tavLst>
                                        <p:tav tm="0">
                                          <p:val>
                                            <p:strVal val="#ppt_x"/>
                                          </p:val>
                                        </p:tav>
                                        <p:tav tm="100000">
                                          <p:val>
                                            <p:strVal val="#ppt_x"/>
                                          </p:val>
                                        </p:tav>
                                      </p:tavLst>
                                    </p:anim>
                                    <p:anim calcmode="lin" valueType="num">
                                      <p:cBhvr>
                                        <p:cTn id="38" dur="1000" fill="hold"/>
                                        <p:tgtEl>
                                          <p:spTgt spid="88"/>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80"/>
                                        </p:tgtEl>
                                        <p:attrNameLst>
                                          <p:attrName>style.visibility</p:attrName>
                                        </p:attrNameLst>
                                      </p:cBhvr>
                                      <p:to>
                                        <p:strVal val="visible"/>
                                      </p:to>
                                    </p:set>
                                    <p:animEffect transition="in" filter="fade">
                                      <p:cBhvr>
                                        <p:cTn id="41" dur="1000"/>
                                        <p:tgtEl>
                                          <p:spTgt spid="80"/>
                                        </p:tgtEl>
                                      </p:cBhvr>
                                    </p:animEffect>
                                    <p:anim calcmode="lin" valueType="num">
                                      <p:cBhvr>
                                        <p:cTn id="42" dur="1000" fill="hold"/>
                                        <p:tgtEl>
                                          <p:spTgt spid="80"/>
                                        </p:tgtEl>
                                        <p:attrNameLst>
                                          <p:attrName>ppt_x</p:attrName>
                                        </p:attrNameLst>
                                      </p:cBhvr>
                                      <p:tavLst>
                                        <p:tav tm="0">
                                          <p:val>
                                            <p:strVal val="#ppt_x"/>
                                          </p:val>
                                        </p:tav>
                                        <p:tav tm="100000">
                                          <p:val>
                                            <p:strVal val="#ppt_x"/>
                                          </p:val>
                                        </p:tav>
                                      </p:tavLst>
                                    </p:anim>
                                    <p:anim calcmode="lin" valueType="num">
                                      <p:cBhvr>
                                        <p:cTn id="43" dur="1000" fill="hold"/>
                                        <p:tgtEl>
                                          <p:spTgt spid="80"/>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1000"/>
                                        <p:tgtEl>
                                          <p:spTgt spid="84"/>
                                        </p:tgtEl>
                                      </p:cBhvr>
                                    </p:animEffect>
                                    <p:anim calcmode="lin" valueType="num">
                                      <p:cBhvr>
                                        <p:cTn id="47" dur="1000" fill="hold"/>
                                        <p:tgtEl>
                                          <p:spTgt spid="84"/>
                                        </p:tgtEl>
                                        <p:attrNameLst>
                                          <p:attrName>ppt_x</p:attrName>
                                        </p:attrNameLst>
                                      </p:cBhvr>
                                      <p:tavLst>
                                        <p:tav tm="0">
                                          <p:val>
                                            <p:strVal val="#ppt_x"/>
                                          </p:val>
                                        </p:tav>
                                        <p:tav tm="100000">
                                          <p:val>
                                            <p:strVal val="#ppt_x"/>
                                          </p:val>
                                        </p:tav>
                                      </p:tavLst>
                                    </p:anim>
                                    <p:anim calcmode="lin" valueType="num">
                                      <p:cBhvr>
                                        <p:cTn id="48" dur="1000" fill="hold"/>
                                        <p:tgtEl>
                                          <p:spTgt spid="84"/>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77"/>
                                        </p:tgtEl>
                                        <p:attrNameLst>
                                          <p:attrName>style.visibility</p:attrName>
                                        </p:attrNameLst>
                                      </p:cBhvr>
                                      <p:to>
                                        <p:strVal val="visible"/>
                                      </p:to>
                                    </p:set>
                                    <p:animEffect transition="in" filter="fade">
                                      <p:cBhvr>
                                        <p:cTn id="51" dur="1000"/>
                                        <p:tgtEl>
                                          <p:spTgt spid="77"/>
                                        </p:tgtEl>
                                      </p:cBhvr>
                                    </p:animEffect>
                                    <p:anim calcmode="lin" valueType="num">
                                      <p:cBhvr>
                                        <p:cTn id="52" dur="1000" fill="hold"/>
                                        <p:tgtEl>
                                          <p:spTgt spid="77"/>
                                        </p:tgtEl>
                                        <p:attrNameLst>
                                          <p:attrName>ppt_x</p:attrName>
                                        </p:attrNameLst>
                                      </p:cBhvr>
                                      <p:tavLst>
                                        <p:tav tm="0">
                                          <p:val>
                                            <p:strVal val="#ppt_x"/>
                                          </p:val>
                                        </p:tav>
                                        <p:tav tm="100000">
                                          <p:val>
                                            <p:strVal val="#ppt_x"/>
                                          </p:val>
                                        </p:tav>
                                      </p:tavLst>
                                    </p:anim>
                                    <p:anim calcmode="lin" valueType="num">
                                      <p:cBhvr>
                                        <p:cTn id="53"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99"/>
                                        </p:tgtEl>
                                        <p:attrNameLst>
                                          <p:attrName>style.visibility</p:attrName>
                                        </p:attrNameLst>
                                      </p:cBhvr>
                                      <p:to>
                                        <p:strVal val="visible"/>
                                      </p:to>
                                    </p:set>
                                    <p:animEffect transition="in" filter="fade">
                                      <p:cBhvr>
                                        <p:cTn id="58" dur="1000"/>
                                        <p:tgtEl>
                                          <p:spTgt spid="99"/>
                                        </p:tgtEl>
                                      </p:cBhvr>
                                    </p:animEffect>
                                    <p:anim calcmode="lin" valueType="num">
                                      <p:cBhvr>
                                        <p:cTn id="59" dur="1000" fill="hold"/>
                                        <p:tgtEl>
                                          <p:spTgt spid="99"/>
                                        </p:tgtEl>
                                        <p:attrNameLst>
                                          <p:attrName>ppt_x</p:attrName>
                                        </p:attrNameLst>
                                      </p:cBhvr>
                                      <p:tavLst>
                                        <p:tav tm="0">
                                          <p:val>
                                            <p:strVal val="#ppt_x"/>
                                          </p:val>
                                        </p:tav>
                                        <p:tav tm="100000">
                                          <p:val>
                                            <p:strVal val="#ppt_x"/>
                                          </p:val>
                                        </p:tav>
                                      </p:tavLst>
                                    </p:anim>
                                    <p:anim calcmode="lin" valueType="num">
                                      <p:cBhvr>
                                        <p:cTn id="60" dur="1000" fill="hold"/>
                                        <p:tgtEl>
                                          <p:spTgt spid="99"/>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98"/>
                                        </p:tgtEl>
                                        <p:attrNameLst>
                                          <p:attrName>style.visibility</p:attrName>
                                        </p:attrNameLst>
                                      </p:cBhvr>
                                      <p:to>
                                        <p:strVal val="visible"/>
                                      </p:to>
                                    </p:set>
                                    <p:animEffect transition="in" filter="fade">
                                      <p:cBhvr>
                                        <p:cTn id="65" dur="1000"/>
                                        <p:tgtEl>
                                          <p:spTgt spid="98"/>
                                        </p:tgtEl>
                                      </p:cBhvr>
                                    </p:animEffect>
                                    <p:anim calcmode="lin" valueType="num">
                                      <p:cBhvr>
                                        <p:cTn id="66" dur="1000" fill="hold"/>
                                        <p:tgtEl>
                                          <p:spTgt spid="98"/>
                                        </p:tgtEl>
                                        <p:attrNameLst>
                                          <p:attrName>ppt_x</p:attrName>
                                        </p:attrNameLst>
                                      </p:cBhvr>
                                      <p:tavLst>
                                        <p:tav tm="0">
                                          <p:val>
                                            <p:strVal val="#ppt_x"/>
                                          </p:val>
                                        </p:tav>
                                        <p:tav tm="100000">
                                          <p:val>
                                            <p:strVal val="#ppt_x"/>
                                          </p:val>
                                        </p:tav>
                                      </p:tavLst>
                                    </p:anim>
                                    <p:anim calcmode="lin" valueType="num">
                                      <p:cBhvr>
                                        <p:cTn id="67" dur="1000" fill="hold"/>
                                        <p:tgtEl>
                                          <p:spTgt spid="98"/>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97"/>
                                        </p:tgtEl>
                                        <p:attrNameLst>
                                          <p:attrName>style.visibility</p:attrName>
                                        </p:attrNameLst>
                                      </p:cBhvr>
                                      <p:to>
                                        <p:strVal val="visible"/>
                                      </p:to>
                                    </p:set>
                                    <p:animEffect transition="in" filter="fade">
                                      <p:cBhvr>
                                        <p:cTn id="72" dur="1000"/>
                                        <p:tgtEl>
                                          <p:spTgt spid="97"/>
                                        </p:tgtEl>
                                      </p:cBhvr>
                                    </p:animEffect>
                                    <p:anim calcmode="lin" valueType="num">
                                      <p:cBhvr>
                                        <p:cTn id="73" dur="1000" fill="hold"/>
                                        <p:tgtEl>
                                          <p:spTgt spid="97"/>
                                        </p:tgtEl>
                                        <p:attrNameLst>
                                          <p:attrName>ppt_x</p:attrName>
                                        </p:attrNameLst>
                                      </p:cBhvr>
                                      <p:tavLst>
                                        <p:tav tm="0">
                                          <p:val>
                                            <p:strVal val="#ppt_x"/>
                                          </p:val>
                                        </p:tav>
                                        <p:tav tm="100000">
                                          <p:val>
                                            <p:strVal val="#ppt_x"/>
                                          </p:val>
                                        </p:tav>
                                      </p:tavLst>
                                    </p:anim>
                                    <p:anim calcmode="lin" valueType="num">
                                      <p:cBhvr>
                                        <p:cTn id="74" dur="1000" fill="hold"/>
                                        <p:tgtEl>
                                          <p:spTgt spid="97"/>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96"/>
                                        </p:tgtEl>
                                        <p:attrNameLst>
                                          <p:attrName>style.visibility</p:attrName>
                                        </p:attrNameLst>
                                      </p:cBhvr>
                                      <p:to>
                                        <p:strVal val="visible"/>
                                      </p:to>
                                    </p:set>
                                    <p:animEffect transition="in" filter="fade">
                                      <p:cBhvr>
                                        <p:cTn id="79" dur="1000"/>
                                        <p:tgtEl>
                                          <p:spTgt spid="96"/>
                                        </p:tgtEl>
                                      </p:cBhvr>
                                    </p:animEffect>
                                    <p:anim calcmode="lin" valueType="num">
                                      <p:cBhvr>
                                        <p:cTn id="80" dur="1000" fill="hold"/>
                                        <p:tgtEl>
                                          <p:spTgt spid="96"/>
                                        </p:tgtEl>
                                        <p:attrNameLst>
                                          <p:attrName>ppt_x</p:attrName>
                                        </p:attrNameLst>
                                      </p:cBhvr>
                                      <p:tavLst>
                                        <p:tav tm="0">
                                          <p:val>
                                            <p:strVal val="#ppt_x"/>
                                          </p:val>
                                        </p:tav>
                                        <p:tav tm="100000">
                                          <p:val>
                                            <p:strVal val="#ppt_x"/>
                                          </p:val>
                                        </p:tav>
                                      </p:tavLst>
                                    </p:anim>
                                    <p:anim calcmode="lin" valueType="num">
                                      <p:cBhvr>
                                        <p:cTn id="81" dur="1000" fill="hold"/>
                                        <p:tgtEl>
                                          <p:spTgt spid="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96" grpId="0"/>
      <p:bldP spid="97" grpId="0"/>
      <p:bldP spid="98" grpId="0"/>
      <p:bldP spid="99" grpId="0"/>
      <p:bldP spid="100" grpId="0"/>
      <p:bldP spid="101" grpId="0"/>
      <p:bldP spid="102" grpId="0"/>
      <p:bldP spid="10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کلیات مقاله</a:t>
            </a:r>
            <a:endParaRPr lang="en-US" sz="1400" dirty="0">
              <a:solidFill>
                <a:srgbClr val="0046A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پیشینه مقاله</a:t>
            </a:r>
            <a:endParaRPr lang="en-US" sz="1400" dirty="0">
              <a:solidFill>
                <a:srgbClr val="0046A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تحلیل و تجزیه مقاله</a:t>
            </a:r>
            <a:endParaRPr lang="en-US" sz="1400" dirty="0">
              <a:solidFill>
                <a:srgbClr val="FFC00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pic>
        <p:nvPicPr>
          <p:cNvPr id="15" name="Picture Placeholder 11">
            <a:extLst>
              <a:ext uri="{FF2B5EF4-FFF2-40B4-BE49-F238E27FC236}">
                <a16:creationId xmlns:a16="http://schemas.microsoft.com/office/drawing/2014/main" id="{BC8429E4-E75E-29D4-9576-19AB8B47BB1E}"/>
              </a:ext>
            </a:extLst>
          </p:cNvPr>
          <p:cNvPicPr>
            <a:picLocks noChangeAspect="1"/>
          </p:cNvPicPr>
          <p:nvPr/>
        </p:nvPicPr>
        <p:blipFill>
          <a:blip r:embed="rId3">
            <a:extLst>
              <a:ext uri="{28A0092B-C50C-407E-A947-70E740481C1C}">
                <a14:useLocalDpi xmlns:a14="http://schemas.microsoft.com/office/drawing/2010/main" val="0"/>
              </a:ext>
            </a:extLst>
          </a:blip>
          <a:srcRect l="42" r="42"/>
          <a:stretch>
            <a:fillRect/>
          </a:stretch>
        </p:blipFill>
        <p:spPr>
          <a:xfrm>
            <a:off x="8795747" y="2120017"/>
            <a:ext cx="2029436" cy="2034282"/>
          </a:xfrm>
          <a:prstGeom prst="roundRect">
            <a:avLst>
              <a:gd name="adj" fmla="val 9859"/>
            </a:avLst>
          </a:prstGeom>
          <a:effectLst>
            <a:outerShdw blurRad="63500" sx="99000" sy="99000" algn="ctr" rotWithShape="0">
              <a:prstClr val="black">
                <a:alpha val="40000"/>
              </a:prstClr>
            </a:outerShdw>
          </a:effectLst>
        </p:spPr>
      </p:pic>
      <p:sp>
        <p:nvSpPr>
          <p:cNvPr id="16" name="TextBox 15">
            <a:extLst>
              <a:ext uri="{FF2B5EF4-FFF2-40B4-BE49-F238E27FC236}">
                <a16:creationId xmlns:a16="http://schemas.microsoft.com/office/drawing/2014/main" id="{55CFD01D-8968-1F96-3F1B-05306C920EB6}"/>
              </a:ext>
            </a:extLst>
          </p:cNvPr>
          <p:cNvSpPr txBox="1"/>
          <p:nvPr/>
        </p:nvSpPr>
        <p:spPr>
          <a:xfrm>
            <a:off x="8696079" y="4254963"/>
            <a:ext cx="2288749" cy="2050561"/>
          </a:xfrm>
          <a:prstGeom prst="rect">
            <a:avLst/>
          </a:prstGeom>
          <a:noFill/>
        </p:spPr>
        <p:txBody>
          <a:bodyPr wrap="square">
            <a:spAutoFit/>
          </a:bodyPr>
          <a:lstStyle/>
          <a:p>
            <a:pPr algn="ctr"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4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D2B67"/>
                </a:solidFill>
                <a:latin typeface="Kalameh" pitchFamily="2" charset="-78"/>
                <a:cs typeface="B Nazanin" panose="00000400000000000000" pitchFamily="2" charset="-78"/>
              </a:rPr>
              <a:t> </a:t>
            </a:r>
            <a:r>
              <a:rPr lang="fa-IR" sz="14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400" dirty="0">
              <a:solidFill>
                <a:srgbClr val="0D2B67"/>
              </a:solidFill>
            </a:endParaRPr>
          </a:p>
        </p:txBody>
      </p:sp>
      <p:pic>
        <p:nvPicPr>
          <p:cNvPr id="17" name="Picture Placeholder 11">
            <a:extLst>
              <a:ext uri="{FF2B5EF4-FFF2-40B4-BE49-F238E27FC236}">
                <a16:creationId xmlns:a16="http://schemas.microsoft.com/office/drawing/2014/main" id="{B491D22D-8550-0231-9B3D-2F34495300F3}"/>
              </a:ext>
            </a:extLst>
          </p:cNvPr>
          <p:cNvPicPr>
            <a:picLocks noChangeAspect="1"/>
          </p:cNvPicPr>
          <p:nvPr/>
        </p:nvPicPr>
        <p:blipFill>
          <a:blip r:embed="rId3">
            <a:extLst>
              <a:ext uri="{28A0092B-C50C-407E-A947-70E740481C1C}">
                <a14:useLocalDpi xmlns:a14="http://schemas.microsoft.com/office/drawing/2010/main" val="0"/>
              </a:ext>
            </a:extLst>
          </a:blip>
          <a:srcRect l="42" r="42"/>
          <a:stretch>
            <a:fillRect/>
          </a:stretch>
        </p:blipFill>
        <p:spPr>
          <a:xfrm>
            <a:off x="6298390" y="2120017"/>
            <a:ext cx="2029436" cy="2034282"/>
          </a:xfrm>
          <a:prstGeom prst="roundRect">
            <a:avLst>
              <a:gd name="adj" fmla="val 9859"/>
            </a:avLst>
          </a:prstGeom>
          <a:effectLst>
            <a:outerShdw blurRad="63500" sx="99000" sy="99000" algn="ctr" rotWithShape="0">
              <a:prstClr val="black">
                <a:alpha val="40000"/>
              </a:prstClr>
            </a:outerShdw>
          </a:effectLst>
        </p:spPr>
      </p:pic>
      <p:sp>
        <p:nvSpPr>
          <p:cNvPr id="18" name="TextBox 17">
            <a:extLst>
              <a:ext uri="{FF2B5EF4-FFF2-40B4-BE49-F238E27FC236}">
                <a16:creationId xmlns:a16="http://schemas.microsoft.com/office/drawing/2014/main" id="{BE665CC6-EF7C-3E0D-560B-8514791D5681}"/>
              </a:ext>
            </a:extLst>
          </p:cNvPr>
          <p:cNvSpPr txBox="1"/>
          <p:nvPr/>
        </p:nvSpPr>
        <p:spPr>
          <a:xfrm>
            <a:off x="6198722" y="4254963"/>
            <a:ext cx="2288749" cy="2050561"/>
          </a:xfrm>
          <a:prstGeom prst="rect">
            <a:avLst/>
          </a:prstGeom>
          <a:noFill/>
        </p:spPr>
        <p:txBody>
          <a:bodyPr wrap="square">
            <a:spAutoFit/>
          </a:bodyPr>
          <a:lstStyle/>
          <a:p>
            <a:pPr algn="ctr"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4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D2B67"/>
                </a:solidFill>
                <a:latin typeface="Kalameh" pitchFamily="2" charset="-78"/>
                <a:cs typeface="B Nazanin" panose="00000400000000000000" pitchFamily="2" charset="-78"/>
              </a:rPr>
              <a:t> </a:t>
            </a:r>
            <a:r>
              <a:rPr lang="fa-IR" sz="14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400" dirty="0">
              <a:solidFill>
                <a:srgbClr val="0D2B67"/>
              </a:solidFill>
            </a:endParaRPr>
          </a:p>
        </p:txBody>
      </p:sp>
      <p:pic>
        <p:nvPicPr>
          <p:cNvPr id="19" name="Picture Placeholder 11">
            <a:extLst>
              <a:ext uri="{FF2B5EF4-FFF2-40B4-BE49-F238E27FC236}">
                <a16:creationId xmlns:a16="http://schemas.microsoft.com/office/drawing/2014/main" id="{D7EBB67B-3785-8A54-0508-63266DD4C0D5}"/>
              </a:ext>
            </a:extLst>
          </p:cNvPr>
          <p:cNvPicPr>
            <a:picLocks noChangeAspect="1"/>
          </p:cNvPicPr>
          <p:nvPr/>
        </p:nvPicPr>
        <p:blipFill>
          <a:blip r:embed="rId3">
            <a:extLst>
              <a:ext uri="{28A0092B-C50C-407E-A947-70E740481C1C}">
                <a14:useLocalDpi xmlns:a14="http://schemas.microsoft.com/office/drawing/2010/main" val="0"/>
              </a:ext>
            </a:extLst>
          </a:blip>
          <a:srcRect l="42" r="42"/>
          <a:stretch>
            <a:fillRect/>
          </a:stretch>
        </p:blipFill>
        <p:spPr>
          <a:xfrm>
            <a:off x="3801033" y="2120017"/>
            <a:ext cx="2029436" cy="2034282"/>
          </a:xfrm>
          <a:prstGeom prst="roundRect">
            <a:avLst>
              <a:gd name="adj" fmla="val 9859"/>
            </a:avLst>
          </a:prstGeom>
          <a:effectLst>
            <a:outerShdw blurRad="63500" sx="99000" sy="99000" algn="ctr" rotWithShape="0">
              <a:prstClr val="black">
                <a:alpha val="40000"/>
              </a:prstClr>
            </a:outerShdw>
          </a:effectLst>
        </p:spPr>
      </p:pic>
      <p:sp>
        <p:nvSpPr>
          <p:cNvPr id="20" name="TextBox 19">
            <a:extLst>
              <a:ext uri="{FF2B5EF4-FFF2-40B4-BE49-F238E27FC236}">
                <a16:creationId xmlns:a16="http://schemas.microsoft.com/office/drawing/2014/main" id="{285EAB6F-5199-D664-3B16-9EF20C92B0D5}"/>
              </a:ext>
            </a:extLst>
          </p:cNvPr>
          <p:cNvSpPr txBox="1"/>
          <p:nvPr/>
        </p:nvSpPr>
        <p:spPr>
          <a:xfrm>
            <a:off x="3701365" y="4254963"/>
            <a:ext cx="2288749" cy="2050561"/>
          </a:xfrm>
          <a:prstGeom prst="rect">
            <a:avLst/>
          </a:prstGeom>
          <a:noFill/>
        </p:spPr>
        <p:txBody>
          <a:bodyPr wrap="square">
            <a:spAutoFit/>
          </a:bodyPr>
          <a:lstStyle/>
          <a:p>
            <a:pPr algn="ctr"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4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D2B67"/>
                </a:solidFill>
                <a:latin typeface="Kalameh" pitchFamily="2" charset="-78"/>
                <a:cs typeface="B Nazanin" panose="00000400000000000000" pitchFamily="2" charset="-78"/>
              </a:rPr>
              <a:t> </a:t>
            </a:r>
            <a:r>
              <a:rPr lang="fa-IR" sz="14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400" dirty="0">
              <a:solidFill>
                <a:srgbClr val="0D2B67"/>
              </a:solidFill>
            </a:endParaRPr>
          </a:p>
        </p:txBody>
      </p:sp>
      <p:pic>
        <p:nvPicPr>
          <p:cNvPr id="21" name="Picture Placeholder 11">
            <a:extLst>
              <a:ext uri="{FF2B5EF4-FFF2-40B4-BE49-F238E27FC236}">
                <a16:creationId xmlns:a16="http://schemas.microsoft.com/office/drawing/2014/main" id="{7CDB696B-6F79-B1BD-344B-1ADCC254170B}"/>
              </a:ext>
            </a:extLst>
          </p:cNvPr>
          <p:cNvPicPr>
            <a:picLocks noChangeAspect="1"/>
          </p:cNvPicPr>
          <p:nvPr/>
        </p:nvPicPr>
        <p:blipFill>
          <a:blip r:embed="rId3">
            <a:extLst>
              <a:ext uri="{28A0092B-C50C-407E-A947-70E740481C1C}">
                <a14:useLocalDpi xmlns:a14="http://schemas.microsoft.com/office/drawing/2010/main" val="0"/>
              </a:ext>
            </a:extLst>
          </a:blip>
          <a:srcRect l="42" r="42"/>
          <a:stretch>
            <a:fillRect/>
          </a:stretch>
        </p:blipFill>
        <p:spPr>
          <a:xfrm>
            <a:off x="1303676" y="2120017"/>
            <a:ext cx="2029436" cy="2034282"/>
          </a:xfrm>
          <a:prstGeom prst="roundRect">
            <a:avLst>
              <a:gd name="adj" fmla="val 9859"/>
            </a:avLst>
          </a:prstGeom>
          <a:effectLst>
            <a:outerShdw blurRad="63500" sx="99000" sy="99000" algn="ctr" rotWithShape="0">
              <a:prstClr val="black">
                <a:alpha val="40000"/>
              </a:prstClr>
            </a:outerShdw>
          </a:effectLst>
        </p:spPr>
      </p:pic>
      <p:sp>
        <p:nvSpPr>
          <p:cNvPr id="22" name="TextBox 21">
            <a:extLst>
              <a:ext uri="{FF2B5EF4-FFF2-40B4-BE49-F238E27FC236}">
                <a16:creationId xmlns:a16="http://schemas.microsoft.com/office/drawing/2014/main" id="{658BB5D4-C8FA-B377-FE83-0A442C347A29}"/>
              </a:ext>
            </a:extLst>
          </p:cNvPr>
          <p:cNvSpPr txBox="1"/>
          <p:nvPr/>
        </p:nvSpPr>
        <p:spPr>
          <a:xfrm>
            <a:off x="1204008" y="4254963"/>
            <a:ext cx="2288749" cy="2050561"/>
          </a:xfrm>
          <a:prstGeom prst="rect">
            <a:avLst/>
          </a:prstGeom>
          <a:noFill/>
        </p:spPr>
        <p:txBody>
          <a:bodyPr wrap="square">
            <a:spAutoFit/>
          </a:bodyPr>
          <a:lstStyle/>
          <a:p>
            <a:pPr algn="ctr"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4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D2B67"/>
                </a:solidFill>
                <a:latin typeface="Kalameh" pitchFamily="2" charset="-78"/>
                <a:cs typeface="B Nazanin" panose="00000400000000000000" pitchFamily="2" charset="-78"/>
              </a:rPr>
              <a:t> </a:t>
            </a:r>
            <a:r>
              <a:rPr lang="fa-IR" sz="14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400" dirty="0">
              <a:solidFill>
                <a:srgbClr val="0D2B67"/>
              </a:solidFill>
            </a:endParaRPr>
          </a:p>
        </p:txBody>
      </p:sp>
      <p:sp>
        <p:nvSpPr>
          <p:cNvPr id="23" name="TextBox 22">
            <a:extLst>
              <a:ext uri="{FF2B5EF4-FFF2-40B4-BE49-F238E27FC236}">
                <a16:creationId xmlns:a16="http://schemas.microsoft.com/office/drawing/2014/main" id="{AFE1E8A9-D66B-E010-CEF4-AC991A237A7C}"/>
              </a:ext>
            </a:extLst>
          </p:cNvPr>
          <p:cNvSpPr txBox="1"/>
          <p:nvPr/>
        </p:nvSpPr>
        <p:spPr>
          <a:xfrm>
            <a:off x="9544473" y="1665430"/>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24" name="TextBox 23">
            <a:extLst>
              <a:ext uri="{FF2B5EF4-FFF2-40B4-BE49-F238E27FC236}">
                <a16:creationId xmlns:a16="http://schemas.microsoft.com/office/drawing/2014/main" id="{CD14593B-7CA6-F5EF-3FE0-93E15950BCB7}"/>
              </a:ext>
            </a:extLst>
          </p:cNvPr>
          <p:cNvSpPr txBox="1"/>
          <p:nvPr/>
        </p:nvSpPr>
        <p:spPr>
          <a:xfrm>
            <a:off x="10287614" y="1275902"/>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grpSp>
        <p:nvGrpSpPr>
          <p:cNvPr id="2" name="Group 1">
            <a:extLst>
              <a:ext uri="{FF2B5EF4-FFF2-40B4-BE49-F238E27FC236}">
                <a16:creationId xmlns:a16="http://schemas.microsoft.com/office/drawing/2014/main" id="{E0242FAB-193F-A09D-E580-05DCAD16951B}"/>
              </a:ext>
            </a:extLst>
          </p:cNvPr>
          <p:cNvGrpSpPr/>
          <p:nvPr/>
        </p:nvGrpSpPr>
        <p:grpSpPr>
          <a:xfrm>
            <a:off x="258828" y="140506"/>
            <a:ext cx="1996692" cy="276999"/>
            <a:chOff x="267537" y="106044"/>
            <a:chExt cx="1996692" cy="276999"/>
          </a:xfrm>
        </p:grpSpPr>
        <p:sp>
          <p:nvSpPr>
            <p:cNvPr id="3" name="TextBox 2">
              <a:extLst>
                <a:ext uri="{FF2B5EF4-FFF2-40B4-BE49-F238E27FC236}">
                  <a16:creationId xmlns:a16="http://schemas.microsoft.com/office/drawing/2014/main" id="{F5AA8745-C2D0-5DA4-A6B9-59B0511EE71F}"/>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14" name="Picture 13">
              <a:extLst>
                <a:ext uri="{FF2B5EF4-FFF2-40B4-BE49-F238E27FC236}">
                  <a16:creationId xmlns:a16="http://schemas.microsoft.com/office/drawing/2014/main" id="{FBDD2216-2854-39A0-590E-D042A153F5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25" name="Graphic 104">
            <a:hlinkClick r:id="" action="ppaction://hlinkshowjump?jump=nextslide"/>
            <a:extLst>
              <a:ext uri="{FF2B5EF4-FFF2-40B4-BE49-F238E27FC236}">
                <a16:creationId xmlns:a16="http://schemas.microsoft.com/office/drawing/2014/main" id="{7AE34AF8-3D5C-A0B9-5C67-29385A1FC116}"/>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26" name="Graphic 104">
            <a:hlinkClick r:id="" action="ppaction://hlinkshowjump?jump=previousslide"/>
            <a:extLst>
              <a:ext uri="{FF2B5EF4-FFF2-40B4-BE49-F238E27FC236}">
                <a16:creationId xmlns:a16="http://schemas.microsoft.com/office/drawing/2014/main" id="{5A49B5E7-0636-D5F0-257C-FD2D445E2C16}"/>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Tree>
    <p:extLst>
      <p:ext uri="{BB962C8B-B14F-4D97-AF65-F5344CB8AC3E}">
        <p14:creationId xmlns:p14="http://schemas.microsoft.com/office/powerpoint/2010/main" val="115183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1000"/>
                                        <p:tgtEl>
                                          <p:spTgt spid="17"/>
                                        </p:tgtEl>
                                      </p:cBhvr>
                                    </p:animEffect>
                                    <p:anim calcmode="lin" valueType="num">
                                      <p:cBhvr>
                                        <p:cTn id="22" dur="1000" fill="hold"/>
                                        <p:tgtEl>
                                          <p:spTgt spid="17"/>
                                        </p:tgtEl>
                                        <p:attrNameLst>
                                          <p:attrName>ppt_x</p:attrName>
                                        </p:attrNameLst>
                                      </p:cBhvr>
                                      <p:tavLst>
                                        <p:tav tm="0">
                                          <p:val>
                                            <p:strVal val="#ppt_x"/>
                                          </p:val>
                                        </p:tav>
                                        <p:tav tm="100000">
                                          <p:val>
                                            <p:strVal val="#ppt_x"/>
                                          </p:val>
                                        </p:tav>
                                      </p:tavLst>
                                    </p:anim>
                                    <p:anim calcmode="lin" valueType="num">
                                      <p:cBhvr>
                                        <p:cTn id="2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1000"/>
                                        <p:tgtEl>
                                          <p:spTgt spid="22"/>
                                        </p:tgtEl>
                                      </p:cBhvr>
                                    </p:animEffect>
                                    <p:anim calcmode="lin" valueType="num">
                                      <p:cBhvr>
                                        <p:cTn id="36" dur="1000" fill="hold"/>
                                        <p:tgtEl>
                                          <p:spTgt spid="22"/>
                                        </p:tgtEl>
                                        <p:attrNameLst>
                                          <p:attrName>ppt_x</p:attrName>
                                        </p:attrNameLst>
                                      </p:cBhvr>
                                      <p:tavLst>
                                        <p:tav tm="0">
                                          <p:val>
                                            <p:strVal val="#ppt_x"/>
                                          </p:val>
                                        </p:tav>
                                        <p:tav tm="100000">
                                          <p:val>
                                            <p:strVal val="#ppt_x"/>
                                          </p:val>
                                        </p:tav>
                                      </p:tavLst>
                                    </p:anim>
                                    <p:anim calcmode="lin" valueType="num">
                                      <p:cBhvr>
                                        <p:cTn id="3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1000"/>
                                        <p:tgtEl>
                                          <p:spTgt spid="16"/>
                                        </p:tgtEl>
                                      </p:cBhvr>
                                    </p:animEffect>
                                    <p:anim calcmode="lin" valueType="num">
                                      <p:cBhvr>
                                        <p:cTn id="57" dur="1000" fill="hold"/>
                                        <p:tgtEl>
                                          <p:spTgt spid="16"/>
                                        </p:tgtEl>
                                        <p:attrNameLst>
                                          <p:attrName>ppt_x</p:attrName>
                                        </p:attrNameLst>
                                      </p:cBhvr>
                                      <p:tavLst>
                                        <p:tav tm="0">
                                          <p:val>
                                            <p:strVal val="#ppt_x"/>
                                          </p:val>
                                        </p:tav>
                                        <p:tav tm="100000">
                                          <p:val>
                                            <p:strVal val="#ppt_x"/>
                                          </p:val>
                                        </p:tav>
                                      </p:tavLst>
                                    </p:anim>
                                    <p:anim calcmode="lin" valueType="num">
                                      <p:cBhvr>
                                        <p:cTn id="5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0"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کلیات مقاله</a:t>
            </a:r>
            <a:endParaRPr lang="en-US" sz="1400" dirty="0">
              <a:solidFill>
                <a:srgbClr val="0046A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پیشینه مقاله</a:t>
            </a:r>
            <a:endParaRPr lang="en-US" sz="1400" dirty="0">
              <a:solidFill>
                <a:srgbClr val="0046A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تحلیل و تجزیه مقاله</a:t>
            </a:r>
            <a:endParaRPr lang="en-US" sz="1400" dirty="0">
              <a:solidFill>
                <a:srgbClr val="FFC00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sp>
        <p:nvSpPr>
          <p:cNvPr id="39" name="TextBox 38">
            <a:extLst>
              <a:ext uri="{FF2B5EF4-FFF2-40B4-BE49-F238E27FC236}">
                <a16:creationId xmlns:a16="http://schemas.microsoft.com/office/drawing/2014/main" id="{929ACB5C-FECC-CC16-33A8-513B20F8A18A}"/>
              </a:ext>
            </a:extLst>
          </p:cNvPr>
          <p:cNvSpPr txBox="1"/>
          <p:nvPr/>
        </p:nvSpPr>
        <p:spPr>
          <a:xfrm>
            <a:off x="9412765" y="1641735"/>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40" name="TextBox 39">
            <a:extLst>
              <a:ext uri="{FF2B5EF4-FFF2-40B4-BE49-F238E27FC236}">
                <a16:creationId xmlns:a16="http://schemas.microsoft.com/office/drawing/2014/main" id="{20D242ED-CA96-D9D2-47C2-6ED920175B87}"/>
              </a:ext>
            </a:extLst>
          </p:cNvPr>
          <p:cNvSpPr txBox="1"/>
          <p:nvPr/>
        </p:nvSpPr>
        <p:spPr>
          <a:xfrm>
            <a:off x="10155906" y="1252207"/>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41" name="Google Shape;389;p22">
            <a:extLst>
              <a:ext uri="{FF2B5EF4-FFF2-40B4-BE49-F238E27FC236}">
                <a16:creationId xmlns:a16="http://schemas.microsoft.com/office/drawing/2014/main" id="{9F7EE405-3A9B-EE93-FC32-DF4177F23D21}"/>
              </a:ext>
            </a:extLst>
          </p:cNvPr>
          <p:cNvSpPr/>
          <p:nvPr/>
        </p:nvSpPr>
        <p:spPr>
          <a:xfrm rot="2700000">
            <a:off x="5728710" y="3193326"/>
            <a:ext cx="2284884" cy="1201027"/>
          </a:xfrm>
          <a:custGeom>
            <a:avLst/>
            <a:gdLst/>
            <a:ahLst/>
            <a:cxnLst/>
            <a:rect l="l" t="t" r="r" b="b"/>
            <a:pathLst>
              <a:path w="68623" h="36071" extrusionOk="0">
                <a:moveTo>
                  <a:pt x="31253" y="0"/>
                </a:moveTo>
                <a:lnTo>
                  <a:pt x="29075" y="42"/>
                </a:lnTo>
                <a:lnTo>
                  <a:pt x="24844" y="419"/>
                </a:lnTo>
                <a:lnTo>
                  <a:pt x="20654" y="1173"/>
                </a:lnTo>
                <a:lnTo>
                  <a:pt x="16591" y="2262"/>
                </a:lnTo>
                <a:lnTo>
                  <a:pt x="12611" y="3728"/>
                </a:lnTo>
                <a:lnTo>
                  <a:pt x="8757" y="5572"/>
                </a:lnTo>
                <a:lnTo>
                  <a:pt x="5112" y="7708"/>
                </a:lnTo>
                <a:lnTo>
                  <a:pt x="1635" y="10180"/>
                </a:lnTo>
                <a:lnTo>
                  <a:pt x="1" y="11563"/>
                </a:lnTo>
                <a:lnTo>
                  <a:pt x="16968" y="16129"/>
                </a:lnTo>
                <a:lnTo>
                  <a:pt x="20068" y="27440"/>
                </a:lnTo>
                <a:lnTo>
                  <a:pt x="21073" y="26895"/>
                </a:lnTo>
                <a:lnTo>
                  <a:pt x="23210" y="26016"/>
                </a:lnTo>
                <a:lnTo>
                  <a:pt x="25388" y="25304"/>
                </a:lnTo>
                <a:lnTo>
                  <a:pt x="27609" y="24843"/>
                </a:lnTo>
                <a:lnTo>
                  <a:pt x="29829" y="24633"/>
                </a:lnTo>
                <a:lnTo>
                  <a:pt x="32049" y="24591"/>
                </a:lnTo>
                <a:lnTo>
                  <a:pt x="34228" y="24759"/>
                </a:lnTo>
                <a:lnTo>
                  <a:pt x="36406" y="25178"/>
                </a:lnTo>
                <a:lnTo>
                  <a:pt x="38543" y="25722"/>
                </a:lnTo>
                <a:lnTo>
                  <a:pt x="40595" y="26518"/>
                </a:lnTo>
                <a:lnTo>
                  <a:pt x="42564" y="27482"/>
                </a:lnTo>
                <a:lnTo>
                  <a:pt x="44450" y="28655"/>
                </a:lnTo>
                <a:lnTo>
                  <a:pt x="46251" y="29996"/>
                </a:lnTo>
                <a:lnTo>
                  <a:pt x="47885" y="31504"/>
                </a:lnTo>
                <a:lnTo>
                  <a:pt x="49435" y="33221"/>
                </a:lnTo>
                <a:lnTo>
                  <a:pt x="50776" y="35065"/>
                </a:lnTo>
                <a:lnTo>
                  <a:pt x="51404" y="36070"/>
                </a:lnTo>
                <a:lnTo>
                  <a:pt x="64726" y="32509"/>
                </a:lnTo>
                <a:lnTo>
                  <a:pt x="68622" y="17888"/>
                </a:lnTo>
                <a:lnTo>
                  <a:pt x="66904" y="15794"/>
                </a:lnTo>
                <a:lnTo>
                  <a:pt x="63050" y="12023"/>
                </a:lnTo>
                <a:lnTo>
                  <a:pt x="58861" y="8714"/>
                </a:lnTo>
                <a:lnTo>
                  <a:pt x="54336" y="5907"/>
                </a:lnTo>
                <a:lnTo>
                  <a:pt x="49561" y="3603"/>
                </a:lnTo>
                <a:lnTo>
                  <a:pt x="44533" y="1843"/>
                </a:lnTo>
                <a:lnTo>
                  <a:pt x="39297" y="670"/>
                </a:lnTo>
                <a:lnTo>
                  <a:pt x="33976" y="42"/>
                </a:lnTo>
                <a:lnTo>
                  <a:pt x="31253" y="0"/>
                </a:lnTo>
                <a:close/>
              </a:path>
            </a:pathLst>
          </a:custGeom>
          <a:solidFill>
            <a:srgbClr val="0046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90;p22">
            <a:extLst>
              <a:ext uri="{FF2B5EF4-FFF2-40B4-BE49-F238E27FC236}">
                <a16:creationId xmlns:a16="http://schemas.microsoft.com/office/drawing/2014/main" id="{09C97F11-64B6-D0B0-4ABE-A3DF4E4BC32C}"/>
              </a:ext>
            </a:extLst>
          </p:cNvPr>
          <p:cNvSpPr/>
          <p:nvPr/>
        </p:nvSpPr>
        <p:spPr>
          <a:xfrm rot="2700000">
            <a:off x="6162116" y="4216370"/>
            <a:ext cx="1143823" cy="2040756"/>
          </a:xfrm>
          <a:custGeom>
            <a:avLst/>
            <a:gdLst/>
            <a:ahLst/>
            <a:cxnLst/>
            <a:rect l="l" t="t" r="r" b="b"/>
            <a:pathLst>
              <a:path w="34353" h="61291" extrusionOk="0">
                <a:moveTo>
                  <a:pt x="26016" y="1"/>
                </a:moveTo>
                <a:lnTo>
                  <a:pt x="22288" y="13993"/>
                </a:lnTo>
                <a:lnTo>
                  <a:pt x="7918" y="17847"/>
                </a:lnTo>
                <a:lnTo>
                  <a:pt x="8672" y="19732"/>
                </a:lnTo>
                <a:lnTo>
                  <a:pt x="9594" y="23670"/>
                </a:lnTo>
                <a:lnTo>
                  <a:pt x="9804" y="27608"/>
                </a:lnTo>
                <a:lnTo>
                  <a:pt x="9427" y="31462"/>
                </a:lnTo>
                <a:lnTo>
                  <a:pt x="8379" y="35233"/>
                </a:lnTo>
                <a:lnTo>
                  <a:pt x="6704" y="38794"/>
                </a:lnTo>
                <a:lnTo>
                  <a:pt x="4441" y="42020"/>
                </a:lnTo>
                <a:lnTo>
                  <a:pt x="1634" y="44868"/>
                </a:lnTo>
                <a:lnTo>
                  <a:pt x="1" y="46125"/>
                </a:lnTo>
                <a:lnTo>
                  <a:pt x="2807" y="56682"/>
                </a:lnTo>
                <a:lnTo>
                  <a:pt x="20026" y="61290"/>
                </a:lnTo>
                <a:lnTo>
                  <a:pt x="21576" y="59740"/>
                </a:lnTo>
                <a:lnTo>
                  <a:pt x="24341" y="56473"/>
                </a:lnTo>
                <a:lnTo>
                  <a:pt x="26770" y="52996"/>
                </a:lnTo>
                <a:lnTo>
                  <a:pt x="28907" y="49393"/>
                </a:lnTo>
                <a:lnTo>
                  <a:pt x="30666" y="45622"/>
                </a:lnTo>
                <a:lnTo>
                  <a:pt x="32091" y="41768"/>
                </a:lnTo>
                <a:lnTo>
                  <a:pt x="33180" y="37788"/>
                </a:lnTo>
                <a:lnTo>
                  <a:pt x="33934" y="33767"/>
                </a:lnTo>
                <a:lnTo>
                  <a:pt x="34311" y="29661"/>
                </a:lnTo>
                <a:lnTo>
                  <a:pt x="34353" y="25556"/>
                </a:lnTo>
                <a:lnTo>
                  <a:pt x="34060" y="21492"/>
                </a:lnTo>
                <a:lnTo>
                  <a:pt x="33431" y="17386"/>
                </a:lnTo>
                <a:lnTo>
                  <a:pt x="32426" y="13365"/>
                </a:lnTo>
                <a:lnTo>
                  <a:pt x="31043" y="9427"/>
                </a:lnTo>
                <a:lnTo>
                  <a:pt x="29326" y="5572"/>
                </a:lnTo>
                <a:lnTo>
                  <a:pt x="27231" y="1802"/>
                </a:lnTo>
                <a:lnTo>
                  <a:pt x="26016" y="1"/>
                </a:lnTo>
                <a:close/>
              </a:path>
            </a:pathLst>
          </a:custGeom>
          <a:solidFill>
            <a:srgbClr val="F460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91;p22">
            <a:extLst>
              <a:ext uri="{FF2B5EF4-FFF2-40B4-BE49-F238E27FC236}">
                <a16:creationId xmlns:a16="http://schemas.microsoft.com/office/drawing/2014/main" id="{54E20C88-3A86-6FBF-4833-5E2177175006}"/>
              </a:ext>
            </a:extLst>
          </p:cNvPr>
          <p:cNvSpPr/>
          <p:nvPr/>
        </p:nvSpPr>
        <p:spPr>
          <a:xfrm rot="2700000">
            <a:off x="4212725" y="4493625"/>
            <a:ext cx="2224885" cy="1181516"/>
          </a:xfrm>
          <a:custGeom>
            <a:avLst/>
            <a:gdLst/>
            <a:ahLst/>
            <a:cxnLst/>
            <a:rect l="l" t="t" r="r" b="b"/>
            <a:pathLst>
              <a:path w="66821" h="35485" extrusionOk="0">
                <a:moveTo>
                  <a:pt x="16004" y="1"/>
                </a:moveTo>
                <a:lnTo>
                  <a:pt x="4357" y="3101"/>
                </a:lnTo>
                <a:lnTo>
                  <a:pt x="1" y="19481"/>
                </a:lnTo>
                <a:lnTo>
                  <a:pt x="1634" y="21241"/>
                </a:lnTo>
                <a:lnTo>
                  <a:pt x="5153" y="24466"/>
                </a:lnTo>
                <a:lnTo>
                  <a:pt x="8924" y="27315"/>
                </a:lnTo>
                <a:lnTo>
                  <a:pt x="12904" y="29703"/>
                </a:lnTo>
                <a:lnTo>
                  <a:pt x="17051" y="31714"/>
                </a:lnTo>
                <a:lnTo>
                  <a:pt x="21324" y="33264"/>
                </a:lnTo>
                <a:lnTo>
                  <a:pt x="25723" y="34437"/>
                </a:lnTo>
                <a:lnTo>
                  <a:pt x="30206" y="35191"/>
                </a:lnTo>
                <a:lnTo>
                  <a:pt x="34730" y="35484"/>
                </a:lnTo>
                <a:lnTo>
                  <a:pt x="39296" y="35359"/>
                </a:lnTo>
                <a:lnTo>
                  <a:pt x="43779" y="34814"/>
                </a:lnTo>
                <a:lnTo>
                  <a:pt x="48261" y="33850"/>
                </a:lnTo>
                <a:lnTo>
                  <a:pt x="52660" y="32426"/>
                </a:lnTo>
                <a:lnTo>
                  <a:pt x="56891" y="30583"/>
                </a:lnTo>
                <a:lnTo>
                  <a:pt x="61039" y="28321"/>
                </a:lnTo>
                <a:lnTo>
                  <a:pt x="64977" y="25598"/>
                </a:lnTo>
                <a:lnTo>
                  <a:pt x="66820" y="24047"/>
                </a:lnTo>
                <a:lnTo>
                  <a:pt x="49812" y="19481"/>
                </a:lnTo>
                <a:lnTo>
                  <a:pt x="46753" y="8170"/>
                </a:lnTo>
                <a:lnTo>
                  <a:pt x="45748" y="8673"/>
                </a:lnTo>
                <a:lnTo>
                  <a:pt x="43653" y="9552"/>
                </a:lnTo>
                <a:lnTo>
                  <a:pt x="41517" y="10181"/>
                </a:lnTo>
                <a:lnTo>
                  <a:pt x="39380" y="10642"/>
                </a:lnTo>
                <a:lnTo>
                  <a:pt x="37244" y="10851"/>
                </a:lnTo>
                <a:lnTo>
                  <a:pt x="35065" y="10893"/>
                </a:lnTo>
                <a:lnTo>
                  <a:pt x="31839" y="10600"/>
                </a:lnTo>
                <a:lnTo>
                  <a:pt x="27734" y="9511"/>
                </a:lnTo>
                <a:lnTo>
                  <a:pt x="24801" y="8170"/>
                </a:lnTo>
                <a:lnTo>
                  <a:pt x="22916" y="7081"/>
                </a:lnTo>
                <a:lnTo>
                  <a:pt x="21157" y="5782"/>
                </a:lnTo>
                <a:lnTo>
                  <a:pt x="19523" y="4358"/>
                </a:lnTo>
                <a:lnTo>
                  <a:pt x="17973" y="2724"/>
                </a:lnTo>
                <a:lnTo>
                  <a:pt x="16590" y="964"/>
                </a:lnTo>
                <a:lnTo>
                  <a:pt x="16004" y="1"/>
                </a:lnTo>
                <a:close/>
              </a:path>
            </a:pathLst>
          </a:cu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92;p22">
            <a:extLst>
              <a:ext uri="{FF2B5EF4-FFF2-40B4-BE49-F238E27FC236}">
                <a16:creationId xmlns:a16="http://schemas.microsoft.com/office/drawing/2014/main" id="{75DCC49F-D3B2-4EFB-8B3D-E5742C2514DD}"/>
              </a:ext>
            </a:extLst>
          </p:cNvPr>
          <p:cNvSpPr/>
          <p:nvPr/>
        </p:nvSpPr>
        <p:spPr>
          <a:xfrm rot="2700000">
            <a:off x="4853837" y="2588778"/>
            <a:ext cx="1136865" cy="2106317"/>
          </a:xfrm>
          <a:custGeom>
            <a:avLst/>
            <a:gdLst/>
            <a:ahLst/>
            <a:cxnLst/>
            <a:rect l="l" t="t" r="r" b="b"/>
            <a:pathLst>
              <a:path w="34144" h="63260" extrusionOk="0">
                <a:moveTo>
                  <a:pt x="14161" y="0"/>
                </a:moveTo>
                <a:lnTo>
                  <a:pt x="12611" y="1634"/>
                </a:lnTo>
                <a:lnTo>
                  <a:pt x="9762" y="5028"/>
                </a:lnTo>
                <a:lnTo>
                  <a:pt x="7248" y="8630"/>
                </a:lnTo>
                <a:lnTo>
                  <a:pt x="5112" y="12401"/>
                </a:lnTo>
                <a:lnTo>
                  <a:pt x="3352" y="16339"/>
                </a:lnTo>
                <a:lnTo>
                  <a:pt x="1970" y="20361"/>
                </a:lnTo>
                <a:lnTo>
                  <a:pt x="922" y="24508"/>
                </a:lnTo>
                <a:lnTo>
                  <a:pt x="294" y="28697"/>
                </a:lnTo>
                <a:lnTo>
                  <a:pt x="1" y="32929"/>
                </a:lnTo>
                <a:lnTo>
                  <a:pt x="84" y="37202"/>
                </a:lnTo>
                <a:lnTo>
                  <a:pt x="545" y="41433"/>
                </a:lnTo>
                <a:lnTo>
                  <a:pt x="1383" y="45622"/>
                </a:lnTo>
                <a:lnTo>
                  <a:pt x="2598" y="49728"/>
                </a:lnTo>
                <a:lnTo>
                  <a:pt x="4190" y="53749"/>
                </a:lnTo>
                <a:lnTo>
                  <a:pt x="6201" y="57687"/>
                </a:lnTo>
                <a:lnTo>
                  <a:pt x="8547" y="61458"/>
                </a:lnTo>
                <a:lnTo>
                  <a:pt x="9888" y="63259"/>
                </a:lnTo>
                <a:lnTo>
                  <a:pt x="14203" y="47256"/>
                </a:lnTo>
                <a:lnTo>
                  <a:pt x="26770" y="43905"/>
                </a:lnTo>
                <a:lnTo>
                  <a:pt x="26226" y="42732"/>
                </a:lnTo>
                <a:lnTo>
                  <a:pt x="25430" y="40344"/>
                </a:lnTo>
                <a:lnTo>
                  <a:pt x="24885" y="37872"/>
                </a:lnTo>
                <a:lnTo>
                  <a:pt x="24592" y="35316"/>
                </a:lnTo>
                <a:lnTo>
                  <a:pt x="24592" y="34060"/>
                </a:lnTo>
                <a:lnTo>
                  <a:pt x="24592" y="32677"/>
                </a:lnTo>
                <a:lnTo>
                  <a:pt x="24927" y="29912"/>
                </a:lnTo>
                <a:lnTo>
                  <a:pt x="25556" y="27231"/>
                </a:lnTo>
                <a:lnTo>
                  <a:pt x="26519" y="24676"/>
                </a:lnTo>
                <a:lnTo>
                  <a:pt x="27734" y="22246"/>
                </a:lnTo>
                <a:lnTo>
                  <a:pt x="29242" y="19984"/>
                </a:lnTo>
                <a:lnTo>
                  <a:pt x="31044" y="17889"/>
                </a:lnTo>
                <a:lnTo>
                  <a:pt x="33054" y="16004"/>
                </a:lnTo>
                <a:lnTo>
                  <a:pt x="34144" y="15166"/>
                </a:lnTo>
                <a:lnTo>
                  <a:pt x="31337" y="4609"/>
                </a:lnTo>
                <a:lnTo>
                  <a:pt x="14161" y="0"/>
                </a:lnTo>
                <a:close/>
              </a:path>
            </a:pathLst>
          </a:custGeom>
          <a:solidFill>
            <a:srgbClr val="DFF8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00;p22">
            <a:extLst>
              <a:ext uri="{FF2B5EF4-FFF2-40B4-BE49-F238E27FC236}">
                <a16:creationId xmlns:a16="http://schemas.microsoft.com/office/drawing/2014/main" id="{194C5D29-DD69-D85D-BA3F-83E416CD9C55}"/>
              </a:ext>
            </a:extLst>
          </p:cNvPr>
          <p:cNvSpPr txBox="1"/>
          <p:nvPr/>
        </p:nvSpPr>
        <p:spPr>
          <a:xfrm>
            <a:off x="5152745" y="3292837"/>
            <a:ext cx="707699" cy="33021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400" b="1" dirty="0">
                <a:solidFill>
                  <a:srgbClr val="0046A0"/>
                </a:solidFill>
                <a:latin typeface="Fira Sans"/>
                <a:ea typeface="Fira Sans"/>
                <a:cs typeface="B Titr" panose="00000700000000000000" pitchFamily="2" charset="-78"/>
                <a:sym typeface="Fira Sans"/>
              </a:rPr>
              <a:t>01</a:t>
            </a:r>
            <a:endParaRPr sz="2400" b="1" dirty="0">
              <a:solidFill>
                <a:srgbClr val="0046A0"/>
              </a:solidFill>
              <a:latin typeface="Fira Sans"/>
              <a:ea typeface="Fira Sans"/>
              <a:cs typeface="B Titr" panose="00000700000000000000" pitchFamily="2" charset="-78"/>
              <a:sym typeface="Fira Sans"/>
            </a:endParaRPr>
          </a:p>
        </p:txBody>
      </p:sp>
      <p:sp>
        <p:nvSpPr>
          <p:cNvPr id="46" name="Google Shape;401;p22">
            <a:extLst>
              <a:ext uri="{FF2B5EF4-FFF2-40B4-BE49-F238E27FC236}">
                <a16:creationId xmlns:a16="http://schemas.microsoft.com/office/drawing/2014/main" id="{9F05F044-0F3E-B91E-6C23-D2CF328F8E61}"/>
              </a:ext>
            </a:extLst>
          </p:cNvPr>
          <p:cNvSpPr txBox="1"/>
          <p:nvPr/>
        </p:nvSpPr>
        <p:spPr>
          <a:xfrm>
            <a:off x="6812582" y="3780624"/>
            <a:ext cx="707699" cy="33021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400" b="1" dirty="0">
                <a:solidFill>
                  <a:schemeClr val="lt1"/>
                </a:solidFill>
                <a:latin typeface="Fira Sans"/>
                <a:ea typeface="Fira Sans"/>
                <a:cs typeface="B Titr" panose="00000700000000000000" pitchFamily="2" charset="-78"/>
                <a:sym typeface="Fira Sans"/>
              </a:rPr>
              <a:t>02</a:t>
            </a:r>
            <a:endParaRPr sz="2400" b="1" dirty="0">
              <a:solidFill>
                <a:schemeClr val="lt1"/>
              </a:solidFill>
              <a:latin typeface="Fira Sans"/>
              <a:ea typeface="Fira Sans"/>
              <a:cs typeface="B Titr" panose="00000700000000000000" pitchFamily="2" charset="-78"/>
              <a:sym typeface="Fira Sans"/>
            </a:endParaRPr>
          </a:p>
        </p:txBody>
      </p:sp>
      <p:grpSp>
        <p:nvGrpSpPr>
          <p:cNvPr id="47" name="Google Shape;402;p22">
            <a:extLst>
              <a:ext uri="{FF2B5EF4-FFF2-40B4-BE49-F238E27FC236}">
                <a16:creationId xmlns:a16="http://schemas.microsoft.com/office/drawing/2014/main" id="{BC7DA2A5-C0E5-79EF-68DD-975677CC686C}"/>
              </a:ext>
            </a:extLst>
          </p:cNvPr>
          <p:cNvGrpSpPr/>
          <p:nvPr/>
        </p:nvGrpSpPr>
        <p:grpSpPr>
          <a:xfrm>
            <a:off x="10503795" y="2680964"/>
            <a:ext cx="426304" cy="423310"/>
            <a:chOff x="-63250675" y="3744075"/>
            <a:chExt cx="320350" cy="318100"/>
          </a:xfrm>
          <a:solidFill>
            <a:srgbClr val="F46036"/>
          </a:solidFill>
        </p:grpSpPr>
        <p:sp>
          <p:nvSpPr>
            <p:cNvPr id="48" name="Google Shape;403;p22">
              <a:extLst>
                <a:ext uri="{FF2B5EF4-FFF2-40B4-BE49-F238E27FC236}">
                  <a16:creationId xmlns:a16="http://schemas.microsoft.com/office/drawing/2014/main" id="{F6F43544-4634-52B1-C9CE-8021A313CE90}"/>
                </a:ext>
              </a:extLst>
            </p:cNvPr>
            <p:cNvSpPr/>
            <p:nvPr/>
          </p:nvSpPr>
          <p:spPr>
            <a:xfrm>
              <a:off x="-63126250" y="3744075"/>
              <a:ext cx="195925" cy="192875"/>
            </a:xfrm>
            <a:custGeom>
              <a:avLst/>
              <a:gdLst/>
              <a:ahLst/>
              <a:cxnLst/>
              <a:rect l="l" t="t" r="r" b="b"/>
              <a:pathLst>
                <a:path w="7837" h="7715" extrusionOk="0">
                  <a:moveTo>
                    <a:pt x="6020" y="0"/>
                  </a:moveTo>
                  <a:cubicBezTo>
                    <a:pt x="5921" y="0"/>
                    <a:pt x="5820" y="37"/>
                    <a:pt x="5735" y="122"/>
                  </a:cubicBezTo>
                  <a:lnTo>
                    <a:pt x="4097" y="1760"/>
                  </a:lnTo>
                  <a:cubicBezTo>
                    <a:pt x="4034" y="1854"/>
                    <a:pt x="3971" y="1917"/>
                    <a:pt x="3971" y="2012"/>
                  </a:cubicBezTo>
                  <a:lnTo>
                    <a:pt x="3782" y="3304"/>
                  </a:lnTo>
                  <a:lnTo>
                    <a:pt x="1734" y="5351"/>
                  </a:lnTo>
                  <a:cubicBezTo>
                    <a:pt x="1576" y="5288"/>
                    <a:pt x="1387" y="5225"/>
                    <a:pt x="1230" y="5225"/>
                  </a:cubicBezTo>
                  <a:cubicBezTo>
                    <a:pt x="537" y="5225"/>
                    <a:pt x="1" y="5793"/>
                    <a:pt x="1" y="6486"/>
                  </a:cubicBezTo>
                  <a:cubicBezTo>
                    <a:pt x="1" y="7210"/>
                    <a:pt x="537" y="7714"/>
                    <a:pt x="1230" y="7714"/>
                  </a:cubicBezTo>
                  <a:cubicBezTo>
                    <a:pt x="1891" y="7714"/>
                    <a:pt x="2458" y="7179"/>
                    <a:pt x="2458" y="6486"/>
                  </a:cubicBezTo>
                  <a:cubicBezTo>
                    <a:pt x="2458" y="6297"/>
                    <a:pt x="2395" y="6139"/>
                    <a:pt x="2332" y="5982"/>
                  </a:cubicBezTo>
                  <a:lnTo>
                    <a:pt x="4380" y="3934"/>
                  </a:lnTo>
                  <a:lnTo>
                    <a:pt x="5672" y="3745"/>
                  </a:lnTo>
                  <a:cubicBezTo>
                    <a:pt x="5735" y="3745"/>
                    <a:pt x="5829" y="3713"/>
                    <a:pt x="5924" y="3619"/>
                  </a:cubicBezTo>
                  <a:lnTo>
                    <a:pt x="7562" y="1980"/>
                  </a:lnTo>
                  <a:cubicBezTo>
                    <a:pt x="7837" y="1706"/>
                    <a:pt x="7609" y="1254"/>
                    <a:pt x="7251" y="1254"/>
                  </a:cubicBezTo>
                  <a:cubicBezTo>
                    <a:pt x="7240" y="1254"/>
                    <a:pt x="7228" y="1255"/>
                    <a:pt x="7216" y="1256"/>
                  </a:cubicBezTo>
                  <a:lnTo>
                    <a:pt x="6302" y="1382"/>
                  </a:lnTo>
                  <a:lnTo>
                    <a:pt x="6428" y="468"/>
                  </a:lnTo>
                  <a:cubicBezTo>
                    <a:pt x="6472" y="203"/>
                    <a:pt x="6253" y="0"/>
                    <a:pt x="60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000"/>
                </a:solidFill>
              </a:endParaRPr>
            </a:p>
          </p:txBody>
        </p:sp>
        <p:sp>
          <p:nvSpPr>
            <p:cNvPr id="49" name="Google Shape;404;p22">
              <a:extLst>
                <a:ext uri="{FF2B5EF4-FFF2-40B4-BE49-F238E27FC236}">
                  <a16:creationId xmlns:a16="http://schemas.microsoft.com/office/drawing/2014/main" id="{07C116A1-AE72-889C-4A61-768C2485E207}"/>
                </a:ext>
              </a:extLst>
            </p:cNvPr>
            <p:cNvSpPr/>
            <p:nvPr/>
          </p:nvSpPr>
          <p:spPr>
            <a:xfrm>
              <a:off x="-63190025" y="3814050"/>
              <a:ext cx="186675" cy="185900"/>
            </a:xfrm>
            <a:custGeom>
              <a:avLst/>
              <a:gdLst/>
              <a:ahLst/>
              <a:cxnLst/>
              <a:rect l="l" t="t" r="r" b="b"/>
              <a:pathLst>
                <a:path w="7467" h="7436" extrusionOk="0">
                  <a:moveTo>
                    <a:pt x="3718" y="1"/>
                  </a:moveTo>
                  <a:cubicBezTo>
                    <a:pt x="1670" y="1"/>
                    <a:pt x="0" y="1670"/>
                    <a:pt x="0" y="3750"/>
                  </a:cubicBezTo>
                  <a:cubicBezTo>
                    <a:pt x="0" y="5797"/>
                    <a:pt x="1638" y="7436"/>
                    <a:pt x="3718" y="7436"/>
                  </a:cubicBezTo>
                  <a:cubicBezTo>
                    <a:pt x="5765" y="7436"/>
                    <a:pt x="7467" y="5797"/>
                    <a:pt x="7467" y="3750"/>
                  </a:cubicBezTo>
                  <a:cubicBezTo>
                    <a:pt x="7467" y="3151"/>
                    <a:pt x="7341" y="2647"/>
                    <a:pt x="7120" y="2143"/>
                  </a:cubicBezTo>
                  <a:lnTo>
                    <a:pt x="5828" y="3435"/>
                  </a:lnTo>
                  <a:cubicBezTo>
                    <a:pt x="5828" y="3498"/>
                    <a:pt x="5860" y="3624"/>
                    <a:pt x="5860" y="3718"/>
                  </a:cubicBezTo>
                  <a:cubicBezTo>
                    <a:pt x="5860" y="4852"/>
                    <a:pt x="4915" y="5797"/>
                    <a:pt x="3781" y="5797"/>
                  </a:cubicBezTo>
                  <a:cubicBezTo>
                    <a:pt x="2615" y="5797"/>
                    <a:pt x="1670" y="4852"/>
                    <a:pt x="1670" y="3718"/>
                  </a:cubicBezTo>
                  <a:cubicBezTo>
                    <a:pt x="1733" y="2552"/>
                    <a:pt x="2615" y="1607"/>
                    <a:pt x="3781" y="1607"/>
                  </a:cubicBezTo>
                  <a:cubicBezTo>
                    <a:pt x="3875" y="1607"/>
                    <a:pt x="3970" y="1607"/>
                    <a:pt x="4033" y="1670"/>
                  </a:cubicBezTo>
                  <a:lnTo>
                    <a:pt x="5356" y="347"/>
                  </a:lnTo>
                  <a:cubicBezTo>
                    <a:pt x="4883" y="127"/>
                    <a:pt x="4316" y="1"/>
                    <a:pt x="37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000"/>
                </a:solidFill>
              </a:endParaRPr>
            </a:p>
          </p:txBody>
        </p:sp>
        <p:sp>
          <p:nvSpPr>
            <p:cNvPr id="50" name="Google Shape;405;p22">
              <a:extLst>
                <a:ext uri="{FF2B5EF4-FFF2-40B4-BE49-F238E27FC236}">
                  <a16:creationId xmlns:a16="http://schemas.microsoft.com/office/drawing/2014/main" id="{18225B3B-2975-5D69-2EA8-0721046C6384}"/>
                </a:ext>
              </a:extLst>
            </p:cNvPr>
            <p:cNvSpPr/>
            <p:nvPr/>
          </p:nvSpPr>
          <p:spPr>
            <a:xfrm>
              <a:off x="-63250675" y="3751050"/>
              <a:ext cx="311125" cy="311125"/>
            </a:xfrm>
            <a:custGeom>
              <a:avLst/>
              <a:gdLst/>
              <a:ahLst/>
              <a:cxnLst/>
              <a:rect l="l" t="t" r="r" b="b"/>
              <a:pathLst>
                <a:path w="12445" h="12445" extrusionOk="0">
                  <a:moveTo>
                    <a:pt x="6270" y="0"/>
                  </a:moveTo>
                  <a:cubicBezTo>
                    <a:pt x="2773" y="0"/>
                    <a:pt x="0" y="2804"/>
                    <a:pt x="0" y="6238"/>
                  </a:cubicBezTo>
                  <a:cubicBezTo>
                    <a:pt x="0" y="9641"/>
                    <a:pt x="2804" y="12445"/>
                    <a:pt x="6238" y="12445"/>
                  </a:cubicBezTo>
                  <a:cubicBezTo>
                    <a:pt x="9672" y="12445"/>
                    <a:pt x="12445" y="9641"/>
                    <a:pt x="12445" y="6238"/>
                  </a:cubicBezTo>
                  <a:cubicBezTo>
                    <a:pt x="12445" y="5325"/>
                    <a:pt x="12256" y="4411"/>
                    <a:pt x="11878" y="3592"/>
                  </a:cubicBezTo>
                  <a:lnTo>
                    <a:pt x="11563" y="3907"/>
                  </a:lnTo>
                  <a:cubicBezTo>
                    <a:pt x="11342" y="4096"/>
                    <a:pt x="11121" y="4222"/>
                    <a:pt x="10838" y="4253"/>
                  </a:cubicBezTo>
                  <a:lnTo>
                    <a:pt x="10397" y="4348"/>
                  </a:lnTo>
                  <a:cubicBezTo>
                    <a:pt x="10680" y="4915"/>
                    <a:pt x="10806" y="5545"/>
                    <a:pt x="10806" y="6238"/>
                  </a:cubicBezTo>
                  <a:cubicBezTo>
                    <a:pt x="10806" y="8759"/>
                    <a:pt x="8759" y="10743"/>
                    <a:pt x="6270" y="10743"/>
                  </a:cubicBezTo>
                  <a:cubicBezTo>
                    <a:pt x="3781" y="10743"/>
                    <a:pt x="1733" y="8696"/>
                    <a:pt x="1733" y="6238"/>
                  </a:cubicBezTo>
                  <a:cubicBezTo>
                    <a:pt x="1733" y="3718"/>
                    <a:pt x="3781" y="1670"/>
                    <a:pt x="6270" y="1670"/>
                  </a:cubicBezTo>
                  <a:cubicBezTo>
                    <a:pt x="6931" y="1670"/>
                    <a:pt x="7561" y="1796"/>
                    <a:pt x="8160" y="2048"/>
                  </a:cubicBezTo>
                  <a:lnTo>
                    <a:pt x="8254" y="1607"/>
                  </a:lnTo>
                  <a:cubicBezTo>
                    <a:pt x="8286" y="1355"/>
                    <a:pt x="8412" y="1103"/>
                    <a:pt x="8601" y="914"/>
                  </a:cubicBezTo>
                  <a:lnTo>
                    <a:pt x="8916" y="599"/>
                  </a:lnTo>
                  <a:cubicBezTo>
                    <a:pt x="8097" y="189"/>
                    <a:pt x="7215" y="0"/>
                    <a:pt x="62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000"/>
                </a:solidFill>
              </a:endParaRPr>
            </a:p>
          </p:txBody>
        </p:sp>
      </p:grpSp>
      <p:sp>
        <p:nvSpPr>
          <p:cNvPr id="51" name="Google Shape;406;p22">
            <a:extLst>
              <a:ext uri="{FF2B5EF4-FFF2-40B4-BE49-F238E27FC236}">
                <a16:creationId xmlns:a16="http://schemas.microsoft.com/office/drawing/2014/main" id="{F7A226C2-D513-646F-12A4-BACA0AF0272B}"/>
              </a:ext>
            </a:extLst>
          </p:cNvPr>
          <p:cNvSpPr txBox="1"/>
          <p:nvPr/>
        </p:nvSpPr>
        <p:spPr>
          <a:xfrm>
            <a:off x="6380176" y="5266858"/>
            <a:ext cx="707699" cy="33021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400" b="1" dirty="0">
                <a:solidFill>
                  <a:schemeClr val="lt1"/>
                </a:solidFill>
                <a:latin typeface="Fira Sans"/>
                <a:ea typeface="Fira Sans"/>
                <a:cs typeface="B Titr" panose="00000700000000000000" pitchFamily="2" charset="-78"/>
                <a:sym typeface="Fira Sans"/>
              </a:rPr>
              <a:t>03</a:t>
            </a:r>
            <a:endParaRPr sz="2400" b="1" dirty="0">
              <a:solidFill>
                <a:schemeClr val="lt1"/>
              </a:solidFill>
              <a:latin typeface="Fira Sans"/>
              <a:ea typeface="Fira Sans"/>
              <a:cs typeface="B Titr" panose="00000700000000000000" pitchFamily="2" charset="-78"/>
              <a:sym typeface="Fira Sans"/>
            </a:endParaRPr>
          </a:p>
        </p:txBody>
      </p:sp>
      <p:sp>
        <p:nvSpPr>
          <p:cNvPr id="52" name="Google Shape;407;p22">
            <a:extLst>
              <a:ext uri="{FF2B5EF4-FFF2-40B4-BE49-F238E27FC236}">
                <a16:creationId xmlns:a16="http://schemas.microsoft.com/office/drawing/2014/main" id="{05F63F77-4B20-EACC-8470-977B9E07F30E}"/>
              </a:ext>
            </a:extLst>
          </p:cNvPr>
          <p:cNvSpPr txBox="1"/>
          <p:nvPr/>
        </p:nvSpPr>
        <p:spPr>
          <a:xfrm>
            <a:off x="4656734" y="4756973"/>
            <a:ext cx="707699" cy="33021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400" b="1" dirty="0">
                <a:solidFill>
                  <a:srgbClr val="0046A0"/>
                </a:solidFill>
                <a:latin typeface="Fira Sans"/>
                <a:ea typeface="Fira Sans"/>
                <a:cs typeface="B Titr" panose="00000700000000000000" pitchFamily="2" charset="-78"/>
                <a:sym typeface="Fira Sans"/>
              </a:rPr>
              <a:t>04</a:t>
            </a:r>
            <a:endParaRPr sz="2400" b="1" dirty="0">
              <a:solidFill>
                <a:srgbClr val="0046A0"/>
              </a:solidFill>
              <a:latin typeface="Fira Sans"/>
              <a:ea typeface="Fira Sans"/>
              <a:cs typeface="B Titr" panose="00000700000000000000" pitchFamily="2" charset="-78"/>
              <a:sym typeface="Fira Sans"/>
            </a:endParaRPr>
          </a:p>
        </p:txBody>
      </p:sp>
      <p:grpSp>
        <p:nvGrpSpPr>
          <p:cNvPr id="53" name="Google Shape;409;p22">
            <a:extLst>
              <a:ext uri="{FF2B5EF4-FFF2-40B4-BE49-F238E27FC236}">
                <a16:creationId xmlns:a16="http://schemas.microsoft.com/office/drawing/2014/main" id="{03C03236-CFDB-3F24-D8BF-374C5EECD1F3}"/>
              </a:ext>
            </a:extLst>
          </p:cNvPr>
          <p:cNvGrpSpPr/>
          <p:nvPr/>
        </p:nvGrpSpPr>
        <p:grpSpPr>
          <a:xfrm>
            <a:off x="1183401" y="4711756"/>
            <a:ext cx="431228" cy="226383"/>
            <a:chOff x="2084325" y="363300"/>
            <a:chExt cx="484150" cy="254100"/>
          </a:xfrm>
          <a:solidFill>
            <a:srgbClr val="F46036"/>
          </a:solidFill>
        </p:grpSpPr>
        <p:sp>
          <p:nvSpPr>
            <p:cNvPr id="54" name="Google Shape;410;p22">
              <a:extLst>
                <a:ext uri="{FF2B5EF4-FFF2-40B4-BE49-F238E27FC236}">
                  <a16:creationId xmlns:a16="http://schemas.microsoft.com/office/drawing/2014/main" id="{EA682B0F-AF45-D375-C020-8939BC1B7545}"/>
                </a:ext>
              </a:extLst>
            </p:cNvPr>
            <p:cNvSpPr/>
            <p:nvPr/>
          </p:nvSpPr>
          <p:spPr>
            <a:xfrm>
              <a:off x="2084325" y="363300"/>
              <a:ext cx="484150" cy="254100"/>
            </a:xfrm>
            <a:custGeom>
              <a:avLst/>
              <a:gdLst/>
              <a:ahLst/>
              <a:cxnLst/>
              <a:rect l="l" t="t" r="r" b="b"/>
              <a:pathLst>
                <a:path w="19366" h="10164" extrusionOk="0">
                  <a:moveTo>
                    <a:pt x="9686" y="1128"/>
                  </a:moveTo>
                  <a:cubicBezTo>
                    <a:pt x="10195" y="1128"/>
                    <a:pt x="10707" y="1226"/>
                    <a:pt x="11196" y="1428"/>
                  </a:cubicBezTo>
                  <a:cubicBezTo>
                    <a:pt x="12671" y="2042"/>
                    <a:pt x="13635" y="3482"/>
                    <a:pt x="13635" y="5081"/>
                  </a:cubicBezTo>
                  <a:cubicBezTo>
                    <a:pt x="13632" y="7264"/>
                    <a:pt x="11864" y="9031"/>
                    <a:pt x="9684" y="9034"/>
                  </a:cubicBezTo>
                  <a:cubicBezTo>
                    <a:pt x="8085" y="9034"/>
                    <a:pt x="6643" y="8071"/>
                    <a:pt x="6032" y="6592"/>
                  </a:cubicBezTo>
                  <a:cubicBezTo>
                    <a:pt x="5420" y="5117"/>
                    <a:pt x="5758" y="3415"/>
                    <a:pt x="6887" y="2286"/>
                  </a:cubicBezTo>
                  <a:cubicBezTo>
                    <a:pt x="7645" y="1530"/>
                    <a:pt x="8657" y="1128"/>
                    <a:pt x="9686" y="1128"/>
                  </a:cubicBezTo>
                  <a:close/>
                  <a:moveTo>
                    <a:pt x="9684" y="1"/>
                  </a:moveTo>
                  <a:cubicBezTo>
                    <a:pt x="4502" y="1"/>
                    <a:pt x="361" y="4512"/>
                    <a:pt x="190" y="4704"/>
                  </a:cubicBezTo>
                  <a:cubicBezTo>
                    <a:pt x="0" y="4918"/>
                    <a:pt x="0" y="5243"/>
                    <a:pt x="190" y="5457"/>
                  </a:cubicBezTo>
                  <a:cubicBezTo>
                    <a:pt x="361" y="5650"/>
                    <a:pt x="4502" y="10164"/>
                    <a:pt x="9684" y="10164"/>
                  </a:cubicBezTo>
                  <a:cubicBezTo>
                    <a:pt x="14867" y="10164"/>
                    <a:pt x="19004" y="5650"/>
                    <a:pt x="19176" y="5457"/>
                  </a:cubicBezTo>
                  <a:cubicBezTo>
                    <a:pt x="19365" y="5243"/>
                    <a:pt x="19365" y="4918"/>
                    <a:pt x="19176" y="4704"/>
                  </a:cubicBezTo>
                  <a:cubicBezTo>
                    <a:pt x="19004" y="4512"/>
                    <a:pt x="14867" y="1"/>
                    <a:pt x="968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000"/>
                </a:solidFill>
              </a:endParaRPr>
            </a:p>
          </p:txBody>
        </p:sp>
        <p:sp>
          <p:nvSpPr>
            <p:cNvPr id="55" name="Google Shape;411;p22">
              <a:extLst>
                <a:ext uri="{FF2B5EF4-FFF2-40B4-BE49-F238E27FC236}">
                  <a16:creationId xmlns:a16="http://schemas.microsoft.com/office/drawing/2014/main" id="{47915FFE-FC71-6273-4298-546783579823}"/>
                </a:ext>
              </a:extLst>
            </p:cNvPr>
            <p:cNvSpPr/>
            <p:nvPr/>
          </p:nvSpPr>
          <p:spPr>
            <a:xfrm>
              <a:off x="2250600" y="419775"/>
              <a:ext cx="145175" cy="141125"/>
            </a:xfrm>
            <a:custGeom>
              <a:avLst/>
              <a:gdLst/>
              <a:ahLst/>
              <a:cxnLst/>
              <a:rect l="l" t="t" r="r" b="b"/>
              <a:pathLst>
                <a:path w="5807" h="5645" extrusionOk="0">
                  <a:moveTo>
                    <a:pt x="3018" y="0"/>
                  </a:moveTo>
                  <a:cubicBezTo>
                    <a:pt x="1922" y="0"/>
                    <a:pt x="929" y="634"/>
                    <a:pt x="468" y="1626"/>
                  </a:cubicBezTo>
                  <a:cubicBezTo>
                    <a:pt x="1" y="2623"/>
                    <a:pt x="158" y="3797"/>
                    <a:pt x="862" y="4637"/>
                  </a:cubicBezTo>
                  <a:cubicBezTo>
                    <a:pt x="1407" y="5287"/>
                    <a:pt x="2203" y="5645"/>
                    <a:pt x="3025" y="5645"/>
                  </a:cubicBezTo>
                  <a:cubicBezTo>
                    <a:pt x="3270" y="5645"/>
                    <a:pt x="3518" y="5613"/>
                    <a:pt x="3762" y="5547"/>
                  </a:cubicBezTo>
                  <a:cubicBezTo>
                    <a:pt x="4825" y="5258"/>
                    <a:pt x="5620" y="4382"/>
                    <a:pt x="5807" y="3297"/>
                  </a:cubicBezTo>
                  <a:lnTo>
                    <a:pt x="5807" y="3297"/>
                  </a:lnTo>
                  <a:cubicBezTo>
                    <a:pt x="5625" y="3356"/>
                    <a:pt x="5446" y="3383"/>
                    <a:pt x="5272" y="3383"/>
                  </a:cubicBezTo>
                  <a:cubicBezTo>
                    <a:pt x="4356" y="3383"/>
                    <a:pt x="3596" y="2626"/>
                    <a:pt x="3596" y="1692"/>
                  </a:cubicBezTo>
                  <a:cubicBezTo>
                    <a:pt x="3596" y="1147"/>
                    <a:pt x="3861" y="633"/>
                    <a:pt x="4307" y="316"/>
                  </a:cubicBezTo>
                  <a:cubicBezTo>
                    <a:pt x="3913" y="112"/>
                    <a:pt x="3476" y="3"/>
                    <a:pt x="3033" y="0"/>
                  </a:cubicBezTo>
                  <a:cubicBezTo>
                    <a:pt x="3028" y="0"/>
                    <a:pt x="3023" y="0"/>
                    <a:pt x="301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000"/>
                </a:solidFill>
              </a:endParaRPr>
            </a:p>
          </p:txBody>
        </p:sp>
      </p:grpSp>
      <p:grpSp>
        <p:nvGrpSpPr>
          <p:cNvPr id="56" name="Google Shape;412;p22">
            <a:extLst>
              <a:ext uri="{FF2B5EF4-FFF2-40B4-BE49-F238E27FC236}">
                <a16:creationId xmlns:a16="http://schemas.microsoft.com/office/drawing/2014/main" id="{2EA0EBBA-E86F-853A-ED80-C1440E146EEA}"/>
              </a:ext>
            </a:extLst>
          </p:cNvPr>
          <p:cNvGrpSpPr/>
          <p:nvPr/>
        </p:nvGrpSpPr>
        <p:grpSpPr>
          <a:xfrm>
            <a:off x="10506624" y="4614608"/>
            <a:ext cx="420678" cy="420678"/>
            <a:chOff x="3271200" y="4992125"/>
            <a:chExt cx="481825" cy="481825"/>
          </a:xfrm>
          <a:solidFill>
            <a:srgbClr val="F46036"/>
          </a:solidFill>
        </p:grpSpPr>
        <p:sp>
          <p:nvSpPr>
            <p:cNvPr id="57" name="Google Shape;413;p22">
              <a:extLst>
                <a:ext uri="{FF2B5EF4-FFF2-40B4-BE49-F238E27FC236}">
                  <a16:creationId xmlns:a16="http://schemas.microsoft.com/office/drawing/2014/main" id="{D530FCA5-1663-4689-EF54-0F0827B6ACC3}"/>
                </a:ext>
              </a:extLst>
            </p:cNvPr>
            <p:cNvSpPr/>
            <p:nvPr/>
          </p:nvSpPr>
          <p:spPr>
            <a:xfrm>
              <a:off x="3497950" y="5106025"/>
              <a:ext cx="28250" cy="28250"/>
            </a:xfrm>
            <a:custGeom>
              <a:avLst/>
              <a:gdLst/>
              <a:ahLst/>
              <a:cxnLst/>
              <a:rect l="l" t="t" r="r" b="b"/>
              <a:pathLst>
                <a:path w="1130" h="1130" extrusionOk="0">
                  <a:moveTo>
                    <a:pt x="566" y="1"/>
                  </a:moveTo>
                  <a:cubicBezTo>
                    <a:pt x="253" y="1"/>
                    <a:pt x="0" y="251"/>
                    <a:pt x="0" y="564"/>
                  </a:cubicBezTo>
                  <a:cubicBezTo>
                    <a:pt x="0" y="877"/>
                    <a:pt x="253" y="1130"/>
                    <a:pt x="566" y="1130"/>
                  </a:cubicBezTo>
                  <a:cubicBezTo>
                    <a:pt x="877" y="1130"/>
                    <a:pt x="1130" y="877"/>
                    <a:pt x="1130" y="564"/>
                  </a:cubicBezTo>
                  <a:cubicBezTo>
                    <a:pt x="1130" y="251"/>
                    <a:pt x="877" y="1"/>
                    <a:pt x="56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000"/>
                </a:solidFill>
              </a:endParaRPr>
            </a:p>
          </p:txBody>
        </p:sp>
        <p:sp>
          <p:nvSpPr>
            <p:cNvPr id="58" name="Google Shape;414;p22">
              <a:extLst>
                <a:ext uri="{FF2B5EF4-FFF2-40B4-BE49-F238E27FC236}">
                  <a16:creationId xmlns:a16="http://schemas.microsoft.com/office/drawing/2014/main" id="{38370197-9A85-07E4-7522-AC547BE11892}"/>
                </a:ext>
              </a:extLst>
            </p:cNvPr>
            <p:cNvSpPr/>
            <p:nvPr/>
          </p:nvSpPr>
          <p:spPr>
            <a:xfrm>
              <a:off x="3497950" y="5218950"/>
              <a:ext cx="28250" cy="141175"/>
            </a:xfrm>
            <a:custGeom>
              <a:avLst/>
              <a:gdLst/>
              <a:ahLst/>
              <a:cxnLst/>
              <a:rect l="l" t="t" r="r" b="b"/>
              <a:pathLst>
                <a:path w="1130" h="5647" extrusionOk="0">
                  <a:moveTo>
                    <a:pt x="0" y="0"/>
                  </a:moveTo>
                  <a:lnTo>
                    <a:pt x="0" y="5647"/>
                  </a:lnTo>
                  <a:lnTo>
                    <a:pt x="1130" y="5647"/>
                  </a:lnTo>
                  <a:lnTo>
                    <a:pt x="1130"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000"/>
                </a:solidFill>
              </a:endParaRPr>
            </a:p>
          </p:txBody>
        </p:sp>
        <p:sp>
          <p:nvSpPr>
            <p:cNvPr id="59" name="Google Shape;415;p22">
              <a:extLst>
                <a:ext uri="{FF2B5EF4-FFF2-40B4-BE49-F238E27FC236}">
                  <a16:creationId xmlns:a16="http://schemas.microsoft.com/office/drawing/2014/main" id="{B6C4E484-C2E5-BDC7-C666-E98F447FEA97}"/>
                </a:ext>
              </a:extLst>
            </p:cNvPr>
            <p:cNvSpPr/>
            <p:nvPr/>
          </p:nvSpPr>
          <p:spPr>
            <a:xfrm>
              <a:off x="3271200" y="4992125"/>
              <a:ext cx="481825" cy="481825"/>
            </a:xfrm>
            <a:custGeom>
              <a:avLst/>
              <a:gdLst/>
              <a:ahLst/>
              <a:cxnLst/>
              <a:rect l="l" t="t" r="r" b="b"/>
              <a:pathLst>
                <a:path w="19273" h="19273" extrusionOk="0">
                  <a:moveTo>
                    <a:pt x="9636" y="3427"/>
                  </a:moveTo>
                  <a:cubicBezTo>
                    <a:pt x="10320" y="3427"/>
                    <a:pt x="10937" y="3840"/>
                    <a:pt x="11199" y="4472"/>
                  </a:cubicBezTo>
                  <a:cubicBezTo>
                    <a:pt x="11461" y="5105"/>
                    <a:pt x="11317" y="5833"/>
                    <a:pt x="10832" y="6318"/>
                  </a:cubicBezTo>
                  <a:cubicBezTo>
                    <a:pt x="10508" y="6642"/>
                    <a:pt x="10074" y="6814"/>
                    <a:pt x="9634" y="6814"/>
                  </a:cubicBezTo>
                  <a:cubicBezTo>
                    <a:pt x="9415" y="6814"/>
                    <a:pt x="9195" y="6772"/>
                    <a:pt x="8986" y="6686"/>
                  </a:cubicBezTo>
                  <a:cubicBezTo>
                    <a:pt x="8354" y="6424"/>
                    <a:pt x="7941" y="5806"/>
                    <a:pt x="7941" y="5120"/>
                  </a:cubicBezTo>
                  <a:cubicBezTo>
                    <a:pt x="7941" y="4183"/>
                    <a:pt x="8700" y="3427"/>
                    <a:pt x="9636" y="3427"/>
                  </a:cubicBezTo>
                  <a:close/>
                  <a:moveTo>
                    <a:pt x="10766" y="7944"/>
                  </a:moveTo>
                  <a:cubicBezTo>
                    <a:pt x="11076" y="7944"/>
                    <a:pt x="11329" y="8194"/>
                    <a:pt x="11329" y="8507"/>
                  </a:cubicBezTo>
                  <a:lnTo>
                    <a:pt x="11329" y="14720"/>
                  </a:lnTo>
                  <a:lnTo>
                    <a:pt x="11895" y="14720"/>
                  </a:lnTo>
                  <a:cubicBezTo>
                    <a:pt x="12205" y="14720"/>
                    <a:pt x="12458" y="14969"/>
                    <a:pt x="12458" y="15283"/>
                  </a:cubicBezTo>
                  <a:cubicBezTo>
                    <a:pt x="12458" y="15596"/>
                    <a:pt x="12205" y="15849"/>
                    <a:pt x="11895" y="15849"/>
                  </a:cubicBezTo>
                  <a:lnTo>
                    <a:pt x="7378" y="15849"/>
                  </a:lnTo>
                  <a:cubicBezTo>
                    <a:pt x="7065" y="15849"/>
                    <a:pt x="6812" y="15596"/>
                    <a:pt x="6812" y="15283"/>
                  </a:cubicBezTo>
                  <a:cubicBezTo>
                    <a:pt x="6812" y="14969"/>
                    <a:pt x="7065" y="14720"/>
                    <a:pt x="7378" y="14720"/>
                  </a:cubicBezTo>
                  <a:lnTo>
                    <a:pt x="7941" y="14720"/>
                  </a:lnTo>
                  <a:lnTo>
                    <a:pt x="7941" y="9073"/>
                  </a:lnTo>
                  <a:lnTo>
                    <a:pt x="7378" y="9073"/>
                  </a:lnTo>
                  <a:cubicBezTo>
                    <a:pt x="7065" y="9073"/>
                    <a:pt x="6812" y="8821"/>
                    <a:pt x="6812" y="8507"/>
                  </a:cubicBezTo>
                  <a:cubicBezTo>
                    <a:pt x="6812" y="8194"/>
                    <a:pt x="7065" y="7944"/>
                    <a:pt x="7378" y="7944"/>
                  </a:cubicBezTo>
                  <a:close/>
                  <a:moveTo>
                    <a:pt x="1693" y="1"/>
                  </a:moveTo>
                  <a:cubicBezTo>
                    <a:pt x="756" y="1"/>
                    <a:pt x="0" y="759"/>
                    <a:pt x="0" y="1696"/>
                  </a:cubicBezTo>
                  <a:lnTo>
                    <a:pt x="0" y="17580"/>
                  </a:lnTo>
                  <a:cubicBezTo>
                    <a:pt x="0" y="18514"/>
                    <a:pt x="756" y="19273"/>
                    <a:pt x="1693" y="19273"/>
                  </a:cubicBezTo>
                  <a:lnTo>
                    <a:pt x="17577" y="19273"/>
                  </a:lnTo>
                  <a:cubicBezTo>
                    <a:pt x="18514" y="19273"/>
                    <a:pt x="19269" y="18514"/>
                    <a:pt x="19272" y="17580"/>
                  </a:cubicBezTo>
                  <a:lnTo>
                    <a:pt x="19272" y="1696"/>
                  </a:lnTo>
                  <a:cubicBezTo>
                    <a:pt x="19269" y="759"/>
                    <a:pt x="18514" y="1"/>
                    <a:pt x="175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000"/>
                </a:solidFill>
              </a:endParaRPr>
            </a:p>
          </p:txBody>
        </p:sp>
      </p:grpSp>
      <p:grpSp>
        <p:nvGrpSpPr>
          <p:cNvPr id="60" name="Google Shape;416;p22">
            <a:extLst>
              <a:ext uri="{FF2B5EF4-FFF2-40B4-BE49-F238E27FC236}">
                <a16:creationId xmlns:a16="http://schemas.microsoft.com/office/drawing/2014/main" id="{C904CAA5-90DF-2FB4-D49D-A96283460350}"/>
              </a:ext>
            </a:extLst>
          </p:cNvPr>
          <p:cNvGrpSpPr/>
          <p:nvPr/>
        </p:nvGrpSpPr>
        <p:grpSpPr>
          <a:xfrm>
            <a:off x="1188658" y="2689297"/>
            <a:ext cx="420686" cy="406640"/>
            <a:chOff x="3270675" y="841800"/>
            <a:chExt cx="497700" cy="482725"/>
          </a:xfrm>
          <a:solidFill>
            <a:srgbClr val="F46036"/>
          </a:solidFill>
        </p:grpSpPr>
        <p:sp>
          <p:nvSpPr>
            <p:cNvPr id="61" name="Google Shape;417;p22">
              <a:extLst>
                <a:ext uri="{FF2B5EF4-FFF2-40B4-BE49-F238E27FC236}">
                  <a16:creationId xmlns:a16="http://schemas.microsoft.com/office/drawing/2014/main" id="{D70C77C6-ED90-77DA-4FB3-E3F239CE2B24}"/>
                </a:ext>
              </a:extLst>
            </p:cNvPr>
            <p:cNvSpPr/>
            <p:nvPr/>
          </p:nvSpPr>
          <p:spPr>
            <a:xfrm>
              <a:off x="3270675" y="902000"/>
              <a:ext cx="447125" cy="422525"/>
            </a:xfrm>
            <a:custGeom>
              <a:avLst/>
              <a:gdLst/>
              <a:ahLst/>
              <a:cxnLst/>
              <a:rect l="l" t="t" r="r" b="b"/>
              <a:pathLst>
                <a:path w="17885" h="16901" extrusionOk="0">
                  <a:moveTo>
                    <a:pt x="3454" y="0"/>
                  </a:moveTo>
                  <a:cubicBezTo>
                    <a:pt x="3343" y="0"/>
                    <a:pt x="3231" y="40"/>
                    <a:pt x="3141" y="122"/>
                  </a:cubicBezTo>
                  <a:cubicBezTo>
                    <a:pt x="1160" y="1940"/>
                    <a:pt x="0" y="4548"/>
                    <a:pt x="0" y="7246"/>
                  </a:cubicBezTo>
                  <a:cubicBezTo>
                    <a:pt x="0" y="12579"/>
                    <a:pt x="4325" y="16900"/>
                    <a:pt x="9657" y="16900"/>
                  </a:cubicBezTo>
                  <a:cubicBezTo>
                    <a:pt x="10907" y="16900"/>
                    <a:pt x="12175" y="16662"/>
                    <a:pt x="13331" y="16178"/>
                  </a:cubicBezTo>
                  <a:cubicBezTo>
                    <a:pt x="15126" y="15434"/>
                    <a:pt x="16659" y="14169"/>
                    <a:pt x="17728" y="12546"/>
                  </a:cubicBezTo>
                  <a:cubicBezTo>
                    <a:pt x="17884" y="12305"/>
                    <a:pt x="17788" y="11983"/>
                    <a:pt x="17526" y="11866"/>
                  </a:cubicBezTo>
                  <a:lnTo>
                    <a:pt x="9158" y="8171"/>
                  </a:lnTo>
                  <a:cubicBezTo>
                    <a:pt x="9016" y="8108"/>
                    <a:pt x="8896" y="8005"/>
                    <a:pt x="8811" y="7876"/>
                  </a:cubicBezTo>
                  <a:lnTo>
                    <a:pt x="8405" y="7246"/>
                  </a:lnTo>
                  <a:lnTo>
                    <a:pt x="3846" y="212"/>
                  </a:lnTo>
                  <a:cubicBezTo>
                    <a:pt x="3756" y="73"/>
                    <a:pt x="3606" y="0"/>
                    <a:pt x="345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000"/>
                </a:solidFill>
              </a:endParaRPr>
            </a:p>
          </p:txBody>
        </p:sp>
        <p:sp>
          <p:nvSpPr>
            <p:cNvPr id="62" name="Google Shape;418;p22">
              <a:extLst>
                <a:ext uri="{FF2B5EF4-FFF2-40B4-BE49-F238E27FC236}">
                  <a16:creationId xmlns:a16="http://schemas.microsoft.com/office/drawing/2014/main" id="{0F295A65-5C78-C4DC-C107-61060E003F4D}"/>
                </a:ext>
              </a:extLst>
            </p:cNvPr>
            <p:cNvSpPr/>
            <p:nvPr/>
          </p:nvSpPr>
          <p:spPr>
            <a:xfrm>
              <a:off x="3385250" y="841800"/>
              <a:ext cx="279700" cy="220925"/>
            </a:xfrm>
            <a:custGeom>
              <a:avLst/>
              <a:gdLst/>
              <a:ahLst/>
              <a:cxnLst/>
              <a:rect l="l" t="t" r="r" b="b"/>
              <a:pathLst>
                <a:path w="11188" h="8837" extrusionOk="0">
                  <a:moveTo>
                    <a:pt x="5070" y="0"/>
                  </a:moveTo>
                  <a:cubicBezTo>
                    <a:pt x="3434" y="0"/>
                    <a:pt x="1792" y="415"/>
                    <a:pt x="308" y="1256"/>
                  </a:cubicBezTo>
                  <a:cubicBezTo>
                    <a:pt x="76" y="1388"/>
                    <a:pt x="1" y="1690"/>
                    <a:pt x="148" y="1912"/>
                  </a:cubicBezTo>
                  <a:lnTo>
                    <a:pt x="4532" y="8676"/>
                  </a:lnTo>
                  <a:cubicBezTo>
                    <a:pt x="4601" y="8781"/>
                    <a:pt x="4714" y="8837"/>
                    <a:pt x="4828" y="8837"/>
                  </a:cubicBezTo>
                  <a:cubicBezTo>
                    <a:pt x="4919" y="8837"/>
                    <a:pt x="5010" y="8802"/>
                    <a:pt x="5081" y="8730"/>
                  </a:cubicBezTo>
                  <a:lnTo>
                    <a:pt x="10992" y="2683"/>
                  </a:lnTo>
                  <a:cubicBezTo>
                    <a:pt x="11187" y="2482"/>
                    <a:pt x="11163" y="2156"/>
                    <a:pt x="10940" y="1988"/>
                  </a:cubicBezTo>
                  <a:cubicBezTo>
                    <a:pt x="9218" y="670"/>
                    <a:pt x="7149" y="0"/>
                    <a:pt x="50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000"/>
                </a:solidFill>
              </a:endParaRPr>
            </a:p>
          </p:txBody>
        </p:sp>
        <p:sp>
          <p:nvSpPr>
            <p:cNvPr id="63" name="Google Shape;419;p22">
              <a:extLst>
                <a:ext uri="{FF2B5EF4-FFF2-40B4-BE49-F238E27FC236}">
                  <a16:creationId xmlns:a16="http://schemas.microsoft.com/office/drawing/2014/main" id="{0205EF71-CF91-ACC1-63A5-55C9A176C727}"/>
                </a:ext>
              </a:extLst>
            </p:cNvPr>
            <p:cNvSpPr/>
            <p:nvPr/>
          </p:nvSpPr>
          <p:spPr>
            <a:xfrm>
              <a:off x="3530100" y="924750"/>
              <a:ext cx="238275" cy="250200"/>
            </a:xfrm>
            <a:custGeom>
              <a:avLst/>
              <a:gdLst/>
              <a:ahLst/>
              <a:cxnLst/>
              <a:rect l="l" t="t" r="r" b="b"/>
              <a:pathLst>
                <a:path w="9531" h="10008" extrusionOk="0">
                  <a:moveTo>
                    <a:pt x="6350" y="1"/>
                  </a:moveTo>
                  <a:cubicBezTo>
                    <a:pt x="6230" y="1"/>
                    <a:pt x="6108" y="47"/>
                    <a:pt x="6017" y="142"/>
                  </a:cubicBezTo>
                  <a:lnTo>
                    <a:pt x="172" y="6123"/>
                  </a:lnTo>
                  <a:cubicBezTo>
                    <a:pt x="0" y="6297"/>
                    <a:pt x="57" y="6589"/>
                    <a:pt x="283" y="6689"/>
                  </a:cubicBezTo>
                  <a:lnTo>
                    <a:pt x="7706" y="9968"/>
                  </a:lnTo>
                  <a:cubicBezTo>
                    <a:pt x="7767" y="9995"/>
                    <a:pt x="7830" y="10007"/>
                    <a:pt x="7893" y="10007"/>
                  </a:cubicBezTo>
                  <a:cubicBezTo>
                    <a:pt x="8082" y="10007"/>
                    <a:pt x="8261" y="9890"/>
                    <a:pt x="8329" y="9700"/>
                  </a:cubicBezTo>
                  <a:cubicBezTo>
                    <a:pt x="9531" y="6463"/>
                    <a:pt x="8913" y="2828"/>
                    <a:pt x="6706" y="169"/>
                  </a:cubicBezTo>
                  <a:cubicBezTo>
                    <a:pt x="6615" y="57"/>
                    <a:pt x="6483" y="1"/>
                    <a:pt x="635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000"/>
                </a:solidFill>
              </a:endParaRPr>
            </a:p>
          </p:txBody>
        </p:sp>
      </p:grpSp>
      <p:sp>
        <p:nvSpPr>
          <p:cNvPr id="64" name="TextBox 63">
            <a:extLst>
              <a:ext uri="{FF2B5EF4-FFF2-40B4-BE49-F238E27FC236}">
                <a16:creationId xmlns:a16="http://schemas.microsoft.com/office/drawing/2014/main" id="{044401D4-754F-05A3-7C78-1116EC97E5EB}"/>
              </a:ext>
            </a:extLst>
          </p:cNvPr>
          <p:cNvSpPr txBox="1"/>
          <p:nvPr/>
        </p:nvSpPr>
        <p:spPr>
          <a:xfrm>
            <a:off x="7395092" y="2426104"/>
            <a:ext cx="3060679" cy="946413"/>
          </a:xfrm>
          <a:prstGeom prst="rect">
            <a:avLst/>
          </a:prstGeom>
          <a:noFill/>
        </p:spPr>
        <p:txBody>
          <a:bodyPr wrap="square">
            <a:spAutoFit/>
          </a:bodyPr>
          <a:lstStyle/>
          <a:p>
            <a:pPr algn="justLow" rtl="1">
              <a:lnSpc>
                <a:spcPct val="150000"/>
              </a:lnSpc>
            </a:pPr>
            <a:r>
              <a:rPr lang="fa-IR" sz="14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0046A0"/>
              </a:solidFill>
            </a:endParaRPr>
          </a:p>
        </p:txBody>
      </p:sp>
      <p:sp>
        <p:nvSpPr>
          <p:cNvPr id="65" name="TextBox 64">
            <a:extLst>
              <a:ext uri="{FF2B5EF4-FFF2-40B4-BE49-F238E27FC236}">
                <a16:creationId xmlns:a16="http://schemas.microsoft.com/office/drawing/2014/main" id="{D50C3F5F-A7B6-9D04-84C1-97D26E261412}"/>
              </a:ext>
            </a:extLst>
          </p:cNvPr>
          <p:cNvSpPr txBox="1"/>
          <p:nvPr/>
        </p:nvSpPr>
        <p:spPr>
          <a:xfrm>
            <a:off x="7769911" y="4236669"/>
            <a:ext cx="2692238" cy="1223412"/>
          </a:xfrm>
          <a:prstGeom prst="rect">
            <a:avLst/>
          </a:prstGeom>
          <a:noFill/>
        </p:spPr>
        <p:txBody>
          <a:bodyPr wrap="square">
            <a:spAutoFit/>
          </a:bodyPr>
          <a:lstStyle/>
          <a:p>
            <a:pPr algn="justLow" rtl="1">
              <a:lnSpc>
                <a:spcPct val="150000"/>
              </a:lnSpc>
            </a:pPr>
            <a:r>
              <a:rPr lang="fa-IR" sz="14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0046A0"/>
              </a:solidFill>
            </a:endParaRPr>
          </a:p>
        </p:txBody>
      </p:sp>
      <p:sp>
        <p:nvSpPr>
          <p:cNvPr id="66" name="TextBox 65">
            <a:extLst>
              <a:ext uri="{FF2B5EF4-FFF2-40B4-BE49-F238E27FC236}">
                <a16:creationId xmlns:a16="http://schemas.microsoft.com/office/drawing/2014/main" id="{0D0D6230-7D67-9064-3456-9A048FA1CE84}"/>
              </a:ext>
            </a:extLst>
          </p:cNvPr>
          <p:cNvSpPr txBox="1"/>
          <p:nvPr/>
        </p:nvSpPr>
        <p:spPr>
          <a:xfrm>
            <a:off x="1675365" y="2421917"/>
            <a:ext cx="3019902" cy="946413"/>
          </a:xfrm>
          <a:prstGeom prst="rect">
            <a:avLst/>
          </a:prstGeom>
          <a:noFill/>
        </p:spPr>
        <p:txBody>
          <a:bodyPr wrap="square">
            <a:spAutoFit/>
          </a:bodyPr>
          <a:lstStyle/>
          <a:p>
            <a:pPr algn="justLow" rtl="1">
              <a:lnSpc>
                <a:spcPct val="150000"/>
              </a:lnSpc>
            </a:pPr>
            <a:r>
              <a:rPr lang="fa-IR" sz="14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0046A0"/>
              </a:solidFill>
            </a:endParaRPr>
          </a:p>
        </p:txBody>
      </p:sp>
      <p:sp>
        <p:nvSpPr>
          <p:cNvPr id="67" name="TextBox 66">
            <a:extLst>
              <a:ext uri="{FF2B5EF4-FFF2-40B4-BE49-F238E27FC236}">
                <a16:creationId xmlns:a16="http://schemas.microsoft.com/office/drawing/2014/main" id="{654F04B0-EBA6-FD69-6B7C-6D0C9AD6CB9D}"/>
              </a:ext>
            </a:extLst>
          </p:cNvPr>
          <p:cNvSpPr txBox="1"/>
          <p:nvPr/>
        </p:nvSpPr>
        <p:spPr>
          <a:xfrm>
            <a:off x="1686969" y="4213839"/>
            <a:ext cx="2642645" cy="1223412"/>
          </a:xfrm>
          <a:prstGeom prst="rect">
            <a:avLst/>
          </a:prstGeom>
          <a:noFill/>
        </p:spPr>
        <p:txBody>
          <a:bodyPr wrap="square">
            <a:spAutoFit/>
          </a:bodyPr>
          <a:lstStyle/>
          <a:p>
            <a:pPr algn="justLow" rtl="1">
              <a:lnSpc>
                <a:spcPct val="150000"/>
              </a:lnSpc>
            </a:pPr>
            <a:r>
              <a:rPr lang="fa-IR" sz="14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0046A0"/>
              </a:solidFill>
            </a:endParaRPr>
          </a:p>
        </p:txBody>
      </p:sp>
      <p:grpSp>
        <p:nvGrpSpPr>
          <p:cNvPr id="2" name="Group 1">
            <a:extLst>
              <a:ext uri="{FF2B5EF4-FFF2-40B4-BE49-F238E27FC236}">
                <a16:creationId xmlns:a16="http://schemas.microsoft.com/office/drawing/2014/main" id="{5CC39804-42D6-CA05-1CD3-41BD4690C6B6}"/>
              </a:ext>
            </a:extLst>
          </p:cNvPr>
          <p:cNvGrpSpPr/>
          <p:nvPr/>
        </p:nvGrpSpPr>
        <p:grpSpPr>
          <a:xfrm>
            <a:off x="258828" y="140506"/>
            <a:ext cx="1996692" cy="276999"/>
            <a:chOff x="267537" y="106044"/>
            <a:chExt cx="1996692" cy="276999"/>
          </a:xfrm>
        </p:grpSpPr>
        <p:sp>
          <p:nvSpPr>
            <p:cNvPr id="3" name="TextBox 2">
              <a:extLst>
                <a:ext uri="{FF2B5EF4-FFF2-40B4-BE49-F238E27FC236}">
                  <a16:creationId xmlns:a16="http://schemas.microsoft.com/office/drawing/2014/main" id="{B1ABD41E-8E45-ECBE-AFCF-F6E215BFE0F8}"/>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14" name="Picture 13">
              <a:extLst>
                <a:ext uri="{FF2B5EF4-FFF2-40B4-BE49-F238E27FC236}">
                  <a16:creationId xmlns:a16="http://schemas.microsoft.com/office/drawing/2014/main" id="{473F9A44-7DC6-194B-C21E-0BBE1A00CE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15" name="Graphic 104">
            <a:hlinkClick r:id="" action="ppaction://hlinkshowjump?jump=nextslide"/>
            <a:extLst>
              <a:ext uri="{FF2B5EF4-FFF2-40B4-BE49-F238E27FC236}">
                <a16:creationId xmlns:a16="http://schemas.microsoft.com/office/drawing/2014/main" id="{FA58A90A-3179-449C-8A18-E2A378C4BD31}"/>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16" name="Graphic 104">
            <a:hlinkClick r:id="" action="ppaction://hlinkshowjump?jump=previousslide"/>
            <a:extLst>
              <a:ext uri="{FF2B5EF4-FFF2-40B4-BE49-F238E27FC236}">
                <a16:creationId xmlns:a16="http://schemas.microsoft.com/office/drawing/2014/main" id="{654377A9-6C42-C476-879C-2157003EB0E4}"/>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Tree>
    <p:extLst>
      <p:ext uri="{BB962C8B-B14F-4D97-AF65-F5344CB8AC3E}">
        <p14:creationId xmlns:p14="http://schemas.microsoft.com/office/powerpoint/2010/main" val="2706910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p:cTn id="17" dur="500" fill="hold"/>
                                        <p:tgtEl>
                                          <p:spTgt spid="51"/>
                                        </p:tgtEl>
                                        <p:attrNameLst>
                                          <p:attrName>ppt_w</p:attrName>
                                        </p:attrNameLst>
                                      </p:cBhvr>
                                      <p:tavLst>
                                        <p:tav tm="0">
                                          <p:val>
                                            <p:fltVal val="0"/>
                                          </p:val>
                                        </p:tav>
                                        <p:tav tm="100000">
                                          <p:val>
                                            <p:strVal val="#ppt_w"/>
                                          </p:val>
                                        </p:tav>
                                      </p:tavLst>
                                    </p:anim>
                                    <p:anim calcmode="lin" valueType="num">
                                      <p:cBhvr>
                                        <p:cTn id="18" dur="500" fill="hold"/>
                                        <p:tgtEl>
                                          <p:spTgt spid="51"/>
                                        </p:tgtEl>
                                        <p:attrNameLst>
                                          <p:attrName>ppt_h</p:attrName>
                                        </p:attrNameLst>
                                      </p:cBhvr>
                                      <p:tavLst>
                                        <p:tav tm="0">
                                          <p:val>
                                            <p:fltVal val="0"/>
                                          </p:val>
                                        </p:tav>
                                        <p:tav tm="100000">
                                          <p:val>
                                            <p:strVal val="#ppt_h"/>
                                          </p:val>
                                        </p:tav>
                                      </p:tavLst>
                                    </p:anim>
                                    <p:animEffect transition="in" filter="fade">
                                      <p:cBhvr>
                                        <p:cTn id="19" dur="500"/>
                                        <p:tgtEl>
                                          <p:spTgt spid="5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2"/>
                                        </p:tgtEl>
                                        <p:attrNameLst>
                                          <p:attrName>style.visibility</p:attrName>
                                        </p:attrNameLst>
                                      </p:cBhvr>
                                      <p:to>
                                        <p:strVal val="visible"/>
                                      </p:to>
                                    </p:set>
                                    <p:anim calcmode="lin" valueType="num">
                                      <p:cBhvr>
                                        <p:cTn id="22" dur="500" fill="hold"/>
                                        <p:tgtEl>
                                          <p:spTgt spid="52"/>
                                        </p:tgtEl>
                                        <p:attrNameLst>
                                          <p:attrName>ppt_w</p:attrName>
                                        </p:attrNameLst>
                                      </p:cBhvr>
                                      <p:tavLst>
                                        <p:tav tm="0">
                                          <p:val>
                                            <p:fltVal val="0"/>
                                          </p:val>
                                        </p:tav>
                                        <p:tav tm="100000">
                                          <p:val>
                                            <p:strVal val="#ppt_w"/>
                                          </p:val>
                                        </p:tav>
                                      </p:tavLst>
                                    </p:anim>
                                    <p:anim calcmode="lin" valueType="num">
                                      <p:cBhvr>
                                        <p:cTn id="23" dur="500" fill="hold"/>
                                        <p:tgtEl>
                                          <p:spTgt spid="52"/>
                                        </p:tgtEl>
                                        <p:attrNameLst>
                                          <p:attrName>ppt_h</p:attrName>
                                        </p:attrNameLst>
                                      </p:cBhvr>
                                      <p:tavLst>
                                        <p:tav tm="0">
                                          <p:val>
                                            <p:fltVal val="0"/>
                                          </p:val>
                                        </p:tav>
                                        <p:tav tm="100000">
                                          <p:val>
                                            <p:strVal val="#ppt_h"/>
                                          </p:val>
                                        </p:tav>
                                      </p:tavLst>
                                    </p:anim>
                                    <p:animEffect transition="in" filter="fade">
                                      <p:cBhvr>
                                        <p:cTn id="24" dur="500"/>
                                        <p:tgtEl>
                                          <p:spTgt spid="5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animEffect transition="in" filter="fade">
                                      <p:cBhvr>
                                        <p:cTn id="29" dur="500"/>
                                        <p:tgtEl>
                                          <p:spTgt spid="4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500" fill="hold"/>
                                        <p:tgtEl>
                                          <p:spTgt spid="43"/>
                                        </p:tgtEl>
                                        <p:attrNameLst>
                                          <p:attrName>ppt_w</p:attrName>
                                        </p:attrNameLst>
                                      </p:cBhvr>
                                      <p:tavLst>
                                        <p:tav tm="0">
                                          <p:val>
                                            <p:fltVal val="0"/>
                                          </p:val>
                                        </p:tav>
                                        <p:tav tm="100000">
                                          <p:val>
                                            <p:strVal val="#ppt_w"/>
                                          </p:val>
                                        </p:tav>
                                      </p:tavLst>
                                    </p:anim>
                                    <p:anim calcmode="lin" valueType="num">
                                      <p:cBhvr>
                                        <p:cTn id="38" dur="500" fill="hold"/>
                                        <p:tgtEl>
                                          <p:spTgt spid="43"/>
                                        </p:tgtEl>
                                        <p:attrNameLst>
                                          <p:attrName>ppt_h</p:attrName>
                                        </p:attrNameLst>
                                      </p:cBhvr>
                                      <p:tavLst>
                                        <p:tav tm="0">
                                          <p:val>
                                            <p:fltVal val="0"/>
                                          </p:val>
                                        </p:tav>
                                        <p:tav tm="100000">
                                          <p:val>
                                            <p:strVal val="#ppt_h"/>
                                          </p:val>
                                        </p:tav>
                                      </p:tavLst>
                                    </p:anim>
                                    <p:animEffect transition="in" filter="fade">
                                      <p:cBhvr>
                                        <p:cTn id="39" dur="500"/>
                                        <p:tgtEl>
                                          <p:spTgt spid="4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nodeType="click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randombar(horizontal)">
                                      <p:cBhvr>
                                        <p:cTn id="49" dur="500"/>
                                        <p:tgtEl>
                                          <p:spTgt spid="47"/>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64"/>
                                        </p:tgtEl>
                                        <p:attrNameLst>
                                          <p:attrName>style.visibility</p:attrName>
                                        </p:attrNameLst>
                                      </p:cBhvr>
                                      <p:to>
                                        <p:strVal val="visible"/>
                                      </p:to>
                                    </p:set>
                                    <p:animEffect transition="in" filter="randombar(horizontal)">
                                      <p:cBhvr>
                                        <p:cTn id="52" dur="500"/>
                                        <p:tgtEl>
                                          <p:spTgt spid="64"/>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nodeType="clickEffect">
                                  <p:stCondLst>
                                    <p:cond delay="0"/>
                                  </p:stCondLst>
                                  <p:childTnLst>
                                    <p:set>
                                      <p:cBhvr>
                                        <p:cTn id="56" dur="1" fill="hold">
                                          <p:stCondLst>
                                            <p:cond delay="0"/>
                                          </p:stCondLst>
                                        </p:cTn>
                                        <p:tgtEl>
                                          <p:spTgt spid="60"/>
                                        </p:tgtEl>
                                        <p:attrNameLst>
                                          <p:attrName>style.visibility</p:attrName>
                                        </p:attrNameLst>
                                      </p:cBhvr>
                                      <p:to>
                                        <p:strVal val="visible"/>
                                      </p:to>
                                    </p:set>
                                    <p:animEffect transition="in" filter="randombar(horizontal)">
                                      <p:cBhvr>
                                        <p:cTn id="57" dur="500"/>
                                        <p:tgtEl>
                                          <p:spTgt spid="60"/>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66"/>
                                        </p:tgtEl>
                                        <p:attrNameLst>
                                          <p:attrName>style.visibility</p:attrName>
                                        </p:attrNameLst>
                                      </p:cBhvr>
                                      <p:to>
                                        <p:strVal val="visible"/>
                                      </p:to>
                                    </p:set>
                                    <p:animEffect transition="in" filter="randombar(horizontal)">
                                      <p:cBhvr>
                                        <p:cTn id="60" dur="500"/>
                                        <p:tgtEl>
                                          <p:spTgt spid="66"/>
                                        </p:tgtEl>
                                      </p:cBhvr>
                                    </p:animEffect>
                                  </p:childTnLst>
                                </p:cTn>
                              </p:par>
                            </p:childTnLst>
                          </p:cTn>
                        </p:par>
                      </p:childTnLst>
                    </p:cTn>
                  </p:par>
                  <p:par>
                    <p:cTn id="61" fill="hold">
                      <p:stCondLst>
                        <p:cond delay="indefinite"/>
                      </p:stCondLst>
                      <p:childTnLst>
                        <p:par>
                          <p:cTn id="62" fill="hold">
                            <p:stCondLst>
                              <p:cond delay="0"/>
                            </p:stCondLst>
                            <p:childTnLst>
                              <p:par>
                                <p:cTn id="63" presetID="14" presetClass="entr" presetSubtype="10" fill="hold" nodeType="clickEffect">
                                  <p:stCondLst>
                                    <p:cond delay="0"/>
                                  </p:stCondLst>
                                  <p:childTnLst>
                                    <p:set>
                                      <p:cBhvr>
                                        <p:cTn id="64" dur="1" fill="hold">
                                          <p:stCondLst>
                                            <p:cond delay="0"/>
                                          </p:stCondLst>
                                        </p:cTn>
                                        <p:tgtEl>
                                          <p:spTgt spid="56"/>
                                        </p:tgtEl>
                                        <p:attrNameLst>
                                          <p:attrName>style.visibility</p:attrName>
                                        </p:attrNameLst>
                                      </p:cBhvr>
                                      <p:to>
                                        <p:strVal val="visible"/>
                                      </p:to>
                                    </p:set>
                                    <p:animEffect transition="in" filter="randombar(horizontal)">
                                      <p:cBhvr>
                                        <p:cTn id="65" dur="500"/>
                                        <p:tgtEl>
                                          <p:spTgt spid="56"/>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randombar(horizontal)">
                                      <p:cBhvr>
                                        <p:cTn id="68" dur="500"/>
                                        <p:tgtEl>
                                          <p:spTgt spid="65"/>
                                        </p:tgtEl>
                                      </p:cBhvr>
                                    </p:animEffect>
                                  </p:childTnLst>
                                </p:cTn>
                              </p:par>
                            </p:childTnLst>
                          </p:cTn>
                        </p:par>
                      </p:childTnLst>
                    </p:cTn>
                  </p:par>
                  <p:par>
                    <p:cTn id="69" fill="hold">
                      <p:stCondLst>
                        <p:cond delay="indefinite"/>
                      </p:stCondLst>
                      <p:childTnLst>
                        <p:par>
                          <p:cTn id="70" fill="hold">
                            <p:stCondLst>
                              <p:cond delay="0"/>
                            </p:stCondLst>
                            <p:childTnLst>
                              <p:par>
                                <p:cTn id="71" presetID="14" presetClass="entr" presetSubtype="10" fill="hold" nodeType="clickEffect">
                                  <p:stCondLst>
                                    <p:cond delay="0"/>
                                  </p:stCondLst>
                                  <p:childTnLst>
                                    <p:set>
                                      <p:cBhvr>
                                        <p:cTn id="72" dur="1" fill="hold">
                                          <p:stCondLst>
                                            <p:cond delay="0"/>
                                          </p:stCondLst>
                                        </p:cTn>
                                        <p:tgtEl>
                                          <p:spTgt spid="53"/>
                                        </p:tgtEl>
                                        <p:attrNameLst>
                                          <p:attrName>style.visibility</p:attrName>
                                        </p:attrNameLst>
                                      </p:cBhvr>
                                      <p:to>
                                        <p:strVal val="visible"/>
                                      </p:to>
                                    </p:set>
                                    <p:animEffect transition="in" filter="randombar(horizontal)">
                                      <p:cBhvr>
                                        <p:cTn id="73" dur="500"/>
                                        <p:tgtEl>
                                          <p:spTgt spid="53"/>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randombar(horizontal)">
                                      <p:cBhvr>
                                        <p:cTn id="76"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p:bldP spid="46" grpId="0"/>
      <p:bldP spid="51" grpId="0"/>
      <p:bldP spid="52" grpId="0"/>
      <p:bldP spid="64" grpId="0"/>
      <p:bldP spid="65" grpId="0"/>
      <p:bldP spid="66" grpId="0"/>
      <p:bldP spid="6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A003D05-A283-C9AB-B1B7-737D15347A79}"/>
              </a:ext>
            </a:extLst>
          </p:cNvPr>
          <p:cNvSpPr txBox="1"/>
          <p:nvPr/>
        </p:nvSpPr>
        <p:spPr>
          <a:xfrm rot="16200000">
            <a:off x="7723112" y="2828835"/>
            <a:ext cx="5998487" cy="1200329"/>
          </a:xfrm>
          <a:prstGeom prst="rect">
            <a:avLst/>
          </a:prstGeom>
          <a:noFill/>
        </p:spPr>
        <p:txBody>
          <a:bodyPr wrap="square" rtlCol="0">
            <a:spAutoFit/>
          </a:bodyPr>
          <a:lstStyle/>
          <a:p>
            <a:pPr algn="ctr"/>
            <a:r>
              <a:rPr lang="fa-IR" sz="7200" dirty="0">
                <a:solidFill>
                  <a:srgbClr val="0046A0"/>
                </a:solidFill>
                <a:cs typeface="B Titr" panose="00000700000000000000" pitchFamily="2" charset="-78"/>
              </a:rPr>
              <a:t>نتایج و منابع</a:t>
            </a:r>
            <a:endParaRPr lang="en-US" sz="7200" dirty="0">
              <a:solidFill>
                <a:srgbClr val="0046A0"/>
              </a:solidFill>
              <a:cs typeface="B Titr" panose="00000700000000000000" pitchFamily="2" charset="-78"/>
            </a:endParaRPr>
          </a:p>
        </p:txBody>
      </p:sp>
      <p:sp>
        <p:nvSpPr>
          <p:cNvPr id="2" name="TextBox 1">
            <a:extLst>
              <a:ext uri="{FF2B5EF4-FFF2-40B4-BE49-F238E27FC236}">
                <a16:creationId xmlns:a16="http://schemas.microsoft.com/office/drawing/2014/main" id="{1D5228C7-F8E3-EB12-E075-AB7227355072}"/>
              </a:ext>
            </a:extLst>
          </p:cNvPr>
          <p:cNvSpPr txBox="1"/>
          <p:nvPr/>
        </p:nvSpPr>
        <p:spPr>
          <a:xfrm>
            <a:off x="354565" y="608996"/>
            <a:ext cx="8602824" cy="5640006"/>
          </a:xfrm>
          <a:prstGeom prst="rect">
            <a:avLst/>
          </a:prstGeom>
          <a:noFill/>
        </p:spPr>
        <p:txBody>
          <a:bodyPr wrap="square">
            <a:spAutoFit/>
          </a:bodyPr>
          <a:lstStyle/>
          <a:p>
            <a:pPr algn="justLow" rtl="1">
              <a:lnSpc>
                <a:spcPct val="200000"/>
              </a:lnSpc>
            </a:pPr>
            <a:r>
              <a:rPr lang="fa-IR" sz="14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a:t>
            </a:r>
            <a:r>
              <a:rPr lang="fa-IR" sz="1400" b="1" dirty="0">
                <a:solidFill>
                  <a:schemeClr val="bg1"/>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chemeClr val="bg1"/>
              </a:solidFill>
            </a:endParaRPr>
          </a:p>
        </p:txBody>
      </p:sp>
    </p:spTree>
    <p:extLst>
      <p:ext uri="{BB962C8B-B14F-4D97-AF65-F5344CB8AC3E}">
        <p14:creationId xmlns:p14="http://schemas.microsoft.com/office/powerpoint/2010/main" val="1531623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کلیات مقاله</a:t>
            </a:r>
            <a:endParaRPr lang="en-US" sz="1400" dirty="0">
              <a:solidFill>
                <a:srgbClr val="0046A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پیشینه مقاله</a:t>
            </a:r>
            <a:endParaRPr lang="en-US" sz="1400" dirty="0">
              <a:solidFill>
                <a:srgbClr val="0046A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تحلیل و تجزیه مقاله</a:t>
            </a:r>
            <a:endParaRPr lang="en-US" sz="1400" dirty="0">
              <a:solidFill>
                <a:srgbClr val="0046A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نتایج و منابع</a:t>
            </a:r>
            <a:endParaRPr lang="en-US" sz="1400" dirty="0">
              <a:solidFill>
                <a:srgbClr val="FFC00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sp>
        <p:nvSpPr>
          <p:cNvPr id="2" name="TextBox 1">
            <a:extLst>
              <a:ext uri="{FF2B5EF4-FFF2-40B4-BE49-F238E27FC236}">
                <a16:creationId xmlns:a16="http://schemas.microsoft.com/office/drawing/2014/main" id="{84A8D33F-C7D9-EFAF-D1CD-B2A893C0CFD5}"/>
              </a:ext>
            </a:extLst>
          </p:cNvPr>
          <p:cNvSpPr txBox="1"/>
          <p:nvPr/>
        </p:nvSpPr>
        <p:spPr>
          <a:xfrm>
            <a:off x="9412765" y="1641735"/>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3" name="TextBox 2">
            <a:extLst>
              <a:ext uri="{FF2B5EF4-FFF2-40B4-BE49-F238E27FC236}">
                <a16:creationId xmlns:a16="http://schemas.microsoft.com/office/drawing/2014/main" id="{5E1CCD93-4E40-99A2-31B9-8341063A9AEF}"/>
              </a:ext>
            </a:extLst>
          </p:cNvPr>
          <p:cNvSpPr txBox="1"/>
          <p:nvPr/>
        </p:nvSpPr>
        <p:spPr>
          <a:xfrm>
            <a:off x="10155906" y="1252207"/>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14" name="TextBox 13">
            <a:extLst>
              <a:ext uri="{FF2B5EF4-FFF2-40B4-BE49-F238E27FC236}">
                <a16:creationId xmlns:a16="http://schemas.microsoft.com/office/drawing/2014/main" id="{A1DAC933-17A8-BED2-50F0-60B48D0FCB50}"/>
              </a:ext>
            </a:extLst>
          </p:cNvPr>
          <p:cNvSpPr txBox="1"/>
          <p:nvPr/>
        </p:nvSpPr>
        <p:spPr>
          <a:xfrm>
            <a:off x="5196961" y="2028245"/>
            <a:ext cx="6684447" cy="4855432"/>
          </a:xfrm>
          <a:prstGeom prst="rect">
            <a:avLst/>
          </a:prstGeom>
          <a:noFill/>
        </p:spPr>
        <p:txBody>
          <a:bodyPr wrap="square">
            <a:spAutoFit/>
          </a:bodyPr>
          <a:lstStyle/>
          <a:p>
            <a:pPr algn="justLow" rtl="1">
              <a:lnSpc>
                <a:spcPct val="150000"/>
              </a:lnSpc>
            </a:pPr>
            <a:r>
              <a:rPr lang="fa-IR" sz="16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endParaRPr lang="en-US" sz="1600" dirty="0">
              <a:solidFill>
                <a:srgbClr val="0046A0"/>
              </a:solidFill>
            </a:endParaRPr>
          </a:p>
          <a:p>
            <a:pPr algn="justLow" rtl="1">
              <a:lnSpc>
                <a:spcPct val="150000"/>
              </a:lnSpc>
            </a:pPr>
            <a:endParaRPr lang="en-US" sz="1600" dirty="0">
              <a:solidFill>
                <a:srgbClr val="0046A0"/>
              </a:solidFill>
            </a:endParaRPr>
          </a:p>
        </p:txBody>
      </p:sp>
      <p:sp>
        <p:nvSpPr>
          <p:cNvPr id="15" name="TextBox 14">
            <a:extLst>
              <a:ext uri="{FF2B5EF4-FFF2-40B4-BE49-F238E27FC236}">
                <a16:creationId xmlns:a16="http://schemas.microsoft.com/office/drawing/2014/main" id="{653D5051-7C15-A9CB-7074-225C96BB422D}"/>
              </a:ext>
            </a:extLst>
          </p:cNvPr>
          <p:cNvSpPr txBox="1"/>
          <p:nvPr/>
        </p:nvSpPr>
        <p:spPr>
          <a:xfrm>
            <a:off x="2414090" y="1621294"/>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16" name="TextBox 15">
            <a:extLst>
              <a:ext uri="{FF2B5EF4-FFF2-40B4-BE49-F238E27FC236}">
                <a16:creationId xmlns:a16="http://schemas.microsoft.com/office/drawing/2014/main" id="{764A19C3-B6D0-9E62-A17C-B9DC460BBC32}"/>
              </a:ext>
            </a:extLst>
          </p:cNvPr>
          <p:cNvSpPr txBox="1"/>
          <p:nvPr/>
        </p:nvSpPr>
        <p:spPr>
          <a:xfrm>
            <a:off x="3157231" y="1231766"/>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17" name="TextBox 16">
            <a:extLst>
              <a:ext uri="{FF2B5EF4-FFF2-40B4-BE49-F238E27FC236}">
                <a16:creationId xmlns:a16="http://schemas.microsoft.com/office/drawing/2014/main" id="{F91B9132-A07D-70FB-3D97-01F98C511471}"/>
              </a:ext>
            </a:extLst>
          </p:cNvPr>
          <p:cNvSpPr txBox="1"/>
          <p:nvPr/>
        </p:nvSpPr>
        <p:spPr>
          <a:xfrm>
            <a:off x="310592" y="2007804"/>
            <a:ext cx="4572141" cy="1538883"/>
          </a:xfrm>
          <a:prstGeom prst="rect">
            <a:avLst/>
          </a:prstGeom>
          <a:noFill/>
        </p:spPr>
        <p:txBody>
          <a:bodyPr wrap="square">
            <a:spAutoFit/>
          </a:bodyPr>
          <a:lstStyle/>
          <a:p>
            <a:pPr algn="justLow" rtl="1">
              <a:lnSpc>
                <a:spcPct val="150000"/>
              </a:lnSpc>
            </a:pPr>
            <a:r>
              <a:rPr lang="fa-IR" sz="16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solidFill>
                <a:srgbClr val="0046A0"/>
              </a:solidFill>
            </a:endParaRPr>
          </a:p>
        </p:txBody>
      </p:sp>
      <p:sp>
        <p:nvSpPr>
          <p:cNvPr id="18" name="TextBox 17">
            <a:extLst>
              <a:ext uri="{FF2B5EF4-FFF2-40B4-BE49-F238E27FC236}">
                <a16:creationId xmlns:a16="http://schemas.microsoft.com/office/drawing/2014/main" id="{9CEDD13A-98E5-87C4-8982-683F6A98A2FE}"/>
              </a:ext>
            </a:extLst>
          </p:cNvPr>
          <p:cNvSpPr txBox="1"/>
          <p:nvPr/>
        </p:nvSpPr>
        <p:spPr>
          <a:xfrm>
            <a:off x="2394402" y="4495781"/>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19" name="TextBox 18">
            <a:extLst>
              <a:ext uri="{FF2B5EF4-FFF2-40B4-BE49-F238E27FC236}">
                <a16:creationId xmlns:a16="http://schemas.microsoft.com/office/drawing/2014/main" id="{43AF4DC0-D4A3-7011-D865-5F754B148CBE}"/>
              </a:ext>
            </a:extLst>
          </p:cNvPr>
          <p:cNvSpPr txBox="1"/>
          <p:nvPr/>
        </p:nvSpPr>
        <p:spPr>
          <a:xfrm>
            <a:off x="3137543" y="4106253"/>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20" name="TextBox 19">
            <a:extLst>
              <a:ext uri="{FF2B5EF4-FFF2-40B4-BE49-F238E27FC236}">
                <a16:creationId xmlns:a16="http://schemas.microsoft.com/office/drawing/2014/main" id="{8EC03228-30FD-1CEC-9662-D50C5F6E3D78}"/>
              </a:ext>
            </a:extLst>
          </p:cNvPr>
          <p:cNvSpPr txBox="1"/>
          <p:nvPr/>
        </p:nvSpPr>
        <p:spPr>
          <a:xfrm>
            <a:off x="290904" y="4882291"/>
            <a:ext cx="4572141" cy="1538883"/>
          </a:xfrm>
          <a:prstGeom prst="rect">
            <a:avLst/>
          </a:prstGeom>
          <a:noFill/>
        </p:spPr>
        <p:txBody>
          <a:bodyPr wrap="square">
            <a:spAutoFit/>
          </a:bodyPr>
          <a:lstStyle/>
          <a:p>
            <a:pPr algn="justLow" rtl="1">
              <a:lnSpc>
                <a:spcPct val="150000"/>
              </a:lnSpc>
            </a:pPr>
            <a:r>
              <a:rPr lang="fa-IR" sz="16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046A0"/>
                </a:solidFill>
                <a:latin typeface="Kalameh" pitchFamily="2" charset="-78"/>
                <a:cs typeface="B Nazanin" panose="00000400000000000000" pitchFamily="2" charset="-78"/>
              </a:rPr>
              <a:t> </a:t>
            </a:r>
            <a:r>
              <a:rPr lang="fa-IR" sz="16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solidFill>
                <a:srgbClr val="0046A0"/>
              </a:solidFill>
            </a:endParaRPr>
          </a:p>
        </p:txBody>
      </p:sp>
      <p:cxnSp>
        <p:nvCxnSpPr>
          <p:cNvPr id="21" name="Straight Connector 20">
            <a:extLst>
              <a:ext uri="{FF2B5EF4-FFF2-40B4-BE49-F238E27FC236}">
                <a16:creationId xmlns:a16="http://schemas.microsoft.com/office/drawing/2014/main" id="{CA0447DE-B6B0-F33C-7524-FDB537068F65}"/>
              </a:ext>
            </a:extLst>
          </p:cNvPr>
          <p:cNvCxnSpPr/>
          <p:nvPr/>
        </p:nvCxnSpPr>
        <p:spPr>
          <a:xfrm>
            <a:off x="5047860" y="1182162"/>
            <a:ext cx="0" cy="5555596"/>
          </a:xfrm>
          <a:prstGeom prst="line">
            <a:avLst/>
          </a:prstGeom>
          <a:ln w="19050">
            <a:solidFill>
              <a:srgbClr val="0046A0"/>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03BB5B6-808A-1CFD-B8F8-5519E15F353E}"/>
              </a:ext>
            </a:extLst>
          </p:cNvPr>
          <p:cNvCxnSpPr>
            <a:cxnSpLocks/>
          </p:cNvCxnSpPr>
          <p:nvPr/>
        </p:nvCxnSpPr>
        <p:spPr>
          <a:xfrm flipH="1">
            <a:off x="883071" y="3840234"/>
            <a:ext cx="3520978" cy="0"/>
          </a:xfrm>
          <a:prstGeom prst="line">
            <a:avLst/>
          </a:prstGeom>
          <a:ln w="19050">
            <a:solidFill>
              <a:srgbClr val="0046A0"/>
            </a:solidFill>
            <a:prstDash val="sysDot"/>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BB816E92-E64D-C692-1397-F10CC06ADD4D}"/>
              </a:ext>
            </a:extLst>
          </p:cNvPr>
          <p:cNvGrpSpPr/>
          <p:nvPr/>
        </p:nvGrpSpPr>
        <p:grpSpPr>
          <a:xfrm>
            <a:off x="258828" y="140506"/>
            <a:ext cx="1996692" cy="276999"/>
            <a:chOff x="267537" y="106044"/>
            <a:chExt cx="1996692" cy="276999"/>
          </a:xfrm>
        </p:grpSpPr>
        <p:sp>
          <p:nvSpPr>
            <p:cNvPr id="24" name="TextBox 23">
              <a:extLst>
                <a:ext uri="{FF2B5EF4-FFF2-40B4-BE49-F238E27FC236}">
                  <a16:creationId xmlns:a16="http://schemas.microsoft.com/office/drawing/2014/main" id="{94E19473-7C93-3335-BE78-172A1C2989AC}"/>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25" name="Picture 24">
              <a:extLst>
                <a:ext uri="{FF2B5EF4-FFF2-40B4-BE49-F238E27FC236}">
                  <a16:creationId xmlns:a16="http://schemas.microsoft.com/office/drawing/2014/main" id="{D0A1B5FB-6871-905C-D53F-EC1D5CCD49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26" name="Graphic 104">
            <a:hlinkClick r:id="" action="ppaction://hlinkshowjump?jump=nextslide"/>
            <a:extLst>
              <a:ext uri="{FF2B5EF4-FFF2-40B4-BE49-F238E27FC236}">
                <a16:creationId xmlns:a16="http://schemas.microsoft.com/office/drawing/2014/main" id="{6C4393CD-F528-74E5-A904-6F07F1909870}"/>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27" name="Graphic 104">
            <a:hlinkClick r:id="" action="ppaction://hlinkshowjump?jump=previousslide"/>
            <a:extLst>
              <a:ext uri="{FF2B5EF4-FFF2-40B4-BE49-F238E27FC236}">
                <a16:creationId xmlns:a16="http://schemas.microsoft.com/office/drawing/2014/main" id="{D484EDDA-EF4A-4E6D-41E5-F878FF4935C0}"/>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Tree>
    <p:extLst>
      <p:ext uri="{BB962C8B-B14F-4D97-AF65-F5344CB8AC3E}">
        <p14:creationId xmlns:p14="http://schemas.microsoft.com/office/powerpoint/2010/main" val="2138829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randombar(horizontal)">
                                      <p:cBhvr>
                                        <p:cTn id="24" dur="500"/>
                                        <p:tgtEl>
                                          <p:spTgt spid="21"/>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0"/>
                                        <p:tgtEl>
                                          <p:spTgt spid="17"/>
                                        </p:tgtEl>
                                      </p:cBhvr>
                                    </p:animEffect>
                                    <p:anim calcmode="lin" valueType="num">
                                      <p:cBhvr>
                                        <p:cTn id="40" dur="1000" fill="hold"/>
                                        <p:tgtEl>
                                          <p:spTgt spid="17"/>
                                        </p:tgtEl>
                                        <p:attrNameLst>
                                          <p:attrName>ppt_x</p:attrName>
                                        </p:attrNameLst>
                                      </p:cBhvr>
                                      <p:tavLst>
                                        <p:tav tm="0">
                                          <p:val>
                                            <p:strVal val="#ppt_x"/>
                                          </p:val>
                                        </p:tav>
                                        <p:tav tm="100000">
                                          <p:val>
                                            <p:strVal val="#ppt_x"/>
                                          </p:val>
                                        </p:tav>
                                      </p:tavLst>
                                    </p:anim>
                                    <p:anim calcmode="lin" valueType="num">
                                      <p:cBhvr>
                                        <p:cTn id="4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nodeType="click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barn(inVertical)">
                                      <p:cBhvr>
                                        <p:cTn id="46" dur="5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1000"/>
                                        <p:tgtEl>
                                          <p:spTgt spid="18"/>
                                        </p:tgtEl>
                                      </p:cBhvr>
                                    </p:animEffect>
                                    <p:anim calcmode="lin" valueType="num">
                                      <p:cBhvr>
                                        <p:cTn id="57" dur="1000" fill="hold"/>
                                        <p:tgtEl>
                                          <p:spTgt spid="18"/>
                                        </p:tgtEl>
                                        <p:attrNameLst>
                                          <p:attrName>ppt_x</p:attrName>
                                        </p:attrNameLst>
                                      </p:cBhvr>
                                      <p:tavLst>
                                        <p:tav tm="0">
                                          <p:val>
                                            <p:strVal val="#ppt_x"/>
                                          </p:val>
                                        </p:tav>
                                        <p:tav tm="100000">
                                          <p:val>
                                            <p:strVal val="#ppt_x"/>
                                          </p:val>
                                        </p:tav>
                                      </p:tavLst>
                                    </p:anim>
                                    <p:anim calcmode="lin" valueType="num">
                                      <p:cBhvr>
                                        <p:cTn id="58" dur="1000" fill="hold"/>
                                        <p:tgtEl>
                                          <p:spTgt spid="1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1000"/>
                                        <p:tgtEl>
                                          <p:spTgt spid="19"/>
                                        </p:tgtEl>
                                      </p:cBhvr>
                                    </p:animEffect>
                                    <p:anim calcmode="lin" valueType="num">
                                      <p:cBhvr>
                                        <p:cTn id="62" dur="1000" fill="hold"/>
                                        <p:tgtEl>
                                          <p:spTgt spid="19"/>
                                        </p:tgtEl>
                                        <p:attrNameLst>
                                          <p:attrName>ppt_x</p:attrName>
                                        </p:attrNameLst>
                                      </p:cBhvr>
                                      <p:tavLst>
                                        <p:tav tm="0">
                                          <p:val>
                                            <p:strVal val="#ppt_x"/>
                                          </p:val>
                                        </p:tav>
                                        <p:tav tm="100000">
                                          <p:val>
                                            <p:strVal val="#ppt_x"/>
                                          </p:val>
                                        </p:tav>
                                      </p:tavLst>
                                    </p:anim>
                                    <p:anim calcmode="lin" valueType="num">
                                      <p:cBhvr>
                                        <p:cTn id="6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4" grpId="0"/>
      <p:bldP spid="15" grpId="0"/>
      <p:bldP spid="16" grpId="0"/>
      <p:bldP spid="17" grpId="0"/>
      <p:bldP spid="18" grpId="0"/>
      <p:bldP spid="19" grpId="0"/>
      <p:bldP spid="2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کلیات مقاله</a:t>
            </a:r>
            <a:endParaRPr lang="en-US" sz="1400" dirty="0">
              <a:solidFill>
                <a:srgbClr val="0046A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پیشینه مقاله</a:t>
            </a:r>
            <a:endParaRPr lang="en-US" sz="1400" dirty="0">
              <a:solidFill>
                <a:srgbClr val="0046A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تحلیل و تجزیه مقاله</a:t>
            </a:r>
            <a:endParaRPr lang="en-US" sz="1400" dirty="0">
              <a:solidFill>
                <a:srgbClr val="0046A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نتایج و منابع</a:t>
            </a:r>
            <a:endParaRPr lang="en-US" sz="1400" dirty="0">
              <a:solidFill>
                <a:srgbClr val="FFC00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grpSp>
        <p:nvGrpSpPr>
          <p:cNvPr id="16" name="Group 15">
            <a:extLst>
              <a:ext uri="{FF2B5EF4-FFF2-40B4-BE49-F238E27FC236}">
                <a16:creationId xmlns:a16="http://schemas.microsoft.com/office/drawing/2014/main" id="{BF0944A8-60E6-91F5-DF4D-833BAE884131}"/>
              </a:ext>
            </a:extLst>
          </p:cNvPr>
          <p:cNvGrpSpPr/>
          <p:nvPr/>
        </p:nvGrpSpPr>
        <p:grpSpPr>
          <a:xfrm>
            <a:off x="2692687" y="1513346"/>
            <a:ext cx="1241984" cy="1250823"/>
            <a:chOff x="2692687" y="1513346"/>
            <a:chExt cx="1241984" cy="1250823"/>
          </a:xfrm>
          <a:solidFill>
            <a:srgbClr val="EFEEF1"/>
          </a:solidFill>
        </p:grpSpPr>
        <p:sp>
          <p:nvSpPr>
            <p:cNvPr id="52" name="Freeform: Shape 51">
              <a:extLst>
                <a:ext uri="{FF2B5EF4-FFF2-40B4-BE49-F238E27FC236}">
                  <a16:creationId xmlns:a16="http://schemas.microsoft.com/office/drawing/2014/main" id="{69D584C4-DE79-0A34-AAAB-A836A333ABC3}"/>
                </a:ext>
              </a:extLst>
            </p:cNvPr>
            <p:cNvSpPr/>
            <p:nvPr/>
          </p:nvSpPr>
          <p:spPr>
            <a:xfrm>
              <a:off x="2807388" y="1628027"/>
              <a:ext cx="1012507" cy="1012507"/>
            </a:xfrm>
            <a:custGeom>
              <a:avLst/>
              <a:gdLst>
                <a:gd name="connsiteX0" fmla="*/ 1012508 w 1012507"/>
                <a:gd name="connsiteY0" fmla="*/ 506254 h 1012507"/>
                <a:gd name="connsiteX1" fmla="*/ 506254 w 1012507"/>
                <a:gd name="connsiteY1" fmla="*/ 1012508 h 1012507"/>
                <a:gd name="connsiteX2" fmla="*/ 0 w 1012507"/>
                <a:gd name="connsiteY2" fmla="*/ 506254 h 1012507"/>
                <a:gd name="connsiteX3" fmla="*/ 506254 w 1012507"/>
                <a:gd name="connsiteY3" fmla="*/ 0 h 1012507"/>
                <a:gd name="connsiteX4" fmla="*/ 1012508 w 1012507"/>
                <a:gd name="connsiteY4" fmla="*/ 506254 h 1012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507" h="1012507">
                  <a:moveTo>
                    <a:pt x="1012508" y="506254"/>
                  </a:moveTo>
                  <a:cubicBezTo>
                    <a:pt x="1012508" y="785850"/>
                    <a:pt x="785850" y="1012508"/>
                    <a:pt x="506254" y="1012508"/>
                  </a:cubicBezTo>
                  <a:cubicBezTo>
                    <a:pt x="226658" y="1012508"/>
                    <a:pt x="0" y="785850"/>
                    <a:pt x="0" y="506254"/>
                  </a:cubicBezTo>
                  <a:cubicBezTo>
                    <a:pt x="0" y="226658"/>
                    <a:pt x="226658" y="0"/>
                    <a:pt x="506254" y="0"/>
                  </a:cubicBezTo>
                  <a:cubicBezTo>
                    <a:pt x="785850" y="0"/>
                    <a:pt x="1012508" y="226658"/>
                    <a:pt x="1012508" y="506254"/>
                  </a:cubicBezTo>
                  <a:close/>
                </a:path>
              </a:pathLst>
            </a:custGeom>
            <a:no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C054C45C-CF6B-34AF-71FD-2D8EFCA222BF}"/>
                </a:ext>
              </a:extLst>
            </p:cNvPr>
            <p:cNvSpPr/>
            <p:nvPr/>
          </p:nvSpPr>
          <p:spPr>
            <a:xfrm>
              <a:off x="2799101" y="1619930"/>
              <a:ext cx="1028985" cy="1028890"/>
            </a:xfrm>
            <a:custGeom>
              <a:avLst/>
              <a:gdLst>
                <a:gd name="connsiteX0" fmla="*/ 514540 w 1028985"/>
                <a:gd name="connsiteY0" fmla="*/ 1028891 h 1028890"/>
                <a:gd name="connsiteX1" fmla="*/ 0 w 1028985"/>
                <a:gd name="connsiteY1" fmla="*/ 514445 h 1028890"/>
                <a:gd name="connsiteX2" fmla="*/ 514540 w 1028985"/>
                <a:gd name="connsiteY2" fmla="*/ 0 h 1028890"/>
                <a:gd name="connsiteX3" fmla="*/ 1028986 w 1028985"/>
                <a:gd name="connsiteY3" fmla="*/ 514445 h 1028890"/>
                <a:gd name="connsiteX4" fmla="*/ 514540 w 1028985"/>
                <a:gd name="connsiteY4" fmla="*/ 1028891 h 1028890"/>
                <a:gd name="connsiteX5" fmla="*/ 514540 w 1028985"/>
                <a:gd name="connsiteY5" fmla="*/ 16288 h 1028890"/>
                <a:gd name="connsiteX6" fmla="*/ 16478 w 1028985"/>
                <a:gd name="connsiteY6" fmla="*/ 514350 h 1028890"/>
                <a:gd name="connsiteX7" fmla="*/ 514540 w 1028985"/>
                <a:gd name="connsiteY7" fmla="*/ 1012412 h 1028890"/>
                <a:gd name="connsiteX8" fmla="*/ 1012603 w 1028985"/>
                <a:gd name="connsiteY8" fmla="*/ 514350 h 1028890"/>
                <a:gd name="connsiteX9" fmla="*/ 514540 w 1028985"/>
                <a:gd name="connsiteY9" fmla="*/ 16288 h 1028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8985" h="1028890">
                  <a:moveTo>
                    <a:pt x="514540" y="1028891"/>
                  </a:moveTo>
                  <a:cubicBezTo>
                    <a:pt x="230886" y="1028891"/>
                    <a:pt x="0" y="798100"/>
                    <a:pt x="0" y="514445"/>
                  </a:cubicBezTo>
                  <a:cubicBezTo>
                    <a:pt x="0" y="230791"/>
                    <a:pt x="230791" y="0"/>
                    <a:pt x="514540" y="0"/>
                  </a:cubicBezTo>
                  <a:cubicBezTo>
                    <a:pt x="798290" y="0"/>
                    <a:pt x="1028986" y="230791"/>
                    <a:pt x="1028986" y="514445"/>
                  </a:cubicBezTo>
                  <a:cubicBezTo>
                    <a:pt x="1028986" y="798100"/>
                    <a:pt x="798290" y="1028891"/>
                    <a:pt x="514540" y="1028891"/>
                  </a:cubicBezTo>
                  <a:close/>
                  <a:moveTo>
                    <a:pt x="514540" y="16288"/>
                  </a:moveTo>
                  <a:cubicBezTo>
                    <a:pt x="239935" y="16288"/>
                    <a:pt x="16478" y="239744"/>
                    <a:pt x="16478" y="514350"/>
                  </a:cubicBezTo>
                  <a:cubicBezTo>
                    <a:pt x="16478" y="788956"/>
                    <a:pt x="239935" y="1012412"/>
                    <a:pt x="514540" y="1012412"/>
                  </a:cubicBezTo>
                  <a:cubicBezTo>
                    <a:pt x="789146" y="1012412"/>
                    <a:pt x="1012603" y="788956"/>
                    <a:pt x="1012603" y="514350"/>
                  </a:cubicBezTo>
                  <a:cubicBezTo>
                    <a:pt x="1012603" y="239744"/>
                    <a:pt x="789146" y="16288"/>
                    <a:pt x="514540" y="16288"/>
                  </a:cubicBez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8111FF4-9C9A-8117-AAD2-88FB28DA4A33}"/>
                </a:ext>
              </a:extLst>
            </p:cNvPr>
            <p:cNvSpPr/>
            <p:nvPr/>
          </p:nvSpPr>
          <p:spPr>
            <a:xfrm>
              <a:off x="3281828" y="1513346"/>
              <a:ext cx="652843" cy="1250823"/>
            </a:xfrm>
            <a:custGeom>
              <a:avLst/>
              <a:gdLst>
                <a:gd name="connsiteX0" fmla="*/ 652843 w 652843"/>
                <a:gd name="connsiteY0" fmla="*/ 625412 h 1250823"/>
                <a:gd name="connsiteX1" fmla="*/ 27432 w 652843"/>
                <a:gd name="connsiteY1" fmla="*/ 1250823 h 1250823"/>
                <a:gd name="connsiteX2" fmla="*/ 0 w 652843"/>
                <a:gd name="connsiteY2" fmla="*/ 1223391 h 1250823"/>
                <a:gd name="connsiteX3" fmla="*/ 27432 w 652843"/>
                <a:gd name="connsiteY3" fmla="*/ 1195959 h 1250823"/>
                <a:gd name="connsiteX4" fmla="*/ 597980 w 652843"/>
                <a:gd name="connsiteY4" fmla="*/ 625412 h 1250823"/>
                <a:gd name="connsiteX5" fmla="*/ 27432 w 652843"/>
                <a:gd name="connsiteY5" fmla="*/ 54864 h 1250823"/>
                <a:gd name="connsiteX6" fmla="*/ 0 w 652843"/>
                <a:gd name="connsiteY6" fmla="*/ 27432 h 1250823"/>
                <a:gd name="connsiteX7" fmla="*/ 27432 w 652843"/>
                <a:gd name="connsiteY7" fmla="*/ 0 h 1250823"/>
                <a:gd name="connsiteX8" fmla="*/ 652843 w 652843"/>
                <a:gd name="connsiteY8" fmla="*/ 625412 h 1250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2843" h="1250823">
                  <a:moveTo>
                    <a:pt x="652843" y="625412"/>
                  </a:moveTo>
                  <a:cubicBezTo>
                    <a:pt x="652843" y="970312"/>
                    <a:pt x="372237" y="1250823"/>
                    <a:pt x="27432" y="1250823"/>
                  </a:cubicBezTo>
                  <a:cubicBezTo>
                    <a:pt x="12287" y="1250823"/>
                    <a:pt x="0" y="1238536"/>
                    <a:pt x="0" y="1223391"/>
                  </a:cubicBezTo>
                  <a:cubicBezTo>
                    <a:pt x="0" y="1208246"/>
                    <a:pt x="12287" y="1195959"/>
                    <a:pt x="27432" y="1195959"/>
                  </a:cubicBezTo>
                  <a:cubicBezTo>
                    <a:pt x="342043" y="1195959"/>
                    <a:pt x="597980" y="940022"/>
                    <a:pt x="597980" y="625412"/>
                  </a:cubicBezTo>
                  <a:cubicBezTo>
                    <a:pt x="597980" y="310801"/>
                    <a:pt x="342043" y="54864"/>
                    <a:pt x="27432" y="54864"/>
                  </a:cubicBezTo>
                  <a:cubicBezTo>
                    <a:pt x="12287" y="54864"/>
                    <a:pt x="0" y="42577"/>
                    <a:pt x="0" y="27432"/>
                  </a:cubicBezTo>
                  <a:cubicBezTo>
                    <a:pt x="0" y="12287"/>
                    <a:pt x="12287" y="0"/>
                    <a:pt x="27432" y="0"/>
                  </a:cubicBezTo>
                  <a:cubicBezTo>
                    <a:pt x="372237" y="0"/>
                    <a:pt x="652843" y="280511"/>
                    <a:pt x="652843" y="625412"/>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DC67A6C-BB38-DE73-2463-9CDED10F70F1}"/>
                </a:ext>
              </a:extLst>
            </p:cNvPr>
            <p:cNvSpPr/>
            <p:nvPr/>
          </p:nvSpPr>
          <p:spPr>
            <a:xfrm>
              <a:off x="3237993" y="2708533"/>
              <a:ext cx="99285" cy="55268"/>
            </a:xfrm>
            <a:custGeom>
              <a:avLst/>
              <a:gdLst>
                <a:gd name="connsiteX0" fmla="*/ 71268 w 99285"/>
                <a:gd name="connsiteY0" fmla="*/ 55159 h 55268"/>
                <a:gd name="connsiteX1" fmla="*/ 25452 w 99285"/>
                <a:gd name="connsiteY1" fmla="*/ 53159 h 55268"/>
                <a:gd name="connsiteX2" fmla="*/ 21 w 99285"/>
                <a:gd name="connsiteY2" fmla="*/ 25441 h 55268"/>
                <a:gd name="connsiteX3" fmla="*/ 27262 w 99285"/>
                <a:gd name="connsiteY3" fmla="*/ 9 h 55268"/>
                <a:gd name="connsiteX4" fmla="*/ 29263 w 99285"/>
                <a:gd name="connsiteY4" fmla="*/ 105 h 55268"/>
                <a:gd name="connsiteX5" fmla="*/ 71172 w 99285"/>
                <a:gd name="connsiteY5" fmla="*/ 1248 h 55268"/>
                <a:gd name="connsiteX6" fmla="*/ 73077 w 99285"/>
                <a:gd name="connsiteY6" fmla="*/ 1343 h 55268"/>
                <a:gd name="connsiteX7" fmla="*/ 99271 w 99285"/>
                <a:gd name="connsiteY7" fmla="*/ 29061 h 55268"/>
                <a:gd name="connsiteX8" fmla="*/ 71554 w 99285"/>
                <a:gd name="connsiteY8" fmla="*/ 55254 h 55268"/>
                <a:gd name="connsiteX9" fmla="*/ 71268 w 99285"/>
                <a:gd name="connsiteY9" fmla="*/ 55159 h 5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85" h="55268">
                  <a:moveTo>
                    <a:pt x="71268" y="55159"/>
                  </a:moveTo>
                  <a:lnTo>
                    <a:pt x="25452" y="53159"/>
                  </a:lnTo>
                  <a:cubicBezTo>
                    <a:pt x="10784" y="52492"/>
                    <a:pt x="-551" y="40110"/>
                    <a:pt x="21" y="25441"/>
                  </a:cubicBezTo>
                  <a:cubicBezTo>
                    <a:pt x="688" y="10963"/>
                    <a:pt x="12784" y="-372"/>
                    <a:pt x="27262" y="9"/>
                  </a:cubicBezTo>
                  <a:lnTo>
                    <a:pt x="29263" y="105"/>
                  </a:lnTo>
                  <a:lnTo>
                    <a:pt x="71172" y="1248"/>
                  </a:lnTo>
                  <a:lnTo>
                    <a:pt x="73077" y="1343"/>
                  </a:lnTo>
                  <a:cubicBezTo>
                    <a:pt x="87937" y="1724"/>
                    <a:pt x="99747" y="14106"/>
                    <a:pt x="99271" y="29061"/>
                  </a:cubicBezTo>
                  <a:cubicBezTo>
                    <a:pt x="98890" y="43920"/>
                    <a:pt x="86508" y="55731"/>
                    <a:pt x="71554" y="55254"/>
                  </a:cubicBezTo>
                  <a:cubicBezTo>
                    <a:pt x="71554" y="55159"/>
                    <a:pt x="71363" y="55159"/>
                    <a:pt x="71268" y="55159"/>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40B26B6-846D-BDCC-84E9-DD665F1206AE}"/>
                </a:ext>
              </a:extLst>
            </p:cNvPr>
            <p:cNvSpPr/>
            <p:nvPr/>
          </p:nvSpPr>
          <p:spPr>
            <a:xfrm>
              <a:off x="3115085" y="2687161"/>
              <a:ext cx="95870" cy="62713"/>
            </a:xfrm>
            <a:custGeom>
              <a:avLst/>
              <a:gdLst>
                <a:gd name="connsiteX0" fmla="*/ 63397 w 95870"/>
                <a:gd name="connsiteY0" fmla="*/ 61767 h 62713"/>
                <a:gd name="connsiteX1" fmla="*/ 19106 w 95870"/>
                <a:gd name="connsiteY1" fmla="*/ 50242 h 62713"/>
                <a:gd name="connsiteX2" fmla="*/ 818 w 95870"/>
                <a:gd name="connsiteY2" fmla="*/ 19095 h 62713"/>
                <a:gd name="connsiteX3" fmla="*/ 31584 w 95870"/>
                <a:gd name="connsiteY3" fmla="*/ 712 h 62713"/>
                <a:gd name="connsiteX4" fmla="*/ 33489 w 95870"/>
                <a:gd name="connsiteY4" fmla="*/ 1188 h 62713"/>
                <a:gd name="connsiteX5" fmla="*/ 74256 w 95870"/>
                <a:gd name="connsiteY5" fmla="*/ 11094 h 62713"/>
                <a:gd name="connsiteX6" fmla="*/ 76065 w 95870"/>
                <a:gd name="connsiteY6" fmla="*/ 11571 h 62713"/>
                <a:gd name="connsiteX7" fmla="*/ 95115 w 95870"/>
                <a:gd name="connsiteY7" fmla="*/ 42908 h 62713"/>
                <a:gd name="connsiteX8" fmla="*/ 63778 w 95870"/>
                <a:gd name="connsiteY8" fmla="*/ 61958 h 62713"/>
                <a:gd name="connsiteX9" fmla="*/ 63397 w 95870"/>
                <a:gd name="connsiteY9" fmla="*/ 61767 h 62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870" h="62713">
                  <a:moveTo>
                    <a:pt x="63397" y="61767"/>
                  </a:moveTo>
                  <a:lnTo>
                    <a:pt x="19106" y="50242"/>
                  </a:lnTo>
                  <a:cubicBezTo>
                    <a:pt x="5485" y="46718"/>
                    <a:pt x="-2706" y="32716"/>
                    <a:pt x="818" y="19095"/>
                  </a:cubicBezTo>
                  <a:cubicBezTo>
                    <a:pt x="4342" y="5570"/>
                    <a:pt x="18058" y="-2526"/>
                    <a:pt x="31584" y="712"/>
                  </a:cubicBezTo>
                  <a:lnTo>
                    <a:pt x="33489" y="1188"/>
                  </a:lnTo>
                  <a:lnTo>
                    <a:pt x="74256" y="11094"/>
                  </a:lnTo>
                  <a:lnTo>
                    <a:pt x="76065" y="11571"/>
                  </a:lnTo>
                  <a:cubicBezTo>
                    <a:pt x="89972" y="14905"/>
                    <a:pt x="98544" y="29001"/>
                    <a:pt x="95115" y="42908"/>
                  </a:cubicBezTo>
                  <a:cubicBezTo>
                    <a:pt x="91782" y="56814"/>
                    <a:pt x="77685" y="65387"/>
                    <a:pt x="63778" y="61958"/>
                  </a:cubicBezTo>
                  <a:cubicBezTo>
                    <a:pt x="63778" y="61863"/>
                    <a:pt x="63492" y="61767"/>
                    <a:pt x="63397" y="61767"/>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B764960-F246-D3C2-3658-89F9B759A7C4}"/>
                </a:ext>
              </a:extLst>
            </p:cNvPr>
            <p:cNvSpPr/>
            <p:nvPr/>
          </p:nvSpPr>
          <p:spPr>
            <a:xfrm>
              <a:off x="2999734" y="2640196"/>
              <a:ext cx="90194" cy="69518"/>
            </a:xfrm>
            <a:custGeom>
              <a:avLst/>
              <a:gdLst>
                <a:gd name="connsiteX0" fmla="*/ 54256 w 90194"/>
                <a:gd name="connsiteY0" fmla="*/ 66918 h 69518"/>
                <a:gd name="connsiteX1" fmla="*/ 13489 w 90194"/>
                <a:gd name="connsiteY1" fmla="*/ 46343 h 69518"/>
                <a:gd name="connsiteX2" fmla="*/ 2631 w 90194"/>
                <a:gd name="connsiteY2" fmla="*/ 13482 h 69518"/>
                <a:gd name="connsiteX3" fmla="*/ 35111 w 90194"/>
                <a:gd name="connsiteY3" fmla="*/ 2433 h 69518"/>
                <a:gd name="connsiteX4" fmla="*/ 36730 w 90194"/>
                <a:gd name="connsiteY4" fmla="*/ 3195 h 69518"/>
                <a:gd name="connsiteX5" fmla="*/ 74544 w 90194"/>
                <a:gd name="connsiteY5" fmla="*/ 21483 h 69518"/>
                <a:gd name="connsiteX6" fmla="*/ 76164 w 90194"/>
                <a:gd name="connsiteY6" fmla="*/ 22245 h 69518"/>
                <a:gd name="connsiteX7" fmla="*/ 87689 w 90194"/>
                <a:gd name="connsiteY7" fmla="*/ 55487 h 69518"/>
                <a:gd name="connsiteX8" fmla="*/ 54447 w 90194"/>
                <a:gd name="connsiteY8" fmla="*/ 67013 h 69518"/>
                <a:gd name="connsiteX9" fmla="*/ 54256 w 90194"/>
                <a:gd name="connsiteY9" fmla="*/ 66918 h 69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194" h="69518">
                  <a:moveTo>
                    <a:pt x="54256" y="66918"/>
                  </a:moveTo>
                  <a:lnTo>
                    <a:pt x="13489" y="46343"/>
                  </a:lnTo>
                  <a:cubicBezTo>
                    <a:pt x="1392" y="40248"/>
                    <a:pt x="-3465" y="25484"/>
                    <a:pt x="2631" y="13482"/>
                  </a:cubicBezTo>
                  <a:cubicBezTo>
                    <a:pt x="8632" y="1576"/>
                    <a:pt x="23109" y="-3377"/>
                    <a:pt x="35111" y="2433"/>
                  </a:cubicBezTo>
                  <a:lnTo>
                    <a:pt x="36730" y="3195"/>
                  </a:lnTo>
                  <a:lnTo>
                    <a:pt x="74544" y="21483"/>
                  </a:lnTo>
                  <a:lnTo>
                    <a:pt x="76164" y="22245"/>
                  </a:lnTo>
                  <a:cubicBezTo>
                    <a:pt x="88546" y="28246"/>
                    <a:pt x="93690" y="43105"/>
                    <a:pt x="87689" y="55487"/>
                  </a:cubicBezTo>
                  <a:cubicBezTo>
                    <a:pt x="81688" y="67870"/>
                    <a:pt x="66829" y="73014"/>
                    <a:pt x="54447" y="67013"/>
                  </a:cubicBezTo>
                  <a:cubicBezTo>
                    <a:pt x="54542" y="67013"/>
                    <a:pt x="54351" y="66918"/>
                    <a:pt x="54256" y="66918"/>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5E39B024-946C-3F9D-CC0F-F7C26998F6DE}"/>
                </a:ext>
              </a:extLst>
            </p:cNvPr>
            <p:cNvSpPr/>
            <p:nvPr/>
          </p:nvSpPr>
          <p:spPr>
            <a:xfrm>
              <a:off x="2897026" y="2569787"/>
              <a:ext cx="83023" cy="75577"/>
            </a:xfrm>
            <a:custGeom>
              <a:avLst/>
              <a:gdLst>
                <a:gd name="connsiteX0" fmla="*/ 44284 w 83023"/>
                <a:gd name="connsiteY0" fmla="*/ 70271 h 75577"/>
                <a:gd name="connsiteX1" fmla="*/ 8755 w 83023"/>
                <a:gd name="connsiteY1" fmla="*/ 41696 h 75577"/>
                <a:gd name="connsiteX2" fmla="*/ 5231 w 83023"/>
                <a:gd name="connsiteY2" fmla="*/ 8739 h 75577"/>
                <a:gd name="connsiteX3" fmla="*/ 37902 w 83023"/>
                <a:gd name="connsiteY3" fmla="*/ 4929 h 75577"/>
                <a:gd name="connsiteX4" fmla="*/ 39235 w 83023"/>
                <a:gd name="connsiteY4" fmla="*/ 5977 h 75577"/>
                <a:gd name="connsiteX5" fmla="*/ 72478 w 83023"/>
                <a:gd name="connsiteY5" fmla="*/ 31885 h 75577"/>
                <a:gd name="connsiteX6" fmla="*/ 73811 w 83023"/>
                <a:gd name="connsiteY6" fmla="*/ 32933 h 75577"/>
                <a:gd name="connsiteX7" fmla="*/ 78002 w 83023"/>
                <a:gd name="connsiteY7" fmla="*/ 66365 h 75577"/>
                <a:gd name="connsiteX8" fmla="*/ 44569 w 83023"/>
                <a:gd name="connsiteY8" fmla="*/ 70556 h 75577"/>
                <a:gd name="connsiteX9" fmla="*/ 44284 w 83023"/>
                <a:gd name="connsiteY9" fmla="*/ 70271 h 75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023" h="75577">
                  <a:moveTo>
                    <a:pt x="44284" y="70271"/>
                  </a:moveTo>
                  <a:lnTo>
                    <a:pt x="8755" y="41696"/>
                  </a:lnTo>
                  <a:cubicBezTo>
                    <a:pt x="-1341" y="33599"/>
                    <a:pt x="-2960" y="18836"/>
                    <a:pt x="5231" y="8739"/>
                  </a:cubicBezTo>
                  <a:cubicBezTo>
                    <a:pt x="13232" y="-1262"/>
                    <a:pt x="27805" y="-2881"/>
                    <a:pt x="37902" y="4929"/>
                  </a:cubicBezTo>
                  <a:lnTo>
                    <a:pt x="39235" y="5977"/>
                  </a:lnTo>
                  <a:lnTo>
                    <a:pt x="72478" y="31885"/>
                  </a:lnTo>
                  <a:lnTo>
                    <a:pt x="73811" y="32933"/>
                  </a:lnTo>
                  <a:cubicBezTo>
                    <a:pt x="84193" y="41029"/>
                    <a:pt x="86098" y="55983"/>
                    <a:pt x="78002" y="66365"/>
                  </a:cubicBezTo>
                  <a:cubicBezTo>
                    <a:pt x="69906" y="76748"/>
                    <a:pt x="54951" y="78653"/>
                    <a:pt x="44569" y="70556"/>
                  </a:cubicBezTo>
                  <a:cubicBezTo>
                    <a:pt x="44569" y="70461"/>
                    <a:pt x="44379" y="70366"/>
                    <a:pt x="44284" y="70271"/>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CCC8FD3-B944-C807-65FE-DAD520EA1B84}"/>
                </a:ext>
              </a:extLst>
            </p:cNvPr>
            <p:cNvSpPr/>
            <p:nvPr/>
          </p:nvSpPr>
          <p:spPr>
            <a:xfrm>
              <a:off x="2811759" y="2479567"/>
              <a:ext cx="73946" cy="80026"/>
            </a:xfrm>
            <a:custGeom>
              <a:avLst/>
              <a:gdLst>
                <a:gd name="connsiteX0" fmla="*/ 33634 w 73946"/>
                <a:gd name="connsiteY0" fmla="*/ 71623 h 80026"/>
                <a:gd name="connsiteX1" fmla="*/ 4964 w 73946"/>
                <a:gd name="connsiteY1" fmla="*/ 36285 h 80026"/>
                <a:gd name="connsiteX2" fmla="*/ 8202 w 73946"/>
                <a:gd name="connsiteY2" fmla="*/ 4948 h 80026"/>
                <a:gd name="connsiteX3" fmla="*/ 39254 w 73946"/>
                <a:gd name="connsiteY3" fmla="*/ 7900 h 80026"/>
                <a:gd name="connsiteX4" fmla="*/ 40302 w 73946"/>
                <a:gd name="connsiteY4" fmla="*/ 9139 h 80026"/>
                <a:gd name="connsiteX5" fmla="*/ 67543 w 73946"/>
                <a:gd name="connsiteY5" fmla="*/ 41428 h 80026"/>
                <a:gd name="connsiteX6" fmla="*/ 68591 w 73946"/>
                <a:gd name="connsiteY6" fmla="*/ 42667 h 80026"/>
                <a:gd name="connsiteX7" fmla="*/ 65924 w 73946"/>
                <a:gd name="connsiteY7" fmla="*/ 74671 h 80026"/>
                <a:gd name="connsiteX8" fmla="*/ 33920 w 73946"/>
                <a:gd name="connsiteY8" fmla="*/ 72004 h 80026"/>
                <a:gd name="connsiteX9" fmla="*/ 33634 w 73946"/>
                <a:gd name="connsiteY9" fmla="*/ 71623 h 80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946" h="80026">
                  <a:moveTo>
                    <a:pt x="33634" y="71623"/>
                  </a:moveTo>
                  <a:lnTo>
                    <a:pt x="4964" y="36285"/>
                  </a:lnTo>
                  <a:cubicBezTo>
                    <a:pt x="-2751" y="26760"/>
                    <a:pt x="-1323" y="12663"/>
                    <a:pt x="8202" y="4948"/>
                  </a:cubicBezTo>
                  <a:cubicBezTo>
                    <a:pt x="17632" y="-2672"/>
                    <a:pt x="31443" y="-1339"/>
                    <a:pt x="39254" y="7900"/>
                  </a:cubicBezTo>
                  <a:lnTo>
                    <a:pt x="40302" y="9139"/>
                  </a:lnTo>
                  <a:lnTo>
                    <a:pt x="67543" y="41428"/>
                  </a:lnTo>
                  <a:lnTo>
                    <a:pt x="68591" y="42667"/>
                  </a:lnTo>
                  <a:cubicBezTo>
                    <a:pt x="76687" y="52287"/>
                    <a:pt x="75449" y="66574"/>
                    <a:pt x="65924" y="74671"/>
                  </a:cubicBezTo>
                  <a:cubicBezTo>
                    <a:pt x="56304" y="82767"/>
                    <a:pt x="42016" y="81529"/>
                    <a:pt x="33920" y="72004"/>
                  </a:cubicBezTo>
                  <a:cubicBezTo>
                    <a:pt x="33825" y="71908"/>
                    <a:pt x="33729" y="71718"/>
                    <a:pt x="33634" y="71623"/>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798FAFF6-A014-8AFC-795A-910E84519785}"/>
                </a:ext>
              </a:extLst>
            </p:cNvPr>
            <p:cNvSpPr/>
            <p:nvPr/>
          </p:nvSpPr>
          <p:spPr>
            <a:xfrm>
              <a:off x="2747484" y="2373244"/>
              <a:ext cx="63593" cy="82861"/>
            </a:xfrm>
            <a:custGeom>
              <a:avLst/>
              <a:gdLst>
                <a:gd name="connsiteX0" fmla="*/ 22852 w 63593"/>
                <a:gd name="connsiteY0" fmla="*/ 71076 h 82861"/>
                <a:gd name="connsiteX1" fmla="*/ 2278 w 63593"/>
                <a:gd name="connsiteY1" fmla="*/ 30594 h 82861"/>
                <a:gd name="connsiteX2" fmla="*/ 11517 w 63593"/>
                <a:gd name="connsiteY2" fmla="*/ 2305 h 82861"/>
                <a:gd name="connsiteX3" fmla="*/ 39616 w 63593"/>
                <a:gd name="connsiteY3" fmla="*/ 11163 h 82861"/>
                <a:gd name="connsiteX4" fmla="*/ 40378 w 63593"/>
                <a:gd name="connsiteY4" fmla="*/ 12592 h 82861"/>
                <a:gd name="connsiteX5" fmla="*/ 60285 w 63593"/>
                <a:gd name="connsiteY5" fmla="*/ 49930 h 82861"/>
                <a:gd name="connsiteX6" fmla="*/ 61047 w 63593"/>
                <a:gd name="connsiteY6" fmla="*/ 51264 h 82861"/>
                <a:gd name="connsiteX7" fmla="*/ 52189 w 63593"/>
                <a:gd name="connsiteY7" fmla="*/ 80315 h 82861"/>
                <a:gd name="connsiteX8" fmla="*/ 23137 w 63593"/>
                <a:gd name="connsiteY8" fmla="*/ 71457 h 82861"/>
                <a:gd name="connsiteX9" fmla="*/ 22852 w 63593"/>
                <a:gd name="connsiteY9" fmla="*/ 71076 h 82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93" h="82861">
                  <a:moveTo>
                    <a:pt x="22852" y="71076"/>
                  </a:moveTo>
                  <a:lnTo>
                    <a:pt x="2278" y="30594"/>
                  </a:lnTo>
                  <a:cubicBezTo>
                    <a:pt x="-2961" y="20212"/>
                    <a:pt x="1135" y="7639"/>
                    <a:pt x="11517" y="2305"/>
                  </a:cubicBezTo>
                  <a:cubicBezTo>
                    <a:pt x="21709" y="-2934"/>
                    <a:pt x="34186" y="1067"/>
                    <a:pt x="39616" y="11163"/>
                  </a:cubicBezTo>
                  <a:lnTo>
                    <a:pt x="40378" y="12592"/>
                  </a:lnTo>
                  <a:lnTo>
                    <a:pt x="60285" y="49930"/>
                  </a:lnTo>
                  <a:lnTo>
                    <a:pt x="61047" y="51264"/>
                  </a:lnTo>
                  <a:cubicBezTo>
                    <a:pt x="66667" y="61741"/>
                    <a:pt x="62666" y="74695"/>
                    <a:pt x="52189" y="80315"/>
                  </a:cubicBezTo>
                  <a:cubicBezTo>
                    <a:pt x="41711" y="85935"/>
                    <a:pt x="28757" y="81934"/>
                    <a:pt x="23137" y="71457"/>
                  </a:cubicBezTo>
                  <a:cubicBezTo>
                    <a:pt x="22947" y="71361"/>
                    <a:pt x="22852" y="71171"/>
                    <a:pt x="22852" y="7107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A0B952D-9DA5-D5E3-B4E0-75BA0F52E215}"/>
                </a:ext>
              </a:extLst>
            </p:cNvPr>
            <p:cNvSpPr/>
            <p:nvPr/>
          </p:nvSpPr>
          <p:spPr>
            <a:xfrm>
              <a:off x="2707201" y="2255631"/>
              <a:ext cx="51909" cy="83642"/>
            </a:xfrm>
            <a:custGeom>
              <a:avLst/>
              <a:gdLst>
                <a:gd name="connsiteX0" fmla="*/ 12176 w 51909"/>
                <a:gd name="connsiteY0" fmla="*/ 68673 h 83642"/>
                <a:gd name="connsiteX1" fmla="*/ 650 w 51909"/>
                <a:gd name="connsiteY1" fmla="*/ 24858 h 83642"/>
                <a:gd name="connsiteX2" fmla="*/ 14747 w 51909"/>
                <a:gd name="connsiteY2" fmla="*/ 665 h 83642"/>
                <a:gd name="connsiteX3" fmla="*/ 38750 w 51909"/>
                <a:gd name="connsiteY3" fmla="*/ 14286 h 83642"/>
                <a:gd name="connsiteX4" fmla="*/ 39131 w 51909"/>
                <a:gd name="connsiteY4" fmla="*/ 15714 h 83642"/>
                <a:gd name="connsiteX5" fmla="*/ 50752 w 51909"/>
                <a:gd name="connsiteY5" fmla="*/ 56481 h 83642"/>
                <a:gd name="connsiteX6" fmla="*/ 51133 w 51909"/>
                <a:gd name="connsiteY6" fmla="*/ 57910 h 83642"/>
                <a:gd name="connsiteX7" fmla="*/ 37226 w 51909"/>
                <a:gd name="connsiteY7" fmla="*/ 82866 h 83642"/>
                <a:gd name="connsiteX8" fmla="*/ 12271 w 51909"/>
                <a:gd name="connsiteY8" fmla="*/ 68959 h 83642"/>
                <a:gd name="connsiteX9" fmla="*/ 12176 w 51909"/>
                <a:gd name="connsiteY9" fmla="*/ 68673 h 83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909" h="83642">
                  <a:moveTo>
                    <a:pt x="12176" y="68673"/>
                  </a:moveTo>
                  <a:lnTo>
                    <a:pt x="650" y="24858"/>
                  </a:lnTo>
                  <a:cubicBezTo>
                    <a:pt x="-2112" y="14286"/>
                    <a:pt x="4175" y="3522"/>
                    <a:pt x="14747" y="665"/>
                  </a:cubicBezTo>
                  <a:cubicBezTo>
                    <a:pt x="25130" y="-2097"/>
                    <a:pt x="35798" y="3999"/>
                    <a:pt x="38750" y="14286"/>
                  </a:cubicBezTo>
                  <a:lnTo>
                    <a:pt x="39131" y="15714"/>
                  </a:lnTo>
                  <a:lnTo>
                    <a:pt x="50752" y="56481"/>
                  </a:lnTo>
                  <a:lnTo>
                    <a:pt x="51133" y="57910"/>
                  </a:lnTo>
                  <a:cubicBezTo>
                    <a:pt x="54181" y="68673"/>
                    <a:pt x="47990" y="79818"/>
                    <a:pt x="37226" y="82866"/>
                  </a:cubicBezTo>
                  <a:cubicBezTo>
                    <a:pt x="26463" y="85914"/>
                    <a:pt x="15319" y="79722"/>
                    <a:pt x="12271" y="68959"/>
                  </a:cubicBezTo>
                  <a:cubicBezTo>
                    <a:pt x="12271" y="69054"/>
                    <a:pt x="12176" y="68769"/>
                    <a:pt x="12176" y="68673"/>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38D489F-42C9-EF46-4E1D-1E705108B7FE}"/>
                </a:ext>
              </a:extLst>
            </p:cNvPr>
            <p:cNvSpPr/>
            <p:nvPr/>
          </p:nvSpPr>
          <p:spPr>
            <a:xfrm>
              <a:off x="2692687" y="2131878"/>
              <a:ext cx="40255" cy="82737"/>
            </a:xfrm>
            <a:custGeom>
              <a:avLst/>
              <a:gdLst>
                <a:gd name="connsiteX0" fmla="*/ 2211 w 40255"/>
                <a:gd name="connsiteY0" fmla="*/ 64696 h 82737"/>
                <a:gd name="connsiteX1" fmla="*/ 20 w 40255"/>
                <a:gd name="connsiteY1" fmla="*/ 19547 h 82737"/>
                <a:gd name="connsiteX2" fmla="*/ 17737 w 40255"/>
                <a:gd name="connsiteY2" fmla="*/ 21 h 82737"/>
                <a:gd name="connsiteX3" fmla="*/ 37263 w 40255"/>
                <a:gd name="connsiteY3" fmla="*/ 17452 h 82737"/>
                <a:gd name="connsiteX4" fmla="*/ 37358 w 40255"/>
                <a:gd name="connsiteY4" fmla="*/ 18785 h 82737"/>
                <a:gd name="connsiteX5" fmla="*/ 40121 w 40255"/>
                <a:gd name="connsiteY5" fmla="*/ 61171 h 82737"/>
                <a:gd name="connsiteX6" fmla="*/ 40216 w 40255"/>
                <a:gd name="connsiteY6" fmla="*/ 62505 h 82737"/>
                <a:gd name="connsiteX7" fmla="*/ 22499 w 40255"/>
                <a:gd name="connsiteY7" fmla="*/ 82698 h 82737"/>
                <a:gd name="connsiteX8" fmla="*/ 2306 w 40255"/>
                <a:gd name="connsiteY8" fmla="*/ 64981 h 82737"/>
                <a:gd name="connsiteX9" fmla="*/ 2211 w 40255"/>
                <a:gd name="connsiteY9" fmla="*/ 64696 h 8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255" h="82737">
                  <a:moveTo>
                    <a:pt x="2211" y="64696"/>
                  </a:moveTo>
                  <a:lnTo>
                    <a:pt x="20" y="19547"/>
                  </a:lnTo>
                  <a:cubicBezTo>
                    <a:pt x="-456" y="9260"/>
                    <a:pt x="7450" y="497"/>
                    <a:pt x="17737" y="21"/>
                  </a:cubicBezTo>
                  <a:cubicBezTo>
                    <a:pt x="27929" y="-455"/>
                    <a:pt x="36596" y="7260"/>
                    <a:pt x="37263" y="17452"/>
                  </a:cubicBezTo>
                  <a:lnTo>
                    <a:pt x="37358" y="18785"/>
                  </a:lnTo>
                  <a:lnTo>
                    <a:pt x="40121" y="61171"/>
                  </a:lnTo>
                  <a:lnTo>
                    <a:pt x="40216" y="62505"/>
                  </a:lnTo>
                  <a:cubicBezTo>
                    <a:pt x="40883" y="72982"/>
                    <a:pt x="32977" y="82031"/>
                    <a:pt x="22499" y="82698"/>
                  </a:cubicBezTo>
                  <a:cubicBezTo>
                    <a:pt x="12022" y="83365"/>
                    <a:pt x="2973" y="75459"/>
                    <a:pt x="2306" y="64981"/>
                  </a:cubicBezTo>
                  <a:cubicBezTo>
                    <a:pt x="2211" y="64981"/>
                    <a:pt x="2211" y="64791"/>
                    <a:pt x="2211" y="6469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9A741EC-9F58-9748-E113-7EA58D0E5424}"/>
                </a:ext>
              </a:extLst>
            </p:cNvPr>
            <p:cNvSpPr/>
            <p:nvPr/>
          </p:nvSpPr>
          <p:spPr>
            <a:xfrm>
              <a:off x="2697186" y="2007283"/>
              <a:ext cx="42579" cy="80417"/>
            </a:xfrm>
            <a:custGeom>
              <a:avLst/>
              <a:gdLst>
                <a:gd name="connsiteX0" fmla="*/ 188 w 42579"/>
                <a:gd name="connsiteY0" fmla="*/ 59560 h 80417"/>
                <a:gd name="connsiteX1" fmla="*/ 7427 w 42579"/>
                <a:gd name="connsiteY1" fmla="*/ 14888 h 80417"/>
                <a:gd name="connsiteX2" fmla="*/ 27716 w 42579"/>
                <a:gd name="connsiteY2" fmla="*/ 220 h 80417"/>
                <a:gd name="connsiteX3" fmla="*/ 42384 w 42579"/>
                <a:gd name="connsiteY3" fmla="*/ 20222 h 80417"/>
                <a:gd name="connsiteX4" fmla="*/ 42194 w 42579"/>
                <a:gd name="connsiteY4" fmla="*/ 21556 h 80417"/>
                <a:gd name="connsiteX5" fmla="*/ 36098 w 42579"/>
                <a:gd name="connsiteY5" fmla="*/ 63656 h 80417"/>
                <a:gd name="connsiteX6" fmla="*/ 35907 w 42579"/>
                <a:gd name="connsiteY6" fmla="*/ 64990 h 80417"/>
                <a:gd name="connsiteX7" fmla="*/ 15428 w 42579"/>
                <a:gd name="connsiteY7" fmla="*/ 80230 h 80417"/>
                <a:gd name="connsiteX8" fmla="*/ 188 w 42579"/>
                <a:gd name="connsiteY8" fmla="*/ 59751 h 80417"/>
                <a:gd name="connsiteX9" fmla="*/ 188 w 42579"/>
                <a:gd name="connsiteY9" fmla="*/ 59560 h 80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579" h="80417">
                  <a:moveTo>
                    <a:pt x="188" y="59560"/>
                  </a:moveTo>
                  <a:lnTo>
                    <a:pt x="7427" y="14888"/>
                  </a:lnTo>
                  <a:cubicBezTo>
                    <a:pt x="8951" y="5268"/>
                    <a:pt x="18095" y="-1304"/>
                    <a:pt x="27716" y="220"/>
                  </a:cubicBezTo>
                  <a:cubicBezTo>
                    <a:pt x="37241" y="1744"/>
                    <a:pt x="43813" y="10697"/>
                    <a:pt x="42384" y="20222"/>
                  </a:cubicBezTo>
                  <a:lnTo>
                    <a:pt x="42194" y="21556"/>
                  </a:lnTo>
                  <a:lnTo>
                    <a:pt x="36098" y="63656"/>
                  </a:lnTo>
                  <a:lnTo>
                    <a:pt x="35907" y="64990"/>
                  </a:lnTo>
                  <a:cubicBezTo>
                    <a:pt x="34478" y="74800"/>
                    <a:pt x="25334" y="81658"/>
                    <a:pt x="15428" y="80230"/>
                  </a:cubicBezTo>
                  <a:cubicBezTo>
                    <a:pt x="5618" y="78801"/>
                    <a:pt x="-1240" y="69657"/>
                    <a:pt x="188" y="59751"/>
                  </a:cubicBezTo>
                  <a:cubicBezTo>
                    <a:pt x="188" y="59751"/>
                    <a:pt x="188" y="59560"/>
                    <a:pt x="188" y="59560"/>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E53DDD-3E85-47C5-B083-7C660563D801}"/>
                </a:ext>
              </a:extLst>
            </p:cNvPr>
            <p:cNvSpPr/>
            <p:nvPr/>
          </p:nvSpPr>
          <p:spPr>
            <a:xfrm>
              <a:off x="2725608" y="1887880"/>
              <a:ext cx="49853" cy="75862"/>
            </a:xfrm>
            <a:custGeom>
              <a:avLst/>
              <a:gdLst>
                <a:gd name="connsiteX0" fmla="*/ 1198 w 49853"/>
                <a:gd name="connsiteY0" fmla="*/ 52662 h 75862"/>
                <a:gd name="connsiteX1" fmla="*/ 17581 w 49853"/>
                <a:gd name="connsiteY1" fmla="*/ 10657 h 75862"/>
                <a:gd name="connsiteX2" fmla="*/ 39203 w 49853"/>
                <a:gd name="connsiteY2" fmla="*/ 1132 h 75862"/>
                <a:gd name="connsiteX3" fmla="*/ 48823 w 49853"/>
                <a:gd name="connsiteY3" fmla="*/ 22563 h 75862"/>
                <a:gd name="connsiteX4" fmla="*/ 48347 w 49853"/>
                <a:gd name="connsiteY4" fmla="*/ 23706 h 75862"/>
                <a:gd name="connsiteX5" fmla="*/ 33488 w 49853"/>
                <a:gd name="connsiteY5" fmla="*/ 63616 h 75862"/>
                <a:gd name="connsiteX6" fmla="*/ 33012 w 49853"/>
                <a:gd name="connsiteY6" fmla="*/ 64759 h 75862"/>
                <a:gd name="connsiteX7" fmla="*/ 11104 w 49853"/>
                <a:gd name="connsiteY7" fmla="*/ 74760 h 75862"/>
                <a:gd name="connsiteX8" fmla="*/ 1103 w 49853"/>
                <a:gd name="connsiteY8" fmla="*/ 52852 h 75862"/>
                <a:gd name="connsiteX9" fmla="*/ 1198 w 49853"/>
                <a:gd name="connsiteY9" fmla="*/ 52662 h 75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53" h="75862">
                  <a:moveTo>
                    <a:pt x="1198" y="52662"/>
                  </a:moveTo>
                  <a:lnTo>
                    <a:pt x="17581" y="10657"/>
                  </a:lnTo>
                  <a:cubicBezTo>
                    <a:pt x="20915" y="2084"/>
                    <a:pt x="30631" y="-2202"/>
                    <a:pt x="39203" y="1132"/>
                  </a:cubicBezTo>
                  <a:cubicBezTo>
                    <a:pt x="47680" y="4465"/>
                    <a:pt x="51967" y="13990"/>
                    <a:pt x="48823" y="22563"/>
                  </a:cubicBezTo>
                  <a:lnTo>
                    <a:pt x="48347" y="23706"/>
                  </a:lnTo>
                  <a:lnTo>
                    <a:pt x="33488" y="63616"/>
                  </a:lnTo>
                  <a:lnTo>
                    <a:pt x="33012" y="64759"/>
                  </a:lnTo>
                  <a:cubicBezTo>
                    <a:pt x="29678" y="73617"/>
                    <a:pt x="19867" y="78094"/>
                    <a:pt x="11104" y="74760"/>
                  </a:cubicBezTo>
                  <a:cubicBezTo>
                    <a:pt x="2246" y="71426"/>
                    <a:pt x="-2231" y="61615"/>
                    <a:pt x="1103" y="52852"/>
                  </a:cubicBezTo>
                  <a:cubicBezTo>
                    <a:pt x="1103" y="52852"/>
                    <a:pt x="1198" y="52662"/>
                    <a:pt x="1198" y="52662"/>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E0F45AF-8C39-44D3-2AB2-22CBFAE9A2CC}"/>
                </a:ext>
              </a:extLst>
            </p:cNvPr>
            <p:cNvSpPr/>
            <p:nvPr/>
          </p:nvSpPr>
          <p:spPr>
            <a:xfrm>
              <a:off x="2779532" y="1778565"/>
              <a:ext cx="56602" cy="69793"/>
            </a:xfrm>
            <a:custGeom>
              <a:avLst/>
              <a:gdLst>
                <a:gd name="connsiteX0" fmla="*/ 2614 w 56602"/>
                <a:gd name="connsiteY0" fmla="*/ 44915 h 69793"/>
                <a:gd name="connsiteX1" fmla="*/ 27284 w 56602"/>
                <a:gd name="connsiteY1" fmla="*/ 7196 h 69793"/>
                <a:gd name="connsiteX2" fmla="*/ 49382 w 56602"/>
                <a:gd name="connsiteY2" fmla="*/ 2624 h 69793"/>
                <a:gd name="connsiteX3" fmla="*/ 54049 w 56602"/>
                <a:gd name="connsiteY3" fmla="*/ 24626 h 69793"/>
                <a:gd name="connsiteX4" fmla="*/ 53383 w 56602"/>
                <a:gd name="connsiteY4" fmla="*/ 25579 h 69793"/>
                <a:gd name="connsiteX5" fmla="*/ 30237 w 56602"/>
                <a:gd name="connsiteY5" fmla="*/ 61488 h 69793"/>
                <a:gd name="connsiteX6" fmla="*/ 29570 w 56602"/>
                <a:gd name="connsiteY6" fmla="*/ 62441 h 69793"/>
                <a:gd name="connsiteX7" fmla="*/ 7377 w 56602"/>
                <a:gd name="connsiteY7" fmla="*/ 67203 h 69793"/>
                <a:gd name="connsiteX8" fmla="*/ 2614 w 56602"/>
                <a:gd name="connsiteY8" fmla="*/ 44915 h 69793"/>
                <a:gd name="connsiteX9" fmla="*/ 2614 w 56602"/>
                <a:gd name="connsiteY9" fmla="*/ 44915 h 69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602" h="69793">
                  <a:moveTo>
                    <a:pt x="2614" y="44915"/>
                  </a:moveTo>
                  <a:lnTo>
                    <a:pt x="27284" y="7196"/>
                  </a:lnTo>
                  <a:cubicBezTo>
                    <a:pt x="32142" y="-139"/>
                    <a:pt x="41953" y="-2234"/>
                    <a:pt x="49382" y="2624"/>
                  </a:cubicBezTo>
                  <a:cubicBezTo>
                    <a:pt x="56716" y="7386"/>
                    <a:pt x="58812" y="17292"/>
                    <a:pt x="54049" y="24626"/>
                  </a:cubicBezTo>
                  <a:lnTo>
                    <a:pt x="53383" y="25579"/>
                  </a:lnTo>
                  <a:lnTo>
                    <a:pt x="30237" y="61488"/>
                  </a:lnTo>
                  <a:lnTo>
                    <a:pt x="29570" y="62441"/>
                  </a:lnTo>
                  <a:cubicBezTo>
                    <a:pt x="24712" y="69870"/>
                    <a:pt x="14806" y="72061"/>
                    <a:pt x="7377" y="67203"/>
                  </a:cubicBezTo>
                  <a:cubicBezTo>
                    <a:pt x="-148" y="62345"/>
                    <a:pt x="-2243" y="52439"/>
                    <a:pt x="2614" y="44915"/>
                  </a:cubicBezTo>
                  <a:lnTo>
                    <a:pt x="2614" y="44915"/>
                  </a:ln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436109B3-AD9C-F76E-D1DA-98756B9F5233}"/>
                </a:ext>
              </a:extLst>
            </p:cNvPr>
            <p:cNvSpPr/>
            <p:nvPr/>
          </p:nvSpPr>
          <p:spPr>
            <a:xfrm>
              <a:off x="2855513" y="1684176"/>
              <a:ext cx="63186" cy="63270"/>
            </a:xfrm>
            <a:custGeom>
              <a:avLst/>
              <a:gdLst>
                <a:gd name="connsiteX0" fmla="*/ 4643 w 63186"/>
                <a:gd name="connsiteY0" fmla="*/ 36243 h 63270"/>
                <a:gd name="connsiteX1" fmla="*/ 36552 w 63186"/>
                <a:gd name="connsiteY1" fmla="*/ 4525 h 63270"/>
                <a:gd name="connsiteX2" fmla="*/ 58650 w 63186"/>
                <a:gd name="connsiteY2" fmla="*/ 4620 h 63270"/>
                <a:gd name="connsiteX3" fmla="*/ 58650 w 63186"/>
                <a:gd name="connsiteY3" fmla="*/ 26623 h 63270"/>
                <a:gd name="connsiteX4" fmla="*/ 57888 w 63186"/>
                <a:gd name="connsiteY4" fmla="*/ 27480 h 63270"/>
                <a:gd name="connsiteX5" fmla="*/ 27694 w 63186"/>
                <a:gd name="connsiteY5" fmla="*/ 57769 h 63270"/>
                <a:gd name="connsiteX6" fmla="*/ 26932 w 63186"/>
                <a:gd name="connsiteY6" fmla="*/ 58627 h 63270"/>
                <a:gd name="connsiteX7" fmla="*/ 4643 w 63186"/>
                <a:gd name="connsiteY7" fmla="*/ 58627 h 63270"/>
                <a:gd name="connsiteX8" fmla="*/ 4643 w 63186"/>
                <a:gd name="connsiteY8" fmla="*/ 36243 h 63270"/>
                <a:gd name="connsiteX9" fmla="*/ 4643 w 63186"/>
                <a:gd name="connsiteY9" fmla="*/ 36243 h 6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86" h="63270">
                  <a:moveTo>
                    <a:pt x="4643" y="36243"/>
                  </a:moveTo>
                  <a:lnTo>
                    <a:pt x="36552" y="4525"/>
                  </a:lnTo>
                  <a:cubicBezTo>
                    <a:pt x="42648" y="-1571"/>
                    <a:pt x="52554" y="-1476"/>
                    <a:pt x="58650" y="4620"/>
                  </a:cubicBezTo>
                  <a:cubicBezTo>
                    <a:pt x="64746" y="10716"/>
                    <a:pt x="64651" y="20527"/>
                    <a:pt x="58650" y="26623"/>
                  </a:cubicBezTo>
                  <a:lnTo>
                    <a:pt x="57888" y="27480"/>
                  </a:lnTo>
                  <a:lnTo>
                    <a:pt x="27694" y="57769"/>
                  </a:lnTo>
                  <a:lnTo>
                    <a:pt x="26932" y="58627"/>
                  </a:lnTo>
                  <a:cubicBezTo>
                    <a:pt x="20836" y="64818"/>
                    <a:pt x="10835" y="64818"/>
                    <a:pt x="4643" y="58627"/>
                  </a:cubicBezTo>
                  <a:cubicBezTo>
                    <a:pt x="-1548" y="52340"/>
                    <a:pt x="-1548" y="42434"/>
                    <a:pt x="4643" y="36243"/>
                  </a:cubicBezTo>
                  <a:lnTo>
                    <a:pt x="4643" y="36243"/>
                  </a:ln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769D5DB-4C90-5DF8-80EA-A217153106A9}"/>
                </a:ext>
              </a:extLst>
            </p:cNvPr>
            <p:cNvSpPr/>
            <p:nvPr/>
          </p:nvSpPr>
          <p:spPr>
            <a:xfrm>
              <a:off x="2950796" y="1609028"/>
              <a:ext cx="68500" cy="55022"/>
            </a:xfrm>
            <a:custGeom>
              <a:avLst/>
              <a:gdLst>
                <a:gd name="connsiteX0" fmla="*/ 7087 w 68500"/>
                <a:gd name="connsiteY0" fmla="*/ 26809 h 55022"/>
                <a:gd name="connsiteX1" fmla="*/ 44902 w 68500"/>
                <a:gd name="connsiteY1" fmla="*/ 2425 h 55022"/>
                <a:gd name="connsiteX2" fmla="*/ 66047 w 68500"/>
                <a:gd name="connsiteY2" fmla="*/ 6997 h 55022"/>
                <a:gd name="connsiteX3" fmla="*/ 61570 w 68500"/>
                <a:gd name="connsiteY3" fmla="*/ 28048 h 55022"/>
                <a:gd name="connsiteX4" fmla="*/ 60618 w 68500"/>
                <a:gd name="connsiteY4" fmla="*/ 28619 h 55022"/>
                <a:gd name="connsiteX5" fmla="*/ 24804 w 68500"/>
                <a:gd name="connsiteY5" fmla="*/ 51955 h 55022"/>
                <a:gd name="connsiteX6" fmla="*/ 23851 w 68500"/>
                <a:gd name="connsiteY6" fmla="*/ 52527 h 55022"/>
                <a:gd name="connsiteX7" fmla="*/ 2515 w 68500"/>
                <a:gd name="connsiteY7" fmla="*/ 48050 h 55022"/>
                <a:gd name="connsiteX8" fmla="*/ 7087 w 68500"/>
                <a:gd name="connsiteY8" fmla="*/ 26809 h 55022"/>
                <a:gd name="connsiteX9" fmla="*/ 7087 w 68500"/>
                <a:gd name="connsiteY9" fmla="*/ 26809 h 55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00" h="55022">
                  <a:moveTo>
                    <a:pt x="7087" y="26809"/>
                  </a:moveTo>
                  <a:lnTo>
                    <a:pt x="44902" y="2425"/>
                  </a:lnTo>
                  <a:cubicBezTo>
                    <a:pt x="52045" y="-2147"/>
                    <a:pt x="61475" y="-51"/>
                    <a:pt x="66047" y="6997"/>
                  </a:cubicBezTo>
                  <a:cubicBezTo>
                    <a:pt x="70619" y="14046"/>
                    <a:pt x="68619" y="23476"/>
                    <a:pt x="61570" y="28048"/>
                  </a:cubicBezTo>
                  <a:lnTo>
                    <a:pt x="60618" y="28619"/>
                  </a:lnTo>
                  <a:lnTo>
                    <a:pt x="24804" y="51955"/>
                  </a:lnTo>
                  <a:lnTo>
                    <a:pt x="23851" y="52527"/>
                  </a:lnTo>
                  <a:cubicBezTo>
                    <a:pt x="16708" y="57194"/>
                    <a:pt x="7183" y="55099"/>
                    <a:pt x="2515" y="48050"/>
                  </a:cubicBezTo>
                  <a:cubicBezTo>
                    <a:pt x="-2152" y="41097"/>
                    <a:pt x="-152" y="31477"/>
                    <a:pt x="7087" y="26809"/>
                  </a:cubicBezTo>
                  <a:lnTo>
                    <a:pt x="7087" y="26809"/>
                  </a:ln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CDA1FCAD-D414-B38B-E155-080134D7F442}"/>
                </a:ext>
              </a:extLst>
            </p:cNvPr>
            <p:cNvSpPr/>
            <p:nvPr/>
          </p:nvSpPr>
          <p:spPr>
            <a:xfrm>
              <a:off x="3061292" y="1556854"/>
              <a:ext cx="72036" cy="45965"/>
            </a:xfrm>
            <a:custGeom>
              <a:avLst/>
              <a:gdLst>
                <a:gd name="connsiteX0" fmla="*/ 9748 w 72036"/>
                <a:gd name="connsiteY0" fmla="*/ 16785 h 45965"/>
                <a:gd name="connsiteX1" fmla="*/ 51849 w 72036"/>
                <a:gd name="connsiteY1" fmla="*/ 974 h 45965"/>
                <a:gd name="connsiteX2" fmla="*/ 71089 w 72036"/>
                <a:gd name="connsiteY2" fmla="*/ 9737 h 45965"/>
                <a:gd name="connsiteX3" fmla="*/ 62422 w 72036"/>
                <a:gd name="connsiteY3" fmla="*/ 28977 h 45965"/>
                <a:gd name="connsiteX4" fmla="*/ 61374 w 72036"/>
                <a:gd name="connsiteY4" fmla="*/ 29358 h 45965"/>
                <a:gd name="connsiteX5" fmla="*/ 21464 w 72036"/>
                <a:gd name="connsiteY5" fmla="*/ 44598 h 45965"/>
                <a:gd name="connsiteX6" fmla="*/ 20416 w 72036"/>
                <a:gd name="connsiteY6" fmla="*/ 44979 h 45965"/>
                <a:gd name="connsiteX7" fmla="*/ 985 w 72036"/>
                <a:gd name="connsiteY7" fmla="*/ 36312 h 45965"/>
                <a:gd name="connsiteX8" fmla="*/ 9748 w 72036"/>
                <a:gd name="connsiteY8" fmla="*/ 16785 h 45965"/>
                <a:gd name="connsiteX9" fmla="*/ 9748 w 72036"/>
                <a:gd name="connsiteY9" fmla="*/ 16785 h 45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036" h="45965">
                  <a:moveTo>
                    <a:pt x="9748" y="16785"/>
                  </a:moveTo>
                  <a:lnTo>
                    <a:pt x="51849" y="974"/>
                  </a:lnTo>
                  <a:cubicBezTo>
                    <a:pt x="59564" y="-1979"/>
                    <a:pt x="68232" y="2022"/>
                    <a:pt x="71089" y="9737"/>
                  </a:cubicBezTo>
                  <a:cubicBezTo>
                    <a:pt x="73947" y="17452"/>
                    <a:pt x="70137" y="26025"/>
                    <a:pt x="62422" y="28977"/>
                  </a:cubicBezTo>
                  <a:lnTo>
                    <a:pt x="61374" y="29358"/>
                  </a:lnTo>
                  <a:lnTo>
                    <a:pt x="21464" y="44598"/>
                  </a:lnTo>
                  <a:lnTo>
                    <a:pt x="20416" y="44979"/>
                  </a:lnTo>
                  <a:cubicBezTo>
                    <a:pt x="12606" y="47932"/>
                    <a:pt x="3938" y="44027"/>
                    <a:pt x="985" y="36312"/>
                  </a:cubicBezTo>
                  <a:cubicBezTo>
                    <a:pt x="-1968" y="28501"/>
                    <a:pt x="1938" y="19738"/>
                    <a:pt x="9748" y="16785"/>
                  </a:cubicBezTo>
                  <a:lnTo>
                    <a:pt x="9748" y="16785"/>
                  </a:ln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244130C4-41CA-BC7D-D5F1-5EA169AF640D}"/>
                </a:ext>
              </a:extLst>
            </p:cNvPr>
            <p:cNvSpPr/>
            <p:nvPr/>
          </p:nvSpPr>
          <p:spPr>
            <a:xfrm>
              <a:off x="3182096" y="1529463"/>
              <a:ext cx="74376" cy="36727"/>
            </a:xfrm>
            <a:custGeom>
              <a:avLst/>
              <a:gdLst>
                <a:gd name="connsiteX0" fmla="*/ 12578 w 74376"/>
                <a:gd name="connsiteY0" fmla="*/ 7029 h 36727"/>
                <a:gd name="connsiteX1" fmla="*/ 57060 w 74376"/>
                <a:gd name="connsiteY1" fmla="*/ 171 h 36727"/>
                <a:gd name="connsiteX2" fmla="*/ 74205 w 74376"/>
                <a:gd name="connsiteY2" fmla="*/ 12744 h 36727"/>
                <a:gd name="connsiteX3" fmla="*/ 61632 w 74376"/>
                <a:gd name="connsiteY3" fmla="*/ 29889 h 36727"/>
                <a:gd name="connsiteX4" fmla="*/ 61537 w 74376"/>
                <a:gd name="connsiteY4" fmla="*/ 29889 h 36727"/>
                <a:gd name="connsiteX5" fmla="*/ 60489 w 74376"/>
                <a:gd name="connsiteY5" fmla="*/ 30079 h 36727"/>
                <a:gd name="connsiteX6" fmla="*/ 18198 w 74376"/>
                <a:gd name="connsiteY6" fmla="*/ 36366 h 36727"/>
                <a:gd name="connsiteX7" fmla="*/ 17151 w 74376"/>
                <a:gd name="connsiteY7" fmla="*/ 36556 h 36727"/>
                <a:gd name="connsiteX8" fmla="*/ 196 w 74376"/>
                <a:gd name="connsiteY8" fmla="*/ 23983 h 36727"/>
                <a:gd name="connsiteX9" fmla="*/ 12578 w 74376"/>
                <a:gd name="connsiteY9" fmla="*/ 7029 h 36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76" h="36727">
                  <a:moveTo>
                    <a:pt x="12578" y="7029"/>
                  </a:moveTo>
                  <a:lnTo>
                    <a:pt x="57060" y="171"/>
                  </a:lnTo>
                  <a:cubicBezTo>
                    <a:pt x="65252" y="-1067"/>
                    <a:pt x="72967" y="4552"/>
                    <a:pt x="74205" y="12744"/>
                  </a:cubicBezTo>
                  <a:cubicBezTo>
                    <a:pt x="75443" y="20935"/>
                    <a:pt x="69824" y="28651"/>
                    <a:pt x="61632" y="29889"/>
                  </a:cubicBezTo>
                  <a:lnTo>
                    <a:pt x="61537" y="29889"/>
                  </a:lnTo>
                  <a:lnTo>
                    <a:pt x="60489" y="30079"/>
                  </a:lnTo>
                  <a:lnTo>
                    <a:pt x="18198" y="36366"/>
                  </a:lnTo>
                  <a:lnTo>
                    <a:pt x="17151" y="36556"/>
                  </a:lnTo>
                  <a:cubicBezTo>
                    <a:pt x="8959" y="37795"/>
                    <a:pt x="1339" y="32175"/>
                    <a:pt x="196" y="23983"/>
                  </a:cubicBezTo>
                  <a:cubicBezTo>
                    <a:pt x="-1138" y="15792"/>
                    <a:pt x="4482" y="8267"/>
                    <a:pt x="12578" y="7029"/>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19C6DF7B-7EB7-D27E-2F5D-A035D5276036}"/>
                </a:ext>
              </a:extLst>
            </p:cNvPr>
            <p:cNvSpPr/>
            <p:nvPr/>
          </p:nvSpPr>
          <p:spPr>
            <a:xfrm>
              <a:off x="3307225" y="1525608"/>
              <a:ext cx="75592" cy="33397"/>
            </a:xfrm>
            <a:custGeom>
              <a:avLst/>
              <a:gdLst>
                <a:gd name="connsiteX0" fmla="*/ 16132 w 75592"/>
                <a:gd name="connsiteY0" fmla="*/ 25 h 33397"/>
                <a:gd name="connsiteX1" fmla="*/ 61090 w 75592"/>
                <a:gd name="connsiteY1" fmla="*/ 2597 h 33397"/>
                <a:gd name="connsiteX2" fmla="*/ 75568 w 75592"/>
                <a:gd name="connsiteY2" fmla="*/ 18885 h 33397"/>
                <a:gd name="connsiteX3" fmla="*/ 59281 w 75592"/>
                <a:gd name="connsiteY3" fmla="*/ 33363 h 33397"/>
                <a:gd name="connsiteX4" fmla="*/ 59185 w 75592"/>
                <a:gd name="connsiteY4" fmla="*/ 33363 h 33397"/>
                <a:gd name="connsiteX5" fmla="*/ 58042 w 75592"/>
                <a:gd name="connsiteY5" fmla="*/ 33267 h 33397"/>
                <a:gd name="connsiteX6" fmla="*/ 15370 w 75592"/>
                <a:gd name="connsiteY6" fmla="*/ 30600 h 33397"/>
                <a:gd name="connsiteX7" fmla="*/ 14323 w 75592"/>
                <a:gd name="connsiteY7" fmla="*/ 30505 h 33397"/>
                <a:gd name="connsiteX8" fmla="*/ 35 w 75592"/>
                <a:gd name="connsiteY8" fmla="*/ 14313 h 33397"/>
                <a:gd name="connsiteX9" fmla="*/ 16132 w 75592"/>
                <a:gd name="connsiteY9" fmla="*/ 25 h 33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592" h="33397">
                  <a:moveTo>
                    <a:pt x="16132" y="25"/>
                  </a:moveTo>
                  <a:lnTo>
                    <a:pt x="61090" y="2597"/>
                  </a:lnTo>
                  <a:cubicBezTo>
                    <a:pt x="69568" y="3073"/>
                    <a:pt x="76045" y="10312"/>
                    <a:pt x="75568" y="18885"/>
                  </a:cubicBezTo>
                  <a:cubicBezTo>
                    <a:pt x="75092" y="27362"/>
                    <a:pt x="67853" y="33934"/>
                    <a:pt x="59281" y="33363"/>
                  </a:cubicBezTo>
                  <a:lnTo>
                    <a:pt x="59185" y="33363"/>
                  </a:lnTo>
                  <a:lnTo>
                    <a:pt x="58042" y="33267"/>
                  </a:lnTo>
                  <a:lnTo>
                    <a:pt x="15370" y="30600"/>
                  </a:lnTo>
                  <a:lnTo>
                    <a:pt x="14323" y="30505"/>
                  </a:lnTo>
                  <a:cubicBezTo>
                    <a:pt x="5941" y="30029"/>
                    <a:pt x="-536" y="22695"/>
                    <a:pt x="35" y="14313"/>
                  </a:cubicBezTo>
                  <a:cubicBezTo>
                    <a:pt x="511" y="5931"/>
                    <a:pt x="7750" y="-451"/>
                    <a:pt x="16132" y="25"/>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585F155-21F1-0596-762E-C0E08EC3DE81}"/>
                </a:ext>
              </a:extLst>
            </p:cNvPr>
            <p:cNvSpPr/>
            <p:nvPr/>
          </p:nvSpPr>
          <p:spPr>
            <a:xfrm>
              <a:off x="3431758" y="1541166"/>
              <a:ext cx="74845" cy="43412"/>
            </a:xfrm>
            <a:custGeom>
              <a:avLst/>
              <a:gdLst>
                <a:gd name="connsiteX0" fmla="*/ 19805 w 74845"/>
                <a:gd name="connsiteY0" fmla="*/ 564 h 43412"/>
                <a:gd name="connsiteX1" fmla="*/ 63239 w 74845"/>
                <a:gd name="connsiteY1" fmla="*/ 12471 h 43412"/>
                <a:gd name="connsiteX2" fmla="*/ 74288 w 74845"/>
                <a:gd name="connsiteY2" fmla="*/ 31806 h 43412"/>
                <a:gd name="connsiteX3" fmla="*/ 54953 w 74845"/>
                <a:gd name="connsiteY3" fmla="*/ 42855 h 43412"/>
                <a:gd name="connsiteX4" fmla="*/ 54857 w 74845"/>
                <a:gd name="connsiteY4" fmla="*/ 42855 h 43412"/>
                <a:gd name="connsiteX5" fmla="*/ 53714 w 74845"/>
                <a:gd name="connsiteY5" fmla="*/ 42570 h 43412"/>
                <a:gd name="connsiteX6" fmla="*/ 12566 w 74845"/>
                <a:gd name="connsiteY6" fmla="*/ 31044 h 43412"/>
                <a:gd name="connsiteX7" fmla="*/ 11423 w 74845"/>
                <a:gd name="connsiteY7" fmla="*/ 30759 h 43412"/>
                <a:gd name="connsiteX8" fmla="*/ 565 w 74845"/>
                <a:gd name="connsiteY8" fmla="*/ 11518 h 43412"/>
                <a:gd name="connsiteX9" fmla="*/ 19805 w 74845"/>
                <a:gd name="connsiteY9" fmla="*/ 564 h 43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845" h="43412">
                  <a:moveTo>
                    <a:pt x="19805" y="564"/>
                  </a:moveTo>
                  <a:lnTo>
                    <a:pt x="63239" y="12471"/>
                  </a:lnTo>
                  <a:cubicBezTo>
                    <a:pt x="71621" y="14757"/>
                    <a:pt x="76574" y="23424"/>
                    <a:pt x="74288" y="31806"/>
                  </a:cubicBezTo>
                  <a:cubicBezTo>
                    <a:pt x="72002" y="40188"/>
                    <a:pt x="63335" y="45141"/>
                    <a:pt x="54953" y="42855"/>
                  </a:cubicBezTo>
                  <a:lnTo>
                    <a:pt x="54857" y="42855"/>
                  </a:lnTo>
                  <a:lnTo>
                    <a:pt x="53714" y="42570"/>
                  </a:lnTo>
                  <a:lnTo>
                    <a:pt x="12566" y="31044"/>
                  </a:lnTo>
                  <a:lnTo>
                    <a:pt x="11423" y="30759"/>
                  </a:lnTo>
                  <a:cubicBezTo>
                    <a:pt x="3137" y="28473"/>
                    <a:pt x="-1721" y="19805"/>
                    <a:pt x="565" y="11518"/>
                  </a:cubicBezTo>
                  <a:cubicBezTo>
                    <a:pt x="2946" y="3136"/>
                    <a:pt x="11519" y="-1722"/>
                    <a:pt x="19805" y="564"/>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36B95FD-6997-1A1A-B46B-DAAB1287626B}"/>
                </a:ext>
              </a:extLst>
            </p:cNvPr>
            <p:cNvSpPr/>
            <p:nvPr/>
          </p:nvSpPr>
          <p:spPr>
            <a:xfrm>
              <a:off x="3550400" y="1582673"/>
              <a:ext cx="71956" cy="52982"/>
            </a:xfrm>
            <a:custGeom>
              <a:avLst/>
              <a:gdLst>
                <a:gd name="connsiteX0" fmla="*/ 23274 w 71956"/>
                <a:gd name="connsiteY0" fmla="*/ 1824 h 52982"/>
                <a:gd name="connsiteX1" fmla="*/ 63279 w 71956"/>
                <a:gd name="connsiteY1" fmla="*/ 22589 h 52982"/>
                <a:gd name="connsiteX2" fmla="*/ 70137 w 71956"/>
                <a:gd name="connsiteY2" fmla="*/ 44306 h 52982"/>
                <a:gd name="connsiteX3" fmla="*/ 48420 w 71956"/>
                <a:gd name="connsiteY3" fmla="*/ 51164 h 52982"/>
                <a:gd name="connsiteX4" fmla="*/ 48325 w 71956"/>
                <a:gd name="connsiteY4" fmla="*/ 51164 h 52982"/>
                <a:gd name="connsiteX5" fmla="*/ 47277 w 71956"/>
                <a:gd name="connsiteY5" fmla="*/ 50592 h 52982"/>
                <a:gd name="connsiteX6" fmla="*/ 9558 w 71956"/>
                <a:gd name="connsiteY6" fmla="*/ 30685 h 52982"/>
                <a:gd name="connsiteX7" fmla="*/ 8510 w 71956"/>
                <a:gd name="connsiteY7" fmla="*/ 30114 h 52982"/>
                <a:gd name="connsiteX8" fmla="*/ 1843 w 71956"/>
                <a:gd name="connsiteY8" fmla="*/ 8492 h 52982"/>
                <a:gd name="connsiteX9" fmla="*/ 23274 w 71956"/>
                <a:gd name="connsiteY9" fmla="*/ 1824 h 52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956" h="52982">
                  <a:moveTo>
                    <a:pt x="23274" y="1824"/>
                  </a:moveTo>
                  <a:lnTo>
                    <a:pt x="63279" y="22589"/>
                  </a:lnTo>
                  <a:cubicBezTo>
                    <a:pt x="71185" y="26685"/>
                    <a:pt x="74233" y="36400"/>
                    <a:pt x="70137" y="44306"/>
                  </a:cubicBezTo>
                  <a:cubicBezTo>
                    <a:pt x="66041" y="52212"/>
                    <a:pt x="56326" y="55260"/>
                    <a:pt x="48420" y="51164"/>
                  </a:cubicBezTo>
                  <a:lnTo>
                    <a:pt x="48325" y="51164"/>
                  </a:lnTo>
                  <a:lnTo>
                    <a:pt x="47277" y="50592"/>
                  </a:lnTo>
                  <a:lnTo>
                    <a:pt x="9558" y="30685"/>
                  </a:lnTo>
                  <a:lnTo>
                    <a:pt x="8510" y="30114"/>
                  </a:lnTo>
                  <a:cubicBezTo>
                    <a:pt x="700" y="26018"/>
                    <a:pt x="-2253" y="16302"/>
                    <a:pt x="1843" y="8492"/>
                  </a:cubicBezTo>
                  <a:cubicBezTo>
                    <a:pt x="5843" y="777"/>
                    <a:pt x="15463" y="-2271"/>
                    <a:pt x="23274" y="182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94DEB82-3CA7-98F9-7D71-D496573D98E6}"/>
                </a:ext>
              </a:extLst>
            </p:cNvPr>
            <p:cNvSpPr/>
            <p:nvPr/>
          </p:nvSpPr>
          <p:spPr>
            <a:xfrm>
              <a:off x="3657077" y="1648080"/>
              <a:ext cx="68056" cy="62254"/>
            </a:xfrm>
            <a:custGeom>
              <a:avLst/>
              <a:gdLst>
                <a:gd name="connsiteX0" fmla="*/ 26992 w 68056"/>
                <a:gd name="connsiteY0" fmla="*/ 3759 h 62254"/>
                <a:gd name="connsiteX1" fmla="*/ 61853 w 68056"/>
                <a:gd name="connsiteY1" fmla="*/ 32334 h 62254"/>
                <a:gd name="connsiteX2" fmla="*/ 64235 w 68056"/>
                <a:gd name="connsiteY2" fmla="*/ 56051 h 62254"/>
                <a:gd name="connsiteX3" fmla="*/ 40517 w 68056"/>
                <a:gd name="connsiteY3" fmla="*/ 58433 h 62254"/>
                <a:gd name="connsiteX4" fmla="*/ 40422 w 68056"/>
                <a:gd name="connsiteY4" fmla="*/ 58337 h 62254"/>
                <a:gd name="connsiteX5" fmla="*/ 39374 w 68056"/>
                <a:gd name="connsiteY5" fmla="*/ 57480 h 62254"/>
                <a:gd name="connsiteX6" fmla="*/ 6799 w 68056"/>
                <a:gd name="connsiteY6" fmla="*/ 29953 h 62254"/>
                <a:gd name="connsiteX7" fmla="*/ 5846 w 68056"/>
                <a:gd name="connsiteY7" fmla="*/ 29191 h 62254"/>
                <a:gd name="connsiteX8" fmla="*/ 3846 w 68056"/>
                <a:gd name="connsiteY8" fmla="*/ 5950 h 62254"/>
                <a:gd name="connsiteX9" fmla="*/ 26992 w 68056"/>
                <a:gd name="connsiteY9" fmla="*/ 3759 h 62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056" h="62254">
                  <a:moveTo>
                    <a:pt x="26992" y="3759"/>
                  </a:moveTo>
                  <a:lnTo>
                    <a:pt x="61853" y="32334"/>
                  </a:lnTo>
                  <a:cubicBezTo>
                    <a:pt x="69092" y="38240"/>
                    <a:pt x="70140" y="48812"/>
                    <a:pt x="64235" y="56051"/>
                  </a:cubicBezTo>
                  <a:cubicBezTo>
                    <a:pt x="58329" y="63290"/>
                    <a:pt x="47756" y="64338"/>
                    <a:pt x="40517" y="58433"/>
                  </a:cubicBezTo>
                  <a:cubicBezTo>
                    <a:pt x="40517" y="58433"/>
                    <a:pt x="40422" y="58337"/>
                    <a:pt x="40422" y="58337"/>
                  </a:cubicBezTo>
                  <a:lnTo>
                    <a:pt x="39374" y="57480"/>
                  </a:lnTo>
                  <a:lnTo>
                    <a:pt x="6799" y="29953"/>
                  </a:lnTo>
                  <a:lnTo>
                    <a:pt x="5846" y="29191"/>
                  </a:lnTo>
                  <a:cubicBezTo>
                    <a:pt x="-1107" y="23285"/>
                    <a:pt x="-1964" y="12903"/>
                    <a:pt x="3846" y="5950"/>
                  </a:cubicBezTo>
                  <a:cubicBezTo>
                    <a:pt x="9847" y="-1099"/>
                    <a:pt x="20039" y="-1956"/>
                    <a:pt x="26992" y="3759"/>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015F1844-5763-C6A4-09F1-EDB9DCA426C2}"/>
                </a:ext>
              </a:extLst>
            </p:cNvPr>
            <p:cNvSpPr/>
            <p:nvPr/>
          </p:nvSpPr>
          <p:spPr>
            <a:xfrm>
              <a:off x="3747473" y="1733946"/>
              <a:ext cx="63053" cy="70640"/>
            </a:xfrm>
            <a:custGeom>
              <a:avLst/>
              <a:gdLst>
                <a:gd name="connsiteX0" fmla="*/ 30988 w 63053"/>
                <a:gd name="connsiteY0" fmla="*/ 6571 h 70640"/>
                <a:gd name="connsiteX1" fmla="*/ 59182 w 63053"/>
                <a:gd name="connsiteY1" fmla="*/ 41813 h 70640"/>
                <a:gd name="connsiteX2" fmla="*/ 56420 w 63053"/>
                <a:gd name="connsiteY2" fmla="*/ 66769 h 70640"/>
                <a:gd name="connsiteX3" fmla="*/ 31465 w 63053"/>
                <a:gd name="connsiteY3" fmla="*/ 64007 h 70640"/>
                <a:gd name="connsiteX4" fmla="*/ 31369 w 63053"/>
                <a:gd name="connsiteY4" fmla="*/ 63911 h 70640"/>
                <a:gd name="connsiteX5" fmla="*/ 30512 w 63053"/>
                <a:gd name="connsiteY5" fmla="*/ 62768 h 70640"/>
                <a:gd name="connsiteX6" fmla="*/ 4413 w 63053"/>
                <a:gd name="connsiteY6" fmla="*/ 29145 h 70640"/>
                <a:gd name="connsiteX7" fmla="*/ 3652 w 63053"/>
                <a:gd name="connsiteY7" fmla="*/ 28097 h 70640"/>
                <a:gd name="connsiteX8" fmla="*/ 6700 w 63053"/>
                <a:gd name="connsiteY8" fmla="*/ 3618 h 70640"/>
                <a:gd name="connsiteX9" fmla="*/ 30988 w 63053"/>
                <a:gd name="connsiteY9" fmla="*/ 6571 h 70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053" h="70640">
                  <a:moveTo>
                    <a:pt x="30988" y="6571"/>
                  </a:moveTo>
                  <a:lnTo>
                    <a:pt x="59182" y="41813"/>
                  </a:lnTo>
                  <a:cubicBezTo>
                    <a:pt x="65278" y="49433"/>
                    <a:pt x="64040" y="60673"/>
                    <a:pt x="56420" y="66769"/>
                  </a:cubicBezTo>
                  <a:cubicBezTo>
                    <a:pt x="48800" y="72865"/>
                    <a:pt x="37561" y="71627"/>
                    <a:pt x="31465" y="64007"/>
                  </a:cubicBezTo>
                  <a:cubicBezTo>
                    <a:pt x="31465" y="64007"/>
                    <a:pt x="31369" y="63911"/>
                    <a:pt x="31369" y="63911"/>
                  </a:cubicBezTo>
                  <a:lnTo>
                    <a:pt x="30512" y="62768"/>
                  </a:lnTo>
                  <a:lnTo>
                    <a:pt x="4413" y="29145"/>
                  </a:lnTo>
                  <a:lnTo>
                    <a:pt x="3652" y="28097"/>
                  </a:lnTo>
                  <a:cubicBezTo>
                    <a:pt x="-2254" y="20477"/>
                    <a:pt x="-825" y="9524"/>
                    <a:pt x="6700" y="3618"/>
                  </a:cubicBezTo>
                  <a:cubicBezTo>
                    <a:pt x="14224" y="-2192"/>
                    <a:pt x="25083" y="-859"/>
                    <a:pt x="30988" y="6571"/>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A7A9E44-C5C4-2E1C-2779-4B5CA6409F93}"/>
                </a:ext>
              </a:extLst>
            </p:cNvPr>
            <p:cNvSpPr/>
            <p:nvPr/>
          </p:nvSpPr>
          <p:spPr>
            <a:xfrm>
              <a:off x="3817507" y="1836940"/>
              <a:ext cx="57152" cy="77784"/>
            </a:xfrm>
            <a:custGeom>
              <a:avLst/>
              <a:gdLst>
                <a:gd name="connsiteX0" fmla="*/ 34868 w 57152"/>
                <a:gd name="connsiteY0" fmla="*/ 10161 h 77784"/>
                <a:gd name="connsiteX1" fmla="*/ 55157 w 57152"/>
                <a:gd name="connsiteY1" fmla="*/ 50643 h 77784"/>
                <a:gd name="connsiteX2" fmla="*/ 46775 w 57152"/>
                <a:gd name="connsiteY2" fmla="*/ 75789 h 77784"/>
                <a:gd name="connsiteX3" fmla="*/ 21629 w 57152"/>
                <a:gd name="connsiteY3" fmla="*/ 67407 h 77784"/>
                <a:gd name="connsiteX4" fmla="*/ 21533 w 57152"/>
                <a:gd name="connsiteY4" fmla="*/ 67216 h 77784"/>
                <a:gd name="connsiteX5" fmla="*/ 20867 w 57152"/>
                <a:gd name="connsiteY5" fmla="*/ 65883 h 77784"/>
                <a:gd name="connsiteX6" fmla="*/ 2388 w 57152"/>
                <a:gd name="connsiteY6" fmla="*/ 27592 h 77784"/>
                <a:gd name="connsiteX7" fmla="*/ 1817 w 57152"/>
                <a:gd name="connsiteY7" fmla="*/ 26354 h 77784"/>
                <a:gd name="connsiteX8" fmla="*/ 10389 w 57152"/>
                <a:gd name="connsiteY8" fmla="*/ 1779 h 77784"/>
                <a:gd name="connsiteX9" fmla="*/ 34868 w 57152"/>
                <a:gd name="connsiteY9" fmla="*/ 10161 h 77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2" h="77784">
                  <a:moveTo>
                    <a:pt x="34868" y="10161"/>
                  </a:moveTo>
                  <a:lnTo>
                    <a:pt x="55157" y="50643"/>
                  </a:lnTo>
                  <a:cubicBezTo>
                    <a:pt x="59824" y="59882"/>
                    <a:pt x="56014" y="71121"/>
                    <a:pt x="46775" y="75789"/>
                  </a:cubicBezTo>
                  <a:cubicBezTo>
                    <a:pt x="37535" y="80456"/>
                    <a:pt x="26296" y="76646"/>
                    <a:pt x="21629" y="67407"/>
                  </a:cubicBezTo>
                  <a:cubicBezTo>
                    <a:pt x="21629" y="67311"/>
                    <a:pt x="21533" y="67311"/>
                    <a:pt x="21533" y="67216"/>
                  </a:cubicBezTo>
                  <a:lnTo>
                    <a:pt x="20867" y="65883"/>
                  </a:lnTo>
                  <a:lnTo>
                    <a:pt x="2388" y="27592"/>
                  </a:lnTo>
                  <a:lnTo>
                    <a:pt x="1817" y="26354"/>
                  </a:lnTo>
                  <a:cubicBezTo>
                    <a:pt x="-2565" y="17210"/>
                    <a:pt x="1245" y="6256"/>
                    <a:pt x="10389" y="1779"/>
                  </a:cubicBezTo>
                  <a:cubicBezTo>
                    <a:pt x="19533" y="-2507"/>
                    <a:pt x="30392" y="1208"/>
                    <a:pt x="34868" y="10161"/>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FD9BE15-68B0-EF79-90A9-2D8D8E4E75E5}"/>
                </a:ext>
              </a:extLst>
            </p:cNvPr>
            <p:cNvSpPr/>
            <p:nvPr/>
          </p:nvSpPr>
          <p:spPr>
            <a:xfrm>
              <a:off x="3864225" y="1952511"/>
              <a:ext cx="50135" cy="83068"/>
            </a:xfrm>
            <a:custGeom>
              <a:avLst/>
              <a:gdLst>
                <a:gd name="connsiteX0" fmla="*/ 38157 w 50135"/>
                <a:gd name="connsiteY0" fmla="*/ 14511 h 83068"/>
                <a:gd name="connsiteX1" fmla="*/ 49492 w 50135"/>
                <a:gd name="connsiteY1" fmla="*/ 58421 h 83068"/>
                <a:gd name="connsiteX2" fmla="*/ 35300 w 50135"/>
                <a:gd name="connsiteY2" fmla="*/ 82424 h 83068"/>
                <a:gd name="connsiteX3" fmla="*/ 11297 w 50135"/>
                <a:gd name="connsiteY3" fmla="*/ 68232 h 83068"/>
                <a:gd name="connsiteX4" fmla="*/ 11201 w 50135"/>
                <a:gd name="connsiteY4" fmla="*/ 68041 h 83068"/>
                <a:gd name="connsiteX5" fmla="*/ 10820 w 50135"/>
                <a:gd name="connsiteY5" fmla="*/ 66517 h 83068"/>
                <a:gd name="connsiteX6" fmla="*/ 914 w 50135"/>
                <a:gd name="connsiteY6" fmla="*/ 25274 h 83068"/>
                <a:gd name="connsiteX7" fmla="*/ 533 w 50135"/>
                <a:gd name="connsiteY7" fmla="*/ 23845 h 83068"/>
                <a:gd name="connsiteX8" fmla="*/ 14821 w 50135"/>
                <a:gd name="connsiteY8" fmla="*/ 509 h 83068"/>
                <a:gd name="connsiteX9" fmla="*/ 38157 w 50135"/>
                <a:gd name="connsiteY9" fmla="*/ 14511 h 8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135" h="83068">
                  <a:moveTo>
                    <a:pt x="38157" y="14511"/>
                  </a:moveTo>
                  <a:lnTo>
                    <a:pt x="49492" y="58421"/>
                  </a:lnTo>
                  <a:cubicBezTo>
                    <a:pt x="52254" y="68994"/>
                    <a:pt x="45872" y="79757"/>
                    <a:pt x="35300" y="82424"/>
                  </a:cubicBezTo>
                  <a:cubicBezTo>
                    <a:pt x="24727" y="85186"/>
                    <a:pt x="13964" y="78805"/>
                    <a:pt x="11297" y="68232"/>
                  </a:cubicBezTo>
                  <a:cubicBezTo>
                    <a:pt x="11297" y="68137"/>
                    <a:pt x="11297" y="68041"/>
                    <a:pt x="11201" y="68041"/>
                  </a:cubicBezTo>
                  <a:lnTo>
                    <a:pt x="10820" y="66517"/>
                  </a:lnTo>
                  <a:lnTo>
                    <a:pt x="914" y="25274"/>
                  </a:lnTo>
                  <a:lnTo>
                    <a:pt x="533" y="23845"/>
                  </a:lnTo>
                  <a:cubicBezTo>
                    <a:pt x="-1943" y="13463"/>
                    <a:pt x="4439" y="2986"/>
                    <a:pt x="14821" y="509"/>
                  </a:cubicBezTo>
                  <a:cubicBezTo>
                    <a:pt x="25203" y="-1872"/>
                    <a:pt x="35490" y="4319"/>
                    <a:pt x="38157" y="14511"/>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9CEED19-7B15-88DD-089E-450193C930B4}"/>
                </a:ext>
              </a:extLst>
            </p:cNvPr>
            <p:cNvSpPr/>
            <p:nvPr/>
          </p:nvSpPr>
          <p:spPr>
            <a:xfrm>
              <a:off x="3885421" y="2075409"/>
              <a:ext cx="42780" cy="86405"/>
            </a:xfrm>
            <a:custGeom>
              <a:avLst/>
              <a:gdLst>
                <a:gd name="connsiteX0" fmla="*/ 40774 w 42780"/>
                <a:gd name="connsiteY0" fmla="*/ 19533 h 86405"/>
                <a:gd name="connsiteX1" fmla="*/ 41821 w 42780"/>
                <a:gd name="connsiteY1" fmla="*/ 42203 h 86405"/>
                <a:gd name="connsiteX2" fmla="*/ 42774 w 42780"/>
                <a:gd name="connsiteY2" fmla="*/ 64872 h 86405"/>
                <a:gd name="connsiteX3" fmla="*/ 22486 w 42780"/>
                <a:gd name="connsiteY3" fmla="*/ 86399 h 86405"/>
                <a:gd name="connsiteX4" fmla="*/ 959 w 42780"/>
                <a:gd name="connsiteY4" fmla="*/ 66110 h 86405"/>
                <a:gd name="connsiteX5" fmla="*/ 959 w 42780"/>
                <a:gd name="connsiteY5" fmla="*/ 65825 h 86405"/>
                <a:gd name="connsiteX6" fmla="*/ 959 w 42780"/>
                <a:gd name="connsiteY6" fmla="*/ 64777 h 86405"/>
                <a:gd name="connsiteX7" fmla="*/ 483 w 42780"/>
                <a:gd name="connsiteY7" fmla="*/ 43631 h 86405"/>
                <a:gd name="connsiteX8" fmla="*/ 7 w 42780"/>
                <a:gd name="connsiteY8" fmla="*/ 22391 h 86405"/>
                <a:gd name="connsiteX9" fmla="*/ 7 w 42780"/>
                <a:gd name="connsiteY9" fmla="*/ 20962 h 86405"/>
                <a:gd name="connsiteX10" fmla="*/ 20009 w 42780"/>
                <a:gd name="connsiteY10" fmla="*/ 7 h 86405"/>
                <a:gd name="connsiteX11" fmla="*/ 40774 w 42780"/>
                <a:gd name="connsiteY11" fmla="*/ 19533 h 86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780" h="86405">
                  <a:moveTo>
                    <a:pt x="40774" y="19533"/>
                  </a:moveTo>
                  <a:lnTo>
                    <a:pt x="41821" y="42203"/>
                  </a:lnTo>
                  <a:cubicBezTo>
                    <a:pt x="42107" y="49727"/>
                    <a:pt x="42488" y="57347"/>
                    <a:pt x="42774" y="64872"/>
                  </a:cubicBezTo>
                  <a:cubicBezTo>
                    <a:pt x="43060" y="76397"/>
                    <a:pt x="34011" y="86018"/>
                    <a:pt x="22486" y="86399"/>
                  </a:cubicBezTo>
                  <a:cubicBezTo>
                    <a:pt x="10960" y="86684"/>
                    <a:pt x="1340" y="77636"/>
                    <a:pt x="959" y="66110"/>
                  </a:cubicBezTo>
                  <a:cubicBezTo>
                    <a:pt x="959" y="66015"/>
                    <a:pt x="959" y="65920"/>
                    <a:pt x="959" y="65825"/>
                  </a:cubicBezTo>
                  <a:lnTo>
                    <a:pt x="959" y="64777"/>
                  </a:lnTo>
                  <a:cubicBezTo>
                    <a:pt x="864" y="57728"/>
                    <a:pt x="578" y="50680"/>
                    <a:pt x="483" y="43631"/>
                  </a:cubicBezTo>
                  <a:lnTo>
                    <a:pt x="7" y="22391"/>
                  </a:lnTo>
                  <a:lnTo>
                    <a:pt x="7" y="20962"/>
                  </a:lnTo>
                  <a:cubicBezTo>
                    <a:pt x="-279" y="9627"/>
                    <a:pt x="8674" y="293"/>
                    <a:pt x="20009" y="7"/>
                  </a:cubicBezTo>
                  <a:cubicBezTo>
                    <a:pt x="30963" y="-279"/>
                    <a:pt x="40297" y="8484"/>
                    <a:pt x="40774" y="19533"/>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13AA7C8-1AAD-6746-DD0A-777E905028AF}"/>
                </a:ext>
              </a:extLst>
            </p:cNvPr>
            <p:cNvSpPr/>
            <p:nvPr/>
          </p:nvSpPr>
          <p:spPr>
            <a:xfrm>
              <a:off x="3871479" y="2200016"/>
              <a:ext cx="51696" cy="88611"/>
            </a:xfrm>
            <a:custGeom>
              <a:avLst/>
              <a:gdLst>
                <a:gd name="connsiteX0" fmla="*/ 51381 w 51696"/>
                <a:gd name="connsiteY0" fmla="*/ 25324 h 88611"/>
                <a:gd name="connsiteX1" fmla="*/ 43857 w 51696"/>
                <a:gd name="connsiteY1" fmla="*/ 70187 h 88611"/>
                <a:gd name="connsiteX2" fmla="*/ 18425 w 51696"/>
                <a:gd name="connsiteY2" fmla="*/ 88284 h 88611"/>
                <a:gd name="connsiteX3" fmla="*/ 327 w 51696"/>
                <a:gd name="connsiteY3" fmla="*/ 62852 h 88611"/>
                <a:gd name="connsiteX4" fmla="*/ 423 w 51696"/>
                <a:gd name="connsiteY4" fmla="*/ 62567 h 88611"/>
                <a:gd name="connsiteX5" fmla="*/ 708 w 51696"/>
                <a:gd name="connsiteY5" fmla="*/ 60852 h 88611"/>
                <a:gd name="connsiteX6" fmla="*/ 8519 w 51696"/>
                <a:gd name="connsiteY6" fmla="*/ 19323 h 88611"/>
                <a:gd name="connsiteX7" fmla="*/ 8805 w 51696"/>
                <a:gd name="connsiteY7" fmla="*/ 17704 h 88611"/>
                <a:gd name="connsiteX8" fmla="*/ 34141 w 51696"/>
                <a:gd name="connsiteY8" fmla="*/ 368 h 88611"/>
                <a:gd name="connsiteX9" fmla="*/ 51381 w 51696"/>
                <a:gd name="connsiteY9" fmla="*/ 25324 h 88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696" h="88611">
                  <a:moveTo>
                    <a:pt x="51381" y="25324"/>
                  </a:moveTo>
                  <a:lnTo>
                    <a:pt x="43857" y="70187"/>
                  </a:lnTo>
                  <a:cubicBezTo>
                    <a:pt x="41856" y="82188"/>
                    <a:pt x="30426" y="90380"/>
                    <a:pt x="18425" y="88284"/>
                  </a:cubicBezTo>
                  <a:cubicBezTo>
                    <a:pt x="6423" y="86284"/>
                    <a:pt x="-1768" y="74854"/>
                    <a:pt x="327" y="62852"/>
                  </a:cubicBezTo>
                  <a:cubicBezTo>
                    <a:pt x="327" y="62757"/>
                    <a:pt x="327" y="62662"/>
                    <a:pt x="423" y="62567"/>
                  </a:cubicBezTo>
                  <a:lnTo>
                    <a:pt x="708" y="60852"/>
                  </a:lnTo>
                  <a:lnTo>
                    <a:pt x="8519" y="19323"/>
                  </a:lnTo>
                  <a:lnTo>
                    <a:pt x="8805" y="17704"/>
                  </a:lnTo>
                  <a:cubicBezTo>
                    <a:pt x="10995" y="5988"/>
                    <a:pt x="22330" y="-1822"/>
                    <a:pt x="34141" y="368"/>
                  </a:cubicBezTo>
                  <a:cubicBezTo>
                    <a:pt x="45666" y="2559"/>
                    <a:pt x="53382" y="13703"/>
                    <a:pt x="51381" y="25324"/>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D1CE40E-14D4-1EE4-424F-776B2A2150E8}"/>
                </a:ext>
              </a:extLst>
            </p:cNvPr>
            <p:cNvSpPr/>
            <p:nvPr/>
          </p:nvSpPr>
          <p:spPr>
            <a:xfrm>
              <a:off x="3830532" y="2321057"/>
              <a:ext cx="63464" cy="88432"/>
            </a:xfrm>
            <a:custGeom>
              <a:avLst/>
              <a:gdLst>
                <a:gd name="connsiteX0" fmla="*/ 61849 w 63464"/>
                <a:gd name="connsiteY0" fmla="*/ 31346 h 88432"/>
                <a:gd name="connsiteX1" fmla="*/ 44990 w 63464"/>
                <a:gd name="connsiteY1" fmla="*/ 73732 h 88432"/>
                <a:gd name="connsiteX2" fmla="*/ 14700 w 63464"/>
                <a:gd name="connsiteY2" fmla="*/ 86782 h 88432"/>
                <a:gd name="connsiteX3" fmla="*/ 1651 w 63464"/>
                <a:gd name="connsiteY3" fmla="*/ 56492 h 88432"/>
                <a:gd name="connsiteX4" fmla="*/ 1746 w 63464"/>
                <a:gd name="connsiteY4" fmla="*/ 56206 h 88432"/>
                <a:gd name="connsiteX5" fmla="*/ 2413 w 63464"/>
                <a:gd name="connsiteY5" fmla="*/ 54492 h 88432"/>
                <a:gd name="connsiteX6" fmla="*/ 18796 w 63464"/>
                <a:gd name="connsiteY6" fmla="*/ 15630 h 88432"/>
                <a:gd name="connsiteX7" fmla="*/ 19462 w 63464"/>
                <a:gd name="connsiteY7" fmla="*/ 14011 h 88432"/>
                <a:gd name="connsiteX8" fmla="*/ 49371 w 63464"/>
                <a:gd name="connsiteY8" fmla="*/ 1819 h 88432"/>
                <a:gd name="connsiteX9" fmla="*/ 61849 w 63464"/>
                <a:gd name="connsiteY9" fmla="*/ 31346 h 8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464" h="88432">
                  <a:moveTo>
                    <a:pt x="61849" y="31346"/>
                  </a:moveTo>
                  <a:lnTo>
                    <a:pt x="44990" y="73732"/>
                  </a:lnTo>
                  <a:cubicBezTo>
                    <a:pt x="40227" y="85639"/>
                    <a:pt x="26702" y="91544"/>
                    <a:pt x="14700" y="86782"/>
                  </a:cubicBezTo>
                  <a:cubicBezTo>
                    <a:pt x="2794" y="82019"/>
                    <a:pt x="-3112" y="68494"/>
                    <a:pt x="1651" y="56492"/>
                  </a:cubicBezTo>
                  <a:cubicBezTo>
                    <a:pt x="1651" y="56397"/>
                    <a:pt x="1746" y="56302"/>
                    <a:pt x="1746" y="56206"/>
                  </a:cubicBezTo>
                  <a:lnTo>
                    <a:pt x="2413" y="54492"/>
                  </a:lnTo>
                  <a:lnTo>
                    <a:pt x="18796" y="15630"/>
                  </a:lnTo>
                  <a:lnTo>
                    <a:pt x="19462" y="14011"/>
                  </a:lnTo>
                  <a:cubicBezTo>
                    <a:pt x="24320" y="2390"/>
                    <a:pt x="37750" y="-3134"/>
                    <a:pt x="49371" y="1819"/>
                  </a:cubicBezTo>
                  <a:cubicBezTo>
                    <a:pt x="60991" y="6581"/>
                    <a:pt x="66421" y="19821"/>
                    <a:pt x="61849" y="3134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FD4E97A-5DE0-1F45-70C2-83BA57772B08}"/>
                </a:ext>
              </a:extLst>
            </p:cNvPr>
            <p:cNvSpPr/>
            <p:nvPr/>
          </p:nvSpPr>
          <p:spPr>
            <a:xfrm>
              <a:off x="3765533" y="2432997"/>
              <a:ext cx="74080" cy="85877"/>
            </a:xfrm>
            <a:custGeom>
              <a:avLst/>
              <a:gdLst>
                <a:gd name="connsiteX0" fmla="*/ 69984 w 74080"/>
                <a:gd name="connsiteY0" fmla="*/ 37325 h 85877"/>
                <a:gd name="connsiteX1" fmla="*/ 44456 w 74080"/>
                <a:gd name="connsiteY1" fmla="*/ 75139 h 85877"/>
                <a:gd name="connsiteX2" fmla="*/ 10738 w 74080"/>
                <a:gd name="connsiteY2" fmla="*/ 81712 h 85877"/>
                <a:gd name="connsiteX3" fmla="*/ 4166 w 74080"/>
                <a:gd name="connsiteY3" fmla="*/ 47993 h 85877"/>
                <a:gd name="connsiteX4" fmla="*/ 4261 w 74080"/>
                <a:gd name="connsiteY4" fmla="*/ 47803 h 85877"/>
                <a:gd name="connsiteX5" fmla="*/ 5309 w 74080"/>
                <a:gd name="connsiteY5" fmla="*/ 46279 h 85877"/>
                <a:gd name="connsiteX6" fmla="*/ 29312 w 74080"/>
                <a:gd name="connsiteY6" fmla="*/ 11703 h 85877"/>
                <a:gd name="connsiteX7" fmla="*/ 30359 w 74080"/>
                <a:gd name="connsiteY7" fmla="*/ 10274 h 85877"/>
                <a:gd name="connsiteX8" fmla="*/ 63697 w 74080"/>
                <a:gd name="connsiteY8" fmla="*/ 4273 h 85877"/>
                <a:gd name="connsiteX9" fmla="*/ 69984 w 74080"/>
                <a:gd name="connsiteY9" fmla="*/ 37325 h 85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80" h="85877">
                  <a:moveTo>
                    <a:pt x="69984" y="37325"/>
                  </a:moveTo>
                  <a:lnTo>
                    <a:pt x="44456" y="75139"/>
                  </a:lnTo>
                  <a:cubicBezTo>
                    <a:pt x="36932" y="86284"/>
                    <a:pt x="21882" y="89236"/>
                    <a:pt x="10738" y="81712"/>
                  </a:cubicBezTo>
                  <a:cubicBezTo>
                    <a:pt x="-406" y="74187"/>
                    <a:pt x="-3359" y="59137"/>
                    <a:pt x="4166" y="47993"/>
                  </a:cubicBezTo>
                  <a:cubicBezTo>
                    <a:pt x="4166" y="47898"/>
                    <a:pt x="4261" y="47898"/>
                    <a:pt x="4261" y="47803"/>
                  </a:cubicBezTo>
                  <a:lnTo>
                    <a:pt x="5309" y="46279"/>
                  </a:lnTo>
                  <a:lnTo>
                    <a:pt x="29312" y="11703"/>
                  </a:lnTo>
                  <a:lnTo>
                    <a:pt x="30359" y="10274"/>
                  </a:lnTo>
                  <a:cubicBezTo>
                    <a:pt x="37884" y="-584"/>
                    <a:pt x="52838" y="-3251"/>
                    <a:pt x="63697" y="4273"/>
                  </a:cubicBezTo>
                  <a:cubicBezTo>
                    <a:pt x="74555" y="11703"/>
                    <a:pt x="77318" y="26467"/>
                    <a:pt x="69984" y="37325"/>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D7289FA9-0ACD-B510-D40E-524756793845}"/>
                </a:ext>
              </a:extLst>
            </p:cNvPr>
            <p:cNvSpPr/>
            <p:nvPr/>
          </p:nvSpPr>
          <p:spPr>
            <a:xfrm>
              <a:off x="3679339" y="2530935"/>
              <a:ext cx="83307" cy="81658"/>
            </a:xfrm>
            <a:custGeom>
              <a:avLst/>
              <a:gdLst>
                <a:gd name="connsiteX0" fmla="*/ 75691 w 83307"/>
                <a:gd name="connsiteY0" fmla="*/ 42829 h 81658"/>
                <a:gd name="connsiteX1" fmla="*/ 42830 w 83307"/>
                <a:gd name="connsiteY1" fmla="*/ 74547 h 81658"/>
                <a:gd name="connsiteX2" fmla="*/ 7112 w 83307"/>
                <a:gd name="connsiteY2" fmla="*/ 73976 h 81658"/>
                <a:gd name="connsiteX3" fmla="*/ 7683 w 83307"/>
                <a:gd name="connsiteY3" fmla="*/ 38257 h 81658"/>
                <a:gd name="connsiteX4" fmla="*/ 7874 w 83307"/>
                <a:gd name="connsiteY4" fmla="*/ 38067 h 81658"/>
                <a:gd name="connsiteX5" fmla="*/ 9302 w 83307"/>
                <a:gd name="connsiteY5" fmla="*/ 36733 h 81658"/>
                <a:gd name="connsiteX6" fmla="*/ 39973 w 83307"/>
                <a:gd name="connsiteY6" fmla="*/ 7968 h 81658"/>
                <a:gd name="connsiteX7" fmla="*/ 41306 w 83307"/>
                <a:gd name="connsiteY7" fmla="*/ 6729 h 81658"/>
                <a:gd name="connsiteX8" fmla="*/ 76549 w 83307"/>
                <a:gd name="connsiteY8" fmla="*/ 7872 h 81658"/>
                <a:gd name="connsiteX9" fmla="*/ 75691 w 83307"/>
                <a:gd name="connsiteY9" fmla="*/ 42829 h 81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307" h="81658">
                  <a:moveTo>
                    <a:pt x="75691" y="42829"/>
                  </a:moveTo>
                  <a:lnTo>
                    <a:pt x="42830" y="74547"/>
                  </a:lnTo>
                  <a:cubicBezTo>
                    <a:pt x="32829" y="84263"/>
                    <a:pt x="16827" y="83977"/>
                    <a:pt x="7112" y="73976"/>
                  </a:cubicBezTo>
                  <a:cubicBezTo>
                    <a:pt x="-2604" y="63975"/>
                    <a:pt x="-2318" y="47973"/>
                    <a:pt x="7683" y="38257"/>
                  </a:cubicBezTo>
                  <a:cubicBezTo>
                    <a:pt x="7778" y="38162"/>
                    <a:pt x="7778" y="38162"/>
                    <a:pt x="7874" y="38067"/>
                  </a:cubicBezTo>
                  <a:lnTo>
                    <a:pt x="9302" y="36733"/>
                  </a:lnTo>
                  <a:lnTo>
                    <a:pt x="39973" y="7968"/>
                  </a:lnTo>
                  <a:lnTo>
                    <a:pt x="41306" y="6729"/>
                  </a:lnTo>
                  <a:cubicBezTo>
                    <a:pt x="51308" y="-2700"/>
                    <a:pt x="67119" y="-2129"/>
                    <a:pt x="76549" y="7872"/>
                  </a:cubicBezTo>
                  <a:cubicBezTo>
                    <a:pt x="85883" y="17874"/>
                    <a:pt x="85502" y="33399"/>
                    <a:pt x="75691" y="42829"/>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C6308CF-C357-D4D3-D76B-D12E8E2BE530}"/>
                </a:ext>
              </a:extLst>
            </p:cNvPr>
            <p:cNvSpPr/>
            <p:nvPr/>
          </p:nvSpPr>
          <p:spPr>
            <a:xfrm>
              <a:off x="3575679" y="2610599"/>
              <a:ext cx="91141" cy="76031"/>
            </a:xfrm>
            <a:custGeom>
              <a:avLst/>
              <a:gdLst>
                <a:gd name="connsiteX0" fmla="*/ 78958 w 91141"/>
                <a:gd name="connsiteY0" fmla="*/ 47747 h 76031"/>
                <a:gd name="connsiteX1" fmla="*/ 40096 w 91141"/>
                <a:gd name="connsiteY1" fmla="*/ 72036 h 76031"/>
                <a:gd name="connsiteX2" fmla="*/ 3996 w 91141"/>
                <a:gd name="connsiteY2" fmla="*/ 63654 h 76031"/>
                <a:gd name="connsiteX3" fmla="*/ 12378 w 91141"/>
                <a:gd name="connsiteY3" fmla="*/ 27554 h 76031"/>
                <a:gd name="connsiteX4" fmla="*/ 12569 w 91141"/>
                <a:gd name="connsiteY4" fmla="*/ 27459 h 76031"/>
                <a:gd name="connsiteX5" fmla="*/ 14283 w 91141"/>
                <a:gd name="connsiteY5" fmla="*/ 26411 h 76031"/>
                <a:gd name="connsiteX6" fmla="*/ 50192 w 91141"/>
                <a:gd name="connsiteY6" fmla="*/ 4694 h 76031"/>
                <a:gd name="connsiteX7" fmla="*/ 51812 w 91141"/>
                <a:gd name="connsiteY7" fmla="*/ 3742 h 76031"/>
                <a:gd name="connsiteX8" fmla="*/ 87340 w 91141"/>
                <a:gd name="connsiteY8" fmla="*/ 12505 h 76031"/>
                <a:gd name="connsiteX9" fmla="*/ 78958 w 91141"/>
                <a:gd name="connsiteY9" fmla="*/ 47747 h 76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141" h="76031">
                  <a:moveTo>
                    <a:pt x="78958" y="47747"/>
                  </a:moveTo>
                  <a:lnTo>
                    <a:pt x="40096" y="72036"/>
                  </a:lnTo>
                  <a:cubicBezTo>
                    <a:pt x="27809" y="79751"/>
                    <a:pt x="11616" y="75941"/>
                    <a:pt x="3996" y="63654"/>
                  </a:cubicBezTo>
                  <a:cubicBezTo>
                    <a:pt x="-3719" y="51367"/>
                    <a:pt x="91" y="35174"/>
                    <a:pt x="12378" y="27554"/>
                  </a:cubicBezTo>
                  <a:cubicBezTo>
                    <a:pt x="12474" y="27554"/>
                    <a:pt x="12569" y="27459"/>
                    <a:pt x="12569" y="27459"/>
                  </a:cubicBezTo>
                  <a:lnTo>
                    <a:pt x="14283" y="26411"/>
                  </a:lnTo>
                  <a:lnTo>
                    <a:pt x="50192" y="4694"/>
                  </a:lnTo>
                  <a:lnTo>
                    <a:pt x="51812" y="3742"/>
                  </a:lnTo>
                  <a:cubicBezTo>
                    <a:pt x="64004" y="-3688"/>
                    <a:pt x="79911" y="313"/>
                    <a:pt x="87340" y="12505"/>
                  </a:cubicBezTo>
                  <a:cubicBezTo>
                    <a:pt x="94770" y="24506"/>
                    <a:pt x="90959" y="40222"/>
                    <a:pt x="78958" y="47747"/>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8CE543D1-22BF-063D-18D0-8659C18BEA5E}"/>
                </a:ext>
              </a:extLst>
            </p:cNvPr>
            <p:cNvSpPr/>
            <p:nvPr/>
          </p:nvSpPr>
          <p:spPr>
            <a:xfrm>
              <a:off x="3459007" y="2668013"/>
              <a:ext cx="97317" cy="69281"/>
            </a:xfrm>
            <a:custGeom>
              <a:avLst/>
              <a:gdLst>
                <a:gd name="connsiteX0" fmla="*/ 79520 w 97317"/>
                <a:gd name="connsiteY0" fmla="*/ 52150 h 69281"/>
                <a:gd name="connsiteX1" fmla="*/ 36371 w 97317"/>
                <a:gd name="connsiteY1" fmla="*/ 67676 h 69281"/>
                <a:gd name="connsiteX2" fmla="*/ 1605 w 97317"/>
                <a:gd name="connsiteY2" fmla="*/ 51293 h 69281"/>
                <a:gd name="connsiteX3" fmla="*/ 17988 w 97317"/>
                <a:gd name="connsiteY3" fmla="*/ 16527 h 69281"/>
                <a:gd name="connsiteX4" fmla="*/ 18274 w 97317"/>
                <a:gd name="connsiteY4" fmla="*/ 16432 h 69281"/>
                <a:gd name="connsiteX5" fmla="*/ 20274 w 97317"/>
                <a:gd name="connsiteY5" fmla="*/ 15765 h 69281"/>
                <a:gd name="connsiteX6" fmla="*/ 59898 w 97317"/>
                <a:gd name="connsiteY6" fmla="*/ 2144 h 69281"/>
                <a:gd name="connsiteX7" fmla="*/ 61803 w 97317"/>
                <a:gd name="connsiteY7" fmla="*/ 1477 h 69281"/>
                <a:gd name="connsiteX8" fmla="*/ 95903 w 97317"/>
                <a:gd name="connsiteY8" fmla="*/ 18146 h 69281"/>
                <a:gd name="connsiteX9" fmla="*/ 79520 w 97317"/>
                <a:gd name="connsiteY9" fmla="*/ 52150 h 6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317" h="69281">
                  <a:moveTo>
                    <a:pt x="79520" y="52150"/>
                  </a:moveTo>
                  <a:lnTo>
                    <a:pt x="36371" y="67676"/>
                  </a:lnTo>
                  <a:cubicBezTo>
                    <a:pt x="22274" y="72724"/>
                    <a:pt x="6653" y="65485"/>
                    <a:pt x="1605" y="51293"/>
                  </a:cubicBezTo>
                  <a:cubicBezTo>
                    <a:pt x="-3443" y="37196"/>
                    <a:pt x="3796" y="21575"/>
                    <a:pt x="17988" y="16527"/>
                  </a:cubicBezTo>
                  <a:cubicBezTo>
                    <a:pt x="18083" y="16527"/>
                    <a:pt x="18179" y="16432"/>
                    <a:pt x="18274" y="16432"/>
                  </a:cubicBezTo>
                  <a:lnTo>
                    <a:pt x="20274" y="15765"/>
                  </a:lnTo>
                  <a:lnTo>
                    <a:pt x="59898" y="2144"/>
                  </a:lnTo>
                  <a:lnTo>
                    <a:pt x="61803" y="1477"/>
                  </a:lnTo>
                  <a:cubicBezTo>
                    <a:pt x="75805" y="-3380"/>
                    <a:pt x="91045" y="4144"/>
                    <a:pt x="95903" y="18146"/>
                  </a:cubicBezTo>
                  <a:cubicBezTo>
                    <a:pt x="100570" y="32053"/>
                    <a:pt x="93331" y="47197"/>
                    <a:pt x="79520" y="52150"/>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FA21422-C6BE-D313-0C7B-38D4B1F284F0}"/>
                </a:ext>
              </a:extLst>
            </p:cNvPr>
            <p:cNvSpPr/>
            <p:nvPr/>
          </p:nvSpPr>
          <p:spPr>
            <a:xfrm>
              <a:off x="3335840" y="2701104"/>
              <a:ext cx="99846" cy="60578"/>
            </a:xfrm>
            <a:custGeom>
              <a:avLst/>
              <a:gdLst>
                <a:gd name="connsiteX0" fmla="*/ 76004 w 99846"/>
                <a:gd name="connsiteY0" fmla="*/ 54683 h 60578"/>
                <a:gd name="connsiteX1" fmla="*/ 30475 w 99846"/>
                <a:gd name="connsiteY1" fmla="*/ 60398 h 60578"/>
                <a:gd name="connsiteX2" fmla="*/ 185 w 99846"/>
                <a:gd name="connsiteY2" fmla="*/ 36395 h 60578"/>
                <a:gd name="connsiteX3" fmla="*/ 23521 w 99846"/>
                <a:gd name="connsiteY3" fmla="*/ 6201 h 60578"/>
                <a:gd name="connsiteX4" fmla="*/ 25522 w 99846"/>
                <a:gd name="connsiteY4" fmla="*/ 5915 h 60578"/>
                <a:gd name="connsiteX5" fmla="*/ 67051 w 99846"/>
                <a:gd name="connsiteY5" fmla="*/ 486 h 60578"/>
                <a:gd name="connsiteX6" fmla="*/ 69051 w 99846"/>
                <a:gd name="connsiteY6" fmla="*/ 200 h 60578"/>
                <a:gd name="connsiteX7" fmla="*/ 99626 w 99846"/>
                <a:gd name="connsiteY7" fmla="*/ 24108 h 60578"/>
                <a:gd name="connsiteX8" fmla="*/ 76004 w 99846"/>
                <a:gd name="connsiteY8" fmla="*/ 54683 h 6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846" h="60578">
                  <a:moveTo>
                    <a:pt x="76004" y="54683"/>
                  </a:moveTo>
                  <a:cubicBezTo>
                    <a:pt x="60859" y="56683"/>
                    <a:pt x="45619" y="58588"/>
                    <a:pt x="30475" y="60398"/>
                  </a:cubicBezTo>
                  <a:cubicBezTo>
                    <a:pt x="15520" y="62113"/>
                    <a:pt x="1900" y="51445"/>
                    <a:pt x="185" y="36395"/>
                  </a:cubicBezTo>
                  <a:cubicBezTo>
                    <a:pt x="-1529" y="21631"/>
                    <a:pt x="8853" y="8201"/>
                    <a:pt x="23521" y="6201"/>
                  </a:cubicBezTo>
                  <a:lnTo>
                    <a:pt x="25522" y="5915"/>
                  </a:lnTo>
                  <a:cubicBezTo>
                    <a:pt x="39333" y="4010"/>
                    <a:pt x="53144" y="2200"/>
                    <a:pt x="67051" y="486"/>
                  </a:cubicBezTo>
                  <a:lnTo>
                    <a:pt x="69051" y="200"/>
                  </a:lnTo>
                  <a:cubicBezTo>
                    <a:pt x="84100" y="-1610"/>
                    <a:pt x="97816" y="9058"/>
                    <a:pt x="99626" y="24108"/>
                  </a:cubicBezTo>
                  <a:cubicBezTo>
                    <a:pt x="101531" y="39062"/>
                    <a:pt x="90863" y="52778"/>
                    <a:pt x="76004" y="54683"/>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FE6DB32-A4B3-B82A-BC5A-F6BC809C582A}"/>
                </a:ext>
              </a:extLst>
            </p:cNvPr>
            <p:cNvSpPr/>
            <p:nvPr/>
          </p:nvSpPr>
          <p:spPr>
            <a:xfrm>
              <a:off x="3154098" y="1947972"/>
              <a:ext cx="311658" cy="391286"/>
            </a:xfrm>
            <a:custGeom>
              <a:avLst/>
              <a:gdLst>
                <a:gd name="connsiteX0" fmla="*/ 211646 w 311658"/>
                <a:gd name="connsiteY0" fmla="*/ 391287 h 391286"/>
                <a:gd name="connsiteX1" fmla="*/ 97155 w 311658"/>
                <a:gd name="connsiteY1" fmla="*/ 391287 h 391286"/>
                <a:gd name="connsiteX2" fmla="*/ 82296 w 311658"/>
                <a:gd name="connsiteY2" fmla="*/ 376428 h 391286"/>
                <a:gd name="connsiteX3" fmla="*/ 38100 w 311658"/>
                <a:gd name="connsiteY3" fmla="*/ 248317 h 391286"/>
                <a:gd name="connsiteX4" fmla="*/ 0 w 311658"/>
                <a:gd name="connsiteY4" fmla="*/ 154686 h 391286"/>
                <a:gd name="connsiteX5" fmla="*/ 155829 w 311658"/>
                <a:gd name="connsiteY5" fmla="*/ 0 h 391286"/>
                <a:gd name="connsiteX6" fmla="*/ 311658 w 311658"/>
                <a:gd name="connsiteY6" fmla="*/ 154686 h 391286"/>
                <a:gd name="connsiteX7" fmla="*/ 270510 w 311658"/>
                <a:gd name="connsiteY7" fmla="*/ 253460 h 391286"/>
                <a:gd name="connsiteX8" fmla="*/ 226409 w 311658"/>
                <a:gd name="connsiteY8" fmla="*/ 376428 h 391286"/>
                <a:gd name="connsiteX9" fmla="*/ 211646 w 311658"/>
                <a:gd name="connsiteY9" fmla="*/ 391287 h 391286"/>
                <a:gd name="connsiteX10" fmla="*/ 111633 w 311658"/>
                <a:gd name="connsiteY10" fmla="*/ 361664 h 391286"/>
                <a:gd name="connsiteX11" fmla="*/ 197072 w 311658"/>
                <a:gd name="connsiteY11" fmla="*/ 361664 h 391286"/>
                <a:gd name="connsiteX12" fmla="*/ 248888 w 311658"/>
                <a:gd name="connsiteY12" fmla="*/ 233267 h 391286"/>
                <a:gd name="connsiteX13" fmla="*/ 282035 w 311658"/>
                <a:gd name="connsiteY13" fmla="*/ 154686 h 391286"/>
                <a:gd name="connsiteX14" fmla="*/ 155829 w 311658"/>
                <a:gd name="connsiteY14" fmla="*/ 29623 h 391286"/>
                <a:gd name="connsiteX15" fmla="*/ 29623 w 311658"/>
                <a:gd name="connsiteY15" fmla="*/ 154686 h 391286"/>
                <a:gd name="connsiteX16" fmla="*/ 60865 w 311658"/>
                <a:gd name="connsiteY16" fmla="*/ 229362 h 391286"/>
                <a:gd name="connsiteX17" fmla="*/ 111633 w 311658"/>
                <a:gd name="connsiteY17" fmla="*/ 361664 h 391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1658" h="391286">
                  <a:moveTo>
                    <a:pt x="211646" y="391287"/>
                  </a:moveTo>
                  <a:lnTo>
                    <a:pt x="97155" y="391287"/>
                  </a:lnTo>
                  <a:cubicBezTo>
                    <a:pt x="88963" y="391287"/>
                    <a:pt x="82296" y="384620"/>
                    <a:pt x="82296" y="376428"/>
                  </a:cubicBezTo>
                  <a:cubicBezTo>
                    <a:pt x="82296" y="301276"/>
                    <a:pt x="59817" y="274415"/>
                    <a:pt x="38100" y="248317"/>
                  </a:cubicBezTo>
                  <a:cubicBezTo>
                    <a:pt x="19336" y="225838"/>
                    <a:pt x="0" y="202692"/>
                    <a:pt x="0" y="154686"/>
                  </a:cubicBezTo>
                  <a:cubicBezTo>
                    <a:pt x="0" y="79915"/>
                    <a:pt x="40958" y="0"/>
                    <a:pt x="155829" y="0"/>
                  </a:cubicBezTo>
                  <a:cubicBezTo>
                    <a:pt x="291370" y="0"/>
                    <a:pt x="311658" y="96965"/>
                    <a:pt x="311658" y="154686"/>
                  </a:cubicBezTo>
                  <a:cubicBezTo>
                    <a:pt x="311658" y="209455"/>
                    <a:pt x="290703" y="231839"/>
                    <a:pt x="270510" y="253460"/>
                  </a:cubicBezTo>
                  <a:cubicBezTo>
                    <a:pt x="248888" y="276606"/>
                    <a:pt x="226409" y="300514"/>
                    <a:pt x="226409" y="376428"/>
                  </a:cubicBezTo>
                  <a:cubicBezTo>
                    <a:pt x="226409" y="384715"/>
                    <a:pt x="219837" y="391287"/>
                    <a:pt x="211646" y="391287"/>
                  </a:cubicBezTo>
                  <a:close/>
                  <a:moveTo>
                    <a:pt x="111633" y="361664"/>
                  </a:moveTo>
                  <a:lnTo>
                    <a:pt x="197072" y="361664"/>
                  </a:lnTo>
                  <a:cubicBezTo>
                    <a:pt x="200025" y="285464"/>
                    <a:pt x="225838" y="257842"/>
                    <a:pt x="248888" y="233267"/>
                  </a:cubicBezTo>
                  <a:cubicBezTo>
                    <a:pt x="267462" y="213455"/>
                    <a:pt x="282035" y="197834"/>
                    <a:pt x="282035" y="154686"/>
                  </a:cubicBezTo>
                  <a:cubicBezTo>
                    <a:pt x="282035" y="71723"/>
                    <a:pt x="239554" y="29623"/>
                    <a:pt x="155829" y="29623"/>
                  </a:cubicBezTo>
                  <a:cubicBezTo>
                    <a:pt x="38767" y="29623"/>
                    <a:pt x="29623" y="125349"/>
                    <a:pt x="29623" y="154686"/>
                  </a:cubicBezTo>
                  <a:cubicBezTo>
                    <a:pt x="29623" y="191929"/>
                    <a:pt x="43434" y="208502"/>
                    <a:pt x="60865" y="229362"/>
                  </a:cubicBezTo>
                  <a:cubicBezTo>
                    <a:pt x="82296" y="255080"/>
                    <a:pt x="108585" y="286607"/>
                    <a:pt x="111633" y="361664"/>
                  </a:cubicBezTo>
                  <a:close/>
                </a:path>
              </a:pathLst>
            </a:custGeom>
            <a:solidFill>
              <a:srgbClr val="0046A0"/>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CC35D6A-F1BA-D8DC-529D-8E50BA2950B5}"/>
                </a:ext>
              </a:extLst>
            </p:cNvPr>
            <p:cNvSpPr/>
            <p:nvPr/>
          </p:nvSpPr>
          <p:spPr>
            <a:xfrm>
              <a:off x="3252842" y="2070278"/>
              <a:ext cx="109847" cy="187541"/>
            </a:xfrm>
            <a:custGeom>
              <a:avLst/>
              <a:gdLst>
                <a:gd name="connsiteX0" fmla="*/ 48131 w 109847"/>
                <a:gd name="connsiteY0" fmla="*/ 187541 h 187541"/>
                <a:gd name="connsiteX1" fmla="*/ 41750 w 109847"/>
                <a:gd name="connsiteY1" fmla="*/ 186113 h 187541"/>
                <a:gd name="connsiteX2" fmla="*/ 34796 w 109847"/>
                <a:gd name="connsiteY2" fmla="*/ 166396 h 187541"/>
                <a:gd name="connsiteX3" fmla="*/ 71563 w 109847"/>
                <a:gd name="connsiteY3" fmla="*/ 89339 h 187541"/>
                <a:gd name="connsiteX4" fmla="*/ 14794 w 109847"/>
                <a:gd name="connsiteY4" fmla="*/ 89339 h 187541"/>
                <a:gd name="connsiteX5" fmla="*/ 1364 w 109847"/>
                <a:gd name="connsiteY5" fmla="*/ 80766 h 187541"/>
                <a:gd name="connsiteX6" fmla="*/ 3459 w 109847"/>
                <a:gd name="connsiteY6" fmla="*/ 64955 h 187541"/>
                <a:gd name="connsiteX7" fmla="*/ 54037 w 109847"/>
                <a:gd name="connsiteY7" fmla="*/ 5233 h 187541"/>
                <a:gd name="connsiteX8" fmla="*/ 74897 w 109847"/>
                <a:gd name="connsiteY8" fmla="*/ 3518 h 187541"/>
                <a:gd name="connsiteX9" fmla="*/ 76611 w 109847"/>
                <a:gd name="connsiteY9" fmla="*/ 24378 h 187541"/>
                <a:gd name="connsiteX10" fmla="*/ 46703 w 109847"/>
                <a:gd name="connsiteY10" fmla="*/ 59716 h 187541"/>
                <a:gd name="connsiteX11" fmla="*/ 94994 w 109847"/>
                <a:gd name="connsiteY11" fmla="*/ 59716 h 187541"/>
                <a:gd name="connsiteX12" fmla="*/ 107567 w 109847"/>
                <a:gd name="connsiteY12" fmla="*/ 66669 h 187541"/>
                <a:gd name="connsiteX13" fmla="*/ 108425 w 109847"/>
                <a:gd name="connsiteY13" fmla="*/ 80957 h 187541"/>
                <a:gd name="connsiteX14" fmla="*/ 61562 w 109847"/>
                <a:gd name="connsiteY14" fmla="*/ 179159 h 187541"/>
                <a:gd name="connsiteX15" fmla="*/ 48131 w 109847"/>
                <a:gd name="connsiteY15" fmla="*/ 187541 h 187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9847" h="187541">
                  <a:moveTo>
                    <a:pt x="48131" y="187541"/>
                  </a:moveTo>
                  <a:cubicBezTo>
                    <a:pt x="46036" y="187541"/>
                    <a:pt x="43845" y="187065"/>
                    <a:pt x="41750" y="186113"/>
                  </a:cubicBezTo>
                  <a:cubicBezTo>
                    <a:pt x="34415" y="182588"/>
                    <a:pt x="31272" y="173730"/>
                    <a:pt x="34796" y="166396"/>
                  </a:cubicBezTo>
                  <a:lnTo>
                    <a:pt x="71563" y="89339"/>
                  </a:lnTo>
                  <a:lnTo>
                    <a:pt x="14794" y="89339"/>
                  </a:lnTo>
                  <a:cubicBezTo>
                    <a:pt x="8984" y="89339"/>
                    <a:pt x="3745" y="86005"/>
                    <a:pt x="1364" y="80766"/>
                  </a:cubicBezTo>
                  <a:cubicBezTo>
                    <a:pt x="-1018" y="75527"/>
                    <a:pt x="-256" y="69336"/>
                    <a:pt x="3459" y="64955"/>
                  </a:cubicBezTo>
                  <a:lnTo>
                    <a:pt x="54037" y="5233"/>
                  </a:lnTo>
                  <a:cubicBezTo>
                    <a:pt x="59371" y="-958"/>
                    <a:pt x="68705" y="-1816"/>
                    <a:pt x="74897" y="3518"/>
                  </a:cubicBezTo>
                  <a:cubicBezTo>
                    <a:pt x="81183" y="8852"/>
                    <a:pt x="81945" y="18187"/>
                    <a:pt x="76611" y="24378"/>
                  </a:cubicBezTo>
                  <a:lnTo>
                    <a:pt x="46703" y="59716"/>
                  </a:lnTo>
                  <a:lnTo>
                    <a:pt x="94994" y="59716"/>
                  </a:lnTo>
                  <a:cubicBezTo>
                    <a:pt x="100043" y="59716"/>
                    <a:pt x="104805" y="62288"/>
                    <a:pt x="107567" y="66669"/>
                  </a:cubicBezTo>
                  <a:cubicBezTo>
                    <a:pt x="110234" y="70955"/>
                    <a:pt x="110615" y="76385"/>
                    <a:pt x="108425" y="80957"/>
                  </a:cubicBezTo>
                  <a:lnTo>
                    <a:pt x="61562" y="179159"/>
                  </a:lnTo>
                  <a:cubicBezTo>
                    <a:pt x="58990" y="184398"/>
                    <a:pt x="53656" y="187541"/>
                    <a:pt x="48131" y="187541"/>
                  </a:cubicBezTo>
                  <a:close/>
                </a:path>
              </a:pathLst>
            </a:custGeom>
            <a:solidFill>
              <a:srgbClr val="0046A0"/>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2E2CC22-ACF6-B668-A80F-994F099C4DD6}"/>
                </a:ext>
              </a:extLst>
            </p:cNvPr>
            <p:cNvSpPr/>
            <p:nvPr/>
          </p:nvSpPr>
          <p:spPr>
            <a:xfrm>
              <a:off x="3236489" y="2366405"/>
              <a:ext cx="146970" cy="29622"/>
            </a:xfrm>
            <a:custGeom>
              <a:avLst/>
              <a:gdLst>
                <a:gd name="connsiteX0" fmla="*/ 132112 w 146970"/>
                <a:gd name="connsiteY0" fmla="*/ 29623 h 29622"/>
                <a:gd name="connsiteX1" fmla="*/ 14859 w 146970"/>
                <a:gd name="connsiteY1" fmla="*/ 29623 h 29622"/>
                <a:gd name="connsiteX2" fmla="*/ 0 w 146970"/>
                <a:gd name="connsiteY2" fmla="*/ 14859 h 29622"/>
                <a:gd name="connsiteX3" fmla="*/ 14859 w 146970"/>
                <a:gd name="connsiteY3" fmla="*/ 0 h 29622"/>
                <a:gd name="connsiteX4" fmla="*/ 132112 w 146970"/>
                <a:gd name="connsiteY4" fmla="*/ 0 h 29622"/>
                <a:gd name="connsiteX5" fmla="*/ 146971 w 146970"/>
                <a:gd name="connsiteY5" fmla="*/ 14859 h 29622"/>
                <a:gd name="connsiteX6" fmla="*/ 132112 w 146970"/>
                <a:gd name="connsiteY6" fmla="*/ 29623 h 29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970" h="29622">
                  <a:moveTo>
                    <a:pt x="132112" y="29623"/>
                  </a:moveTo>
                  <a:lnTo>
                    <a:pt x="14859" y="29623"/>
                  </a:lnTo>
                  <a:cubicBezTo>
                    <a:pt x="6667" y="29623"/>
                    <a:pt x="0" y="22955"/>
                    <a:pt x="0" y="14859"/>
                  </a:cubicBezTo>
                  <a:cubicBezTo>
                    <a:pt x="0" y="6668"/>
                    <a:pt x="6667" y="0"/>
                    <a:pt x="14859" y="0"/>
                  </a:cubicBezTo>
                  <a:lnTo>
                    <a:pt x="132112" y="0"/>
                  </a:lnTo>
                  <a:cubicBezTo>
                    <a:pt x="140303" y="0"/>
                    <a:pt x="146971" y="6668"/>
                    <a:pt x="146971" y="14859"/>
                  </a:cubicBezTo>
                  <a:cubicBezTo>
                    <a:pt x="146875" y="23051"/>
                    <a:pt x="140303" y="29623"/>
                    <a:pt x="132112" y="29623"/>
                  </a:cubicBezTo>
                  <a:close/>
                </a:path>
              </a:pathLst>
            </a:custGeom>
            <a:solidFill>
              <a:srgbClr val="0046A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A17189D-AF2D-58C8-04AB-3E1660B8CCD9}"/>
                </a:ext>
              </a:extLst>
            </p:cNvPr>
            <p:cNvSpPr/>
            <p:nvPr/>
          </p:nvSpPr>
          <p:spPr>
            <a:xfrm>
              <a:off x="3249729" y="2415744"/>
              <a:ext cx="120586" cy="29718"/>
            </a:xfrm>
            <a:custGeom>
              <a:avLst/>
              <a:gdLst>
                <a:gd name="connsiteX0" fmla="*/ 105727 w 120586"/>
                <a:gd name="connsiteY0" fmla="*/ 29718 h 29718"/>
                <a:gd name="connsiteX1" fmla="*/ 14859 w 120586"/>
                <a:gd name="connsiteY1" fmla="*/ 29718 h 29718"/>
                <a:gd name="connsiteX2" fmla="*/ 0 w 120586"/>
                <a:gd name="connsiteY2" fmla="*/ 14859 h 29718"/>
                <a:gd name="connsiteX3" fmla="*/ 14859 w 120586"/>
                <a:gd name="connsiteY3" fmla="*/ 0 h 29718"/>
                <a:gd name="connsiteX4" fmla="*/ 105727 w 120586"/>
                <a:gd name="connsiteY4" fmla="*/ 0 h 29718"/>
                <a:gd name="connsiteX5" fmla="*/ 120586 w 120586"/>
                <a:gd name="connsiteY5" fmla="*/ 14859 h 29718"/>
                <a:gd name="connsiteX6" fmla="*/ 105727 w 120586"/>
                <a:gd name="connsiteY6" fmla="*/ 29718 h 29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586" h="29718">
                  <a:moveTo>
                    <a:pt x="105727" y="29718"/>
                  </a:moveTo>
                  <a:lnTo>
                    <a:pt x="14859" y="29718"/>
                  </a:lnTo>
                  <a:cubicBezTo>
                    <a:pt x="6667" y="29718"/>
                    <a:pt x="0" y="23051"/>
                    <a:pt x="0" y="14859"/>
                  </a:cubicBezTo>
                  <a:cubicBezTo>
                    <a:pt x="0" y="6668"/>
                    <a:pt x="6667" y="0"/>
                    <a:pt x="14859" y="0"/>
                  </a:cubicBezTo>
                  <a:lnTo>
                    <a:pt x="105727" y="0"/>
                  </a:lnTo>
                  <a:cubicBezTo>
                    <a:pt x="113919" y="0"/>
                    <a:pt x="120586" y="6668"/>
                    <a:pt x="120586" y="14859"/>
                  </a:cubicBezTo>
                  <a:cubicBezTo>
                    <a:pt x="120491" y="23051"/>
                    <a:pt x="113824" y="29718"/>
                    <a:pt x="105727" y="29718"/>
                  </a:cubicBezTo>
                  <a:close/>
                </a:path>
              </a:pathLst>
            </a:custGeom>
            <a:solidFill>
              <a:srgbClr val="0046A0"/>
            </a:solidFill>
            <a:ln w="9525" cap="flat">
              <a:noFill/>
              <a:prstDash val="solid"/>
              <a:miter/>
            </a:ln>
          </p:spPr>
          <p:txBody>
            <a:bodyPr rtlCol="0" anchor="ctr"/>
            <a:lstStyle/>
            <a:p>
              <a:endParaRPr lang="en-US"/>
            </a:p>
          </p:txBody>
        </p:sp>
      </p:grpSp>
      <p:grpSp>
        <p:nvGrpSpPr>
          <p:cNvPr id="51" name="Group 50">
            <a:extLst>
              <a:ext uri="{FF2B5EF4-FFF2-40B4-BE49-F238E27FC236}">
                <a16:creationId xmlns:a16="http://schemas.microsoft.com/office/drawing/2014/main" id="{379689D8-DAD4-A98E-5776-5A43281CCC7D}"/>
              </a:ext>
            </a:extLst>
          </p:cNvPr>
          <p:cNvGrpSpPr/>
          <p:nvPr/>
        </p:nvGrpSpPr>
        <p:grpSpPr>
          <a:xfrm>
            <a:off x="1997552" y="3354147"/>
            <a:ext cx="1241985" cy="1250822"/>
            <a:chOff x="1997552" y="3354147"/>
            <a:chExt cx="1241985" cy="1250822"/>
          </a:xfrm>
          <a:solidFill>
            <a:srgbClr val="00B0F0"/>
          </a:solidFill>
        </p:grpSpPr>
        <p:sp>
          <p:nvSpPr>
            <p:cNvPr id="145" name="Freeform: Shape 144">
              <a:extLst>
                <a:ext uri="{FF2B5EF4-FFF2-40B4-BE49-F238E27FC236}">
                  <a16:creationId xmlns:a16="http://schemas.microsoft.com/office/drawing/2014/main" id="{8EB2C292-38F4-9E66-FACA-3A44293CD3AD}"/>
                </a:ext>
              </a:extLst>
            </p:cNvPr>
            <p:cNvSpPr/>
            <p:nvPr/>
          </p:nvSpPr>
          <p:spPr>
            <a:xfrm>
              <a:off x="2112349" y="3468828"/>
              <a:ext cx="1012507" cy="1012507"/>
            </a:xfrm>
            <a:custGeom>
              <a:avLst/>
              <a:gdLst>
                <a:gd name="connsiteX0" fmla="*/ 1012508 w 1012507"/>
                <a:gd name="connsiteY0" fmla="*/ 506254 h 1012507"/>
                <a:gd name="connsiteX1" fmla="*/ 506254 w 1012507"/>
                <a:gd name="connsiteY1" fmla="*/ 1012508 h 1012507"/>
                <a:gd name="connsiteX2" fmla="*/ 0 w 1012507"/>
                <a:gd name="connsiteY2" fmla="*/ 506254 h 1012507"/>
                <a:gd name="connsiteX3" fmla="*/ 506254 w 1012507"/>
                <a:gd name="connsiteY3" fmla="*/ 0 h 1012507"/>
                <a:gd name="connsiteX4" fmla="*/ 1012508 w 1012507"/>
                <a:gd name="connsiteY4" fmla="*/ 506254 h 1012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507" h="1012507">
                  <a:moveTo>
                    <a:pt x="1012508" y="506254"/>
                  </a:moveTo>
                  <a:cubicBezTo>
                    <a:pt x="1012508" y="785850"/>
                    <a:pt x="785850" y="1012508"/>
                    <a:pt x="506254" y="1012508"/>
                  </a:cubicBezTo>
                  <a:cubicBezTo>
                    <a:pt x="226657" y="1012508"/>
                    <a:pt x="0" y="785850"/>
                    <a:pt x="0" y="506254"/>
                  </a:cubicBezTo>
                  <a:cubicBezTo>
                    <a:pt x="0" y="226658"/>
                    <a:pt x="226657" y="0"/>
                    <a:pt x="506254" y="0"/>
                  </a:cubicBezTo>
                  <a:cubicBezTo>
                    <a:pt x="785850" y="0"/>
                    <a:pt x="1012508" y="226658"/>
                    <a:pt x="1012508" y="506254"/>
                  </a:cubicBezTo>
                  <a:close/>
                </a:path>
              </a:pathLst>
            </a:custGeom>
            <a:no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5FC9F3AC-6435-5989-C3AF-0DA1084448BE}"/>
                </a:ext>
              </a:extLst>
            </p:cNvPr>
            <p:cNvSpPr/>
            <p:nvPr/>
          </p:nvSpPr>
          <p:spPr>
            <a:xfrm>
              <a:off x="2104062" y="3460637"/>
              <a:ext cx="1028985" cy="1028985"/>
            </a:xfrm>
            <a:custGeom>
              <a:avLst/>
              <a:gdLst>
                <a:gd name="connsiteX0" fmla="*/ 514540 w 1028985"/>
                <a:gd name="connsiteY0" fmla="*/ 1028986 h 1028985"/>
                <a:gd name="connsiteX1" fmla="*/ 0 w 1028985"/>
                <a:gd name="connsiteY1" fmla="*/ 514540 h 1028985"/>
                <a:gd name="connsiteX2" fmla="*/ 514540 w 1028985"/>
                <a:gd name="connsiteY2" fmla="*/ 0 h 1028985"/>
                <a:gd name="connsiteX3" fmla="*/ 1028986 w 1028985"/>
                <a:gd name="connsiteY3" fmla="*/ 514540 h 1028985"/>
                <a:gd name="connsiteX4" fmla="*/ 514540 w 1028985"/>
                <a:gd name="connsiteY4" fmla="*/ 1028986 h 1028985"/>
                <a:gd name="connsiteX5" fmla="*/ 514540 w 1028985"/>
                <a:gd name="connsiteY5" fmla="*/ 16383 h 1028985"/>
                <a:gd name="connsiteX6" fmla="*/ 16478 w 1028985"/>
                <a:gd name="connsiteY6" fmla="*/ 514445 h 1028985"/>
                <a:gd name="connsiteX7" fmla="*/ 514540 w 1028985"/>
                <a:gd name="connsiteY7" fmla="*/ 1012507 h 1028985"/>
                <a:gd name="connsiteX8" fmla="*/ 1012603 w 1028985"/>
                <a:gd name="connsiteY8" fmla="*/ 514445 h 1028985"/>
                <a:gd name="connsiteX9" fmla="*/ 514540 w 1028985"/>
                <a:gd name="connsiteY9" fmla="*/ 16383 h 10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8985" h="1028985">
                  <a:moveTo>
                    <a:pt x="514540" y="1028986"/>
                  </a:moveTo>
                  <a:cubicBezTo>
                    <a:pt x="230886" y="1028986"/>
                    <a:pt x="0" y="798195"/>
                    <a:pt x="0" y="514540"/>
                  </a:cubicBezTo>
                  <a:cubicBezTo>
                    <a:pt x="0" y="230886"/>
                    <a:pt x="230791" y="0"/>
                    <a:pt x="514540" y="0"/>
                  </a:cubicBezTo>
                  <a:cubicBezTo>
                    <a:pt x="798290" y="0"/>
                    <a:pt x="1028986" y="230791"/>
                    <a:pt x="1028986" y="514540"/>
                  </a:cubicBezTo>
                  <a:cubicBezTo>
                    <a:pt x="1028986" y="798290"/>
                    <a:pt x="798195" y="1028986"/>
                    <a:pt x="514540" y="1028986"/>
                  </a:cubicBezTo>
                  <a:close/>
                  <a:moveTo>
                    <a:pt x="514540" y="16383"/>
                  </a:moveTo>
                  <a:cubicBezTo>
                    <a:pt x="239935" y="16383"/>
                    <a:pt x="16478" y="239839"/>
                    <a:pt x="16478" y="514445"/>
                  </a:cubicBezTo>
                  <a:cubicBezTo>
                    <a:pt x="16478" y="789051"/>
                    <a:pt x="239935" y="1012507"/>
                    <a:pt x="514540" y="1012507"/>
                  </a:cubicBezTo>
                  <a:cubicBezTo>
                    <a:pt x="789146" y="1012507"/>
                    <a:pt x="1012603" y="789051"/>
                    <a:pt x="1012603" y="514445"/>
                  </a:cubicBezTo>
                  <a:cubicBezTo>
                    <a:pt x="1012603" y="239839"/>
                    <a:pt x="789146" y="16383"/>
                    <a:pt x="514540" y="16383"/>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3AF0579C-DA92-F807-F427-25BD8A937C26}"/>
                </a:ext>
              </a:extLst>
            </p:cNvPr>
            <p:cNvSpPr/>
            <p:nvPr/>
          </p:nvSpPr>
          <p:spPr>
            <a:xfrm>
              <a:off x="2586694" y="3354147"/>
              <a:ext cx="652843" cy="1250822"/>
            </a:xfrm>
            <a:custGeom>
              <a:avLst/>
              <a:gdLst>
                <a:gd name="connsiteX0" fmla="*/ 652844 w 652843"/>
                <a:gd name="connsiteY0" fmla="*/ 625412 h 1250822"/>
                <a:gd name="connsiteX1" fmla="*/ 27432 w 652843"/>
                <a:gd name="connsiteY1" fmla="*/ 1250823 h 1250822"/>
                <a:gd name="connsiteX2" fmla="*/ 0 w 652843"/>
                <a:gd name="connsiteY2" fmla="*/ 1223391 h 1250822"/>
                <a:gd name="connsiteX3" fmla="*/ 27432 w 652843"/>
                <a:gd name="connsiteY3" fmla="*/ 1195959 h 1250822"/>
                <a:gd name="connsiteX4" fmla="*/ 597980 w 652843"/>
                <a:gd name="connsiteY4" fmla="*/ 625412 h 1250822"/>
                <a:gd name="connsiteX5" fmla="*/ 27432 w 652843"/>
                <a:gd name="connsiteY5" fmla="*/ 54864 h 1250822"/>
                <a:gd name="connsiteX6" fmla="*/ 0 w 652843"/>
                <a:gd name="connsiteY6" fmla="*/ 27432 h 1250822"/>
                <a:gd name="connsiteX7" fmla="*/ 27432 w 652843"/>
                <a:gd name="connsiteY7" fmla="*/ 0 h 1250822"/>
                <a:gd name="connsiteX8" fmla="*/ 652844 w 652843"/>
                <a:gd name="connsiteY8" fmla="*/ 625412 h 125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2843" h="1250822">
                  <a:moveTo>
                    <a:pt x="652844" y="625412"/>
                  </a:moveTo>
                  <a:cubicBezTo>
                    <a:pt x="652844" y="970312"/>
                    <a:pt x="372237" y="1250823"/>
                    <a:pt x="27432" y="1250823"/>
                  </a:cubicBezTo>
                  <a:cubicBezTo>
                    <a:pt x="12287" y="1250823"/>
                    <a:pt x="0" y="1238536"/>
                    <a:pt x="0" y="1223391"/>
                  </a:cubicBezTo>
                  <a:cubicBezTo>
                    <a:pt x="0" y="1208246"/>
                    <a:pt x="12287" y="1195959"/>
                    <a:pt x="27432" y="1195959"/>
                  </a:cubicBezTo>
                  <a:cubicBezTo>
                    <a:pt x="342043" y="1195959"/>
                    <a:pt x="597980" y="940022"/>
                    <a:pt x="597980" y="625412"/>
                  </a:cubicBezTo>
                  <a:cubicBezTo>
                    <a:pt x="597980" y="310801"/>
                    <a:pt x="342043" y="54864"/>
                    <a:pt x="27432" y="54864"/>
                  </a:cubicBezTo>
                  <a:cubicBezTo>
                    <a:pt x="12287" y="54864"/>
                    <a:pt x="0" y="42577"/>
                    <a:pt x="0" y="27432"/>
                  </a:cubicBezTo>
                  <a:cubicBezTo>
                    <a:pt x="0" y="12287"/>
                    <a:pt x="12287" y="0"/>
                    <a:pt x="27432" y="0"/>
                  </a:cubicBezTo>
                  <a:cubicBezTo>
                    <a:pt x="372332" y="0"/>
                    <a:pt x="652844" y="280511"/>
                    <a:pt x="652844" y="625412"/>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2F120C27-6F32-B444-8F07-34CEEC867F17}"/>
                </a:ext>
              </a:extLst>
            </p:cNvPr>
            <p:cNvSpPr/>
            <p:nvPr/>
          </p:nvSpPr>
          <p:spPr>
            <a:xfrm>
              <a:off x="2542858" y="4549335"/>
              <a:ext cx="99285" cy="55268"/>
            </a:xfrm>
            <a:custGeom>
              <a:avLst/>
              <a:gdLst>
                <a:gd name="connsiteX0" fmla="*/ 71268 w 99285"/>
                <a:gd name="connsiteY0" fmla="*/ 55159 h 55268"/>
                <a:gd name="connsiteX1" fmla="*/ 25452 w 99285"/>
                <a:gd name="connsiteY1" fmla="*/ 53159 h 55268"/>
                <a:gd name="connsiteX2" fmla="*/ 21 w 99285"/>
                <a:gd name="connsiteY2" fmla="*/ 25441 h 55268"/>
                <a:gd name="connsiteX3" fmla="*/ 27262 w 99285"/>
                <a:gd name="connsiteY3" fmla="*/ 9 h 55268"/>
                <a:gd name="connsiteX4" fmla="*/ 29262 w 99285"/>
                <a:gd name="connsiteY4" fmla="*/ 105 h 55268"/>
                <a:gd name="connsiteX5" fmla="*/ 71172 w 99285"/>
                <a:gd name="connsiteY5" fmla="*/ 1248 h 55268"/>
                <a:gd name="connsiteX6" fmla="*/ 73077 w 99285"/>
                <a:gd name="connsiteY6" fmla="*/ 1343 h 55268"/>
                <a:gd name="connsiteX7" fmla="*/ 99271 w 99285"/>
                <a:gd name="connsiteY7" fmla="*/ 29061 h 55268"/>
                <a:gd name="connsiteX8" fmla="*/ 71553 w 99285"/>
                <a:gd name="connsiteY8" fmla="*/ 55254 h 55268"/>
                <a:gd name="connsiteX9" fmla="*/ 71268 w 99285"/>
                <a:gd name="connsiteY9" fmla="*/ 55159 h 5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85" h="55268">
                  <a:moveTo>
                    <a:pt x="71268" y="55159"/>
                  </a:moveTo>
                  <a:lnTo>
                    <a:pt x="25452" y="53159"/>
                  </a:lnTo>
                  <a:cubicBezTo>
                    <a:pt x="10784" y="52492"/>
                    <a:pt x="-551" y="40110"/>
                    <a:pt x="21" y="25441"/>
                  </a:cubicBezTo>
                  <a:cubicBezTo>
                    <a:pt x="687" y="10963"/>
                    <a:pt x="12784" y="-371"/>
                    <a:pt x="27262" y="9"/>
                  </a:cubicBezTo>
                  <a:lnTo>
                    <a:pt x="29262" y="105"/>
                  </a:lnTo>
                  <a:lnTo>
                    <a:pt x="71172" y="1248"/>
                  </a:lnTo>
                  <a:lnTo>
                    <a:pt x="73077" y="1343"/>
                  </a:lnTo>
                  <a:cubicBezTo>
                    <a:pt x="87936" y="1724"/>
                    <a:pt x="99747" y="14106"/>
                    <a:pt x="99271" y="29061"/>
                  </a:cubicBezTo>
                  <a:cubicBezTo>
                    <a:pt x="98890" y="43920"/>
                    <a:pt x="86508" y="55731"/>
                    <a:pt x="71553" y="55254"/>
                  </a:cubicBezTo>
                  <a:cubicBezTo>
                    <a:pt x="71649" y="55159"/>
                    <a:pt x="71363" y="55159"/>
                    <a:pt x="71268" y="55159"/>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46747A02-1121-B242-ED6F-D3FAEBA49043}"/>
                </a:ext>
              </a:extLst>
            </p:cNvPr>
            <p:cNvSpPr/>
            <p:nvPr/>
          </p:nvSpPr>
          <p:spPr>
            <a:xfrm>
              <a:off x="2420046" y="4527963"/>
              <a:ext cx="95870" cy="62713"/>
            </a:xfrm>
            <a:custGeom>
              <a:avLst/>
              <a:gdLst>
                <a:gd name="connsiteX0" fmla="*/ 63397 w 95870"/>
                <a:gd name="connsiteY0" fmla="*/ 61768 h 62713"/>
                <a:gd name="connsiteX1" fmla="*/ 19106 w 95870"/>
                <a:gd name="connsiteY1" fmla="*/ 50242 h 62713"/>
                <a:gd name="connsiteX2" fmla="*/ 818 w 95870"/>
                <a:gd name="connsiteY2" fmla="*/ 19095 h 62713"/>
                <a:gd name="connsiteX3" fmla="*/ 31584 w 95870"/>
                <a:gd name="connsiteY3" fmla="*/ 712 h 62713"/>
                <a:gd name="connsiteX4" fmla="*/ 33489 w 95870"/>
                <a:gd name="connsiteY4" fmla="*/ 1188 h 62713"/>
                <a:gd name="connsiteX5" fmla="*/ 74256 w 95870"/>
                <a:gd name="connsiteY5" fmla="*/ 11094 h 62713"/>
                <a:gd name="connsiteX6" fmla="*/ 76065 w 95870"/>
                <a:gd name="connsiteY6" fmla="*/ 11571 h 62713"/>
                <a:gd name="connsiteX7" fmla="*/ 95115 w 95870"/>
                <a:gd name="connsiteY7" fmla="*/ 42908 h 62713"/>
                <a:gd name="connsiteX8" fmla="*/ 63778 w 95870"/>
                <a:gd name="connsiteY8" fmla="*/ 61958 h 62713"/>
                <a:gd name="connsiteX9" fmla="*/ 63397 w 95870"/>
                <a:gd name="connsiteY9" fmla="*/ 61768 h 62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870" h="62713">
                  <a:moveTo>
                    <a:pt x="63397" y="61768"/>
                  </a:moveTo>
                  <a:lnTo>
                    <a:pt x="19106" y="50242"/>
                  </a:lnTo>
                  <a:cubicBezTo>
                    <a:pt x="5485" y="46718"/>
                    <a:pt x="-2706" y="32716"/>
                    <a:pt x="818" y="19095"/>
                  </a:cubicBezTo>
                  <a:cubicBezTo>
                    <a:pt x="4342" y="5570"/>
                    <a:pt x="18058" y="-2526"/>
                    <a:pt x="31584" y="712"/>
                  </a:cubicBezTo>
                  <a:lnTo>
                    <a:pt x="33489" y="1188"/>
                  </a:lnTo>
                  <a:lnTo>
                    <a:pt x="74256" y="11094"/>
                  </a:lnTo>
                  <a:lnTo>
                    <a:pt x="76065" y="11571"/>
                  </a:lnTo>
                  <a:cubicBezTo>
                    <a:pt x="89972" y="14904"/>
                    <a:pt x="98544" y="29001"/>
                    <a:pt x="95115" y="42908"/>
                  </a:cubicBezTo>
                  <a:cubicBezTo>
                    <a:pt x="91686" y="56814"/>
                    <a:pt x="77685" y="65387"/>
                    <a:pt x="63778" y="61958"/>
                  </a:cubicBezTo>
                  <a:cubicBezTo>
                    <a:pt x="63683" y="61863"/>
                    <a:pt x="63492" y="61768"/>
                    <a:pt x="63397" y="61768"/>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0C24FE52-7EB3-004C-F4F2-E43448D2F667}"/>
                </a:ext>
              </a:extLst>
            </p:cNvPr>
            <p:cNvSpPr/>
            <p:nvPr/>
          </p:nvSpPr>
          <p:spPr>
            <a:xfrm>
              <a:off x="2304695" y="4480903"/>
              <a:ext cx="90194" cy="69518"/>
            </a:xfrm>
            <a:custGeom>
              <a:avLst/>
              <a:gdLst>
                <a:gd name="connsiteX0" fmla="*/ 54256 w 90194"/>
                <a:gd name="connsiteY0" fmla="*/ 66917 h 69518"/>
                <a:gd name="connsiteX1" fmla="*/ 13489 w 90194"/>
                <a:gd name="connsiteY1" fmla="*/ 46344 h 69518"/>
                <a:gd name="connsiteX2" fmla="*/ 2631 w 90194"/>
                <a:gd name="connsiteY2" fmla="*/ 13482 h 69518"/>
                <a:gd name="connsiteX3" fmla="*/ 35111 w 90194"/>
                <a:gd name="connsiteY3" fmla="*/ 2433 h 69518"/>
                <a:gd name="connsiteX4" fmla="*/ 36730 w 90194"/>
                <a:gd name="connsiteY4" fmla="*/ 3195 h 69518"/>
                <a:gd name="connsiteX5" fmla="*/ 74544 w 90194"/>
                <a:gd name="connsiteY5" fmla="*/ 21483 h 69518"/>
                <a:gd name="connsiteX6" fmla="*/ 76164 w 90194"/>
                <a:gd name="connsiteY6" fmla="*/ 22245 h 69518"/>
                <a:gd name="connsiteX7" fmla="*/ 87689 w 90194"/>
                <a:gd name="connsiteY7" fmla="*/ 55487 h 69518"/>
                <a:gd name="connsiteX8" fmla="*/ 54447 w 90194"/>
                <a:gd name="connsiteY8" fmla="*/ 67013 h 69518"/>
                <a:gd name="connsiteX9" fmla="*/ 54256 w 90194"/>
                <a:gd name="connsiteY9" fmla="*/ 66917 h 69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194" h="69518">
                  <a:moveTo>
                    <a:pt x="54256" y="66917"/>
                  </a:moveTo>
                  <a:lnTo>
                    <a:pt x="13489" y="46344"/>
                  </a:lnTo>
                  <a:cubicBezTo>
                    <a:pt x="1392" y="40247"/>
                    <a:pt x="-3465" y="25484"/>
                    <a:pt x="2631" y="13482"/>
                  </a:cubicBezTo>
                  <a:cubicBezTo>
                    <a:pt x="8631" y="1576"/>
                    <a:pt x="23109" y="-3377"/>
                    <a:pt x="35111" y="2433"/>
                  </a:cubicBezTo>
                  <a:lnTo>
                    <a:pt x="36730" y="3195"/>
                  </a:lnTo>
                  <a:lnTo>
                    <a:pt x="74544" y="21483"/>
                  </a:lnTo>
                  <a:lnTo>
                    <a:pt x="76164" y="22245"/>
                  </a:lnTo>
                  <a:cubicBezTo>
                    <a:pt x="88546" y="28246"/>
                    <a:pt x="93690" y="43105"/>
                    <a:pt x="87689" y="55487"/>
                  </a:cubicBezTo>
                  <a:cubicBezTo>
                    <a:pt x="81688" y="67870"/>
                    <a:pt x="66829" y="73013"/>
                    <a:pt x="54447" y="67013"/>
                  </a:cubicBezTo>
                  <a:cubicBezTo>
                    <a:pt x="54542" y="67108"/>
                    <a:pt x="54256" y="67013"/>
                    <a:pt x="54256" y="66917"/>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85BDDA0D-6090-7E23-CD80-E1FECBA53DE7}"/>
                </a:ext>
              </a:extLst>
            </p:cNvPr>
            <p:cNvSpPr/>
            <p:nvPr/>
          </p:nvSpPr>
          <p:spPr>
            <a:xfrm>
              <a:off x="2201987" y="4410589"/>
              <a:ext cx="83118" cy="75577"/>
            </a:xfrm>
            <a:custGeom>
              <a:avLst/>
              <a:gdLst>
                <a:gd name="connsiteX0" fmla="*/ 44284 w 83118"/>
                <a:gd name="connsiteY0" fmla="*/ 70270 h 75577"/>
                <a:gd name="connsiteX1" fmla="*/ 8755 w 83118"/>
                <a:gd name="connsiteY1" fmla="*/ 41695 h 75577"/>
                <a:gd name="connsiteX2" fmla="*/ 5231 w 83118"/>
                <a:gd name="connsiteY2" fmla="*/ 8739 h 75577"/>
                <a:gd name="connsiteX3" fmla="*/ 37902 w 83118"/>
                <a:gd name="connsiteY3" fmla="*/ 4929 h 75577"/>
                <a:gd name="connsiteX4" fmla="*/ 39331 w 83118"/>
                <a:gd name="connsiteY4" fmla="*/ 5977 h 75577"/>
                <a:gd name="connsiteX5" fmla="*/ 72573 w 83118"/>
                <a:gd name="connsiteY5" fmla="*/ 31885 h 75577"/>
                <a:gd name="connsiteX6" fmla="*/ 73906 w 83118"/>
                <a:gd name="connsiteY6" fmla="*/ 32933 h 75577"/>
                <a:gd name="connsiteX7" fmla="*/ 78097 w 83118"/>
                <a:gd name="connsiteY7" fmla="*/ 66365 h 75577"/>
                <a:gd name="connsiteX8" fmla="*/ 44665 w 83118"/>
                <a:gd name="connsiteY8" fmla="*/ 70556 h 75577"/>
                <a:gd name="connsiteX9" fmla="*/ 44284 w 83118"/>
                <a:gd name="connsiteY9" fmla="*/ 70270 h 75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118" h="75577">
                  <a:moveTo>
                    <a:pt x="44284" y="70270"/>
                  </a:moveTo>
                  <a:lnTo>
                    <a:pt x="8755" y="41695"/>
                  </a:lnTo>
                  <a:cubicBezTo>
                    <a:pt x="-1341" y="33599"/>
                    <a:pt x="-2960" y="18836"/>
                    <a:pt x="5231" y="8739"/>
                  </a:cubicBezTo>
                  <a:cubicBezTo>
                    <a:pt x="13232" y="-1262"/>
                    <a:pt x="27805" y="-2881"/>
                    <a:pt x="37902" y="4929"/>
                  </a:cubicBezTo>
                  <a:lnTo>
                    <a:pt x="39331" y="5977"/>
                  </a:lnTo>
                  <a:lnTo>
                    <a:pt x="72573" y="31885"/>
                  </a:lnTo>
                  <a:lnTo>
                    <a:pt x="73906" y="32933"/>
                  </a:lnTo>
                  <a:cubicBezTo>
                    <a:pt x="84289" y="41029"/>
                    <a:pt x="86194" y="55983"/>
                    <a:pt x="78097" y="66365"/>
                  </a:cubicBezTo>
                  <a:cubicBezTo>
                    <a:pt x="70001" y="76748"/>
                    <a:pt x="55047" y="78653"/>
                    <a:pt x="44665" y="70556"/>
                  </a:cubicBezTo>
                  <a:cubicBezTo>
                    <a:pt x="44474" y="70461"/>
                    <a:pt x="44284" y="70366"/>
                    <a:pt x="44284" y="70270"/>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F648801-C3FB-FF76-AF5A-E9CD23560C43}"/>
                </a:ext>
              </a:extLst>
            </p:cNvPr>
            <p:cNvSpPr/>
            <p:nvPr/>
          </p:nvSpPr>
          <p:spPr>
            <a:xfrm>
              <a:off x="2116624" y="4320369"/>
              <a:ext cx="73946" cy="80026"/>
            </a:xfrm>
            <a:custGeom>
              <a:avLst/>
              <a:gdLst>
                <a:gd name="connsiteX0" fmla="*/ 33634 w 73946"/>
                <a:gd name="connsiteY0" fmla="*/ 71623 h 80026"/>
                <a:gd name="connsiteX1" fmla="*/ 4964 w 73946"/>
                <a:gd name="connsiteY1" fmla="*/ 36285 h 80026"/>
                <a:gd name="connsiteX2" fmla="*/ 8202 w 73946"/>
                <a:gd name="connsiteY2" fmla="*/ 4948 h 80026"/>
                <a:gd name="connsiteX3" fmla="*/ 39254 w 73946"/>
                <a:gd name="connsiteY3" fmla="*/ 7900 h 80026"/>
                <a:gd name="connsiteX4" fmla="*/ 40302 w 73946"/>
                <a:gd name="connsiteY4" fmla="*/ 9139 h 80026"/>
                <a:gd name="connsiteX5" fmla="*/ 67543 w 73946"/>
                <a:gd name="connsiteY5" fmla="*/ 41428 h 80026"/>
                <a:gd name="connsiteX6" fmla="*/ 68591 w 73946"/>
                <a:gd name="connsiteY6" fmla="*/ 42667 h 80026"/>
                <a:gd name="connsiteX7" fmla="*/ 65924 w 73946"/>
                <a:gd name="connsiteY7" fmla="*/ 74671 h 80026"/>
                <a:gd name="connsiteX8" fmla="*/ 33920 w 73946"/>
                <a:gd name="connsiteY8" fmla="*/ 72004 h 80026"/>
                <a:gd name="connsiteX9" fmla="*/ 33634 w 73946"/>
                <a:gd name="connsiteY9" fmla="*/ 71623 h 80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946" h="80026">
                  <a:moveTo>
                    <a:pt x="33634" y="71623"/>
                  </a:moveTo>
                  <a:lnTo>
                    <a:pt x="4964" y="36285"/>
                  </a:lnTo>
                  <a:cubicBezTo>
                    <a:pt x="-2751" y="26760"/>
                    <a:pt x="-1323" y="12663"/>
                    <a:pt x="8202" y="4948"/>
                  </a:cubicBezTo>
                  <a:cubicBezTo>
                    <a:pt x="17632" y="-2672"/>
                    <a:pt x="31443" y="-1339"/>
                    <a:pt x="39254" y="7900"/>
                  </a:cubicBezTo>
                  <a:lnTo>
                    <a:pt x="40302" y="9139"/>
                  </a:lnTo>
                  <a:lnTo>
                    <a:pt x="67543" y="41428"/>
                  </a:lnTo>
                  <a:lnTo>
                    <a:pt x="68591" y="42667"/>
                  </a:lnTo>
                  <a:cubicBezTo>
                    <a:pt x="76687" y="52287"/>
                    <a:pt x="75449" y="66574"/>
                    <a:pt x="65924" y="74671"/>
                  </a:cubicBezTo>
                  <a:cubicBezTo>
                    <a:pt x="56304" y="82767"/>
                    <a:pt x="42016" y="81529"/>
                    <a:pt x="33920" y="72004"/>
                  </a:cubicBezTo>
                  <a:cubicBezTo>
                    <a:pt x="33825" y="71908"/>
                    <a:pt x="33729" y="71718"/>
                    <a:pt x="33634" y="71623"/>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54F9981E-83F0-14EF-EA8F-55B8BD48192C}"/>
                </a:ext>
              </a:extLst>
            </p:cNvPr>
            <p:cNvSpPr/>
            <p:nvPr/>
          </p:nvSpPr>
          <p:spPr>
            <a:xfrm>
              <a:off x="2052350" y="4214045"/>
              <a:ext cx="63593" cy="82861"/>
            </a:xfrm>
            <a:custGeom>
              <a:avLst/>
              <a:gdLst>
                <a:gd name="connsiteX0" fmla="*/ 22852 w 63593"/>
                <a:gd name="connsiteY0" fmla="*/ 71076 h 82861"/>
                <a:gd name="connsiteX1" fmla="*/ 2278 w 63593"/>
                <a:gd name="connsiteY1" fmla="*/ 30594 h 82861"/>
                <a:gd name="connsiteX2" fmla="*/ 11517 w 63593"/>
                <a:gd name="connsiteY2" fmla="*/ 2305 h 82861"/>
                <a:gd name="connsiteX3" fmla="*/ 39616 w 63593"/>
                <a:gd name="connsiteY3" fmla="*/ 11163 h 82861"/>
                <a:gd name="connsiteX4" fmla="*/ 40378 w 63593"/>
                <a:gd name="connsiteY4" fmla="*/ 12592 h 82861"/>
                <a:gd name="connsiteX5" fmla="*/ 60285 w 63593"/>
                <a:gd name="connsiteY5" fmla="*/ 49930 h 82861"/>
                <a:gd name="connsiteX6" fmla="*/ 61047 w 63593"/>
                <a:gd name="connsiteY6" fmla="*/ 51264 h 82861"/>
                <a:gd name="connsiteX7" fmla="*/ 52189 w 63593"/>
                <a:gd name="connsiteY7" fmla="*/ 80315 h 82861"/>
                <a:gd name="connsiteX8" fmla="*/ 23137 w 63593"/>
                <a:gd name="connsiteY8" fmla="*/ 71457 h 82861"/>
                <a:gd name="connsiteX9" fmla="*/ 22852 w 63593"/>
                <a:gd name="connsiteY9" fmla="*/ 71076 h 82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93" h="82861">
                  <a:moveTo>
                    <a:pt x="22852" y="71076"/>
                  </a:moveTo>
                  <a:lnTo>
                    <a:pt x="2278" y="30594"/>
                  </a:lnTo>
                  <a:cubicBezTo>
                    <a:pt x="-2961" y="20212"/>
                    <a:pt x="1135" y="7639"/>
                    <a:pt x="11517" y="2305"/>
                  </a:cubicBezTo>
                  <a:cubicBezTo>
                    <a:pt x="21709" y="-2933"/>
                    <a:pt x="34186" y="1067"/>
                    <a:pt x="39616" y="11163"/>
                  </a:cubicBezTo>
                  <a:lnTo>
                    <a:pt x="40378" y="12592"/>
                  </a:lnTo>
                  <a:lnTo>
                    <a:pt x="60285" y="49930"/>
                  </a:lnTo>
                  <a:lnTo>
                    <a:pt x="61047" y="51264"/>
                  </a:lnTo>
                  <a:cubicBezTo>
                    <a:pt x="66667" y="61741"/>
                    <a:pt x="62666" y="74695"/>
                    <a:pt x="52189" y="80315"/>
                  </a:cubicBezTo>
                  <a:cubicBezTo>
                    <a:pt x="41711" y="85935"/>
                    <a:pt x="28757" y="81934"/>
                    <a:pt x="23137" y="71457"/>
                  </a:cubicBezTo>
                  <a:cubicBezTo>
                    <a:pt x="22947" y="71361"/>
                    <a:pt x="22852" y="71171"/>
                    <a:pt x="22852" y="71076"/>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4ED9088E-C7C7-B2B0-4D7B-A8F79501DED1}"/>
                </a:ext>
              </a:extLst>
            </p:cNvPr>
            <p:cNvSpPr/>
            <p:nvPr/>
          </p:nvSpPr>
          <p:spPr>
            <a:xfrm>
              <a:off x="2012067" y="4096432"/>
              <a:ext cx="51909" cy="83642"/>
            </a:xfrm>
            <a:custGeom>
              <a:avLst/>
              <a:gdLst>
                <a:gd name="connsiteX0" fmla="*/ 12176 w 51909"/>
                <a:gd name="connsiteY0" fmla="*/ 68673 h 83642"/>
                <a:gd name="connsiteX1" fmla="*/ 650 w 51909"/>
                <a:gd name="connsiteY1" fmla="*/ 24858 h 83642"/>
                <a:gd name="connsiteX2" fmla="*/ 14747 w 51909"/>
                <a:gd name="connsiteY2" fmla="*/ 665 h 83642"/>
                <a:gd name="connsiteX3" fmla="*/ 38750 w 51909"/>
                <a:gd name="connsiteY3" fmla="*/ 14286 h 83642"/>
                <a:gd name="connsiteX4" fmla="*/ 39131 w 51909"/>
                <a:gd name="connsiteY4" fmla="*/ 15714 h 83642"/>
                <a:gd name="connsiteX5" fmla="*/ 50752 w 51909"/>
                <a:gd name="connsiteY5" fmla="*/ 56481 h 83642"/>
                <a:gd name="connsiteX6" fmla="*/ 51133 w 51909"/>
                <a:gd name="connsiteY6" fmla="*/ 57910 h 83642"/>
                <a:gd name="connsiteX7" fmla="*/ 37226 w 51909"/>
                <a:gd name="connsiteY7" fmla="*/ 82866 h 83642"/>
                <a:gd name="connsiteX8" fmla="*/ 12271 w 51909"/>
                <a:gd name="connsiteY8" fmla="*/ 68959 h 83642"/>
                <a:gd name="connsiteX9" fmla="*/ 12176 w 51909"/>
                <a:gd name="connsiteY9" fmla="*/ 68673 h 83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909" h="83642">
                  <a:moveTo>
                    <a:pt x="12176" y="68673"/>
                  </a:moveTo>
                  <a:lnTo>
                    <a:pt x="650" y="24858"/>
                  </a:lnTo>
                  <a:cubicBezTo>
                    <a:pt x="-2112" y="14286"/>
                    <a:pt x="4175" y="3522"/>
                    <a:pt x="14747" y="665"/>
                  </a:cubicBezTo>
                  <a:cubicBezTo>
                    <a:pt x="25130" y="-2097"/>
                    <a:pt x="35798" y="3998"/>
                    <a:pt x="38750" y="14286"/>
                  </a:cubicBezTo>
                  <a:lnTo>
                    <a:pt x="39131" y="15714"/>
                  </a:lnTo>
                  <a:lnTo>
                    <a:pt x="50752" y="56481"/>
                  </a:lnTo>
                  <a:lnTo>
                    <a:pt x="51133" y="57910"/>
                  </a:lnTo>
                  <a:cubicBezTo>
                    <a:pt x="54181" y="68673"/>
                    <a:pt x="47990" y="79818"/>
                    <a:pt x="37226" y="82866"/>
                  </a:cubicBezTo>
                  <a:cubicBezTo>
                    <a:pt x="26463" y="85914"/>
                    <a:pt x="15319" y="79722"/>
                    <a:pt x="12271" y="68959"/>
                  </a:cubicBezTo>
                  <a:cubicBezTo>
                    <a:pt x="12271" y="68959"/>
                    <a:pt x="12271" y="68769"/>
                    <a:pt x="12176" y="68673"/>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52AC6BBB-2D48-82E0-A20F-8A2ACA52F6F9}"/>
                </a:ext>
              </a:extLst>
            </p:cNvPr>
            <p:cNvSpPr/>
            <p:nvPr/>
          </p:nvSpPr>
          <p:spPr>
            <a:xfrm>
              <a:off x="1997552" y="3972585"/>
              <a:ext cx="40255" cy="82737"/>
            </a:xfrm>
            <a:custGeom>
              <a:avLst/>
              <a:gdLst>
                <a:gd name="connsiteX0" fmla="*/ 2211 w 40255"/>
                <a:gd name="connsiteY0" fmla="*/ 64791 h 82737"/>
                <a:gd name="connsiteX1" fmla="*/ 20 w 40255"/>
                <a:gd name="connsiteY1" fmla="*/ 19547 h 82737"/>
                <a:gd name="connsiteX2" fmla="*/ 17737 w 40255"/>
                <a:gd name="connsiteY2" fmla="*/ 21 h 82737"/>
                <a:gd name="connsiteX3" fmla="*/ 37263 w 40255"/>
                <a:gd name="connsiteY3" fmla="*/ 17452 h 82737"/>
                <a:gd name="connsiteX4" fmla="*/ 37358 w 40255"/>
                <a:gd name="connsiteY4" fmla="*/ 18785 h 82737"/>
                <a:gd name="connsiteX5" fmla="*/ 40121 w 40255"/>
                <a:gd name="connsiteY5" fmla="*/ 61171 h 82737"/>
                <a:gd name="connsiteX6" fmla="*/ 40216 w 40255"/>
                <a:gd name="connsiteY6" fmla="*/ 62505 h 82737"/>
                <a:gd name="connsiteX7" fmla="*/ 22499 w 40255"/>
                <a:gd name="connsiteY7" fmla="*/ 82698 h 82737"/>
                <a:gd name="connsiteX8" fmla="*/ 2306 w 40255"/>
                <a:gd name="connsiteY8" fmla="*/ 64981 h 82737"/>
                <a:gd name="connsiteX9" fmla="*/ 2211 w 40255"/>
                <a:gd name="connsiteY9" fmla="*/ 64791 h 8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255" h="82737">
                  <a:moveTo>
                    <a:pt x="2211" y="64791"/>
                  </a:moveTo>
                  <a:lnTo>
                    <a:pt x="20" y="19547"/>
                  </a:lnTo>
                  <a:cubicBezTo>
                    <a:pt x="-456" y="9260"/>
                    <a:pt x="7450" y="497"/>
                    <a:pt x="17737" y="21"/>
                  </a:cubicBezTo>
                  <a:cubicBezTo>
                    <a:pt x="27929" y="-455"/>
                    <a:pt x="36596" y="7260"/>
                    <a:pt x="37263" y="17452"/>
                  </a:cubicBezTo>
                  <a:lnTo>
                    <a:pt x="37358" y="18785"/>
                  </a:lnTo>
                  <a:lnTo>
                    <a:pt x="40121" y="61171"/>
                  </a:lnTo>
                  <a:lnTo>
                    <a:pt x="40216" y="62505"/>
                  </a:lnTo>
                  <a:cubicBezTo>
                    <a:pt x="40883" y="72982"/>
                    <a:pt x="32977" y="82031"/>
                    <a:pt x="22499" y="82698"/>
                  </a:cubicBezTo>
                  <a:cubicBezTo>
                    <a:pt x="12022" y="83365"/>
                    <a:pt x="2973" y="75459"/>
                    <a:pt x="2306" y="64981"/>
                  </a:cubicBezTo>
                  <a:cubicBezTo>
                    <a:pt x="2306" y="64981"/>
                    <a:pt x="2211" y="64886"/>
                    <a:pt x="2211" y="64791"/>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170D2583-2296-43FE-3977-55F9CC2A0C7F}"/>
                </a:ext>
              </a:extLst>
            </p:cNvPr>
            <p:cNvSpPr/>
            <p:nvPr/>
          </p:nvSpPr>
          <p:spPr>
            <a:xfrm>
              <a:off x="2002051" y="3847989"/>
              <a:ext cx="42579" cy="80417"/>
            </a:xfrm>
            <a:custGeom>
              <a:avLst/>
              <a:gdLst>
                <a:gd name="connsiteX0" fmla="*/ 188 w 42579"/>
                <a:gd name="connsiteY0" fmla="*/ 59560 h 80417"/>
                <a:gd name="connsiteX1" fmla="*/ 7427 w 42579"/>
                <a:gd name="connsiteY1" fmla="*/ 14888 h 80417"/>
                <a:gd name="connsiteX2" fmla="*/ 27716 w 42579"/>
                <a:gd name="connsiteY2" fmla="*/ 220 h 80417"/>
                <a:gd name="connsiteX3" fmla="*/ 42384 w 42579"/>
                <a:gd name="connsiteY3" fmla="*/ 20222 h 80417"/>
                <a:gd name="connsiteX4" fmla="*/ 42194 w 42579"/>
                <a:gd name="connsiteY4" fmla="*/ 21555 h 80417"/>
                <a:gd name="connsiteX5" fmla="*/ 36098 w 42579"/>
                <a:gd name="connsiteY5" fmla="*/ 63656 h 80417"/>
                <a:gd name="connsiteX6" fmla="*/ 35907 w 42579"/>
                <a:gd name="connsiteY6" fmla="*/ 64989 h 80417"/>
                <a:gd name="connsiteX7" fmla="*/ 15428 w 42579"/>
                <a:gd name="connsiteY7" fmla="*/ 80230 h 80417"/>
                <a:gd name="connsiteX8" fmla="*/ 188 w 42579"/>
                <a:gd name="connsiteY8" fmla="*/ 59751 h 80417"/>
                <a:gd name="connsiteX9" fmla="*/ 188 w 42579"/>
                <a:gd name="connsiteY9" fmla="*/ 59560 h 80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579" h="80417">
                  <a:moveTo>
                    <a:pt x="188" y="59560"/>
                  </a:moveTo>
                  <a:lnTo>
                    <a:pt x="7427" y="14888"/>
                  </a:lnTo>
                  <a:cubicBezTo>
                    <a:pt x="8951" y="5268"/>
                    <a:pt x="18095" y="-1304"/>
                    <a:pt x="27716" y="220"/>
                  </a:cubicBezTo>
                  <a:cubicBezTo>
                    <a:pt x="37241" y="1743"/>
                    <a:pt x="43813" y="10697"/>
                    <a:pt x="42384" y="20222"/>
                  </a:cubicBezTo>
                  <a:lnTo>
                    <a:pt x="42194" y="21555"/>
                  </a:lnTo>
                  <a:lnTo>
                    <a:pt x="36098" y="63656"/>
                  </a:lnTo>
                  <a:lnTo>
                    <a:pt x="35907" y="64989"/>
                  </a:lnTo>
                  <a:cubicBezTo>
                    <a:pt x="34478" y="74800"/>
                    <a:pt x="25334" y="81658"/>
                    <a:pt x="15428" y="80230"/>
                  </a:cubicBezTo>
                  <a:cubicBezTo>
                    <a:pt x="5618" y="78801"/>
                    <a:pt x="-1240" y="69657"/>
                    <a:pt x="188" y="59751"/>
                  </a:cubicBezTo>
                  <a:cubicBezTo>
                    <a:pt x="188" y="59846"/>
                    <a:pt x="188" y="59655"/>
                    <a:pt x="188" y="59560"/>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9E6469C6-470F-F4A3-0CAF-CCC4000DF3CB}"/>
                </a:ext>
              </a:extLst>
            </p:cNvPr>
            <p:cNvSpPr/>
            <p:nvPr/>
          </p:nvSpPr>
          <p:spPr>
            <a:xfrm>
              <a:off x="2030569" y="3728586"/>
              <a:ext cx="49853" cy="75862"/>
            </a:xfrm>
            <a:custGeom>
              <a:avLst/>
              <a:gdLst>
                <a:gd name="connsiteX0" fmla="*/ 1198 w 49853"/>
                <a:gd name="connsiteY0" fmla="*/ 52662 h 75862"/>
                <a:gd name="connsiteX1" fmla="*/ 17581 w 49853"/>
                <a:gd name="connsiteY1" fmla="*/ 10657 h 75862"/>
                <a:gd name="connsiteX2" fmla="*/ 39203 w 49853"/>
                <a:gd name="connsiteY2" fmla="*/ 1132 h 75862"/>
                <a:gd name="connsiteX3" fmla="*/ 48823 w 49853"/>
                <a:gd name="connsiteY3" fmla="*/ 22563 h 75862"/>
                <a:gd name="connsiteX4" fmla="*/ 48347 w 49853"/>
                <a:gd name="connsiteY4" fmla="*/ 23706 h 75862"/>
                <a:gd name="connsiteX5" fmla="*/ 33488 w 49853"/>
                <a:gd name="connsiteY5" fmla="*/ 63616 h 75862"/>
                <a:gd name="connsiteX6" fmla="*/ 33012 w 49853"/>
                <a:gd name="connsiteY6" fmla="*/ 64759 h 75862"/>
                <a:gd name="connsiteX7" fmla="*/ 11104 w 49853"/>
                <a:gd name="connsiteY7" fmla="*/ 74760 h 75862"/>
                <a:gd name="connsiteX8" fmla="*/ 1103 w 49853"/>
                <a:gd name="connsiteY8" fmla="*/ 52852 h 75862"/>
                <a:gd name="connsiteX9" fmla="*/ 1198 w 49853"/>
                <a:gd name="connsiteY9" fmla="*/ 52662 h 75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53" h="75862">
                  <a:moveTo>
                    <a:pt x="1198" y="52662"/>
                  </a:moveTo>
                  <a:lnTo>
                    <a:pt x="17581" y="10657"/>
                  </a:lnTo>
                  <a:cubicBezTo>
                    <a:pt x="20915" y="2084"/>
                    <a:pt x="30631" y="-2202"/>
                    <a:pt x="39203" y="1132"/>
                  </a:cubicBezTo>
                  <a:cubicBezTo>
                    <a:pt x="47680" y="4465"/>
                    <a:pt x="51967" y="13990"/>
                    <a:pt x="48823" y="22563"/>
                  </a:cubicBezTo>
                  <a:lnTo>
                    <a:pt x="48347" y="23706"/>
                  </a:lnTo>
                  <a:lnTo>
                    <a:pt x="33488" y="63616"/>
                  </a:lnTo>
                  <a:lnTo>
                    <a:pt x="33012" y="64759"/>
                  </a:lnTo>
                  <a:cubicBezTo>
                    <a:pt x="29678" y="73617"/>
                    <a:pt x="19867" y="78094"/>
                    <a:pt x="11104" y="74760"/>
                  </a:cubicBezTo>
                  <a:cubicBezTo>
                    <a:pt x="2246" y="71426"/>
                    <a:pt x="-2231" y="61615"/>
                    <a:pt x="1103" y="52852"/>
                  </a:cubicBezTo>
                  <a:cubicBezTo>
                    <a:pt x="1103" y="52852"/>
                    <a:pt x="1103" y="52757"/>
                    <a:pt x="1198" y="52662"/>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9E1275EE-3E92-414C-5E4E-BDC42910E3A7}"/>
                </a:ext>
              </a:extLst>
            </p:cNvPr>
            <p:cNvSpPr/>
            <p:nvPr/>
          </p:nvSpPr>
          <p:spPr>
            <a:xfrm>
              <a:off x="2084422" y="3619367"/>
              <a:ext cx="56578" cy="69793"/>
            </a:xfrm>
            <a:custGeom>
              <a:avLst/>
              <a:gdLst>
                <a:gd name="connsiteX0" fmla="*/ 2590 w 56578"/>
                <a:gd name="connsiteY0" fmla="*/ 44915 h 69793"/>
                <a:gd name="connsiteX1" fmla="*/ 27260 w 56578"/>
                <a:gd name="connsiteY1" fmla="*/ 7196 h 69793"/>
                <a:gd name="connsiteX2" fmla="*/ 49358 w 56578"/>
                <a:gd name="connsiteY2" fmla="*/ 2624 h 69793"/>
                <a:gd name="connsiteX3" fmla="*/ 54025 w 56578"/>
                <a:gd name="connsiteY3" fmla="*/ 24626 h 69793"/>
                <a:gd name="connsiteX4" fmla="*/ 53359 w 56578"/>
                <a:gd name="connsiteY4" fmla="*/ 25579 h 69793"/>
                <a:gd name="connsiteX5" fmla="*/ 30213 w 56578"/>
                <a:gd name="connsiteY5" fmla="*/ 61488 h 69793"/>
                <a:gd name="connsiteX6" fmla="*/ 29546 w 56578"/>
                <a:gd name="connsiteY6" fmla="*/ 62441 h 69793"/>
                <a:gd name="connsiteX7" fmla="*/ 7353 w 56578"/>
                <a:gd name="connsiteY7" fmla="*/ 67203 h 69793"/>
                <a:gd name="connsiteX8" fmla="*/ 2590 w 56578"/>
                <a:gd name="connsiteY8" fmla="*/ 44915 h 69793"/>
                <a:gd name="connsiteX9" fmla="*/ 2590 w 56578"/>
                <a:gd name="connsiteY9" fmla="*/ 44915 h 69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578" h="69793">
                  <a:moveTo>
                    <a:pt x="2590" y="44915"/>
                  </a:moveTo>
                  <a:lnTo>
                    <a:pt x="27260" y="7196"/>
                  </a:lnTo>
                  <a:cubicBezTo>
                    <a:pt x="32118" y="-139"/>
                    <a:pt x="41929" y="-2234"/>
                    <a:pt x="49358" y="2624"/>
                  </a:cubicBezTo>
                  <a:cubicBezTo>
                    <a:pt x="56692" y="7386"/>
                    <a:pt x="58788" y="17292"/>
                    <a:pt x="54025" y="24626"/>
                  </a:cubicBezTo>
                  <a:lnTo>
                    <a:pt x="53359" y="25579"/>
                  </a:lnTo>
                  <a:lnTo>
                    <a:pt x="30213" y="61488"/>
                  </a:lnTo>
                  <a:lnTo>
                    <a:pt x="29546" y="62441"/>
                  </a:lnTo>
                  <a:cubicBezTo>
                    <a:pt x="24688" y="69870"/>
                    <a:pt x="14782" y="72061"/>
                    <a:pt x="7353" y="67203"/>
                  </a:cubicBezTo>
                  <a:cubicBezTo>
                    <a:pt x="-77" y="62345"/>
                    <a:pt x="-2267" y="52439"/>
                    <a:pt x="2590" y="44915"/>
                  </a:cubicBezTo>
                  <a:lnTo>
                    <a:pt x="2590" y="44915"/>
                  </a:ln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7A467182-E2D2-86DD-7C41-D88BA34DF330}"/>
                </a:ext>
              </a:extLst>
            </p:cNvPr>
            <p:cNvSpPr/>
            <p:nvPr/>
          </p:nvSpPr>
          <p:spPr>
            <a:xfrm>
              <a:off x="2160426" y="3524883"/>
              <a:ext cx="63234" cy="63270"/>
            </a:xfrm>
            <a:custGeom>
              <a:avLst/>
              <a:gdLst>
                <a:gd name="connsiteX0" fmla="*/ 4691 w 63234"/>
                <a:gd name="connsiteY0" fmla="*/ 36243 h 63270"/>
                <a:gd name="connsiteX1" fmla="*/ 36600 w 63234"/>
                <a:gd name="connsiteY1" fmla="*/ 4525 h 63270"/>
                <a:gd name="connsiteX2" fmla="*/ 58698 w 63234"/>
                <a:gd name="connsiteY2" fmla="*/ 4620 h 63270"/>
                <a:gd name="connsiteX3" fmla="*/ 58698 w 63234"/>
                <a:gd name="connsiteY3" fmla="*/ 26623 h 63270"/>
                <a:gd name="connsiteX4" fmla="*/ 57936 w 63234"/>
                <a:gd name="connsiteY4" fmla="*/ 27480 h 63270"/>
                <a:gd name="connsiteX5" fmla="*/ 27646 w 63234"/>
                <a:gd name="connsiteY5" fmla="*/ 57769 h 63270"/>
                <a:gd name="connsiteX6" fmla="*/ 26884 w 63234"/>
                <a:gd name="connsiteY6" fmla="*/ 58627 h 63270"/>
                <a:gd name="connsiteX7" fmla="*/ 4596 w 63234"/>
                <a:gd name="connsiteY7" fmla="*/ 58627 h 63270"/>
                <a:gd name="connsiteX8" fmla="*/ 4691 w 63234"/>
                <a:gd name="connsiteY8" fmla="*/ 36243 h 63270"/>
                <a:gd name="connsiteX9" fmla="*/ 4691 w 63234"/>
                <a:gd name="connsiteY9" fmla="*/ 36243 h 6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234" h="63270">
                  <a:moveTo>
                    <a:pt x="4691" y="36243"/>
                  </a:moveTo>
                  <a:lnTo>
                    <a:pt x="36600" y="4525"/>
                  </a:lnTo>
                  <a:cubicBezTo>
                    <a:pt x="42696" y="-1571"/>
                    <a:pt x="52602" y="-1476"/>
                    <a:pt x="58698" y="4620"/>
                  </a:cubicBezTo>
                  <a:cubicBezTo>
                    <a:pt x="64794" y="10716"/>
                    <a:pt x="64699" y="20527"/>
                    <a:pt x="58698" y="26623"/>
                  </a:cubicBezTo>
                  <a:lnTo>
                    <a:pt x="57936" y="27480"/>
                  </a:lnTo>
                  <a:lnTo>
                    <a:pt x="27646" y="57769"/>
                  </a:lnTo>
                  <a:lnTo>
                    <a:pt x="26884" y="58627"/>
                  </a:lnTo>
                  <a:cubicBezTo>
                    <a:pt x="20788" y="64818"/>
                    <a:pt x="10787" y="64818"/>
                    <a:pt x="4596" y="58627"/>
                  </a:cubicBezTo>
                  <a:cubicBezTo>
                    <a:pt x="-1500" y="52435"/>
                    <a:pt x="-1595" y="42529"/>
                    <a:pt x="4691" y="36243"/>
                  </a:cubicBezTo>
                  <a:lnTo>
                    <a:pt x="4691" y="36243"/>
                  </a:ln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9DC668E1-7F58-FA60-879F-4CD3B104B06F}"/>
                </a:ext>
              </a:extLst>
            </p:cNvPr>
            <p:cNvSpPr/>
            <p:nvPr/>
          </p:nvSpPr>
          <p:spPr>
            <a:xfrm>
              <a:off x="2255727" y="3449829"/>
              <a:ext cx="68434" cy="55022"/>
            </a:xfrm>
            <a:custGeom>
              <a:avLst/>
              <a:gdLst>
                <a:gd name="connsiteX0" fmla="*/ 7021 w 68434"/>
                <a:gd name="connsiteY0" fmla="*/ 26809 h 55022"/>
                <a:gd name="connsiteX1" fmla="*/ 44835 w 68434"/>
                <a:gd name="connsiteY1" fmla="*/ 2425 h 55022"/>
                <a:gd name="connsiteX2" fmla="*/ 65981 w 68434"/>
                <a:gd name="connsiteY2" fmla="*/ 6997 h 55022"/>
                <a:gd name="connsiteX3" fmla="*/ 61504 w 68434"/>
                <a:gd name="connsiteY3" fmla="*/ 28048 h 55022"/>
                <a:gd name="connsiteX4" fmla="*/ 60552 w 68434"/>
                <a:gd name="connsiteY4" fmla="*/ 28619 h 55022"/>
                <a:gd name="connsiteX5" fmla="*/ 24738 w 68434"/>
                <a:gd name="connsiteY5" fmla="*/ 51955 h 55022"/>
                <a:gd name="connsiteX6" fmla="*/ 23785 w 68434"/>
                <a:gd name="connsiteY6" fmla="*/ 52527 h 55022"/>
                <a:gd name="connsiteX7" fmla="*/ 2449 w 68434"/>
                <a:gd name="connsiteY7" fmla="*/ 48050 h 55022"/>
                <a:gd name="connsiteX8" fmla="*/ 7021 w 68434"/>
                <a:gd name="connsiteY8" fmla="*/ 26809 h 55022"/>
                <a:gd name="connsiteX9" fmla="*/ 7021 w 68434"/>
                <a:gd name="connsiteY9" fmla="*/ 26809 h 55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34" h="55022">
                  <a:moveTo>
                    <a:pt x="7021" y="26809"/>
                  </a:moveTo>
                  <a:lnTo>
                    <a:pt x="44835" y="2425"/>
                  </a:lnTo>
                  <a:cubicBezTo>
                    <a:pt x="51979" y="-2147"/>
                    <a:pt x="61409" y="-51"/>
                    <a:pt x="65981" y="6997"/>
                  </a:cubicBezTo>
                  <a:cubicBezTo>
                    <a:pt x="70553" y="14046"/>
                    <a:pt x="68553" y="23476"/>
                    <a:pt x="61504" y="28048"/>
                  </a:cubicBezTo>
                  <a:lnTo>
                    <a:pt x="60552" y="28619"/>
                  </a:lnTo>
                  <a:lnTo>
                    <a:pt x="24738" y="51955"/>
                  </a:lnTo>
                  <a:lnTo>
                    <a:pt x="23785" y="52527"/>
                  </a:lnTo>
                  <a:cubicBezTo>
                    <a:pt x="16641" y="57194"/>
                    <a:pt x="7116" y="55099"/>
                    <a:pt x="2449" y="48050"/>
                  </a:cubicBezTo>
                  <a:cubicBezTo>
                    <a:pt x="-2123" y="41002"/>
                    <a:pt x="-123" y="31477"/>
                    <a:pt x="7021" y="26809"/>
                  </a:cubicBezTo>
                  <a:lnTo>
                    <a:pt x="7021" y="26809"/>
                  </a:ln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509DBEAA-1167-A67C-478D-C03755F8A386}"/>
                </a:ext>
              </a:extLst>
            </p:cNvPr>
            <p:cNvSpPr/>
            <p:nvPr/>
          </p:nvSpPr>
          <p:spPr>
            <a:xfrm>
              <a:off x="2366202" y="3397655"/>
              <a:ext cx="72087" cy="45965"/>
            </a:xfrm>
            <a:custGeom>
              <a:avLst/>
              <a:gdLst>
                <a:gd name="connsiteX0" fmla="*/ 9799 w 72087"/>
                <a:gd name="connsiteY0" fmla="*/ 16786 h 45965"/>
                <a:gd name="connsiteX1" fmla="*/ 51899 w 72087"/>
                <a:gd name="connsiteY1" fmla="*/ 974 h 45965"/>
                <a:gd name="connsiteX2" fmla="*/ 71140 w 72087"/>
                <a:gd name="connsiteY2" fmla="*/ 9737 h 45965"/>
                <a:gd name="connsiteX3" fmla="*/ 62472 w 72087"/>
                <a:gd name="connsiteY3" fmla="*/ 28978 h 45965"/>
                <a:gd name="connsiteX4" fmla="*/ 61424 w 72087"/>
                <a:gd name="connsiteY4" fmla="*/ 29359 h 45965"/>
                <a:gd name="connsiteX5" fmla="*/ 21514 w 72087"/>
                <a:gd name="connsiteY5" fmla="*/ 44598 h 45965"/>
                <a:gd name="connsiteX6" fmla="*/ 20467 w 72087"/>
                <a:gd name="connsiteY6" fmla="*/ 44980 h 45965"/>
                <a:gd name="connsiteX7" fmla="*/ 1036 w 72087"/>
                <a:gd name="connsiteY7" fmla="*/ 36312 h 45965"/>
                <a:gd name="connsiteX8" fmla="*/ 9799 w 72087"/>
                <a:gd name="connsiteY8" fmla="*/ 16786 h 45965"/>
                <a:gd name="connsiteX9" fmla="*/ 9799 w 72087"/>
                <a:gd name="connsiteY9" fmla="*/ 16786 h 45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087" h="45965">
                  <a:moveTo>
                    <a:pt x="9799" y="16786"/>
                  </a:moveTo>
                  <a:lnTo>
                    <a:pt x="51899" y="974"/>
                  </a:lnTo>
                  <a:cubicBezTo>
                    <a:pt x="59614" y="-1979"/>
                    <a:pt x="68282" y="2022"/>
                    <a:pt x="71140" y="9737"/>
                  </a:cubicBezTo>
                  <a:cubicBezTo>
                    <a:pt x="73997" y="17452"/>
                    <a:pt x="70187" y="26025"/>
                    <a:pt x="62472" y="28978"/>
                  </a:cubicBezTo>
                  <a:lnTo>
                    <a:pt x="61424" y="29359"/>
                  </a:lnTo>
                  <a:lnTo>
                    <a:pt x="21514" y="44598"/>
                  </a:lnTo>
                  <a:lnTo>
                    <a:pt x="20467" y="44980"/>
                  </a:lnTo>
                  <a:cubicBezTo>
                    <a:pt x="12656" y="47932"/>
                    <a:pt x="3988" y="44027"/>
                    <a:pt x="1036" y="36312"/>
                  </a:cubicBezTo>
                  <a:cubicBezTo>
                    <a:pt x="-2012" y="28501"/>
                    <a:pt x="1893" y="19738"/>
                    <a:pt x="9799" y="16786"/>
                  </a:cubicBezTo>
                  <a:lnTo>
                    <a:pt x="9799" y="16786"/>
                  </a:ln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B9166FF8-8313-A7F3-B21F-48497E823147}"/>
                </a:ext>
              </a:extLst>
            </p:cNvPr>
            <p:cNvSpPr/>
            <p:nvPr/>
          </p:nvSpPr>
          <p:spPr>
            <a:xfrm>
              <a:off x="2487054" y="3370264"/>
              <a:ext cx="74378" cy="36727"/>
            </a:xfrm>
            <a:custGeom>
              <a:avLst/>
              <a:gdLst>
                <a:gd name="connsiteX0" fmla="*/ 12581 w 74378"/>
                <a:gd name="connsiteY0" fmla="*/ 7029 h 36727"/>
                <a:gd name="connsiteX1" fmla="*/ 57063 w 74378"/>
                <a:gd name="connsiteY1" fmla="*/ 171 h 36727"/>
                <a:gd name="connsiteX2" fmla="*/ 74208 w 74378"/>
                <a:gd name="connsiteY2" fmla="*/ 12744 h 36727"/>
                <a:gd name="connsiteX3" fmla="*/ 61635 w 74378"/>
                <a:gd name="connsiteY3" fmla="*/ 29889 h 36727"/>
                <a:gd name="connsiteX4" fmla="*/ 61539 w 74378"/>
                <a:gd name="connsiteY4" fmla="*/ 29889 h 36727"/>
                <a:gd name="connsiteX5" fmla="*/ 60492 w 74378"/>
                <a:gd name="connsiteY5" fmla="*/ 30079 h 36727"/>
                <a:gd name="connsiteX6" fmla="*/ 18201 w 74378"/>
                <a:gd name="connsiteY6" fmla="*/ 36366 h 36727"/>
                <a:gd name="connsiteX7" fmla="*/ 17153 w 74378"/>
                <a:gd name="connsiteY7" fmla="*/ 36556 h 36727"/>
                <a:gd name="connsiteX8" fmla="*/ 199 w 74378"/>
                <a:gd name="connsiteY8" fmla="*/ 23983 h 36727"/>
                <a:gd name="connsiteX9" fmla="*/ 12581 w 74378"/>
                <a:gd name="connsiteY9" fmla="*/ 7029 h 36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78" h="36727">
                  <a:moveTo>
                    <a:pt x="12581" y="7029"/>
                  </a:moveTo>
                  <a:lnTo>
                    <a:pt x="57063" y="171"/>
                  </a:lnTo>
                  <a:cubicBezTo>
                    <a:pt x="65254" y="-1067"/>
                    <a:pt x="72969" y="4552"/>
                    <a:pt x="74208" y="12744"/>
                  </a:cubicBezTo>
                  <a:cubicBezTo>
                    <a:pt x="75446" y="20935"/>
                    <a:pt x="69826" y="28651"/>
                    <a:pt x="61635" y="29889"/>
                  </a:cubicBezTo>
                  <a:lnTo>
                    <a:pt x="61539" y="29889"/>
                  </a:lnTo>
                  <a:lnTo>
                    <a:pt x="60492" y="30079"/>
                  </a:lnTo>
                  <a:lnTo>
                    <a:pt x="18201" y="36366"/>
                  </a:lnTo>
                  <a:lnTo>
                    <a:pt x="17153" y="36556"/>
                  </a:lnTo>
                  <a:cubicBezTo>
                    <a:pt x="8962" y="37795"/>
                    <a:pt x="1341" y="32175"/>
                    <a:pt x="199" y="23983"/>
                  </a:cubicBezTo>
                  <a:cubicBezTo>
                    <a:pt x="-1135" y="15792"/>
                    <a:pt x="4389" y="8267"/>
                    <a:pt x="12581" y="7029"/>
                  </a:cubicBezTo>
                  <a:close/>
                </a:path>
              </a:pathLst>
            </a:custGeom>
            <a:grp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BC9F7B18-141D-1477-5958-1702B7925D44}"/>
                </a:ext>
              </a:extLst>
            </p:cNvPr>
            <p:cNvSpPr/>
            <p:nvPr/>
          </p:nvSpPr>
          <p:spPr>
            <a:xfrm>
              <a:off x="2612186" y="3366323"/>
              <a:ext cx="75497" cy="33378"/>
            </a:xfrm>
            <a:custGeom>
              <a:avLst/>
              <a:gdLst>
                <a:gd name="connsiteX0" fmla="*/ 16037 w 75497"/>
                <a:gd name="connsiteY0" fmla="*/ 16 h 33378"/>
                <a:gd name="connsiteX1" fmla="*/ 60995 w 75497"/>
                <a:gd name="connsiteY1" fmla="*/ 2588 h 33378"/>
                <a:gd name="connsiteX2" fmla="*/ 75473 w 75497"/>
                <a:gd name="connsiteY2" fmla="*/ 18876 h 33378"/>
                <a:gd name="connsiteX3" fmla="*/ 59185 w 75497"/>
                <a:gd name="connsiteY3" fmla="*/ 33354 h 33378"/>
                <a:gd name="connsiteX4" fmla="*/ 59090 w 75497"/>
                <a:gd name="connsiteY4" fmla="*/ 33354 h 33378"/>
                <a:gd name="connsiteX5" fmla="*/ 57947 w 75497"/>
                <a:gd name="connsiteY5" fmla="*/ 33259 h 33378"/>
                <a:gd name="connsiteX6" fmla="*/ 15275 w 75497"/>
                <a:gd name="connsiteY6" fmla="*/ 30592 h 33378"/>
                <a:gd name="connsiteX7" fmla="*/ 14323 w 75497"/>
                <a:gd name="connsiteY7" fmla="*/ 30592 h 33378"/>
                <a:gd name="connsiteX8" fmla="*/ 35 w 75497"/>
                <a:gd name="connsiteY8" fmla="*/ 14399 h 33378"/>
                <a:gd name="connsiteX9" fmla="*/ 16037 w 75497"/>
                <a:gd name="connsiteY9" fmla="*/ 16 h 33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97" h="33378">
                  <a:moveTo>
                    <a:pt x="16037" y="16"/>
                  </a:moveTo>
                  <a:lnTo>
                    <a:pt x="60995" y="2588"/>
                  </a:lnTo>
                  <a:cubicBezTo>
                    <a:pt x="69472" y="3064"/>
                    <a:pt x="75949" y="10303"/>
                    <a:pt x="75473" y="18876"/>
                  </a:cubicBezTo>
                  <a:cubicBezTo>
                    <a:pt x="74997" y="27353"/>
                    <a:pt x="67758" y="33830"/>
                    <a:pt x="59185" y="33354"/>
                  </a:cubicBezTo>
                  <a:lnTo>
                    <a:pt x="59090" y="33354"/>
                  </a:lnTo>
                  <a:lnTo>
                    <a:pt x="57947" y="33259"/>
                  </a:lnTo>
                  <a:lnTo>
                    <a:pt x="15275" y="30592"/>
                  </a:lnTo>
                  <a:lnTo>
                    <a:pt x="14323" y="30592"/>
                  </a:lnTo>
                  <a:cubicBezTo>
                    <a:pt x="5941" y="30115"/>
                    <a:pt x="-536" y="22781"/>
                    <a:pt x="35" y="14399"/>
                  </a:cubicBezTo>
                  <a:cubicBezTo>
                    <a:pt x="511" y="6017"/>
                    <a:pt x="7655" y="-365"/>
                    <a:pt x="16037" y="16"/>
                  </a:cubicBezTo>
                  <a:close/>
                </a:path>
              </a:pathLst>
            </a:custGeom>
            <a:grp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15C28247-3F58-48F5-9A8C-540B903F6C76}"/>
                </a:ext>
              </a:extLst>
            </p:cNvPr>
            <p:cNvSpPr/>
            <p:nvPr/>
          </p:nvSpPr>
          <p:spPr>
            <a:xfrm>
              <a:off x="2736719" y="3381967"/>
              <a:ext cx="74845" cy="43412"/>
            </a:xfrm>
            <a:custGeom>
              <a:avLst/>
              <a:gdLst>
                <a:gd name="connsiteX0" fmla="*/ 19805 w 74845"/>
                <a:gd name="connsiteY0" fmla="*/ 564 h 43412"/>
                <a:gd name="connsiteX1" fmla="*/ 63239 w 74845"/>
                <a:gd name="connsiteY1" fmla="*/ 12471 h 43412"/>
                <a:gd name="connsiteX2" fmla="*/ 74288 w 74845"/>
                <a:gd name="connsiteY2" fmla="*/ 31806 h 43412"/>
                <a:gd name="connsiteX3" fmla="*/ 54953 w 74845"/>
                <a:gd name="connsiteY3" fmla="*/ 42855 h 43412"/>
                <a:gd name="connsiteX4" fmla="*/ 54857 w 74845"/>
                <a:gd name="connsiteY4" fmla="*/ 42855 h 43412"/>
                <a:gd name="connsiteX5" fmla="*/ 53714 w 74845"/>
                <a:gd name="connsiteY5" fmla="*/ 42570 h 43412"/>
                <a:gd name="connsiteX6" fmla="*/ 12566 w 74845"/>
                <a:gd name="connsiteY6" fmla="*/ 31044 h 43412"/>
                <a:gd name="connsiteX7" fmla="*/ 11423 w 74845"/>
                <a:gd name="connsiteY7" fmla="*/ 30759 h 43412"/>
                <a:gd name="connsiteX8" fmla="*/ 565 w 74845"/>
                <a:gd name="connsiteY8" fmla="*/ 11518 h 43412"/>
                <a:gd name="connsiteX9" fmla="*/ 19805 w 74845"/>
                <a:gd name="connsiteY9" fmla="*/ 564 h 43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845" h="43412">
                  <a:moveTo>
                    <a:pt x="19805" y="564"/>
                  </a:moveTo>
                  <a:lnTo>
                    <a:pt x="63239" y="12471"/>
                  </a:lnTo>
                  <a:cubicBezTo>
                    <a:pt x="71621" y="14757"/>
                    <a:pt x="76574" y="23424"/>
                    <a:pt x="74288" y="31806"/>
                  </a:cubicBezTo>
                  <a:cubicBezTo>
                    <a:pt x="72002" y="40188"/>
                    <a:pt x="63335" y="45141"/>
                    <a:pt x="54953" y="42855"/>
                  </a:cubicBezTo>
                  <a:lnTo>
                    <a:pt x="54857" y="42855"/>
                  </a:lnTo>
                  <a:lnTo>
                    <a:pt x="53714" y="42570"/>
                  </a:lnTo>
                  <a:lnTo>
                    <a:pt x="12566" y="31044"/>
                  </a:lnTo>
                  <a:lnTo>
                    <a:pt x="11423" y="30759"/>
                  </a:lnTo>
                  <a:cubicBezTo>
                    <a:pt x="3137" y="28473"/>
                    <a:pt x="-1721" y="19805"/>
                    <a:pt x="565" y="11518"/>
                  </a:cubicBezTo>
                  <a:cubicBezTo>
                    <a:pt x="2946" y="3136"/>
                    <a:pt x="11519" y="-1722"/>
                    <a:pt x="19805" y="564"/>
                  </a:cubicBezTo>
                  <a:close/>
                </a:path>
              </a:pathLst>
            </a:custGeom>
            <a:grp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91C37F65-7894-2776-ACF6-923A6B573308}"/>
                </a:ext>
              </a:extLst>
            </p:cNvPr>
            <p:cNvSpPr/>
            <p:nvPr/>
          </p:nvSpPr>
          <p:spPr>
            <a:xfrm>
              <a:off x="2855266" y="3423421"/>
              <a:ext cx="71956" cy="52940"/>
            </a:xfrm>
            <a:custGeom>
              <a:avLst/>
              <a:gdLst>
                <a:gd name="connsiteX0" fmla="*/ 23274 w 71956"/>
                <a:gd name="connsiteY0" fmla="*/ 1782 h 52940"/>
                <a:gd name="connsiteX1" fmla="*/ 63279 w 71956"/>
                <a:gd name="connsiteY1" fmla="*/ 22547 h 52940"/>
                <a:gd name="connsiteX2" fmla="*/ 70137 w 71956"/>
                <a:gd name="connsiteY2" fmla="*/ 44264 h 52940"/>
                <a:gd name="connsiteX3" fmla="*/ 48420 w 71956"/>
                <a:gd name="connsiteY3" fmla="*/ 51122 h 52940"/>
                <a:gd name="connsiteX4" fmla="*/ 48325 w 71956"/>
                <a:gd name="connsiteY4" fmla="*/ 51122 h 52940"/>
                <a:gd name="connsiteX5" fmla="*/ 47277 w 71956"/>
                <a:gd name="connsiteY5" fmla="*/ 50550 h 52940"/>
                <a:gd name="connsiteX6" fmla="*/ 9558 w 71956"/>
                <a:gd name="connsiteY6" fmla="*/ 30643 h 52940"/>
                <a:gd name="connsiteX7" fmla="*/ 8510 w 71956"/>
                <a:gd name="connsiteY7" fmla="*/ 30072 h 52940"/>
                <a:gd name="connsiteX8" fmla="*/ 1843 w 71956"/>
                <a:gd name="connsiteY8" fmla="*/ 8450 h 52940"/>
                <a:gd name="connsiteX9" fmla="*/ 23274 w 71956"/>
                <a:gd name="connsiteY9" fmla="*/ 1782 h 52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956" h="52940">
                  <a:moveTo>
                    <a:pt x="23274" y="1782"/>
                  </a:moveTo>
                  <a:lnTo>
                    <a:pt x="63279" y="22547"/>
                  </a:lnTo>
                  <a:cubicBezTo>
                    <a:pt x="71185" y="26643"/>
                    <a:pt x="74233" y="36358"/>
                    <a:pt x="70137" y="44264"/>
                  </a:cubicBezTo>
                  <a:cubicBezTo>
                    <a:pt x="66041" y="52169"/>
                    <a:pt x="56326" y="55218"/>
                    <a:pt x="48420" y="51122"/>
                  </a:cubicBezTo>
                  <a:lnTo>
                    <a:pt x="48325" y="51122"/>
                  </a:lnTo>
                  <a:lnTo>
                    <a:pt x="47277" y="50550"/>
                  </a:lnTo>
                  <a:lnTo>
                    <a:pt x="9558" y="30643"/>
                  </a:lnTo>
                  <a:lnTo>
                    <a:pt x="8510" y="30072"/>
                  </a:lnTo>
                  <a:cubicBezTo>
                    <a:pt x="700" y="25976"/>
                    <a:pt x="-2253" y="16260"/>
                    <a:pt x="1843" y="8450"/>
                  </a:cubicBezTo>
                  <a:cubicBezTo>
                    <a:pt x="5938" y="735"/>
                    <a:pt x="15463" y="-2218"/>
                    <a:pt x="23274" y="1782"/>
                  </a:cubicBezTo>
                  <a:close/>
                </a:path>
              </a:pathLst>
            </a:custGeom>
            <a:grp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D39CEF1A-3DD6-FA30-7D94-EDE130B37007}"/>
                </a:ext>
              </a:extLst>
            </p:cNvPr>
            <p:cNvSpPr/>
            <p:nvPr/>
          </p:nvSpPr>
          <p:spPr>
            <a:xfrm>
              <a:off x="2962038" y="3488857"/>
              <a:ext cx="68056" cy="62184"/>
            </a:xfrm>
            <a:custGeom>
              <a:avLst/>
              <a:gdLst>
                <a:gd name="connsiteX0" fmla="*/ 26992 w 68056"/>
                <a:gd name="connsiteY0" fmla="*/ 3689 h 62184"/>
                <a:gd name="connsiteX1" fmla="*/ 61853 w 68056"/>
                <a:gd name="connsiteY1" fmla="*/ 32264 h 62184"/>
                <a:gd name="connsiteX2" fmla="*/ 64235 w 68056"/>
                <a:gd name="connsiteY2" fmla="*/ 55981 h 62184"/>
                <a:gd name="connsiteX3" fmla="*/ 40517 w 68056"/>
                <a:gd name="connsiteY3" fmla="*/ 58362 h 62184"/>
                <a:gd name="connsiteX4" fmla="*/ 40422 w 68056"/>
                <a:gd name="connsiteY4" fmla="*/ 58267 h 62184"/>
                <a:gd name="connsiteX5" fmla="*/ 39374 w 68056"/>
                <a:gd name="connsiteY5" fmla="*/ 57410 h 62184"/>
                <a:gd name="connsiteX6" fmla="*/ 6799 w 68056"/>
                <a:gd name="connsiteY6" fmla="*/ 29882 h 62184"/>
                <a:gd name="connsiteX7" fmla="*/ 5846 w 68056"/>
                <a:gd name="connsiteY7" fmla="*/ 29121 h 62184"/>
                <a:gd name="connsiteX8" fmla="*/ 3846 w 68056"/>
                <a:gd name="connsiteY8" fmla="*/ 5880 h 62184"/>
                <a:gd name="connsiteX9" fmla="*/ 26992 w 68056"/>
                <a:gd name="connsiteY9" fmla="*/ 3689 h 6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056" h="62184">
                  <a:moveTo>
                    <a:pt x="26992" y="3689"/>
                  </a:moveTo>
                  <a:lnTo>
                    <a:pt x="61853" y="32264"/>
                  </a:lnTo>
                  <a:cubicBezTo>
                    <a:pt x="69092" y="38169"/>
                    <a:pt x="70140" y="48742"/>
                    <a:pt x="64235" y="55981"/>
                  </a:cubicBezTo>
                  <a:cubicBezTo>
                    <a:pt x="58329" y="63220"/>
                    <a:pt x="47756" y="64268"/>
                    <a:pt x="40517" y="58362"/>
                  </a:cubicBezTo>
                  <a:cubicBezTo>
                    <a:pt x="40517" y="58362"/>
                    <a:pt x="40422" y="58267"/>
                    <a:pt x="40422" y="58267"/>
                  </a:cubicBezTo>
                  <a:lnTo>
                    <a:pt x="39374" y="57410"/>
                  </a:lnTo>
                  <a:lnTo>
                    <a:pt x="6799" y="29882"/>
                  </a:lnTo>
                  <a:lnTo>
                    <a:pt x="5846" y="29121"/>
                  </a:lnTo>
                  <a:cubicBezTo>
                    <a:pt x="-1107" y="23215"/>
                    <a:pt x="-1964" y="12833"/>
                    <a:pt x="3846" y="5880"/>
                  </a:cubicBezTo>
                  <a:cubicBezTo>
                    <a:pt x="9752" y="-1074"/>
                    <a:pt x="20039" y="-1931"/>
                    <a:pt x="26992" y="3689"/>
                  </a:cubicBezTo>
                  <a:close/>
                </a:path>
              </a:pathLst>
            </a:custGeom>
            <a:grp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C303767D-7F52-5DC3-F758-EB962B66CB21}"/>
                </a:ext>
              </a:extLst>
            </p:cNvPr>
            <p:cNvSpPr/>
            <p:nvPr/>
          </p:nvSpPr>
          <p:spPr>
            <a:xfrm>
              <a:off x="3052339" y="3574748"/>
              <a:ext cx="63053" cy="70640"/>
            </a:xfrm>
            <a:custGeom>
              <a:avLst/>
              <a:gdLst>
                <a:gd name="connsiteX0" fmla="*/ 30988 w 63053"/>
                <a:gd name="connsiteY0" fmla="*/ 6571 h 70640"/>
                <a:gd name="connsiteX1" fmla="*/ 59182 w 63053"/>
                <a:gd name="connsiteY1" fmla="*/ 41813 h 70640"/>
                <a:gd name="connsiteX2" fmla="*/ 56420 w 63053"/>
                <a:gd name="connsiteY2" fmla="*/ 66769 h 70640"/>
                <a:gd name="connsiteX3" fmla="*/ 31465 w 63053"/>
                <a:gd name="connsiteY3" fmla="*/ 64007 h 70640"/>
                <a:gd name="connsiteX4" fmla="*/ 31369 w 63053"/>
                <a:gd name="connsiteY4" fmla="*/ 63911 h 70640"/>
                <a:gd name="connsiteX5" fmla="*/ 30512 w 63053"/>
                <a:gd name="connsiteY5" fmla="*/ 62768 h 70640"/>
                <a:gd name="connsiteX6" fmla="*/ 4413 w 63053"/>
                <a:gd name="connsiteY6" fmla="*/ 29145 h 70640"/>
                <a:gd name="connsiteX7" fmla="*/ 3652 w 63053"/>
                <a:gd name="connsiteY7" fmla="*/ 28097 h 70640"/>
                <a:gd name="connsiteX8" fmla="*/ 6700 w 63053"/>
                <a:gd name="connsiteY8" fmla="*/ 3618 h 70640"/>
                <a:gd name="connsiteX9" fmla="*/ 30988 w 63053"/>
                <a:gd name="connsiteY9" fmla="*/ 6571 h 70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053" h="70640">
                  <a:moveTo>
                    <a:pt x="30988" y="6571"/>
                  </a:moveTo>
                  <a:lnTo>
                    <a:pt x="59182" y="41813"/>
                  </a:lnTo>
                  <a:cubicBezTo>
                    <a:pt x="65278" y="49433"/>
                    <a:pt x="64040" y="60673"/>
                    <a:pt x="56420" y="66769"/>
                  </a:cubicBezTo>
                  <a:cubicBezTo>
                    <a:pt x="48800" y="72865"/>
                    <a:pt x="37561" y="71627"/>
                    <a:pt x="31465" y="64007"/>
                  </a:cubicBezTo>
                  <a:cubicBezTo>
                    <a:pt x="31465" y="64007"/>
                    <a:pt x="31369" y="63911"/>
                    <a:pt x="31369" y="63911"/>
                  </a:cubicBezTo>
                  <a:lnTo>
                    <a:pt x="30512" y="62768"/>
                  </a:lnTo>
                  <a:lnTo>
                    <a:pt x="4413" y="29145"/>
                  </a:lnTo>
                  <a:lnTo>
                    <a:pt x="3652" y="28097"/>
                  </a:lnTo>
                  <a:cubicBezTo>
                    <a:pt x="-2254" y="20477"/>
                    <a:pt x="-825" y="9524"/>
                    <a:pt x="6700" y="3618"/>
                  </a:cubicBezTo>
                  <a:cubicBezTo>
                    <a:pt x="14224" y="-2192"/>
                    <a:pt x="25083" y="-859"/>
                    <a:pt x="30988" y="6571"/>
                  </a:cubicBezTo>
                  <a:close/>
                </a:path>
              </a:pathLst>
            </a:custGeom>
            <a:grp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2A43416-6A5E-5151-4A51-DD5FE74EAB37}"/>
                </a:ext>
              </a:extLst>
            </p:cNvPr>
            <p:cNvSpPr/>
            <p:nvPr/>
          </p:nvSpPr>
          <p:spPr>
            <a:xfrm>
              <a:off x="3122468" y="3677700"/>
              <a:ext cx="57152" cy="77826"/>
            </a:xfrm>
            <a:custGeom>
              <a:avLst/>
              <a:gdLst>
                <a:gd name="connsiteX0" fmla="*/ 34868 w 57152"/>
                <a:gd name="connsiteY0" fmla="*/ 10203 h 77826"/>
                <a:gd name="connsiteX1" fmla="*/ 55157 w 57152"/>
                <a:gd name="connsiteY1" fmla="*/ 50684 h 77826"/>
                <a:gd name="connsiteX2" fmla="*/ 46775 w 57152"/>
                <a:gd name="connsiteY2" fmla="*/ 75830 h 77826"/>
                <a:gd name="connsiteX3" fmla="*/ 21629 w 57152"/>
                <a:gd name="connsiteY3" fmla="*/ 67448 h 77826"/>
                <a:gd name="connsiteX4" fmla="*/ 21533 w 57152"/>
                <a:gd name="connsiteY4" fmla="*/ 67258 h 77826"/>
                <a:gd name="connsiteX5" fmla="*/ 20867 w 57152"/>
                <a:gd name="connsiteY5" fmla="*/ 65924 h 77826"/>
                <a:gd name="connsiteX6" fmla="*/ 2388 w 57152"/>
                <a:gd name="connsiteY6" fmla="*/ 27634 h 77826"/>
                <a:gd name="connsiteX7" fmla="*/ 1817 w 57152"/>
                <a:gd name="connsiteY7" fmla="*/ 26395 h 77826"/>
                <a:gd name="connsiteX8" fmla="*/ 10389 w 57152"/>
                <a:gd name="connsiteY8" fmla="*/ 1821 h 77826"/>
                <a:gd name="connsiteX9" fmla="*/ 34868 w 57152"/>
                <a:gd name="connsiteY9" fmla="*/ 10203 h 77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2" h="77826">
                  <a:moveTo>
                    <a:pt x="34868" y="10203"/>
                  </a:moveTo>
                  <a:lnTo>
                    <a:pt x="55157" y="50684"/>
                  </a:lnTo>
                  <a:cubicBezTo>
                    <a:pt x="59824" y="59923"/>
                    <a:pt x="56014" y="71163"/>
                    <a:pt x="46775" y="75830"/>
                  </a:cubicBezTo>
                  <a:cubicBezTo>
                    <a:pt x="37535" y="80497"/>
                    <a:pt x="26296" y="76687"/>
                    <a:pt x="21629" y="67448"/>
                  </a:cubicBezTo>
                  <a:cubicBezTo>
                    <a:pt x="21629" y="67353"/>
                    <a:pt x="21533" y="67353"/>
                    <a:pt x="21533" y="67258"/>
                  </a:cubicBezTo>
                  <a:lnTo>
                    <a:pt x="20867" y="65924"/>
                  </a:lnTo>
                  <a:lnTo>
                    <a:pt x="2388" y="27634"/>
                  </a:lnTo>
                  <a:lnTo>
                    <a:pt x="1817" y="26395"/>
                  </a:lnTo>
                  <a:cubicBezTo>
                    <a:pt x="-2565" y="17251"/>
                    <a:pt x="1245" y="6298"/>
                    <a:pt x="10389" y="1821"/>
                  </a:cubicBezTo>
                  <a:cubicBezTo>
                    <a:pt x="19438" y="-2561"/>
                    <a:pt x="30296" y="1249"/>
                    <a:pt x="34868" y="10203"/>
                  </a:cubicBezTo>
                  <a:close/>
                </a:path>
              </a:pathLst>
            </a:custGeom>
            <a:grp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1247520E-62A6-F598-E7B2-AD27E057FC32}"/>
                </a:ext>
              </a:extLst>
            </p:cNvPr>
            <p:cNvSpPr/>
            <p:nvPr/>
          </p:nvSpPr>
          <p:spPr>
            <a:xfrm>
              <a:off x="3169090" y="3793312"/>
              <a:ext cx="50135" cy="83068"/>
            </a:xfrm>
            <a:custGeom>
              <a:avLst/>
              <a:gdLst>
                <a:gd name="connsiteX0" fmla="*/ 38157 w 50135"/>
                <a:gd name="connsiteY0" fmla="*/ 14511 h 83068"/>
                <a:gd name="connsiteX1" fmla="*/ 49492 w 50135"/>
                <a:gd name="connsiteY1" fmla="*/ 58421 h 83068"/>
                <a:gd name="connsiteX2" fmla="*/ 35300 w 50135"/>
                <a:gd name="connsiteY2" fmla="*/ 82424 h 83068"/>
                <a:gd name="connsiteX3" fmla="*/ 11297 w 50135"/>
                <a:gd name="connsiteY3" fmla="*/ 68232 h 83068"/>
                <a:gd name="connsiteX4" fmla="*/ 11201 w 50135"/>
                <a:gd name="connsiteY4" fmla="*/ 68041 h 83068"/>
                <a:gd name="connsiteX5" fmla="*/ 10820 w 50135"/>
                <a:gd name="connsiteY5" fmla="*/ 66517 h 83068"/>
                <a:gd name="connsiteX6" fmla="*/ 914 w 50135"/>
                <a:gd name="connsiteY6" fmla="*/ 25274 h 83068"/>
                <a:gd name="connsiteX7" fmla="*/ 533 w 50135"/>
                <a:gd name="connsiteY7" fmla="*/ 23845 h 83068"/>
                <a:gd name="connsiteX8" fmla="*/ 14821 w 50135"/>
                <a:gd name="connsiteY8" fmla="*/ 509 h 83068"/>
                <a:gd name="connsiteX9" fmla="*/ 38157 w 50135"/>
                <a:gd name="connsiteY9" fmla="*/ 14511 h 8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135" h="83068">
                  <a:moveTo>
                    <a:pt x="38157" y="14511"/>
                  </a:moveTo>
                  <a:lnTo>
                    <a:pt x="49492" y="58421"/>
                  </a:lnTo>
                  <a:cubicBezTo>
                    <a:pt x="52254" y="68994"/>
                    <a:pt x="45872" y="79757"/>
                    <a:pt x="35300" y="82424"/>
                  </a:cubicBezTo>
                  <a:cubicBezTo>
                    <a:pt x="24727" y="85186"/>
                    <a:pt x="13964" y="78805"/>
                    <a:pt x="11297" y="68232"/>
                  </a:cubicBezTo>
                  <a:cubicBezTo>
                    <a:pt x="11297" y="68137"/>
                    <a:pt x="11297" y="68041"/>
                    <a:pt x="11201" y="68041"/>
                  </a:cubicBezTo>
                  <a:lnTo>
                    <a:pt x="10820" y="66517"/>
                  </a:lnTo>
                  <a:lnTo>
                    <a:pt x="914" y="25274"/>
                  </a:lnTo>
                  <a:lnTo>
                    <a:pt x="533" y="23845"/>
                  </a:lnTo>
                  <a:cubicBezTo>
                    <a:pt x="-1943" y="13463"/>
                    <a:pt x="4439" y="2986"/>
                    <a:pt x="14821" y="509"/>
                  </a:cubicBezTo>
                  <a:cubicBezTo>
                    <a:pt x="25203" y="-1872"/>
                    <a:pt x="35585" y="4319"/>
                    <a:pt x="38157" y="14511"/>
                  </a:cubicBezTo>
                  <a:close/>
                </a:path>
              </a:pathLst>
            </a:custGeom>
            <a:grp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4203634A-9E47-C9F2-B010-BF89D85A81EE}"/>
                </a:ext>
              </a:extLst>
            </p:cNvPr>
            <p:cNvSpPr/>
            <p:nvPr/>
          </p:nvSpPr>
          <p:spPr>
            <a:xfrm>
              <a:off x="3190286" y="3916211"/>
              <a:ext cx="42780" cy="86405"/>
            </a:xfrm>
            <a:custGeom>
              <a:avLst/>
              <a:gdLst>
                <a:gd name="connsiteX0" fmla="*/ 40774 w 42780"/>
                <a:gd name="connsiteY0" fmla="*/ 19533 h 86405"/>
                <a:gd name="connsiteX1" fmla="*/ 41821 w 42780"/>
                <a:gd name="connsiteY1" fmla="*/ 42203 h 86405"/>
                <a:gd name="connsiteX2" fmla="*/ 42774 w 42780"/>
                <a:gd name="connsiteY2" fmla="*/ 64872 h 86405"/>
                <a:gd name="connsiteX3" fmla="*/ 22486 w 42780"/>
                <a:gd name="connsiteY3" fmla="*/ 86398 h 86405"/>
                <a:gd name="connsiteX4" fmla="*/ 959 w 42780"/>
                <a:gd name="connsiteY4" fmla="*/ 66110 h 86405"/>
                <a:gd name="connsiteX5" fmla="*/ 959 w 42780"/>
                <a:gd name="connsiteY5" fmla="*/ 65824 h 86405"/>
                <a:gd name="connsiteX6" fmla="*/ 959 w 42780"/>
                <a:gd name="connsiteY6" fmla="*/ 64777 h 86405"/>
                <a:gd name="connsiteX7" fmla="*/ 483 w 42780"/>
                <a:gd name="connsiteY7" fmla="*/ 43631 h 86405"/>
                <a:gd name="connsiteX8" fmla="*/ 7 w 42780"/>
                <a:gd name="connsiteY8" fmla="*/ 22390 h 86405"/>
                <a:gd name="connsiteX9" fmla="*/ 7 w 42780"/>
                <a:gd name="connsiteY9" fmla="*/ 20962 h 86405"/>
                <a:gd name="connsiteX10" fmla="*/ 20009 w 42780"/>
                <a:gd name="connsiteY10" fmla="*/ 7 h 86405"/>
                <a:gd name="connsiteX11" fmla="*/ 40774 w 42780"/>
                <a:gd name="connsiteY11" fmla="*/ 19533 h 86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780" h="86405">
                  <a:moveTo>
                    <a:pt x="40774" y="19533"/>
                  </a:moveTo>
                  <a:lnTo>
                    <a:pt x="41821" y="42203"/>
                  </a:lnTo>
                  <a:cubicBezTo>
                    <a:pt x="42107" y="49727"/>
                    <a:pt x="42488" y="57347"/>
                    <a:pt x="42774" y="64872"/>
                  </a:cubicBezTo>
                  <a:cubicBezTo>
                    <a:pt x="43060" y="76397"/>
                    <a:pt x="34011" y="86017"/>
                    <a:pt x="22486" y="86398"/>
                  </a:cubicBezTo>
                  <a:cubicBezTo>
                    <a:pt x="10960" y="86684"/>
                    <a:pt x="1340" y="77636"/>
                    <a:pt x="959" y="66110"/>
                  </a:cubicBezTo>
                  <a:cubicBezTo>
                    <a:pt x="959" y="66015"/>
                    <a:pt x="959" y="65920"/>
                    <a:pt x="959" y="65824"/>
                  </a:cubicBezTo>
                  <a:lnTo>
                    <a:pt x="959" y="64777"/>
                  </a:lnTo>
                  <a:cubicBezTo>
                    <a:pt x="864" y="57728"/>
                    <a:pt x="578" y="50680"/>
                    <a:pt x="483" y="43631"/>
                  </a:cubicBezTo>
                  <a:lnTo>
                    <a:pt x="7" y="22390"/>
                  </a:lnTo>
                  <a:lnTo>
                    <a:pt x="7" y="20962"/>
                  </a:lnTo>
                  <a:cubicBezTo>
                    <a:pt x="-279" y="9627"/>
                    <a:pt x="8674" y="293"/>
                    <a:pt x="20009" y="7"/>
                  </a:cubicBezTo>
                  <a:cubicBezTo>
                    <a:pt x="30963" y="-279"/>
                    <a:pt x="40297" y="8484"/>
                    <a:pt x="40774" y="19533"/>
                  </a:cubicBezTo>
                  <a:close/>
                </a:path>
              </a:pathLst>
            </a:custGeom>
            <a:grp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E7DD2D79-2C4C-A29E-9896-A7E0D48EBE99}"/>
                </a:ext>
              </a:extLst>
            </p:cNvPr>
            <p:cNvSpPr/>
            <p:nvPr/>
          </p:nvSpPr>
          <p:spPr>
            <a:xfrm>
              <a:off x="3176440" y="4040722"/>
              <a:ext cx="51670" cy="88611"/>
            </a:xfrm>
            <a:custGeom>
              <a:avLst/>
              <a:gdLst>
                <a:gd name="connsiteX0" fmla="*/ 51381 w 51670"/>
                <a:gd name="connsiteY0" fmla="*/ 25324 h 88611"/>
                <a:gd name="connsiteX1" fmla="*/ 43857 w 51670"/>
                <a:gd name="connsiteY1" fmla="*/ 70187 h 88611"/>
                <a:gd name="connsiteX2" fmla="*/ 18425 w 51670"/>
                <a:gd name="connsiteY2" fmla="*/ 88284 h 88611"/>
                <a:gd name="connsiteX3" fmla="*/ 327 w 51670"/>
                <a:gd name="connsiteY3" fmla="*/ 62852 h 88611"/>
                <a:gd name="connsiteX4" fmla="*/ 423 w 51670"/>
                <a:gd name="connsiteY4" fmla="*/ 62567 h 88611"/>
                <a:gd name="connsiteX5" fmla="*/ 708 w 51670"/>
                <a:gd name="connsiteY5" fmla="*/ 60852 h 88611"/>
                <a:gd name="connsiteX6" fmla="*/ 8519 w 51670"/>
                <a:gd name="connsiteY6" fmla="*/ 19323 h 88611"/>
                <a:gd name="connsiteX7" fmla="*/ 8805 w 51670"/>
                <a:gd name="connsiteY7" fmla="*/ 17704 h 88611"/>
                <a:gd name="connsiteX8" fmla="*/ 34141 w 51670"/>
                <a:gd name="connsiteY8" fmla="*/ 368 h 88611"/>
                <a:gd name="connsiteX9" fmla="*/ 51381 w 51670"/>
                <a:gd name="connsiteY9" fmla="*/ 25324 h 88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670" h="88611">
                  <a:moveTo>
                    <a:pt x="51381" y="25324"/>
                  </a:moveTo>
                  <a:lnTo>
                    <a:pt x="43857" y="70187"/>
                  </a:lnTo>
                  <a:cubicBezTo>
                    <a:pt x="41856" y="82188"/>
                    <a:pt x="30426" y="90379"/>
                    <a:pt x="18425" y="88284"/>
                  </a:cubicBezTo>
                  <a:cubicBezTo>
                    <a:pt x="6423" y="86284"/>
                    <a:pt x="-1768" y="74854"/>
                    <a:pt x="327" y="62852"/>
                  </a:cubicBezTo>
                  <a:cubicBezTo>
                    <a:pt x="327" y="62757"/>
                    <a:pt x="327" y="62662"/>
                    <a:pt x="423" y="62567"/>
                  </a:cubicBezTo>
                  <a:lnTo>
                    <a:pt x="708" y="60852"/>
                  </a:lnTo>
                  <a:lnTo>
                    <a:pt x="8519" y="19323"/>
                  </a:lnTo>
                  <a:lnTo>
                    <a:pt x="8805" y="17704"/>
                  </a:lnTo>
                  <a:cubicBezTo>
                    <a:pt x="10995" y="5988"/>
                    <a:pt x="22330" y="-1822"/>
                    <a:pt x="34141" y="368"/>
                  </a:cubicBezTo>
                  <a:cubicBezTo>
                    <a:pt x="45571" y="2654"/>
                    <a:pt x="53286" y="13799"/>
                    <a:pt x="51381" y="25324"/>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79D34AC3-33E4-DE08-842F-D2554E97AB78}"/>
                </a:ext>
              </a:extLst>
            </p:cNvPr>
            <p:cNvSpPr/>
            <p:nvPr/>
          </p:nvSpPr>
          <p:spPr>
            <a:xfrm>
              <a:off x="3135398" y="4161858"/>
              <a:ext cx="63465" cy="88432"/>
            </a:xfrm>
            <a:custGeom>
              <a:avLst/>
              <a:gdLst>
                <a:gd name="connsiteX0" fmla="*/ 61849 w 63465"/>
                <a:gd name="connsiteY0" fmla="*/ 31346 h 88432"/>
                <a:gd name="connsiteX1" fmla="*/ 44989 w 63465"/>
                <a:gd name="connsiteY1" fmla="*/ 73732 h 88432"/>
                <a:gd name="connsiteX2" fmla="*/ 14700 w 63465"/>
                <a:gd name="connsiteY2" fmla="*/ 86782 h 88432"/>
                <a:gd name="connsiteX3" fmla="*/ 1651 w 63465"/>
                <a:gd name="connsiteY3" fmla="*/ 56492 h 88432"/>
                <a:gd name="connsiteX4" fmla="*/ 1746 w 63465"/>
                <a:gd name="connsiteY4" fmla="*/ 56206 h 88432"/>
                <a:gd name="connsiteX5" fmla="*/ 2413 w 63465"/>
                <a:gd name="connsiteY5" fmla="*/ 54492 h 88432"/>
                <a:gd name="connsiteX6" fmla="*/ 18796 w 63465"/>
                <a:gd name="connsiteY6" fmla="*/ 15630 h 88432"/>
                <a:gd name="connsiteX7" fmla="*/ 19462 w 63465"/>
                <a:gd name="connsiteY7" fmla="*/ 14011 h 88432"/>
                <a:gd name="connsiteX8" fmla="*/ 49371 w 63465"/>
                <a:gd name="connsiteY8" fmla="*/ 1819 h 88432"/>
                <a:gd name="connsiteX9" fmla="*/ 61849 w 63465"/>
                <a:gd name="connsiteY9" fmla="*/ 31346 h 8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465" h="88432">
                  <a:moveTo>
                    <a:pt x="61849" y="31346"/>
                  </a:moveTo>
                  <a:lnTo>
                    <a:pt x="44989" y="73732"/>
                  </a:lnTo>
                  <a:cubicBezTo>
                    <a:pt x="40227" y="85639"/>
                    <a:pt x="26702" y="91544"/>
                    <a:pt x="14700" y="86782"/>
                  </a:cubicBezTo>
                  <a:cubicBezTo>
                    <a:pt x="2794" y="82019"/>
                    <a:pt x="-3112" y="68494"/>
                    <a:pt x="1651" y="56492"/>
                  </a:cubicBezTo>
                  <a:cubicBezTo>
                    <a:pt x="1651" y="56397"/>
                    <a:pt x="1746" y="56302"/>
                    <a:pt x="1746" y="56206"/>
                  </a:cubicBezTo>
                  <a:lnTo>
                    <a:pt x="2413" y="54492"/>
                  </a:lnTo>
                  <a:lnTo>
                    <a:pt x="18796" y="15630"/>
                  </a:lnTo>
                  <a:lnTo>
                    <a:pt x="19462" y="14011"/>
                  </a:lnTo>
                  <a:cubicBezTo>
                    <a:pt x="24320" y="2390"/>
                    <a:pt x="37750" y="-3134"/>
                    <a:pt x="49371" y="1819"/>
                  </a:cubicBezTo>
                  <a:cubicBezTo>
                    <a:pt x="60991" y="6581"/>
                    <a:pt x="66421" y="19726"/>
                    <a:pt x="61849" y="31346"/>
                  </a:cubicBez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727F89F3-A2B7-17BA-2B42-BE6D036CE1EE}"/>
                </a:ext>
              </a:extLst>
            </p:cNvPr>
            <p:cNvSpPr/>
            <p:nvPr/>
          </p:nvSpPr>
          <p:spPr>
            <a:xfrm>
              <a:off x="3070494" y="4273894"/>
              <a:ext cx="74013" cy="85877"/>
            </a:xfrm>
            <a:custGeom>
              <a:avLst/>
              <a:gdLst>
                <a:gd name="connsiteX0" fmla="*/ 69983 w 74013"/>
                <a:gd name="connsiteY0" fmla="*/ 37230 h 85877"/>
                <a:gd name="connsiteX1" fmla="*/ 44456 w 74013"/>
                <a:gd name="connsiteY1" fmla="*/ 75139 h 85877"/>
                <a:gd name="connsiteX2" fmla="*/ 10738 w 74013"/>
                <a:gd name="connsiteY2" fmla="*/ 81711 h 85877"/>
                <a:gd name="connsiteX3" fmla="*/ 4166 w 74013"/>
                <a:gd name="connsiteY3" fmla="*/ 47993 h 85877"/>
                <a:gd name="connsiteX4" fmla="*/ 4261 w 74013"/>
                <a:gd name="connsiteY4" fmla="*/ 47802 h 85877"/>
                <a:gd name="connsiteX5" fmla="*/ 5309 w 74013"/>
                <a:gd name="connsiteY5" fmla="*/ 46278 h 85877"/>
                <a:gd name="connsiteX6" fmla="*/ 29312 w 74013"/>
                <a:gd name="connsiteY6" fmla="*/ 11703 h 85877"/>
                <a:gd name="connsiteX7" fmla="*/ 30359 w 74013"/>
                <a:gd name="connsiteY7" fmla="*/ 10274 h 85877"/>
                <a:gd name="connsiteX8" fmla="*/ 63697 w 74013"/>
                <a:gd name="connsiteY8" fmla="*/ 4273 h 85877"/>
                <a:gd name="connsiteX9" fmla="*/ 69983 w 74013"/>
                <a:gd name="connsiteY9" fmla="*/ 37230 h 85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13" h="85877">
                  <a:moveTo>
                    <a:pt x="69983" y="37230"/>
                  </a:moveTo>
                  <a:lnTo>
                    <a:pt x="44456" y="75139"/>
                  </a:lnTo>
                  <a:cubicBezTo>
                    <a:pt x="36932" y="86284"/>
                    <a:pt x="21882" y="89236"/>
                    <a:pt x="10738" y="81711"/>
                  </a:cubicBezTo>
                  <a:cubicBezTo>
                    <a:pt x="-406" y="74187"/>
                    <a:pt x="-3359" y="59137"/>
                    <a:pt x="4166" y="47993"/>
                  </a:cubicBezTo>
                  <a:cubicBezTo>
                    <a:pt x="4166" y="47898"/>
                    <a:pt x="4261" y="47898"/>
                    <a:pt x="4261" y="47802"/>
                  </a:cubicBezTo>
                  <a:lnTo>
                    <a:pt x="5309" y="46278"/>
                  </a:lnTo>
                  <a:lnTo>
                    <a:pt x="29312" y="11703"/>
                  </a:lnTo>
                  <a:lnTo>
                    <a:pt x="30359" y="10274"/>
                  </a:lnTo>
                  <a:cubicBezTo>
                    <a:pt x="37884" y="-584"/>
                    <a:pt x="52838" y="-3251"/>
                    <a:pt x="63697" y="4273"/>
                  </a:cubicBezTo>
                  <a:cubicBezTo>
                    <a:pt x="74460" y="11608"/>
                    <a:pt x="77222" y="26371"/>
                    <a:pt x="69983" y="37230"/>
                  </a:cubicBez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CD674081-E389-BC3D-B29D-B56C3636D849}"/>
                </a:ext>
              </a:extLst>
            </p:cNvPr>
            <p:cNvSpPr/>
            <p:nvPr/>
          </p:nvSpPr>
          <p:spPr>
            <a:xfrm>
              <a:off x="2984299" y="4371736"/>
              <a:ext cx="83272" cy="81658"/>
            </a:xfrm>
            <a:custGeom>
              <a:avLst/>
              <a:gdLst>
                <a:gd name="connsiteX0" fmla="*/ 75692 w 83272"/>
                <a:gd name="connsiteY0" fmla="*/ 42829 h 81658"/>
                <a:gd name="connsiteX1" fmla="*/ 42830 w 83272"/>
                <a:gd name="connsiteY1" fmla="*/ 74547 h 81658"/>
                <a:gd name="connsiteX2" fmla="*/ 7111 w 83272"/>
                <a:gd name="connsiteY2" fmla="*/ 73976 h 81658"/>
                <a:gd name="connsiteX3" fmla="*/ 7683 w 83272"/>
                <a:gd name="connsiteY3" fmla="*/ 38257 h 81658"/>
                <a:gd name="connsiteX4" fmla="*/ 7874 w 83272"/>
                <a:gd name="connsiteY4" fmla="*/ 38067 h 81658"/>
                <a:gd name="connsiteX5" fmla="*/ 9302 w 83272"/>
                <a:gd name="connsiteY5" fmla="*/ 36733 h 81658"/>
                <a:gd name="connsiteX6" fmla="*/ 39973 w 83272"/>
                <a:gd name="connsiteY6" fmla="*/ 7968 h 81658"/>
                <a:gd name="connsiteX7" fmla="*/ 41306 w 83272"/>
                <a:gd name="connsiteY7" fmla="*/ 6729 h 81658"/>
                <a:gd name="connsiteX8" fmla="*/ 76549 w 83272"/>
                <a:gd name="connsiteY8" fmla="*/ 7872 h 81658"/>
                <a:gd name="connsiteX9" fmla="*/ 75692 w 83272"/>
                <a:gd name="connsiteY9" fmla="*/ 42829 h 81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272" h="81658">
                  <a:moveTo>
                    <a:pt x="75692" y="42829"/>
                  </a:moveTo>
                  <a:lnTo>
                    <a:pt x="42830" y="74547"/>
                  </a:lnTo>
                  <a:cubicBezTo>
                    <a:pt x="32829" y="84263"/>
                    <a:pt x="16827" y="83977"/>
                    <a:pt x="7111" y="73976"/>
                  </a:cubicBezTo>
                  <a:cubicBezTo>
                    <a:pt x="-2604" y="63975"/>
                    <a:pt x="-2318" y="47973"/>
                    <a:pt x="7683" y="38257"/>
                  </a:cubicBezTo>
                  <a:cubicBezTo>
                    <a:pt x="7778" y="38162"/>
                    <a:pt x="7778" y="38162"/>
                    <a:pt x="7874" y="38067"/>
                  </a:cubicBezTo>
                  <a:lnTo>
                    <a:pt x="9302" y="36733"/>
                  </a:lnTo>
                  <a:lnTo>
                    <a:pt x="39973" y="7968"/>
                  </a:lnTo>
                  <a:lnTo>
                    <a:pt x="41306" y="6729"/>
                  </a:lnTo>
                  <a:cubicBezTo>
                    <a:pt x="51308" y="-2700"/>
                    <a:pt x="67119" y="-2129"/>
                    <a:pt x="76549" y="7872"/>
                  </a:cubicBezTo>
                  <a:cubicBezTo>
                    <a:pt x="85883" y="17778"/>
                    <a:pt x="85407" y="33399"/>
                    <a:pt x="75692" y="42829"/>
                  </a:cubicBezTo>
                  <a:close/>
                </a:path>
              </a:pathLst>
            </a:custGeom>
            <a:grp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ABFD669E-A66C-015C-3D66-0BFC44072CE3}"/>
                </a:ext>
              </a:extLst>
            </p:cNvPr>
            <p:cNvSpPr/>
            <p:nvPr/>
          </p:nvSpPr>
          <p:spPr>
            <a:xfrm>
              <a:off x="2880640" y="4451443"/>
              <a:ext cx="91076" cy="75989"/>
            </a:xfrm>
            <a:custGeom>
              <a:avLst/>
              <a:gdLst>
                <a:gd name="connsiteX0" fmla="*/ 78958 w 91076"/>
                <a:gd name="connsiteY0" fmla="*/ 47705 h 75989"/>
                <a:gd name="connsiteX1" fmla="*/ 40096 w 91076"/>
                <a:gd name="connsiteY1" fmla="*/ 71993 h 75989"/>
                <a:gd name="connsiteX2" fmla="*/ 3996 w 91076"/>
                <a:gd name="connsiteY2" fmla="*/ 63612 h 75989"/>
                <a:gd name="connsiteX3" fmla="*/ 12378 w 91076"/>
                <a:gd name="connsiteY3" fmla="*/ 27512 h 75989"/>
                <a:gd name="connsiteX4" fmla="*/ 12569 w 91076"/>
                <a:gd name="connsiteY4" fmla="*/ 27416 h 75989"/>
                <a:gd name="connsiteX5" fmla="*/ 14283 w 91076"/>
                <a:gd name="connsiteY5" fmla="*/ 26369 h 75989"/>
                <a:gd name="connsiteX6" fmla="*/ 50192 w 91076"/>
                <a:gd name="connsiteY6" fmla="*/ 4652 h 75989"/>
                <a:gd name="connsiteX7" fmla="*/ 51812 w 91076"/>
                <a:gd name="connsiteY7" fmla="*/ 3699 h 75989"/>
                <a:gd name="connsiteX8" fmla="*/ 87340 w 91076"/>
                <a:gd name="connsiteY8" fmla="*/ 12462 h 75989"/>
                <a:gd name="connsiteX9" fmla="*/ 78958 w 91076"/>
                <a:gd name="connsiteY9" fmla="*/ 47705 h 7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076" h="75989">
                  <a:moveTo>
                    <a:pt x="78958" y="47705"/>
                  </a:moveTo>
                  <a:lnTo>
                    <a:pt x="40096" y="71993"/>
                  </a:lnTo>
                  <a:cubicBezTo>
                    <a:pt x="27809" y="79709"/>
                    <a:pt x="11616" y="75899"/>
                    <a:pt x="3996" y="63612"/>
                  </a:cubicBezTo>
                  <a:cubicBezTo>
                    <a:pt x="-3719" y="51324"/>
                    <a:pt x="91" y="35132"/>
                    <a:pt x="12378" y="27512"/>
                  </a:cubicBezTo>
                  <a:cubicBezTo>
                    <a:pt x="12473" y="27512"/>
                    <a:pt x="12569" y="27416"/>
                    <a:pt x="12569" y="27416"/>
                  </a:cubicBezTo>
                  <a:lnTo>
                    <a:pt x="14283" y="26369"/>
                  </a:lnTo>
                  <a:lnTo>
                    <a:pt x="50192" y="4652"/>
                  </a:lnTo>
                  <a:lnTo>
                    <a:pt x="51812" y="3699"/>
                  </a:lnTo>
                  <a:cubicBezTo>
                    <a:pt x="64004" y="-3635"/>
                    <a:pt x="79910" y="270"/>
                    <a:pt x="87340" y="12462"/>
                  </a:cubicBezTo>
                  <a:cubicBezTo>
                    <a:pt x="94674" y="24464"/>
                    <a:pt x="90864" y="40180"/>
                    <a:pt x="78958" y="47705"/>
                  </a:cubicBezTo>
                  <a:close/>
                </a:path>
              </a:pathLst>
            </a:custGeom>
            <a:grp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B7BB3B03-063C-AA3A-714A-B52E36C7799D}"/>
                </a:ext>
              </a:extLst>
            </p:cNvPr>
            <p:cNvSpPr/>
            <p:nvPr/>
          </p:nvSpPr>
          <p:spPr>
            <a:xfrm>
              <a:off x="2763968" y="4508815"/>
              <a:ext cx="97308" cy="69281"/>
            </a:xfrm>
            <a:custGeom>
              <a:avLst/>
              <a:gdLst>
                <a:gd name="connsiteX0" fmla="*/ 79520 w 97308"/>
                <a:gd name="connsiteY0" fmla="*/ 52150 h 69281"/>
                <a:gd name="connsiteX1" fmla="*/ 36371 w 97308"/>
                <a:gd name="connsiteY1" fmla="*/ 67676 h 69281"/>
                <a:gd name="connsiteX2" fmla="*/ 1605 w 97308"/>
                <a:gd name="connsiteY2" fmla="*/ 51293 h 69281"/>
                <a:gd name="connsiteX3" fmla="*/ 17988 w 97308"/>
                <a:gd name="connsiteY3" fmla="*/ 16527 h 69281"/>
                <a:gd name="connsiteX4" fmla="*/ 18274 w 97308"/>
                <a:gd name="connsiteY4" fmla="*/ 16431 h 69281"/>
                <a:gd name="connsiteX5" fmla="*/ 20274 w 97308"/>
                <a:gd name="connsiteY5" fmla="*/ 15765 h 69281"/>
                <a:gd name="connsiteX6" fmla="*/ 59898 w 97308"/>
                <a:gd name="connsiteY6" fmla="*/ 2144 h 69281"/>
                <a:gd name="connsiteX7" fmla="*/ 61803 w 97308"/>
                <a:gd name="connsiteY7" fmla="*/ 1477 h 69281"/>
                <a:gd name="connsiteX8" fmla="*/ 95903 w 97308"/>
                <a:gd name="connsiteY8" fmla="*/ 18146 h 69281"/>
                <a:gd name="connsiteX9" fmla="*/ 79520 w 97308"/>
                <a:gd name="connsiteY9" fmla="*/ 52150 h 6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308" h="69281">
                  <a:moveTo>
                    <a:pt x="79520" y="52150"/>
                  </a:moveTo>
                  <a:lnTo>
                    <a:pt x="36371" y="67676"/>
                  </a:lnTo>
                  <a:cubicBezTo>
                    <a:pt x="22275" y="72724"/>
                    <a:pt x="6654" y="65485"/>
                    <a:pt x="1605" y="51293"/>
                  </a:cubicBezTo>
                  <a:cubicBezTo>
                    <a:pt x="-3443" y="37196"/>
                    <a:pt x="3796" y="21575"/>
                    <a:pt x="17988" y="16527"/>
                  </a:cubicBezTo>
                  <a:cubicBezTo>
                    <a:pt x="18083" y="16527"/>
                    <a:pt x="18179" y="16431"/>
                    <a:pt x="18274" y="16431"/>
                  </a:cubicBezTo>
                  <a:lnTo>
                    <a:pt x="20274" y="15765"/>
                  </a:lnTo>
                  <a:lnTo>
                    <a:pt x="59898" y="2144"/>
                  </a:lnTo>
                  <a:lnTo>
                    <a:pt x="61803" y="1477"/>
                  </a:lnTo>
                  <a:cubicBezTo>
                    <a:pt x="75805" y="-3380"/>
                    <a:pt x="91045" y="4144"/>
                    <a:pt x="95903" y="18146"/>
                  </a:cubicBezTo>
                  <a:cubicBezTo>
                    <a:pt x="100570" y="32053"/>
                    <a:pt x="93236" y="47102"/>
                    <a:pt x="79520" y="52150"/>
                  </a:cubicBezTo>
                  <a:close/>
                </a:path>
              </a:pathLst>
            </a:custGeom>
            <a:grp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C59030EE-9D78-B4CF-E9C5-D3BD274D62AD}"/>
                </a:ext>
              </a:extLst>
            </p:cNvPr>
            <p:cNvSpPr/>
            <p:nvPr/>
          </p:nvSpPr>
          <p:spPr>
            <a:xfrm>
              <a:off x="2640706" y="4541905"/>
              <a:ext cx="99848" cy="60578"/>
            </a:xfrm>
            <a:custGeom>
              <a:avLst/>
              <a:gdLst>
                <a:gd name="connsiteX0" fmla="*/ 76004 w 99848"/>
                <a:gd name="connsiteY0" fmla="*/ 54683 h 60578"/>
                <a:gd name="connsiteX1" fmla="*/ 30475 w 99848"/>
                <a:gd name="connsiteY1" fmla="*/ 60398 h 60578"/>
                <a:gd name="connsiteX2" fmla="*/ 185 w 99848"/>
                <a:gd name="connsiteY2" fmla="*/ 36395 h 60578"/>
                <a:gd name="connsiteX3" fmla="*/ 23521 w 99848"/>
                <a:gd name="connsiteY3" fmla="*/ 6201 h 60578"/>
                <a:gd name="connsiteX4" fmla="*/ 25522 w 99848"/>
                <a:gd name="connsiteY4" fmla="*/ 5915 h 60578"/>
                <a:gd name="connsiteX5" fmla="*/ 67051 w 99848"/>
                <a:gd name="connsiteY5" fmla="*/ 486 h 60578"/>
                <a:gd name="connsiteX6" fmla="*/ 69051 w 99848"/>
                <a:gd name="connsiteY6" fmla="*/ 200 h 60578"/>
                <a:gd name="connsiteX7" fmla="*/ 99626 w 99848"/>
                <a:gd name="connsiteY7" fmla="*/ 24108 h 60578"/>
                <a:gd name="connsiteX8" fmla="*/ 76004 w 99848"/>
                <a:gd name="connsiteY8" fmla="*/ 54683 h 6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848" h="60578">
                  <a:moveTo>
                    <a:pt x="76004" y="54683"/>
                  </a:moveTo>
                  <a:cubicBezTo>
                    <a:pt x="60859" y="56683"/>
                    <a:pt x="45619" y="58588"/>
                    <a:pt x="30475" y="60398"/>
                  </a:cubicBezTo>
                  <a:cubicBezTo>
                    <a:pt x="15520" y="62113"/>
                    <a:pt x="1900" y="51444"/>
                    <a:pt x="185" y="36395"/>
                  </a:cubicBezTo>
                  <a:cubicBezTo>
                    <a:pt x="-1529" y="21631"/>
                    <a:pt x="8853" y="8201"/>
                    <a:pt x="23521" y="6201"/>
                  </a:cubicBezTo>
                  <a:lnTo>
                    <a:pt x="25522" y="5915"/>
                  </a:lnTo>
                  <a:cubicBezTo>
                    <a:pt x="39333" y="4010"/>
                    <a:pt x="53144" y="2200"/>
                    <a:pt x="67051" y="486"/>
                  </a:cubicBezTo>
                  <a:lnTo>
                    <a:pt x="69051" y="200"/>
                  </a:lnTo>
                  <a:cubicBezTo>
                    <a:pt x="84100" y="-1610"/>
                    <a:pt x="97816" y="9058"/>
                    <a:pt x="99626" y="24108"/>
                  </a:cubicBezTo>
                  <a:cubicBezTo>
                    <a:pt x="101531" y="39062"/>
                    <a:pt x="90958" y="52683"/>
                    <a:pt x="76004" y="54683"/>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40E2534B-B0C6-15D1-505A-D18FC97F5408}"/>
                </a:ext>
              </a:extLst>
            </p:cNvPr>
            <p:cNvSpPr/>
            <p:nvPr/>
          </p:nvSpPr>
          <p:spPr>
            <a:xfrm>
              <a:off x="2421340" y="3797631"/>
              <a:ext cx="284607" cy="284607"/>
            </a:xfrm>
            <a:custGeom>
              <a:avLst/>
              <a:gdLst>
                <a:gd name="connsiteX0" fmla="*/ 142303 w 284607"/>
                <a:gd name="connsiteY0" fmla="*/ 284607 h 284607"/>
                <a:gd name="connsiteX1" fmla="*/ 0 w 284607"/>
                <a:gd name="connsiteY1" fmla="*/ 142303 h 284607"/>
                <a:gd name="connsiteX2" fmla="*/ 142303 w 284607"/>
                <a:gd name="connsiteY2" fmla="*/ 0 h 284607"/>
                <a:gd name="connsiteX3" fmla="*/ 284607 w 284607"/>
                <a:gd name="connsiteY3" fmla="*/ 142303 h 284607"/>
                <a:gd name="connsiteX4" fmla="*/ 142303 w 284607"/>
                <a:gd name="connsiteY4" fmla="*/ 284607 h 284607"/>
                <a:gd name="connsiteX5" fmla="*/ 142303 w 284607"/>
                <a:gd name="connsiteY5" fmla="*/ 29527 h 284607"/>
                <a:gd name="connsiteX6" fmla="*/ 29623 w 284607"/>
                <a:gd name="connsiteY6" fmla="*/ 142208 h 284607"/>
                <a:gd name="connsiteX7" fmla="*/ 142303 w 284607"/>
                <a:gd name="connsiteY7" fmla="*/ 254889 h 284607"/>
                <a:gd name="connsiteX8" fmla="*/ 254984 w 284607"/>
                <a:gd name="connsiteY8" fmla="*/ 142208 h 284607"/>
                <a:gd name="connsiteX9" fmla="*/ 142303 w 284607"/>
                <a:gd name="connsiteY9" fmla="*/ 29527 h 28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4607" h="284607">
                  <a:moveTo>
                    <a:pt x="142303" y="284607"/>
                  </a:moveTo>
                  <a:cubicBezTo>
                    <a:pt x="63817" y="284607"/>
                    <a:pt x="0" y="220789"/>
                    <a:pt x="0" y="142303"/>
                  </a:cubicBezTo>
                  <a:cubicBezTo>
                    <a:pt x="0" y="63817"/>
                    <a:pt x="63817" y="0"/>
                    <a:pt x="142303" y="0"/>
                  </a:cubicBezTo>
                  <a:cubicBezTo>
                    <a:pt x="220789" y="0"/>
                    <a:pt x="284607" y="63817"/>
                    <a:pt x="284607" y="142303"/>
                  </a:cubicBezTo>
                  <a:cubicBezTo>
                    <a:pt x="284702" y="220694"/>
                    <a:pt x="220789" y="284607"/>
                    <a:pt x="142303" y="284607"/>
                  </a:cubicBezTo>
                  <a:close/>
                  <a:moveTo>
                    <a:pt x="142303" y="29527"/>
                  </a:moveTo>
                  <a:cubicBezTo>
                    <a:pt x="80105" y="29527"/>
                    <a:pt x="29623" y="80105"/>
                    <a:pt x="29623" y="142208"/>
                  </a:cubicBezTo>
                  <a:cubicBezTo>
                    <a:pt x="29623" y="204406"/>
                    <a:pt x="80200" y="254889"/>
                    <a:pt x="142303" y="254889"/>
                  </a:cubicBezTo>
                  <a:cubicBezTo>
                    <a:pt x="204502" y="254889"/>
                    <a:pt x="254984" y="204311"/>
                    <a:pt x="254984" y="142208"/>
                  </a:cubicBezTo>
                  <a:cubicBezTo>
                    <a:pt x="255079" y="80105"/>
                    <a:pt x="204502" y="29527"/>
                    <a:pt x="142303" y="29527"/>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269F448A-19A4-AEBC-DE06-52A76C30BCFA}"/>
                </a:ext>
              </a:extLst>
            </p:cNvPr>
            <p:cNvSpPr/>
            <p:nvPr/>
          </p:nvSpPr>
          <p:spPr>
            <a:xfrm>
              <a:off x="2480204" y="3856401"/>
              <a:ext cx="98202" cy="98297"/>
            </a:xfrm>
            <a:custGeom>
              <a:avLst/>
              <a:gdLst>
                <a:gd name="connsiteX0" fmla="*/ 14859 w 98202"/>
                <a:gd name="connsiteY0" fmla="*/ 98298 h 98297"/>
                <a:gd name="connsiteX1" fmla="*/ 0 w 98202"/>
                <a:gd name="connsiteY1" fmla="*/ 83439 h 98297"/>
                <a:gd name="connsiteX2" fmla="*/ 83439 w 98202"/>
                <a:gd name="connsiteY2" fmla="*/ 0 h 98297"/>
                <a:gd name="connsiteX3" fmla="*/ 98203 w 98202"/>
                <a:gd name="connsiteY3" fmla="*/ 14859 h 98297"/>
                <a:gd name="connsiteX4" fmla="*/ 83439 w 98202"/>
                <a:gd name="connsiteY4" fmla="*/ 29718 h 98297"/>
                <a:gd name="connsiteX5" fmla="*/ 29623 w 98202"/>
                <a:gd name="connsiteY5" fmla="*/ 83534 h 98297"/>
                <a:gd name="connsiteX6" fmla="*/ 14859 w 98202"/>
                <a:gd name="connsiteY6" fmla="*/ 98298 h 98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202" h="98297">
                  <a:moveTo>
                    <a:pt x="14859" y="98298"/>
                  </a:moveTo>
                  <a:cubicBezTo>
                    <a:pt x="6668" y="98298"/>
                    <a:pt x="0" y="91630"/>
                    <a:pt x="0" y="83439"/>
                  </a:cubicBezTo>
                  <a:cubicBezTo>
                    <a:pt x="0" y="37433"/>
                    <a:pt x="37433" y="0"/>
                    <a:pt x="83439" y="0"/>
                  </a:cubicBezTo>
                  <a:cubicBezTo>
                    <a:pt x="91631" y="0"/>
                    <a:pt x="98203" y="6667"/>
                    <a:pt x="98203" y="14859"/>
                  </a:cubicBezTo>
                  <a:cubicBezTo>
                    <a:pt x="98203" y="23050"/>
                    <a:pt x="91535" y="29718"/>
                    <a:pt x="83439" y="29718"/>
                  </a:cubicBezTo>
                  <a:cubicBezTo>
                    <a:pt x="53721" y="29718"/>
                    <a:pt x="29623" y="53816"/>
                    <a:pt x="29623" y="83534"/>
                  </a:cubicBezTo>
                  <a:cubicBezTo>
                    <a:pt x="29623" y="91630"/>
                    <a:pt x="23051" y="98298"/>
                    <a:pt x="14859" y="98298"/>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51B7036-FEA8-48A3-0E5E-F500DAE39240}"/>
                </a:ext>
              </a:extLst>
            </p:cNvPr>
            <p:cNvSpPr/>
            <p:nvPr/>
          </p:nvSpPr>
          <p:spPr>
            <a:xfrm>
              <a:off x="2632914" y="4020826"/>
              <a:ext cx="191214" cy="191238"/>
            </a:xfrm>
            <a:custGeom>
              <a:avLst/>
              <a:gdLst>
                <a:gd name="connsiteX0" fmla="*/ 176379 w 191214"/>
                <a:gd name="connsiteY0" fmla="*/ 191238 h 191238"/>
                <a:gd name="connsiteX1" fmla="*/ 165902 w 191214"/>
                <a:gd name="connsiteY1" fmla="*/ 186857 h 191238"/>
                <a:gd name="connsiteX2" fmla="*/ 4358 w 191214"/>
                <a:gd name="connsiteY2" fmla="*/ 25313 h 191238"/>
                <a:gd name="connsiteX3" fmla="*/ 4358 w 191214"/>
                <a:gd name="connsiteY3" fmla="*/ 4358 h 191238"/>
                <a:gd name="connsiteX4" fmla="*/ 25313 w 191214"/>
                <a:gd name="connsiteY4" fmla="*/ 4358 h 191238"/>
                <a:gd name="connsiteX5" fmla="*/ 186857 w 191214"/>
                <a:gd name="connsiteY5" fmla="*/ 165902 h 191238"/>
                <a:gd name="connsiteX6" fmla="*/ 186857 w 191214"/>
                <a:gd name="connsiteY6" fmla="*/ 186857 h 191238"/>
                <a:gd name="connsiteX7" fmla="*/ 176379 w 191214"/>
                <a:gd name="connsiteY7" fmla="*/ 191238 h 191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1214" h="191238">
                  <a:moveTo>
                    <a:pt x="176379" y="191238"/>
                  </a:moveTo>
                  <a:cubicBezTo>
                    <a:pt x="172569" y="191238"/>
                    <a:pt x="168759" y="189809"/>
                    <a:pt x="165902" y="186857"/>
                  </a:cubicBezTo>
                  <a:lnTo>
                    <a:pt x="4358" y="25313"/>
                  </a:lnTo>
                  <a:cubicBezTo>
                    <a:pt x="-1453" y="19502"/>
                    <a:pt x="-1453" y="10168"/>
                    <a:pt x="4358" y="4358"/>
                  </a:cubicBezTo>
                  <a:cubicBezTo>
                    <a:pt x="10168" y="-1453"/>
                    <a:pt x="19502" y="-1453"/>
                    <a:pt x="25313" y="4358"/>
                  </a:cubicBezTo>
                  <a:lnTo>
                    <a:pt x="186857" y="165902"/>
                  </a:lnTo>
                  <a:cubicBezTo>
                    <a:pt x="192667" y="171712"/>
                    <a:pt x="192667" y="181047"/>
                    <a:pt x="186857" y="186857"/>
                  </a:cubicBezTo>
                  <a:cubicBezTo>
                    <a:pt x="183904" y="189809"/>
                    <a:pt x="180094" y="191238"/>
                    <a:pt x="176379" y="191238"/>
                  </a:cubicBezTo>
                  <a:close/>
                </a:path>
              </a:pathLst>
            </a:custGeom>
            <a:grpFill/>
            <a:ln w="9525" cap="flat">
              <a:noFill/>
              <a:prstDash val="solid"/>
              <a:miter/>
            </a:ln>
          </p:spPr>
          <p:txBody>
            <a:bodyPr rtlCol="0" anchor="ctr"/>
            <a:lstStyle/>
            <a:p>
              <a:endParaRPr lang="en-US"/>
            </a:p>
          </p:txBody>
        </p:sp>
      </p:grpSp>
      <p:grpSp>
        <p:nvGrpSpPr>
          <p:cNvPr id="54" name="Group 53">
            <a:extLst>
              <a:ext uri="{FF2B5EF4-FFF2-40B4-BE49-F238E27FC236}">
                <a16:creationId xmlns:a16="http://schemas.microsoft.com/office/drawing/2014/main" id="{32F6AE1B-0151-F65D-CF2C-5A8AD09C1AEE}"/>
              </a:ext>
            </a:extLst>
          </p:cNvPr>
          <p:cNvGrpSpPr/>
          <p:nvPr/>
        </p:nvGrpSpPr>
        <p:grpSpPr>
          <a:xfrm>
            <a:off x="2584483" y="5224381"/>
            <a:ext cx="1241889" cy="1250823"/>
            <a:chOff x="2584483" y="5224381"/>
            <a:chExt cx="1241889" cy="1250823"/>
          </a:xfrm>
          <a:solidFill>
            <a:srgbClr val="0046A0"/>
          </a:solidFill>
        </p:grpSpPr>
        <p:sp>
          <p:nvSpPr>
            <p:cNvPr id="242" name="Freeform: Shape 241">
              <a:extLst>
                <a:ext uri="{FF2B5EF4-FFF2-40B4-BE49-F238E27FC236}">
                  <a16:creationId xmlns:a16="http://schemas.microsoft.com/office/drawing/2014/main" id="{1880FB3B-7852-3382-943D-F99330643CF1}"/>
                </a:ext>
              </a:extLst>
            </p:cNvPr>
            <p:cNvSpPr/>
            <p:nvPr/>
          </p:nvSpPr>
          <p:spPr>
            <a:xfrm>
              <a:off x="2699184" y="5339062"/>
              <a:ext cx="1012507" cy="1012507"/>
            </a:xfrm>
            <a:custGeom>
              <a:avLst/>
              <a:gdLst>
                <a:gd name="connsiteX0" fmla="*/ 1012508 w 1012507"/>
                <a:gd name="connsiteY0" fmla="*/ 506254 h 1012507"/>
                <a:gd name="connsiteX1" fmla="*/ 506254 w 1012507"/>
                <a:gd name="connsiteY1" fmla="*/ 1012507 h 1012507"/>
                <a:gd name="connsiteX2" fmla="*/ 0 w 1012507"/>
                <a:gd name="connsiteY2" fmla="*/ 506254 h 1012507"/>
                <a:gd name="connsiteX3" fmla="*/ 506254 w 1012507"/>
                <a:gd name="connsiteY3" fmla="*/ 0 h 1012507"/>
                <a:gd name="connsiteX4" fmla="*/ 1012508 w 1012507"/>
                <a:gd name="connsiteY4" fmla="*/ 506254 h 1012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507" h="1012507">
                  <a:moveTo>
                    <a:pt x="1012508" y="506254"/>
                  </a:moveTo>
                  <a:cubicBezTo>
                    <a:pt x="1012508" y="785850"/>
                    <a:pt x="785850" y="1012507"/>
                    <a:pt x="506254" y="1012507"/>
                  </a:cubicBezTo>
                  <a:cubicBezTo>
                    <a:pt x="226658" y="1012507"/>
                    <a:pt x="0" y="785850"/>
                    <a:pt x="0" y="506254"/>
                  </a:cubicBezTo>
                  <a:cubicBezTo>
                    <a:pt x="0" y="226657"/>
                    <a:pt x="226658" y="0"/>
                    <a:pt x="506254" y="0"/>
                  </a:cubicBezTo>
                  <a:cubicBezTo>
                    <a:pt x="785850" y="0"/>
                    <a:pt x="1012508" y="226657"/>
                    <a:pt x="1012508" y="506254"/>
                  </a:cubicBezTo>
                  <a:close/>
                </a:path>
              </a:pathLst>
            </a:custGeom>
            <a:solidFill>
              <a:srgbClr val="EFEEF1"/>
            </a:solidFill>
            <a:ln w="9525" cap="flat">
              <a:no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28088042-DA69-0254-BAEB-BC02BF0165E7}"/>
                </a:ext>
              </a:extLst>
            </p:cNvPr>
            <p:cNvSpPr/>
            <p:nvPr/>
          </p:nvSpPr>
          <p:spPr>
            <a:xfrm>
              <a:off x="2690897" y="5330871"/>
              <a:ext cx="1028985" cy="1028985"/>
            </a:xfrm>
            <a:custGeom>
              <a:avLst/>
              <a:gdLst>
                <a:gd name="connsiteX0" fmla="*/ 514540 w 1028985"/>
                <a:gd name="connsiteY0" fmla="*/ 1028986 h 1028985"/>
                <a:gd name="connsiteX1" fmla="*/ 0 w 1028985"/>
                <a:gd name="connsiteY1" fmla="*/ 514445 h 1028985"/>
                <a:gd name="connsiteX2" fmla="*/ 514540 w 1028985"/>
                <a:gd name="connsiteY2" fmla="*/ 0 h 1028985"/>
                <a:gd name="connsiteX3" fmla="*/ 1028986 w 1028985"/>
                <a:gd name="connsiteY3" fmla="*/ 514445 h 1028985"/>
                <a:gd name="connsiteX4" fmla="*/ 514540 w 1028985"/>
                <a:gd name="connsiteY4" fmla="*/ 1028986 h 1028985"/>
                <a:gd name="connsiteX5" fmla="*/ 514540 w 1028985"/>
                <a:gd name="connsiteY5" fmla="*/ 16383 h 1028985"/>
                <a:gd name="connsiteX6" fmla="*/ 16478 w 1028985"/>
                <a:gd name="connsiteY6" fmla="*/ 514445 h 1028985"/>
                <a:gd name="connsiteX7" fmla="*/ 514540 w 1028985"/>
                <a:gd name="connsiteY7" fmla="*/ 1012507 h 1028985"/>
                <a:gd name="connsiteX8" fmla="*/ 1012603 w 1028985"/>
                <a:gd name="connsiteY8" fmla="*/ 514445 h 1028985"/>
                <a:gd name="connsiteX9" fmla="*/ 514540 w 1028985"/>
                <a:gd name="connsiteY9" fmla="*/ 16383 h 10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8985" h="1028985">
                  <a:moveTo>
                    <a:pt x="514540" y="1028986"/>
                  </a:moveTo>
                  <a:cubicBezTo>
                    <a:pt x="230886" y="1028986"/>
                    <a:pt x="0" y="798195"/>
                    <a:pt x="0" y="514445"/>
                  </a:cubicBezTo>
                  <a:cubicBezTo>
                    <a:pt x="0" y="230696"/>
                    <a:pt x="230791" y="0"/>
                    <a:pt x="514540" y="0"/>
                  </a:cubicBezTo>
                  <a:cubicBezTo>
                    <a:pt x="798290" y="0"/>
                    <a:pt x="1028986" y="230791"/>
                    <a:pt x="1028986" y="514445"/>
                  </a:cubicBezTo>
                  <a:cubicBezTo>
                    <a:pt x="1028986" y="798100"/>
                    <a:pt x="798195" y="1028986"/>
                    <a:pt x="514540" y="1028986"/>
                  </a:cubicBezTo>
                  <a:close/>
                  <a:moveTo>
                    <a:pt x="514540" y="16383"/>
                  </a:moveTo>
                  <a:cubicBezTo>
                    <a:pt x="239935" y="16383"/>
                    <a:pt x="16478" y="239839"/>
                    <a:pt x="16478" y="514445"/>
                  </a:cubicBezTo>
                  <a:cubicBezTo>
                    <a:pt x="16478" y="789051"/>
                    <a:pt x="239935" y="1012507"/>
                    <a:pt x="514540" y="1012507"/>
                  </a:cubicBezTo>
                  <a:cubicBezTo>
                    <a:pt x="789146" y="1012507"/>
                    <a:pt x="1012603" y="789051"/>
                    <a:pt x="1012603" y="514445"/>
                  </a:cubicBezTo>
                  <a:cubicBezTo>
                    <a:pt x="1012603" y="239839"/>
                    <a:pt x="789146" y="16383"/>
                    <a:pt x="514540" y="16383"/>
                  </a:cubicBezTo>
                  <a:close/>
                </a:path>
              </a:pathLst>
            </a:custGeom>
            <a:grpFill/>
            <a:ln w="9525"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C024F325-0FC5-1EF9-8211-D846B01819FD}"/>
                </a:ext>
              </a:extLst>
            </p:cNvPr>
            <p:cNvSpPr/>
            <p:nvPr/>
          </p:nvSpPr>
          <p:spPr>
            <a:xfrm>
              <a:off x="3173529" y="5224381"/>
              <a:ext cx="652843" cy="1250823"/>
            </a:xfrm>
            <a:custGeom>
              <a:avLst/>
              <a:gdLst>
                <a:gd name="connsiteX0" fmla="*/ 652844 w 652843"/>
                <a:gd name="connsiteY0" fmla="*/ 625412 h 1250823"/>
                <a:gd name="connsiteX1" fmla="*/ 27432 w 652843"/>
                <a:gd name="connsiteY1" fmla="*/ 1250823 h 1250823"/>
                <a:gd name="connsiteX2" fmla="*/ 0 w 652843"/>
                <a:gd name="connsiteY2" fmla="*/ 1223391 h 1250823"/>
                <a:gd name="connsiteX3" fmla="*/ 27432 w 652843"/>
                <a:gd name="connsiteY3" fmla="*/ 1195959 h 1250823"/>
                <a:gd name="connsiteX4" fmla="*/ 597980 w 652843"/>
                <a:gd name="connsiteY4" fmla="*/ 625412 h 1250823"/>
                <a:gd name="connsiteX5" fmla="*/ 27432 w 652843"/>
                <a:gd name="connsiteY5" fmla="*/ 54864 h 1250823"/>
                <a:gd name="connsiteX6" fmla="*/ 0 w 652843"/>
                <a:gd name="connsiteY6" fmla="*/ 27432 h 1250823"/>
                <a:gd name="connsiteX7" fmla="*/ 27432 w 652843"/>
                <a:gd name="connsiteY7" fmla="*/ 0 h 1250823"/>
                <a:gd name="connsiteX8" fmla="*/ 652844 w 652843"/>
                <a:gd name="connsiteY8" fmla="*/ 625412 h 1250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2843" h="1250823">
                  <a:moveTo>
                    <a:pt x="652844" y="625412"/>
                  </a:moveTo>
                  <a:cubicBezTo>
                    <a:pt x="652844" y="970312"/>
                    <a:pt x="372237" y="1250823"/>
                    <a:pt x="27432" y="1250823"/>
                  </a:cubicBezTo>
                  <a:cubicBezTo>
                    <a:pt x="12287" y="1250823"/>
                    <a:pt x="0" y="1238536"/>
                    <a:pt x="0" y="1223391"/>
                  </a:cubicBezTo>
                  <a:cubicBezTo>
                    <a:pt x="0" y="1208247"/>
                    <a:pt x="12287" y="1195959"/>
                    <a:pt x="27432" y="1195959"/>
                  </a:cubicBezTo>
                  <a:cubicBezTo>
                    <a:pt x="342043" y="1195959"/>
                    <a:pt x="597980" y="940022"/>
                    <a:pt x="597980" y="625412"/>
                  </a:cubicBezTo>
                  <a:cubicBezTo>
                    <a:pt x="597980" y="310801"/>
                    <a:pt x="342043" y="54864"/>
                    <a:pt x="27432" y="54864"/>
                  </a:cubicBezTo>
                  <a:cubicBezTo>
                    <a:pt x="12287" y="54864"/>
                    <a:pt x="0" y="42577"/>
                    <a:pt x="0" y="27432"/>
                  </a:cubicBezTo>
                  <a:cubicBezTo>
                    <a:pt x="0" y="12287"/>
                    <a:pt x="12287" y="0"/>
                    <a:pt x="27432" y="0"/>
                  </a:cubicBezTo>
                  <a:cubicBezTo>
                    <a:pt x="372332" y="0"/>
                    <a:pt x="652844" y="280511"/>
                    <a:pt x="652844" y="625412"/>
                  </a:cubicBezTo>
                  <a:close/>
                </a:path>
              </a:pathLst>
            </a:custGeom>
            <a:grpFill/>
            <a:ln w="9525"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88D38FA-D518-0563-9C77-DFB77948A751}"/>
                </a:ext>
              </a:extLst>
            </p:cNvPr>
            <p:cNvSpPr/>
            <p:nvPr/>
          </p:nvSpPr>
          <p:spPr>
            <a:xfrm>
              <a:off x="3129693" y="6419569"/>
              <a:ext cx="99285" cy="55268"/>
            </a:xfrm>
            <a:custGeom>
              <a:avLst/>
              <a:gdLst>
                <a:gd name="connsiteX0" fmla="*/ 71268 w 99285"/>
                <a:gd name="connsiteY0" fmla="*/ 55159 h 55268"/>
                <a:gd name="connsiteX1" fmla="*/ 25452 w 99285"/>
                <a:gd name="connsiteY1" fmla="*/ 53158 h 55268"/>
                <a:gd name="connsiteX2" fmla="*/ 21 w 99285"/>
                <a:gd name="connsiteY2" fmla="*/ 25441 h 55268"/>
                <a:gd name="connsiteX3" fmla="*/ 27262 w 99285"/>
                <a:gd name="connsiteY3" fmla="*/ 9 h 55268"/>
                <a:gd name="connsiteX4" fmla="*/ 29262 w 99285"/>
                <a:gd name="connsiteY4" fmla="*/ 104 h 55268"/>
                <a:gd name="connsiteX5" fmla="*/ 71172 w 99285"/>
                <a:gd name="connsiteY5" fmla="*/ 1247 h 55268"/>
                <a:gd name="connsiteX6" fmla="*/ 73077 w 99285"/>
                <a:gd name="connsiteY6" fmla="*/ 1342 h 55268"/>
                <a:gd name="connsiteX7" fmla="*/ 99271 w 99285"/>
                <a:gd name="connsiteY7" fmla="*/ 29060 h 55268"/>
                <a:gd name="connsiteX8" fmla="*/ 71553 w 99285"/>
                <a:gd name="connsiteY8" fmla="*/ 55254 h 55268"/>
                <a:gd name="connsiteX9" fmla="*/ 71268 w 99285"/>
                <a:gd name="connsiteY9" fmla="*/ 55159 h 5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85" h="55268">
                  <a:moveTo>
                    <a:pt x="71268" y="55159"/>
                  </a:moveTo>
                  <a:lnTo>
                    <a:pt x="25452" y="53158"/>
                  </a:lnTo>
                  <a:cubicBezTo>
                    <a:pt x="10784" y="52492"/>
                    <a:pt x="-551" y="40109"/>
                    <a:pt x="21" y="25441"/>
                  </a:cubicBezTo>
                  <a:cubicBezTo>
                    <a:pt x="687" y="10963"/>
                    <a:pt x="12784" y="-372"/>
                    <a:pt x="27262" y="9"/>
                  </a:cubicBezTo>
                  <a:lnTo>
                    <a:pt x="29262" y="104"/>
                  </a:lnTo>
                  <a:lnTo>
                    <a:pt x="71172" y="1247"/>
                  </a:lnTo>
                  <a:lnTo>
                    <a:pt x="73077" y="1342"/>
                  </a:lnTo>
                  <a:cubicBezTo>
                    <a:pt x="87936" y="1724"/>
                    <a:pt x="99747" y="14106"/>
                    <a:pt x="99271" y="29060"/>
                  </a:cubicBezTo>
                  <a:cubicBezTo>
                    <a:pt x="98890" y="43919"/>
                    <a:pt x="86508" y="55730"/>
                    <a:pt x="71553" y="55254"/>
                  </a:cubicBezTo>
                  <a:cubicBezTo>
                    <a:pt x="71649" y="55159"/>
                    <a:pt x="71363" y="55159"/>
                    <a:pt x="71268" y="55159"/>
                  </a:cubicBezTo>
                  <a:close/>
                </a:path>
              </a:pathLst>
            </a:custGeom>
            <a:grpFill/>
            <a:ln w="9525"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B8937969-EBA4-7D59-CB24-FDCE40D15D13}"/>
                </a:ext>
              </a:extLst>
            </p:cNvPr>
            <p:cNvSpPr/>
            <p:nvPr/>
          </p:nvSpPr>
          <p:spPr>
            <a:xfrm>
              <a:off x="3006881" y="6398196"/>
              <a:ext cx="95870" cy="62713"/>
            </a:xfrm>
            <a:custGeom>
              <a:avLst/>
              <a:gdLst>
                <a:gd name="connsiteX0" fmla="*/ 63397 w 95870"/>
                <a:gd name="connsiteY0" fmla="*/ 61768 h 62713"/>
                <a:gd name="connsiteX1" fmla="*/ 19106 w 95870"/>
                <a:gd name="connsiteY1" fmla="*/ 50242 h 62713"/>
                <a:gd name="connsiteX2" fmla="*/ 818 w 95870"/>
                <a:gd name="connsiteY2" fmla="*/ 19095 h 62713"/>
                <a:gd name="connsiteX3" fmla="*/ 31584 w 95870"/>
                <a:gd name="connsiteY3" fmla="*/ 712 h 62713"/>
                <a:gd name="connsiteX4" fmla="*/ 33489 w 95870"/>
                <a:gd name="connsiteY4" fmla="*/ 1188 h 62713"/>
                <a:gd name="connsiteX5" fmla="*/ 74256 w 95870"/>
                <a:gd name="connsiteY5" fmla="*/ 11095 h 62713"/>
                <a:gd name="connsiteX6" fmla="*/ 76065 w 95870"/>
                <a:gd name="connsiteY6" fmla="*/ 11571 h 62713"/>
                <a:gd name="connsiteX7" fmla="*/ 95115 w 95870"/>
                <a:gd name="connsiteY7" fmla="*/ 42908 h 62713"/>
                <a:gd name="connsiteX8" fmla="*/ 63778 w 95870"/>
                <a:gd name="connsiteY8" fmla="*/ 61958 h 62713"/>
                <a:gd name="connsiteX9" fmla="*/ 63397 w 95870"/>
                <a:gd name="connsiteY9" fmla="*/ 61768 h 62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870" h="62713">
                  <a:moveTo>
                    <a:pt x="63397" y="61768"/>
                  </a:moveTo>
                  <a:lnTo>
                    <a:pt x="19106" y="50242"/>
                  </a:lnTo>
                  <a:cubicBezTo>
                    <a:pt x="5485" y="46718"/>
                    <a:pt x="-2706" y="32717"/>
                    <a:pt x="818" y="19095"/>
                  </a:cubicBezTo>
                  <a:cubicBezTo>
                    <a:pt x="4342" y="5570"/>
                    <a:pt x="18058" y="-2526"/>
                    <a:pt x="31584" y="712"/>
                  </a:cubicBezTo>
                  <a:lnTo>
                    <a:pt x="33489" y="1188"/>
                  </a:lnTo>
                  <a:lnTo>
                    <a:pt x="74256" y="11095"/>
                  </a:lnTo>
                  <a:lnTo>
                    <a:pt x="76065" y="11571"/>
                  </a:lnTo>
                  <a:cubicBezTo>
                    <a:pt x="89972" y="15000"/>
                    <a:pt x="98544" y="29002"/>
                    <a:pt x="95115" y="42908"/>
                  </a:cubicBezTo>
                  <a:cubicBezTo>
                    <a:pt x="91782" y="56815"/>
                    <a:pt x="77685" y="65387"/>
                    <a:pt x="63778" y="61958"/>
                  </a:cubicBezTo>
                  <a:cubicBezTo>
                    <a:pt x="63683" y="61863"/>
                    <a:pt x="63492" y="61768"/>
                    <a:pt x="63397" y="61768"/>
                  </a:cubicBezTo>
                  <a:close/>
                </a:path>
              </a:pathLst>
            </a:custGeom>
            <a:grpFill/>
            <a:ln w="9525"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A7077C28-B3B3-4804-7AAC-25B01A381C20}"/>
                </a:ext>
              </a:extLst>
            </p:cNvPr>
            <p:cNvSpPr/>
            <p:nvPr/>
          </p:nvSpPr>
          <p:spPr>
            <a:xfrm>
              <a:off x="2891530" y="6351232"/>
              <a:ext cx="90194" cy="69518"/>
            </a:xfrm>
            <a:custGeom>
              <a:avLst/>
              <a:gdLst>
                <a:gd name="connsiteX0" fmla="*/ 54256 w 90194"/>
                <a:gd name="connsiteY0" fmla="*/ 66918 h 69518"/>
                <a:gd name="connsiteX1" fmla="*/ 13489 w 90194"/>
                <a:gd name="connsiteY1" fmla="*/ 46344 h 69518"/>
                <a:gd name="connsiteX2" fmla="*/ 2631 w 90194"/>
                <a:gd name="connsiteY2" fmla="*/ 13482 h 69518"/>
                <a:gd name="connsiteX3" fmla="*/ 35111 w 90194"/>
                <a:gd name="connsiteY3" fmla="*/ 2433 h 69518"/>
                <a:gd name="connsiteX4" fmla="*/ 36730 w 90194"/>
                <a:gd name="connsiteY4" fmla="*/ 3195 h 69518"/>
                <a:gd name="connsiteX5" fmla="*/ 74544 w 90194"/>
                <a:gd name="connsiteY5" fmla="*/ 21483 h 69518"/>
                <a:gd name="connsiteX6" fmla="*/ 76164 w 90194"/>
                <a:gd name="connsiteY6" fmla="*/ 22245 h 69518"/>
                <a:gd name="connsiteX7" fmla="*/ 87689 w 90194"/>
                <a:gd name="connsiteY7" fmla="*/ 55487 h 69518"/>
                <a:gd name="connsiteX8" fmla="*/ 54447 w 90194"/>
                <a:gd name="connsiteY8" fmla="*/ 67013 h 69518"/>
                <a:gd name="connsiteX9" fmla="*/ 54256 w 90194"/>
                <a:gd name="connsiteY9" fmla="*/ 66918 h 69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194" h="69518">
                  <a:moveTo>
                    <a:pt x="54256" y="66918"/>
                  </a:moveTo>
                  <a:lnTo>
                    <a:pt x="13489" y="46344"/>
                  </a:lnTo>
                  <a:cubicBezTo>
                    <a:pt x="1392" y="40248"/>
                    <a:pt x="-3465" y="25484"/>
                    <a:pt x="2631" y="13482"/>
                  </a:cubicBezTo>
                  <a:cubicBezTo>
                    <a:pt x="8632" y="1576"/>
                    <a:pt x="23109" y="-3377"/>
                    <a:pt x="35111" y="2433"/>
                  </a:cubicBezTo>
                  <a:lnTo>
                    <a:pt x="36730" y="3195"/>
                  </a:lnTo>
                  <a:lnTo>
                    <a:pt x="74544" y="21483"/>
                  </a:lnTo>
                  <a:lnTo>
                    <a:pt x="76164" y="22245"/>
                  </a:lnTo>
                  <a:cubicBezTo>
                    <a:pt x="88546" y="28246"/>
                    <a:pt x="93690" y="43105"/>
                    <a:pt x="87689" y="55487"/>
                  </a:cubicBezTo>
                  <a:cubicBezTo>
                    <a:pt x="81688" y="67870"/>
                    <a:pt x="66829" y="73014"/>
                    <a:pt x="54447" y="67013"/>
                  </a:cubicBezTo>
                  <a:cubicBezTo>
                    <a:pt x="54542" y="67013"/>
                    <a:pt x="54351" y="66918"/>
                    <a:pt x="54256" y="66918"/>
                  </a:cubicBezTo>
                  <a:close/>
                </a:path>
              </a:pathLst>
            </a:custGeom>
            <a:grpFill/>
            <a:ln w="9525"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ADF3A294-9867-A565-8DFD-460DAB339653}"/>
                </a:ext>
              </a:extLst>
            </p:cNvPr>
            <p:cNvSpPr/>
            <p:nvPr/>
          </p:nvSpPr>
          <p:spPr>
            <a:xfrm>
              <a:off x="2788822" y="6280823"/>
              <a:ext cx="83023" cy="75577"/>
            </a:xfrm>
            <a:custGeom>
              <a:avLst/>
              <a:gdLst>
                <a:gd name="connsiteX0" fmla="*/ 44284 w 83023"/>
                <a:gd name="connsiteY0" fmla="*/ 70270 h 75577"/>
                <a:gd name="connsiteX1" fmla="*/ 8755 w 83023"/>
                <a:gd name="connsiteY1" fmla="*/ 41695 h 75577"/>
                <a:gd name="connsiteX2" fmla="*/ 5231 w 83023"/>
                <a:gd name="connsiteY2" fmla="*/ 8739 h 75577"/>
                <a:gd name="connsiteX3" fmla="*/ 37902 w 83023"/>
                <a:gd name="connsiteY3" fmla="*/ 4929 h 75577"/>
                <a:gd name="connsiteX4" fmla="*/ 39235 w 83023"/>
                <a:gd name="connsiteY4" fmla="*/ 5977 h 75577"/>
                <a:gd name="connsiteX5" fmla="*/ 72478 w 83023"/>
                <a:gd name="connsiteY5" fmla="*/ 31885 h 75577"/>
                <a:gd name="connsiteX6" fmla="*/ 73811 w 83023"/>
                <a:gd name="connsiteY6" fmla="*/ 32933 h 75577"/>
                <a:gd name="connsiteX7" fmla="*/ 78002 w 83023"/>
                <a:gd name="connsiteY7" fmla="*/ 66365 h 75577"/>
                <a:gd name="connsiteX8" fmla="*/ 44569 w 83023"/>
                <a:gd name="connsiteY8" fmla="*/ 70556 h 75577"/>
                <a:gd name="connsiteX9" fmla="*/ 44284 w 83023"/>
                <a:gd name="connsiteY9" fmla="*/ 70270 h 75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023" h="75577">
                  <a:moveTo>
                    <a:pt x="44284" y="70270"/>
                  </a:moveTo>
                  <a:lnTo>
                    <a:pt x="8755" y="41695"/>
                  </a:lnTo>
                  <a:cubicBezTo>
                    <a:pt x="-1341" y="33599"/>
                    <a:pt x="-2960" y="18836"/>
                    <a:pt x="5231" y="8739"/>
                  </a:cubicBezTo>
                  <a:cubicBezTo>
                    <a:pt x="13232" y="-1262"/>
                    <a:pt x="27805" y="-2881"/>
                    <a:pt x="37902" y="4929"/>
                  </a:cubicBezTo>
                  <a:lnTo>
                    <a:pt x="39235" y="5977"/>
                  </a:lnTo>
                  <a:lnTo>
                    <a:pt x="72478" y="31885"/>
                  </a:lnTo>
                  <a:lnTo>
                    <a:pt x="73811" y="32933"/>
                  </a:lnTo>
                  <a:cubicBezTo>
                    <a:pt x="84193" y="41029"/>
                    <a:pt x="86098" y="55983"/>
                    <a:pt x="78002" y="66365"/>
                  </a:cubicBezTo>
                  <a:cubicBezTo>
                    <a:pt x="69906" y="76747"/>
                    <a:pt x="54951" y="78653"/>
                    <a:pt x="44569" y="70556"/>
                  </a:cubicBezTo>
                  <a:cubicBezTo>
                    <a:pt x="44569" y="70461"/>
                    <a:pt x="44379" y="70366"/>
                    <a:pt x="44284" y="70270"/>
                  </a:cubicBezTo>
                  <a:close/>
                </a:path>
              </a:pathLst>
            </a:custGeom>
            <a:grpFill/>
            <a:ln w="9525"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12A0D7DF-AB9E-89CF-75EC-D912EFF85EAF}"/>
                </a:ext>
              </a:extLst>
            </p:cNvPr>
            <p:cNvSpPr/>
            <p:nvPr/>
          </p:nvSpPr>
          <p:spPr>
            <a:xfrm>
              <a:off x="2703459" y="6190602"/>
              <a:ext cx="73946" cy="80026"/>
            </a:xfrm>
            <a:custGeom>
              <a:avLst/>
              <a:gdLst>
                <a:gd name="connsiteX0" fmla="*/ 33634 w 73946"/>
                <a:gd name="connsiteY0" fmla="*/ 71623 h 80026"/>
                <a:gd name="connsiteX1" fmla="*/ 4964 w 73946"/>
                <a:gd name="connsiteY1" fmla="*/ 36285 h 80026"/>
                <a:gd name="connsiteX2" fmla="*/ 8202 w 73946"/>
                <a:gd name="connsiteY2" fmla="*/ 4948 h 80026"/>
                <a:gd name="connsiteX3" fmla="*/ 39254 w 73946"/>
                <a:gd name="connsiteY3" fmla="*/ 7901 h 80026"/>
                <a:gd name="connsiteX4" fmla="*/ 40302 w 73946"/>
                <a:gd name="connsiteY4" fmla="*/ 9139 h 80026"/>
                <a:gd name="connsiteX5" fmla="*/ 67543 w 73946"/>
                <a:gd name="connsiteY5" fmla="*/ 41428 h 80026"/>
                <a:gd name="connsiteX6" fmla="*/ 68591 w 73946"/>
                <a:gd name="connsiteY6" fmla="*/ 42667 h 80026"/>
                <a:gd name="connsiteX7" fmla="*/ 65924 w 73946"/>
                <a:gd name="connsiteY7" fmla="*/ 74671 h 80026"/>
                <a:gd name="connsiteX8" fmla="*/ 33920 w 73946"/>
                <a:gd name="connsiteY8" fmla="*/ 72004 h 80026"/>
                <a:gd name="connsiteX9" fmla="*/ 33634 w 73946"/>
                <a:gd name="connsiteY9" fmla="*/ 71623 h 80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946" h="80026">
                  <a:moveTo>
                    <a:pt x="33634" y="71623"/>
                  </a:moveTo>
                  <a:lnTo>
                    <a:pt x="4964" y="36285"/>
                  </a:lnTo>
                  <a:cubicBezTo>
                    <a:pt x="-2751" y="26760"/>
                    <a:pt x="-1323" y="12663"/>
                    <a:pt x="8202" y="4948"/>
                  </a:cubicBezTo>
                  <a:cubicBezTo>
                    <a:pt x="17632" y="-2672"/>
                    <a:pt x="31444" y="-1339"/>
                    <a:pt x="39254" y="7901"/>
                  </a:cubicBezTo>
                  <a:lnTo>
                    <a:pt x="40302" y="9139"/>
                  </a:lnTo>
                  <a:lnTo>
                    <a:pt x="67543" y="41428"/>
                  </a:lnTo>
                  <a:lnTo>
                    <a:pt x="68591" y="42667"/>
                  </a:lnTo>
                  <a:cubicBezTo>
                    <a:pt x="76687" y="52287"/>
                    <a:pt x="75449" y="66575"/>
                    <a:pt x="65924" y="74671"/>
                  </a:cubicBezTo>
                  <a:cubicBezTo>
                    <a:pt x="56304" y="82767"/>
                    <a:pt x="42016" y="81529"/>
                    <a:pt x="33920" y="72004"/>
                  </a:cubicBezTo>
                  <a:cubicBezTo>
                    <a:pt x="33920" y="71909"/>
                    <a:pt x="33729" y="71718"/>
                    <a:pt x="33634" y="71623"/>
                  </a:cubicBezTo>
                  <a:close/>
                </a:path>
              </a:pathLst>
            </a:custGeom>
            <a:grpFill/>
            <a:ln w="9525"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FB13A95-FF37-6235-9F46-03F01E11DDB2}"/>
                </a:ext>
              </a:extLst>
            </p:cNvPr>
            <p:cNvSpPr/>
            <p:nvPr/>
          </p:nvSpPr>
          <p:spPr>
            <a:xfrm>
              <a:off x="2639185" y="6084279"/>
              <a:ext cx="63593" cy="82861"/>
            </a:xfrm>
            <a:custGeom>
              <a:avLst/>
              <a:gdLst>
                <a:gd name="connsiteX0" fmla="*/ 22852 w 63593"/>
                <a:gd name="connsiteY0" fmla="*/ 71076 h 82861"/>
                <a:gd name="connsiteX1" fmla="*/ 2278 w 63593"/>
                <a:gd name="connsiteY1" fmla="*/ 30595 h 82861"/>
                <a:gd name="connsiteX2" fmla="*/ 11517 w 63593"/>
                <a:gd name="connsiteY2" fmla="*/ 2305 h 82861"/>
                <a:gd name="connsiteX3" fmla="*/ 39615 w 63593"/>
                <a:gd name="connsiteY3" fmla="*/ 11163 h 82861"/>
                <a:gd name="connsiteX4" fmla="*/ 40378 w 63593"/>
                <a:gd name="connsiteY4" fmla="*/ 12592 h 82861"/>
                <a:gd name="connsiteX5" fmla="*/ 60285 w 63593"/>
                <a:gd name="connsiteY5" fmla="*/ 49930 h 82861"/>
                <a:gd name="connsiteX6" fmla="*/ 61047 w 63593"/>
                <a:gd name="connsiteY6" fmla="*/ 51264 h 82861"/>
                <a:gd name="connsiteX7" fmla="*/ 52188 w 63593"/>
                <a:gd name="connsiteY7" fmla="*/ 80315 h 82861"/>
                <a:gd name="connsiteX8" fmla="*/ 23137 w 63593"/>
                <a:gd name="connsiteY8" fmla="*/ 71457 h 82861"/>
                <a:gd name="connsiteX9" fmla="*/ 22852 w 63593"/>
                <a:gd name="connsiteY9" fmla="*/ 71076 h 82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93" h="82861">
                  <a:moveTo>
                    <a:pt x="22852" y="71076"/>
                  </a:moveTo>
                  <a:lnTo>
                    <a:pt x="2278" y="30595"/>
                  </a:lnTo>
                  <a:cubicBezTo>
                    <a:pt x="-2961" y="20212"/>
                    <a:pt x="1135" y="7639"/>
                    <a:pt x="11517" y="2305"/>
                  </a:cubicBezTo>
                  <a:cubicBezTo>
                    <a:pt x="21709" y="-2934"/>
                    <a:pt x="34186" y="1067"/>
                    <a:pt x="39615" y="11163"/>
                  </a:cubicBezTo>
                  <a:lnTo>
                    <a:pt x="40378" y="12592"/>
                  </a:lnTo>
                  <a:lnTo>
                    <a:pt x="60285" y="49930"/>
                  </a:lnTo>
                  <a:lnTo>
                    <a:pt x="61047" y="51264"/>
                  </a:lnTo>
                  <a:cubicBezTo>
                    <a:pt x="66667" y="61741"/>
                    <a:pt x="62666" y="74695"/>
                    <a:pt x="52188" y="80315"/>
                  </a:cubicBezTo>
                  <a:cubicBezTo>
                    <a:pt x="41711" y="85935"/>
                    <a:pt x="28757" y="81934"/>
                    <a:pt x="23137" y="71457"/>
                  </a:cubicBezTo>
                  <a:cubicBezTo>
                    <a:pt x="23042" y="71362"/>
                    <a:pt x="22947" y="71171"/>
                    <a:pt x="22852" y="71076"/>
                  </a:cubicBezTo>
                  <a:close/>
                </a:path>
              </a:pathLst>
            </a:custGeom>
            <a:grpFill/>
            <a:ln w="9525"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CC1DF6C5-C4D8-5B79-4273-DEC096534593}"/>
                </a:ext>
              </a:extLst>
            </p:cNvPr>
            <p:cNvSpPr/>
            <p:nvPr/>
          </p:nvSpPr>
          <p:spPr>
            <a:xfrm>
              <a:off x="2598997" y="5966666"/>
              <a:ext cx="51909" cy="83642"/>
            </a:xfrm>
            <a:custGeom>
              <a:avLst/>
              <a:gdLst>
                <a:gd name="connsiteX0" fmla="*/ 12176 w 51909"/>
                <a:gd name="connsiteY0" fmla="*/ 68673 h 83642"/>
                <a:gd name="connsiteX1" fmla="*/ 650 w 51909"/>
                <a:gd name="connsiteY1" fmla="*/ 24858 h 83642"/>
                <a:gd name="connsiteX2" fmla="*/ 14747 w 51909"/>
                <a:gd name="connsiteY2" fmla="*/ 665 h 83642"/>
                <a:gd name="connsiteX3" fmla="*/ 38750 w 51909"/>
                <a:gd name="connsiteY3" fmla="*/ 14286 h 83642"/>
                <a:gd name="connsiteX4" fmla="*/ 39131 w 51909"/>
                <a:gd name="connsiteY4" fmla="*/ 15714 h 83642"/>
                <a:gd name="connsiteX5" fmla="*/ 50752 w 51909"/>
                <a:gd name="connsiteY5" fmla="*/ 56481 h 83642"/>
                <a:gd name="connsiteX6" fmla="*/ 51133 w 51909"/>
                <a:gd name="connsiteY6" fmla="*/ 57910 h 83642"/>
                <a:gd name="connsiteX7" fmla="*/ 37226 w 51909"/>
                <a:gd name="connsiteY7" fmla="*/ 82866 h 83642"/>
                <a:gd name="connsiteX8" fmla="*/ 12271 w 51909"/>
                <a:gd name="connsiteY8" fmla="*/ 68959 h 83642"/>
                <a:gd name="connsiteX9" fmla="*/ 12176 w 51909"/>
                <a:gd name="connsiteY9" fmla="*/ 68673 h 83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909" h="83642">
                  <a:moveTo>
                    <a:pt x="12176" y="68673"/>
                  </a:moveTo>
                  <a:lnTo>
                    <a:pt x="650" y="24858"/>
                  </a:lnTo>
                  <a:cubicBezTo>
                    <a:pt x="-2112" y="14286"/>
                    <a:pt x="4175" y="3522"/>
                    <a:pt x="14747" y="665"/>
                  </a:cubicBezTo>
                  <a:cubicBezTo>
                    <a:pt x="25130" y="-2097"/>
                    <a:pt x="35798" y="3999"/>
                    <a:pt x="38750" y="14286"/>
                  </a:cubicBezTo>
                  <a:lnTo>
                    <a:pt x="39131" y="15714"/>
                  </a:lnTo>
                  <a:lnTo>
                    <a:pt x="50752" y="56481"/>
                  </a:lnTo>
                  <a:lnTo>
                    <a:pt x="51133" y="57910"/>
                  </a:lnTo>
                  <a:cubicBezTo>
                    <a:pt x="54181" y="68673"/>
                    <a:pt x="47990" y="79818"/>
                    <a:pt x="37226" y="82866"/>
                  </a:cubicBezTo>
                  <a:cubicBezTo>
                    <a:pt x="26463" y="85914"/>
                    <a:pt x="15319" y="79722"/>
                    <a:pt x="12271" y="68959"/>
                  </a:cubicBezTo>
                  <a:cubicBezTo>
                    <a:pt x="12271" y="68959"/>
                    <a:pt x="12176" y="68769"/>
                    <a:pt x="12176" y="68673"/>
                  </a:cubicBezTo>
                  <a:close/>
                </a:path>
              </a:pathLst>
            </a:custGeom>
            <a:grpFill/>
            <a:ln w="9525"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D50BF734-3F2F-FF22-1DDF-2A367D15A546}"/>
                </a:ext>
              </a:extLst>
            </p:cNvPr>
            <p:cNvSpPr/>
            <p:nvPr/>
          </p:nvSpPr>
          <p:spPr>
            <a:xfrm>
              <a:off x="2584483" y="5842913"/>
              <a:ext cx="40255" cy="82737"/>
            </a:xfrm>
            <a:custGeom>
              <a:avLst/>
              <a:gdLst>
                <a:gd name="connsiteX0" fmla="*/ 2211 w 40255"/>
                <a:gd name="connsiteY0" fmla="*/ 64696 h 82737"/>
                <a:gd name="connsiteX1" fmla="*/ 20 w 40255"/>
                <a:gd name="connsiteY1" fmla="*/ 19547 h 82737"/>
                <a:gd name="connsiteX2" fmla="*/ 17737 w 40255"/>
                <a:gd name="connsiteY2" fmla="*/ 21 h 82737"/>
                <a:gd name="connsiteX3" fmla="*/ 37263 w 40255"/>
                <a:gd name="connsiteY3" fmla="*/ 17452 h 82737"/>
                <a:gd name="connsiteX4" fmla="*/ 37358 w 40255"/>
                <a:gd name="connsiteY4" fmla="*/ 18785 h 82737"/>
                <a:gd name="connsiteX5" fmla="*/ 40121 w 40255"/>
                <a:gd name="connsiteY5" fmla="*/ 61172 h 82737"/>
                <a:gd name="connsiteX6" fmla="*/ 40216 w 40255"/>
                <a:gd name="connsiteY6" fmla="*/ 62505 h 82737"/>
                <a:gd name="connsiteX7" fmla="*/ 22499 w 40255"/>
                <a:gd name="connsiteY7" fmla="*/ 82698 h 82737"/>
                <a:gd name="connsiteX8" fmla="*/ 2306 w 40255"/>
                <a:gd name="connsiteY8" fmla="*/ 64981 h 82737"/>
                <a:gd name="connsiteX9" fmla="*/ 2211 w 40255"/>
                <a:gd name="connsiteY9" fmla="*/ 64696 h 8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255" h="82737">
                  <a:moveTo>
                    <a:pt x="2211" y="64696"/>
                  </a:moveTo>
                  <a:lnTo>
                    <a:pt x="20" y="19547"/>
                  </a:lnTo>
                  <a:cubicBezTo>
                    <a:pt x="-456" y="9260"/>
                    <a:pt x="7450" y="497"/>
                    <a:pt x="17737" y="21"/>
                  </a:cubicBezTo>
                  <a:cubicBezTo>
                    <a:pt x="27929" y="-455"/>
                    <a:pt x="36596" y="7260"/>
                    <a:pt x="37263" y="17452"/>
                  </a:cubicBezTo>
                  <a:lnTo>
                    <a:pt x="37358" y="18785"/>
                  </a:lnTo>
                  <a:lnTo>
                    <a:pt x="40121" y="61172"/>
                  </a:lnTo>
                  <a:lnTo>
                    <a:pt x="40216" y="62505"/>
                  </a:lnTo>
                  <a:cubicBezTo>
                    <a:pt x="40883" y="72982"/>
                    <a:pt x="32977" y="82031"/>
                    <a:pt x="22499" y="82698"/>
                  </a:cubicBezTo>
                  <a:cubicBezTo>
                    <a:pt x="12022" y="83365"/>
                    <a:pt x="2973" y="75459"/>
                    <a:pt x="2306" y="64981"/>
                  </a:cubicBezTo>
                  <a:cubicBezTo>
                    <a:pt x="2211" y="64886"/>
                    <a:pt x="2211" y="64791"/>
                    <a:pt x="2211" y="64696"/>
                  </a:cubicBezTo>
                  <a:close/>
                </a:path>
              </a:pathLst>
            </a:custGeom>
            <a:grpFill/>
            <a:ln w="9525"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A36A9F25-D2B1-D412-367F-290832875E01}"/>
                </a:ext>
              </a:extLst>
            </p:cNvPr>
            <p:cNvSpPr/>
            <p:nvPr/>
          </p:nvSpPr>
          <p:spPr>
            <a:xfrm>
              <a:off x="2588980" y="5718223"/>
              <a:ext cx="42581" cy="80417"/>
            </a:xfrm>
            <a:custGeom>
              <a:avLst/>
              <a:gdLst>
                <a:gd name="connsiteX0" fmla="*/ 190 w 42581"/>
                <a:gd name="connsiteY0" fmla="*/ 59560 h 80417"/>
                <a:gd name="connsiteX1" fmla="*/ 7429 w 42581"/>
                <a:gd name="connsiteY1" fmla="*/ 14888 h 80417"/>
                <a:gd name="connsiteX2" fmla="*/ 27718 w 42581"/>
                <a:gd name="connsiteY2" fmla="*/ 220 h 80417"/>
                <a:gd name="connsiteX3" fmla="*/ 42386 w 42581"/>
                <a:gd name="connsiteY3" fmla="*/ 20222 h 80417"/>
                <a:gd name="connsiteX4" fmla="*/ 42196 w 42581"/>
                <a:gd name="connsiteY4" fmla="*/ 21555 h 80417"/>
                <a:gd name="connsiteX5" fmla="*/ 36100 w 42581"/>
                <a:gd name="connsiteY5" fmla="*/ 63656 h 80417"/>
                <a:gd name="connsiteX6" fmla="*/ 35909 w 42581"/>
                <a:gd name="connsiteY6" fmla="*/ 64989 h 80417"/>
                <a:gd name="connsiteX7" fmla="*/ 15430 w 42581"/>
                <a:gd name="connsiteY7" fmla="*/ 80230 h 80417"/>
                <a:gd name="connsiteX8" fmla="*/ 190 w 42581"/>
                <a:gd name="connsiteY8" fmla="*/ 59751 h 80417"/>
                <a:gd name="connsiteX9" fmla="*/ 190 w 42581"/>
                <a:gd name="connsiteY9" fmla="*/ 59560 h 80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581" h="80417">
                  <a:moveTo>
                    <a:pt x="190" y="59560"/>
                  </a:moveTo>
                  <a:lnTo>
                    <a:pt x="7429" y="14888"/>
                  </a:lnTo>
                  <a:cubicBezTo>
                    <a:pt x="8953" y="5268"/>
                    <a:pt x="18097" y="-1304"/>
                    <a:pt x="27718" y="220"/>
                  </a:cubicBezTo>
                  <a:cubicBezTo>
                    <a:pt x="37243" y="1744"/>
                    <a:pt x="43815" y="10697"/>
                    <a:pt x="42386" y="20222"/>
                  </a:cubicBezTo>
                  <a:lnTo>
                    <a:pt x="42196" y="21555"/>
                  </a:lnTo>
                  <a:lnTo>
                    <a:pt x="36100" y="63656"/>
                  </a:lnTo>
                  <a:lnTo>
                    <a:pt x="35909" y="64989"/>
                  </a:lnTo>
                  <a:cubicBezTo>
                    <a:pt x="34480" y="74800"/>
                    <a:pt x="25336" y="81658"/>
                    <a:pt x="15430" y="80230"/>
                  </a:cubicBezTo>
                  <a:cubicBezTo>
                    <a:pt x="5524" y="78801"/>
                    <a:pt x="-1238" y="69657"/>
                    <a:pt x="190" y="59751"/>
                  </a:cubicBezTo>
                  <a:cubicBezTo>
                    <a:pt x="95" y="59846"/>
                    <a:pt x="95" y="59655"/>
                    <a:pt x="190" y="59560"/>
                  </a:cubicBezTo>
                  <a:close/>
                </a:path>
              </a:pathLst>
            </a:custGeom>
            <a:grpFill/>
            <a:ln w="9525" cap="flat">
              <a:noFill/>
              <a:prstDash val="solid"/>
              <a:miter/>
            </a:ln>
          </p:spPr>
          <p:txBody>
            <a:bodyPr rtlCol="0" anchor="ctr"/>
            <a:lstStyle/>
            <a:p>
              <a:endParaRPr lang="en-US"/>
            </a:p>
          </p:txBody>
        </p:sp>
        <p:sp>
          <p:nvSpPr>
            <p:cNvPr id="220" name="Freeform: Shape 219">
              <a:extLst>
                <a:ext uri="{FF2B5EF4-FFF2-40B4-BE49-F238E27FC236}">
                  <a16:creationId xmlns:a16="http://schemas.microsoft.com/office/drawing/2014/main" id="{04C807CA-3C0D-885D-FF9E-D8A4F4CFE4D7}"/>
                </a:ext>
              </a:extLst>
            </p:cNvPr>
            <p:cNvSpPr/>
            <p:nvPr/>
          </p:nvSpPr>
          <p:spPr>
            <a:xfrm>
              <a:off x="2617404" y="5598820"/>
              <a:ext cx="49853" cy="75862"/>
            </a:xfrm>
            <a:custGeom>
              <a:avLst/>
              <a:gdLst>
                <a:gd name="connsiteX0" fmla="*/ 1198 w 49853"/>
                <a:gd name="connsiteY0" fmla="*/ 52662 h 75862"/>
                <a:gd name="connsiteX1" fmla="*/ 17581 w 49853"/>
                <a:gd name="connsiteY1" fmla="*/ 10657 h 75862"/>
                <a:gd name="connsiteX2" fmla="*/ 39203 w 49853"/>
                <a:gd name="connsiteY2" fmla="*/ 1132 h 75862"/>
                <a:gd name="connsiteX3" fmla="*/ 48823 w 49853"/>
                <a:gd name="connsiteY3" fmla="*/ 22563 h 75862"/>
                <a:gd name="connsiteX4" fmla="*/ 48347 w 49853"/>
                <a:gd name="connsiteY4" fmla="*/ 23706 h 75862"/>
                <a:gd name="connsiteX5" fmla="*/ 33488 w 49853"/>
                <a:gd name="connsiteY5" fmla="*/ 63616 h 75862"/>
                <a:gd name="connsiteX6" fmla="*/ 33012 w 49853"/>
                <a:gd name="connsiteY6" fmla="*/ 64759 h 75862"/>
                <a:gd name="connsiteX7" fmla="*/ 11104 w 49853"/>
                <a:gd name="connsiteY7" fmla="*/ 74760 h 75862"/>
                <a:gd name="connsiteX8" fmla="*/ 1103 w 49853"/>
                <a:gd name="connsiteY8" fmla="*/ 52852 h 75862"/>
                <a:gd name="connsiteX9" fmla="*/ 1198 w 49853"/>
                <a:gd name="connsiteY9" fmla="*/ 52662 h 75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53" h="75862">
                  <a:moveTo>
                    <a:pt x="1198" y="52662"/>
                  </a:moveTo>
                  <a:lnTo>
                    <a:pt x="17581" y="10657"/>
                  </a:lnTo>
                  <a:cubicBezTo>
                    <a:pt x="20915" y="2084"/>
                    <a:pt x="30631" y="-2202"/>
                    <a:pt x="39203" y="1132"/>
                  </a:cubicBezTo>
                  <a:cubicBezTo>
                    <a:pt x="47680" y="4465"/>
                    <a:pt x="51967" y="13990"/>
                    <a:pt x="48823" y="22563"/>
                  </a:cubicBezTo>
                  <a:lnTo>
                    <a:pt x="48347" y="23706"/>
                  </a:lnTo>
                  <a:lnTo>
                    <a:pt x="33488" y="63616"/>
                  </a:lnTo>
                  <a:lnTo>
                    <a:pt x="33012" y="64759"/>
                  </a:lnTo>
                  <a:cubicBezTo>
                    <a:pt x="29678" y="73617"/>
                    <a:pt x="19867" y="78093"/>
                    <a:pt x="11104" y="74760"/>
                  </a:cubicBezTo>
                  <a:cubicBezTo>
                    <a:pt x="2246" y="71426"/>
                    <a:pt x="-2231" y="61615"/>
                    <a:pt x="1103" y="52852"/>
                  </a:cubicBezTo>
                  <a:cubicBezTo>
                    <a:pt x="1103" y="52948"/>
                    <a:pt x="1198" y="52757"/>
                    <a:pt x="1198" y="52662"/>
                  </a:cubicBezTo>
                  <a:close/>
                </a:path>
              </a:pathLst>
            </a:custGeom>
            <a:grpFill/>
            <a:ln w="9525" cap="flat">
              <a:noFill/>
              <a:prstDash val="solid"/>
              <a:miter/>
            </a:ln>
          </p:spPr>
          <p:txBody>
            <a:bodyPr rtlCol="0" anchor="ctr"/>
            <a:lstStyle/>
            <a:p>
              <a:endParaRPr lang="en-US"/>
            </a:p>
          </p:txBody>
        </p:sp>
        <p:sp>
          <p:nvSpPr>
            <p:cNvPr id="221" name="Freeform: Shape 220">
              <a:extLst>
                <a:ext uri="{FF2B5EF4-FFF2-40B4-BE49-F238E27FC236}">
                  <a16:creationId xmlns:a16="http://schemas.microsoft.com/office/drawing/2014/main" id="{5F52D717-C638-078D-5D8E-08F1F5A15D8A}"/>
                </a:ext>
              </a:extLst>
            </p:cNvPr>
            <p:cNvSpPr/>
            <p:nvPr/>
          </p:nvSpPr>
          <p:spPr>
            <a:xfrm>
              <a:off x="2671328" y="5489600"/>
              <a:ext cx="56602" cy="69793"/>
            </a:xfrm>
            <a:custGeom>
              <a:avLst/>
              <a:gdLst>
                <a:gd name="connsiteX0" fmla="*/ 2614 w 56602"/>
                <a:gd name="connsiteY0" fmla="*/ 44915 h 69793"/>
                <a:gd name="connsiteX1" fmla="*/ 27284 w 56602"/>
                <a:gd name="connsiteY1" fmla="*/ 7195 h 69793"/>
                <a:gd name="connsiteX2" fmla="*/ 49382 w 56602"/>
                <a:gd name="connsiteY2" fmla="*/ 2624 h 69793"/>
                <a:gd name="connsiteX3" fmla="*/ 54049 w 56602"/>
                <a:gd name="connsiteY3" fmla="*/ 24626 h 69793"/>
                <a:gd name="connsiteX4" fmla="*/ 53383 w 56602"/>
                <a:gd name="connsiteY4" fmla="*/ 25579 h 69793"/>
                <a:gd name="connsiteX5" fmla="*/ 30237 w 56602"/>
                <a:gd name="connsiteY5" fmla="*/ 61488 h 69793"/>
                <a:gd name="connsiteX6" fmla="*/ 29570 w 56602"/>
                <a:gd name="connsiteY6" fmla="*/ 62441 h 69793"/>
                <a:gd name="connsiteX7" fmla="*/ 7377 w 56602"/>
                <a:gd name="connsiteY7" fmla="*/ 67203 h 69793"/>
                <a:gd name="connsiteX8" fmla="*/ 2614 w 56602"/>
                <a:gd name="connsiteY8" fmla="*/ 44915 h 69793"/>
                <a:gd name="connsiteX9" fmla="*/ 2614 w 56602"/>
                <a:gd name="connsiteY9" fmla="*/ 44915 h 69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602" h="69793">
                  <a:moveTo>
                    <a:pt x="2614" y="44915"/>
                  </a:moveTo>
                  <a:lnTo>
                    <a:pt x="27284" y="7195"/>
                  </a:lnTo>
                  <a:cubicBezTo>
                    <a:pt x="32142" y="-139"/>
                    <a:pt x="41953" y="-2234"/>
                    <a:pt x="49382" y="2624"/>
                  </a:cubicBezTo>
                  <a:cubicBezTo>
                    <a:pt x="56716" y="7386"/>
                    <a:pt x="58812" y="17292"/>
                    <a:pt x="54049" y="24626"/>
                  </a:cubicBezTo>
                  <a:lnTo>
                    <a:pt x="53383" y="25579"/>
                  </a:lnTo>
                  <a:lnTo>
                    <a:pt x="30237" y="61488"/>
                  </a:lnTo>
                  <a:lnTo>
                    <a:pt x="29570" y="62441"/>
                  </a:lnTo>
                  <a:cubicBezTo>
                    <a:pt x="24712" y="69870"/>
                    <a:pt x="14806" y="72061"/>
                    <a:pt x="7377" y="67203"/>
                  </a:cubicBezTo>
                  <a:cubicBezTo>
                    <a:pt x="-148" y="62345"/>
                    <a:pt x="-2243" y="52439"/>
                    <a:pt x="2614" y="44915"/>
                  </a:cubicBezTo>
                  <a:lnTo>
                    <a:pt x="2614" y="44915"/>
                  </a:lnTo>
                  <a:close/>
                </a:path>
              </a:pathLst>
            </a:custGeom>
            <a:grpFill/>
            <a:ln w="9525"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98D15D18-1C0E-4A7A-3A64-CB974F894B81}"/>
                </a:ext>
              </a:extLst>
            </p:cNvPr>
            <p:cNvSpPr/>
            <p:nvPr/>
          </p:nvSpPr>
          <p:spPr>
            <a:xfrm>
              <a:off x="2747297" y="5395116"/>
              <a:ext cx="63198" cy="63270"/>
            </a:xfrm>
            <a:custGeom>
              <a:avLst/>
              <a:gdLst>
                <a:gd name="connsiteX0" fmla="*/ 4655 w 63198"/>
                <a:gd name="connsiteY0" fmla="*/ 36243 h 63270"/>
                <a:gd name="connsiteX1" fmla="*/ 36564 w 63198"/>
                <a:gd name="connsiteY1" fmla="*/ 4525 h 63270"/>
                <a:gd name="connsiteX2" fmla="*/ 58662 w 63198"/>
                <a:gd name="connsiteY2" fmla="*/ 4620 h 63270"/>
                <a:gd name="connsiteX3" fmla="*/ 58662 w 63198"/>
                <a:gd name="connsiteY3" fmla="*/ 26623 h 63270"/>
                <a:gd name="connsiteX4" fmla="*/ 57805 w 63198"/>
                <a:gd name="connsiteY4" fmla="*/ 27480 h 63270"/>
                <a:gd name="connsiteX5" fmla="*/ 27611 w 63198"/>
                <a:gd name="connsiteY5" fmla="*/ 57769 h 63270"/>
                <a:gd name="connsiteX6" fmla="*/ 26849 w 63198"/>
                <a:gd name="connsiteY6" fmla="*/ 58627 h 63270"/>
                <a:gd name="connsiteX7" fmla="*/ 4560 w 63198"/>
                <a:gd name="connsiteY7" fmla="*/ 58627 h 63270"/>
                <a:gd name="connsiteX8" fmla="*/ 4655 w 63198"/>
                <a:gd name="connsiteY8" fmla="*/ 36243 h 63270"/>
                <a:gd name="connsiteX9" fmla="*/ 4655 w 63198"/>
                <a:gd name="connsiteY9" fmla="*/ 36243 h 6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98" h="63270">
                  <a:moveTo>
                    <a:pt x="4655" y="36243"/>
                  </a:moveTo>
                  <a:lnTo>
                    <a:pt x="36564" y="4525"/>
                  </a:lnTo>
                  <a:cubicBezTo>
                    <a:pt x="42660" y="-1571"/>
                    <a:pt x="52566" y="-1476"/>
                    <a:pt x="58662" y="4620"/>
                  </a:cubicBezTo>
                  <a:cubicBezTo>
                    <a:pt x="64758" y="10716"/>
                    <a:pt x="64663" y="20527"/>
                    <a:pt x="58662" y="26623"/>
                  </a:cubicBezTo>
                  <a:lnTo>
                    <a:pt x="57805" y="27480"/>
                  </a:lnTo>
                  <a:lnTo>
                    <a:pt x="27611" y="57769"/>
                  </a:lnTo>
                  <a:lnTo>
                    <a:pt x="26849" y="58627"/>
                  </a:lnTo>
                  <a:cubicBezTo>
                    <a:pt x="20753" y="64818"/>
                    <a:pt x="10751" y="64818"/>
                    <a:pt x="4560" y="58627"/>
                  </a:cubicBezTo>
                  <a:cubicBezTo>
                    <a:pt x="-1536" y="52435"/>
                    <a:pt x="-1536" y="42529"/>
                    <a:pt x="4655" y="36243"/>
                  </a:cubicBezTo>
                  <a:lnTo>
                    <a:pt x="4655" y="36243"/>
                  </a:lnTo>
                  <a:close/>
                </a:path>
              </a:pathLst>
            </a:custGeom>
            <a:grpFill/>
            <a:ln w="9525" cap="flat">
              <a:noFill/>
              <a:prstDash val="solid"/>
              <a:miter/>
            </a:ln>
          </p:spPr>
          <p:txBody>
            <a:bodyPr rtlCol="0" anchor="ctr"/>
            <a:lstStyle/>
            <a:p>
              <a:endParaRPr lang="en-US"/>
            </a:p>
          </p:txBody>
        </p:sp>
        <p:sp>
          <p:nvSpPr>
            <p:cNvPr id="223" name="Freeform: Shape 222">
              <a:extLst>
                <a:ext uri="{FF2B5EF4-FFF2-40B4-BE49-F238E27FC236}">
                  <a16:creationId xmlns:a16="http://schemas.microsoft.com/office/drawing/2014/main" id="{8636F17D-6C59-0C55-D688-C285AC908ADF}"/>
                </a:ext>
              </a:extLst>
            </p:cNvPr>
            <p:cNvSpPr/>
            <p:nvPr/>
          </p:nvSpPr>
          <p:spPr>
            <a:xfrm>
              <a:off x="2842592" y="5320063"/>
              <a:ext cx="68500" cy="55046"/>
            </a:xfrm>
            <a:custGeom>
              <a:avLst/>
              <a:gdLst>
                <a:gd name="connsiteX0" fmla="*/ 7087 w 68500"/>
                <a:gd name="connsiteY0" fmla="*/ 26809 h 55046"/>
                <a:gd name="connsiteX1" fmla="*/ 44902 w 68500"/>
                <a:gd name="connsiteY1" fmla="*/ 2425 h 55046"/>
                <a:gd name="connsiteX2" fmla="*/ 66047 w 68500"/>
                <a:gd name="connsiteY2" fmla="*/ 6998 h 55046"/>
                <a:gd name="connsiteX3" fmla="*/ 61570 w 68500"/>
                <a:gd name="connsiteY3" fmla="*/ 28048 h 55046"/>
                <a:gd name="connsiteX4" fmla="*/ 60618 w 68500"/>
                <a:gd name="connsiteY4" fmla="*/ 28619 h 55046"/>
                <a:gd name="connsiteX5" fmla="*/ 24804 w 68500"/>
                <a:gd name="connsiteY5" fmla="*/ 51955 h 55046"/>
                <a:gd name="connsiteX6" fmla="*/ 23851 w 68500"/>
                <a:gd name="connsiteY6" fmla="*/ 52527 h 55046"/>
                <a:gd name="connsiteX7" fmla="*/ 2515 w 68500"/>
                <a:gd name="connsiteY7" fmla="*/ 48050 h 55046"/>
                <a:gd name="connsiteX8" fmla="*/ 7087 w 68500"/>
                <a:gd name="connsiteY8" fmla="*/ 26809 h 55046"/>
                <a:gd name="connsiteX9" fmla="*/ 7087 w 68500"/>
                <a:gd name="connsiteY9" fmla="*/ 26809 h 55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00" h="55046">
                  <a:moveTo>
                    <a:pt x="7087" y="26809"/>
                  </a:moveTo>
                  <a:lnTo>
                    <a:pt x="44902" y="2425"/>
                  </a:lnTo>
                  <a:cubicBezTo>
                    <a:pt x="52045" y="-2147"/>
                    <a:pt x="61475" y="-51"/>
                    <a:pt x="66047" y="6998"/>
                  </a:cubicBezTo>
                  <a:cubicBezTo>
                    <a:pt x="70619" y="14046"/>
                    <a:pt x="68619" y="23476"/>
                    <a:pt x="61570" y="28048"/>
                  </a:cubicBezTo>
                  <a:lnTo>
                    <a:pt x="60618" y="28619"/>
                  </a:lnTo>
                  <a:lnTo>
                    <a:pt x="24804" y="51955"/>
                  </a:lnTo>
                  <a:lnTo>
                    <a:pt x="23851" y="52527"/>
                  </a:lnTo>
                  <a:cubicBezTo>
                    <a:pt x="16708" y="57194"/>
                    <a:pt x="7183" y="55194"/>
                    <a:pt x="2515" y="48050"/>
                  </a:cubicBezTo>
                  <a:cubicBezTo>
                    <a:pt x="-2152" y="41002"/>
                    <a:pt x="-152" y="31477"/>
                    <a:pt x="7087" y="26809"/>
                  </a:cubicBezTo>
                  <a:lnTo>
                    <a:pt x="7087" y="26809"/>
                  </a:lnTo>
                  <a:close/>
                </a:path>
              </a:pathLst>
            </a:custGeom>
            <a:grpFill/>
            <a:ln w="9525"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8B95AA19-9F36-C9DB-3DAB-A6EFEF7A8BDF}"/>
                </a:ext>
              </a:extLst>
            </p:cNvPr>
            <p:cNvSpPr/>
            <p:nvPr/>
          </p:nvSpPr>
          <p:spPr>
            <a:xfrm>
              <a:off x="2953088" y="5267889"/>
              <a:ext cx="72036" cy="45965"/>
            </a:xfrm>
            <a:custGeom>
              <a:avLst/>
              <a:gdLst>
                <a:gd name="connsiteX0" fmla="*/ 9748 w 72036"/>
                <a:gd name="connsiteY0" fmla="*/ 16785 h 45965"/>
                <a:gd name="connsiteX1" fmla="*/ 51849 w 72036"/>
                <a:gd name="connsiteY1" fmla="*/ 974 h 45965"/>
                <a:gd name="connsiteX2" fmla="*/ 71089 w 72036"/>
                <a:gd name="connsiteY2" fmla="*/ 9737 h 45965"/>
                <a:gd name="connsiteX3" fmla="*/ 62422 w 72036"/>
                <a:gd name="connsiteY3" fmla="*/ 28977 h 45965"/>
                <a:gd name="connsiteX4" fmla="*/ 61374 w 72036"/>
                <a:gd name="connsiteY4" fmla="*/ 29359 h 45965"/>
                <a:gd name="connsiteX5" fmla="*/ 21464 w 72036"/>
                <a:gd name="connsiteY5" fmla="*/ 44598 h 45965"/>
                <a:gd name="connsiteX6" fmla="*/ 20416 w 72036"/>
                <a:gd name="connsiteY6" fmla="*/ 44979 h 45965"/>
                <a:gd name="connsiteX7" fmla="*/ 985 w 72036"/>
                <a:gd name="connsiteY7" fmla="*/ 36312 h 45965"/>
                <a:gd name="connsiteX8" fmla="*/ 9748 w 72036"/>
                <a:gd name="connsiteY8" fmla="*/ 16785 h 45965"/>
                <a:gd name="connsiteX9" fmla="*/ 9748 w 72036"/>
                <a:gd name="connsiteY9" fmla="*/ 16785 h 45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036" h="45965">
                  <a:moveTo>
                    <a:pt x="9748" y="16785"/>
                  </a:moveTo>
                  <a:lnTo>
                    <a:pt x="51849" y="974"/>
                  </a:lnTo>
                  <a:cubicBezTo>
                    <a:pt x="59564" y="-1979"/>
                    <a:pt x="68232" y="2022"/>
                    <a:pt x="71089" y="9737"/>
                  </a:cubicBezTo>
                  <a:cubicBezTo>
                    <a:pt x="73947" y="17452"/>
                    <a:pt x="70137" y="26025"/>
                    <a:pt x="62422" y="28977"/>
                  </a:cubicBezTo>
                  <a:lnTo>
                    <a:pt x="61374" y="29359"/>
                  </a:lnTo>
                  <a:lnTo>
                    <a:pt x="21464" y="44598"/>
                  </a:lnTo>
                  <a:lnTo>
                    <a:pt x="20416" y="44979"/>
                  </a:lnTo>
                  <a:cubicBezTo>
                    <a:pt x="12606" y="47932"/>
                    <a:pt x="3938" y="44027"/>
                    <a:pt x="985" y="36312"/>
                  </a:cubicBezTo>
                  <a:cubicBezTo>
                    <a:pt x="-1968" y="28501"/>
                    <a:pt x="1938" y="19738"/>
                    <a:pt x="9748" y="16785"/>
                  </a:cubicBezTo>
                  <a:lnTo>
                    <a:pt x="9748" y="16785"/>
                  </a:lnTo>
                  <a:close/>
                </a:path>
              </a:pathLst>
            </a:custGeom>
            <a:grpFill/>
            <a:ln w="9525" cap="flat">
              <a:noFill/>
              <a:prstDash val="solid"/>
              <a:miter/>
            </a:ln>
          </p:spPr>
          <p:txBody>
            <a:bodyPr rtlCol="0" anchor="ctr"/>
            <a:lstStyle/>
            <a:p>
              <a:endParaRPr lang="en-US"/>
            </a:p>
          </p:txBody>
        </p:sp>
        <p:sp>
          <p:nvSpPr>
            <p:cNvPr id="225" name="Freeform: Shape 224">
              <a:extLst>
                <a:ext uri="{FF2B5EF4-FFF2-40B4-BE49-F238E27FC236}">
                  <a16:creationId xmlns:a16="http://schemas.microsoft.com/office/drawing/2014/main" id="{4F190B3A-6ADD-C776-1CC1-1EE016200E81}"/>
                </a:ext>
              </a:extLst>
            </p:cNvPr>
            <p:cNvSpPr/>
            <p:nvPr/>
          </p:nvSpPr>
          <p:spPr>
            <a:xfrm>
              <a:off x="3073892" y="5240498"/>
              <a:ext cx="74376" cy="36727"/>
            </a:xfrm>
            <a:custGeom>
              <a:avLst/>
              <a:gdLst>
                <a:gd name="connsiteX0" fmla="*/ 12578 w 74376"/>
                <a:gd name="connsiteY0" fmla="*/ 7029 h 36727"/>
                <a:gd name="connsiteX1" fmla="*/ 57060 w 74376"/>
                <a:gd name="connsiteY1" fmla="*/ 171 h 36727"/>
                <a:gd name="connsiteX2" fmla="*/ 74205 w 74376"/>
                <a:gd name="connsiteY2" fmla="*/ 12744 h 36727"/>
                <a:gd name="connsiteX3" fmla="*/ 61632 w 74376"/>
                <a:gd name="connsiteY3" fmla="*/ 29889 h 36727"/>
                <a:gd name="connsiteX4" fmla="*/ 61537 w 74376"/>
                <a:gd name="connsiteY4" fmla="*/ 29889 h 36727"/>
                <a:gd name="connsiteX5" fmla="*/ 60489 w 74376"/>
                <a:gd name="connsiteY5" fmla="*/ 30079 h 36727"/>
                <a:gd name="connsiteX6" fmla="*/ 18198 w 74376"/>
                <a:gd name="connsiteY6" fmla="*/ 36366 h 36727"/>
                <a:gd name="connsiteX7" fmla="*/ 17151 w 74376"/>
                <a:gd name="connsiteY7" fmla="*/ 36557 h 36727"/>
                <a:gd name="connsiteX8" fmla="*/ 196 w 74376"/>
                <a:gd name="connsiteY8" fmla="*/ 23983 h 36727"/>
                <a:gd name="connsiteX9" fmla="*/ 12578 w 74376"/>
                <a:gd name="connsiteY9" fmla="*/ 7029 h 36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76" h="36727">
                  <a:moveTo>
                    <a:pt x="12578" y="7029"/>
                  </a:moveTo>
                  <a:lnTo>
                    <a:pt x="57060" y="171"/>
                  </a:lnTo>
                  <a:cubicBezTo>
                    <a:pt x="65252" y="-1067"/>
                    <a:pt x="72967" y="4552"/>
                    <a:pt x="74205" y="12744"/>
                  </a:cubicBezTo>
                  <a:cubicBezTo>
                    <a:pt x="75443" y="20935"/>
                    <a:pt x="69824" y="28651"/>
                    <a:pt x="61632" y="29889"/>
                  </a:cubicBezTo>
                  <a:lnTo>
                    <a:pt x="61537" y="29889"/>
                  </a:lnTo>
                  <a:lnTo>
                    <a:pt x="60489" y="30079"/>
                  </a:lnTo>
                  <a:lnTo>
                    <a:pt x="18198" y="36366"/>
                  </a:lnTo>
                  <a:lnTo>
                    <a:pt x="17151" y="36557"/>
                  </a:lnTo>
                  <a:cubicBezTo>
                    <a:pt x="8959" y="37795"/>
                    <a:pt x="1339" y="32175"/>
                    <a:pt x="196" y="23983"/>
                  </a:cubicBezTo>
                  <a:cubicBezTo>
                    <a:pt x="-1138" y="15792"/>
                    <a:pt x="4482" y="8267"/>
                    <a:pt x="12578" y="7029"/>
                  </a:cubicBezTo>
                  <a:close/>
                </a:path>
              </a:pathLst>
            </a:custGeom>
            <a:grpFill/>
            <a:ln w="9525" cap="flat">
              <a:noFill/>
              <a:prstDash val="solid"/>
              <a:miter/>
            </a:ln>
          </p:spPr>
          <p:txBody>
            <a:bodyPr rtlCol="0" anchor="ctr"/>
            <a:lstStyle/>
            <a:p>
              <a:endParaRPr lang="en-US"/>
            </a:p>
          </p:txBody>
        </p:sp>
        <p:sp>
          <p:nvSpPr>
            <p:cNvPr id="226" name="Freeform: Shape 225">
              <a:extLst>
                <a:ext uri="{FF2B5EF4-FFF2-40B4-BE49-F238E27FC236}">
                  <a16:creationId xmlns:a16="http://schemas.microsoft.com/office/drawing/2014/main" id="{725C553A-B0EB-E8B4-FFD1-7EC474EEA9EE}"/>
                </a:ext>
              </a:extLst>
            </p:cNvPr>
            <p:cNvSpPr/>
            <p:nvPr/>
          </p:nvSpPr>
          <p:spPr>
            <a:xfrm>
              <a:off x="3198925" y="5236643"/>
              <a:ext cx="75688" cy="33387"/>
            </a:xfrm>
            <a:custGeom>
              <a:avLst/>
              <a:gdLst>
                <a:gd name="connsiteX0" fmla="*/ 16228 w 75688"/>
                <a:gd name="connsiteY0" fmla="*/ 25 h 33387"/>
                <a:gd name="connsiteX1" fmla="*/ 61186 w 75688"/>
                <a:gd name="connsiteY1" fmla="*/ 2597 h 33387"/>
                <a:gd name="connsiteX2" fmla="*/ 75664 w 75688"/>
                <a:gd name="connsiteY2" fmla="*/ 18885 h 33387"/>
                <a:gd name="connsiteX3" fmla="*/ 59376 w 75688"/>
                <a:gd name="connsiteY3" fmla="*/ 33363 h 33387"/>
                <a:gd name="connsiteX4" fmla="*/ 59281 w 75688"/>
                <a:gd name="connsiteY4" fmla="*/ 33363 h 33387"/>
                <a:gd name="connsiteX5" fmla="*/ 58138 w 75688"/>
                <a:gd name="connsiteY5" fmla="*/ 33267 h 33387"/>
                <a:gd name="connsiteX6" fmla="*/ 15466 w 75688"/>
                <a:gd name="connsiteY6" fmla="*/ 30600 h 33387"/>
                <a:gd name="connsiteX7" fmla="*/ 14323 w 75688"/>
                <a:gd name="connsiteY7" fmla="*/ 30505 h 33387"/>
                <a:gd name="connsiteX8" fmla="*/ 36 w 75688"/>
                <a:gd name="connsiteY8" fmla="*/ 14313 h 33387"/>
                <a:gd name="connsiteX9" fmla="*/ 16228 w 75688"/>
                <a:gd name="connsiteY9" fmla="*/ 25 h 33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688" h="33387">
                  <a:moveTo>
                    <a:pt x="16228" y="25"/>
                  </a:moveTo>
                  <a:lnTo>
                    <a:pt x="61186" y="2597"/>
                  </a:lnTo>
                  <a:cubicBezTo>
                    <a:pt x="69663" y="3073"/>
                    <a:pt x="76140" y="10312"/>
                    <a:pt x="75664" y="18885"/>
                  </a:cubicBezTo>
                  <a:cubicBezTo>
                    <a:pt x="75188" y="27362"/>
                    <a:pt x="67949" y="33839"/>
                    <a:pt x="59376" y="33363"/>
                  </a:cubicBezTo>
                  <a:lnTo>
                    <a:pt x="59281" y="33363"/>
                  </a:lnTo>
                  <a:lnTo>
                    <a:pt x="58138" y="33267"/>
                  </a:lnTo>
                  <a:lnTo>
                    <a:pt x="15466" y="30600"/>
                  </a:lnTo>
                  <a:lnTo>
                    <a:pt x="14323" y="30505"/>
                  </a:lnTo>
                  <a:cubicBezTo>
                    <a:pt x="5846" y="30029"/>
                    <a:pt x="-536" y="22695"/>
                    <a:pt x="36" y="14313"/>
                  </a:cubicBezTo>
                  <a:cubicBezTo>
                    <a:pt x="607" y="5930"/>
                    <a:pt x="7846" y="-451"/>
                    <a:pt x="16228" y="25"/>
                  </a:cubicBezTo>
                  <a:close/>
                </a:path>
              </a:pathLst>
            </a:custGeom>
            <a:grpFill/>
            <a:ln w="9525" cap="flat">
              <a:noFill/>
              <a:prstDash val="solid"/>
              <a:miter/>
            </a:ln>
          </p:spPr>
          <p:txBody>
            <a:bodyPr rtlCol="0" anchor="ctr"/>
            <a:lstStyle/>
            <a:p>
              <a:endParaRPr lang="en-US"/>
            </a:p>
          </p:txBody>
        </p:sp>
        <p:sp>
          <p:nvSpPr>
            <p:cNvPr id="227" name="Freeform: Shape 226">
              <a:extLst>
                <a:ext uri="{FF2B5EF4-FFF2-40B4-BE49-F238E27FC236}">
                  <a16:creationId xmlns:a16="http://schemas.microsoft.com/office/drawing/2014/main" id="{83728324-3D7F-CC6B-B500-B9C51A0C1C5E}"/>
                </a:ext>
              </a:extLst>
            </p:cNvPr>
            <p:cNvSpPr/>
            <p:nvPr/>
          </p:nvSpPr>
          <p:spPr>
            <a:xfrm>
              <a:off x="3323554" y="5252201"/>
              <a:ext cx="74845" cy="43412"/>
            </a:xfrm>
            <a:custGeom>
              <a:avLst/>
              <a:gdLst>
                <a:gd name="connsiteX0" fmla="*/ 19805 w 74845"/>
                <a:gd name="connsiteY0" fmla="*/ 564 h 43412"/>
                <a:gd name="connsiteX1" fmla="*/ 63239 w 74845"/>
                <a:gd name="connsiteY1" fmla="*/ 12471 h 43412"/>
                <a:gd name="connsiteX2" fmla="*/ 74288 w 74845"/>
                <a:gd name="connsiteY2" fmla="*/ 31806 h 43412"/>
                <a:gd name="connsiteX3" fmla="*/ 54953 w 74845"/>
                <a:gd name="connsiteY3" fmla="*/ 42855 h 43412"/>
                <a:gd name="connsiteX4" fmla="*/ 54857 w 74845"/>
                <a:gd name="connsiteY4" fmla="*/ 42855 h 43412"/>
                <a:gd name="connsiteX5" fmla="*/ 53714 w 74845"/>
                <a:gd name="connsiteY5" fmla="*/ 42570 h 43412"/>
                <a:gd name="connsiteX6" fmla="*/ 12566 w 74845"/>
                <a:gd name="connsiteY6" fmla="*/ 31045 h 43412"/>
                <a:gd name="connsiteX7" fmla="*/ 11423 w 74845"/>
                <a:gd name="connsiteY7" fmla="*/ 30759 h 43412"/>
                <a:gd name="connsiteX8" fmla="*/ 565 w 74845"/>
                <a:gd name="connsiteY8" fmla="*/ 11518 h 43412"/>
                <a:gd name="connsiteX9" fmla="*/ 19805 w 74845"/>
                <a:gd name="connsiteY9" fmla="*/ 564 h 43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845" h="43412">
                  <a:moveTo>
                    <a:pt x="19805" y="564"/>
                  </a:moveTo>
                  <a:lnTo>
                    <a:pt x="63239" y="12471"/>
                  </a:lnTo>
                  <a:cubicBezTo>
                    <a:pt x="71621" y="14757"/>
                    <a:pt x="76574" y="23424"/>
                    <a:pt x="74288" y="31806"/>
                  </a:cubicBezTo>
                  <a:cubicBezTo>
                    <a:pt x="72002" y="40188"/>
                    <a:pt x="63335" y="45141"/>
                    <a:pt x="54953" y="42855"/>
                  </a:cubicBezTo>
                  <a:lnTo>
                    <a:pt x="54857" y="42855"/>
                  </a:lnTo>
                  <a:lnTo>
                    <a:pt x="53714" y="42570"/>
                  </a:lnTo>
                  <a:lnTo>
                    <a:pt x="12566" y="31045"/>
                  </a:lnTo>
                  <a:lnTo>
                    <a:pt x="11423" y="30759"/>
                  </a:lnTo>
                  <a:cubicBezTo>
                    <a:pt x="3137" y="28473"/>
                    <a:pt x="-1721" y="19805"/>
                    <a:pt x="565" y="11518"/>
                  </a:cubicBezTo>
                  <a:cubicBezTo>
                    <a:pt x="2946" y="3136"/>
                    <a:pt x="11519" y="-1721"/>
                    <a:pt x="19805" y="564"/>
                  </a:cubicBezTo>
                  <a:close/>
                </a:path>
              </a:pathLst>
            </a:custGeom>
            <a:grpFill/>
            <a:ln w="9525" cap="flat">
              <a:no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0F50BBDA-96A0-230C-1ACC-D94E8575DBB0}"/>
                </a:ext>
              </a:extLst>
            </p:cNvPr>
            <p:cNvSpPr/>
            <p:nvPr/>
          </p:nvSpPr>
          <p:spPr>
            <a:xfrm>
              <a:off x="3442196" y="5293690"/>
              <a:ext cx="71956" cy="53001"/>
            </a:xfrm>
            <a:custGeom>
              <a:avLst/>
              <a:gdLst>
                <a:gd name="connsiteX0" fmla="*/ 23274 w 71956"/>
                <a:gd name="connsiteY0" fmla="*/ 1843 h 53001"/>
                <a:gd name="connsiteX1" fmla="*/ 63279 w 71956"/>
                <a:gd name="connsiteY1" fmla="*/ 22607 h 53001"/>
                <a:gd name="connsiteX2" fmla="*/ 70137 w 71956"/>
                <a:gd name="connsiteY2" fmla="*/ 44324 h 53001"/>
                <a:gd name="connsiteX3" fmla="*/ 48420 w 71956"/>
                <a:gd name="connsiteY3" fmla="*/ 51182 h 53001"/>
                <a:gd name="connsiteX4" fmla="*/ 48325 w 71956"/>
                <a:gd name="connsiteY4" fmla="*/ 51182 h 53001"/>
                <a:gd name="connsiteX5" fmla="*/ 47277 w 71956"/>
                <a:gd name="connsiteY5" fmla="*/ 50611 h 53001"/>
                <a:gd name="connsiteX6" fmla="*/ 9558 w 71956"/>
                <a:gd name="connsiteY6" fmla="*/ 30703 h 53001"/>
                <a:gd name="connsiteX7" fmla="*/ 8510 w 71956"/>
                <a:gd name="connsiteY7" fmla="*/ 30132 h 53001"/>
                <a:gd name="connsiteX8" fmla="*/ 1843 w 71956"/>
                <a:gd name="connsiteY8" fmla="*/ 8510 h 53001"/>
                <a:gd name="connsiteX9" fmla="*/ 23274 w 71956"/>
                <a:gd name="connsiteY9" fmla="*/ 1843 h 53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956" h="53001">
                  <a:moveTo>
                    <a:pt x="23274" y="1843"/>
                  </a:moveTo>
                  <a:lnTo>
                    <a:pt x="63279" y="22607"/>
                  </a:lnTo>
                  <a:cubicBezTo>
                    <a:pt x="71185" y="26703"/>
                    <a:pt x="74233" y="36418"/>
                    <a:pt x="70137" y="44324"/>
                  </a:cubicBezTo>
                  <a:cubicBezTo>
                    <a:pt x="66041" y="52230"/>
                    <a:pt x="56326" y="55278"/>
                    <a:pt x="48420" y="51182"/>
                  </a:cubicBezTo>
                  <a:lnTo>
                    <a:pt x="48325" y="51182"/>
                  </a:lnTo>
                  <a:lnTo>
                    <a:pt x="47277" y="50611"/>
                  </a:lnTo>
                  <a:lnTo>
                    <a:pt x="9558" y="30703"/>
                  </a:lnTo>
                  <a:lnTo>
                    <a:pt x="8510" y="30132"/>
                  </a:lnTo>
                  <a:cubicBezTo>
                    <a:pt x="700" y="26036"/>
                    <a:pt x="-2253" y="16321"/>
                    <a:pt x="1843" y="8510"/>
                  </a:cubicBezTo>
                  <a:cubicBezTo>
                    <a:pt x="5843" y="700"/>
                    <a:pt x="15463" y="-2253"/>
                    <a:pt x="23274" y="1843"/>
                  </a:cubicBezTo>
                  <a:close/>
                </a:path>
              </a:pathLst>
            </a:custGeom>
            <a:grpFill/>
            <a:ln w="9525" cap="flat">
              <a:no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9F469E6E-8E92-0E21-4BA0-D23A68843BCF}"/>
                </a:ext>
              </a:extLst>
            </p:cNvPr>
            <p:cNvSpPr/>
            <p:nvPr/>
          </p:nvSpPr>
          <p:spPr>
            <a:xfrm>
              <a:off x="3548873" y="5359091"/>
              <a:ext cx="68056" cy="62184"/>
            </a:xfrm>
            <a:custGeom>
              <a:avLst/>
              <a:gdLst>
                <a:gd name="connsiteX0" fmla="*/ 26992 w 68056"/>
                <a:gd name="connsiteY0" fmla="*/ 3689 h 62184"/>
                <a:gd name="connsiteX1" fmla="*/ 61853 w 68056"/>
                <a:gd name="connsiteY1" fmla="*/ 32264 h 62184"/>
                <a:gd name="connsiteX2" fmla="*/ 64235 w 68056"/>
                <a:gd name="connsiteY2" fmla="*/ 55981 h 62184"/>
                <a:gd name="connsiteX3" fmla="*/ 40517 w 68056"/>
                <a:gd name="connsiteY3" fmla="*/ 58362 h 62184"/>
                <a:gd name="connsiteX4" fmla="*/ 40422 w 68056"/>
                <a:gd name="connsiteY4" fmla="*/ 58267 h 62184"/>
                <a:gd name="connsiteX5" fmla="*/ 39374 w 68056"/>
                <a:gd name="connsiteY5" fmla="*/ 57410 h 62184"/>
                <a:gd name="connsiteX6" fmla="*/ 6799 w 68056"/>
                <a:gd name="connsiteY6" fmla="*/ 29883 h 62184"/>
                <a:gd name="connsiteX7" fmla="*/ 5846 w 68056"/>
                <a:gd name="connsiteY7" fmla="*/ 29120 h 62184"/>
                <a:gd name="connsiteX8" fmla="*/ 3846 w 68056"/>
                <a:gd name="connsiteY8" fmla="*/ 5879 h 62184"/>
                <a:gd name="connsiteX9" fmla="*/ 26992 w 68056"/>
                <a:gd name="connsiteY9" fmla="*/ 3689 h 6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056" h="62184">
                  <a:moveTo>
                    <a:pt x="26992" y="3689"/>
                  </a:moveTo>
                  <a:lnTo>
                    <a:pt x="61853" y="32264"/>
                  </a:lnTo>
                  <a:cubicBezTo>
                    <a:pt x="69092" y="38169"/>
                    <a:pt x="70140" y="48742"/>
                    <a:pt x="64235" y="55981"/>
                  </a:cubicBezTo>
                  <a:cubicBezTo>
                    <a:pt x="58329" y="63220"/>
                    <a:pt x="47756" y="64268"/>
                    <a:pt x="40517" y="58362"/>
                  </a:cubicBezTo>
                  <a:cubicBezTo>
                    <a:pt x="40517" y="58362"/>
                    <a:pt x="40422" y="58267"/>
                    <a:pt x="40422" y="58267"/>
                  </a:cubicBezTo>
                  <a:lnTo>
                    <a:pt x="39374" y="57410"/>
                  </a:lnTo>
                  <a:lnTo>
                    <a:pt x="6799" y="29883"/>
                  </a:lnTo>
                  <a:lnTo>
                    <a:pt x="5846" y="29120"/>
                  </a:lnTo>
                  <a:cubicBezTo>
                    <a:pt x="-1107" y="23215"/>
                    <a:pt x="-1964" y="12833"/>
                    <a:pt x="3846" y="5879"/>
                  </a:cubicBezTo>
                  <a:cubicBezTo>
                    <a:pt x="9752" y="-1074"/>
                    <a:pt x="20039" y="-1931"/>
                    <a:pt x="26992" y="3689"/>
                  </a:cubicBezTo>
                  <a:close/>
                </a:path>
              </a:pathLst>
            </a:custGeom>
            <a:grpFill/>
            <a:ln w="9525" cap="flat">
              <a:no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1F2C9AE5-7424-82DD-B4B8-BE7ED3A4DC58}"/>
                </a:ext>
              </a:extLst>
            </p:cNvPr>
            <p:cNvSpPr/>
            <p:nvPr/>
          </p:nvSpPr>
          <p:spPr>
            <a:xfrm>
              <a:off x="3639240" y="5444981"/>
              <a:ext cx="63082" cy="70640"/>
            </a:xfrm>
            <a:custGeom>
              <a:avLst/>
              <a:gdLst>
                <a:gd name="connsiteX0" fmla="*/ 31017 w 63082"/>
                <a:gd name="connsiteY0" fmla="*/ 6571 h 70640"/>
                <a:gd name="connsiteX1" fmla="*/ 59211 w 63082"/>
                <a:gd name="connsiteY1" fmla="*/ 41813 h 70640"/>
                <a:gd name="connsiteX2" fmla="*/ 56449 w 63082"/>
                <a:gd name="connsiteY2" fmla="*/ 66769 h 70640"/>
                <a:gd name="connsiteX3" fmla="*/ 31494 w 63082"/>
                <a:gd name="connsiteY3" fmla="*/ 64006 h 70640"/>
                <a:gd name="connsiteX4" fmla="*/ 31398 w 63082"/>
                <a:gd name="connsiteY4" fmla="*/ 63911 h 70640"/>
                <a:gd name="connsiteX5" fmla="*/ 30541 w 63082"/>
                <a:gd name="connsiteY5" fmla="*/ 62768 h 70640"/>
                <a:gd name="connsiteX6" fmla="*/ 4443 w 63082"/>
                <a:gd name="connsiteY6" fmla="*/ 29145 h 70640"/>
                <a:gd name="connsiteX7" fmla="*/ 3681 w 63082"/>
                <a:gd name="connsiteY7" fmla="*/ 28097 h 70640"/>
                <a:gd name="connsiteX8" fmla="*/ 6729 w 63082"/>
                <a:gd name="connsiteY8" fmla="*/ 3618 h 70640"/>
                <a:gd name="connsiteX9" fmla="*/ 31017 w 63082"/>
                <a:gd name="connsiteY9" fmla="*/ 6571 h 70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082" h="70640">
                  <a:moveTo>
                    <a:pt x="31017" y="6571"/>
                  </a:moveTo>
                  <a:lnTo>
                    <a:pt x="59211" y="41813"/>
                  </a:lnTo>
                  <a:cubicBezTo>
                    <a:pt x="65307" y="49433"/>
                    <a:pt x="64069" y="60673"/>
                    <a:pt x="56449" y="66769"/>
                  </a:cubicBezTo>
                  <a:cubicBezTo>
                    <a:pt x="48829" y="72865"/>
                    <a:pt x="37590" y="71627"/>
                    <a:pt x="31494" y="64006"/>
                  </a:cubicBezTo>
                  <a:cubicBezTo>
                    <a:pt x="31494" y="64006"/>
                    <a:pt x="31398" y="63911"/>
                    <a:pt x="31398" y="63911"/>
                  </a:cubicBezTo>
                  <a:lnTo>
                    <a:pt x="30541" y="62768"/>
                  </a:lnTo>
                  <a:lnTo>
                    <a:pt x="4443" y="29145"/>
                  </a:lnTo>
                  <a:lnTo>
                    <a:pt x="3681" y="28097"/>
                  </a:lnTo>
                  <a:cubicBezTo>
                    <a:pt x="-2225" y="20477"/>
                    <a:pt x="-891" y="9523"/>
                    <a:pt x="6729" y="3618"/>
                  </a:cubicBezTo>
                  <a:cubicBezTo>
                    <a:pt x="14253" y="-2192"/>
                    <a:pt x="25017" y="-859"/>
                    <a:pt x="31017" y="6571"/>
                  </a:cubicBezTo>
                  <a:close/>
                </a:path>
              </a:pathLst>
            </a:custGeom>
            <a:grpFill/>
            <a:ln w="9525" cap="flat">
              <a:noFill/>
              <a:prstDash val="solid"/>
              <a:miter/>
            </a:ln>
          </p:spPr>
          <p:txBody>
            <a:bodyPr rtlCol="0" anchor="ctr"/>
            <a:lstStyle/>
            <a:p>
              <a:endParaRPr lang="en-US"/>
            </a:p>
          </p:txBody>
        </p:sp>
        <p:sp>
          <p:nvSpPr>
            <p:cNvPr id="231" name="Freeform: Shape 230">
              <a:extLst>
                <a:ext uri="{FF2B5EF4-FFF2-40B4-BE49-F238E27FC236}">
                  <a16:creationId xmlns:a16="http://schemas.microsoft.com/office/drawing/2014/main" id="{9FD82B4F-BB87-45F3-FF2C-C9FC7F040946}"/>
                </a:ext>
              </a:extLst>
            </p:cNvPr>
            <p:cNvSpPr/>
            <p:nvPr/>
          </p:nvSpPr>
          <p:spPr>
            <a:xfrm>
              <a:off x="3709303" y="5547934"/>
              <a:ext cx="57152" cy="77826"/>
            </a:xfrm>
            <a:custGeom>
              <a:avLst/>
              <a:gdLst>
                <a:gd name="connsiteX0" fmla="*/ 34868 w 57152"/>
                <a:gd name="connsiteY0" fmla="*/ 10203 h 77826"/>
                <a:gd name="connsiteX1" fmla="*/ 55157 w 57152"/>
                <a:gd name="connsiteY1" fmla="*/ 50684 h 77826"/>
                <a:gd name="connsiteX2" fmla="*/ 46775 w 57152"/>
                <a:gd name="connsiteY2" fmla="*/ 75830 h 77826"/>
                <a:gd name="connsiteX3" fmla="*/ 21629 w 57152"/>
                <a:gd name="connsiteY3" fmla="*/ 67448 h 77826"/>
                <a:gd name="connsiteX4" fmla="*/ 21533 w 57152"/>
                <a:gd name="connsiteY4" fmla="*/ 67258 h 77826"/>
                <a:gd name="connsiteX5" fmla="*/ 20867 w 57152"/>
                <a:gd name="connsiteY5" fmla="*/ 65924 h 77826"/>
                <a:gd name="connsiteX6" fmla="*/ 2388 w 57152"/>
                <a:gd name="connsiteY6" fmla="*/ 27634 h 77826"/>
                <a:gd name="connsiteX7" fmla="*/ 1817 w 57152"/>
                <a:gd name="connsiteY7" fmla="*/ 26395 h 77826"/>
                <a:gd name="connsiteX8" fmla="*/ 10389 w 57152"/>
                <a:gd name="connsiteY8" fmla="*/ 1821 h 77826"/>
                <a:gd name="connsiteX9" fmla="*/ 34868 w 57152"/>
                <a:gd name="connsiteY9" fmla="*/ 10203 h 77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2" h="77826">
                  <a:moveTo>
                    <a:pt x="34868" y="10203"/>
                  </a:moveTo>
                  <a:lnTo>
                    <a:pt x="55157" y="50684"/>
                  </a:lnTo>
                  <a:cubicBezTo>
                    <a:pt x="59824" y="59923"/>
                    <a:pt x="56014" y="71163"/>
                    <a:pt x="46775" y="75830"/>
                  </a:cubicBezTo>
                  <a:cubicBezTo>
                    <a:pt x="37535" y="80497"/>
                    <a:pt x="26296" y="76687"/>
                    <a:pt x="21629" y="67448"/>
                  </a:cubicBezTo>
                  <a:cubicBezTo>
                    <a:pt x="21629" y="67353"/>
                    <a:pt x="21533" y="67353"/>
                    <a:pt x="21533" y="67258"/>
                  </a:cubicBezTo>
                  <a:lnTo>
                    <a:pt x="20867" y="65924"/>
                  </a:lnTo>
                  <a:lnTo>
                    <a:pt x="2388" y="27634"/>
                  </a:lnTo>
                  <a:lnTo>
                    <a:pt x="1817" y="26395"/>
                  </a:lnTo>
                  <a:cubicBezTo>
                    <a:pt x="-2565" y="17252"/>
                    <a:pt x="1245" y="6298"/>
                    <a:pt x="10389" y="1821"/>
                  </a:cubicBezTo>
                  <a:cubicBezTo>
                    <a:pt x="19533" y="-2561"/>
                    <a:pt x="30392" y="1249"/>
                    <a:pt x="34868" y="10203"/>
                  </a:cubicBezTo>
                  <a:close/>
                </a:path>
              </a:pathLst>
            </a:custGeom>
            <a:grpFill/>
            <a:ln w="9525" cap="flat">
              <a:noFill/>
              <a:prstDash val="solid"/>
              <a:miter/>
            </a:ln>
          </p:spPr>
          <p:txBody>
            <a:bodyPr rtlCol="0" anchor="ctr"/>
            <a:lstStyle/>
            <a:p>
              <a:endParaRPr lang="en-US"/>
            </a:p>
          </p:txBody>
        </p:sp>
        <p:sp>
          <p:nvSpPr>
            <p:cNvPr id="232" name="Freeform: Shape 231">
              <a:extLst>
                <a:ext uri="{FF2B5EF4-FFF2-40B4-BE49-F238E27FC236}">
                  <a16:creationId xmlns:a16="http://schemas.microsoft.com/office/drawing/2014/main" id="{30A314F0-71BC-CCD6-7681-22BDFDDBF230}"/>
                </a:ext>
              </a:extLst>
            </p:cNvPr>
            <p:cNvSpPr/>
            <p:nvPr/>
          </p:nvSpPr>
          <p:spPr>
            <a:xfrm>
              <a:off x="3756021" y="5663546"/>
              <a:ext cx="50135" cy="83068"/>
            </a:xfrm>
            <a:custGeom>
              <a:avLst/>
              <a:gdLst>
                <a:gd name="connsiteX0" fmla="*/ 38157 w 50135"/>
                <a:gd name="connsiteY0" fmla="*/ 14511 h 83068"/>
                <a:gd name="connsiteX1" fmla="*/ 49492 w 50135"/>
                <a:gd name="connsiteY1" fmla="*/ 58421 h 83068"/>
                <a:gd name="connsiteX2" fmla="*/ 35300 w 50135"/>
                <a:gd name="connsiteY2" fmla="*/ 82424 h 83068"/>
                <a:gd name="connsiteX3" fmla="*/ 11297 w 50135"/>
                <a:gd name="connsiteY3" fmla="*/ 68232 h 83068"/>
                <a:gd name="connsiteX4" fmla="*/ 11201 w 50135"/>
                <a:gd name="connsiteY4" fmla="*/ 68041 h 83068"/>
                <a:gd name="connsiteX5" fmla="*/ 10820 w 50135"/>
                <a:gd name="connsiteY5" fmla="*/ 66518 h 83068"/>
                <a:gd name="connsiteX6" fmla="*/ 914 w 50135"/>
                <a:gd name="connsiteY6" fmla="*/ 25274 h 83068"/>
                <a:gd name="connsiteX7" fmla="*/ 533 w 50135"/>
                <a:gd name="connsiteY7" fmla="*/ 23845 h 83068"/>
                <a:gd name="connsiteX8" fmla="*/ 14821 w 50135"/>
                <a:gd name="connsiteY8" fmla="*/ 509 h 83068"/>
                <a:gd name="connsiteX9" fmla="*/ 38157 w 50135"/>
                <a:gd name="connsiteY9" fmla="*/ 14511 h 8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135" h="83068">
                  <a:moveTo>
                    <a:pt x="38157" y="14511"/>
                  </a:moveTo>
                  <a:lnTo>
                    <a:pt x="49492" y="58421"/>
                  </a:lnTo>
                  <a:cubicBezTo>
                    <a:pt x="52254" y="68994"/>
                    <a:pt x="45872" y="79757"/>
                    <a:pt x="35300" y="82424"/>
                  </a:cubicBezTo>
                  <a:cubicBezTo>
                    <a:pt x="24727" y="85186"/>
                    <a:pt x="13964" y="78805"/>
                    <a:pt x="11297" y="68232"/>
                  </a:cubicBezTo>
                  <a:cubicBezTo>
                    <a:pt x="11297" y="68137"/>
                    <a:pt x="11297" y="68041"/>
                    <a:pt x="11201" y="68041"/>
                  </a:cubicBezTo>
                  <a:lnTo>
                    <a:pt x="10820" y="66518"/>
                  </a:lnTo>
                  <a:lnTo>
                    <a:pt x="914" y="25274"/>
                  </a:lnTo>
                  <a:lnTo>
                    <a:pt x="533" y="23845"/>
                  </a:lnTo>
                  <a:cubicBezTo>
                    <a:pt x="-1943" y="13463"/>
                    <a:pt x="4439" y="2986"/>
                    <a:pt x="14821" y="509"/>
                  </a:cubicBezTo>
                  <a:cubicBezTo>
                    <a:pt x="25203" y="-1872"/>
                    <a:pt x="35490" y="4319"/>
                    <a:pt x="38157" y="14511"/>
                  </a:cubicBezTo>
                  <a:close/>
                </a:path>
              </a:pathLst>
            </a:custGeom>
            <a:grpFill/>
            <a:ln w="9525" cap="flat">
              <a:noFill/>
              <a:prstDash val="solid"/>
              <a:miter/>
            </a:ln>
          </p:spPr>
          <p:txBody>
            <a:bodyPr rtlCol="0" anchor="ctr"/>
            <a:lstStyle/>
            <a:p>
              <a:endParaRPr lang="en-US"/>
            </a:p>
          </p:txBody>
        </p:sp>
        <p:sp>
          <p:nvSpPr>
            <p:cNvPr id="233" name="Freeform: Shape 232">
              <a:extLst>
                <a:ext uri="{FF2B5EF4-FFF2-40B4-BE49-F238E27FC236}">
                  <a16:creationId xmlns:a16="http://schemas.microsoft.com/office/drawing/2014/main" id="{892C7B46-0D82-8B4E-4068-417B62444A31}"/>
                </a:ext>
              </a:extLst>
            </p:cNvPr>
            <p:cNvSpPr/>
            <p:nvPr/>
          </p:nvSpPr>
          <p:spPr>
            <a:xfrm>
              <a:off x="3777217" y="5786444"/>
              <a:ext cx="42780" cy="86405"/>
            </a:xfrm>
            <a:custGeom>
              <a:avLst/>
              <a:gdLst>
                <a:gd name="connsiteX0" fmla="*/ 40774 w 42780"/>
                <a:gd name="connsiteY0" fmla="*/ 19533 h 86405"/>
                <a:gd name="connsiteX1" fmla="*/ 41821 w 42780"/>
                <a:gd name="connsiteY1" fmla="*/ 42202 h 86405"/>
                <a:gd name="connsiteX2" fmla="*/ 42774 w 42780"/>
                <a:gd name="connsiteY2" fmla="*/ 64872 h 86405"/>
                <a:gd name="connsiteX3" fmla="*/ 22486 w 42780"/>
                <a:gd name="connsiteY3" fmla="*/ 86399 h 86405"/>
                <a:gd name="connsiteX4" fmla="*/ 959 w 42780"/>
                <a:gd name="connsiteY4" fmla="*/ 66110 h 86405"/>
                <a:gd name="connsiteX5" fmla="*/ 959 w 42780"/>
                <a:gd name="connsiteY5" fmla="*/ 65825 h 86405"/>
                <a:gd name="connsiteX6" fmla="*/ 959 w 42780"/>
                <a:gd name="connsiteY6" fmla="*/ 64777 h 86405"/>
                <a:gd name="connsiteX7" fmla="*/ 483 w 42780"/>
                <a:gd name="connsiteY7" fmla="*/ 43631 h 86405"/>
                <a:gd name="connsiteX8" fmla="*/ 7 w 42780"/>
                <a:gd name="connsiteY8" fmla="*/ 22391 h 86405"/>
                <a:gd name="connsiteX9" fmla="*/ 7 w 42780"/>
                <a:gd name="connsiteY9" fmla="*/ 20962 h 86405"/>
                <a:gd name="connsiteX10" fmla="*/ 20009 w 42780"/>
                <a:gd name="connsiteY10" fmla="*/ 7 h 86405"/>
                <a:gd name="connsiteX11" fmla="*/ 40774 w 42780"/>
                <a:gd name="connsiteY11" fmla="*/ 19533 h 86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780" h="86405">
                  <a:moveTo>
                    <a:pt x="40774" y="19533"/>
                  </a:moveTo>
                  <a:lnTo>
                    <a:pt x="41821" y="42202"/>
                  </a:lnTo>
                  <a:cubicBezTo>
                    <a:pt x="42107" y="49727"/>
                    <a:pt x="42583" y="57347"/>
                    <a:pt x="42774" y="64872"/>
                  </a:cubicBezTo>
                  <a:cubicBezTo>
                    <a:pt x="43060" y="76397"/>
                    <a:pt x="34011" y="86018"/>
                    <a:pt x="22486" y="86399"/>
                  </a:cubicBezTo>
                  <a:cubicBezTo>
                    <a:pt x="10960" y="86684"/>
                    <a:pt x="1340" y="77635"/>
                    <a:pt x="959" y="66110"/>
                  </a:cubicBezTo>
                  <a:cubicBezTo>
                    <a:pt x="959" y="66015"/>
                    <a:pt x="959" y="65920"/>
                    <a:pt x="959" y="65825"/>
                  </a:cubicBezTo>
                  <a:lnTo>
                    <a:pt x="959" y="64777"/>
                  </a:lnTo>
                  <a:cubicBezTo>
                    <a:pt x="864" y="57728"/>
                    <a:pt x="578" y="50680"/>
                    <a:pt x="483" y="43631"/>
                  </a:cubicBezTo>
                  <a:lnTo>
                    <a:pt x="7" y="22391"/>
                  </a:lnTo>
                  <a:lnTo>
                    <a:pt x="7" y="20962"/>
                  </a:lnTo>
                  <a:cubicBezTo>
                    <a:pt x="-279" y="9627"/>
                    <a:pt x="8674" y="293"/>
                    <a:pt x="20009" y="7"/>
                  </a:cubicBezTo>
                  <a:cubicBezTo>
                    <a:pt x="30963" y="-279"/>
                    <a:pt x="40202" y="8484"/>
                    <a:pt x="40774" y="19533"/>
                  </a:cubicBezTo>
                  <a:close/>
                </a:path>
              </a:pathLst>
            </a:custGeom>
            <a:grpFill/>
            <a:ln w="9525" cap="flat">
              <a:noFill/>
              <a:prstDash val="solid"/>
              <a:miter/>
            </a:ln>
          </p:spPr>
          <p:txBody>
            <a:bodyPr rtlCol="0" anchor="ctr"/>
            <a:lstStyle/>
            <a:p>
              <a:endParaRPr lang="en-US"/>
            </a:p>
          </p:txBody>
        </p:sp>
        <p:sp>
          <p:nvSpPr>
            <p:cNvPr id="234" name="Freeform: Shape 233">
              <a:extLst>
                <a:ext uri="{FF2B5EF4-FFF2-40B4-BE49-F238E27FC236}">
                  <a16:creationId xmlns:a16="http://schemas.microsoft.com/office/drawing/2014/main" id="{88D65BCC-8F58-0695-7DA9-11D3039FDDC1}"/>
                </a:ext>
              </a:extLst>
            </p:cNvPr>
            <p:cNvSpPr/>
            <p:nvPr/>
          </p:nvSpPr>
          <p:spPr>
            <a:xfrm>
              <a:off x="3763275" y="5911051"/>
              <a:ext cx="51696" cy="88611"/>
            </a:xfrm>
            <a:custGeom>
              <a:avLst/>
              <a:gdLst>
                <a:gd name="connsiteX0" fmla="*/ 51381 w 51696"/>
                <a:gd name="connsiteY0" fmla="*/ 25324 h 88611"/>
                <a:gd name="connsiteX1" fmla="*/ 43857 w 51696"/>
                <a:gd name="connsiteY1" fmla="*/ 70187 h 88611"/>
                <a:gd name="connsiteX2" fmla="*/ 18425 w 51696"/>
                <a:gd name="connsiteY2" fmla="*/ 88284 h 88611"/>
                <a:gd name="connsiteX3" fmla="*/ 327 w 51696"/>
                <a:gd name="connsiteY3" fmla="*/ 62852 h 88611"/>
                <a:gd name="connsiteX4" fmla="*/ 423 w 51696"/>
                <a:gd name="connsiteY4" fmla="*/ 62567 h 88611"/>
                <a:gd name="connsiteX5" fmla="*/ 708 w 51696"/>
                <a:gd name="connsiteY5" fmla="*/ 60852 h 88611"/>
                <a:gd name="connsiteX6" fmla="*/ 8519 w 51696"/>
                <a:gd name="connsiteY6" fmla="*/ 19323 h 88611"/>
                <a:gd name="connsiteX7" fmla="*/ 8805 w 51696"/>
                <a:gd name="connsiteY7" fmla="*/ 17704 h 88611"/>
                <a:gd name="connsiteX8" fmla="*/ 34141 w 51696"/>
                <a:gd name="connsiteY8" fmla="*/ 368 h 88611"/>
                <a:gd name="connsiteX9" fmla="*/ 51381 w 51696"/>
                <a:gd name="connsiteY9" fmla="*/ 25324 h 88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696" h="88611">
                  <a:moveTo>
                    <a:pt x="51381" y="25324"/>
                  </a:moveTo>
                  <a:lnTo>
                    <a:pt x="43857" y="70187"/>
                  </a:lnTo>
                  <a:cubicBezTo>
                    <a:pt x="41856" y="82188"/>
                    <a:pt x="30426" y="90380"/>
                    <a:pt x="18425" y="88284"/>
                  </a:cubicBezTo>
                  <a:cubicBezTo>
                    <a:pt x="6423" y="86284"/>
                    <a:pt x="-1768" y="74854"/>
                    <a:pt x="327" y="62852"/>
                  </a:cubicBezTo>
                  <a:cubicBezTo>
                    <a:pt x="327" y="62757"/>
                    <a:pt x="327" y="62662"/>
                    <a:pt x="423" y="62567"/>
                  </a:cubicBezTo>
                  <a:lnTo>
                    <a:pt x="708" y="60852"/>
                  </a:lnTo>
                  <a:lnTo>
                    <a:pt x="8519" y="19323"/>
                  </a:lnTo>
                  <a:lnTo>
                    <a:pt x="8805" y="17704"/>
                  </a:lnTo>
                  <a:cubicBezTo>
                    <a:pt x="10995" y="5988"/>
                    <a:pt x="22330" y="-1822"/>
                    <a:pt x="34141" y="368"/>
                  </a:cubicBezTo>
                  <a:cubicBezTo>
                    <a:pt x="45666" y="2559"/>
                    <a:pt x="53382" y="13704"/>
                    <a:pt x="51381" y="25324"/>
                  </a:cubicBezTo>
                  <a:close/>
                </a:path>
              </a:pathLst>
            </a:custGeom>
            <a:grpFill/>
            <a:ln w="9525" cap="flat">
              <a:no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BF7033A2-1B61-D6A5-C600-41A9695B6430}"/>
                </a:ext>
              </a:extLst>
            </p:cNvPr>
            <p:cNvSpPr/>
            <p:nvPr/>
          </p:nvSpPr>
          <p:spPr>
            <a:xfrm>
              <a:off x="3722233" y="6032092"/>
              <a:ext cx="63504" cy="88432"/>
            </a:xfrm>
            <a:custGeom>
              <a:avLst/>
              <a:gdLst>
                <a:gd name="connsiteX0" fmla="*/ 61849 w 63504"/>
                <a:gd name="connsiteY0" fmla="*/ 31346 h 88432"/>
                <a:gd name="connsiteX1" fmla="*/ 44989 w 63504"/>
                <a:gd name="connsiteY1" fmla="*/ 73732 h 88432"/>
                <a:gd name="connsiteX2" fmla="*/ 14700 w 63504"/>
                <a:gd name="connsiteY2" fmla="*/ 86782 h 88432"/>
                <a:gd name="connsiteX3" fmla="*/ 1651 w 63504"/>
                <a:gd name="connsiteY3" fmla="*/ 56492 h 88432"/>
                <a:gd name="connsiteX4" fmla="*/ 1746 w 63504"/>
                <a:gd name="connsiteY4" fmla="*/ 56206 h 88432"/>
                <a:gd name="connsiteX5" fmla="*/ 2413 w 63504"/>
                <a:gd name="connsiteY5" fmla="*/ 54492 h 88432"/>
                <a:gd name="connsiteX6" fmla="*/ 18796 w 63504"/>
                <a:gd name="connsiteY6" fmla="*/ 15630 h 88432"/>
                <a:gd name="connsiteX7" fmla="*/ 19462 w 63504"/>
                <a:gd name="connsiteY7" fmla="*/ 14011 h 88432"/>
                <a:gd name="connsiteX8" fmla="*/ 49371 w 63504"/>
                <a:gd name="connsiteY8" fmla="*/ 1819 h 88432"/>
                <a:gd name="connsiteX9" fmla="*/ 61849 w 63504"/>
                <a:gd name="connsiteY9" fmla="*/ 31346 h 8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04" h="88432">
                  <a:moveTo>
                    <a:pt x="61849" y="31346"/>
                  </a:moveTo>
                  <a:lnTo>
                    <a:pt x="44989" y="73732"/>
                  </a:lnTo>
                  <a:cubicBezTo>
                    <a:pt x="40227" y="85639"/>
                    <a:pt x="26701" y="91544"/>
                    <a:pt x="14700" y="86782"/>
                  </a:cubicBezTo>
                  <a:cubicBezTo>
                    <a:pt x="2794" y="82019"/>
                    <a:pt x="-3112" y="68494"/>
                    <a:pt x="1651" y="56492"/>
                  </a:cubicBezTo>
                  <a:cubicBezTo>
                    <a:pt x="1651" y="56397"/>
                    <a:pt x="1746" y="56302"/>
                    <a:pt x="1746" y="56206"/>
                  </a:cubicBezTo>
                  <a:lnTo>
                    <a:pt x="2413" y="54492"/>
                  </a:lnTo>
                  <a:lnTo>
                    <a:pt x="18796" y="15630"/>
                  </a:lnTo>
                  <a:lnTo>
                    <a:pt x="19462" y="14011"/>
                  </a:lnTo>
                  <a:cubicBezTo>
                    <a:pt x="24320" y="2390"/>
                    <a:pt x="37750" y="-3134"/>
                    <a:pt x="49371" y="1819"/>
                  </a:cubicBezTo>
                  <a:cubicBezTo>
                    <a:pt x="60991" y="6581"/>
                    <a:pt x="66516" y="19821"/>
                    <a:pt x="61849" y="31346"/>
                  </a:cubicBezTo>
                  <a:close/>
                </a:path>
              </a:pathLst>
            </a:custGeom>
            <a:grpFill/>
            <a:ln w="9525" cap="flat">
              <a:no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5DF45DCB-B727-5D4A-5907-D0ACC4B6C5C1}"/>
                </a:ext>
              </a:extLst>
            </p:cNvPr>
            <p:cNvSpPr/>
            <p:nvPr/>
          </p:nvSpPr>
          <p:spPr>
            <a:xfrm>
              <a:off x="3657329" y="6144033"/>
              <a:ext cx="74038" cy="85877"/>
            </a:xfrm>
            <a:custGeom>
              <a:avLst/>
              <a:gdLst>
                <a:gd name="connsiteX0" fmla="*/ 69984 w 74038"/>
                <a:gd name="connsiteY0" fmla="*/ 37325 h 85877"/>
                <a:gd name="connsiteX1" fmla="*/ 44456 w 74038"/>
                <a:gd name="connsiteY1" fmla="*/ 75139 h 85877"/>
                <a:gd name="connsiteX2" fmla="*/ 10738 w 74038"/>
                <a:gd name="connsiteY2" fmla="*/ 81711 h 85877"/>
                <a:gd name="connsiteX3" fmla="*/ 4166 w 74038"/>
                <a:gd name="connsiteY3" fmla="*/ 47993 h 85877"/>
                <a:gd name="connsiteX4" fmla="*/ 4261 w 74038"/>
                <a:gd name="connsiteY4" fmla="*/ 47802 h 85877"/>
                <a:gd name="connsiteX5" fmla="*/ 5309 w 74038"/>
                <a:gd name="connsiteY5" fmla="*/ 46278 h 85877"/>
                <a:gd name="connsiteX6" fmla="*/ 29312 w 74038"/>
                <a:gd name="connsiteY6" fmla="*/ 11703 h 85877"/>
                <a:gd name="connsiteX7" fmla="*/ 30359 w 74038"/>
                <a:gd name="connsiteY7" fmla="*/ 10274 h 85877"/>
                <a:gd name="connsiteX8" fmla="*/ 63697 w 74038"/>
                <a:gd name="connsiteY8" fmla="*/ 4273 h 85877"/>
                <a:gd name="connsiteX9" fmla="*/ 69984 w 74038"/>
                <a:gd name="connsiteY9" fmla="*/ 37325 h 85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38" h="85877">
                  <a:moveTo>
                    <a:pt x="69984" y="37325"/>
                  </a:moveTo>
                  <a:lnTo>
                    <a:pt x="44456" y="75139"/>
                  </a:lnTo>
                  <a:cubicBezTo>
                    <a:pt x="36932" y="86284"/>
                    <a:pt x="21882" y="89236"/>
                    <a:pt x="10738" y="81711"/>
                  </a:cubicBezTo>
                  <a:cubicBezTo>
                    <a:pt x="-406" y="74187"/>
                    <a:pt x="-3359" y="59137"/>
                    <a:pt x="4166" y="47993"/>
                  </a:cubicBezTo>
                  <a:cubicBezTo>
                    <a:pt x="4166" y="47898"/>
                    <a:pt x="4261" y="47898"/>
                    <a:pt x="4261" y="47802"/>
                  </a:cubicBezTo>
                  <a:lnTo>
                    <a:pt x="5309" y="46278"/>
                  </a:lnTo>
                  <a:lnTo>
                    <a:pt x="29312" y="11703"/>
                  </a:lnTo>
                  <a:lnTo>
                    <a:pt x="30359" y="10274"/>
                  </a:lnTo>
                  <a:cubicBezTo>
                    <a:pt x="37884" y="-584"/>
                    <a:pt x="52838" y="-3251"/>
                    <a:pt x="63697" y="4273"/>
                  </a:cubicBezTo>
                  <a:cubicBezTo>
                    <a:pt x="74555" y="11703"/>
                    <a:pt x="77222" y="26467"/>
                    <a:pt x="69984" y="37325"/>
                  </a:cubicBezTo>
                  <a:close/>
                </a:path>
              </a:pathLst>
            </a:custGeom>
            <a:grpFill/>
            <a:ln w="9525" cap="flat">
              <a:noFill/>
              <a:prstDash val="solid"/>
              <a:miter/>
            </a:ln>
          </p:spPr>
          <p:txBody>
            <a:bodyPr rtlCol="0" anchor="ctr"/>
            <a:lstStyle/>
            <a:p>
              <a:endParaRPr lang="en-US"/>
            </a:p>
          </p:txBody>
        </p:sp>
        <p:sp>
          <p:nvSpPr>
            <p:cNvPr id="237" name="Freeform: Shape 236">
              <a:extLst>
                <a:ext uri="{FF2B5EF4-FFF2-40B4-BE49-F238E27FC236}">
                  <a16:creationId xmlns:a16="http://schemas.microsoft.com/office/drawing/2014/main" id="{D135A37D-7A4A-7495-A5E6-8B486E13D646}"/>
                </a:ext>
              </a:extLst>
            </p:cNvPr>
            <p:cNvSpPr/>
            <p:nvPr/>
          </p:nvSpPr>
          <p:spPr>
            <a:xfrm>
              <a:off x="3571135" y="6241970"/>
              <a:ext cx="83272" cy="81658"/>
            </a:xfrm>
            <a:custGeom>
              <a:avLst/>
              <a:gdLst>
                <a:gd name="connsiteX0" fmla="*/ 75691 w 83272"/>
                <a:gd name="connsiteY0" fmla="*/ 42829 h 81658"/>
                <a:gd name="connsiteX1" fmla="*/ 42830 w 83272"/>
                <a:gd name="connsiteY1" fmla="*/ 74547 h 81658"/>
                <a:gd name="connsiteX2" fmla="*/ 7112 w 83272"/>
                <a:gd name="connsiteY2" fmla="*/ 73976 h 81658"/>
                <a:gd name="connsiteX3" fmla="*/ 7683 w 83272"/>
                <a:gd name="connsiteY3" fmla="*/ 38257 h 81658"/>
                <a:gd name="connsiteX4" fmla="*/ 7874 w 83272"/>
                <a:gd name="connsiteY4" fmla="*/ 38067 h 81658"/>
                <a:gd name="connsiteX5" fmla="*/ 9302 w 83272"/>
                <a:gd name="connsiteY5" fmla="*/ 36733 h 81658"/>
                <a:gd name="connsiteX6" fmla="*/ 39973 w 83272"/>
                <a:gd name="connsiteY6" fmla="*/ 7968 h 81658"/>
                <a:gd name="connsiteX7" fmla="*/ 41306 w 83272"/>
                <a:gd name="connsiteY7" fmla="*/ 6729 h 81658"/>
                <a:gd name="connsiteX8" fmla="*/ 76549 w 83272"/>
                <a:gd name="connsiteY8" fmla="*/ 7872 h 81658"/>
                <a:gd name="connsiteX9" fmla="*/ 75691 w 83272"/>
                <a:gd name="connsiteY9" fmla="*/ 42829 h 81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272" h="81658">
                  <a:moveTo>
                    <a:pt x="75691" y="42829"/>
                  </a:moveTo>
                  <a:lnTo>
                    <a:pt x="42830" y="74547"/>
                  </a:lnTo>
                  <a:cubicBezTo>
                    <a:pt x="32829" y="84263"/>
                    <a:pt x="16827" y="83977"/>
                    <a:pt x="7112" y="73976"/>
                  </a:cubicBezTo>
                  <a:cubicBezTo>
                    <a:pt x="-2604" y="63975"/>
                    <a:pt x="-2318" y="47973"/>
                    <a:pt x="7683" y="38257"/>
                  </a:cubicBezTo>
                  <a:cubicBezTo>
                    <a:pt x="7778" y="38162"/>
                    <a:pt x="7778" y="38162"/>
                    <a:pt x="7874" y="38067"/>
                  </a:cubicBezTo>
                  <a:lnTo>
                    <a:pt x="9302" y="36733"/>
                  </a:lnTo>
                  <a:lnTo>
                    <a:pt x="39973" y="7968"/>
                  </a:lnTo>
                  <a:lnTo>
                    <a:pt x="41306" y="6729"/>
                  </a:lnTo>
                  <a:cubicBezTo>
                    <a:pt x="51308" y="-2700"/>
                    <a:pt x="67119" y="-2129"/>
                    <a:pt x="76549" y="7872"/>
                  </a:cubicBezTo>
                  <a:cubicBezTo>
                    <a:pt x="85883" y="17778"/>
                    <a:pt x="85407" y="33399"/>
                    <a:pt x="75691" y="42829"/>
                  </a:cubicBezTo>
                  <a:close/>
                </a:path>
              </a:pathLst>
            </a:custGeom>
            <a:grpFill/>
            <a:ln w="9525" cap="flat">
              <a:no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F25B0334-A10A-E637-52BA-1C2AAD62B8B6}"/>
                </a:ext>
              </a:extLst>
            </p:cNvPr>
            <p:cNvSpPr/>
            <p:nvPr/>
          </p:nvSpPr>
          <p:spPr>
            <a:xfrm>
              <a:off x="3467475" y="6321677"/>
              <a:ext cx="91099" cy="75989"/>
            </a:xfrm>
            <a:custGeom>
              <a:avLst/>
              <a:gdLst>
                <a:gd name="connsiteX0" fmla="*/ 78958 w 91099"/>
                <a:gd name="connsiteY0" fmla="*/ 47705 h 75989"/>
                <a:gd name="connsiteX1" fmla="*/ 40096 w 91099"/>
                <a:gd name="connsiteY1" fmla="*/ 71993 h 75989"/>
                <a:gd name="connsiteX2" fmla="*/ 3996 w 91099"/>
                <a:gd name="connsiteY2" fmla="*/ 63611 h 75989"/>
                <a:gd name="connsiteX3" fmla="*/ 12378 w 91099"/>
                <a:gd name="connsiteY3" fmla="*/ 27512 h 75989"/>
                <a:gd name="connsiteX4" fmla="*/ 12569 w 91099"/>
                <a:gd name="connsiteY4" fmla="*/ 27416 h 75989"/>
                <a:gd name="connsiteX5" fmla="*/ 14283 w 91099"/>
                <a:gd name="connsiteY5" fmla="*/ 26369 h 75989"/>
                <a:gd name="connsiteX6" fmla="*/ 50192 w 91099"/>
                <a:gd name="connsiteY6" fmla="*/ 4652 h 75989"/>
                <a:gd name="connsiteX7" fmla="*/ 51812 w 91099"/>
                <a:gd name="connsiteY7" fmla="*/ 3699 h 75989"/>
                <a:gd name="connsiteX8" fmla="*/ 87340 w 91099"/>
                <a:gd name="connsiteY8" fmla="*/ 12462 h 75989"/>
                <a:gd name="connsiteX9" fmla="*/ 78958 w 91099"/>
                <a:gd name="connsiteY9" fmla="*/ 47705 h 7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099" h="75989">
                  <a:moveTo>
                    <a:pt x="78958" y="47705"/>
                  </a:moveTo>
                  <a:lnTo>
                    <a:pt x="40096" y="71993"/>
                  </a:lnTo>
                  <a:cubicBezTo>
                    <a:pt x="27809" y="79709"/>
                    <a:pt x="11616" y="75899"/>
                    <a:pt x="3996" y="63611"/>
                  </a:cubicBezTo>
                  <a:cubicBezTo>
                    <a:pt x="-3719" y="51324"/>
                    <a:pt x="91" y="35132"/>
                    <a:pt x="12378" y="27512"/>
                  </a:cubicBezTo>
                  <a:cubicBezTo>
                    <a:pt x="12474" y="27512"/>
                    <a:pt x="12569" y="27416"/>
                    <a:pt x="12569" y="27416"/>
                  </a:cubicBezTo>
                  <a:lnTo>
                    <a:pt x="14283" y="26369"/>
                  </a:lnTo>
                  <a:lnTo>
                    <a:pt x="50192" y="4652"/>
                  </a:lnTo>
                  <a:lnTo>
                    <a:pt x="51812" y="3699"/>
                  </a:lnTo>
                  <a:cubicBezTo>
                    <a:pt x="64004" y="-3635"/>
                    <a:pt x="79911" y="270"/>
                    <a:pt x="87340" y="12462"/>
                  </a:cubicBezTo>
                  <a:cubicBezTo>
                    <a:pt x="94674" y="24464"/>
                    <a:pt x="90959" y="40180"/>
                    <a:pt x="78958" y="47705"/>
                  </a:cubicBezTo>
                  <a:close/>
                </a:path>
              </a:pathLst>
            </a:custGeom>
            <a:grpFill/>
            <a:ln w="9525" cap="flat">
              <a:noFill/>
              <a:prstDash val="solid"/>
              <a:miter/>
            </a:ln>
          </p:spPr>
          <p:txBody>
            <a:bodyPr rtlCol="0" anchor="ctr"/>
            <a:lstStyle/>
            <a:p>
              <a:endParaRPr lang="en-US"/>
            </a:p>
          </p:txBody>
        </p:sp>
        <p:sp>
          <p:nvSpPr>
            <p:cNvPr id="239" name="Freeform: Shape 238">
              <a:extLst>
                <a:ext uri="{FF2B5EF4-FFF2-40B4-BE49-F238E27FC236}">
                  <a16:creationId xmlns:a16="http://schemas.microsoft.com/office/drawing/2014/main" id="{846923D6-AADE-11AF-7D5E-64F43AED4B16}"/>
                </a:ext>
              </a:extLst>
            </p:cNvPr>
            <p:cNvSpPr/>
            <p:nvPr/>
          </p:nvSpPr>
          <p:spPr>
            <a:xfrm>
              <a:off x="3350803" y="6379048"/>
              <a:ext cx="97308" cy="69281"/>
            </a:xfrm>
            <a:custGeom>
              <a:avLst/>
              <a:gdLst>
                <a:gd name="connsiteX0" fmla="*/ 79520 w 97308"/>
                <a:gd name="connsiteY0" fmla="*/ 52150 h 69281"/>
                <a:gd name="connsiteX1" fmla="*/ 36371 w 97308"/>
                <a:gd name="connsiteY1" fmla="*/ 67676 h 69281"/>
                <a:gd name="connsiteX2" fmla="*/ 1605 w 97308"/>
                <a:gd name="connsiteY2" fmla="*/ 51293 h 69281"/>
                <a:gd name="connsiteX3" fmla="*/ 17988 w 97308"/>
                <a:gd name="connsiteY3" fmla="*/ 16527 h 69281"/>
                <a:gd name="connsiteX4" fmla="*/ 18274 w 97308"/>
                <a:gd name="connsiteY4" fmla="*/ 16432 h 69281"/>
                <a:gd name="connsiteX5" fmla="*/ 20274 w 97308"/>
                <a:gd name="connsiteY5" fmla="*/ 15765 h 69281"/>
                <a:gd name="connsiteX6" fmla="*/ 59898 w 97308"/>
                <a:gd name="connsiteY6" fmla="*/ 2144 h 69281"/>
                <a:gd name="connsiteX7" fmla="*/ 61803 w 97308"/>
                <a:gd name="connsiteY7" fmla="*/ 1477 h 69281"/>
                <a:gd name="connsiteX8" fmla="*/ 95903 w 97308"/>
                <a:gd name="connsiteY8" fmla="*/ 18146 h 69281"/>
                <a:gd name="connsiteX9" fmla="*/ 79520 w 97308"/>
                <a:gd name="connsiteY9" fmla="*/ 52150 h 6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308" h="69281">
                  <a:moveTo>
                    <a:pt x="79520" y="52150"/>
                  </a:moveTo>
                  <a:lnTo>
                    <a:pt x="36371" y="67676"/>
                  </a:lnTo>
                  <a:cubicBezTo>
                    <a:pt x="22274" y="72724"/>
                    <a:pt x="6653" y="65486"/>
                    <a:pt x="1605" y="51293"/>
                  </a:cubicBezTo>
                  <a:cubicBezTo>
                    <a:pt x="-3443" y="37196"/>
                    <a:pt x="3796" y="21575"/>
                    <a:pt x="17988" y="16527"/>
                  </a:cubicBezTo>
                  <a:cubicBezTo>
                    <a:pt x="18083" y="16527"/>
                    <a:pt x="18179" y="16432"/>
                    <a:pt x="18274" y="16432"/>
                  </a:cubicBezTo>
                  <a:lnTo>
                    <a:pt x="20274" y="15765"/>
                  </a:lnTo>
                  <a:lnTo>
                    <a:pt x="59898" y="2144"/>
                  </a:lnTo>
                  <a:lnTo>
                    <a:pt x="61803" y="1477"/>
                  </a:lnTo>
                  <a:cubicBezTo>
                    <a:pt x="75805" y="-3380"/>
                    <a:pt x="91045" y="4144"/>
                    <a:pt x="95903" y="18146"/>
                  </a:cubicBezTo>
                  <a:cubicBezTo>
                    <a:pt x="100570" y="32053"/>
                    <a:pt x="93236" y="47102"/>
                    <a:pt x="79520" y="52150"/>
                  </a:cubicBezTo>
                  <a:close/>
                </a:path>
              </a:pathLst>
            </a:custGeom>
            <a:grpFill/>
            <a:ln w="9525" cap="flat">
              <a:noFill/>
              <a:prstDash val="solid"/>
              <a:miter/>
            </a:ln>
          </p:spPr>
          <p:txBody>
            <a:bodyPr rtlCol="0" anchor="ctr"/>
            <a:lstStyle/>
            <a:p>
              <a:endParaRPr lang="en-US"/>
            </a:p>
          </p:txBody>
        </p:sp>
        <p:sp>
          <p:nvSpPr>
            <p:cNvPr id="240" name="Freeform: Shape 239">
              <a:extLst>
                <a:ext uri="{FF2B5EF4-FFF2-40B4-BE49-F238E27FC236}">
                  <a16:creationId xmlns:a16="http://schemas.microsoft.com/office/drawing/2014/main" id="{E4CA5861-FAB5-E339-06E5-46BDD7744E4C}"/>
                </a:ext>
              </a:extLst>
            </p:cNvPr>
            <p:cNvSpPr/>
            <p:nvPr/>
          </p:nvSpPr>
          <p:spPr>
            <a:xfrm>
              <a:off x="3227541" y="6412139"/>
              <a:ext cx="99848" cy="60578"/>
            </a:xfrm>
            <a:custGeom>
              <a:avLst/>
              <a:gdLst>
                <a:gd name="connsiteX0" fmla="*/ 76004 w 99848"/>
                <a:gd name="connsiteY0" fmla="*/ 54683 h 60578"/>
                <a:gd name="connsiteX1" fmla="*/ 30475 w 99848"/>
                <a:gd name="connsiteY1" fmla="*/ 60398 h 60578"/>
                <a:gd name="connsiteX2" fmla="*/ 185 w 99848"/>
                <a:gd name="connsiteY2" fmla="*/ 36395 h 60578"/>
                <a:gd name="connsiteX3" fmla="*/ 23521 w 99848"/>
                <a:gd name="connsiteY3" fmla="*/ 6201 h 60578"/>
                <a:gd name="connsiteX4" fmla="*/ 25522 w 99848"/>
                <a:gd name="connsiteY4" fmla="*/ 5915 h 60578"/>
                <a:gd name="connsiteX5" fmla="*/ 67051 w 99848"/>
                <a:gd name="connsiteY5" fmla="*/ 486 h 60578"/>
                <a:gd name="connsiteX6" fmla="*/ 69051 w 99848"/>
                <a:gd name="connsiteY6" fmla="*/ 200 h 60578"/>
                <a:gd name="connsiteX7" fmla="*/ 99626 w 99848"/>
                <a:gd name="connsiteY7" fmla="*/ 24108 h 60578"/>
                <a:gd name="connsiteX8" fmla="*/ 76004 w 99848"/>
                <a:gd name="connsiteY8" fmla="*/ 54683 h 6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848" h="60578">
                  <a:moveTo>
                    <a:pt x="76004" y="54683"/>
                  </a:moveTo>
                  <a:cubicBezTo>
                    <a:pt x="60859" y="56683"/>
                    <a:pt x="45619" y="58588"/>
                    <a:pt x="30475" y="60398"/>
                  </a:cubicBezTo>
                  <a:cubicBezTo>
                    <a:pt x="15520" y="62113"/>
                    <a:pt x="1900" y="51445"/>
                    <a:pt x="185" y="36395"/>
                  </a:cubicBezTo>
                  <a:cubicBezTo>
                    <a:pt x="-1529" y="21631"/>
                    <a:pt x="8853" y="8201"/>
                    <a:pt x="23521" y="6201"/>
                  </a:cubicBezTo>
                  <a:lnTo>
                    <a:pt x="25522" y="5915"/>
                  </a:lnTo>
                  <a:cubicBezTo>
                    <a:pt x="39333" y="4010"/>
                    <a:pt x="53144" y="2200"/>
                    <a:pt x="67051" y="486"/>
                  </a:cubicBezTo>
                  <a:lnTo>
                    <a:pt x="69051" y="200"/>
                  </a:lnTo>
                  <a:cubicBezTo>
                    <a:pt x="84100" y="-1610"/>
                    <a:pt x="97816" y="9058"/>
                    <a:pt x="99626" y="24108"/>
                  </a:cubicBezTo>
                  <a:cubicBezTo>
                    <a:pt x="101531" y="39062"/>
                    <a:pt x="90958" y="52683"/>
                    <a:pt x="76004" y="54683"/>
                  </a:cubicBezTo>
                  <a:close/>
                </a:path>
              </a:pathLst>
            </a:custGeom>
            <a:grpFill/>
            <a:ln w="9525"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91FDBAC9-C645-5784-034D-80A6494DC45B}"/>
                </a:ext>
              </a:extLst>
            </p:cNvPr>
            <p:cNvSpPr/>
            <p:nvPr/>
          </p:nvSpPr>
          <p:spPr>
            <a:xfrm>
              <a:off x="3067325" y="5671389"/>
              <a:ext cx="315945" cy="407384"/>
            </a:xfrm>
            <a:custGeom>
              <a:avLst/>
              <a:gdLst>
                <a:gd name="connsiteX0" fmla="*/ 301180 w 315945"/>
                <a:gd name="connsiteY0" fmla="*/ 407384 h 407384"/>
                <a:gd name="connsiteX1" fmla="*/ 14859 w 315945"/>
                <a:gd name="connsiteY1" fmla="*/ 407384 h 407384"/>
                <a:gd name="connsiteX2" fmla="*/ 0 w 315945"/>
                <a:gd name="connsiteY2" fmla="*/ 392621 h 407384"/>
                <a:gd name="connsiteX3" fmla="*/ 0 w 315945"/>
                <a:gd name="connsiteY3" fmla="*/ 14859 h 407384"/>
                <a:gd name="connsiteX4" fmla="*/ 14859 w 315945"/>
                <a:gd name="connsiteY4" fmla="*/ 0 h 407384"/>
                <a:gd name="connsiteX5" fmla="*/ 301180 w 315945"/>
                <a:gd name="connsiteY5" fmla="*/ 0 h 407384"/>
                <a:gd name="connsiteX6" fmla="*/ 315944 w 315945"/>
                <a:gd name="connsiteY6" fmla="*/ 14859 h 407384"/>
                <a:gd name="connsiteX7" fmla="*/ 315944 w 315945"/>
                <a:gd name="connsiteY7" fmla="*/ 392525 h 407384"/>
                <a:gd name="connsiteX8" fmla="*/ 301180 w 315945"/>
                <a:gd name="connsiteY8" fmla="*/ 407384 h 407384"/>
                <a:gd name="connsiteX9" fmla="*/ 29718 w 315945"/>
                <a:gd name="connsiteY9" fmla="*/ 377762 h 407384"/>
                <a:gd name="connsiteX10" fmla="*/ 286417 w 315945"/>
                <a:gd name="connsiteY10" fmla="*/ 377762 h 407384"/>
                <a:gd name="connsiteX11" fmla="*/ 286417 w 315945"/>
                <a:gd name="connsiteY11" fmla="*/ 29623 h 407384"/>
                <a:gd name="connsiteX12" fmla="*/ 29718 w 315945"/>
                <a:gd name="connsiteY12" fmla="*/ 29623 h 407384"/>
                <a:gd name="connsiteX13" fmla="*/ 29718 w 315945"/>
                <a:gd name="connsiteY13" fmla="*/ 377762 h 40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5945" h="407384">
                  <a:moveTo>
                    <a:pt x="301180" y="407384"/>
                  </a:moveTo>
                  <a:lnTo>
                    <a:pt x="14859" y="407384"/>
                  </a:lnTo>
                  <a:cubicBezTo>
                    <a:pt x="6668" y="407384"/>
                    <a:pt x="0" y="400717"/>
                    <a:pt x="0" y="392621"/>
                  </a:cubicBezTo>
                  <a:lnTo>
                    <a:pt x="0" y="14859"/>
                  </a:lnTo>
                  <a:cubicBezTo>
                    <a:pt x="0" y="6667"/>
                    <a:pt x="6668" y="0"/>
                    <a:pt x="14859" y="0"/>
                  </a:cubicBezTo>
                  <a:lnTo>
                    <a:pt x="301180" y="0"/>
                  </a:lnTo>
                  <a:cubicBezTo>
                    <a:pt x="309372" y="0"/>
                    <a:pt x="315944" y="6667"/>
                    <a:pt x="315944" y="14859"/>
                  </a:cubicBezTo>
                  <a:lnTo>
                    <a:pt x="315944" y="392525"/>
                  </a:lnTo>
                  <a:cubicBezTo>
                    <a:pt x="316040" y="400717"/>
                    <a:pt x="309372" y="407384"/>
                    <a:pt x="301180" y="407384"/>
                  </a:cubicBezTo>
                  <a:close/>
                  <a:moveTo>
                    <a:pt x="29718" y="377762"/>
                  </a:moveTo>
                  <a:lnTo>
                    <a:pt x="286417" y="377762"/>
                  </a:lnTo>
                  <a:lnTo>
                    <a:pt x="286417" y="29623"/>
                  </a:lnTo>
                  <a:lnTo>
                    <a:pt x="29718" y="29623"/>
                  </a:lnTo>
                  <a:lnTo>
                    <a:pt x="29718" y="377762"/>
                  </a:lnTo>
                  <a:close/>
                </a:path>
              </a:pathLst>
            </a:custGeom>
            <a:grpFill/>
            <a:ln w="9525"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52F96B3B-CD49-AFD9-FED6-6F494131390D}"/>
                </a:ext>
              </a:extLst>
            </p:cNvPr>
            <p:cNvSpPr/>
            <p:nvPr/>
          </p:nvSpPr>
          <p:spPr>
            <a:xfrm>
              <a:off x="3118594" y="5725205"/>
              <a:ext cx="109990" cy="102680"/>
            </a:xfrm>
            <a:custGeom>
              <a:avLst/>
              <a:gdLst>
                <a:gd name="connsiteX0" fmla="*/ 51792 w 109990"/>
                <a:gd name="connsiteY0" fmla="*/ 102680 h 102680"/>
                <a:gd name="connsiteX1" fmla="*/ 41315 w 109990"/>
                <a:gd name="connsiteY1" fmla="*/ 98299 h 102680"/>
                <a:gd name="connsiteX2" fmla="*/ 4358 w 109990"/>
                <a:gd name="connsiteY2" fmla="*/ 61342 h 102680"/>
                <a:gd name="connsiteX3" fmla="*/ 4358 w 109990"/>
                <a:gd name="connsiteY3" fmla="*/ 40386 h 102680"/>
                <a:gd name="connsiteX4" fmla="*/ 25313 w 109990"/>
                <a:gd name="connsiteY4" fmla="*/ 40386 h 102680"/>
                <a:gd name="connsiteX5" fmla="*/ 48744 w 109990"/>
                <a:gd name="connsiteY5" fmla="*/ 63818 h 102680"/>
                <a:gd name="connsiteX6" fmla="*/ 82463 w 109990"/>
                <a:gd name="connsiteY6" fmla="*/ 7240 h 102680"/>
                <a:gd name="connsiteX7" fmla="*/ 102751 w 109990"/>
                <a:gd name="connsiteY7" fmla="*/ 2096 h 102680"/>
                <a:gd name="connsiteX8" fmla="*/ 107894 w 109990"/>
                <a:gd name="connsiteY8" fmla="*/ 22384 h 102680"/>
                <a:gd name="connsiteX9" fmla="*/ 64460 w 109990"/>
                <a:gd name="connsiteY9" fmla="*/ 95346 h 102680"/>
                <a:gd name="connsiteX10" fmla="*/ 53602 w 109990"/>
                <a:gd name="connsiteY10" fmla="*/ 102490 h 102680"/>
                <a:gd name="connsiteX11" fmla="*/ 51792 w 109990"/>
                <a:gd name="connsiteY11" fmla="*/ 102680 h 102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990" h="102680">
                  <a:moveTo>
                    <a:pt x="51792" y="102680"/>
                  </a:moveTo>
                  <a:cubicBezTo>
                    <a:pt x="47887" y="102680"/>
                    <a:pt x="44077" y="101156"/>
                    <a:pt x="41315" y="98299"/>
                  </a:cubicBezTo>
                  <a:lnTo>
                    <a:pt x="4358" y="61342"/>
                  </a:lnTo>
                  <a:cubicBezTo>
                    <a:pt x="-1453" y="55531"/>
                    <a:pt x="-1453" y="46197"/>
                    <a:pt x="4358" y="40386"/>
                  </a:cubicBezTo>
                  <a:cubicBezTo>
                    <a:pt x="10168" y="34576"/>
                    <a:pt x="19502" y="34576"/>
                    <a:pt x="25313" y="40386"/>
                  </a:cubicBezTo>
                  <a:lnTo>
                    <a:pt x="48744" y="63818"/>
                  </a:lnTo>
                  <a:lnTo>
                    <a:pt x="82463" y="7240"/>
                  </a:lnTo>
                  <a:cubicBezTo>
                    <a:pt x="86654" y="191"/>
                    <a:pt x="95702" y="-2095"/>
                    <a:pt x="102751" y="2096"/>
                  </a:cubicBezTo>
                  <a:cubicBezTo>
                    <a:pt x="109799" y="6287"/>
                    <a:pt x="112085" y="15336"/>
                    <a:pt x="107894" y="22384"/>
                  </a:cubicBezTo>
                  <a:lnTo>
                    <a:pt x="64460" y="95346"/>
                  </a:lnTo>
                  <a:cubicBezTo>
                    <a:pt x="62079" y="99251"/>
                    <a:pt x="58079" y="101918"/>
                    <a:pt x="53602" y="102490"/>
                  </a:cubicBezTo>
                  <a:cubicBezTo>
                    <a:pt x="53030" y="102680"/>
                    <a:pt x="52459" y="102680"/>
                    <a:pt x="51792" y="102680"/>
                  </a:cubicBezTo>
                  <a:close/>
                </a:path>
              </a:pathLst>
            </a:custGeom>
            <a:grpFill/>
            <a:ln w="9525"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05A786E8-3072-01F8-19E7-BDFDE2D3CB46}"/>
                </a:ext>
              </a:extLst>
            </p:cNvPr>
            <p:cNvSpPr/>
            <p:nvPr/>
          </p:nvSpPr>
          <p:spPr>
            <a:xfrm>
              <a:off x="3241823" y="5761781"/>
              <a:ext cx="87154" cy="29622"/>
            </a:xfrm>
            <a:custGeom>
              <a:avLst/>
              <a:gdLst>
                <a:gd name="connsiteX0" fmla="*/ 72390 w 87154"/>
                <a:gd name="connsiteY0" fmla="*/ 29623 h 29622"/>
                <a:gd name="connsiteX1" fmla="*/ 14764 w 87154"/>
                <a:gd name="connsiteY1" fmla="*/ 29623 h 29622"/>
                <a:gd name="connsiteX2" fmla="*/ 0 w 87154"/>
                <a:gd name="connsiteY2" fmla="*/ 14859 h 29622"/>
                <a:gd name="connsiteX3" fmla="*/ 14764 w 87154"/>
                <a:gd name="connsiteY3" fmla="*/ 0 h 29622"/>
                <a:gd name="connsiteX4" fmla="*/ 72390 w 87154"/>
                <a:gd name="connsiteY4" fmla="*/ 0 h 29622"/>
                <a:gd name="connsiteX5" fmla="*/ 87154 w 87154"/>
                <a:gd name="connsiteY5" fmla="*/ 14859 h 29622"/>
                <a:gd name="connsiteX6" fmla="*/ 72390 w 87154"/>
                <a:gd name="connsiteY6" fmla="*/ 29623 h 29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154" h="29622">
                  <a:moveTo>
                    <a:pt x="72390" y="29623"/>
                  </a:moveTo>
                  <a:lnTo>
                    <a:pt x="14764" y="29623"/>
                  </a:lnTo>
                  <a:cubicBezTo>
                    <a:pt x="6572" y="29623"/>
                    <a:pt x="0" y="22955"/>
                    <a:pt x="0" y="14859"/>
                  </a:cubicBezTo>
                  <a:cubicBezTo>
                    <a:pt x="0" y="6668"/>
                    <a:pt x="6667" y="0"/>
                    <a:pt x="14764" y="0"/>
                  </a:cubicBezTo>
                  <a:lnTo>
                    <a:pt x="72390" y="0"/>
                  </a:lnTo>
                  <a:cubicBezTo>
                    <a:pt x="80581" y="0"/>
                    <a:pt x="87154" y="6668"/>
                    <a:pt x="87154" y="14859"/>
                  </a:cubicBezTo>
                  <a:cubicBezTo>
                    <a:pt x="87249" y="23051"/>
                    <a:pt x="80581" y="29623"/>
                    <a:pt x="72390" y="29623"/>
                  </a:cubicBezTo>
                  <a:close/>
                </a:path>
              </a:pathLst>
            </a:custGeom>
            <a:grpFill/>
            <a:ln w="9525"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22508B8D-BBBB-A6F6-131D-5C962B378CEF}"/>
                </a:ext>
              </a:extLst>
            </p:cNvPr>
            <p:cNvSpPr/>
            <p:nvPr/>
          </p:nvSpPr>
          <p:spPr>
            <a:xfrm>
              <a:off x="3118594" y="5828170"/>
              <a:ext cx="109990" cy="102680"/>
            </a:xfrm>
            <a:custGeom>
              <a:avLst/>
              <a:gdLst>
                <a:gd name="connsiteX0" fmla="*/ 51792 w 109990"/>
                <a:gd name="connsiteY0" fmla="*/ 102680 h 102680"/>
                <a:gd name="connsiteX1" fmla="*/ 41315 w 109990"/>
                <a:gd name="connsiteY1" fmla="*/ 98299 h 102680"/>
                <a:gd name="connsiteX2" fmla="*/ 4358 w 109990"/>
                <a:gd name="connsiteY2" fmla="*/ 61342 h 102680"/>
                <a:gd name="connsiteX3" fmla="*/ 4358 w 109990"/>
                <a:gd name="connsiteY3" fmla="*/ 40386 h 102680"/>
                <a:gd name="connsiteX4" fmla="*/ 25313 w 109990"/>
                <a:gd name="connsiteY4" fmla="*/ 40386 h 102680"/>
                <a:gd name="connsiteX5" fmla="*/ 48744 w 109990"/>
                <a:gd name="connsiteY5" fmla="*/ 63818 h 102680"/>
                <a:gd name="connsiteX6" fmla="*/ 82463 w 109990"/>
                <a:gd name="connsiteY6" fmla="*/ 7240 h 102680"/>
                <a:gd name="connsiteX7" fmla="*/ 102751 w 109990"/>
                <a:gd name="connsiteY7" fmla="*/ 2096 h 102680"/>
                <a:gd name="connsiteX8" fmla="*/ 107894 w 109990"/>
                <a:gd name="connsiteY8" fmla="*/ 22384 h 102680"/>
                <a:gd name="connsiteX9" fmla="*/ 64460 w 109990"/>
                <a:gd name="connsiteY9" fmla="*/ 95346 h 102680"/>
                <a:gd name="connsiteX10" fmla="*/ 53602 w 109990"/>
                <a:gd name="connsiteY10" fmla="*/ 102490 h 102680"/>
                <a:gd name="connsiteX11" fmla="*/ 51792 w 109990"/>
                <a:gd name="connsiteY11" fmla="*/ 102680 h 102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990" h="102680">
                  <a:moveTo>
                    <a:pt x="51792" y="102680"/>
                  </a:moveTo>
                  <a:cubicBezTo>
                    <a:pt x="47887" y="102680"/>
                    <a:pt x="44077" y="101156"/>
                    <a:pt x="41315" y="98299"/>
                  </a:cubicBezTo>
                  <a:lnTo>
                    <a:pt x="4358" y="61342"/>
                  </a:lnTo>
                  <a:cubicBezTo>
                    <a:pt x="-1453" y="55531"/>
                    <a:pt x="-1453" y="46197"/>
                    <a:pt x="4358" y="40386"/>
                  </a:cubicBezTo>
                  <a:cubicBezTo>
                    <a:pt x="10168" y="34576"/>
                    <a:pt x="19502" y="34576"/>
                    <a:pt x="25313" y="40386"/>
                  </a:cubicBezTo>
                  <a:lnTo>
                    <a:pt x="48744" y="63818"/>
                  </a:lnTo>
                  <a:lnTo>
                    <a:pt x="82463" y="7240"/>
                  </a:lnTo>
                  <a:cubicBezTo>
                    <a:pt x="86654" y="191"/>
                    <a:pt x="95702" y="-2095"/>
                    <a:pt x="102751" y="2096"/>
                  </a:cubicBezTo>
                  <a:cubicBezTo>
                    <a:pt x="109799" y="6287"/>
                    <a:pt x="112085" y="15336"/>
                    <a:pt x="107894" y="22384"/>
                  </a:cubicBezTo>
                  <a:lnTo>
                    <a:pt x="64460" y="95346"/>
                  </a:lnTo>
                  <a:cubicBezTo>
                    <a:pt x="62079" y="99251"/>
                    <a:pt x="58079" y="101918"/>
                    <a:pt x="53602" y="102490"/>
                  </a:cubicBezTo>
                  <a:cubicBezTo>
                    <a:pt x="53030" y="102585"/>
                    <a:pt x="52459" y="102680"/>
                    <a:pt x="51792" y="102680"/>
                  </a:cubicBezTo>
                  <a:close/>
                </a:path>
              </a:pathLst>
            </a:custGeom>
            <a:grpFill/>
            <a:ln w="9525"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69FA7E41-6448-46AC-F1C5-AC70D65B1AC5}"/>
                </a:ext>
              </a:extLst>
            </p:cNvPr>
            <p:cNvSpPr/>
            <p:nvPr/>
          </p:nvSpPr>
          <p:spPr>
            <a:xfrm>
              <a:off x="3241823" y="5864651"/>
              <a:ext cx="87154" cy="29718"/>
            </a:xfrm>
            <a:custGeom>
              <a:avLst/>
              <a:gdLst>
                <a:gd name="connsiteX0" fmla="*/ 72390 w 87154"/>
                <a:gd name="connsiteY0" fmla="*/ 29718 h 29718"/>
                <a:gd name="connsiteX1" fmla="*/ 14764 w 87154"/>
                <a:gd name="connsiteY1" fmla="*/ 29718 h 29718"/>
                <a:gd name="connsiteX2" fmla="*/ 0 w 87154"/>
                <a:gd name="connsiteY2" fmla="*/ 14859 h 29718"/>
                <a:gd name="connsiteX3" fmla="*/ 14764 w 87154"/>
                <a:gd name="connsiteY3" fmla="*/ 0 h 29718"/>
                <a:gd name="connsiteX4" fmla="*/ 72390 w 87154"/>
                <a:gd name="connsiteY4" fmla="*/ 0 h 29718"/>
                <a:gd name="connsiteX5" fmla="*/ 87154 w 87154"/>
                <a:gd name="connsiteY5" fmla="*/ 14859 h 29718"/>
                <a:gd name="connsiteX6" fmla="*/ 72390 w 87154"/>
                <a:gd name="connsiteY6" fmla="*/ 29718 h 29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154" h="29718">
                  <a:moveTo>
                    <a:pt x="72390" y="29718"/>
                  </a:moveTo>
                  <a:lnTo>
                    <a:pt x="14764" y="29718"/>
                  </a:lnTo>
                  <a:cubicBezTo>
                    <a:pt x="6572" y="29718"/>
                    <a:pt x="0" y="23051"/>
                    <a:pt x="0" y="14859"/>
                  </a:cubicBezTo>
                  <a:cubicBezTo>
                    <a:pt x="0" y="6668"/>
                    <a:pt x="6667" y="0"/>
                    <a:pt x="14764" y="0"/>
                  </a:cubicBezTo>
                  <a:lnTo>
                    <a:pt x="72390" y="0"/>
                  </a:lnTo>
                  <a:cubicBezTo>
                    <a:pt x="80581" y="0"/>
                    <a:pt x="87154" y="6668"/>
                    <a:pt x="87154" y="14859"/>
                  </a:cubicBezTo>
                  <a:cubicBezTo>
                    <a:pt x="87249" y="23051"/>
                    <a:pt x="80581" y="29718"/>
                    <a:pt x="72390" y="29718"/>
                  </a:cubicBezTo>
                  <a:close/>
                </a:path>
              </a:pathLst>
            </a:custGeom>
            <a:grpFill/>
            <a:ln w="9525"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F40FD165-488A-A2DA-DCE3-1569445E5B82}"/>
                </a:ext>
              </a:extLst>
            </p:cNvPr>
            <p:cNvSpPr/>
            <p:nvPr/>
          </p:nvSpPr>
          <p:spPr>
            <a:xfrm>
              <a:off x="3118594" y="5931040"/>
              <a:ext cx="109990" cy="102679"/>
            </a:xfrm>
            <a:custGeom>
              <a:avLst/>
              <a:gdLst>
                <a:gd name="connsiteX0" fmla="*/ 51792 w 109990"/>
                <a:gd name="connsiteY0" fmla="*/ 102680 h 102679"/>
                <a:gd name="connsiteX1" fmla="*/ 41315 w 109990"/>
                <a:gd name="connsiteY1" fmla="*/ 98299 h 102679"/>
                <a:gd name="connsiteX2" fmla="*/ 4358 w 109990"/>
                <a:gd name="connsiteY2" fmla="*/ 61341 h 102679"/>
                <a:gd name="connsiteX3" fmla="*/ 4358 w 109990"/>
                <a:gd name="connsiteY3" fmla="*/ 40387 h 102679"/>
                <a:gd name="connsiteX4" fmla="*/ 25313 w 109990"/>
                <a:gd name="connsiteY4" fmla="*/ 40387 h 102679"/>
                <a:gd name="connsiteX5" fmla="*/ 48744 w 109990"/>
                <a:gd name="connsiteY5" fmla="*/ 63818 h 102679"/>
                <a:gd name="connsiteX6" fmla="*/ 82463 w 109990"/>
                <a:gd name="connsiteY6" fmla="*/ 7240 h 102679"/>
                <a:gd name="connsiteX7" fmla="*/ 102751 w 109990"/>
                <a:gd name="connsiteY7" fmla="*/ 2096 h 102679"/>
                <a:gd name="connsiteX8" fmla="*/ 107894 w 109990"/>
                <a:gd name="connsiteY8" fmla="*/ 22384 h 102679"/>
                <a:gd name="connsiteX9" fmla="*/ 64460 w 109990"/>
                <a:gd name="connsiteY9" fmla="*/ 95346 h 102679"/>
                <a:gd name="connsiteX10" fmla="*/ 53602 w 109990"/>
                <a:gd name="connsiteY10" fmla="*/ 102490 h 102679"/>
                <a:gd name="connsiteX11" fmla="*/ 51792 w 109990"/>
                <a:gd name="connsiteY11" fmla="*/ 102680 h 102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990" h="102679">
                  <a:moveTo>
                    <a:pt x="51792" y="102680"/>
                  </a:moveTo>
                  <a:cubicBezTo>
                    <a:pt x="47887" y="102680"/>
                    <a:pt x="44077" y="101156"/>
                    <a:pt x="41315" y="98299"/>
                  </a:cubicBezTo>
                  <a:lnTo>
                    <a:pt x="4358" y="61341"/>
                  </a:lnTo>
                  <a:cubicBezTo>
                    <a:pt x="-1453" y="55531"/>
                    <a:pt x="-1453" y="46197"/>
                    <a:pt x="4358" y="40387"/>
                  </a:cubicBezTo>
                  <a:cubicBezTo>
                    <a:pt x="10168" y="34576"/>
                    <a:pt x="19502" y="34576"/>
                    <a:pt x="25313" y="40387"/>
                  </a:cubicBezTo>
                  <a:lnTo>
                    <a:pt x="48744" y="63818"/>
                  </a:lnTo>
                  <a:lnTo>
                    <a:pt x="82463" y="7240"/>
                  </a:lnTo>
                  <a:cubicBezTo>
                    <a:pt x="86654" y="191"/>
                    <a:pt x="95702" y="-2095"/>
                    <a:pt x="102751" y="2096"/>
                  </a:cubicBezTo>
                  <a:cubicBezTo>
                    <a:pt x="109799" y="6287"/>
                    <a:pt x="112085" y="15336"/>
                    <a:pt x="107894" y="22384"/>
                  </a:cubicBezTo>
                  <a:lnTo>
                    <a:pt x="64460" y="95346"/>
                  </a:lnTo>
                  <a:cubicBezTo>
                    <a:pt x="62079" y="99251"/>
                    <a:pt x="58079" y="101918"/>
                    <a:pt x="53602" y="102490"/>
                  </a:cubicBezTo>
                  <a:cubicBezTo>
                    <a:pt x="53030" y="102680"/>
                    <a:pt x="52459" y="102680"/>
                    <a:pt x="51792" y="102680"/>
                  </a:cubicBezTo>
                  <a:close/>
                </a:path>
              </a:pathLst>
            </a:custGeom>
            <a:grpFill/>
            <a:ln w="9525"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DB11E1FD-1F93-6116-5F56-CF8FA930ED16}"/>
                </a:ext>
              </a:extLst>
            </p:cNvPr>
            <p:cNvSpPr/>
            <p:nvPr/>
          </p:nvSpPr>
          <p:spPr>
            <a:xfrm>
              <a:off x="3241823" y="5967617"/>
              <a:ext cx="87154" cy="29622"/>
            </a:xfrm>
            <a:custGeom>
              <a:avLst/>
              <a:gdLst>
                <a:gd name="connsiteX0" fmla="*/ 72390 w 87154"/>
                <a:gd name="connsiteY0" fmla="*/ 29623 h 29622"/>
                <a:gd name="connsiteX1" fmla="*/ 14764 w 87154"/>
                <a:gd name="connsiteY1" fmla="*/ 29623 h 29622"/>
                <a:gd name="connsiteX2" fmla="*/ 0 w 87154"/>
                <a:gd name="connsiteY2" fmla="*/ 14859 h 29622"/>
                <a:gd name="connsiteX3" fmla="*/ 14764 w 87154"/>
                <a:gd name="connsiteY3" fmla="*/ 0 h 29622"/>
                <a:gd name="connsiteX4" fmla="*/ 72390 w 87154"/>
                <a:gd name="connsiteY4" fmla="*/ 0 h 29622"/>
                <a:gd name="connsiteX5" fmla="*/ 87154 w 87154"/>
                <a:gd name="connsiteY5" fmla="*/ 14859 h 29622"/>
                <a:gd name="connsiteX6" fmla="*/ 72390 w 87154"/>
                <a:gd name="connsiteY6" fmla="*/ 29623 h 29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154" h="29622">
                  <a:moveTo>
                    <a:pt x="72390" y="29623"/>
                  </a:moveTo>
                  <a:lnTo>
                    <a:pt x="14764" y="29623"/>
                  </a:lnTo>
                  <a:cubicBezTo>
                    <a:pt x="6572" y="29623"/>
                    <a:pt x="0" y="22955"/>
                    <a:pt x="0" y="14859"/>
                  </a:cubicBezTo>
                  <a:cubicBezTo>
                    <a:pt x="0" y="6667"/>
                    <a:pt x="6667" y="0"/>
                    <a:pt x="14764" y="0"/>
                  </a:cubicBezTo>
                  <a:lnTo>
                    <a:pt x="72390" y="0"/>
                  </a:lnTo>
                  <a:cubicBezTo>
                    <a:pt x="80581" y="0"/>
                    <a:pt x="87154" y="6667"/>
                    <a:pt x="87154" y="14859"/>
                  </a:cubicBezTo>
                  <a:cubicBezTo>
                    <a:pt x="87249" y="23050"/>
                    <a:pt x="80581" y="29623"/>
                    <a:pt x="72390" y="29623"/>
                  </a:cubicBezTo>
                  <a:close/>
                </a:path>
              </a:pathLst>
            </a:custGeom>
            <a:grpFill/>
            <a:ln w="9525" cap="flat">
              <a:noFill/>
              <a:prstDash val="solid"/>
              <a:miter/>
            </a:ln>
          </p:spPr>
          <p:txBody>
            <a:bodyPr rtlCol="0" anchor="ctr"/>
            <a:lstStyle/>
            <a:p>
              <a:endParaRPr lang="en-US"/>
            </a:p>
          </p:txBody>
        </p:sp>
      </p:grpSp>
      <p:grpSp>
        <p:nvGrpSpPr>
          <p:cNvPr id="3" name="Group 2">
            <a:extLst>
              <a:ext uri="{FF2B5EF4-FFF2-40B4-BE49-F238E27FC236}">
                <a16:creationId xmlns:a16="http://schemas.microsoft.com/office/drawing/2014/main" id="{DBE738B1-9A0D-4581-A68A-BD9E23C768AA}"/>
              </a:ext>
            </a:extLst>
          </p:cNvPr>
          <p:cNvGrpSpPr/>
          <p:nvPr/>
        </p:nvGrpSpPr>
        <p:grpSpPr>
          <a:xfrm>
            <a:off x="8572871" y="3347289"/>
            <a:ext cx="1241889" cy="1250822"/>
            <a:chOff x="8572871" y="3347289"/>
            <a:chExt cx="1241889" cy="1250822"/>
          </a:xfrm>
          <a:solidFill>
            <a:srgbClr val="FFC000"/>
          </a:solidFill>
        </p:grpSpPr>
        <p:sp>
          <p:nvSpPr>
            <p:cNvPr id="335" name="Freeform: Shape 334">
              <a:extLst>
                <a:ext uri="{FF2B5EF4-FFF2-40B4-BE49-F238E27FC236}">
                  <a16:creationId xmlns:a16="http://schemas.microsoft.com/office/drawing/2014/main" id="{952913E8-E13A-BC6E-27CC-9970A523BCA5}"/>
                </a:ext>
              </a:extLst>
            </p:cNvPr>
            <p:cNvSpPr/>
            <p:nvPr/>
          </p:nvSpPr>
          <p:spPr>
            <a:xfrm>
              <a:off x="8685551" y="3462066"/>
              <a:ext cx="1012507" cy="1012507"/>
            </a:xfrm>
            <a:custGeom>
              <a:avLst/>
              <a:gdLst>
                <a:gd name="connsiteX0" fmla="*/ 1012508 w 1012507"/>
                <a:gd name="connsiteY0" fmla="*/ 506254 h 1012507"/>
                <a:gd name="connsiteX1" fmla="*/ 506254 w 1012507"/>
                <a:gd name="connsiteY1" fmla="*/ 1012507 h 1012507"/>
                <a:gd name="connsiteX2" fmla="*/ 0 w 1012507"/>
                <a:gd name="connsiteY2" fmla="*/ 506254 h 1012507"/>
                <a:gd name="connsiteX3" fmla="*/ 506254 w 1012507"/>
                <a:gd name="connsiteY3" fmla="*/ 0 h 1012507"/>
                <a:gd name="connsiteX4" fmla="*/ 1012508 w 1012507"/>
                <a:gd name="connsiteY4" fmla="*/ 506254 h 1012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507" h="1012507">
                  <a:moveTo>
                    <a:pt x="1012508" y="506254"/>
                  </a:moveTo>
                  <a:cubicBezTo>
                    <a:pt x="1012508" y="785850"/>
                    <a:pt x="785850" y="1012507"/>
                    <a:pt x="506254" y="1012507"/>
                  </a:cubicBezTo>
                  <a:cubicBezTo>
                    <a:pt x="226657" y="1012507"/>
                    <a:pt x="0" y="785850"/>
                    <a:pt x="0" y="506254"/>
                  </a:cubicBezTo>
                  <a:cubicBezTo>
                    <a:pt x="0" y="226658"/>
                    <a:pt x="226657" y="0"/>
                    <a:pt x="506254" y="0"/>
                  </a:cubicBezTo>
                  <a:cubicBezTo>
                    <a:pt x="785850" y="0"/>
                    <a:pt x="1012508" y="226658"/>
                    <a:pt x="1012508" y="506254"/>
                  </a:cubicBezTo>
                  <a:close/>
                </a:path>
              </a:pathLst>
            </a:custGeom>
            <a:noFill/>
            <a:ln w="9525" cap="flat">
              <a:noFill/>
              <a:prstDash val="solid"/>
              <a:miter/>
            </a:ln>
          </p:spPr>
          <p:txBody>
            <a:bodyPr rtlCol="0" anchor="ctr"/>
            <a:lstStyle/>
            <a:p>
              <a:endParaRPr lang="en-US"/>
            </a:p>
          </p:txBody>
        </p:sp>
        <p:sp>
          <p:nvSpPr>
            <p:cNvPr id="336" name="Freeform: Shape 335">
              <a:extLst>
                <a:ext uri="{FF2B5EF4-FFF2-40B4-BE49-F238E27FC236}">
                  <a16:creationId xmlns:a16="http://schemas.microsoft.com/office/drawing/2014/main" id="{E0B3FF84-DDA2-5098-27E8-31E2A02E06A5}"/>
                </a:ext>
              </a:extLst>
            </p:cNvPr>
            <p:cNvSpPr/>
            <p:nvPr/>
          </p:nvSpPr>
          <p:spPr>
            <a:xfrm>
              <a:off x="8677265" y="3453874"/>
              <a:ext cx="1028985" cy="1028890"/>
            </a:xfrm>
            <a:custGeom>
              <a:avLst/>
              <a:gdLst>
                <a:gd name="connsiteX0" fmla="*/ 514540 w 1028985"/>
                <a:gd name="connsiteY0" fmla="*/ 1028891 h 1028890"/>
                <a:gd name="connsiteX1" fmla="*/ 0 w 1028985"/>
                <a:gd name="connsiteY1" fmla="*/ 514445 h 1028890"/>
                <a:gd name="connsiteX2" fmla="*/ 514540 w 1028985"/>
                <a:gd name="connsiteY2" fmla="*/ 0 h 1028890"/>
                <a:gd name="connsiteX3" fmla="*/ 1028985 w 1028985"/>
                <a:gd name="connsiteY3" fmla="*/ 514445 h 1028890"/>
                <a:gd name="connsiteX4" fmla="*/ 514540 w 1028985"/>
                <a:gd name="connsiteY4" fmla="*/ 1028891 h 1028890"/>
                <a:gd name="connsiteX5" fmla="*/ 514540 w 1028985"/>
                <a:gd name="connsiteY5" fmla="*/ 16383 h 1028890"/>
                <a:gd name="connsiteX6" fmla="*/ 16478 w 1028985"/>
                <a:gd name="connsiteY6" fmla="*/ 514445 h 1028890"/>
                <a:gd name="connsiteX7" fmla="*/ 514540 w 1028985"/>
                <a:gd name="connsiteY7" fmla="*/ 1012508 h 1028890"/>
                <a:gd name="connsiteX8" fmla="*/ 1012603 w 1028985"/>
                <a:gd name="connsiteY8" fmla="*/ 514445 h 1028890"/>
                <a:gd name="connsiteX9" fmla="*/ 514540 w 1028985"/>
                <a:gd name="connsiteY9" fmla="*/ 16383 h 1028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8985" h="1028890">
                  <a:moveTo>
                    <a:pt x="514540" y="1028891"/>
                  </a:moveTo>
                  <a:cubicBezTo>
                    <a:pt x="230886" y="1028891"/>
                    <a:pt x="0" y="798100"/>
                    <a:pt x="0" y="514445"/>
                  </a:cubicBezTo>
                  <a:cubicBezTo>
                    <a:pt x="0" y="230791"/>
                    <a:pt x="230791" y="0"/>
                    <a:pt x="514540" y="0"/>
                  </a:cubicBezTo>
                  <a:cubicBezTo>
                    <a:pt x="798290" y="0"/>
                    <a:pt x="1028985" y="230791"/>
                    <a:pt x="1028985" y="514445"/>
                  </a:cubicBezTo>
                  <a:cubicBezTo>
                    <a:pt x="1028985" y="798100"/>
                    <a:pt x="798290" y="1028891"/>
                    <a:pt x="514540" y="1028891"/>
                  </a:cubicBezTo>
                  <a:close/>
                  <a:moveTo>
                    <a:pt x="514540" y="16383"/>
                  </a:moveTo>
                  <a:cubicBezTo>
                    <a:pt x="239934" y="16383"/>
                    <a:pt x="16478" y="239840"/>
                    <a:pt x="16478" y="514445"/>
                  </a:cubicBezTo>
                  <a:cubicBezTo>
                    <a:pt x="16478" y="789051"/>
                    <a:pt x="239934" y="1012508"/>
                    <a:pt x="514540" y="1012508"/>
                  </a:cubicBezTo>
                  <a:cubicBezTo>
                    <a:pt x="789146" y="1012508"/>
                    <a:pt x="1012603" y="789051"/>
                    <a:pt x="1012603" y="514445"/>
                  </a:cubicBezTo>
                  <a:cubicBezTo>
                    <a:pt x="1012603" y="239840"/>
                    <a:pt x="789146" y="16383"/>
                    <a:pt x="514540" y="16383"/>
                  </a:cubicBezTo>
                  <a:close/>
                </a:path>
              </a:pathLst>
            </a:custGeom>
            <a:grpFill/>
            <a:ln w="9525" cap="flat">
              <a:noFill/>
              <a:prstDash val="solid"/>
              <a:miter/>
            </a:ln>
          </p:spPr>
          <p:txBody>
            <a:bodyPr rtlCol="0" anchor="ctr"/>
            <a:lstStyle/>
            <a:p>
              <a:endParaRPr lang="en-US"/>
            </a:p>
          </p:txBody>
        </p:sp>
        <p:sp>
          <p:nvSpPr>
            <p:cNvPr id="298" name="Freeform: Shape 297">
              <a:extLst>
                <a:ext uri="{FF2B5EF4-FFF2-40B4-BE49-F238E27FC236}">
                  <a16:creationId xmlns:a16="http://schemas.microsoft.com/office/drawing/2014/main" id="{D9517B64-3DE4-45BB-8180-A8A3D3E6D682}"/>
                </a:ext>
              </a:extLst>
            </p:cNvPr>
            <p:cNvSpPr/>
            <p:nvPr/>
          </p:nvSpPr>
          <p:spPr>
            <a:xfrm>
              <a:off x="8572871" y="3347289"/>
              <a:ext cx="652843" cy="1250822"/>
            </a:xfrm>
            <a:custGeom>
              <a:avLst/>
              <a:gdLst>
                <a:gd name="connsiteX0" fmla="*/ 0 w 652843"/>
                <a:gd name="connsiteY0" fmla="*/ 625412 h 1250822"/>
                <a:gd name="connsiteX1" fmla="*/ 625411 w 652843"/>
                <a:gd name="connsiteY1" fmla="*/ 0 h 1250822"/>
                <a:gd name="connsiteX2" fmla="*/ 652843 w 652843"/>
                <a:gd name="connsiteY2" fmla="*/ 27432 h 1250822"/>
                <a:gd name="connsiteX3" fmla="*/ 625411 w 652843"/>
                <a:gd name="connsiteY3" fmla="*/ 54864 h 1250822"/>
                <a:gd name="connsiteX4" fmla="*/ 54864 w 652843"/>
                <a:gd name="connsiteY4" fmla="*/ 625412 h 1250822"/>
                <a:gd name="connsiteX5" fmla="*/ 625411 w 652843"/>
                <a:gd name="connsiteY5" fmla="*/ 1195959 h 1250822"/>
                <a:gd name="connsiteX6" fmla="*/ 652843 w 652843"/>
                <a:gd name="connsiteY6" fmla="*/ 1223391 h 1250822"/>
                <a:gd name="connsiteX7" fmla="*/ 625411 w 652843"/>
                <a:gd name="connsiteY7" fmla="*/ 1250823 h 1250822"/>
                <a:gd name="connsiteX8" fmla="*/ 0 w 652843"/>
                <a:gd name="connsiteY8" fmla="*/ 625412 h 125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2843" h="1250822">
                  <a:moveTo>
                    <a:pt x="0" y="625412"/>
                  </a:moveTo>
                  <a:cubicBezTo>
                    <a:pt x="0" y="280511"/>
                    <a:pt x="280607" y="0"/>
                    <a:pt x="625411" y="0"/>
                  </a:cubicBezTo>
                  <a:cubicBezTo>
                    <a:pt x="640556" y="0"/>
                    <a:pt x="652843" y="12287"/>
                    <a:pt x="652843" y="27432"/>
                  </a:cubicBezTo>
                  <a:cubicBezTo>
                    <a:pt x="652843" y="42577"/>
                    <a:pt x="640556" y="54864"/>
                    <a:pt x="625411" y="54864"/>
                  </a:cubicBezTo>
                  <a:cubicBezTo>
                    <a:pt x="310801" y="54864"/>
                    <a:pt x="54864" y="310801"/>
                    <a:pt x="54864" y="625412"/>
                  </a:cubicBezTo>
                  <a:cubicBezTo>
                    <a:pt x="54864" y="940022"/>
                    <a:pt x="310801" y="1195959"/>
                    <a:pt x="625411" y="1195959"/>
                  </a:cubicBezTo>
                  <a:cubicBezTo>
                    <a:pt x="640556" y="1195959"/>
                    <a:pt x="652843" y="1208247"/>
                    <a:pt x="652843" y="1223391"/>
                  </a:cubicBezTo>
                  <a:cubicBezTo>
                    <a:pt x="652843" y="1238536"/>
                    <a:pt x="640556" y="1250823"/>
                    <a:pt x="625411" y="1250823"/>
                  </a:cubicBezTo>
                  <a:cubicBezTo>
                    <a:pt x="280511" y="1250823"/>
                    <a:pt x="0" y="970312"/>
                    <a:pt x="0" y="625412"/>
                  </a:cubicBezTo>
                  <a:close/>
                </a:path>
              </a:pathLst>
            </a:custGeom>
            <a:grpFill/>
            <a:ln w="9525" cap="flat">
              <a:noFill/>
              <a:prstDash val="solid"/>
              <a:miter/>
            </a:ln>
          </p:spPr>
          <p:txBody>
            <a:bodyPr rtlCol="0" anchor="ctr"/>
            <a:lstStyle/>
            <a:p>
              <a:endParaRPr lang="en-US"/>
            </a:p>
          </p:txBody>
        </p:sp>
        <p:sp>
          <p:nvSpPr>
            <p:cNvPr id="304" name="Freeform: Shape 303">
              <a:extLst>
                <a:ext uri="{FF2B5EF4-FFF2-40B4-BE49-F238E27FC236}">
                  <a16:creationId xmlns:a16="http://schemas.microsoft.com/office/drawing/2014/main" id="{B64E5231-6B51-10D3-E0CF-3DF3BA7EF545}"/>
                </a:ext>
              </a:extLst>
            </p:cNvPr>
            <p:cNvSpPr/>
            <p:nvPr/>
          </p:nvSpPr>
          <p:spPr>
            <a:xfrm>
              <a:off x="9170264" y="3347656"/>
              <a:ext cx="99285" cy="55268"/>
            </a:xfrm>
            <a:custGeom>
              <a:avLst/>
              <a:gdLst>
                <a:gd name="connsiteX0" fmla="*/ 28017 w 99285"/>
                <a:gd name="connsiteY0" fmla="*/ 109 h 55268"/>
                <a:gd name="connsiteX1" fmla="*/ 73833 w 99285"/>
                <a:gd name="connsiteY1" fmla="*/ 2109 h 55268"/>
                <a:gd name="connsiteX2" fmla="*/ 99265 w 99285"/>
                <a:gd name="connsiteY2" fmla="*/ 29827 h 55268"/>
                <a:gd name="connsiteX3" fmla="*/ 72023 w 99285"/>
                <a:gd name="connsiteY3" fmla="*/ 55259 h 55268"/>
                <a:gd name="connsiteX4" fmla="*/ 70023 w 99285"/>
                <a:gd name="connsiteY4" fmla="*/ 55164 h 55268"/>
                <a:gd name="connsiteX5" fmla="*/ 28113 w 99285"/>
                <a:gd name="connsiteY5" fmla="*/ 54021 h 55268"/>
                <a:gd name="connsiteX6" fmla="*/ 26208 w 99285"/>
                <a:gd name="connsiteY6" fmla="*/ 53925 h 55268"/>
                <a:gd name="connsiteX7" fmla="*/ 14 w 99285"/>
                <a:gd name="connsiteY7" fmla="*/ 26208 h 55268"/>
                <a:gd name="connsiteX8" fmla="*/ 27732 w 99285"/>
                <a:gd name="connsiteY8" fmla="*/ 14 h 55268"/>
                <a:gd name="connsiteX9" fmla="*/ 28017 w 99285"/>
                <a:gd name="connsiteY9" fmla="*/ 109 h 5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85" h="55268">
                  <a:moveTo>
                    <a:pt x="28017" y="109"/>
                  </a:moveTo>
                  <a:lnTo>
                    <a:pt x="73833" y="2109"/>
                  </a:lnTo>
                  <a:cubicBezTo>
                    <a:pt x="88502" y="2776"/>
                    <a:pt x="99836" y="15159"/>
                    <a:pt x="99265" y="29827"/>
                  </a:cubicBezTo>
                  <a:cubicBezTo>
                    <a:pt x="98598" y="44305"/>
                    <a:pt x="86501" y="55640"/>
                    <a:pt x="72023" y="55259"/>
                  </a:cubicBezTo>
                  <a:lnTo>
                    <a:pt x="70023" y="55164"/>
                  </a:lnTo>
                  <a:lnTo>
                    <a:pt x="28113" y="54021"/>
                  </a:lnTo>
                  <a:lnTo>
                    <a:pt x="26208" y="53925"/>
                  </a:lnTo>
                  <a:cubicBezTo>
                    <a:pt x="11349" y="53544"/>
                    <a:pt x="-462" y="41162"/>
                    <a:pt x="14" y="26208"/>
                  </a:cubicBezTo>
                  <a:cubicBezTo>
                    <a:pt x="395" y="11349"/>
                    <a:pt x="12778" y="-462"/>
                    <a:pt x="27732" y="14"/>
                  </a:cubicBezTo>
                  <a:cubicBezTo>
                    <a:pt x="27637" y="109"/>
                    <a:pt x="27922" y="109"/>
                    <a:pt x="28017" y="109"/>
                  </a:cubicBezTo>
                  <a:close/>
                </a:path>
              </a:pathLst>
            </a:custGeom>
            <a:grpFill/>
            <a:ln w="9525" cap="flat">
              <a:noFill/>
              <a:prstDash val="solid"/>
              <a:miter/>
            </a:ln>
          </p:spPr>
          <p:txBody>
            <a:bodyPr rtlCol="0" anchor="ctr"/>
            <a:lstStyle/>
            <a:p>
              <a:endParaRPr lang="en-US"/>
            </a:p>
          </p:txBody>
        </p:sp>
        <p:sp>
          <p:nvSpPr>
            <p:cNvPr id="305" name="Freeform: Shape 304">
              <a:extLst>
                <a:ext uri="{FF2B5EF4-FFF2-40B4-BE49-F238E27FC236}">
                  <a16:creationId xmlns:a16="http://schemas.microsoft.com/office/drawing/2014/main" id="{32E6770E-81D6-A572-76DD-37620509F6F4}"/>
                </a:ext>
              </a:extLst>
            </p:cNvPr>
            <p:cNvSpPr/>
            <p:nvPr/>
          </p:nvSpPr>
          <p:spPr>
            <a:xfrm>
              <a:off x="9296491" y="3361583"/>
              <a:ext cx="95871" cy="62713"/>
            </a:xfrm>
            <a:custGeom>
              <a:avLst/>
              <a:gdLst>
                <a:gd name="connsiteX0" fmla="*/ 32474 w 95871"/>
                <a:gd name="connsiteY0" fmla="*/ 946 h 62713"/>
                <a:gd name="connsiteX1" fmla="*/ 76765 w 95871"/>
                <a:gd name="connsiteY1" fmla="*/ 12471 h 62713"/>
                <a:gd name="connsiteX2" fmla="*/ 95053 w 95871"/>
                <a:gd name="connsiteY2" fmla="*/ 43618 h 62713"/>
                <a:gd name="connsiteX3" fmla="*/ 64287 w 95871"/>
                <a:gd name="connsiteY3" fmla="*/ 62001 h 62713"/>
                <a:gd name="connsiteX4" fmla="*/ 62383 w 95871"/>
                <a:gd name="connsiteY4" fmla="*/ 61525 h 62713"/>
                <a:gd name="connsiteX5" fmla="*/ 21615 w 95871"/>
                <a:gd name="connsiteY5" fmla="*/ 51619 h 62713"/>
                <a:gd name="connsiteX6" fmla="*/ 19805 w 95871"/>
                <a:gd name="connsiteY6" fmla="*/ 51143 h 62713"/>
                <a:gd name="connsiteX7" fmla="*/ 755 w 95871"/>
                <a:gd name="connsiteY7" fmla="*/ 19805 h 62713"/>
                <a:gd name="connsiteX8" fmla="*/ 32092 w 95871"/>
                <a:gd name="connsiteY8" fmla="*/ 755 h 62713"/>
                <a:gd name="connsiteX9" fmla="*/ 32474 w 95871"/>
                <a:gd name="connsiteY9" fmla="*/ 946 h 62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871" h="62713">
                  <a:moveTo>
                    <a:pt x="32474" y="946"/>
                  </a:moveTo>
                  <a:lnTo>
                    <a:pt x="76765" y="12471"/>
                  </a:lnTo>
                  <a:cubicBezTo>
                    <a:pt x="90386" y="15996"/>
                    <a:pt x="98577" y="29997"/>
                    <a:pt x="95053" y="43618"/>
                  </a:cubicBezTo>
                  <a:cubicBezTo>
                    <a:pt x="91529" y="57143"/>
                    <a:pt x="77813" y="65240"/>
                    <a:pt x="64287" y="62001"/>
                  </a:cubicBezTo>
                  <a:lnTo>
                    <a:pt x="62383" y="61525"/>
                  </a:lnTo>
                  <a:lnTo>
                    <a:pt x="21615" y="51619"/>
                  </a:lnTo>
                  <a:lnTo>
                    <a:pt x="19805" y="51143"/>
                  </a:lnTo>
                  <a:cubicBezTo>
                    <a:pt x="5899" y="47809"/>
                    <a:pt x="-2673" y="33712"/>
                    <a:pt x="755" y="19805"/>
                  </a:cubicBezTo>
                  <a:cubicBezTo>
                    <a:pt x="4089" y="5899"/>
                    <a:pt x="18186" y="-2674"/>
                    <a:pt x="32092" y="755"/>
                  </a:cubicBezTo>
                  <a:cubicBezTo>
                    <a:pt x="32188" y="851"/>
                    <a:pt x="32379" y="946"/>
                    <a:pt x="32474" y="946"/>
                  </a:cubicBezTo>
                  <a:close/>
                </a:path>
              </a:pathLst>
            </a:custGeom>
            <a:grpFill/>
            <a:ln w="9525" cap="flat">
              <a:noFill/>
              <a:prstDash val="solid"/>
              <a:miter/>
            </a:ln>
          </p:spPr>
          <p:txBody>
            <a:bodyPr rtlCol="0" anchor="ctr"/>
            <a:lstStyle/>
            <a:p>
              <a:endParaRPr lang="en-US"/>
            </a:p>
          </p:txBody>
        </p:sp>
        <p:sp>
          <p:nvSpPr>
            <p:cNvPr id="306" name="Freeform: Shape 305">
              <a:extLst>
                <a:ext uri="{FF2B5EF4-FFF2-40B4-BE49-F238E27FC236}">
                  <a16:creationId xmlns:a16="http://schemas.microsoft.com/office/drawing/2014/main" id="{9C66F91D-3018-A6A4-B97E-6A44A050C753}"/>
                </a:ext>
              </a:extLst>
            </p:cNvPr>
            <p:cNvSpPr/>
            <p:nvPr/>
          </p:nvSpPr>
          <p:spPr>
            <a:xfrm>
              <a:off x="9417518" y="3401743"/>
              <a:ext cx="90194" cy="69518"/>
            </a:xfrm>
            <a:custGeom>
              <a:avLst/>
              <a:gdLst>
                <a:gd name="connsiteX0" fmla="*/ 35938 w 90194"/>
                <a:gd name="connsiteY0" fmla="*/ 2601 h 69518"/>
                <a:gd name="connsiteX1" fmla="*/ 76705 w 90194"/>
                <a:gd name="connsiteY1" fmla="*/ 23175 h 69518"/>
                <a:gd name="connsiteX2" fmla="*/ 87564 w 90194"/>
                <a:gd name="connsiteY2" fmla="*/ 56036 h 69518"/>
                <a:gd name="connsiteX3" fmla="*/ 55084 w 90194"/>
                <a:gd name="connsiteY3" fmla="*/ 67085 h 69518"/>
                <a:gd name="connsiteX4" fmla="*/ 53464 w 90194"/>
                <a:gd name="connsiteY4" fmla="*/ 66323 h 69518"/>
                <a:gd name="connsiteX5" fmla="*/ 15650 w 90194"/>
                <a:gd name="connsiteY5" fmla="*/ 48035 h 69518"/>
                <a:gd name="connsiteX6" fmla="*/ 14031 w 90194"/>
                <a:gd name="connsiteY6" fmla="*/ 47273 h 69518"/>
                <a:gd name="connsiteX7" fmla="*/ 2506 w 90194"/>
                <a:gd name="connsiteY7" fmla="*/ 14031 h 69518"/>
                <a:gd name="connsiteX8" fmla="*/ 35748 w 90194"/>
                <a:gd name="connsiteY8" fmla="*/ 2506 h 69518"/>
                <a:gd name="connsiteX9" fmla="*/ 35938 w 90194"/>
                <a:gd name="connsiteY9" fmla="*/ 2601 h 69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194" h="69518">
                  <a:moveTo>
                    <a:pt x="35938" y="2601"/>
                  </a:moveTo>
                  <a:lnTo>
                    <a:pt x="76705" y="23175"/>
                  </a:lnTo>
                  <a:cubicBezTo>
                    <a:pt x="88802" y="29271"/>
                    <a:pt x="93660" y="44035"/>
                    <a:pt x="87564" y="56036"/>
                  </a:cubicBezTo>
                  <a:cubicBezTo>
                    <a:pt x="81563" y="67942"/>
                    <a:pt x="67085" y="72895"/>
                    <a:pt x="55084" y="67085"/>
                  </a:cubicBezTo>
                  <a:lnTo>
                    <a:pt x="53464" y="66323"/>
                  </a:lnTo>
                  <a:lnTo>
                    <a:pt x="15650" y="48035"/>
                  </a:lnTo>
                  <a:lnTo>
                    <a:pt x="14031" y="47273"/>
                  </a:lnTo>
                  <a:cubicBezTo>
                    <a:pt x="1648" y="41272"/>
                    <a:pt x="-3495" y="26413"/>
                    <a:pt x="2506" y="14031"/>
                  </a:cubicBezTo>
                  <a:cubicBezTo>
                    <a:pt x="8506" y="1648"/>
                    <a:pt x="23365" y="-3495"/>
                    <a:pt x="35748" y="2506"/>
                  </a:cubicBezTo>
                  <a:cubicBezTo>
                    <a:pt x="35652" y="2506"/>
                    <a:pt x="35843" y="2601"/>
                    <a:pt x="35938" y="2601"/>
                  </a:cubicBezTo>
                  <a:close/>
                </a:path>
              </a:pathLst>
            </a:custGeom>
            <a:grpFill/>
            <a:ln w="9525" cap="flat">
              <a:noFill/>
              <a:prstDash val="solid"/>
              <a:miter/>
            </a:ln>
          </p:spPr>
          <p:txBody>
            <a:bodyPr rtlCol="0" anchor="ctr"/>
            <a:lstStyle/>
            <a:p>
              <a:endParaRPr lang="en-US"/>
            </a:p>
          </p:txBody>
        </p:sp>
        <p:sp>
          <p:nvSpPr>
            <p:cNvPr id="307" name="Freeform: Shape 306">
              <a:extLst>
                <a:ext uri="{FF2B5EF4-FFF2-40B4-BE49-F238E27FC236}">
                  <a16:creationId xmlns:a16="http://schemas.microsoft.com/office/drawing/2014/main" id="{488B980D-6410-7E54-FEEC-6B249049C454}"/>
                </a:ext>
              </a:extLst>
            </p:cNvPr>
            <p:cNvSpPr/>
            <p:nvPr/>
          </p:nvSpPr>
          <p:spPr>
            <a:xfrm>
              <a:off x="9527397" y="3466093"/>
              <a:ext cx="83023" cy="75577"/>
            </a:xfrm>
            <a:custGeom>
              <a:avLst/>
              <a:gdLst>
                <a:gd name="connsiteX0" fmla="*/ 38740 w 83023"/>
                <a:gd name="connsiteY0" fmla="*/ 5307 h 75577"/>
                <a:gd name="connsiteX1" fmla="*/ 74269 w 83023"/>
                <a:gd name="connsiteY1" fmla="*/ 33882 h 75577"/>
                <a:gd name="connsiteX2" fmla="*/ 77793 w 83023"/>
                <a:gd name="connsiteY2" fmla="*/ 66839 h 75577"/>
                <a:gd name="connsiteX3" fmla="*/ 45122 w 83023"/>
                <a:gd name="connsiteY3" fmla="*/ 70649 h 75577"/>
                <a:gd name="connsiteX4" fmla="*/ 43788 w 83023"/>
                <a:gd name="connsiteY4" fmla="*/ 69601 h 75577"/>
                <a:gd name="connsiteX5" fmla="*/ 10546 w 83023"/>
                <a:gd name="connsiteY5" fmla="*/ 43693 h 75577"/>
                <a:gd name="connsiteX6" fmla="*/ 9213 w 83023"/>
                <a:gd name="connsiteY6" fmla="*/ 42645 h 75577"/>
                <a:gd name="connsiteX7" fmla="*/ 5022 w 83023"/>
                <a:gd name="connsiteY7" fmla="*/ 9213 h 75577"/>
                <a:gd name="connsiteX8" fmla="*/ 38454 w 83023"/>
                <a:gd name="connsiteY8" fmla="*/ 5022 h 75577"/>
                <a:gd name="connsiteX9" fmla="*/ 38740 w 83023"/>
                <a:gd name="connsiteY9" fmla="*/ 5307 h 75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023" h="75577">
                  <a:moveTo>
                    <a:pt x="38740" y="5307"/>
                  </a:moveTo>
                  <a:lnTo>
                    <a:pt x="74269" y="33882"/>
                  </a:lnTo>
                  <a:cubicBezTo>
                    <a:pt x="84365" y="41979"/>
                    <a:pt x="85984" y="56742"/>
                    <a:pt x="77793" y="66839"/>
                  </a:cubicBezTo>
                  <a:cubicBezTo>
                    <a:pt x="69791" y="76840"/>
                    <a:pt x="55219" y="78459"/>
                    <a:pt x="45122" y="70649"/>
                  </a:cubicBezTo>
                  <a:lnTo>
                    <a:pt x="43788" y="69601"/>
                  </a:lnTo>
                  <a:lnTo>
                    <a:pt x="10546" y="43693"/>
                  </a:lnTo>
                  <a:lnTo>
                    <a:pt x="9213" y="42645"/>
                  </a:lnTo>
                  <a:cubicBezTo>
                    <a:pt x="-1170" y="34549"/>
                    <a:pt x="-3074" y="19595"/>
                    <a:pt x="5022" y="9213"/>
                  </a:cubicBezTo>
                  <a:cubicBezTo>
                    <a:pt x="13118" y="-1170"/>
                    <a:pt x="28072" y="-3075"/>
                    <a:pt x="38454" y="5022"/>
                  </a:cubicBezTo>
                  <a:cubicBezTo>
                    <a:pt x="38550" y="5117"/>
                    <a:pt x="38645" y="5212"/>
                    <a:pt x="38740" y="5307"/>
                  </a:cubicBezTo>
                  <a:close/>
                </a:path>
              </a:pathLst>
            </a:custGeom>
            <a:grpFill/>
            <a:ln w="9525" cap="flat">
              <a:noFill/>
              <a:prstDash val="solid"/>
              <a:miter/>
            </a:ln>
          </p:spPr>
          <p:txBody>
            <a:bodyPr rtlCol="0" anchor="ctr"/>
            <a:lstStyle/>
            <a:p>
              <a:endParaRPr lang="en-US"/>
            </a:p>
          </p:txBody>
        </p:sp>
        <p:sp>
          <p:nvSpPr>
            <p:cNvPr id="308" name="Freeform: Shape 307">
              <a:extLst>
                <a:ext uri="{FF2B5EF4-FFF2-40B4-BE49-F238E27FC236}">
                  <a16:creationId xmlns:a16="http://schemas.microsoft.com/office/drawing/2014/main" id="{B90EBE8F-DF47-D114-375C-437739A6299A}"/>
                </a:ext>
              </a:extLst>
            </p:cNvPr>
            <p:cNvSpPr/>
            <p:nvPr/>
          </p:nvSpPr>
          <p:spPr>
            <a:xfrm>
              <a:off x="9621837" y="3551865"/>
              <a:ext cx="73946" cy="80026"/>
            </a:xfrm>
            <a:custGeom>
              <a:avLst/>
              <a:gdLst>
                <a:gd name="connsiteX0" fmla="*/ 40312 w 73946"/>
                <a:gd name="connsiteY0" fmla="*/ 8403 h 80026"/>
                <a:gd name="connsiteX1" fmla="*/ 68983 w 73946"/>
                <a:gd name="connsiteY1" fmla="*/ 43741 h 80026"/>
                <a:gd name="connsiteX2" fmla="*/ 65744 w 73946"/>
                <a:gd name="connsiteY2" fmla="*/ 75078 h 80026"/>
                <a:gd name="connsiteX3" fmla="*/ 34693 w 73946"/>
                <a:gd name="connsiteY3" fmla="*/ 72126 h 80026"/>
                <a:gd name="connsiteX4" fmla="*/ 33645 w 73946"/>
                <a:gd name="connsiteY4" fmla="*/ 70888 h 80026"/>
                <a:gd name="connsiteX5" fmla="*/ 6403 w 73946"/>
                <a:gd name="connsiteY5" fmla="*/ 38598 h 80026"/>
                <a:gd name="connsiteX6" fmla="*/ 5356 w 73946"/>
                <a:gd name="connsiteY6" fmla="*/ 37359 h 80026"/>
                <a:gd name="connsiteX7" fmla="*/ 8022 w 73946"/>
                <a:gd name="connsiteY7" fmla="*/ 5355 h 80026"/>
                <a:gd name="connsiteX8" fmla="*/ 40027 w 73946"/>
                <a:gd name="connsiteY8" fmla="*/ 8022 h 80026"/>
                <a:gd name="connsiteX9" fmla="*/ 40312 w 73946"/>
                <a:gd name="connsiteY9" fmla="*/ 8403 h 80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946" h="80026">
                  <a:moveTo>
                    <a:pt x="40312" y="8403"/>
                  </a:moveTo>
                  <a:lnTo>
                    <a:pt x="68983" y="43741"/>
                  </a:lnTo>
                  <a:cubicBezTo>
                    <a:pt x="76698" y="53266"/>
                    <a:pt x="75269" y="67363"/>
                    <a:pt x="65744" y="75078"/>
                  </a:cubicBezTo>
                  <a:cubicBezTo>
                    <a:pt x="56314" y="82698"/>
                    <a:pt x="42503" y="81365"/>
                    <a:pt x="34693" y="72126"/>
                  </a:cubicBezTo>
                  <a:lnTo>
                    <a:pt x="33645" y="70888"/>
                  </a:lnTo>
                  <a:lnTo>
                    <a:pt x="6403" y="38598"/>
                  </a:lnTo>
                  <a:lnTo>
                    <a:pt x="5356" y="37359"/>
                  </a:lnTo>
                  <a:cubicBezTo>
                    <a:pt x="-2741" y="27739"/>
                    <a:pt x="-1503" y="13452"/>
                    <a:pt x="8022" y="5355"/>
                  </a:cubicBezTo>
                  <a:cubicBezTo>
                    <a:pt x="17643" y="-2741"/>
                    <a:pt x="31930" y="-1503"/>
                    <a:pt x="40027" y="8022"/>
                  </a:cubicBezTo>
                  <a:cubicBezTo>
                    <a:pt x="40027" y="8118"/>
                    <a:pt x="40217" y="8308"/>
                    <a:pt x="40312" y="8403"/>
                  </a:cubicBezTo>
                  <a:close/>
                </a:path>
              </a:pathLst>
            </a:custGeom>
            <a:grpFill/>
            <a:ln w="9525" cap="flat">
              <a:noFill/>
              <a:prstDash val="solid"/>
              <a:miter/>
            </a:ln>
          </p:spPr>
          <p:txBody>
            <a:bodyPr rtlCol="0" anchor="ctr"/>
            <a:lstStyle/>
            <a:p>
              <a:endParaRPr lang="en-US"/>
            </a:p>
          </p:txBody>
        </p:sp>
        <p:sp>
          <p:nvSpPr>
            <p:cNvPr id="309" name="Freeform: Shape 308">
              <a:extLst>
                <a:ext uri="{FF2B5EF4-FFF2-40B4-BE49-F238E27FC236}">
                  <a16:creationId xmlns:a16="http://schemas.microsoft.com/office/drawing/2014/main" id="{DB082587-E2B4-81A6-9CCE-5E8748020370}"/>
                </a:ext>
              </a:extLst>
            </p:cNvPr>
            <p:cNvSpPr/>
            <p:nvPr/>
          </p:nvSpPr>
          <p:spPr>
            <a:xfrm>
              <a:off x="9696465" y="3655353"/>
              <a:ext cx="63593" cy="82861"/>
            </a:xfrm>
            <a:custGeom>
              <a:avLst/>
              <a:gdLst>
                <a:gd name="connsiteX0" fmla="*/ 40742 w 63593"/>
                <a:gd name="connsiteY0" fmla="*/ 11786 h 82861"/>
                <a:gd name="connsiteX1" fmla="*/ 61316 w 63593"/>
                <a:gd name="connsiteY1" fmla="*/ 52267 h 82861"/>
                <a:gd name="connsiteX2" fmla="*/ 52077 w 63593"/>
                <a:gd name="connsiteY2" fmla="*/ 80556 h 82861"/>
                <a:gd name="connsiteX3" fmla="*/ 23978 w 63593"/>
                <a:gd name="connsiteY3" fmla="*/ 71698 h 82861"/>
                <a:gd name="connsiteX4" fmla="*/ 23216 w 63593"/>
                <a:gd name="connsiteY4" fmla="*/ 70269 h 82861"/>
                <a:gd name="connsiteX5" fmla="*/ 3309 w 63593"/>
                <a:gd name="connsiteY5" fmla="*/ 32931 h 82861"/>
                <a:gd name="connsiteX6" fmla="*/ 2546 w 63593"/>
                <a:gd name="connsiteY6" fmla="*/ 31598 h 82861"/>
                <a:gd name="connsiteX7" fmla="*/ 11405 w 63593"/>
                <a:gd name="connsiteY7" fmla="*/ 2547 h 82861"/>
                <a:gd name="connsiteX8" fmla="*/ 40456 w 63593"/>
                <a:gd name="connsiteY8" fmla="*/ 11405 h 82861"/>
                <a:gd name="connsiteX9" fmla="*/ 40742 w 63593"/>
                <a:gd name="connsiteY9" fmla="*/ 11786 h 82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93" h="82861">
                  <a:moveTo>
                    <a:pt x="40742" y="11786"/>
                  </a:moveTo>
                  <a:lnTo>
                    <a:pt x="61316" y="52267"/>
                  </a:lnTo>
                  <a:cubicBezTo>
                    <a:pt x="66555" y="62650"/>
                    <a:pt x="62459" y="75222"/>
                    <a:pt x="52077" y="80556"/>
                  </a:cubicBezTo>
                  <a:cubicBezTo>
                    <a:pt x="41885" y="85795"/>
                    <a:pt x="29407" y="81795"/>
                    <a:pt x="23978" y="71698"/>
                  </a:cubicBezTo>
                  <a:lnTo>
                    <a:pt x="23216" y="70269"/>
                  </a:lnTo>
                  <a:lnTo>
                    <a:pt x="3309" y="32931"/>
                  </a:lnTo>
                  <a:lnTo>
                    <a:pt x="2546" y="31598"/>
                  </a:lnTo>
                  <a:cubicBezTo>
                    <a:pt x="-3073" y="21120"/>
                    <a:pt x="927" y="8166"/>
                    <a:pt x="11405" y="2547"/>
                  </a:cubicBezTo>
                  <a:cubicBezTo>
                    <a:pt x="21883" y="-3073"/>
                    <a:pt x="34836" y="927"/>
                    <a:pt x="40456" y="11405"/>
                  </a:cubicBezTo>
                  <a:cubicBezTo>
                    <a:pt x="40551" y="11500"/>
                    <a:pt x="40646" y="11691"/>
                    <a:pt x="40742" y="11786"/>
                  </a:cubicBezTo>
                  <a:close/>
                </a:path>
              </a:pathLst>
            </a:custGeom>
            <a:grpFill/>
            <a:ln w="9525" cap="flat">
              <a:noFill/>
              <a:prstDash val="solid"/>
              <a:miter/>
            </a:ln>
          </p:spPr>
          <p:txBody>
            <a:bodyPr rtlCol="0" anchor="ctr"/>
            <a:lstStyle/>
            <a:p>
              <a:endParaRPr lang="en-US"/>
            </a:p>
          </p:txBody>
        </p:sp>
        <p:sp>
          <p:nvSpPr>
            <p:cNvPr id="310" name="Freeform: Shape 309">
              <a:extLst>
                <a:ext uri="{FF2B5EF4-FFF2-40B4-BE49-F238E27FC236}">
                  <a16:creationId xmlns:a16="http://schemas.microsoft.com/office/drawing/2014/main" id="{A9528467-6CD8-EA41-9CDF-BEA7505187C3}"/>
                </a:ext>
              </a:extLst>
            </p:cNvPr>
            <p:cNvSpPr/>
            <p:nvPr/>
          </p:nvSpPr>
          <p:spPr>
            <a:xfrm>
              <a:off x="9748336" y="3772185"/>
              <a:ext cx="51909" cy="83642"/>
            </a:xfrm>
            <a:custGeom>
              <a:avLst/>
              <a:gdLst>
                <a:gd name="connsiteX0" fmla="*/ 39734 w 51909"/>
                <a:gd name="connsiteY0" fmla="*/ 14969 h 83642"/>
                <a:gd name="connsiteX1" fmla="*/ 51259 w 51909"/>
                <a:gd name="connsiteY1" fmla="*/ 58784 h 83642"/>
                <a:gd name="connsiteX2" fmla="*/ 37162 w 51909"/>
                <a:gd name="connsiteY2" fmla="*/ 82977 h 83642"/>
                <a:gd name="connsiteX3" fmla="*/ 13159 w 51909"/>
                <a:gd name="connsiteY3" fmla="*/ 69356 h 83642"/>
                <a:gd name="connsiteX4" fmla="*/ 12778 w 51909"/>
                <a:gd name="connsiteY4" fmla="*/ 67928 h 83642"/>
                <a:gd name="connsiteX5" fmla="*/ 1157 w 51909"/>
                <a:gd name="connsiteY5" fmla="*/ 27161 h 83642"/>
                <a:gd name="connsiteX6" fmla="*/ 777 w 51909"/>
                <a:gd name="connsiteY6" fmla="*/ 25732 h 83642"/>
                <a:gd name="connsiteX7" fmla="*/ 14683 w 51909"/>
                <a:gd name="connsiteY7" fmla="*/ 776 h 83642"/>
                <a:gd name="connsiteX8" fmla="*/ 39639 w 51909"/>
                <a:gd name="connsiteY8" fmla="*/ 14683 h 83642"/>
                <a:gd name="connsiteX9" fmla="*/ 39734 w 51909"/>
                <a:gd name="connsiteY9" fmla="*/ 14969 h 83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909" h="83642">
                  <a:moveTo>
                    <a:pt x="39734" y="14969"/>
                  </a:moveTo>
                  <a:lnTo>
                    <a:pt x="51259" y="58784"/>
                  </a:lnTo>
                  <a:cubicBezTo>
                    <a:pt x="54022" y="69356"/>
                    <a:pt x="47735" y="80120"/>
                    <a:pt x="37162" y="82977"/>
                  </a:cubicBezTo>
                  <a:cubicBezTo>
                    <a:pt x="26780" y="85739"/>
                    <a:pt x="16112" y="79643"/>
                    <a:pt x="13159" y="69356"/>
                  </a:cubicBezTo>
                  <a:lnTo>
                    <a:pt x="12778" y="67928"/>
                  </a:lnTo>
                  <a:lnTo>
                    <a:pt x="1157" y="27161"/>
                  </a:lnTo>
                  <a:lnTo>
                    <a:pt x="777" y="25732"/>
                  </a:lnTo>
                  <a:cubicBezTo>
                    <a:pt x="-2272" y="14969"/>
                    <a:pt x="3920" y="3825"/>
                    <a:pt x="14683" y="776"/>
                  </a:cubicBezTo>
                  <a:cubicBezTo>
                    <a:pt x="25447" y="-2271"/>
                    <a:pt x="36591" y="3920"/>
                    <a:pt x="39639" y="14683"/>
                  </a:cubicBezTo>
                  <a:cubicBezTo>
                    <a:pt x="39734" y="14683"/>
                    <a:pt x="39734" y="14874"/>
                    <a:pt x="39734" y="14969"/>
                  </a:cubicBezTo>
                  <a:close/>
                </a:path>
              </a:pathLst>
            </a:custGeom>
            <a:grpFill/>
            <a:ln w="9525" cap="flat">
              <a:noFill/>
              <a:prstDash val="solid"/>
              <a:miter/>
            </a:ln>
          </p:spPr>
          <p:txBody>
            <a:bodyPr rtlCol="0" anchor="ctr"/>
            <a:lstStyle/>
            <a:p>
              <a:endParaRPr lang="en-US"/>
            </a:p>
          </p:txBody>
        </p:sp>
        <p:sp>
          <p:nvSpPr>
            <p:cNvPr id="311" name="Freeform: Shape 310">
              <a:extLst>
                <a:ext uri="{FF2B5EF4-FFF2-40B4-BE49-F238E27FC236}">
                  <a16:creationId xmlns:a16="http://schemas.microsoft.com/office/drawing/2014/main" id="{BCA8B7DF-8FA7-62E6-D33D-CAD881172395}"/>
                </a:ext>
              </a:extLst>
            </p:cNvPr>
            <p:cNvSpPr/>
            <p:nvPr/>
          </p:nvSpPr>
          <p:spPr>
            <a:xfrm>
              <a:off x="9774505" y="3896843"/>
              <a:ext cx="40255" cy="82737"/>
            </a:xfrm>
            <a:custGeom>
              <a:avLst/>
              <a:gdLst>
                <a:gd name="connsiteX0" fmla="*/ 38044 w 40255"/>
                <a:gd name="connsiteY0" fmla="*/ 18042 h 82737"/>
                <a:gd name="connsiteX1" fmla="*/ 40235 w 40255"/>
                <a:gd name="connsiteY1" fmla="*/ 63190 h 82737"/>
                <a:gd name="connsiteX2" fmla="*/ 22519 w 40255"/>
                <a:gd name="connsiteY2" fmla="*/ 82716 h 82737"/>
                <a:gd name="connsiteX3" fmla="*/ 2992 w 40255"/>
                <a:gd name="connsiteY3" fmla="*/ 65285 h 82737"/>
                <a:gd name="connsiteX4" fmla="*/ 2897 w 40255"/>
                <a:gd name="connsiteY4" fmla="*/ 63952 h 82737"/>
                <a:gd name="connsiteX5" fmla="*/ 135 w 40255"/>
                <a:gd name="connsiteY5" fmla="*/ 21566 h 82737"/>
                <a:gd name="connsiteX6" fmla="*/ 39 w 40255"/>
                <a:gd name="connsiteY6" fmla="*/ 20232 h 82737"/>
                <a:gd name="connsiteX7" fmla="*/ 17756 w 40255"/>
                <a:gd name="connsiteY7" fmla="*/ 39 h 82737"/>
                <a:gd name="connsiteX8" fmla="*/ 37949 w 40255"/>
                <a:gd name="connsiteY8" fmla="*/ 17756 h 82737"/>
                <a:gd name="connsiteX9" fmla="*/ 38044 w 40255"/>
                <a:gd name="connsiteY9" fmla="*/ 18042 h 8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255" h="82737">
                  <a:moveTo>
                    <a:pt x="38044" y="18042"/>
                  </a:moveTo>
                  <a:lnTo>
                    <a:pt x="40235" y="63190"/>
                  </a:lnTo>
                  <a:cubicBezTo>
                    <a:pt x="40711" y="73477"/>
                    <a:pt x="32805" y="82240"/>
                    <a:pt x="22519" y="82716"/>
                  </a:cubicBezTo>
                  <a:cubicBezTo>
                    <a:pt x="12327" y="83192"/>
                    <a:pt x="3659" y="75477"/>
                    <a:pt x="2992" y="65285"/>
                  </a:cubicBezTo>
                  <a:lnTo>
                    <a:pt x="2897" y="63952"/>
                  </a:lnTo>
                  <a:lnTo>
                    <a:pt x="135" y="21566"/>
                  </a:lnTo>
                  <a:lnTo>
                    <a:pt x="39" y="20232"/>
                  </a:lnTo>
                  <a:cubicBezTo>
                    <a:pt x="-628" y="9755"/>
                    <a:pt x="7278" y="706"/>
                    <a:pt x="17756" y="39"/>
                  </a:cubicBezTo>
                  <a:cubicBezTo>
                    <a:pt x="28233" y="-628"/>
                    <a:pt x="37282" y="7278"/>
                    <a:pt x="37949" y="17756"/>
                  </a:cubicBezTo>
                  <a:cubicBezTo>
                    <a:pt x="38044" y="17851"/>
                    <a:pt x="38044" y="17946"/>
                    <a:pt x="38044" y="18042"/>
                  </a:cubicBezTo>
                  <a:close/>
                </a:path>
              </a:pathLst>
            </a:custGeom>
            <a:grpFill/>
            <a:ln w="9525" cap="flat">
              <a:noFill/>
              <a:prstDash val="solid"/>
              <a:miter/>
            </a:ln>
          </p:spPr>
          <p:txBody>
            <a:bodyPr rtlCol="0" anchor="ctr"/>
            <a:lstStyle/>
            <a:p>
              <a:endParaRPr lang="en-US"/>
            </a:p>
          </p:txBody>
        </p:sp>
        <p:sp>
          <p:nvSpPr>
            <p:cNvPr id="312" name="Freeform: Shape 311">
              <a:extLst>
                <a:ext uri="{FF2B5EF4-FFF2-40B4-BE49-F238E27FC236}">
                  <a16:creationId xmlns:a16="http://schemas.microsoft.com/office/drawing/2014/main" id="{47B3287E-62ED-C246-CD04-2B97EE72914C}"/>
                </a:ext>
              </a:extLst>
            </p:cNvPr>
            <p:cNvSpPr/>
            <p:nvPr/>
          </p:nvSpPr>
          <p:spPr>
            <a:xfrm>
              <a:off x="9767777" y="4023852"/>
              <a:ext cx="42579" cy="80417"/>
            </a:xfrm>
            <a:custGeom>
              <a:avLst/>
              <a:gdLst>
                <a:gd name="connsiteX0" fmla="*/ 42391 w 42579"/>
                <a:gd name="connsiteY0" fmla="*/ 20858 h 80417"/>
                <a:gd name="connsiteX1" fmla="*/ 35152 w 42579"/>
                <a:gd name="connsiteY1" fmla="*/ 65530 h 80417"/>
                <a:gd name="connsiteX2" fmla="*/ 14864 w 42579"/>
                <a:gd name="connsiteY2" fmla="*/ 80198 h 80417"/>
                <a:gd name="connsiteX3" fmla="*/ 195 w 42579"/>
                <a:gd name="connsiteY3" fmla="*/ 60196 h 80417"/>
                <a:gd name="connsiteX4" fmla="*/ 386 w 42579"/>
                <a:gd name="connsiteY4" fmla="*/ 58862 h 80417"/>
                <a:gd name="connsiteX5" fmla="*/ 6482 w 42579"/>
                <a:gd name="connsiteY5" fmla="*/ 16762 h 80417"/>
                <a:gd name="connsiteX6" fmla="*/ 6672 w 42579"/>
                <a:gd name="connsiteY6" fmla="*/ 15428 h 80417"/>
                <a:gd name="connsiteX7" fmla="*/ 27151 w 42579"/>
                <a:gd name="connsiteY7" fmla="*/ 188 h 80417"/>
                <a:gd name="connsiteX8" fmla="*/ 42391 w 42579"/>
                <a:gd name="connsiteY8" fmla="*/ 20667 h 80417"/>
                <a:gd name="connsiteX9" fmla="*/ 42391 w 42579"/>
                <a:gd name="connsiteY9" fmla="*/ 20858 h 80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579" h="80417">
                  <a:moveTo>
                    <a:pt x="42391" y="20858"/>
                  </a:moveTo>
                  <a:lnTo>
                    <a:pt x="35152" y="65530"/>
                  </a:lnTo>
                  <a:cubicBezTo>
                    <a:pt x="33628" y="75150"/>
                    <a:pt x="24484" y="81722"/>
                    <a:pt x="14864" y="80198"/>
                  </a:cubicBezTo>
                  <a:cubicBezTo>
                    <a:pt x="5339" y="78674"/>
                    <a:pt x="-1233" y="69721"/>
                    <a:pt x="195" y="60196"/>
                  </a:cubicBezTo>
                  <a:lnTo>
                    <a:pt x="386" y="58862"/>
                  </a:lnTo>
                  <a:lnTo>
                    <a:pt x="6482" y="16762"/>
                  </a:lnTo>
                  <a:lnTo>
                    <a:pt x="6672" y="15428"/>
                  </a:lnTo>
                  <a:cubicBezTo>
                    <a:pt x="8101" y="5618"/>
                    <a:pt x="17245" y="-1240"/>
                    <a:pt x="27151" y="188"/>
                  </a:cubicBezTo>
                  <a:cubicBezTo>
                    <a:pt x="36962" y="1617"/>
                    <a:pt x="43820" y="10761"/>
                    <a:pt x="42391" y="20667"/>
                  </a:cubicBezTo>
                  <a:cubicBezTo>
                    <a:pt x="42391" y="20572"/>
                    <a:pt x="42391" y="20762"/>
                    <a:pt x="42391" y="20858"/>
                  </a:cubicBezTo>
                  <a:close/>
                </a:path>
              </a:pathLst>
            </a:custGeom>
            <a:grpFill/>
            <a:ln w="9525" cap="flat">
              <a:noFill/>
              <a:prstDash val="solid"/>
              <a:miter/>
            </a:ln>
          </p:spPr>
          <p:txBody>
            <a:bodyPr rtlCol="0" anchor="ctr"/>
            <a:lstStyle/>
            <a:p>
              <a:endParaRPr lang="en-US"/>
            </a:p>
          </p:txBody>
        </p:sp>
        <p:sp>
          <p:nvSpPr>
            <p:cNvPr id="313" name="Freeform: Shape 312">
              <a:extLst>
                <a:ext uri="{FF2B5EF4-FFF2-40B4-BE49-F238E27FC236}">
                  <a16:creationId xmlns:a16="http://schemas.microsoft.com/office/drawing/2014/main" id="{F5CD911E-8381-2EDB-1314-0015B951143B}"/>
                </a:ext>
              </a:extLst>
            </p:cNvPr>
            <p:cNvSpPr/>
            <p:nvPr/>
          </p:nvSpPr>
          <p:spPr>
            <a:xfrm>
              <a:off x="9731985" y="4147715"/>
              <a:ext cx="49853" cy="75862"/>
            </a:xfrm>
            <a:custGeom>
              <a:avLst/>
              <a:gdLst>
                <a:gd name="connsiteX0" fmla="*/ 48655 w 49853"/>
                <a:gd name="connsiteY0" fmla="*/ 23201 h 75862"/>
                <a:gd name="connsiteX1" fmla="*/ 32273 w 49853"/>
                <a:gd name="connsiteY1" fmla="*/ 65207 h 75862"/>
                <a:gd name="connsiteX2" fmla="*/ 10651 w 49853"/>
                <a:gd name="connsiteY2" fmla="*/ 74732 h 75862"/>
                <a:gd name="connsiteX3" fmla="*/ 1030 w 49853"/>
                <a:gd name="connsiteY3" fmla="*/ 53300 h 75862"/>
                <a:gd name="connsiteX4" fmla="*/ 1507 w 49853"/>
                <a:gd name="connsiteY4" fmla="*/ 52157 h 75862"/>
                <a:gd name="connsiteX5" fmla="*/ 16366 w 49853"/>
                <a:gd name="connsiteY5" fmla="*/ 12247 h 75862"/>
                <a:gd name="connsiteX6" fmla="*/ 16842 w 49853"/>
                <a:gd name="connsiteY6" fmla="*/ 11104 h 75862"/>
                <a:gd name="connsiteX7" fmla="*/ 38750 w 49853"/>
                <a:gd name="connsiteY7" fmla="*/ 1103 h 75862"/>
                <a:gd name="connsiteX8" fmla="*/ 48751 w 49853"/>
                <a:gd name="connsiteY8" fmla="*/ 23011 h 75862"/>
                <a:gd name="connsiteX9" fmla="*/ 48655 w 49853"/>
                <a:gd name="connsiteY9" fmla="*/ 23201 h 75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53" h="75862">
                  <a:moveTo>
                    <a:pt x="48655" y="23201"/>
                  </a:moveTo>
                  <a:lnTo>
                    <a:pt x="32273" y="65207"/>
                  </a:lnTo>
                  <a:cubicBezTo>
                    <a:pt x="28939" y="73779"/>
                    <a:pt x="19224" y="78065"/>
                    <a:pt x="10651" y="74732"/>
                  </a:cubicBezTo>
                  <a:cubicBezTo>
                    <a:pt x="2173" y="71398"/>
                    <a:pt x="-2113" y="61873"/>
                    <a:pt x="1030" y="53300"/>
                  </a:cubicBezTo>
                  <a:lnTo>
                    <a:pt x="1507" y="52157"/>
                  </a:lnTo>
                  <a:lnTo>
                    <a:pt x="16366" y="12247"/>
                  </a:lnTo>
                  <a:lnTo>
                    <a:pt x="16842" y="11104"/>
                  </a:lnTo>
                  <a:cubicBezTo>
                    <a:pt x="20176" y="2246"/>
                    <a:pt x="29986" y="-2231"/>
                    <a:pt x="38750" y="1103"/>
                  </a:cubicBezTo>
                  <a:cubicBezTo>
                    <a:pt x="47608" y="4437"/>
                    <a:pt x="52084" y="14248"/>
                    <a:pt x="48751" y="23011"/>
                  </a:cubicBezTo>
                  <a:cubicBezTo>
                    <a:pt x="48751" y="23011"/>
                    <a:pt x="48655" y="23201"/>
                    <a:pt x="48655" y="23201"/>
                  </a:cubicBezTo>
                  <a:close/>
                </a:path>
              </a:pathLst>
            </a:custGeom>
            <a:grpFill/>
            <a:ln w="9525" cap="flat">
              <a:noFill/>
              <a:prstDash val="solid"/>
              <a:miter/>
            </a:ln>
          </p:spPr>
          <p:txBody>
            <a:bodyPr rtlCol="0" anchor="ctr"/>
            <a:lstStyle/>
            <a:p>
              <a:endParaRPr lang="en-US"/>
            </a:p>
          </p:txBody>
        </p:sp>
        <p:sp>
          <p:nvSpPr>
            <p:cNvPr id="314" name="Freeform: Shape 313">
              <a:extLst>
                <a:ext uri="{FF2B5EF4-FFF2-40B4-BE49-F238E27FC236}">
                  <a16:creationId xmlns:a16="http://schemas.microsoft.com/office/drawing/2014/main" id="{051A1F26-F2E4-867B-7173-686E7FF944BF}"/>
                </a:ext>
              </a:extLst>
            </p:cNvPr>
            <p:cNvSpPr/>
            <p:nvPr/>
          </p:nvSpPr>
          <p:spPr>
            <a:xfrm>
              <a:off x="9671312" y="4263099"/>
              <a:ext cx="56644" cy="69793"/>
            </a:xfrm>
            <a:custGeom>
              <a:avLst/>
              <a:gdLst>
                <a:gd name="connsiteX0" fmla="*/ 53988 w 56644"/>
                <a:gd name="connsiteY0" fmla="*/ 24879 h 69793"/>
                <a:gd name="connsiteX1" fmla="*/ 29318 w 56644"/>
                <a:gd name="connsiteY1" fmla="*/ 62598 h 69793"/>
                <a:gd name="connsiteX2" fmla="*/ 7220 w 56644"/>
                <a:gd name="connsiteY2" fmla="*/ 67170 h 69793"/>
                <a:gd name="connsiteX3" fmla="*/ 2553 w 56644"/>
                <a:gd name="connsiteY3" fmla="*/ 45167 h 69793"/>
                <a:gd name="connsiteX4" fmla="*/ 3220 w 56644"/>
                <a:gd name="connsiteY4" fmla="*/ 44214 h 69793"/>
                <a:gd name="connsiteX5" fmla="*/ 26365 w 56644"/>
                <a:gd name="connsiteY5" fmla="*/ 8305 h 69793"/>
                <a:gd name="connsiteX6" fmla="*/ 27032 w 56644"/>
                <a:gd name="connsiteY6" fmla="*/ 7353 h 69793"/>
                <a:gd name="connsiteX7" fmla="*/ 49225 w 56644"/>
                <a:gd name="connsiteY7" fmla="*/ 2590 h 69793"/>
                <a:gd name="connsiteX8" fmla="*/ 53988 w 56644"/>
                <a:gd name="connsiteY8" fmla="*/ 24879 h 69793"/>
                <a:gd name="connsiteX9" fmla="*/ 53988 w 56644"/>
                <a:gd name="connsiteY9" fmla="*/ 24879 h 69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644" h="69793">
                  <a:moveTo>
                    <a:pt x="53988" y="24879"/>
                  </a:moveTo>
                  <a:lnTo>
                    <a:pt x="29318" y="62598"/>
                  </a:lnTo>
                  <a:cubicBezTo>
                    <a:pt x="24461" y="69932"/>
                    <a:pt x="14650" y="72028"/>
                    <a:pt x="7220" y="67170"/>
                  </a:cubicBezTo>
                  <a:cubicBezTo>
                    <a:pt x="-114" y="62407"/>
                    <a:pt x="-2210" y="52501"/>
                    <a:pt x="2553" y="45167"/>
                  </a:cubicBezTo>
                  <a:lnTo>
                    <a:pt x="3220" y="44214"/>
                  </a:lnTo>
                  <a:lnTo>
                    <a:pt x="26365" y="8305"/>
                  </a:lnTo>
                  <a:lnTo>
                    <a:pt x="27032" y="7353"/>
                  </a:lnTo>
                  <a:cubicBezTo>
                    <a:pt x="31890" y="-77"/>
                    <a:pt x="41796" y="-2267"/>
                    <a:pt x="49225" y="2590"/>
                  </a:cubicBezTo>
                  <a:cubicBezTo>
                    <a:pt x="56750" y="7448"/>
                    <a:pt x="58941" y="17354"/>
                    <a:pt x="53988" y="24879"/>
                  </a:cubicBezTo>
                  <a:lnTo>
                    <a:pt x="53988" y="24879"/>
                  </a:lnTo>
                  <a:close/>
                </a:path>
              </a:pathLst>
            </a:custGeom>
            <a:grpFill/>
            <a:ln w="9525" cap="flat">
              <a:noFill/>
              <a:prstDash val="solid"/>
              <a:miter/>
            </a:ln>
          </p:spPr>
          <p:txBody>
            <a:bodyPr rtlCol="0" anchor="ctr"/>
            <a:lstStyle/>
            <a:p>
              <a:endParaRPr lang="en-US"/>
            </a:p>
          </p:txBody>
        </p:sp>
        <p:sp>
          <p:nvSpPr>
            <p:cNvPr id="315" name="Freeform: Shape 314">
              <a:extLst>
                <a:ext uri="{FF2B5EF4-FFF2-40B4-BE49-F238E27FC236}">
                  <a16:creationId xmlns:a16="http://schemas.microsoft.com/office/drawing/2014/main" id="{8E40CF3C-BF8D-2C3D-B747-2FB24E35C463}"/>
                </a:ext>
              </a:extLst>
            </p:cNvPr>
            <p:cNvSpPr/>
            <p:nvPr/>
          </p:nvSpPr>
          <p:spPr>
            <a:xfrm>
              <a:off x="9588747" y="4364107"/>
              <a:ext cx="63186" cy="63270"/>
            </a:xfrm>
            <a:custGeom>
              <a:avLst/>
              <a:gdLst>
                <a:gd name="connsiteX0" fmla="*/ 58543 w 63186"/>
                <a:gd name="connsiteY0" fmla="*/ 27027 h 63270"/>
                <a:gd name="connsiteX1" fmla="*/ 26634 w 63186"/>
                <a:gd name="connsiteY1" fmla="*/ 58745 h 63270"/>
                <a:gd name="connsiteX2" fmla="*/ 4536 w 63186"/>
                <a:gd name="connsiteY2" fmla="*/ 58650 h 63270"/>
                <a:gd name="connsiteX3" fmla="*/ 4536 w 63186"/>
                <a:gd name="connsiteY3" fmla="*/ 36648 h 63270"/>
                <a:gd name="connsiteX4" fmla="*/ 5299 w 63186"/>
                <a:gd name="connsiteY4" fmla="*/ 35790 h 63270"/>
                <a:gd name="connsiteX5" fmla="*/ 35493 w 63186"/>
                <a:gd name="connsiteY5" fmla="*/ 5501 h 63270"/>
                <a:gd name="connsiteX6" fmla="*/ 36255 w 63186"/>
                <a:gd name="connsiteY6" fmla="*/ 4643 h 63270"/>
                <a:gd name="connsiteX7" fmla="*/ 58543 w 63186"/>
                <a:gd name="connsiteY7" fmla="*/ 4643 h 63270"/>
                <a:gd name="connsiteX8" fmla="*/ 58543 w 63186"/>
                <a:gd name="connsiteY8" fmla="*/ 27027 h 63270"/>
                <a:gd name="connsiteX9" fmla="*/ 58543 w 63186"/>
                <a:gd name="connsiteY9" fmla="*/ 27027 h 6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86" h="63270">
                  <a:moveTo>
                    <a:pt x="58543" y="27027"/>
                  </a:moveTo>
                  <a:lnTo>
                    <a:pt x="26634" y="58745"/>
                  </a:lnTo>
                  <a:cubicBezTo>
                    <a:pt x="20538" y="64841"/>
                    <a:pt x="10633" y="64746"/>
                    <a:pt x="4536" y="58650"/>
                  </a:cubicBezTo>
                  <a:cubicBezTo>
                    <a:pt x="-1560" y="52554"/>
                    <a:pt x="-1464" y="42743"/>
                    <a:pt x="4536" y="36648"/>
                  </a:cubicBezTo>
                  <a:lnTo>
                    <a:pt x="5299" y="35790"/>
                  </a:lnTo>
                  <a:lnTo>
                    <a:pt x="35493" y="5501"/>
                  </a:lnTo>
                  <a:lnTo>
                    <a:pt x="36255" y="4643"/>
                  </a:lnTo>
                  <a:cubicBezTo>
                    <a:pt x="42350" y="-1548"/>
                    <a:pt x="52352" y="-1548"/>
                    <a:pt x="58543" y="4643"/>
                  </a:cubicBezTo>
                  <a:cubicBezTo>
                    <a:pt x="64734" y="10835"/>
                    <a:pt x="64734" y="20741"/>
                    <a:pt x="58543" y="27027"/>
                  </a:cubicBezTo>
                  <a:lnTo>
                    <a:pt x="58543" y="27027"/>
                  </a:lnTo>
                  <a:close/>
                </a:path>
              </a:pathLst>
            </a:custGeom>
            <a:grpFill/>
            <a:ln w="9525" cap="flat">
              <a:noFill/>
              <a:prstDash val="solid"/>
              <a:miter/>
            </a:ln>
          </p:spPr>
          <p:txBody>
            <a:bodyPr rtlCol="0" anchor="ctr"/>
            <a:lstStyle/>
            <a:p>
              <a:endParaRPr lang="en-US"/>
            </a:p>
          </p:txBody>
        </p:sp>
        <p:sp>
          <p:nvSpPr>
            <p:cNvPr id="316" name="Freeform: Shape 315">
              <a:extLst>
                <a:ext uri="{FF2B5EF4-FFF2-40B4-BE49-F238E27FC236}">
                  <a16:creationId xmlns:a16="http://schemas.microsoft.com/office/drawing/2014/main" id="{B76BEB4B-A18E-721B-9FB5-B04F92FB757B}"/>
                </a:ext>
              </a:extLst>
            </p:cNvPr>
            <p:cNvSpPr/>
            <p:nvPr/>
          </p:nvSpPr>
          <p:spPr>
            <a:xfrm>
              <a:off x="9488151" y="4447407"/>
              <a:ext cx="68500" cy="55022"/>
            </a:xfrm>
            <a:custGeom>
              <a:avLst/>
              <a:gdLst>
                <a:gd name="connsiteX0" fmla="*/ 61413 w 68500"/>
                <a:gd name="connsiteY0" fmla="*/ 28213 h 55022"/>
                <a:gd name="connsiteX1" fmla="*/ 23599 w 68500"/>
                <a:gd name="connsiteY1" fmla="*/ 52597 h 55022"/>
                <a:gd name="connsiteX2" fmla="*/ 2454 w 68500"/>
                <a:gd name="connsiteY2" fmla="*/ 48025 h 55022"/>
                <a:gd name="connsiteX3" fmla="*/ 6931 w 68500"/>
                <a:gd name="connsiteY3" fmla="*/ 26975 h 55022"/>
                <a:gd name="connsiteX4" fmla="*/ 7883 w 68500"/>
                <a:gd name="connsiteY4" fmla="*/ 26404 h 55022"/>
                <a:gd name="connsiteX5" fmla="*/ 43697 w 68500"/>
                <a:gd name="connsiteY5" fmla="*/ 3067 h 55022"/>
                <a:gd name="connsiteX6" fmla="*/ 44649 w 68500"/>
                <a:gd name="connsiteY6" fmla="*/ 2496 h 55022"/>
                <a:gd name="connsiteX7" fmla="*/ 65986 w 68500"/>
                <a:gd name="connsiteY7" fmla="*/ 6973 h 55022"/>
                <a:gd name="connsiteX8" fmla="*/ 61413 w 68500"/>
                <a:gd name="connsiteY8" fmla="*/ 28213 h 55022"/>
                <a:gd name="connsiteX9" fmla="*/ 61413 w 68500"/>
                <a:gd name="connsiteY9" fmla="*/ 28213 h 55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00" h="55022">
                  <a:moveTo>
                    <a:pt x="61413" y="28213"/>
                  </a:moveTo>
                  <a:lnTo>
                    <a:pt x="23599" y="52597"/>
                  </a:lnTo>
                  <a:cubicBezTo>
                    <a:pt x="16456" y="57169"/>
                    <a:pt x="7026" y="55074"/>
                    <a:pt x="2454" y="48025"/>
                  </a:cubicBezTo>
                  <a:cubicBezTo>
                    <a:pt x="-2118" y="40977"/>
                    <a:pt x="-118" y="31547"/>
                    <a:pt x="6931" y="26975"/>
                  </a:cubicBezTo>
                  <a:lnTo>
                    <a:pt x="7883" y="26404"/>
                  </a:lnTo>
                  <a:lnTo>
                    <a:pt x="43697" y="3067"/>
                  </a:lnTo>
                  <a:lnTo>
                    <a:pt x="44649" y="2496"/>
                  </a:lnTo>
                  <a:cubicBezTo>
                    <a:pt x="51793" y="-2171"/>
                    <a:pt x="61318" y="-76"/>
                    <a:pt x="65986" y="6973"/>
                  </a:cubicBezTo>
                  <a:cubicBezTo>
                    <a:pt x="70653" y="14021"/>
                    <a:pt x="68652" y="23546"/>
                    <a:pt x="61413" y="28213"/>
                  </a:cubicBezTo>
                  <a:lnTo>
                    <a:pt x="61413" y="28213"/>
                  </a:lnTo>
                  <a:close/>
                </a:path>
              </a:pathLst>
            </a:custGeom>
            <a:grpFill/>
            <a:ln w="9525" cap="flat">
              <a:noFill/>
              <a:prstDash val="solid"/>
              <a:miter/>
            </a:ln>
          </p:spPr>
          <p:txBody>
            <a:bodyPr rtlCol="0" anchor="ctr"/>
            <a:lstStyle/>
            <a:p>
              <a:endParaRPr lang="en-US"/>
            </a:p>
          </p:txBody>
        </p:sp>
        <p:sp>
          <p:nvSpPr>
            <p:cNvPr id="317" name="Freeform: Shape 316">
              <a:extLst>
                <a:ext uri="{FF2B5EF4-FFF2-40B4-BE49-F238E27FC236}">
                  <a16:creationId xmlns:a16="http://schemas.microsoft.com/office/drawing/2014/main" id="{238F205A-8F7E-94EE-AEF9-D29231915602}"/>
                </a:ext>
              </a:extLst>
            </p:cNvPr>
            <p:cNvSpPr/>
            <p:nvPr/>
          </p:nvSpPr>
          <p:spPr>
            <a:xfrm>
              <a:off x="9374118" y="4508639"/>
              <a:ext cx="72037" cy="45965"/>
            </a:xfrm>
            <a:custGeom>
              <a:avLst/>
              <a:gdLst>
                <a:gd name="connsiteX0" fmla="*/ 62289 w 72037"/>
                <a:gd name="connsiteY0" fmla="*/ 29180 h 45965"/>
                <a:gd name="connsiteX1" fmla="*/ 20188 w 72037"/>
                <a:gd name="connsiteY1" fmla="*/ 44992 h 45965"/>
                <a:gd name="connsiteX2" fmla="*/ 948 w 72037"/>
                <a:gd name="connsiteY2" fmla="*/ 36229 h 45965"/>
                <a:gd name="connsiteX3" fmla="*/ 9616 w 72037"/>
                <a:gd name="connsiteY3" fmla="*/ 16988 h 45965"/>
                <a:gd name="connsiteX4" fmla="*/ 10663 w 72037"/>
                <a:gd name="connsiteY4" fmla="*/ 16607 h 45965"/>
                <a:gd name="connsiteX5" fmla="*/ 50573 w 72037"/>
                <a:gd name="connsiteY5" fmla="*/ 1367 h 45965"/>
                <a:gd name="connsiteX6" fmla="*/ 51621 w 72037"/>
                <a:gd name="connsiteY6" fmla="*/ 986 h 45965"/>
                <a:gd name="connsiteX7" fmla="*/ 71052 w 72037"/>
                <a:gd name="connsiteY7" fmla="*/ 9654 h 45965"/>
                <a:gd name="connsiteX8" fmla="*/ 62289 w 72037"/>
                <a:gd name="connsiteY8" fmla="*/ 29180 h 45965"/>
                <a:gd name="connsiteX9" fmla="*/ 62289 w 72037"/>
                <a:gd name="connsiteY9" fmla="*/ 29180 h 45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037" h="45965">
                  <a:moveTo>
                    <a:pt x="62289" y="29180"/>
                  </a:moveTo>
                  <a:lnTo>
                    <a:pt x="20188" y="44992"/>
                  </a:lnTo>
                  <a:cubicBezTo>
                    <a:pt x="12473" y="47944"/>
                    <a:pt x="3806" y="43944"/>
                    <a:pt x="948" y="36229"/>
                  </a:cubicBezTo>
                  <a:cubicBezTo>
                    <a:pt x="-1910" y="28513"/>
                    <a:pt x="1900" y="19941"/>
                    <a:pt x="9616" y="16988"/>
                  </a:cubicBezTo>
                  <a:lnTo>
                    <a:pt x="10663" y="16607"/>
                  </a:lnTo>
                  <a:lnTo>
                    <a:pt x="50573" y="1367"/>
                  </a:lnTo>
                  <a:lnTo>
                    <a:pt x="51621" y="986"/>
                  </a:lnTo>
                  <a:cubicBezTo>
                    <a:pt x="59431" y="-1966"/>
                    <a:pt x="68099" y="1939"/>
                    <a:pt x="71052" y="9654"/>
                  </a:cubicBezTo>
                  <a:cubicBezTo>
                    <a:pt x="74005" y="17464"/>
                    <a:pt x="70099" y="26227"/>
                    <a:pt x="62289" y="29180"/>
                  </a:cubicBezTo>
                  <a:lnTo>
                    <a:pt x="62289" y="29180"/>
                  </a:lnTo>
                  <a:close/>
                </a:path>
              </a:pathLst>
            </a:custGeom>
            <a:grpFill/>
            <a:ln w="9525" cap="flat">
              <a:noFill/>
              <a:prstDash val="solid"/>
              <a:miter/>
            </a:ln>
          </p:spPr>
          <p:txBody>
            <a:bodyPr rtlCol="0" anchor="ctr"/>
            <a:lstStyle/>
            <a:p>
              <a:endParaRPr lang="en-US"/>
            </a:p>
          </p:txBody>
        </p:sp>
        <p:sp>
          <p:nvSpPr>
            <p:cNvPr id="318" name="Freeform: Shape 317">
              <a:extLst>
                <a:ext uri="{FF2B5EF4-FFF2-40B4-BE49-F238E27FC236}">
                  <a16:creationId xmlns:a16="http://schemas.microsoft.com/office/drawing/2014/main" id="{CEE7A440-B152-D404-B93F-42021316CC44}"/>
                </a:ext>
              </a:extLst>
            </p:cNvPr>
            <p:cNvSpPr/>
            <p:nvPr/>
          </p:nvSpPr>
          <p:spPr>
            <a:xfrm>
              <a:off x="9250975" y="4545268"/>
              <a:ext cx="74375" cy="36727"/>
            </a:xfrm>
            <a:custGeom>
              <a:avLst/>
              <a:gdLst>
                <a:gd name="connsiteX0" fmla="*/ 61797 w 74375"/>
                <a:gd name="connsiteY0" fmla="*/ 29698 h 36727"/>
                <a:gd name="connsiteX1" fmla="*/ 17316 w 74375"/>
                <a:gd name="connsiteY1" fmla="*/ 36556 h 36727"/>
                <a:gd name="connsiteX2" fmla="*/ 171 w 74375"/>
                <a:gd name="connsiteY2" fmla="*/ 23983 h 36727"/>
                <a:gd name="connsiteX3" fmla="*/ 12743 w 74375"/>
                <a:gd name="connsiteY3" fmla="*/ 6839 h 36727"/>
                <a:gd name="connsiteX4" fmla="*/ 12839 w 74375"/>
                <a:gd name="connsiteY4" fmla="*/ 6839 h 36727"/>
                <a:gd name="connsiteX5" fmla="*/ 13886 w 74375"/>
                <a:gd name="connsiteY5" fmla="*/ 6648 h 36727"/>
                <a:gd name="connsiteX6" fmla="*/ 56177 w 74375"/>
                <a:gd name="connsiteY6" fmla="*/ 362 h 36727"/>
                <a:gd name="connsiteX7" fmla="*/ 57226 w 74375"/>
                <a:gd name="connsiteY7" fmla="*/ 171 h 36727"/>
                <a:gd name="connsiteX8" fmla="*/ 74180 w 74375"/>
                <a:gd name="connsiteY8" fmla="*/ 12744 h 36727"/>
                <a:gd name="connsiteX9" fmla="*/ 61797 w 74375"/>
                <a:gd name="connsiteY9" fmla="*/ 29698 h 36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75" h="36727">
                  <a:moveTo>
                    <a:pt x="61797" y="29698"/>
                  </a:moveTo>
                  <a:lnTo>
                    <a:pt x="17316" y="36556"/>
                  </a:lnTo>
                  <a:cubicBezTo>
                    <a:pt x="9124" y="37795"/>
                    <a:pt x="1409" y="32175"/>
                    <a:pt x="171" y="23983"/>
                  </a:cubicBezTo>
                  <a:cubicBezTo>
                    <a:pt x="-1067" y="15792"/>
                    <a:pt x="4552" y="8077"/>
                    <a:pt x="12743" y="6839"/>
                  </a:cubicBezTo>
                  <a:lnTo>
                    <a:pt x="12839" y="6839"/>
                  </a:lnTo>
                  <a:lnTo>
                    <a:pt x="13886" y="6648"/>
                  </a:lnTo>
                  <a:lnTo>
                    <a:pt x="56177" y="362"/>
                  </a:lnTo>
                  <a:lnTo>
                    <a:pt x="57226" y="171"/>
                  </a:lnTo>
                  <a:cubicBezTo>
                    <a:pt x="65417" y="-1067"/>
                    <a:pt x="73037" y="4553"/>
                    <a:pt x="74180" y="12744"/>
                  </a:cubicBezTo>
                  <a:cubicBezTo>
                    <a:pt x="75513" y="20936"/>
                    <a:pt x="69893" y="28460"/>
                    <a:pt x="61797" y="29698"/>
                  </a:cubicBezTo>
                  <a:close/>
                </a:path>
              </a:pathLst>
            </a:custGeom>
            <a:grpFill/>
            <a:ln w="9525" cap="flat">
              <a:noFill/>
              <a:prstDash val="solid"/>
              <a:miter/>
            </a:ln>
          </p:spPr>
          <p:txBody>
            <a:bodyPr rtlCol="0" anchor="ctr"/>
            <a:lstStyle/>
            <a:p>
              <a:endParaRPr lang="en-US"/>
            </a:p>
          </p:txBody>
        </p:sp>
        <p:sp>
          <p:nvSpPr>
            <p:cNvPr id="319" name="Freeform: Shape 318">
              <a:extLst>
                <a:ext uri="{FF2B5EF4-FFF2-40B4-BE49-F238E27FC236}">
                  <a16:creationId xmlns:a16="http://schemas.microsoft.com/office/drawing/2014/main" id="{7DB78144-8657-5A52-C3A0-6F850A964D39}"/>
                </a:ext>
              </a:extLst>
            </p:cNvPr>
            <p:cNvSpPr/>
            <p:nvPr/>
          </p:nvSpPr>
          <p:spPr>
            <a:xfrm>
              <a:off x="9124619" y="4552463"/>
              <a:ext cx="75698" cy="33387"/>
            </a:xfrm>
            <a:custGeom>
              <a:avLst/>
              <a:gdLst>
                <a:gd name="connsiteX0" fmla="*/ 59471 w 75698"/>
                <a:gd name="connsiteY0" fmla="*/ 33362 h 33387"/>
                <a:gd name="connsiteX1" fmla="*/ 14513 w 75698"/>
                <a:gd name="connsiteY1" fmla="*/ 30790 h 33387"/>
                <a:gd name="connsiteX2" fmla="*/ 35 w 75698"/>
                <a:gd name="connsiteY2" fmla="*/ 14503 h 33387"/>
                <a:gd name="connsiteX3" fmla="*/ 16323 w 75698"/>
                <a:gd name="connsiteY3" fmla="*/ 25 h 33387"/>
                <a:gd name="connsiteX4" fmla="*/ 16417 w 75698"/>
                <a:gd name="connsiteY4" fmla="*/ 25 h 33387"/>
                <a:gd name="connsiteX5" fmla="*/ 17561 w 75698"/>
                <a:gd name="connsiteY5" fmla="*/ 120 h 33387"/>
                <a:gd name="connsiteX6" fmla="*/ 60233 w 75698"/>
                <a:gd name="connsiteY6" fmla="*/ 2787 h 33387"/>
                <a:gd name="connsiteX7" fmla="*/ 61376 w 75698"/>
                <a:gd name="connsiteY7" fmla="*/ 2882 h 33387"/>
                <a:gd name="connsiteX8" fmla="*/ 75663 w 75698"/>
                <a:gd name="connsiteY8" fmla="*/ 19075 h 33387"/>
                <a:gd name="connsiteX9" fmla="*/ 59471 w 75698"/>
                <a:gd name="connsiteY9" fmla="*/ 33362 h 33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698" h="33387">
                  <a:moveTo>
                    <a:pt x="59471" y="33362"/>
                  </a:moveTo>
                  <a:lnTo>
                    <a:pt x="14513" y="30790"/>
                  </a:lnTo>
                  <a:cubicBezTo>
                    <a:pt x="6035" y="30314"/>
                    <a:pt x="-537" y="23075"/>
                    <a:pt x="35" y="14503"/>
                  </a:cubicBezTo>
                  <a:cubicBezTo>
                    <a:pt x="511" y="6025"/>
                    <a:pt x="7750" y="-452"/>
                    <a:pt x="16323" y="25"/>
                  </a:cubicBezTo>
                  <a:lnTo>
                    <a:pt x="16417" y="25"/>
                  </a:lnTo>
                  <a:lnTo>
                    <a:pt x="17561" y="120"/>
                  </a:lnTo>
                  <a:lnTo>
                    <a:pt x="60233" y="2787"/>
                  </a:lnTo>
                  <a:lnTo>
                    <a:pt x="61376" y="2882"/>
                  </a:lnTo>
                  <a:cubicBezTo>
                    <a:pt x="69758" y="3358"/>
                    <a:pt x="76235" y="10693"/>
                    <a:pt x="75663" y="19075"/>
                  </a:cubicBezTo>
                  <a:cubicBezTo>
                    <a:pt x="75092" y="27457"/>
                    <a:pt x="67853" y="33838"/>
                    <a:pt x="59471" y="33362"/>
                  </a:cubicBezTo>
                  <a:close/>
                </a:path>
              </a:pathLst>
            </a:custGeom>
            <a:grpFill/>
            <a:ln w="9525" cap="flat">
              <a:noFill/>
              <a:prstDash val="solid"/>
              <a:miter/>
            </a:ln>
          </p:spPr>
          <p:txBody>
            <a:bodyPr rtlCol="0" anchor="ctr"/>
            <a:lstStyle/>
            <a:p>
              <a:endParaRPr lang="en-US"/>
            </a:p>
          </p:txBody>
        </p:sp>
        <p:sp>
          <p:nvSpPr>
            <p:cNvPr id="320" name="Freeform: Shape 319">
              <a:extLst>
                <a:ext uri="{FF2B5EF4-FFF2-40B4-BE49-F238E27FC236}">
                  <a16:creationId xmlns:a16="http://schemas.microsoft.com/office/drawing/2014/main" id="{EA803AF4-5902-04C6-F65F-A54A296EA3C8}"/>
                </a:ext>
              </a:extLst>
            </p:cNvPr>
            <p:cNvSpPr/>
            <p:nvPr/>
          </p:nvSpPr>
          <p:spPr>
            <a:xfrm>
              <a:off x="9000843" y="4526879"/>
              <a:ext cx="74845" cy="43412"/>
            </a:xfrm>
            <a:custGeom>
              <a:avLst/>
              <a:gdLst>
                <a:gd name="connsiteX0" fmla="*/ 55041 w 74845"/>
                <a:gd name="connsiteY0" fmla="*/ 42848 h 43412"/>
                <a:gd name="connsiteX1" fmla="*/ 11606 w 74845"/>
                <a:gd name="connsiteY1" fmla="*/ 30942 h 43412"/>
                <a:gd name="connsiteX2" fmla="*/ 557 w 74845"/>
                <a:gd name="connsiteY2" fmla="*/ 11606 h 43412"/>
                <a:gd name="connsiteX3" fmla="*/ 19893 w 74845"/>
                <a:gd name="connsiteY3" fmla="*/ 557 h 43412"/>
                <a:gd name="connsiteX4" fmla="*/ 19988 w 74845"/>
                <a:gd name="connsiteY4" fmla="*/ 557 h 43412"/>
                <a:gd name="connsiteX5" fmla="*/ 21131 w 74845"/>
                <a:gd name="connsiteY5" fmla="*/ 843 h 43412"/>
                <a:gd name="connsiteX6" fmla="*/ 62279 w 74845"/>
                <a:gd name="connsiteY6" fmla="*/ 12368 h 43412"/>
                <a:gd name="connsiteX7" fmla="*/ 63422 w 74845"/>
                <a:gd name="connsiteY7" fmla="*/ 12654 h 43412"/>
                <a:gd name="connsiteX8" fmla="*/ 74281 w 74845"/>
                <a:gd name="connsiteY8" fmla="*/ 31895 h 43412"/>
                <a:gd name="connsiteX9" fmla="*/ 55041 w 74845"/>
                <a:gd name="connsiteY9" fmla="*/ 42848 h 43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845" h="43412">
                  <a:moveTo>
                    <a:pt x="55041" y="42848"/>
                  </a:moveTo>
                  <a:lnTo>
                    <a:pt x="11606" y="30942"/>
                  </a:lnTo>
                  <a:cubicBezTo>
                    <a:pt x="3225" y="28656"/>
                    <a:pt x="-1729" y="19988"/>
                    <a:pt x="557" y="11606"/>
                  </a:cubicBezTo>
                  <a:cubicBezTo>
                    <a:pt x="2843" y="3224"/>
                    <a:pt x="11511" y="-1728"/>
                    <a:pt x="19893" y="557"/>
                  </a:cubicBezTo>
                  <a:lnTo>
                    <a:pt x="19988" y="557"/>
                  </a:lnTo>
                  <a:lnTo>
                    <a:pt x="21131" y="843"/>
                  </a:lnTo>
                  <a:lnTo>
                    <a:pt x="62279" y="12368"/>
                  </a:lnTo>
                  <a:lnTo>
                    <a:pt x="63422" y="12654"/>
                  </a:lnTo>
                  <a:cubicBezTo>
                    <a:pt x="71709" y="14940"/>
                    <a:pt x="76567" y="23608"/>
                    <a:pt x="74281" y="31895"/>
                  </a:cubicBezTo>
                  <a:cubicBezTo>
                    <a:pt x="71900" y="40276"/>
                    <a:pt x="63327" y="45134"/>
                    <a:pt x="55041" y="42848"/>
                  </a:cubicBezTo>
                  <a:close/>
                </a:path>
              </a:pathLst>
            </a:custGeom>
            <a:grpFill/>
            <a:ln w="9525" cap="flat">
              <a:noFill/>
              <a:prstDash val="solid"/>
              <a:miter/>
            </a:ln>
          </p:spPr>
          <p:txBody>
            <a:bodyPr rtlCol="0" anchor="ctr"/>
            <a:lstStyle/>
            <a:p>
              <a:endParaRPr lang="en-US"/>
            </a:p>
          </p:txBody>
        </p:sp>
        <p:sp>
          <p:nvSpPr>
            <p:cNvPr id="321" name="Freeform: Shape 320">
              <a:extLst>
                <a:ext uri="{FF2B5EF4-FFF2-40B4-BE49-F238E27FC236}">
                  <a16:creationId xmlns:a16="http://schemas.microsoft.com/office/drawing/2014/main" id="{B6E6C7D4-C719-C373-640A-B2C8AD979E7C}"/>
                </a:ext>
              </a:extLst>
            </p:cNvPr>
            <p:cNvSpPr/>
            <p:nvPr/>
          </p:nvSpPr>
          <p:spPr>
            <a:xfrm>
              <a:off x="8885186" y="4475802"/>
              <a:ext cx="71956" cy="53001"/>
            </a:xfrm>
            <a:custGeom>
              <a:avLst/>
              <a:gdLst>
                <a:gd name="connsiteX0" fmla="*/ 48682 w 71956"/>
                <a:gd name="connsiteY0" fmla="*/ 51159 h 53001"/>
                <a:gd name="connsiteX1" fmla="*/ 8677 w 71956"/>
                <a:gd name="connsiteY1" fmla="*/ 30394 h 53001"/>
                <a:gd name="connsiteX2" fmla="*/ 1819 w 71956"/>
                <a:gd name="connsiteY2" fmla="*/ 8677 h 53001"/>
                <a:gd name="connsiteX3" fmla="*/ 23536 w 71956"/>
                <a:gd name="connsiteY3" fmla="*/ 1819 h 53001"/>
                <a:gd name="connsiteX4" fmla="*/ 23632 w 71956"/>
                <a:gd name="connsiteY4" fmla="*/ 1819 h 53001"/>
                <a:gd name="connsiteX5" fmla="*/ 24679 w 71956"/>
                <a:gd name="connsiteY5" fmla="*/ 2391 h 53001"/>
                <a:gd name="connsiteX6" fmla="*/ 62398 w 71956"/>
                <a:gd name="connsiteY6" fmla="*/ 22298 h 53001"/>
                <a:gd name="connsiteX7" fmla="*/ 63446 w 71956"/>
                <a:gd name="connsiteY7" fmla="*/ 22870 h 53001"/>
                <a:gd name="connsiteX8" fmla="*/ 70113 w 71956"/>
                <a:gd name="connsiteY8" fmla="*/ 44491 h 53001"/>
                <a:gd name="connsiteX9" fmla="*/ 48682 w 71956"/>
                <a:gd name="connsiteY9" fmla="*/ 51159 h 53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956" h="53001">
                  <a:moveTo>
                    <a:pt x="48682" y="51159"/>
                  </a:moveTo>
                  <a:lnTo>
                    <a:pt x="8677" y="30394"/>
                  </a:lnTo>
                  <a:cubicBezTo>
                    <a:pt x="771" y="26298"/>
                    <a:pt x="-2277" y="16583"/>
                    <a:pt x="1819" y="8677"/>
                  </a:cubicBezTo>
                  <a:cubicBezTo>
                    <a:pt x="5915" y="771"/>
                    <a:pt x="15630" y="-2277"/>
                    <a:pt x="23536" y="1819"/>
                  </a:cubicBezTo>
                  <a:lnTo>
                    <a:pt x="23632" y="1819"/>
                  </a:lnTo>
                  <a:lnTo>
                    <a:pt x="24679" y="2391"/>
                  </a:lnTo>
                  <a:lnTo>
                    <a:pt x="62398" y="22298"/>
                  </a:lnTo>
                  <a:lnTo>
                    <a:pt x="63446" y="22870"/>
                  </a:lnTo>
                  <a:cubicBezTo>
                    <a:pt x="71257" y="26965"/>
                    <a:pt x="74209" y="36681"/>
                    <a:pt x="70113" y="44491"/>
                  </a:cubicBezTo>
                  <a:cubicBezTo>
                    <a:pt x="66017" y="52302"/>
                    <a:pt x="56398" y="55254"/>
                    <a:pt x="48682" y="51159"/>
                  </a:cubicBezTo>
                  <a:close/>
                </a:path>
              </a:pathLst>
            </a:custGeom>
            <a:grpFill/>
            <a:ln w="9525" cap="flat">
              <a:noFill/>
              <a:prstDash val="solid"/>
              <a:miter/>
            </a:ln>
          </p:spPr>
          <p:txBody>
            <a:bodyPr rtlCol="0" anchor="ctr"/>
            <a:lstStyle/>
            <a:p>
              <a:endParaRPr lang="en-US"/>
            </a:p>
          </p:txBody>
        </p:sp>
        <p:sp>
          <p:nvSpPr>
            <p:cNvPr id="322" name="Freeform: Shape 321">
              <a:extLst>
                <a:ext uri="{FF2B5EF4-FFF2-40B4-BE49-F238E27FC236}">
                  <a16:creationId xmlns:a16="http://schemas.microsoft.com/office/drawing/2014/main" id="{29DB982F-177A-BBDE-3C10-4F6A941D203B}"/>
                </a:ext>
              </a:extLst>
            </p:cNvPr>
            <p:cNvSpPr/>
            <p:nvPr/>
          </p:nvSpPr>
          <p:spPr>
            <a:xfrm>
              <a:off x="8782313" y="4401218"/>
              <a:ext cx="68056" cy="62184"/>
            </a:xfrm>
            <a:custGeom>
              <a:avLst/>
              <a:gdLst>
                <a:gd name="connsiteX0" fmla="*/ 41065 w 68056"/>
                <a:gd name="connsiteY0" fmla="*/ 58496 h 62184"/>
                <a:gd name="connsiteX1" fmla="*/ 6203 w 68056"/>
                <a:gd name="connsiteY1" fmla="*/ 29921 h 62184"/>
                <a:gd name="connsiteX2" fmla="*/ 3822 w 68056"/>
                <a:gd name="connsiteY2" fmla="*/ 6203 h 62184"/>
                <a:gd name="connsiteX3" fmla="*/ 27539 w 68056"/>
                <a:gd name="connsiteY3" fmla="*/ 3822 h 62184"/>
                <a:gd name="connsiteX4" fmla="*/ 27635 w 68056"/>
                <a:gd name="connsiteY4" fmla="*/ 3918 h 62184"/>
                <a:gd name="connsiteX5" fmla="*/ 28682 w 68056"/>
                <a:gd name="connsiteY5" fmla="*/ 4775 h 62184"/>
                <a:gd name="connsiteX6" fmla="*/ 61258 w 68056"/>
                <a:gd name="connsiteY6" fmla="*/ 32302 h 62184"/>
                <a:gd name="connsiteX7" fmla="*/ 62211 w 68056"/>
                <a:gd name="connsiteY7" fmla="*/ 33064 h 62184"/>
                <a:gd name="connsiteX8" fmla="*/ 64210 w 68056"/>
                <a:gd name="connsiteY8" fmla="*/ 56305 h 62184"/>
                <a:gd name="connsiteX9" fmla="*/ 41065 w 68056"/>
                <a:gd name="connsiteY9" fmla="*/ 58496 h 6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056" h="62184">
                  <a:moveTo>
                    <a:pt x="41065" y="58496"/>
                  </a:moveTo>
                  <a:lnTo>
                    <a:pt x="6203" y="29921"/>
                  </a:lnTo>
                  <a:cubicBezTo>
                    <a:pt x="-1036" y="24015"/>
                    <a:pt x="-2083" y="13443"/>
                    <a:pt x="3822" y="6203"/>
                  </a:cubicBezTo>
                  <a:cubicBezTo>
                    <a:pt x="9728" y="-1036"/>
                    <a:pt x="20300" y="-2083"/>
                    <a:pt x="27539" y="3822"/>
                  </a:cubicBezTo>
                  <a:cubicBezTo>
                    <a:pt x="27539" y="3822"/>
                    <a:pt x="27635" y="3918"/>
                    <a:pt x="27635" y="3918"/>
                  </a:cubicBezTo>
                  <a:lnTo>
                    <a:pt x="28682" y="4775"/>
                  </a:lnTo>
                  <a:lnTo>
                    <a:pt x="61258" y="32302"/>
                  </a:lnTo>
                  <a:lnTo>
                    <a:pt x="62211" y="33064"/>
                  </a:lnTo>
                  <a:cubicBezTo>
                    <a:pt x="69164" y="38969"/>
                    <a:pt x="70021" y="49352"/>
                    <a:pt x="64210" y="56305"/>
                  </a:cubicBezTo>
                  <a:cubicBezTo>
                    <a:pt x="58305" y="63258"/>
                    <a:pt x="48018" y="64116"/>
                    <a:pt x="41065" y="58496"/>
                  </a:cubicBezTo>
                  <a:close/>
                </a:path>
              </a:pathLst>
            </a:custGeom>
            <a:grpFill/>
            <a:ln w="9525" cap="flat">
              <a:noFill/>
              <a:prstDash val="solid"/>
              <a:miter/>
            </a:ln>
          </p:spPr>
          <p:txBody>
            <a:bodyPr rtlCol="0" anchor="ctr"/>
            <a:lstStyle/>
            <a:p>
              <a:endParaRPr lang="en-US"/>
            </a:p>
          </p:txBody>
        </p:sp>
        <p:sp>
          <p:nvSpPr>
            <p:cNvPr id="323" name="Freeform: Shape 322">
              <a:extLst>
                <a:ext uri="{FF2B5EF4-FFF2-40B4-BE49-F238E27FC236}">
                  <a16:creationId xmlns:a16="http://schemas.microsoft.com/office/drawing/2014/main" id="{1A13CA74-9EB5-422D-4E55-84468F49EB2C}"/>
                </a:ext>
              </a:extLst>
            </p:cNvPr>
            <p:cNvSpPr/>
            <p:nvPr/>
          </p:nvSpPr>
          <p:spPr>
            <a:xfrm>
              <a:off x="8696920" y="4306872"/>
              <a:ext cx="63053" cy="70621"/>
            </a:xfrm>
            <a:custGeom>
              <a:avLst/>
              <a:gdLst>
                <a:gd name="connsiteX0" fmla="*/ 32066 w 63053"/>
                <a:gd name="connsiteY0" fmla="*/ 64070 h 70621"/>
                <a:gd name="connsiteX1" fmla="*/ 3872 w 63053"/>
                <a:gd name="connsiteY1" fmla="*/ 28827 h 70621"/>
                <a:gd name="connsiteX2" fmla="*/ 6634 w 63053"/>
                <a:gd name="connsiteY2" fmla="*/ 3871 h 70621"/>
                <a:gd name="connsiteX3" fmla="*/ 31589 w 63053"/>
                <a:gd name="connsiteY3" fmla="*/ 6634 h 70621"/>
                <a:gd name="connsiteX4" fmla="*/ 31684 w 63053"/>
                <a:gd name="connsiteY4" fmla="*/ 6729 h 70621"/>
                <a:gd name="connsiteX5" fmla="*/ 32542 w 63053"/>
                <a:gd name="connsiteY5" fmla="*/ 7777 h 70621"/>
                <a:gd name="connsiteX6" fmla="*/ 58640 w 63053"/>
                <a:gd name="connsiteY6" fmla="*/ 41400 h 70621"/>
                <a:gd name="connsiteX7" fmla="*/ 59402 w 63053"/>
                <a:gd name="connsiteY7" fmla="*/ 42448 h 70621"/>
                <a:gd name="connsiteX8" fmla="*/ 56354 w 63053"/>
                <a:gd name="connsiteY8" fmla="*/ 66927 h 70621"/>
                <a:gd name="connsiteX9" fmla="*/ 32066 w 63053"/>
                <a:gd name="connsiteY9" fmla="*/ 64070 h 70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053" h="70621">
                  <a:moveTo>
                    <a:pt x="32066" y="64070"/>
                  </a:moveTo>
                  <a:lnTo>
                    <a:pt x="3872" y="28827"/>
                  </a:lnTo>
                  <a:cubicBezTo>
                    <a:pt x="-2225" y="21207"/>
                    <a:pt x="-986" y="9967"/>
                    <a:pt x="6634" y="3871"/>
                  </a:cubicBezTo>
                  <a:cubicBezTo>
                    <a:pt x="14254" y="-2225"/>
                    <a:pt x="25493" y="-986"/>
                    <a:pt x="31589" y="6634"/>
                  </a:cubicBezTo>
                  <a:cubicBezTo>
                    <a:pt x="31589" y="6634"/>
                    <a:pt x="31684" y="6729"/>
                    <a:pt x="31684" y="6729"/>
                  </a:cubicBezTo>
                  <a:lnTo>
                    <a:pt x="32542" y="7777"/>
                  </a:lnTo>
                  <a:lnTo>
                    <a:pt x="58640" y="41400"/>
                  </a:lnTo>
                  <a:lnTo>
                    <a:pt x="59402" y="42448"/>
                  </a:lnTo>
                  <a:cubicBezTo>
                    <a:pt x="65308" y="50068"/>
                    <a:pt x="63879" y="61021"/>
                    <a:pt x="56354" y="66927"/>
                  </a:cubicBezTo>
                  <a:cubicBezTo>
                    <a:pt x="48829" y="72832"/>
                    <a:pt x="38067" y="71499"/>
                    <a:pt x="32066" y="64070"/>
                  </a:cubicBezTo>
                  <a:close/>
                </a:path>
              </a:pathLst>
            </a:custGeom>
            <a:grpFill/>
            <a:ln w="9525" cap="flat">
              <a:noFill/>
              <a:prstDash val="solid"/>
              <a:miter/>
            </a:ln>
          </p:spPr>
          <p:txBody>
            <a:bodyPr rtlCol="0" anchor="ctr"/>
            <a:lstStyle/>
            <a:p>
              <a:endParaRPr lang="en-US"/>
            </a:p>
          </p:txBody>
        </p:sp>
        <p:sp>
          <p:nvSpPr>
            <p:cNvPr id="324" name="Freeform: Shape 323">
              <a:extLst>
                <a:ext uri="{FF2B5EF4-FFF2-40B4-BE49-F238E27FC236}">
                  <a16:creationId xmlns:a16="http://schemas.microsoft.com/office/drawing/2014/main" id="{72F266AF-C891-A721-D34F-2F6191FDB4E1}"/>
                </a:ext>
              </a:extLst>
            </p:cNvPr>
            <p:cNvSpPr/>
            <p:nvPr/>
          </p:nvSpPr>
          <p:spPr>
            <a:xfrm>
              <a:off x="8632787" y="4196733"/>
              <a:ext cx="57152" cy="77826"/>
            </a:xfrm>
            <a:custGeom>
              <a:avLst/>
              <a:gdLst>
                <a:gd name="connsiteX0" fmla="*/ 22284 w 57152"/>
                <a:gd name="connsiteY0" fmla="*/ 67623 h 77826"/>
                <a:gd name="connsiteX1" fmla="*/ 1996 w 57152"/>
                <a:gd name="connsiteY1" fmla="*/ 27142 h 77826"/>
                <a:gd name="connsiteX2" fmla="*/ 10378 w 57152"/>
                <a:gd name="connsiteY2" fmla="*/ 1996 h 77826"/>
                <a:gd name="connsiteX3" fmla="*/ 35524 w 57152"/>
                <a:gd name="connsiteY3" fmla="*/ 10378 h 77826"/>
                <a:gd name="connsiteX4" fmla="*/ 35619 w 57152"/>
                <a:gd name="connsiteY4" fmla="*/ 10568 h 77826"/>
                <a:gd name="connsiteX5" fmla="*/ 36286 w 57152"/>
                <a:gd name="connsiteY5" fmla="*/ 11902 h 77826"/>
                <a:gd name="connsiteX6" fmla="*/ 54764 w 57152"/>
                <a:gd name="connsiteY6" fmla="*/ 50192 h 77826"/>
                <a:gd name="connsiteX7" fmla="*/ 55336 w 57152"/>
                <a:gd name="connsiteY7" fmla="*/ 51431 h 77826"/>
                <a:gd name="connsiteX8" fmla="*/ 46764 w 57152"/>
                <a:gd name="connsiteY8" fmla="*/ 76005 h 77826"/>
                <a:gd name="connsiteX9" fmla="*/ 22284 w 57152"/>
                <a:gd name="connsiteY9" fmla="*/ 67623 h 77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2" h="77826">
                  <a:moveTo>
                    <a:pt x="22284" y="67623"/>
                  </a:moveTo>
                  <a:lnTo>
                    <a:pt x="1996" y="27142"/>
                  </a:lnTo>
                  <a:cubicBezTo>
                    <a:pt x="-2671" y="17903"/>
                    <a:pt x="1139" y="6663"/>
                    <a:pt x="10378" y="1996"/>
                  </a:cubicBezTo>
                  <a:cubicBezTo>
                    <a:pt x="19617" y="-2671"/>
                    <a:pt x="30856" y="1139"/>
                    <a:pt x="35524" y="10378"/>
                  </a:cubicBezTo>
                  <a:cubicBezTo>
                    <a:pt x="35524" y="10473"/>
                    <a:pt x="35619" y="10473"/>
                    <a:pt x="35619" y="10568"/>
                  </a:cubicBezTo>
                  <a:lnTo>
                    <a:pt x="36286" y="11902"/>
                  </a:lnTo>
                  <a:lnTo>
                    <a:pt x="54764" y="50192"/>
                  </a:lnTo>
                  <a:lnTo>
                    <a:pt x="55336" y="51431"/>
                  </a:lnTo>
                  <a:cubicBezTo>
                    <a:pt x="59718" y="60575"/>
                    <a:pt x="55907" y="71529"/>
                    <a:pt x="46764" y="76005"/>
                  </a:cubicBezTo>
                  <a:cubicBezTo>
                    <a:pt x="37715" y="80387"/>
                    <a:pt x="26761" y="76577"/>
                    <a:pt x="22284" y="67623"/>
                  </a:cubicBezTo>
                  <a:close/>
                </a:path>
              </a:pathLst>
            </a:custGeom>
            <a:grpFill/>
            <a:ln w="9525" cap="flat">
              <a:noFill/>
              <a:prstDash val="solid"/>
              <a:miter/>
            </a:ln>
          </p:spPr>
          <p:txBody>
            <a:bodyPr rtlCol="0" anchor="ctr"/>
            <a:lstStyle/>
            <a:p>
              <a:endParaRPr lang="en-US"/>
            </a:p>
          </p:txBody>
        </p:sp>
        <p:sp>
          <p:nvSpPr>
            <p:cNvPr id="325" name="Freeform: Shape 324">
              <a:extLst>
                <a:ext uri="{FF2B5EF4-FFF2-40B4-BE49-F238E27FC236}">
                  <a16:creationId xmlns:a16="http://schemas.microsoft.com/office/drawing/2014/main" id="{90D75228-09D0-1D19-E88F-6AD161D83DF9}"/>
                </a:ext>
              </a:extLst>
            </p:cNvPr>
            <p:cNvSpPr/>
            <p:nvPr/>
          </p:nvSpPr>
          <p:spPr>
            <a:xfrm>
              <a:off x="8593086" y="4075911"/>
              <a:ext cx="50135" cy="83036"/>
            </a:xfrm>
            <a:custGeom>
              <a:avLst/>
              <a:gdLst>
                <a:gd name="connsiteX0" fmla="*/ 11979 w 50135"/>
                <a:gd name="connsiteY0" fmla="*/ 68526 h 83036"/>
                <a:gd name="connsiteX1" fmla="*/ 644 w 50135"/>
                <a:gd name="connsiteY1" fmla="*/ 24615 h 83036"/>
                <a:gd name="connsiteX2" fmla="*/ 14836 w 50135"/>
                <a:gd name="connsiteY2" fmla="*/ 612 h 83036"/>
                <a:gd name="connsiteX3" fmla="*/ 38839 w 50135"/>
                <a:gd name="connsiteY3" fmla="*/ 14804 h 83036"/>
                <a:gd name="connsiteX4" fmla="*/ 38935 w 50135"/>
                <a:gd name="connsiteY4" fmla="*/ 14995 h 83036"/>
                <a:gd name="connsiteX5" fmla="*/ 39316 w 50135"/>
                <a:gd name="connsiteY5" fmla="*/ 16519 h 83036"/>
                <a:gd name="connsiteX6" fmla="*/ 49221 w 50135"/>
                <a:gd name="connsiteY6" fmla="*/ 57762 h 83036"/>
                <a:gd name="connsiteX7" fmla="*/ 49603 w 50135"/>
                <a:gd name="connsiteY7" fmla="*/ 59191 h 83036"/>
                <a:gd name="connsiteX8" fmla="*/ 35315 w 50135"/>
                <a:gd name="connsiteY8" fmla="*/ 82527 h 83036"/>
                <a:gd name="connsiteX9" fmla="*/ 11979 w 50135"/>
                <a:gd name="connsiteY9" fmla="*/ 68526 h 83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135" h="83036">
                  <a:moveTo>
                    <a:pt x="11979" y="68526"/>
                  </a:moveTo>
                  <a:lnTo>
                    <a:pt x="644" y="24615"/>
                  </a:lnTo>
                  <a:cubicBezTo>
                    <a:pt x="-2118" y="14042"/>
                    <a:pt x="4264" y="3279"/>
                    <a:pt x="14836" y="612"/>
                  </a:cubicBezTo>
                  <a:cubicBezTo>
                    <a:pt x="25409" y="-2055"/>
                    <a:pt x="36172" y="4232"/>
                    <a:pt x="38839" y="14804"/>
                  </a:cubicBezTo>
                  <a:cubicBezTo>
                    <a:pt x="38839" y="14900"/>
                    <a:pt x="38839" y="14995"/>
                    <a:pt x="38935" y="14995"/>
                  </a:cubicBezTo>
                  <a:lnTo>
                    <a:pt x="39316" y="16519"/>
                  </a:lnTo>
                  <a:lnTo>
                    <a:pt x="49221" y="57762"/>
                  </a:lnTo>
                  <a:lnTo>
                    <a:pt x="49603" y="59191"/>
                  </a:lnTo>
                  <a:cubicBezTo>
                    <a:pt x="52079" y="69573"/>
                    <a:pt x="45697" y="80051"/>
                    <a:pt x="35315" y="82527"/>
                  </a:cubicBezTo>
                  <a:cubicBezTo>
                    <a:pt x="25028" y="84909"/>
                    <a:pt x="14646" y="78717"/>
                    <a:pt x="11979" y="68526"/>
                  </a:cubicBezTo>
                  <a:close/>
                </a:path>
              </a:pathLst>
            </a:custGeom>
            <a:grpFill/>
            <a:ln w="9525" cap="flat">
              <a:noFill/>
              <a:prstDash val="solid"/>
              <a:miter/>
            </a:ln>
          </p:spPr>
          <p:txBody>
            <a:bodyPr rtlCol="0" anchor="ctr"/>
            <a:lstStyle/>
            <a:p>
              <a:endParaRPr lang="en-US"/>
            </a:p>
          </p:txBody>
        </p:sp>
        <p:sp>
          <p:nvSpPr>
            <p:cNvPr id="326" name="Freeform: Shape 325">
              <a:extLst>
                <a:ext uri="{FF2B5EF4-FFF2-40B4-BE49-F238E27FC236}">
                  <a16:creationId xmlns:a16="http://schemas.microsoft.com/office/drawing/2014/main" id="{850A26E5-51F9-6F66-71E5-C0F99D8FC786}"/>
                </a:ext>
              </a:extLst>
            </p:cNvPr>
            <p:cNvSpPr/>
            <p:nvPr/>
          </p:nvSpPr>
          <p:spPr>
            <a:xfrm>
              <a:off x="8579246" y="3949639"/>
              <a:ext cx="42780" cy="86410"/>
            </a:xfrm>
            <a:custGeom>
              <a:avLst/>
              <a:gdLst>
                <a:gd name="connsiteX0" fmla="*/ 2007 w 42780"/>
                <a:gd name="connsiteY0" fmla="*/ 66877 h 86410"/>
                <a:gd name="connsiteX1" fmla="*/ 959 w 42780"/>
                <a:gd name="connsiteY1" fmla="*/ 44208 h 86410"/>
                <a:gd name="connsiteX2" fmla="*/ 7 w 42780"/>
                <a:gd name="connsiteY2" fmla="*/ 21538 h 86410"/>
                <a:gd name="connsiteX3" fmla="*/ 20295 w 42780"/>
                <a:gd name="connsiteY3" fmla="*/ 11 h 86410"/>
                <a:gd name="connsiteX4" fmla="*/ 41821 w 42780"/>
                <a:gd name="connsiteY4" fmla="*/ 20300 h 86410"/>
                <a:gd name="connsiteX5" fmla="*/ 41821 w 42780"/>
                <a:gd name="connsiteY5" fmla="*/ 20586 h 86410"/>
                <a:gd name="connsiteX6" fmla="*/ 41821 w 42780"/>
                <a:gd name="connsiteY6" fmla="*/ 21633 h 86410"/>
                <a:gd name="connsiteX7" fmla="*/ 42298 w 42780"/>
                <a:gd name="connsiteY7" fmla="*/ 42779 h 86410"/>
                <a:gd name="connsiteX8" fmla="*/ 42774 w 42780"/>
                <a:gd name="connsiteY8" fmla="*/ 64019 h 86410"/>
                <a:gd name="connsiteX9" fmla="*/ 42774 w 42780"/>
                <a:gd name="connsiteY9" fmla="*/ 65448 h 86410"/>
                <a:gd name="connsiteX10" fmla="*/ 22771 w 42780"/>
                <a:gd name="connsiteY10" fmla="*/ 86403 h 86410"/>
                <a:gd name="connsiteX11" fmla="*/ 2007 w 42780"/>
                <a:gd name="connsiteY11" fmla="*/ 66877 h 8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780" h="86410">
                  <a:moveTo>
                    <a:pt x="2007" y="66877"/>
                  </a:moveTo>
                  <a:lnTo>
                    <a:pt x="959" y="44208"/>
                  </a:lnTo>
                  <a:cubicBezTo>
                    <a:pt x="673" y="36683"/>
                    <a:pt x="293" y="29063"/>
                    <a:pt x="7" y="21538"/>
                  </a:cubicBezTo>
                  <a:cubicBezTo>
                    <a:pt x="-279" y="10013"/>
                    <a:pt x="8769" y="393"/>
                    <a:pt x="20295" y="11"/>
                  </a:cubicBezTo>
                  <a:cubicBezTo>
                    <a:pt x="31820" y="-369"/>
                    <a:pt x="41441" y="8775"/>
                    <a:pt x="41821" y="20300"/>
                  </a:cubicBezTo>
                  <a:cubicBezTo>
                    <a:pt x="41821" y="20395"/>
                    <a:pt x="41821" y="20490"/>
                    <a:pt x="41821" y="20586"/>
                  </a:cubicBezTo>
                  <a:lnTo>
                    <a:pt x="41821" y="21633"/>
                  </a:lnTo>
                  <a:cubicBezTo>
                    <a:pt x="41917" y="28682"/>
                    <a:pt x="42202" y="35730"/>
                    <a:pt x="42298" y="42779"/>
                  </a:cubicBezTo>
                  <a:lnTo>
                    <a:pt x="42774" y="64019"/>
                  </a:lnTo>
                  <a:lnTo>
                    <a:pt x="42774" y="65448"/>
                  </a:lnTo>
                  <a:cubicBezTo>
                    <a:pt x="43060" y="76783"/>
                    <a:pt x="34106" y="86118"/>
                    <a:pt x="22771" y="86403"/>
                  </a:cubicBezTo>
                  <a:cubicBezTo>
                    <a:pt x="11817" y="86689"/>
                    <a:pt x="2579" y="77926"/>
                    <a:pt x="2007" y="66877"/>
                  </a:cubicBezTo>
                  <a:close/>
                </a:path>
              </a:pathLst>
            </a:custGeom>
            <a:grpFill/>
            <a:ln w="9525" cap="flat">
              <a:noFill/>
              <a:prstDash val="solid"/>
              <a:miter/>
            </a:ln>
          </p:spPr>
          <p:txBody>
            <a:bodyPr rtlCol="0" anchor="ctr"/>
            <a:lstStyle/>
            <a:p>
              <a:endParaRPr lang="en-US"/>
            </a:p>
          </p:txBody>
        </p:sp>
        <p:sp>
          <p:nvSpPr>
            <p:cNvPr id="327" name="Freeform: Shape 326">
              <a:extLst>
                <a:ext uri="{FF2B5EF4-FFF2-40B4-BE49-F238E27FC236}">
                  <a16:creationId xmlns:a16="http://schemas.microsoft.com/office/drawing/2014/main" id="{6CD603E7-0623-1C21-F11F-726243EB2862}"/>
                </a:ext>
              </a:extLst>
            </p:cNvPr>
            <p:cNvSpPr/>
            <p:nvPr/>
          </p:nvSpPr>
          <p:spPr>
            <a:xfrm>
              <a:off x="8584294" y="3822831"/>
              <a:ext cx="51672" cy="88611"/>
            </a:xfrm>
            <a:custGeom>
              <a:avLst/>
              <a:gdLst>
                <a:gd name="connsiteX0" fmla="*/ 292 w 51672"/>
                <a:gd name="connsiteY0" fmla="*/ 63288 h 88611"/>
                <a:gd name="connsiteX1" fmla="*/ 7817 w 51672"/>
                <a:gd name="connsiteY1" fmla="*/ 18425 h 88611"/>
                <a:gd name="connsiteX2" fmla="*/ 33248 w 51672"/>
                <a:gd name="connsiteY2" fmla="*/ 327 h 88611"/>
                <a:gd name="connsiteX3" fmla="*/ 51346 w 51672"/>
                <a:gd name="connsiteY3" fmla="*/ 25759 h 88611"/>
                <a:gd name="connsiteX4" fmla="*/ 51251 w 51672"/>
                <a:gd name="connsiteY4" fmla="*/ 26045 h 88611"/>
                <a:gd name="connsiteX5" fmla="*/ 50965 w 51672"/>
                <a:gd name="connsiteY5" fmla="*/ 27759 h 88611"/>
                <a:gd name="connsiteX6" fmla="*/ 43154 w 51672"/>
                <a:gd name="connsiteY6" fmla="*/ 69288 h 88611"/>
                <a:gd name="connsiteX7" fmla="*/ 42869 w 51672"/>
                <a:gd name="connsiteY7" fmla="*/ 70908 h 88611"/>
                <a:gd name="connsiteX8" fmla="*/ 17532 w 51672"/>
                <a:gd name="connsiteY8" fmla="*/ 88243 h 88611"/>
                <a:gd name="connsiteX9" fmla="*/ 292 w 51672"/>
                <a:gd name="connsiteY9" fmla="*/ 63288 h 88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672" h="88611">
                  <a:moveTo>
                    <a:pt x="292" y="63288"/>
                  </a:moveTo>
                  <a:lnTo>
                    <a:pt x="7817" y="18425"/>
                  </a:lnTo>
                  <a:cubicBezTo>
                    <a:pt x="9817" y="6423"/>
                    <a:pt x="21247" y="-1768"/>
                    <a:pt x="33248" y="327"/>
                  </a:cubicBezTo>
                  <a:cubicBezTo>
                    <a:pt x="45250" y="2328"/>
                    <a:pt x="53441" y="13758"/>
                    <a:pt x="51346" y="25759"/>
                  </a:cubicBezTo>
                  <a:cubicBezTo>
                    <a:pt x="51346" y="25854"/>
                    <a:pt x="51346" y="25950"/>
                    <a:pt x="51251" y="26045"/>
                  </a:cubicBezTo>
                  <a:lnTo>
                    <a:pt x="50965" y="27759"/>
                  </a:lnTo>
                  <a:lnTo>
                    <a:pt x="43154" y="69288"/>
                  </a:lnTo>
                  <a:lnTo>
                    <a:pt x="42869" y="70908"/>
                  </a:lnTo>
                  <a:cubicBezTo>
                    <a:pt x="40678" y="82623"/>
                    <a:pt x="29343" y="90434"/>
                    <a:pt x="17532" y="88243"/>
                  </a:cubicBezTo>
                  <a:cubicBezTo>
                    <a:pt x="6007" y="86052"/>
                    <a:pt x="-1613" y="74908"/>
                    <a:pt x="292" y="63288"/>
                  </a:cubicBezTo>
                  <a:close/>
                </a:path>
              </a:pathLst>
            </a:custGeom>
            <a:grpFill/>
            <a:ln w="9525" cap="flat">
              <a:noFill/>
              <a:prstDash val="solid"/>
              <a:miter/>
            </a:ln>
          </p:spPr>
          <p:txBody>
            <a:bodyPr rtlCol="0" anchor="ctr"/>
            <a:lstStyle/>
            <a:p>
              <a:endParaRPr lang="en-US"/>
            </a:p>
          </p:txBody>
        </p:sp>
        <p:sp>
          <p:nvSpPr>
            <p:cNvPr id="328" name="Freeform: Shape 327">
              <a:extLst>
                <a:ext uri="{FF2B5EF4-FFF2-40B4-BE49-F238E27FC236}">
                  <a16:creationId xmlns:a16="http://schemas.microsoft.com/office/drawing/2014/main" id="{29A631D7-A476-4B34-2B9F-E3F929FFB924}"/>
                </a:ext>
              </a:extLst>
            </p:cNvPr>
            <p:cNvSpPr/>
            <p:nvPr/>
          </p:nvSpPr>
          <p:spPr>
            <a:xfrm>
              <a:off x="8613545" y="3701969"/>
              <a:ext cx="63465" cy="88432"/>
            </a:xfrm>
            <a:custGeom>
              <a:avLst/>
              <a:gdLst>
                <a:gd name="connsiteX0" fmla="*/ 1616 w 63465"/>
                <a:gd name="connsiteY0" fmla="*/ 57086 h 88432"/>
                <a:gd name="connsiteX1" fmla="*/ 18476 w 63465"/>
                <a:gd name="connsiteY1" fmla="*/ 14700 h 88432"/>
                <a:gd name="connsiteX2" fmla="*/ 48765 w 63465"/>
                <a:gd name="connsiteY2" fmla="*/ 1651 h 88432"/>
                <a:gd name="connsiteX3" fmla="*/ 61814 w 63465"/>
                <a:gd name="connsiteY3" fmla="*/ 31940 h 88432"/>
                <a:gd name="connsiteX4" fmla="*/ 61719 w 63465"/>
                <a:gd name="connsiteY4" fmla="*/ 32226 h 88432"/>
                <a:gd name="connsiteX5" fmla="*/ 61052 w 63465"/>
                <a:gd name="connsiteY5" fmla="*/ 33940 h 88432"/>
                <a:gd name="connsiteX6" fmla="*/ 44669 w 63465"/>
                <a:gd name="connsiteY6" fmla="*/ 72802 h 88432"/>
                <a:gd name="connsiteX7" fmla="*/ 44003 w 63465"/>
                <a:gd name="connsiteY7" fmla="*/ 74422 h 88432"/>
                <a:gd name="connsiteX8" fmla="*/ 14094 w 63465"/>
                <a:gd name="connsiteY8" fmla="*/ 86614 h 88432"/>
                <a:gd name="connsiteX9" fmla="*/ 1616 w 63465"/>
                <a:gd name="connsiteY9" fmla="*/ 57086 h 8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465" h="88432">
                  <a:moveTo>
                    <a:pt x="1616" y="57086"/>
                  </a:moveTo>
                  <a:lnTo>
                    <a:pt x="18476" y="14700"/>
                  </a:lnTo>
                  <a:cubicBezTo>
                    <a:pt x="23238" y="2794"/>
                    <a:pt x="36764" y="-3112"/>
                    <a:pt x="48765" y="1651"/>
                  </a:cubicBezTo>
                  <a:cubicBezTo>
                    <a:pt x="60671" y="6413"/>
                    <a:pt x="66577" y="19939"/>
                    <a:pt x="61814" y="31940"/>
                  </a:cubicBezTo>
                  <a:cubicBezTo>
                    <a:pt x="61814" y="32035"/>
                    <a:pt x="61719" y="32131"/>
                    <a:pt x="61719" y="32226"/>
                  </a:cubicBezTo>
                  <a:lnTo>
                    <a:pt x="61052" y="33940"/>
                  </a:lnTo>
                  <a:lnTo>
                    <a:pt x="44669" y="72802"/>
                  </a:lnTo>
                  <a:lnTo>
                    <a:pt x="44003" y="74422"/>
                  </a:lnTo>
                  <a:cubicBezTo>
                    <a:pt x="39145" y="86042"/>
                    <a:pt x="25714" y="91567"/>
                    <a:pt x="14094" y="86614"/>
                  </a:cubicBezTo>
                  <a:cubicBezTo>
                    <a:pt x="2473" y="81851"/>
                    <a:pt x="-2956" y="68611"/>
                    <a:pt x="1616" y="57086"/>
                  </a:cubicBezTo>
                  <a:close/>
                </a:path>
              </a:pathLst>
            </a:custGeom>
            <a:grpFill/>
            <a:ln w="9525" cap="flat">
              <a:noFill/>
              <a:prstDash val="solid"/>
              <a:miter/>
            </a:ln>
          </p:spPr>
          <p:txBody>
            <a:bodyPr rtlCol="0" anchor="ctr"/>
            <a:lstStyle/>
            <a:p>
              <a:endParaRPr lang="en-US"/>
            </a:p>
          </p:txBody>
        </p:sp>
        <p:sp>
          <p:nvSpPr>
            <p:cNvPr id="329" name="Freeform: Shape 328">
              <a:extLst>
                <a:ext uri="{FF2B5EF4-FFF2-40B4-BE49-F238E27FC236}">
                  <a16:creationId xmlns:a16="http://schemas.microsoft.com/office/drawing/2014/main" id="{F31ADCAB-1791-A80F-6BAF-CAF9102408F8}"/>
                </a:ext>
              </a:extLst>
            </p:cNvPr>
            <p:cNvSpPr/>
            <p:nvPr/>
          </p:nvSpPr>
          <p:spPr>
            <a:xfrm>
              <a:off x="8667875" y="3592488"/>
              <a:ext cx="74038" cy="85877"/>
            </a:xfrm>
            <a:custGeom>
              <a:avLst/>
              <a:gdLst>
                <a:gd name="connsiteX0" fmla="*/ 4055 w 74038"/>
                <a:gd name="connsiteY0" fmla="*/ 48647 h 85877"/>
                <a:gd name="connsiteX1" fmla="*/ 29583 w 74038"/>
                <a:gd name="connsiteY1" fmla="*/ 10738 h 85877"/>
                <a:gd name="connsiteX2" fmla="*/ 63301 w 74038"/>
                <a:gd name="connsiteY2" fmla="*/ 4166 h 85877"/>
                <a:gd name="connsiteX3" fmla="*/ 69873 w 74038"/>
                <a:gd name="connsiteY3" fmla="*/ 37884 h 85877"/>
                <a:gd name="connsiteX4" fmla="*/ 69778 w 74038"/>
                <a:gd name="connsiteY4" fmla="*/ 38075 h 85877"/>
                <a:gd name="connsiteX5" fmla="*/ 68730 w 74038"/>
                <a:gd name="connsiteY5" fmla="*/ 39599 h 85877"/>
                <a:gd name="connsiteX6" fmla="*/ 44727 w 74038"/>
                <a:gd name="connsiteY6" fmla="*/ 74175 h 85877"/>
                <a:gd name="connsiteX7" fmla="*/ 43679 w 74038"/>
                <a:gd name="connsiteY7" fmla="*/ 75603 h 85877"/>
                <a:gd name="connsiteX8" fmla="*/ 10342 w 74038"/>
                <a:gd name="connsiteY8" fmla="*/ 81604 h 85877"/>
                <a:gd name="connsiteX9" fmla="*/ 4055 w 74038"/>
                <a:gd name="connsiteY9" fmla="*/ 48647 h 85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38" h="85877">
                  <a:moveTo>
                    <a:pt x="4055" y="48647"/>
                  </a:moveTo>
                  <a:lnTo>
                    <a:pt x="29583" y="10738"/>
                  </a:lnTo>
                  <a:cubicBezTo>
                    <a:pt x="37107" y="-406"/>
                    <a:pt x="52157" y="-3359"/>
                    <a:pt x="63301" y="4166"/>
                  </a:cubicBezTo>
                  <a:cubicBezTo>
                    <a:pt x="74445" y="11690"/>
                    <a:pt x="77398" y="26740"/>
                    <a:pt x="69873" y="37884"/>
                  </a:cubicBezTo>
                  <a:cubicBezTo>
                    <a:pt x="69873" y="37980"/>
                    <a:pt x="69778" y="37980"/>
                    <a:pt x="69778" y="38075"/>
                  </a:cubicBezTo>
                  <a:lnTo>
                    <a:pt x="68730" y="39599"/>
                  </a:lnTo>
                  <a:lnTo>
                    <a:pt x="44727" y="74175"/>
                  </a:lnTo>
                  <a:lnTo>
                    <a:pt x="43679" y="75603"/>
                  </a:lnTo>
                  <a:cubicBezTo>
                    <a:pt x="36155" y="86462"/>
                    <a:pt x="21201" y="89129"/>
                    <a:pt x="10342" y="81604"/>
                  </a:cubicBezTo>
                  <a:cubicBezTo>
                    <a:pt x="-517" y="74270"/>
                    <a:pt x="-3183" y="59506"/>
                    <a:pt x="4055" y="48647"/>
                  </a:cubicBezTo>
                  <a:close/>
                </a:path>
              </a:pathLst>
            </a:custGeom>
            <a:grpFill/>
            <a:ln w="9525" cap="flat">
              <a:noFill/>
              <a:prstDash val="solid"/>
              <a:miter/>
            </a:ln>
          </p:spPr>
          <p:txBody>
            <a:bodyPr rtlCol="0" anchor="ctr"/>
            <a:lstStyle/>
            <a:p>
              <a:endParaRPr lang="en-US"/>
            </a:p>
          </p:txBody>
        </p:sp>
        <p:sp>
          <p:nvSpPr>
            <p:cNvPr id="330" name="Freeform: Shape 329">
              <a:extLst>
                <a:ext uri="{FF2B5EF4-FFF2-40B4-BE49-F238E27FC236}">
                  <a16:creationId xmlns:a16="http://schemas.microsoft.com/office/drawing/2014/main" id="{F67119DF-0022-8309-291B-B28D4020EF96}"/>
                </a:ext>
              </a:extLst>
            </p:cNvPr>
            <p:cNvSpPr/>
            <p:nvPr/>
          </p:nvSpPr>
          <p:spPr>
            <a:xfrm>
              <a:off x="8744836" y="3498864"/>
              <a:ext cx="83272" cy="81658"/>
            </a:xfrm>
            <a:custGeom>
              <a:avLst/>
              <a:gdLst>
                <a:gd name="connsiteX0" fmla="*/ 7581 w 83272"/>
                <a:gd name="connsiteY0" fmla="*/ 38830 h 81658"/>
                <a:gd name="connsiteX1" fmla="*/ 40442 w 83272"/>
                <a:gd name="connsiteY1" fmla="*/ 7112 h 81658"/>
                <a:gd name="connsiteX2" fmla="*/ 76161 w 83272"/>
                <a:gd name="connsiteY2" fmla="*/ 7683 h 81658"/>
                <a:gd name="connsiteX3" fmla="*/ 75590 w 83272"/>
                <a:gd name="connsiteY3" fmla="*/ 43402 h 81658"/>
                <a:gd name="connsiteX4" fmla="*/ 75399 w 83272"/>
                <a:gd name="connsiteY4" fmla="*/ 43592 h 81658"/>
                <a:gd name="connsiteX5" fmla="*/ 73971 w 83272"/>
                <a:gd name="connsiteY5" fmla="*/ 44926 h 81658"/>
                <a:gd name="connsiteX6" fmla="*/ 43300 w 83272"/>
                <a:gd name="connsiteY6" fmla="*/ 73691 h 81658"/>
                <a:gd name="connsiteX7" fmla="*/ 41967 w 83272"/>
                <a:gd name="connsiteY7" fmla="*/ 74930 h 81658"/>
                <a:gd name="connsiteX8" fmla="*/ 6724 w 83272"/>
                <a:gd name="connsiteY8" fmla="*/ 73787 h 81658"/>
                <a:gd name="connsiteX9" fmla="*/ 7581 w 83272"/>
                <a:gd name="connsiteY9" fmla="*/ 38830 h 81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272" h="81658">
                  <a:moveTo>
                    <a:pt x="7581" y="38830"/>
                  </a:moveTo>
                  <a:lnTo>
                    <a:pt x="40442" y="7112"/>
                  </a:lnTo>
                  <a:cubicBezTo>
                    <a:pt x="50443" y="-2604"/>
                    <a:pt x="66445" y="-2318"/>
                    <a:pt x="76161" y="7683"/>
                  </a:cubicBezTo>
                  <a:cubicBezTo>
                    <a:pt x="85877" y="17684"/>
                    <a:pt x="85591" y="33686"/>
                    <a:pt x="75590" y="43402"/>
                  </a:cubicBezTo>
                  <a:cubicBezTo>
                    <a:pt x="75494" y="43497"/>
                    <a:pt x="75494" y="43497"/>
                    <a:pt x="75399" y="43592"/>
                  </a:cubicBezTo>
                  <a:lnTo>
                    <a:pt x="73971" y="44926"/>
                  </a:lnTo>
                  <a:lnTo>
                    <a:pt x="43300" y="73691"/>
                  </a:lnTo>
                  <a:lnTo>
                    <a:pt x="41967" y="74930"/>
                  </a:lnTo>
                  <a:cubicBezTo>
                    <a:pt x="31965" y="84359"/>
                    <a:pt x="16154" y="83788"/>
                    <a:pt x="6724" y="73787"/>
                  </a:cubicBezTo>
                  <a:cubicBezTo>
                    <a:pt x="-2611" y="63881"/>
                    <a:pt x="-2134" y="48260"/>
                    <a:pt x="7581" y="38830"/>
                  </a:cubicBezTo>
                  <a:close/>
                </a:path>
              </a:pathLst>
            </a:custGeom>
            <a:grpFill/>
            <a:ln w="9525" cap="flat">
              <a:noFill/>
              <a:prstDash val="solid"/>
              <a:miter/>
            </a:ln>
          </p:spPr>
          <p:txBody>
            <a:bodyPr rtlCol="0" anchor="ctr"/>
            <a:lstStyle/>
            <a:p>
              <a:endParaRPr lang="en-US"/>
            </a:p>
          </p:txBody>
        </p:sp>
        <p:sp>
          <p:nvSpPr>
            <p:cNvPr id="331" name="Freeform: Shape 330">
              <a:extLst>
                <a:ext uri="{FF2B5EF4-FFF2-40B4-BE49-F238E27FC236}">
                  <a16:creationId xmlns:a16="http://schemas.microsoft.com/office/drawing/2014/main" id="{80B8E68A-271A-3C9C-2D7D-26D6672D270B}"/>
                </a:ext>
              </a:extLst>
            </p:cNvPr>
            <p:cNvSpPr/>
            <p:nvPr/>
          </p:nvSpPr>
          <p:spPr>
            <a:xfrm>
              <a:off x="8840692" y="3424827"/>
              <a:ext cx="91076" cy="76032"/>
            </a:xfrm>
            <a:custGeom>
              <a:avLst/>
              <a:gdLst>
                <a:gd name="connsiteX0" fmla="*/ 12119 w 91076"/>
                <a:gd name="connsiteY0" fmla="*/ 28285 h 76032"/>
                <a:gd name="connsiteX1" fmla="*/ 50980 w 91076"/>
                <a:gd name="connsiteY1" fmla="*/ 3996 h 76032"/>
                <a:gd name="connsiteX2" fmla="*/ 87081 w 91076"/>
                <a:gd name="connsiteY2" fmla="*/ 12378 h 76032"/>
                <a:gd name="connsiteX3" fmla="*/ 78699 w 91076"/>
                <a:gd name="connsiteY3" fmla="*/ 48478 h 76032"/>
                <a:gd name="connsiteX4" fmla="*/ 78508 w 91076"/>
                <a:gd name="connsiteY4" fmla="*/ 48573 h 76032"/>
                <a:gd name="connsiteX5" fmla="*/ 76793 w 91076"/>
                <a:gd name="connsiteY5" fmla="*/ 49621 h 76032"/>
                <a:gd name="connsiteX6" fmla="*/ 40884 w 91076"/>
                <a:gd name="connsiteY6" fmla="*/ 71338 h 76032"/>
                <a:gd name="connsiteX7" fmla="*/ 39265 w 91076"/>
                <a:gd name="connsiteY7" fmla="*/ 72291 h 76032"/>
                <a:gd name="connsiteX8" fmla="*/ 3737 w 91076"/>
                <a:gd name="connsiteY8" fmla="*/ 63528 h 76032"/>
                <a:gd name="connsiteX9" fmla="*/ 12119 w 91076"/>
                <a:gd name="connsiteY9" fmla="*/ 28285 h 7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076" h="76032">
                  <a:moveTo>
                    <a:pt x="12119" y="28285"/>
                  </a:moveTo>
                  <a:lnTo>
                    <a:pt x="50980" y="3996"/>
                  </a:lnTo>
                  <a:cubicBezTo>
                    <a:pt x="63268" y="-3719"/>
                    <a:pt x="79461" y="91"/>
                    <a:pt x="87081" y="12378"/>
                  </a:cubicBezTo>
                  <a:cubicBezTo>
                    <a:pt x="94796" y="24665"/>
                    <a:pt x="90986" y="40858"/>
                    <a:pt x="78699" y="48478"/>
                  </a:cubicBezTo>
                  <a:cubicBezTo>
                    <a:pt x="78603" y="48478"/>
                    <a:pt x="78508" y="48573"/>
                    <a:pt x="78508" y="48573"/>
                  </a:cubicBezTo>
                  <a:lnTo>
                    <a:pt x="76793" y="49621"/>
                  </a:lnTo>
                  <a:lnTo>
                    <a:pt x="40884" y="71338"/>
                  </a:lnTo>
                  <a:lnTo>
                    <a:pt x="39265" y="72291"/>
                  </a:lnTo>
                  <a:cubicBezTo>
                    <a:pt x="27073" y="79720"/>
                    <a:pt x="11166" y="75720"/>
                    <a:pt x="3737" y="63528"/>
                  </a:cubicBezTo>
                  <a:cubicBezTo>
                    <a:pt x="-3598" y="51526"/>
                    <a:pt x="213" y="35810"/>
                    <a:pt x="12119" y="28285"/>
                  </a:cubicBezTo>
                  <a:close/>
                </a:path>
              </a:pathLst>
            </a:custGeom>
            <a:grpFill/>
            <a:ln w="9525" cap="flat">
              <a:noFill/>
              <a:prstDash val="solid"/>
              <a:miter/>
            </a:ln>
          </p:spPr>
          <p:txBody>
            <a:bodyPr rtlCol="0" anchor="ctr"/>
            <a:lstStyle/>
            <a:p>
              <a:endParaRPr lang="en-US"/>
            </a:p>
          </p:txBody>
        </p:sp>
        <p:sp>
          <p:nvSpPr>
            <p:cNvPr id="332" name="Freeform: Shape 331">
              <a:extLst>
                <a:ext uri="{FF2B5EF4-FFF2-40B4-BE49-F238E27FC236}">
                  <a16:creationId xmlns:a16="http://schemas.microsoft.com/office/drawing/2014/main" id="{64A14293-3AC4-302F-A149-E07F28E73602}"/>
                </a:ext>
              </a:extLst>
            </p:cNvPr>
            <p:cNvSpPr/>
            <p:nvPr/>
          </p:nvSpPr>
          <p:spPr>
            <a:xfrm>
              <a:off x="8951131" y="3374164"/>
              <a:ext cx="97308" cy="69281"/>
            </a:xfrm>
            <a:custGeom>
              <a:avLst/>
              <a:gdLst>
                <a:gd name="connsiteX0" fmla="*/ 17789 w 97308"/>
                <a:gd name="connsiteY0" fmla="*/ 17131 h 69281"/>
                <a:gd name="connsiteX1" fmla="*/ 60937 w 97308"/>
                <a:gd name="connsiteY1" fmla="*/ 1605 h 69281"/>
                <a:gd name="connsiteX2" fmla="*/ 95703 w 97308"/>
                <a:gd name="connsiteY2" fmla="*/ 17988 h 69281"/>
                <a:gd name="connsiteX3" fmla="*/ 79320 w 97308"/>
                <a:gd name="connsiteY3" fmla="*/ 52754 h 69281"/>
                <a:gd name="connsiteX4" fmla="*/ 79035 w 97308"/>
                <a:gd name="connsiteY4" fmla="*/ 52850 h 69281"/>
                <a:gd name="connsiteX5" fmla="*/ 77034 w 97308"/>
                <a:gd name="connsiteY5" fmla="*/ 53516 h 69281"/>
                <a:gd name="connsiteX6" fmla="*/ 37410 w 97308"/>
                <a:gd name="connsiteY6" fmla="*/ 67137 h 69281"/>
                <a:gd name="connsiteX7" fmla="*/ 35505 w 97308"/>
                <a:gd name="connsiteY7" fmla="*/ 67804 h 69281"/>
                <a:gd name="connsiteX8" fmla="*/ 1406 w 97308"/>
                <a:gd name="connsiteY8" fmla="*/ 51135 h 69281"/>
                <a:gd name="connsiteX9" fmla="*/ 17789 w 97308"/>
                <a:gd name="connsiteY9" fmla="*/ 17131 h 6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308" h="69281">
                  <a:moveTo>
                    <a:pt x="17789" y="17131"/>
                  </a:moveTo>
                  <a:lnTo>
                    <a:pt x="60937" y="1605"/>
                  </a:lnTo>
                  <a:cubicBezTo>
                    <a:pt x="75034" y="-3443"/>
                    <a:pt x="90655" y="3796"/>
                    <a:pt x="95703" y="17988"/>
                  </a:cubicBezTo>
                  <a:cubicBezTo>
                    <a:pt x="100751" y="32085"/>
                    <a:pt x="93512" y="47706"/>
                    <a:pt x="79320" y="52754"/>
                  </a:cubicBezTo>
                  <a:cubicBezTo>
                    <a:pt x="79225" y="52754"/>
                    <a:pt x="79130" y="52850"/>
                    <a:pt x="79035" y="52850"/>
                  </a:cubicBezTo>
                  <a:lnTo>
                    <a:pt x="77034" y="53516"/>
                  </a:lnTo>
                  <a:lnTo>
                    <a:pt x="37410" y="67137"/>
                  </a:lnTo>
                  <a:lnTo>
                    <a:pt x="35505" y="67804"/>
                  </a:lnTo>
                  <a:cubicBezTo>
                    <a:pt x="21503" y="72662"/>
                    <a:pt x="6263" y="65137"/>
                    <a:pt x="1406" y="51135"/>
                  </a:cubicBezTo>
                  <a:cubicBezTo>
                    <a:pt x="-3262" y="37229"/>
                    <a:pt x="4073" y="22179"/>
                    <a:pt x="17789" y="17131"/>
                  </a:cubicBezTo>
                  <a:close/>
                </a:path>
              </a:pathLst>
            </a:custGeom>
            <a:grpFill/>
            <a:ln w="9525" cap="flat">
              <a:noFill/>
              <a:prstDash val="solid"/>
              <a:miter/>
            </a:ln>
          </p:spPr>
          <p:txBody>
            <a:bodyPr rtlCol="0" anchor="ctr"/>
            <a:lstStyle/>
            <a:p>
              <a:endParaRPr lang="en-US"/>
            </a:p>
          </p:txBody>
        </p:sp>
        <p:sp>
          <p:nvSpPr>
            <p:cNvPr id="333" name="Freeform: Shape 332">
              <a:extLst>
                <a:ext uri="{FF2B5EF4-FFF2-40B4-BE49-F238E27FC236}">
                  <a16:creationId xmlns:a16="http://schemas.microsoft.com/office/drawing/2014/main" id="{F0B762D9-5124-F651-F1B6-3F80455F6EFD}"/>
                </a:ext>
              </a:extLst>
            </p:cNvPr>
            <p:cNvSpPr/>
            <p:nvPr/>
          </p:nvSpPr>
          <p:spPr>
            <a:xfrm>
              <a:off x="9071854" y="3349776"/>
              <a:ext cx="99847" cy="60578"/>
            </a:xfrm>
            <a:custGeom>
              <a:avLst/>
              <a:gdLst>
                <a:gd name="connsiteX0" fmla="*/ 23844 w 99847"/>
                <a:gd name="connsiteY0" fmla="*/ 5896 h 60578"/>
                <a:gd name="connsiteX1" fmla="*/ 69373 w 99847"/>
                <a:gd name="connsiteY1" fmla="*/ 181 h 60578"/>
                <a:gd name="connsiteX2" fmla="*/ 99663 w 99847"/>
                <a:gd name="connsiteY2" fmla="*/ 24184 h 60578"/>
                <a:gd name="connsiteX3" fmla="*/ 76326 w 99847"/>
                <a:gd name="connsiteY3" fmla="*/ 54378 h 60578"/>
                <a:gd name="connsiteX4" fmla="*/ 74327 w 99847"/>
                <a:gd name="connsiteY4" fmla="*/ 54664 h 60578"/>
                <a:gd name="connsiteX5" fmla="*/ 32798 w 99847"/>
                <a:gd name="connsiteY5" fmla="*/ 60093 h 60578"/>
                <a:gd name="connsiteX6" fmla="*/ 30797 w 99847"/>
                <a:gd name="connsiteY6" fmla="*/ 60379 h 60578"/>
                <a:gd name="connsiteX7" fmla="*/ 222 w 99847"/>
                <a:gd name="connsiteY7" fmla="*/ 36471 h 60578"/>
                <a:gd name="connsiteX8" fmla="*/ 23844 w 99847"/>
                <a:gd name="connsiteY8" fmla="*/ 5896 h 6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847" h="60578">
                  <a:moveTo>
                    <a:pt x="23844" y="5896"/>
                  </a:moveTo>
                  <a:cubicBezTo>
                    <a:pt x="38989" y="3896"/>
                    <a:pt x="54229" y="1990"/>
                    <a:pt x="69373" y="181"/>
                  </a:cubicBezTo>
                  <a:cubicBezTo>
                    <a:pt x="84328" y="-1534"/>
                    <a:pt x="97948" y="9134"/>
                    <a:pt x="99663" y="24184"/>
                  </a:cubicBezTo>
                  <a:cubicBezTo>
                    <a:pt x="101377" y="38947"/>
                    <a:pt x="90995" y="52378"/>
                    <a:pt x="76326" y="54378"/>
                  </a:cubicBezTo>
                  <a:lnTo>
                    <a:pt x="74327" y="54664"/>
                  </a:lnTo>
                  <a:cubicBezTo>
                    <a:pt x="60515" y="56569"/>
                    <a:pt x="46704" y="58378"/>
                    <a:pt x="32798" y="60093"/>
                  </a:cubicBezTo>
                  <a:lnTo>
                    <a:pt x="30797" y="60379"/>
                  </a:lnTo>
                  <a:cubicBezTo>
                    <a:pt x="15748" y="62189"/>
                    <a:pt x="2032" y="51521"/>
                    <a:pt x="222" y="36471"/>
                  </a:cubicBezTo>
                  <a:cubicBezTo>
                    <a:pt x="-1683" y="21517"/>
                    <a:pt x="8890" y="7801"/>
                    <a:pt x="23844" y="5896"/>
                  </a:cubicBezTo>
                  <a:close/>
                </a:path>
              </a:pathLst>
            </a:custGeom>
            <a:grpFill/>
            <a:ln w="9525" cap="flat">
              <a:noFill/>
              <a:prstDash val="solid"/>
              <a:miter/>
            </a:ln>
          </p:spPr>
          <p:txBody>
            <a:bodyPr rtlCol="0" anchor="ctr"/>
            <a:lstStyle/>
            <a:p>
              <a:endParaRPr lang="en-US"/>
            </a:p>
          </p:txBody>
        </p:sp>
        <p:sp>
          <p:nvSpPr>
            <p:cNvPr id="301" name="Freeform: Shape 300">
              <a:extLst>
                <a:ext uri="{FF2B5EF4-FFF2-40B4-BE49-F238E27FC236}">
                  <a16:creationId xmlns:a16="http://schemas.microsoft.com/office/drawing/2014/main" id="{17FD1729-DC49-627B-8C78-303B7E5EF8BA}"/>
                </a:ext>
              </a:extLst>
            </p:cNvPr>
            <p:cNvSpPr/>
            <p:nvPr/>
          </p:nvSpPr>
          <p:spPr>
            <a:xfrm>
              <a:off x="8963205" y="3740005"/>
              <a:ext cx="464248" cy="464248"/>
            </a:xfrm>
            <a:custGeom>
              <a:avLst/>
              <a:gdLst>
                <a:gd name="connsiteX0" fmla="*/ 232124 w 464248"/>
                <a:gd name="connsiteY0" fmla="*/ 464249 h 464248"/>
                <a:gd name="connsiteX1" fmla="*/ 0 w 464248"/>
                <a:gd name="connsiteY1" fmla="*/ 232124 h 464248"/>
                <a:gd name="connsiteX2" fmla="*/ 232124 w 464248"/>
                <a:gd name="connsiteY2" fmla="*/ 0 h 464248"/>
                <a:gd name="connsiteX3" fmla="*/ 464248 w 464248"/>
                <a:gd name="connsiteY3" fmla="*/ 232124 h 464248"/>
                <a:gd name="connsiteX4" fmla="*/ 232124 w 464248"/>
                <a:gd name="connsiteY4" fmla="*/ 464249 h 464248"/>
                <a:gd name="connsiteX5" fmla="*/ 232124 w 464248"/>
                <a:gd name="connsiteY5" fmla="*/ 29718 h 464248"/>
                <a:gd name="connsiteX6" fmla="*/ 29623 w 464248"/>
                <a:gd name="connsiteY6" fmla="*/ 232219 h 464248"/>
                <a:gd name="connsiteX7" fmla="*/ 232124 w 464248"/>
                <a:gd name="connsiteY7" fmla="*/ 434721 h 464248"/>
                <a:gd name="connsiteX8" fmla="*/ 434626 w 464248"/>
                <a:gd name="connsiteY8" fmla="*/ 232219 h 464248"/>
                <a:gd name="connsiteX9" fmla="*/ 232124 w 464248"/>
                <a:gd name="connsiteY9" fmla="*/ 29718 h 464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248" h="464248">
                  <a:moveTo>
                    <a:pt x="232124" y="464249"/>
                  </a:moveTo>
                  <a:cubicBezTo>
                    <a:pt x="104108" y="464249"/>
                    <a:pt x="0" y="360140"/>
                    <a:pt x="0" y="232124"/>
                  </a:cubicBezTo>
                  <a:cubicBezTo>
                    <a:pt x="0" y="104108"/>
                    <a:pt x="104108" y="0"/>
                    <a:pt x="232124" y="0"/>
                  </a:cubicBezTo>
                  <a:cubicBezTo>
                    <a:pt x="360045" y="0"/>
                    <a:pt x="464248" y="104108"/>
                    <a:pt x="464248" y="232124"/>
                  </a:cubicBezTo>
                  <a:cubicBezTo>
                    <a:pt x="464154" y="360140"/>
                    <a:pt x="360045" y="464249"/>
                    <a:pt x="232124" y="464249"/>
                  </a:cubicBezTo>
                  <a:close/>
                  <a:moveTo>
                    <a:pt x="232124" y="29718"/>
                  </a:moveTo>
                  <a:cubicBezTo>
                    <a:pt x="120491" y="29718"/>
                    <a:pt x="29623" y="120586"/>
                    <a:pt x="29623" y="232219"/>
                  </a:cubicBezTo>
                  <a:cubicBezTo>
                    <a:pt x="29623" y="343852"/>
                    <a:pt x="120491" y="434721"/>
                    <a:pt x="232124" y="434721"/>
                  </a:cubicBezTo>
                  <a:cubicBezTo>
                    <a:pt x="343758" y="434721"/>
                    <a:pt x="434626" y="343852"/>
                    <a:pt x="434626" y="232219"/>
                  </a:cubicBezTo>
                  <a:cubicBezTo>
                    <a:pt x="434530" y="120586"/>
                    <a:pt x="343758" y="29718"/>
                    <a:pt x="232124" y="29718"/>
                  </a:cubicBezTo>
                  <a:close/>
                </a:path>
              </a:pathLst>
            </a:custGeom>
            <a:grpFill/>
            <a:ln w="9525" cap="flat">
              <a:noFill/>
              <a:prstDash val="solid"/>
              <a:miter/>
            </a:ln>
          </p:spPr>
          <p:txBody>
            <a:bodyPr rtlCol="0" anchor="ctr"/>
            <a:lstStyle/>
            <a:p>
              <a:endParaRPr lang="en-US"/>
            </a:p>
          </p:txBody>
        </p:sp>
        <p:sp>
          <p:nvSpPr>
            <p:cNvPr id="302" name="Freeform: Shape 301">
              <a:extLst>
                <a:ext uri="{FF2B5EF4-FFF2-40B4-BE49-F238E27FC236}">
                  <a16:creationId xmlns:a16="http://schemas.microsoft.com/office/drawing/2014/main" id="{EB45D2EF-0195-CD3F-CB5E-9263080A5558}"/>
                </a:ext>
              </a:extLst>
            </p:cNvPr>
            <p:cNvSpPr/>
            <p:nvPr/>
          </p:nvSpPr>
          <p:spPr>
            <a:xfrm>
              <a:off x="9018926" y="3795726"/>
              <a:ext cx="352805" cy="352806"/>
            </a:xfrm>
            <a:custGeom>
              <a:avLst/>
              <a:gdLst>
                <a:gd name="connsiteX0" fmla="*/ 176403 w 352805"/>
                <a:gd name="connsiteY0" fmla="*/ 352806 h 352806"/>
                <a:gd name="connsiteX1" fmla="*/ 0 w 352805"/>
                <a:gd name="connsiteY1" fmla="*/ 176403 h 352806"/>
                <a:gd name="connsiteX2" fmla="*/ 176403 w 352805"/>
                <a:gd name="connsiteY2" fmla="*/ 0 h 352806"/>
                <a:gd name="connsiteX3" fmla="*/ 352806 w 352805"/>
                <a:gd name="connsiteY3" fmla="*/ 176403 h 352806"/>
                <a:gd name="connsiteX4" fmla="*/ 176403 w 352805"/>
                <a:gd name="connsiteY4" fmla="*/ 352806 h 352806"/>
                <a:gd name="connsiteX5" fmla="*/ 176403 w 352805"/>
                <a:gd name="connsiteY5" fmla="*/ 29718 h 352806"/>
                <a:gd name="connsiteX6" fmla="*/ 29623 w 352805"/>
                <a:gd name="connsiteY6" fmla="*/ 176498 h 352806"/>
                <a:gd name="connsiteX7" fmla="*/ 176403 w 352805"/>
                <a:gd name="connsiteY7" fmla="*/ 323279 h 352806"/>
                <a:gd name="connsiteX8" fmla="*/ 323183 w 352805"/>
                <a:gd name="connsiteY8" fmla="*/ 176498 h 352806"/>
                <a:gd name="connsiteX9" fmla="*/ 176403 w 352805"/>
                <a:gd name="connsiteY9" fmla="*/ 29718 h 352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2805" h="352806">
                  <a:moveTo>
                    <a:pt x="176403" y="352806"/>
                  </a:moveTo>
                  <a:cubicBezTo>
                    <a:pt x="79153" y="352806"/>
                    <a:pt x="0" y="273653"/>
                    <a:pt x="0" y="176403"/>
                  </a:cubicBezTo>
                  <a:cubicBezTo>
                    <a:pt x="0" y="79153"/>
                    <a:pt x="79153" y="0"/>
                    <a:pt x="176403" y="0"/>
                  </a:cubicBezTo>
                  <a:cubicBezTo>
                    <a:pt x="273653" y="0"/>
                    <a:pt x="352806" y="79153"/>
                    <a:pt x="352806" y="176403"/>
                  </a:cubicBezTo>
                  <a:cubicBezTo>
                    <a:pt x="352806" y="273748"/>
                    <a:pt x="273653" y="352806"/>
                    <a:pt x="176403" y="352806"/>
                  </a:cubicBezTo>
                  <a:close/>
                  <a:moveTo>
                    <a:pt x="176403" y="29718"/>
                  </a:moveTo>
                  <a:cubicBezTo>
                    <a:pt x="95535" y="29718"/>
                    <a:pt x="29623" y="95536"/>
                    <a:pt x="29623" y="176498"/>
                  </a:cubicBezTo>
                  <a:cubicBezTo>
                    <a:pt x="29623" y="257366"/>
                    <a:pt x="95440" y="323279"/>
                    <a:pt x="176403" y="323279"/>
                  </a:cubicBezTo>
                  <a:cubicBezTo>
                    <a:pt x="257270" y="323279"/>
                    <a:pt x="323183" y="257461"/>
                    <a:pt x="323183" y="176498"/>
                  </a:cubicBezTo>
                  <a:cubicBezTo>
                    <a:pt x="323183" y="95536"/>
                    <a:pt x="257270" y="29718"/>
                    <a:pt x="176403" y="29718"/>
                  </a:cubicBezTo>
                  <a:close/>
                </a:path>
              </a:pathLst>
            </a:custGeom>
            <a:grpFill/>
            <a:ln w="9525" cap="flat">
              <a:noFill/>
              <a:prstDash val="solid"/>
              <a:miter/>
            </a:ln>
          </p:spPr>
          <p:txBody>
            <a:bodyPr rtlCol="0" anchor="ctr"/>
            <a:lstStyle/>
            <a:p>
              <a:endParaRPr lang="en-US"/>
            </a:p>
          </p:txBody>
        </p:sp>
        <p:sp>
          <p:nvSpPr>
            <p:cNvPr id="303" name="Freeform: Shape 302">
              <a:extLst>
                <a:ext uri="{FF2B5EF4-FFF2-40B4-BE49-F238E27FC236}">
                  <a16:creationId xmlns:a16="http://schemas.microsoft.com/office/drawing/2014/main" id="{FDCC545F-CB47-EAC4-7DEE-31F8B1B2C5D0}"/>
                </a:ext>
              </a:extLst>
            </p:cNvPr>
            <p:cNvSpPr/>
            <p:nvPr/>
          </p:nvSpPr>
          <p:spPr>
            <a:xfrm>
              <a:off x="8899959" y="3676820"/>
              <a:ext cx="590455" cy="589632"/>
            </a:xfrm>
            <a:custGeom>
              <a:avLst/>
              <a:gdLst>
                <a:gd name="connsiteX0" fmla="*/ 269081 w 590455"/>
                <a:gd name="connsiteY0" fmla="*/ 589632 h 589632"/>
                <a:gd name="connsiteX1" fmla="*/ 226029 w 590455"/>
                <a:gd name="connsiteY1" fmla="*/ 582584 h 589632"/>
                <a:gd name="connsiteX2" fmla="*/ 241078 w 590455"/>
                <a:gd name="connsiteY2" fmla="*/ 520195 h 589632"/>
                <a:gd name="connsiteX3" fmla="*/ 274797 w 590455"/>
                <a:gd name="connsiteY3" fmla="*/ 525719 h 589632"/>
                <a:gd name="connsiteX4" fmla="*/ 269081 w 590455"/>
                <a:gd name="connsiteY4" fmla="*/ 589632 h 589632"/>
                <a:gd name="connsiteX5" fmla="*/ 334328 w 590455"/>
                <a:gd name="connsiteY5" fmla="*/ 588204 h 589632"/>
                <a:gd name="connsiteX6" fmla="*/ 325946 w 590455"/>
                <a:gd name="connsiteY6" fmla="*/ 524576 h 589632"/>
                <a:gd name="connsiteX7" fmla="*/ 359379 w 590455"/>
                <a:gd name="connsiteY7" fmla="*/ 517623 h 589632"/>
                <a:gd name="connsiteX8" fmla="*/ 377095 w 590455"/>
                <a:gd name="connsiteY8" fmla="*/ 579345 h 589632"/>
                <a:gd name="connsiteX9" fmla="*/ 334328 w 590455"/>
                <a:gd name="connsiteY9" fmla="*/ 588204 h 589632"/>
                <a:gd name="connsiteX10" fmla="*/ 164497 w 590455"/>
                <a:gd name="connsiteY10" fmla="*/ 560295 h 589632"/>
                <a:gd name="connsiteX11" fmla="*/ 126968 w 590455"/>
                <a:gd name="connsiteY11" fmla="*/ 538102 h 589632"/>
                <a:gd name="connsiteX12" fmla="*/ 163640 w 590455"/>
                <a:gd name="connsiteY12" fmla="*/ 485429 h 589632"/>
                <a:gd name="connsiteX13" fmla="*/ 193072 w 590455"/>
                <a:gd name="connsiteY13" fmla="*/ 502764 h 589632"/>
                <a:gd name="connsiteX14" fmla="*/ 164497 w 590455"/>
                <a:gd name="connsiteY14" fmla="*/ 560295 h 589632"/>
                <a:gd name="connsiteX15" fmla="*/ 437484 w 590455"/>
                <a:gd name="connsiteY15" fmla="*/ 554390 h 589632"/>
                <a:gd name="connsiteX16" fmla="*/ 406528 w 590455"/>
                <a:gd name="connsiteY16" fmla="*/ 498192 h 589632"/>
                <a:gd name="connsiteX17" fmla="*/ 435103 w 590455"/>
                <a:gd name="connsiteY17" fmla="*/ 479618 h 589632"/>
                <a:gd name="connsiteX18" fmla="*/ 473964 w 590455"/>
                <a:gd name="connsiteY18" fmla="*/ 530672 h 589632"/>
                <a:gd name="connsiteX19" fmla="*/ 437484 w 590455"/>
                <a:gd name="connsiteY19" fmla="*/ 554390 h 589632"/>
                <a:gd name="connsiteX20" fmla="*/ 77820 w 590455"/>
                <a:gd name="connsiteY20" fmla="*/ 495144 h 589632"/>
                <a:gd name="connsiteX21" fmla="*/ 50768 w 590455"/>
                <a:gd name="connsiteY21" fmla="*/ 460949 h 589632"/>
                <a:gd name="connsiteX22" fmla="*/ 103918 w 590455"/>
                <a:gd name="connsiteY22" fmla="*/ 424945 h 589632"/>
                <a:gd name="connsiteX23" fmla="*/ 125063 w 590455"/>
                <a:gd name="connsiteY23" fmla="*/ 451710 h 589632"/>
                <a:gd name="connsiteX24" fmla="*/ 77820 w 590455"/>
                <a:gd name="connsiteY24" fmla="*/ 495144 h 589632"/>
                <a:gd name="connsiteX25" fmla="*/ 521304 w 590455"/>
                <a:gd name="connsiteY25" fmla="*/ 485619 h 589632"/>
                <a:gd name="connsiteX26" fmla="*/ 472250 w 590455"/>
                <a:gd name="connsiteY26" fmla="*/ 444281 h 589632"/>
                <a:gd name="connsiteX27" fmla="*/ 492253 w 590455"/>
                <a:gd name="connsiteY27" fmla="*/ 416658 h 589632"/>
                <a:gd name="connsiteX28" fmla="*/ 546831 w 590455"/>
                <a:gd name="connsiteY28" fmla="*/ 450377 h 589632"/>
                <a:gd name="connsiteX29" fmla="*/ 521304 w 590455"/>
                <a:gd name="connsiteY29" fmla="*/ 485619 h 589632"/>
                <a:gd name="connsiteX30" fmla="*/ 20288 w 590455"/>
                <a:gd name="connsiteY30" fmla="*/ 403133 h 589632"/>
                <a:gd name="connsiteX31" fmla="*/ 7430 w 590455"/>
                <a:gd name="connsiteY31" fmla="*/ 361413 h 589632"/>
                <a:gd name="connsiteX32" fmla="*/ 70009 w 590455"/>
                <a:gd name="connsiteY32" fmla="*/ 347126 h 589632"/>
                <a:gd name="connsiteX33" fmla="*/ 80010 w 590455"/>
                <a:gd name="connsiteY33" fmla="*/ 379701 h 589632"/>
                <a:gd name="connsiteX34" fmla="*/ 20288 w 590455"/>
                <a:gd name="connsiteY34" fmla="*/ 403133 h 589632"/>
                <a:gd name="connsiteX35" fmla="*/ 574834 w 590455"/>
                <a:gd name="connsiteY35" fmla="*/ 391226 h 589632"/>
                <a:gd name="connsiteX36" fmla="*/ 514160 w 590455"/>
                <a:gd name="connsiteY36" fmla="*/ 370367 h 589632"/>
                <a:gd name="connsiteX37" fmla="*/ 522827 w 590455"/>
                <a:gd name="connsiteY37" fmla="*/ 337410 h 589632"/>
                <a:gd name="connsiteX38" fmla="*/ 585978 w 590455"/>
                <a:gd name="connsiteY38" fmla="*/ 349031 h 589632"/>
                <a:gd name="connsiteX39" fmla="*/ 574834 w 590455"/>
                <a:gd name="connsiteY39" fmla="*/ 391226 h 589632"/>
                <a:gd name="connsiteX40" fmla="*/ 0 w 590455"/>
                <a:gd name="connsiteY40" fmla="*/ 296738 h 589632"/>
                <a:gd name="connsiteX41" fmla="*/ 0 w 590455"/>
                <a:gd name="connsiteY41" fmla="*/ 295405 h 589632"/>
                <a:gd name="connsiteX42" fmla="*/ 3143 w 590455"/>
                <a:gd name="connsiteY42" fmla="*/ 251971 h 589632"/>
                <a:gd name="connsiteX43" fmla="*/ 66675 w 590455"/>
                <a:gd name="connsiteY43" fmla="*/ 261305 h 589632"/>
                <a:gd name="connsiteX44" fmla="*/ 64199 w 590455"/>
                <a:gd name="connsiteY44" fmla="*/ 295405 h 589632"/>
                <a:gd name="connsiteX45" fmla="*/ 64199 w 590455"/>
                <a:gd name="connsiteY45" fmla="*/ 296262 h 589632"/>
                <a:gd name="connsiteX46" fmla="*/ 0 w 590455"/>
                <a:gd name="connsiteY46" fmla="*/ 296738 h 589632"/>
                <a:gd name="connsiteX47" fmla="*/ 526352 w 590455"/>
                <a:gd name="connsiteY47" fmla="*/ 286356 h 589632"/>
                <a:gd name="connsiteX48" fmla="*/ 522542 w 590455"/>
                <a:gd name="connsiteY48" fmla="*/ 252447 h 589632"/>
                <a:gd name="connsiteX49" fmla="*/ 585597 w 590455"/>
                <a:gd name="connsiteY49" fmla="*/ 240636 h 589632"/>
                <a:gd name="connsiteX50" fmla="*/ 590455 w 590455"/>
                <a:gd name="connsiteY50" fmla="*/ 283975 h 589632"/>
                <a:gd name="connsiteX51" fmla="*/ 526352 w 590455"/>
                <a:gd name="connsiteY51" fmla="*/ 286356 h 589632"/>
                <a:gd name="connsiteX52" fmla="*/ 79725 w 590455"/>
                <a:gd name="connsiteY52" fmla="*/ 211871 h 589632"/>
                <a:gd name="connsiteX53" fmla="*/ 19908 w 590455"/>
                <a:gd name="connsiteY53" fmla="*/ 188725 h 589632"/>
                <a:gd name="connsiteX54" fmla="*/ 38671 w 590455"/>
                <a:gd name="connsiteY54" fmla="*/ 149291 h 589632"/>
                <a:gd name="connsiteX55" fmla="*/ 94393 w 590455"/>
                <a:gd name="connsiteY55" fmla="*/ 181105 h 589632"/>
                <a:gd name="connsiteX56" fmla="*/ 79725 w 590455"/>
                <a:gd name="connsiteY56" fmla="*/ 211871 h 589632"/>
                <a:gd name="connsiteX57" fmla="*/ 507683 w 590455"/>
                <a:gd name="connsiteY57" fmla="*/ 203584 h 589632"/>
                <a:gd name="connsiteX58" fmla="*/ 491871 w 590455"/>
                <a:gd name="connsiteY58" fmla="*/ 173390 h 589632"/>
                <a:gd name="connsiteX59" fmla="*/ 546354 w 590455"/>
                <a:gd name="connsiteY59" fmla="*/ 139481 h 589632"/>
                <a:gd name="connsiteX60" fmla="*/ 566643 w 590455"/>
                <a:gd name="connsiteY60" fmla="*/ 178057 h 589632"/>
                <a:gd name="connsiteX61" fmla="*/ 507683 w 590455"/>
                <a:gd name="connsiteY61" fmla="*/ 203584 h 589632"/>
                <a:gd name="connsiteX62" fmla="*/ 124396 w 590455"/>
                <a:gd name="connsiteY62" fmla="*/ 139671 h 589632"/>
                <a:gd name="connsiteX63" fmla="*/ 76962 w 590455"/>
                <a:gd name="connsiteY63" fmla="*/ 96428 h 589632"/>
                <a:gd name="connsiteX64" fmla="*/ 108585 w 590455"/>
                <a:gd name="connsiteY64" fmla="*/ 66424 h 589632"/>
                <a:gd name="connsiteX65" fmla="*/ 149162 w 590455"/>
                <a:gd name="connsiteY65" fmla="*/ 116144 h 589632"/>
                <a:gd name="connsiteX66" fmla="*/ 124396 w 590455"/>
                <a:gd name="connsiteY66" fmla="*/ 139671 h 589632"/>
                <a:gd name="connsiteX67" fmla="*/ 460153 w 590455"/>
                <a:gd name="connsiteY67" fmla="*/ 133194 h 589632"/>
                <a:gd name="connsiteX68" fmla="*/ 434436 w 590455"/>
                <a:gd name="connsiteY68" fmla="*/ 110715 h 589632"/>
                <a:gd name="connsiteX69" fmla="*/ 473107 w 590455"/>
                <a:gd name="connsiteY69" fmla="*/ 59471 h 589632"/>
                <a:gd name="connsiteX70" fmla="*/ 505873 w 590455"/>
                <a:gd name="connsiteY70" fmla="*/ 88236 h 589632"/>
                <a:gd name="connsiteX71" fmla="*/ 460153 w 590455"/>
                <a:gd name="connsiteY71" fmla="*/ 133194 h 589632"/>
                <a:gd name="connsiteX72" fmla="*/ 192215 w 590455"/>
                <a:gd name="connsiteY72" fmla="*/ 88427 h 589632"/>
                <a:gd name="connsiteX73" fmla="*/ 163545 w 590455"/>
                <a:gd name="connsiteY73" fmla="*/ 30991 h 589632"/>
                <a:gd name="connsiteX74" fmla="*/ 203931 w 590455"/>
                <a:gd name="connsiteY74" fmla="*/ 14417 h 589632"/>
                <a:gd name="connsiteX75" fmla="*/ 223743 w 590455"/>
                <a:gd name="connsiteY75" fmla="*/ 75473 h 589632"/>
                <a:gd name="connsiteX76" fmla="*/ 192215 w 590455"/>
                <a:gd name="connsiteY76" fmla="*/ 88427 h 589632"/>
                <a:gd name="connsiteX77" fmla="*/ 390430 w 590455"/>
                <a:gd name="connsiteY77" fmla="*/ 84521 h 589632"/>
                <a:gd name="connsiteX78" fmla="*/ 358426 w 590455"/>
                <a:gd name="connsiteY78" fmla="*/ 72806 h 589632"/>
                <a:gd name="connsiteX79" fmla="*/ 375857 w 590455"/>
                <a:gd name="connsiteY79" fmla="*/ 11084 h 589632"/>
                <a:gd name="connsiteX80" fmla="*/ 416909 w 590455"/>
                <a:gd name="connsiteY80" fmla="*/ 26038 h 589632"/>
                <a:gd name="connsiteX81" fmla="*/ 390430 w 590455"/>
                <a:gd name="connsiteY81" fmla="*/ 84521 h 589632"/>
                <a:gd name="connsiteX82" fmla="*/ 273749 w 590455"/>
                <a:gd name="connsiteY82" fmla="*/ 65186 h 589632"/>
                <a:gd name="connsiteX83" fmla="*/ 267844 w 590455"/>
                <a:gd name="connsiteY83" fmla="*/ 1273 h 589632"/>
                <a:gd name="connsiteX84" fmla="*/ 311372 w 590455"/>
                <a:gd name="connsiteY84" fmla="*/ 416 h 589632"/>
                <a:gd name="connsiteX85" fmla="*/ 307943 w 590455"/>
                <a:gd name="connsiteY85" fmla="*/ 64519 h 589632"/>
                <a:gd name="connsiteX86" fmla="*/ 273749 w 590455"/>
                <a:gd name="connsiteY86" fmla="*/ 65186 h 589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590455" h="589632">
                  <a:moveTo>
                    <a:pt x="269081" y="589632"/>
                  </a:moveTo>
                  <a:cubicBezTo>
                    <a:pt x="254604" y="588394"/>
                    <a:pt x="240125" y="586013"/>
                    <a:pt x="226029" y="582584"/>
                  </a:cubicBezTo>
                  <a:lnTo>
                    <a:pt x="241078" y="520195"/>
                  </a:lnTo>
                  <a:cubicBezTo>
                    <a:pt x="252127" y="522862"/>
                    <a:pt x="263462" y="524672"/>
                    <a:pt x="274797" y="525719"/>
                  </a:cubicBezTo>
                  <a:lnTo>
                    <a:pt x="269081" y="589632"/>
                  </a:lnTo>
                  <a:close/>
                  <a:moveTo>
                    <a:pt x="334328" y="588204"/>
                  </a:moveTo>
                  <a:lnTo>
                    <a:pt x="325946" y="524576"/>
                  </a:lnTo>
                  <a:cubicBezTo>
                    <a:pt x="337185" y="523052"/>
                    <a:pt x="348425" y="520766"/>
                    <a:pt x="359379" y="517623"/>
                  </a:cubicBezTo>
                  <a:lnTo>
                    <a:pt x="377095" y="579345"/>
                  </a:lnTo>
                  <a:cubicBezTo>
                    <a:pt x="363094" y="583346"/>
                    <a:pt x="348711" y="586298"/>
                    <a:pt x="334328" y="588204"/>
                  </a:cubicBezTo>
                  <a:close/>
                  <a:moveTo>
                    <a:pt x="164497" y="560295"/>
                  </a:moveTo>
                  <a:cubicBezTo>
                    <a:pt x="151448" y="553818"/>
                    <a:pt x="138875" y="546389"/>
                    <a:pt x="126968" y="538102"/>
                  </a:cubicBezTo>
                  <a:lnTo>
                    <a:pt x="163640" y="485429"/>
                  </a:lnTo>
                  <a:cubicBezTo>
                    <a:pt x="172974" y="491906"/>
                    <a:pt x="182880" y="497716"/>
                    <a:pt x="193072" y="502764"/>
                  </a:cubicBezTo>
                  <a:lnTo>
                    <a:pt x="164497" y="560295"/>
                  </a:lnTo>
                  <a:close/>
                  <a:moveTo>
                    <a:pt x="437484" y="554390"/>
                  </a:moveTo>
                  <a:lnTo>
                    <a:pt x="406528" y="498192"/>
                  </a:lnTo>
                  <a:cubicBezTo>
                    <a:pt x="416433" y="492763"/>
                    <a:pt x="426054" y="486476"/>
                    <a:pt x="435103" y="479618"/>
                  </a:cubicBezTo>
                  <a:lnTo>
                    <a:pt x="473964" y="530672"/>
                  </a:lnTo>
                  <a:cubicBezTo>
                    <a:pt x="462439" y="539435"/>
                    <a:pt x="450152" y="547436"/>
                    <a:pt x="437484" y="554390"/>
                  </a:cubicBezTo>
                  <a:close/>
                  <a:moveTo>
                    <a:pt x="77820" y="495144"/>
                  </a:moveTo>
                  <a:cubicBezTo>
                    <a:pt x="68009" y="484476"/>
                    <a:pt x="58865" y="472951"/>
                    <a:pt x="50768" y="460949"/>
                  </a:cubicBezTo>
                  <a:lnTo>
                    <a:pt x="103918" y="424945"/>
                  </a:lnTo>
                  <a:cubicBezTo>
                    <a:pt x="110300" y="434375"/>
                    <a:pt x="117443" y="443328"/>
                    <a:pt x="125063" y="451710"/>
                  </a:cubicBezTo>
                  <a:lnTo>
                    <a:pt x="77820" y="495144"/>
                  </a:lnTo>
                  <a:close/>
                  <a:moveTo>
                    <a:pt x="521304" y="485619"/>
                  </a:moveTo>
                  <a:lnTo>
                    <a:pt x="472250" y="444281"/>
                  </a:lnTo>
                  <a:cubicBezTo>
                    <a:pt x="479584" y="435613"/>
                    <a:pt x="486346" y="426279"/>
                    <a:pt x="492253" y="416658"/>
                  </a:cubicBezTo>
                  <a:lnTo>
                    <a:pt x="546831" y="450377"/>
                  </a:lnTo>
                  <a:cubicBezTo>
                    <a:pt x="539306" y="462664"/>
                    <a:pt x="530638" y="474475"/>
                    <a:pt x="521304" y="485619"/>
                  </a:cubicBezTo>
                  <a:close/>
                  <a:moveTo>
                    <a:pt x="20288" y="403133"/>
                  </a:moveTo>
                  <a:cubicBezTo>
                    <a:pt x="14954" y="389607"/>
                    <a:pt x="10669" y="375605"/>
                    <a:pt x="7430" y="361413"/>
                  </a:cubicBezTo>
                  <a:lnTo>
                    <a:pt x="70009" y="347126"/>
                  </a:lnTo>
                  <a:cubicBezTo>
                    <a:pt x="72486" y="358175"/>
                    <a:pt x="75915" y="369129"/>
                    <a:pt x="80010" y="379701"/>
                  </a:cubicBezTo>
                  <a:lnTo>
                    <a:pt x="20288" y="403133"/>
                  </a:lnTo>
                  <a:close/>
                  <a:moveTo>
                    <a:pt x="574834" y="391226"/>
                  </a:moveTo>
                  <a:lnTo>
                    <a:pt x="514160" y="370367"/>
                  </a:lnTo>
                  <a:cubicBezTo>
                    <a:pt x="517875" y="359604"/>
                    <a:pt x="520732" y="348554"/>
                    <a:pt x="522827" y="337410"/>
                  </a:cubicBezTo>
                  <a:lnTo>
                    <a:pt x="585978" y="349031"/>
                  </a:lnTo>
                  <a:cubicBezTo>
                    <a:pt x="583312" y="363318"/>
                    <a:pt x="579597" y="377510"/>
                    <a:pt x="574834" y="391226"/>
                  </a:cubicBezTo>
                  <a:close/>
                  <a:moveTo>
                    <a:pt x="0" y="296738"/>
                  </a:moveTo>
                  <a:lnTo>
                    <a:pt x="0" y="295405"/>
                  </a:lnTo>
                  <a:cubicBezTo>
                    <a:pt x="0" y="280832"/>
                    <a:pt x="1048" y="266258"/>
                    <a:pt x="3143" y="251971"/>
                  </a:cubicBezTo>
                  <a:lnTo>
                    <a:pt x="66675" y="261305"/>
                  </a:lnTo>
                  <a:cubicBezTo>
                    <a:pt x="65056" y="272545"/>
                    <a:pt x="64199" y="283975"/>
                    <a:pt x="64199" y="295405"/>
                  </a:cubicBezTo>
                  <a:lnTo>
                    <a:pt x="64199" y="296262"/>
                  </a:lnTo>
                  <a:lnTo>
                    <a:pt x="0" y="296738"/>
                  </a:lnTo>
                  <a:close/>
                  <a:moveTo>
                    <a:pt x="526352" y="286356"/>
                  </a:moveTo>
                  <a:cubicBezTo>
                    <a:pt x="525875" y="274926"/>
                    <a:pt x="524637" y="263591"/>
                    <a:pt x="522542" y="252447"/>
                  </a:cubicBezTo>
                  <a:lnTo>
                    <a:pt x="585597" y="240636"/>
                  </a:lnTo>
                  <a:cubicBezTo>
                    <a:pt x="588264" y="254828"/>
                    <a:pt x="589884" y="269402"/>
                    <a:pt x="590455" y="283975"/>
                  </a:cubicBezTo>
                  <a:lnTo>
                    <a:pt x="526352" y="286356"/>
                  </a:lnTo>
                  <a:close/>
                  <a:moveTo>
                    <a:pt x="79725" y="211871"/>
                  </a:moveTo>
                  <a:lnTo>
                    <a:pt x="19908" y="188725"/>
                  </a:lnTo>
                  <a:cubicBezTo>
                    <a:pt x="25146" y="175199"/>
                    <a:pt x="31433" y="161960"/>
                    <a:pt x="38671" y="149291"/>
                  </a:cubicBezTo>
                  <a:lnTo>
                    <a:pt x="94393" y="181105"/>
                  </a:lnTo>
                  <a:cubicBezTo>
                    <a:pt x="88678" y="190916"/>
                    <a:pt x="83820" y="201298"/>
                    <a:pt x="79725" y="211871"/>
                  </a:cubicBezTo>
                  <a:close/>
                  <a:moveTo>
                    <a:pt x="507683" y="203584"/>
                  </a:moveTo>
                  <a:cubicBezTo>
                    <a:pt x="503206" y="193202"/>
                    <a:pt x="497872" y="183010"/>
                    <a:pt x="491871" y="173390"/>
                  </a:cubicBezTo>
                  <a:lnTo>
                    <a:pt x="546354" y="139481"/>
                  </a:lnTo>
                  <a:cubicBezTo>
                    <a:pt x="554070" y="151768"/>
                    <a:pt x="560832" y="164817"/>
                    <a:pt x="566643" y="178057"/>
                  </a:cubicBezTo>
                  <a:lnTo>
                    <a:pt x="507683" y="203584"/>
                  </a:lnTo>
                  <a:close/>
                  <a:moveTo>
                    <a:pt x="124396" y="139671"/>
                  </a:moveTo>
                  <a:lnTo>
                    <a:pt x="76962" y="96428"/>
                  </a:lnTo>
                  <a:cubicBezTo>
                    <a:pt x="86773" y="85760"/>
                    <a:pt x="97346" y="75663"/>
                    <a:pt x="108585" y="66424"/>
                  </a:cubicBezTo>
                  <a:lnTo>
                    <a:pt x="149162" y="116144"/>
                  </a:lnTo>
                  <a:cubicBezTo>
                    <a:pt x="140399" y="123383"/>
                    <a:pt x="132112" y="131289"/>
                    <a:pt x="124396" y="139671"/>
                  </a:cubicBezTo>
                  <a:close/>
                  <a:moveTo>
                    <a:pt x="460153" y="133194"/>
                  </a:moveTo>
                  <a:cubicBezTo>
                    <a:pt x="452152" y="125098"/>
                    <a:pt x="443579" y="117478"/>
                    <a:pt x="434436" y="110715"/>
                  </a:cubicBezTo>
                  <a:lnTo>
                    <a:pt x="473107" y="59471"/>
                  </a:lnTo>
                  <a:cubicBezTo>
                    <a:pt x="484727" y="68234"/>
                    <a:pt x="495681" y="77854"/>
                    <a:pt x="505873" y="88236"/>
                  </a:cubicBezTo>
                  <a:lnTo>
                    <a:pt x="460153" y="133194"/>
                  </a:lnTo>
                  <a:close/>
                  <a:moveTo>
                    <a:pt x="192215" y="88427"/>
                  </a:moveTo>
                  <a:lnTo>
                    <a:pt x="163545" y="30991"/>
                  </a:lnTo>
                  <a:cubicBezTo>
                    <a:pt x="176594" y="24514"/>
                    <a:pt x="190119" y="18894"/>
                    <a:pt x="203931" y="14417"/>
                  </a:cubicBezTo>
                  <a:lnTo>
                    <a:pt x="223743" y="75473"/>
                  </a:lnTo>
                  <a:cubicBezTo>
                    <a:pt x="212979" y="78997"/>
                    <a:pt x="202311" y="83283"/>
                    <a:pt x="192215" y="88427"/>
                  </a:cubicBezTo>
                  <a:close/>
                  <a:moveTo>
                    <a:pt x="390430" y="84521"/>
                  </a:moveTo>
                  <a:cubicBezTo>
                    <a:pt x="380048" y="79854"/>
                    <a:pt x="369284" y="75949"/>
                    <a:pt x="358426" y="72806"/>
                  </a:cubicBezTo>
                  <a:lnTo>
                    <a:pt x="375857" y="11084"/>
                  </a:lnTo>
                  <a:cubicBezTo>
                    <a:pt x="389859" y="14989"/>
                    <a:pt x="403670" y="20037"/>
                    <a:pt x="416909" y="26038"/>
                  </a:cubicBezTo>
                  <a:lnTo>
                    <a:pt x="390430" y="84521"/>
                  </a:lnTo>
                  <a:close/>
                  <a:moveTo>
                    <a:pt x="273749" y="65186"/>
                  </a:moveTo>
                  <a:lnTo>
                    <a:pt x="267844" y="1273"/>
                  </a:lnTo>
                  <a:cubicBezTo>
                    <a:pt x="282226" y="-61"/>
                    <a:pt x="296990" y="-346"/>
                    <a:pt x="311372" y="416"/>
                  </a:cubicBezTo>
                  <a:lnTo>
                    <a:pt x="307943" y="64519"/>
                  </a:lnTo>
                  <a:cubicBezTo>
                    <a:pt x="296609" y="63852"/>
                    <a:pt x="284988" y="64138"/>
                    <a:pt x="273749" y="65186"/>
                  </a:cubicBezTo>
                  <a:close/>
                </a:path>
              </a:pathLst>
            </a:custGeom>
            <a:grpFill/>
            <a:ln w="9525" cap="flat">
              <a:noFill/>
              <a:prstDash val="solid"/>
              <a:miter/>
            </a:ln>
          </p:spPr>
          <p:txBody>
            <a:bodyPr rtlCol="0" anchor="ctr"/>
            <a:lstStyle/>
            <a:p>
              <a:endParaRPr lang="en-US"/>
            </a:p>
          </p:txBody>
        </p:sp>
      </p:grpSp>
      <p:grpSp>
        <p:nvGrpSpPr>
          <p:cNvPr id="15" name="Group 14">
            <a:extLst>
              <a:ext uri="{FF2B5EF4-FFF2-40B4-BE49-F238E27FC236}">
                <a16:creationId xmlns:a16="http://schemas.microsoft.com/office/drawing/2014/main" id="{21698905-AC20-7D17-C212-05369194A836}"/>
              </a:ext>
            </a:extLst>
          </p:cNvPr>
          <p:cNvGrpSpPr/>
          <p:nvPr/>
        </p:nvGrpSpPr>
        <p:grpSpPr>
          <a:xfrm>
            <a:off x="7870878" y="1510965"/>
            <a:ext cx="1241889" cy="1250823"/>
            <a:chOff x="7870878" y="1510965"/>
            <a:chExt cx="1241889" cy="1250823"/>
          </a:xfrm>
          <a:solidFill>
            <a:srgbClr val="F46036"/>
          </a:solidFill>
        </p:grpSpPr>
        <p:sp>
          <p:nvSpPr>
            <p:cNvPr id="435" name="Freeform: Shape 434">
              <a:extLst>
                <a:ext uri="{FF2B5EF4-FFF2-40B4-BE49-F238E27FC236}">
                  <a16:creationId xmlns:a16="http://schemas.microsoft.com/office/drawing/2014/main" id="{79934C6C-4E1E-ACE9-C2EC-1B3490F7299B}"/>
                </a:ext>
              </a:extLst>
            </p:cNvPr>
            <p:cNvSpPr/>
            <p:nvPr/>
          </p:nvSpPr>
          <p:spPr>
            <a:xfrm>
              <a:off x="7983559" y="1625741"/>
              <a:ext cx="1012507" cy="1012507"/>
            </a:xfrm>
            <a:custGeom>
              <a:avLst/>
              <a:gdLst>
                <a:gd name="connsiteX0" fmla="*/ 1012508 w 1012507"/>
                <a:gd name="connsiteY0" fmla="*/ 506254 h 1012507"/>
                <a:gd name="connsiteX1" fmla="*/ 506254 w 1012507"/>
                <a:gd name="connsiteY1" fmla="*/ 1012508 h 1012507"/>
                <a:gd name="connsiteX2" fmla="*/ 0 w 1012507"/>
                <a:gd name="connsiteY2" fmla="*/ 506254 h 1012507"/>
                <a:gd name="connsiteX3" fmla="*/ 506254 w 1012507"/>
                <a:gd name="connsiteY3" fmla="*/ 0 h 1012507"/>
                <a:gd name="connsiteX4" fmla="*/ 1012508 w 1012507"/>
                <a:gd name="connsiteY4" fmla="*/ 506254 h 1012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507" h="1012507">
                  <a:moveTo>
                    <a:pt x="1012508" y="506254"/>
                  </a:moveTo>
                  <a:cubicBezTo>
                    <a:pt x="1012508" y="785850"/>
                    <a:pt x="785850" y="1012508"/>
                    <a:pt x="506254" y="1012508"/>
                  </a:cubicBezTo>
                  <a:cubicBezTo>
                    <a:pt x="226657" y="1012508"/>
                    <a:pt x="0" y="785850"/>
                    <a:pt x="0" y="506254"/>
                  </a:cubicBezTo>
                  <a:cubicBezTo>
                    <a:pt x="0" y="226657"/>
                    <a:pt x="226657" y="0"/>
                    <a:pt x="506254" y="0"/>
                  </a:cubicBezTo>
                  <a:cubicBezTo>
                    <a:pt x="785850" y="0"/>
                    <a:pt x="1012508" y="226657"/>
                    <a:pt x="1012508" y="506254"/>
                  </a:cubicBezTo>
                  <a:close/>
                </a:path>
              </a:pathLst>
            </a:custGeom>
            <a:solidFill>
              <a:srgbClr val="F3F3F5"/>
            </a:solidFill>
            <a:ln w="9525"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80F05945-09D9-133D-6363-EFE34986D6A8}"/>
                </a:ext>
              </a:extLst>
            </p:cNvPr>
            <p:cNvSpPr/>
            <p:nvPr/>
          </p:nvSpPr>
          <p:spPr>
            <a:xfrm>
              <a:off x="7975272" y="1617549"/>
              <a:ext cx="1028985" cy="1028890"/>
            </a:xfrm>
            <a:custGeom>
              <a:avLst/>
              <a:gdLst>
                <a:gd name="connsiteX0" fmla="*/ 514540 w 1028985"/>
                <a:gd name="connsiteY0" fmla="*/ 1028891 h 1028890"/>
                <a:gd name="connsiteX1" fmla="*/ 0 w 1028985"/>
                <a:gd name="connsiteY1" fmla="*/ 514445 h 1028890"/>
                <a:gd name="connsiteX2" fmla="*/ 514540 w 1028985"/>
                <a:gd name="connsiteY2" fmla="*/ 0 h 1028890"/>
                <a:gd name="connsiteX3" fmla="*/ 1028985 w 1028985"/>
                <a:gd name="connsiteY3" fmla="*/ 514445 h 1028890"/>
                <a:gd name="connsiteX4" fmla="*/ 514540 w 1028985"/>
                <a:gd name="connsiteY4" fmla="*/ 1028891 h 1028890"/>
                <a:gd name="connsiteX5" fmla="*/ 514540 w 1028985"/>
                <a:gd name="connsiteY5" fmla="*/ 16383 h 1028890"/>
                <a:gd name="connsiteX6" fmla="*/ 16478 w 1028985"/>
                <a:gd name="connsiteY6" fmla="*/ 514445 h 1028890"/>
                <a:gd name="connsiteX7" fmla="*/ 514540 w 1028985"/>
                <a:gd name="connsiteY7" fmla="*/ 1012508 h 1028890"/>
                <a:gd name="connsiteX8" fmla="*/ 1012603 w 1028985"/>
                <a:gd name="connsiteY8" fmla="*/ 514445 h 1028890"/>
                <a:gd name="connsiteX9" fmla="*/ 514540 w 1028985"/>
                <a:gd name="connsiteY9" fmla="*/ 16383 h 1028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8985" h="1028890">
                  <a:moveTo>
                    <a:pt x="514540" y="1028891"/>
                  </a:moveTo>
                  <a:cubicBezTo>
                    <a:pt x="230886" y="1028891"/>
                    <a:pt x="0" y="798100"/>
                    <a:pt x="0" y="514445"/>
                  </a:cubicBezTo>
                  <a:cubicBezTo>
                    <a:pt x="0" y="230791"/>
                    <a:pt x="230791" y="0"/>
                    <a:pt x="514540" y="0"/>
                  </a:cubicBezTo>
                  <a:cubicBezTo>
                    <a:pt x="798195" y="0"/>
                    <a:pt x="1028985" y="230791"/>
                    <a:pt x="1028985" y="514445"/>
                  </a:cubicBezTo>
                  <a:cubicBezTo>
                    <a:pt x="1028985" y="798100"/>
                    <a:pt x="798290" y="1028891"/>
                    <a:pt x="514540" y="1028891"/>
                  </a:cubicBezTo>
                  <a:close/>
                  <a:moveTo>
                    <a:pt x="514540" y="16383"/>
                  </a:moveTo>
                  <a:cubicBezTo>
                    <a:pt x="239935" y="16383"/>
                    <a:pt x="16478" y="239840"/>
                    <a:pt x="16478" y="514445"/>
                  </a:cubicBezTo>
                  <a:cubicBezTo>
                    <a:pt x="16478" y="789051"/>
                    <a:pt x="239935" y="1012508"/>
                    <a:pt x="514540" y="1012508"/>
                  </a:cubicBezTo>
                  <a:cubicBezTo>
                    <a:pt x="789146" y="1012508"/>
                    <a:pt x="1012603" y="789051"/>
                    <a:pt x="1012603" y="514445"/>
                  </a:cubicBezTo>
                  <a:cubicBezTo>
                    <a:pt x="1012603" y="239840"/>
                    <a:pt x="789146" y="16383"/>
                    <a:pt x="514540" y="16383"/>
                  </a:cubicBezTo>
                  <a:close/>
                </a:path>
              </a:pathLst>
            </a:custGeom>
            <a:grpFill/>
            <a:ln w="9525" cap="flat">
              <a:noFill/>
              <a:prstDash val="solid"/>
              <a:miter/>
            </a:ln>
          </p:spPr>
          <p:txBody>
            <a:bodyPr rtlCol="0" anchor="ctr"/>
            <a:lstStyle/>
            <a:p>
              <a:endParaRPr lang="en-US"/>
            </a:p>
          </p:txBody>
        </p:sp>
        <p:sp>
          <p:nvSpPr>
            <p:cNvPr id="391" name="Freeform: Shape 390">
              <a:extLst>
                <a:ext uri="{FF2B5EF4-FFF2-40B4-BE49-F238E27FC236}">
                  <a16:creationId xmlns:a16="http://schemas.microsoft.com/office/drawing/2014/main" id="{AF120A52-FE25-1426-FB3B-ECC40E4BF40A}"/>
                </a:ext>
              </a:extLst>
            </p:cNvPr>
            <p:cNvSpPr/>
            <p:nvPr/>
          </p:nvSpPr>
          <p:spPr>
            <a:xfrm>
              <a:off x="7870878" y="1510965"/>
              <a:ext cx="652843" cy="1250823"/>
            </a:xfrm>
            <a:custGeom>
              <a:avLst/>
              <a:gdLst>
                <a:gd name="connsiteX0" fmla="*/ 0 w 652843"/>
                <a:gd name="connsiteY0" fmla="*/ 625412 h 1250823"/>
                <a:gd name="connsiteX1" fmla="*/ 625412 w 652843"/>
                <a:gd name="connsiteY1" fmla="*/ 0 h 1250823"/>
                <a:gd name="connsiteX2" fmla="*/ 652843 w 652843"/>
                <a:gd name="connsiteY2" fmla="*/ 27432 h 1250823"/>
                <a:gd name="connsiteX3" fmla="*/ 625412 w 652843"/>
                <a:gd name="connsiteY3" fmla="*/ 54864 h 1250823"/>
                <a:gd name="connsiteX4" fmla="*/ 54864 w 652843"/>
                <a:gd name="connsiteY4" fmla="*/ 625412 h 1250823"/>
                <a:gd name="connsiteX5" fmla="*/ 625412 w 652843"/>
                <a:gd name="connsiteY5" fmla="*/ 1195959 h 1250823"/>
                <a:gd name="connsiteX6" fmla="*/ 652843 w 652843"/>
                <a:gd name="connsiteY6" fmla="*/ 1223391 h 1250823"/>
                <a:gd name="connsiteX7" fmla="*/ 625412 w 652843"/>
                <a:gd name="connsiteY7" fmla="*/ 1250823 h 1250823"/>
                <a:gd name="connsiteX8" fmla="*/ 0 w 652843"/>
                <a:gd name="connsiteY8" fmla="*/ 625412 h 1250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2843" h="1250823">
                  <a:moveTo>
                    <a:pt x="0" y="625412"/>
                  </a:moveTo>
                  <a:cubicBezTo>
                    <a:pt x="0" y="280607"/>
                    <a:pt x="280511" y="0"/>
                    <a:pt x="625412" y="0"/>
                  </a:cubicBezTo>
                  <a:cubicBezTo>
                    <a:pt x="640556" y="0"/>
                    <a:pt x="652843" y="12287"/>
                    <a:pt x="652843" y="27432"/>
                  </a:cubicBezTo>
                  <a:cubicBezTo>
                    <a:pt x="652843" y="42577"/>
                    <a:pt x="640556" y="54864"/>
                    <a:pt x="625412" y="54864"/>
                  </a:cubicBezTo>
                  <a:cubicBezTo>
                    <a:pt x="310801" y="54864"/>
                    <a:pt x="54864" y="310801"/>
                    <a:pt x="54864" y="625412"/>
                  </a:cubicBezTo>
                  <a:cubicBezTo>
                    <a:pt x="54864" y="940022"/>
                    <a:pt x="310801" y="1195959"/>
                    <a:pt x="625412" y="1195959"/>
                  </a:cubicBezTo>
                  <a:cubicBezTo>
                    <a:pt x="640556" y="1195959"/>
                    <a:pt x="652843" y="1208246"/>
                    <a:pt x="652843" y="1223391"/>
                  </a:cubicBezTo>
                  <a:cubicBezTo>
                    <a:pt x="652843" y="1238536"/>
                    <a:pt x="640556" y="1250823"/>
                    <a:pt x="625412" y="1250823"/>
                  </a:cubicBezTo>
                  <a:cubicBezTo>
                    <a:pt x="280511" y="1250823"/>
                    <a:pt x="0" y="970312"/>
                    <a:pt x="0" y="625412"/>
                  </a:cubicBezTo>
                  <a:close/>
                </a:path>
              </a:pathLst>
            </a:custGeom>
            <a:grpFill/>
            <a:ln w="9525" cap="flat">
              <a:noFill/>
              <a:prstDash val="solid"/>
              <a:miter/>
            </a:ln>
          </p:spPr>
          <p:txBody>
            <a:bodyPr rtlCol="0" anchor="ctr"/>
            <a:lstStyle/>
            <a:p>
              <a:endParaRPr lang="en-US"/>
            </a:p>
          </p:txBody>
        </p:sp>
        <p:sp>
          <p:nvSpPr>
            <p:cNvPr id="404" name="Freeform: Shape 403">
              <a:extLst>
                <a:ext uri="{FF2B5EF4-FFF2-40B4-BE49-F238E27FC236}">
                  <a16:creationId xmlns:a16="http://schemas.microsoft.com/office/drawing/2014/main" id="{E3B6CE7A-B87C-48CB-04FE-16CC1D9F0427}"/>
                </a:ext>
              </a:extLst>
            </p:cNvPr>
            <p:cNvSpPr/>
            <p:nvPr/>
          </p:nvSpPr>
          <p:spPr>
            <a:xfrm>
              <a:off x="8468272" y="1511332"/>
              <a:ext cx="99284" cy="55268"/>
            </a:xfrm>
            <a:custGeom>
              <a:avLst/>
              <a:gdLst>
                <a:gd name="connsiteX0" fmla="*/ 28017 w 99284"/>
                <a:gd name="connsiteY0" fmla="*/ 109 h 55268"/>
                <a:gd name="connsiteX1" fmla="*/ 73833 w 99284"/>
                <a:gd name="connsiteY1" fmla="*/ 2109 h 55268"/>
                <a:gd name="connsiteX2" fmla="*/ 99264 w 99284"/>
                <a:gd name="connsiteY2" fmla="*/ 29827 h 55268"/>
                <a:gd name="connsiteX3" fmla="*/ 72023 w 99284"/>
                <a:gd name="connsiteY3" fmla="*/ 55259 h 55268"/>
                <a:gd name="connsiteX4" fmla="*/ 70022 w 99284"/>
                <a:gd name="connsiteY4" fmla="*/ 55164 h 55268"/>
                <a:gd name="connsiteX5" fmla="*/ 28112 w 99284"/>
                <a:gd name="connsiteY5" fmla="*/ 54021 h 55268"/>
                <a:gd name="connsiteX6" fmla="*/ 26208 w 99284"/>
                <a:gd name="connsiteY6" fmla="*/ 53925 h 55268"/>
                <a:gd name="connsiteX7" fmla="*/ 14 w 99284"/>
                <a:gd name="connsiteY7" fmla="*/ 26208 h 55268"/>
                <a:gd name="connsiteX8" fmla="*/ 27731 w 99284"/>
                <a:gd name="connsiteY8" fmla="*/ 14 h 55268"/>
                <a:gd name="connsiteX9" fmla="*/ 28017 w 99284"/>
                <a:gd name="connsiteY9" fmla="*/ 109 h 5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84" h="55268">
                  <a:moveTo>
                    <a:pt x="28017" y="109"/>
                  </a:moveTo>
                  <a:lnTo>
                    <a:pt x="73833" y="2109"/>
                  </a:lnTo>
                  <a:cubicBezTo>
                    <a:pt x="88501" y="2776"/>
                    <a:pt x="99836" y="15159"/>
                    <a:pt x="99264" y="29827"/>
                  </a:cubicBezTo>
                  <a:cubicBezTo>
                    <a:pt x="98597" y="44305"/>
                    <a:pt x="86501" y="55640"/>
                    <a:pt x="72023" y="55259"/>
                  </a:cubicBezTo>
                  <a:lnTo>
                    <a:pt x="70022" y="55164"/>
                  </a:lnTo>
                  <a:lnTo>
                    <a:pt x="28112" y="54021"/>
                  </a:lnTo>
                  <a:lnTo>
                    <a:pt x="26208" y="53925"/>
                  </a:lnTo>
                  <a:cubicBezTo>
                    <a:pt x="11349" y="53544"/>
                    <a:pt x="-463" y="41162"/>
                    <a:pt x="14" y="26208"/>
                  </a:cubicBezTo>
                  <a:cubicBezTo>
                    <a:pt x="395" y="11349"/>
                    <a:pt x="12872" y="-462"/>
                    <a:pt x="27731" y="14"/>
                  </a:cubicBezTo>
                  <a:cubicBezTo>
                    <a:pt x="27636" y="109"/>
                    <a:pt x="27922" y="109"/>
                    <a:pt x="28017" y="109"/>
                  </a:cubicBezTo>
                  <a:close/>
                </a:path>
              </a:pathLst>
            </a:custGeom>
            <a:grpFill/>
            <a:ln w="9525" cap="flat">
              <a:noFill/>
              <a:prstDash val="solid"/>
              <a:miter/>
            </a:ln>
          </p:spPr>
          <p:txBody>
            <a:bodyPr rtlCol="0" anchor="ctr"/>
            <a:lstStyle/>
            <a:p>
              <a:endParaRPr lang="en-US"/>
            </a:p>
          </p:txBody>
        </p:sp>
        <p:sp>
          <p:nvSpPr>
            <p:cNvPr id="405" name="Freeform: Shape 404">
              <a:extLst>
                <a:ext uri="{FF2B5EF4-FFF2-40B4-BE49-F238E27FC236}">
                  <a16:creationId xmlns:a16="http://schemas.microsoft.com/office/drawing/2014/main" id="{CEC0300B-97CD-0EFB-3451-C42B7A5D7321}"/>
                </a:ext>
              </a:extLst>
            </p:cNvPr>
            <p:cNvSpPr/>
            <p:nvPr/>
          </p:nvSpPr>
          <p:spPr>
            <a:xfrm>
              <a:off x="8594499" y="1525259"/>
              <a:ext cx="95871" cy="62713"/>
            </a:xfrm>
            <a:custGeom>
              <a:avLst/>
              <a:gdLst>
                <a:gd name="connsiteX0" fmla="*/ 32474 w 95871"/>
                <a:gd name="connsiteY0" fmla="*/ 946 h 62713"/>
                <a:gd name="connsiteX1" fmla="*/ 76765 w 95871"/>
                <a:gd name="connsiteY1" fmla="*/ 12471 h 62713"/>
                <a:gd name="connsiteX2" fmla="*/ 95053 w 95871"/>
                <a:gd name="connsiteY2" fmla="*/ 43618 h 62713"/>
                <a:gd name="connsiteX3" fmla="*/ 64288 w 95871"/>
                <a:gd name="connsiteY3" fmla="*/ 62001 h 62713"/>
                <a:gd name="connsiteX4" fmla="*/ 62382 w 95871"/>
                <a:gd name="connsiteY4" fmla="*/ 61525 h 62713"/>
                <a:gd name="connsiteX5" fmla="*/ 21615 w 95871"/>
                <a:gd name="connsiteY5" fmla="*/ 51619 h 62713"/>
                <a:gd name="connsiteX6" fmla="*/ 19805 w 95871"/>
                <a:gd name="connsiteY6" fmla="*/ 51143 h 62713"/>
                <a:gd name="connsiteX7" fmla="*/ 755 w 95871"/>
                <a:gd name="connsiteY7" fmla="*/ 19805 h 62713"/>
                <a:gd name="connsiteX8" fmla="*/ 32093 w 95871"/>
                <a:gd name="connsiteY8" fmla="*/ 755 h 62713"/>
                <a:gd name="connsiteX9" fmla="*/ 32474 w 95871"/>
                <a:gd name="connsiteY9" fmla="*/ 946 h 62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871" h="62713">
                  <a:moveTo>
                    <a:pt x="32474" y="946"/>
                  </a:moveTo>
                  <a:lnTo>
                    <a:pt x="76765" y="12471"/>
                  </a:lnTo>
                  <a:cubicBezTo>
                    <a:pt x="90386" y="15995"/>
                    <a:pt x="98577" y="29997"/>
                    <a:pt x="95053" y="43618"/>
                  </a:cubicBezTo>
                  <a:cubicBezTo>
                    <a:pt x="91529" y="57143"/>
                    <a:pt x="77813" y="65240"/>
                    <a:pt x="64288" y="62001"/>
                  </a:cubicBezTo>
                  <a:lnTo>
                    <a:pt x="62382" y="61525"/>
                  </a:lnTo>
                  <a:lnTo>
                    <a:pt x="21615" y="51619"/>
                  </a:lnTo>
                  <a:lnTo>
                    <a:pt x="19805" y="51143"/>
                  </a:lnTo>
                  <a:cubicBezTo>
                    <a:pt x="5899" y="47809"/>
                    <a:pt x="-2673" y="33712"/>
                    <a:pt x="755" y="19805"/>
                  </a:cubicBezTo>
                  <a:cubicBezTo>
                    <a:pt x="4090" y="5899"/>
                    <a:pt x="18186" y="-2674"/>
                    <a:pt x="32093" y="755"/>
                  </a:cubicBezTo>
                  <a:cubicBezTo>
                    <a:pt x="32188" y="851"/>
                    <a:pt x="32378" y="851"/>
                    <a:pt x="32474" y="946"/>
                  </a:cubicBezTo>
                  <a:close/>
                </a:path>
              </a:pathLst>
            </a:custGeom>
            <a:grpFill/>
            <a:ln w="9525" cap="flat">
              <a:noFill/>
              <a:prstDash val="solid"/>
              <a:miter/>
            </a:ln>
          </p:spPr>
          <p:txBody>
            <a:bodyPr rtlCol="0" anchor="ctr"/>
            <a:lstStyle/>
            <a:p>
              <a:endParaRPr lang="en-US"/>
            </a:p>
          </p:txBody>
        </p:sp>
        <p:sp>
          <p:nvSpPr>
            <p:cNvPr id="406" name="Freeform: Shape 405">
              <a:extLst>
                <a:ext uri="{FF2B5EF4-FFF2-40B4-BE49-F238E27FC236}">
                  <a16:creationId xmlns:a16="http://schemas.microsoft.com/office/drawing/2014/main" id="{CF55FDB8-D4E3-4B19-76CF-986F6BD3E161}"/>
                </a:ext>
              </a:extLst>
            </p:cNvPr>
            <p:cNvSpPr/>
            <p:nvPr/>
          </p:nvSpPr>
          <p:spPr>
            <a:xfrm>
              <a:off x="8715526" y="1565418"/>
              <a:ext cx="90194" cy="69518"/>
            </a:xfrm>
            <a:custGeom>
              <a:avLst/>
              <a:gdLst>
                <a:gd name="connsiteX0" fmla="*/ 35938 w 90194"/>
                <a:gd name="connsiteY0" fmla="*/ 2601 h 69518"/>
                <a:gd name="connsiteX1" fmla="*/ 76705 w 90194"/>
                <a:gd name="connsiteY1" fmla="*/ 23175 h 69518"/>
                <a:gd name="connsiteX2" fmla="*/ 87564 w 90194"/>
                <a:gd name="connsiteY2" fmla="*/ 56036 h 69518"/>
                <a:gd name="connsiteX3" fmla="*/ 55084 w 90194"/>
                <a:gd name="connsiteY3" fmla="*/ 67085 h 69518"/>
                <a:gd name="connsiteX4" fmla="*/ 53464 w 90194"/>
                <a:gd name="connsiteY4" fmla="*/ 66323 h 69518"/>
                <a:gd name="connsiteX5" fmla="*/ 15650 w 90194"/>
                <a:gd name="connsiteY5" fmla="*/ 48035 h 69518"/>
                <a:gd name="connsiteX6" fmla="*/ 14031 w 90194"/>
                <a:gd name="connsiteY6" fmla="*/ 47273 h 69518"/>
                <a:gd name="connsiteX7" fmla="*/ 2506 w 90194"/>
                <a:gd name="connsiteY7" fmla="*/ 14031 h 69518"/>
                <a:gd name="connsiteX8" fmla="*/ 35748 w 90194"/>
                <a:gd name="connsiteY8" fmla="*/ 2506 h 69518"/>
                <a:gd name="connsiteX9" fmla="*/ 35938 w 90194"/>
                <a:gd name="connsiteY9" fmla="*/ 2601 h 69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194" h="69518">
                  <a:moveTo>
                    <a:pt x="35938" y="2601"/>
                  </a:moveTo>
                  <a:lnTo>
                    <a:pt x="76705" y="23175"/>
                  </a:lnTo>
                  <a:cubicBezTo>
                    <a:pt x="88802" y="29271"/>
                    <a:pt x="93660" y="44035"/>
                    <a:pt x="87564" y="56036"/>
                  </a:cubicBezTo>
                  <a:cubicBezTo>
                    <a:pt x="81563" y="67942"/>
                    <a:pt x="67085" y="72895"/>
                    <a:pt x="55084" y="67085"/>
                  </a:cubicBezTo>
                  <a:lnTo>
                    <a:pt x="53464" y="66323"/>
                  </a:lnTo>
                  <a:lnTo>
                    <a:pt x="15650" y="48035"/>
                  </a:lnTo>
                  <a:lnTo>
                    <a:pt x="14031" y="47273"/>
                  </a:lnTo>
                  <a:cubicBezTo>
                    <a:pt x="1648" y="41272"/>
                    <a:pt x="-3495" y="26413"/>
                    <a:pt x="2506" y="14031"/>
                  </a:cubicBezTo>
                  <a:cubicBezTo>
                    <a:pt x="8506" y="1648"/>
                    <a:pt x="23365" y="-3495"/>
                    <a:pt x="35748" y="2506"/>
                  </a:cubicBezTo>
                  <a:cubicBezTo>
                    <a:pt x="35652" y="2506"/>
                    <a:pt x="35843" y="2601"/>
                    <a:pt x="35938" y="2601"/>
                  </a:cubicBezTo>
                  <a:close/>
                </a:path>
              </a:pathLst>
            </a:custGeom>
            <a:grpFill/>
            <a:ln w="9525" cap="flat">
              <a:noFill/>
              <a:prstDash val="solid"/>
              <a:miter/>
            </a:ln>
          </p:spPr>
          <p:txBody>
            <a:bodyPr rtlCol="0" anchor="ctr"/>
            <a:lstStyle/>
            <a:p>
              <a:endParaRPr lang="en-US"/>
            </a:p>
          </p:txBody>
        </p:sp>
        <p:sp>
          <p:nvSpPr>
            <p:cNvPr id="407" name="Freeform: Shape 406">
              <a:extLst>
                <a:ext uri="{FF2B5EF4-FFF2-40B4-BE49-F238E27FC236}">
                  <a16:creationId xmlns:a16="http://schemas.microsoft.com/office/drawing/2014/main" id="{D38B23CA-9316-15E9-8DD1-E54B4078C763}"/>
                </a:ext>
              </a:extLst>
            </p:cNvPr>
            <p:cNvSpPr/>
            <p:nvPr/>
          </p:nvSpPr>
          <p:spPr>
            <a:xfrm>
              <a:off x="8825310" y="1629673"/>
              <a:ext cx="83118" cy="75577"/>
            </a:xfrm>
            <a:custGeom>
              <a:avLst/>
              <a:gdLst>
                <a:gd name="connsiteX0" fmla="*/ 38836 w 83118"/>
                <a:gd name="connsiteY0" fmla="*/ 5307 h 75577"/>
                <a:gd name="connsiteX1" fmla="*/ 74364 w 83118"/>
                <a:gd name="connsiteY1" fmla="*/ 33882 h 75577"/>
                <a:gd name="connsiteX2" fmla="*/ 77888 w 83118"/>
                <a:gd name="connsiteY2" fmla="*/ 66839 h 75577"/>
                <a:gd name="connsiteX3" fmla="*/ 45217 w 83118"/>
                <a:gd name="connsiteY3" fmla="*/ 70649 h 75577"/>
                <a:gd name="connsiteX4" fmla="*/ 43788 w 83118"/>
                <a:gd name="connsiteY4" fmla="*/ 69601 h 75577"/>
                <a:gd name="connsiteX5" fmla="*/ 10546 w 83118"/>
                <a:gd name="connsiteY5" fmla="*/ 43693 h 75577"/>
                <a:gd name="connsiteX6" fmla="*/ 9212 w 83118"/>
                <a:gd name="connsiteY6" fmla="*/ 42645 h 75577"/>
                <a:gd name="connsiteX7" fmla="*/ 5021 w 83118"/>
                <a:gd name="connsiteY7" fmla="*/ 9213 h 75577"/>
                <a:gd name="connsiteX8" fmla="*/ 38454 w 83118"/>
                <a:gd name="connsiteY8" fmla="*/ 5022 h 75577"/>
                <a:gd name="connsiteX9" fmla="*/ 38836 w 83118"/>
                <a:gd name="connsiteY9" fmla="*/ 5307 h 75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118" h="75577">
                  <a:moveTo>
                    <a:pt x="38836" y="5307"/>
                  </a:moveTo>
                  <a:lnTo>
                    <a:pt x="74364" y="33882"/>
                  </a:lnTo>
                  <a:cubicBezTo>
                    <a:pt x="84460" y="41979"/>
                    <a:pt x="86079" y="56742"/>
                    <a:pt x="77888" y="66839"/>
                  </a:cubicBezTo>
                  <a:cubicBezTo>
                    <a:pt x="69887" y="76840"/>
                    <a:pt x="55314" y="78459"/>
                    <a:pt x="45217" y="70649"/>
                  </a:cubicBezTo>
                  <a:lnTo>
                    <a:pt x="43788" y="69601"/>
                  </a:lnTo>
                  <a:lnTo>
                    <a:pt x="10546" y="43693"/>
                  </a:lnTo>
                  <a:lnTo>
                    <a:pt x="9212" y="42645"/>
                  </a:lnTo>
                  <a:cubicBezTo>
                    <a:pt x="-1169" y="34549"/>
                    <a:pt x="-3075" y="19595"/>
                    <a:pt x="5021" y="9213"/>
                  </a:cubicBezTo>
                  <a:cubicBezTo>
                    <a:pt x="13118" y="-1170"/>
                    <a:pt x="28072" y="-3075"/>
                    <a:pt x="38454" y="5022"/>
                  </a:cubicBezTo>
                  <a:cubicBezTo>
                    <a:pt x="38645" y="5117"/>
                    <a:pt x="38740" y="5307"/>
                    <a:pt x="38836" y="5307"/>
                  </a:cubicBezTo>
                  <a:close/>
                </a:path>
              </a:pathLst>
            </a:custGeom>
            <a:grpFill/>
            <a:ln w="9525" cap="flat">
              <a:noFill/>
              <a:prstDash val="solid"/>
              <a:miter/>
            </a:ln>
          </p:spPr>
          <p:txBody>
            <a:bodyPr rtlCol="0" anchor="ctr"/>
            <a:lstStyle/>
            <a:p>
              <a:endParaRPr lang="en-US"/>
            </a:p>
          </p:txBody>
        </p:sp>
        <p:sp>
          <p:nvSpPr>
            <p:cNvPr id="408" name="Freeform: Shape 407">
              <a:extLst>
                <a:ext uri="{FF2B5EF4-FFF2-40B4-BE49-F238E27FC236}">
                  <a16:creationId xmlns:a16="http://schemas.microsoft.com/office/drawing/2014/main" id="{EBFD3747-F86C-002B-DAF1-2643C24A1605}"/>
                </a:ext>
              </a:extLst>
            </p:cNvPr>
            <p:cNvSpPr/>
            <p:nvPr/>
          </p:nvSpPr>
          <p:spPr>
            <a:xfrm>
              <a:off x="8919845" y="1715540"/>
              <a:ext cx="73946" cy="80026"/>
            </a:xfrm>
            <a:custGeom>
              <a:avLst/>
              <a:gdLst>
                <a:gd name="connsiteX0" fmla="*/ 40312 w 73946"/>
                <a:gd name="connsiteY0" fmla="*/ 8403 h 80026"/>
                <a:gd name="connsiteX1" fmla="*/ 68982 w 73946"/>
                <a:gd name="connsiteY1" fmla="*/ 43741 h 80026"/>
                <a:gd name="connsiteX2" fmla="*/ 65744 w 73946"/>
                <a:gd name="connsiteY2" fmla="*/ 75078 h 80026"/>
                <a:gd name="connsiteX3" fmla="*/ 34692 w 73946"/>
                <a:gd name="connsiteY3" fmla="*/ 72126 h 80026"/>
                <a:gd name="connsiteX4" fmla="*/ 33645 w 73946"/>
                <a:gd name="connsiteY4" fmla="*/ 70887 h 80026"/>
                <a:gd name="connsiteX5" fmla="*/ 6403 w 73946"/>
                <a:gd name="connsiteY5" fmla="*/ 38598 h 80026"/>
                <a:gd name="connsiteX6" fmla="*/ 5355 w 73946"/>
                <a:gd name="connsiteY6" fmla="*/ 37359 h 80026"/>
                <a:gd name="connsiteX7" fmla="*/ 8022 w 73946"/>
                <a:gd name="connsiteY7" fmla="*/ 5355 h 80026"/>
                <a:gd name="connsiteX8" fmla="*/ 40026 w 73946"/>
                <a:gd name="connsiteY8" fmla="*/ 8022 h 80026"/>
                <a:gd name="connsiteX9" fmla="*/ 40312 w 73946"/>
                <a:gd name="connsiteY9" fmla="*/ 8403 h 80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946" h="80026">
                  <a:moveTo>
                    <a:pt x="40312" y="8403"/>
                  </a:moveTo>
                  <a:lnTo>
                    <a:pt x="68982" y="43741"/>
                  </a:lnTo>
                  <a:cubicBezTo>
                    <a:pt x="76697" y="53266"/>
                    <a:pt x="75269" y="67363"/>
                    <a:pt x="65744" y="75078"/>
                  </a:cubicBezTo>
                  <a:cubicBezTo>
                    <a:pt x="56314" y="82698"/>
                    <a:pt x="42503" y="81365"/>
                    <a:pt x="34692" y="72126"/>
                  </a:cubicBezTo>
                  <a:lnTo>
                    <a:pt x="33645" y="70887"/>
                  </a:lnTo>
                  <a:lnTo>
                    <a:pt x="6403" y="38598"/>
                  </a:lnTo>
                  <a:lnTo>
                    <a:pt x="5355" y="37359"/>
                  </a:lnTo>
                  <a:cubicBezTo>
                    <a:pt x="-2741" y="27739"/>
                    <a:pt x="-1503" y="13452"/>
                    <a:pt x="8022" y="5355"/>
                  </a:cubicBezTo>
                  <a:cubicBezTo>
                    <a:pt x="17642" y="-2741"/>
                    <a:pt x="31930" y="-1503"/>
                    <a:pt x="40026" y="8022"/>
                  </a:cubicBezTo>
                  <a:cubicBezTo>
                    <a:pt x="40026" y="8118"/>
                    <a:pt x="40216" y="8308"/>
                    <a:pt x="40312" y="8403"/>
                  </a:cubicBezTo>
                  <a:close/>
                </a:path>
              </a:pathLst>
            </a:custGeom>
            <a:grpFill/>
            <a:ln w="9525" cap="flat">
              <a:noFill/>
              <a:prstDash val="solid"/>
              <a:miter/>
            </a:ln>
          </p:spPr>
          <p:txBody>
            <a:bodyPr rtlCol="0" anchor="ctr"/>
            <a:lstStyle/>
            <a:p>
              <a:endParaRPr lang="en-US"/>
            </a:p>
          </p:txBody>
        </p:sp>
        <p:sp>
          <p:nvSpPr>
            <p:cNvPr id="409" name="Freeform: Shape 408">
              <a:extLst>
                <a:ext uri="{FF2B5EF4-FFF2-40B4-BE49-F238E27FC236}">
                  <a16:creationId xmlns:a16="http://schemas.microsoft.com/office/drawing/2014/main" id="{B03B3970-06B1-7C89-7640-70184BA9C8C3}"/>
                </a:ext>
              </a:extLst>
            </p:cNvPr>
            <p:cNvSpPr/>
            <p:nvPr/>
          </p:nvSpPr>
          <p:spPr>
            <a:xfrm>
              <a:off x="8994472" y="1818933"/>
              <a:ext cx="63593" cy="82861"/>
            </a:xfrm>
            <a:custGeom>
              <a:avLst/>
              <a:gdLst>
                <a:gd name="connsiteX0" fmla="*/ 40742 w 63593"/>
                <a:gd name="connsiteY0" fmla="*/ 11786 h 82861"/>
                <a:gd name="connsiteX1" fmla="*/ 61316 w 63593"/>
                <a:gd name="connsiteY1" fmla="*/ 52267 h 82861"/>
                <a:gd name="connsiteX2" fmla="*/ 52077 w 63593"/>
                <a:gd name="connsiteY2" fmla="*/ 80556 h 82861"/>
                <a:gd name="connsiteX3" fmla="*/ 23978 w 63593"/>
                <a:gd name="connsiteY3" fmla="*/ 71698 h 82861"/>
                <a:gd name="connsiteX4" fmla="*/ 23216 w 63593"/>
                <a:gd name="connsiteY4" fmla="*/ 70269 h 82861"/>
                <a:gd name="connsiteX5" fmla="*/ 3309 w 63593"/>
                <a:gd name="connsiteY5" fmla="*/ 32931 h 82861"/>
                <a:gd name="connsiteX6" fmla="*/ 2546 w 63593"/>
                <a:gd name="connsiteY6" fmla="*/ 31598 h 82861"/>
                <a:gd name="connsiteX7" fmla="*/ 11405 w 63593"/>
                <a:gd name="connsiteY7" fmla="*/ 2547 h 82861"/>
                <a:gd name="connsiteX8" fmla="*/ 40456 w 63593"/>
                <a:gd name="connsiteY8" fmla="*/ 11405 h 82861"/>
                <a:gd name="connsiteX9" fmla="*/ 40742 w 63593"/>
                <a:gd name="connsiteY9" fmla="*/ 11786 h 82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93" h="82861">
                  <a:moveTo>
                    <a:pt x="40742" y="11786"/>
                  </a:moveTo>
                  <a:lnTo>
                    <a:pt x="61316" y="52267"/>
                  </a:lnTo>
                  <a:cubicBezTo>
                    <a:pt x="66555" y="62649"/>
                    <a:pt x="62459" y="75222"/>
                    <a:pt x="52077" y="80556"/>
                  </a:cubicBezTo>
                  <a:cubicBezTo>
                    <a:pt x="41885" y="85795"/>
                    <a:pt x="29407" y="81795"/>
                    <a:pt x="23978" y="71698"/>
                  </a:cubicBezTo>
                  <a:lnTo>
                    <a:pt x="23216" y="70269"/>
                  </a:lnTo>
                  <a:lnTo>
                    <a:pt x="3309" y="32931"/>
                  </a:lnTo>
                  <a:lnTo>
                    <a:pt x="2546" y="31598"/>
                  </a:lnTo>
                  <a:cubicBezTo>
                    <a:pt x="-3073" y="21120"/>
                    <a:pt x="927" y="8166"/>
                    <a:pt x="11405" y="2547"/>
                  </a:cubicBezTo>
                  <a:cubicBezTo>
                    <a:pt x="21882" y="-3073"/>
                    <a:pt x="34836" y="927"/>
                    <a:pt x="40456" y="11405"/>
                  </a:cubicBezTo>
                  <a:cubicBezTo>
                    <a:pt x="40552" y="11500"/>
                    <a:pt x="40646" y="11691"/>
                    <a:pt x="40742" y="11786"/>
                  </a:cubicBezTo>
                  <a:close/>
                </a:path>
              </a:pathLst>
            </a:custGeom>
            <a:grpFill/>
            <a:ln w="9525" cap="flat">
              <a:noFill/>
              <a:prstDash val="solid"/>
              <a:miter/>
            </a:ln>
          </p:spPr>
          <p:txBody>
            <a:bodyPr rtlCol="0" anchor="ctr"/>
            <a:lstStyle/>
            <a:p>
              <a:endParaRPr lang="en-US"/>
            </a:p>
          </p:txBody>
        </p:sp>
        <p:sp>
          <p:nvSpPr>
            <p:cNvPr id="410" name="Freeform: Shape 409">
              <a:extLst>
                <a:ext uri="{FF2B5EF4-FFF2-40B4-BE49-F238E27FC236}">
                  <a16:creationId xmlns:a16="http://schemas.microsoft.com/office/drawing/2014/main" id="{D3A25704-1607-20FB-6A01-95C59EDB5B1B}"/>
                </a:ext>
              </a:extLst>
            </p:cNvPr>
            <p:cNvSpPr/>
            <p:nvPr/>
          </p:nvSpPr>
          <p:spPr>
            <a:xfrm>
              <a:off x="9046344" y="1935765"/>
              <a:ext cx="51909" cy="83642"/>
            </a:xfrm>
            <a:custGeom>
              <a:avLst/>
              <a:gdLst>
                <a:gd name="connsiteX0" fmla="*/ 39734 w 51909"/>
                <a:gd name="connsiteY0" fmla="*/ 14969 h 83642"/>
                <a:gd name="connsiteX1" fmla="*/ 51259 w 51909"/>
                <a:gd name="connsiteY1" fmla="*/ 58784 h 83642"/>
                <a:gd name="connsiteX2" fmla="*/ 37162 w 51909"/>
                <a:gd name="connsiteY2" fmla="*/ 82977 h 83642"/>
                <a:gd name="connsiteX3" fmla="*/ 13159 w 51909"/>
                <a:gd name="connsiteY3" fmla="*/ 69357 h 83642"/>
                <a:gd name="connsiteX4" fmla="*/ 12778 w 51909"/>
                <a:gd name="connsiteY4" fmla="*/ 67928 h 83642"/>
                <a:gd name="connsiteX5" fmla="*/ 1158 w 51909"/>
                <a:gd name="connsiteY5" fmla="*/ 27161 h 83642"/>
                <a:gd name="connsiteX6" fmla="*/ 777 w 51909"/>
                <a:gd name="connsiteY6" fmla="*/ 25732 h 83642"/>
                <a:gd name="connsiteX7" fmla="*/ 14683 w 51909"/>
                <a:gd name="connsiteY7" fmla="*/ 777 h 83642"/>
                <a:gd name="connsiteX8" fmla="*/ 39639 w 51909"/>
                <a:gd name="connsiteY8" fmla="*/ 14683 h 83642"/>
                <a:gd name="connsiteX9" fmla="*/ 39734 w 51909"/>
                <a:gd name="connsiteY9" fmla="*/ 14969 h 83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909" h="83642">
                  <a:moveTo>
                    <a:pt x="39734" y="14969"/>
                  </a:moveTo>
                  <a:lnTo>
                    <a:pt x="51259" y="58784"/>
                  </a:lnTo>
                  <a:cubicBezTo>
                    <a:pt x="54022" y="69357"/>
                    <a:pt x="47735" y="80120"/>
                    <a:pt x="37162" y="82977"/>
                  </a:cubicBezTo>
                  <a:cubicBezTo>
                    <a:pt x="26780" y="85740"/>
                    <a:pt x="16112" y="79644"/>
                    <a:pt x="13159" y="69357"/>
                  </a:cubicBezTo>
                  <a:lnTo>
                    <a:pt x="12778" y="67928"/>
                  </a:lnTo>
                  <a:lnTo>
                    <a:pt x="1158" y="27161"/>
                  </a:lnTo>
                  <a:lnTo>
                    <a:pt x="777" y="25732"/>
                  </a:lnTo>
                  <a:cubicBezTo>
                    <a:pt x="-2272" y="14969"/>
                    <a:pt x="3920" y="3825"/>
                    <a:pt x="14683" y="777"/>
                  </a:cubicBezTo>
                  <a:cubicBezTo>
                    <a:pt x="25447" y="-2271"/>
                    <a:pt x="36591" y="3920"/>
                    <a:pt x="39639" y="14683"/>
                  </a:cubicBezTo>
                  <a:cubicBezTo>
                    <a:pt x="39734" y="14683"/>
                    <a:pt x="39734" y="14874"/>
                    <a:pt x="39734" y="14969"/>
                  </a:cubicBezTo>
                  <a:close/>
                </a:path>
              </a:pathLst>
            </a:custGeom>
            <a:grpFill/>
            <a:ln w="9525" cap="flat">
              <a:noFill/>
              <a:prstDash val="solid"/>
              <a:miter/>
            </a:ln>
          </p:spPr>
          <p:txBody>
            <a:bodyPr rtlCol="0" anchor="ctr"/>
            <a:lstStyle/>
            <a:p>
              <a:endParaRPr lang="en-US"/>
            </a:p>
          </p:txBody>
        </p:sp>
        <p:sp>
          <p:nvSpPr>
            <p:cNvPr id="411" name="Freeform: Shape 410">
              <a:extLst>
                <a:ext uri="{FF2B5EF4-FFF2-40B4-BE49-F238E27FC236}">
                  <a16:creationId xmlns:a16="http://schemas.microsoft.com/office/drawing/2014/main" id="{8D41E1C0-C723-E620-D613-DC61265F422A}"/>
                </a:ext>
              </a:extLst>
            </p:cNvPr>
            <p:cNvSpPr/>
            <p:nvPr/>
          </p:nvSpPr>
          <p:spPr>
            <a:xfrm>
              <a:off x="9072513" y="2060518"/>
              <a:ext cx="40254" cy="82737"/>
            </a:xfrm>
            <a:custGeom>
              <a:avLst/>
              <a:gdLst>
                <a:gd name="connsiteX0" fmla="*/ 38044 w 40254"/>
                <a:gd name="connsiteY0" fmla="*/ 18041 h 82737"/>
                <a:gd name="connsiteX1" fmla="*/ 40234 w 40254"/>
                <a:gd name="connsiteY1" fmla="*/ 63190 h 82737"/>
                <a:gd name="connsiteX2" fmla="*/ 22518 w 40254"/>
                <a:gd name="connsiteY2" fmla="*/ 82716 h 82737"/>
                <a:gd name="connsiteX3" fmla="*/ 2992 w 40254"/>
                <a:gd name="connsiteY3" fmla="*/ 65286 h 82737"/>
                <a:gd name="connsiteX4" fmla="*/ 2897 w 40254"/>
                <a:gd name="connsiteY4" fmla="*/ 63952 h 82737"/>
                <a:gd name="connsiteX5" fmla="*/ 134 w 40254"/>
                <a:gd name="connsiteY5" fmla="*/ 21566 h 82737"/>
                <a:gd name="connsiteX6" fmla="*/ 39 w 40254"/>
                <a:gd name="connsiteY6" fmla="*/ 20232 h 82737"/>
                <a:gd name="connsiteX7" fmla="*/ 17756 w 40254"/>
                <a:gd name="connsiteY7" fmla="*/ 39 h 82737"/>
                <a:gd name="connsiteX8" fmla="*/ 37949 w 40254"/>
                <a:gd name="connsiteY8" fmla="*/ 17756 h 82737"/>
                <a:gd name="connsiteX9" fmla="*/ 38044 w 40254"/>
                <a:gd name="connsiteY9" fmla="*/ 18041 h 8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254" h="82737">
                  <a:moveTo>
                    <a:pt x="38044" y="18041"/>
                  </a:moveTo>
                  <a:lnTo>
                    <a:pt x="40234" y="63190"/>
                  </a:lnTo>
                  <a:cubicBezTo>
                    <a:pt x="40711" y="73477"/>
                    <a:pt x="32805" y="82240"/>
                    <a:pt x="22518" y="82716"/>
                  </a:cubicBezTo>
                  <a:cubicBezTo>
                    <a:pt x="12326" y="83193"/>
                    <a:pt x="3658" y="75477"/>
                    <a:pt x="2992" y="65286"/>
                  </a:cubicBezTo>
                  <a:lnTo>
                    <a:pt x="2897" y="63952"/>
                  </a:lnTo>
                  <a:lnTo>
                    <a:pt x="134" y="21566"/>
                  </a:lnTo>
                  <a:lnTo>
                    <a:pt x="39" y="20232"/>
                  </a:lnTo>
                  <a:cubicBezTo>
                    <a:pt x="-628" y="9755"/>
                    <a:pt x="7278" y="706"/>
                    <a:pt x="17756" y="39"/>
                  </a:cubicBezTo>
                  <a:cubicBezTo>
                    <a:pt x="28233" y="-627"/>
                    <a:pt x="37282" y="7278"/>
                    <a:pt x="37949" y="17756"/>
                  </a:cubicBezTo>
                  <a:cubicBezTo>
                    <a:pt x="38044" y="17756"/>
                    <a:pt x="38044" y="17946"/>
                    <a:pt x="38044" y="18041"/>
                  </a:cubicBezTo>
                  <a:close/>
                </a:path>
              </a:pathLst>
            </a:custGeom>
            <a:grpFill/>
            <a:ln w="9525" cap="flat">
              <a:noFill/>
              <a:prstDash val="solid"/>
              <a:miter/>
            </a:ln>
          </p:spPr>
          <p:txBody>
            <a:bodyPr rtlCol="0" anchor="ctr"/>
            <a:lstStyle/>
            <a:p>
              <a:endParaRPr lang="en-US"/>
            </a:p>
          </p:txBody>
        </p:sp>
        <p:sp>
          <p:nvSpPr>
            <p:cNvPr id="412" name="Freeform: Shape 411">
              <a:extLst>
                <a:ext uri="{FF2B5EF4-FFF2-40B4-BE49-F238E27FC236}">
                  <a16:creationId xmlns:a16="http://schemas.microsoft.com/office/drawing/2014/main" id="{0781B163-D51C-5916-9375-2F6756233F0D}"/>
                </a:ext>
              </a:extLst>
            </p:cNvPr>
            <p:cNvSpPr/>
            <p:nvPr/>
          </p:nvSpPr>
          <p:spPr>
            <a:xfrm>
              <a:off x="9065785" y="2187432"/>
              <a:ext cx="42579" cy="80417"/>
            </a:xfrm>
            <a:custGeom>
              <a:avLst/>
              <a:gdLst>
                <a:gd name="connsiteX0" fmla="*/ 42391 w 42579"/>
                <a:gd name="connsiteY0" fmla="*/ 20858 h 80417"/>
                <a:gd name="connsiteX1" fmla="*/ 35152 w 42579"/>
                <a:gd name="connsiteY1" fmla="*/ 65530 h 80417"/>
                <a:gd name="connsiteX2" fmla="*/ 14863 w 42579"/>
                <a:gd name="connsiteY2" fmla="*/ 80198 h 80417"/>
                <a:gd name="connsiteX3" fmla="*/ 195 w 42579"/>
                <a:gd name="connsiteY3" fmla="*/ 60196 h 80417"/>
                <a:gd name="connsiteX4" fmla="*/ 385 w 42579"/>
                <a:gd name="connsiteY4" fmla="*/ 58862 h 80417"/>
                <a:gd name="connsiteX5" fmla="*/ 6481 w 42579"/>
                <a:gd name="connsiteY5" fmla="*/ 16762 h 80417"/>
                <a:gd name="connsiteX6" fmla="*/ 6672 w 42579"/>
                <a:gd name="connsiteY6" fmla="*/ 15428 h 80417"/>
                <a:gd name="connsiteX7" fmla="*/ 27150 w 42579"/>
                <a:gd name="connsiteY7" fmla="*/ 188 h 80417"/>
                <a:gd name="connsiteX8" fmla="*/ 42391 w 42579"/>
                <a:gd name="connsiteY8" fmla="*/ 20667 h 80417"/>
                <a:gd name="connsiteX9" fmla="*/ 42391 w 42579"/>
                <a:gd name="connsiteY9" fmla="*/ 20858 h 80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579" h="80417">
                  <a:moveTo>
                    <a:pt x="42391" y="20858"/>
                  </a:moveTo>
                  <a:lnTo>
                    <a:pt x="35152" y="65530"/>
                  </a:lnTo>
                  <a:cubicBezTo>
                    <a:pt x="33627" y="75150"/>
                    <a:pt x="24484" y="81722"/>
                    <a:pt x="14863" y="80198"/>
                  </a:cubicBezTo>
                  <a:cubicBezTo>
                    <a:pt x="5338" y="78674"/>
                    <a:pt x="-1234" y="69721"/>
                    <a:pt x="195" y="60196"/>
                  </a:cubicBezTo>
                  <a:lnTo>
                    <a:pt x="385" y="58862"/>
                  </a:lnTo>
                  <a:lnTo>
                    <a:pt x="6481" y="16762"/>
                  </a:lnTo>
                  <a:lnTo>
                    <a:pt x="6672" y="15428"/>
                  </a:lnTo>
                  <a:cubicBezTo>
                    <a:pt x="8100" y="5618"/>
                    <a:pt x="17245" y="-1240"/>
                    <a:pt x="27150" y="188"/>
                  </a:cubicBezTo>
                  <a:cubicBezTo>
                    <a:pt x="36962" y="1617"/>
                    <a:pt x="43819" y="10761"/>
                    <a:pt x="42391" y="20667"/>
                  </a:cubicBezTo>
                  <a:cubicBezTo>
                    <a:pt x="42391" y="20667"/>
                    <a:pt x="42391" y="20858"/>
                    <a:pt x="42391" y="20858"/>
                  </a:cubicBezTo>
                  <a:close/>
                </a:path>
              </a:pathLst>
            </a:custGeom>
            <a:grpFill/>
            <a:ln w="9525" cap="flat">
              <a:noFill/>
              <a:prstDash val="solid"/>
              <a:miter/>
            </a:ln>
          </p:spPr>
          <p:txBody>
            <a:bodyPr rtlCol="0" anchor="ctr"/>
            <a:lstStyle/>
            <a:p>
              <a:endParaRPr lang="en-US"/>
            </a:p>
          </p:txBody>
        </p:sp>
        <p:sp>
          <p:nvSpPr>
            <p:cNvPr id="413" name="Freeform: Shape 412">
              <a:extLst>
                <a:ext uri="{FF2B5EF4-FFF2-40B4-BE49-F238E27FC236}">
                  <a16:creationId xmlns:a16="http://schemas.microsoft.com/office/drawing/2014/main" id="{6C407118-31A4-F455-22DA-1086E20EB550}"/>
                </a:ext>
              </a:extLst>
            </p:cNvPr>
            <p:cNvSpPr/>
            <p:nvPr/>
          </p:nvSpPr>
          <p:spPr>
            <a:xfrm>
              <a:off x="9029993" y="2311390"/>
              <a:ext cx="49853" cy="75862"/>
            </a:xfrm>
            <a:custGeom>
              <a:avLst/>
              <a:gdLst>
                <a:gd name="connsiteX0" fmla="*/ 48655 w 49853"/>
                <a:gd name="connsiteY0" fmla="*/ 23201 h 75862"/>
                <a:gd name="connsiteX1" fmla="*/ 32272 w 49853"/>
                <a:gd name="connsiteY1" fmla="*/ 65206 h 75862"/>
                <a:gd name="connsiteX2" fmla="*/ 10651 w 49853"/>
                <a:gd name="connsiteY2" fmla="*/ 74731 h 75862"/>
                <a:gd name="connsiteX3" fmla="*/ 1030 w 49853"/>
                <a:gd name="connsiteY3" fmla="*/ 53300 h 75862"/>
                <a:gd name="connsiteX4" fmla="*/ 1506 w 49853"/>
                <a:gd name="connsiteY4" fmla="*/ 52157 h 75862"/>
                <a:gd name="connsiteX5" fmla="*/ 16366 w 49853"/>
                <a:gd name="connsiteY5" fmla="*/ 12247 h 75862"/>
                <a:gd name="connsiteX6" fmla="*/ 16842 w 49853"/>
                <a:gd name="connsiteY6" fmla="*/ 11104 h 75862"/>
                <a:gd name="connsiteX7" fmla="*/ 38749 w 49853"/>
                <a:gd name="connsiteY7" fmla="*/ 1103 h 75862"/>
                <a:gd name="connsiteX8" fmla="*/ 48751 w 49853"/>
                <a:gd name="connsiteY8" fmla="*/ 23011 h 75862"/>
                <a:gd name="connsiteX9" fmla="*/ 48655 w 49853"/>
                <a:gd name="connsiteY9" fmla="*/ 23201 h 75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53" h="75862">
                  <a:moveTo>
                    <a:pt x="48655" y="23201"/>
                  </a:moveTo>
                  <a:lnTo>
                    <a:pt x="32272" y="65206"/>
                  </a:lnTo>
                  <a:cubicBezTo>
                    <a:pt x="28938" y="73779"/>
                    <a:pt x="19223" y="78065"/>
                    <a:pt x="10651" y="74731"/>
                  </a:cubicBezTo>
                  <a:cubicBezTo>
                    <a:pt x="2173" y="71398"/>
                    <a:pt x="-2113" y="61873"/>
                    <a:pt x="1030" y="53300"/>
                  </a:cubicBezTo>
                  <a:lnTo>
                    <a:pt x="1506" y="52157"/>
                  </a:lnTo>
                  <a:lnTo>
                    <a:pt x="16366" y="12247"/>
                  </a:lnTo>
                  <a:lnTo>
                    <a:pt x="16842" y="11104"/>
                  </a:lnTo>
                  <a:cubicBezTo>
                    <a:pt x="20176" y="2246"/>
                    <a:pt x="29987" y="-2231"/>
                    <a:pt x="38749" y="1103"/>
                  </a:cubicBezTo>
                  <a:cubicBezTo>
                    <a:pt x="47608" y="4437"/>
                    <a:pt x="52085" y="14248"/>
                    <a:pt x="48751" y="23011"/>
                  </a:cubicBezTo>
                  <a:cubicBezTo>
                    <a:pt x="48751" y="23011"/>
                    <a:pt x="48655" y="23201"/>
                    <a:pt x="48655" y="23201"/>
                  </a:cubicBezTo>
                  <a:close/>
                </a:path>
              </a:pathLst>
            </a:custGeom>
            <a:grpFill/>
            <a:ln w="9525" cap="flat">
              <a:noFill/>
              <a:prstDash val="solid"/>
              <a:miter/>
            </a:ln>
          </p:spPr>
          <p:txBody>
            <a:bodyPr rtlCol="0" anchor="ctr"/>
            <a:lstStyle/>
            <a:p>
              <a:endParaRPr lang="en-US"/>
            </a:p>
          </p:txBody>
        </p:sp>
        <p:sp>
          <p:nvSpPr>
            <p:cNvPr id="414" name="Freeform: Shape 413">
              <a:extLst>
                <a:ext uri="{FF2B5EF4-FFF2-40B4-BE49-F238E27FC236}">
                  <a16:creationId xmlns:a16="http://schemas.microsoft.com/office/drawing/2014/main" id="{EDE6A1B1-E20E-8F01-00BB-2633FDA9E974}"/>
                </a:ext>
              </a:extLst>
            </p:cNvPr>
            <p:cNvSpPr/>
            <p:nvPr/>
          </p:nvSpPr>
          <p:spPr>
            <a:xfrm>
              <a:off x="8969320" y="2426775"/>
              <a:ext cx="56601" cy="69793"/>
            </a:xfrm>
            <a:custGeom>
              <a:avLst/>
              <a:gdLst>
                <a:gd name="connsiteX0" fmla="*/ 53988 w 56601"/>
                <a:gd name="connsiteY0" fmla="*/ 24879 h 69793"/>
                <a:gd name="connsiteX1" fmla="*/ 29318 w 56601"/>
                <a:gd name="connsiteY1" fmla="*/ 62598 h 69793"/>
                <a:gd name="connsiteX2" fmla="*/ 7220 w 56601"/>
                <a:gd name="connsiteY2" fmla="*/ 67170 h 69793"/>
                <a:gd name="connsiteX3" fmla="*/ 2553 w 56601"/>
                <a:gd name="connsiteY3" fmla="*/ 45167 h 69793"/>
                <a:gd name="connsiteX4" fmla="*/ 3220 w 56601"/>
                <a:gd name="connsiteY4" fmla="*/ 44215 h 69793"/>
                <a:gd name="connsiteX5" fmla="*/ 26365 w 56601"/>
                <a:gd name="connsiteY5" fmla="*/ 8305 h 69793"/>
                <a:gd name="connsiteX6" fmla="*/ 27032 w 56601"/>
                <a:gd name="connsiteY6" fmla="*/ 7353 h 69793"/>
                <a:gd name="connsiteX7" fmla="*/ 49225 w 56601"/>
                <a:gd name="connsiteY7" fmla="*/ 2590 h 69793"/>
                <a:gd name="connsiteX8" fmla="*/ 53988 w 56601"/>
                <a:gd name="connsiteY8" fmla="*/ 24879 h 69793"/>
                <a:gd name="connsiteX9" fmla="*/ 53988 w 56601"/>
                <a:gd name="connsiteY9" fmla="*/ 24879 h 69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601" h="69793">
                  <a:moveTo>
                    <a:pt x="53988" y="24879"/>
                  </a:moveTo>
                  <a:lnTo>
                    <a:pt x="29318" y="62598"/>
                  </a:lnTo>
                  <a:cubicBezTo>
                    <a:pt x="24460" y="69932"/>
                    <a:pt x="14649" y="72028"/>
                    <a:pt x="7220" y="67170"/>
                  </a:cubicBezTo>
                  <a:cubicBezTo>
                    <a:pt x="-114" y="62407"/>
                    <a:pt x="-2210" y="52501"/>
                    <a:pt x="2553" y="45167"/>
                  </a:cubicBezTo>
                  <a:lnTo>
                    <a:pt x="3220" y="44215"/>
                  </a:lnTo>
                  <a:lnTo>
                    <a:pt x="26365" y="8305"/>
                  </a:lnTo>
                  <a:lnTo>
                    <a:pt x="27032" y="7353"/>
                  </a:lnTo>
                  <a:cubicBezTo>
                    <a:pt x="31889" y="-77"/>
                    <a:pt x="41796" y="-2267"/>
                    <a:pt x="49225" y="2590"/>
                  </a:cubicBezTo>
                  <a:cubicBezTo>
                    <a:pt x="56750" y="7353"/>
                    <a:pt x="58845" y="17354"/>
                    <a:pt x="53988" y="24879"/>
                  </a:cubicBezTo>
                  <a:lnTo>
                    <a:pt x="53988" y="24879"/>
                  </a:lnTo>
                  <a:close/>
                </a:path>
              </a:pathLst>
            </a:custGeom>
            <a:grpFill/>
            <a:ln w="9525" cap="flat">
              <a:noFill/>
              <a:prstDash val="solid"/>
              <a:miter/>
            </a:ln>
          </p:spPr>
          <p:txBody>
            <a:bodyPr rtlCol="0" anchor="ctr"/>
            <a:lstStyle/>
            <a:p>
              <a:endParaRPr lang="en-US"/>
            </a:p>
          </p:txBody>
        </p:sp>
        <p:sp>
          <p:nvSpPr>
            <p:cNvPr id="415" name="Freeform: Shape 414">
              <a:extLst>
                <a:ext uri="{FF2B5EF4-FFF2-40B4-BE49-F238E27FC236}">
                  <a16:creationId xmlns:a16="http://schemas.microsoft.com/office/drawing/2014/main" id="{D310A011-5501-FC90-380E-F8B4BAF5AFAF}"/>
                </a:ext>
              </a:extLst>
            </p:cNvPr>
            <p:cNvSpPr/>
            <p:nvPr/>
          </p:nvSpPr>
          <p:spPr>
            <a:xfrm>
              <a:off x="8886755" y="2527687"/>
              <a:ext cx="63198" cy="63270"/>
            </a:xfrm>
            <a:custGeom>
              <a:avLst/>
              <a:gdLst>
                <a:gd name="connsiteX0" fmla="*/ 58543 w 63198"/>
                <a:gd name="connsiteY0" fmla="*/ 27027 h 63270"/>
                <a:gd name="connsiteX1" fmla="*/ 26634 w 63198"/>
                <a:gd name="connsiteY1" fmla="*/ 58745 h 63270"/>
                <a:gd name="connsiteX2" fmla="*/ 4536 w 63198"/>
                <a:gd name="connsiteY2" fmla="*/ 58650 h 63270"/>
                <a:gd name="connsiteX3" fmla="*/ 4536 w 63198"/>
                <a:gd name="connsiteY3" fmla="*/ 36647 h 63270"/>
                <a:gd name="connsiteX4" fmla="*/ 5394 w 63198"/>
                <a:gd name="connsiteY4" fmla="*/ 35790 h 63270"/>
                <a:gd name="connsiteX5" fmla="*/ 35588 w 63198"/>
                <a:gd name="connsiteY5" fmla="*/ 5501 h 63270"/>
                <a:gd name="connsiteX6" fmla="*/ 36350 w 63198"/>
                <a:gd name="connsiteY6" fmla="*/ 4643 h 63270"/>
                <a:gd name="connsiteX7" fmla="*/ 58638 w 63198"/>
                <a:gd name="connsiteY7" fmla="*/ 4643 h 63270"/>
                <a:gd name="connsiteX8" fmla="*/ 58543 w 63198"/>
                <a:gd name="connsiteY8" fmla="*/ 27027 h 63270"/>
                <a:gd name="connsiteX9" fmla="*/ 58543 w 63198"/>
                <a:gd name="connsiteY9" fmla="*/ 27027 h 6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98" h="63270">
                  <a:moveTo>
                    <a:pt x="58543" y="27027"/>
                  </a:moveTo>
                  <a:lnTo>
                    <a:pt x="26634" y="58745"/>
                  </a:lnTo>
                  <a:cubicBezTo>
                    <a:pt x="20538" y="64841"/>
                    <a:pt x="10633" y="64746"/>
                    <a:pt x="4536" y="58650"/>
                  </a:cubicBezTo>
                  <a:cubicBezTo>
                    <a:pt x="-1560" y="52554"/>
                    <a:pt x="-1464" y="42743"/>
                    <a:pt x="4536" y="36647"/>
                  </a:cubicBezTo>
                  <a:lnTo>
                    <a:pt x="5394" y="35790"/>
                  </a:lnTo>
                  <a:lnTo>
                    <a:pt x="35588" y="5501"/>
                  </a:lnTo>
                  <a:lnTo>
                    <a:pt x="36350" y="4643"/>
                  </a:lnTo>
                  <a:cubicBezTo>
                    <a:pt x="42446" y="-1548"/>
                    <a:pt x="52447" y="-1548"/>
                    <a:pt x="58638" y="4643"/>
                  </a:cubicBezTo>
                  <a:cubicBezTo>
                    <a:pt x="64734" y="10835"/>
                    <a:pt x="64734" y="20836"/>
                    <a:pt x="58543" y="27027"/>
                  </a:cubicBezTo>
                  <a:lnTo>
                    <a:pt x="58543" y="27027"/>
                  </a:lnTo>
                  <a:close/>
                </a:path>
              </a:pathLst>
            </a:custGeom>
            <a:grpFill/>
            <a:ln w="9525" cap="flat">
              <a:noFill/>
              <a:prstDash val="solid"/>
              <a:miter/>
            </a:ln>
          </p:spPr>
          <p:txBody>
            <a:bodyPr rtlCol="0" anchor="ctr"/>
            <a:lstStyle/>
            <a:p>
              <a:endParaRPr lang="en-US"/>
            </a:p>
          </p:txBody>
        </p:sp>
        <p:sp>
          <p:nvSpPr>
            <p:cNvPr id="416" name="Freeform: Shape 415">
              <a:extLst>
                <a:ext uri="{FF2B5EF4-FFF2-40B4-BE49-F238E27FC236}">
                  <a16:creationId xmlns:a16="http://schemas.microsoft.com/office/drawing/2014/main" id="{EC34E440-4B5B-D098-29CF-267271ABCC0B}"/>
                </a:ext>
              </a:extLst>
            </p:cNvPr>
            <p:cNvSpPr/>
            <p:nvPr/>
          </p:nvSpPr>
          <p:spPr>
            <a:xfrm>
              <a:off x="8786158" y="2611059"/>
              <a:ext cx="68500" cy="55046"/>
            </a:xfrm>
            <a:custGeom>
              <a:avLst/>
              <a:gdLst>
                <a:gd name="connsiteX0" fmla="*/ 61413 w 68500"/>
                <a:gd name="connsiteY0" fmla="*/ 28237 h 55046"/>
                <a:gd name="connsiteX1" fmla="*/ 23599 w 68500"/>
                <a:gd name="connsiteY1" fmla="*/ 52621 h 55046"/>
                <a:gd name="connsiteX2" fmla="*/ 2454 w 68500"/>
                <a:gd name="connsiteY2" fmla="*/ 48049 h 55046"/>
                <a:gd name="connsiteX3" fmla="*/ 6931 w 68500"/>
                <a:gd name="connsiteY3" fmla="*/ 26999 h 55046"/>
                <a:gd name="connsiteX4" fmla="*/ 7883 w 68500"/>
                <a:gd name="connsiteY4" fmla="*/ 26428 h 55046"/>
                <a:gd name="connsiteX5" fmla="*/ 43697 w 68500"/>
                <a:gd name="connsiteY5" fmla="*/ 3091 h 55046"/>
                <a:gd name="connsiteX6" fmla="*/ 44650 w 68500"/>
                <a:gd name="connsiteY6" fmla="*/ 2520 h 55046"/>
                <a:gd name="connsiteX7" fmla="*/ 65986 w 68500"/>
                <a:gd name="connsiteY7" fmla="*/ 6997 h 55046"/>
                <a:gd name="connsiteX8" fmla="*/ 61413 w 68500"/>
                <a:gd name="connsiteY8" fmla="*/ 28237 h 55046"/>
                <a:gd name="connsiteX9" fmla="*/ 61413 w 68500"/>
                <a:gd name="connsiteY9" fmla="*/ 28237 h 55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00" h="55046">
                  <a:moveTo>
                    <a:pt x="61413" y="28237"/>
                  </a:moveTo>
                  <a:lnTo>
                    <a:pt x="23599" y="52621"/>
                  </a:lnTo>
                  <a:cubicBezTo>
                    <a:pt x="16456" y="57193"/>
                    <a:pt x="7026" y="55098"/>
                    <a:pt x="2454" y="48049"/>
                  </a:cubicBezTo>
                  <a:cubicBezTo>
                    <a:pt x="-2118" y="41001"/>
                    <a:pt x="-118" y="31571"/>
                    <a:pt x="6931" y="26999"/>
                  </a:cubicBezTo>
                  <a:lnTo>
                    <a:pt x="7883" y="26428"/>
                  </a:lnTo>
                  <a:lnTo>
                    <a:pt x="43697" y="3091"/>
                  </a:lnTo>
                  <a:lnTo>
                    <a:pt x="44650" y="2520"/>
                  </a:lnTo>
                  <a:cubicBezTo>
                    <a:pt x="51794" y="-2147"/>
                    <a:pt x="61319" y="-147"/>
                    <a:pt x="65986" y="6997"/>
                  </a:cubicBezTo>
                  <a:cubicBezTo>
                    <a:pt x="70653" y="13950"/>
                    <a:pt x="68652" y="23475"/>
                    <a:pt x="61413" y="28237"/>
                  </a:cubicBezTo>
                  <a:lnTo>
                    <a:pt x="61413" y="28237"/>
                  </a:lnTo>
                  <a:close/>
                </a:path>
              </a:pathLst>
            </a:custGeom>
            <a:grpFill/>
            <a:ln w="9525" cap="flat">
              <a:noFill/>
              <a:prstDash val="solid"/>
              <a:miter/>
            </a:ln>
          </p:spPr>
          <p:txBody>
            <a:bodyPr rtlCol="0" anchor="ctr"/>
            <a:lstStyle/>
            <a:p>
              <a:endParaRPr lang="en-US"/>
            </a:p>
          </p:txBody>
        </p:sp>
        <p:sp>
          <p:nvSpPr>
            <p:cNvPr id="417" name="Freeform: Shape 416">
              <a:extLst>
                <a:ext uri="{FF2B5EF4-FFF2-40B4-BE49-F238E27FC236}">
                  <a16:creationId xmlns:a16="http://schemas.microsoft.com/office/drawing/2014/main" id="{BBF846A7-A893-A140-3FD4-76978C29A15C}"/>
                </a:ext>
              </a:extLst>
            </p:cNvPr>
            <p:cNvSpPr/>
            <p:nvPr/>
          </p:nvSpPr>
          <p:spPr>
            <a:xfrm>
              <a:off x="8672126" y="2672314"/>
              <a:ext cx="72036" cy="45965"/>
            </a:xfrm>
            <a:custGeom>
              <a:avLst/>
              <a:gdLst>
                <a:gd name="connsiteX0" fmla="*/ 62289 w 72036"/>
                <a:gd name="connsiteY0" fmla="*/ 29180 h 45965"/>
                <a:gd name="connsiteX1" fmla="*/ 20188 w 72036"/>
                <a:gd name="connsiteY1" fmla="*/ 44992 h 45965"/>
                <a:gd name="connsiteX2" fmla="*/ 948 w 72036"/>
                <a:gd name="connsiteY2" fmla="*/ 36229 h 45965"/>
                <a:gd name="connsiteX3" fmla="*/ 9615 w 72036"/>
                <a:gd name="connsiteY3" fmla="*/ 16988 h 45965"/>
                <a:gd name="connsiteX4" fmla="*/ 10663 w 72036"/>
                <a:gd name="connsiteY4" fmla="*/ 16607 h 45965"/>
                <a:gd name="connsiteX5" fmla="*/ 50573 w 72036"/>
                <a:gd name="connsiteY5" fmla="*/ 1367 h 45965"/>
                <a:gd name="connsiteX6" fmla="*/ 51620 w 72036"/>
                <a:gd name="connsiteY6" fmla="*/ 986 h 45965"/>
                <a:gd name="connsiteX7" fmla="*/ 71052 w 72036"/>
                <a:gd name="connsiteY7" fmla="*/ 9654 h 45965"/>
                <a:gd name="connsiteX8" fmla="*/ 62289 w 72036"/>
                <a:gd name="connsiteY8" fmla="*/ 29180 h 45965"/>
                <a:gd name="connsiteX9" fmla="*/ 62289 w 72036"/>
                <a:gd name="connsiteY9" fmla="*/ 29180 h 45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036" h="45965">
                  <a:moveTo>
                    <a:pt x="62289" y="29180"/>
                  </a:moveTo>
                  <a:lnTo>
                    <a:pt x="20188" y="44992"/>
                  </a:lnTo>
                  <a:cubicBezTo>
                    <a:pt x="12473" y="47945"/>
                    <a:pt x="3805" y="43944"/>
                    <a:pt x="948" y="36229"/>
                  </a:cubicBezTo>
                  <a:cubicBezTo>
                    <a:pt x="-1910" y="28514"/>
                    <a:pt x="1900" y="19941"/>
                    <a:pt x="9615" y="16988"/>
                  </a:cubicBezTo>
                  <a:lnTo>
                    <a:pt x="10663" y="16607"/>
                  </a:lnTo>
                  <a:lnTo>
                    <a:pt x="50573" y="1367"/>
                  </a:lnTo>
                  <a:lnTo>
                    <a:pt x="51620" y="986"/>
                  </a:lnTo>
                  <a:cubicBezTo>
                    <a:pt x="59431" y="-1966"/>
                    <a:pt x="68099" y="1939"/>
                    <a:pt x="71052" y="9654"/>
                  </a:cubicBezTo>
                  <a:cubicBezTo>
                    <a:pt x="74004" y="17465"/>
                    <a:pt x="70099" y="26132"/>
                    <a:pt x="62289" y="29180"/>
                  </a:cubicBezTo>
                  <a:lnTo>
                    <a:pt x="62289" y="29180"/>
                  </a:lnTo>
                  <a:close/>
                </a:path>
              </a:pathLst>
            </a:custGeom>
            <a:grpFill/>
            <a:ln w="9525" cap="flat">
              <a:noFill/>
              <a:prstDash val="solid"/>
              <a:miter/>
            </a:ln>
          </p:spPr>
          <p:txBody>
            <a:bodyPr rtlCol="0" anchor="ctr"/>
            <a:lstStyle/>
            <a:p>
              <a:endParaRPr lang="en-US"/>
            </a:p>
          </p:txBody>
        </p:sp>
        <p:sp>
          <p:nvSpPr>
            <p:cNvPr id="418" name="Freeform: Shape 417">
              <a:extLst>
                <a:ext uri="{FF2B5EF4-FFF2-40B4-BE49-F238E27FC236}">
                  <a16:creationId xmlns:a16="http://schemas.microsoft.com/office/drawing/2014/main" id="{AD2C7C09-C270-9A95-2A15-DF967348B629}"/>
                </a:ext>
              </a:extLst>
            </p:cNvPr>
            <p:cNvSpPr/>
            <p:nvPr/>
          </p:nvSpPr>
          <p:spPr>
            <a:xfrm>
              <a:off x="8548982" y="2708943"/>
              <a:ext cx="74375" cy="36727"/>
            </a:xfrm>
            <a:custGeom>
              <a:avLst/>
              <a:gdLst>
                <a:gd name="connsiteX0" fmla="*/ 61797 w 74375"/>
                <a:gd name="connsiteY0" fmla="*/ 29698 h 36727"/>
                <a:gd name="connsiteX1" fmla="*/ 17316 w 74375"/>
                <a:gd name="connsiteY1" fmla="*/ 36556 h 36727"/>
                <a:gd name="connsiteX2" fmla="*/ 171 w 74375"/>
                <a:gd name="connsiteY2" fmla="*/ 23983 h 36727"/>
                <a:gd name="connsiteX3" fmla="*/ 12744 w 74375"/>
                <a:gd name="connsiteY3" fmla="*/ 6838 h 36727"/>
                <a:gd name="connsiteX4" fmla="*/ 12839 w 74375"/>
                <a:gd name="connsiteY4" fmla="*/ 6838 h 36727"/>
                <a:gd name="connsiteX5" fmla="*/ 13887 w 74375"/>
                <a:gd name="connsiteY5" fmla="*/ 6648 h 36727"/>
                <a:gd name="connsiteX6" fmla="*/ 56178 w 74375"/>
                <a:gd name="connsiteY6" fmla="*/ 361 h 36727"/>
                <a:gd name="connsiteX7" fmla="*/ 57226 w 74375"/>
                <a:gd name="connsiteY7" fmla="*/ 171 h 36727"/>
                <a:gd name="connsiteX8" fmla="*/ 74180 w 74375"/>
                <a:gd name="connsiteY8" fmla="*/ 12744 h 36727"/>
                <a:gd name="connsiteX9" fmla="*/ 61797 w 74375"/>
                <a:gd name="connsiteY9" fmla="*/ 29698 h 36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75" h="36727">
                  <a:moveTo>
                    <a:pt x="61797" y="29698"/>
                  </a:moveTo>
                  <a:lnTo>
                    <a:pt x="17316" y="36556"/>
                  </a:lnTo>
                  <a:cubicBezTo>
                    <a:pt x="9125" y="37795"/>
                    <a:pt x="1409" y="32175"/>
                    <a:pt x="171" y="23983"/>
                  </a:cubicBezTo>
                  <a:cubicBezTo>
                    <a:pt x="-1067" y="15792"/>
                    <a:pt x="4552" y="8077"/>
                    <a:pt x="12744" y="6838"/>
                  </a:cubicBezTo>
                  <a:lnTo>
                    <a:pt x="12839" y="6838"/>
                  </a:lnTo>
                  <a:lnTo>
                    <a:pt x="13887" y="6648"/>
                  </a:lnTo>
                  <a:lnTo>
                    <a:pt x="56178" y="361"/>
                  </a:lnTo>
                  <a:lnTo>
                    <a:pt x="57226" y="171"/>
                  </a:lnTo>
                  <a:cubicBezTo>
                    <a:pt x="65417" y="-1067"/>
                    <a:pt x="73037" y="4552"/>
                    <a:pt x="74180" y="12744"/>
                  </a:cubicBezTo>
                  <a:cubicBezTo>
                    <a:pt x="75513" y="20840"/>
                    <a:pt x="69894" y="28460"/>
                    <a:pt x="61797" y="29698"/>
                  </a:cubicBezTo>
                  <a:close/>
                </a:path>
              </a:pathLst>
            </a:custGeom>
            <a:grpFill/>
            <a:ln w="9525" cap="flat">
              <a:noFill/>
              <a:prstDash val="solid"/>
              <a:miter/>
            </a:ln>
          </p:spPr>
          <p:txBody>
            <a:bodyPr rtlCol="0" anchor="ctr"/>
            <a:lstStyle/>
            <a:p>
              <a:endParaRPr lang="en-US"/>
            </a:p>
          </p:txBody>
        </p:sp>
        <p:sp>
          <p:nvSpPr>
            <p:cNvPr id="419" name="Freeform: Shape 418">
              <a:extLst>
                <a:ext uri="{FF2B5EF4-FFF2-40B4-BE49-F238E27FC236}">
                  <a16:creationId xmlns:a16="http://schemas.microsoft.com/office/drawing/2014/main" id="{C4AA160D-8913-EE10-043D-E58549669410}"/>
                </a:ext>
              </a:extLst>
            </p:cNvPr>
            <p:cNvSpPr/>
            <p:nvPr/>
          </p:nvSpPr>
          <p:spPr>
            <a:xfrm>
              <a:off x="8422627" y="2716138"/>
              <a:ext cx="75698" cy="33387"/>
            </a:xfrm>
            <a:custGeom>
              <a:avLst/>
              <a:gdLst>
                <a:gd name="connsiteX0" fmla="*/ 59471 w 75698"/>
                <a:gd name="connsiteY0" fmla="*/ 33362 h 33387"/>
                <a:gd name="connsiteX1" fmla="*/ 14513 w 75698"/>
                <a:gd name="connsiteY1" fmla="*/ 30790 h 33387"/>
                <a:gd name="connsiteX2" fmla="*/ 35 w 75698"/>
                <a:gd name="connsiteY2" fmla="*/ 14503 h 33387"/>
                <a:gd name="connsiteX3" fmla="*/ 16323 w 75698"/>
                <a:gd name="connsiteY3" fmla="*/ 25 h 33387"/>
                <a:gd name="connsiteX4" fmla="*/ 16418 w 75698"/>
                <a:gd name="connsiteY4" fmla="*/ 25 h 33387"/>
                <a:gd name="connsiteX5" fmla="*/ 17561 w 75698"/>
                <a:gd name="connsiteY5" fmla="*/ 120 h 33387"/>
                <a:gd name="connsiteX6" fmla="*/ 60233 w 75698"/>
                <a:gd name="connsiteY6" fmla="*/ 2787 h 33387"/>
                <a:gd name="connsiteX7" fmla="*/ 61376 w 75698"/>
                <a:gd name="connsiteY7" fmla="*/ 2882 h 33387"/>
                <a:gd name="connsiteX8" fmla="*/ 75663 w 75698"/>
                <a:gd name="connsiteY8" fmla="*/ 19075 h 33387"/>
                <a:gd name="connsiteX9" fmla="*/ 59471 w 75698"/>
                <a:gd name="connsiteY9" fmla="*/ 33362 h 33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698" h="33387">
                  <a:moveTo>
                    <a:pt x="59471" y="33362"/>
                  </a:moveTo>
                  <a:lnTo>
                    <a:pt x="14513" y="30790"/>
                  </a:lnTo>
                  <a:cubicBezTo>
                    <a:pt x="6035" y="30314"/>
                    <a:pt x="-537" y="23075"/>
                    <a:pt x="35" y="14503"/>
                  </a:cubicBezTo>
                  <a:cubicBezTo>
                    <a:pt x="511" y="6025"/>
                    <a:pt x="7750" y="-452"/>
                    <a:pt x="16323" y="25"/>
                  </a:cubicBezTo>
                  <a:lnTo>
                    <a:pt x="16418" y="25"/>
                  </a:lnTo>
                  <a:lnTo>
                    <a:pt x="17561" y="120"/>
                  </a:lnTo>
                  <a:lnTo>
                    <a:pt x="60233" y="2787"/>
                  </a:lnTo>
                  <a:lnTo>
                    <a:pt x="61376" y="2882"/>
                  </a:lnTo>
                  <a:cubicBezTo>
                    <a:pt x="69758" y="3358"/>
                    <a:pt x="76235" y="10693"/>
                    <a:pt x="75663" y="19075"/>
                  </a:cubicBezTo>
                  <a:cubicBezTo>
                    <a:pt x="75092" y="27457"/>
                    <a:pt x="67853" y="33838"/>
                    <a:pt x="59471" y="33362"/>
                  </a:cubicBezTo>
                  <a:close/>
                </a:path>
              </a:pathLst>
            </a:custGeom>
            <a:grpFill/>
            <a:ln w="9525" cap="flat">
              <a:noFill/>
              <a:prstDash val="solid"/>
              <a:miter/>
            </a:ln>
          </p:spPr>
          <p:txBody>
            <a:bodyPr rtlCol="0" anchor="ctr"/>
            <a:lstStyle/>
            <a:p>
              <a:endParaRPr lang="en-US"/>
            </a:p>
          </p:txBody>
        </p:sp>
        <p:sp>
          <p:nvSpPr>
            <p:cNvPr id="420" name="Freeform: Shape 419">
              <a:extLst>
                <a:ext uri="{FF2B5EF4-FFF2-40B4-BE49-F238E27FC236}">
                  <a16:creationId xmlns:a16="http://schemas.microsoft.com/office/drawing/2014/main" id="{7A08C09B-8059-4FAF-F7D1-F7195F2090E4}"/>
                </a:ext>
              </a:extLst>
            </p:cNvPr>
            <p:cNvSpPr/>
            <p:nvPr/>
          </p:nvSpPr>
          <p:spPr>
            <a:xfrm>
              <a:off x="8298850" y="2690555"/>
              <a:ext cx="74845" cy="43412"/>
            </a:xfrm>
            <a:custGeom>
              <a:avLst/>
              <a:gdLst>
                <a:gd name="connsiteX0" fmla="*/ 55041 w 74845"/>
                <a:gd name="connsiteY0" fmla="*/ 42848 h 43412"/>
                <a:gd name="connsiteX1" fmla="*/ 11607 w 74845"/>
                <a:gd name="connsiteY1" fmla="*/ 30942 h 43412"/>
                <a:gd name="connsiteX2" fmla="*/ 557 w 74845"/>
                <a:gd name="connsiteY2" fmla="*/ 11606 h 43412"/>
                <a:gd name="connsiteX3" fmla="*/ 19893 w 74845"/>
                <a:gd name="connsiteY3" fmla="*/ 557 h 43412"/>
                <a:gd name="connsiteX4" fmla="*/ 19989 w 74845"/>
                <a:gd name="connsiteY4" fmla="*/ 557 h 43412"/>
                <a:gd name="connsiteX5" fmla="*/ 21132 w 74845"/>
                <a:gd name="connsiteY5" fmla="*/ 843 h 43412"/>
                <a:gd name="connsiteX6" fmla="*/ 62280 w 74845"/>
                <a:gd name="connsiteY6" fmla="*/ 12368 h 43412"/>
                <a:gd name="connsiteX7" fmla="*/ 63423 w 74845"/>
                <a:gd name="connsiteY7" fmla="*/ 12654 h 43412"/>
                <a:gd name="connsiteX8" fmla="*/ 74281 w 74845"/>
                <a:gd name="connsiteY8" fmla="*/ 31895 h 43412"/>
                <a:gd name="connsiteX9" fmla="*/ 55041 w 74845"/>
                <a:gd name="connsiteY9" fmla="*/ 42848 h 43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845" h="43412">
                  <a:moveTo>
                    <a:pt x="55041" y="42848"/>
                  </a:moveTo>
                  <a:lnTo>
                    <a:pt x="11607" y="30942"/>
                  </a:lnTo>
                  <a:cubicBezTo>
                    <a:pt x="3225" y="28656"/>
                    <a:pt x="-1729" y="19988"/>
                    <a:pt x="557" y="11606"/>
                  </a:cubicBezTo>
                  <a:cubicBezTo>
                    <a:pt x="2843" y="3224"/>
                    <a:pt x="11511" y="-1729"/>
                    <a:pt x="19893" y="557"/>
                  </a:cubicBezTo>
                  <a:lnTo>
                    <a:pt x="19989" y="557"/>
                  </a:lnTo>
                  <a:lnTo>
                    <a:pt x="21132" y="843"/>
                  </a:lnTo>
                  <a:lnTo>
                    <a:pt x="62280" y="12368"/>
                  </a:lnTo>
                  <a:lnTo>
                    <a:pt x="63423" y="12654"/>
                  </a:lnTo>
                  <a:cubicBezTo>
                    <a:pt x="71709" y="14940"/>
                    <a:pt x="76567" y="23608"/>
                    <a:pt x="74281" y="31895"/>
                  </a:cubicBezTo>
                  <a:cubicBezTo>
                    <a:pt x="71900" y="40277"/>
                    <a:pt x="63327" y="45134"/>
                    <a:pt x="55041" y="42848"/>
                  </a:cubicBezTo>
                  <a:close/>
                </a:path>
              </a:pathLst>
            </a:custGeom>
            <a:grpFill/>
            <a:ln w="9525" cap="flat">
              <a:noFill/>
              <a:prstDash val="solid"/>
              <a:miter/>
            </a:ln>
          </p:spPr>
          <p:txBody>
            <a:bodyPr rtlCol="0" anchor="ctr"/>
            <a:lstStyle/>
            <a:p>
              <a:endParaRPr lang="en-US"/>
            </a:p>
          </p:txBody>
        </p:sp>
        <p:sp>
          <p:nvSpPr>
            <p:cNvPr id="421" name="Freeform: Shape 420">
              <a:extLst>
                <a:ext uri="{FF2B5EF4-FFF2-40B4-BE49-F238E27FC236}">
                  <a16:creationId xmlns:a16="http://schemas.microsoft.com/office/drawing/2014/main" id="{B9D0A425-17F9-4DBE-2D66-02696DAE112E}"/>
                </a:ext>
              </a:extLst>
            </p:cNvPr>
            <p:cNvSpPr/>
            <p:nvPr/>
          </p:nvSpPr>
          <p:spPr>
            <a:xfrm>
              <a:off x="8183098" y="2639477"/>
              <a:ext cx="71956" cy="52982"/>
            </a:xfrm>
            <a:custGeom>
              <a:avLst/>
              <a:gdLst>
                <a:gd name="connsiteX0" fmla="*/ 48682 w 71956"/>
                <a:gd name="connsiteY0" fmla="*/ 51159 h 52982"/>
                <a:gd name="connsiteX1" fmla="*/ 8677 w 71956"/>
                <a:gd name="connsiteY1" fmla="*/ 30394 h 52982"/>
                <a:gd name="connsiteX2" fmla="*/ 1819 w 71956"/>
                <a:gd name="connsiteY2" fmla="*/ 8677 h 52982"/>
                <a:gd name="connsiteX3" fmla="*/ 23536 w 71956"/>
                <a:gd name="connsiteY3" fmla="*/ 1819 h 52982"/>
                <a:gd name="connsiteX4" fmla="*/ 23631 w 71956"/>
                <a:gd name="connsiteY4" fmla="*/ 1819 h 52982"/>
                <a:gd name="connsiteX5" fmla="*/ 24679 w 71956"/>
                <a:gd name="connsiteY5" fmla="*/ 2391 h 52982"/>
                <a:gd name="connsiteX6" fmla="*/ 62398 w 71956"/>
                <a:gd name="connsiteY6" fmla="*/ 22298 h 52982"/>
                <a:gd name="connsiteX7" fmla="*/ 63446 w 71956"/>
                <a:gd name="connsiteY7" fmla="*/ 22869 h 52982"/>
                <a:gd name="connsiteX8" fmla="*/ 70114 w 71956"/>
                <a:gd name="connsiteY8" fmla="*/ 44491 h 52982"/>
                <a:gd name="connsiteX9" fmla="*/ 48682 w 71956"/>
                <a:gd name="connsiteY9" fmla="*/ 51159 h 52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956" h="52982">
                  <a:moveTo>
                    <a:pt x="48682" y="51159"/>
                  </a:moveTo>
                  <a:lnTo>
                    <a:pt x="8677" y="30394"/>
                  </a:lnTo>
                  <a:cubicBezTo>
                    <a:pt x="771" y="26298"/>
                    <a:pt x="-2277" y="16583"/>
                    <a:pt x="1819" y="8677"/>
                  </a:cubicBezTo>
                  <a:cubicBezTo>
                    <a:pt x="5915" y="771"/>
                    <a:pt x="15630" y="-2277"/>
                    <a:pt x="23536" y="1819"/>
                  </a:cubicBezTo>
                  <a:lnTo>
                    <a:pt x="23631" y="1819"/>
                  </a:lnTo>
                  <a:lnTo>
                    <a:pt x="24679" y="2391"/>
                  </a:lnTo>
                  <a:lnTo>
                    <a:pt x="62398" y="22298"/>
                  </a:lnTo>
                  <a:lnTo>
                    <a:pt x="63446" y="22869"/>
                  </a:lnTo>
                  <a:cubicBezTo>
                    <a:pt x="71256" y="26965"/>
                    <a:pt x="74209" y="36681"/>
                    <a:pt x="70114" y="44491"/>
                  </a:cubicBezTo>
                  <a:cubicBezTo>
                    <a:pt x="66113" y="52206"/>
                    <a:pt x="56493" y="55254"/>
                    <a:pt x="48682" y="51159"/>
                  </a:cubicBezTo>
                  <a:close/>
                </a:path>
              </a:pathLst>
            </a:custGeom>
            <a:grpFill/>
            <a:ln w="9525" cap="flat">
              <a:noFill/>
              <a:prstDash val="solid"/>
              <a:miter/>
            </a:ln>
          </p:spPr>
          <p:txBody>
            <a:bodyPr rtlCol="0" anchor="ctr"/>
            <a:lstStyle/>
            <a:p>
              <a:endParaRPr lang="en-US"/>
            </a:p>
          </p:txBody>
        </p:sp>
        <p:sp>
          <p:nvSpPr>
            <p:cNvPr id="422" name="Freeform: Shape 421">
              <a:extLst>
                <a:ext uri="{FF2B5EF4-FFF2-40B4-BE49-F238E27FC236}">
                  <a16:creationId xmlns:a16="http://schemas.microsoft.com/office/drawing/2014/main" id="{F9A08E6B-E315-AF58-F1CC-EF47389AB638}"/>
                </a:ext>
              </a:extLst>
            </p:cNvPr>
            <p:cNvSpPr/>
            <p:nvPr/>
          </p:nvSpPr>
          <p:spPr>
            <a:xfrm>
              <a:off x="8080321" y="2564798"/>
              <a:ext cx="68056" cy="62223"/>
            </a:xfrm>
            <a:custGeom>
              <a:avLst/>
              <a:gdLst>
                <a:gd name="connsiteX0" fmla="*/ 41065 w 68056"/>
                <a:gd name="connsiteY0" fmla="*/ 58496 h 62223"/>
                <a:gd name="connsiteX1" fmla="*/ 6203 w 68056"/>
                <a:gd name="connsiteY1" fmla="*/ 29921 h 62223"/>
                <a:gd name="connsiteX2" fmla="*/ 3822 w 68056"/>
                <a:gd name="connsiteY2" fmla="*/ 6203 h 62223"/>
                <a:gd name="connsiteX3" fmla="*/ 27539 w 68056"/>
                <a:gd name="connsiteY3" fmla="*/ 3822 h 62223"/>
                <a:gd name="connsiteX4" fmla="*/ 27635 w 68056"/>
                <a:gd name="connsiteY4" fmla="*/ 3918 h 62223"/>
                <a:gd name="connsiteX5" fmla="*/ 28682 w 68056"/>
                <a:gd name="connsiteY5" fmla="*/ 4775 h 62223"/>
                <a:gd name="connsiteX6" fmla="*/ 61258 w 68056"/>
                <a:gd name="connsiteY6" fmla="*/ 32302 h 62223"/>
                <a:gd name="connsiteX7" fmla="*/ 62211 w 68056"/>
                <a:gd name="connsiteY7" fmla="*/ 33064 h 62223"/>
                <a:gd name="connsiteX8" fmla="*/ 64210 w 68056"/>
                <a:gd name="connsiteY8" fmla="*/ 56305 h 62223"/>
                <a:gd name="connsiteX9" fmla="*/ 41065 w 68056"/>
                <a:gd name="connsiteY9" fmla="*/ 58496 h 6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056" h="62223">
                  <a:moveTo>
                    <a:pt x="41065" y="58496"/>
                  </a:moveTo>
                  <a:lnTo>
                    <a:pt x="6203" y="29921"/>
                  </a:lnTo>
                  <a:cubicBezTo>
                    <a:pt x="-1036" y="24015"/>
                    <a:pt x="-2083" y="13443"/>
                    <a:pt x="3822" y="6203"/>
                  </a:cubicBezTo>
                  <a:cubicBezTo>
                    <a:pt x="9728" y="-1036"/>
                    <a:pt x="20300" y="-2083"/>
                    <a:pt x="27539" y="3822"/>
                  </a:cubicBezTo>
                  <a:cubicBezTo>
                    <a:pt x="27539" y="3822"/>
                    <a:pt x="27635" y="3918"/>
                    <a:pt x="27635" y="3918"/>
                  </a:cubicBezTo>
                  <a:lnTo>
                    <a:pt x="28682" y="4775"/>
                  </a:lnTo>
                  <a:lnTo>
                    <a:pt x="61258" y="32302"/>
                  </a:lnTo>
                  <a:lnTo>
                    <a:pt x="62211" y="33064"/>
                  </a:lnTo>
                  <a:cubicBezTo>
                    <a:pt x="69164" y="38970"/>
                    <a:pt x="70021" y="49352"/>
                    <a:pt x="64210" y="56305"/>
                  </a:cubicBezTo>
                  <a:cubicBezTo>
                    <a:pt x="58305" y="63258"/>
                    <a:pt x="48018" y="64211"/>
                    <a:pt x="41065" y="58496"/>
                  </a:cubicBezTo>
                  <a:close/>
                </a:path>
              </a:pathLst>
            </a:custGeom>
            <a:grpFill/>
            <a:ln w="9525" cap="flat">
              <a:noFill/>
              <a:prstDash val="solid"/>
              <a:miter/>
            </a:ln>
          </p:spPr>
          <p:txBody>
            <a:bodyPr rtlCol="0" anchor="ctr"/>
            <a:lstStyle/>
            <a:p>
              <a:endParaRPr lang="en-US"/>
            </a:p>
          </p:txBody>
        </p:sp>
        <p:sp>
          <p:nvSpPr>
            <p:cNvPr id="423" name="Freeform: Shape 422">
              <a:extLst>
                <a:ext uri="{FF2B5EF4-FFF2-40B4-BE49-F238E27FC236}">
                  <a16:creationId xmlns:a16="http://schemas.microsoft.com/office/drawing/2014/main" id="{9853054E-B2E3-FA51-CB52-BE6C15DCC19D}"/>
                </a:ext>
              </a:extLst>
            </p:cNvPr>
            <p:cNvSpPr/>
            <p:nvPr/>
          </p:nvSpPr>
          <p:spPr>
            <a:xfrm>
              <a:off x="7994927" y="2470547"/>
              <a:ext cx="63053" cy="70621"/>
            </a:xfrm>
            <a:custGeom>
              <a:avLst/>
              <a:gdLst>
                <a:gd name="connsiteX0" fmla="*/ 32066 w 63053"/>
                <a:gd name="connsiteY0" fmla="*/ 64069 h 70621"/>
                <a:gd name="connsiteX1" fmla="*/ 3871 w 63053"/>
                <a:gd name="connsiteY1" fmla="*/ 28827 h 70621"/>
                <a:gd name="connsiteX2" fmla="*/ 6634 w 63053"/>
                <a:gd name="connsiteY2" fmla="*/ 3871 h 70621"/>
                <a:gd name="connsiteX3" fmla="*/ 31590 w 63053"/>
                <a:gd name="connsiteY3" fmla="*/ 6634 h 70621"/>
                <a:gd name="connsiteX4" fmla="*/ 31684 w 63053"/>
                <a:gd name="connsiteY4" fmla="*/ 6729 h 70621"/>
                <a:gd name="connsiteX5" fmla="*/ 32542 w 63053"/>
                <a:gd name="connsiteY5" fmla="*/ 7777 h 70621"/>
                <a:gd name="connsiteX6" fmla="*/ 58640 w 63053"/>
                <a:gd name="connsiteY6" fmla="*/ 41400 h 70621"/>
                <a:gd name="connsiteX7" fmla="*/ 59402 w 63053"/>
                <a:gd name="connsiteY7" fmla="*/ 42448 h 70621"/>
                <a:gd name="connsiteX8" fmla="*/ 56354 w 63053"/>
                <a:gd name="connsiteY8" fmla="*/ 66927 h 70621"/>
                <a:gd name="connsiteX9" fmla="*/ 32066 w 63053"/>
                <a:gd name="connsiteY9" fmla="*/ 64069 h 70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053" h="70621">
                  <a:moveTo>
                    <a:pt x="32066" y="64069"/>
                  </a:moveTo>
                  <a:lnTo>
                    <a:pt x="3871" y="28827"/>
                  </a:lnTo>
                  <a:cubicBezTo>
                    <a:pt x="-2225" y="21207"/>
                    <a:pt x="-986" y="9967"/>
                    <a:pt x="6634" y="3871"/>
                  </a:cubicBezTo>
                  <a:cubicBezTo>
                    <a:pt x="14254" y="-2225"/>
                    <a:pt x="25493" y="-986"/>
                    <a:pt x="31590" y="6634"/>
                  </a:cubicBezTo>
                  <a:cubicBezTo>
                    <a:pt x="31590" y="6634"/>
                    <a:pt x="31684" y="6729"/>
                    <a:pt x="31684" y="6729"/>
                  </a:cubicBezTo>
                  <a:lnTo>
                    <a:pt x="32542" y="7777"/>
                  </a:lnTo>
                  <a:lnTo>
                    <a:pt x="58640" y="41400"/>
                  </a:lnTo>
                  <a:lnTo>
                    <a:pt x="59402" y="42448"/>
                  </a:lnTo>
                  <a:cubicBezTo>
                    <a:pt x="65308" y="50068"/>
                    <a:pt x="63879" y="61021"/>
                    <a:pt x="56354" y="66927"/>
                  </a:cubicBezTo>
                  <a:cubicBezTo>
                    <a:pt x="48830" y="72832"/>
                    <a:pt x="38066" y="71499"/>
                    <a:pt x="32066" y="64069"/>
                  </a:cubicBezTo>
                  <a:close/>
                </a:path>
              </a:pathLst>
            </a:custGeom>
            <a:grpFill/>
            <a:ln w="9525" cap="flat">
              <a:noFill/>
              <a:prstDash val="solid"/>
              <a:miter/>
            </a:ln>
          </p:spPr>
          <p:txBody>
            <a:bodyPr rtlCol="0" anchor="ctr"/>
            <a:lstStyle/>
            <a:p>
              <a:endParaRPr lang="en-US"/>
            </a:p>
          </p:txBody>
        </p:sp>
        <p:sp>
          <p:nvSpPr>
            <p:cNvPr id="424" name="Freeform: Shape 423">
              <a:extLst>
                <a:ext uri="{FF2B5EF4-FFF2-40B4-BE49-F238E27FC236}">
                  <a16:creationId xmlns:a16="http://schemas.microsoft.com/office/drawing/2014/main" id="{0C99F493-D991-62D4-0195-F58E3CCF4A72}"/>
                </a:ext>
              </a:extLst>
            </p:cNvPr>
            <p:cNvSpPr/>
            <p:nvPr/>
          </p:nvSpPr>
          <p:spPr>
            <a:xfrm>
              <a:off x="7930795" y="2360408"/>
              <a:ext cx="57152" cy="77784"/>
            </a:xfrm>
            <a:custGeom>
              <a:avLst/>
              <a:gdLst>
                <a:gd name="connsiteX0" fmla="*/ 22284 w 57152"/>
                <a:gd name="connsiteY0" fmla="*/ 67623 h 77784"/>
                <a:gd name="connsiteX1" fmla="*/ 1996 w 57152"/>
                <a:gd name="connsiteY1" fmla="*/ 27142 h 77784"/>
                <a:gd name="connsiteX2" fmla="*/ 10378 w 57152"/>
                <a:gd name="connsiteY2" fmla="*/ 1996 h 77784"/>
                <a:gd name="connsiteX3" fmla="*/ 35524 w 57152"/>
                <a:gd name="connsiteY3" fmla="*/ 10378 h 77784"/>
                <a:gd name="connsiteX4" fmla="*/ 35619 w 57152"/>
                <a:gd name="connsiteY4" fmla="*/ 10569 h 77784"/>
                <a:gd name="connsiteX5" fmla="*/ 36286 w 57152"/>
                <a:gd name="connsiteY5" fmla="*/ 11902 h 77784"/>
                <a:gd name="connsiteX6" fmla="*/ 54764 w 57152"/>
                <a:gd name="connsiteY6" fmla="*/ 50193 h 77784"/>
                <a:gd name="connsiteX7" fmla="*/ 55336 w 57152"/>
                <a:gd name="connsiteY7" fmla="*/ 51431 h 77784"/>
                <a:gd name="connsiteX8" fmla="*/ 46764 w 57152"/>
                <a:gd name="connsiteY8" fmla="*/ 76005 h 77784"/>
                <a:gd name="connsiteX9" fmla="*/ 22284 w 57152"/>
                <a:gd name="connsiteY9" fmla="*/ 67623 h 77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2" h="77784">
                  <a:moveTo>
                    <a:pt x="22284" y="67623"/>
                  </a:moveTo>
                  <a:lnTo>
                    <a:pt x="1996" y="27142"/>
                  </a:lnTo>
                  <a:cubicBezTo>
                    <a:pt x="-2671" y="17903"/>
                    <a:pt x="1139" y="6663"/>
                    <a:pt x="10378" y="1996"/>
                  </a:cubicBezTo>
                  <a:cubicBezTo>
                    <a:pt x="19617" y="-2671"/>
                    <a:pt x="30857" y="1139"/>
                    <a:pt x="35524" y="10378"/>
                  </a:cubicBezTo>
                  <a:cubicBezTo>
                    <a:pt x="35524" y="10473"/>
                    <a:pt x="35619" y="10473"/>
                    <a:pt x="35619" y="10569"/>
                  </a:cubicBezTo>
                  <a:lnTo>
                    <a:pt x="36286" y="11902"/>
                  </a:lnTo>
                  <a:lnTo>
                    <a:pt x="54764" y="50193"/>
                  </a:lnTo>
                  <a:lnTo>
                    <a:pt x="55336" y="51431"/>
                  </a:lnTo>
                  <a:cubicBezTo>
                    <a:pt x="59717" y="60575"/>
                    <a:pt x="55908" y="71529"/>
                    <a:pt x="46764" y="76005"/>
                  </a:cubicBezTo>
                  <a:cubicBezTo>
                    <a:pt x="37619" y="80292"/>
                    <a:pt x="26761" y="76577"/>
                    <a:pt x="22284" y="67623"/>
                  </a:cubicBezTo>
                  <a:close/>
                </a:path>
              </a:pathLst>
            </a:custGeom>
            <a:grpFill/>
            <a:ln w="9525" cap="flat">
              <a:noFill/>
              <a:prstDash val="solid"/>
              <a:miter/>
            </a:ln>
          </p:spPr>
          <p:txBody>
            <a:bodyPr rtlCol="0" anchor="ctr"/>
            <a:lstStyle/>
            <a:p>
              <a:endParaRPr lang="en-US"/>
            </a:p>
          </p:txBody>
        </p:sp>
        <p:sp>
          <p:nvSpPr>
            <p:cNvPr id="425" name="Freeform: Shape 424">
              <a:extLst>
                <a:ext uri="{FF2B5EF4-FFF2-40B4-BE49-F238E27FC236}">
                  <a16:creationId xmlns:a16="http://schemas.microsoft.com/office/drawing/2014/main" id="{33CA254C-2AEB-9C3B-0912-9306D2C9E3A7}"/>
                </a:ext>
              </a:extLst>
            </p:cNvPr>
            <p:cNvSpPr/>
            <p:nvPr/>
          </p:nvSpPr>
          <p:spPr>
            <a:xfrm>
              <a:off x="7891094" y="2239459"/>
              <a:ext cx="50135" cy="83098"/>
            </a:xfrm>
            <a:custGeom>
              <a:avLst/>
              <a:gdLst>
                <a:gd name="connsiteX0" fmla="*/ 11979 w 50135"/>
                <a:gd name="connsiteY0" fmla="*/ 68557 h 83098"/>
                <a:gd name="connsiteX1" fmla="*/ 644 w 50135"/>
                <a:gd name="connsiteY1" fmla="*/ 24647 h 83098"/>
                <a:gd name="connsiteX2" fmla="*/ 14836 w 50135"/>
                <a:gd name="connsiteY2" fmla="*/ 644 h 83098"/>
                <a:gd name="connsiteX3" fmla="*/ 38839 w 50135"/>
                <a:gd name="connsiteY3" fmla="*/ 14836 h 83098"/>
                <a:gd name="connsiteX4" fmla="*/ 38935 w 50135"/>
                <a:gd name="connsiteY4" fmla="*/ 15027 h 83098"/>
                <a:gd name="connsiteX5" fmla="*/ 39315 w 50135"/>
                <a:gd name="connsiteY5" fmla="*/ 16551 h 83098"/>
                <a:gd name="connsiteX6" fmla="*/ 49221 w 50135"/>
                <a:gd name="connsiteY6" fmla="*/ 57794 h 83098"/>
                <a:gd name="connsiteX7" fmla="*/ 49603 w 50135"/>
                <a:gd name="connsiteY7" fmla="*/ 59223 h 83098"/>
                <a:gd name="connsiteX8" fmla="*/ 35315 w 50135"/>
                <a:gd name="connsiteY8" fmla="*/ 82559 h 83098"/>
                <a:gd name="connsiteX9" fmla="*/ 11979 w 50135"/>
                <a:gd name="connsiteY9" fmla="*/ 68557 h 83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135" h="83098">
                  <a:moveTo>
                    <a:pt x="11979" y="68557"/>
                  </a:moveTo>
                  <a:lnTo>
                    <a:pt x="644" y="24647"/>
                  </a:lnTo>
                  <a:cubicBezTo>
                    <a:pt x="-2118" y="14074"/>
                    <a:pt x="4264" y="3311"/>
                    <a:pt x="14836" y="644"/>
                  </a:cubicBezTo>
                  <a:cubicBezTo>
                    <a:pt x="25409" y="-2118"/>
                    <a:pt x="36172" y="4264"/>
                    <a:pt x="38839" y="14836"/>
                  </a:cubicBezTo>
                  <a:cubicBezTo>
                    <a:pt x="38839" y="14932"/>
                    <a:pt x="38839" y="15027"/>
                    <a:pt x="38935" y="15027"/>
                  </a:cubicBezTo>
                  <a:lnTo>
                    <a:pt x="39315" y="16551"/>
                  </a:lnTo>
                  <a:lnTo>
                    <a:pt x="49221" y="57794"/>
                  </a:lnTo>
                  <a:lnTo>
                    <a:pt x="49603" y="59223"/>
                  </a:lnTo>
                  <a:cubicBezTo>
                    <a:pt x="52079" y="69605"/>
                    <a:pt x="45697" y="80083"/>
                    <a:pt x="35315" y="82559"/>
                  </a:cubicBezTo>
                  <a:cubicBezTo>
                    <a:pt x="24933" y="85036"/>
                    <a:pt x="14646" y="78749"/>
                    <a:pt x="11979" y="68557"/>
                  </a:cubicBezTo>
                  <a:close/>
                </a:path>
              </a:pathLst>
            </a:custGeom>
            <a:grpFill/>
            <a:ln w="9525" cap="flat">
              <a:noFill/>
              <a:prstDash val="solid"/>
              <a:miter/>
            </a:ln>
          </p:spPr>
          <p:txBody>
            <a:bodyPr rtlCol="0" anchor="ctr"/>
            <a:lstStyle/>
            <a:p>
              <a:endParaRPr lang="en-US"/>
            </a:p>
          </p:txBody>
        </p:sp>
        <p:sp>
          <p:nvSpPr>
            <p:cNvPr id="426" name="Freeform: Shape 425">
              <a:extLst>
                <a:ext uri="{FF2B5EF4-FFF2-40B4-BE49-F238E27FC236}">
                  <a16:creationId xmlns:a16="http://schemas.microsoft.com/office/drawing/2014/main" id="{0D8D8BE9-7448-8779-697C-264E46B46E81}"/>
                </a:ext>
              </a:extLst>
            </p:cNvPr>
            <p:cNvSpPr/>
            <p:nvPr/>
          </p:nvSpPr>
          <p:spPr>
            <a:xfrm>
              <a:off x="7877253" y="2113224"/>
              <a:ext cx="42780" cy="86410"/>
            </a:xfrm>
            <a:custGeom>
              <a:avLst/>
              <a:gdLst>
                <a:gd name="connsiteX0" fmla="*/ 2007 w 42780"/>
                <a:gd name="connsiteY0" fmla="*/ 66872 h 86410"/>
                <a:gd name="connsiteX1" fmla="*/ 959 w 42780"/>
                <a:gd name="connsiteY1" fmla="*/ 44203 h 86410"/>
                <a:gd name="connsiteX2" fmla="*/ 7 w 42780"/>
                <a:gd name="connsiteY2" fmla="*/ 21533 h 86410"/>
                <a:gd name="connsiteX3" fmla="*/ 20295 w 42780"/>
                <a:gd name="connsiteY3" fmla="*/ 7 h 86410"/>
                <a:gd name="connsiteX4" fmla="*/ 41821 w 42780"/>
                <a:gd name="connsiteY4" fmla="*/ 20295 h 86410"/>
                <a:gd name="connsiteX5" fmla="*/ 41821 w 42780"/>
                <a:gd name="connsiteY5" fmla="*/ 20581 h 86410"/>
                <a:gd name="connsiteX6" fmla="*/ 41821 w 42780"/>
                <a:gd name="connsiteY6" fmla="*/ 21628 h 86410"/>
                <a:gd name="connsiteX7" fmla="*/ 42298 w 42780"/>
                <a:gd name="connsiteY7" fmla="*/ 42774 h 86410"/>
                <a:gd name="connsiteX8" fmla="*/ 42774 w 42780"/>
                <a:gd name="connsiteY8" fmla="*/ 64015 h 86410"/>
                <a:gd name="connsiteX9" fmla="*/ 42774 w 42780"/>
                <a:gd name="connsiteY9" fmla="*/ 65443 h 86410"/>
                <a:gd name="connsiteX10" fmla="*/ 22771 w 42780"/>
                <a:gd name="connsiteY10" fmla="*/ 86398 h 86410"/>
                <a:gd name="connsiteX11" fmla="*/ 2007 w 42780"/>
                <a:gd name="connsiteY11" fmla="*/ 66872 h 8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780" h="86410">
                  <a:moveTo>
                    <a:pt x="2007" y="66872"/>
                  </a:moveTo>
                  <a:lnTo>
                    <a:pt x="959" y="44203"/>
                  </a:lnTo>
                  <a:cubicBezTo>
                    <a:pt x="673" y="36678"/>
                    <a:pt x="293" y="29058"/>
                    <a:pt x="7" y="21533"/>
                  </a:cubicBezTo>
                  <a:cubicBezTo>
                    <a:pt x="-279" y="10008"/>
                    <a:pt x="8770" y="388"/>
                    <a:pt x="20295" y="7"/>
                  </a:cubicBezTo>
                  <a:cubicBezTo>
                    <a:pt x="31820" y="-279"/>
                    <a:pt x="41441" y="8770"/>
                    <a:pt x="41821" y="20295"/>
                  </a:cubicBezTo>
                  <a:cubicBezTo>
                    <a:pt x="41821" y="20390"/>
                    <a:pt x="41821" y="20485"/>
                    <a:pt x="41821" y="20581"/>
                  </a:cubicBezTo>
                  <a:lnTo>
                    <a:pt x="41821" y="21628"/>
                  </a:lnTo>
                  <a:cubicBezTo>
                    <a:pt x="41917" y="28677"/>
                    <a:pt x="42202" y="35725"/>
                    <a:pt x="42298" y="42774"/>
                  </a:cubicBezTo>
                  <a:lnTo>
                    <a:pt x="42774" y="64015"/>
                  </a:lnTo>
                  <a:lnTo>
                    <a:pt x="42774" y="65443"/>
                  </a:lnTo>
                  <a:cubicBezTo>
                    <a:pt x="43060" y="76778"/>
                    <a:pt x="34106" y="86113"/>
                    <a:pt x="22771" y="86398"/>
                  </a:cubicBezTo>
                  <a:cubicBezTo>
                    <a:pt x="11818" y="86779"/>
                    <a:pt x="2579" y="78016"/>
                    <a:pt x="2007" y="66872"/>
                  </a:cubicBezTo>
                  <a:close/>
                </a:path>
              </a:pathLst>
            </a:custGeom>
            <a:grpFill/>
            <a:ln w="9525" cap="flat">
              <a:noFill/>
              <a:prstDash val="solid"/>
              <a:miter/>
            </a:ln>
          </p:spPr>
          <p:txBody>
            <a:bodyPr rtlCol="0" anchor="ctr"/>
            <a:lstStyle/>
            <a:p>
              <a:endParaRPr lang="en-US"/>
            </a:p>
          </p:txBody>
        </p:sp>
        <p:sp>
          <p:nvSpPr>
            <p:cNvPr id="427" name="Freeform: Shape 426">
              <a:extLst>
                <a:ext uri="{FF2B5EF4-FFF2-40B4-BE49-F238E27FC236}">
                  <a16:creationId xmlns:a16="http://schemas.microsoft.com/office/drawing/2014/main" id="{59A86305-94CB-7C7E-D91E-834482E238B6}"/>
                </a:ext>
              </a:extLst>
            </p:cNvPr>
            <p:cNvSpPr/>
            <p:nvPr/>
          </p:nvSpPr>
          <p:spPr>
            <a:xfrm>
              <a:off x="7882278" y="1986506"/>
              <a:ext cx="51697" cy="88611"/>
            </a:xfrm>
            <a:custGeom>
              <a:avLst/>
              <a:gdLst>
                <a:gd name="connsiteX0" fmla="*/ 316 w 51697"/>
                <a:gd name="connsiteY0" fmla="*/ 63288 h 88611"/>
                <a:gd name="connsiteX1" fmla="*/ 7841 w 51697"/>
                <a:gd name="connsiteY1" fmla="*/ 18425 h 88611"/>
                <a:gd name="connsiteX2" fmla="*/ 33272 w 51697"/>
                <a:gd name="connsiteY2" fmla="*/ 327 h 88611"/>
                <a:gd name="connsiteX3" fmla="*/ 51370 w 51697"/>
                <a:gd name="connsiteY3" fmla="*/ 25759 h 88611"/>
                <a:gd name="connsiteX4" fmla="*/ 51275 w 51697"/>
                <a:gd name="connsiteY4" fmla="*/ 26045 h 88611"/>
                <a:gd name="connsiteX5" fmla="*/ 50989 w 51697"/>
                <a:gd name="connsiteY5" fmla="*/ 27759 h 88611"/>
                <a:gd name="connsiteX6" fmla="*/ 43178 w 51697"/>
                <a:gd name="connsiteY6" fmla="*/ 69288 h 88611"/>
                <a:gd name="connsiteX7" fmla="*/ 42893 w 51697"/>
                <a:gd name="connsiteY7" fmla="*/ 70908 h 88611"/>
                <a:gd name="connsiteX8" fmla="*/ 17556 w 51697"/>
                <a:gd name="connsiteY8" fmla="*/ 88243 h 88611"/>
                <a:gd name="connsiteX9" fmla="*/ 316 w 51697"/>
                <a:gd name="connsiteY9" fmla="*/ 63288 h 88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697" h="88611">
                  <a:moveTo>
                    <a:pt x="316" y="63288"/>
                  </a:moveTo>
                  <a:lnTo>
                    <a:pt x="7841" y="18425"/>
                  </a:lnTo>
                  <a:cubicBezTo>
                    <a:pt x="9841" y="6423"/>
                    <a:pt x="21271" y="-1768"/>
                    <a:pt x="33272" y="327"/>
                  </a:cubicBezTo>
                  <a:cubicBezTo>
                    <a:pt x="45274" y="2328"/>
                    <a:pt x="53465" y="13758"/>
                    <a:pt x="51370" y="25759"/>
                  </a:cubicBezTo>
                  <a:cubicBezTo>
                    <a:pt x="51370" y="25854"/>
                    <a:pt x="51370" y="25950"/>
                    <a:pt x="51275" y="26045"/>
                  </a:cubicBezTo>
                  <a:lnTo>
                    <a:pt x="50989" y="27759"/>
                  </a:lnTo>
                  <a:lnTo>
                    <a:pt x="43178" y="69288"/>
                  </a:lnTo>
                  <a:lnTo>
                    <a:pt x="42893" y="70908"/>
                  </a:lnTo>
                  <a:cubicBezTo>
                    <a:pt x="40702" y="82623"/>
                    <a:pt x="29367" y="90434"/>
                    <a:pt x="17556" y="88243"/>
                  </a:cubicBezTo>
                  <a:cubicBezTo>
                    <a:pt x="6031" y="86052"/>
                    <a:pt x="-1684" y="74908"/>
                    <a:pt x="316" y="63288"/>
                  </a:cubicBezTo>
                  <a:close/>
                </a:path>
              </a:pathLst>
            </a:custGeom>
            <a:grpFill/>
            <a:ln w="9525" cap="flat">
              <a:noFill/>
              <a:prstDash val="solid"/>
              <a:miter/>
            </a:ln>
          </p:spPr>
          <p:txBody>
            <a:bodyPr rtlCol="0" anchor="ctr"/>
            <a:lstStyle/>
            <a:p>
              <a:endParaRPr lang="en-US"/>
            </a:p>
          </p:txBody>
        </p:sp>
        <p:sp>
          <p:nvSpPr>
            <p:cNvPr id="428" name="Freeform: Shape 427">
              <a:extLst>
                <a:ext uri="{FF2B5EF4-FFF2-40B4-BE49-F238E27FC236}">
                  <a16:creationId xmlns:a16="http://schemas.microsoft.com/office/drawing/2014/main" id="{0B9F31B7-8176-2832-1951-CC36327F4C6F}"/>
                </a:ext>
              </a:extLst>
            </p:cNvPr>
            <p:cNvSpPr/>
            <p:nvPr/>
          </p:nvSpPr>
          <p:spPr>
            <a:xfrm>
              <a:off x="7911513" y="1865644"/>
              <a:ext cx="63516" cy="88432"/>
            </a:xfrm>
            <a:custGeom>
              <a:avLst/>
              <a:gdLst>
                <a:gd name="connsiteX0" fmla="*/ 1656 w 63516"/>
                <a:gd name="connsiteY0" fmla="*/ 57086 h 88432"/>
                <a:gd name="connsiteX1" fmla="*/ 18515 w 63516"/>
                <a:gd name="connsiteY1" fmla="*/ 14700 h 88432"/>
                <a:gd name="connsiteX2" fmla="*/ 48805 w 63516"/>
                <a:gd name="connsiteY2" fmla="*/ 1651 h 88432"/>
                <a:gd name="connsiteX3" fmla="*/ 61854 w 63516"/>
                <a:gd name="connsiteY3" fmla="*/ 31940 h 88432"/>
                <a:gd name="connsiteX4" fmla="*/ 61759 w 63516"/>
                <a:gd name="connsiteY4" fmla="*/ 32226 h 88432"/>
                <a:gd name="connsiteX5" fmla="*/ 61092 w 63516"/>
                <a:gd name="connsiteY5" fmla="*/ 33940 h 88432"/>
                <a:gd name="connsiteX6" fmla="*/ 44709 w 63516"/>
                <a:gd name="connsiteY6" fmla="*/ 72802 h 88432"/>
                <a:gd name="connsiteX7" fmla="*/ 44042 w 63516"/>
                <a:gd name="connsiteY7" fmla="*/ 74422 h 88432"/>
                <a:gd name="connsiteX8" fmla="*/ 14134 w 63516"/>
                <a:gd name="connsiteY8" fmla="*/ 86614 h 88432"/>
                <a:gd name="connsiteX9" fmla="*/ 1656 w 63516"/>
                <a:gd name="connsiteY9" fmla="*/ 57086 h 8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16" h="88432">
                  <a:moveTo>
                    <a:pt x="1656" y="57086"/>
                  </a:moveTo>
                  <a:lnTo>
                    <a:pt x="18515" y="14700"/>
                  </a:lnTo>
                  <a:cubicBezTo>
                    <a:pt x="23278" y="2794"/>
                    <a:pt x="36803" y="-3112"/>
                    <a:pt x="48805" y="1651"/>
                  </a:cubicBezTo>
                  <a:cubicBezTo>
                    <a:pt x="60806" y="6413"/>
                    <a:pt x="66616" y="19939"/>
                    <a:pt x="61854" y="31940"/>
                  </a:cubicBezTo>
                  <a:cubicBezTo>
                    <a:pt x="61854" y="32035"/>
                    <a:pt x="61759" y="32131"/>
                    <a:pt x="61759" y="32226"/>
                  </a:cubicBezTo>
                  <a:lnTo>
                    <a:pt x="61092" y="33940"/>
                  </a:lnTo>
                  <a:lnTo>
                    <a:pt x="44709" y="72802"/>
                  </a:lnTo>
                  <a:lnTo>
                    <a:pt x="44042" y="74422"/>
                  </a:lnTo>
                  <a:cubicBezTo>
                    <a:pt x="39184" y="86042"/>
                    <a:pt x="25754" y="91567"/>
                    <a:pt x="14134" y="86614"/>
                  </a:cubicBezTo>
                  <a:cubicBezTo>
                    <a:pt x="2513" y="81756"/>
                    <a:pt x="-3011" y="68611"/>
                    <a:pt x="1656" y="57086"/>
                  </a:cubicBezTo>
                  <a:close/>
                </a:path>
              </a:pathLst>
            </a:custGeom>
            <a:grpFill/>
            <a:ln w="9525" cap="flat">
              <a:noFill/>
              <a:prstDash val="solid"/>
              <a:miter/>
            </a:ln>
          </p:spPr>
          <p:txBody>
            <a:bodyPr rtlCol="0" anchor="ctr"/>
            <a:lstStyle/>
            <a:p>
              <a:endParaRPr lang="en-US"/>
            </a:p>
          </p:txBody>
        </p:sp>
        <p:sp>
          <p:nvSpPr>
            <p:cNvPr id="429" name="Freeform: Shape 428">
              <a:extLst>
                <a:ext uri="{FF2B5EF4-FFF2-40B4-BE49-F238E27FC236}">
                  <a16:creationId xmlns:a16="http://schemas.microsoft.com/office/drawing/2014/main" id="{305F7F47-0613-C32E-6C4E-7E86A302D2CC}"/>
                </a:ext>
              </a:extLst>
            </p:cNvPr>
            <p:cNvSpPr/>
            <p:nvPr/>
          </p:nvSpPr>
          <p:spPr>
            <a:xfrm>
              <a:off x="7965883" y="1756163"/>
              <a:ext cx="74038" cy="85877"/>
            </a:xfrm>
            <a:custGeom>
              <a:avLst/>
              <a:gdLst>
                <a:gd name="connsiteX0" fmla="*/ 4056 w 74038"/>
                <a:gd name="connsiteY0" fmla="*/ 48647 h 85877"/>
                <a:gd name="connsiteX1" fmla="*/ 29582 w 74038"/>
                <a:gd name="connsiteY1" fmla="*/ 10738 h 85877"/>
                <a:gd name="connsiteX2" fmla="*/ 63301 w 74038"/>
                <a:gd name="connsiteY2" fmla="*/ 4166 h 85877"/>
                <a:gd name="connsiteX3" fmla="*/ 69873 w 74038"/>
                <a:gd name="connsiteY3" fmla="*/ 37884 h 85877"/>
                <a:gd name="connsiteX4" fmla="*/ 69778 w 74038"/>
                <a:gd name="connsiteY4" fmla="*/ 38075 h 85877"/>
                <a:gd name="connsiteX5" fmla="*/ 68730 w 74038"/>
                <a:gd name="connsiteY5" fmla="*/ 39599 h 85877"/>
                <a:gd name="connsiteX6" fmla="*/ 44727 w 74038"/>
                <a:gd name="connsiteY6" fmla="*/ 74174 h 85877"/>
                <a:gd name="connsiteX7" fmla="*/ 43679 w 74038"/>
                <a:gd name="connsiteY7" fmla="*/ 75603 h 85877"/>
                <a:gd name="connsiteX8" fmla="*/ 10342 w 74038"/>
                <a:gd name="connsiteY8" fmla="*/ 81604 h 85877"/>
                <a:gd name="connsiteX9" fmla="*/ 4056 w 74038"/>
                <a:gd name="connsiteY9" fmla="*/ 48647 h 85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38" h="85877">
                  <a:moveTo>
                    <a:pt x="4056" y="48647"/>
                  </a:moveTo>
                  <a:lnTo>
                    <a:pt x="29582" y="10738"/>
                  </a:lnTo>
                  <a:cubicBezTo>
                    <a:pt x="37107" y="-406"/>
                    <a:pt x="52157" y="-3359"/>
                    <a:pt x="63301" y="4166"/>
                  </a:cubicBezTo>
                  <a:cubicBezTo>
                    <a:pt x="74445" y="11690"/>
                    <a:pt x="77398" y="26740"/>
                    <a:pt x="69873" y="37884"/>
                  </a:cubicBezTo>
                  <a:cubicBezTo>
                    <a:pt x="69873" y="37979"/>
                    <a:pt x="69778" y="37979"/>
                    <a:pt x="69778" y="38075"/>
                  </a:cubicBezTo>
                  <a:lnTo>
                    <a:pt x="68730" y="39599"/>
                  </a:lnTo>
                  <a:lnTo>
                    <a:pt x="44727" y="74174"/>
                  </a:lnTo>
                  <a:lnTo>
                    <a:pt x="43679" y="75603"/>
                  </a:lnTo>
                  <a:cubicBezTo>
                    <a:pt x="36155" y="86462"/>
                    <a:pt x="21200" y="89129"/>
                    <a:pt x="10342" y="81604"/>
                  </a:cubicBezTo>
                  <a:cubicBezTo>
                    <a:pt x="-517" y="74174"/>
                    <a:pt x="-3184" y="59506"/>
                    <a:pt x="4056" y="48647"/>
                  </a:cubicBezTo>
                  <a:close/>
                </a:path>
              </a:pathLst>
            </a:custGeom>
            <a:grpFill/>
            <a:ln w="9525" cap="flat">
              <a:noFill/>
              <a:prstDash val="solid"/>
              <a:miter/>
            </a:ln>
          </p:spPr>
          <p:txBody>
            <a:bodyPr rtlCol="0" anchor="ctr"/>
            <a:lstStyle/>
            <a:p>
              <a:endParaRPr lang="en-US"/>
            </a:p>
          </p:txBody>
        </p:sp>
        <p:sp>
          <p:nvSpPr>
            <p:cNvPr id="430" name="Freeform: Shape 429">
              <a:extLst>
                <a:ext uri="{FF2B5EF4-FFF2-40B4-BE49-F238E27FC236}">
                  <a16:creationId xmlns:a16="http://schemas.microsoft.com/office/drawing/2014/main" id="{46D696B3-3EA6-52EE-23AE-0E47906FD730}"/>
                </a:ext>
              </a:extLst>
            </p:cNvPr>
            <p:cNvSpPr/>
            <p:nvPr/>
          </p:nvSpPr>
          <p:spPr>
            <a:xfrm>
              <a:off x="8042843" y="1662539"/>
              <a:ext cx="83272" cy="81658"/>
            </a:xfrm>
            <a:custGeom>
              <a:avLst/>
              <a:gdLst>
                <a:gd name="connsiteX0" fmla="*/ 7581 w 83272"/>
                <a:gd name="connsiteY0" fmla="*/ 38830 h 81658"/>
                <a:gd name="connsiteX1" fmla="*/ 40442 w 83272"/>
                <a:gd name="connsiteY1" fmla="*/ 7112 h 81658"/>
                <a:gd name="connsiteX2" fmla="*/ 76161 w 83272"/>
                <a:gd name="connsiteY2" fmla="*/ 7683 h 81658"/>
                <a:gd name="connsiteX3" fmla="*/ 75589 w 83272"/>
                <a:gd name="connsiteY3" fmla="*/ 43402 h 81658"/>
                <a:gd name="connsiteX4" fmla="*/ 75399 w 83272"/>
                <a:gd name="connsiteY4" fmla="*/ 43592 h 81658"/>
                <a:gd name="connsiteX5" fmla="*/ 73970 w 83272"/>
                <a:gd name="connsiteY5" fmla="*/ 44926 h 81658"/>
                <a:gd name="connsiteX6" fmla="*/ 43299 w 83272"/>
                <a:gd name="connsiteY6" fmla="*/ 73691 h 81658"/>
                <a:gd name="connsiteX7" fmla="*/ 41966 w 83272"/>
                <a:gd name="connsiteY7" fmla="*/ 74930 h 81658"/>
                <a:gd name="connsiteX8" fmla="*/ 6724 w 83272"/>
                <a:gd name="connsiteY8" fmla="*/ 73787 h 81658"/>
                <a:gd name="connsiteX9" fmla="*/ 7581 w 83272"/>
                <a:gd name="connsiteY9" fmla="*/ 38830 h 81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272" h="81658">
                  <a:moveTo>
                    <a:pt x="7581" y="38830"/>
                  </a:moveTo>
                  <a:lnTo>
                    <a:pt x="40442" y="7112"/>
                  </a:lnTo>
                  <a:cubicBezTo>
                    <a:pt x="50443" y="-2604"/>
                    <a:pt x="66446" y="-2318"/>
                    <a:pt x="76161" y="7683"/>
                  </a:cubicBezTo>
                  <a:cubicBezTo>
                    <a:pt x="85877" y="17684"/>
                    <a:pt x="85591" y="33686"/>
                    <a:pt x="75589" y="43402"/>
                  </a:cubicBezTo>
                  <a:cubicBezTo>
                    <a:pt x="75494" y="43497"/>
                    <a:pt x="75494" y="43497"/>
                    <a:pt x="75399" y="43592"/>
                  </a:cubicBezTo>
                  <a:lnTo>
                    <a:pt x="73970" y="44926"/>
                  </a:lnTo>
                  <a:lnTo>
                    <a:pt x="43299" y="73691"/>
                  </a:lnTo>
                  <a:lnTo>
                    <a:pt x="41966" y="74930"/>
                  </a:lnTo>
                  <a:cubicBezTo>
                    <a:pt x="31965" y="84359"/>
                    <a:pt x="16153" y="83788"/>
                    <a:pt x="6724" y="73787"/>
                  </a:cubicBezTo>
                  <a:cubicBezTo>
                    <a:pt x="-2611" y="63785"/>
                    <a:pt x="-2134" y="48260"/>
                    <a:pt x="7581" y="38830"/>
                  </a:cubicBezTo>
                  <a:close/>
                </a:path>
              </a:pathLst>
            </a:custGeom>
            <a:grpFill/>
            <a:ln w="9525"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ED66DCFA-11AB-E0A5-BA5E-DEEE27252F5C}"/>
                </a:ext>
              </a:extLst>
            </p:cNvPr>
            <p:cNvSpPr/>
            <p:nvPr/>
          </p:nvSpPr>
          <p:spPr>
            <a:xfrm>
              <a:off x="8138699" y="1588502"/>
              <a:ext cx="91076" cy="75989"/>
            </a:xfrm>
            <a:custGeom>
              <a:avLst/>
              <a:gdLst>
                <a:gd name="connsiteX0" fmla="*/ 12119 w 91076"/>
                <a:gd name="connsiteY0" fmla="*/ 28285 h 75989"/>
                <a:gd name="connsiteX1" fmla="*/ 50981 w 91076"/>
                <a:gd name="connsiteY1" fmla="*/ 3996 h 75989"/>
                <a:gd name="connsiteX2" fmla="*/ 87081 w 91076"/>
                <a:gd name="connsiteY2" fmla="*/ 12378 h 75989"/>
                <a:gd name="connsiteX3" fmla="*/ 78699 w 91076"/>
                <a:gd name="connsiteY3" fmla="*/ 48478 h 75989"/>
                <a:gd name="connsiteX4" fmla="*/ 78508 w 91076"/>
                <a:gd name="connsiteY4" fmla="*/ 48573 h 75989"/>
                <a:gd name="connsiteX5" fmla="*/ 76793 w 91076"/>
                <a:gd name="connsiteY5" fmla="*/ 49621 h 75989"/>
                <a:gd name="connsiteX6" fmla="*/ 40885 w 91076"/>
                <a:gd name="connsiteY6" fmla="*/ 71338 h 75989"/>
                <a:gd name="connsiteX7" fmla="*/ 39265 w 91076"/>
                <a:gd name="connsiteY7" fmla="*/ 72290 h 75989"/>
                <a:gd name="connsiteX8" fmla="*/ 3737 w 91076"/>
                <a:gd name="connsiteY8" fmla="*/ 63527 h 75989"/>
                <a:gd name="connsiteX9" fmla="*/ 12119 w 91076"/>
                <a:gd name="connsiteY9" fmla="*/ 28285 h 7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076" h="75989">
                  <a:moveTo>
                    <a:pt x="12119" y="28285"/>
                  </a:moveTo>
                  <a:lnTo>
                    <a:pt x="50981" y="3996"/>
                  </a:lnTo>
                  <a:cubicBezTo>
                    <a:pt x="63268" y="-3719"/>
                    <a:pt x="79461" y="91"/>
                    <a:pt x="87081" y="12378"/>
                  </a:cubicBezTo>
                  <a:cubicBezTo>
                    <a:pt x="94796" y="24665"/>
                    <a:pt x="90986" y="40858"/>
                    <a:pt x="78699" y="48478"/>
                  </a:cubicBezTo>
                  <a:cubicBezTo>
                    <a:pt x="78603" y="48478"/>
                    <a:pt x="78508" y="48573"/>
                    <a:pt x="78508" y="48573"/>
                  </a:cubicBezTo>
                  <a:lnTo>
                    <a:pt x="76793" y="49621"/>
                  </a:lnTo>
                  <a:lnTo>
                    <a:pt x="40885" y="71338"/>
                  </a:lnTo>
                  <a:lnTo>
                    <a:pt x="39265" y="72290"/>
                  </a:lnTo>
                  <a:cubicBezTo>
                    <a:pt x="27073" y="79625"/>
                    <a:pt x="11166" y="75719"/>
                    <a:pt x="3737" y="63527"/>
                  </a:cubicBezTo>
                  <a:cubicBezTo>
                    <a:pt x="-3598" y="51431"/>
                    <a:pt x="213" y="35714"/>
                    <a:pt x="12119" y="28285"/>
                  </a:cubicBezTo>
                  <a:close/>
                </a:path>
              </a:pathLst>
            </a:custGeom>
            <a:grpFill/>
            <a:ln w="9525" cap="flat">
              <a:noFill/>
              <a:prstDash val="solid"/>
              <a:miter/>
            </a:ln>
          </p:spPr>
          <p:txBody>
            <a:bodyPr rtlCol="0" anchor="ctr"/>
            <a:lstStyle/>
            <a:p>
              <a:endParaRPr lang="en-US"/>
            </a:p>
          </p:txBody>
        </p:sp>
        <p:sp>
          <p:nvSpPr>
            <p:cNvPr id="432" name="Freeform: Shape 431">
              <a:extLst>
                <a:ext uri="{FF2B5EF4-FFF2-40B4-BE49-F238E27FC236}">
                  <a16:creationId xmlns:a16="http://schemas.microsoft.com/office/drawing/2014/main" id="{2977DD00-AC5E-3255-5141-F7F2521BCAF1}"/>
                </a:ext>
              </a:extLst>
            </p:cNvPr>
            <p:cNvSpPr/>
            <p:nvPr/>
          </p:nvSpPr>
          <p:spPr>
            <a:xfrm>
              <a:off x="8249139" y="1537839"/>
              <a:ext cx="97308" cy="69281"/>
            </a:xfrm>
            <a:custGeom>
              <a:avLst/>
              <a:gdLst>
                <a:gd name="connsiteX0" fmla="*/ 17789 w 97308"/>
                <a:gd name="connsiteY0" fmla="*/ 17131 h 69281"/>
                <a:gd name="connsiteX1" fmla="*/ 60937 w 97308"/>
                <a:gd name="connsiteY1" fmla="*/ 1605 h 69281"/>
                <a:gd name="connsiteX2" fmla="*/ 95703 w 97308"/>
                <a:gd name="connsiteY2" fmla="*/ 17988 h 69281"/>
                <a:gd name="connsiteX3" fmla="*/ 79320 w 97308"/>
                <a:gd name="connsiteY3" fmla="*/ 52754 h 69281"/>
                <a:gd name="connsiteX4" fmla="*/ 79035 w 97308"/>
                <a:gd name="connsiteY4" fmla="*/ 52850 h 69281"/>
                <a:gd name="connsiteX5" fmla="*/ 77034 w 97308"/>
                <a:gd name="connsiteY5" fmla="*/ 53516 h 69281"/>
                <a:gd name="connsiteX6" fmla="*/ 37410 w 97308"/>
                <a:gd name="connsiteY6" fmla="*/ 67137 h 69281"/>
                <a:gd name="connsiteX7" fmla="*/ 35505 w 97308"/>
                <a:gd name="connsiteY7" fmla="*/ 67804 h 69281"/>
                <a:gd name="connsiteX8" fmla="*/ 1406 w 97308"/>
                <a:gd name="connsiteY8" fmla="*/ 51135 h 69281"/>
                <a:gd name="connsiteX9" fmla="*/ 17789 w 97308"/>
                <a:gd name="connsiteY9" fmla="*/ 17131 h 6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308" h="69281">
                  <a:moveTo>
                    <a:pt x="17789" y="17131"/>
                  </a:moveTo>
                  <a:lnTo>
                    <a:pt x="60937" y="1605"/>
                  </a:lnTo>
                  <a:cubicBezTo>
                    <a:pt x="75034" y="-3443"/>
                    <a:pt x="90655" y="3796"/>
                    <a:pt x="95703" y="17988"/>
                  </a:cubicBezTo>
                  <a:cubicBezTo>
                    <a:pt x="100751" y="32085"/>
                    <a:pt x="93513" y="47706"/>
                    <a:pt x="79320" y="52754"/>
                  </a:cubicBezTo>
                  <a:cubicBezTo>
                    <a:pt x="79225" y="52754"/>
                    <a:pt x="79130" y="52850"/>
                    <a:pt x="79035" y="52850"/>
                  </a:cubicBezTo>
                  <a:lnTo>
                    <a:pt x="77034" y="53516"/>
                  </a:lnTo>
                  <a:lnTo>
                    <a:pt x="37410" y="67137"/>
                  </a:lnTo>
                  <a:lnTo>
                    <a:pt x="35505" y="67804"/>
                  </a:lnTo>
                  <a:cubicBezTo>
                    <a:pt x="21504" y="72662"/>
                    <a:pt x="6263" y="65137"/>
                    <a:pt x="1406" y="51135"/>
                  </a:cubicBezTo>
                  <a:cubicBezTo>
                    <a:pt x="-3262" y="37229"/>
                    <a:pt x="4073" y="22084"/>
                    <a:pt x="17789" y="17131"/>
                  </a:cubicBezTo>
                  <a:close/>
                </a:path>
              </a:pathLst>
            </a:custGeom>
            <a:grpFill/>
            <a:ln w="9525" cap="flat">
              <a:noFill/>
              <a:prstDash val="solid"/>
              <a:miter/>
            </a:ln>
          </p:spPr>
          <p:txBody>
            <a:bodyPr rtlCol="0" anchor="ctr"/>
            <a:lstStyle/>
            <a:p>
              <a:endParaRPr lang="en-US"/>
            </a:p>
          </p:txBody>
        </p:sp>
        <p:sp>
          <p:nvSpPr>
            <p:cNvPr id="433" name="Freeform: Shape 432">
              <a:extLst>
                <a:ext uri="{FF2B5EF4-FFF2-40B4-BE49-F238E27FC236}">
                  <a16:creationId xmlns:a16="http://schemas.microsoft.com/office/drawing/2014/main" id="{E60DDC5A-85C3-1638-4431-9EF4FE162831}"/>
                </a:ext>
              </a:extLst>
            </p:cNvPr>
            <p:cNvSpPr/>
            <p:nvPr/>
          </p:nvSpPr>
          <p:spPr>
            <a:xfrm>
              <a:off x="8369787" y="1513451"/>
              <a:ext cx="99922" cy="60578"/>
            </a:xfrm>
            <a:custGeom>
              <a:avLst/>
              <a:gdLst>
                <a:gd name="connsiteX0" fmla="*/ 23919 w 99922"/>
                <a:gd name="connsiteY0" fmla="*/ 5896 h 60578"/>
                <a:gd name="connsiteX1" fmla="*/ 69448 w 99922"/>
                <a:gd name="connsiteY1" fmla="*/ 181 h 60578"/>
                <a:gd name="connsiteX2" fmla="*/ 99737 w 99922"/>
                <a:gd name="connsiteY2" fmla="*/ 24184 h 60578"/>
                <a:gd name="connsiteX3" fmla="*/ 76402 w 99922"/>
                <a:gd name="connsiteY3" fmla="*/ 54378 h 60578"/>
                <a:gd name="connsiteX4" fmla="*/ 74306 w 99922"/>
                <a:gd name="connsiteY4" fmla="*/ 54664 h 60578"/>
                <a:gd name="connsiteX5" fmla="*/ 32777 w 99922"/>
                <a:gd name="connsiteY5" fmla="*/ 60093 h 60578"/>
                <a:gd name="connsiteX6" fmla="*/ 30777 w 99922"/>
                <a:gd name="connsiteY6" fmla="*/ 60379 h 60578"/>
                <a:gd name="connsiteX7" fmla="*/ 202 w 99922"/>
                <a:gd name="connsiteY7" fmla="*/ 36471 h 60578"/>
                <a:gd name="connsiteX8" fmla="*/ 23919 w 99922"/>
                <a:gd name="connsiteY8" fmla="*/ 5896 h 6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922" h="60578">
                  <a:moveTo>
                    <a:pt x="23919" y="5896"/>
                  </a:moveTo>
                  <a:cubicBezTo>
                    <a:pt x="39063" y="3896"/>
                    <a:pt x="54304" y="1991"/>
                    <a:pt x="69448" y="181"/>
                  </a:cubicBezTo>
                  <a:cubicBezTo>
                    <a:pt x="84402" y="-1534"/>
                    <a:pt x="98023" y="9134"/>
                    <a:pt x="99737" y="24184"/>
                  </a:cubicBezTo>
                  <a:cubicBezTo>
                    <a:pt x="101452" y="38948"/>
                    <a:pt x="91070" y="52378"/>
                    <a:pt x="76402" y="54378"/>
                  </a:cubicBezTo>
                  <a:lnTo>
                    <a:pt x="74306" y="54664"/>
                  </a:lnTo>
                  <a:cubicBezTo>
                    <a:pt x="60494" y="56569"/>
                    <a:pt x="46684" y="58379"/>
                    <a:pt x="32777" y="60093"/>
                  </a:cubicBezTo>
                  <a:lnTo>
                    <a:pt x="30777" y="60379"/>
                  </a:lnTo>
                  <a:cubicBezTo>
                    <a:pt x="15727" y="62189"/>
                    <a:pt x="2011" y="51521"/>
                    <a:pt x="202" y="36471"/>
                  </a:cubicBezTo>
                  <a:cubicBezTo>
                    <a:pt x="-1608" y="21422"/>
                    <a:pt x="8964" y="7801"/>
                    <a:pt x="23919" y="5896"/>
                  </a:cubicBezTo>
                  <a:close/>
                </a:path>
              </a:pathLst>
            </a:custGeom>
            <a:grpFill/>
            <a:ln w="9525" cap="flat">
              <a:noFill/>
              <a:prstDash val="solid"/>
              <a:miter/>
            </a:ln>
          </p:spPr>
          <p:txBody>
            <a:bodyPr rtlCol="0" anchor="ctr"/>
            <a:lstStyle/>
            <a:p>
              <a:endParaRPr lang="en-US"/>
            </a:p>
          </p:txBody>
        </p:sp>
        <p:sp>
          <p:nvSpPr>
            <p:cNvPr id="394" name="Freeform: Shape 393">
              <a:extLst>
                <a:ext uri="{FF2B5EF4-FFF2-40B4-BE49-F238E27FC236}">
                  <a16:creationId xmlns:a16="http://schemas.microsoft.com/office/drawing/2014/main" id="{0807B6E3-35A9-31F8-24CA-6EE58134A396}"/>
                </a:ext>
              </a:extLst>
            </p:cNvPr>
            <p:cNvSpPr/>
            <p:nvPr/>
          </p:nvSpPr>
          <p:spPr>
            <a:xfrm>
              <a:off x="8247486" y="1961490"/>
              <a:ext cx="75465" cy="93066"/>
            </a:xfrm>
            <a:custGeom>
              <a:avLst/>
              <a:gdLst>
                <a:gd name="connsiteX0" fmla="*/ 60685 w 75465"/>
                <a:gd name="connsiteY0" fmla="*/ 93066 h 93066"/>
                <a:gd name="connsiteX1" fmla="*/ 14775 w 75465"/>
                <a:gd name="connsiteY1" fmla="*/ 93066 h 93066"/>
                <a:gd name="connsiteX2" fmla="*/ 2773 w 75465"/>
                <a:gd name="connsiteY2" fmla="*/ 86875 h 93066"/>
                <a:gd name="connsiteX3" fmla="*/ 773 w 75465"/>
                <a:gd name="connsiteY3" fmla="*/ 73540 h 93066"/>
                <a:gd name="connsiteX4" fmla="*/ 22204 w 75465"/>
                <a:gd name="connsiteY4" fmla="*/ 10103 h 93066"/>
                <a:gd name="connsiteX5" fmla="*/ 35920 w 75465"/>
                <a:gd name="connsiteY5" fmla="*/ 7 h 93066"/>
                <a:gd name="connsiteX6" fmla="*/ 50017 w 75465"/>
                <a:gd name="connsiteY6" fmla="*/ 9437 h 93066"/>
                <a:gd name="connsiteX7" fmla="*/ 74496 w 75465"/>
                <a:gd name="connsiteY7" fmla="*/ 72873 h 93066"/>
                <a:gd name="connsiteX8" fmla="*/ 72877 w 75465"/>
                <a:gd name="connsiteY8" fmla="*/ 86589 h 93066"/>
                <a:gd name="connsiteX9" fmla="*/ 60685 w 75465"/>
                <a:gd name="connsiteY9" fmla="*/ 93066 h 93066"/>
                <a:gd name="connsiteX10" fmla="*/ 35444 w 75465"/>
                <a:gd name="connsiteY10" fmla="*/ 63443 h 93066"/>
                <a:gd name="connsiteX11" fmla="*/ 39159 w 75465"/>
                <a:gd name="connsiteY11" fmla="*/ 63443 h 93066"/>
                <a:gd name="connsiteX12" fmla="*/ 37158 w 75465"/>
                <a:gd name="connsiteY12" fmla="*/ 58395 h 93066"/>
                <a:gd name="connsiteX13" fmla="*/ 35444 w 75465"/>
                <a:gd name="connsiteY13" fmla="*/ 63443 h 93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465" h="93066">
                  <a:moveTo>
                    <a:pt x="60685" y="93066"/>
                  </a:moveTo>
                  <a:lnTo>
                    <a:pt x="14775" y="93066"/>
                  </a:lnTo>
                  <a:cubicBezTo>
                    <a:pt x="10012" y="93066"/>
                    <a:pt x="5535" y="90780"/>
                    <a:pt x="2773" y="86875"/>
                  </a:cubicBezTo>
                  <a:cubicBezTo>
                    <a:pt x="11" y="82970"/>
                    <a:pt x="-751" y="78017"/>
                    <a:pt x="773" y="73540"/>
                  </a:cubicBezTo>
                  <a:lnTo>
                    <a:pt x="22204" y="10103"/>
                  </a:lnTo>
                  <a:cubicBezTo>
                    <a:pt x="24205" y="4198"/>
                    <a:pt x="29729" y="197"/>
                    <a:pt x="35920" y="7"/>
                  </a:cubicBezTo>
                  <a:cubicBezTo>
                    <a:pt x="41921" y="-184"/>
                    <a:pt x="47826" y="3626"/>
                    <a:pt x="50017" y="9437"/>
                  </a:cubicBezTo>
                  <a:lnTo>
                    <a:pt x="74496" y="72873"/>
                  </a:lnTo>
                  <a:cubicBezTo>
                    <a:pt x="76211" y="77445"/>
                    <a:pt x="75639" y="82589"/>
                    <a:pt x="72877" y="86589"/>
                  </a:cubicBezTo>
                  <a:cubicBezTo>
                    <a:pt x="70115" y="90590"/>
                    <a:pt x="65543" y="93066"/>
                    <a:pt x="60685" y="93066"/>
                  </a:cubicBezTo>
                  <a:close/>
                  <a:moveTo>
                    <a:pt x="35444" y="63443"/>
                  </a:moveTo>
                  <a:lnTo>
                    <a:pt x="39159" y="63443"/>
                  </a:lnTo>
                  <a:lnTo>
                    <a:pt x="37158" y="58395"/>
                  </a:lnTo>
                  <a:lnTo>
                    <a:pt x="35444" y="63443"/>
                  </a:lnTo>
                  <a:close/>
                </a:path>
              </a:pathLst>
            </a:custGeom>
            <a:grpFill/>
            <a:ln w="9525" cap="flat">
              <a:noFill/>
              <a:prstDash val="solid"/>
              <a:miter/>
            </a:ln>
          </p:spPr>
          <p:txBody>
            <a:bodyPr rtlCol="0" anchor="ctr"/>
            <a:lstStyle/>
            <a:p>
              <a:endParaRPr lang="en-US"/>
            </a:p>
          </p:txBody>
        </p:sp>
        <p:sp>
          <p:nvSpPr>
            <p:cNvPr id="395" name="Freeform: Shape 394">
              <a:extLst>
                <a:ext uri="{FF2B5EF4-FFF2-40B4-BE49-F238E27FC236}">
                  <a16:creationId xmlns:a16="http://schemas.microsoft.com/office/drawing/2014/main" id="{970CB0F1-CBBE-49A7-089D-A99E20ABB40E}"/>
                </a:ext>
              </a:extLst>
            </p:cNvPr>
            <p:cNvSpPr/>
            <p:nvPr/>
          </p:nvSpPr>
          <p:spPr>
            <a:xfrm>
              <a:off x="8678979" y="2286384"/>
              <a:ext cx="93060" cy="75448"/>
            </a:xfrm>
            <a:custGeom>
              <a:avLst/>
              <a:gdLst>
                <a:gd name="connsiteX0" fmla="*/ 14859 w 93060"/>
                <a:gd name="connsiteY0" fmla="*/ 75449 h 75448"/>
                <a:gd name="connsiteX1" fmla="*/ 6477 w 93060"/>
                <a:gd name="connsiteY1" fmla="*/ 72877 h 75448"/>
                <a:gd name="connsiteX2" fmla="*/ 0 w 93060"/>
                <a:gd name="connsiteY2" fmla="*/ 60685 h 75448"/>
                <a:gd name="connsiteX3" fmla="*/ 0 w 93060"/>
                <a:gd name="connsiteY3" fmla="*/ 14775 h 75448"/>
                <a:gd name="connsiteX4" fmla="*/ 6191 w 93060"/>
                <a:gd name="connsiteY4" fmla="*/ 2773 h 75448"/>
                <a:gd name="connsiteX5" fmla="*/ 19526 w 93060"/>
                <a:gd name="connsiteY5" fmla="*/ 773 h 75448"/>
                <a:gd name="connsiteX6" fmla="*/ 82962 w 93060"/>
                <a:gd name="connsiteY6" fmla="*/ 22204 h 75448"/>
                <a:gd name="connsiteX7" fmla="*/ 93059 w 93060"/>
                <a:gd name="connsiteY7" fmla="*/ 35920 h 75448"/>
                <a:gd name="connsiteX8" fmla="*/ 83629 w 93060"/>
                <a:gd name="connsiteY8" fmla="*/ 50017 h 75448"/>
                <a:gd name="connsiteX9" fmla="*/ 20193 w 93060"/>
                <a:gd name="connsiteY9" fmla="*/ 74496 h 75448"/>
                <a:gd name="connsiteX10" fmla="*/ 14859 w 93060"/>
                <a:gd name="connsiteY10" fmla="*/ 75449 h 75448"/>
                <a:gd name="connsiteX11" fmla="*/ 29718 w 93060"/>
                <a:gd name="connsiteY11" fmla="*/ 35349 h 75448"/>
                <a:gd name="connsiteX12" fmla="*/ 29718 w 93060"/>
                <a:gd name="connsiteY12" fmla="*/ 39063 h 75448"/>
                <a:gd name="connsiteX13" fmla="*/ 34766 w 93060"/>
                <a:gd name="connsiteY13" fmla="*/ 37063 h 75448"/>
                <a:gd name="connsiteX14" fmla="*/ 29718 w 93060"/>
                <a:gd name="connsiteY14" fmla="*/ 35349 h 75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3060" h="75448">
                  <a:moveTo>
                    <a:pt x="14859" y="75449"/>
                  </a:moveTo>
                  <a:cubicBezTo>
                    <a:pt x="11906" y="75449"/>
                    <a:pt x="8954" y="74592"/>
                    <a:pt x="6477" y="72877"/>
                  </a:cubicBezTo>
                  <a:cubicBezTo>
                    <a:pt x="2476" y="70115"/>
                    <a:pt x="0" y="65543"/>
                    <a:pt x="0" y="60685"/>
                  </a:cubicBezTo>
                  <a:lnTo>
                    <a:pt x="0" y="14775"/>
                  </a:lnTo>
                  <a:cubicBezTo>
                    <a:pt x="0" y="10012"/>
                    <a:pt x="2286" y="5535"/>
                    <a:pt x="6191" y="2773"/>
                  </a:cubicBezTo>
                  <a:cubicBezTo>
                    <a:pt x="10096" y="11"/>
                    <a:pt x="15049" y="-751"/>
                    <a:pt x="19526" y="773"/>
                  </a:cubicBezTo>
                  <a:lnTo>
                    <a:pt x="82962" y="22204"/>
                  </a:lnTo>
                  <a:cubicBezTo>
                    <a:pt x="88868" y="24204"/>
                    <a:pt x="92869" y="29729"/>
                    <a:pt x="93059" y="35920"/>
                  </a:cubicBezTo>
                  <a:cubicBezTo>
                    <a:pt x="93154" y="42111"/>
                    <a:pt x="89439" y="47826"/>
                    <a:pt x="83629" y="50017"/>
                  </a:cubicBezTo>
                  <a:lnTo>
                    <a:pt x="20193" y="74496"/>
                  </a:lnTo>
                  <a:cubicBezTo>
                    <a:pt x="18479" y="75163"/>
                    <a:pt x="16669" y="75449"/>
                    <a:pt x="14859" y="75449"/>
                  </a:cubicBezTo>
                  <a:close/>
                  <a:moveTo>
                    <a:pt x="29718" y="35349"/>
                  </a:moveTo>
                  <a:lnTo>
                    <a:pt x="29718" y="39063"/>
                  </a:lnTo>
                  <a:lnTo>
                    <a:pt x="34766" y="37063"/>
                  </a:lnTo>
                  <a:lnTo>
                    <a:pt x="29718" y="35349"/>
                  </a:lnTo>
                  <a:close/>
                </a:path>
              </a:pathLst>
            </a:custGeom>
            <a:grpFill/>
            <a:ln w="9525" cap="flat">
              <a:noFill/>
              <a:prstDash val="solid"/>
              <a:miter/>
            </a:ln>
          </p:spPr>
          <p:txBody>
            <a:bodyPr rtlCol="0" anchor="ctr"/>
            <a:lstStyle/>
            <a:p>
              <a:endParaRPr lang="en-US"/>
            </a:p>
          </p:txBody>
        </p:sp>
        <p:sp>
          <p:nvSpPr>
            <p:cNvPr id="396" name="Freeform: Shape 395">
              <a:extLst>
                <a:ext uri="{FF2B5EF4-FFF2-40B4-BE49-F238E27FC236}">
                  <a16:creationId xmlns:a16="http://schemas.microsoft.com/office/drawing/2014/main" id="{6A46C90C-BCF7-7D27-061C-DC550953C50D}"/>
                </a:ext>
              </a:extLst>
            </p:cNvPr>
            <p:cNvSpPr/>
            <p:nvPr/>
          </p:nvSpPr>
          <p:spPr>
            <a:xfrm>
              <a:off x="8268356" y="1961402"/>
              <a:ext cx="503683" cy="377475"/>
            </a:xfrm>
            <a:custGeom>
              <a:avLst/>
              <a:gdLst>
                <a:gd name="connsiteX0" fmla="*/ 488918 w 503683"/>
                <a:gd name="connsiteY0" fmla="*/ 377476 h 377475"/>
                <a:gd name="connsiteX1" fmla="*/ 14764 w 503683"/>
                <a:gd name="connsiteY1" fmla="*/ 377476 h 377475"/>
                <a:gd name="connsiteX2" fmla="*/ 0 w 503683"/>
                <a:gd name="connsiteY2" fmla="*/ 362617 h 377475"/>
                <a:gd name="connsiteX3" fmla="*/ 0 w 503683"/>
                <a:gd name="connsiteY3" fmla="*/ 14859 h 377475"/>
                <a:gd name="connsiteX4" fmla="*/ 14764 w 503683"/>
                <a:gd name="connsiteY4" fmla="*/ 0 h 377475"/>
                <a:gd name="connsiteX5" fmla="*/ 29528 w 503683"/>
                <a:gd name="connsiteY5" fmla="*/ 14859 h 377475"/>
                <a:gd name="connsiteX6" fmla="*/ 29528 w 503683"/>
                <a:gd name="connsiteY6" fmla="*/ 347853 h 377475"/>
                <a:gd name="connsiteX7" fmla="*/ 488918 w 503683"/>
                <a:gd name="connsiteY7" fmla="*/ 347853 h 377475"/>
                <a:gd name="connsiteX8" fmla="*/ 503682 w 503683"/>
                <a:gd name="connsiteY8" fmla="*/ 362712 h 377475"/>
                <a:gd name="connsiteX9" fmla="*/ 488918 w 503683"/>
                <a:gd name="connsiteY9" fmla="*/ 377476 h 377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3683" h="377475">
                  <a:moveTo>
                    <a:pt x="488918" y="377476"/>
                  </a:moveTo>
                  <a:lnTo>
                    <a:pt x="14764" y="377476"/>
                  </a:lnTo>
                  <a:cubicBezTo>
                    <a:pt x="6572" y="377476"/>
                    <a:pt x="0" y="370808"/>
                    <a:pt x="0" y="362617"/>
                  </a:cubicBezTo>
                  <a:lnTo>
                    <a:pt x="0" y="14859"/>
                  </a:lnTo>
                  <a:cubicBezTo>
                    <a:pt x="0" y="6668"/>
                    <a:pt x="6668" y="0"/>
                    <a:pt x="14764" y="0"/>
                  </a:cubicBezTo>
                  <a:cubicBezTo>
                    <a:pt x="22956" y="0"/>
                    <a:pt x="29528" y="6668"/>
                    <a:pt x="29528" y="14859"/>
                  </a:cubicBezTo>
                  <a:lnTo>
                    <a:pt x="29528" y="347853"/>
                  </a:lnTo>
                  <a:lnTo>
                    <a:pt x="488918" y="347853"/>
                  </a:lnTo>
                  <a:cubicBezTo>
                    <a:pt x="497110" y="347853"/>
                    <a:pt x="503682" y="354521"/>
                    <a:pt x="503682" y="362712"/>
                  </a:cubicBezTo>
                  <a:cubicBezTo>
                    <a:pt x="503777" y="370904"/>
                    <a:pt x="497110" y="377476"/>
                    <a:pt x="488918" y="377476"/>
                  </a:cubicBezTo>
                  <a:close/>
                </a:path>
              </a:pathLst>
            </a:custGeom>
            <a:grpFill/>
            <a:ln w="9525" cap="flat">
              <a:noFill/>
              <a:prstDash val="solid"/>
              <a:miter/>
            </a:ln>
          </p:spPr>
          <p:txBody>
            <a:bodyPr rtlCol="0" anchor="ctr"/>
            <a:lstStyle/>
            <a:p>
              <a:endParaRPr lang="en-US"/>
            </a:p>
          </p:txBody>
        </p:sp>
        <p:sp>
          <p:nvSpPr>
            <p:cNvPr id="397" name="Freeform: Shape 396">
              <a:extLst>
                <a:ext uri="{FF2B5EF4-FFF2-40B4-BE49-F238E27FC236}">
                  <a16:creationId xmlns:a16="http://schemas.microsoft.com/office/drawing/2014/main" id="{FCF5FCDB-771C-D77C-64F0-CB7F944BFCA3}"/>
                </a:ext>
              </a:extLst>
            </p:cNvPr>
            <p:cNvSpPr/>
            <p:nvPr/>
          </p:nvSpPr>
          <p:spPr>
            <a:xfrm>
              <a:off x="8318362" y="2212671"/>
              <a:ext cx="29527" cy="71437"/>
            </a:xfrm>
            <a:custGeom>
              <a:avLst/>
              <a:gdLst>
                <a:gd name="connsiteX0" fmla="*/ 14764 w 29527"/>
                <a:gd name="connsiteY0" fmla="*/ 71438 h 71437"/>
                <a:gd name="connsiteX1" fmla="*/ 0 w 29527"/>
                <a:gd name="connsiteY1" fmla="*/ 56579 h 71437"/>
                <a:gd name="connsiteX2" fmla="*/ 0 w 29527"/>
                <a:gd name="connsiteY2" fmla="*/ 14859 h 71437"/>
                <a:gd name="connsiteX3" fmla="*/ 14764 w 29527"/>
                <a:gd name="connsiteY3" fmla="*/ 0 h 71437"/>
                <a:gd name="connsiteX4" fmla="*/ 29528 w 29527"/>
                <a:gd name="connsiteY4" fmla="*/ 14859 h 71437"/>
                <a:gd name="connsiteX5" fmla="*/ 29528 w 29527"/>
                <a:gd name="connsiteY5" fmla="*/ 56579 h 71437"/>
                <a:gd name="connsiteX6" fmla="*/ 14764 w 29527"/>
                <a:gd name="connsiteY6" fmla="*/ 71438 h 71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527" h="71437">
                  <a:moveTo>
                    <a:pt x="14764" y="71438"/>
                  </a:moveTo>
                  <a:cubicBezTo>
                    <a:pt x="6572" y="71438"/>
                    <a:pt x="0" y="64770"/>
                    <a:pt x="0" y="56579"/>
                  </a:cubicBezTo>
                  <a:lnTo>
                    <a:pt x="0" y="14859"/>
                  </a:lnTo>
                  <a:cubicBezTo>
                    <a:pt x="0" y="6668"/>
                    <a:pt x="6668" y="0"/>
                    <a:pt x="14764" y="0"/>
                  </a:cubicBezTo>
                  <a:cubicBezTo>
                    <a:pt x="22956" y="0"/>
                    <a:pt x="29528" y="6668"/>
                    <a:pt x="29528" y="14859"/>
                  </a:cubicBezTo>
                  <a:lnTo>
                    <a:pt x="29528" y="56579"/>
                  </a:lnTo>
                  <a:cubicBezTo>
                    <a:pt x="29528" y="64770"/>
                    <a:pt x="22956" y="71438"/>
                    <a:pt x="14764" y="71438"/>
                  </a:cubicBezTo>
                  <a:close/>
                </a:path>
              </a:pathLst>
            </a:custGeom>
            <a:grpFill/>
            <a:ln w="9525" cap="flat">
              <a:noFill/>
              <a:prstDash val="solid"/>
              <a:miter/>
            </a:ln>
          </p:spPr>
          <p:txBody>
            <a:bodyPr rtlCol="0" anchor="ctr"/>
            <a:lstStyle/>
            <a:p>
              <a:endParaRPr lang="en-US"/>
            </a:p>
          </p:txBody>
        </p:sp>
        <p:sp>
          <p:nvSpPr>
            <p:cNvPr id="398" name="Freeform: Shape 397">
              <a:extLst>
                <a:ext uri="{FF2B5EF4-FFF2-40B4-BE49-F238E27FC236}">
                  <a16:creationId xmlns:a16="http://schemas.microsoft.com/office/drawing/2014/main" id="{177C1F96-8F7E-7415-A52F-085EA3987E6E}"/>
                </a:ext>
              </a:extLst>
            </p:cNvPr>
            <p:cNvSpPr/>
            <p:nvPr/>
          </p:nvSpPr>
          <p:spPr>
            <a:xfrm>
              <a:off x="8368369" y="2182953"/>
              <a:ext cx="29527" cy="101155"/>
            </a:xfrm>
            <a:custGeom>
              <a:avLst/>
              <a:gdLst>
                <a:gd name="connsiteX0" fmla="*/ 14764 w 29527"/>
                <a:gd name="connsiteY0" fmla="*/ 101155 h 101155"/>
                <a:gd name="connsiteX1" fmla="*/ 0 w 29527"/>
                <a:gd name="connsiteY1" fmla="*/ 86296 h 101155"/>
                <a:gd name="connsiteX2" fmla="*/ 0 w 29527"/>
                <a:gd name="connsiteY2" fmla="*/ 14859 h 101155"/>
                <a:gd name="connsiteX3" fmla="*/ 14764 w 29527"/>
                <a:gd name="connsiteY3" fmla="*/ 0 h 101155"/>
                <a:gd name="connsiteX4" fmla="*/ 29528 w 29527"/>
                <a:gd name="connsiteY4" fmla="*/ 14859 h 101155"/>
                <a:gd name="connsiteX5" fmla="*/ 29528 w 29527"/>
                <a:gd name="connsiteY5" fmla="*/ 86296 h 101155"/>
                <a:gd name="connsiteX6" fmla="*/ 14764 w 29527"/>
                <a:gd name="connsiteY6" fmla="*/ 101155 h 101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527" h="101155">
                  <a:moveTo>
                    <a:pt x="14764" y="101155"/>
                  </a:moveTo>
                  <a:cubicBezTo>
                    <a:pt x="6572" y="101155"/>
                    <a:pt x="0" y="94488"/>
                    <a:pt x="0" y="86296"/>
                  </a:cubicBezTo>
                  <a:lnTo>
                    <a:pt x="0" y="14859"/>
                  </a:lnTo>
                  <a:cubicBezTo>
                    <a:pt x="0" y="6667"/>
                    <a:pt x="6668" y="0"/>
                    <a:pt x="14764" y="0"/>
                  </a:cubicBezTo>
                  <a:cubicBezTo>
                    <a:pt x="22956" y="0"/>
                    <a:pt x="29528" y="6667"/>
                    <a:pt x="29528" y="14859"/>
                  </a:cubicBezTo>
                  <a:lnTo>
                    <a:pt x="29528" y="86296"/>
                  </a:lnTo>
                  <a:cubicBezTo>
                    <a:pt x="29528" y="94488"/>
                    <a:pt x="22956" y="101155"/>
                    <a:pt x="14764" y="101155"/>
                  </a:cubicBezTo>
                  <a:close/>
                </a:path>
              </a:pathLst>
            </a:custGeom>
            <a:grpFill/>
            <a:ln w="9525" cap="flat">
              <a:noFill/>
              <a:prstDash val="solid"/>
              <a:miter/>
            </a:ln>
          </p:spPr>
          <p:txBody>
            <a:bodyPr rtlCol="0" anchor="ctr"/>
            <a:lstStyle/>
            <a:p>
              <a:endParaRPr lang="en-US"/>
            </a:p>
          </p:txBody>
        </p:sp>
        <p:sp>
          <p:nvSpPr>
            <p:cNvPr id="399" name="Freeform: Shape 398">
              <a:extLst>
                <a:ext uri="{FF2B5EF4-FFF2-40B4-BE49-F238E27FC236}">
                  <a16:creationId xmlns:a16="http://schemas.microsoft.com/office/drawing/2014/main" id="{A784FFA3-5B21-2C7B-1885-CBCA5E654A6B}"/>
                </a:ext>
              </a:extLst>
            </p:cNvPr>
            <p:cNvSpPr/>
            <p:nvPr/>
          </p:nvSpPr>
          <p:spPr>
            <a:xfrm>
              <a:off x="8418375" y="2144853"/>
              <a:ext cx="29528" cy="139255"/>
            </a:xfrm>
            <a:custGeom>
              <a:avLst/>
              <a:gdLst>
                <a:gd name="connsiteX0" fmla="*/ 14764 w 29528"/>
                <a:gd name="connsiteY0" fmla="*/ 139255 h 139255"/>
                <a:gd name="connsiteX1" fmla="*/ 0 w 29528"/>
                <a:gd name="connsiteY1" fmla="*/ 124396 h 139255"/>
                <a:gd name="connsiteX2" fmla="*/ 0 w 29528"/>
                <a:gd name="connsiteY2" fmla="*/ 14859 h 139255"/>
                <a:gd name="connsiteX3" fmla="*/ 14764 w 29528"/>
                <a:gd name="connsiteY3" fmla="*/ 0 h 139255"/>
                <a:gd name="connsiteX4" fmla="*/ 29528 w 29528"/>
                <a:gd name="connsiteY4" fmla="*/ 14859 h 139255"/>
                <a:gd name="connsiteX5" fmla="*/ 29528 w 29528"/>
                <a:gd name="connsiteY5" fmla="*/ 124396 h 139255"/>
                <a:gd name="connsiteX6" fmla="*/ 14764 w 29528"/>
                <a:gd name="connsiteY6" fmla="*/ 139255 h 139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528" h="139255">
                  <a:moveTo>
                    <a:pt x="14764" y="139255"/>
                  </a:moveTo>
                  <a:cubicBezTo>
                    <a:pt x="6572" y="139255"/>
                    <a:pt x="0" y="132588"/>
                    <a:pt x="0" y="124396"/>
                  </a:cubicBezTo>
                  <a:lnTo>
                    <a:pt x="0" y="14859"/>
                  </a:lnTo>
                  <a:cubicBezTo>
                    <a:pt x="0" y="6667"/>
                    <a:pt x="6668" y="0"/>
                    <a:pt x="14764" y="0"/>
                  </a:cubicBezTo>
                  <a:cubicBezTo>
                    <a:pt x="22956" y="0"/>
                    <a:pt x="29528" y="6667"/>
                    <a:pt x="29528" y="14859"/>
                  </a:cubicBezTo>
                  <a:lnTo>
                    <a:pt x="29528" y="124396"/>
                  </a:lnTo>
                  <a:cubicBezTo>
                    <a:pt x="29623" y="132588"/>
                    <a:pt x="22956" y="139255"/>
                    <a:pt x="14764" y="139255"/>
                  </a:cubicBezTo>
                  <a:close/>
                </a:path>
              </a:pathLst>
            </a:custGeom>
            <a:grpFill/>
            <a:ln w="9525" cap="flat">
              <a:noFill/>
              <a:prstDash val="solid"/>
              <a:miter/>
            </a:ln>
          </p:spPr>
          <p:txBody>
            <a:bodyPr rtlCol="0" anchor="ctr"/>
            <a:lstStyle/>
            <a:p>
              <a:endParaRPr lang="en-US"/>
            </a:p>
          </p:txBody>
        </p:sp>
        <p:sp>
          <p:nvSpPr>
            <p:cNvPr id="400" name="Freeform: Shape 399">
              <a:extLst>
                <a:ext uri="{FF2B5EF4-FFF2-40B4-BE49-F238E27FC236}">
                  <a16:creationId xmlns:a16="http://schemas.microsoft.com/office/drawing/2014/main" id="{6C9651B5-CE04-A2B1-C8BA-2AD80C618A51}"/>
                </a:ext>
              </a:extLst>
            </p:cNvPr>
            <p:cNvSpPr/>
            <p:nvPr/>
          </p:nvSpPr>
          <p:spPr>
            <a:xfrm>
              <a:off x="8468381" y="2111516"/>
              <a:ext cx="29528" cy="172592"/>
            </a:xfrm>
            <a:custGeom>
              <a:avLst/>
              <a:gdLst>
                <a:gd name="connsiteX0" fmla="*/ 14764 w 29528"/>
                <a:gd name="connsiteY0" fmla="*/ 172593 h 172592"/>
                <a:gd name="connsiteX1" fmla="*/ 0 w 29528"/>
                <a:gd name="connsiteY1" fmla="*/ 157734 h 172592"/>
                <a:gd name="connsiteX2" fmla="*/ 0 w 29528"/>
                <a:gd name="connsiteY2" fmla="*/ 14859 h 172592"/>
                <a:gd name="connsiteX3" fmla="*/ 14764 w 29528"/>
                <a:gd name="connsiteY3" fmla="*/ 0 h 172592"/>
                <a:gd name="connsiteX4" fmla="*/ 29528 w 29528"/>
                <a:gd name="connsiteY4" fmla="*/ 14859 h 172592"/>
                <a:gd name="connsiteX5" fmla="*/ 29528 w 29528"/>
                <a:gd name="connsiteY5" fmla="*/ 157829 h 172592"/>
                <a:gd name="connsiteX6" fmla="*/ 14764 w 29528"/>
                <a:gd name="connsiteY6" fmla="*/ 172593 h 172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528" h="172592">
                  <a:moveTo>
                    <a:pt x="14764" y="172593"/>
                  </a:moveTo>
                  <a:cubicBezTo>
                    <a:pt x="6572" y="172593"/>
                    <a:pt x="0" y="165926"/>
                    <a:pt x="0" y="157734"/>
                  </a:cubicBezTo>
                  <a:lnTo>
                    <a:pt x="0" y="14859"/>
                  </a:lnTo>
                  <a:cubicBezTo>
                    <a:pt x="0" y="6668"/>
                    <a:pt x="6668" y="0"/>
                    <a:pt x="14764" y="0"/>
                  </a:cubicBezTo>
                  <a:cubicBezTo>
                    <a:pt x="22956" y="0"/>
                    <a:pt x="29528" y="6668"/>
                    <a:pt x="29528" y="14859"/>
                  </a:cubicBezTo>
                  <a:lnTo>
                    <a:pt x="29528" y="157829"/>
                  </a:lnTo>
                  <a:cubicBezTo>
                    <a:pt x="29623" y="165926"/>
                    <a:pt x="22956" y="172593"/>
                    <a:pt x="14764" y="172593"/>
                  </a:cubicBezTo>
                  <a:close/>
                </a:path>
              </a:pathLst>
            </a:custGeom>
            <a:grpFill/>
            <a:ln w="9525" cap="flat">
              <a:noFill/>
              <a:prstDash val="solid"/>
              <a:miter/>
            </a:ln>
          </p:spPr>
          <p:txBody>
            <a:bodyPr rtlCol="0" anchor="ctr"/>
            <a:lstStyle/>
            <a:p>
              <a:endParaRPr lang="en-US"/>
            </a:p>
          </p:txBody>
        </p:sp>
        <p:sp>
          <p:nvSpPr>
            <p:cNvPr id="401" name="Freeform: Shape 400">
              <a:extLst>
                <a:ext uri="{FF2B5EF4-FFF2-40B4-BE49-F238E27FC236}">
                  <a16:creationId xmlns:a16="http://schemas.microsoft.com/office/drawing/2014/main" id="{8F0CF54C-8800-859F-C385-A284913DA390}"/>
                </a:ext>
              </a:extLst>
            </p:cNvPr>
            <p:cNvSpPr/>
            <p:nvPr/>
          </p:nvSpPr>
          <p:spPr>
            <a:xfrm>
              <a:off x="8518387" y="2078178"/>
              <a:ext cx="29528" cy="205930"/>
            </a:xfrm>
            <a:custGeom>
              <a:avLst/>
              <a:gdLst>
                <a:gd name="connsiteX0" fmla="*/ 14764 w 29528"/>
                <a:gd name="connsiteY0" fmla="*/ 205930 h 205930"/>
                <a:gd name="connsiteX1" fmla="*/ 0 w 29528"/>
                <a:gd name="connsiteY1" fmla="*/ 191072 h 205930"/>
                <a:gd name="connsiteX2" fmla="*/ 0 w 29528"/>
                <a:gd name="connsiteY2" fmla="*/ 14859 h 205930"/>
                <a:gd name="connsiteX3" fmla="*/ 14764 w 29528"/>
                <a:gd name="connsiteY3" fmla="*/ 0 h 205930"/>
                <a:gd name="connsiteX4" fmla="*/ 29528 w 29528"/>
                <a:gd name="connsiteY4" fmla="*/ 14859 h 205930"/>
                <a:gd name="connsiteX5" fmla="*/ 29528 w 29528"/>
                <a:gd name="connsiteY5" fmla="*/ 191167 h 205930"/>
                <a:gd name="connsiteX6" fmla="*/ 14764 w 29528"/>
                <a:gd name="connsiteY6" fmla="*/ 205930 h 20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528" h="205930">
                  <a:moveTo>
                    <a:pt x="14764" y="205930"/>
                  </a:moveTo>
                  <a:cubicBezTo>
                    <a:pt x="6572" y="205930"/>
                    <a:pt x="0" y="199263"/>
                    <a:pt x="0" y="191072"/>
                  </a:cubicBezTo>
                  <a:lnTo>
                    <a:pt x="0" y="14859"/>
                  </a:lnTo>
                  <a:cubicBezTo>
                    <a:pt x="0" y="6668"/>
                    <a:pt x="6668" y="0"/>
                    <a:pt x="14764" y="0"/>
                  </a:cubicBezTo>
                  <a:cubicBezTo>
                    <a:pt x="22860" y="0"/>
                    <a:pt x="29528" y="6668"/>
                    <a:pt x="29528" y="14859"/>
                  </a:cubicBezTo>
                  <a:lnTo>
                    <a:pt x="29528" y="191167"/>
                  </a:lnTo>
                  <a:cubicBezTo>
                    <a:pt x="29623" y="199263"/>
                    <a:pt x="22956" y="205930"/>
                    <a:pt x="14764" y="205930"/>
                  </a:cubicBezTo>
                  <a:close/>
                </a:path>
              </a:pathLst>
            </a:custGeom>
            <a:grpFill/>
            <a:ln w="9525" cap="flat">
              <a:noFill/>
              <a:prstDash val="solid"/>
              <a:miter/>
            </a:ln>
          </p:spPr>
          <p:txBody>
            <a:bodyPr rtlCol="0" anchor="ctr"/>
            <a:lstStyle/>
            <a:p>
              <a:endParaRPr lang="en-US"/>
            </a:p>
          </p:txBody>
        </p:sp>
        <p:sp>
          <p:nvSpPr>
            <p:cNvPr id="402" name="Freeform: Shape 401">
              <a:extLst>
                <a:ext uri="{FF2B5EF4-FFF2-40B4-BE49-F238E27FC236}">
                  <a16:creationId xmlns:a16="http://schemas.microsoft.com/office/drawing/2014/main" id="{0714443F-B036-5ABD-5B7E-5BC2C5AEC004}"/>
                </a:ext>
              </a:extLst>
            </p:cNvPr>
            <p:cNvSpPr/>
            <p:nvPr/>
          </p:nvSpPr>
          <p:spPr>
            <a:xfrm>
              <a:off x="8568394" y="2049603"/>
              <a:ext cx="29623" cy="234505"/>
            </a:xfrm>
            <a:custGeom>
              <a:avLst/>
              <a:gdLst>
                <a:gd name="connsiteX0" fmla="*/ 14859 w 29623"/>
                <a:gd name="connsiteY0" fmla="*/ 234505 h 234505"/>
                <a:gd name="connsiteX1" fmla="*/ 0 w 29623"/>
                <a:gd name="connsiteY1" fmla="*/ 219647 h 234505"/>
                <a:gd name="connsiteX2" fmla="*/ 0 w 29623"/>
                <a:gd name="connsiteY2" fmla="*/ 14859 h 234505"/>
                <a:gd name="connsiteX3" fmla="*/ 14859 w 29623"/>
                <a:gd name="connsiteY3" fmla="*/ 0 h 234505"/>
                <a:gd name="connsiteX4" fmla="*/ 29623 w 29623"/>
                <a:gd name="connsiteY4" fmla="*/ 14859 h 234505"/>
                <a:gd name="connsiteX5" fmla="*/ 29623 w 29623"/>
                <a:gd name="connsiteY5" fmla="*/ 219742 h 234505"/>
                <a:gd name="connsiteX6" fmla="*/ 14859 w 29623"/>
                <a:gd name="connsiteY6" fmla="*/ 234505 h 234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623" h="234505">
                  <a:moveTo>
                    <a:pt x="14859" y="234505"/>
                  </a:moveTo>
                  <a:cubicBezTo>
                    <a:pt x="6668" y="234505"/>
                    <a:pt x="0" y="227838"/>
                    <a:pt x="0" y="219647"/>
                  </a:cubicBezTo>
                  <a:lnTo>
                    <a:pt x="0" y="14859"/>
                  </a:lnTo>
                  <a:cubicBezTo>
                    <a:pt x="0" y="6668"/>
                    <a:pt x="6668" y="0"/>
                    <a:pt x="14859" y="0"/>
                  </a:cubicBezTo>
                  <a:cubicBezTo>
                    <a:pt x="23051" y="0"/>
                    <a:pt x="29623" y="6668"/>
                    <a:pt x="29623" y="14859"/>
                  </a:cubicBezTo>
                  <a:lnTo>
                    <a:pt x="29623" y="219742"/>
                  </a:lnTo>
                  <a:cubicBezTo>
                    <a:pt x="29623" y="227838"/>
                    <a:pt x="23051" y="234505"/>
                    <a:pt x="14859" y="234505"/>
                  </a:cubicBezTo>
                  <a:close/>
                </a:path>
              </a:pathLst>
            </a:custGeom>
            <a:grpFill/>
            <a:ln w="9525" cap="flat">
              <a:noFill/>
              <a:prstDash val="solid"/>
              <a:miter/>
            </a:ln>
          </p:spPr>
          <p:txBody>
            <a:bodyPr rtlCol="0" anchor="ctr"/>
            <a:lstStyle/>
            <a:p>
              <a:endParaRPr lang="en-US"/>
            </a:p>
          </p:txBody>
        </p:sp>
        <p:sp>
          <p:nvSpPr>
            <p:cNvPr id="403" name="Freeform: Shape 402">
              <a:extLst>
                <a:ext uri="{FF2B5EF4-FFF2-40B4-BE49-F238E27FC236}">
                  <a16:creationId xmlns:a16="http://schemas.microsoft.com/office/drawing/2014/main" id="{B5314E3D-8279-1187-E6EA-DB31B4C291A1}"/>
                </a:ext>
              </a:extLst>
            </p:cNvPr>
            <p:cNvSpPr/>
            <p:nvPr/>
          </p:nvSpPr>
          <p:spPr>
            <a:xfrm>
              <a:off x="8618495" y="2016266"/>
              <a:ext cx="29527" cy="267842"/>
            </a:xfrm>
            <a:custGeom>
              <a:avLst/>
              <a:gdLst>
                <a:gd name="connsiteX0" fmla="*/ 14764 w 29527"/>
                <a:gd name="connsiteY0" fmla="*/ 267843 h 267842"/>
                <a:gd name="connsiteX1" fmla="*/ 0 w 29527"/>
                <a:gd name="connsiteY1" fmla="*/ 252984 h 267842"/>
                <a:gd name="connsiteX2" fmla="*/ 0 w 29527"/>
                <a:gd name="connsiteY2" fmla="*/ 14859 h 267842"/>
                <a:gd name="connsiteX3" fmla="*/ 14764 w 29527"/>
                <a:gd name="connsiteY3" fmla="*/ 0 h 267842"/>
                <a:gd name="connsiteX4" fmla="*/ 29528 w 29527"/>
                <a:gd name="connsiteY4" fmla="*/ 14859 h 267842"/>
                <a:gd name="connsiteX5" fmla="*/ 29528 w 29527"/>
                <a:gd name="connsiteY5" fmla="*/ 253079 h 267842"/>
                <a:gd name="connsiteX6" fmla="*/ 14764 w 29527"/>
                <a:gd name="connsiteY6" fmla="*/ 267843 h 267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527" h="267842">
                  <a:moveTo>
                    <a:pt x="14764" y="267843"/>
                  </a:moveTo>
                  <a:cubicBezTo>
                    <a:pt x="6572" y="267843"/>
                    <a:pt x="0" y="261176"/>
                    <a:pt x="0" y="252984"/>
                  </a:cubicBezTo>
                  <a:lnTo>
                    <a:pt x="0" y="14859"/>
                  </a:lnTo>
                  <a:cubicBezTo>
                    <a:pt x="0" y="6668"/>
                    <a:pt x="6668" y="0"/>
                    <a:pt x="14764" y="0"/>
                  </a:cubicBezTo>
                  <a:cubicBezTo>
                    <a:pt x="22956" y="0"/>
                    <a:pt x="29528" y="6668"/>
                    <a:pt x="29528" y="14859"/>
                  </a:cubicBezTo>
                  <a:lnTo>
                    <a:pt x="29528" y="253079"/>
                  </a:lnTo>
                  <a:cubicBezTo>
                    <a:pt x="29528" y="261176"/>
                    <a:pt x="22956" y="267843"/>
                    <a:pt x="14764" y="267843"/>
                  </a:cubicBezTo>
                  <a:close/>
                </a:path>
              </a:pathLst>
            </a:custGeom>
            <a:grpFill/>
            <a:ln w="9525" cap="flat">
              <a:noFill/>
              <a:prstDash val="solid"/>
              <a:miter/>
            </a:ln>
          </p:spPr>
          <p:txBody>
            <a:bodyPr rtlCol="0" anchor="ctr"/>
            <a:lstStyle/>
            <a:p>
              <a:endParaRPr lang="en-US"/>
            </a:p>
          </p:txBody>
        </p:sp>
      </p:grpSp>
      <p:grpSp>
        <p:nvGrpSpPr>
          <p:cNvPr id="2" name="Group 1">
            <a:extLst>
              <a:ext uri="{FF2B5EF4-FFF2-40B4-BE49-F238E27FC236}">
                <a16:creationId xmlns:a16="http://schemas.microsoft.com/office/drawing/2014/main" id="{D379CB40-E8DC-76F3-6F63-38A44DEE18EA}"/>
              </a:ext>
            </a:extLst>
          </p:cNvPr>
          <p:cNvGrpSpPr/>
          <p:nvPr/>
        </p:nvGrpSpPr>
        <p:grpSpPr>
          <a:xfrm>
            <a:off x="7975272" y="5213141"/>
            <a:ext cx="1241890" cy="1250823"/>
            <a:chOff x="7975272" y="5213141"/>
            <a:chExt cx="1241890" cy="1250823"/>
          </a:xfrm>
          <a:solidFill>
            <a:srgbClr val="0046A0"/>
          </a:solidFill>
        </p:grpSpPr>
        <p:sp>
          <p:nvSpPr>
            <p:cNvPr id="530" name="Freeform: Shape 529">
              <a:extLst>
                <a:ext uri="{FF2B5EF4-FFF2-40B4-BE49-F238E27FC236}">
                  <a16:creationId xmlns:a16="http://schemas.microsoft.com/office/drawing/2014/main" id="{E02616FC-18B2-2B94-41F5-F7BEA7F56E52}"/>
                </a:ext>
              </a:extLst>
            </p:cNvPr>
            <p:cNvSpPr/>
            <p:nvPr/>
          </p:nvSpPr>
          <p:spPr>
            <a:xfrm>
              <a:off x="8087953" y="5327918"/>
              <a:ext cx="1012507" cy="1012507"/>
            </a:xfrm>
            <a:custGeom>
              <a:avLst/>
              <a:gdLst>
                <a:gd name="connsiteX0" fmla="*/ 1012508 w 1012507"/>
                <a:gd name="connsiteY0" fmla="*/ 506254 h 1012507"/>
                <a:gd name="connsiteX1" fmla="*/ 506254 w 1012507"/>
                <a:gd name="connsiteY1" fmla="*/ 1012508 h 1012507"/>
                <a:gd name="connsiteX2" fmla="*/ 0 w 1012507"/>
                <a:gd name="connsiteY2" fmla="*/ 506254 h 1012507"/>
                <a:gd name="connsiteX3" fmla="*/ 506254 w 1012507"/>
                <a:gd name="connsiteY3" fmla="*/ 0 h 1012507"/>
                <a:gd name="connsiteX4" fmla="*/ 1012508 w 1012507"/>
                <a:gd name="connsiteY4" fmla="*/ 506254 h 1012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507" h="1012507">
                  <a:moveTo>
                    <a:pt x="1012508" y="506254"/>
                  </a:moveTo>
                  <a:cubicBezTo>
                    <a:pt x="1012508" y="785850"/>
                    <a:pt x="785850" y="1012508"/>
                    <a:pt x="506254" y="1012508"/>
                  </a:cubicBezTo>
                  <a:cubicBezTo>
                    <a:pt x="226657" y="1012508"/>
                    <a:pt x="0" y="785850"/>
                    <a:pt x="0" y="506254"/>
                  </a:cubicBezTo>
                  <a:cubicBezTo>
                    <a:pt x="0" y="226657"/>
                    <a:pt x="226657" y="0"/>
                    <a:pt x="506254" y="0"/>
                  </a:cubicBezTo>
                  <a:cubicBezTo>
                    <a:pt x="785850" y="0"/>
                    <a:pt x="1012508" y="226657"/>
                    <a:pt x="1012508" y="506254"/>
                  </a:cubicBezTo>
                  <a:close/>
                </a:path>
              </a:pathLst>
            </a:custGeom>
            <a:solidFill>
              <a:srgbClr val="F3F3F5"/>
            </a:solidFill>
            <a:ln w="9525"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A6194AD8-3725-2CEE-E81C-52D4DEF5FAA9}"/>
                </a:ext>
              </a:extLst>
            </p:cNvPr>
            <p:cNvSpPr/>
            <p:nvPr/>
          </p:nvSpPr>
          <p:spPr>
            <a:xfrm>
              <a:off x="8079666" y="5319726"/>
              <a:ext cx="1028986" cy="1028890"/>
            </a:xfrm>
            <a:custGeom>
              <a:avLst/>
              <a:gdLst>
                <a:gd name="connsiteX0" fmla="*/ 514541 w 1028986"/>
                <a:gd name="connsiteY0" fmla="*/ 1028891 h 1028890"/>
                <a:gd name="connsiteX1" fmla="*/ 0 w 1028986"/>
                <a:gd name="connsiteY1" fmla="*/ 514445 h 1028890"/>
                <a:gd name="connsiteX2" fmla="*/ 514541 w 1028986"/>
                <a:gd name="connsiteY2" fmla="*/ 0 h 1028890"/>
                <a:gd name="connsiteX3" fmla="*/ 1028986 w 1028986"/>
                <a:gd name="connsiteY3" fmla="*/ 514445 h 1028890"/>
                <a:gd name="connsiteX4" fmla="*/ 514541 w 1028986"/>
                <a:gd name="connsiteY4" fmla="*/ 1028891 h 1028890"/>
                <a:gd name="connsiteX5" fmla="*/ 514541 w 1028986"/>
                <a:gd name="connsiteY5" fmla="*/ 16383 h 1028890"/>
                <a:gd name="connsiteX6" fmla="*/ 16479 w 1028986"/>
                <a:gd name="connsiteY6" fmla="*/ 514445 h 1028890"/>
                <a:gd name="connsiteX7" fmla="*/ 514541 w 1028986"/>
                <a:gd name="connsiteY7" fmla="*/ 1012508 h 1028890"/>
                <a:gd name="connsiteX8" fmla="*/ 1012603 w 1028986"/>
                <a:gd name="connsiteY8" fmla="*/ 514445 h 1028890"/>
                <a:gd name="connsiteX9" fmla="*/ 514541 w 1028986"/>
                <a:gd name="connsiteY9" fmla="*/ 16383 h 1028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8986" h="1028890">
                  <a:moveTo>
                    <a:pt x="514541" y="1028891"/>
                  </a:moveTo>
                  <a:cubicBezTo>
                    <a:pt x="230886" y="1028891"/>
                    <a:pt x="0" y="798100"/>
                    <a:pt x="0" y="514445"/>
                  </a:cubicBezTo>
                  <a:cubicBezTo>
                    <a:pt x="0" y="230791"/>
                    <a:pt x="230791" y="0"/>
                    <a:pt x="514541" y="0"/>
                  </a:cubicBezTo>
                  <a:cubicBezTo>
                    <a:pt x="798195" y="0"/>
                    <a:pt x="1028986" y="230791"/>
                    <a:pt x="1028986" y="514445"/>
                  </a:cubicBezTo>
                  <a:cubicBezTo>
                    <a:pt x="1028986" y="798100"/>
                    <a:pt x="798195" y="1028891"/>
                    <a:pt x="514541" y="1028891"/>
                  </a:cubicBezTo>
                  <a:close/>
                  <a:moveTo>
                    <a:pt x="514541" y="16383"/>
                  </a:moveTo>
                  <a:cubicBezTo>
                    <a:pt x="239935" y="16383"/>
                    <a:pt x="16479" y="239839"/>
                    <a:pt x="16479" y="514445"/>
                  </a:cubicBezTo>
                  <a:cubicBezTo>
                    <a:pt x="16479" y="789051"/>
                    <a:pt x="239935" y="1012508"/>
                    <a:pt x="514541" y="1012508"/>
                  </a:cubicBezTo>
                  <a:cubicBezTo>
                    <a:pt x="789147" y="1012508"/>
                    <a:pt x="1012603" y="789051"/>
                    <a:pt x="1012603" y="514445"/>
                  </a:cubicBezTo>
                  <a:cubicBezTo>
                    <a:pt x="1012603" y="239839"/>
                    <a:pt x="789147" y="16383"/>
                    <a:pt x="514541" y="16383"/>
                  </a:cubicBezTo>
                  <a:close/>
                </a:path>
              </a:pathLst>
            </a:custGeom>
            <a:grpFill/>
            <a:ln w="9525" cap="flat">
              <a:noFill/>
              <a:prstDash val="solid"/>
              <a:miter/>
            </a:ln>
          </p:spPr>
          <p:txBody>
            <a:bodyPr rtlCol="0" anchor="ctr"/>
            <a:lstStyle/>
            <a:p>
              <a:endParaRPr lang="en-US"/>
            </a:p>
          </p:txBody>
        </p:sp>
        <p:sp>
          <p:nvSpPr>
            <p:cNvPr id="491" name="Freeform: Shape 490">
              <a:extLst>
                <a:ext uri="{FF2B5EF4-FFF2-40B4-BE49-F238E27FC236}">
                  <a16:creationId xmlns:a16="http://schemas.microsoft.com/office/drawing/2014/main" id="{E2981CFD-CE89-E1A0-A274-FDD9B5262D41}"/>
                </a:ext>
              </a:extLst>
            </p:cNvPr>
            <p:cNvSpPr/>
            <p:nvPr/>
          </p:nvSpPr>
          <p:spPr>
            <a:xfrm>
              <a:off x="7975272" y="5213141"/>
              <a:ext cx="652843" cy="1250823"/>
            </a:xfrm>
            <a:custGeom>
              <a:avLst/>
              <a:gdLst>
                <a:gd name="connsiteX0" fmla="*/ 0 w 652843"/>
                <a:gd name="connsiteY0" fmla="*/ 625412 h 1250823"/>
                <a:gd name="connsiteX1" fmla="*/ 625411 w 652843"/>
                <a:gd name="connsiteY1" fmla="*/ 0 h 1250823"/>
                <a:gd name="connsiteX2" fmla="*/ 652843 w 652843"/>
                <a:gd name="connsiteY2" fmla="*/ 27432 h 1250823"/>
                <a:gd name="connsiteX3" fmla="*/ 625411 w 652843"/>
                <a:gd name="connsiteY3" fmla="*/ 54864 h 1250823"/>
                <a:gd name="connsiteX4" fmla="*/ 54864 w 652843"/>
                <a:gd name="connsiteY4" fmla="*/ 625412 h 1250823"/>
                <a:gd name="connsiteX5" fmla="*/ 625411 w 652843"/>
                <a:gd name="connsiteY5" fmla="*/ 1195959 h 1250823"/>
                <a:gd name="connsiteX6" fmla="*/ 652843 w 652843"/>
                <a:gd name="connsiteY6" fmla="*/ 1223391 h 1250823"/>
                <a:gd name="connsiteX7" fmla="*/ 625411 w 652843"/>
                <a:gd name="connsiteY7" fmla="*/ 1250823 h 1250823"/>
                <a:gd name="connsiteX8" fmla="*/ 0 w 652843"/>
                <a:gd name="connsiteY8" fmla="*/ 625412 h 1250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2843" h="1250823">
                  <a:moveTo>
                    <a:pt x="0" y="625412"/>
                  </a:moveTo>
                  <a:cubicBezTo>
                    <a:pt x="0" y="280511"/>
                    <a:pt x="280606" y="0"/>
                    <a:pt x="625411" y="0"/>
                  </a:cubicBezTo>
                  <a:cubicBezTo>
                    <a:pt x="640556" y="0"/>
                    <a:pt x="652843" y="12287"/>
                    <a:pt x="652843" y="27432"/>
                  </a:cubicBezTo>
                  <a:cubicBezTo>
                    <a:pt x="652843" y="42577"/>
                    <a:pt x="640556" y="54864"/>
                    <a:pt x="625411" y="54864"/>
                  </a:cubicBezTo>
                  <a:cubicBezTo>
                    <a:pt x="310801" y="54864"/>
                    <a:pt x="54864" y="310801"/>
                    <a:pt x="54864" y="625412"/>
                  </a:cubicBezTo>
                  <a:cubicBezTo>
                    <a:pt x="54864" y="940022"/>
                    <a:pt x="310801" y="1195959"/>
                    <a:pt x="625411" y="1195959"/>
                  </a:cubicBezTo>
                  <a:cubicBezTo>
                    <a:pt x="640556" y="1195959"/>
                    <a:pt x="652843" y="1208247"/>
                    <a:pt x="652843" y="1223391"/>
                  </a:cubicBezTo>
                  <a:cubicBezTo>
                    <a:pt x="652843" y="1238536"/>
                    <a:pt x="640556" y="1250823"/>
                    <a:pt x="625411" y="1250823"/>
                  </a:cubicBezTo>
                  <a:cubicBezTo>
                    <a:pt x="280511" y="1250823"/>
                    <a:pt x="0" y="970217"/>
                    <a:pt x="0" y="625412"/>
                  </a:cubicBezTo>
                  <a:close/>
                </a:path>
              </a:pathLst>
            </a:custGeom>
            <a:grpFill/>
            <a:ln w="9525"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11E31788-EDC7-A32F-424C-C68B2CC20B1A}"/>
                </a:ext>
              </a:extLst>
            </p:cNvPr>
            <p:cNvSpPr/>
            <p:nvPr/>
          </p:nvSpPr>
          <p:spPr>
            <a:xfrm>
              <a:off x="8572666" y="5213509"/>
              <a:ext cx="99284" cy="55268"/>
            </a:xfrm>
            <a:custGeom>
              <a:avLst/>
              <a:gdLst>
                <a:gd name="connsiteX0" fmla="*/ 28017 w 99284"/>
                <a:gd name="connsiteY0" fmla="*/ 109 h 55268"/>
                <a:gd name="connsiteX1" fmla="*/ 73833 w 99284"/>
                <a:gd name="connsiteY1" fmla="*/ 2109 h 55268"/>
                <a:gd name="connsiteX2" fmla="*/ 99264 w 99284"/>
                <a:gd name="connsiteY2" fmla="*/ 29827 h 55268"/>
                <a:gd name="connsiteX3" fmla="*/ 72023 w 99284"/>
                <a:gd name="connsiteY3" fmla="*/ 55259 h 55268"/>
                <a:gd name="connsiteX4" fmla="*/ 70023 w 99284"/>
                <a:gd name="connsiteY4" fmla="*/ 55164 h 55268"/>
                <a:gd name="connsiteX5" fmla="*/ 28113 w 99284"/>
                <a:gd name="connsiteY5" fmla="*/ 54021 h 55268"/>
                <a:gd name="connsiteX6" fmla="*/ 26208 w 99284"/>
                <a:gd name="connsiteY6" fmla="*/ 53925 h 55268"/>
                <a:gd name="connsiteX7" fmla="*/ 14 w 99284"/>
                <a:gd name="connsiteY7" fmla="*/ 26208 h 55268"/>
                <a:gd name="connsiteX8" fmla="*/ 27732 w 99284"/>
                <a:gd name="connsiteY8" fmla="*/ 14 h 55268"/>
                <a:gd name="connsiteX9" fmla="*/ 28017 w 99284"/>
                <a:gd name="connsiteY9" fmla="*/ 109 h 5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84" h="55268">
                  <a:moveTo>
                    <a:pt x="28017" y="109"/>
                  </a:moveTo>
                  <a:lnTo>
                    <a:pt x="73833" y="2109"/>
                  </a:lnTo>
                  <a:cubicBezTo>
                    <a:pt x="88502" y="2776"/>
                    <a:pt x="99836" y="15159"/>
                    <a:pt x="99264" y="29827"/>
                  </a:cubicBezTo>
                  <a:cubicBezTo>
                    <a:pt x="98598" y="44305"/>
                    <a:pt x="86501" y="55640"/>
                    <a:pt x="72023" y="55259"/>
                  </a:cubicBezTo>
                  <a:lnTo>
                    <a:pt x="70023" y="55164"/>
                  </a:lnTo>
                  <a:lnTo>
                    <a:pt x="28113" y="54021"/>
                  </a:lnTo>
                  <a:lnTo>
                    <a:pt x="26208" y="53925"/>
                  </a:lnTo>
                  <a:cubicBezTo>
                    <a:pt x="11349" y="53544"/>
                    <a:pt x="-462" y="41162"/>
                    <a:pt x="14" y="26208"/>
                  </a:cubicBezTo>
                  <a:cubicBezTo>
                    <a:pt x="395" y="11349"/>
                    <a:pt x="12778" y="-462"/>
                    <a:pt x="27732" y="14"/>
                  </a:cubicBezTo>
                  <a:cubicBezTo>
                    <a:pt x="27637" y="14"/>
                    <a:pt x="27922" y="109"/>
                    <a:pt x="28017" y="109"/>
                  </a:cubicBezTo>
                  <a:close/>
                </a:path>
              </a:pathLst>
            </a:custGeom>
            <a:grpFill/>
            <a:ln w="9525"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40C4ADD9-51CC-500B-B475-4F1A1069B4D5}"/>
                </a:ext>
              </a:extLst>
            </p:cNvPr>
            <p:cNvSpPr/>
            <p:nvPr/>
          </p:nvSpPr>
          <p:spPr>
            <a:xfrm>
              <a:off x="8698893" y="5227436"/>
              <a:ext cx="95871" cy="62713"/>
            </a:xfrm>
            <a:custGeom>
              <a:avLst/>
              <a:gdLst>
                <a:gd name="connsiteX0" fmla="*/ 32474 w 95871"/>
                <a:gd name="connsiteY0" fmla="*/ 946 h 62713"/>
                <a:gd name="connsiteX1" fmla="*/ 76765 w 95871"/>
                <a:gd name="connsiteY1" fmla="*/ 12471 h 62713"/>
                <a:gd name="connsiteX2" fmla="*/ 95053 w 95871"/>
                <a:gd name="connsiteY2" fmla="*/ 43618 h 62713"/>
                <a:gd name="connsiteX3" fmla="*/ 64287 w 95871"/>
                <a:gd name="connsiteY3" fmla="*/ 62001 h 62713"/>
                <a:gd name="connsiteX4" fmla="*/ 62382 w 95871"/>
                <a:gd name="connsiteY4" fmla="*/ 61525 h 62713"/>
                <a:gd name="connsiteX5" fmla="*/ 21615 w 95871"/>
                <a:gd name="connsiteY5" fmla="*/ 51619 h 62713"/>
                <a:gd name="connsiteX6" fmla="*/ 19805 w 95871"/>
                <a:gd name="connsiteY6" fmla="*/ 51143 h 62713"/>
                <a:gd name="connsiteX7" fmla="*/ 755 w 95871"/>
                <a:gd name="connsiteY7" fmla="*/ 19806 h 62713"/>
                <a:gd name="connsiteX8" fmla="*/ 32092 w 95871"/>
                <a:gd name="connsiteY8" fmla="*/ 756 h 62713"/>
                <a:gd name="connsiteX9" fmla="*/ 32474 w 95871"/>
                <a:gd name="connsiteY9" fmla="*/ 946 h 62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871" h="62713">
                  <a:moveTo>
                    <a:pt x="32474" y="946"/>
                  </a:moveTo>
                  <a:lnTo>
                    <a:pt x="76765" y="12471"/>
                  </a:lnTo>
                  <a:cubicBezTo>
                    <a:pt x="90385" y="15995"/>
                    <a:pt x="98577" y="29997"/>
                    <a:pt x="95053" y="43618"/>
                  </a:cubicBezTo>
                  <a:cubicBezTo>
                    <a:pt x="91528" y="57143"/>
                    <a:pt x="77812" y="65240"/>
                    <a:pt x="64287" y="62001"/>
                  </a:cubicBezTo>
                  <a:lnTo>
                    <a:pt x="62382" y="61525"/>
                  </a:lnTo>
                  <a:lnTo>
                    <a:pt x="21615" y="51619"/>
                  </a:lnTo>
                  <a:lnTo>
                    <a:pt x="19805" y="51143"/>
                  </a:lnTo>
                  <a:cubicBezTo>
                    <a:pt x="5899" y="47809"/>
                    <a:pt x="-2673" y="33712"/>
                    <a:pt x="755" y="19806"/>
                  </a:cubicBezTo>
                  <a:cubicBezTo>
                    <a:pt x="4089" y="5899"/>
                    <a:pt x="18186" y="-2674"/>
                    <a:pt x="32092" y="756"/>
                  </a:cubicBezTo>
                  <a:cubicBezTo>
                    <a:pt x="32188" y="851"/>
                    <a:pt x="32379" y="851"/>
                    <a:pt x="32474" y="946"/>
                  </a:cubicBezTo>
                  <a:close/>
                </a:path>
              </a:pathLst>
            </a:custGeom>
            <a:grpFill/>
            <a:ln w="9525" cap="flat">
              <a:noFill/>
              <a:prstDash val="solid"/>
              <a:miter/>
            </a:ln>
          </p:spPr>
          <p:txBody>
            <a:bodyPr rtlCol="0" anchor="ctr"/>
            <a:lstStyle/>
            <a:p>
              <a:endParaRPr lang="en-US"/>
            </a:p>
          </p:txBody>
        </p:sp>
        <p:sp>
          <p:nvSpPr>
            <p:cNvPr id="501" name="Freeform: Shape 500">
              <a:extLst>
                <a:ext uri="{FF2B5EF4-FFF2-40B4-BE49-F238E27FC236}">
                  <a16:creationId xmlns:a16="http://schemas.microsoft.com/office/drawing/2014/main" id="{F93DF7E6-FE1A-FB30-1F92-2D20A0BEA32A}"/>
                </a:ext>
              </a:extLst>
            </p:cNvPr>
            <p:cNvSpPr/>
            <p:nvPr/>
          </p:nvSpPr>
          <p:spPr>
            <a:xfrm>
              <a:off x="8819920" y="5267595"/>
              <a:ext cx="90194" cy="69518"/>
            </a:xfrm>
            <a:custGeom>
              <a:avLst/>
              <a:gdLst>
                <a:gd name="connsiteX0" fmla="*/ 35938 w 90194"/>
                <a:gd name="connsiteY0" fmla="*/ 2601 h 69518"/>
                <a:gd name="connsiteX1" fmla="*/ 76705 w 90194"/>
                <a:gd name="connsiteY1" fmla="*/ 23175 h 69518"/>
                <a:gd name="connsiteX2" fmla="*/ 87564 w 90194"/>
                <a:gd name="connsiteY2" fmla="*/ 56036 h 69518"/>
                <a:gd name="connsiteX3" fmla="*/ 55083 w 90194"/>
                <a:gd name="connsiteY3" fmla="*/ 67085 h 69518"/>
                <a:gd name="connsiteX4" fmla="*/ 53464 w 90194"/>
                <a:gd name="connsiteY4" fmla="*/ 66323 h 69518"/>
                <a:gd name="connsiteX5" fmla="*/ 15650 w 90194"/>
                <a:gd name="connsiteY5" fmla="*/ 48035 h 69518"/>
                <a:gd name="connsiteX6" fmla="*/ 14031 w 90194"/>
                <a:gd name="connsiteY6" fmla="*/ 47273 h 69518"/>
                <a:gd name="connsiteX7" fmla="*/ 2506 w 90194"/>
                <a:gd name="connsiteY7" fmla="*/ 14031 h 69518"/>
                <a:gd name="connsiteX8" fmla="*/ 35748 w 90194"/>
                <a:gd name="connsiteY8" fmla="*/ 2506 h 69518"/>
                <a:gd name="connsiteX9" fmla="*/ 35938 w 90194"/>
                <a:gd name="connsiteY9" fmla="*/ 2601 h 69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194" h="69518">
                  <a:moveTo>
                    <a:pt x="35938" y="2601"/>
                  </a:moveTo>
                  <a:lnTo>
                    <a:pt x="76705" y="23175"/>
                  </a:lnTo>
                  <a:cubicBezTo>
                    <a:pt x="88802" y="29271"/>
                    <a:pt x="93660" y="44034"/>
                    <a:pt x="87564" y="56036"/>
                  </a:cubicBezTo>
                  <a:cubicBezTo>
                    <a:pt x="81563" y="67942"/>
                    <a:pt x="67085" y="72895"/>
                    <a:pt x="55083" y="67085"/>
                  </a:cubicBezTo>
                  <a:lnTo>
                    <a:pt x="53464" y="66323"/>
                  </a:lnTo>
                  <a:lnTo>
                    <a:pt x="15650" y="48035"/>
                  </a:lnTo>
                  <a:lnTo>
                    <a:pt x="14031" y="47273"/>
                  </a:lnTo>
                  <a:cubicBezTo>
                    <a:pt x="1648" y="41272"/>
                    <a:pt x="-3495" y="26413"/>
                    <a:pt x="2506" y="14031"/>
                  </a:cubicBezTo>
                  <a:cubicBezTo>
                    <a:pt x="8506" y="1648"/>
                    <a:pt x="23365" y="-3495"/>
                    <a:pt x="35748" y="2506"/>
                  </a:cubicBezTo>
                  <a:cubicBezTo>
                    <a:pt x="35652" y="2506"/>
                    <a:pt x="35843" y="2601"/>
                    <a:pt x="35938" y="2601"/>
                  </a:cubicBezTo>
                  <a:close/>
                </a:path>
              </a:pathLst>
            </a:custGeom>
            <a:grpFill/>
            <a:ln w="9525" cap="flat">
              <a:noFill/>
              <a:prstDash val="solid"/>
              <a:miter/>
            </a:ln>
          </p:spPr>
          <p:txBody>
            <a:bodyPr rtlCol="0" anchor="ctr"/>
            <a:lstStyle/>
            <a:p>
              <a:endParaRPr lang="en-US"/>
            </a:p>
          </p:txBody>
        </p:sp>
        <p:sp>
          <p:nvSpPr>
            <p:cNvPr id="502" name="Freeform: Shape 501">
              <a:extLst>
                <a:ext uri="{FF2B5EF4-FFF2-40B4-BE49-F238E27FC236}">
                  <a16:creationId xmlns:a16="http://schemas.microsoft.com/office/drawing/2014/main" id="{5E7AAA77-4788-A14A-0ABB-74A70E4CD61C}"/>
                </a:ext>
              </a:extLst>
            </p:cNvPr>
            <p:cNvSpPr/>
            <p:nvPr/>
          </p:nvSpPr>
          <p:spPr>
            <a:xfrm>
              <a:off x="8929704" y="5331850"/>
              <a:ext cx="83119" cy="75577"/>
            </a:xfrm>
            <a:custGeom>
              <a:avLst/>
              <a:gdLst>
                <a:gd name="connsiteX0" fmla="*/ 38835 w 83119"/>
                <a:gd name="connsiteY0" fmla="*/ 5307 h 75577"/>
                <a:gd name="connsiteX1" fmla="*/ 74364 w 83119"/>
                <a:gd name="connsiteY1" fmla="*/ 33882 h 75577"/>
                <a:gd name="connsiteX2" fmla="*/ 77888 w 83119"/>
                <a:gd name="connsiteY2" fmla="*/ 66839 h 75577"/>
                <a:gd name="connsiteX3" fmla="*/ 45217 w 83119"/>
                <a:gd name="connsiteY3" fmla="*/ 70649 h 75577"/>
                <a:gd name="connsiteX4" fmla="*/ 43788 w 83119"/>
                <a:gd name="connsiteY4" fmla="*/ 69601 h 75577"/>
                <a:gd name="connsiteX5" fmla="*/ 10546 w 83119"/>
                <a:gd name="connsiteY5" fmla="*/ 43693 h 75577"/>
                <a:gd name="connsiteX6" fmla="*/ 9213 w 83119"/>
                <a:gd name="connsiteY6" fmla="*/ 42645 h 75577"/>
                <a:gd name="connsiteX7" fmla="*/ 5022 w 83119"/>
                <a:gd name="connsiteY7" fmla="*/ 9212 h 75577"/>
                <a:gd name="connsiteX8" fmla="*/ 38454 w 83119"/>
                <a:gd name="connsiteY8" fmla="*/ 5022 h 75577"/>
                <a:gd name="connsiteX9" fmla="*/ 38835 w 83119"/>
                <a:gd name="connsiteY9" fmla="*/ 5307 h 75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119" h="75577">
                  <a:moveTo>
                    <a:pt x="38835" y="5307"/>
                  </a:moveTo>
                  <a:lnTo>
                    <a:pt x="74364" y="33882"/>
                  </a:lnTo>
                  <a:cubicBezTo>
                    <a:pt x="84460" y="41979"/>
                    <a:pt x="86079" y="56742"/>
                    <a:pt x="77888" y="66839"/>
                  </a:cubicBezTo>
                  <a:cubicBezTo>
                    <a:pt x="69887" y="76840"/>
                    <a:pt x="55314" y="78459"/>
                    <a:pt x="45217" y="70649"/>
                  </a:cubicBezTo>
                  <a:lnTo>
                    <a:pt x="43788" y="69601"/>
                  </a:lnTo>
                  <a:lnTo>
                    <a:pt x="10546" y="43693"/>
                  </a:lnTo>
                  <a:lnTo>
                    <a:pt x="9213" y="42645"/>
                  </a:lnTo>
                  <a:cubicBezTo>
                    <a:pt x="-1170" y="34549"/>
                    <a:pt x="-3074" y="19595"/>
                    <a:pt x="5022" y="9212"/>
                  </a:cubicBezTo>
                  <a:cubicBezTo>
                    <a:pt x="13118" y="-1170"/>
                    <a:pt x="28072" y="-3075"/>
                    <a:pt x="38454" y="5022"/>
                  </a:cubicBezTo>
                  <a:cubicBezTo>
                    <a:pt x="38550" y="5117"/>
                    <a:pt x="38740" y="5307"/>
                    <a:pt x="38835" y="5307"/>
                  </a:cubicBezTo>
                  <a:close/>
                </a:path>
              </a:pathLst>
            </a:custGeom>
            <a:grpFill/>
            <a:ln w="9525" cap="flat">
              <a:noFill/>
              <a:prstDash val="solid"/>
              <a:miter/>
            </a:ln>
          </p:spPr>
          <p:txBody>
            <a:bodyPr rtlCol="0" anchor="ctr"/>
            <a:lstStyle/>
            <a:p>
              <a:endParaRPr lang="en-US"/>
            </a:p>
          </p:txBody>
        </p:sp>
        <p:sp>
          <p:nvSpPr>
            <p:cNvPr id="503" name="Freeform: Shape 502">
              <a:extLst>
                <a:ext uri="{FF2B5EF4-FFF2-40B4-BE49-F238E27FC236}">
                  <a16:creationId xmlns:a16="http://schemas.microsoft.com/office/drawing/2014/main" id="{1FD6C91F-E968-201F-4C41-C1ABA3F24B54}"/>
                </a:ext>
              </a:extLst>
            </p:cNvPr>
            <p:cNvSpPr/>
            <p:nvPr/>
          </p:nvSpPr>
          <p:spPr>
            <a:xfrm>
              <a:off x="9024239" y="5417717"/>
              <a:ext cx="73946" cy="80026"/>
            </a:xfrm>
            <a:custGeom>
              <a:avLst/>
              <a:gdLst>
                <a:gd name="connsiteX0" fmla="*/ 40312 w 73946"/>
                <a:gd name="connsiteY0" fmla="*/ 8404 h 80026"/>
                <a:gd name="connsiteX1" fmla="*/ 68983 w 73946"/>
                <a:gd name="connsiteY1" fmla="*/ 43741 h 80026"/>
                <a:gd name="connsiteX2" fmla="*/ 65744 w 73946"/>
                <a:gd name="connsiteY2" fmla="*/ 75079 h 80026"/>
                <a:gd name="connsiteX3" fmla="*/ 34692 w 73946"/>
                <a:gd name="connsiteY3" fmla="*/ 72126 h 80026"/>
                <a:gd name="connsiteX4" fmla="*/ 33645 w 73946"/>
                <a:gd name="connsiteY4" fmla="*/ 70888 h 80026"/>
                <a:gd name="connsiteX5" fmla="*/ 6403 w 73946"/>
                <a:gd name="connsiteY5" fmla="*/ 38598 h 80026"/>
                <a:gd name="connsiteX6" fmla="*/ 5356 w 73946"/>
                <a:gd name="connsiteY6" fmla="*/ 37359 h 80026"/>
                <a:gd name="connsiteX7" fmla="*/ 8022 w 73946"/>
                <a:gd name="connsiteY7" fmla="*/ 5355 h 80026"/>
                <a:gd name="connsiteX8" fmla="*/ 40026 w 73946"/>
                <a:gd name="connsiteY8" fmla="*/ 8022 h 80026"/>
                <a:gd name="connsiteX9" fmla="*/ 40312 w 73946"/>
                <a:gd name="connsiteY9" fmla="*/ 8404 h 80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946" h="80026">
                  <a:moveTo>
                    <a:pt x="40312" y="8404"/>
                  </a:moveTo>
                  <a:lnTo>
                    <a:pt x="68983" y="43741"/>
                  </a:lnTo>
                  <a:cubicBezTo>
                    <a:pt x="76698" y="53266"/>
                    <a:pt x="75269" y="67363"/>
                    <a:pt x="65744" y="75079"/>
                  </a:cubicBezTo>
                  <a:cubicBezTo>
                    <a:pt x="56314" y="82698"/>
                    <a:pt x="42503" y="81365"/>
                    <a:pt x="34692" y="72126"/>
                  </a:cubicBezTo>
                  <a:lnTo>
                    <a:pt x="33645" y="70888"/>
                  </a:lnTo>
                  <a:lnTo>
                    <a:pt x="6403" y="38598"/>
                  </a:lnTo>
                  <a:lnTo>
                    <a:pt x="5356" y="37359"/>
                  </a:lnTo>
                  <a:cubicBezTo>
                    <a:pt x="-2741" y="27739"/>
                    <a:pt x="-1503" y="13452"/>
                    <a:pt x="8022" y="5355"/>
                  </a:cubicBezTo>
                  <a:cubicBezTo>
                    <a:pt x="17643" y="-2741"/>
                    <a:pt x="31930" y="-1503"/>
                    <a:pt x="40026" y="8022"/>
                  </a:cubicBezTo>
                  <a:cubicBezTo>
                    <a:pt x="40026" y="8118"/>
                    <a:pt x="40217" y="8308"/>
                    <a:pt x="40312" y="8404"/>
                  </a:cubicBezTo>
                  <a:close/>
                </a:path>
              </a:pathLst>
            </a:custGeom>
            <a:grpFill/>
            <a:ln w="9525" cap="flat">
              <a:noFill/>
              <a:prstDash val="solid"/>
              <a:miter/>
            </a:ln>
          </p:spPr>
          <p:txBody>
            <a:bodyPr rtlCol="0" anchor="ctr"/>
            <a:lstStyle/>
            <a:p>
              <a:endParaRPr lang="en-US"/>
            </a:p>
          </p:txBody>
        </p:sp>
        <p:sp>
          <p:nvSpPr>
            <p:cNvPr id="504" name="Freeform: Shape 503">
              <a:extLst>
                <a:ext uri="{FF2B5EF4-FFF2-40B4-BE49-F238E27FC236}">
                  <a16:creationId xmlns:a16="http://schemas.microsoft.com/office/drawing/2014/main" id="{8D7BA21A-95CD-9300-8750-09A50C3DBF47}"/>
                </a:ext>
              </a:extLst>
            </p:cNvPr>
            <p:cNvSpPr/>
            <p:nvPr/>
          </p:nvSpPr>
          <p:spPr>
            <a:xfrm>
              <a:off x="9098866" y="5521110"/>
              <a:ext cx="63593" cy="82861"/>
            </a:xfrm>
            <a:custGeom>
              <a:avLst/>
              <a:gdLst>
                <a:gd name="connsiteX0" fmla="*/ 40742 w 63593"/>
                <a:gd name="connsiteY0" fmla="*/ 11786 h 82861"/>
                <a:gd name="connsiteX1" fmla="*/ 61316 w 63593"/>
                <a:gd name="connsiteY1" fmla="*/ 52267 h 82861"/>
                <a:gd name="connsiteX2" fmla="*/ 52077 w 63593"/>
                <a:gd name="connsiteY2" fmla="*/ 80556 h 82861"/>
                <a:gd name="connsiteX3" fmla="*/ 23978 w 63593"/>
                <a:gd name="connsiteY3" fmla="*/ 71698 h 82861"/>
                <a:gd name="connsiteX4" fmla="*/ 23216 w 63593"/>
                <a:gd name="connsiteY4" fmla="*/ 70270 h 82861"/>
                <a:gd name="connsiteX5" fmla="*/ 3309 w 63593"/>
                <a:gd name="connsiteY5" fmla="*/ 32931 h 82861"/>
                <a:gd name="connsiteX6" fmla="*/ 2547 w 63593"/>
                <a:gd name="connsiteY6" fmla="*/ 31598 h 82861"/>
                <a:gd name="connsiteX7" fmla="*/ 11405 w 63593"/>
                <a:gd name="connsiteY7" fmla="*/ 2547 h 82861"/>
                <a:gd name="connsiteX8" fmla="*/ 40456 w 63593"/>
                <a:gd name="connsiteY8" fmla="*/ 11405 h 82861"/>
                <a:gd name="connsiteX9" fmla="*/ 40742 w 63593"/>
                <a:gd name="connsiteY9" fmla="*/ 11786 h 82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93" h="82861">
                  <a:moveTo>
                    <a:pt x="40742" y="11786"/>
                  </a:moveTo>
                  <a:lnTo>
                    <a:pt x="61316" y="52267"/>
                  </a:lnTo>
                  <a:cubicBezTo>
                    <a:pt x="66555" y="62649"/>
                    <a:pt x="62459" y="75222"/>
                    <a:pt x="52077" y="80556"/>
                  </a:cubicBezTo>
                  <a:cubicBezTo>
                    <a:pt x="41885" y="85795"/>
                    <a:pt x="29407" y="81795"/>
                    <a:pt x="23978" y="71698"/>
                  </a:cubicBezTo>
                  <a:lnTo>
                    <a:pt x="23216" y="70270"/>
                  </a:lnTo>
                  <a:lnTo>
                    <a:pt x="3309" y="32931"/>
                  </a:lnTo>
                  <a:lnTo>
                    <a:pt x="2547" y="31598"/>
                  </a:lnTo>
                  <a:cubicBezTo>
                    <a:pt x="-3073" y="21121"/>
                    <a:pt x="928" y="8166"/>
                    <a:pt x="11405" y="2547"/>
                  </a:cubicBezTo>
                  <a:cubicBezTo>
                    <a:pt x="21883" y="-3073"/>
                    <a:pt x="34837" y="927"/>
                    <a:pt x="40456" y="11405"/>
                  </a:cubicBezTo>
                  <a:cubicBezTo>
                    <a:pt x="40551" y="11500"/>
                    <a:pt x="40647" y="11691"/>
                    <a:pt x="40742" y="11786"/>
                  </a:cubicBezTo>
                  <a:close/>
                </a:path>
              </a:pathLst>
            </a:custGeom>
            <a:grpFill/>
            <a:ln w="9525" cap="flat">
              <a:noFill/>
              <a:prstDash val="solid"/>
              <a:miter/>
            </a:ln>
          </p:spPr>
          <p:txBody>
            <a:bodyPr rtlCol="0" anchor="ctr"/>
            <a:lstStyle/>
            <a:p>
              <a:endParaRPr lang="en-US"/>
            </a:p>
          </p:txBody>
        </p:sp>
        <p:sp>
          <p:nvSpPr>
            <p:cNvPr id="505" name="Freeform: Shape 504">
              <a:extLst>
                <a:ext uri="{FF2B5EF4-FFF2-40B4-BE49-F238E27FC236}">
                  <a16:creationId xmlns:a16="http://schemas.microsoft.com/office/drawing/2014/main" id="{EF28FB59-21E5-6CEA-50BF-06D600C561FC}"/>
                </a:ext>
              </a:extLst>
            </p:cNvPr>
            <p:cNvSpPr/>
            <p:nvPr/>
          </p:nvSpPr>
          <p:spPr>
            <a:xfrm>
              <a:off x="9150738" y="5637942"/>
              <a:ext cx="51909" cy="83642"/>
            </a:xfrm>
            <a:custGeom>
              <a:avLst/>
              <a:gdLst>
                <a:gd name="connsiteX0" fmla="*/ 39733 w 51909"/>
                <a:gd name="connsiteY0" fmla="*/ 14969 h 83642"/>
                <a:gd name="connsiteX1" fmla="*/ 51259 w 51909"/>
                <a:gd name="connsiteY1" fmla="*/ 58784 h 83642"/>
                <a:gd name="connsiteX2" fmla="*/ 37162 w 51909"/>
                <a:gd name="connsiteY2" fmla="*/ 82977 h 83642"/>
                <a:gd name="connsiteX3" fmla="*/ 13159 w 51909"/>
                <a:gd name="connsiteY3" fmla="*/ 69357 h 83642"/>
                <a:gd name="connsiteX4" fmla="*/ 12778 w 51909"/>
                <a:gd name="connsiteY4" fmla="*/ 67928 h 83642"/>
                <a:gd name="connsiteX5" fmla="*/ 1157 w 51909"/>
                <a:gd name="connsiteY5" fmla="*/ 27161 h 83642"/>
                <a:gd name="connsiteX6" fmla="*/ 777 w 51909"/>
                <a:gd name="connsiteY6" fmla="*/ 25732 h 83642"/>
                <a:gd name="connsiteX7" fmla="*/ 14683 w 51909"/>
                <a:gd name="connsiteY7" fmla="*/ 776 h 83642"/>
                <a:gd name="connsiteX8" fmla="*/ 39639 w 51909"/>
                <a:gd name="connsiteY8" fmla="*/ 14683 h 83642"/>
                <a:gd name="connsiteX9" fmla="*/ 39733 w 51909"/>
                <a:gd name="connsiteY9" fmla="*/ 14969 h 83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909" h="83642">
                  <a:moveTo>
                    <a:pt x="39733" y="14969"/>
                  </a:moveTo>
                  <a:lnTo>
                    <a:pt x="51259" y="58784"/>
                  </a:lnTo>
                  <a:cubicBezTo>
                    <a:pt x="54021" y="69357"/>
                    <a:pt x="47735" y="80120"/>
                    <a:pt x="37162" y="82977"/>
                  </a:cubicBezTo>
                  <a:cubicBezTo>
                    <a:pt x="26780" y="85740"/>
                    <a:pt x="16112" y="79644"/>
                    <a:pt x="13159" y="69357"/>
                  </a:cubicBezTo>
                  <a:lnTo>
                    <a:pt x="12778" y="67928"/>
                  </a:lnTo>
                  <a:lnTo>
                    <a:pt x="1157" y="27161"/>
                  </a:lnTo>
                  <a:lnTo>
                    <a:pt x="777" y="25732"/>
                  </a:lnTo>
                  <a:cubicBezTo>
                    <a:pt x="-2272" y="14969"/>
                    <a:pt x="3920" y="3824"/>
                    <a:pt x="14683" y="776"/>
                  </a:cubicBezTo>
                  <a:cubicBezTo>
                    <a:pt x="25446" y="-2271"/>
                    <a:pt x="36591" y="3920"/>
                    <a:pt x="39639" y="14683"/>
                  </a:cubicBezTo>
                  <a:cubicBezTo>
                    <a:pt x="39639" y="14683"/>
                    <a:pt x="39733" y="14874"/>
                    <a:pt x="39733" y="14969"/>
                  </a:cubicBezTo>
                  <a:close/>
                </a:path>
              </a:pathLst>
            </a:custGeom>
            <a:grpFill/>
            <a:ln w="9525" cap="flat">
              <a:noFill/>
              <a:prstDash val="solid"/>
              <a:miter/>
            </a:ln>
          </p:spPr>
          <p:txBody>
            <a:bodyPr rtlCol="0" anchor="ctr"/>
            <a:lstStyle/>
            <a:p>
              <a:endParaRPr lang="en-US"/>
            </a:p>
          </p:txBody>
        </p:sp>
        <p:sp>
          <p:nvSpPr>
            <p:cNvPr id="506" name="Freeform: Shape 505">
              <a:extLst>
                <a:ext uri="{FF2B5EF4-FFF2-40B4-BE49-F238E27FC236}">
                  <a16:creationId xmlns:a16="http://schemas.microsoft.com/office/drawing/2014/main" id="{6C1FB598-0D95-D4E6-8AB3-DBF0C6E66E8B}"/>
                </a:ext>
              </a:extLst>
            </p:cNvPr>
            <p:cNvSpPr/>
            <p:nvPr/>
          </p:nvSpPr>
          <p:spPr>
            <a:xfrm>
              <a:off x="9176907" y="5762695"/>
              <a:ext cx="40255" cy="82737"/>
            </a:xfrm>
            <a:custGeom>
              <a:avLst/>
              <a:gdLst>
                <a:gd name="connsiteX0" fmla="*/ 38044 w 40255"/>
                <a:gd name="connsiteY0" fmla="*/ 18041 h 82737"/>
                <a:gd name="connsiteX1" fmla="*/ 40235 w 40255"/>
                <a:gd name="connsiteY1" fmla="*/ 63190 h 82737"/>
                <a:gd name="connsiteX2" fmla="*/ 22518 w 40255"/>
                <a:gd name="connsiteY2" fmla="*/ 82716 h 82737"/>
                <a:gd name="connsiteX3" fmla="*/ 2992 w 40255"/>
                <a:gd name="connsiteY3" fmla="*/ 65286 h 82737"/>
                <a:gd name="connsiteX4" fmla="*/ 2897 w 40255"/>
                <a:gd name="connsiteY4" fmla="*/ 63952 h 82737"/>
                <a:gd name="connsiteX5" fmla="*/ 135 w 40255"/>
                <a:gd name="connsiteY5" fmla="*/ 21566 h 82737"/>
                <a:gd name="connsiteX6" fmla="*/ 39 w 40255"/>
                <a:gd name="connsiteY6" fmla="*/ 20232 h 82737"/>
                <a:gd name="connsiteX7" fmla="*/ 17756 w 40255"/>
                <a:gd name="connsiteY7" fmla="*/ 39 h 82737"/>
                <a:gd name="connsiteX8" fmla="*/ 37949 w 40255"/>
                <a:gd name="connsiteY8" fmla="*/ 17756 h 82737"/>
                <a:gd name="connsiteX9" fmla="*/ 38044 w 40255"/>
                <a:gd name="connsiteY9" fmla="*/ 18041 h 8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255" h="82737">
                  <a:moveTo>
                    <a:pt x="38044" y="18041"/>
                  </a:moveTo>
                  <a:lnTo>
                    <a:pt x="40235" y="63190"/>
                  </a:lnTo>
                  <a:cubicBezTo>
                    <a:pt x="40711" y="73477"/>
                    <a:pt x="32805" y="82240"/>
                    <a:pt x="22518" y="82716"/>
                  </a:cubicBezTo>
                  <a:cubicBezTo>
                    <a:pt x="12327" y="83192"/>
                    <a:pt x="3659" y="75477"/>
                    <a:pt x="2992" y="65286"/>
                  </a:cubicBezTo>
                  <a:lnTo>
                    <a:pt x="2897" y="63952"/>
                  </a:lnTo>
                  <a:lnTo>
                    <a:pt x="135" y="21566"/>
                  </a:lnTo>
                  <a:lnTo>
                    <a:pt x="39" y="20232"/>
                  </a:lnTo>
                  <a:cubicBezTo>
                    <a:pt x="-628" y="9755"/>
                    <a:pt x="7278" y="706"/>
                    <a:pt x="17756" y="39"/>
                  </a:cubicBezTo>
                  <a:cubicBezTo>
                    <a:pt x="28233" y="-628"/>
                    <a:pt x="37282" y="7278"/>
                    <a:pt x="37949" y="17756"/>
                  </a:cubicBezTo>
                  <a:cubicBezTo>
                    <a:pt x="38044" y="17756"/>
                    <a:pt x="38044" y="17946"/>
                    <a:pt x="38044" y="18041"/>
                  </a:cubicBezTo>
                  <a:close/>
                </a:path>
              </a:pathLst>
            </a:custGeom>
            <a:grpFill/>
            <a:ln w="9525"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ADA0A6E8-D5CC-7631-9D47-C9E6E283143E}"/>
                </a:ext>
              </a:extLst>
            </p:cNvPr>
            <p:cNvSpPr/>
            <p:nvPr/>
          </p:nvSpPr>
          <p:spPr>
            <a:xfrm>
              <a:off x="9170083" y="5889609"/>
              <a:ext cx="42579" cy="80417"/>
            </a:xfrm>
            <a:custGeom>
              <a:avLst/>
              <a:gdLst>
                <a:gd name="connsiteX0" fmla="*/ 42391 w 42579"/>
                <a:gd name="connsiteY0" fmla="*/ 20858 h 80417"/>
                <a:gd name="connsiteX1" fmla="*/ 35152 w 42579"/>
                <a:gd name="connsiteY1" fmla="*/ 65530 h 80417"/>
                <a:gd name="connsiteX2" fmla="*/ 14864 w 42579"/>
                <a:gd name="connsiteY2" fmla="*/ 80198 h 80417"/>
                <a:gd name="connsiteX3" fmla="*/ 195 w 42579"/>
                <a:gd name="connsiteY3" fmla="*/ 60196 h 80417"/>
                <a:gd name="connsiteX4" fmla="*/ 386 w 42579"/>
                <a:gd name="connsiteY4" fmla="*/ 58862 h 80417"/>
                <a:gd name="connsiteX5" fmla="*/ 6482 w 42579"/>
                <a:gd name="connsiteY5" fmla="*/ 16762 h 80417"/>
                <a:gd name="connsiteX6" fmla="*/ 6672 w 42579"/>
                <a:gd name="connsiteY6" fmla="*/ 15428 h 80417"/>
                <a:gd name="connsiteX7" fmla="*/ 27151 w 42579"/>
                <a:gd name="connsiteY7" fmla="*/ 188 h 80417"/>
                <a:gd name="connsiteX8" fmla="*/ 42391 w 42579"/>
                <a:gd name="connsiteY8" fmla="*/ 20667 h 80417"/>
                <a:gd name="connsiteX9" fmla="*/ 42391 w 42579"/>
                <a:gd name="connsiteY9" fmla="*/ 20858 h 80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579" h="80417">
                  <a:moveTo>
                    <a:pt x="42391" y="20858"/>
                  </a:moveTo>
                  <a:lnTo>
                    <a:pt x="35152" y="65530"/>
                  </a:lnTo>
                  <a:cubicBezTo>
                    <a:pt x="33628" y="75150"/>
                    <a:pt x="24484" y="81722"/>
                    <a:pt x="14864" y="80198"/>
                  </a:cubicBezTo>
                  <a:cubicBezTo>
                    <a:pt x="5339" y="78674"/>
                    <a:pt x="-1233" y="69721"/>
                    <a:pt x="195" y="60196"/>
                  </a:cubicBezTo>
                  <a:lnTo>
                    <a:pt x="386" y="58862"/>
                  </a:lnTo>
                  <a:lnTo>
                    <a:pt x="6482" y="16762"/>
                  </a:lnTo>
                  <a:lnTo>
                    <a:pt x="6672" y="15428"/>
                  </a:lnTo>
                  <a:cubicBezTo>
                    <a:pt x="8101" y="5618"/>
                    <a:pt x="17245" y="-1240"/>
                    <a:pt x="27151" y="188"/>
                  </a:cubicBezTo>
                  <a:cubicBezTo>
                    <a:pt x="36962" y="1617"/>
                    <a:pt x="43820" y="10761"/>
                    <a:pt x="42391" y="20667"/>
                  </a:cubicBezTo>
                  <a:cubicBezTo>
                    <a:pt x="42486" y="20667"/>
                    <a:pt x="42486" y="20762"/>
                    <a:pt x="42391" y="20858"/>
                  </a:cubicBezTo>
                  <a:close/>
                </a:path>
              </a:pathLst>
            </a:custGeom>
            <a:grpFill/>
            <a:ln w="9525"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B94B846D-4AED-4F5A-9807-86CADE814AEB}"/>
                </a:ext>
              </a:extLst>
            </p:cNvPr>
            <p:cNvSpPr/>
            <p:nvPr/>
          </p:nvSpPr>
          <p:spPr>
            <a:xfrm>
              <a:off x="9134387" y="6013567"/>
              <a:ext cx="49853" cy="75862"/>
            </a:xfrm>
            <a:custGeom>
              <a:avLst/>
              <a:gdLst>
                <a:gd name="connsiteX0" fmla="*/ 48655 w 49853"/>
                <a:gd name="connsiteY0" fmla="*/ 23201 h 75862"/>
                <a:gd name="connsiteX1" fmla="*/ 32272 w 49853"/>
                <a:gd name="connsiteY1" fmla="*/ 65206 h 75862"/>
                <a:gd name="connsiteX2" fmla="*/ 10651 w 49853"/>
                <a:gd name="connsiteY2" fmla="*/ 74731 h 75862"/>
                <a:gd name="connsiteX3" fmla="*/ 1030 w 49853"/>
                <a:gd name="connsiteY3" fmla="*/ 53300 h 75862"/>
                <a:gd name="connsiteX4" fmla="*/ 1507 w 49853"/>
                <a:gd name="connsiteY4" fmla="*/ 52157 h 75862"/>
                <a:gd name="connsiteX5" fmla="*/ 16366 w 49853"/>
                <a:gd name="connsiteY5" fmla="*/ 12247 h 75862"/>
                <a:gd name="connsiteX6" fmla="*/ 16842 w 49853"/>
                <a:gd name="connsiteY6" fmla="*/ 11104 h 75862"/>
                <a:gd name="connsiteX7" fmla="*/ 38750 w 49853"/>
                <a:gd name="connsiteY7" fmla="*/ 1103 h 75862"/>
                <a:gd name="connsiteX8" fmla="*/ 48751 w 49853"/>
                <a:gd name="connsiteY8" fmla="*/ 23011 h 75862"/>
                <a:gd name="connsiteX9" fmla="*/ 48655 w 49853"/>
                <a:gd name="connsiteY9" fmla="*/ 23201 h 75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53" h="75862">
                  <a:moveTo>
                    <a:pt x="48655" y="23201"/>
                  </a:moveTo>
                  <a:lnTo>
                    <a:pt x="32272" y="65206"/>
                  </a:lnTo>
                  <a:cubicBezTo>
                    <a:pt x="28939" y="73779"/>
                    <a:pt x="19223" y="78065"/>
                    <a:pt x="10651" y="74731"/>
                  </a:cubicBezTo>
                  <a:cubicBezTo>
                    <a:pt x="2173" y="71398"/>
                    <a:pt x="-2113" y="61873"/>
                    <a:pt x="1030" y="53300"/>
                  </a:cubicBezTo>
                  <a:lnTo>
                    <a:pt x="1507" y="52157"/>
                  </a:lnTo>
                  <a:lnTo>
                    <a:pt x="16366" y="12247"/>
                  </a:lnTo>
                  <a:lnTo>
                    <a:pt x="16842" y="11104"/>
                  </a:lnTo>
                  <a:cubicBezTo>
                    <a:pt x="20176" y="2246"/>
                    <a:pt x="29986" y="-2231"/>
                    <a:pt x="38750" y="1103"/>
                  </a:cubicBezTo>
                  <a:cubicBezTo>
                    <a:pt x="47608" y="4437"/>
                    <a:pt x="52084" y="14248"/>
                    <a:pt x="48751" y="23011"/>
                  </a:cubicBezTo>
                  <a:cubicBezTo>
                    <a:pt x="48751" y="23011"/>
                    <a:pt x="48655" y="23106"/>
                    <a:pt x="48655" y="23201"/>
                  </a:cubicBezTo>
                  <a:close/>
                </a:path>
              </a:pathLst>
            </a:custGeom>
            <a:grpFill/>
            <a:ln w="9525"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751E582C-BAF6-28D0-5F8C-910179FCCB6E}"/>
                </a:ext>
              </a:extLst>
            </p:cNvPr>
            <p:cNvSpPr/>
            <p:nvPr/>
          </p:nvSpPr>
          <p:spPr>
            <a:xfrm>
              <a:off x="9073714" y="6128952"/>
              <a:ext cx="56602" cy="69793"/>
            </a:xfrm>
            <a:custGeom>
              <a:avLst/>
              <a:gdLst>
                <a:gd name="connsiteX0" fmla="*/ 53988 w 56602"/>
                <a:gd name="connsiteY0" fmla="*/ 24879 h 69793"/>
                <a:gd name="connsiteX1" fmla="*/ 29318 w 56602"/>
                <a:gd name="connsiteY1" fmla="*/ 62598 h 69793"/>
                <a:gd name="connsiteX2" fmla="*/ 7220 w 56602"/>
                <a:gd name="connsiteY2" fmla="*/ 67170 h 69793"/>
                <a:gd name="connsiteX3" fmla="*/ 2553 w 56602"/>
                <a:gd name="connsiteY3" fmla="*/ 45167 h 69793"/>
                <a:gd name="connsiteX4" fmla="*/ 3220 w 56602"/>
                <a:gd name="connsiteY4" fmla="*/ 44215 h 69793"/>
                <a:gd name="connsiteX5" fmla="*/ 26365 w 56602"/>
                <a:gd name="connsiteY5" fmla="*/ 8305 h 69793"/>
                <a:gd name="connsiteX6" fmla="*/ 27032 w 56602"/>
                <a:gd name="connsiteY6" fmla="*/ 7353 h 69793"/>
                <a:gd name="connsiteX7" fmla="*/ 49225 w 56602"/>
                <a:gd name="connsiteY7" fmla="*/ 2590 h 69793"/>
                <a:gd name="connsiteX8" fmla="*/ 53988 w 56602"/>
                <a:gd name="connsiteY8" fmla="*/ 24879 h 69793"/>
                <a:gd name="connsiteX9" fmla="*/ 53988 w 56602"/>
                <a:gd name="connsiteY9" fmla="*/ 24879 h 69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602" h="69793">
                  <a:moveTo>
                    <a:pt x="53988" y="24879"/>
                  </a:moveTo>
                  <a:lnTo>
                    <a:pt x="29318" y="62598"/>
                  </a:lnTo>
                  <a:cubicBezTo>
                    <a:pt x="24460" y="69932"/>
                    <a:pt x="14650" y="72028"/>
                    <a:pt x="7220" y="67170"/>
                  </a:cubicBezTo>
                  <a:cubicBezTo>
                    <a:pt x="-114" y="62407"/>
                    <a:pt x="-2210" y="52501"/>
                    <a:pt x="2553" y="45167"/>
                  </a:cubicBezTo>
                  <a:lnTo>
                    <a:pt x="3220" y="44215"/>
                  </a:lnTo>
                  <a:lnTo>
                    <a:pt x="26365" y="8305"/>
                  </a:lnTo>
                  <a:lnTo>
                    <a:pt x="27032" y="7353"/>
                  </a:lnTo>
                  <a:cubicBezTo>
                    <a:pt x="31890" y="-77"/>
                    <a:pt x="41796" y="-2267"/>
                    <a:pt x="49225" y="2590"/>
                  </a:cubicBezTo>
                  <a:cubicBezTo>
                    <a:pt x="56750" y="7353"/>
                    <a:pt x="58846" y="17354"/>
                    <a:pt x="53988" y="24879"/>
                  </a:cubicBezTo>
                  <a:lnTo>
                    <a:pt x="53988" y="24879"/>
                  </a:lnTo>
                  <a:close/>
                </a:path>
              </a:pathLst>
            </a:custGeom>
            <a:grpFill/>
            <a:ln w="9525"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B2431DDB-7137-4DC2-5987-5CE405C0539D}"/>
                </a:ext>
              </a:extLst>
            </p:cNvPr>
            <p:cNvSpPr/>
            <p:nvPr/>
          </p:nvSpPr>
          <p:spPr>
            <a:xfrm>
              <a:off x="8991149" y="6229864"/>
              <a:ext cx="63198" cy="63270"/>
            </a:xfrm>
            <a:custGeom>
              <a:avLst/>
              <a:gdLst>
                <a:gd name="connsiteX0" fmla="*/ 58543 w 63198"/>
                <a:gd name="connsiteY0" fmla="*/ 27027 h 63270"/>
                <a:gd name="connsiteX1" fmla="*/ 26634 w 63198"/>
                <a:gd name="connsiteY1" fmla="*/ 58745 h 63270"/>
                <a:gd name="connsiteX2" fmla="*/ 4536 w 63198"/>
                <a:gd name="connsiteY2" fmla="*/ 58650 h 63270"/>
                <a:gd name="connsiteX3" fmla="*/ 4536 w 63198"/>
                <a:gd name="connsiteY3" fmla="*/ 36647 h 63270"/>
                <a:gd name="connsiteX4" fmla="*/ 5393 w 63198"/>
                <a:gd name="connsiteY4" fmla="*/ 35790 h 63270"/>
                <a:gd name="connsiteX5" fmla="*/ 35587 w 63198"/>
                <a:gd name="connsiteY5" fmla="*/ 5501 h 63270"/>
                <a:gd name="connsiteX6" fmla="*/ 36350 w 63198"/>
                <a:gd name="connsiteY6" fmla="*/ 4643 h 63270"/>
                <a:gd name="connsiteX7" fmla="*/ 58638 w 63198"/>
                <a:gd name="connsiteY7" fmla="*/ 4643 h 63270"/>
                <a:gd name="connsiteX8" fmla="*/ 58543 w 63198"/>
                <a:gd name="connsiteY8" fmla="*/ 27027 h 63270"/>
                <a:gd name="connsiteX9" fmla="*/ 58543 w 63198"/>
                <a:gd name="connsiteY9" fmla="*/ 27027 h 6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98" h="63270">
                  <a:moveTo>
                    <a:pt x="58543" y="27027"/>
                  </a:moveTo>
                  <a:lnTo>
                    <a:pt x="26634" y="58745"/>
                  </a:lnTo>
                  <a:cubicBezTo>
                    <a:pt x="20538" y="64841"/>
                    <a:pt x="10632" y="64746"/>
                    <a:pt x="4536" y="58650"/>
                  </a:cubicBezTo>
                  <a:cubicBezTo>
                    <a:pt x="-1560" y="52554"/>
                    <a:pt x="-1464" y="42743"/>
                    <a:pt x="4536" y="36647"/>
                  </a:cubicBezTo>
                  <a:lnTo>
                    <a:pt x="5393" y="35790"/>
                  </a:lnTo>
                  <a:lnTo>
                    <a:pt x="35587" y="5501"/>
                  </a:lnTo>
                  <a:lnTo>
                    <a:pt x="36350" y="4643"/>
                  </a:lnTo>
                  <a:cubicBezTo>
                    <a:pt x="42446" y="-1548"/>
                    <a:pt x="52447" y="-1548"/>
                    <a:pt x="58638" y="4643"/>
                  </a:cubicBezTo>
                  <a:cubicBezTo>
                    <a:pt x="64734" y="10835"/>
                    <a:pt x="64734" y="20836"/>
                    <a:pt x="58543" y="27027"/>
                  </a:cubicBezTo>
                  <a:lnTo>
                    <a:pt x="58543" y="27027"/>
                  </a:lnTo>
                  <a:close/>
                </a:path>
              </a:pathLst>
            </a:custGeom>
            <a:grpFill/>
            <a:ln w="9525" cap="flat">
              <a:noFill/>
              <a:prstDash val="solid"/>
              <a:miter/>
            </a:ln>
          </p:spPr>
          <p:txBody>
            <a:bodyPr rtlCol="0" anchor="ctr"/>
            <a:lstStyle/>
            <a:p>
              <a:endParaRPr lang="en-US"/>
            </a:p>
          </p:txBody>
        </p:sp>
        <p:sp>
          <p:nvSpPr>
            <p:cNvPr id="511" name="Freeform: Shape 510">
              <a:extLst>
                <a:ext uri="{FF2B5EF4-FFF2-40B4-BE49-F238E27FC236}">
                  <a16:creationId xmlns:a16="http://schemas.microsoft.com/office/drawing/2014/main" id="{542F4072-1032-9F43-FE02-4E09A8E7805F}"/>
                </a:ext>
              </a:extLst>
            </p:cNvPr>
            <p:cNvSpPr/>
            <p:nvPr/>
          </p:nvSpPr>
          <p:spPr>
            <a:xfrm>
              <a:off x="8890552" y="6313260"/>
              <a:ext cx="68500" cy="55022"/>
            </a:xfrm>
            <a:custGeom>
              <a:avLst/>
              <a:gdLst>
                <a:gd name="connsiteX0" fmla="*/ 61413 w 68500"/>
                <a:gd name="connsiteY0" fmla="*/ 28213 h 55022"/>
                <a:gd name="connsiteX1" fmla="*/ 23600 w 68500"/>
                <a:gd name="connsiteY1" fmla="*/ 52597 h 55022"/>
                <a:gd name="connsiteX2" fmla="*/ 2454 w 68500"/>
                <a:gd name="connsiteY2" fmla="*/ 48025 h 55022"/>
                <a:gd name="connsiteX3" fmla="*/ 6931 w 68500"/>
                <a:gd name="connsiteY3" fmla="*/ 26975 h 55022"/>
                <a:gd name="connsiteX4" fmla="*/ 7883 w 68500"/>
                <a:gd name="connsiteY4" fmla="*/ 26404 h 55022"/>
                <a:gd name="connsiteX5" fmla="*/ 43697 w 68500"/>
                <a:gd name="connsiteY5" fmla="*/ 3067 h 55022"/>
                <a:gd name="connsiteX6" fmla="*/ 44649 w 68500"/>
                <a:gd name="connsiteY6" fmla="*/ 2496 h 55022"/>
                <a:gd name="connsiteX7" fmla="*/ 65985 w 68500"/>
                <a:gd name="connsiteY7" fmla="*/ 6973 h 55022"/>
                <a:gd name="connsiteX8" fmla="*/ 61413 w 68500"/>
                <a:gd name="connsiteY8" fmla="*/ 28213 h 55022"/>
                <a:gd name="connsiteX9" fmla="*/ 61413 w 68500"/>
                <a:gd name="connsiteY9" fmla="*/ 28213 h 55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00" h="55022">
                  <a:moveTo>
                    <a:pt x="61413" y="28213"/>
                  </a:moveTo>
                  <a:lnTo>
                    <a:pt x="23600" y="52597"/>
                  </a:lnTo>
                  <a:cubicBezTo>
                    <a:pt x="16456" y="57169"/>
                    <a:pt x="7026" y="55074"/>
                    <a:pt x="2454" y="48025"/>
                  </a:cubicBezTo>
                  <a:cubicBezTo>
                    <a:pt x="-2118" y="40977"/>
                    <a:pt x="-118" y="31547"/>
                    <a:pt x="6931" y="26975"/>
                  </a:cubicBezTo>
                  <a:lnTo>
                    <a:pt x="7883" y="26404"/>
                  </a:lnTo>
                  <a:lnTo>
                    <a:pt x="43697" y="3067"/>
                  </a:lnTo>
                  <a:lnTo>
                    <a:pt x="44649" y="2496"/>
                  </a:lnTo>
                  <a:cubicBezTo>
                    <a:pt x="51793" y="-2171"/>
                    <a:pt x="61318" y="-76"/>
                    <a:pt x="65985" y="6973"/>
                  </a:cubicBezTo>
                  <a:cubicBezTo>
                    <a:pt x="70653" y="13926"/>
                    <a:pt x="68653" y="23451"/>
                    <a:pt x="61413" y="28213"/>
                  </a:cubicBezTo>
                  <a:lnTo>
                    <a:pt x="61413" y="28213"/>
                  </a:lnTo>
                  <a:close/>
                </a:path>
              </a:pathLst>
            </a:custGeom>
            <a:grpFill/>
            <a:ln w="9525"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25DF2926-E951-CBB5-F265-FFE66DBF35CF}"/>
                </a:ext>
              </a:extLst>
            </p:cNvPr>
            <p:cNvSpPr/>
            <p:nvPr/>
          </p:nvSpPr>
          <p:spPr>
            <a:xfrm>
              <a:off x="8776520" y="6374491"/>
              <a:ext cx="72036" cy="45965"/>
            </a:xfrm>
            <a:custGeom>
              <a:avLst/>
              <a:gdLst>
                <a:gd name="connsiteX0" fmla="*/ 62289 w 72036"/>
                <a:gd name="connsiteY0" fmla="*/ 29180 h 45965"/>
                <a:gd name="connsiteX1" fmla="*/ 20188 w 72036"/>
                <a:gd name="connsiteY1" fmla="*/ 44992 h 45965"/>
                <a:gd name="connsiteX2" fmla="*/ 948 w 72036"/>
                <a:gd name="connsiteY2" fmla="*/ 36229 h 45965"/>
                <a:gd name="connsiteX3" fmla="*/ 9616 w 72036"/>
                <a:gd name="connsiteY3" fmla="*/ 16989 h 45965"/>
                <a:gd name="connsiteX4" fmla="*/ 10663 w 72036"/>
                <a:gd name="connsiteY4" fmla="*/ 16607 h 45965"/>
                <a:gd name="connsiteX5" fmla="*/ 50573 w 72036"/>
                <a:gd name="connsiteY5" fmla="*/ 1367 h 45965"/>
                <a:gd name="connsiteX6" fmla="*/ 51621 w 72036"/>
                <a:gd name="connsiteY6" fmla="*/ 986 h 45965"/>
                <a:gd name="connsiteX7" fmla="*/ 71051 w 72036"/>
                <a:gd name="connsiteY7" fmla="*/ 9654 h 45965"/>
                <a:gd name="connsiteX8" fmla="*/ 62289 w 72036"/>
                <a:gd name="connsiteY8" fmla="*/ 29180 h 45965"/>
                <a:gd name="connsiteX9" fmla="*/ 62289 w 72036"/>
                <a:gd name="connsiteY9" fmla="*/ 29180 h 45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036" h="45965">
                  <a:moveTo>
                    <a:pt x="62289" y="29180"/>
                  </a:moveTo>
                  <a:lnTo>
                    <a:pt x="20188" y="44992"/>
                  </a:lnTo>
                  <a:cubicBezTo>
                    <a:pt x="12473" y="47945"/>
                    <a:pt x="3805" y="43944"/>
                    <a:pt x="948" y="36229"/>
                  </a:cubicBezTo>
                  <a:cubicBezTo>
                    <a:pt x="-1910" y="28513"/>
                    <a:pt x="1900" y="19941"/>
                    <a:pt x="9616" y="16989"/>
                  </a:cubicBezTo>
                  <a:lnTo>
                    <a:pt x="10663" y="16607"/>
                  </a:lnTo>
                  <a:lnTo>
                    <a:pt x="50573" y="1367"/>
                  </a:lnTo>
                  <a:lnTo>
                    <a:pt x="51621" y="986"/>
                  </a:lnTo>
                  <a:cubicBezTo>
                    <a:pt x="59431" y="-1966"/>
                    <a:pt x="68099" y="1939"/>
                    <a:pt x="71051" y="9654"/>
                  </a:cubicBezTo>
                  <a:cubicBezTo>
                    <a:pt x="74004" y="17465"/>
                    <a:pt x="70099" y="26132"/>
                    <a:pt x="62289" y="29180"/>
                  </a:cubicBezTo>
                  <a:lnTo>
                    <a:pt x="62289" y="29180"/>
                  </a:lnTo>
                  <a:close/>
                </a:path>
              </a:pathLst>
            </a:custGeom>
            <a:grpFill/>
            <a:ln w="9525"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BD40E92B-D1D6-DA3B-B0C0-6E2878D2E153}"/>
                </a:ext>
              </a:extLst>
            </p:cNvPr>
            <p:cNvSpPr/>
            <p:nvPr/>
          </p:nvSpPr>
          <p:spPr>
            <a:xfrm>
              <a:off x="8653376" y="6411120"/>
              <a:ext cx="74376" cy="36727"/>
            </a:xfrm>
            <a:custGeom>
              <a:avLst/>
              <a:gdLst>
                <a:gd name="connsiteX0" fmla="*/ 61798 w 74376"/>
                <a:gd name="connsiteY0" fmla="*/ 29699 h 36727"/>
                <a:gd name="connsiteX1" fmla="*/ 17316 w 74376"/>
                <a:gd name="connsiteY1" fmla="*/ 36556 h 36727"/>
                <a:gd name="connsiteX2" fmla="*/ 171 w 74376"/>
                <a:gd name="connsiteY2" fmla="*/ 23983 h 36727"/>
                <a:gd name="connsiteX3" fmla="*/ 12744 w 74376"/>
                <a:gd name="connsiteY3" fmla="*/ 6838 h 36727"/>
                <a:gd name="connsiteX4" fmla="*/ 12839 w 74376"/>
                <a:gd name="connsiteY4" fmla="*/ 6838 h 36727"/>
                <a:gd name="connsiteX5" fmla="*/ 13887 w 74376"/>
                <a:gd name="connsiteY5" fmla="*/ 6648 h 36727"/>
                <a:gd name="connsiteX6" fmla="*/ 56178 w 74376"/>
                <a:gd name="connsiteY6" fmla="*/ 362 h 36727"/>
                <a:gd name="connsiteX7" fmla="*/ 57226 w 74376"/>
                <a:gd name="connsiteY7" fmla="*/ 171 h 36727"/>
                <a:gd name="connsiteX8" fmla="*/ 74180 w 74376"/>
                <a:gd name="connsiteY8" fmla="*/ 12744 h 36727"/>
                <a:gd name="connsiteX9" fmla="*/ 61798 w 74376"/>
                <a:gd name="connsiteY9" fmla="*/ 29699 h 36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76" h="36727">
                  <a:moveTo>
                    <a:pt x="61798" y="29699"/>
                  </a:moveTo>
                  <a:lnTo>
                    <a:pt x="17316" y="36556"/>
                  </a:lnTo>
                  <a:cubicBezTo>
                    <a:pt x="9125" y="37795"/>
                    <a:pt x="1409" y="32175"/>
                    <a:pt x="171" y="23983"/>
                  </a:cubicBezTo>
                  <a:cubicBezTo>
                    <a:pt x="-1067" y="15792"/>
                    <a:pt x="4553" y="8077"/>
                    <a:pt x="12744" y="6838"/>
                  </a:cubicBezTo>
                  <a:lnTo>
                    <a:pt x="12839" y="6838"/>
                  </a:lnTo>
                  <a:lnTo>
                    <a:pt x="13887" y="6648"/>
                  </a:lnTo>
                  <a:lnTo>
                    <a:pt x="56178" y="362"/>
                  </a:lnTo>
                  <a:lnTo>
                    <a:pt x="57226" y="171"/>
                  </a:lnTo>
                  <a:cubicBezTo>
                    <a:pt x="65418" y="-1067"/>
                    <a:pt x="73037" y="4553"/>
                    <a:pt x="74180" y="12744"/>
                  </a:cubicBezTo>
                  <a:cubicBezTo>
                    <a:pt x="75514" y="20841"/>
                    <a:pt x="69894" y="28460"/>
                    <a:pt x="61798" y="29699"/>
                  </a:cubicBezTo>
                  <a:close/>
                </a:path>
              </a:pathLst>
            </a:custGeom>
            <a:grpFill/>
            <a:ln w="9525"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EC0A8FF3-CBD8-CE2F-91DE-60D276B85CED}"/>
                </a:ext>
              </a:extLst>
            </p:cNvPr>
            <p:cNvSpPr/>
            <p:nvPr/>
          </p:nvSpPr>
          <p:spPr>
            <a:xfrm>
              <a:off x="8527031" y="6418315"/>
              <a:ext cx="75688" cy="33387"/>
            </a:xfrm>
            <a:custGeom>
              <a:avLst/>
              <a:gdLst>
                <a:gd name="connsiteX0" fmla="*/ 59461 w 75688"/>
                <a:gd name="connsiteY0" fmla="*/ 33362 h 33387"/>
                <a:gd name="connsiteX1" fmla="*/ 14503 w 75688"/>
                <a:gd name="connsiteY1" fmla="*/ 30790 h 33387"/>
                <a:gd name="connsiteX2" fmla="*/ 25 w 75688"/>
                <a:gd name="connsiteY2" fmla="*/ 14502 h 33387"/>
                <a:gd name="connsiteX3" fmla="*/ 16312 w 75688"/>
                <a:gd name="connsiteY3" fmla="*/ 25 h 33387"/>
                <a:gd name="connsiteX4" fmla="*/ 16407 w 75688"/>
                <a:gd name="connsiteY4" fmla="*/ 25 h 33387"/>
                <a:gd name="connsiteX5" fmla="*/ 17550 w 75688"/>
                <a:gd name="connsiteY5" fmla="*/ 119 h 33387"/>
                <a:gd name="connsiteX6" fmla="*/ 60223 w 75688"/>
                <a:gd name="connsiteY6" fmla="*/ 2787 h 33387"/>
                <a:gd name="connsiteX7" fmla="*/ 61366 w 75688"/>
                <a:gd name="connsiteY7" fmla="*/ 2882 h 33387"/>
                <a:gd name="connsiteX8" fmla="*/ 75653 w 75688"/>
                <a:gd name="connsiteY8" fmla="*/ 19075 h 33387"/>
                <a:gd name="connsiteX9" fmla="*/ 59461 w 75688"/>
                <a:gd name="connsiteY9" fmla="*/ 33362 h 33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688" h="33387">
                  <a:moveTo>
                    <a:pt x="59461" y="33362"/>
                  </a:moveTo>
                  <a:lnTo>
                    <a:pt x="14503" y="30790"/>
                  </a:lnTo>
                  <a:cubicBezTo>
                    <a:pt x="6025" y="30314"/>
                    <a:pt x="-451" y="23075"/>
                    <a:pt x="25" y="14502"/>
                  </a:cubicBezTo>
                  <a:cubicBezTo>
                    <a:pt x="501" y="6026"/>
                    <a:pt x="7740" y="-452"/>
                    <a:pt x="16312" y="25"/>
                  </a:cubicBezTo>
                  <a:lnTo>
                    <a:pt x="16407" y="25"/>
                  </a:lnTo>
                  <a:lnTo>
                    <a:pt x="17550" y="119"/>
                  </a:lnTo>
                  <a:lnTo>
                    <a:pt x="60223" y="2787"/>
                  </a:lnTo>
                  <a:lnTo>
                    <a:pt x="61366" y="2882"/>
                  </a:lnTo>
                  <a:cubicBezTo>
                    <a:pt x="69748" y="3358"/>
                    <a:pt x="76225" y="10693"/>
                    <a:pt x="75653" y="19075"/>
                  </a:cubicBezTo>
                  <a:cubicBezTo>
                    <a:pt x="75082" y="27457"/>
                    <a:pt x="67843" y="33838"/>
                    <a:pt x="59461" y="33362"/>
                  </a:cubicBezTo>
                  <a:close/>
                </a:path>
              </a:pathLst>
            </a:custGeom>
            <a:grpFill/>
            <a:ln w="9525" cap="flat">
              <a:noFill/>
              <a:prstDash val="solid"/>
              <a:miter/>
            </a:ln>
          </p:spPr>
          <p:txBody>
            <a:bodyPr rtlCol="0" anchor="ctr"/>
            <a:lstStyle/>
            <a:p>
              <a:endParaRPr lang="en-US"/>
            </a:p>
          </p:txBody>
        </p:sp>
        <p:sp>
          <p:nvSpPr>
            <p:cNvPr id="515" name="Freeform: Shape 514">
              <a:extLst>
                <a:ext uri="{FF2B5EF4-FFF2-40B4-BE49-F238E27FC236}">
                  <a16:creationId xmlns:a16="http://schemas.microsoft.com/office/drawing/2014/main" id="{19541051-AAD9-5995-6B28-0F485200862D}"/>
                </a:ext>
              </a:extLst>
            </p:cNvPr>
            <p:cNvSpPr/>
            <p:nvPr/>
          </p:nvSpPr>
          <p:spPr>
            <a:xfrm>
              <a:off x="8403244" y="6392732"/>
              <a:ext cx="74845" cy="43412"/>
            </a:xfrm>
            <a:custGeom>
              <a:avLst/>
              <a:gdLst>
                <a:gd name="connsiteX0" fmla="*/ 55040 w 74845"/>
                <a:gd name="connsiteY0" fmla="*/ 42848 h 43412"/>
                <a:gd name="connsiteX1" fmla="*/ 11606 w 74845"/>
                <a:gd name="connsiteY1" fmla="*/ 30942 h 43412"/>
                <a:gd name="connsiteX2" fmla="*/ 557 w 74845"/>
                <a:gd name="connsiteY2" fmla="*/ 11606 h 43412"/>
                <a:gd name="connsiteX3" fmla="*/ 19893 w 74845"/>
                <a:gd name="connsiteY3" fmla="*/ 557 h 43412"/>
                <a:gd name="connsiteX4" fmla="*/ 19988 w 74845"/>
                <a:gd name="connsiteY4" fmla="*/ 557 h 43412"/>
                <a:gd name="connsiteX5" fmla="*/ 21131 w 74845"/>
                <a:gd name="connsiteY5" fmla="*/ 843 h 43412"/>
                <a:gd name="connsiteX6" fmla="*/ 62279 w 74845"/>
                <a:gd name="connsiteY6" fmla="*/ 12368 h 43412"/>
                <a:gd name="connsiteX7" fmla="*/ 63422 w 74845"/>
                <a:gd name="connsiteY7" fmla="*/ 12654 h 43412"/>
                <a:gd name="connsiteX8" fmla="*/ 74281 w 74845"/>
                <a:gd name="connsiteY8" fmla="*/ 31894 h 43412"/>
                <a:gd name="connsiteX9" fmla="*/ 55040 w 74845"/>
                <a:gd name="connsiteY9" fmla="*/ 42848 h 43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845" h="43412">
                  <a:moveTo>
                    <a:pt x="55040" y="42848"/>
                  </a:moveTo>
                  <a:lnTo>
                    <a:pt x="11606" y="30942"/>
                  </a:lnTo>
                  <a:cubicBezTo>
                    <a:pt x="3224" y="28656"/>
                    <a:pt x="-1728" y="19988"/>
                    <a:pt x="557" y="11606"/>
                  </a:cubicBezTo>
                  <a:cubicBezTo>
                    <a:pt x="2843" y="3224"/>
                    <a:pt x="11511" y="-1728"/>
                    <a:pt x="19893" y="557"/>
                  </a:cubicBezTo>
                  <a:lnTo>
                    <a:pt x="19988" y="557"/>
                  </a:lnTo>
                  <a:lnTo>
                    <a:pt x="21131" y="843"/>
                  </a:lnTo>
                  <a:lnTo>
                    <a:pt x="62279" y="12368"/>
                  </a:lnTo>
                  <a:lnTo>
                    <a:pt x="63422" y="12654"/>
                  </a:lnTo>
                  <a:cubicBezTo>
                    <a:pt x="71709" y="14940"/>
                    <a:pt x="76567" y="23608"/>
                    <a:pt x="74281" y="31894"/>
                  </a:cubicBezTo>
                  <a:cubicBezTo>
                    <a:pt x="71900" y="40277"/>
                    <a:pt x="63327" y="45134"/>
                    <a:pt x="55040" y="42848"/>
                  </a:cubicBezTo>
                  <a:close/>
                </a:path>
              </a:pathLst>
            </a:custGeom>
            <a:grpFill/>
            <a:ln w="9525" cap="flat">
              <a:noFill/>
              <a:prstDash val="solid"/>
              <a:miter/>
            </a:ln>
          </p:spPr>
          <p:txBody>
            <a:bodyPr rtlCol="0" anchor="ctr"/>
            <a:lstStyle/>
            <a:p>
              <a:endParaRPr lang="en-US"/>
            </a:p>
          </p:txBody>
        </p:sp>
        <p:sp>
          <p:nvSpPr>
            <p:cNvPr id="516" name="Freeform: Shape 515">
              <a:extLst>
                <a:ext uri="{FF2B5EF4-FFF2-40B4-BE49-F238E27FC236}">
                  <a16:creationId xmlns:a16="http://schemas.microsoft.com/office/drawing/2014/main" id="{60780DA4-EDCA-259A-688F-BA8B0CFB07C6}"/>
                </a:ext>
              </a:extLst>
            </p:cNvPr>
            <p:cNvSpPr/>
            <p:nvPr/>
          </p:nvSpPr>
          <p:spPr>
            <a:xfrm>
              <a:off x="8287492" y="6341654"/>
              <a:ext cx="71956" cy="52983"/>
            </a:xfrm>
            <a:custGeom>
              <a:avLst/>
              <a:gdLst>
                <a:gd name="connsiteX0" fmla="*/ 48682 w 71956"/>
                <a:gd name="connsiteY0" fmla="*/ 51159 h 52983"/>
                <a:gd name="connsiteX1" fmla="*/ 8677 w 71956"/>
                <a:gd name="connsiteY1" fmla="*/ 30394 h 52983"/>
                <a:gd name="connsiteX2" fmla="*/ 1819 w 71956"/>
                <a:gd name="connsiteY2" fmla="*/ 8677 h 52983"/>
                <a:gd name="connsiteX3" fmla="*/ 23536 w 71956"/>
                <a:gd name="connsiteY3" fmla="*/ 1819 h 52983"/>
                <a:gd name="connsiteX4" fmla="*/ 23632 w 71956"/>
                <a:gd name="connsiteY4" fmla="*/ 1819 h 52983"/>
                <a:gd name="connsiteX5" fmla="*/ 24679 w 71956"/>
                <a:gd name="connsiteY5" fmla="*/ 2391 h 52983"/>
                <a:gd name="connsiteX6" fmla="*/ 62398 w 71956"/>
                <a:gd name="connsiteY6" fmla="*/ 22298 h 52983"/>
                <a:gd name="connsiteX7" fmla="*/ 63446 w 71956"/>
                <a:gd name="connsiteY7" fmla="*/ 22869 h 52983"/>
                <a:gd name="connsiteX8" fmla="*/ 70113 w 71956"/>
                <a:gd name="connsiteY8" fmla="*/ 44491 h 52983"/>
                <a:gd name="connsiteX9" fmla="*/ 48682 w 71956"/>
                <a:gd name="connsiteY9" fmla="*/ 51159 h 5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956" h="52983">
                  <a:moveTo>
                    <a:pt x="48682" y="51159"/>
                  </a:moveTo>
                  <a:lnTo>
                    <a:pt x="8677" y="30394"/>
                  </a:lnTo>
                  <a:cubicBezTo>
                    <a:pt x="771" y="26298"/>
                    <a:pt x="-2277" y="16583"/>
                    <a:pt x="1819" y="8677"/>
                  </a:cubicBezTo>
                  <a:cubicBezTo>
                    <a:pt x="5915" y="771"/>
                    <a:pt x="15630" y="-2277"/>
                    <a:pt x="23536" y="1819"/>
                  </a:cubicBezTo>
                  <a:lnTo>
                    <a:pt x="23632" y="1819"/>
                  </a:lnTo>
                  <a:lnTo>
                    <a:pt x="24679" y="2391"/>
                  </a:lnTo>
                  <a:lnTo>
                    <a:pt x="62398" y="22298"/>
                  </a:lnTo>
                  <a:lnTo>
                    <a:pt x="63446" y="22869"/>
                  </a:lnTo>
                  <a:cubicBezTo>
                    <a:pt x="71257" y="26965"/>
                    <a:pt x="74209" y="36681"/>
                    <a:pt x="70113" y="44491"/>
                  </a:cubicBezTo>
                  <a:cubicBezTo>
                    <a:pt x="66113" y="52206"/>
                    <a:pt x="56492" y="55255"/>
                    <a:pt x="48682" y="51159"/>
                  </a:cubicBezTo>
                  <a:close/>
                </a:path>
              </a:pathLst>
            </a:custGeom>
            <a:grpFill/>
            <a:ln w="9525" cap="flat">
              <a:no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9B804243-30ED-DBE3-4F3B-35B1046210CA}"/>
                </a:ext>
              </a:extLst>
            </p:cNvPr>
            <p:cNvSpPr/>
            <p:nvPr/>
          </p:nvSpPr>
          <p:spPr>
            <a:xfrm>
              <a:off x="8184714" y="6266975"/>
              <a:ext cx="68056" cy="62223"/>
            </a:xfrm>
            <a:custGeom>
              <a:avLst/>
              <a:gdLst>
                <a:gd name="connsiteX0" fmla="*/ 41065 w 68056"/>
                <a:gd name="connsiteY0" fmla="*/ 58496 h 62223"/>
                <a:gd name="connsiteX1" fmla="*/ 6203 w 68056"/>
                <a:gd name="connsiteY1" fmla="*/ 29921 h 62223"/>
                <a:gd name="connsiteX2" fmla="*/ 3822 w 68056"/>
                <a:gd name="connsiteY2" fmla="*/ 6203 h 62223"/>
                <a:gd name="connsiteX3" fmla="*/ 27540 w 68056"/>
                <a:gd name="connsiteY3" fmla="*/ 3822 h 62223"/>
                <a:gd name="connsiteX4" fmla="*/ 27635 w 68056"/>
                <a:gd name="connsiteY4" fmla="*/ 3918 h 62223"/>
                <a:gd name="connsiteX5" fmla="*/ 28683 w 68056"/>
                <a:gd name="connsiteY5" fmla="*/ 4775 h 62223"/>
                <a:gd name="connsiteX6" fmla="*/ 61258 w 68056"/>
                <a:gd name="connsiteY6" fmla="*/ 32302 h 62223"/>
                <a:gd name="connsiteX7" fmla="*/ 62210 w 68056"/>
                <a:gd name="connsiteY7" fmla="*/ 33064 h 62223"/>
                <a:gd name="connsiteX8" fmla="*/ 64211 w 68056"/>
                <a:gd name="connsiteY8" fmla="*/ 56305 h 62223"/>
                <a:gd name="connsiteX9" fmla="*/ 41065 w 68056"/>
                <a:gd name="connsiteY9" fmla="*/ 58496 h 6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056" h="62223">
                  <a:moveTo>
                    <a:pt x="41065" y="58496"/>
                  </a:moveTo>
                  <a:lnTo>
                    <a:pt x="6203" y="29921"/>
                  </a:lnTo>
                  <a:cubicBezTo>
                    <a:pt x="-1035" y="24015"/>
                    <a:pt x="-2083" y="13443"/>
                    <a:pt x="3822" y="6203"/>
                  </a:cubicBezTo>
                  <a:cubicBezTo>
                    <a:pt x="9728" y="-1036"/>
                    <a:pt x="20301" y="-2083"/>
                    <a:pt x="27540" y="3822"/>
                  </a:cubicBezTo>
                  <a:cubicBezTo>
                    <a:pt x="27540" y="3822"/>
                    <a:pt x="27635" y="3918"/>
                    <a:pt x="27635" y="3918"/>
                  </a:cubicBezTo>
                  <a:lnTo>
                    <a:pt x="28683" y="4775"/>
                  </a:lnTo>
                  <a:lnTo>
                    <a:pt x="61258" y="32302"/>
                  </a:lnTo>
                  <a:lnTo>
                    <a:pt x="62210" y="33064"/>
                  </a:lnTo>
                  <a:cubicBezTo>
                    <a:pt x="69164" y="38969"/>
                    <a:pt x="70021" y="49352"/>
                    <a:pt x="64211" y="56305"/>
                  </a:cubicBezTo>
                  <a:cubicBezTo>
                    <a:pt x="58305" y="63258"/>
                    <a:pt x="48018" y="64211"/>
                    <a:pt x="41065" y="58496"/>
                  </a:cubicBezTo>
                  <a:close/>
                </a:path>
              </a:pathLst>
            </a:custGeom>
            <a:grpFill/>
            <a:ln w="9525"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C15F44D4-1697-B45C-6DBA-CED551881F89}"/>
                </a:ext>
              </a:extLst>
            </p:cNvPr>
            <p:cNvSpPr/>
            <p:nvPr/>
          </p:nvSpPr>
          <p:spPr>
            <a:xfrm>
              <a:off x="8099321" y="6172724"/>
              <a:ext cx="63053" cy="70640"/>
            </a:xfrm>
            <a:custGeom>
              <a:avLst/>
              <a:gdLst>
                <a:gd name="connsiteX0" fmla="*/ 32065 w 63053"/>
                <a:gd name="connsiteY0" fmla="*/ 64069 h 70640"/>
                <a:gd name="connsiteX1" fmla="*/ 3872 w 63053"/>
                <a:gd name="connsiteY1" fmla="*/ 28827 h 70640"/>
                <a:gd name="connsiteX2" fmla="*/ 6634 w 63053"/>
                <a:gd name="connsiteY2" fmla="*/ 3871 h 70640"/>
                <a:gd name="connsiteX3" fmla="*/ 31589 w 63053"/>
                <a:gd name="connsiteY3" fmla="*/ 6634 h 70640"/>
                <a:gd name="connsiteX4" fmla="*/ 31684 w 63053"/>
                <a:gd name="connsiteY4" fmla="*/ 6729 h 70640"/>
                <a:gd name="connsiteX5" fmla="*/ 32542 w 63053"/>
                <a:gd name="connsiteY5" fmla="*/ 7872 h 70640"/>
                <a:gd name="connsiteX6" fmla="*/ 58640 w 63053"/>
                <a:gd name="connsiteY6" fmla="*/ 41495 h 70640"/>
                <a:gd name="connsiteX7" fmla="*/ 59402 w 63053"/>
                <a:gd name="connsiteY7" fmla="*/ 42543 h 70640"/>
                <a:gd name="connsiteX8" fmla="*/ 56354 w 63053"/>
                <a:gd name="connsiteY8" fmla="*/ 67022 h 70640"/>
                <a:gd name="connsiteX9" fmla="*/ 32065 w 63053"/>
                <a:gd name="connsiteY9" fmla="*/ 64069 h 70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053" h="70640">
                  <a:moveTo>
                    <a:pt x="32065" y="64069"/>
                  </a:moveTo>
                  <a:lnTo>
                    <a:pt x="3872" y="28827"/>
                  </a:lnTo>
                  <a:cubicBezTo>
                    <a:pt x="-2225" y="21207"/>
                    <a:pt x="-986" y="9967"/>
                    <a:pt x="6634" y="3871"/>
                  </a:cubicBezTo>
                  <a:cubicBezTo>
                    <a:pt x="14253" y="-2225"/>
                    <a:pt x="25493" y="-986"/>
                    <a:pt x="31589" y="6634"/>
                  </a:cubicBezTo>
                  <a:cubicBezTo>
                    <a:pt x="31589" y="6634"/>
                    <a:pt x="31684" y="6729"/>
                    <a:pt x="31684" y="6729"/>
                  </a:cubicBezTo>
                  <a:lnTo>
                    <a:pt x="32542" y="7872"/>
                  </a:lnTo>
                  <a:lnTo>
                    <a:pt x="58640" y="41495"/>
                  </a:lnTo>
                  <a:lnTo>
                    <a:pt x="59402" y="42543"/>
                  </a:lnTo>
                  <a:cubicBezTo>
                    <a:pt x="65308" y="50163"/>
                    <a:pt x="63879" y="61117"/>
                    <a:pt x="56354" y="67022"/>
                  </a:cubicBezTo>
                  <a:cubicBezTo>
                    <a:pt x="48829" y="72832"/>
                    <a:pt x="38066" y="71499"/>
                    <a:pt x="32065" y="64069"/>
                  </a:cubicBezTo>
                  <a:close/>
                </a:path>
              </a:pathLst>
            </a:custGeom>
            <a:grpFill/>
            <a:ln w="9525"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FBE97DD6-A193-8F71-9115-2F0EF3F37E38}"/>
                </a:ext>
              </a:extLst>
            </p:cNvPr>
            <p:cNvSpPr/>
            <p:nvPr/>
          </p:nvSpPr>
          <p:spPr>
            <a:xfrm>
              <a:off x="8035189" y="6062585"/>
              <a:ext cx="57152" cy="77784"/>
            </a:xfrm>
            <a:custGeom>
              <a:avLst/>
              <a:gdLst>
                <a:gd name="connsiteX0" fmla="*/ 22284 w 57152"/>
                <a:gd name="connsiteY0" fmla="*/ 67623 h 77784"/>
                <a:gd name="connsiteX1" fmla="*/ 1996 w 57152"/>
                <a:gd name="connsiteY1" fmla="*/ 27142 h 77784"/>
                <a:gd name="connsiteX2" fmla="*/ 10378 w 57152"/>
                <a:gd name="connsiteY2" fmla="*/ 1996 h 77784"/>
                <a:gd name="connsiteX3" fmla="*/ 35524 w 57152"/>
                <a:gd name="connsiteY3" fmla="*/ 10378 h 77784"/>
                <a:gd name="connsiteX4" fmla="*/ 35619 w 57152"/>
                <a:gd name="connsiteY4" fmla="*/ 10569 h 77784"/>
                <a:gd name="connsiteX5" fmla="*/ 36286 w 57152"/>
                <a:gd name="connsiteY5" fmla="*/ 11902 h 77784"/>
                <a:gd name="connsiteX6" fmla="*/ 54764 w 57152"/>
                <a:gd name="connsiteY6" fmla="*/ 50193 h 77784"/>
                <a:gd name="connsiteX7" fmla="*/ 55336 w 57152"/>
                <a:gd name="connsiteY7" fmla="*/ 51431 h 77784"/>
                <a:gd name="connsiteX8" fmla="*/ 46764 w 57152"/>
                <a:gd name="connsiteY8" fmla="*/ 76005 h 77784"/>
                <a:gd name="connsiteX9" fmla="*/ 22284 w 57152"/>
                <a:gd name="connsiteY9" fmla="*/ 67623 h 77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2" h="77784">
                  <a:moveTo>
                    <a:pt x="22284" y="67623"/>
                  </a:moveTo>
                  <a:lnTo>
                    <a:pt x="1996" y="27142"/>
                  </a:lnTo>
                  <a:cubicBezTo>
                    <a:pt x="-2671" y="17903"/>
                    <a:pt x="1139" y="6663"/>
                    <a:pt x="10378" y="1996"/>
                  </a:cubicBezTo>
                  <a:cubicBezTo>
                    <a:pt x="19617" y="-2671"/>
                    <a:pt x="30856" y="1139"/>
                    <a:pt x="35524" y="10378"/>
                  </a:cubicBezTo>
                  <a:cubicBezTo>
                    <a:pt x="35524" y="10473"/>
                    <a:pt x="35619" y="10473"/>
                    <a:pt x="35619" y="10569"/>
                  </a:cubicBezTo>
                  <a:lnTo>
                    <a:pt x="36286" y="11902"/>
                  </a:lnTo>
                  <a:lnTo>
                    <a:pt x="54764" y="50193"/>
                  </a:lnTo>
                  <a:lnTo>
                    <a:pt x="55336" y="51431"/>
                  </a:lnTo>
                  <a:cubicBezTo>
                    <a:pt x="59718" y="60575"/>
                    <a:pt x="55907" y="71529"/>
                    <a:pt x="46764" y="76005"/>
                  </a:cubicBezTo>
                  <a:cubicBezTo>
                    <a:pt x="37619" y="80292"/>
                    <a:pt x="26761" y="76577"/>
                    <a:pt x="22284" y="67623"/>
                  </a:cubicBezTo>
                  <a:close/>
                </a:path>
              </a:pathLst>
            </a:custGeom>
            <a:grpFill/>
            <a:ln w="9525"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85D5391F-DB81-FD4E-F0FF-89DBB725AEDC}"/>
                </a:ext>
              </a:extLst>
            </p:cNvPr>
            <p:cNvSpPr/>
            <p:nvPr/>
          </p:nvSpPr>
          <p:spPr>
            <a:xfrm>
              <a:off x="7995488" y="5941636"/>
              <a:ext cx="50135" cy="83098"/>
            </a:xfrm>
            <a:custGeom>
              <a:avLst/>
              <a:gdLst>
                <a:gd name="connsiteX0" fmla="*/ 11979 w 50135"/>
                <a:gd name="connsiteY0" fmla="*/ 68557 h 83098"/>
                <a:gd name="connsiteX1" fmla="*/ 644 w 50135"/>
                <a:gd name="connsiteY1" fmla="*/ 24647 h 83098"/>
                <a:gd name="connsiteX2" fmla="*/ 14836 w 50135"/>
                <a:gd name="connsiteY2" fmla="*/ 644 h 83098"/>
                <a:gd name="connsiteX3" fmla="*/ 38839 w 50135"/>
                <a:gd name="connsiteY3" fmla="*/ 14836 h 83098"/>
                <a:gd name="connsiteX4" fmla="*/ 38934 w 50135"/>
                <a:gd name="connsiteY4" fmla="*/ 15027 h 83098"/>
                <a:gd name="connsiteX5" fmla="*/ 39316 w 50135"/>
                <a:gd name="connsiteY5" fmla="*/ 16551 h 83098"/>
                <a:gd name="connsiteX6" fmla="*/ 49221 w 50135"/>
                <a:gd name="connsiteY6" fmla="*/ 57794 h 83098"/>
                <a:gd name="connsiteX7" fmla="*/ 49602 w 50135"/>
                <a:gd name="connsiteY7" fmla="*/ 59223 h 83098"/>
                <a:gd name="connsiteX8" fmla="*/ 35315 w 50135"/>
                <a:gd name="connsiteY8" fmla="*/ 82559 h 83098"/>
                <a:gd name="connsiteX9" fmla="*/ 11979 w 50135"/>
                <a:gd name="connsiteY9" fmla="*/ 68557 h 83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135" h="83098">
                  <a:moveTo>
                    <a:pt x="11979" y="68557"/>
                  </a:moveTo>
                  <a:lnTo>
                    <a:pt x="644" y="24647"/>
                  </a:lnTo>
                  <a:cubicBezTo>
                    <a:pt x="-2118" y="14074"/>
                    <a:pt x="4264" y="3311"/>
                    <a:pt x="14836" y="644"/>
                  </a:cubicBezTo>
                  <a:cubicBezTo>
                    <a:pt x="25409" y="-2118"/>
                    <a:pt x="36172" y="4263"/>
                    <a:pt x="38839" y="14836"/>
                  </a:cubicBezTo>
                  <a:cubicBezTo>
                    <a:pt x="38839" y="14932"/>
                    <a:pt x="38839" y="15027"/>
                    <a:pt x="38934" y="15027"/>
                  </a:cubicBezTo>
                  <a:lnTo>
                    <a:pt x="39316" y="16551"/>
                  </a:lnTo>
                  <a:lnTo>
                    <a:pt x="49221" y="57794"/>
                  </a:lnTo>
                  <a:lnTo>
                    <a:pt x="49602" y="59223"/>
                  </a:lnTo>
                  <a:cubicBezTo>
                    <a:pt x="52079" y="69605"/>
                    <a:pt x="45697" y="80083"/>
                    <a:pt x="35315" y="82559"/>
                  </a:cubicBezTo>
                  <a:cubicBezTo>
                    <a:pt x="24933" y="85035"/>
                    <a:pt x="14646" y="78749"/>
                    <a:pt x="11979" y="68557"/>
                  </a:cubicBezTo>
                  <a:close/>
                </a:path>
              </a:pathLst>
            </a:custGeom>
            <a:grpFill/>
            <a:ln w="9525"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1B205348-758E-6583-F874-122A673AB426}"/>
                </a:ext>
              </a:extLst>
            </p:cNvPr>
            <p:cNvSpPr/>
            <p:nvPr/>
          </p:nvSpPr>
          <p:spPr>
            <a:xfrm>
              <a:off x="7981647" y="5815401"/>
              <a:ext cx="42780" cy="86405"/>
            </a:xfrm>
            <a:custGeom>
              <a:avLst/>
              <a:gdLst>
                <a:gd name="connsiteX0" fmla="*/ 2007 w 42780"/>
                <a:gd name="connsiteY0" fmla="*/ 66872 h 86405"/>
                <a:gd name="connsiteX1" fmla="*/ 959 w 42780"/>
                <a:gd name="connsiteY1" fmla="*/ 44202 h 86405"/>
                <a:gd name="connsiteX2" fmla="*/ 7 w 42780"/>
                <a:gd name="connsiteY2" fmla="*/ 21533 h 86405"/>
                <a:gd name="connsiteX3" fmla="*/ 20295 w 42780"/>
                <a:gd name="connsiteY3" fmla="*/ 7 h 86405"/>
                <a:gd name="connsiteX4" fmla="*/ 41821 w 42780"/>
                <a:gd name="connsiteY4" fmla="*/ 20295 h 86405"/>
                <a:gd name="connsiteX5" fmla="*/ 41821 w 42780"/>
                <a:gd name="connsiteY5" fmla="*/ 20581 h 86405"/>
                <a:gd name="connsiteX6" fmla="*/ 41821 w 42780"/>
                <a:gd name="connsiteY6" fmla="*/ 21628 h 86405"/>
                <a:gd name="connsiteX7" fmla="*/ 42298 w 42780"/>
                <a:gd name="connsiteY7" fmla="*/ 42774 h 86405"/>
                <a:gd name="connsiteX8" fmla="*/ 42774 w 42780"/>
                <a:gd name="connsiteY8" fmla="*/ 64015 h 86405"/>
                <a:gd name="connsiteX9" fmla="*/ 42774 w 42780"/>
                <a:gd name="connsiteY9" fmla="*/ 65443 h 86405"/>
                <a:gd name="connsiteX10" fmla="*/ 22771 w 42780"/>
                <a:gd name="connsiteY10" fmla="*/ 86398 h 86405"/>
                <a:gd name="connsiteX11" fmla="*/ 2007 w 42780"/>
                <a:gd name="connsiteY11" fmla="*/ 66872 h 86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780" h="86405">
                  <a:moveTo>
                    <a:pt x="2007" y="66872"/>
                  </a:moveTo>
                  <a:lnTo>
                    <a:pt x="959" y="44202"/>
                  </a:lnTo>
                  <a:cubicBezTo>
                    <a:pt x="673" y="36678"/>
                    <a:pt x="197" y="29058"/>
                    <a:pt x="7" y="21533"/>
                  </a:cubicBezTo>
                  <a:cubicBezTo>
                    <a:pt x="-279" y="10008"/>
                    <a:pt x="8769" y="388"/>
                    <a:pt x="20295" y="7"/>
                  </a:cubicBezTo>
                  <a:cubicBezTo>
                    <a:pt x="31820" y="-279"/>
                    <a:pt x="41440" y="8769"/>
                    <a:pt x="41821" y="20295"/>
                  </a:cubicBezTo>
                  <a:cubicBezTo>
                    <a:pt x="41821" y="20390"/>
                    <a:pt x="41821" y="20485"/>
                    <a:pt x="41821" y="20581"/>
                  </a:cubicBezTo>
                  <a:lnTo>
                    <a:pt x="41821" y="21628"/>
                  </a:lnTo>
                  <a:cubicBezTo>
                    <a:pt x="41917" y="28677"/>
                    <a:pt x="42202" y="35725"/>
                    <a:pt x="42298" y="42774"/>
                  </a:cubicBezTo>
                  <a:lnTo>
                    <a:pt x="42774" y="64015"/>
                  </a:lnTo>
                  <a:lnTo>
                    <a:pt x="42774" y="65443"/>
                  </a:lnTo>
                  <a:cubicBezTo>
                    <a:pt x="43060" y="76778"/>
                    <a:pt x="34106" y="86113"/>
                    <a:pt x="22771" y="86398"/>
                  </a:cubicBezTo>
                  <a:cubicBezTo>
                    <a:pt x="11818" y="86684"/>
                    <a:pt x="2579" y="78016"/>
                    <a:pt x="2007" y="66872"/>
                  </a:cubicBezTo>
                  <a:close/>
                </a:path>
              </a:pathLst>
            </a:custGeom>
            <a:grpFill/>
            <a:ln w="9525" cap="flat">
              <a:noFill/>
              <a:prstDash val="solid"/>
              <a:miter/>
            </a:ln>
          </p:spPr>
          <p:txBody>
            <a:bodyPr rtlCol="0" anchor="ctr"/>
            <a:lstStyle/>
            <a:p>
              <a:endParaRPr lang="en-US"/>
            </a:p>
          </p:txBody>
        </p:sp>
        <p:sp>
          <p:nvSpPr>
            <p:cNvPr id="522" name="Freeform: Shape 521">
              <a:extLst>
                <a:ext uri="{FF2B5EF4-FFF2-40B4-BE49-F238E27FC236}">
                  <a16:creationId xmlns:a16="http://schemas.microsoft.com/office/drawing/2014/main" id="{6BE0384E-A2C0-F341-9A9F-A1117101F91B}"/>
                </a:ext>
              </a:extLst>
            </p:cNvPr>
            <p:cNvSpPr/>
            <p:nvPr/>
          </p:nvSpPr>
          <p:spPr>
            <a:xfrm>
              <a:off x="7986672" y="5688683"/>
              <a:ext cx="51696" cy="88611"/>
            </a:xfrm>
            <a:custGeom>
              <a:avLst/>
              <a:gdLst>
                <a:gd name="connsiteX0" fmla="*/ 316 w 51696"/>
                <a:gd name="connsiteY0" fmla="*/ 63287 h 88611"/>
                <a:gd name="connsiteX1" fmla="*/ 7840 w 51696"/>
                <a:gd name="connsiteY1" fmla="*/ 18425 h 88611"/>
                <a:gd name="connsiteX2" fmla="*/ 33272 w 51696"/>
                <a:gd name="connsiteY2" fmla="*/ 327 h 88611"/>
                <a:gd name="connsiteX3" fmla="*/ 51370 w 51696"/>
                <a:gd name="connsiteY3" fmla="*/ 25759 h 88611"/>
                <a:gd name="connsiteX4" fmla="*/ 51274 w 51696"/>
                <a:gd name="connsiteY4" fmla="*/ 26045 h 88611"/>
                <a:gd name="connsiteX5" fmla="*/ 50989 w 51696"/>
                <a:gd name="connsiteY5" fmla="*/ 27759 h 88611"/>
                <a:gd name="connsiteX6" fmla="*/ 43178 w 51696"/>
                <a:gd name="connsiteY6" fmla="*/ 69288 h 88611"/>
                <a:gd name="connsiteX7" fmla="*/ 42893 w 51696"/>
                <a:gd name="connsiteY7" fmla="*/ 70907 h 88611"/>
                <a:gd name="connsiteX8" fmla="*/ 17556 w 51696"/>
                <a:gd name="connsiteY8" fmla="*/ 88243 h 88611"/>
                <a:gd name="connsiteX9" fmla="*/ 316 w 51696"/>
                <a:gd name="connsiteY9" fmla="*/ 63287 h 88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696" h="88611">
                  <a:moveTo>
                    <a:pt x="316" y="63287"/>
                  </a:moveTo>
                  <a:lnTo>
                    <a:pt x="7840" y="18425"/>
                  </a:lnTo>
                  <a:cubicBezTo>
                    <a:pt x="9841" y="6423"/>
                    <a:pt x="21271" y="-1768"/>
                    <a:pt x="33272" y="327"/>
                  </a:cubicBezTo>
                  <a:cubicBezTo>
                    <a:pt x="45274" y="2328"/>
                    <a:pt x="53465" y="13757"/>
                    <a:pt x="51370" y="25759"/>
                  </a:cubicBezTo>
                  <a:cubicBezTo>
                    <a:pt x="51370" y="25854"/>
                    <a:pt x="51370" y="25949"/>
                    <a:pt x="51274" y="26045"/>
                  </a:cubicBezTo>
                  <a:lnTo>
                    <a:pt x="50989" y="27759"/>
                  </a:lnTo>
                  <a:lnTo>
                    <a:pt x="43178" y="69288"/>
                  </a:lnTo>
                  <a:lnTo>
                    <a:pt x="42893" y="70907"/>
                  </a:lnTo>
                  <a:cubicBezTo>
                    <a:pt x="40702" y="82623"/>
                    <a:pt x="29367" y="90434"/>
                    <a:pt x="17556" y="88243"/>
                  </a:cubicBezTo>
                  <a:cubicBezTo>
                    <a:pt x="6030" y="85957"/>
                    <a:pt x="-1685" y="74908"/>
                    <a:pt x="316" y="63287"/>
                  </a:cubicBezTo>
                  <a:close/>
                </a:path>
              </a:pathLst>
            </a:custGeom>
            <a:grpFill/>
            <a:ln w="9525" cap="flat">
              <a:noFill/>
              <a:prstDash val="solid"/>
              <a:miter/>
            </a:ln>
          </p:spPr>
          <p:txBody>
            <a:bodyPr rtlCol="0" anchor="ctr"/>
            <a:lstStyle/>
            <a:p>
              <a:endParaRPr lang="en-US"/>
            </a:p>
          </p:txBody>
        </p:sp>
        <p:sp>
          <p:nvSpPr>
            <p:cNvPr id="523" name="Freeform: Shape 522">
              <a:extLst>
                <a:ext uri="{FF2B5EF4-FFF2-40B4-BE49-F238E27FC236}">
                  <a16:creationId xmlns:a16="http://schemas.microsoft.com/office/drawing/2014/main" id="{C069B1BF-0C0A-6006-6477-B164DF1D1FD0}"/>
                </a:ext>
              </a:extLst>
            </p:cNvPr>
            <p:cNvSpPr/>
            <p:nvPr/>
          </p:nvSpPr>
          <p:spPr>
            <a:xfrm>
              <a:off x="8015907" y="5567821"/>
              <a:ext cx="63504" cy="88432"/>
            </a:xfrm>
            <a:custGeom>
              <a:avLst/>
              <a:gdLst>
                <a:gd name="connsiteX0" fmla="*/ 1656 w 63504"/>
                <a:gd name="connsiteY0" fmla="*/ 57086 h 88432"/>
                <a:gd name="connsiteX1" fmla="*/ 18515 w 63504"/>
                <a:gd name="connsiteY1" fmla="*/ 14700 h 88432"/>
                <a:gd name="connsiteX2" fmla="*/ 48804 w 63504"/>
                <a:gd name="connsiteY2" fmla="*/ 1651 h 88432"/>
                <a:gd name="connsiteX3" fmla="*/ 61854 w 63504"/>
                <a:gd name="connsiteY3" fmla="*/ 31940 h 88432"/>
                <a:gd name="connsiteX4" fmla="*/ 61759 w 63504"/>
                <a:gd name="connsiteY4" fmla="*/ 32226 h 88432"/>
                <a:gd name="connsiteX5" fmla="*/ 61092 w 63504"/>
                <a:gd name="connsiteY5" fmla="*/ 33941 h 88432"/>
                <a:gd name="connsiteX6" fmla="*/ 44709 w 63504"/>
                <a:gd name="connsiteY6" fmla="*/ 72802 h 88432"/>
                <a:gd name="connsiteX7" fmla="*/ 44042 w 63504"/>
                <a:gd name="connsiteY7" fmla="*/ 74422 h 88432"/>
                <a:gd name="connsiteX8" fmla="*/ 14134 w 63504"/>
                <a:gd name="connsiteY8" fmla="*/ 86614 h 88432"/>
                <a:gd name="connsiteX9" fmla="*/ 1656 w 63504"/>
                <a:gd name="connsiteY9" fmla="*/ 57086 h 8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04" h="88432">
                  <a:moveTo>
                    <a:pt x="1656" y="57086"/>
                  </a:moveTo>
                  <a:lnTo>
                    <a:pt x="18515" y="14700"/>
                  </a:lnTo>
                  <a:cubicBezTo>
                    <a:pt x="23277" y="2794"/>
                    <a:pt x="36803" y="-3112"/>
                    <a:pt x="48804" y="1651"/>
                  </a:cubicBezTo>
                  <a:cubicBezTo>
                    <a:pt x="60710" y="6413"/>
                    <a:pt x="66616" y="19939"/>
                    <a:pt x="61854" y="31940"/>
                  </a:cubicBezTo>
                  <a:cubicBezTo>
                    <a:pt x="61854" y="32035"/>
                    <a:pt x="61759" y="32131"/>
                    <a:pt x="61759" y="32226"/>
                  </a:cubicBezTo>
                  <a:lnTo>
                    <a:pt x="61092" y="33941"/>
                  </a:lnTo>
                  <a:lnTo>
                    <a:pt x="44709" y="72802"/>
                  </a:lnTo>
                  <a:lnTo>
                    <a:pt x="44042" y="74422"/>
                  </a:lnTo>
                  <a:cubicBezTo>
                    <a:pt x="39184" y="86042"/>
                    <a:pt x="25754" y="91567"/>
                    <a:pt x="14134" y="86614"/>
                  </a:cubicBezTo>
                  <a:cubicBezTo>
                    <a:pt x="2513" y="81756"/>
                    <a:pt x="-3011" y="68611"/>
                    <a:pt x="1656" y="57086"/>
                  </a:cubicBezTo>
                  <a:close/>
                </a:path>
              </a:pathLst>
            </a:custGeom>
            <a:grpFill/>
            <a:ln w="9525" cap="flat">
              <a:noFill/>
              <a:prstDash val="solid"/>
              <a:miter/>
            </a:ln>
          </p:spPr>
          <p:txBody>
            <a:bodyPr rtlCol="0" anchor="ctr"/>
            <a:lstStyle/>
            <a:p>
              <a:endParaRPr lang="en-US"/>
            </a:p>
          </p:txBody>
        </p:sp>
        <p:sp>
          <p:nvSpPr>
            <p:cNvPr id="524" name="Freeform: Shape 523">
              <a:extLst>
                <a:ext uri="{FF2B5EF4-FFF2-40B4-BE49-F238E27FC236}">
                  <a16:creationId xmlns:a16="http://schemas.microsoft.com/office/drawing/2014/main" id="{6FAEE504-2D17-888A-1457-B59D78FC8CE7}"/>
                </a:ext>
              </a:extLst>
            </p:cNvPr>
            <p:cNvSpPr/>
            <p:nvPr/>
          </p:nvSpPr>
          <p:spPr>
            <a:xfrm>
              <a:off x="8070276" y="5458340"/>
              <a:ext cx="74039" cy="85877"/>
            </a:xfrm>
            <a:custGeom>
              <a:avLst/>
              <a:gdLst>
                <a:gd name="connsiteX0" fmla="*/ 4055 w 74039"/>
                <a:gd name="connsiteY0" fmla="*/ 48647 h 85877"/>
                <a:gd name="connsiteX1" fmla="*/ 29582 w 74039"/>
                <a:gd name="connsiteY1" fmla="*/ 10738 h 85877"/>
                <a:gd name="connsiteX2" fmla="*/ 63301 w 74039"/>
                <a:gd name="connsiteY2" fmla="*/ 4166 h 85877"/>
                <a:gd name="connsiteX3" fmla="*/ 69873 w 74039"/>
                <a:gd name="connsiteY3" fmla="*/ 37884 h 85877"/>
                <a:gd name="connsiteX4" fmla="*/ 69778 w 74039"/>
                <a:gd name="connsiteY4" fmla="*/ 38075 h 85877"/>
                <a:gd name="connsiteX5" fmla="*/ 68731 w 74039"/>
                <a:gd name="connsiteY5" fmla="*/ 39599 h 85877"/>
                <a:gd name="connsiteX6" fmla="*/ 44727 w 74039"/>
                <a:gd name="connsiteY6" fmla="*/ 74174 h 85877"/>
                <a:gd name="connsiteX7" fmla="*/ 43680 w 74039"/>
                <a:gd name="connsiteY7" fmla="*/ 75603 h 85877"/>
                <a:gd name="connsiteX8" fmla="*/ 10342 w 74039"/>
                <a:gd name="connsiteY8" fmla="*/ 81604 h 85877"/>
                <a:gd name="connsiteX9" fmla="*/ 4055 w 74039"/>
                <a:gd name="connsiteY9" fmla="*/ 48647 h 85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39" h="85877">
                  <a:moveTo>
                    <a:pt x="4055" y="48647"/>
                  </a:moveTo>
                  <a:lnTo>
                    <a:pt x="29582" y="10738"/>
                  </a:lnTo>
                  <a:cubicBezTo>
                    <a:pt x="37107" y="-406"/>
                    <a:pt x="52157" y="-3359"/>
                    <a:pt x="63301" y="4166"/>
                  </a:cubicBezTo>
                  <a:cubicBezTo>
                    <a:pt x="74445" y="11690"/>
                    <a:pt x="77398" y="26740"/>
                    <a:pt x="69873" y="37884"/>
                  </a:cubicBezTo>
                  <a:cubicBezTo>
                    <a:pt x="69873" y="37979"/>
                    <a:pt x="69778" y="37979"/>
                    <a:pt x="69778" y="38075"/>
                  </a:cubicBezTo>
                  <a:lnTo>
                    <a:pt x="68731" y="39599"/>
                  </a:lnTo>
                  <a:lnTo>
                    <a:pt x="44727" y="74174"/>
                  </a:lnTo>
                  <a:lnTo>
                    <a:pt x="43680" y="75603"/>
                  </a:lnTo>
                  <a:cubicBezTo>
                    <a:pt x="36155" y="86462"/>
                    <a:pt x="21201" y="89129"/>
                    <a:pt x="10342" y="81604"/>
                  </a:cubicBezTo>
                  <a:cubicBezTo>
                    <a:pt x="-516" y="74174"/>
                    <a:pt x="-3184" y="59506"/>
                    <a:pt x="4055" y="48647"/>
                  </a:cubicBezTo>
                  <a:close/>
                </a:path>
              </a:pathLst>
            </a:custGeom>
            <a:grpFill/>
            <a:ln w="9525" cap="flat">
              <a:noFill/>
              <a:prstDash val="solid"/>
              <a:miter/>
            </a:ln>
          </p:spPr>
          <p:txBody>
            <a:bodyPr rtlCol="0" anchor="ctr"/>
            <a:lstStyle/>
            <a:p>
              <a:endParaRPr lang="en-US"/>
            </a:p>
          </p:txBody>
        </p:sp>
        <p:sp>
          <p:nvSpPr>
            <p:cNvPr id="525" name="Freeform: Shape 524">
              <a:extLst>
                <a:ext uri="{FF2B5EF4-FFF2-40B4-BE49-F238E27FC236}">
                  <a16:creationId xmlns:a16="http://schemas.microsoft.com/office/drawing/2014/main" id="{A6AEDC7A-141D-DD97-88BC-F25BAD3621F5}"/>
                </a:ext>
              </a:extLst>
            </p:cNvPr>
            <p:cNvSpPr/>
            <p:nvPr/>
          </p:nvSpPr>
          <p:spPr>
            <a:xfrm>
              <a:off x="8147203" y="5364717"/>
              <a:ext cx="83307" cy="81658"/>
            </a:xfrm>
            <a:custGeom>
              <a:avLst/>
              <a:gdLst>
                <a:gd name="connsiteX0" fmla="*/ 7615 w 83307"/>
                <a:gd name="connsiteY0" fmla="*/ 38830 h 81658"/>
                <a:gd name="connsiteX1" fmla="*/ 40477 w 83307"/>
                <a:gd name="connsiteY1" fmla="*/ 7111 h 81658"/>
                <a:gd name="connsiteX2" fmla="*/ 76196 w 83307"/>
                <a:gd name="connsiteY2" fmla="*/ 7683 h 81658"/>
                <a:gd name="connsiteX3" fmla="*/ 75624 w 83307"/>
                <a:gd name="connsiteY3" fmla="*/ 43402 h 81658"/>
                <a:gd name="connsiteX4" fmla="*/ 75433 w 83307"/>
                <a:gd name="connsiteY4" fmla="*/ 43592 h 81658"/>
                <a:gd name="connsiteX5" fmla="*/ 74005 w 83307"/>
                <a:gd name="connsiteY5" fmla="*/ 44926 h 81658"/>
                <a:gd name="connsiteX6" fmla="*/ 43334 w 83307"/>
                <a:gd name="connsiteY6" fmla="*/ 73691 h 81658"/>
                <a:gd name="connsiteX7" fmla="*/ 42001 w 83307"/>
                <a:gd name="connsiteY7" fmla="*/ 74929 h 81658"/>
                <a:gd name="connsiteX8" fmla="*/ 6759 w 83307"/>
                <a:gd name="connsiteY8" fmla="*/ 73786 h 81658"/>
                <a:gd name="connsiteX9" fmla="*/ 7615 w 83307"/>
                <a:gd name="connsiteY9" fmla="*/ 38830 h 81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307" h="81658">
                  <a:moveTo>
                    <a:pt x="7615" y="38830"/>
                  </a:moveTo>
                  <a:lnTo>
                    <a:pt x="40477" y="7111"/>
                  </a:lnTo>
                  <a:cubicBezTo>
                    <a:pt x="50478" y="-2604"/>
                    <a:pt x="66480" y="-2318"/>
                    <a:pt x="76196" y="7683"/>
                  </a:cubicBezTo>
                  <a:cubicBezTo>
                    <a:pt x="85911" y="17684"/>
                    <a:pt x="85625" y="33686"/>
                    <a:pt x="75624" y="43402"/>
                  </a:cubicBezTo>
                  <a:cubicBezTo>
                    <a:pt x="75529" y="43497"/>
                    <a:pt x="75529" y="43497"/>
                    <a:pt x="75433" y="43592"/>
                  </a:cubicBezTo>
                  <a:lnTo>
                    <a:pt x="74005" y="44926"/>
                  </a:lnTo>
                  <a:lnTo>
                    <a:pt x="43334" y="73691"/>
                  </a:lnTo>
                  <a:lnTo>
                    <a:pt x="42001" y="74929"/>
                  </a:lnTo>
                  <a:cubicBezTo>
                    <a:pt x="31999" y="84359"/>
                    <a:pt x="16188" y="83788"/>
                    <a:pt x="6759" y="73786"/>
                  </a:cubicBezTo>
                  <a:cubicBezTo>
                    <a:pt x="-2576" y="63785"/>
                    <a:pt x="-2195" y="48260"/>
                    <a:pt x="7615" y="38830"/>
                  </a:cubicBezTo>
                  <a:close/>
                </a:path>
              </a:pathLst>
            </a:custGeom>
            <a:grpFill/>
            <a:ln w="9525" cap="flat">
              <a:noFill/>
              <a:prstDash val="solid"/>
              <a:miter/>
            </a:ln>
          </p:spPr>
          <p:txBody>
            <a:bodyPr rtlCol="0" anchor="ctr"/>
            <a:lstStyle/>
            <a:p>
              <a:endParaRPr lang="en-US"/>
            </a:p>
          </p:txBody>
        </p:sp>
        <p:sp>
          <p:nvSpPr>
            <p:cNvPr id="526" name="Freeform: Shape 525">
              <a:extLst>
                <a:ext uri="{FF2B5EF4-FFF2-40B4-BE49-F238E27FC236}">
                  <a16:creationId xmlns:a16="http://schemas.microsoft.com/office/drawing/2014/main" id="{2F838F65-9624-CC2A-A04D-91B1CBDEF837}"/>
                </a:ext>
              </a:extLst>
            </p:cNvPr>
            <p:cNvSpPr/>
            <p:nvPr/>
          </p:nvSpPr>
          <p:spPr>
            <a:xfrm>
              <a:off x="8243071" y="5290679"/>
              <a:ext cx="91099" cy="75989"/>
            </a:xfrm>
            <a:custGeom>
              <a:avLst/>
              <a:gdLst>
                <a:gd name="connsiteX0" fmla="*/ 12141 w 91099"/>
                <a:gd name="connsiteY0" fmla="*/ 28285 h 75989"/>
                <a:gd name="connsiteX1" fmla="*/ 51003 w 91099"/>
                <a:gd name="connsiteY1" fmla="*/ 3996 h 75989"/>
                <a:gd name="connsiteX2" fmla="*/ 87103 w 91099"/>
                <a:gd name="connsiteY2" fmla="*/ 12378 h 75989"/>
                <a:gd name="connsiteX3" fmla="*/ 78721 w 91099"/>
                <a:gd name="connsiteY3" fmla="*/ 48478 h 75989"/>
                <a:gd name="connsiteX4" fmla="*/ 78530 w 91099"/>
                <a:gd name="connsiteY4" fmla="*/ 48573 h 75989"/>
                <a:gd name="connsiteX5" fmla="*/ 76816 w 91099"/>
                <a:gd name="connsiteY5" fmla="*/ 49621 h 75989"/>
                <a:gd name="connsiteX6" fmla="*/ 40906 w 91099"/>
                <a:gd name="connsiteY6" fmla="*/ 71338 h 75989"/>
                <a:gd name="connsiteX7" fmla="*/ 39287 w 91099"/>
                <a:gd name="connsiteY7" fmla="*/ 72291 h 75989"/>
                <a:gd name="connsiteX8" fmla="*/ 3759 w 91099"/>
                <a:gd name="connsiteY8" fmla="*/ 63527 h 75989"/>
                <a:gd name="connsiteX9" fmla="*/ 12141 w 91099"/>
                <a:gd name="connsiteY9" fmla="*/ 28285 h 7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099" h="75989">
                  <a:moveTo>
                    <a:pt x="12141" y="28285"/>
                  </a:moveTo>
                  <a:lnTo>
                    <a:pt x="51003" y="3996"/>
                  </a:lnTo>
                  <a:cubicBezTo>
                    <a:pt x="63291" y="-3719"/>
                    <a:pt x="79483" y="91"/>
                    <a:pt x="87103" y="12378"/>
                  </a:cubicBezTo>
                  <a:cubicBezTo>
                    <a:pt x="94818" y="24666"/>
                    <a:pt x="91008" y="40858"/>
                    <a:pt x="78721" y="48478"/>
                  </a:cubicBezTo>
                  <a:cubicBezTo>
                    <a:pt x="78626" y="48478"/>
                    <a:pt x="78530" y="48573"/>
                    <a:pt x="78530" y="48573"/>
                  </a:cubicBezTo>
                  <a:lnTo>
                    <a:pt x="76816" y="49621"/>
                  </a:lnTo>
                  <a:lnTo>
                    <a:pt x="40906" y="71338"/>
                  </a:lnTo>
                  <a:lnTo>
                    <a:pt x="39287" y="72291"/>
                  </a:lnTo>
                  <a:cubicBezTo>
                    <a:pt x="27095" y="79625"/>
                    <a:pt x="11188" y="75719"/>
                    <a:pt x="3759" y="63527"/>
                  </a:cubicBezTo>
                  <a:cubicBezTo>
                    <a:pt x="-3575" y="51431"/>
                    <a:pt x="140" y="35715"/>
                    <a:pt x="12141" y="28285"/>
                  </a:cubicBezTo>
                  <a:close/>
                </a:path>
              </a:pathLst>
            </a:custGeom>
            <a:grpFill/>
            <a:ln w="9525"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A1C5697F-C82C-BEBB-0FF3-BB582A59C3D5}"/>
                </a:ext>
              </a:extLst>
            </p:cNvPr>
            <p:cNvSpPr/>
            <p:nvPr/>
          </p:nvSpPr>
          <p:spPr>
            <a:xfrm>
              <a:off x="8353523" y="5240016"/>
              <a:ext cx="97317" cy="69281"/>
            </a:xfrm>
            <a:custGeom>
              <a:avLst/>
              <a:gdLst>
                <a:gd name="connsiteX0" fmla="*/ 17798 w 97317"/>
                <a:gd name="connsiteY0" fmla="*/ 17131 h 69281"/>
                <a:gd name="connsiteX1" fmla="*/ 60946 w 97317"/>
                <a:gd name="connsiteY1" fmla="*/ 1605 h 69281"/>
                <a:gd name="connsiteX2" fmla="*/ 95713 w 97317"/>
                <a:gd name="connsiteY2" fmla="*/ 17988 h 69281"/>
                <a:gd name="connsiteX3" fmla="*/ 79330 w 97317"/>
                <a:gd name="connsiteY3" fmla="*/ 52754 h 69281"/>
                <a:gd name="connsiteX4" fmla="*/ 79044 w 97317"/>
                <a:gd name="connsiteY4" fmla="*/ 52849 h 69281"/>
                <a:gd name="connsiteX5" fmla="*/ 77044 w 97317"/>
                <a:gd name="connsiteY5" fmla="*/ 53516 h 69281"/>
                <a:gd name="connsiteX6" fmla="*/ 37419 w 97317"/>
                <a:gd name="connsiteY6" fmla="*/ 67137 h 69281"/>
                <a:gd name="connsiteX7" fmla="*/ 35515 w 97317"/>
                <a:gd name="connsiteY7" fmla="*/ 67804 h 69281"/>
                <a:gd name="connsiteX8" fmla="*/ 1415 w 97317"/>
                <a:gd name="connsiteY8" fmla="*/ 51135 h 69281"/>
                <a:gd name="connsiteX9" fmla="*/ 17798 w 97317"/>
                <a:gd name="connsiteY9" fmla="*/ 17131 h 6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317" h="69281">
                  <a:moveTo>
                    <a:pt x="17798" y="17131"/>
                  </a:moveTo>
                  <a:lnTo>
                    <a:pt x="60946" y="1605"/>
                  </a:lnTo>
                  <a:cubicBezTo>
                    <a:pt x="75043" y="-3443"/>
                    <a:pt x="90664" y="3796"/>
                    <a:pt x="95713" y="17988"/>
                  </a:cubicBezTo>
                  <a:cubicBezTo>
                    <a:pt x="100761" y="32180"/>
                    <a:pt x="93522" y="47706"/>
                    <a:pt x="79330" y="52754"/>
                  </a:cubicBezTo>
                  <a:cubicBezTo>
                    <a:pt x="79234" y="52754"/>
                    <a:pt x="79139" y="52849"/>
                    <a:pt x="79044" y="52849"/>
                  </a:cubicBezTo>
                  <a:lnTo>
                    <a:pt x="77044" y="53516"/>
                  </a:lnTo>
                  <a:lnTo>
                    <a:pt x="37419" y="67137"/>
                  </a:lnTo>
                  <a:lnTo>
                    <a:pt x="35515" y="67804"/>
                  </a:lnTo>
                  <a:cubicBezTo>
                    <a:pt x="21513" y="72662"/>
                    <a:pt x="6273" y="65137"/>
                    <a:pt x="1415" y="51135"/>
                  </a:cubicBezTo>
                  <a:cubicBezTo>
                    <a:pt x="-3252" y="37229"/>
                    <a:pt x="3987" y="22084"/>
                    <a:pt x="17798" y="17131"/>
                  </a:cubicBezTo>
                  <a:close/>
                </a:path>
              </a:pathLst>
            </a:custGeom>
            <a:grpFill/>
            <a:ln w="9525"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824B3844-EE6B-63C7-2C55-19E9197EACB6}"/>
                </a:ext>
              </a:extLst>
            </p:cNvPr>
            <p:cNvSpPr/>
            <p:nvPr/>
          </p:nvSpPr>
          <p:spPr>
            <a:xfrm>
              <a:off x="8474255" y="5215533"/>
              <a:ext cx="99848" cy="60578"/>
            </a:xfrm>
            <a:custGeom>
              <a:avLst/>
              <a:gdLst>
                <a:gd name="connsiteX0" fmla="*/ 23844 w 99848"/>
                <a:gd name="connsiteY0" fmla="*/ 5896 h 60578"/>
                <a:gd name="connsiteX1" fmla="*/ 69373 w 99848"/>
                <a:gd name="connsiteY1" fmla="*/ 181 h 60578"/>
                <a:gd name="connsiteX2" fmla="*/ 99663 w 99848"/>
                <a:gd name="connsiteY2" fmla="*/ 24184 h 60578"/>
                <a:gd name="connsiteX3" fmla="*/ 76327 w 99848"/>
                <a:gd name="connsiteY3" fmla="*/ 54378 h 60578"/>
                <a:gd name="connsiteX4" fmla="*/ 74327 w 99848"/>
                <a:gd name="connsiteY4" fmla="*/ 54664 h 60578"/>
                <a:gd name="connsiteX5" fmla="*/ 32797 w 99848"/>
                <a:gd name="connsiteY5" fmla="*/ 60093 h 60578"/>
                <a:gd name="connsiteX6" fmla="*/ 30797 w 99848"/>
                <a:gd name="connsiteY6" fmla="*/ 60379 h 60578"/>
                <a:gd name="connsiteX7" fmla="*/ 222 w 99848"/>
                <a:gd name="connsiteY7" fmla="*/ 36471 h 60578"/>
                <a:gd name="connsiteX8" fmla="*/ 23844 w 99848"/>
                <a:gd name="connsiteY8" fmla="*/ 5896 h 6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848" h="60578">
                  <a:moveTo>
                    <a:pt x="23844" y="5896"/>
                  </a:moveTo>
                  <a:cubicBezTo>
                    <a:pt x="38989" y="3895"/>
                    <a:pt x="54228" y="1991"/>
                    <a:pt x="69373" y="181"/>
                  </a:cubicBezTo>
                  <a:cubicBezTo>
                    <a:pt x="84328" y="-1534"/>
                    <a:pt x="97948" y="9134"/>
                    <a:pt x="99663" y="24184"/>
                  </a:cubicBezTo>
                  <a:cubicBezTo>
                    <a:pt x="101377" y="38947"/>
                    <a:pt x="90995" y="52378"/>
                    <a:pt x="76327" y="54378"/>
                  </a:cubicBezTo>
                  <a:lnTo>
                    <a:pt x="74327" y="54664"/>
                  </a:lnTo>
                  <a:cubicBezTo>
                    <a:pt x="60515" y="56569"/>
                    <a:pt x="46704" y="58378"/>
                    <a:pt x="32797" y="60093"/>
                  </a:cubicBezTo>
                  <a:lnTo>
                    <a:pt x="30797" y="60379"/>
                  </a:lnTo>
                  <a:cubicBezTo>
                    <a:pt x="15748" y="62188"/>
                    <a:pt x="2032" y="51520"/>
                    <a:pt x="222" y="36471"/>
                  </a:cubicBezTo>
                  <a:cubicBezTo>
                    <a:pt x="-1683" y="21517"/>
                    <a:pt x="8890" y="7896"/>
                    <a:pt x="23844" y="5896"/>
                  </a:cubicBezTo>
                  <a:close/>
                </a:path>
              </a:pathLst>
            </a:custGeom>
            <a:grpFill/>
            <a:ln w="9525" cap="flat">
              <a:noFill/>
              <a:prstDash val="solid"/>
              <a:miter/>
            </a:ln>
          </p:spPr>
          <p:txBody>
            <a:bodyPr rtlCol="0" anchor="ctr"/>
            <a:lstStyle/>
            <a:p>
              <a:endParaRPr lang="en-US"/>
            </a:p>
          </p:txBody>
        </p:sp>
        <p:sp>
          <p:nvSpPr>
            <p:cNvPr id="494" name="Freeform: Shape 493">
              <a:extLst>
                <a:ext uri="{FF2B5EF4-FFF2-40B4-BE49-F238E27FC236}">
                  <a16:creationId xmlns:a16="http://schemas.microsoft.com/office/drawing/2014/main" id="{AAC69943-066D-3338-7291-4F24454C0566}"/>
                </a:ext>
              </a:extLst>
            </p:cNvPr>
            <p:cNvSpPr/>
            <p:nvPr/>
          </p:nvSpPr>
          <p:spPr>
            <a:xfrm>
              <a:off x="8577847" y="5605214"/>
              <a:ext cx="271700" cy="271724"/>
            </a:xfrm>
            <a:custGeom>
              <a:avLst/>
              <a:gdLst>
                <a:gd name="connsiteX0" fmla="*/ 14835 w 271700"/>
                <a:gd name="connsiteY0" fmla="*/ 271724 h 271724"/>
                <a:gd name="connsiteX1" fmla="*/ 4358 w 271700"/>
                <a:gd name="connsiteY1" fmla="*/ 267343 h 271724"/>
                <a:gd name="connsiteX2" fmla="*/ 4358 w 271700"/>
                <a:gd name="connsiteY2" fmla="*/ 246388 h 271724"/>
                <a:gd name="connsiteX3" fmla="*/ 246388 w 271700"/>
                <a:gd name="connsiteY3" fmla="*/ 4358 h 271724"/>
                <a:gd name="connsiteX4" fmla="*/ 267343 w 271700"/>
                <a:gd name="connsiteY4" fmla="*/ 4358 h 271724"/>
                <a:gd name="connsiteX5" fmla="*/ 267343 w 271700"/>
                <a:gd name="connsiteY5" fmla="*/ 25313 h 271724"/>
                <a:gd name="connsiteX6" fmla="*/ 25313 w 271700"/>
                <a:gd name="connsiteY6" fmla="*/ 267343 h 271724"/>
                <a:gd name="connsiteX7" fmla="*/ 14835 w 271700"/>
                <a:gd name="connsiteY7" fmla="*/ 271724 h 271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1700" h="271724">
                  <a:moveTo>
                    <a:pt x="14835" y="271724"/>
                  </a:moveTo>
                  <a:cubicBezTo>
                    <a:pt x="11025" y="271724"/>
                    <a:pt x="7215" y="270296"/>
                    <a:pt x="4358" y="267343"/>
                  </a:cubicBezTo>
                  <a:cubicBezTo>
                    <a:pt x="-1453" y="261533"/>
                    <a:pt x="-1453" y="252198"/>
                    <a:pt x="4358" y="246388"/>
                  </a:cubicBezTo>
                  <a:lnTo>
                    <a:pt x="246388" y="4358"/>
                  </a:lnTo>
                  <a:cubicBezTo>
                    <a:pt x="252198" y="-1453"/>
                    <a:pt x="261533" y="-1453"/>
                    <a:pt x="267343" y="4358"/>
                  </a:cubicBezTo>
                  <a:cubicBezTo>
                    <a:pt x="273153" y="10168"/>
                    <a:pt x="273153" y="19503"/>
                    <a:pt x="267343" y="25313"/>
                  </a:cubicBezTo>
                  <a:lnTo>
                    <a:pt x="25313" y="267343"/>
                  </a:lnTo>
                  <a:cubicBezTo>
                    <a:pt x="22455" y="270296"/>
                    <a:pt x="18645" y="271724"/>
                    <a:pt x="14835" y="271724"/>
                  </a:cubicBezTo>
                  <a:close/>
                </a:path>
              </a:pathLst>
            </a:custGeom>
            <a:grpFill/>
            <a:ln w="9525" cap="flat">
              <a:noFill/>
              <a:prstDash val="solid"/>
              <a:miter/>
            </a:ln>
          </p:spPr>
          <p:txBody>
            <a:bodyPr rtlCol="0" anchor="ctr"/>
            <a:lstStyle/>
            <a:p>
              <a:endParaRPr lang="en-US"/>
            </a:p>
          </p:txBody>
        </p:sp>
        <p:sp>
          <p:nvSpPr>
            <p:cNvPr id="495" name="Freeform: Shape 494">
              <a:extLst>
                <a:ext uri="{FF2B5EF4-FFF2-40B4-BE49-F238E27FC236}">
                  <a16:creationId xmlns:a16="http://schemas.microsoft.com/office/drawing/2014/main" id="{5E4430E3-2EBE-801B-454B-71E1A0267169}"/>
                </a:ext>
              </a:extLst>
            </p:cNvPr>
            <p:cNvSpPr/>
            <p:nvPr/>
          </p:nvSpPr>
          <p:spPr>
            <a:xfrm>
              <a:off x="8347128" y="5609096"/>
              <a:ext cx="497776" cy="497776"/>
            </a:xfrm>
            <a:custGeom>
              <a:avLst/>
              <a:gdLst>
                <a:gd name="connsiteX0" fmla="*/ 248888 w 497776"/>
                <a:gd name="connsiteY0" fmla="*/ 497777 h 497776"/>
                <a:gd name="connsiteX1" fmla="*/ 0 w 497776"/>
                <a:gd name="connsiteY1" fmla="*/ 248888 h 497776"/>
                <a:gd name="connsiteX2" fmla="*/ 248888 w 497776"/>
                <a:gd name="connsiteY2" fmla="*/ 0 h 497776"/>
                <a:gd name="connsiteX3" fmla="*/ 497777 w 497776"/>
                <a:gd name="connsiteY3" fmla="*/ 248888 h 497776"/>
                <a:gd name="connsiteX4" fmla="*/ 248888 w 497776"/>
                <a:gd name="connsiteY4" fmla="*/ 497777 h 497776"/>
                <a:gd name="connsiteX5" fmla="*/ 248888 w 497776"/>
                <a:gd name="connsiteY5" fmla="*/ 29623 h 497776"/>
                <a:gd name="connsiteX6" fmla="*/ 29623 w 497776"/>
                <a:gd name="connsiteY6" fmla="*/ 248888 h 497776"/>
                <a:gd name="connsiteX7" fmla="*/ 248888 w 497776"/>
                <a:gd name="connsiteY7" fmla="*/ 468154 h 497776"/>
                <a:gd name="connsiteX8" fmla="*/ 468154 w 497776"/>
                <a:gd name="connsiteY8" fmla="*/ 248888 h 497776"/>
                <a:gd name="connsiteX9" fmla="*/ 248888 w 497776"/>
                <a:gd name="connsiteY9" fmla="*/ 29623 h 497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7776" h="497776">
                  <a:moveTo>
                    <a:pt x="248888" y="497777"/>
                  </a:moveTo>
                  <a:cubicBezTo>
                    <a:pt x="111633" y="497777"/>
                    <a:pt x="0" y="386144"/>
                    <a:pt x="0" y="248888"/>
                  </a:cubicBezTo>
                  <a:cubicBezTo>
                    <a:pt x="0" y="111633"/>
                    <a:pt x="111633" y="0"/>
                    <a:pt x="248888" y="0"/>
                  </a:cubicBezTo>
                  <a:cubicBezTo>
                    <a:pt x="386143" y="0"/>
                    <a:pt x="497777" y="111633"/>
                    <a:pt x="497777" y="248888"/>
                  </a:cubicBezTo>
                  <a:cubicBezTo>
                    <a:pt x="497777" y="386144"/>
                    <a:pt x="386143" y="497777"/>
                    <a:pt x="248888" y="497777"/>
                  </a:cubicBezTo>
                  <a:close/>
                  <a:moveTo>
                    <a:pt x="248888" y="29623"/>
                  </a:moveTo>
                  <a:cubicBezTo>
                    <a:pt x="128016" y="29623"/>
                    <a:pt x="29623" y="128016"/>
                    <a:pt x="29623" y="248888"/>
                  </a:cubicBezTo>
                  <a:cubicBezTo>
                    <a:pt x="29623" y="369761"/>
                    <a:pt x="128016" y="468154"/>
                    <a:pt x="248888" y="468154"/>
                  </a:cubicBezTo>
                  <a:cubicBezTo>
                    <a:pt x="369761" y="468154"/>
                    <a:pt x="468154" y="369761"/>
                    <a:pt x="468154" y="248888"/>
                  </a:cubicBezTo>
                  <a:cubicBezTo>
                    <a:pt x="468154" y="128016"/>
                    <a:pt x="369761" y="29623"/>
                    <a:pt x="248888" y="29623"/>
                  </a:cubicBezTo>
                  <a:close/>
                </a:path>
              </a:pathLst>
            </a:custGeom>
            <a:grpFill/>
            <a:ln w="9525"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6B03E7EE-12A9-3645-5EE2-EF256824A141}"/>
                </a:ext>
              </a:extLst>
            </p:cNvPr>
            <p:cNvSpPr/>
            <p:nvPr/>
          </p:nvSpPr>
          <p:spPr>
            <a:xfrm>
              <a:off x="8406945" y="5668913"/>
              <a:ext cx="378142" cy="378142"/>
            </a:xfrm>
            <a:custGeom>
              <a:avLst/>
              <a:gdLst>
                <a:gd name="connsiteX0" fmla="*/ 189071 w 378142"/>
                <a:gd name="connsiteY0" fmla="*/ 378143 h 378142"/>
                <a:gd name="connsiteX1" fmla="*/ 0 w 378142"/>
                <a:gd name="connsiteY1" fmla="*/ 189071 h 378142"/>
                <a:gd name="connsiteX2" fmla="*/ 189071 w 378142"/>
                <a:gd name="connsiteY2" fmla="*/ 0 h 378142"/>
                <a:gd name="connsiteX3" fmla="*/ 378142 w 378142"/>
                <a:gd name="connsiteY3" fmla="*/ 189071 h 378142"/>
                <a:gd name="connsiteX4" fmla="*/ 189071 w 378142"/>
                <a:gd name="connsiteY4" fmla="*/ 378143 h 378142"/>
                <a:gd name="connsiteX5" fmla="*/ 189071 w 378142"/>
                <a:gd name="connsiteY5" fmla="*/ 29623 h 378142"/>
                <a:gd name="connsiteX6" fmla="*/ 29623 w 378142"/>
                <a:gd name="connsiteY6" fmla="*/ 189071 h 378142"/>
                <a:gd name="connsiteX7" fmla="*/ 189071 w 378142"/>
                <a:gd name="connsiteY7" fmla="*/ 348520 h 378142"/>
                <a:gd name="connsiteX8" fmla="*/ 348519 w 378142"/>
                <a:gd name="connsiteY8" fmla="*/ 189071 h 378142"/>
                <a:gd name="connsiteX9" fmla="*/ 189071 w 378142"/>
                <a:gd name="connsiteY9" fmla="*/ 29623 h 3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8142" h="378142">
                  <a:moveTo>
                    <a:pt x="189071" y="378143"/>
                  </a:moveTo>
                  <a:cubicBezTo>
                    <a:pt x="84867" y="378143"/>
                    <a:pt x="0" y="293370"/>
                    <a:pt x="0" y="189071"/>
                  </a:cubicBezTo>
                  <a:cubicBezTo>
                    <a:pt x="0" y="84772"/>
                    <a:pt x="84772" y="0"/>
                    <a:pt x="189071" y="0"/>
                  </a:cubicBezTo>
                  <a:cubicBezTo>
                    <a:pt x="293275" y="0"/>
                    <a:pt x="378142" y="84772"/>
                    <a:pt x="378142" y="189071"/>
                  </a:cubicBezTo>
                  <a:cubicBezTo>
                    <a:pt x="378142" y="293370"/>
                    <a:pt x="293370" y="378143"/>
                    <a:pt x="189071" y="378143"/>
                  </a:cubicBezTo>
                  <a:close/>
                  <a:moveTo>
                    <a:pt x="189071" y="29623"/>
                  </a:moveTo>
                  <a:cubicBezTo>
                    <a:pt x="101155" y="29623"/>
                    <a:pt x="29623" y="101155"/>
                    <a:pt x="29623" y="189071"/>
                  </a:cubicBezTo>
                  <a:cubicBezTo>
                    <a:pt x="29623" y="276987"/>
                    <a:pt x="101155" y="348520"/>
                    <a:pt x="189071" y="348520"/>
                  </a:cubicBezTo>
                  <a:cubicBezTo>
                    <a:pt x="276987" y="348520"/>
                    <a:pt x="348519" y="276987"/>
                    <a:pt x="348519" y="189071"/>
                  </a:cubicBezTo>
                  <a:cubicBezTo>
                    <a:pt x="348519" y="101155"/>
                    <a:pt x="276987" y="29623"/>
                    <a:pt x="189071" y="29623"/>
                  </a:cubicBezTo>
                  <a:close/>
                </a:path>
              </a:pathLst>
            </a:custGeom>
            <a:grpFill/>
            <a:ln w="9525" cap="flat">
              <a:noFill/>
              <a:prstDash val="solid"/>
              <a:miter/>
            </a:ln>
          </p:spPr>
          <p:txBody>
            <a:bodyPr rtlCol="0" anchor="ctr"/>
            <a:lstStyle/>
            <a:p>
              <a:endParaRPr lang="en-US"/>
            </a:p>
          </p:txBody>
        </p:sp>
        <p:sp>
          <p:nvSpPr>
            <p:cNvPr id="497" name="Freeform: Shape 496">
              <a:extLst>
                <a:ext uri="{FF2B5EF4-FFF2-40B4-BE49-F238E27FC236}">
                  <a16:creationId xmlns:a16="http://schemas.microsoft.com/office/drawing/2014/main" id="{2B0B4E5A-A620-F836-32A3-28525707C5A9}"/>
                </a:ext>
              </a:extLst>
            </p:cNvPr>
            <p:cNvSpPr/>
            <p:nvPr/>
          </p:nvSpPr>
          <p:spPr>
            <a:xfrm>
              <a:off x="8475525" y="5737493"/>
              <a:ext cx="240982" cy="240982"/>
            </a:xfrm>
            <a:custGeom>
              <a:avLst/>
              <a:gdLst>
                <a:gd name="connsiteX0" fmla="*/ 120491 w 240982"/>
                <a:gd name="connsiteY0" fmla="*/ 240982 h 240982"/>
                <a:gd name="connsiteX1" fmla="*/ 0 w 240982"/>
                <a:gd name="connsiteY1" fmla="*/ 120491 h 240982"/>
                <a:gd name="connsiteX2" fmla="*/ 120491 w 240982"/>
                <a:gd name="connsiteY2" fmla="*/ 0 h 240982"/>
                <a:gd name="connsiteX3" fmla="*/ 240983 w 240982"/>
                <a:gd name="connsiteY3" fmla="*/ 120491 h 240982"/>
                <a:gd name="connsiteX4" fmla="*/ 120491 w 240982"/>
                <a:gd name="connsiteY4" fmla="*/ 240982 h 240982"/>
                <a:gd name="connsiteX5" fmla="*/ 120491 w 240982"/>
                <a:gd name="connsiteY5" fmla="*/ 29623 h 240982"/>
                <a:gd name="connsiteX6" fmla="*/ 29623 w 240982"/>
                <a:gd name="connsiteY6" fmla="*/ 120491 h 240982"/>
                <a:gd name="connsiteX7" fmla="*/ 120491 w 240982"/>
                <a:gd name="connsiteY7" fmla="*/ 211360 h 240982"/>
                <a:gd name="connsiteX8" fmla="*/ 211360 w 240982"/>
                <a:gd name="connsiteY8" fmla="*/ 120491 h 240982"/>
                <a:gd name="connsiteX9" fmla="*/ 120491 w 240982"/>
                <a:gd name="connsiteY9" fmla="*/ 29623 h 24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982" h="240982">
                  <a:moveTo>
                    <a:pt x="120491" y="240982"/>
                  </a:moveTo>
                  <a:cubicBezTo>
                    <a:pt x="54007" y="240982"/>
                    <a:pt x="0" y="186880"/>
                    <a:pt x="0" y="120491"/>
                  </a:cubicBezTo>
                  <a:cubicBezTo>
                    <a:pt x="0" y="54007"/>
                    <a:pt x="54103" y="0"/>
                    <a:pt x="120491" y="0"/>
                  </a:cubicBezTo>
                  <a:cubicBezTo>
                    <a:pt x="186976" y="0"/>
                    <a:pt x="240983" y="54102"/>
                    <a:pt x="240983" y="120491"/>
                  </a:cubicBezTo>
                  <a:cubicBezTo>
                    <a:pt x="240983" y="186976"/>
                    <a:pt x="186976" y="240982"/>
                    <a:pt x="120491" y="240982"/>
                  </a:cubicBezTo>
                  <a:close/>
                  <a:moveTo>
                    <a:pt x="120491" y="29623"/>
                  </a:moveTo>
                  <a:cubicBezTo>
                    <a:pt x="70390" y="29623"/>
                    <a:pt x="29623" y="70390"/>
                    <a:pt x="29623" y="120491"/>
                  </a:cubicBezTo>
                  <a:cubicBezTo>
                    <a:pt x="29623" y="170593"/>
                    <a:pt x="70390" y="211360"/>
                    <a:pt x="120491" y="211360"/>
                  </a:cubicBezTo>
                  <a:cubicBezTo>
                    <a:pt x="170593" y="211360"/>
                    <a:pt x="211360" y="170593"/>
                    <a:pt x="211360" y="120491"/>
                  </a:cubicBezTo>
                  <a:cubicBezTo>
                    <a:pt x="211360" y="70390"/>
                    <a:pt x="170593" y="29623"/>
                    <a:pt x="120491" y="29623"/>
                  </a:cubicBezTo>
                  <a:close/>
                </a:path>
              </a:pathLst>
            </a:custGeom>
            <a:grpFill/>
            <a:ln w="9525" cap="flat">
              <a:noFill/>
              <a:prstDash val="solid"/>
              <a:miter/>
            </a:ln>
          </p:spPr>
          <p:txBody>
            <a:bodyPr rtlCol="0" anchor="ctr"/>
            <a:lstStyle/>
            <a:p>
              <a:endParaRPr lang="en-US"/>
            </a:p>
          </p:txBody>
        </p:sp>
        <p:sp>
          <p:nvSpPr>
            <p:cNvPr id="498" name="Freeform: Shape 497">
              <a:extLst>
                <a:ext uri="{FF2B5EF4-FFF2-40B4-BE49-F238E27FC236}">
                  <a16:creationId xmlns:a16="http://schemas.microsoft.com/office/drawing/2014/main" id="{11435990-D953-6D61-A77E-FE3E10E1C4B0}"/>
                </a:ext>
              </a:extLst>
            </p:cNvPr>
            <p:cNvSpPr/>
            <p:nvPr/>
          </p:nvSpPr>
          <p:spPr>
            <a:xfrm>
              <a:off x="8577858" y="5794980"/>
              <a:ext cx="80297" cy="81958"/>
            </a:xfrm>
            <a:custGeom>
              <a:avLst/>
              <a:gdLst>
                <a:gd name="connsiteX0" fmla="*/ 14825 w 80297"/>
                <a:gd name="connsiteY0" fmla="*/ 81959 h 81958"/>
                <a:gd name="connsiteX1" fmla="*/ 4537 w 80297"/>
                <a:gd name="connsiteY1" fmla="*/ 77863 h 81958"/>
                <a:gd name="connsiteX2" fmla="*/ 1299 w 80297"/>
                <a:gd name="connsiteY2" fmla="*/ 61194 h 81958"/>
                <a:gd name="connsiteX3" fmla="*/ 24540 w 80297"/>
                <a:gd name="connsiteY3" fmla="*/ 8807 h 81958"/>
                <a:gd name="connsiteX4" fmla="*/ 35398 w 80297"/>
                <a:gd name="connsiteY4" fmla="*/ 234 h 81958"/>
                <a:gd name="connsiteX5" fmla="*/ 48543 w 80297"/>
                <a:gd name="connsiteY5" fmla="*/ 4330 h 81958"/>
                <a:gd name="connsiteX6" fmla="*/ 75975 w 80297"/>
                <a:gd name="connsiteY6" fmla="*/ 31762 h 81958"/>
                <a:gd name="connsiteX7" fmla="*/ 80071 w 80297"/>
                <a:gd name="connsiteY7" fmla="*/ 44621 h 81958"/>
                <a:gd name="connsiteX8" fmla="*/ 71975 w 80297"/>
                <a:gd name="connsiteY8" fmla="*/ 55479 h 81958"/>
                <a:gd name="connsiteX9" fmla="*/ 21301 w 80297"/>
                <a:gd name="connsiteY9" fmla="*/ 80530 h 81958"/>
                <a:gd name="connsiteX10" fmla="*/ 14825 w 80297"/>
                <a:gd name="connsiteY10" fmla="*/ 81959 h 81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0297" h="81958">
                  <a:moveTo>
                    <a:pt x="14825" y="81959"/>
                  </a:moveTo>
                  <a:cubicBezTo>
                    <a:pt x="11110" y="81959"/>
                    <a:pt x="7395" y="80530"/>
                    <a:pt x="4537" y="77863"/>
                  </a:cubicBezTo>
                  <a:cubicBezTo>
                    <a:pt x="60" y="73577"/>
                    <a:pt x="-1273" y="66909"/>
                    <a:pt x="1299" y="61194"/>
                  </a:cubicBezTo>
                  <a:lnTo>
                    <a:pt x="24540" y="8807"/>
                  </a:lnTo>
                  <a:cubicBezTo>
                    <a:pt x="26540" y="4330"/>
                    <a:pt x="30540" y="1187"/>
                    <a:pt x="35398" y="234"/>
                  </a:cubicBezTo>
                  <a:cubicBezTo>
                    <a:pt x="40161" y="-623"/>
                    <a:pt x="45114" y="901"/>
                    <a:pt x="48543" y="4330"/>
                  </a:cubicBezTo>
                  <a:lnTo>
                    <a:pt x="75975" y="31762"/>
                  </a:lnTo>
                  <a:cubicBezTo>
                    <a:pt x="79308" y="35096"/>
                    <a:pt x="80928" y="39953"/>
                    <a:pt x="80071" y="44621"/>
                  </a:cubicBezTo>
                  <a:cubicBezTo>
                    <a:pt x="79308" y="49288"/>
                    <a:pt x="76260" y="53384"/>
                    <a:pt x="71975" y="55479"/>
                  </a:cubicBezTo>
                  <a:lnTo>
                    <a:pt x="21301" y="80530"/>
                  </a:lnTo>
                  <a:cubicBezTo>
                    <a:pt x="19301" y="81483"/>
                    <a:pt x="17110" y="81959"/>
                    <a:pt x="14825" y="81959"/>
                  </a:cubicBezTo>
                  <a:close/>
                </a:path>
              </a:pathLst>
            </a:custGeom>
            <a:grpFill/>
            <a:ln w="9525" cap="flat">
              <a:noFill/>
              <a:prstDash val="solid"/>
              <a:miter/>
            </a:ln>
          </p:spPr>
          <p:txBody>
            <a:bodyPr rtlCol="0" anchor="ctr"/>
            <a:lstStyle/>
            <a:p>
              <a:endParaRPr lang="en-US"/>
            </a:p>
          </p:txBody>
        </p:sp>
      </p:grpSp>
      <p:sp>
        <p:nvSpPr>
          <p:cNvPr id="585" name="Freeform: Shape 584">
            <a:extLst>
              <a:ext uri="{FF2B5EF4-FFF2-40B4-BE49-F238E27FC236}">
                <a16:creationId xmlns:a16="http://schemas.microsoft.com/office/drawing/2014/main" id="{149BC67B-DA6E-894D-202C-A1CC13B6C4D7}"/>
              </a:ext>
            </a:extLst>
          </p:cNvPr>
          <p:cNvSpPr/>
          <p:nvPr/>
        </p:nvSpPr>
        <p:spPr>
          <a:xfrm>
            <a:off x="3908573" y="2105801"/>
            <a:ext cx="632650" cy="589788"/>
          </a:xfrm>
          <a:custGeom>
            <a:avLst/>
            <a:gdLst>
              <a:gd name="connsiteX0" fmla="*/ 632650 w 632650"/>
              <a:gd name="connsiteY0" fmla="*/ 505968 h 589788"/>
              <a:gd name="connsiteX1" fmla="*/ 316325 w 632650"/>
              <a:gd name="connsiteY1" fmla="*/ 547878 h 589788"/>
              <a:gd name="connsiteX2" fmla="*/ 0 w 632650"/>
              <a:gd name="connsiteY2" fmla="*/ 589788 h 589788"/>
              <a:gd name="connsiteX3" fmla="*/ 192310 w 632650"/>
              <a:gd name="connsiteY3" fmla="*/ 328232 h 589788"/>
              <a:gd name="connsiteX4" fmla="*/ 243745 w 632650"/>
              <a:gd name="connsiteY4" fmla="*/ 0 h 589788"/>
              <a:gd name="connsiteX5" fmla="*/ 438245 w 632650"/>
              <a:gd name="connsiteY5" fmla="*/ 252984 h 589788"/>
              <a:gd name="connsiteX6" fmla="*/ 632650 w 632650"/>
              <a:gd name="connsiteY6" fmla="*/ 505968 h 589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2650" h="589788">
                <a:moveTo>
                  <a:pt x="632650" y="505968"/>
                </a:moveTo>
                <a:lnTo>
                  <a:pt x="316325" y="547878"/>
                </a:lnTo>
                <a:lnTo>
                  <a:pt x="0" y="589788"/>
                </a:lnTo>
                <a:cubicBezTo>
                  <a:pt x="0" y="589788"/>
                  <a:pt x="135922" y="479679"/>
                  <a:pt x="192310" y="328232"/>
                </a:cubicBezTo>
                <a:cubicBezTo>
                  <a:pt x="240030" y="200311"/>
                  <a:pt x="243745" y="0"/>
                  <a:pt x="243745" y="0"/>
                </a:cubicBezTo>
                <a:lnTo>
                  <a:pt x="438245" y="252984"/>
                </a:lnTo>
                <a:lnTo>
                  <a:pt x="632650" y="505968"/>
                </a:lnTo>
                <a:close/>
              </a:path>
            </a:pathLst>
          </a:custGeom>
          <a:solidFill>
            <a:schemeClr val="accent2"/>
          </a:solidFill>
          <a:ln w="9525" cap="flat">
            <a:noFill/>
            <a:prstDash val="solid"/>
            <a:miter/>
          </a:ln>
        </p:spPr>
        <p:txBody>
          <a:bodyPr rtlCol="0" anchor="ctr"/>
          <a:lstStyle/>
          <a:p>
            <a:endParaRPr lang="en-US"/>
          </a:p>
        </p:txBody>
      </p:sp>
      <p:sp>
        <p:nvSpPr>
          <p:cNvPr id="586" name="Freeform: Shape 585">
            <a:extLst>
              <a:ext uri="{FF2B5EF4-FFF2-40B4-BE49-F238E27FC236}">
                <a16:creationId xmlns:a16="http://schemas.microsoft.com/office/drawing/2014/main" id="{0E23F1D6-9C77-82BF-5EF9-7A87F789A6AA}"/>
              </a:ext>
            </a:extLst>
          </p:cNvPr>
          <p:cNvSpPr/>
          <p:nvPr/>
        </p:nvSpPr>
        <p:spPr>
          <a:xfrm>
            <a:off x="3833516" y="5297342"/>
            <a:ext cx="630935" cy="594550"/>
          </a:xfrm>
          <a:custGeom>
            <a:avLst/>
            <a:gdLst>
              <a:gd name="connsiteX0" fmla="*/ 630936 w 630935"/>
              <a:gd name="connsiteY0" fmla="*/ 96393 h 594550"/>
              <a:gd name="connsiteX1" fmla="*/ 315468 w 630935"/>
              <a:gd name="connsiteY1" fmla="*/ 48196 h 594550"/>
              <a:gd name="connsiteX2" fmla="*/ 0 w 630935"/>
              <a:gd name="connsiteY2" fmla="*/ 0 h 594550"/>
              <a:gd name="connsiteX3" fmla="*/ 187071 w 630935"/>
              <a:gd name="connsiteY3" fmla="*/ 265367 h 594550"/>
              <a:gd name="connsiteX4" fmla="*/ 231934 w 630935"/>
              <a:gd name="connsiteY4" fmla="*/ 594551 h 594550"/>
              <a:gd name="connsiteX5" fmla="*/ 431387 w 630935"/>
              <a:gd name="connsiteY5" fmla="*/ 345472 h 594550"/>
              <a:gd name="connsiteX6" fmla="*/ 630936 w 630935"/>
              <a:gd name="connsiteY6" fmla="*/ 96393 h 59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935" h="594550">
                <a:moveTo>
                  <a:pt x="630936" y="96393"/>
                </a:moveTo>
                <a:lnTo>
                  <a:pt x="315468" y="48196"/>
                </a:lnTo>
                <a:lnTo>
                  <a:pt x="0" y="0"/>
                </a:lnTo>
                <a:cubicBezTo>
                  <a:pt x="0" y="0"/>
                  <a:pt x="133636" y="112776"/>
                  <a:pt x="187071" y="265367"/>
                </a:cubicBezTo>
                <a:cubicBezTo>
                  <a:pt x="232220" y="394240"/>
                  <a:pt x="231934" y="594551"/>
                  <a:pt x="231934" y="594551"/>
                </a:cubicBezTo>
                <a:lnTo>
                  <a:pt x="431387" y="345472"/>
                </a:lnTo>
                <a:lnTo>
                  <a:pt x="630936" y="96393"/>
                </a:lnTo>
                <a:close/>
              </a:path>
            </a:pathLst>
          </a:custGeom>
          <a:solidFill>
            <a:schemeClr val="accent2"/>
          </a:solidFill>
          <a:ln w="9525" cap="flat">
            <a:noFill/>
            <a:prstDash val="solid"/>
            <a:miter/>
          </a:ln>
        </p:spPr>
        <p:txBody>
          <a:bodyPr rtlCol="0" anchor="ctr"/>
          <a:lstStyle/>
          <a:p>
            <a:endParaRPr lang="en-US"/>
          </a:p>
        </p:txBody>
      </p:sp>
      <p:sp>
        <p:nvSpPr>
          <p:cNvPr id="587" name="Freeform: Shape 586">
            <a:extLst>
              <a:ext uri="{FF2B5EF4-FFF2-40B4-BE49-F238E27FC236}">
                <a16:creationId xmlns:a16="http://schemas.microsoft.com/office/drawing/2014/main" id="{F4B549B6-DD58-0463-186C-0E45C59C5695}"/>
              </a:ext>
            </a:extLst>
          </p:cNvPr>
          <p:cNvSpPr/>
          <p:nvPr/>
        </p:nvSpPr>
        <p:spPr>
          <a:xfrm>
            <a:off x="3372602" y="3700095"/>
            <a:ext cx="559688" cy="638079"/>
          </a:xfrm>
          <a:custGeom>
            <a:avLst/>
            <a:gdLst>
              <a:gd name="connsiteX0" fmla="*/ 559689 w 559688"/>
              <a:gd name="connsiteY0" fmla="*/ 331184 h 638079"/>
              <a:gd name="connsiteX1" fmla="*/ 279845 w 559688"/>
              <a:gd name="connsiteY1" fmla="*/ 484632 h 638079"/>
              <a:gd name="connsiteX2" fmla="*/ 0 w 559688"/>
              <a:gd name="connsiteY2" fmla="*/ 638080 h 638079"/>
              <a:gd name="connsiteX3" fmla="*/ 84772 w 559688"/>
              <a:gd name="connsiteY3" fmla="*/ 324612 h 638079"/>
              <a:gd name="connsiteX4" fmla="*/ 14002 w 559688"/>
              <a:gd name="connsiteY4" fmla="*/ 0 h 638079"/>
              <a:gd name="connsiteX5" fmla="*/ 286798 w 559688"/>
              <a:gd name="connsiteY5" fmla="*/ 165640 h 638079"/>
              <a:gd name="connsiteX6" fmla="*/ 559689 w 559688"/>
              <a:gd name="connsiteY6" fmla="*/ 331184 h 638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9688" h="638079">
                <a:moveTo>
                  <a:pt x="559689" y="331184"/>
                </a:moveTo>
                <a:lnTo>
                  <a:pt x="279845" y="484632"/>
                </a:lnTo>
                <a:lnTo>
                  <a:pt x="0" y="638080"/>
                </a:lnTo>
                <a:cubicBezTo>
                  <a:pt x="0" y="638080"/>
                  <a:pt x="86868" y="486251"/>
                  <a:pt x="84772" y="324612"/>
                </a:cubicBezTo>
                <a:cubicBezTo>
                  <a:pt x="82963" y="188119"/>
                  <a:pt x="14002" y="0"/>
                  <a:pt x="14002" y="0"/>
                </a:cubicBezTo>
                <a:lnTo>
                  <a:pt x="286798" y="165640"/>
                </a:lnTo>
                <a:lnTo>
                  <a:pt x="559689" y="331184"/>
                </a:lnTo>
                <a:close/>
              </a:path>
            </a:pathLst>
          </a:custGeom>
          <a:solidFill>
            <a:schemeClr val="accent2"/>
          </a:solidFill>
          <a:ln w="9525" cap="flat">
            <a:noFill/>
            <a:prstDash val="solid"/>
            <a:miter/>
          </a:ln>
        </p:spPr>
        <p:txBody>
          <a:bodyPr rtlCol="0" anchor="ctr"/>
          <a:lstStyle/>
          <a:p>
            <a:endParaRPr lang="en-US"/>
          </a:p>
        </p:txBody>
      </p:sp>
      <p:sp>
        <p:nvSpPr>
          <p:cNvPr id="588" name="Freeform: Shape 587">
            <a:extLst>
              <a:ext uri="{FF2B5EF4-FFF2-40B4-BE49-F238E27FC236}">
                <a16:creationId xmlns:a16="http://schemas.microsoft.com/office/drawing/2014/main" id="{33CB4748-8CEF-9F4F-1FBE-C6C38F4CBAD9}"/>
              </a:ext>
            </a:extLst>
          </p:cNvPr>
          <p:cNvSpPr/>
          <p:nvPr/>
        </p:nvSpPr>
        <p:spPr>
          <a:xfrm>
            <a:off x="7243276" y="2105801"/>
            <a:ext cx="632650" cy="589788"/>
          </a:xfrm>
          <a:custGeom>
            <a:avLst/>
            <a:gdLst>
              <a:gd name="connsiteX0" fmla="*/ 0 w 632650"/>
              <a:gd name="connsiteY0" fmla="*/ 505968 h 589788"/>
              <a:gd name="connsiteX1" fmla="*/ 316325 w 632650"/>
              <a:gd name="connsiteY1" fmla="*/ 547878 h 589788"/>
              <a:gd name="connsiteX2" fmla="*/ 632651 w 632650"/>
              <a:gd name="connsiteY2" fmla="*/ 589788 h 589788"/>
              <a:gd name="connsiteX3" fmla="*/ 440341 w 632650"/>
              <a:gd name="connsiteY3" fmla="*/ 328232 h 589788"/>
              <a:gd name="connsiteX4" fmla="*/ 388906 w 632650"/>
              <a:gd name="connsiteY4" fmla="*/ 0 h 589788"/>
              <a:gd name="connsiteX5" fmla="*/ 194406 w 632650"/>
              <a:gd name="connsiteY5" fmla="*/ 252984 h 589788"/>
              <a:gd name="connsiteX6" fmla="*/ 0 w 632650"/>
              <a:gd name="connsiteY6" fmla="*/ 505968 h 589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2650" h="589788">
                <a:moveTo>
                  <a:pt x="0" y="505968"/>
                </a:moveTo>
                <a:lnTo>
                  <a:pt x="316325" y="547878"/>
                </a:lnTo>
                <a:lnTo>
                  <a:pt x="632651" y="589788"/>
                </a:lnTo>
                <a:cubicBezTo>
                  <a:pt x="632651" y="589788"/>
                  <a:pt x="496729" y="479679"/>
                  <a:pt x="440341" y="328232"/>
                </a:cubicBezTo>
                <a:cubicBezTo>
                  <a:pt x="392621" y="200311"/>
                  <a:pt x="388906" y="0"/>
                  <a:pt x="388906" y="0"/>
                </a:cubicBezTo>
                <a:lnTo>
                  <a:pt x="194406" y="252984"/>
                </a:lnTo>
                <a:lnTo>
                  <a:pt x="0" y="505968"/>
                </a:lnTo>
                <a:close/>
              </a:path>
            </a:pathLst>
          </a:custGeom>
          <a:solidFill>
            <a:schemeClr val="accent2"/>
          </a:solidFill>
          <a:ln w="9525" cap="flat">
            <a:noFill/>
            <a:prstDash val="solid"/>
            <a:miter/>
          </a:ln>
        </p:spPr>
        <p:txBody>
          <a:bodyPr rtlCol="0" anchor="ctr"/>
          <a:lstStyle/>
          <a:p>
            <a:endParaRPr lang="en-US"/>
          </a:p>
        </p:txBody>
      </p:sp>
      <p:sp>
        <p:nvSpPr>
          <p:cNvPr id="589" name="Freeform: Shape 588">
            <a:extLst>
              <a:ext uri="{FF2B5EF4-FFF2-40B4-BE49-F238E27FC236}">
                <a16:creationId xmlns:a16="http://schemas.microsoft.com/office/drawing/2014/main" id="{F05BF549-8152-A30B-6E4A-825FB29CFF68}"/>
              </a:ext>
            </a:extLst>
          </p:cNvPr>
          <p:cNvSpPr/>
          <p:nvPr/>
        </p:nvSpPr>
        <p:spPr>
          <a:xfrm>
            <a:off x="7316142" y="5297342"/>
            <a:ext cx="630935" cy="594550"/>
          </a:xfrm>
          <a:custGeom>
            <a:avLst/>
            <a:gdLst>
              <a:gd name="connsiteX0" fmla="*/ 0 w 630935"/>
              <a:gd name="connsiteY0" fmla="*/ 96393 h 594550"/>
              <a:gd name="connsiteX1" fmla="*/ 315468 w 630935"/>
              <a:gd name="connsiteY1" fmla="*/ 48196 h 594550"/>
              <a:gd name="connsiteX2" fmla="*/ 630936 w 630935"/>
              <a:gd name="connsiteY2" fmla="*/ 0 h 594550"/>
              <a:gd name="connsiteX3" fmla="*/ 443865 w 630935"/>
              <a:gd name="connsiteY3" fmla="*/ 265367 h 594550"/>
              <a:gd name="connsiteX4" fmla="*/ 399002 w 630935"/>
              <a:gd name="connsiteY4" fmla="*/ 594551 h 594550"/>
              <a:gd name="connsiteX5" fmla="*/ 199549 w 630935"/>
              <a:gd name="connsiteY5" fmla="*/ 345472 h 594550"/>
              <a:gd name="connsiteX6" fmla="*/ 0 w 630935"/>
              <a:gd name="connsiteY6" fmla="*/ 96393 h 59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935" h="594550">
                <a:moveTo>
                  <a:pt x="0" y="96393"/>
                </a:moveTo>
                <a:lnTo>
                  <a:pt x="315468" y="48196"/>
                </a:lnTo>
                <a:lnTo>
                  <a:pt x="630936" y="0"/>
                </a:lnTo>
                <a:cubicBezTo>
                  <a:pt x="630936" y="0"/>
                  <a:pt x="497300" y="112776"/>
                  <a:pt x="443865" y="265367"/>
                </a:cubicBezTo>
                <a:cubicBezTo>
                  <a:pt x="398716" y="394240"/>
                  <a:pt x="399002" y="594551"/>
                  <a:pt x="399002" y="594551"/>
                </a:cubicBezTo>
                <a:lnTo>
                  <a:pt x="199549" y="345472"/>
                </a:lnTo>
                <a:lnTo>
                  <a:pt x="0" y="96393"/>
                </a:lnTo>
                <a:close/>
              </a:path>
            </a:pathLst>
          </a:custGeom>
          <a:solidFill>
            <a:schemeClr val="accent2"/>
          </a:solidFill>
          <a:ln w="9525" cap="flat">
            <a:noFill/>
            <a:prstDash val="solid"/>
            <a:miter/>
          </a:ln>
        </p:spPr>
        <p:txBody>
          <a:bodyPr rtlCol="0" anchor="ctr"/>
          <a:lstStyle/>
          <a:p>
            <a:endParaRPr lang="en-US"/>
          </a:p>
        </p:txBody>
      </p:sp>
      <p:sp>
        <p:nvSpPr>
          <p:cNvPr id="590" name="Freeform: Shape 589">
            <a:extLst>
              <a:ext uri="{FF2B5EF4-FFF2-40B4-BE49-F238E27FC236}">
                <a16:creationId xmlns:a16="http://schemas.microsoft.com/office/drawing/2014/main" id="{B1D7D10F-3AD5-6E90-FC23-51E364512E12}"/>
              </a:ext>
            </a:extLst>
          </p:cNvPr>
          <p:cNvSpPr/>
          <p:nvPr/>
        </p:nvSpPr>
        <p:spPr>
          <a:xfrm>
            <a:off x="7859067" y="3700095"/>
            <a:ext cx="559689" cy="638079"/>
          </a:xfrm>
          <a:custGeom>
            <a:avLst/>
            <a:gdLst>
              <a:gd name="connsiteX0" fmla="*/ 0 w 559689"/>
              <a:gd name="connsiteY0" fmla="*/ 331184 h 638079"/>
              <a:gd name="connsiteX1" fmla="*/ 279845 w 559689"/>
              <a:gd name="connsiteY1" fmla="*/ 484632 h 638079"/>
              <a:gd name="connsiteX2" fmla="*/ 559689 w 559689"/>
              <a:gd name="connsiteY2" fmla="*/ 638080 h 638079"/>
              <a:gd name="connsiteX3" fmla="*/ 474916 w 559689"/>
              <a:gd name="connsiteY3" fmla="*/ 324612 h 638079"/>
              <a:gd name="connsiteX4" fmla="*/ 545687 w 559689"/>
              <a:gd name="connsiteY4" fmla="*/ 0 h 638079"/>
              <a:gd name="connsiteX5" fmla="*/ 272891 w 559689"/>
              <a:gd name="connsiteY5" fmla="*/ 165640 h 638079"/>
              <a:gd name="connsiteX6" fmla="*/ 0 w 559689"/>
              <a:gd name="connsiteY6" fmla="*/ 331184 h 638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9689" h="638079">
                <a:moveTo>
                  <a:pt x="0" y="331184"/>
                </a:moveTo>
                <a:lnTo>
                  <a:pt x="279845" y="484632"/>
                </a:lnTo>
                <a:lnTo>
                  <a:pt x="559689" y="638080"/>
                </a:lnTo>
                <a:cubicBezTo>
                  <a:pt x="559689" y="638080"/>
                  <a:pt x="472821" y="486251"/>
                  <a:pt x="474916" y="324612"/>
                </a:cubicBezTo>
                <a:cubicBezTo>
                  <a:pt x="476726" y="188119"/>
                  <a:pt x="545687" y="0"/>
                  <a:pt x="545687" y="0"/>
                </a:cubicBezTo>
                <a:lnTo>
                  <a:pt x="272891" y="165640"/>
                </a:lnTo>
                <a:lnTo>
                  <a:pt x="0" y="331184"/>
                </a:lnTo>
                <a:close/>
              </a:path>
            </a:pathLst>
          </a:custGeom>
          <a:solidFill>
            <a:schemeClr val="accent2"/>
          </a:solidFill>
          <a:ln w="9525" cap="flat">
            <a:noFill/>
            <a:prstDash val="solid"/>
            <a:miter/>
          </a:ln>
        </p:spPr>
        <p:txBody>
          <a:bodyPr rtlCol="0" anchor="ctr"/>
          <a:lstStyle/>
          <a:p>
            <a:endParaRPr lang="en-US"/>
          </a:p>
        </p:txBody>
      </p:sp>
      <p:sp>
        <p:nvSpPr>
          <p:cNvPr id="594" name="Freeform: Shape 593">
            <a:extLst>
              <a:ext uri="{FF2B5EF4-FFF2-40B4-BE49-F238E27FC236}">
                <a16:creationId xmlns:a16="http://schemas.microsoft.com/office/drawing/2014/main" id="{8796797D-6BD3-0E37-D3AD-0CCF53D51ED9}"/>
              </a:ext>
            </a:extLst>
          </p:cNvPr>
          <p:cNvSpPr/>
          <p:nvPr/>
        </p:nvSpPr>
        <p:spPr>
          <a:xfrm>
            <a:off x="4384823" y="2496516"/>
            <a:ext cx="3021330" cy="3021330"/>
          </a:xfrm>
          <a:custGeom>
            <a:avLst/>
            <a:gdLst>
              <a:gd name="connsiteX0" fmla="*/ 1510665 w 3021330"/>
              <a:gd name="connsiteY0" fmla="*/ 3021330 h 3021330"/>
              <a:gd name="connsiteX1" fmla="*/ 0 w 3021330"/>
              <a:gd name="connsiteY1" fmla="*/ 1510665 h 3021330"/>
              <a:gd name="connsiteX2" fmla="*/ 1510665 w 3021330"/>
              <a:gd name="connsiteY2" fmla="*/ 0 h 3021330"/>
              <a:gd name="connsiteX3" fmla="*/ 3021330 w 3021330"/>
              <a:gd name="connsiteY3" fmla="*/ 1510665 h 3021330"/>
              <a:gd name="connsiteX4" fmla="*/ 1510665 w 3021330"/>
              <a:gd name="connsiteY4" fmla="*/ 3021330 h 3021330"/>
              <a:gd name="connsiteX5" fmla="*/ 1510665 w 3021330"/>
              <a:gd name="connsiteY5" fmla="*/ 48387 h 3021330"/>
              <a:gd name="connsiteX6" fmla="*/ 48292 w 3021330"/>
              <a:gd name="connsiteY6" fmla="*/ 1510665 h 3021330"/>
              <a:gd name="connsiteX7" fmla="*/ 1510665 w 3021330"/>
              <a:gd name="connsiteY7" fmla="*/ 2973038 h 3021330"/>
              <a:gd name="connsiteX8" fmla="*/ 2972943 w 3021330"/>
              <a:gd name="connsiteY8" fmla="*/ 1510760 h 3021330"/>
              <a:gd name="connsiteX9" fmla="*/ 1510665 w 3021330"/>
              <a:gd name="connsiteY9" fmla="*/ 48387 h 3021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21330" h="3021330">
                <a:moveTo>
                  <a:pt x="1510665" y="3021330"/>
                </a:moveTo>
                <a:cubicBezTo>
                  <a:pt x="677704" y="3021330"/>
                  <a:pt x="0" y="2343626"/>
                  <a:pt x="0" y="1510665"/>
                </a:cubicBezTo>
                <a:cubicBezTo>
                  <a:pt x="0" y="677704"/>
                  <a:pt x="677704" y="0"/>
                  <a:pt x="1510665" y="0"/>
                </a:cubicBezTo>
                <a:cubicBezTo>
                  <a:pt x="2343626" y="0"/>
                  <a:pt x="3021330" y="677704"/>
                  <a:pt x="3021330" y="1510665"/>
                </a:cubicBezTo>
                <a:cubicBezTo>
                  <a:pt x="3021330" y="2343626"/>
                  <a:pt x="2343626" y="3021330"/>
                  <a:pt x="1510665" y="3021330"/>
                </a:cubicBezTo>
                <a:close/>
                <a:moveTo>
                  <a:pt x="1510665" y="48387"/>
                </a:moveTo>
                <a:cubicBezTo>
                  <a:pt x="704374" y="48387"/>
                  <a:pt x="48292" y="704374"/>
                  <a:pt x="48292" y="1510665"/>
                </a:cubicBezTo>
                <a:cubicBezTo>
                  <a:pt x="48292" y="2316956"/>
                  <a:pt x="704279" y="2973038"/>
                  <a:pt x="1510665" y="2973038"/>
                </a:cubicBezTo>
                <a:cubicBezTo>
                  <a:pt x="2316956" y="2973038"/>
                  <a:pt x="2972943" y="2317052"/>
                  <a:pt x="2972943" y="1510760"/>
                </a:cubicBezTo>
                <a:cubicBezTo>
                  <a:pt x="2972943" y="704469"/>
                  <a:pt x="2316956" y="48387"/>
                  <a:pt x="1510665" y="48387"/>
                </a:cubicBezTo>
                <a:close/>
              </a:path>
            </a:pathLst>
          </a:custGeom>
          <a:solidFill>
            <a:srgbClr val="0046A0"/>
          </a:solidFill>
          <a:ln w="9525" cap="flat">
            <a:noFill/>
            <a:prstDash val="solid"/>
            <a:miter/>
          </a:ln>
        </p:spPr>
        <p:txBody>
          <a:bodyPr rtlCol="0" anchor="ctr"/>
          <a:lstStyle/>
          <a:p>
            <a:endParaRPr lang="en-US"/>
          </a:p>
        </p:txBody>
      </p:sp>
      <p:sp>
        <p:nvSpPr>
          <p:cNvPr id="58" name="TextBox 57">
            <a:extLst>
              <a:ext uri="{FF2B5EF4-FFF2-40B4-BE49-F238E27FC236}">
                <a16:creationId xmlns:a16="http://schemas.microsoft.com/office/drawing/2014/main" id="{661C91BF-0D01-8C1B-2107-308AD4230F65}"/>
              </a:ext>
            </a:extLst>
          </p:cNvPr>
          <p:cNvSpPr txBox="1"/>
          <p:nvPr/>
        </p:nvSpPr>
        <p:spPr>
          <a:xfrm>
            <a:off x="162563" y="3408202"/>
            <a:ext cx="1742529" cy="1109919"/>
          </a:xfrm>
          <a:prstGeom prst="rect">
            <a:avLst/>
          </a:prstGeom>
          <a:noFill/>
        </p:spPr>
        <p:txBody>
          <a:bodyPr wrap="square">
            <a:spAutoFit/>
          </a:bodyPr>
          <a:lstStyle/>
          <a:p>
            <a:pPr algn="justLow" rtl="1">
              <a:lnSpc>
                <a:spcPct val="150000"/>
              </a:lnSpc>
            </a:pPr>
            <a:r>
              <a:rPr lang="fa-IR" sz="12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1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046A0"/>
              </a:solidFill>
            </a:endParaRPr>
          </a:p>
        </p:txBody>
      </p:sp>
      <p:sp>
        <p:nvSpPr>
          <p:cNvPr id="59" name="TextBox 58">
            <a:extLst>
              <a:ext uri="{FF2B5EF4-FFF2-40B4-BE49-F238E27FC236}">
                <a16:creationId xmlns:a16="http://schemas.microsoft.com/office/drawing/2014/main" id="{5D31532A-975A-15C0-FF4C-393786E92A33}"/>
              </a:ext>
            </a:extLst>
          </p:cNvPr>
          <p:cNvSpPr txBox="1"/>
          <p:nvPr/>
        </p:nvSpPr>
        <p:spPr>
          <a:xfrm>
            <a:off x="686328" y="5317889"/>
            <a:ext cx="1742529" cy="1109919"/>
          </a:xfrm>
          <a:prstGeom prst="rect">
            <a:avLst/>
          </a:prstGeom>
          <a:noFill/>
        </p:spPr>
        <p:txBody>
          <a:bodyPr wrap="square">
            <a:spAutoFit/>
          </a:bodyPr>
          <a:lstStyle/>
          <a:p>
            <a:pPr algn="justLow" rtl="1">
              <a:lnSpc>
                <a:spcPct val="150000"/>
              </a:lnSpc>
            </a:pPr>
            <a:r>
              <a:rPr lang="fa-IR" sz="12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1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046A0"/>
              </a:solidFill>
            </a:endParaRPr>
          </a:p>
        </p:txBody>
      </p:sp>
      <p:sp>
        <p:nvSpPr>
          <p:cNvPr id="60" name="TextBox 59">
            <a:extLst>
              <a:ext uri="{FF2B5EF4-FFF2-40B4-BE49-F238E27FC236}">
                <a16:creationId xmlns:a16="http://schemas.microsoft.com/office/drawing/2014/main" id="{603FB03B-8B94-F80B-9494-D9C662FE3F37}"/>
              </a:ext>
            </a:extLst>
          </p:cNvPr>
          <p:cNvSpPr txBox="1"/>
          <p:nvPr/>
        </p:nvSpPr>
        <p:spPr>
          <a:xfrm>
            <a:off x="840165" y="1523218"/>
            <a:ext cx="1742529" cy="1109919"/>
          </a:xfrm>
          <a:prstGeom prst="rect">
            <a:avLst/>
          </a:prstGeom>
          <a:noFill/>
        </p:spPr>
        <p:txBody>
          <a:bodyPr wrap="square">
            <a:spAutoFit/>
          </a:bodyPr>
          <a:lstStyle/>
          <a:p>
            <a:pPr algn="justLow" rtl="1">
              <a:lnSpc>
                <a:spcPct val="150000"/>
              </a:lnSpc>
            </a:pPr>
            <a:r>
              <a:rPr lang="fa-IR" sz="12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1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046A0"/>
              </a:solidFill>
            </a:endParaRPr>
          </a:p>
        </p:txBody>
      </p:sp>
      <p:sp>
        <p:nvSpPr>
          <p:cNvPr id="448" name="TextBox 447">
            <a:extLst>
              <a:ext uri="{FF2B5EF4-FFF2-40B4-BE49-F238E27FC236}">
                <a16:creationId xmlns:a16="http://schemas.microsoft.com/office/drawing/2014/main" id="{27E14AFA-78CF-7A9B-409B-A92EB7553ACD}"/>
              </a:ext>
            </a:extLst>
          </p:cNvPr>
          <p:cNvSpPr txBox="1"/>
          <p:nvPr/>
        </p:nvSpPr>
        <p:spPr>
          <a:xfrm>
            <a:off x="9830945" y="3379627"/>
            <a:ext cx="1742529" cy="1109919"/>
          </a:xfrm>
          <a:prstGeom prst="rect">
            <a:avLst/>
          </a:prstGeom>
          <a:noFill/>
        </p:spPr>
        <p:txBody>
          <a:bodyPr wrap="square">
            <a:spAutoFit/>
          </a:bodyPr>
          <a:lstStyle/>
          <a:p>
            <a:pPr algn="justLow" rtl="1">
              <a:lnSpc>
                <a:spcPct val="150000"/>
              </a:lnSpc>
            </a:pPr>
            <a:r>
              <a:rPr lang="fa-IR" sz="12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1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046A0"/>
              </a:solidFill>
            </a:endParaRPr>
          </a:p>
        </p:txBody>
      </p:sp>
      <p:sp>
        <p:nvSpPr>
          <p:cNvPr id="449" name="TextBox 448">
            <a:extLst>
              <a:ext uri="{FF2B5EF4-FFF2-40B4-BE49-F238E27FC236}">
                <a16:creationId xmlns:a16="http://schemas.microsoft.com/office/drawing/2014/main" id="{0136E7D7-2DFD-BCA0-1F48-37FA7620D52B}"/>
              </a:ext>
            </a:extLst>
          </p:cNvPr>
          <p:cNvSpPr txBox="1"/>
          <p:nvPr/>
        </p:nvSpPr>
        <p:spPr>
          <a:xfrm>
            <a:off x="9331179" y="5400396"/>
            <a:ext cx="1742529" cy="1109919"/>
          </a:xfrm>
          <a:prstGeom prst="rect">
            <a:avLst/>
          </a:prstGeom>
          <a:noFill/>
        </p:spPr>
        <p:txBody>
          <a:bodyPr wrap="square">
            <a:spAutoFit/>
          </a:bodyPr>
          <a:lstStyle/>
          <a:p>
            <a:pPr algn="justLow" rtl="1">
              <a:lnSpc>
                <a:spcPct val="150000"/>
              </a:lnSpc>
            </a:pPr>
            <a:r>
              <a:rPr lang="fa-IR" sz="12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1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046A0"/>
              </a:solidFill>
            </a:endParaRPr>
          </a:p>
        </p:txBody>
      </p:sp>
      <p:sp>
        <p:nvSpPr>
          <p:cNvPr id="450" name="TextBox 449">
            <a:extLst>
              <a:ext uri="{FF2B5EF4-FFF2-40B4-BE49-F238E27FC236}">
                <a16:creationId xmlns:a16="http://schemas.microsoft.com/office/drawing/2014/main" id="{5B24A902-493A-1882-F680-C1B6D6BBEB20}"/>
              </a:ext>
            </a:extLst>
          </p:cNvPr>
          <p:cNvSpPr txBox="1"/>
          <p:nvPr/>
        </p:nvSpPr>
        <p:spPr>
          <a:xfrm>
            <a:off x="9225714" y="1540075"/>
            <a:ext cx="1742529" cy="1109919"/>
          </a:xfrm>
          <a:prstGeom prst="rect">
            <a:avLst/>
          </a:prstGeom>
          <a:noFill/>
        </p:spPr>
        <p:txBody>
          <a:bodyPr wrap="square">
            <a:spAutoFit/>
          </a:bodyPr>
          <a:lstStyle/>
          <a:p>
            <a:pPr algn="justLow" rtl="1">
              <a:lnSpc>
                <a:spcPct val="150000"/>
              </a:lnSpc>
            </a:pPr>
            <a:r>
              <a:rPr lang="fa-IR" sz="1200" b="1" dirty="0">
                <a:solidFill>
                  <a:srgbClr val="0046A0"/>
                </a:solidFill>
                <a:latin typeface="Kalameh" pitchFamily="2" charset="-78"/>
                <a:cs typeface="B Titr" panose="00000700000000000000" pitchFamily="2" charset="-78"/>
              </a:rPr>
              <a:t>تیتر عنوان را وارد نمایید</a:t>
            </a:r>
          </a:p>
          <a:p>
            <a:pPr algn="justLow" rtl="1">
              <a:lnSpc>
                <a:spcPct val="150000"/>
              </a:lnSpc>
            </a:pPr>
            <a:r>
              <a:rPr lang="fa-IR" sz="11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046A0"/>
              </a:solidFill>
            </a:endParaRPr>
          </a:p>
        </p:txBody>
      </p:sp>
      <p:grpSp>
        <p:nvGrpSpPr>
          <p:cNvPr id="55" name="Google Shape;649;p38">
            <a:extLst>
              <a:ext uri="{FF2B5EF4-FFF2-40B4-BE49-F238E27FC236}">
                <a16:creationId xmlns:a16="http://schemas.microsoft.com/office/drawing/2014/main" id="{7394727B-E6EF-AB01-C215-2C006281CE65}"/>
              </a:ext>
            </a:extLst>
          </p:cNvPr>
          <p:cNvGrpSpPr/>
          <p:nvPr/>
        </p:nvGrpSpPr>
        <p:grpSpPr>
          <a:xfrm>
            <a:off x="5130160" y="3143577"/>
            <a:ext cx="1522724" cy="1506531"/>
            <a:chOff x="4263650" y="3963700"/>
            <a:chExt cx="298550" cy="295375"/>
          </a:xfrm>
          <a:solidFill>
            <a:srgbClr val="0046A0"/>
          </a:solidFill>
        </p:grpSpPr>
        <p:sp>
          <p:nvSpPr>
            <p:cNvPr id="56" name="Google Shape;650;p38">
              <a:extLst>
                <a:ext uri="{FF2B5EF4-FFF2-40B4-BE49-F238E27FC236}">
                  <a16:creationId xmlns:a16="http://schemas.microsoft.com/office/drawing/2014/main" id="{31802981-62AC-3B25-7BD5-BEFC2007C397}"/>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283848"/>
                </a:solidFill>
              </a:endParaRPr>
            </a:p>
          </p:txBody>
        </p:sp>
        <p:sp>
          <p:nvSpPr>
            <p:cNvPr id="57" name="Google Shape;651;p38">
              <a:extLst>
                <a:ext uri="{FF2B5EF4-FFF2-40B4-BE49-F238E27FC236}">
                  <a16:creationId xmlns:a16="http://schemas.microsoft.com/office/drawing/2014/main" id="{B921CC0E-4E47-C7CD-2219-00BEAACEA9A7}"/>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283848"/>
                </a:solidFill>
              </a:endParaRPr>
            </a:p>
          </p:txBody>
        </p:sp>
        <p:sp>
          <p:nvSpPr>
            <p:cNvPr id="61" name="Google Shape;652;p38">
              <a:extLst>
                <a:ext uri="{FF2B5EF4-FFF2-40B4-BE49-F238E27FC236}">
                  <a16:creationId xmlns:a16="http://schemas.microsoft.com/office/drawing/2014/main" id="{1D1A0A9B-EE76-9E5E-CC28-3BA6DAE2AB37}"/>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283848"/>
                </a:solidFill>
              </a:endParaRPr>
            </a:p>
          </p:txBody>
        </p:sp>
        <p:sp>
          <p:nvSpPr>
            <p:cNvPr id="62" name="Google Shape;653;p38">
              <a:extLst>
                <a:ext uri="{FF2B5EF4-FFF2-40B4-BE49-F238E27FC236}">
                  <a16:creationId xmlns:a16="http://schemas.microsoft.com/office/drawing/2014/main" id="{0BD70C8A-606A-0352-DD48-5AD6B29CA72A}"/>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283848"/>
                </a:solidFill>
              </a:endParaRPr>
            </a:p>
          </p:txBody>
        </p:sp>
        <p:sp>
          <p:nvSpPr>
            <p:cNvPr id="63" name="Google Shape;654;p38">
              <a:extLst>
                <a:ext uri="{FF2B5EF4-FFF2-40B4-BE49-F238E27FC236}">
                  <a16:creationId xmlns:a16="http://schemas.microsoft.com/office/drawing/2014/main" id="{434844C3-2AFF-4828-F134-66C45873F47D}"/>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283848"/>
                </a:solidFill>
              </a:endParaRPr>
            </a:p>
          </p:txBody>
        </p:sp>
        <p:sp>
          <p:nvSpPr>
            <p:cNvPr id="451" name="Google Shape;655;p38">
              <a:extLst>
                <a:ext uri="{FF2B5EF4-FFF2-40B4-BE49-F238E27FC236}">
                  <a16:creationId xmlns:a16="http://schemas.microsoft.com/office/drawing/2014/main" id="{32737163-6750-9665-2E03-0FBA123A786A}"/>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283848"/>
                </a:solidFill>
              </a:endParaRPr>
            </a:p>
          </p:txBody>
        </p:sp>
        <p:sp>
          <p:nvSpPr>
            <p:cNvPr id="452" name="Google Shape;656;p38">
              <a:extLst>
                <a:ext uri="{FF2B5EF4-FFF2-40B4-BE49-F238E27FC236}">
                  <a16:creationId xmlns:a16="http://schemas.microsoft.com/office/drawing/2014/main" id="{C41DF4BB-B0F5-4B07-2491-8231C0CBE04E}"/>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283848"/>
                </a:solidFill>
              </a:endParaRPr>
            </a:p>
          </p:txBody>
        </p:sp>
      </p:grpSp>
      <p:grpSp>
        <p:nvGrpSpPr>
          <p:cNvPr id="453" name="Group 452">
            <a:extLst>
              <a:ext uri="{FF2B5EF4-FFF2-40B4-BE49-F238E27FC236}">
                <a16:creationId xmlns:a16="http://schemas.microsoft.com/office/drawing/2014/main" id="{7DEC24D3-75CD-FDA0-4A6C-25A0E14E471F}"/>
              </a:ext>
            </a:extLst>
          </p:cNvPr>
          <p:cNvGrpSpPr/>
          <p:nvPr/>
        </p:nvGrpSpPr>
        <p:grpSpPr>
          <a:xfrm>
            <a:off x="258828" y="140506"/>
            <a:ext cx="1996692" cy="276999"/>
            <a:chOff x="267537" y="106044"/>
            <a:chExt cx="1996692" cy="276999"/>
          </a:xfrm>
        </p:grpSpPr>
        <p:sp>
          <p:nvSpPr>
            <p:cNvPr id="454" name="TextBox 453">
              <a:extLst>
                <a:ext uri="{FF2B5EF4-FFF2-40B4-BE49-F238E27FC236}">
                  <a16:creationId xmlns:a16="http://schemas.microsoft.com/office/drawing/2014/main" id="{BCA45B04-F32F-3253-9729-254DCFF4A6AB}"/>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455" name="Picture 454">
              <a:extLst>
                <a:ext uri="{FF2B5EF4-FFF2-40B4-BE49-F238E27FC236}">
                  <a16:creationId xmlns:a16="http://schemas.microsoft.com/office/drawing/2014/main" id="{75B25106-7F61-9942-4EDF-575D9C42CE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456" name="Graphic 104">
            <a:hlinkClick r:id="" action="ppaction://hlinkshowjump?jump=nextslide"/>
            <a:extLst>
              <a:ext uri="{FF2B5EF4-FFF2-40B4-BE49-F238E27FC236}">
                <a16:creationId xmlns:a16="http://schemas.microsoft.com/office/drawing/2014/main" id="{D49C5A6B-2B9D-D45F-4463-9F903F1A9462}"/>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457" name="Graphic 104">
            <a:hlinkClick r:id="" action="ppaction://hlinkshowjump?jump=previousslide"/>
            <a:extLst>
              <a:ext uri="{FF2B5EF4-FFF2-40B4-BE49-F238E27FC236}">
                <a16:creationId xmlns:a16="http://schemas.microsoft.com/office/drawing/2014/main" id="{AEE76BE3-7584-2568-8ED8-A7E234CC6CA8}"/>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Tree>
    <p:extLst>
      <p:ext uri="{BB962C8B-B14F-4D97-AF65-F5344CB8AC3E}">
        <p14:creationId xmlns:p14="http://schemas.microsoft.com/office/powerpoint/2010/main" val="501381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4"/>
                                        </p:tgtEl>
                                        <p:attrNameLst>
                                          <p:attrName>style.visibility</p:attrName>
                                        </p:attrNameLst>
                                      </p:cBhvr>
                                      <p:to>
                                        <p:strVal val="visible"/>
                                      </p:to>
                                    </p:set>
                                    <p:animEffect transition="in" filter="randombar(horizontal)">
                                      <p:cBhvr>
                                        <p:cTn id="7" dur="500"/>
                                        <p:tgtEl>
                                          <p:spTgt spid="594"/>
                                        </p:tgtEl>
                                      </p:cBhvr>
                                    </p:animEffect>
                                  </p:childTnLst>
                                </p:cTn>
                              </p:par>
                              <p:par>
                                <p:cTn id="8" presetID="14" presetClass="entr" presetSubtype="10"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randombar(horizontal)">
                                      <p:cBhvr>
                                        <p:cTn id="10" dur="500"/>
                                        <p:tgtEl>
                                          <p:spTgt spid="55"/>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588"/>
                                        </p:tgtEl>
                                        <p:attrNameLst>
                                          <p:attrName>style.visibility</p:attrName>
                                        </p:attrNameLst>
                                      </p:cBhvr>
                                      <p:to>
                                        <p:strVal val="visible"/>
                                      </p:to>
                                    </p:set>
                                    <p:anim calcmode="lin" valueType="num">
                                      <p:cBhvr>
                                        <p:cTn id="15" dur="1000" fill="hold"/>
                                        <p:tgtEl>
                                          <p:spTgt spid="588"/>
                                        </p:tgtEl>
                                        <p:attrNameLst>
                                          <p:attrName>ppt_w</p:attrName>
                                        </p:attrNameLst>
                                      </p:cBhvr>
                                      <p:tavLst>
                                        <p:tav tm="0">
                                          <p:val>
                                            <p:fltVal val="0"/>
                                          </p:val>
                                        </p:tav>
                                        <p:tav tm="100000">
                                          <p:val>
                                            <p:strVal val="#ppt_w"/>
                                          </p:val>
                                        </p:tav>
                                      </p:tavLst>
                                    </p:anim>
                                    <p:anim calcmode="lin" valueType="num">
                                      <p:cBhvr>
                                        <p:cTn id="16" dur="1000" fill="hold"/>
                                        <p:tgtEl>
                                          <p:spTgt spid="588"/>
                                        </p:tgtEl>
                                        <p:attrNameLst>
                                          <p:attrName>ppt_h</p:attrName>
                                        </p:attrNameLst>
                                      </p:cBhvr>
                                      <p:tavLst>
                                        <p:tav tm="0">
                                          <p:val>
                                            <p:fltVal val="0"/>
                                          </p:val>
                                        </p:tav>
                                        <p:tav tm="100000">
                                          <p:val>
                                            <p:strVal val="#ppt_h"/>
                                          </p:val>
                                        </p:tav>
                                      </p:tavLst>
                                    </p:anim>
                                    <p:anim calcmode="lin" valueType="num">
                                      <p:cBhvr>
                                        <p:cTn id="17" dur="1000" fill="hold"/>
                                        <p:tgtEl>
                                          <p:spTgt spid="588"/>
                                        </p:tgtEl>
                                        <p:attrNameLst>
                                          <p:attrName>style.rotation</p:attrName>
                                        </p:attrNameLst>
                                      </p:cBhvr>
                                      <p:tavLst>
                                        <p:tav tm="0">
                                          <p:val>
                                            <p:fltVal val="90"/>
                                          </p:val>
                                        </p:tav>
                                        <p:tav tm="100000">
                                          <p:val>
                                            <p:fltVal val="0"/>
                                          </p:val>
                                        </p:tav>
                                      </p:tavLst>
                                    </p:anim>
                                    <p:animEffect transition="in" filter="fade">
                                      <p:cBhvr>
                                        <p:cTn id="18" dur="1000"/>
                                        <p:tgtEl>
                                          <p:spTgt spid="588"/>
                                        </p:tgtEl>
                                      </p:cBhvr>
                                    </p:animEffect>
                                  </p:childTnLst>
                                </p:cTn>
                              </p:par>
                              <p:par>
                                <p:cTn id="19" presetID="3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1000" fill="hold"/>
                                        <p:tgtEl>
                                          <p:spTgt spid="15"/>
                                        </p:tgtEl>
                                        <p:attrNameLst>
                                          <p:attrName>ppt_w</p:attrName>
                                        </p:attrNameLst>
                                      </p:cBhvr>
                                      <p:tavLst>
                                        <p:tav tm="0">
                                          <p:val>
                                            <p:fltVal val="0"/>
                                          </p:val>
                                        </p:tav>
                                        <p:tav tm="100000">
                                          <p:val>
                                            <p:strVal val="#ppt_w"/>
                                          </p:val>
                                        </p:tav>
                                      </p:tavLst>
                                    </p:anim>
                                    <p:anim calcmode="lin" valueType="num">
                                      <p:cBhvr>
                                        <p:cTn id="22" dur="1000" fill="hold"/>
                                        <p:tgtEl>
                                          <p:spTgt spid="15"/>
                                        </p:tgtEl>
                                        <p:attrNameLst>
                                          <p:attrName>ppt_h</p:attrName>
                                        </p:attrNameLst>
                                      </p:cBhvr>
                                      <p:tavLst>
                                        <p:tav tm="0">
                                          <p:val>
                                            <p:fltVal val="0"/>
                                          </p:val>
                                        </p:tav>
                                        <p:tav tm="100000">
                                          <p:val>
                                            <p:strVal val="#ppt_h"/>
                                          </p:val>
                                        </p:tav>
                                      </p:tavLst>
                                    </p:anim>
                                    <p:anim calcmode="lin" valueType="num">
                                      <p:cBhvr>
                                        <p:cTn id="23" dur="1000" fill="hold"/>
                                        <p:tgtEl>
                                          <p:spTgt spid="15"/>
                                        </p:tgtEl>
                                        <p:attrNameLst>
                                          <p:attrName>style.rotation</p:attrName>
                                        </p:attrNameLst>
                                      </p:cBhvr>
                                      <p:tavLst>
                                        <p:tav tm="0">
                                          <p:val>
                                            <p:fltVal val="90"/>
                                          </p:val>
                                        </p:tav>
                                        <p:tav tm="100000">
                                          <p:val>
                                            <p:fltVal val="0"/>
                                          </p:val>
                                        </p:tav>
                                      </p:tavLst>
                                    </p:anim>
                                    <p:animEffect transition="in" filter="fade">
                                      <p:cBhvr>
                                        <p:cTn id="24" dur="10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585"/>
                                        </p:tgtEl>
                                        <p:attrNameLst>
                                          <p:attrName>style.visibility</p:attrName>
                                        </p:attrNameLst>
                                      </p:cBhvr>
                                      <p:to>
                                        <p:strVal val="visible"/>
                                      </p:to>
                                    </p:set>
                                    <p:anim calcmode="lin" valueType="num">
                                      <p:cBhvr>
                                        <p:cTn id="29" dur="1000" fill="hold"/>
                                        <p:tgtEl>
                                          <p:spTgt spid="585"/>
                                        </p:tgtEl>
                                        <p:attrNameLst>
                                          <p:attrName>ppt_w</p:attrName>
                                        </p:attrNameLst>
                                      </p:cBhvr>
                                      <p:tavLst>
                                        <p:tav tm="0">
                                          <p:val>
                                            <p:fltVal val="0"/>
                                          </p:val>
                                        </p:tav>
                                        <p:tav tm="100000">
                                          <p:val>
                                            <p:strVal val="#ppt_w"/>
                                          </p:val>
                                        </p:tav>
                                      </p:tavLst>
                                    </p:anim>
                                    <p:anim calcmode="lin" valueType="num">
                                      <p:cBhvr>
                                        <p:cTn id="30" dur="1000" fill="hold"/>
                                        <p:tgtEl>
                                          <p:spTgt spid="585"/>
                                        </p:tgtEl>
                                        <p:attrNameLst>
                                          <p:attrName>ppt_h</p:attrName>
                                        </p:attrNameLst>
                                      </p:cBhvr>
                                      <p:tavLst>
                                        <p:tav tm="0">
                                          <p:val>
                                            <p:fltVal val="0"/>
                                          </p:val>
                                        </p:tav>
                                        <p:tav tm="100000">
                                          <p:val>
                                            <p:strVal val="#ppt_h"/>
                                          </p:val>
                                        </p:tav>
                                      </p:tavLst>
                                    </p:anim>
                                    <p:anim calcmode="lin" valueType="num">
                                      <p:cBhvr>
                                        <p:cTn id="31" dur="1000" fill="hold"/>
                                        <p:tgtEl>
                                          <p:spTgt spid="585"/>
                                        </p:tgtEl>
                                        <p:attrNameLst>
                                          <p:attrName>style.rotation</p:attrName>
                                        </p:attrNameLst>
                                      </p:cBhvr>
                                      <p:tavLst>
                                        <p:tav tm="0">
                                          <p:val>
                                            <p:fltVal val="90"/>
                                          </p:val>
                                        </p:tav>
                                        <p:tav tm="100000">
                                          <p:val>
                                            <p:fltVal val="0"/>
                                          </p:val>
                                        </p:tav>
                                      </p:tavLst>
                                    </p:anim>
                                    <p:animEffect transition="in" filter="fade">
                                      <p:cBhvr>
                                        <p:cTn id="32" dur="1000"/>
                                        <p:tgtEl>
                                          <p:spTgt spid="585"/>
                                        </p:tgtEl>
                                      </p:cBhvr>
                                    </p:animEffect>
                                  </p:childTnLst>
                                </p:cTn>
                              </p:par>
                              <p:par>
                                <p:cTn id="33" presetID="31"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1000" fill="hold"/>
                                        <p:tgtEl>
                                          <p:spTgt spid="16"/>
                                        </p:tgtEl>
                                        <p:attrNameLst>
                                          <p:attrName>ppt_w</p:attrName>
                                        </p:attrNameLst>
                                      </p:cBhvr>
                                      <p:tavLst>
                                        <p:tav tm="0">
                                          <p:val>
                                            <p:fltVal val="0"/>
                                          </p:val>
                                        </p:tav>
                                        <p:tav tm="100000">
                                          <p:val>
                                            <p:strVal val="#ppt_w"/>
                                          </p:val>
                                        </p:tav>
                                      </p:tavLst>
                                    </p:anim>
                                    <p:anim calcmode="lin" valueType="num">
                                      <p:cBhvr>
                                        <p:cTn id="36" dur="1000" fill="hold"/>
                                        <p:tgtEl>
                                          <p:spTgt spid="16"/>
                                        </p:tgtEl>
                                        <p:attrNameLst>
                                          <p:attrName>ppt_h</p:attrName>
                                        </p:attrNameLst>
                                      </p:cBhvr>
                                      <p:tavLst>
                                        <p:tav tm="0">
                                          <p:val>
                                            <p:fltVal val="0"/>
                                          </p:val>
                                        </p:tav>
                                        <p:tav tm="100000">
                                          <p:val>
                                            <p:strVal val="#ppt_h"/>
                                          </p:val>
                                        </p:tav>
                                      </p:tavLst>
                                    </p:anim>
                                    <p:anim calcmode="lin" valueType="num">
                                      <p:cBhvr>
                                        <p:cTn id="37" dur="1000" fill="hold"/>
                                        <p:tgtEl>
                                          <p:spTgt spid="16"/>
                                        </p:tgtEl>
                                        <p:attrNameLst>
                                          <p:attrName>style.rotation</p:attrName>
                                        </p:attrNameLst>
                                      </p:cBhvr>
                                      <p:tavLst>
                                        <p:tav tm="0">
                                          <p:val>
                                            <p:fltVal val="90"/>
                                          </p:val>
                                        </p:tav>
                                        <p:tav tm="100000">
                                          <p:val>
                                            <p:fltVal val="0"/>
                                          </p:val>
                                        </p:tav>
                                      </p:tavLst>
                                    </p:anim>
                                    <p:animEffect transition="in" filter="fade">
                                      <p:cBhvr>
                                        <p:cTn id="38" dur="10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childTnLst>
                                    <p:set>
                                      <p:cBhvr>
                                        <p:cTn id="42" dur="1" fill="hold">
                                          <p:stCondLst>
                                            <p:cond delay="0"/>
                                          </p:stCondLst>
                                        </p:cTn>
                                        <p:tgtEl>
                                          <p:spTgt spid="590"/>
                                        </p:tgtEl>
                                        <p:attrNameLst>
                                          <p:attrName>style.visibility</p:attrName>
                                        </p:attrNameLst>
                                      </p:cBhvr>
                                      <p:to>
                                        <p:strVal val="visible"/>
                                      </p:to>
                                    </p:set>
                                    <p:anim calcmode="lin" valueType="num">
                                      <p:cBhvr>
                                        <p:cTn id="43" dur="1000" fill="hold"/>
                                        <p:tgtEl>
                                          <p:spTgt spid="590"/>
                                        </p:tgtEl>
                                        <p:attrNameLst>
                                          <p:attrName>ppt_w</p:attrName>
                                        </p:attrNameLst>
                                      </p:cBhvr>
                                      <p:tavLst>
                                        <p:tav tm="0">
                                          <p:val>
                                            <p:fltVal val="0"/>
                                          </p:val>
                                        </p:tav>
                                        <p:tav tm="100000">
                                          <p:val>
                                            <p:strVal val="#ppt_w"/>
                                          </p:val>
                                        </p:tav>
                                      </p:tavLst>
                                    </p:anim>
                                    <p:anim calcmode="lin" valueType="num">
                                      <p:cBhvr>
                                        <p:cTn id="44" dur="1000" fill="hold"/>
                                        <p:tgtEl>
                                          <p:spTgt spid="590"/>
                                        </p:tgtEl>
                                        <p:attrNameLst>
                                          <p:attrName>ppt_h</p:attrName>
                                        </p:attrNameLst>
                                      </p:cBhvr>
                                      <p:tavLst>
                                        <p:tav tm="0">
                                          <p:val>
                                            <p:fltVal val="0"/>
                                          </p:val>
                                        </p:tav>
                                        <p:tav tm="100000">
                                          <p:val>
                                            <p:strVal val="#ppt_h"/>
                                          </p:val>
                                        </p:tav>
                                      </p:tavLst>
                                    </p:anim>
                                    <p:anim calcmode="lin" valueType="num">
                                      <p:cBhvr>
                                        <p:cTn id="45" dur="1000" fill="hold"/>
                                        <p:tgtEl>
                                          <p:spTgt spid="590"/>
                                        </p:tgtEl>
                                        <p:attrNameLst>
                                          <p:attrName>style.rotation</p:attrName>
                                        </p:attrNameLst>
                                      </p:cBhvr>
                                      <p:tavLst>
                                        <p:tav tm="0">
                                          <p:val>
                                            <p:fltVal val="90"/>
                                          </p:val>
                                        </p:tav>
                                        <p:tav tm="100000">
                                          <p:val>
                                            <p:fltVal val="0"/>
                                          </p:val>
                                        </p:tav>
                                      </p:tavLst>
                                    </p:anim>
                                    <p:animEffect transition="in" filter="fade">
                                      <p:cBhvr>
                                        <p:cTn id="46" dur="1000"/>
                                        <p:tgtEl>
                                          <p:spTgt spid="590"/>
                                        </p:tgtEl>
                                      </p:cBhvr>
                                    </p:animEffect>
                                  </p:childTnLst>
                                </p:cTn>
                              </p:par>
                              <p:par>
                                <p:cTn id="47" presetID="31" presetClass="entr" presetSubtype="0" fill="hold" nodeType="with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p:cTn id="49" dur="1000" fill="hold"/>
                                        <p:tgtEl>
                                          <p:spTgt spid="3"/>
                                        </p:tgtEl>
                                        <p:attrNameLst>
                                          <p:attrName>ppt_w</p:attrName>
                                        </p:attrNameLst>
                                      </p:cBhvr>
                                      <p:tavLst>
                                        <p:tav tm="0">
                                          <p:val>
                                            <p:fltVal val="0"/>
                                          </p:val>
                                        </p:tav>
                                        <p:tav tm="100000">
                                          <p:val>
                                            <p:strVal val="#ppt_w"/>
                                          </p:val>
                                        </p:tav>
                                      </p:tavLst>
                                    </p:anim>
                                    <p:anim calcmode="lin" valueType="num">
                                      <p:cBhvr>
                                        <p:cTn id="50" dur="1000" fill="hold"/>
                                        <p:tgtEl>
                                          <p:spTgt spid="3"/>
                                        </p:tgtEl>
                                        <p:attrNameLst>
                                          <p:attrName>ppt_h</p:attrName>
                                        </p:attrNameLst>
                                      </p:cBhvr>
                                      <p:tavLst>
                                        <p:tav tm="0">
                                          <p:val>
                                            <p:fltVal val="0"/>
                                          </p:val>
                                        </p:tav>
                                        <p:tav tm="100000">
                                          <p:val>
                                            <p:strVal val="#ppt_h"/>
                                          </p:val>
                                        </p:tav>
                                      </p:tavLst>
                                    </p:anim>
                                    <p:anim calcmode="lin" valueType="num">
                                      <p:cBhvr>
                                        <p:cTn id="51" dur="1000" fill="hold"/>
                                        <p:tgtEl>
                                          <p:spTgt spid="3"/>
                                        </p:tgtEl>
                                        <p:attrNameLst>
                                          <p:attrName>style.rotation</p:attrName>
                                        </p:attrNameLst>
                                      </p:cBhvr>
                                      <p:tavLst>
                                        <p:tav tm="0">
                                          <p:val>
                                            <p:fltVal val="90"/>
                                          </p:val>
                                        </p:tav>
                                        <p:tav tm="100000">
                                          <p:val>
                                            <p:fltVal val="0"/>
                                          </p:val>
                                        </p:tav>
                                      </p:tavLst>
                                    </p:anim>
                                    <p:animEffect transition="in" filter="fade">
                                      <p:cBhvr>
                                        <p:cTn id="52" dur="1000"/>
                                        <p:tgtEl>
                                          <p:spTgt spid="3"/>
                                        </p:tgtEl>
                                      </p:cBhvr>
                                    </p:animEffect>
                                  </p:childTnLst>
                                </p:cTn>
                              </p:par>
                            </p:childTnLst>
                          </p:cTn>
                        </p:par>
                      </p:childTnLst>
                    </p:cTn>
                  </p:par>
                  <p:par>
                    <p:cTn id="53" fill="hold">
                      <p:stCondLst>
                        <p:cond delay="indefinite"/>
                      </p:stCondLst>
                      <p:childTnLst>
                        <p:par>
                          <p:cTn id="54" fill="hold">
                            <p:stCondLst>
                              <p:cond delay="0"/>
                            </p:stCondLst>
                            <p:childTnLst>
                              <p:par>
                                <p:cTn id="55" presetID="31" presetClass="entr" presetSubtype="0" fill="hold" grpId="0" nodeType="clickEffect">
                                  <p:stCondLst>
                                    <p:cond delay="0"/>
                                  </p:stCondLst>
                                  <p:childTnLst>
                                    <p:set>
                                      <p:cBhvr>
                                        <p:cTn id="56" dur="1" fill="hold">
                                          <p:stCondLst>
                                            <p:cond delay="0"/>
                                          </p:stCondLst>
                                        </p:cTn>
                                        <p:tgtEl>
                                          <p:spTgt spid="587"/>
                                        </p:tgtEl>
                                        <p:attrNameLst>
                                          <p:attrName>style.visibility</p:attrName>
                                        </p:attrNameLst>
                                      </p:cBhvr>
                                      <p:to>
                                        <p:strVal val="visible"/>
                                      </p:to>
                                    </p:set>
                                    <p:anim calcmode="lin" valueType="num">
                                      <p:cBhvr>
                                        <p:cTn id="57" dur="1000" fill="hold"/>
                                        <p:tgtEl>
                                          <p:spTgt spid="587"/>
                                        </p:tgtEl>
                                        <p:attrNameLst>
                                          <p:attrName>ppt_w</p:attrName>
                                        </p:attrNameLst>
                                      </p:cBhvr>
                                      <p:tavLst>
                                        <p:tav tm="0">
                                          <p:val>
                                            <p:fltVal val="0"/>
                                          </p:val>
                                        </p:tav>
                                        <p:tav tm="100000">
                                          <p:val>
                                            <p:strVal val="#ppt_w"/>
                                          </p:val>
                                        </p:tav>
                                      </p:tavLst>
                                    </p:anim>
                                    <p:anim calcmode="lin" valueType="num">
                                      <p:cBhvr>
                                        <p:cTn id="58" dur="1000" fill="hold"/>
                                        <p:tgtEl>
                                          <p:spTgt spid="587"/>
                                        </p:tgtEl>
                                        <p:attrNameLst>
                                          <p:attrName>ppt_h</p:attrName>
                                        </p:attrNameLst>
                                      </p:cBhvr>
                                      <p:tavLst>
                                        <p:tav tm="0">
                                          <p:val>
                                            <p:fltVal val="0"/>
                                          </p:val>
                                        </p:tav>
                                        <p:tav tm="100000">
                                          <p:val>
                                            <p:strVal val="#ppt_h"/>
                                          </p:val>
                                        </p:tav>
                                      </p:tavLst>
                                    </p:anim>
                                    <p:anim calcmode="lin" valueType="num">
                                      <p:cBhvr>
                                        <p:cTn id="59" dur="1000" fill="hold"/>
                                        <p:tgtEl>
                                          <p:spTgt spid="587"/>
                                        </p:tgtEl>
                                        <p:attrNameLst>
                                          <p:attrName>style.rotation</p:attrName>
                                        </p:attrNameLst>
                                      </p:cBhvr>
                                      <p:tavLst>
                                        <p:tav tm="0">
                                          <p:val>
                                            <p:fltVal val="90"/>
                                          </p:val>
                                        </p:tav>
                                        <p:tav tm="100000">
                                          <p:val>
                                            <p:fltVal val="0"/>
                                          </p:val>
                                        </p:tav>
                                      </p:tavLst>
                                    </p:anim>
                                    <p:animEffect transition="in" filter="fade">
                                      <p:cBhvr>
                                        <p:cTn id="60" dur="1000"/>
                                        <p:tgtEl>
                                          <p:spTgt spid="587"/>
                                        </p:tgtEl>
                                      </p:cBhvr>
                                    </p:animEffect>
                                  </p:childTnLst>
                                </p:cTn>
                              </p:par>
                              <p:par>
                                <p:cTn id="61" presetID="31" presetClass="entr" presetSubtype="0" fill="hold" nodeType="withEffect">
                                  <p:stCondLst>
                                    <p:cond delay="0"/>
                                  </p:stCondLst>
                                  <p:childTnLst>
                                    <p:set>
                                      <p:cBhvr>
                                        <p:cTn id="62" dur="1" fill="hold">
                                          <p:stCondLst>
                                            <p:cond delay="0"/>
                                          </p:stCondLst>
                                        </p:cTn>
                                        <p:tgtEl>
                                          <p:spTgt spid="51"/>
                                        </p:tgtEl>
                                        <p:attrNameLst>
                                          <p:attrName>style.visibility</p:attrName>
                                        </p:attrNameLst>
                                      </p:cBhvr>
                                      <p:to>
                                        <p:strVal val="visible"/>
                                      </p:to>
                                    </p:set>
                                    <p:anim calcmode="lin" valueType="num">
                                      <p:cBhvr>
                                        <p:cTn id="63" dur="1000" fill="hold"/>
                                        <p:tgtEl>
                                          <p:spTgt spid="51"/>
                                        </p:tgtEl>
                                        <p:attrNameLst>
                                          <p:attrName>ppt_w</p:attrName>
                                        </p:attrNameLst>
                                      </p:cBhvr>
                                      <p:tavLst>
                                        <p:tav tm="0">
                                          <p:val>
                                            <p:fltVal val="0"/>
                                          </p:val>
                                        </p:tav>
                                        <p:tav tm="100000">
                                          <p:val>
                                            <p:strVal val="#ppt_w"/>
                                          </p:val>
                                        </p:tav>
                                      </p:tavLst>
                                    </p:anim>
                                    <p:anim calcmode="lin" valueType="num">
                                      <p:cBhvr>
                                        <p:cTn id="64" dur="1000" fill="hold"/>
                                        <p:tgtEl>
                                          <p:spTgt spid="51"/>
                                        </p:tgtEl>
                                        <p:attrNameLst>
                                          <p:attrName>ppt_h</p:attrName>
                                        </p:attrNameLst>
                                      </p:cBhvr>
                                      <p:tavLst>
                                        <p:tav tm="0">
                                          <p:val>
                                            <p:fltVal val="0"/>
                                          </p:val>
                                        </p:tav>
                                        <p:tav tm="100000">
                                          <p:val>
                                            <p:strVal val="#ppt_h"/>
                                          </p:val>
                                        </p:tav>
                                      </p:tavLst>
                                    </p:anim>
                                    <p:anim calcmode="lin" valueType="num">
                                      <p:cBhvr>
                                        <p:cTn id="65" dur="1000" fill="hold"/>
                                        <p:tgtEl>
                                          <p:spTgt spid="51"/>
                                        </p:tgtEl>
                                        <p:attrNameLst>
                                          <p:attrName>style.rotation</p:attrName>
                                        </p:attrNameLst>
                                      </p:cBhvr>
                                      <p:tavLst>
                                        <p:tav tm="0">
                                          <p:val>
                                            <p:fltVal val="90"/>
                                          </p:val>
                                        </p:tav>
                                        <p:tav tm="100000">
                                          <p:val>
                                            <p:fltVal val="0"/>
                                          </p:val>
                                        </p:tav>
                                      </p:tavLst>
                                    </p:anim>
                                    <p:animEffect transition="in" filter="fade">
                                      <p:cBhvr>
                                        <p:cTn id="66" dur="1000"/>
                                        <p:tgtEl>
                                          <p:spTgt spid="51"/>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grpId="0" nodeType="clickEffect">
                                  <p:stCondLst>
                                    <p:cond delay="0"/>
                                  </p:stCondLst>
                                  <p:childTnLst>
                                    <p:set>
                                      <p:cBhvr>
                                        <p:cTn id="70" dur="1" fill="hold">
                                          <p:stCondLst>
                                            <p:cond delay="0"/>
                                          </p:stCondLst>
                                        </p:cTn>
                                        <p:tgtEl>
                                          <p:spTgt spid="589"/>
                                        </p:tgtEl>
                                        <p:attrNameLst>
                                          <p:attrName>style.visibility</p:attrName>
                                        </p:attrNameLst>
                                      </p:cBhvr>
                                      <p:to>
                                        <p:strVal val="visible"/>
                                      </p:to>
                                    </p:set>
                                    <p:anim calcmode="lin" valueType="num">
                                      <p:cBhvr>
                                        <p:cTn id="71" dur="1000" fill="hold"/>
                                        <p:tgtEl>
                                          <p:spTgt spid="589"/>
                                        </p:tgtEl>
                                        <p:attrNameLst>
                                          <p:attrName>ppt_w</p:attrName>
                                        </p:attrNameLst>
                                      </p:cBhvr>
                                      <p:tavLst>
                                        <p:tav tm="0">
                                          <p:val>
                                            <p:fltVal val="0"/>
                                          </p:val>
                                        </p:tav>
                                        <p:tav tm="100000">
                                          <p:val>
                                            <p:strVal val="#ppt_w"/>
                                          </p:val>
                                        </p:tav>
                                      </p:tavLst>
                                    </p:anim>
                                    <p:anim calcmode="lin" valueType="num">
                                      <p:cBhvr>
                                        <p:cTn id="72" dur="1000" fill="hold"/>
                                        <p:tgtEl>
                                          <p:spTgt spid="589"/>
                                        </p:tgtEl>
                                        <p:attrNameLst>
                                          <p:attrName>ppt_h</p:attrName>
                                        </p:attrNameLst>
                                      </p:cBhvr>
                                      <p:tavLst>
                                        <p:tav tm="0">
                                          <p:val>
                                            <p:fltVal val="0"/>
                                          </p:val>
                                        </p:tav>
                                        <p:tav tm="100000">
                                          <p:val>
                                            <p:strVal val="#ppt_h"/>
                                          </p:val>
                                        </p:tav>
                                      </p:tavLst>
                                    </p:anim>
                                    <p:anim calcmode="lin" valueType="num">
                                      <p:cBhvr>
                                        <p:cTn id="73" dur="1000" fill="hold"/>
                                        <p:tgtEl>
                                          <p:spTgt spid="589"/>
                                        </p:tgtEl>
                                        <p:attrNameLst>
                                          <p:attrName>style.rotation</p:attrName>
                                        </p:attrNameLst>
                                      </p:cBhvr>
                                      <p:tavLst>
                                        <p:tav tm="0">
                                          <p:val>
                                            <p:fltVal val="90"/>
                                          </p:val>
                                        </p:tav>
                                        <p:tav tm="100000">
                                          <p:val>
                                            <p:fltVal val="0"/>
                                          </p:val>
                                        </p:tav>
                                      </p:tavLst>
                                    </p:anim>
                                    <p:animEffect transition="in" filter="fade">
                                      <p:cBhvr>
                                        <p:cTn id="74" dur="1000"/>
                                        <p:tgtEl>
                                          <p:spTgt spid="589"/>
                                        </p:tgtEl>
                                      </p:cBhvr>
                                    </p:animEffect>
                                  </p:childTnLst>
                                </p:cTn>
                              </p:par>
                              <p:par>
                                <p:cTn id="75" presetID="31" presetClass="entr" presetSubtype="0" fill="hold" nodeType="withEffect">
                                  <p:stCondLst>
                                    <p:cond delay="0"/>
                                  </p:stCondLst>
                                  <p:childTnLst>
                                    <p:set>
                                      <p:cBhvr>
                                        <p:cTn id="76" dur="1" fill="hold">
                                          <p:stCondLst>
                                            <p:cond delay="0"/>
                                          </p:stCondLst>
                                        </p:cTn>
                                        <p:tgtEl>
                                          <p:spTgt spid="2"/>
                                        </p:tgtEl>
                                        <p:attrNameLst>
                                          <p:attrName>style.visibility</p:attrName>
                                        </p:attrNameLst>
                                      </p:cBhvr>
                                      <p:to>
                                        <p:strVal val="visible"/>
                                      </p:to>
                                    </p:set>
                                    <p:anim calcmode="lin" valueType="num">
                                      <p:cBhvr>
                                        <p:cTn id="77" dur="1000" fill="hold"/>
                                        <p:tgtEl>
                                          <p:spTgt spid="2"/>
                                        </p:tgtEl>
                                        <p:attrNameLst>
                                          <p:attrName>ppt_w</p:attrName>
                                        </p:attrNameLst>
                                      </p:cBhvr>
                                      <p:tavLst>
                                        <p:tav tm="0">
                                          <p:val>
                                            <p:fltVal val="0"/>
                                          </p:val>
                                        </p:tav>
                                        <p:tav tm="100000">
                                          <p:val>
                                            <p:strVal val="#ppt_w"/>
                                          </p:val>
                                        </p:tav>
                                      </p:tavLst>
                                    </p:anim>
                                    <p:anim calcmode="lin" valueType="num">
                                      <p:cBhvr>
                                        <p:cTn id="78" dur="1000" fill="hold"/>
                                        <p:tgtEl>
                                          <p:spTgt spid="2"/>
                                        </p:tgtEl>
                                        <p:attrNameLst>
                                          <p:attrName>ppt_h</p:attrName>
                                        </p:attrNameLst>
                                      </p:cBhvr>
                                      <p:tavLst>
                                        <p:tav tm="0">
                                          <p:val>
                                            <p:fltVal val="0"/>
                                          </p:val>
                                        </p:tav>
                                        <p:tav tm="100000">
                                          <p:val>
                                            <p:strVal val="#ppt_h"/>
                                          </p:val>
                                        </p:tav>
                                      </p:tavLst>
                                    </p:anim>
                                    <p:anim calcmode="lin" valueType="num">
                                      <p:cBhvr>
                                        <p:cTn id="79" dur="1000" fill="hold"/>
                                        <p:tgtEl>
                                          <p:spTgt spid="2"/>
                                        </p:tgtEl>
                                        <p:attrNameLst>
                                          <p:attrName>style.rotation</p:attrName>
                                        </p:attrNameLst>
                                      </p:cBhvr>
                                      <p:tavLst>
                                        <p:tav tm="0">
                                          <p:val>
                                            <p:fltVal val="90"/>
                                          </p:val>
                                        </p:tav>
                                        <p:tav tm="100000">
                                          <p:val>
                                            <p:fltVal val="0"/>
                                          </p:val>
                                        </p:tav>
                                      </p:tavLst>
                                    </p:anim>
                                    <p:animEffect transition="in" filter="fade">
                                      <p:cBhvr>
                                        <p:cTn id="80" dur="1000"/>
                                        <p:tgtEl>
                                          <p:spTgt spid="2"/>
                                        </p:tgtEl>
                                      </p:cBhvr>
                                    </p:animEffect>
                                  </p:childTnLst>
                                </p:cTn>
                              </p:par>
                            </p:childTnLst>
                          </p:cTn>
                        </p:par>
                      </p:childTnLst>
                    </p:cTn>
                  </p:par>
                  <p:par>
                    <p:cTn id="81" fill="hold">
                      <p:stCondLst>
                        <p:cond delay="indefinite"/>
                      </p:stCondLst>
                      <p:childTnLst>
                        <p:par>
                          <p:cTn id="82" fill="hold">
                            <p:stCondLst>
                              <p:cond delay="0"/>
                            </p:stCondLst>
                            <p:childTnLst>
                              <p:par>
                                <p:cTn id="83" presetID="31" presetClass="entr" presetSubtype="0" fill="hold" grpId="0" nodeType="clickEffect">
                                  <p:stCondLst>
                                    <p:cond delay="0"/>
                                  </p:stCondLst>
                                  <p:childTnLst>
                                    <p:set>
                                      <p:cBhvr>
                                        <p:cTn id="84" dur="1" fill="hold">
                                          <p:stCondLst>
                                            <p:cond delay="0"/>
                                          </p:stCondLst>
                                        </p:cTn>
                                        <p:tgtEl>
                                          <p:spTgt spid="586"/>
                                        </p:tgtEl>
                                        <p:attrNameLst>
                                          <p:attrName>style.visibility</p:attrName>
                                        </p:attrNameLst>
                                      </p:cBhvr>
                                      <p:to>
                                        <p:strVal val="visible"/>
                                      </p:to>
                                    </p:set>
                                    <p:anim calcmode="lin" valueType="num">
                                      <p:cBhvr>
                                        <p:cTn id="85" dur="1000" fill="hold"/>
                                        <p:tgtEl>
                                          <p:spTgt spid="586"/>
                                        </p:tgtEl>
                                        <p:attrNameLst>
                                          <p:attrName>ppt_w</p:attrName>
                                        </p:attrNameLst>
                                      </p:cBhvr>
                                      <p:tavLst>
                                        <p:tav tm="0">
                                          <p:val>
                                            <p:fltVal val="0"/>
                                          </p:val>
                                        </p:tav>
                                        <p:tav tm="100000">
                                          <p:val>
                                            <p:strVal val="#ppt_w"/>
                                          </p:val>
                                        </p:tav>
                                      </p:tavLst>
                                    </p:anim>
                                    <p:anim calcmode="lin" valueType="num">
                                      <p:cBhvr>
                                        <p:cTn id="86" dur="1000" fill="hold"/>
                                        <p:tgtEl>
                                          <p:spTgt spid="586"/>
                                        </p:tgtEl>
                                        <p:attrNameLst>
                                          <p:attrName>ppt_h</p:attrName>
                                        </p:attrNameLst>
                                      </p:cBhvr>
                                      <p:tavLst>
                                        <p:tav tm="0">
                                          <p:val>
                                            <p:fltVal val="0"/>
                                          </p:val>
                                        </p:tav>
                                        <p:tav tm="100000">
                                          <p:val>
                                            <p:strVal val="#ppt_h"/>
                                          </p:val>
                                        </p:tav>
                                      </p:tavLst>
                                    </p:anim>
                                    <p:anim calcmode="lin" valueType="num">
                                      <p:cBhvr>
                                        <p:cTn id="87" dur="1000" fill="hold"/>
                                        <p:tgtEl>
                                          <p:spTgt spid="586"/>
                                        </p:tgtEl>
                                        <p:attrNameLst>
                                          <p:attrName>style.rotation</p:attrName>
                                        </p:attrNameLst>
                                      </p:cBhvr>
                                      <p:tavLst>
                                        <p:tav tm="0">
                                          <p:val>
                                            <p:fltVal val="90"/>
                                          </p:val>
                                        </p:tav>
                                        <p:tav tm="100000">
                                          <p:val>
                                            <p:fltVal val="0"/>
                                          </p:val>
                                        </p:tav>
                                      </p:tavLst>
                                    </p:anim>
                                    <p:animEffect transition="in" filter="fade">
                                      <p:cBhvr>
                                        <p:cTn id="88" dur="1000"/>
                                        <p:tgtEl>
                                          <p:spTgt spid="586"/>
                                        </p:tgtEl>
                                      </p:cBhvr>
                                    </p:animEffect>
                                  </p:childTnLst>
                                </p:cTn>
                              </p:par>
                              <p:par>
                                <p:cTn id="89" presetID="31" presetClass="entr" presetSubtype="0" fill="hold" nodeType="with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p:cTn id="91" dur="1000" fill="hold"/>
                                        <p:tgtEl>
                                          <p:spTgt spid="54"/>
                                        </p:tgtEl>
                                        <p:attrNameLst>
                                          <p:attrName>ppt_w</p:attrName>
                                        </p:attrNameLst>
                                      </p:cBhvr>
                                      <p:tavLst>
                                        <p:tav tm="0">
                                          <p:val>
                                            <p:fltVal val="0"/>
                                          </p:val>
                                        </p:tav>
                                        <p:tav tm="100000">
                                          <p:val>
                                            <p:strVal val="#ppt_w"/>
                                          </p:val>
                                        </p:tav>
                                      </p:tavLst>
                                    </p:anim>
                                    <p:anim calcmode="lin" valueType="num">
                                      <p:cBhvr>
                                        <p:cTn id="92" dur="1000" fill="hold"/>
                                        <p:tgtEl>
                                          <p:spTgt spid="54"/>
                                        </p:tgtEl>
                                        <p:attrNameLst>
                                          <p:attrName>ppt_h</p:attrName>
                                        </p:attrNameLst>
                                      </p:cBhvr>
                                      <p:tavLst>
                                        <p:tav tm="0">
                                          <p:val>
                                            <p:fltVal val="0"/>
                                          </p:val>
                                        </p:tav>
                                        <p:tav tm="100000">
                                          <p:val>
                                            <p:strVal val="#ppt_h"/>
                                          </p:val>
                                        </p:tav>
                                      </p:tavLst>
                                    </p:anim>
                                    <p:anim calcmode="lin" valueType="num">
                                      <p:cBhvr>
                                        <p:cTn id="93" dur="1000" fill="hold"/>
                                        <p:tgtEl>
                                          <p:spTgt spid="54"/>
                                        </p:tgtEl>
                                        <p:attrNameLst>
                                          <p:attrName>style.rotation</p:attrName>
                                        </p:attrNameLst>
                                      </p:cBhvr>
                                      <p:tavLst>
                                        <p:tav tm="0">
                                          <p:val>
                                            <p:fltVal val="90"/>
                                          </p:val>
                                        </p:tav>
                                        <p:tav tm="100000">
                                          <p:val>
                                            <p:fltVal val="0"/>
                                          </p:val>
                                        </p:tav>
                                      </p:tavLst>
                                    </p:anim>
                                    <p:animEffect transition="in" filter="fade">
                                      <p:cBhvr>
                                        <p:cTn id="94" dur="1000"/>
                                        <p:tgtEl>
                                          <p:spTgt spid="54"/>
                                        </p:tgtEl>
                                      </p:cBhvr>
                                    </p:animEffect>
                                  </p:childTnLst>
                                </p:cTn>
                              </p:par>
                            </p:childTnLst>
                          </p:cTn>
                        </p:par>
                      </p:childTnLst>
                    </p:cTn>
                  </p:par>
                  <p:par>
                    <p:cTn id="95" fill="hold">
                      <p:stCondLst>
                        <p:cond delay="indefinite"/>
                      </p:stCondLst>
                      <p:childTnLst>
                        <p:par>
                          <p:cTn id="96" fill="hold">
                            <p:stCondLst>
                              <p:cond delay="0"/>
                            </p:stCondLst>
                            <p:childTnLst>
                              <p:par>
                                <p:cTn id="97" presetID="42" presetClass="entr" presetSubtype="0" fill="hold" grpId="0" nodeType="clickEffect">
                                  <p:stCondLst>
                                    <p:cond delay="0"/>
                                  </p:stCondLst>
                                  <p:childTnLst>
                                    <p:set>
                                      <p:cBhvr>
                                        <p:cTn id="98" dur="1" fill="hold">
                                          <p:stCondLst>
                                            <p:cond delay="0"/>
                                          </p:stCondLst>
                                        </p:cTn>
                                        <p:tgtEl>
                                          <p:spTgt spid="450"/>
                                        </p:tgtEl>
                                        <p:attrNameLst>
                                          <p:attrName>style.visibility</p:attrName>
                                        </p:attrNameLst>
                                      </p:cBhvr>
                                      <p:to>
                                        <p:strVal val="visible"/>
                                      </p:to>
                                    </p:set>
                                    <p:animEffect transition="in" filter="fade">
                                      <p:cBhvr>
                                        <p:cTn id="99" dur="1000"/>
                                        <p:tgtEl>
                                          <p:spTgt spid="450"/>
                                        </p:tgtEl>
                                      </p:cBhvr>
                                    </p:animEffect>
                                    <p:anim calcmode="lin" valueType="num">
                                      <p:cBhvr>
                                        <p:cTn id="100" dur="1000" fill="hold"/>
                                        <p:tgtEl>
                                          <p:spTgt spid="450"/>
                                        </p:tgtEl>
                                        <p:attrNameLst>
                                          <p:attrName>ppt_x</p:attrName>
                                        </p:attrNameLst>
                                      </p:cBhvr>
                                      <p:tavLst>
                                        <p:tav tm="0">
                                          <p:val>
                                            <p:strVal val="#ppt_x"/>
                                          </p:val>
                                        </p:tav>
                                        <p:tav tm="100000">
                                          <p:val>
                                            <p:strVal val="#ppt_x"/>
                                          </p:val>
                                        </p:tav>
                                      </p:tavLst>
                                    </p:anim>
                                    <p:anim calcmode="lin" valueType="num">
                                      <p:cBhvr>
                                        <p:cTn id="101" dur="1000" fill="hold"/>
                                        <p:tgtEl>
                                          <p:spTgt spid="450"/>
                                        </p:tgtEl>
                                        <p:attrNameLst>
                                          <p:attrName>ppt_y</p:attrName>
                                        </p:attrNameLst>
                                      </p:cBhvr>
                                      <p:tavLst>
                                        <p:tav tm="0">
                                          <p:val>
                                            <p:strVal val="#ppt_y+.1"/>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42" presetClass="entr" presetSubtype="0" fill="hold" grpId="0" nodeType="clickEffect">
                                  <p:stCondLst>
                                    <p:cond delay="0"/>
                                  </p:stCondLst>
                                  <p:childTnLst>
                                    <p:set>
                                      <p:cBhvr>
                                        <p:cTn id="105" dur="1" fill="hold">
                                          <p:stCondLst>
                                            <p:cond delay="0"/>
                                          </p:stCondLst>
                                        </p:cTn>
                                        <p:tgtEl>
                                          <p:spTgt spid="448"/>
                                        </p:tgtEl>
                                        <p:attrNameLst>
                                          <p:attrName>style.visibility</p:attrName>
                                        </p:attrNameLst>
                                      </p:cBhvr>
                                      <p:to>
                                        <p:strVal val="visible"/>
                                      </p:to>
                                    </p:set>
                                    <p:animEffect transition="in" filter="fade">
                                      <p:cBhvr>
                                        <p:cTn id="106" dur="1000"/>
                                        <p:tgtEl>
                                          <p:spTgt spid="448"/>
                                        </p:tgtEl>
                                      </p:cBhvr>
                                    </p:animEffect>
                                    <p:anim calcmode="lin" valueType="num">
                                      <p:cBhvr>
                                        <p:cTn id="107" dur="1000" fill="hold"/>
                                        <p:tgtEl>
                                          <p:spTgt spid="448"/>
                                        </p:tgtEl>
                                        <p:attrNameLst>
                                          <p:attrName>ppt_x</p:attrName>
                                        </p:attrNameLst>
                                      </p:cBhvr>
                                      <p:tavLst>
                                        <p:tav tm="0">
                                          <p:val>
                                            <p:strVal val="#ppt_x"/>
                                          </p:val>
                                        </p:tav>
                                        <p:tav tm="100000">
                                          <p:val>
                                            <p:strVal val="#ppt_x"/>
                                          </p:val>
                                        </p:tav>
                                      </p:tavLst>
                                    </p:anim>
                                    <p:anim calcmode="lin" valueType="num">
                                      <p:cBhvr>
                                        <p:cTn id="108" dur="1000" fill="hold"/>
                                        <p:tgtEl>
                                          <p:spTgt spid="448"/>
                                        </p:tgtEl>
                                        <p:attrNameLst>
                                          <p:attrName>ppt_y</p:attrName>
                                        </p:attrNameLst>
                                      </p:cBhvr>
                                      <p:tavLst>
                                        <p:tav tm="0">
                                          <p:val>
                                            <p:strVal val="#ppt_y+.1"/>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42" presetClass="entr" presetSubtype="0" fill="hold" grpId="0" nodeType="clickEffect">
                                  <p:stCondLst>
                                    <p:cond delay="0"/>
                                  </p:stCondLst>
                                  <p:childTnLst>
                                    <p:set>
                                      <p:cBhvr>
                                        <p:cTn id="112" dur="1" fill="hold">
                                          <p:stCondLst>
                                            <p:cond delay="0"/>
                                          </p:stCondLst>
                                        </p:cTn>
                                        <p:tgtEl>
                                          <p:spTgt spid="449"/>
                                        </p:tgtEl>
                                        <p:attrNameLst>
                                          <p:attrName>style.visibility</p:attrName>
                                        </p:attrNameLst>
                                      </p:cBhvr>
                                      <p:to>
                                        <p:strVal val="visible"/>
                                      </p:to>
                                    </p:set>
                                    <p:animEffect transition="in" filter="fade">
                                      <p:cBhvr>
                                        <p:cTn id="113" dur="1000"/>
                                        <p:tgtEl>
                                          <p:spTgt spid="449"/>
                                        </p:tgtEl>
                                      </p:cBhvr>
                                    </p:animEffect>
                                    <p:anim calcmode="lin" valueType="num">
                                      <p:cBhvr>
                                        <p:cTn id="114" dur="1000" fill="hold"/>
                                        <p:tgtEl>
                                          <p:spTgt spid="449"/>
                                        </p:tgtEl>
                                        <p:attrNameLst>
                                          <p:attrName>ppt_x</p:attrName>
                                        </p:attrNameLst>
                                      </p:cBhvr>
                                      <p:tavLst>
                                        <p:tav tm="0">
                                          <p:val>
                                            <p:strVal val="#ppt_x"/>
                                          </p:val>
                                        </p:tav>
                                        <p:tav tm="100000">
                                          <p:val>
                                            <p:strVal val="#ppt_x"/>
                                          </p:val>
                                        </p:tav>
                                      </p:tavLst>
                                    </p:anim>
                                    <p:anim calcmode="lin" valueType="num">
                                      <p:cBhvr>
                                        <p:cTn id="115" dur="1000" fill="hold"/>
                                        <p:tgtEl>
                                          <p:spTgt spid="449"/>
                                        </p:tgtEl>
                                        <p:attrNameLst>
                                          <p:attrName>ppt_y</p:attrName>
                                        </p:attrNameLst>
                                      </p:cBhvr>
                                      <p:tavLst>
                                        <p:tav tm="0">
                                          <p:val>
                                            <p:strVal val="#ppt_y+.1"/>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42" presetClass="entr" presetSubtype="0" fill="hold" grpId="0" nodeType="clickEffect">
                                  <p:stCondLst>
                                    <p:cond delay="0"/>
                                  </p:stCondLst>
                                  <p:childTnLst>
                                    <p:set>
                                      <p:cBhvr>
                                        <p:cTn id="119" dur="1" fill="hold">
                                          <p:stCondLst>
                                            <p:cond delay="0"/>
                                          </p:stCondLst>
                                        </p:cTn>
                                        <p:tgtEl>
                                          <p:spTgt spid="60"/>
                                        </p:tgtEl>
                                        <p:attrNameLst>
                                          <p:attrName>style.visibility</p:attrName>
                                        </p:attrNameLst>
                                      </p:cBhvr>
                                      <p:to>
                                        <p:strVal val="visible"/>
                                      </p:to>
                                    </p:set>
                                    <p:animEffect transition="in" filter="fade">
                                      <p:cBhvr>
                                        <p:cTn id="120" dur="1000"/>
                                        <p:tgtEl>
                                          <p:spTgt spid="60"/>
                                        </p:tgtEl>
                                      </p:cBhvr>
                                    </p:animEffect>
                                    <p:anim calcmode="lin" valueType="num">
                                      <p:cBhvr>
                                        <p:cTn id="121" dur="1000" fill="hold"/>
                                        <p:tgtEl>
                                          <p:spTgt spid="60"/>
                                        </p:tgtEl>
                                        <p:attrNameLst>
                                          <p:attrName>ppt_x</p:attrName>
                                        </p:attrNameLst>
                                      </p:cBhvr>
                                      <p:tavLst>
                                        <p:tav tm="0">
                                          <p:val>
                                            <p:strVal val="#ppt_x"/>
                                          </p:val>
                                        </p:tav>
                                        <p:tav tm="100000">
                                          <p:val>
                                            <p:strVal val="#ppt_x"/>
                                          </p:val>
                                        </p:tav>
                                      </p:tavLst>
                                    </p:anim>
                                    <p:anim calcmode="lin" valueType="num">
                                      <p:cBhvr>
                                        <p:cTn id="122"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42" presetClass="entr" presetSubtype="0" fill="hold" grpId="0" nodeType="clickEffect">
                                  <p:stCondLst>
                                    <p:cond delay="0"/>
                                  </p:stCondLst>
                                  <p:childTnLst>
                                    <p:set>
                                      <p:cBhvr>
                                        <p:cTn id="126" dur="1" fill="hold">
                                          <p:stCondLst>
                                            <p:cond delay="0"/>
                                          </p:stCondLst>
                                        </p:cTn>
                                        <p:tgtEl>
                                          <p:spTgt spid="58"/>
                                        </p:tgtEl>
                                        <p:attrNameLst>
                                          <p:attrName>style.visibility</p:attrName>
                                        </p:attrNameLst>
                                      </p:cBhvr>
                                      <p:to>
                                        <p:strVal val="visible"/>
                                      </p:to>
                                    </p:set>
                                    <p:animEffect transition="in" filter="fade">
                                      <p:cBhvr>
                                        <p:cTn id="127" dur="1000"/>
                                        <p:tgtEl>
                                          <p:spTgt spid="58"/>
                                        </p:tgtEl>
                                      </p:cBhvr>
                                    </p:animEffect>
                                    <p:anim calcmode="lin" valueType="num">
                                      <p:cBhvr>
                                        <p:cTn id="128" dur="1000" fill="hold"/>
                                        <p:tgtEl>
                                          <p:spTgt spid="58"/>
                                        </p:tgtEl>
                                        <p:attrNameLst>
                                          <p:attrName>ppt_x</p:attrName>
                                        </p:attrNameLst>
                                      </p:cBhvr>
                                      <p:tavLst>
                                        <p:tav tm="0">
                                          <p:val>
                                            <p:strVal val="#ppt_x"/>
                                          </p:val>
                                        </p:tav>
                                        <p:tav tm="100000">
                                          <p:val>
                                            <p:strVal val="#ppt_x"/>
                                          </p:val>
                                        </p:tav>
                                      </p:tavLst>
                                    </p:anim>
                                    <p:anim calcmode="lin" valueType="num">
                                      <p:cBhvr>
                                        <p:cTn id="129"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42" presetClass="entr" presetSubtype="0" fill="hold" grpId="0" nodeType="clickEffect">
                                  <p:stCondLst>
                                    <p:cond delay="0"/>
                                  </p:stCondLst>
                                  <p:childTnLst>
                                    <p:set>
                                      <p:cBhvr>
                                        <p:cTn id="133" dur="1" fill="hold">
                                          <p:stCondLst>
                                            <p:cond delay="0"/>
                                          </p:stCondLst>
                                        </p:cTn>
                                        <p:tgtEl>
                                          <p:spTgt spid="59"/>
                                        </p:tgtEl>
                                        <p:attrNameLst>
                                          <p:attrName>style.visibility</p:attrName>
                                        </p:attrNameLst>
                                      </p:cBhvr>
                                      <p:to>
                                        <p:strVal val="visible"/>
                                      </p:to>
                                    </p:set>
                                    <p:animEffect transition="in" filter="fade">
                                      <p:cBhvr>
                                        <p:cTn id="134" dur="1000"/>
                                        <p:tgtEl>
                                          <p:spTgt spid="59"/>
                                        </p:tgtEl>
                                      </p:cBhvr>
                                    </p:animEffect>
                                    <p:anim calcmode="lin" valueType="num">
                                      <p:cBhvr>
                                        <p:cTn id="135" dur="1000" fill="hold"/>
                                        <p:tgtEl>
                                          <p:spTgt spid="59"/>
                                        </p:tgtEl>
                                        <p:attrNameLst>
                                          <p:attrName>ppt_x</p:attrName>
                                        </p:attrNameLst>
                                      </p:cBhvr>
                                      <p:tavLst>
                                        <p:tav tm="0">
                                          <p:val>
                                            <p:strVal val="#ppt_x"/>
                                          </p:val>
                                        </p:tav>
                                        <p:tav tm="100000">
                                          <p:val>
                                            <p:strVal val="#ppt_x"/>
                                          </p:val>
                                        </p:tav>
                                      </p:tavLst>
                                    </p:anim>
                                    <p:anim calcmode="lin" valueType="num">
                                      <p:cBhvr>
                                        <p:cTn id="13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5" grpId="0" animBg="1"/>
      <p:bldP spid="586" grpId="0" animBg="1"/>
      <p:bldP spid="587" grpId="0" animBg="1"/>
      <p:bldP spid="588" grpId="0" animBg="1"/>
      <p:bldP spid="589" grpId="0" animBg="1"/>
      <p:bldP spid="590" grpId="0" animBg="1"/>
      <p:bldP spid="594" grpId="0" animBg="1"/>
      <p:bldP spid="58" grpId="0"/>
      <p:bldP spid="59" grpId="0"/>
      <p:bldP spid="60" grpId="0"/>
      <p:bldP spid="448" grpId="0"/>
      <p:bldP spid="449" grpId="0"/>
      <p:bldP spid="45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کلیات مقاله</a:t>
            </a:r>
            <a:endParaRPr lang="en-US" sz="1400" dirty="0">
              <a:solidFill>
                <a:srgbClr val="0046A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پیشینه مقاله</a:t>
            </a:r>
            <a:endParaRPr lang="en-US" sz="1400" dirty="0">
              <a:solidFill>
                <a:srgbClr val="0046A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تحلیل و تجزیه مقاله</a:t>
            </a:r>
            <a:endParaRPr lang="en-US" sz="1400" dirty="0">
              <a:solidFill>
                <a:srgbClr val="0046A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نتایج و منابع</a:t>
            </a:r>
            <a:endParaRPr lang="en-US" sz="1400" dirty="0">
              <a:solidFill>
                <a:srgbClr val="FFC00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sp>
        <p:nvSpPr>
          <p:cNvPr id="2" name="TextBox 1">
            <a:extLst>
              <a:ext uri="{FF2B5EF4-FFF2-40B4-BE49-F238E27FC236}">
                <a16:creationId xmlns:a16="http://schemas.microsoft.com/office/drawing/2014/main" id="{8BFA5D9E-AFCF-DD7A-EB63-6A3097DCAD30}"/>
              </a:ext>
            </a:extLst>
          </p:cNvPr>
          <p:cNvSpPr txBox="1"/>
          <p:nvPr/>
        </p:nvSpPr>
        <p:spPr>
          <a:xfrm>
            <a:off x="9536185" y="1637544"/>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3" name="TextBox 2">
            <a:extLst>
              <a:ext uri="{FF2B5EF4-FFF2-40B4-BE49-F238E27FC236}">
                <a16:creationId xmlns:a16="http://schemas.microsoft.com/office/drawing/2014/main" id="{1E5A3514-568A-4A79-8436-A1653AB0B237}"/>
              </a:ext>
            </a:extLst>
          </p:cNvPr>
          <p:cNvSpPr txBox="1"/>
          <p:nvPr/>
        </p:nvSpPr>
        <p:spPr>
          <a:xfrm>
            <a:off x="10280192" y="1248016"/>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14" name="Google Shape;346;p21">
            <a:extLst>
              <a:ext uri="{FF2B5EF4-FFF2-40B4-BE49-F238E27FC236}">
                <a16:creationId xmlns:a16="http://schemas.microsoft.com/office/drawing/2014/main" id="{1AD8E9BC-DF94-E306-07EB-B69CD108F971}"/>
              </a:ext>
            </a:extLst>
          </p:cNvPr>
          <p:cNvSpPr/>
          <p:nvPr/>
        </p:nvSpPr>
        <p:spPr>
          <a:xfrm>
            <a:off x="5680069" y="5001798"/>
            <a:ext cx="1192498" cy="1192498"/>
          </a:xfrm>
          <a:prstGeom prst="roundRect">
            <a:avLst>
              <a:gd name="adj" fmla="val 50000"/>
            </a:avLst>
          </a:prstGeom>
          <a:solidFill>
            <a:srgbClr val="0046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47;p21">
            <a:extLst>
              <a:ext uri="{FF2B5EF4-FFF2-40B4-BE49-F238E27FC236}">
                <a16:creationId xmlns:a16="http://schemas.microsoft.com/office/drawing/2014/main" id="{779A7DA8-183A-2A59-AB57-1CE4CFDBE0AB}"/>
              </a:ext>
            </a:extLst>
          </p:cNvPr>
          <p:cNvSpPr/>
          <p:nvPr/>
        </p:nvSpPr>
        <p:spPr>
          <a:xfrm>
            <a:off x="4262903" y="3651339"/>
            <a:ext cx="1192498" cy="1192498"/>
          </a:xfrm>
          <a:prstGeom prst="roundRect">
            <a:avLst>
              <a:gd name="adj" fmla="val 50000"/>
            </a:avLst>
          </a:prstGeom>
          <a:solidFill>
            <a:srgbClr val="DEF6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48;p21">
            <a:extLst>
              <a:ext uri="{FF2B5EF4-FFF2-40B4-BE49-F238E27FC236}">
                <a16:creationId xmlns:a16="http://schemas.microsoft.com/office/drawing/2014/main" id="{EC23E54A-E0DD-CB7A-7D34-AF6130C660D9}"/>
              </a:ext>
            </a:extLst>
          </p:cNvPr>
          <p:cNvSpPr/>
          <p:nvPr/>
        </p:nvSpPr>
        <p:spPr>
          <a:xfrm>
            <a:off x="7097234" y="3651339"/>
            <a:ext cx="1192498" cy="1192498"/>
          </a:xfrm>
          <a:prstGeom prst="roundRect">
            <a:avLst>
              <a:gd name="adj" fmla="val 50000"/>
            </a:avLst>
          </a:prstGeom>
          <a:solidFill>
            <a:srgbClr val="EFEE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49;p21">
            <a:extLst>
              <a:ext uri="{FF2B5EF4-FFF2-40B4-BE49-F238E27FC236}">
                <a16:creationId xmlns:a16="http://schemas.microsoft.com/office/drawing/2014/main" id="{35DBC649-EA29-177F-855C-D7CF24D7184A}"/>
              </a:ext>
            </a:extLst>
          </p:cNvPr>
          <p:cNvSpPr/>
          <p:nvPr/>
        </p:nvSpPr>
        <p:spPr>
          <a:xfrm>
            <a:off x="5680069" y="2250348"/>
            <a:ext cx="1192498" cy="1192498"/>
          </a:xfrm>
          <a:prstGeom prst="roundRect">
            <a:avLst>
              <a:gd name="adj" fmla="val 50000"/>
            </a:avLst>
          </a:prstGeom>
          <a:solidFill>
            <a:srgbClr val="FFC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58;p21">
            <a:extLst>
              <a:ext uri="{FF2B5EF4-FFF2-40B4-BE49-F238E27FC236}">
                <a16:creationId xmlns:a16="http://schemas.microsoft.com/office/drawing/2014/main" id="{F07D0F30-8ECE-AA69-B62D-07FB215B9644}"/>
              </a:ext>
            </a:extLst>
          </p:cNvPr>
          <p:cNvSpPr/>
          <p:nvPr/>
        </p:nvSpPr>
        <p:spPr>
          <a:xfrm rot="5400000">
            <a:off x="7097234" y="2760483"/>
            <a:ext cx="682410" cy="682410"/>
          </a:xfrm>
          <a:prstGeom prst="bentArrow">
            <a:avLst>
              <a:gd name="adj1" fmla="val 25000"/>
              <a:gd name="adj2" fmla="val 25000"/>
              <a:gd name="adj3" fmla="val 25000"/>
              <a:gd name="adj4" fmla="val 43750"/>
            </a:avLst>
          </a:prstGeom>
          <a:solidFill>
            <a:srgbClr val="0046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59;p21">
            <a:extLst>
              <a:ext uri="{FF2B5EF4-FFF2-40B4-BE49-F238E27FC236}">
                <a16:creationId xmlns:a16="http://schemas.microsoft.com/office/drawing/2014/main" id="{F4FD5597-B7AB-E68B-7469-F62A8B7B3780}"/>
              </a:ext>
            </a:extLst>
          </p:cNvPr>
          <p:cNvSpPr/>
          <p:nvPr/>
        </p:nvSpPr>
        <p:spPr>
          <a:xfrm rot="10800000">
            <a:off x="7010309" y="5001813"/>
            <a:ext cx="682410" cy="682410"/>
          </a:xfrm>
          <a:prstGeom prst="bentArrow">
            <a:avLst>
              <a:gd name="adj1" fmla="val 25000"/>
              <a:gd name="adj2" fmla="val 25000"/>
              <a:gd name="adj3" fmla="val 25000"/>
              <a:gd name="adj4" fmla="val 43750"/>
            </a:avLst>
          </a:prstGeom>
          <a:solidFill>
            <a:srgbClr val="0046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60;p21">
            <a:extLst>
              <a:ext uri="{FF2B5EF4-FFF2-40B4-BE49-F238E27FC236}">
                <a16:creationId xmlns:a16="http://schemas.microsoft.com/office/drawing/2014/main" id="{B27646FE-6BEE-4B6E-CD03-E190494A9AE9}"/>
              </a:ext>
            </a:extLst>
          </p:cNvPr>
          <p:cNvSpPr/>
          <p:nvPr/>
        </p:nvSpPr>
        <p:spPr>
          <a:xfrm rot="16200000">
            <a:off x="4772991" y="5001814"/>
            <a:ext cx="682410" cy="682410"/>
          </a:xfrm>
          <a:prstGeom prst="bentArrow">
            <a:avLst>
              <a:gd name="adj1" fmla="val 25000"/>
              <a:gd name="adj2" fmla="val 25000"/>
              <a:gd name="adj3" fmla="val 25000"/>
              <a:gd name="adj4" fmla="val 43750"/>
            </a:avLst>
          </a:prstGeom>
          <a:solidFill>
            <a:srgbClr val="0046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61;p21">
            <a:extLst>
              <a:ext uri="{FF2B5EF4-FFF2-40B4-BE49-F238E27FC236}">
                <a16:creationId xmlns:a16="http://schemas.microsoft.com/office/drawing/2014/main" id="{A8CA9C0E-53FD-230A-0C50-CA2F46C37875}"/>
              </a:ext>
            </a:extLst>
          </p:cNvPr>
          <p:cNvSpPr/>
          <p:nvPr/>
        </p:nvSpPr>
        <p:spPr>
          <a:xfrm>
            <a:off x="4845397" y="2760483"/>
            <a:ext cx="682410" cy="682410"/>
          </a:xfrm>
          <a:prstGeom prst="bentArrow">
            <a:avLst>
              <a:gd name="adj1" fmla="val 25000"/>
              <a:gd name="adj2" fmla="val 25000"/>
              <a:gd name="adj3" fmla="val 25000"/>
              <a:gd name="adj4" fmla="val 43750"/>
            </a:avLst>
          </a:prstGeom>
          <a:solidFill>
            <a:srgbClr val="0046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 name="Google Shape;362;p21">
            <a:extLst>
              <a:ext uri="{FF2B5EF4-FFF2-40B4-BE49-F238E27FC236}">
                <a16:creationId xmlns:a16="http://schemas.microsoft.com/office/drawing/2014/main" id="{70E239E2-22F4-D48C-EA91-FB9F3561E44B}"/>
              </a:ext>
            </a:extLst>
          </p:cNvPr>
          <p:cNvGrpSpPr/>
          <p:nvPr/>
        </p:nvGrpSpPr>
        <p:grpSpPr>
          <a:xfrm>
            <a:off x="6041852" y="2613299"/>
            <a:ext cx="468932" cy="466611"/>
            <a:chOff x="-62151950" y="4111775"/>
            <a:chExt cx="318225" cy="316650"/>
          </a:xfrm>
        </p:grpSpPr>
        <p:sp>
          <p:nvSpPr>
            <p:cNvPr id="23" name="Google Shape;363;p21">
              <a:extLst>
                <a:ext uri="{FF2B5EF4-FFF2-40B4-BE49-F238E27FC236}">
                  <a16:creationId xmlns:a16="http://schemas.microsoft.com/office/drawing/2014/main" id="{B7D7767B-588A-3DC1-6240-610D59DA530D}"/>
                </a:ext>
              </a:extLst>
            </p:cNvPr>
            <p:cNvSpPr/>
            <p:nvPr/>
          </p:nvSpPr>
          <p:spPr>
            <a:xfrm>
              <a:off x="-62151950" y="4407925"/>
              <a:ext cx="318225" cy="20500"/>
            </a:xfrm>
            <a:custGeom>
              <a:avLst/>
              <a:gdLst/>
              <a:ahLst/>
              <a:cxnLst/>
              <a:rect l="l" t="t" r="r" b="b"/>
              <a:pathLst>
                <a:path w="12729" h="820" extrusionOk="0">
                  <a:moveTo>
                    <a:pt x="442" y="0"/>
                  </a:moveTo>
                  <a:cubicBezTo>
                    <a:pt x="221" y="0"/>
                    <a:pt x="1" y="189"/>
                    <a:pt x="1" y="441"/>
                  </a:cubicBezTo>
                  <a:cubicBezTo>
                    <a:pt x="1" y="662"/>
                    <a:pt x="221" y="819"/>
                    <a:pt x="442" y="819"/>
                  </a:cubicBezTo>
                  <a:lnTo>
                    <a:pt x="12288" y="819"/>
                  </a:lnTo>
                  <a:cubicBezTo>
                    <a:pt x="12540" y="819"/>
                    <a:pt x="12697" y="630"/>
                    <a:pt x="12697" y="441"/>
                  </a:cubicBezTo>
                  <a:cubicBezTo>
                    <a:pt x="12729" y="158"/>
                    <a:pt x="12540" y="0"/>
                    <a:pt x="122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64;p21">
              <a:extLst>
                <a:ext uri="{FF2B5EF4-FFF2-40B4-BE49-F238E27FC236}">
                  <a16:creationId xmlns:a16="http://schemas.microsoft.com/office/drawing/2014/main" id="{10AB20A0-B374-2FF8-ED9E-427DCAE7DD14}"/>
                </a:ext>
              </a:extLst>
            </p:cNvPr>
            <p:cNvSpPr/>
            <p:nvPr/>
          </p:nvSpPr>
          <p:spPr>
            <a:xfrm>
              <a:off x="-62151950" y="4283475"/>
              <a:ext cx="84300" cy="104000"/>
            </a:xfrm>
            <a:custGeom>
              <a:avLst/>
              <a:gdLst/>
              <a:ahLst/>
              <a:cxnLst/>
              <a:rect l="l" t="t" r="r" b="b"/>
              <a:pathLst>
                <a:path w="3372" h="4160" extrusionOk="0">
                  <a:moveTo>
                    <a:pt x="1009" y="0"/>
                  </a:moveTo>
                  <a:cubicBezTo>
                    <a:pt x="442" y="0"/>
                    <a:pt x="1" y="442"/>
                    <a:pt x="1" y="1009"/>
                  </a:cubicBezTo>
                  <a:lnTo>
                    <a:pt x="1" y="3214"/>
                  </a:lnTo>
                  <a:cubicBezTo>
                    <a:pt x="64" y="3718"/>
                    <a:pt x="473" y="4159"/>
                    <a:pt x="1009" y="4159"/>
                  </a:cubicBezTo>
                  <a:lnTo>
                    <a:pt x="2363" y="4159"/>
                  </a:lnTo>
                  <a:cubicBezTo>
                    <a:pt x="2931" y="4159"/>
                    <a:pt x="3372" y="3718"/>
                    <a:pt x="3372" y="3214"/>
                  </a:cubicBezTo>
                  <a:lnTo>
                    <a:pt x="3372" y="1009"/>
                  </a:lnTo>
                  <a:cubicBezTo>
                    <a:pt x="3372" y="442"/>
                    <a:pt x="2931" y="0"/>
                    <a:pt x="23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365;p21">
              <a:extLst>
                <a:ext uri="{FF2B5EF4-FFF2-40B4-BE49-F238E27FC236}">
                  <a16:creationId xmlns:a16="http://schemas.microsoft.com/office/drawing/2014/main" id="{635775EE-7ED8-53A9-04D3-AB46EAD3E678}"/>
                </a:ext>
              </a:extLst>
            </p:cNvPr>
            <p:cNvSpPr/>
            <p:nvPr/>
          </p:nvSpPr>
          <p:spPr>
            <a:xfrm>
              <a:off x="-62033800" y="4111775"/>
              <a:ext cx="82725" cy="275700"/>
            </a:xfrm>
            <a:custGeom>
              <a:avLst/>
              <a:gdLst/>
              <a:ahLst/>
              <a:cxnLst/>
              <a:rect l="l" t="t" r="r" b="b"/>
              <a:pathLst>
                <a:path w="3309" h="11028" extrusionOk="0">
                  <a:moveTo>
                    <a:pt x="946" y="0"/>
                  </a:moveTo>
                  <a:cubicBezTo>
                    <a:pt x="410" y="0"/>
                    <a:pt x="0" y="410"/>
                    <a:pt x="0" y="977"/>
                  </a:cubicBezTo>
                  <a:lnTo>
                    <a:pt x="0" y="10082"/>
                  </a:lnTo>
                  <a:cubicBezTo>
                    <a:pt x="0" y="10618"/>
                    <a:pt x="441" y="11027"/>
                    <a:pt x="946" y="11027"/>
                  </a:cubicBezTo>
                  <a:lnTo>
                    <a:pt x="2332" y="11027"/>
                  </a:lnTo>
                  <a:cubicBezTo>
                    <a:pt x="2899" y="11027"/>
                    <a:pt x="3308" y="10586"/>
                    <a:pt x="3308" y="10082"/>
                  </a:cubicBezTo>
                  <a:lnTo>
                    <a:pt x="3308" y="977"/>
                  </a:lnTo>
                  <a:cubicBezTo>
                    <a:pt x="3308" y="410"/>
                    <a:pt x="2899" y="0"/>
                    <a:pt x="23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366;p21">
              <a:extLst>
                <a:ext uri="{FF2B5EF4-FFF2-40B4-BE49-F238E27FC236}">
                  <a16:creationId xmlns:a16="http://schemas.microsoft.com/office/drawing/2014/main" id="{0097308F-8020-ED73-7EED-1B24D03A137C}"/>
                </a:ext>
              </a:extLst>
            </p:cNvPr>
            <p:cNvSpPr/>
            <p:nvPr/>
          </p:nvSpPr>
          <p:spPr>
            <a:xfrm>
              <a:off x="-61916450" y="4200775"/>
              <a:ext cx="82725" cy="186700"/>
            </a:xfrm>
            <a:custGeom>
              <a:avLst/>
              <a:gdLst/>
              <a:ahLst/>
              <a:cxnLst/>
              <a:rect l="l" t="t" r="r" b="b"/>
              <a:pathLst>
                <a:path w="3309" h="7468" extrusionOk="0">
                  <a:moveTo>
                    <a:pt x="946" y="0"/>
                  </a:moveTo>
                  <a:cubicBezTo>
                    <a:pt x="410" y="0"/>
                    <a:pt x="1" y="442"/>
                    <a:pt x="1" y="1009"/>
                  </a:cubicBezTo>
                  <a:lnTo>
                    <a:pt x="1" y="6522"/>
                  </a:lnTo>
                  <a:cubicBezTo>
                    <a:pt x="1" y="7058"/>
                    <a:pt x="442" y="7467"/>
                    <a:pt x="946" y="7467"/>
                  </a:cubicBezTo>
                  <a:lnTo>
                    <a:pt x="2332" y="7467"/>
                  </a:lnTo>
                  <a:cubicBezTo>
                    <a:pt x="2868" y="7467"/>
                    <a:pt x="3309" y="7026"/>
                    <a:pt x="3309" y="6522"/>
                  </a:cubicBezTo>
                  <a:lnTo>
                    <a:pt x="3309" y="1009"/>
                  </a:lnTo>
                  <a:cubicBezTo>
                    <a:pt x="3309" y="442"/>
                    <a:pt x="2868" y="0"/>
                    <a:pt x="23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 name="Google Shape;371;p21">
            <a:extLst>
              <a:ext uri="{FF2B5EF4-FFF2-40B4-BE49-F238E27FC236}">
                <a16:creationId xmlns:a16="http://schemas.microsoft.com/office/drawing/2014/main" id="{E5B255FA-B60D-112C-0D0C-72D688C1A608}"/>
              </a:ext>
            </a:extLst>
          </p:cNvPr>
          <p:cNvGrpSpPr/>
          <p:nvPr/>
        </p:nvGrpSpPr>
        <p:grpSpPr>
          <a:xfrm>
            <a:off x="6043386" y="5484155"/>
            <a:ext cx="465861" cy="248450"/>
            <a:chOff x="2084325" y="363300"/>
            <a:chExt cx="484150" cy="254100"/>
          </a:xfrm>
        </p:grpSpPr>
        <p:sp>
          <p:nvSpPr>
            <p:cNvPr id="28" name="Google Shape;372;p21">
              <a:extLst>
                <a:ext uri="{FF2B5EF4-FFF2-40B4-BE49-F238E27FC236}">
                  <a16:creationId xmlns:a16="http://schemas.microsoft.com/office/drawing/2014/main" id="{E2EA28D9-AE66-A096-A4BB-941ECB4A8951}"/>
                </a:ext>
              </a:extLst>
            </p:cNvPr>
            <p:cNvSpPr/>
            <p:nvPr/>
          </p:nvSpPr>
          <p:spPr>
            <a:xfrm>
              <a:off x="2084325" y="363300"/>
              <a:ext cx="484150" cy="254100"/>
            </a:xfrm>
            <a:custGeom>
              <a:avLst/>
              <a:gdLst/>
              <a:ahLst/>
              <a:cxnLst/>
              <a:rect l="l" t="t" r="r" b="b"/>
              <a:pathLst>
                <a:path w="19366" h="10164" extrusionOk="0">
                  <a:moveTo>
                    <a:pt x="9686" y="1128"/>
                  </a:moveTo>
                  <a:cubicBezTo>
                    <a:pt x="10195" y="1128"/>
                    <a:pt x="10707" y="1226"/>
                    <a:pt x="11196" y="1428"/>
                  </a:cubicBezTo>
                  <a:cubicBezTo>
                    <a:pt x="12671" y="2042"/>
                    <a:pt x="13635" y="3482"/>
                    <a:pt x="13635" y="5081"/>
                  </a:cubicBezTo>
                  <a:cubicBezTo>
                    <a:pt x="13632" y="7264"/>
                    <a:pt x="11864" y="9031"/>
                    <a:pt x="9684" y="9034"/>
                  </a:cubicBezTo>
                  <a:cubicBezTo>
                    <a:pt x="8085" y="9034"/>
                    <a:pt x="6643" y="8071"/>
                    <a:pt x="6032" y="6592"/>
                  </a:cubicBezTo>
                  <a:cubicBezTo>
                    <a:pt x="5420" y="5117"/>
                    <a:pt x="5758" y="3415"/>
                    <a:pt x="6887" y="2286"/>
                  </a:cubicBezTo>
                  <a:cubicBezTo>
                    <a:pt x="7645" y="1530"/>
                    <a:pt x="8657" y="1128"/>
                    <a:pt x="9686" y="1128"/>
                  </a:cubicBezTo>
                  <a:close/>
                  <a:moveTo>
                    <a:pt x="9684" y="1"/>
                  </a:moveTo>
                  <a:cubicBezTo>
                    <a:pt x="4502" y="1"/>
                    <a:pt x="361" y="4512"/>
                    <a:pt x="190" y="4704"/>
                  </a:cubicBezTo>
                  <a:cubicBezTo>
                    <a:pt x="0" y="4918"/>
                    <a:pt x="0" y="5243"/>
                    <a:pt x="190" y="5457"/>
                  </a:cubicBezTo>
                  <a:cubicBezTo>
                    <a:pt x="361" y="5650"/>
                    <a:pt x="4502" y="10164"/>
                    <a:pt x="9684" y="10164"/>
                  </a:cubicBezTo>
                  <a:cubicBezTo>
                    <a:pt x="14867" y="10164"/>
                    <a:pt x="19004" y="5650"/>
                    <a:pt x="19176" y="5457"/>
                  </a:cubicBezTo>
                  <a:cubicBezTo>
                    <a:pt x="19365" y="5243"/>
                    <a:pt x="19365" y="4918"/>
                    <a:pt x="19176" y="4704"/>
                  </a:cubicBezTo>
                  <a:cubicBezTo>
                    <a:pt x="19004" y="4512"/>
                    <a:pt x="14867" y="1"/>
                    <a:pt x="96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9" name="Google Shape;373;p21">
              <a:extLst>
                <a:ext uri="{FF2B5EF4-FFF2-40B4-BE49-F238E27FC236}">
                  <a16:creationId xmlns:a16="http://schemas.microsoft.com/office/drawing/2014/main" id="{47D4E753-BA91-32A7-243D-D0EA464E3DF0}"/>
                </a:ext>
              </a:extLst>
            </p:cNvPr>
            <p:cNvSpPr/>
            <p:nvPr/>
          </p:nvSpPr>
          <p:spPr>
            <a:xfrm>
              <a:off x="2250600" y="419775"/>
              <a:ext cx="145175" cy="141125"/>
            </a:xfrm>
            <a:custGeom>
              <a:avLst/>
              <a:gdLst/>
              <a:ahLst/>
              <a:cxnLst/>
              <a:rect l="l" t="t" r="r" b="b"/>
              <a:pathLst>
                <a:path w="5807" h="5645" extrusionOk="0">
                  <a:moveTo>
                    <a:pt x="3018" y="0"/>
                  </a:moveTo>
                  <a:cubicBezTo>
                    <a:pt x="1922" y="0"/>
                    <a:pt x="929" y="634"/>
                    <a:pt x="468" y="1626"/>
                  </a:cubicBezTo>
                  <a:cubicBezTo>
                    <a:pt x="1" y="2623"/>
                    <a:pt x="158" y="3797"/>
                    <a:pt x="862" y="4637"/>
                  </a:cubicBezTo>
                  <a:cubicBezTo>
                    <a:pt x="1407" y="5287"/>
                    <a:pt x="2203" y="5645"/>
                    <a:pt x="3025" y="5645"/>
                  </a:cubicBezTo>
                  <a:cubicBezTo>
                    <a:pt x="3270" y="5645"/>
                    <a:pt x="3518" y="5613"/>
                    <a:pt x="3762" y="5547"/>
                  </a:cubicBezTo>
                  <a:cubicBezTo>
                    <a:pt x="4825" y="5258"/>
                    <a:pt x="5620" y="4382"/>
                    <a:pt x="5807" y="3297"/>
                  </a:cubicBezTo>
                  <a:lnTo>
                    <a:pt x="5807" y="3297"/>
                  </a:lnTo>
                  <a:cubicBezTo>
                    <a:pt x="5625" y="3356"/>
                    <a:pt x="5446" y="3383"/>
                    <a:pt x="5272" y="3383"/>
                  </a:cubicBezTo>
                  <a:cubicBezTo>
                    <a:pt x="4356" y="3383"/>
                    <a:pt x="3596" y="2626"/>
                    <a:pt x="3596" y="1692"/>
                  </a:cubicBezTo>
                  <a:cubicBezTo>
                    <a:pt x="3596" y="1147"/>
                    <a:pt x="3861" y="633"/>
                    <a:pt x="4307" y="316"/>
                  </a:cubicBezTo>
                  <a:cubicBezTo>
                    <a:pt x="3913" y="112"/>
                    <a:pt x="3476" y="3"/>
                    <a:pt x="3033" y="0"/>
                  </a:cubicBezTo>
                  <a:cubicBezTo>
                    <a:pt x="3028" y="0"/>
                    <a:pt x="3023" y="0"/>
                    <a:pt x="301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30" name="Google Shape;374;p21">
            <a:extLst>
              <a:ext uri="{FF2B5EF4-FFF2-40B4-BE49-F238E27FC236}">
                <a16:creationId xmlns:a16="http://schemas.microsoft.com/office/drawing/2014/main" id="{3E24057D-3C03-7960-2E75-1DC458DF276A}"/>
              </a:ext>
            </a:extLst>
          </p:cNvPr>
          <p:cNvGrpSpPr/>
          <p:nvPr/>
        </p:nvGrpSpPr>
        <p:grpSpPr>
          <a:xfrm>
            <a:off x="7460568" y="3958363"/>
            <a:ext cx="465842" cy="527965"/>
            <a:chOff x="3300325" y="249875"/>
            <a:chExt cx="433725" cy="480900"/>
          </a:xfrm>
          <a:solidFill>
            <a:srgbClr val="0046A0"/>
          </a:solidFill>
        </p:grpSpPr>
        <p:sp>
          <p:nvSpPr>
            <p:cNvPr id="31" name="Google Shape;375;p21">
              <a:extLst>
                <a:ext uri="{FF2B5EF4-FFF2-40B4-BE49-F238E27FC236}">
                  <a16:creationId xmlns:a16="http://schemas.microsoft.com/office/drawing/2014/main" id="{FD08CA5C-D3E8-F052-AA74-D4CBB2AE8EA1}"/>
                </a:ext>
              </a:extLst>
            </p:cNvPr>
            <p:cNvSpPr/>
            <p:nvPr/>
          </p:nvSpPr>
          <p:spPr>
            <a:xfrm>
              <a:off x="3610875" y="334550"/>
              <a:ext cx="56475" cy="28250"/>
            </a:xfrm>
            <a:custGeom>
              <a:avLst/>
              <a:gdLst/>
              <a:ahLst/>
              <a:cxnLst/>
              <a:rect l="l" t="t" r="r" b="b"/>
              <a:pathLst>
                <a:path w="2259" h="1130" extrusionOk="0">
                  <a:moveTo>
                    <a:pt x="566" y="0"/>
                  </a:moveTo>
                  <a:cubicBezTo>
                    <a:pt x="253" y="0"/>
                    <a:pt x="0" y="253"/>
                    <a:pt x="0" y="567"/>
                  </a:cubicBezTo>
                  <a:cubicBezTo>
                    <a:pt x="0" y="877"/>
                    <a:pt x="253" y="1130"/>
                    <a:pt x="566" y="1130"/>
                  </a:cubicBezTo>
                  <a:lnTo>
                    <a:pt x="1696" y="1130"/>
                  </a:lnTo>
                  <a:cubicBezTo>
                    <a:pt x="2006" y="1130"/>
                    <a:pt x="2259" y="877"/>
                    <a:pt x="2259" y="567"/>
                  </a:cubicBezTo>
                  <a:cubicBezTo>
                    <a:pt x="2259" y="253"/>
                    <a:pt x="2006" y="0"/>
                    <a:pt x="16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2" name="Google Shape;376;p21">
              <a:extLst>
                <a:ext uri="{FF2B5EF4-FFF2-40B4-BE49-F238E27FC236}">
                  <a16:creationId xmlns:a16="http://schemas.microsoft.com/office/drawing/2014/main" id="{C555ADB1-7C34-8E01-4A99-BC164E339469}"/>
                </a:ext>
              </a:extLst>
            </p:cNvPr>
            <p:cNvSpPr/>
            <p:nvPr/>
          </p:nvSpPr>
          <p:spPr>
            <a:xfrm>
              <a:off x="3467675" y="249875"/>
              <a:ext cx="46400" cy="56475"/>
            </a:xfrm>
            <a:custGeom>
              <a:avLst/>
              <a:gdLst/>
              <a:ahLst/>
              <a:cxnLst/>
              <a:rect l="l" t="t" r="r" b="b"/>
              <a:pathLst>
                <a:path w="1856" h="2259" extrusionOk="0">
                  <a:moveTo>
                    <a:pt x="647" y="1"/>
                  </a:moveTo>
                  <a:cubicBezTo>
                    <a:pt x="562" y="1"/>
                    <a:pt x="476" y="20"/>
                    <a:pt x="395" y="60"/>
                  </a:cubicBezTo>
                  <a:cubicBezTo>
                    <a:pt x="115" y="198"/>
                    <a:pt x="1" y="539"/>
                    <a:pt x="142" y="819"/>
                  </a:cubicBezTo>
                  <a:lnTo>
                    <a:pt x="705" y="1948"/>
                  </a:lnTo>
                  <a:cubicBezTo>
                    <a:pt x="806" y="2144"/>
                    <a:pt x="1004" y="2259"/>
                    <a:pt x="1211" y="2259"/>
                  </a:cubicBezTo>
                  <a:cubicBezTo>
                    <a:pt x="1296" y="2259"/>
                    <a:pt x="1383" y="2239"/>
                    <a:pt x="1464" y="2198"/>
                  </a:cubicBezTo>
                  <a:cubicBezTo>
                    <a:pt x="1744" y="2059"/>
                    <a:pt x="1856" y="1722"/>
                    <a:pt x="1717" y="1442"/>
                  </a:cubicBezTo>
                  <a:lnTo>
                    <a:pt x="1151" y="313"/>
                  </a:lnTo>
                  <a:cubicBezTo>
                    <a:pt x="1053" y="114"/>
                    <a:pt x="853" y="1"/>
                    <a:pt x="64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3" name="Google Shape;377;p21">
              <a:extLst>
                <a:ext uri="{FF2B5EF4-FFF2-40B4-BE49-F238E27FC236}">
                  <a16:creationId xmlns:a16="http://schemas.microsoft.com/office/drawing/2014/main" id="{D40262B1-CB53-7479-A900-F7FFC0B2AA9D}"/>
                </a:ext>
              </a:extLst>
            </p:cNvPr>
            <p:cNvSpPr/>
            <p:nvPr/>
          </p:nvSpPr>
          <p:spPr>
            <a:xfrm>
              <a:off x="3566525" y="249875"/>
              <a:ext cx="46400" cy="56475"/>
            </a:xfrm>
            <a:custGeom>
              <a:avLst/>
              <a:gdLst/>
              <a:ahLst/>
              <a:cxnLst/>
              <a:rect l="l" t="t" r="r" b="b"/>
              <a:pathLst>
                <a:path w="1856" h="2259" extrusionOk="0">
                  <a:moveTo>
                    <a:pt x="1210" y="1"/>
                  </a:moveTo>
                  <a:cubicBezTo>
                    <a:pt x="1003" y="1"/>
                    <a:pt x="803" y="114"/>
                    <a:pt x="705" y="313"/>
                  </a:cubicBezTo>
                  <a:lnTo>
                    <a:pt x="139" y="1442"/>
                  </a:lnTo>
                  <a:cubicBezTo>
                    <a:pt x="1" y="1719"/>
                    <a:pt x="115" y="2059"/>
                    <a:pt x="392" y="2198"/>
                  </a:cubicBezTo>
                  <a:cubicBezTo>
                    <a:pt x="474" y="2239"/>
                    <a:pt x="561" y="2259"/>
                    <a:pt x="646" y="2259"/>
                  </a:cubicBezTo>
                  <a:cubicBezTo>
                    <a:pt x="852" y="2259"/>
                    <a:pt x="1051" y="2144"/>
                    <a:pt x="1151" y="1948"/>
                  </a:cubicBezTo>
                  <a:lnTo>
                    <a:pt x="1714" y="819"/>
                  </a:lnTo>
                  <a:cubicBezTo>
                    <a:pt x="1856" y="539"/>
                    <a:pt x="1741" y="198"/>
                    <a:pt x="1461" y="60"/>
                  </a:cubicBezTo>
                  <a:cubicBezTo>
                    <a:pt x="1381" y="20"/>
                    <a:pt x="1295" y="1"/>
                    <a:pt x="121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4" name="Google Shape;378;p21">
              <a:extLst>
                <a:ext uri="{FF2B5EF4-FFF2-40B4-BE49-F238E27FC236}">
                  <a16:creationId xmlns:a16="http://schemas.microsoft.com/office/drawing/2014/main" id="{61F37561-B0BE-178F-C56F-1C20D884DD6B}"/>
                </a:ext>
              </a:extLst>
            </p:cNvPr>
            <p:cNvSpPr/>
            <p:nvPr/>
          </p:nvSpPr>
          <p:spPr>
            <a:xfrm>
              <a:off x="3413250" y="334550"/>
              <a:ext cx="56500" cy="28250"/>
            </a:xfrm>
            <a:custGeom>
              <a:avLst/>
              <a:gdLst/>
              <a:ahLst/>
              <a:cxnLst/>
              <a:rect l="l" t="t" r="r" b="b"/>
              <a:pathLst>
                <a:path w="2260" h="1130" extrusionOk="0">
                  <a:moveTo>
                    <a:pt x="567" y="0"/>
                  </a:moveTo>
                  <a:cubicBezTo>
                    <a:pt x="254" y="0"/>
                    <a:pt x="1" y="253"/>
                    <a:pt x="1" y="567"/>
                  </a:cubicBezTo>
                  <a:cubicBezTo>
                    <a:pt x="1" y="877"/>
                    <a:pt x="254" y="1130"/>
                    <a:pt x="567" y="1130"/>
                  </a:cubicBezTo>
                  <a:lnTo>
                    <a:pt x="1696" y="1130"/>
                  </a:lnTo>
                  <a:cubicBezTo>
                    <a:pt x="2006" y="1130"/>
                    <a:pt x="2259" y="877"/>
                    <a:pt x="2259" y="567"/>
                  </a:cubicBezTo>
                  <a:cubicBezTo>
                    <a:pt x="2259" y="253"/>
                    <a:pt x="2006" y="0"/>
                    <a:pt x="16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5" name="Google Shape;379;p21">
              <a:extLst>
                <a:ext uri="{FF2B5EF4-FFF2-40B4-BE49-F238E27FC236}">
                  <a16:creationId xmlns:a16="http://schemas.microsoft.com/office/drawing/2014/main" id="{83504DAE-4FF8-AB1D-8391-4D8E06795FBC}"/>
                </a:ext>
              </a:extLst>
            </p:cNvPr>
            <p:cNvSpPr/>
            <p:nvPr/>
          </p:nvSpPr>
          <p:spPr>
            <a:xfrm>
              <a:off x="3300325" y="476675"/>
              <a:ext cx="84725" cy="254100"/>
            </a:xfrm>
            <a:custGeom>
              <a:avLst/>
              <a:gdLst/>
              <a:ahLst/>
              <a:cxnLst/>
              <a:rect l="l" t="t" r="r" b="b"/>
              <a:pathLst>
                <a:path w="3389" h="10164" extrusionOk="0">
                  <a:moveTo>
                    <a:pt x="567" y="1"/>
                  </a:moveTo>
                  <a:cubicBezTo>
                    <a:pt x="254" y="1"/>
                    <a:pt x="1" y="251"/>
                    <a:pt x="1" y="564"/>
                  </a:cubicBezTo>
                  <a:lnTo>
                    <a:pt x="1" y="9598"/>
                  </a:lnTo>
                  <a:cubicBezTo>
                    <a:pt x="1" y="9911"/>
                    <a:pt x="254" y="10164"/>
                    <a:pt x="567" y="10164"/>
                  </a:cubicBezTo>
                  <a:lnTo>
                    <a:pt x="2825" y="10164"/>
                  </a:lnTo>
                  <a:cubicBezTo>
                    <a:pt x="3136" y="10164"/>
                    <a:pt x="3389" y="9911"/>
                    <a:pt x="3389" y="9598"/>
                  </a:cubicBezTo>
                  <a:lnTo>
                    <a:pt x="3389" y="564"/>
                  </a:lnTo>
                  <a:cubicBezTo>
                    <a:pt x="3389" y="251"/>
                    <a:pt x="3136" y="1"/>
                    <a:pt x="282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 name="Google Shape;380;p21">
              <a:extLst>
                <a:ext uri="{FF2B5EF4-FFF2-40B4-BE49-F238E27FC236}">
                  <a16:creationId xmlns:a16="http://schemas.microsoft.com/office/drawing/2014/main" id="{B91C961A-2E43-3C7E-96EB-9C3E33AEE3D9}"/>
                </a:ext>
              </a:extLst>
            </p:cNvPr>
            <p:cNvSpPr/>
            <p:nvPr/>
          </p:nvSpPr>
          <p:spPr>
            <a:xfrm>
              <a:off x="3413250" y="335525"/>
              <a:ext cx="320800" cy="395250"/>
            </a:xfrm>
            <a:custGeom>
              <a:avLst/>
              <a:gdLst/>
              <a:ahLst/>
              <a:cxnLst/>
              <a:rect l="l" t="t" r="r" b="b"/>
              <a:pathLst>
                <a:path w="12832" h="15810" extrusionOk="0">
                  <a:moveTo>
                    <a:pt x="3954" y="1"/>
                  </a:moveTo>
                  <a:cubicBezTo>
                    <a:pt x="3641" y="1"/>
                    <a:pt x="3388" y="254"/>
                    <a:pt x="3388" y="564"/>
                  </a:cubicBezTo>
                  <a:cubicBezTo>
                    <a:pt x="3388" y="1871"/>
                    <a:pt x="2879" y="4225"/>
                    <a:pt x="1922" y="5186"/>
                  </a:cubicBezTo>
                  <a:cubicBezTo>
                    <a:pt x="1274" y="5830"/>
                    <a:pt x="723" y="6065"/>
                    <a:pt x="1" y="6427"/>
                  </a:cubicBezTo>
                  <a:lnTo>
                    <a:pt x="1" y="14897"/>
                  </a:lnTo>
                  <a:cubicBezTo>
                    <a:pt x="1109" y="15268"/>
                    <a:pt x="2515" y="15810"/>
                    <a:pt x="4659" y="15810"/>
                  </a:cubicBezTo>
                  <a:lnTo>
                    <a:pt x="8351" y="15810"/>
                  </a:lnTo>
                  <a:cubicBezTo>
                    <a:pt x="9567" y="15810"/>
                    <a:pt x="10516" y="14680"/>
                    <a:pt x="10046" y="13491"/>
                  </a:cubicBezTo>
                  <a:cubicBezTo>
                    <a:pt x="11019" y="13226"/>
                    <a:pt x="11546" y="12172"/>
                    <a:pt x="11175" y="11233"/>
                  </a:cubicBezTo>
                  <a:cubicBezTo>
                    <a:pt x="12386" y="10901"/>
                    <a:pt x="12832" y="9408"/>
                    <a:pt x="11992" y="8468"/>
                  </a:cubicBezTo>
                  <a:cubicBezTo>
                    <a:pt x="12314" y="8107"/>
                    <a:pt x="12467" y="7625"/>
                    <a:pt x="12410" y="7143"/>
                  </a:cubicBezTo>
                  <a:cubicBezTo>
                    <a:pt x="12311" y="6267"/>
                    <a:pt x="11495" y="5647"/>
                    <a:pt x="10612" y="5647"/>
                  </a:cubicBezTo>
                  <a:lnTo>
                    <a:pt x="6213" y="5647"/>
                  </a:lnTo>
                  <a:cubicBezTo>
                    <a:pt x="6586" y="4975"/>
                    <a:pt x="6785" y="3081"/>
                    <a:pt x="6776" y="2307"/>
                  </a:cubicBezTo>
                  <a:cubicBezTo>
                    <a:pt x="6761" y="1027"/>
                    <a:pt x="5701" y="1"/>
                    <a:pt x="44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37" name="Google Shape;381;p21">
            <a:extLst>
              <a:ext uri="{FF2B5EF4-FFF2-40B4-BE49-F238E27FC236}">
                <a16:creationId xmlns:a16="http://schemas.microsoft.com/office/drawing/2014/main" id="{720C7EA9-4573-9CE3-5885-58C2DFAD4A19}"/>
              </a:ext>
            </a:extLst>
          </p:cNvPr>
          <p:cNvGrpSpPr/>
          <p:nvPr/>
        </p:nvGrpSpPr>
        <p:grpSpPr>
          <a:xfrm>
            <a:off x="4626233" y="4005992"/>
            <a:ext cx="465833" cy="465833"/>
            <a:chOff x="1492675" y="4992125"/>
            <a:chExt cx="481825" cy="481825"/>
          </a:xfrm>
          <a:solidFill>
            <a:srgbClr val="0046A0"/>
          </a:solidFill>
        </p:grpSpPr>
        <p:sp>
          <p:nvSpPr>
            <p:cNvPr id="38" name="Google Shape;382;p21">
              <a:extLst>
                <a:ext uri="{FF2B5EF4-FFF2-40B4-BE49-F238E27FC236}">
                  <a16:creationId xmlns:a16="http://schemas.microsoft.com/office/drawing/2014/main" id="{14B2B8A0-3584-9256-786E-4ED84D3A15BB}"/>
                </a:ext>
              </a:extLst>
            </p:cNvPr>
            <p:cNvSpPr/>
            <p:nvPr/>
          </p:nvSpPr>
          <p:spPr>
            <a:xfrm>
              <a:off x="1492675" y="4992125"/>
              <a:ext cx="481825" cy="481825"/>
            </a:xfrm>
            <a:custGeom>
              <a:avLst/>
              <a:gdLst/>
              <a:ahLst/>
              <a:cxnLst/>
              <a:rect l="l" t="t" r="r" b="b"/>
              <a:pathLst>
                <a:path w="19273" h="19273" extrusionOk="0">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9" name="Google Shape;383;p21">
              <a:extLst>
                <a:ext uri="{FF2B5EF4-FFF2-40B4-BE49-F238E27FC236}">
                  <a16:creationId xmlns:a16="http://schemas.microsoft.com/office/drawing/2014/main" id="{2A9F1812-9211-3142-B37A-DF7F824EF770}"/>
                </a:ext>
              </a:extLst>
            </p:cNvPr>
            <p:cNvSpPr/>
            <p:nvPr/>
          </p:nvSpPr>
          <p:spPr>
            <a:xfrm>
              <a:off x="1639625" y="5170175"/>
              <a:ext cx="190100" cy="125750"/>
            </a:xfrm>
            <a:custGeom>
              <a:avLst/>
              <a:gdLst/>
              <a:ahLst/>
              <a:cxnLst/>
              <a:rect l="l" t="t" r="r" b="b"/>
              <a:pathLst>
                <a:path w="7604" h="5030" extrusionOk="0">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40" name="TextBox 39">
            <a:extLst>
              <a:ext uri="{FF2B5EF4-FFF2-40B4-BE49-F238E27FC236}">
                <a16:creationId xmlns:a16="http://schemas.microsoft.com/office/drawing/2014/main" id="{B5563DF4-F4A1-0583-3816-CF64B01801B4}"/>
              </a:ext>
            </a:extLst>
          </p:cNvPr>
          <p:cNvSpPr txBox="1"/>
          <p:nvPr/>
        </p:nvSpPr>
        <p:spPr>
          <a:xfrm>
            <a:off x="8044499" y="2292664"/>
            <a:ext cx="3253095" cy="1265904"/>
          </a:xfrm>
          <a:prstGeom prst="rect">
            <a:avLst/>
          </a:prstGeom>
          <a:noFill/>
        </p:spPr>
        <p:txBody>
          <a:bodyPr wrap="square">
            <a:spAutoFit/>
          </a:bodyPr>
          <a:lstStyle/>
          <a:p>
            <a:pPr algn="justLow" rtl="1">
              <a:lnSpc>
                <a:spcPct val="150000"/>
              </a:lnSpc>
            </a:pPr>
            <a:r>
              <a:rPr lang="fa-IR" sz="1400" b="1" dirty="0">
                <a:solidFill>
                  <a:srgbClr val="FFC000"/>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046A0"/>
                </a:solidFill>
                <a:latin typeface="Kalameh" pitchFamily="2" charset="-78"/>
                <a:cs typeface="B Nazanin" panose="00000400000000000000" pitchFamily="2" charset="-78"/>
              </a:rPr>
              <a:t> </a:t>
            </a:r>
            <a:r>
              <a:rPr lang="fa-IR" sz="12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046A0"/>
              </a:solidFill>
            </a:endParaRPr>
          </a:p>
        </p:txBody>
      </p:sp>
      <p:sp>
        <p:nvSpPr>
          <p:cNvPr id="41" name="TextBox 40">
            <a:extLst>
              <a:ext uri="{FF2B5EF4-FFF2-40B4-BE49-F238E27FC236}">
                <a16:creationId xmlns:a16="http://schemas.microsoft.com/office/drawing/2014/main" id="{CDBF35F0-24F9-7375-6E5D-ACC5B3F8F484}"/>
              </a:ext>
            </a:extLst>
          </p:cNvPr>
          <p:cNvSpPr txBox="1"/>
          <p:nvPr/>
        </p:nvSpPr>
        <p:spPr>
          <a:xfrm>
            <a:off x="8044499" y="4544916"/>
            <a:ext cx="3253095" cy="1265904"/>
          </a:xfrm>
          <a:prstGeom prst="rect">
            <a:avLst/>
          </a:prstGeom>
          <a:noFill/>
        </p:spPr>
        <p:txBody>
          <a:bodyPr wrap="square">
            <a:spAutoFit/>
          </a:bodyPr>
          <a:lstStyle/>
          <a:p>
            <a:pPr algn="justLow" rtl="1">
              <a:lnSpc>
                <a:spcPct val="150000"/>
              </a:lnSpc>
            </a:pPr>
            <a:r>
              <a:rPr lang="fa-IR" sz="1400" b="1" dirty="0">
                <a:solidFill>
                  <a:srgbClr val="FFC000"/>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046A0"/>
                </a:solidFill>
                <a:latin typeface="Kalameh" pitchFamily="2" charset="-78"/>
                <a:cs typeface="B Nazanin" panose="00000400000000000000" pitchFamily="2" charset="-78"/>
              </a:rPr>
              <a:t> </a:t>
            </a:r>
            <a:r>
              <a:rPr lang="fa-IR" sz="12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046A0"/>
              </a:solidFill>
            </a:endParaRPr>
          </a:p>
        </p:txBody>
      </p:sp>
      <p:sp>
        <p:nvSpPr>
          <p:cNvPr id="42" name="TextBox 41">
            <a:extLst>
              <a:ext uri="{FF2B5EF4-FFF2-40B4-BE49-F238E27FC236}">
                <a16:creationId xmlns:a16="http://schemas.microsoft.com/office/drawing/2014/main" id="{A465B1AC-2195-8CDF-C55B-446CDC33DE33}"/>
              </a:ext>
            </a:extLst>
          </p:cNvPr>
          <p:cNvSpPr txBox="1"/>
          <p:nvPr/>
        </p:nvSpPr>
        <p:spPr>
          <a:xfrm>
            <a:off x="1012348" y="2385434"/>
            <a:ext cx="3253095" cy="1265904"/>
          </a:xfrm>
          <a:prstGeom prst="rect">
            <a:avLst/>
          </a:prstGeom>
          <a:noFill/>
        </p:spPr>
        <p:txBody>
          <a:bodyPr wrap="square">
            <a:spAutoFit/>
          </a:bodyPr>
          <a:lstStyle/>
          <a:p>
            <a:pPr algn="justLow" rtl="1">
              <a:lnSpc>
                <a:spcPct val="150000"/>
              </a:lnSpc>
            </a:pPr>
            <a:r>
              <a:rPr lang="fa-IR" sz="1400" b="1" dirty="0">
                <a:solidFill>
                  <a:srgbClr val="FFC000"/>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046A0"/>
                </a:solidFill>
                <a:latin typeface="Kalameh" pitchFamily="2" charset="-78"/>
                <a:cs typeface="B Nazanin" panose="00000400000000000000" pitchFamily="2" charset="-78"/>
              </a:rPr>
              <a:t> </a:t>
            </a:r>
            <a:r>
              <a:rPr lang="fa-IR" sz="12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046A0"/>
              </a:solidFill>
            </a:endParaRPr>
          </a:p>
        </p:txBody>
      </p:sp>
      <p:sp>
        <p:nvSpPr>
          <p:cNvPr id="43" name="TextBox 42">
            <a:extLst>
              <a:ext uri="{FF2B5EF4-FFF2-40B4-BE49-F238E27FC236}">
                <a16:creationId xmlns:a16="http://schemas.microsoft.com/office/drawing/2014/main" id="{4F4F313B-B976-721C-8B37-76C15D0C6742}"/>
              </a:ext>
            </a:extLst>
          </p:cNvPr>
          <p:cNvSpPr txBox="1"/>
          <p:nvPr/>
        </p:nvSpPr>
        <p:spPr>
          <a:xfrm>
            <a:off x="1012348" y="4637686"/>
            <a:ext cx="3253095" cy="1265904"/>
          </a:xfrm>
          <a:prstGeom prst="rect">
            <a:avLst/>
          </a:prstGeom>
          <a:noFill/>
        </p:spPr>
        <p:txBody>
          <a:bodyPr wrap="square">
            <a:spAutoFit/>
          </a:bodyPr>
          <a:lstStyle/>
          <a:p>
            <a:pPr algn="justLow" rtl="1">
              <a:lnSpc>
                <a:spcPct val="150000"/>
              </a:lnSpc>
            </a:pPr>
            <a:r>
              <a:rPr lang="fa-IR" sz="1400" b="1" dirty="0">
                <a:solidFill>
                  <a:srgbClr val="FFC000"/>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046A0"/>
                </a:solidFill>
                <a:latin typeface="Kalameh" pitchFamily="2" charset="-78"/>
                <a:cs typeface="B Nazanin" panose="00000400000000000000" pitchFamily="2" charset="-78"/>
              </a:rPr>
              <a:t> </a:t>
            </a:r>
            <a:r>
              <a:rPr lang="fa-IR" sz="12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046A0"/>
              </a:solidFill>
            </a:endParaRPr>
          </a:p>
        </p:txBody>
      </p:sp>
      <p:grpSp>
        <p:nvGrpSpPr>
          <p:cNvPr id="44" name="Group 43">
            <a:extLst>
              <a:ext uri="{FF2B5EF4-FFF2-40B4-BE49-F238E27FC236}">
                <a16:creationId xmlns:a16="http://schemas.microsoft.com/office/drawing/2014/main" id="{2323B352-B74C-29A8-B363-232FF860D9D7}"/>
              </a:ext>
            </a:extLst>
          </p:cNvPr>
          <p:cNvGrpSpPr/>
          <p:nvPr/>
        </p:nvGrpSpPr>
        <p:grpSpPr>
          <a:xfrm>
            <a:off x="258828" y="140506"/>
            <a:ext cx="1996692" cy="276999"/>
            <a:chOff x="267537" y="106044"/>
            <a:chExt cx="1996692" cy="276999"/>
          </a:xfrm>
        </p:grpSpPr>
        <p:sp>
          <p:nvSpPr>
            <p:cNvPr id="45" name="TextBox 44">
              <a:extLst>
                <a:ext uri="{FF2B5EF4-FFF2-40B4-BE49-F238E27FC236}">
                  <a16:creationId xmlns:a16="http://schemas.microsoft.com/office/drawing/2014/main" id="{6CC32B30-BA6B-DCED-88DB-610F3F68F901}"/>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7B49FD0C-3C4D-1D63-5F34-71B71FEFF6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47" name="Graphic 104">
            <a:hlinkClick r:id="" action="ppaction://hlinkshowjump?jump=nextslide"/>
            <a:extLst>
              <a:ext uri="{FF2B5EF4-FFF2-40B4-BE49-F238E27FC236}">
                <a16:creationId xmlns:a16="http://schemas.microsoft.com/office/drawing/2014/main" id="{A5313F16-6C47-65E4-64F0-7246BAE181E3}"/>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48" name="Graphic 104">
            <a:hlinkClick r:id="" action="ppaction://hlinkshowjump?jump=previousslide"/>
            <a:extLst>
              <a:ext uri="{FF2B5EF4-FFF2-40B4-BE49-F238E27FC236}">
                <a16:creationId xmlns:a16="http://schemas.microsoft.com/office/drawing/2014/main" id="{7211FACF-2454-FFAD-8DBC-870C16E88E8F}"/>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Tree>
    <p:extLst>
      <p:ext uri="{BB962C8B-B14F-4D97-AF65-F5344CB8AC3E}">
        <p14:creationId xmlns:p14="http://schemas.microsoft.com/office/powerpoint/2010/main" val="3520023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1000"/>
                                        <p:tgtEl>
                                          <p:spTgt spid="20"/>
                                        </p:tgtEl>
                                      </p:cBhvr>
                                    </p:animEffect>
                                    <p:anim calcmode="lin" valueType="num">
                                      <p:cBhvr>
                                        <p:cTn id="48" dur="1000" fill="hold"/>
                                        <p:tgtEl>
                                          <p:spTgt spid="20"/>
                                        </p:tgtEl>
                                        <p:attrNameLst>
                                          <p:attrName>ppt_x</p:attrName>
                                        </p:attrNameLst>
                                      </p:cBhvr>
                                      <p:tavLst>
                                        <p:tav tm="0">
                                          <p:val>
                                            <p:strVal val="#ppt_x"/>
                                          </p:val>
                                        </p:tav>
                                        <p:tav tm="100000">
                                          <p:val>
                                            <p:strVal val="#ppt_x"/>
                                          </p:val>
                                        </p:tav>
                                      </p:tavLst>
                                    </p:anim>
                                    <p:anim calcmode="lin" valueType="num">
                                      <p:cBhvr>
                                        <p:cTn id="49" dur="1000" fill="hold"/>
                                        <p:tgtEl>
                                          <p:spTgt spid="2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1000"/>
                                        <p:tgtEl>
                                          <p:spTgt spid="21"/>
                                        </p:tgtEl>
                                      </p:cBhvr>
                                    </p:animEffect>
                                    <p:anim calcmode="lin" valueType="num">
                                      <p:cBhvr>
                                        <p:cTn id="53" dur="1000" fill="hold"/>
                                        <p:tgtEl>
                                          <p:spTgt spid="21"/>
                                        </p:tgtEl>
                                        <p:attrNameLst>
                                          <p:attrName>ppt_x</p:attrName>
                                        </p:attrNameLst>
                                      </p:cBhvr>
                                      <p:tavLst>
                                        <p:tav tm="0">
                                          <p:val>
                                            <p:strVal val="#ppt_x"/>
                                          </p:val>
                                        </p:tav>
                                        <p:tav tm="100000">
                                          <p:val>
                                            <p:strVal val="#ppt_x"/>
                                          </p:val>
                                        </p:tav>
                                      </p:tavLst>
                                    </p:anim>
                                    <p:anim calcmode="lin" valueType="num">
                                      <p:cBhvr>
                                        <p:cTn id="54" dur="1000" fill="hold"/>
                                        <p:tgtEl>
                                          <p:spTgt spid="2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1000"/>
                                        <p:tgtEl>
                                          <p:spTgt spid="27"/>
                                        </p:tgtEl>
                                      </p:cBhvr>
                                    </p:animEffect>
                                    <p:anim calcmode="lin" valueType="num">
                                      <p:cBhvr>
                                        <p:cTn id="63" dur="1000" fill="hold"/>
                                        <p:tgtEl>
                                          <p:spTgt spid="27"/>
                                        </p:tgtEl>
                                        <p:attrNameLst>
                                          <p:attrName>ppt_x</p:attrName>
                                        </p:attrNameLst>
                                      </p:cBhvr>
                                      <p:tavLst>
                                        <p:tav tm="0">
                                          <p:val>
                                            <p:strVal val="#ppt_x"/>
                                          </p:val>
                                        </p:tav>
                                        <p:tav tm="100000">
                                          <p:val>
                                            <p:strVal val="#ppt_x"/>
                                          </p:val>
                                        </p:tav>
                                      </p:tavLst>
                                    </p:anim>
                                    <p:anim calcmode="lin" valueType="num">
                                      <p:cBhvr>
                                        <p:cTn id="64" dur="1000" fill="hold"/>
                                        <p:tgtEl>
                                          <p:spTgt spid="27"/>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1000"/>
                                        <p:tgtEl>
                                          <p:spTgt spid="30"/>
                                        </p:tgtEl>
                                      </p:cBhvr>
                                    </p:animEffect>
                                    <p:anim calcmode="lin" valueType="num">
                                      <p:cBhvr>
                                        <p:cTn id="68" dur="1000" fill="hold"/>
                                        <p:tgtEl>
                                          <p:spTgt spid="30"/>
                                        </p:tgtEl>
                                        <p:attrNameLst>
                                          <p:attrName>ppt_x</p:attrName>
                                        </p:attrNameLst>
                                      </p:cBhvr>
                                      <p:tavLst>
                                        <p:tav tm="0">
                                          <p:val>
                                            <p:strVal val="#ppt_x"/>
                                          </p:val>
                                        </p:tav>
                                        <p:tav tm="100000">
                                          <p:val>
                                            <p:strVal val="#ppt_x"/>
                                          </p:val>
                                        </p:tav>
                                      </p:tavLst>
                                    </p:anim>
                                    <p:anim calcmode="lin" valueType="num">
                                      <p:cBhvr>
                                        <p:cTn id="69" dur="1000" fill="hold"/>
                                        <p:tgtEl>
                                          <p:spTgt spid="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fade">
                                      <p:cBhvr>
                                        <p:cTn id="72" dur="1000"/>
                                        <p:tgtEl>
                                          <p:spTgt spid="37"/>
                                        </p:tgtEl>
                                      </p:cBhvr>
                                    </p:animEffect>
                                    <p:anim calcmode="lin" valueType="num">
                                      <p:cBhvr>
                                        <p:cTn id="73" dur="1000" fill="hold"/>
                                        <p:tgtEl>
                                          <p:spTgt spid="37"/>
                                        </p:tgtEl>
                                        <p:attrNameLst>
                                          <p:attrName>ppt_x</p:attrName>
                                        </p:attrNameLst>
                                      </p:cBhvr>
                                      <p:tavLst>
                                        <p:tav tm="0">
                                          <p:val>
                                            <p:strVal val="#ppt_x"/>
                                          </p:val>
                                        </p:tav>
                                        <p:tav tm="100000">
                                          <p:val>
                                            <p:strVal val="#ppt_x"/>
                                          </p:val>
                                        </p:tav>
                                      </p:tavLst>
                                    </p:anim>
                                    <p:anim calcmode="lin" valueType="num">
                                      <p:cBhvr>
                                        <p:cTn id="74" dur="1000" fill="hold"/>
                                        <p:tgtEl>
                                          <p:spTgt spid="3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1000"/>
                                        <p:tgtEl>
                                          <p:spTgt spid="40"/>
                                        </p:tgtEl>
                                      </p:cBhvr>
                                    </p:animEffect>
                                    <p:anim calcmode="lin" valueType="num">
                                      <p:cBhvr>
                                        <p:cTn id="78" dur="1000" fill="hold"/>
                                        <p:tgtEl>
                                          <p:spTgt spid="40"/>
                                        </p:tgtEl>
                                        <p:attrNameLst>
                                          <p:attrName>ppt_x</p:attrName>
                                        </p:attrNameLst>
                                      </p:cBhvr>
                                      <p:tavLst>
                                        <p:tav tm="0">
                                          <p:val>
                                            <p:strVal val="#ppt_x"/>
                                          </p:val>
                                        </p:tav>
                                        <p:tav tm="100000">
                                          <p:val>
                                            <p:strVal val="#ppt_x"/>
                                          </p:val>
                                        </p:tav>
                                      </p:tavLst>
                                    </p:anim>
                                    <p:anim calcmode="lin" valueType="num">
                                      <p:cBhvr>
                                        <p:cTn id="79" dur="1000" fill="hold"/>
                                        <p:tgtEl>
                                          <p:spTgt spid="4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fade">
                                      <p:cBhvr>
                                        <p:cTn id="82" dur="1000"/>
                                        <p:tgtEl>
                                          <p:spTgt spid="41"/>
                                        </p:tgtEl>
                                      </p:cBhvr>
                                    </p:animEffect>
                                    <p:anim calcmode="lin" valueType="num">
                                      <p:cBhvr>
                                        <p:cTn id="83" dur="1000" fill="hold"/>
                                        <p:tgtEl>
                                          <p:spTgt spid="41"/>
                                        </p:tgtEl>
                                        <p:attrNameLst>
                                          <p:attrName>ppt_x</p:attrName>
                                        </p:attrNameLst>
                                      </p:cBhvr>
                                      <p:tavLst>
                                        <p:tav tm="0">
                                          <p:val>
                                            <p:strVal val="#ppt_x"/>
                                          </p:val>
                                        </p:tav>
                                        <p:tav tm="100000">
                                          <p:val>
                                            <p:strVal val="#ppt_x"/>
                                          </p:val>
                                        </p:tav>
                                      </p:tavLst>
                                    </p:anim>
                                    <p:anim calcmode="lin" valueType="num">
                                      <p:cBhvr>
                                        <p:cTn id="84" dur="1000" fill="hold"/>
                                        <p:tgtEl>
                                          <p:spTgt spid="4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42"/>
                                        </p:tgtEl>
                                        <p:attrNameLst>
                                          <p:attrName>style.visibility</p:attrName>
                                        </p:attrNameLst>
                                      </p:cBhvr>
                                      <p:to>
                                        <p:strVal val="visible"/>
                                      </p:to>
                                    </p:set>
                                    <p:animEffect transition="in" filter="fade">
                                      <p:cBhvr>
                                        <p:cTn id="87" dur="1000"/>
                                        <p:tgtEl>
                                          <p:spTgt spid="42"/>
                                        </p:tgtEl>
                                      </p:cBhvr>
                                    </p:animEffect>
                                    <p:anim calcmode="lin" valueType="num">
                                      <p:cBhvr>
                                        <p:cTn id="88" dur="1000" fill="hold"/>
                                        <p:tgtEl>
                                          <p:spTgt spid="42"/>
                                        </p:tgtEl>
                                        <p:attrNameLst>
                                          <p:attrName>ppt_x</p:attrName>
                                        </p:attrNameLst>
                                      </p:cBhvr>
                                      <p:tavLst>
                                        <p:tav tm="0">
                                          <p:val>
                                            <p:strVal val="#ppt_x"/>
                                          </p:val>
                                        </p:tav>
                                        <p:tav tm="100000">
                                          <p:val>
                                            <p:strVal val="#ppt_x"/>
                                          </p:val>
                                        </p:tav>
                                      </p:tavLst>
                                    </p:anim>
                                    <p:anim calcmode="lin" valueType="num">
                                      <p:cBhvr>
                                        <p:cTn id="89" dur="1000" fill="hold"/>
                                        <p:tgtEl>
                                          <p:spTgt spid="42"/>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43"/>
                                        </p:tgtEl>
                                        <p:attrNameLst>
                                          <p:attrName>style.visibility</p:attrName>
                                        </p:attrNameLst>
                                      </p:cBhvr>
                                      <p:to>
                                        <p:strVal val="visible"/>
                                      </p:to>
                                    </p:set>
                                    <p:animEffect transition="in" filter="fade">
                                      <p:cBhvr>
                                        <p:cTn id="92" dur="1000"/>
                                        <p:tgtEl>
                                          <p:spTgt spid="43"/>
                                        </p:tgtEl>
                                      </p:cBhvr>
                                    </p:animEffect>
                                    <p:anim calcmode="lin" valueType="num">
                                      <p:cBhvr>
                                        <p:cTn id="93" dur="1000" fill="hold"/>
                                        <p:tgtEl>
                                          <p:spTgt spid="43"/>
                                        </p:tgtEl>
                                        <p:attrNameLst>
                                          <p:attrName>ppt_x</p:attrName>
                                        </p:attrNameLst>
                                      </p:cBhvr>
                                      <p:tavLst>
                                        <p:tav tm="0">
                                          <p:val>
                                            <p:strVal val="#ppt_x"/>
                                          </p:val>
                                        </p:tav>
                                        <p:tav tm="100000">
                                          <p:val>
                                            <p:strVal val="#ppt_x"/>
                                          </p:val>
                                        </p:tav>
                                      </p:tavLst>
                                    </p:anim>
                                    <p:anim calcmode="lin" valueType="num">
                                      <p:cBhvr>
                                        <p:cTn id="94"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4" grpId="0" animBg="1"/>
      <p:bldP spid="15" grpId="0" animBg="1"/>
      <p:bldP spid="16" grpId="0" animBg="1"/>
      <p:bldP spid="17" grpId="0" animBg="1"/>
      <p:bldP spid="18" grpId="0" animBg="1"/>
      <p:bldP spid="19" grpId="0" animBg="1"/>
      <p:bldP spid="20" grpId="0" animBg="1"/>
      <p:bldP spid="21" grpId="0" animBg="1"/>
      <p:bldP spid="40" grpId="0"/>
      <p:bldP spid="41" grpId="0"/>
      <p:bldP spid="42" grpId="0"/>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F8CB7424-F608-534B-3F51-32D324F44A1A}"/>
              </a:ext>
            </a:extLst>
          </p:cNvPr>
          <p:cNvSpPr/>
          <p:nvPr/>
        </p:nvSpPr>
        <p:spPr>
          <a:xfrm>
            <a:off x="1560576" y="411293"/>
            <a:ext cx="6156960" cy="755904"/>
          </a:xfrm>
          <a:prstGeom prst="roundRect">
            <a:avLst>
              <a:gd name="adj" fmla="val 50000"/>
            </a:avLst>
          </a:prstGeom>
          <a:noFill/>
          <a:ln w="19050">
            <a:solidFill>
              <a:srgbClr val="0046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FF37F8A2-9A42-D866-B502-DC1C0271B0CA}"/>
              </a:ext>
            </a:extLst>
          </p:cNvPr>
          <p:cNvSpPr/>
          <p:nvPr/>
        </p:nvSpPr>
        <p:spPr>
          <a:xfrm>
            <a:off x="1560576" y="1463463"/>
            <a:ext cx="6156960" cy="755904"/>
          </a:xfrm>
          <a:prstGeom prst="roundRect">
            <a:avLst>
              <a:gd name="adj" fmla="val 50000"/>
            </a:avLst>
          </a:prstGeom>
          <a:noFill/>
          <a:ln w="19050">
            <a:solidFill>
              <a:srgbClr val="0046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0B5B9ADA-42CB-1D97-6ADB-AC12C5C46345}"/>
              </a:ext>
            </a:extLst>
          </p:cNvPr>
          <p:cNvSpPr/>
          <p:nvPr/>
        </p:nvSpPr>
        <p:spPr>
          <a:xfrm>
            <a:off x="1560576" y="2515633"/>
            <a:ext cx="6156960" cy="755904"/>
          </a:xfrm>
          <a:prstGeom prst="roundRect">
            <a:avLst>
              <a:gd name="adj" fmla="val 50000"/>
            </a:avLst>
          </a:prstGeom>
          <a:noFill/>
          <a:ln w="19050">
            <a:solidFill>
              <a:srgbClr val="0046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43E01475-F0EB-4F41-DAFE-9E9BF033E1B4}"/>
              </a:ext>
            </a:extLst>
          </p:cNvPr>
          <p:cNvSpPr/>
          <p:nvPr/>
        </p:nvSpPr>
        <p:spPr>
          <a:xfrm>
            <a:off x="1560576" y="3567803"/>
            <a:ext cx="6156960" cy="755904"/>
          </a:xfrm>
          <a:prstGeom prst="roundRect">
            <a:avLst>
              <a:gd name="adj" fmla="val 50000"/>
            </a:avLst>
          </a:prstGeom>
          <a:noFill/>
          <a:ln w="19050">
            <a:solidFill>
              <a:srgbClr val="0046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3A45E7F3-5755-4AC9-7F22-C8037BD52384}"/>
              </a:ext>
            </a:extLst>
          </p:cNvPr>
          <p:cNvSpPr/>
          <p:nvPr/>
        </p:nvSpPr>
        <p:spPr>
          <a:xfrm>
            <a:off x="1560576" y="4619973"/>
            <a:ext cx="6156960" cy="755904"/>
          </a:xfrm>
          <a:prstGeom prst="roundRect">
            <a:avLst>
              <a:gd name="adj" fmla="val 50000"/>
            </a:avLst>
          </a:prstGeom>
          <a:noFill/>
          <a:ln w="19050">
            <a:solidFill>
              <a:srgbClr val="0046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38AB0EBD-8E08-DD5E-B6DA-329838BE2959}"/>
              </a:ext>
            </a:extLst>
          </p:cNvPr>
          <p:cNvSpPr/>
          <p:nvPr/>
        </p:nvSpPr>
        <p:spPr>
          <a:xfrm>
            <a:off x="1560576" y="5672141"/>
            <a:ext cx="6156960" cy="755904"/>
          </a:xfrm>
          <a:prstGeom prst="roundRect">
            <a:avLst>
              <a:gd name="adj" fmla="val 50000"/>
            </a:avLst>
          </a:prstGeom>
          <a:noFill/>
          <a:ln w="19050">
            <a:solidFill>
              <a:srgbClr val="0046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40139C0-5CAA-569C-0F54-880E50186BDD}"/>
              </a:ext>
            </a:extLst>
          </p:cNvPr>
          <p:cNvSpPr txBox="1"/>
          <p:nvPr/>
        </p:nvSpPr>
        <p:spPr>
          <a:xfrm rot="16200000">
            <a:off x="8399782" y="2741880"/>
            <a:ext cx="5547359" cy="1323439"/>
          </a:xfrm>
          <a:prstGeom prst="rect">
            <a:avLst/>
          </a:prstGeom>
          <a:noFill/>
        </p:spPr>
        <p:txBody>
          <a:bodyPr wrap="square">
            <a:spAutoFit/>
          </a:bodyPr>
          <a:lstStyle/>
          <a:p>
            <a:r>
              <a:rPr lang="fa-IR" sz="8000" b="1" dirty="0">
                <a:solidFill>
                  <a:srgbClr val="F5F5F5"/>
                </a:solidFill>
                <a:cs typeface="B Titr" panose="00000700000000000000" pitchFamily="2" charset="-78"/>
              </a:rPr>
              <a:t>فهرست مطالب</a:t>
            </a:r>
            <a:endParaRPr lang="en-US" sz="8000" b="1" dirty="0">
              <a:solidFill>
                <a:srgbClr val="F5F5F5"/>
              </a:solidFill>
              <a:cs typeface="B Titr" panose="00000700000000000000" pitchFamily="2" charset="-78"/>
            </a:endParaRPr>
          </a:p>
        </p:txBody>
      </p:sp>
      <p:sp>
        <p:nvSpPr>
          <p:cNvPr id="11" name="TextBox 10">
            <a:extLst>
              <a:ext uri="{FF2B5EF4-FFF2-40B4-BE49-F238E27FC236}">
                <a16:creationId xmlns:a16="http://schemas.microsoft.com/office/drawing/2014/main" id="{913BF7EC-461C-880D-A72E-3F8C86289B16}"/>
              </a:ext>
            </a:extLst>
          </p:cNvPr>
          <p:cNvSpPr txBox="1"/>
          <p:nvPr/>
        </p:nvSpPr>
        <p:spPr>
          <a:xfrm>
            <a:off x="2773660" y="546933"/>
            <a:ext cx="3815119" cy="461665"/>
          </a:xfrm>
          <a:prstGeom prst="rect">
            <a:avLst/>
          </a:prstGeom>
          <a:noFill/>
        </p:spPr>
        <p:txBody>
          <a:bodyPr wrap="square" rtlCol="0">
            <a:spAutoFit/>
          </a:bodyPr>
          <a:lstStyle/>
          <a:p>
            <a:pPr algn="ctr"/>
            <a:r>
              <a:rPr lang="fa-IR" sz="2400" b="1" dirty="0">
                <a:solidFill>
                  <a:srgbClr val="0046A0"/>
                </a:solidFill>
                <a:cs typeface="B Titr" panose="00000700000000000000" pitchFamily="2" charset="-78"/>
              </a:rPr>
              <a:t>مقدمه مقاله</a:t>
            </a:r>
            <a:endParaRPr lang="en-US" sz="2400" b="1" dirty="0">
              <a:solidFill>
                <a:srgbClr val="0046A0"/>
              </a:solidFill>
              <a:cs typeface="B Titr" panose="00000700000000000000" pitchFamily="2" charset="-78"/>
            </a:endParaRPr>
          </a:p>
        </p:txBody>
      </p:sp>
      <p:sp>
        <p:nvSpPr>
          <p:cNvPr id="12" name="TextBox 11">
            <a:extLst>
              <a:ext uri="{FF2B5EF4-FFF2-40B4-BE49-F238E27FC236}">
                <a16:creationId xmlns:a16="http://schemas.microsoft.com/office/drawing/2014/main" id="{EE01D570-7023-3912-89F5-7B4ECC720C91}"/>
              </a:ext>
            </a:extLst>
          </p:cNvPr>
          <p:cNvSpPr txBox="1"/>
          <p:nvPr/>
        </p:nvSpPr>
        <p:spPr>
          <a:xfrm>
            <a:off x="2773660" y="1612717"/>
            <a:ext cx="3815119" cy="461665"/>
          </a:xfrm>
          <a:prstGeom prst="rect">
            <a:avLst/>
          </a:prstGeom>
          <a:noFill/>
        </p:spPr>
        <p:txBody>
          <a:bodyPr wrap="square" rtlCol="0">
            <a:spAutoFit/>
          </a:bodyPr>
          <a:lstStyle/>
          <a:p>
            <a:pPr algn="ctr"/>
            <a:r>
              <a:rPr lang="fa-IR" sz="2400" dirty="0">
                <a:solidFill>
                  <a:srgbClr val="0046A0"/>
                </a:solidFill>
                <a:cs typeface="B Titr" panose="00000700000000000000" pitchFamily="2" charset="-78"/>
              </a:rPr>
              <a:t>کلیات مقاله</a:t>
            </a:r>
            <a:endParaRPr lang="en-US" sz="2400" dirty="0">
              <a:solidFill>
                <a:srgbClr val="0046A0"/>
              </a:solidFill>
              <a:cs typeface="B Titr" panose="00000700000000000000" pitchFamily="2" charset="-78"/>
            </a:endParaRPr>
          </a:p>
        </p:txBody>
      </p:sp>
      <p:sp>
        <p:nvSpPr>
          <p:cNvPr id="13" name="TextBox 12">
            <a:extLst>
              <a:ext uri="{FF2B5EF4-FFF2-40B4-BE49-F238E27FC236}">
                <a16:creationId xmlns:a16="http://schemas.microsoft.com/office/drawing/2014/main" id="{98064CEB-8FA5-1C05-DFEC-5B6A2FCFF143}"/>
              </a:ext>
            </a:extLst>
          </p:cNvPr>
          <p:cNvSpPr txBox="1"/>
          <p:nvPr/>
        </p:nvSpPr>
        <p:spPr>
          <a:xfrm>
            <a:off x="2773660" y="2653102"/>
            <a:ext cx="3815119" cy="461665"/>
          </a:xfrm>
          <a:prstGeom prst="rect">
            <a:avLst/>
          </a:prstGeom>
          <a:noFill/>
        </p:spPr>
        <p:txBody>
          <a:bodyPr wrap="square" rtlCol="0">
            <a:spAutoFit/>
          </a:bodyPr>
          <a:lstStyle/>
          <a:p>
            <a:pPr algn="ctr"/>
            <a:r>
              <a:rPr lang="fa-IR" sz="2400" dirty="0">
                <a:solidFill>
                  <a:srgbClr val="0046A0"/>
                </a:solidFill>
                <a:cs typeface="B Titr" panose="00000700000000000000" pitchFamily="2" charset="-78"/>
              </a:rPr>
              <a:t>پیشینه مقاله</a:t>
            </a:r>
            <a:endParaRPr lang="en-US" sz="2400" dirty="0">
              <a:solidFill>
                <a:srgbClr val="0046A0"/>
              </a:solidFill>
              <a:cs typeface="B Titr" panose="00000700000000000000" pitchFamily="2" charset="-78"/>
            </a:endParaRPr>
          </a:p>
        </p:txBody>
      </p:sp>
      <p:sp>
        <p:nvSpPr>
          <p:cNvPr id="14" name="TextBox 13">
            <a:extLst>
              <a:ext uri="{FF2B5EF4-FFF2-40B4-BE49-F238E27FC236}">
                <a16:creationId xmlns:a16="http://schemas.microsoft.com/office/drawing/2014/main" id="{DD66ECFD-ABD8-66FE-FBD3-A66AEA6D16D8}"/>
              </a:ext>
            </a:extLst>
          </p:cNvPr>
          <p:cNvSpPr txBox="1"/>
          <p:nvPr/>
        </p:nvSpPr>
        <p:spPr>
          <a:xfrm>
            <a:off x="2773660" y="3706186"/>
            <a:ext cx="3815119" cy="461665"/>
          </a:xfrm>
          <a:prstGeom prst="rect">
            <a:avLst/>
          </a:prstGeom>
          <a:noFill/>
        </p:spPr>
        <p:txBody>
          <a:bodyPr wrap="square" rtlCol="0">
            <a:spAutoFit/>
          </a:bodyPr>
          <a:lstStyle/>
          <a:p>
            <a:pPr algn="ctr"/>
            <a:r>
              <a:rPr lang="fa-IR" sz="2400" dirty="0">
                <a:solidFill>
                  <a:srgbClr val="0046A0"/>
                </a:solidFill>
                <a:cs typeface="B Titr" panose="00000700000000000000" pitchFamily="2" charset="-78"/>
              </a:rPr>
              <a:t>روش تحقیق</a:t>
            </a:r>
            <a:endParaRPr lang="en-US" sz="2400" dirty="0">
              <a:solidFill>
                <a:srgbClr val="0046A0"/>
              </a:solidFill>
              <a:cs typeface="B Titr" panose="00000700000000000000" pitchFamily="2" charset="-78"/>
            </a:endParaRPr>
          </a:p>
        </p:txBody>
      </p:sp>
      <p:sp>
        <p:nvSpPr>
          <p:cNvPr id="15" name="TextBox 14">
            <a:extLst>
              <a:ext uri="{FF2B5EF4-FFF2-40B4-BE49-F238E27FC236}">
                <a16:creationId xmlns:a16="http://schemas.microsoft.com/office/drawing/2014/main" id="{0513436C-73B8-BBC7-BC3D-BECE01713B09}"/>
              </a:ext>
            </a:extLst>
          </p:cNvPr>
          <p:cNvSpPr txBox="1"/>
          <p:nvPr/>
        </p:nvSpPr>
        <p:spPr>
          <a:xfrm>
            <a:off x="2773660" y="4749110"/>
            <a:ext cx="3815119" cy="461665"/>
          </a:xfrm>
          <a:prstGeom prst="rect">
            <a:avLst/>
          </a:prstGeom>
          <a:noFill/>
        </p:spPr>
        <p:txBody>
          <a:bodyPr wrap="square" rtlCol="0">
            <a:spAutoFit/>
          </a:bodyPr>
          <a:lstStyle/>
          <a:p>
            <a:pPr algn="ctr"/>
            <a:r>
              <a:rPr lang="fa-IR" sz="2400" dirty="0">
                <a:solidFill>
                  <a:srgbClr val="0046A0"/>
                </a:solidFill>
                <a:cs typeface="B Titr" panose="00000700000000000000" pitchFamily="2" charset="-78"/>
              </a:rPr>
              <a:t>تحلیل و تجزیه مقاله</a:t>
            </a:r>
            <a:endParaRPr lang="en-US" sz="2400" dirty="0">
              <a:solidFill>
                <a:srgbClr val="0046A0"/>
              </a:solidFill>
              <a:cs typeface="B Titr" panose="00000700000000000000" pitchFamily="2" charset="-78"/>
            </a:endParaRPr>
          </a:p>
        </p:txBody>
      </p:sp>
      <p:sp>
        <p:nvSpPr>
          <p:cNvPr id="16" name="TextBox 15">
            <a:extLst>
              <a:ext uri="{FF2B5EF4-FFF2-40B4-BE49-F238E27FC236}">
                <a16:creationId xmlns:a16="http://schemas.microsoft.com/office/drawing/2014/main" id="{93A334F8-A969-41F8-CC3C-245C8ACE9B45}"/>
              </a:ext>
            </a:extLst>
          </p:cNvPr>
          <p:cNvSpPr txBox="1"/>
          <p:nvPr/>
        </p:nvSpPr>
        <p:spPr>
          <a:xfrm>
            <a:off x="2731496" y="5806560"/>
            <a:ext cx="3815119" cy="461665"/>
          </a:xfrm>
          <a:prstGeom prst="rect">
            <a:avLst/>
          </a:prstGeom>
          <a:noFill/>
        </p:spPr>
        <p:txBody>
          <a:bodyPr wrap="square" rtlCol="0">
            <a:spAutoFit/>
          </a:bodyPr>
          <a:lstStyle/>
          <a:p>
            <a:pPr algn="ctr"/>
            <a:r>
              <a:rPr lang="fa-IR" sz="2400" dirty="0">
                <a:solidFill>
                  <a:srgbClr val="0046A0"/>
                </a:solidFill>
                <a:cs typeface="B Titr" panose="00000700000000000000" pitchFamily="2" charset="-78"/>
              </a:rPr>
              <a:t>نتایج و منابع</a:t>
            </a:r>
            <a:endParaRPr lang="en-US" sz="2400" dirty="0">
              <a:solidFill>
                <a:srgbClr val="0046A0"/>
              </a:solidFill>
              <a:cs typeface="B Titr" panose="00000700000000000000" pitchFamily="2" charset="-78"/>
            </a:endParaRPr>
          </a:p>
        </p:txBody>
      </p:sp>
    </p:spTree>
    <p:extLst>
      <p:ext uri="{BB962C8B-B14F-4D97-AF65-F5344CB8AC3E}">
        <p14:creationId xmlns:p14="http://schemas.microsoft.com/office/powerpoint/2010/main" val="1337118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heel(1)">
                                      <p:cBhvr>
                                        <p:cTn id="22" dur="2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heel(1)">
                                      <p:cBhvr>
                                        <p:cTn id="27" dur="20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heel(1)">
                                      <p:cBhvr>
                                        <p:cTn id="32" dur="20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heel(1)">
                                      <p:cBhvr>
                                        <p:cTn id="37" dur="20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1000"/>
                                        <p:tgtEl>
                                          <p:spTgt spid="13"/>
                                        </p:tgtEl>
                                      </p:cBhvr>
                                    </p:animEffect>
                                    <p:anim calcmode="lin" valueType="num">
                                      <p:cBhvr>
                                        <p:cTn id="57" dur="1000" fill="hold"/>
                                        <p:tgtEl>
                                          <p:spTgt spid="13"/>
                                        </p:tgtEl>
                                        <p:attrNameLst>
                                          <p:attrName>ppt_x</p:attrName>
                                        </p:attrNameLst>
                                      </p:cBhvr>
                                      <p:tavLst>
                                        <p:tav tm="0">
                                          <p:val>
                                            <p:strVal val="#ppt_x"/>
                                          </p:val>
                                        </p:tav>
                                        <p:tav tm="100000">
                                          <p:val>
                                            <p:strVal val="#ppt_x"/>
                                          </p:val>
                                        </p:tav>
                                      </p:tavLst>
                                    </p:anim>
                                    <p:anim calcmode="lin" valueType="num">
                                      <p:cBhvr>
                                        <p:cTn id="5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1000"/>
                                        <p:tgtEl>
                                          <p:spTgt spid="14"/>
                                        </p:tgtEl>
                                      </p:cBhvr>
                                    </p:animEffect>
                                    <p:anim calcmode="lin" valueType="num">
                                      <p:cBhvr>
                                        <p:cTn id="64" dur="1000" fill="hold"/>
                                        <p:tgtEl>
                                          <p:spTgt spid="14"/>
                                        </p:tgtEl>
                                        <p:attrNameLst>
                                          <p:attrName>ppt_x</p:attrName>
                                        </p:attrNameLst>
                                      </p:cBhvr>
                                      <p:tavLst>
                                        <p:tav tm="0">
                                          <p:val>
                                            <p:strVal val="#ppt_x"/>
                                          </p:val>
                                        </p:tav>
                                        <p:tav tm="100000">
                                          <p:val>
                                            <p:strVal val="#ppt_x"/>
                                          </p:val>
                                        </p:tav>
                                      </p:tavLst>
                                    </p:anim>
                                    <p:anim calcmode="lin" valueType="num">
                                      <p:cBhvr>
                                        <p:cTn id="6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1000"/>
                                        <p:tgtEl>
                                          <p:spTgt spid="15"/>
                                        </p:tgtEl>
                                      </p:cBhvr>
                                    </p:animEffect>
                                    <p:anim calcmode="lin" valueType="num">
                                      <p:cBhvr>
                                        <p:cTn id="71" dur="1000" fill="hold"/>
                                        <p:tgtEl>
                                          <p:spTgt spid="15"/>
                                        </p:tgtEl>
                                        <p:attrNameLst>
                                          <p:attrName>ppt_x</p:attrName>
                                        </p:attrNameLst>
                                      </p:cBhvr>
                                      <p:tavLst>
                                        <p:tav tm="0">
                                          <p:val>
                                            <p:strVal val="#ppt_x"/>
                                          </p:val>
                                        </p:tav>
                                        <p:tav tm="100000">
                                          <p:val>
                                            <p:strVal val="#ppt_x"/>
                                          </p:val>
                                        </p:tav>
                                      </p:tavLst>
                                    </p:anim>
                                    <p:anim calcmode="lin" valueType="num">
                                      <p:cBhvr>
                                        <p:cTn id="7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1000"/>
                                        <p:tgtEl>
                                          <p:spTgt spid="16"/>
                                        </p:tgtEl>
                                      </p:cBhvr>
                                    </p:animEffect>
                                    <p:anim calcmode="lin" valueType="num">
                                      <p:cBhvr>
                                        <p:cTn id="78" dur="1000" fill="hold"/>
                                        <p:tgtEl>
                                          <p:spTgt spid="16"/>
                                        </p:tgtEl>
                                        <p:attrNameLst>
                                          <p:attrName>ppt_x</p:attrName>
                                        </p:attrNameLst>
                                      </p:cBhvr>
                                      <p:tavLst>
                                        <p:tav tm="0">
                                          <p:val>
                                            <p:strVal val="#ppt_x"/>
                                          </p:val>
                                        </p:tav>
                                        <p:tav tm="100000">
                                          <p:val>
                                            <p:strVal val="#ppt_x"/>
                                          </p:val>
                                        </p:tav>
                                      </p:tavLst>
                                    </p:anim>
                                    <p:anim calcmode="lin" valueType="num">
                                      <p:cBhvr>
                                        <p:cTn id="7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10" grpId="0"/>
      <p:bldP spid="11" grpId="0"/>
      <p:bldP spid="12" grpId="0"/>
      <p:bldP spid="13" grpId="0"/>
      <p:bldP spid="14" grpId="0"/>
      <p:bldP spid="15" grpId="0"/>
      <p:bldP spid="1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1BA0AA4-4EEA-83CA-7A18-CAF883BBF33C}"/>
              </a:ext>
            </a:extLst>
          </p:cNvPr>
          <p:cNvSpPr txBox="1"/>
          <p:nvPr/>
        </p:nvSpPr>
        <p:spPr>
          <a:xfrm>
            <a:off x="2032000" y="1978561"/>
            <a:ext cx="8128000" cy="2646878"/>
          </a:xfrm>
          <a:prstGeom prst="rect">
            <a:avLst/>
          </a:prstGeom>
          <a:noFill/>
        </p:spPr>
        <p:txBody>
          <a:bodyPr wrap="square" rtlCol="0">
            <a:spAutoFit/>
          </a:bodyPr>
          <a:lstStyle/>
          <a:p>
            <a:r>
              <a:rPr lang="fa-IR" sz="16600" dirty="0">
                <a:solidFill>
                  <a:schemeClr val="bg1"/>
                </a:solidFill>
                <a:latin typeface="IranNastaliq" panose="02020505000000020003" pitchFamily="18" charset="0"/>
                <a:cs typeface="IranNastaliq" panose="02020505000000020003" pitchFamily="18" charset="0"/>
              </a:rPr>
              <a:t>ممنون از شما اساتید محترم</a:t>
            </a:r>
            <a:endParaRPr lang="en-US" sz="16600" dirty="0">
              <a:solidFill>
                <a:schemeClr val="bg1"/>
              </a:solidFill>
              <a:latin typeface="IranNastaliq" panose="02020505000000020003" pitchFamily="18" charset="0"/>
              <a:cs typeface="IranNastaliq" panose="02020505000000020003" pitchFamily="18" charset="0"/>
            </a:endParaRPr>
          </a:p>
        </p:txBody>
      </p:sp>
    </p:spTree>
    <p:extLst>
      <p:ext uri="{BB962C8B-B14F-4D97-AF65-F5344CB8AC3E}">
        <p14:creationId xmlns:p14="http://schemas.microsoft.com/office/powerpoint/2010/main" val="3010329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EDF8C7-44A0-C323-3A95-2D916DC0D436}"/>
              </a:ext>
            </a:extLst>
          </p:cNvPr>
          <p:cNvSpPr txBox="1"/>
          <p:nvPr/>
        </p:nvSpPr>
        <p:spPr>
          <a:xfrm rot="16200000">
            <a:off x="8438989" y="2828835"/>
            <a:ext cx="4549461" cy="1200329"/>
          </a:xfrm>
          <a:prstGeom prst="rect">
            <a:avLst/>
          </a:prstGeom>
          <a:noFill/>
        </p:spPr>
        <p:txBody>
          <a:bodyPr wrap="square" rtlCol="0">
            <a:spAutoFit/>
          </a:bodyPr>
          <a:lstStyle/>
          <a:p>
            <a:pPr algn="ctr"/>
            <a:r>
              <a:rPr lang="fa-IR" sz="7200" b="1" dirty="0">
                <a:solidFill>
                  <a:srgbClr val="0046A0"/>
                </a:solidFill>
                <a:cs typeface="B Titr" panose="00000700000000000000" pitchFamily="2" charset="-78"/>
              </a:rPr>
              <a:t>مقدمه مقاله</a:t>
            </a:r>
            <a:endParaRPr lang="en-US" sz="7200" b="1" dirty="0">
              <a:solidFill>
                <a:srgbClr val="0046A0"/>
              </a:solidFill>
              <a:cs typeface="B Titr" panose="00000700000000000000" pitchFamily="2" charset="-78"/>
            </a:endParaRPr>
          </a:p>
        </p:txBody>
      </p:sp>
      <p:sp>
        <p:nvSpPr>
          <p:cNvPr id="4" name="TextBox 3">
            <a:extLst>
              <a:ext uri="{FF2B5EF4-FFF2-40B4-BE49-F238E27FC236}">
                <a16:creationId xmlns:a16="http://schemas.microsoft.com/office/drawing/2014/main" id="{C6F49B80-71AF-ABFC-DD73-7E708A24706A}"/>
              </a:ext>
            </a:extLst>
          </p:cNvPr>
          <p:cNvSpPr txBox="1"/>
          <p:nvPr/>
        </p:nvSpPr>
        <p:spPr>
          <a:xfrm>
            <a:off x="354565" y="608996"/>
            <a:ext cx="8602824" cy="5640006"/>
          </a:xfrm>
          <a:prstGeom prst="rect">
            <a:avLst/>
          </a:prstGeom>
          <a:noFill/>
        </p:spPr>
        <p:txBody>
          <a:bodyPr wrap="square">
            <a:spAutoFit/>
          </a:bodyPr>
          <a:lstStyle/>
          <a:p>
            <a:pPr algn="justLow" rtl="1">
              <a:lnSpc>
                <a:spcPct val="200000"/>
              </a:lnSpc>
            </a:pPr>
            <a:r>
              <a:rPr lang="fa-IR" sz="14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a:t>
            </a:r>
            <a:r>
              <a:rPr lang="fa-IR" sz="1400" b="1" dirty="0">
                <a:solidFill>
                  <a:schemeClr val="bg1"/>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chemeClr val="bg1"/>
              </a:solidFill>
            </a:endParaRPr>
          </a:p>
        </p:txBody>
      </p:sp>
    </p:spTree>
    <p:extLst>
      <p:ext uri="{BB962C8B-B14F-4D97-AF65-F5344CB8AC3E}">
        <p14:creationId xmlns:p14="http://schemas.microsoft.com/office/powerpoint/2010/main" val="724953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FFC000"/>
                </a:solidFill>
                <a:cs typeface="B Titr" panose="00000700000000000000" pitchFamily="2" charset="-78"/>
              </a:rPr>
              <a:t>مقدمه مقاله</a:t>
            </a:r>
            <a:endParaRPr lang="en-US" sz="1400" b="1" dirty="0">
              <a:solidFill>
                <a:srgbClr val="FFC00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کلیات مقاله</a:t>
            </a:r>
            <a:endParaRPr lang="en-US" sz="1400" dirty="0">
              <a:solidFill>
                <a:srgbClr val="0046A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پیشینه مقاله</a:t>
            </a:r>
            <a:endParaRPr lang="en-US" sz="1400" dirty="0">
              <a:solidFill>
                <a:srgbClr val="0046A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تحلیل و تجزیه مقاله</a:t>
            </a:r>
            <a:endParaRPr lang="en-US" sz="1400" dirty="0">
              <a:solidFill>
                <a:srgbClr val="0046A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sp>
        <p:nvSpPr>
          <p:cNvPr id="2" name="TextBox 1">
            <a:extLst>
              <a:ext uri="{FF2B5EF4-FFF2-40B4-BE49-F238E27FC236}">
                <a16:creationId xmlns:a16="http://schemas.microsoft.com/office/drawing/2014/main" id="{B7DFC59C-9540-5900-3B29-4C025615FF6E}"/>
              </a:ext>
            </a:extLst>
          </p:cNvPr>
          <p:cNvSpPr txBox="1"/>
          <p:nvPr/>
        </p:nvSpPr>
        <p:spPr>
          <a:xfrm>
            <a:off x="9543607" y="1665430"/>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3" name="TextBox 2">
            <a:extLst>
              <a:ext uri="{FF2B5EF4-FFF2-40B4-BE49-F238E27FC236}">
                <a16:creationId xmlns:a16="http://schemas.microsoft.com/office/drawing/2014/main" id="{06729C98-11E5-ED62-8DB9-5646A5766AC8}"/>
              </a:ext>
            </a:extLst>
          </p:cNvPr>
          <p:cNvSpPr txBox="1"/>
          <p:nvPr/>
        </p:nvSpPr>
        <p:spPr>
          <a:xfrm>
            <a:off x="10287614" y="1275902"/>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14" name="TextBox 13">
            <a:extLst>
              <a:ext uri="{FF2B5EF4-FFF2-40B4-BE49-F238E27FC236}">
                <a16:creationId xmlns:a16="http://schemas.microsoft.com/office/drawing/2014/main" id="{503A7A13-9B9C-E64E-E919-329913EEE315}"/>
              </a:ext>
            </a:extLst>
          </p:cNvPr>
          <p:cNvSpPr txBox="1"/>
          <p:nvPr/>
        </p:nvSpPr>
        <p:spPr>
          <a:xfrm>
            <a:off x="179750" y="2029193"/>
            <a:ext cx="11778656" cy="4347344"/>
          </a:xfrm>
          <a:prstGeom prst="rect">
            <a:avLst/>
          </a:prstGeom>
          <a:noFill/>
        </p:spPr>
        <p:txBody>
          <a:bodyPr wrap="square">
            <a:spAutoFit/>
          </a:bodyPr>
          <a:lstStyle/>
          <a:p>
            <a:pPr algn="justLow" rtl="1">
              <a:lnSpc>
                <a:spcPct val="200000"/>
              </a:lnSpc>
            </a:pPr>
            <a:r>
              <a:rPr lang="fa-IR" sz="14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a:t>
            </a:r>
            <a:r>
              <a:rPr lang="fa-IR" sz="1400" b="1" dirty="0">
                <a:solidFill>
                  <a:srgbClr val="0046A0"/>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a:t>
            </a:r>
            <a:r>
              <a:rPr lang="fa-IR" sz="1400" b="1" dirty="0">
                <a:solidFill>
                  <a:srgbClr val="0046A0"/>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solidFill>
                <a:srgbClr val="0046A0"/>
              </a:solidFill>
            </a:endParaRPr>
          </a:p>
        </p:txBody>
      </p:sp>
      <p:grpSp>
        <p:nvGrpSpPr>
          <p:cNvPr id="15" name="Group 14">
            <a:extLst>
              <a:ext uri="{FF2B5EF4-FFF2-40B4-BE49-F238E27FC236}">
                <a16:creationId xmlns:a16="http://schemas.microsoft.com/office/drawing/2014/main" id="{513092AE-D332-58F1-995E-C92C96A9D70D}"/>
              </a:ext>
            </a:extLst>
          </p:cNvPr>
          <p:cNvGrpSpPr/>
          <p:nvPr/>
        </p:nvGrpSpPr>
        <p:grpSpPr>
          <a:xfrm>
            <a:off x="258828" y="140506"/>
            <a:ext cx="1996692" cy="276999"/>
            <a:chOff x="267537" y="106044"/>
            <a:chExt cx="1996692" cy="276999"/>
          </a:xfrm>
        </p:grpSpPr>
        <p:sp>
          <p:nvSpPr>
            <p:cNvPr id="16" name="TextBox 15">
              <a:extLst>
                <a:ext uri="{FF2B5EF4-FFF2-40B4-BE49-F238E27FC236}">
                  <a16:creationId xmlns:a16="http://schemas.microsoft.com/office/drawing/2014/main" id="{1D7D580F-7C47-E2DA-2680-BE2735580E6D}"/>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17" name="Picture 16">
              <a:extLst>
                <a:ext uri="{FF2B5EF4-FFF2-40B4-BE49-F238E27FC236}">
                  <a16:creationId xmlns:a16="http://schemas.microsoft.com/office/drawing/2014/main" id="{AE27CECE-47EA-E7CB-9B4B-8699A25F31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18" name="Graphic 104">
            <a:hlinkClick r:id="" action="ppaction://hlinkshowjump?jump=nextslide"/>
            <a:extLst>
              <a:ext uri="{FF2B5EF4-FFF2-40B4-BE49-F238E27FC236}">
                <a16:creationId xmlns:a16="http://schemas.microsoft.com/office/drawing/2014/main" id="{7A3B809B-150B-10F1-7229-17207555764D}"/>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19" name="Graphic 104">
            <a:hlinkClick r:id="" action="ppaction://hlinkshowjump?jump=previousslide"/>
            <a:extLst>
              <a:ext uri="{FF2B5EF4-FFF2-40B4-BE49-F238E27FC236}">
                <a16:creationId xmlns:a16="http://schemas.microsoft.com/office/drawing/2014/main" id="{45C91354-437C-2E28-5733-7C9E59E8C053}"/>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Tree>
    <p:extLst>
      <p:ext uri="{BB962C8B-B14F-4D97-AF65-F5344CB8AC3E}">
        <p14:creationId xmlns:p14="http://schemas.microsoft.com/office/powerpoint/2010/main" val="3634854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righ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FFC000"/>
                </a:solidFill>
                <a:cs typeface="B Titr" panose="00000700000000000000" pitchFamily="2" charset="-78"/>
              </a:rPr>
              <a:t>مقدمه مقاله</a:t>
            </a:r>
            <a:endParaRPr lang="en-US" sz="1400" b="1" dirty="0">
              <a:solidFill>
                <a:srgbClr val="FFC00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کلیات مقاله</a:t>
            </a:r>
            <a:endParaRPr lang="en-US" sz="1400" dirty="0">
              <a:solidFill>
                <a:srgbClr val="0046A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پیشینه مقاله</a:t>
            </a:r>
            <a:endParaRPr lang="en-US" sz="1400" dirty="0">
              <a:solidFill>
                <a:srgbClr val="0046A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تحلیل و تجزیه مقاله</a:t>
            </a:r>
            <a:endParaRPr lang="en-US" sz="1400" dirty="0">
              <a:solidFill>
                <a:srgbClr val="0046A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sp>
        <p:nvSpPr>
          <p:cNvPr id="19" name="Freeform: Shape 18">
            <a:extLst>
              <a:ext uri="{FF2B5EF4-FFF2-40B4-BE49-F238E27FC236}">
                <a16:creationId xmlns:a16="http://schemas.microsoft.com/office/drawing/2014/main" id="{C24A46B3-FC0E-585D-BF38-7628D4E2AD20}"/>
              </a:ext>
            </a:extLst>
          </p:cNvPr>
          <p:cNvSpPr/>
          <p:nvPr/>
        </p:nvSpPr>
        <p:spPr>
          <a:xfrm>
            <a:off x="959146" y="2353650"/>
            <a:ext cx="2566629" cy="3767221"/>
          </a:xfrm>
          <a:custGeom>
            <a:avLst/>
            <a:gdLst>
              <a:gd name="connsiteX0" fmla="*/ 419377 w 2566629"/>
              <a:gd name="connsiteY0" fmla="*/ 3436209 h 3767221"/>
              <a:gd name="connsiteX1" fmla="*/ 4945 w 2566629"/>
              <a:gd name="connsiteY1" fmla="*/ 837217 h 3767221"/>
              <a:gd name="connsiteX2" fmla="*/ 279074 w 2566629"/>
              <a:gd name="connsiteY2" fmla="*/ 399448 h 3767221"/>
              <a:gd name="connsiteX3" fmla="*/ 1544375 w 2566629"/>
              <a:gd name="connsiteY3" fmla="*/ 16924 h 3767221"/>
              <a:gd name="connsiteX4" fmla="*/ 2042628 w 2566629"/>
              <a:gd name="connsiteY4" fmla="*/ 313628 h 3767221"/>
              <a:gd name="connsiteX5" fmla="*/ 2558502 w 2566629"/>
              <a:gd name="connsiteY5" fmla="*/ 2818608 h 3767221"/>
              <a:gd name="connsiteX6" fmla="*/ 2303137 w 2566629"/>
              <a:gd name="connsiteY6" fmla="*/ 3268569 h 3767221"/>
              <a:gd name="connsiteX7" fmla="*/ 936490 w 2566629"/>
              <a:gd name="connsiteY7" fmla="*/ 3745105 h 3767221"/>
              <a:gd name="connsiteX8" fmla="*/ 419377 w 2566629"/>
              <a:gd name="connsiteY8" fmla="*/ 3436209 h 376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6629" h="3767221">
                <a:moveTo>
                  <a:pt x="419377" y="3436209"/>
                </a:moveTo>
                <a:lnTo>
                  <a:pt x="4945" y="837217"/>
                </a:lnTo>
                <a:cubicBezTo>
                  <a:pt x="-26012" y="643288"/>
                  <a:pt x="91146" y="456313"/>
                  <a:pt x="279074" y="399448"/>
                </a:cubicBezTo>
                <a:lnTo>
                  <a:pt x="1544375" y="16924"/>
                </a:lnTo>
                <a:cubicBezTo>
                  <a:pt x="1765355" y="-49846"/>
                  <a:pt x="1996051" y="87505"/>
                  <a:pt x="2042628" y="313628"/>
                </a:cubicBezTo>
                <a:lnTo>
                  <a:pt x="2558502" y="2818608"/>
                </a:lnTo>
                <a:cubicBezTo>
                  <a:pt x="2598221" y="3011394"/>
                  <a:pt x="2489065" y="3203799"/>
                  <a:pt x="2303137" y="3268569"/>
                </a:cubicBezTo>
                <a:lnTo>
                  <a:pt x="936490" y="3745105"/>
                </a:lnTo>
                <a:cubicBezTo>
                  <a:pt x="705508" y="3825686"/>
                  <a:pt x="457954" y="3677763"/>
                  <a:pt x="419377" y="3436209"/>
                </a:cubicBezTo>
                <a:close/>
              </a:path>
            </a:pathLst>
          </a:custGeom>
          <a:solidFill>
            <a:srgbClr val="0046A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E037008E-0994-899E-2299-8488929AB7DD}"/>
              </a:ext>
            </a:extLst>
          </p:cNvPr>
          <p:cNvSpPr/>
          <p:nvPr/>
        </p:nvSpPr>
        <p:spPr>
          <a:xfrm>
            <a:off x="1182984" y="2595525"/>
            <a:ext cx="2058379" cy="3299281"/>
          </a:xfrm>
          <a:custGeom>
            <a:avLst/>
            <a:gdLst>
              <a:gd name="connsiteX0" fmla="*/ 181 w 2058379"/>
              <a:gd name="connsiteY0" fmla="*/ 2923347 h 3299281"/>
              <a:gd name="connsiteX1" fmla="*/ 75905 w 2058379"/>
              <a:gd name="connsiteY1" fmla="*/ 481233 h 3299281"/>
              <a:gd name="connsiteX2" fmla="*/ 402326 w 2058379"/>
              <a:gd name="connsiteY2" fmla="*/ 129951 h 3299281"/>
              <a:gd name="connsiteX3" fmla="*/ 1622765 w 2058379"/>
              <a:gd name="connsiteY3" fmla="*/ 2030 h 3299281"/>
              <a:gd name="connsiteX4" fmla="*/ 2025291 w 2058379"/>
              <a:gd name="connsiteY4" fmla="*/ 359503 h 3299281"/>
              <a:gd name="connsiteX5" fmla="*/ 2058343 w 2058379"/>
              <a:gd name="connsiteY5" fmla="*/ 2733610 h 3299281"/>
              <a:gd name="connsiteX6" fmla="*/ 1746971 w 2058379"/>
              <a:gd name="connsiteY6" fmla="*/ 3099370 h 3299281"/>
              <a:gd name="connsiteX7" fmla="*/ 417757 w 2058379"/>
              <a:gd name="connsiteY7" fmla="*/ 3295299 h 3299281"/>
              <a:gd name="connsiteX8" fmla="*/ 181 w 2058379"/>
              <a:gd name="connsiteY8" fmla="*/ 2923347 h 329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379" h="3299281">
                <a:moveTo>
                  <a:pt x="181" y="2923347"/>
                </a:moveTo>
                <a:lnTo>
                  <a:pt x="75905" y="481233"/>
                </a:lnTo>
                <a:cubicBezTo>
                  <a:pt x="81524" y="299019"/>
                  <a:pt x="220970" y="149001"/>
                  <a:pt x="402326" y="129951"/>
                </a:cubicBezTo>
                <a:lnTo>
                  <a:pt x="1622765" y="2030"/>
                </a:lnTo>
                <a:cubicBezTo>
                  <a:pt x="1835934" y="-20354"/>
                  <a:pt x="2022339" y="145191"/>
                  <a:pt x="2025291" y="359503"/>
                </a:cubicBezTo>
                <a:lnTo>
                  <a:pt x="2058343" y="2733610"/>
                </a:lnTo>
                <a:cubicBezTo>
                  <a:pt x="2060915" y="2916299"/>
                  <a:pt x="1927755" y="3072700"/>
                  <a:pt x="1746971" y="3099370"/>
                </a:cubicBezTo>
                <a:lnTo>
                  <a:pt x="417757" y="3295299"/>
                </a:lnTo>
                <a:cubicBezTo>
                  <a:pt x="193062" y="3328446"/>
                  <a:pt x="-6868" y="3150328"/>
                  <a:pt x="181" y="2923347"/>
                </a:cubicBezTo>
                <a:close/>
              </a:path>
            </a:pathLst>
          </a:custGeom>
          <a:solidFill>
            <a:srgbClr val="0046A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5F81544A-2406-2C4B-70A1-3C135C78F425}"/>
              </a:ext>
            </a:extLst>
          </p:cNvPr>
          <p:cNvSpPr/>
          <p:nvPr/>
        </p:nvSpPr>
        <p:spPr>
          <a:xfrm>
            <a:off x="1182984" y="2560473"/>
            <a:ext cx="2058379" cy="3299260"/>
          </a:xfrm>
          <a:custGeom>
            <a:avLst/>
            <a:gdLst>
              <a:gd name="connsiteX0" fmla="*/ 181 w 2058379"/>
              <a:gd name="connsiteY0" fmla="*/ 2923348 h 3299260"/>
              <a:gd name="connsiteX1" fmla="*/ 75905 w 2058379"/>
              <a:gd name="connsiteY1" fmla="*/ 481233 h 3299260"/>
              <a:gd name="connsiteX2" fmla="*/ 402326 w 2058379"/>
              <a:gd name="connsiteY2" fmla="*/ 129951 h 3299260"/>
              <a:gd name="connsiteX3" fmla="*/ 1622765 w 2058379"/>
              <a:gd name="connsiteY3" fmla="*/ 2030 h 3299260"/>
              <a:gd name="connsiteX4" fmla="*/ 2025291 w 2058379"/>
              <a:gd name="connsiteY4" fmla="*/ 359503 h 3299260"/>
              <a:gd name="connsiteX5" fmla="*/ 2058343 w 2058379"/>
              <a:gd name="connsiteY5" fmla="*/ 2733610 h 3299260"/>
              <a:gd name="connsiteX6" fmla="*/ 1746971 w 2058379"/>
              <a:gd name="connsiteY6" fmla="*/ 3099370 h 3299260"/>
              <a:gd name="connsiteX7" fmla="*/ 417757 w 2058379"/>
              <a:gd name="connsiteY7" fmla="*/ 3295299 h 3299260"/>
              <a:gd name="connsiteX8" fmla="*/ 181 w 2058379"/>
              <a:gd name="connsiteY8" fmla="*/ 2923348 h 329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379" h="3299260">
                <a:moveTo>
                  <a:pt x="181" y="2923348"/>
                </a:moveTo>
                <a:lnTo>
                  <a:pt x="75905" y="481233"/>
                </a:lnTo>
                <a:cubicBezTo>
                  <a:pt x="81524" y="299019"/>
                  <a:pt x="220970" y="149001"/>
                  <a:pt x="402326" y="129951"/>
                </a:cubicBezTo>
                <a:lnTo>
                  <a:pt x="1622765" y="2030"/>
                </a:lnTo>
                <a:cubicBezTo>
                  <a:pt x="1835934" y="-20354"/>
                  <a:pt x="2022339" y="145191"/>
                  <a:pt x="2025291" y="359503"/>
                </a:cubicBezTo>
                <a:lnTo>
                  <a:pt x="2058343" y="2733610"/>
                </a:lnTo>
                <a:cubicBezTo>
                  <a:pt x="2060915" y="2916299"/>
                  <a:pt x="1927755" y="3072699"/>
                  <a:pt x="1746971" y="3099370"/>
                </a:cubicBezTo>
                <a:lnTo>
                  <a:pt x="417757" y="3295299"/>
                </a:lnTo>
                <a:cubicBezTo>
                  <a:pt x="193062" y="3328351"/>
                  <a:pt x="-6868" y="3150233"/>
                  <a:pt x="181" y="2923348"/>
                </a:cubicBezTo>
                <a:close/>
              </a:path>
            </a:pathLst>
          </a:custGeom>
          <a:solidFill>
            <a:srgbClr val="0046A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3BF8FCB-4710-6396-0978-244BA790BBD7}"/>
              </a:ext>
            </a:extLst>
          </p:cNvPr>
          <p:cNvSpPr/>
          <p:nvPr/>
        </p:nvSpPr>
        <p:spPr>
          <a:xfrm>
            <a:off x="1182984" y="2577618"/>
            <a:ext cx="2058379" cy="3299281"/>
          </a:xfrm>
          <a:custGeom>
            <a:avLst/>
            <a:gdLst>
              <a:gd name="connsiteX0" fmla="*/ 181 w 2058379"/>
              <a:gd name="connsiteY0" fmla="*/ 2923348 h 3299281"/>
              <a:gd name="connsiteX1" fmla="*/ 75905 w 2058379"/>
              <a:gd name="connsiteY1" fmla="*/ 481233 h 3299281"/>
              <a:gd name="connsiteX2" fmla="*/ 402326 w 2058379"/>
              <a:gd name="connsiteY2" fmla="*/ 129951 h 3299281"/>
              <a:gd name="connsiteX3" fmla="*/ 1622765 w 2058379"/>
              <a:gd name="connsiteY3" fmla="*/ 2030 h 3299281"/>
              <a:gd name="connsiteX4" fmla="*/ 2025291 w 2058379"/>
              <a:gd name="connsiteY4" fmla="*/ 359503 h 3299281"/>
              <a:gd name="connsiteX5" fmla="*/ 2058343 w 2058379"/>
              <a:gd name="connsiteY5" fmla="*/ 2733610 h 3299281"/>
              <a:gd name="connsiteX6" fmla="*/ 1746971 w 2058379"/>
              <a:gd name="connsiteY6" fmla="*/ 3099370 h 3299281"/>
              <a:gd name="connsiteX7" fmla="*/ 417757 w 2058379"/>
              <a:gd name="connsiteY7" fmla="*/ 3295299 h 3299281"/>
              <a:gd name="connsiteX8" fmla="*/ 181 w 2058379"/>
              <a:gd name="connsiteY8" fmla="*/ 2923348 h 329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379" h="3299281">
                <a:moveTo>
                  <a:pt x="181" y="2923348"/>
                </a:moveTo>
                <a:lnTo>
                  <a:pt x="75905" y="481233"/>
                </a:lnTo>
                <a:cubicBezTo>
                  <a:pt x="81620" y="299019"/>
                  <a:pt x="221066" y="149001"/>
                  <a:pt x="402326" y="129951"/>
                </a:cubicBezTo>
                <a:lnTo>
                  <a:pt x="1622765" y="2030"/>
                </a:lnTo>
                <a:cubicBezTo>
                  <a:pt x="1835934" y="-20354"/>
                  <a:pt x="2022339" y="145191"/>
                  <a:pt x="2025291" y="359503"/>
                </a:cubicBezTo>
                <a:lnTo>
                  <a:pt x="2058343" y="2733610"/>
                </a:lnTo>
                <a:cubicBezTo>
                  <a:pt x="2060915" y="2916299"/>
                  <a:pt x="1927755" y="3072700"/>
                  <a:pt x="1746971" y="3099370"/>
                </a:cubicBezTo>
                <a:lnTo>
                  <a:pt x="417757" y="3295299"/>
                </a:lnTo>
                <a:cubicBezTo>
                  <a:pt x="193062" y="3328446"/>
                  <a:pt x="-6868" y="3150328"/>
                  <a:pt x="181" y="2923348"/>
                </a:cubicBezTo>
                <a:close/>
              </a:path>
            </a:pathLst>
          </a:custGeom>
          <a:solidFill>
            <a:srgbClr val="DFF8EB"/>
          </a:solidFill>
          <a:ln w="9525" cap="flat">
            <a:noFill/>
            <a:prstDash val="solid"/>
            <a:miter/>
          </a:ln>
          <a:effectLst>
            <a:outerShdw blurRad="63500" algn="ctr" rotWithShape="0">
              <a:prstClr val="black">
                <a:alpha val="25000"/>
              </a:prstClr>
            </a:outerShdw>
          </a:effectLst>
        </p:spPr>
        <p:txBody>
          <a:bodyPr rtlCol="0" anchor="ctr"/>
          <a:lstStyle/>
          <a:p>
            <a:endParaRPr lang="en-US"/>
          </a:p>
        </p:txBody>
      </p:sp>
      <p:sp>
        <p:nvSpPr>
          <p:cNvPr id="73" name="Freeform: Shape 72">
            <a:extLst>
              <a:ext uri="{FF2B5EF4-FFF2-40B4-BE49-F238E27FC236}">
                <a16:creationId xmlns:a16="http://schemas.microsoft.com/office/drawing/2014/main" id="{87AA9570-2BE4-075F-A9C8-A5B0B0CCA919}"/>
              </a:ext>
            </a:extLst>
          </p:cNvPr>
          <p:cNvSpPr/>
          <p:nvPr/>
        </p:nvSpPr>
        <p:spPr>
          <a:xfrm>
            <a:off x="3553184" y="2353650"/>
            <a:ext cx="2566629" cy="3767221"/>
          </a:xfrm>
          <a:custGeom>
            <a:avLst/>
            <a:gdLst>
              <a:gd name="connsiteX0" fmla="*/ 419377 w 2566629"/>
              <a:gd name="connsiteY0" fmla="*/ 3436209 h 3767221"/>
              <a:gd name="connsiteX1" fmla="*/ 4945 w 2566629"/>
              <a:gd name="connsiteY1" fmla="*/ 837217 h 3767221"/>
              <a:gd name="connsiteX2" fmla="*/ 279074 w 2566629"/>
              <a:gd name="connsiteY2" fmla="*/ 399448 h 3767221"/>
              <a:gd name="connsiteX3" fmla="*/ 1544375 w 2566629"/>
              <a:gd name="connsiteY3" fmla="*/ 16924 h 3767221"/>
              <a:gd name="connsiteX4" fmla="*/ 2042628 w 2566629"/>
              <a:gd name="connsiteY4" fmla="*/ 313628 h 3767221"/>
              <a:gd name="connsiteX5" fmla="*/ 2558502 w 2566629"/>
              <a:gd name="connsiteY5" fmla="*/ 2818608 h 3767221"/>
              <a:gd name="connsiteX6" fmla="*/ 2303136 w 2566629"/>
              <a:gd name="connsiteY6" fmla="*/ 3268569 h 3767221"/>
              <a:gd name="connsiteX7" fmla="*/ 936489 w 2566629"/>
              <a:gd name="connsiteY7" fmla="*/ 3745105 h 3767221"/>
              <a:gd name="connsiteX8" fmla="*/ 419377 w 2566629"/>
              <a:gd name="connsiteY8" fmla="*/ 3436209 h 376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6629" h="3767221">
                <a:moveTo>
                  <a:pt x="419377" y="3436209"/>
                </a:moveTo>
                <a:lnTo>
                  <a:pt x="4945" y="837217"/>
                </a:lnTo>
                <a:cubicBezTo>
                  <a:pt x="-26012" y="643288"/>
                  <a:pt x="91146" y="456313"/>
                  <a:pt x="279074" y="399448"/>
                </a:cubicBezTo>
                <a:lnTo>
                  <a:pt x="1544375" y="16924"/>
                </a:lnTo>
                <a:cubicBezTo>
                  <a:pt x="1765355" y="-49846"/>
                  <a:pt x="1996050" y="87505"/>
                  <a:pt x="2042628" y="313628"/>
                </a:cubicBezTo>
                <a:lnTo>
                  <a:pt x="2558502" y="2818608"/>
                </a:lnTo>
                <a:cubicBezTo>
                  <a:pt x="2598221" y="3011394"/>
                  <a:pt x="2489065" y="3203799"/>
                  <a:pt x="2303136" y="3268569"/>
                </a:cubicBezTo>
                <a:lnTo>
                  <a:pt x="936489" y="3745105"/>
                </a:lnTo>
                <a:cubicBezTo>
                  <a:pt x="705508" y="3825686"/>
                  <a:pt x="457954" y="3677763"/>
                  <a:pt x="419377" y="3436209"/>
                </a:cubicBezTo>
                <a:close/>
              </a:path>
            </a:pathLst>
          </a:custGeom>
          <a:solidFill>
            <a:srgbClr val="0046A0"/>
          </a:solid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80717A6-CC20-7FEF-B82C-F9D680FD4F6A}"/>
              </a:ext>
            </a:extLst>
          </p:cNvPr>
          <p:cNvSpPr/>
          <p:nvPr/>
        </p:nvSpPr>
        <p:spPr>
          <a:xfrm>
            <a:off x="3777023" y="2595525"/>
            <a:ext cx="2058379" cy="3299281"/>
          </a:xfrm>
          <a:custGeom>
            <a:avLst/>
            <a:gdLst>
              <a:gd name="connsiteX0" fmla="*/ 181 w 2058379"/>
              <a:gd name="connsiteY0" fmla="*/ 2923347 h 3299281"/>
              <a:gd name="connsiteX1" fmla="*/ 75905 w 2058379"/>
              <a:gd name="connsiteY1" fmla="*/ 481233 h 3299281"/>
              <a:gd name="connsiteX2" fmla="*/ 402326 w 2058379"/>
              <a:gd name="connsiteY2" fmla="*/ 129951 h 3299281"/>
              <a:gd name="connsiteX3" fmla="*/ 1622765 w 2058379"/>
              <a:gd name="connsiteY3" fmla="*/ 2030 h 3299281"/>
              <a:gd name="connsiteX4" fmla="*/ 2025291 w 2058379"/>
              <a:gd name="connsiteY4" fmla="*/ 359503 h 3299281"/>
              <a:gd name="connsiteX5" fmla="*/ 2058343 w 2058379"/>
              <a:gd name="connsiteY5" fmla="*/ 2733610 h 3299281"/>
              <a:gd name="connsiteX6" fmla="*/ 1746971 w 2058379"/>
              <a:gd name="connsiteY6" fmla="*/ 3099370 h 3299281"/>
              <a:gd name="connsiteX7" fmla="*/ 417757 w 2058379"/>
              <a:gd name="connsiteY7" fmla="*/ 3295299 h 3299281"/>
              <a:gd name="connsiteX8" fmla="*/ 181 w 2058379"/>
              <a:gd name="connsiteY8" fmla="*/ 2923347 h 329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379" h="3299281">
                <a:moveTo>
                  <a:pt x="181" y="2923347"/>
                </a:moveTo>
                <a:lnTo>
                  <a:pt x="75905" y="481233"/>
                </a:lnTo>
                <a:cubicBezTo>
                  <a:pt x="81524" y="299019"/>
                  <a:pt x="220970" y="149001"/>
                  <a:pt x="402326" y="129951"/>
                </a:cubicBezTo>
                <a:lnTo>
                  <a:pt x="1622765" y="2030"/>
                </a:lnTo>
                <a:cubicBezTo>
                  <a:pt x="1835934" y="-20354"/>
                  <a:pt x="2022338" y="145191"/>
                  <a:pt x="2025291" y="359503"/>
                </a:cubicBezTo>
                <a:lnTo>
                  <a:pt x="2058343" y="2733610"/>
                </a:lnTo>
                <a:cubicBezTo>
                  <a:pt x="2060915" y="2916299"/>
                  <a:pt x="1927755" y="3072700"/>
                  <a:pt x="1746971" y="3099370"/>
                </a:cubicBezTo>
                <a:lnTo>
                  <a:pt x="417757" y="3295299"/>
                </a:lnTo>
                <a:cubicBezTo>
                  <a:pt x="193062" y="3328446"/>
                  <a:pt x="-6868" y="3150328"/>
                  <a:pt x="181" y="2923347"/>
                </a:cubicBezTo>
                <a:close/>
              </a:path>
            </a:pathLst>
          </a:custGeom>
          <a:solidFill>
            <a:srgbClr val="0046A0"/>
          </a:solid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3CDBF747-6CE2-B3BA-34EE-06001FD8E172}"/>
              </a:ext>
            </a:extLst>
          </p:cNvPr>
          <p:cNvSpPr/>
          <p:nvPr/>
        </p:nvSpPr>
        <p:spPr>
          <a:xfrm>
            <a:off x="3777023" y="2560473"/>
            <a:ext cx="2058379" cy="3299260"/>
          </a:xfrm>
          <a:custGeom>
            <a:avLst/>
            <a:gdLst>
              <a:gd name="connsiteX0" fmla="*/ 181 w 2058379"/>
              <a:gd name="connsiteY0" fmla="*/ 2923348 h 3299260"/>
              <a:gd name="connsiteX1" fmla="*/ 75905 w 2058379"/>
              <a:gd name="connsiteY1" fmla="*/ 481233 h 3299260"/>
              <a:gd name="connsiteX2" fmla="*/ 402326 w 2058379"/>
              <a:gd name="connsiteY2" fmla="*/ 129951 h 3299260"/>
              <a:gd name="connsiteX3" fmla="*/ 1622765 w 2058379"/>
              <a:gd name="connsiteY3" fmla="*/ 2030 h 3299260"/>
              <a:gd name="connsiteX4" fmla="*/ 2025291 w 2058379"/>
              <a:gd name="connsiteY4" fmla="*/ 359503 h 3299260"/>
              <a:gd name="connsiteX5" fmla="*/ 2058343 w 2058379"/>
              <a:gd name="connsiteY5" fmla="*/ 2733610 h 3299260"/>
              <a:gd name="connsiteX6" fmla="*/ 1746971 w 2058379"/>
              <a:gd name="connsiteY6" fmla="*/ 3099370 h 3299260"/>
              <a:gd name="connsiteX7" fmla="*/ 417662 w 2058379"/>
              <a:gd name="connsiteY7" fmla="*/ 3295299 h 3299260"/>
              <a:gd name="connsiteX8" fmla="*/ 181 w 2058379"/>
              <a:gd name="connsiteY8" fmla="*/ 2923348 h 329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379" h="3299260">
                <a:moveTo>
                  <a:pt x="181" y="2923348"/>
                </a:moveTo>
                <a:lnTo>
                  <a:pt x="75905" y="481233"/>
                </a:lnTo>
                <a:cubicBezTo>
                  <a:pt x="81524" y="299019"/>
                  <a:pt x="220970" y="149001"/>
                  <a:pt x="402326" y="129951"/>
                </a:cubicBezTo>
                <a:lnTo>
                  <a:pt x="1622765" y="2030"/>
                </a:lnTo>
                <a:cubicBezTo>
                  <a:pt x="1835934" y="-20354"/>
                  <a:pt x="2022338" y="145191"/>
                  <a:pt x="2025291" y="359503"/>
                </a:cubicBezTo>
                <a:lnTo>
                  <a:pt x="2058343" y="2733610"/>
                </a:lnTo>
                <a:cubicBezTo>
                  <a:pt x="2060915" y="2916299"/>
                  <a:pt x="1927755" y="3072699"/>
                  <a:pt x="1746971" y="3099370"/>
                </a:cubicBezTo>
                <a:lnTo>
                  <a:pt x="417662" y="3295299"/>
                </a:lnTo>
                <a:cubicBezTo>
                  <a:pt x="193062" y="3328351"/>
                  <a:pt x="-6868" y="3150233"/>
                  <a:pt x="181" y="2923348"/>
                </a:cubicBezTo>
                <a:close/>
              </a:path>
            </a:pathLst>
          </a:custGeom>
          <a:solidFill>
            <a:srgbClr val="0046A0"/>
          </a:solid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91FF756-FBEA-273F-4F6B-34591E6BB427}"/>
              </a:ext>
            </a:extLst>
          </p:cNvPr>
          <p:cNvSpPr/>
          <p:nvPr/>
        </p:nvSpPr>
        <p:spPr>
          <a:xfrm>
            <a:off x="3777023" y="2577618"/>
            <a:ext cx="2058379" cy="3299281"/>
          </a:xfrm>
          <a:custGeom>
            <a:avLst/>
            <a:gdLst>
              <a:gd name="connsiteX0" fmla="*/ 181 w 2058379"/>
              <a:gd name="connsiteY0" fmla="*/ 2923348 h 3299281"/>
              <a:gd name="connsiteX1" fmla="*/ 75905 w 2058379"/>
              <a:gd name="connsiteY1" fmla="*/ 481233 h 3299281"/>
              <a:gd name="connsiteX2" fmla="*/ 402326 w 2058379"/>
              <a:gd name="connsiteY2" fmla="*/ 129951 h 3299281"/>
              <a:gd name="connsiteX3" fmla="*/ 1622765 w 2058379"/>
              <a:gd name="connsiteY3" fmla="*/ 2030 h 3299281"/>
              <a:gd name="connsiteX4" fmla="*/ 2025291 w 2058379"/>
              <a:gd name="connsiteY4" fmla="*/ 359503 h 3299281"/>
              <a:gd name="connsiteX5" fmla="*/ 2058343 w 2058379"/>
              <a:gd name="connsiteY5" fmla="*/ 2733610 h 3299281"/>
              <a:gd name="connsiteX6" fmla="*/ 1746971 w 2058379"/>
              <a:gd name="connsiteY6" fmla="*/ 3099370 h 3299281"/>
              <a:gd name="connsiteX7" fmla="*/ 417662 w 2058379"/>
              <a:gd name="connsiteY7" fmla="*/ 3295299 h 3299281"/>
              <a:gd name="connsiteX8" fmla="*/ 181 w 2058379"/>
              <a:gd name="connsiteY8" fmla="*/ 2923348 h 329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379" h="3299281">
                <a:moveTo>
                  <a:pt x="181" y="2923348"/>
                </a:moveTo>
                <a:lnTo>
                  <a:pt x="75905" y="481233"/>
                </a:lnTo>
                <a:cubicBezTo>
                  <a:pt x="81524" y="299019"/>
                  <a:pt x="220970" y="149001"/>
                  <a:pt x="402326" y="129951"/>
                </a:cubicBezTo>
                <a:lnTo>
                  <a:pt x="1622765" y="2030"/>
                </a:lnTo>
                <a:cubicBezTo>
                  <a:pt x="1835934" y="-20354"/>
                  <a:pt x="2022338" y="145191"/>
                  <a:pt x="2025291" y="359503"/>
                </a:cubicBezTo>
                <a:lnTo>
                  <a:pt x="2058343" y="2733610"/>
                </a:lnTo>
                <a:cubicBezTo>
                  <a:pt x="2060915" y="2916299"/>
                  <a:pt x="1927755" y="3072700"/>
                  <a:pt x="1746971" y="3099370"/>
                </a:cubicBezTo>
                <a:lnTo>
                  <a:pt x="417662" y="3295299"/>
                </a:lnTo>
                <a:cubicBezTo>
                  <a:pt x="193062" y="3328446"/>
                  <a:pt x="-6868" y="3150328"/>
                  <a:pt x="181" y="2923348"/>
                </a:cubicBezTo>
                <a:close/>
              </a:path>
            </a:pathLst>
          </a:custGeom>
          <a:solidFill>
            <a:srgbClr val="DFF8EB"/>
          </a:solidFill>
          <a:ln w="9525" cap="flat">
            <a:noFill/>
            <a:prstDash val="solid"/>
            <a:miter/>
          </a:ln>
          <a:effectLst>
            <a:outerShdw blurRad="63500" algn="ctr" rotWithShape="0">
              <a:prstClr val="black">
                <a:alpha val="25000"/>
              </a:prstClr>
            </a:outerShdw>
          </a:effectLst>
        </p:spPr>
        <p:txBody>
          <a:bodyPr rtlCol="0" anchor="ctr"/>
          <a:lstStyle/>
          <a:p>
            <a:endParaRPr lang="en-US"/>
          </a:p>
        </p:txBody>
      </p:sp>
      <p:sp>
        <p:nvSpPr>
          <p:cNvPr id="127" name="Freeform: Shape 126">
            <a:extLst>
              <a:ext uri="{FF2B5EF4-FFF2-40B4-BE49-F238E27FC236}">
                <a16:creationId xmlns:a16="http://schemas.microsoft.com/office/drawing/2014/main" id="{A753FFA0-7BCE-D2B3-B56C-E9D1DDD2E7A3}"/>
              </a:ext>
            </a:extLst>
          </p:cNvPr>
          <p:cNvSpPr/>
          <p:nvPr/>
        </p:nvSpPr>
        <p:spPr>
          <a:xfrm>
            <a:off x="6233614" y="2353650"/>
            <a:ext cx="2566629" cy="3767221"/>
          </a:xfrm>
          <a:custGeom>
            <a:avLst/>
            <a:gdLst>
              <a:gd name="connsiteX0" fmla="*/ 419377 w 2566629"/>
              <a:gd name="connsiteY0" fmla="*/ 3436209 h 3767221"/>
              <a:gd name="connsiteX1" fmla="*/ 4945 w 2566629"/>
              <a:gd name="connsiteY1" fmla="*/ 837217 h 3767221"/>
              <a:gd name="connsiteX2" fmla="*/ 279074 w 2566629"/>
              <a:gd name="connsiteY2" fmla="*/ 399448 h 3767221"/>
              <a:gd name="connsiteX3" fmla="*/ 1544375 w 2566629"/>
              <a:gd name="connsiteY3" fmla="*/ 16924 h 3767221"/>
              <a:gd name="connsiteX4" fmla="*/ 2042628 w 2566629"/>
              <a:gd name="connsiteY4" fmla="*/ 313628 h 3767221"/>
              <a:gd name="connsiteX5" fmla="*/ 2558502 w 2566629"/>
              <a:gd name="connsiteY5" fmla="*/ 2818608 h 3767221"/>
              <a:gd name="connsiteX6" fmla="*/ 2303137 w 2566629"/>
              <a:gd name="connsiteY6" fmla="*/ 3268569 h 3767221"/>
              <a:gd name="connsiteX7" fmla="*/ 936489 w 2566629"/>
              <a:gd name="connsiteY7" fmla="*/ 3745105 h 3767221"/>
              <a:gd name="connsiteX8" fmla="*/ 419377 w 2566629"/>
              <a:gd name="connsiteY8" fmla="*/ 3436209 h 376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6629" h="3767221">
                <a:moveTo>
                  <a:pt x="419377" y="3436209"/>
                </a:moveTo>
                <a:lnTo>
                  <a:pt x="4945" y="837217"/>
                </a:lnTo>
                <a:cubicBezTo>
                  <a:pt x="-26012" y="643288"/>
                  <a:pt x="91146" y="456313"/>
                  <a:pt x="279074" y="399448"/>
                </a:cubicBezTo>
                <a:lnTo>
                  <a:pt x="1544375" y="16924"/>
                </a:lnTo>
                <a:cubicBezTo>
                  <a:pt x="1765355" y="-49846"/>
                  <a:pt x="1996051" y="87505"/>
                  <a:pt x="2042628" y="313628"/>
                </a:cubicBezTo>
                <a:lnTo>
                  <a:pt x="2558502" y="2818608"/>
                </a:lnTo>
                <a:cubicBezTo>
                  <a:pt x="2598221" y="3011394"/>
                  <a:pt x="2489065" y="3203799"/>
                  <a:pt x="2303137" y="3268569"/>
                </a:cubicBezTo>
                <a:lnTo>
                  <a:pt x="936489" y="3745105"/>
                </a:lnTo>
                <a:cubicBezTo>
                  <a:pt x="705508" y="3825686"/>
                  <a:pt x="457954" y="3677763"/>
                  <a:pt x="419377" y="3436209"/>
                </a:cubicBezTo>
                <a:close/>
              </a:path>
            </a:pathLst>
          </a:custGeom>
          <a:solidFill>
            <a:srgbClr val="0046A0"/>
          </a:solid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A30288FD-7916-6F3C-93CF-A725BED185F4}"/>
              </a:ext>
            </a:extLst>
          </p:cNvPr>
          <p:cNvSpPr/>
          <p:nvPr/>
        </p:nvSpPr>
        <p:spPr>
          <a:xfrm>
            <a:off x="6457453" y="2595525"/>
            <a:ext cx="2058379" cy="3299281"/>
          </a:xfrm>
          <a:custGeom>
            <a:avLst/>
            <a:gdLst>
              <a:gd name="connsiteX0" fmla="*/ 181 w 2058379"/>
              <a:gd name="connsiteY0" fmla="*/ 2923347 h 3299281"/>
              <a:gd name="connsiteX1" fmla="*/ 75905 w 2058379"/>
              <a:gd name="connsiteY1" fmla="*/ 481233 h 3299281"/>
              <a:gd name="connsiteX2" fmla="*/ 402327 w 2058379"/>
              <a:gd name="connsiteY2" fmla="*/ 129951 h 3299281"/>
              <a:gd name="connsiteX3" fmla="*/ 1622765 w 2058379"/>
              <a:gd name="connsiteY3" fmla="*/ 2030 h 3299281"/>
              <a:gd name="connsiteX4" fmla="*/ 2025292 w 2058379"/>
              <a:gd name="connsiteY4" fmla="*/ 359503 h 3299281"/>
              <a:gd name="connsiteX5" fmla="*/ 2058343 w 2058379"/>
              <a:gd name="connsiteY5" fmla="*/ 2733610 h 3299281"/>
              <a:gd name="connsiteX6" fmla="*/ 1746971 w 2058379"/>
              <a:gd name="connsiteY6" fmla="*/ 3099370 h 3299281"/>
              <a:gd name="connsiteX7" fmla="*/ 417757 w 2058379"/>
              <a:gd name="connsiteY7" fmla="*/ 3295299 h 3299281"/>
              <a:gd name="connsiteX8" fmla="*/ 181 w 2058379"/>
              <a:gd name="connsiteY8" fmla="*/ 2923347 h 329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379" h="3299281">
                <a:moveTo>
                  <a:pt x="181" y="2923347"/>
                </a:moveTo>
                <a:lnTo>
                  <a:pt x="75905" y="481233"/>
                </a:lnTo>
                <a:cubicBezTo>
                  <a:pt x="81525" y="299019"/>
                  <a:pt x="220970" y="149001"/>
                  <a:pt x="402327" y="129951"/>
                </a:cubicBezTo>
                <a:lnTo>
                  <a:pt x="1622765" y="2030"/>
                </a:lnTo>
                <a:cubicBezTo>
                  <a:pt x="1835935" y="-20354"/>
                  <a:pt x="2022338" y="145191"/>
                  <a:pt x="2025292" y="359503"/>
                </a:cubicBezTo>
                <a:lnTo>
                  <a:pt x="2058343" y="2733610"/>
                </a:lnTo>
                <a:cubicBezTo>
                  <a:pt x="2060915" y="2916299"/>
                  <a:pt x="1927755" y="3072700"/>
                  <a:pt x="1746971" y="3099370"/>
                </a:cubicBezTo>
                <a:lnTo>
                  <a:pt x="417757" y="3295299"/>
                </a:lnTo>
                <a:cubicBezTo>
                  <a:pt x="193062" y="3328446"/>
                  <a:pt x="-6867" y="3150328"/>
                  <a:pt x="181" y="2923347"/>
                </a:cubicBezTo>
                <a:close/>
              </a:path>
            </a:pathLst>
          </a:custGeom>
          <a:solidFill>
            <a:srgbClr val="0046A0"/>
          </a:solid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9977C86A-51E2-E7CA-B538-AAB66A87B52D}"/>
              </a:ext>
            </a:extLst>
          </p:cNvPr>
          <p:cNvSpPr/>
          <p:nvPr/>
        </p:nvSpPr>
        <p:spPr>
          <a:xfrm>
            <a:off x="6457453" y="2560473"/>
            <a:ext cx="2058379" cy="3299260"/>
          </a:xfrm>
          <a:custGeom>
            <a:avLst/>
            <a:gdLst>
              <a:gd name="connsiteX0" fmla="*/ 181 w 2058379"/>
              <a:gd name="connsiteY0" fmla="*/ 2923348 h 3299260"/>
              <a:gd name="connsiteX1" fmla="*/ 75905 w 2058379"/>
              <a:gd name="connsiteY1" fmla="*/ 481233 h 3299260"/>
              <a:gd name="connsiteX2" fmla="*/ 402327 w 2058379"/>
              <a:gd name="connsiteY2" fmla="*/ 129951 h 3299260"/>
              <a:gd name="connsiteX3" fmla="*/ 1622765 w 2058379"/>
              <a:gd name="connsiteY3" fmla="*/ 2030 h 3299260"/>
              <a:gd name="connsiteX4" fmla="*/ 2025292 w 2058379"/>
              <a:gd name="connsiteY4" fmla="*/ 359503 h 3299260"/>
              <a:gd name="connsiteX5" fmla="*/ 2058343 w 2058379"/>
              <a:gd name="connsiteY5" fmla="*/ 2733610 h 3299260"/>
              <a:gd name="connsiteX6" fmla="*/ 1746971 w 2058379"/>
              <a:gd name="connsiteY6" fmla="*/ 3099370 h 3299260"/>
              <a:gd name="connsiteX7" fmla="*/ 417662 w 2058379"/>
              <a:gd name="connsiteY7" fmla="*/ 3295299 h 3299260"/>
              <a:gd name="connsiteX8" fmla="*/ 181 w 2058379"/>
              <a:gd name="connsiteY8" fmla="*/ 2923348 h 329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379" h="3299260">
                <a:moveTo>
                  <a:pt x="181" y="2923348"/>
                </a:moveTo>
                <a:lnTo>
                  <a:pt x="75905" y="481233"/>
                </a:lnTo>
                <a:cubicBezTo>
                  <a:pt x="81525" y="299019"/>
                  <a:pt x="220970" y="149001"/>
                  <a:pt x="402327" y="129951"/>
                </a:cubicBezTo>
                <a:lnTo>
                  <a:pt x="1622765" y="2030"/>
                </a:lnTo>
                <a:cubicBezTo>
                  <a:pt x="1835935" y="-20354"/>
                  <a:pt x="2022338" y="145191"/>
                  <a:pt x="2025292" y="359503"/>
                </a:cubicBezTo>
                <a:lnTo>
                  <a:pt x="2058343" y="2733610"/>
                </a:lnTo>
                <a:cubicBezTo>
                  <a:pt x="2060915" y="2916299"/>
                  <a:pt x="1927755" y="3072699"/>
                  <a:pt x="1746971" y="3099370"/>
                </a:cubicBezTo>
                <a:lnTo>
                  <a:pt x="417662" y="3295299"/>
                </a:lnTo>
                <a:cubicBezTo>
                  <a:pt x="193062" y="3328351"/>
                  <a:pt x="-6867" y="3150233"/>
                  <a:pt x="181" y="2923348"/>
                </a:cubicBezTo>
                <a:close/>
              </a:path>
            </a:pathLst>
          </a:custGeom>
          <a:solidFill>
            <a:srgbClr val="0046A0"/>
          </a:solid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C7734C63-00F9-6AB3-BB59-6C50B0F5BF31}"/>
              </a:ext>
            </a:extLst>
          </p:cNvPr>
          <p:cNvSpPr/>
          <p:nvPr/>
        </p:nvSpPr>
        <p:spPr>
          <a:xfrm>
            <a:off x="6457453" y="2577618"/>
            <a:ext cx="2058379" cy="3299281"/>
          </a:xfrm>
          <a:custGeom>
            <a:avLst/>
            <a:gdLst>
              <a:gd name="connsiteX0" fmla="*/ 181 w 2058379"/>
              <a:gd name="connsiteY0" fmla="*/ 2923348 h 3299281"/>
              <a:gd name="connsiteX1" fmla="*/ 75905 w 2058379"/>
              <a:gd name="connsiteY1" fmla="*/ 481233 h 3299281"/>
              <a:gd name="connsiteX2" fmla="*/ 402327 w 2058379"/>
              <a:gd name="connsiteY2" fmla="*/ 129951 h 3299281"/>
              <a:gd name="connsiteX3" fmla="*/ 1622765 w 2058379"/>
              <a:gd name="connsiteY3" fmla="*/ 2030 h 3299281"/>
              <a:gd name="connsiteX4" fmla="*/ 2025292 w 2058379"/>
              <a:gd name="connsiteY4" fmla="*/ 359503 h 3299281"/>
              <a:gd name="connsiteX5" fmla="*/ 2058343 w 2058379"/>
              <a:gd name="connsiteY5" fmla="*/ 2733610 h 3299281"/>
              <a:gd name="connsiteX6" fmla="*/ 1746971 w 2058379"/>
              <a:gd name="connsiteY6" fmla="*/ 3099370 h 3299281"/>
              <a:gd name="connsiteX7" fmla="*/ 417662 w 2058379"/>
              <a:gd name="connsiteY7" fmla="*/ 3295299 h 3299281"/>
              <a:gd name="connsiteX8" fmla="*/ 181 w 2058379"/>
              <a:gd name="connsiteY8" fmla="*/ 2923348 h 329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379" h="3299281">
                <a:moveTo>
                  <a:pt x="181" y="2923348"/>
                </a:moveTo>
                <a:lnTo>
                  <a:pt x="75905" y="481233"/>
                </a:lnTo>
                <a:cubicBezTo>
                  <a:pt x="81525" y="299019"/>
                  <a:pt x="220970" y="149001"/>
                  <a:pt x="402327" y="129951"/>
                </a:cubicBezTo>
                <a:lnTo>
                  <a:pt x="1622765" y="2030"/>
                </a:lnTo>
                <a:cubicBezTo>
                  <a:pt x="1835935" y="-20354"/>
                  <a:pt x="2022338" y="145191"/>
                  <a:pt x="2025292" y="359503"/>
                </a:cubicBezTo>
                <a:lnTo>
                  <a:pt x="2058343" y="2733610"/>
                </a:lnTo>
                <a:cubicBezTo>
                  <a:pt x="2060915" y="2916299"/>
                  <a:pt x="1927755" y="3072700"/>
                  <a:pt x="1746971" y="3099370"/>
                </a:cubicBezTo>
                <a:lnTo>
                  <a:pt x="417662" y="3295299"/>
                </a:lnTo>
                <a:cubicBezTo>
                  <a:pt x="193062" y="3328446"/>
                  <a:pt x="-6867" y="3150328"/>
                  <a:pt x="181" y="2923348"/>
                </a:cubicBezTo>
                <a:close/>
              </a:path>
            </a:pathLst>
          </a:custGeom>
          <a:solidFill>
            <a:srgbClr val="DFF8EB"/>
          </a:solidFill>
          <a:ln w="9525" cap="flat">
            <a:noFill/>
            <a:prstDash val="solid"/>
            <a:miter/>
          </a:ln>
          <a:effectLst>
            <a:outerShdw blurRad="63500" algn="ctr" rotWithShape="0">
              <a:prstClr val="black">
                <a:alpha val="25000"/>
              </a:prstClr>
            </a:outerShdw>
          </a:effectLst>
        </p:spPr>
        <p:txBody>
          <a:bodyPr rtlCol="0" anchor="ctr"/>
          <a:lstStyle/>
          <a:p>
            <a:endParaRPr lang="en-US"/>
          </a:p>
        </p:txBody>
      </p:sp>
      <p:sp>
        <p:nvSpPr>
          <p:cNvPr id="181" name="Freeform: Shape 180">
            <a:extLst>
              <a:ext uri="{FF2B5EF4-FFF2-40B4-BE49-F238E27FC236}">
                <a16:creationId xmlns:a16="http://schemas.microsoft.com/office/drawing/2014/main" id="{0E2F90D7-67C3-DDF0-F03E-323BC7F2EC80}"/>
              </a:ext>
            </a:extLst>
          </p:cNvPr>
          <p:cNvSpPr/>
          <p:nvPr/>
        </p:nvSpPr>
        <p:spPr>
          <a:xfrm>
            <a:off x="8733831" y="2353650"/>
            <a:ext cx="2566629" cy="3767221"/>
          </a:xfrm>
          <a:custGeom>
            <a:avLst/>
            <a:gdLst>
              <a:gd name="connsiteX0" fmla="*/ 419377 w 2566629"/>
              <a:gd name="connsiteY0" fmla="*/ 3436209 h 3767221"/>
              <a:gd name="connsiteX1" fmla="*/ 4945 w 2566629"/>
              <a:gd name="connsiteY1" fmla="*/ 837217 h 3767221"/>
              <a:gd name="connsiteX2" fmla="*/ 279074 w 2566629"/>
              <a:gd name="connsiteY2" fmla="*/ 399448 h 3767221"/>
              <a:gd name="connsiteX3" fmla="*/ 1544376 w 2566629"/>
              <a:gd name="connsiteY3" fmla="*/ 16924 h 3767221"/>
              <a:gd name="connsiteX4" fmla="*/ 2042628 w 2566629"/>
              <a:gd name="connsiteY4" fmla="*/ 313628 h 3767221"/>
              <a:gd name="connsiteX5" fmla="*/ 2558502 w 2566629"/>
              <a:gd name="connsiteY5" fmla="*/ 2818608 h 3767221"/>
              <a:gd name="connsiteX6" fmla="*/ 2303136 w 2566629"/>
              <a:gd name="connsiteY6" fmla="*/ 3268569 h 3767221"/>
              <a:gd name="connsiteX7" fmla="*/ 936490 w 2566629"/>
              <a:gd name="connsiteY7" fmla="*/ 3745105 h 3767221"/>
              <a:gd name="connsiteX8" fmla="*/ 419377 w 2566629"/>
              <a:gd name="connsiteY8" fmla="*/ 3436209 h 376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6629" h="3767221">
                <a:moveTo>
                  <a:pt x="419377" y="3436209"/>
                </a:moveTo>
                <a:lnTo>
                  <a:pt x="4945" y="837217"/>
                </a:lnTo>
                <a:cubicBezTo>
                  <a:pt x="-26012" y="643288"/>
                  <a:pt x="91146" y="456313"/>
                  <a:pt x="279074" y="399448"/>
                </a:cubicBezTo>
                <a:lnTo>
                  <a:pt x="1544376" y="16924"/>
                </a:lnTo>
                <a:cubicBezTo>
                  <a:pt x="1765355" y="-49846"/>
                  <a:pt x="1996050" y="87505"/>
                  <a:pt x="2042628" y="313628"/>
                </a:cubicBezTo>
                <a:lnTo>
                  <a:pt x="2558502" y="2818608"/>
                </a:lnTo>
                <a:cubicBezTo>
                  <a:pt x="2598222" y="3011394"/>
                  <a:pt x="2489065" y="3203799"/>
                  <a:pt x="2303136" y="3268569"/>
                </a:cubicBezTo>
                <a:lnTo>
                  <a:pt x="936490" y="3745105"/>
                </a:lnTo>
                <a:cubicBezTo>
                  <a:pt x="705509" y="3825686"/>
                  <a:pt x="457954" y="3677763"/>
                  <a:pt x="419377" y="3436209"/>
                </a:cubicBezTo>
                <a:close/>
              </a:path>
            </a:pathLst>
          </a:custGeom>
          <a:solidFill>
            <a:srgbClr val="0046A0"/>
          </a:solidFill>
          <a:ln w="9525"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8B8C7A73-EA63-99AA-237B-CFDD394949D4}"/>
              </a:ext>
            </a:extLst>
          </p:cNvPr>
          <p:cNvSpPr/>
          <p:nvPr/>
        </p:nvSpPr>
        <p:spPr>
          <a:xfrm>
            <a:off x="8957670" y="2595525"/>
            <a:ext cx="2058379" cy="3299281"/>
          </a:xfrm>
          <a:custGeom>
            <a:avLst/>
            <a:gdLst>
              <a:gd name="connsiteX0" fmla="*/ 181 w 2058379"/>
              <a:gd name="connsiteY0" fmla="*/ 2923347 h 3299281"/>
              <a:gd name="connsiteX1" fmla="*/ 75905 w 2058379"/>
              <a:gd name="connsiteY1" fmla="*/ 481233 h 3299281"/>
              <a:gd name="connsiteX2" fmla="*/ 402327 w 2058379"/>
              <a:gd name="connsiteY2" fmla="*/ 129951 h 3299281"/>
              <a:gd name="connsiteX3" fmla="*/ 1622765 w 2058379"/>
              <a:gd name="connsiteY3" fmla="*/ 2030 h 3299281"/>
              <a:gd name="connsiteX4" fmla="*/ 2025292 w 2058379"/>
              <a:gd name="connsiteY4" fmla="*/ 359503 h 3299281"/>
              <a:gd name="connsiteX5" fmla="*/ 2058343 w 2058379"/>
              <a:gd name="connsiteY5" fmla="*/ 2733610 h 3299281"/>
              <a:gd name="connsiteX6" fmla="*/ 1746971 w 2058379"/>
              <a:gd name="connsiteY6" fmla="*/ 3099370 h 3299281"/>
              <a:gd name="connsiteX7" fmla="*/ 417757 w 2058379"/>
              <a:gd name="connsiteY7" fmla="*/ 3295299 h 3299281"/>
              <a:gd name="connsiteX8" fmla="*/ 181 w 2058379"/>
              <a:gd name="connsiteY8" fmla="*/ 2923347 h 329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379" h="3299281">
                <a:moveTo>
                  <a:pt x="181" y="2923347"/>
                </a:moveTo>
                <a:lnTo>
                  <a:pt x="75905" y="481233"/>
                </a:lnTo>
                <a:cubicBezTo>
                  <a:pt x="81525" y="299019"/>
                  <a:pt x="220971" y="149001"/>
                  <a:pt x="402327" y="129951"/>
                </a:cubicBezTo>
                <a:lnTo>
                  <a:pt x="1622765" y="2030"/>
                </a:lnTo>
                <a:cubicBezTo>
                  <a:pt x="1835935" y="-20354"/>
                  <a:pt x="2022338" y="145191"/>
                  <a:pt x="2025292" y="359503"/>
                </a:cubicBezTo>
                <a:lnTo>
                  <a:pt x="2058343" y="2733610"/>
                </a:lnTo>
                <a:cubicBezTo>
                  <a:pt x="2060915" y="2916299"/>
                  <a:pt x="1927756" y="3072700"/>
                  <a:pt x="1746971" y="3099370"/>
                </a:cubicBezTo>
                <a:lnTo>
                  <a:pt x="417757" y="3295299"/>
                </a:lnTo>
                <a:cubicBezTo>
                  <a:pt x="193062" y="3328446"/>
                  <a:pt x="-6867" y="3150328"/>
                  <a:pt x="181" y="2923347"/>
                </a:cubicBezTo>
                <a:close/>
              </a:path>
            </a:pathLst>
          </a:custGeom>
          <a:solidFill>
            <a:srgbClr val="0046A0"/>
          </a:solidFill>
          <a:ln w="9525"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EF9B0480-EA8C-BAA8-09D4-3C170C579153}"/>
              </a:ext>
            </a:extLst>
          </p:cNvPr>
          <p:cNvSpPr/>
          <p:nvPr/>
        </p:nvSpPr>
        <p:spPr>
          <a:xfrm>
            <a:off x="8957670" y="2560473"/>
            <a:ext cx="2058379" cy="3299260"/>
          </a:xfrm>
          <a:custGeom>
            <a:avLst/>
            <a:gdLst>
              <a:gd name="connsiteX0" fmla="*/ 181 w 2058379"/>
              <a:gd name="connsiteY0" fmla="*/ 2923348 h 3299260"/>
              <a:gd name="connsiteX1" fmla="*/ 75905 w 2058379"/>
              <a:gd name="connsiteY1" fmla="*/ 481233 h 3299260"/>
              <a:gd name="connsiteX2" fmla="*/ 402327 w 2058379"/>
              <a:gd name="connsiteY2" fmla="*/ 129951 h 3299260"/>
              <a:gd name="connsiteX3" fmla="*/ 1622765 w 2058379"/>
              <a:gd name="connsiteY3" fmla="*/ 2030 h 3299260"/>
              <a:gd name="connsiteX4" fmla="*/ 2025292 w 2058379"/>
              <a:gd name="connsiteY4" fmla="*/ 359503 h 3299260"/>
              <a:gd name="connsiteX5" fmla="*/ 2058343 w 2058379"/>
              <a:gd name="connsiteY5" fmla="*/ 2733610 h 3299260"/>
              <a:gd name="connsiteX6" fmla="*/ 1746971 w 2058379"/>
              <a:gd name="connsiteY6" fmla="*/ 3099370 h 3299260"/>
              <a:gd name="connsiteX7" fmla="*/ 417662 w 2058379"/>
              <a:gd name="connsiteY7" fmla="*/ 3295299 h 3299260"/>
              <a:gd name="connsiteX8" fmla="*/ 181 w 2058379"/>
              <a:gd name="connsiteY8" fmla="*/ 2923348 h 329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379" h="3299260">
                <a:moveTo>
                  <a:pt x="181" y="2923348"/>
                </a:moveTo>
                <a:lnTo>
                  <a:pt x="75905" y="481233"/>
                </a:lnTo>
                <a:cubicBezTo>
                  <a:pt x="81525" y="299019"/>
                  <a:pt x="220971" y="149001"/>
                  <a:pt x="402327" y="129951"/>
                </a:cubicBezTo>
                <a:lnTo>
                  <a:pt x="1622765" y="2030"/>
                </a:lnTo>
                <a:cubicBezTo>
                  <a:pt x="1835935" y="-20354"/>
                  <a:pt x="2022338" y="145191"/>
                  <a:pt x="2025292" y="359503"/>
                </a:cubicBezTo>
                <a:lnTo>
                  <a:pt x="2058343" y="2733610"/>
                </a:lnTo>
                <a:cubicBezTo>
                  <a:pt x="2060915" y="2916299"/>
                  <a:pt x="1927756" y="3072699"/>
                  <a:pt x="1746971" y="3099370"/>
                </a:cubicBezTo>
                <a:lnTo>
                  <a:pt x="417662" y="3295299"/>
                </a:lnTo>
                <a:cubicBezTo>
                  <a:pt x="193062" y="3328351"/>
                  <a:pt x="-6867" y="3150233"/>
                  <a:pt x="181" y="2923348"/>
                </a:cubicBezTo>
                <a:close/>
              </a:path>
            </a:pathLst>
          </a:custGeom>
          <a:solidFill>
            <a:srgbClr val="0046A0"/>
          </a:solidFill>
          <a:ln w="9525"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5F75E7C6-636A-3C05-674C-62751B9F3DAB}"/>
              </a:ext>
            </a:extLst>
          </p:cNvPr>
          <p:cNvSpPr/>
          <p:nvPr/>
        </p:nvSpPr>
        <p:spPr>
          <a:xfrm>
            <a:off x="8957670" y="2577618"/>
            <a:ext cx="2058379" cy="3299281"/>
          </a:xfrm>
          <a:custGeom>
            <a:avLst/>
            <a:gdLst>
              <a:gd name="connsiteX0" fmla="*/ 181 w 2058379"/>
              <a:gd name="connsiteY0" fmla="*/ 2923348 h 3299281"/>
              <a:gd name="connsiteX1" fmla="*/ 75905 w 2058379"/>
              <a:gd name="connsiteY1" fmla="*/ 481233 h 3299281"/>
              <a:gd name="connsiteX2" fmla="*/ 402327 w 2058379"/>
              <a:gd name="connsiteY2" fmla="*/ 129951 h 3299281"/>
              <a:gd name="connsiteX3" fmla="*/ 1622765 w 2058379"/>
              <a:gd name="connsiteY3" fmla="*/ 2030 h 3299281"/>
              <a:gd name="connsiteX4" fmla="*/ 2025292 w 2058379"/>
              <a:gd name="connsiteY4" fmla="*/ 359503 h 3299281"/>
              <a:gd name="connsiteX5" fmla="*/ 2058343 w 2058379"/>
              <a:gd name="connsiteY5" fmla="*/ 2733610 h 3299281"/>
              <a:gd name="connsiteX6" fmla="*/ 1746971 w 2058379"/>
              <a:gd name="connsiteY6" fmla="*/ 3099370 h 3299281"/>
              <a:gd name="connsiteX7" fmla="*/ 417662 w 2058379"/>
              <a:gd name="connsiteY7" fmla="*/ 3295299 h 3299281"/>
              <a:gd name="connsiteX8" fmla="*/ 181 w 2058379"/>
              <a:gd name="connsiteY8" fmla="*/ 2923348 h 329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379" h="3299281">
                <a:moveTo>
                  <a:pt x="181" y="2923348"/>
                </a:moveTo>
                <a:lnTo>
                  <a:pt x="75905" y="481233"/>
                </a:lnTo>
                <a:cubicBezTo>
                  <a:pt x="81525" y="299019"/>
                  <a:pt x="220971" y="149001"/>
                  <a:pt x="402327" y="129951"/>
                </a:cubicBezTo>
                <a:lnTo>
                  <a:pt x="1622765" y="2030"/>
                </a:lnTo>
                <a:cubicBezTo>
                  <a:pt x="1835935" y="-20354"/>
                  <a:pt x="2022338" y="145191"/>
                  <a:pt x="2025292" y="359503"/>
                </a:cubicBezTo>
                <a:lnTo>
                  <a:pt x="2058343" y="2733610"/>
                </a:lnTo>
                <a:cubicBezTo>
                  <a:pt x="2060915" y="2916299"/>
                  <a:pt x="1927756" y="3072700"/>
                  <a:pt x="1746971" y="3099370"/>
                </a:cubicBezTo>
                <a:lnTo>
                  <a:pt x="417662" y="3295299"/>
                </a:lnTo>
                <a:cubicBezTo>
                  <a:pt x="193062" y="3328446"/>
                  <a:pt x="-6867" y="3150328"/>
                  <a:pt x="181" y="2923348"/>
                </a:cubicBezTo>
                <a:close/>
              </a:path>
            </a:pathLst>
          </a:custGeom>
          <a:solidFill>
            <a:srgbClr val="DFF8EB"/>
          </a:solidFill>
          <a:ln w="9525" cap="flat">
            <a:noFill/>
            <a:prstDash val="solid"/>
            <a:miter/>
          </a:ln>
          <a:effectLst>
            <a:outerShdw blurRad="63500" algn="ctr" rotWithShape="0">
              <a:prstClr val="black">
                <a:alpha val="25000"/>
              </a:prstClr>
            </a:outerShdw>
          </a:effectLst>
        </p:spPr>
        <p:txBody>
          <a:bodyPr rtlCol="0" anchor="ctr"/>
          <a:lstStyle/>
          <a:p>
            <a:endParaRPr lang="en-US"/>
          </a:p>
        </p:txBody>
      </p:sp>
      <p:sp>
        <p:nvSpPr>
          <p:cNvPr id="259" name="TextBox 258">
            <a:extLst>
              <a:ext uri="{FF2B5EF4-FFF2-40B4-BE49-F238E27FC236}">
                <a16:creationId xmlns:a16="http://schemas.microsoft.com/office/drawing/2014/main" id="{1A52C8BE-32D2-AA0C-428D-1B97390FABDD}"/>
              </a:ext>
            </a:extLst>
          </p:cNvPr>
          <p:cNvSpPr txBox="1"/>
          <p:nvPr/>
        </p:nvSpPr>
        <p:spPr>
          <a:xfrm>
            <a:off x="9543607" y="1665430"/>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260" name="TextBox 259">
            <a:extLst>
              <a:ext uri="{FF2B5EF4-FFF2-40B4-BE49-F238E27FC236}">
                <a16:creationId xmlns:a16="http://schemas.microsoft.com/office/drawing/2014/main" id="{D1F44C04-B616-76F4-B8B3-BECD3A00AE62}"/>
              </a:ext>
            </a:extLst>
          </p:cNvPr>
          <p:cNvSpPr txBox="1"/>
          <p:nvPr/>
        </p:nvSpPr>
        <p:spPr>
          <a:xfrm>
            <a:off x="10287614" y="1275902"/>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grpSp>
        <p:nvGrpSpPr>
          <p:cNvPr id="2" name="Group 1">
            <a:extLst>
              <a:ext uri="{FF2B5EF4-FFF2-40B4-BE49-F238E27FC236}">
                <a16:creationId xmlns:a16="http://schemas.microsoft.com/office/drawing/2014/main" id="{BC55202D-396E-41C4-E2CC-201464126CE7}"/>
              </a:ext>
            </a:extLst>
          </p:cNvPr>
          <p:cNvGrpSpPr/>
          <p:nvPr/>
        </p:nvGrpSpPr>
        <p:grpSpPr>
          <a:xfrm>
            <a:off x="258828" y="140506"/>
            <a:ext cx="1996692" cy="276999"/>
            <a:chOff x="267537" y="106044"/>
            <a:chExt cx="1996692" cy="276999"/>
          </a:xfrm>
        </p:grpSpPr>
        <p:sp>
          <p:nvSpPr>
            <p:cNvPr id="3" name="TextBox 2">
              <a:extLst>
                <a:ext uri="{FF2B5EF4-FFF2-40B4-BE49-F238E27FC236}">
                  <a16:creationId xmlns:a16="http://schemas.microsoft.com/office/drawing/2014/main" id="{003A98A0-CB81-2385-0A4C-3538B79404FD}"/>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14" name="Picture 13">
              <a:extLst>
                <a:ext uri="{FF2B5EF4-FFF2-40B4-BE49-F238E27FC236}">
                  <a16:creationId xmlns:a16="http://schemas.microsoft.com/office/drawing/2014/main" id="{68E39B4B-CF9A-4DE8-A958-4CC3C2A93F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15" name="Graphic 104">
            <a:hlinkClick r:id="" action="ppaction://hlinkshowjump?jump=nextslide"/>
            <a:extLst>
              <a:ext uri="{FF2B5EF4-FFF2-40B4-BE49-F238E27FC236}">
                <a16:creationId xmlns:a16="http://schemas.microsoft.com/office/drawing/2014/main" id="{F8DAD8D2-773F-04F5-7DD1-A66C3C2ABBD9}"/>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16" name="Graphic 104">
            <a:hlinkClick r:id="" action="ppaction://hlinkshowjump?jump=previousslide"/>
            <a:extLst>
              <a:ext uri="{FF2B5EF4-FFF2-40B4-BE49-F238E27FC236}">
                <a16:creationId xmlns:a16="http://schemas.microsoft.com/office/drawing/2014/main" id="{13551699-0425-0D54-BC63-250B87272FD2}"/>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grpSp>
        <p:nvGrpSpPr>
          <p:cNvPr id="17" name="Google Shape;133;p16">
            <a:extLst>
              <a:ext uri="{FF2B5EF4-FFF2-40B4-BE49-F238E27FC236}">
                <a16:creationId xmlns:a16="http://schemas.microsoft.com/office/drawing/2014/main" id="{83D47F11-9FC0-B7F3-8635-433E4ACABFAF}"/>
              </a:ext>
            </a:extLst>
          </p:cNvPr>
          <p:cNvGrpSpPr/>
          <p:nvPr/>
        </p:nvGrpSpPr>
        <p:grpSpPr>
          <a:xfrm>
            <a:off x="9784894" y="2903785"/>
            <a:ext cx="384336" cy="356464"/>
            <a:chOff x="-62511900" y="4129100"/>
            <a:chExt cx="304050" cy="282000"/>
          </a:xfrm>
          <a:solidFill>
            <a:srgbClr val="F46036"/>
          </a:solidFill>
        </p:grpSpPr>
        <p:sp>
          <p:nvSpPr>
            <p:cNvPr id="18" name="Google Shape;134;p16">
              <a:extLst>
                <a:ext uri="{FF2B5EF4-FFF2-40B4-BE49-F238E27FC236}">
                  <a16:creationId xmlns:a16="http://schemas.microsoft.com/office/drawing/2014/main" id="{B0D93B11-B7DF-A8CA-DAAF-B883A56B5B54}"/>
                </a:ext>
              </a:extLst>
            </p:cNvPr>
            <p:cNvSpPr/>
            <p:nvPr/>
          </p:nvSpPr>
          <p:spPr>
            <a:xfrm>
              <a:off x="-62414225" y="4203925"/>
              <a:ext cx="206375" cy="207175"/>
            </a:xfrm>
            <a:custGeom>
              <a:avLst/>
              <a:gdLst/>
              <a:ahLst/>
              <a:cxnLst/>
              <a:rect l="l" t="t" r="r" b="b"/>
              <a:pathLst>
                <a:path w="8255" h="8287" extrusionOk="0">
                  <a:moveTo>
                    <a:pt x="4128" y="1229"/>
                  </a:moveTo>
                  <a:cubicBezTo>
                    <a:pt x="4348" y="1229"/>
                    <a:pt x="4506" y="1418"/>
                    <a:pt x="4506" y="1670"/>
                  </a:cubicBezTo>
                  <a:lnTo>
                    <a:pt x="4506" y="1922"/>
                  </a:lnTo>
                  <a:cubicBezTo>
                    <a:pt x="4978" y="2080"/>
                    <a:pt x="5356" y="2552"/>
                    <a:pt x="5356" y="3119"/>
                  </a:cubicBezTo>
                  <a:cubicBezTo>
                    <a:pt x="5356" y="3340"/>
                    <a:pt x="5136" y="3498"/>
                    <a:pt x="4947" y="3498"/>
                  </a:cubicBezTo>
                  <a:cubicBezTo>
                    <a:pt x="4726" y="3498"/>
                    <a:pt x="4506" y="3308"/>
                    <a:pt x="4506" y="3119"/>
                  </a:cubicBezTo>
                  <a:cubicBezTo>
                    <a:pt x="4506" y="2867"/>
                    <a:pt x="4317" y="2710"/>
                    <a:pt x="4128" y="2710"/>
                  </a:cubicBezTo>
                  <a:cubicBezTo>
                    <a:pt x="3939" y="2710"/>
                    <a:pt x="3687" y="2930"/>
                    <a:pt x="3687" y="3119"/>
                  </a:cubicBezTo>
                  <a:cubicBezTo>
                    <a:pt x="3718" y="3340"/>
                    <a:pt x="4033" y="3592"/>
                    <a:pt x="4411" y="3813"/>
                  </a:cubicBezTo>
                  <a:cubicBezTo>
                    <a:pt x="4821" y="4128"/>
                    <a:pt x="5388" y="4537"/>
                    <a:pt x="5388" y="5199"/>
                  </a:cubicBezTo>
                  <a:cubicBezTo>
                    <a:pt x="5388" y="5766"/>
                    <a:pt x="5041" y="6175"/>
                    <a:pt x="4569" y="6396"/>
                  </a:cubicBezTo>
                  <a:lnTo>
                    <a:pt x="4569" y="6648"/>
                  </a:lnTo>
                  <a:cubicBezTo>
                    <a:pt x="4569" y="6900"/>
                    <a:pt x="4348" y="7089"/>
                    <a:pt x="4159" y="7089"/>
                  </a:cubicBezTo>
                  <a:cubicBezTo>
                    <a:pt x="3970" y="7089"/>
                    <a:pt x="3718" y="6900"/>
                    <a:pt x="3718" y="6648"/>
                  </a:cubicBezTo>
                  <a:lnTo>
                    <a:pt x="3718" y="6396"/>
                  </a:lnTo>
                  <a:cubicBezTo>
                    <a:pt x="3245" y="6238"/>
                    <a:pt x="2899" y="5766"/>
                    <a:pt x="2899" y="5199"/>
                  </a:cubicBezTo>
                  <a:cubicBezTo>
                    <a:pt x="2899" y="4978"/>
                    <a:pt x="3088" y="4821"/>
                    <a:pt x="3308" y="4821"/>
                  </a:cubicBezTo>
                  <a:cubicBezTo>
                    <a:pt x="3498" y="4821"/>
                    <a:pt x="3687" y="5010"/>
                    <a:pt x="3687" y="5199"/>
                  </a:cubicBezTo>
                  <a:cubicBezTo>
                    <a:pt x="3687" y="5451"/>
                    <a:pt x="3876" y="5608"/>
                    <a:pt x="4128" y="5608"/>
                  </a:cubicBezTo>
                  <a:cubicBezTo>
                    <a:pt x="4348" y="5608"/>
                    <a:pt x="4506" y="5388"/>
                    <a:pt x="4506" y="5199"/>
                  </a:cubicBezTo>
                  <a:cubicBezTo>
                    <a:pt x="4506" y="4978"/>
                    <a:pt x="4191" y="4726"/>
                    <a:pt x="3844" y="4506"/>
                  </a:cubicBezTo>
                  <a:cubicBezTo>
                    <a:pt x="3403" y="4191"/>
                    <a:pt x="2867" y="3781"/>
                    <a:pt x="2867" y="3119"/>
                  </a:cubicBezTo>
                  <a:cubicBezTo>
                    <a:pt x="2867" y="2552"/>
                    <a:pt x="3214" y="2143"/>
                    <a:pt x="3687" y="1922"/>
                  </a:cubicBezTo>
                  <a:lnTo>
                    <a:pt x="3687" y="1670"/>
                  </a:lnTo>
                  <a:cubicBezTo>
                    <a:pt x="3687" y="1418"/>
                    <a:pt x="3876" y="1229"/>
                    <a:pt x="4128" y="1229"/>
                  </a:cubicBezTo>
                  <a:close/>
                  <a:moveTo>
                    <a:pt x="4128" y="0"/>
                  </a:moveTo>
                  <a:cubicBezTo>
                    <a:pt x="1828" y="0"/>
                    <a:pt x="0" y="1859"/>
                    <a:pt x="0" y="4128"/>
                  </a:cubicBezTo>
                  <a:cubicBezTo>
                    <a:pt x="0" y="6427"/>
                    <a:pt x="1828" y="8286"/>
                    <a:pt x="4128" y="8286"/>
                  </a:cubicBezTo>
                  <a:cubicBezTo>
                    <a:pt x="6396" y="8286"/>
                    <a:pt x="8255" y="6427"/>
                    <a:pt x="8255" y="4128"/>
                  </a:cubicBezTo>
                  <a:cubicBezTo>
                    <a:pt x="8255" y="1859"/>
                    <a:pt x="6396" y="0"/>
                    <a:pt x="412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35;p16">
              <a:extLst>
                <a:ext uri="{FF2B5EF4-FFF2-40B4-BE49-F238E27FC236}">
                  <a16:creationId xmlns:a16="http://schemas.microsoft.com/office/drawing/2014/main" id="{89D2D44A-219D-0012-6140-244ABBDD0F8C}"/>
                </a:ext>
              </a:extLst>
            </p:cNvPr>
            <p:cNvSpPr/>
            <p:nvPr/>
          </p:nvSpPr>
          <p:spPr>
            <a:xfrm>
              <a:off x="-62511100" y="4129100"/>
              <a:ext cx="159900" cy="74850"/>
            </a:xfrm>
            <a:custGeom>
              <a:avLst/>
              <a:gdLst/>
              <a:ahLst/>
              <a:cxnLst/>
              <a:rect l="l" t="t" r="r" b="b"/>
              <a:pathLst>
                <a:path w="6396" h="2994" extrusionOk="0">
                  <a:moveTo>
                    <a:pt x="3214" y="1"/>
                  </a:moveTo>
                  <a:cubicBezTo>
                    <a:pt x="1450" y="1"/>
                    <a:pt x="0" y="662"/>
                    <a:pt x="0" y="1513"/>
                  </a:cubicBezTo>
                  <a:cubicBezTo>
                    <a:pt x="0" y="2332"/>
                    <a:pt x="1450" y="2993"/>
                    <a:pt x="3214" y="2993"/>
                  </a:cubicBezTo>
                  <a:cubicBezTo>
                    <a:pt x="4947" y="2993"/>
                    <a:pt x="6396" y="2332"/>
                    <a:pt x="6396" y="1513"/>
                  </a:cubicBezTo>
                  <a:cubicBezTo>
                    <a:pt x="6396" y="662"/>
                    <a:pt x="4947" y="1"/>
                    <a:pt x="321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36;p16">
              <a:extLst>
                <a:ext uri="{FF2B5EF4-FFF2-40B4-BE49-F238E27FC236}">
                  <a16:creationId xmlns:a16="http://schemas.microsoft.com/office/drawing/2014/main" id="{A66B3000-6476-FA8D-30CE-2C9C3AB1B1FE}"/>
                </a:ext>
              </a:extLst>
            </p:cNvPr>
            <p:cNvSpPr/>
            <p:nvPr/>
          </p:nvSpPr>
          <p:spPr>
            <a:xfrm>
              <a:off x="-62511100" y="4207075"/>
              <a:ext cx="110275" cy="59875"/>
            </a:xfrm>
            <a:custGeom>
              <a:avLst/>
              <a:gdLst/>
              <a:ahLst/>
              <a:cxnLst/>
              <a:rect l="l" t="t" r="r" b="b"/>
              <a:pathLst>
                <a:path w="4411" h="2395" extrusionOk="0">
                  <a:moveTo>
                    <a:pt x="0" y="0"/>
                  </a:moveTo>
                  <a:lnTo>
                    <a:pt x="0" y="1135"/>
                  </a:lnTo>
                  <a:cubicBezTo>
                    <a:pt x="0" y="1450"/>
                    <a:pt x="347" y="1765"/>
                    <a:pt x="882" y="2017"/>
                  </a:cubicBezTo>
                  <a:cubicBezTo>
                    <a:pt x="1355" y="2237"/>
                    <a:pt x="2332" y="2395"/>
                    <a:pt x="3151" y="2395"/>
                  </a:cubicBezTo>
                  <a:lnTo>
                    <a:pt x="3308" y="2395"/>
                  </a:lnTo>
                  <a:cubicBezTo>
                    <a:pt x="3560" y="1733"/>
                    <a:pt x="3907" y="1135"/>
                    <a:pt x="4411" y="631"/>
                  </a:cubicBezTo>
                  <a:lnTo>
                    <a:pt x="4411" y="631"/>
                  </a:lnTo>
                  <a:cubicBezTo>
                    <a:pt x="4033" y="694"/>
                    <a:pt x="3623" y="757"/>
                    <a:pt x="3182" y="757"/>
                  </a:cubicBezTo>
                  <a:cubicBezTo>
                    <a:pt x="2363" y="757"/>
                    <a:pt x="1261" y="599"/>
                    <a:pt x="567" y="316"/>
                  </a:cubicBezTo>
                  <a:cubicBezTo>
                    <a:pt x="347" y="221"/>
                    <a:pt x="158" y="127"/>
                    <a:pt x="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37;p16">
              <a:extLst>
                <a:ext uri="{FF2B5EF4-FFF2-40B4-BE49-F238E27FC236}">
                  <a16:creationId xmlns:a16="http://schemas.microsoft.com/office/drawing/2014/main" id="{5D186E2F-E662-D5F2-CDE2-544A626B6544}"/>
                </a:ext>
              </a:extLst>
            </p:cNvPr>
            <p:cNvSpPr/>
            <p:nvPr/>
          </p:nvSpPr>
          <p:spPr>
            <a:xfrm>
              <a:off x="-62511100" y="4329950"/>
              <a:ext cx="106350" cy="59875"/>
            </a:xfrm>
            <a:custGeom>
              <a:avLst/>
              <a:gdLst/>
              <a:ahLst/>
              <a:cxnLst/>
              <a:rect l="l" t="t" r="r" b="b"/>
              <a:pathLst>
                <a:path w="4254" h="2395" extrusionOk="0">
                  <a:moveTo>
                    <a:pt x="0" y="0"/>
                  </a:moveTo>
                  <a:lnTo>
                    <a:pt x="0" y="1197"/>
                  </a:lnTo>
                  <a:cubicBezTo>
                    <a:pt x="0" y="1701"/>
                    <a:pt x="1355" y="2395"/>
                    <a:pt x="3182" y="2395"/>
                  </a:cubicBezTo>
                  <a:cubicBezTo>
                    <a:pt x="3560" y="2395"/>
                    <a:pt x="3907" y="2363"/>
                    <a:pt x="4254" y="2332"/>
                  </a:cubicBezTo>
                  <a:cubicBezTo>
                    <a:pt x="3875" y="1859"/>
                    <a:pt x="3560" y="1355"/>
                    <a:pt x="3340" y="756"/>
                  </a:cubicBezTo>
                  <a:lnTo>
                    <a:pt x="3182" y="756"/>
                  </a:lnTo>
                  <a:cubicBezTo>
                    <a:pt x="2363" y="756"/>
                    <a:pt x="1261" y="599"/>
                    <a:pt x="567" y="315"/>
                  </a:cubicBezTo>
                  <a:cubicBezTo>
                    <a:pt x="347" y="252"/>
                    <a:pt x="158" y="126"/>
                    <a:pt x="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38;p16">
              <a:extLst>
                <a:ext uri="{FF2B5EF4-FFF2-40B4-BE49-F238E27FC236}">
                  <a16:creationId xmlns:a16="http://schemas.microsoft.com/office/drawing/2014/main" id="{329E594E-236D-F4BB-16E7-E3C747356D03}"/>
                </a:ext>
              </a:extLst>
            </p:cNvPr>
            <p:cNvSpPr/>
            <p:nvPr/>
          </p:nvSpPr>
          <p:spPr>
            <a:xfrm>
              <a:off x="-62511900" y="4268500"/>
              <a:ext cx="78000" cy="60675"/>
            </a:xfrm>
            <a:custGeom>
              <a:avLst/>
              <a:gdLst/>
              <a:ahLst/>
              <a:cxnLst/>
              <a:rect l="l" t="t" r="r" b="b"/>
              <a:pathLst>
                <a:path w="3120" h="2427" extrusionOk="0">
                  <a:moveTo>
                    <a:pt x="1" y="1"/>
                  </a:moveTo>
                  <a:lnTo>
                    <a:pt x="1" y="1167"/>
                  </a:lnTo>
                  <a:lnTo>
                    <a:pt x="32" y="1167"/>
                  </a:lnTo>
                  <a:cubicBezTo>
                    <a:pt x="32" y="1482"/>
                    <a:pt x="379" y="1797"/>
                    <a:pt x="914" y="2017"/>
                  </a:cubicBezTo>
                  <a:cubicBezTo>
                    <a:pt x="1387" y="2238"/>
                    <a:pt x="2332" y="2395"/>
                    <a:pt x="3120" y="2427"/>
                  </a:cubicBezTo>
                  <a:cubicBezTo>
                    <a:pt x="3057" y="2143"/>
                    <a:pt x="3025" y="1860"/>
                    <a:pt x="3025" y="1608"/>
                  </a:cubicBezTo>
                  <a:cubicBezTo>
                    <a:pt x="3025" y="1324"/>
                    <a:pt x="3088" y="1041"/>
                    <a:pt x="3120" y="757"/>
                  </a:cubicBezTo>
                  <a:cubicBezTo>
                    <a:pt x="2332" y="757"/>
                    <a:pt x="1230" y="599"/>
                    <a:pt x="536" y="316"/>
                  </a:cubicBezTo>
                  <a:cubicBezTo>
                    <a:pt x="347" y="253"/>
                    <a:pt x="158" y="127"/>
                    <a:pt x="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 name="Google Shape;139;p16">
            <a:extLst>
              <a:ext uri="{FF2B5EF4-FFF2-40B4-BE49-F238E27FC236}">
                <a16:creationId xmlns:a16="http://schemas.microsoft.com/office/drawing/2014/main" id="{1422ABF4-A8D7-A353-1DA5-63DE3663F790}"/>
              </a:ext>
            </a:extLst>
          </p:cNvPr>
          <p:cNvGrpSpPr/>
          <p:nvPr/>
        </p:nvGrpSpPr>
        <p:grpSpPr>
          <a:xfrm>
            <a:off x="2045005" y="2881890"/>
            <a:ext cx="402254" cy="400263"/>
            <a:chOff x="-62151950" y="4111775"/>
            <a:chExt cx="318225" cy="316650"/>
          </a:xfrm>
          <a:solidFill>
            <a:srgbClr val="F46036"/>
          </a:solidFill>
        </p:grpSpPr>
        <p:sp>
          <p:nvSpPr>
            <p:cNvPr id="28" name="Google Shape;140;p16">
              <a:extLst>
                <a:ext uri="{FF2B5EF4-FFF2-40B4-BE49-F238E27FC236}">
                  <a16:creationId xmlns:a16="http://schemas.microsoft.com/office/drawing/2014/main" id="{78043395-F336-D73A-960F-CA25E1C6F5F2}"/>
                </a:ext>
              </a:extLst>
            </p:cNvPr>
            <p:cNvSpPr/>
            <p:nvPr/>
          </p:nvSpPr>
          <p:spPr>
            <a:xfrm>
              <a:off x="-62151950" y="4407925"/>
              <a:ext cx="318225" cy="20500"/>
            </a:xfrm>
            <a:custGeom>
              <a:avLst/>
              <a:gdLst/>
              <a:ahLst/>
              <a:cxnLst/>
              <a:rect l="l" t="t" r="r" b="b"/>
              <a:pathLst>
                <a:path w="12729" h="820" extrusionOk="0">
                  <a:moveTo>
                    <a:pt x="442" y="0"/>
                  </a:moveTo>
                  <a:cubicBezTo>
                    <a:pt x="221" y="0"/>
                    <a:pt x="1" y="189"/>
                    <a:pt x="1" y="441"/>
                  </a:cubicBezTo>
                  <a:cubicBezTo>
                    <a:pt x="1" y="662"/>
                    <a:pt x="221" y="819"/>
                    <a:pt x="442" y="819"/>
                  </a:cubicBezTo>
                  <a:lnTo>
                    <a:pt x="12288" y="819"/>
                  </a:lnTo>
                  <a:cubicBezTo>
                    <a:pt x="12540" y="819"/>
                    <a:pt x="12697" y="630"/>
                    <a:pt x="12697" y="441"/>
                  </a:cubicBezTo>
                  <a:cubicBezTo>
                    <a:pt x="12729" y="158"/>
                    <a:pt x="12540" y="0"/>
                    <a:pt x="1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41;p16">
              <a:extLst>
                <a:ext uri="{FF2B5EF4-FFF2-40B4-BE49-F238E27FC236}">
                  <a16:creationId xmlns:a16="http://schemas.microsoft.com/office/drawing/2014/main" id="{1FC311CC-09CE-188F-5A77-216126E03B8B}"/>
                </a:ext>
              </a:extLst>
            </p:cNvPr>
            <p:cNvSpPr/>
            <p:nvPr/>
          </p:nvSpPr>
          <p:spPr>
            <a:xfrm>
              <a:off x="-62151950" y="4283475"/>
              <a:ext cx="84300" cy="104000"/>
            </a:xfrm>
            <a:custGeom>
              <a:avLst/>
              <a:gdLst/>
              <a:ahLst/>
              <a:cxnLst/>
              <a:rect l="l" t="t" r="r" b="b"/>
              <a:pathLst>
                <a:path w="3372" h="4160" extrusionOk="0">
                  <a:moveTo>
                    <a:pt x="1009" y="0"/>
                  </a:moveTo>
                  <a:cubicBezTo>
                    <a:pt x="442" y="0"/>
                    <a:pt x="1" y="442"/>
                    <a:pt x="1" y="1009"/>
                  </a:cubicBezTo>
                  <a:lnTo>
                    <a:pt x="1" y="3214"/>
                  </a:lnTo>
                  <a:cubicBezTo>
                    <a:pt x="64" y="3718"/>
                    <a:pt x="473" y="4159"/>
                    <a:pt x="1009" y="4159"/>
                  </a:cubicBezTo>
                  <a:lnTo>
                    <a:pt x="2363" y="4159"/>
                  </a:lnTo>
                  <a:cubicBezTo>
                    <a:pt x="2931" y="4159"/>
                    <a:pt x="3372" y="3718"/>
                    <a:pt x="3372" y="3214"/>
                  </a:cubicBezTo>
                  <a:lnTo>
                    <a:pt x="3372" y="1009"/>
                  </a:lnTo>
                  <a:cubicBezTo>
                    <a:pt x="3372" y="442"/>
                    <a:pt x="2931" y="0"/>
                    <a:pt x="236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42;p16">
              <a:extLst>
                <a:ext uri="{FF2B5EF4-FFF2-40B4-BE49-F238E27FC236}">
                  <a16:creationId xmlns:a16="http://schemas.microsoft.com/office/drawing/2014/main" id="{051AF23D-2F0F-EBC4-BB39-7EBDEC8E48D0}"/>
                </a:ext>
              </a:extLst>
            </p:cNvPr>
            <p:cNvSpPr/>
            <p:nvPr/>
          </p:nvSpPr>
          <p:spPr>
            <a:xfrm>
              <a:off x="-62033800" y="4111775"/>
              <a:ext cx="82725" cy="275700"/>
            </a:xfrm>
            <a:custGeom>
              <a:avLst/>
              <a:gdLst/>
              <a:ahLst/>
              <a:cxnLst/>
              <a:rect l="l" t="t" r="r" b="b"/>
              <a:pathLst>
                <a:path w="3309" h="11028" extrusionOk="0">
                  <a:moveTo>
                    <a:pt x="946" y="0"/>
                  </a:moveTo>
                  <a:cubicBezTo>
                    <a:pt x="410" y="0"/>
                    <a:pt x="0" y="410"/>
                    <a:pt x="0" y="977"/>
                  </a:cubicBezTo>
                  <a:lnTo>
                    <a:pt x="0" y="10082"/>
                  </a:lnTo>
                  <a:cubicBezTo>
                    <a:pt x="0" y="10618"/>
                    <a:pt x="441" y="11027"/>
                    <a:pt x="946" y="11027"/>
                  </a:cubicBezTo>
                  <a:lnTo>
                    <a:pt x="2332" y="11027"/>
                  </a:lnTo>
                  <a:cubicBezTo>
                    <a:pt x="2899" y="11027"/>
                    <a:pt x="3308" y="10586"/>
                    <a:pt x="3308" y="10082"/>
                  </a:cubicBezTo>
                  <a:lnTo>
                    <a:pt x="3308" y="977"/>
                  </a:lnTo>
                  <a:cubicBezTo>
                    <a:pt x="3308" y="410"/>
                    <a:pt x="2899" y="0"/>
                    <a:pt x="233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43;p16">
              <a:extLst>
                <a:ext uri="{FF2B5EF4-FFF2-40B4-BE49-F238E27FC236}">
                  <a16:creationId xmlns:a16="http://schemas.microsoft.com/office/drawing/2014/main" id="{999B77A1-934C-DE6B-6F2E-CAECE15014E1}"/>
                </a:ext>
              </a:extLst>
            </p:cNvPr>
            <p:cNvSpPr/>
            <p:nvPr/>
          </p:nvSpPr>
          <p:spPr>
            <a:xfrm>
              <a:off x="-61916450" y="4200775"/>
              <a:ext cx="82725" cy="186700"/>
            </a:xfrm>
            <a:custGeom>
              <a:avLst/>
              <a:gdLst/>
              <a:ahLst/>
              <a:cxnLst/>
              <a:rect l="l" t="t" r="r" b="b"/>
              <a:pathLst>
                <a:path w="3309" h="7468" extrusionOk="0">
                  <a:moveTo>
                    <a:pt x="946" y="0"/>
                  </a:moveTo>
                  <a:cubicBezTo>
                    <a:pt x="410" y="0"/>
                    <a:pt x="1" y="442"/>
                    <a:pt x="1" y="1009"/>
                  </a:cubicBezTo>
                  <a:lnTo>
                    <a:pt x="1" y="6522"/>
                  </a:lnTo>
                  <a:cubicBezTo>
                    <a:pt x="1" y="7058"/>
                    <a:pt x="442" y="7467"/>
                    <a:pt x="946" y="7467"/>
                  </a:cubicBezTo>
                  <a:lnTo>
                    <a:pt x="2332" y="7467"/>
                  </a:lnTo>
                  <a:cubicBezTo>
                    <a:pt x="2868" y="7467"/>
                    <a:pt x="3309" y="7026"/>
                    <a:pt x="3309" y="6522"/>
                  </a:cubicBezTo>
                  <a:lnTo>
                    <a:pt x="3309" y="1009"/>
                  </a:lnTo>
                  <a:cubicBezTo>
                    <a:pt x="3309" y="442"/>
                    <a:pt x="2868" y="0"/>
                    <a:pt x="233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 name="Google Shape;144;p16">
            <a:extLst>
              <a:ext uri="{FF2B5EF4-FFF2-40B4-BE49-F238E27FC236}">
                <a16:creationId xmlns:a16="http://schemas.microsoft.com/office/drawing/2014/main" id="{32CF3368-A2E1-4525-49B2-673E8EF5200B}"/>
              </a:ext>
            </a:extLst>
          </p:cNvPr>
          <p:cNvGrpSpPr/>
          <p:nvPr/>
        </p:nvGrpSpPr>
        <p:grpSpPr>
          <a:xfrm>
            <a:off x="4605574" y="2881378"/>
            <a:ext cx="400263" cy="401275"/>
            <a:chOff x="-61784125" y="3377700"/>
            <a:chExt cx="316650" cy="317450"/>
          </a:xfrm>
          <a:solidFill>
            <a:srgbClr val="F46036"/>
          </a:solidFill>
        </p:grpSpPr>
        <p:sp>
          <p:nvSpPr>
            <p:cNvPr id="33" name="Google Shape;145;p16">
              <a:extLst>
                <a:ext uri="{FF2B5EF4-FFF2-40B4-BE49-F238E27FC236}">
                  <a16:creationId xmlns:a16="http://schemas.microsoft.com/office/drawing/2014/main" id="{FFB15CF1-5B56-D907-AFF2-27BA0F7252AC}"/>
                </a:ext>
              </a:extLst>
            </p:cNvPr>
            <p:cNvSpPr/>
            <p:nvPr/>
          </p:nvSpPr>
          <p:spPr>
            <a:xfrm>
              <a:off x="-61688025" y="3460400"/>
              <a:ext cx="124450" cy="51225"/>
            </a:xfrm>
            <a:custGeom>
              <a:avLst/>
              <a:gdLst/>
              <a:ahLst/>
              <a:cxnLst/>
              <a:rect l="l" t="t" r="r" b="b"/>
              <a:pathLst>
                <a:path w="4978" h="2049" extrusionOk="0">
                  <a:moveTo>
                    <a:pt x="630" y="1"/>
                  </a:moveTo>
                  <a:cubicBezTo>
                    <a:pt x="252" y="442"/>
                    <a:pt x="0" y="1041"/>
                    <a:pt x="0" y="1671"/>
                  </a:cubicBezTo>
                  <a:cubicBezTo>
                    <a:pt x="0" y="1891"/>
                    <a:pt x="189" y="2049"/>
                    <a:pt x="441" y="2049"/>
                  </a:cubicBezTo>
                  <a:lnTo>
                    <a:pt x="4568" y="2049"/>
                  </a:lnTo>
                  <a:cubicBezTo>
                    <a:pt x="4820" y="2049"/>
                    <a:pt x="4978" y="1860"/>
                    <a:pt x="4978" y="1671"/>
                  </a:cubicBezTo>
                  <a:cubicBezTo>
                    <a:pt x="4978" y="1041"/>
                    <a:pt x="4726" y="442"/>
                    <a:pt x="4348" y="1"/>
                  </a:cubicBezTo>
                  <a:cubicBezTo>
                    <a:pt x="3875" y="568"/>
                    <a:pt x="3182" y="852"/>
                    <a:pt x="2489" y="852"/>
                  </a:cubicBezTo>
                  <a:cubicBezTo>
                    <a:pt x="1827" y="852"/>
                    <a:pt x="1134" y="568"/>
                    <a:pt x="63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46;p16">
              <a:extLst>
                <a:ext uri="{FF2B5EF4-FFF2-40B4-BE49-F238E27FC236}">
                  <a16:creationId xmlns:a16="http://schemas.microsoft.com/office/drawing/2014/main" id="{76B5AED7-D0E4-E790-9527-53ABE0E9AA50}"/>
                </a:ext>
              </a:extLst>
            </p:cNvPr>
            <p:cNvSpPr/>
            <p:nvPr/>
          </p:nvSpPr>
          <p:spPr>
            <a:xfrm>
              <a:off x="-61677800" y="3518900"/>
              <a:ext cx="104775" cy="61850"/>
            </a:xfrm>
            <a:custGeom>
              <a:avLst/>
              <a:gdLst/>
              <a:ahLst/>
              <a:cxnLst/>
              <a:rect l="l" t="t" r="r" b="b"/>
              <a:pathLst>
                <a:path w="4191" h="2474" extrusionOk="0">
                  <a:moveTo>
                    <a:pt x="2096" y="0"/>
                  </a:moveTo>
                  <a:cubicBezTo>
                    <a:pt x="1985" y="0"/>
                    <a:pt x="1875" y="40"/>
                    <a:pt x="1796" y="118"/>
                  </a:cubicBezTo>
                  <a:lnTo>
                    <a:pt x="158" y="1757"/>
                  </a:lnTo>
                  <a:cubicBezTo>
                    <a:pt x="1" y="1914"/>
                    <a:pt x="1" y="2198"/>
                    <a:pt x="158" y="2355"/>
                  </a:cubicBezTo>
                  <a:cubicBezTo>
                    <a:pt x="237" y="2434"/>
                    <a:pt x="339" y="2473"/>
                    <a:pt x="442" y="2473"/>
                  </a:cubicBezTo>
                  <a:cubicBezTo>
                    <a:pt x="544" y="2473"/>
                    <a:pt x="646" y="2434"/>
                    <a:pt x="725" y="2355"/>
                  </a:cubicBezTo>
                  <a:lnTo>
                    <a:pt x="2111" y="969"/>
                  </a:lnTo>
                  <a:lnTo>
                    <a:pt x="3498" y="2355"/>
                  </a:lnTo>
                  <a:cubicBezTo>
                    <a:pt x="3576" y="2434"/>
                    <a:pt x="3687" y="2473"/>
                    <a:pt x="3797" y="2473"/>
                  </a:cubicBezTo>
                  <a:cubicBezTo>
                    <a:pt x="3907" y="2473"/>
                    <a:pt x="4017" y="2434"/>
                    <a:pt x="4096" y="2355"/>
                  </a:cubicBezTo>
                  <a:cubicBezTo>
                    <a:pt x="4191" y="2198"/>
                    <a:pt x="4191" y="1914"/>
                    <a:pt x="4033" y="1757"/>
                  </a:cubicBezTo>
                  <a:lnTo>
                    <a:pt x="2395" y="118"/>
                  </a:lnTo>
                  <a:cubicBezTo>
                    <a:pt x="2316" y="40"/>
                    <a:pt x="2206" y="0"/>
                    <a:pt x="20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47;p16">
              <a:extLst>
                <a:ext uri="{FF2B5EF4-FFF2-40B4-BE49-F238E27FC236}">
                  <a16:creationId xmlns:a16="http://schemas.microsoft.com/office/drawing/2014/main" id="{C8EC88CE-586D-0DF6-6430-44A8BED7BF48}"/>
                </a:ext>
              </a:extLst>
            </p:cNvPr>
            <p:cNvSpPr/>
            <p:nvPr/>
          </p:nvSpPr>
          <p:spPr>
            <a:xfrm>
              <a:off x="-61667550" y="3377700"/>
              <a:ext cx="82700" cy="82725"/>
            </a:xfrm>
            <a:custGeom>
              <a:avLst/>
              <a:gdLst/>
              <a:ahLst/>
              <a:cxnLst/>
              <a:rect l="l" t="t" r="r" b="b"/>
              <a:pathLst>
                <a:path w="3308" h="3309" extrusionOk="0">
                  <a:moveTo>
                    <a:pt x="1670" y="1"/>
                  </a:moveTo>
                  <a:cubicBezTo>
                    <a:pt x="756" y="1"/>
                    <a:pt x="0" y="757"/>
                    <a:pt x="0" y="1671"/>
                  </a:cubicBezTo>
                  <a:cubicBezTo>
                    <a:pt x="0" y="2584"/>
                    <a:pt x="756" y="3309"/>
                    <a:pt x="1670" y="3309"/>
                  </a:cubicBezTo>
                  <a:cubicBezTo>
                    <a:pt x="2584" y="3309"/>
                    <a:pt x="3308" y="2584"/>
                    <a:pt x="3308" y="1671"/>
                  </a:cubicBezTo>
                  <a:cubicBezTo>
                    <a:pt x="3308" y="757"/>
                    <a:pt x="2584" y="1"/>
                    <a:pt x="167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48;p16">
              <a:extLst>
                <a:ext uri="{FF2B5EF4-FFF2-40B4-BE49-F238E27FC236}">
                  <a16:creationId xmlns:a16="http://schemas.microsoft.com/office/drawing/2014/main" id="{98EA8254-B67A-72DC-F56F-293DB2123180}"/>
                </a:ext>
              </a:extLst>
            </p:cNvPr>
            <p:cNvSpPr/>
            <p:nvPr/>
          </p:nvSpPr>
          <p:spPr>
            <a:xfrm>
              <a:off x="-61591150" y="3643150"/>
              <a:ext cx="123675" cy="51200"/>
            </a:xfrm>
            <a:custGeom>
              <a:avLst/>
              <a:gdLst/>
              <a:ahLst/>
              <a:cxnLst/>
              <a:rect l="l" t="t" r="r" b="b"/>
              <a:pathLst>
                <a:path w="4947" h="2048" extrusionOk="0">
                  <a:moveTo>
                    <a:pt x="630" y="0"/>
                  </a:moveTo>
                  <a:cubicBezTo>
                    <a:pt x="221" y="410"/>
                    <a:pt x="0" y="1008"/>
                    <a:pt x="0" y="1638"/>
                  </a:cubicBezTo>
                  <a:cubicBezTo>
                    <a:pt x="0" y="1890"/>
                    <a:pt x="189" y="2048"/>
                    <a:pt x="378" y="2048"/>
                  </a:cubicBezTo>
                  <a:lnTo>
                    <a:pt x="4505" y="2048"/>
                  </a:lnTo>
                  <a:cubicBezTo>
                    <a:pt x="4757" y="2048"/>
                    <a:pt x="4946" y="1827"/>
                    <a:pt x="4946" y="1638"/>
                  </a:cubicBezTo>
                  <a:cubicBezTo>
                    <a:pt x="4946" y="1008"/>
                    <a:pt x="4726" y="410"/>
                    <a:pt x="4316" y="0"/>
                  </a:cubicBezTo>
                  <a:cubicBezTo>
                    <a:pt x="3844" y="536"/>
                    <a:pt x="3182" y="819"/>
                    <a:pt x="2458" y="819"/>
                  </a:cubicBezTo>
                  <a:cubicBezTo>
                    <a:pt x="1796" y="819"/>
                    <a:pt x="1134" y="536"/>
                    <a:pt x="63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49;p16">
              <a:extLst>
                <a:ext uri="{FF2B5EF4-FFF2-40B4-BE49-F238E27FC236}">
                  <a16:creationId xmlns:a16="http://schemas.microsoft.com/office/drawing/2014/main" id="{78F2217D-0D65-5714-B97C-7B02F2BF5511}"/>
                </a:ext>
              </a:extLst>
            </p:cNvPr>
            <p:cNvSpPr/>
            <p:nvPr/>
          </p:nvSpPr>
          <p:spPr>
            <a:xfrm>
              <a:off x="-61570675" y="3560450"/>
              <a:ext cx="82725" cy="82725"/>
            </a:xfrm>
            <a:custGeom>
              <a:avLst/>
              <a:gdLst/>
              <a:ahLst/>
              <a:cxnLst/>
              <a:rect l="l" t="t" r="r" b="b"/>
              <a:pathLst>
                <a:path w="3309" h="3309" extrusionOk="0">
                  <a:moveTo>
                    <a:pt x="1670" y="0"/>
                  </a:moveTo>
                  <a:cubicBezTo>
                    <a:pt x="756" y="0"/>
                    <a:pt x="0" y="725"/>
                    <a:pt x="0" y="1638"/>
                  </a:cubicBezTo>
                  <a:cubicBezTo>
                    <a:pt x="0" y="2552"/>
                    <a:pt x="756" y="3308"/>
                    <a:pt x="1670" y="3308"/>
                  </a:cubicBezTo>
                  <a:cubicBezTo>
                    <a:pt x="2552" y="3308"/>
                    <a:pt x="3308" y="2552"/>
                    <a:pt x="3308" y="1638"/>
                  </a:cubicBezTo>
                  <a:cubicBezTo>
                    <a:pt x="3308" y="725"/>
                    <a:pt x="2552" y="0"/>
                    <a:pt x="16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50;p16">
              <a:extLst>
                <a:ext uri="{FF2B5EF4-FFF2-40B4-BE49-F238E27FC236}">
                  <a16:creationId xmlns:a16="http://schemas.microsoft.com/office/drawing/2014/main" id="{616D90FE-0E4E-CBE4-F717-44101E6ECDCA}"/>
                </a:ext>
              </a:extLst>
            </p:cNvPr>
            <p:cNvSpPr/>
            <p:nvPr/>
          </p:nvSpPr>
          <p:spPr>
            <a:xfrm>
              <a:off x="-61784125" y="3643925"/>
              <a:ext cx="124450" cy="51225"/>
            </a:xfrm>
            <a:custGeom>
              <a:avLst/>
              <a:gdLst/>
              <a:ahLst/>
              <a:cxnLst/>
              <a:rect l="l" t="t" r="r" b="b"/>
              <a:pathLst>
                <a:path w="4978" h="2049" extrusionOk="0">
                  <a:moveTo>
                    <a:pt x="662" y="1"/>
                  </a:moveTo>
                  <a:cubicBezTo>
                    <a:pt x="252" y="442"/>
                    <a:pt x="32" y="1009"/>
                    <a:pt x="32" y="1639"/>
                  </a:cubicBezTo>
                  <a:cubicBezTo>
                    <a:pt x="0" y="1859"/>
                    <a:pt x="189" y="2048"/>
                    <a:pt x="410" y="2048"/>
                  </a:cubicBezTo>
                  <a:lnTo>
                    <a:pt x="4569" y="2048"/>
                  </a:lnTo>
                  <a:cubicBezTo>
                    <a:pt x="4789" y="2048"/>
                    <a:pt x="4978" y="1859"/>
                    <a:pt x="4978" y="1639"/>
                  </a:cubicBezTo>
                  <a:cubicBezTo>
                    <a:pt x="4978" y="1009"/>
                    <a:pt x="4758" y="442"/>
                    <a:pt x="4348" y="1"/>
                  </a:cubicBezTo>
                  <a:cubicBezTo>
                    <a:pt x="3876" y="536"/>
                    <a:pt x="3214" y="820"/>
                    <a:pt x="2521" y="820"/>
                  </a:cubicBezTo>
                  <a:cubicBezTo>
                    <a:pt x="1828" y="820"/>
                    <a:pt x="1166" y="536"/>
                    <a:pt x="66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51;p16">
              <a:extLst>
                <a:ext uri="{FF2B5EF4-FFF2-40B4-BE49-F238E27FC236}">
                  <a16:creationId xmlns:a16="http://schemas.microsoft.com/office/drawing/2014/main" id="{9EEA7E66-E666-0170-9814-7D7737BFA2EF}"/>
                </a:ext>
              </a:extLst>
            </p:cNvPr>
            <p:cNvSpPr/>
            <p:nvPr/>
          </p:nvSpPr>
          <p:spPr>
            <a:xfrm>
              <a:off x="-61763650" y="3560450"/>
              <a:ext cx="82725" cy="82725"/>
            </a:xfrm>
            <a:custGeom>
              <a:avLst/>
              <a:gdLst/>
              <a:ahLst/>
              <a:cxnLst/>
              <a:rect l="l" t="t" r="r" b="b"/>
              <a:pathLst>
                <a:path w="3309" h="3309" extrusionOk="0">
                  <a:moveTo>
                    <a:pt x="1670" y="0"/>
                  </a:moveTo>
                  <a:cubicBezTo>
                    <a:pt x="757" y="0"/>
                    <a:pt x="1" y="725"/>
                    <a:pt x="1" y="1638"/>
                  </a:cubicBezTo>
                  <a:cubicBezTo>
                    <a:pt x="1" y="2552"/>
                    <a:pt x="757" y="3308"/>
                    <a:pt x="1670" y="3308"/>
                  </a:cubicBezTo>
                  <a:cubicBezTo>
                    <a:pt x="2552" y="3308"/>
                    <a:pt x="3309" y="2552"/>
                    <a:pt x="3309" y="1638"/>
                  </a:cubicBezTo>
                  <a:cubicBezTo>
                    <a:pt x="3309" y="725"/>
                    <a:pt x="2552" y="0"/>
                    <a:pt x="16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 name="Google Shape;152;p16">
            <a:extLst>
              <a:ext uri="{FF2B5EF4-FFF2-40B4-BE49-F238E27FC236}">
                <a16:creationId xmlns:a16="http://schemas.microsoft.com/office/drawing/2014/main" id="{FC8E8F4B-0FC8-D6DF-90E0-DA6BB87ED153}"/>
              </a:ext>
            </a:extLst>
          </p:cNvPr>
          <p:cNvGrpSpPr/>
          <p:nvPr/>
        </p:nvGrpSpPr>
        <p:grpSpPr>
          <a:xfrm>
            <a:off x="7314398" y="2881393"/>
            <a:ext cx="400263" cy="401275"/>
            <a:chOff x="-61783350" y="3743950"/>
            <a:chExt cx="316650" cy="317450"/>
          </a:xfrm>
          <a:solidFill>
            <a:srgbClr val="F46036"/>
          </a:solidFill>
        </p:grpSpPr>
        <p:sp>
          <p:nvSpPr>
            <p:cNvPr id="41" name="Google Shape;153;p16">
              <a:extLst>
                <a:ext uri="{FF2B5EF4-FFF2-40B4-BE49-F238E27FC236}">
                  <a16:creationId xmlns:a16="http://schemas.microsoft.com/office/drawing/2014/main" id="{166CEF50-0077-88BB-B325-5F654AC21C4A}"/>
                </a:ext>
              </a:extLst>
            </p:cNvPr>
            <p:cNvSpPr/>
            <p:nvPr/>
          </p:nvSpPr>
          <p:spPr>
            <a:xfrm>
              <a:off x="-61783350" y="3743950"/>
              <a:ext cx="316650" cy="317450"/>
            </a:xfrm>
            <a:custGeom>
              <a:avLst/>
              <a:gdLst/>
              <a:ahLst/>
              <a:cxnLst/>
              <a:rect l="l" t="t" r="r" b="b"/>
              <a:pathLst>
                <a:path w="12666" h="12698" extrusionOk="0">
                  <a:moveTo>
                    <a:pt x="379" y="1"/>
                  </a:moveTo>
                  <a:cubicBezTo>
                    <a:pt x="158" y="1"/>
                    <a:pt x="1" y="190"/>
                    <a:pt x="1" y="410"/>
                  </a:cubicBezTo>
                  <a:lnTo>
                    <a:pt x="1" y="12256"/>
                  </a:lnTo>
                  <a:cubicBezTo>
                    <a:pt x="1" y="12508"/>
                    <a:pt x="190" y="12697"/>
                    <a:pt x="379" y="12697"/>
                  </a:cubicBezTo>
                  <a:lnTo>
                    <a:pt x="12256" y="12697"/>
                  </a:lnTo>
                  <a:cubicBezTo>
                    <a:pt x="12477" y="12697"/>
                    <a:pt x="12666" y="12508"/>
                    <a:pt x="12666" y="12256"/>
                  </a:cubicBezTo>
                  <a:cubicBezTo>
                    <a:pt x="12634" y="12067"/>
                    <a:pt x="12477" y="11878"/>
                    <a:pt x="12256" y="11878"/>
                  </a:cubicBezTo>
                  <a:lnTo>
                    <a:pt x="820" y="11878"/>
                  </a:lnTo>
                  <a:lnTo>
                    <a:pt x="820" y="410"/>
                  </a:lnTo>
                  <a:cubicBezTo>
                    <a:pt x="820" y="158"/>
                    <a:pt x="631" y="1"/>
                    <a:pt x="37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54;p16">
              <a:extLst>
                <a:ext uri="{FF2B5EF4-FFF2-40B4-BE49-F238E27FC236}">
                  <a16:creationId xmlns:a16="http://schemas.microsoft.com/office/drawing/2014/main" id="{AA752819-CD9A-31B2-1773-11FA6ADEF368}"/>
                </a:ext>
              </a:extLst>
            </p:cNvPr>
            <p:cNvSpPr/>
            <p:nvPr/>
          </p:nvSpPr>
          <p:spPr>
            <a:xfrm>
              <a:off x="-61739225" y="3833750"/>
              <a:ext cx="272525" cy="149675"/>
            </a:xfrm>
            <a:custGeom>
              <a:avLst/>
              <a:gdLst/>
              <a:ahLst/>
              <a:cxnLst/>
              <a:rect l="l" t="t" r="r" b="b"/>
              <a:pathLst>
                <a:path w="10901" h="5987" extrusionOk="0">
                  <a:moveTo>
                    <a:pt x="9641" y="0"/>
                  </a:moveTo>
                  <a:cubicBezTo>
                    <a:pt x="8979" y="0"/>
                    <a:pt x="8444" y="536"/>
                    <a:pt x="8444" y="1229"/>
                  </a:cubicBezTo>
                  <a:cubicBezTo>
                    <a:pt x="8444" y="1418"/>
                    <a:pt x="8475" y="1575"/>
                    <a:pt x="8538" y="1733"/>
                  </a:cubicBezTo>
                  <a:lnTo>
                    <a:pt x="6900" y="3403"/>
                  </a:lnTo>
                  <a:cubicBezTo>
                    <a:pt x="6742" y="3308"/>
                    <a:pt x="6553" y="3277"/>
                    <a:pt x="6396" y="3277"/>
                  </a:cubicBezTo>
                  <a:cubicBezTo>
                    <a:pt x="6238" y="3277"/>
                    <a:pt x="6018" y="3308"/>
                    <a:pt x="5860" y="3403"/>
                  </a:cubicBezTo>
                  <a:lnTo>
                    <a:pt x="5041" y="2552"/>
                  </a:lnTo>
                  <a:cubicBezTo>
                    <a:pt x="5136" y="2395"/>
                    <a:pt x="5167" y="2206"/>
                    <a:pt x="5167" y="2048"/>
                  </a:cubicBezTo>
                  <a:cubicBezTo>
                    <a:pt x="5167" y="1386"/>
                    <a:pt x="4600" y="819"/>
                    <a:pt x="3938" y="819"/>
                  </a:cubicBezTo>
                  <a:cubicBezTo>
                    <a:pt x="3277" y="819"/>
                    <a:pt x="2710" y="1386"/>
                    <a:pt x="2710" y="2048"/>
                  </a:cubicBezTo>
                  <a:cubicBezTo>
                    <a:pt x="2710" y="2237"/>
                    <a:pt x="2773" y="2395"/>
                    <a:pt x="2836" y="2552"/>
                  </a:cubicBezTo>
                  <a:lnTo>
                    <a:pt x="1733" y="3655"/>
                  </a:lnTo>
                  <a:cubicBezTo>
                    <a:pt x="1575" y="3592"/>
                    <a:pt x="1386" y="3560"/>
                    <a:pt x="1229" y="3560"/>
                  </a:cubicBezTo>
                  <a:cubicBezTo>
                    <a:pt x="567" y="3560"/>
                    <a:pt x="0" y="4096"/>
                    <a:pt x="0" y="4757"/>
                  </a:cubicBezTo>
                  <a:cubicBezTo>
                    <a:pt x="0" y="5451"/>
                    <a:pt x="567" y="5986"/>
                    <a:pt x="1229" y="5986"/>
                  </a:cubicBezTo>
                  <a:cubicBezTo>
                    <a:pt x="1891" y="5986"/>
                    <a:pt x="2458" y="5451"/>
                    <a:pt x="2458" y="4757"/>
                  </a:cubicBezTo>
                  <a:cubicBezTo>
                    <a:pt x="2458" y="4568"/>
                    <a:pt x="2395" y="4411"/>
                    <a:pt x="2332" y="4253"/>
                  </a:cubicBezTo>
                  <a:lnTo>
                    <a:pt x="3434" y="3151"/>
                  </a:lnTo>
                  <a:cubicBezTo>
                    <a:pt x="3592" y="3214"/>
                    <a:pt x="3781" y="3277"/>
                    <a:pt x="3938" y="3277"/>
                  </a:cubicBezTo>
                  <a:cubicBezTo>
                    <a:pt x="4096" y="3277"/>
                    <a:pt x="4285" y="3214"/>
                    <a:pt x="4442" y="3151"/>
                  </a:cubicBezTo>
                  <a:lnTo>
                    <a:pt x="5293" y="3970"/>
                  </a:lnTo>
                  <a:cubicBezTo>
                    <a:pt x="5199" y="4127"/>
                    <a:pt x="5167" y="4348"/>
                    <a:pt x="5167" y="4505"/>
                  </a:cubicBezTo>
                  <a:cubicBezTo>
                    <a:pt x="5167" y="5167"/>
                    <a:pt x="5703" y="5703"/>
                    <a:pt x="6396" y="5703"/>
                  </a:cubicBezTo>
                  <a:cubicBezTo>
                    <a:pt x="7057" y="5703"/>
                    <a:pt x="7593" y="5167"/>
                    <a:pt x="7593" y="4505"/>
                  </a:cubicBezTo>
                  <a:cubicBezTo>
                    <a:pt x="7593" y="4285"/>
                    <a:pt x="7561" y="4127"/>
                    <a:pt x="7498" y="3970"/>
                  </a:cubicBezTo>
                  <a:lnTo>
                    <a:pt x="9137" y="2332"/>
                  </a:lnTo>
                  <a:cubicBezTo>
                    <a:pt x="9294" y="2395"/>
                    <a:pt x="9483" y="2458"/>
                    <a:pt x="9641" y="2458"/>
                  </a:cubicBezTo>
                  <a:cubicBezTo>
                    <a:pt x="10334" y="2458"/>
                    <a:pt x="10901" y="1890"/>
                    <a:pt x="10901" y="1229"/>
                  </a:cubicBezTo>
                  <a:cubicBezTo>
                    <a:pt x="10901" y="536"/>
                    <a:pt x="10334" y="0"/>
                    <a:pt x="964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 name="TextBox 42">
            <a:extLst>
              <a:ext uri="{FF2B5EF4-FFF2-40B4-BE49-F238E27FC236}">
                <a16:creationId xmlns:a16="http://schemas.microsoft.com/office/drawing/2014/main" id="{B4C7A54E-B074-A6D9-3F92-0CAEAA376948}"/>
              </a:ext>
            </a:extLst>
          </p:cNvPr>
          <p:cNvSpPr txBox="1"/>
          <p:nvPr/>
        </p:nvSpPr>
        <p:spPr>
          <a:xfrm>
            <a:off x="9021367" y="3641353"/>
            <a:ext cx="1911391" cy="1617751"/>
          </a:xfrm>
          <a:prstGeom prst="rect">
            <a:avLst/>
          </a:prstGeom>
          <a:noFill/>
        </p:spPr>
        <p:txBody>
          <a:bodyPr wrap="square">
            <a:spAutoFit/>
          </a:bodyPr>
          <a:lstStyle/>
          <a:p>
            <a:pPr algn="ctr" rtl="1">
              <a:lnSpc>
                <a:spcPct val="150000"/>
              </a:lnSpc>
            </a:pPr>
            <a:r>
              <a:rPr lang="fa-IR" sz="12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1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solidFill>
                  <a:srgbClr val="0D2B67"/>
                </a:solidFill>
                <a:latin typeface="Kalameh" pitchFamily="2" charset="-78"/>
                <a:cs typeface="B Nazanin" panose="00000400000000000000" pitchFamily="2" charset="-78"/>
              </a:rPr>
              <a:t> </a:t>
            </a:r>
            <a:r>
              <a:rPr lang="fa-IR" sz="11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100" dirty="0">
              <a:solidFill>
                <a:srgbClr val="0D2B67"/>
              </a:solidFill>
            </a:endParaRPr>
          </a:p>
        </p:txBody>
      </p:sp>
      <p:sp>
        <p:nvSpPr>
          <p:cNvPr id="44" name="TextBox 43">
            <a:extLst>
              <a:ext uri="{FF2B5EF4-FFF2-40B4-BE49-F238E27FC236}">
                <a16:creationId xmlns:a16="http://schemas.microsoft.com/office/drawing/2014/main" id="{F2DCD425-DB2E-073E-1EDE-C2383CC94708}"/>
              </a:ext>
            </a:extLst>
          </p:cNvPr>
          <p:cNvSpPr txBox="1"/>
          <p:nvPr/>
        </p:nvSpPr>
        <p:spPr>
          <a:xfrm>
            <a:off x="6558834" y="3641353"/>
            <a:ext cx="1911391" cy="1617751"/>
          </a:xfrm>
          <a:prstGeom prst="rect">
            <a:avLst/>
          </a:prstGeom>
          <a:noFill/>
        </p:spPr>
        <p:txBody>
          <a:bodyPr wrap="square">
            <a:spAutoFit/>
          </a:bodyPr>
          <a:lstStyle/>
          <a:p>
            <a:pPr algn="ctr" rtl="1">
              <a:lnSpc>
                <a:spcPct val="150000"/>
              </a:lnSpc>
            </a:pPr>
            <a:r>
              <a:rPr lang="fa-IR" sz="12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1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solidFill>
                  <a:srgbClr val="0D2B67"/>
                </a:solidFill>
                <a:latin typeface="Kalameh" pitchFamily="2" charset="-78"/>
                <a:cs typeface="B Nazanin" panose="00000400000000000000" pitchFamily="2" charset="-78"/>
              </a:rPr>
              <a:t> </a:t>
            </a:r>
            <a:r>
              <a:rPr lang="fa-IR" sz="11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100" dirty="0">
              <a:solidFill>
                <a:srgbClr val="0D2B67"/>
              </a:solidFill>
            </a:endParaRPr>
          </a:p>
        </p:txBody>
      </p:sp>
      <p:sp>
        <p:nvSpPr>
          <p:cNvPr id="45" name="TextBox 44">
            <a:extLst>
              <a:ext uri="{FF2B5EF4-FFF2-40B4-BE49-F238E27FC236}">
                <a16:creationId xmlns:a16="http://schemas.microsoft.com/office/drawing/2014/main" id="{D58A22EF-16CB-5348-6EBA-784349C277F4}"/>
              </a:ext>
            </a:extLst>
          </p:cNvPr>
          <p:cNvSpPr txBox="1"/>
          <p:nvPr/>
        </p:nvSpPr>
        <p:spPr>
          <a:xfrm>
            <a:off x="3850010" y="3641353"/>
            <a:ext cx="1911391" cy="1617751"/>
          </a:xfrm>
          <a:prstGeom prst="rect">
            <a:avLst/>
          </a:prstGeom>
          <a:noFill/>
        </p:spPr>
        <p:txBody>
          <a:bodyPr wrap="square">
            <a:spAutoFit/>
          </a:bodyPr>
          <a:lstStyle/>
          <a:p>
            <a:pPr algn="ctr" rtl="1">
              <a:lnSpc>
                <a:spcPct val="150000"/>
              </a:lnSpc>
            </a:pPr>
            <a:r>
              <a:rPr lang="fa-IR" sz="12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1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solidFill>
                  <a:srgbClr val="0D2B67"/>
                </a:solidFill>
                <a:latin typeface="Kalameh" pitchFamily="2" charset="-78"/>
                <a:cs typeface="B Nazanin" panose="00000400000000000000" pitchFamily="2" charset="-78"/>
              </a:rPr>
              <a:t> </a:t>
            </a:r>
            <a:r>
              <a:rPr lang="fa-IR" sz="11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100" dirty="0">
              <a:solidFill>
                <a:srgbClr val="0D2B67"/>
              </a:solidFill>
            </a:endParaRPr>
          </a:p>
        </p:txBody>
      </p:sp>
      <p:sp>
        <p:nvSpPr>
          <p:cNvPr id="46" name="TextBox 45">
            <a:extLst>
              <a:ext uri="{FF2B5EF4-FFF2-40B4-BE49-F238E27FC236}">
                <a16:creationId xmlns:a16="http://schemas.microsoft.com/office/drawing/2014/main" id="{F906DD16-5721-90B4-D76A-4ABFBDE6D280}"/>
              </a:ext>
            </a:extLst>
          </p:cNvPr>
          <p:cNvSpPr txBox="1"/>
          <p:nvPr/>
        </p:nvSpPr>
        <p:spPr>
          <a:xfrm>
            <a:off x="1290437" y="3641353"/>
            <a:ext cx="1911391" cy="1617751"/>
          </a:xfrm>
          <a:prstGeom prst="rect">
            <a:avLst/>
          </a:prstGeom>
          <a:noFill/>
        </p:spPr>
        <p:txBody>
          <a:bodyPr wrap="square">
            <a:spAutoFit/>
          </a:bodyPr>
          <a:lstStyle/>
          <a:p>
            <a:pPr algn="ctr" rtl="1">
              <a:lnSpc>
                <a:spcPct val="150000"/>
              </a:lnSpc>
            </a:pPr>
            <a:r>
              <a:rPr lang="fa-IR" sz="12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1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solidFill>
                  <a:srgbClr val="0D2B67"/>
                </a:solidFill>
                <a:latin typeface="Kalameh" pitchFamily="2" charset="-78"/>
                <a:cs typeface="B Nazanin" panose="00000400000000000000" pitchFamily="2" charset="-78"/>
              </a:rPr>
              <a:t> </a:t>
            </a:r>
            <a:r>
              <a:rPr lang="fa-IR" sz="11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100" dirty="0">
              <a:solidFill>
                <a:srgbClr val="0D2B67"/>
              </a:solidFill>
            </a:endParaRPr>
          </a:p>
        </p:txBody>
      </p:sp>
    </p:spTree>
    <p:extLst>
      <p:ext uri="{BB962C8B-B14F-4D97-AF65-F5344CB8AC3E}">
        <p14:creationId xmlns:p14="http://schemas.microsoft.com/office/powerpoint/2010/main" val="345578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60"/>
                                        </p:tgtEl>
                                        <p:attrNameLst>
                                          <p:attrName>style.visibility</p:attrName>
                                        </p:attrNameLst>
                                      </p:cBhvr>
                                      <p:to>
                                        <p:strVal val="visible"/>
                                      </p:to>
                                    </p:set>
                                    <p:animEffect transition="in" filter="randombar(horizontal)">
                                      <p:cBhvr>
                                        <p:cTn id="7" dur="500"/>
                                        <p:tgtEl>
                                          <p:spTgt spid="26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59"/>
                                        </p:tgtEl>
                                        <p:attrNameLst>
                                          <p:attrName>style.visibility</p:attrName>
                                        </p:attrNameLst>
                                      </p:cBhvr>
                                      <p:to>
                                        <p:strVal val="visible"/>
                                      </p:to>
                                    </p:set>
                                    <p:animEffect transition="in" filter="randombar(horizontal)">
                                      <p:cBhvr>
                                        <p:cTn id="10" dur="500"/>
                                        <p:tgtEl>
                                          <p:spTgt spid="25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down)">
                                      <p:cBhvr>
                                        <p:cTn id="15" dur="500"/>
                                        <p:tgtEl>
                                          <p:spTgt spid="19"/>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down)">
                                      <p:cBhvr>
                                        <p:cTn id="18" dur="500"/>
                                        <p:tgtEl>
                                          <p:spTgt spid="20"/>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down)">
                                      <p:cBhvr>
                                        <p:cTn id="21" dur="500"/>
                                        <p:tgtEl>
                                          <p:spTgt spid="21"/>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down)">
                                      <p:cBhvr>
                                        <p:cTn id="24" dur="500"/>
                                        <p:tgtEl>
                                          <p:spTgt spid="22"/>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wipe(down)">
                                      <p:cBhvr>
                                        <p:cTn id="27" dur="500"/>
                                        <p:tgtEl>
                                          <p:spTgt spid="73"/>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74"/>
                                        </p:tgtEl>
                                        <p:attrNameLst>
                                          <p:attrName>style.visibility</p:attrName>
                                        </p:attrNameLst>
                                      </p:cBhvr>
                                      <p:to>
                                        <p:strVal val="visible"/>
                                      </p:to>
                                    </p:set>
                                    <p:animEffect transition="in" filter="wipe(down)">
                                      <p:cBhvr>
                                        <p:cTn id="30" dur="500"/>
                                        <p:tgtEl>
                                          <p:spTgt spid="74"/>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75"/>
                                        </p:tgtEl>
                                        <p:attrNameLst>
                                          <p:attrName>style.visibility</p:attrName>
                                        </p:attrNameLst>
                                      </p:cBhvr>
                                      <p:to>
                                        <p:strVal val="visible"/>
                                      </p:to>
                                    </p:set>
                                    <p:animEffect transition="in" filter="wipe(down)">
                                      <p:cBhvr>
                                        <p:cTn id="33" dur="500"/>
                                        <p:tgtEl>
                                          <p:spTgt spid="75"/>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76"/>
                                        </p:tgtEl>
                                        <p:attrNameLst>
                                          <p:attrName>style.visibility</p:attrName>
                                        </p:attrNameLst>
                                      </p:cBhvr>
                                      <p:to>
                                        <p:strVal val="visible"/>
                                      </p:to>
                                    </p:set>
                                    <p:animEffect transition="in" filter="wipe(down)">
                                      <p:cBhvr>
                                        <p:cTn id="36" dur="500"/>
                                        <p:tgtEl>
                                          <p:spTgt spid="76"/>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27"/>
                                        </p:tgtEl>
                                        <p:attrNameLst>
                                          <p:attrName>style.visibility</p:attrName>
                                        </p:attrNameLst>
                                      </p:cBhvr>
                                      <p:to>
                                        <p:strVal val="visible"/>
                                      </p:to>
                                    </p:set>
                                    <p:animEffect transition="in" filter="wipe(down)">
                                      <p:cBhvr>
                                        <p:cTn id="39" dur="500"/>
                                        <p:tgtEl>
                                          <p:spTgt spid="127"/>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28"/>
                                        </p:tgtEl>
                                        <p:attrNameLst>
                                          <p:attrName>style.visibility</p:attrName>
                                        </p:attrNameLst>
                                      </p:cBhvr>
                                      <p:to>
                                        <p:strVal val="visible"/>
                                      </p:to>
                                    </p:set>
                                    <p:animEffect transition="in" filter="wipe(down)">
                                      <p:cBhvr>
                                        <p:cTn id="42" dur="500"/>
                                        <p:tgtEl>
                                          <p:spTgt spid="128"/>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29"/>
                                        </p:tgtEl>
                                        <p:attrNameLst>
                                          <p:attrName>style.visibility</p:attrName>
                                        </p:attrNameLst>
                                      </p:cBhvr>
                                      <p:to>
                                        <p:strVal val="visible"/>
                                      </p:to>
                                    </p:set>
                                    <p:animEffect transition="in" filter="wipe(down)">
                                      <p:cBhvr>
                                        <p:cTn id="45" dur="500"/>
                                        <p:tgtEl>
                                          <p:spTgt spid="129"/>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30"/>
                                        </p:tgtEl>
                                        <p:attrNameLst>
                                          <p:attrName>style.visibility</p:attrName>
                                        </p:attrNameLst>
                                      </p:cBhvr>
                                      <p:to>
                                        <p:strVal val="visible"/>
                                      </p:to>
                                    </p:set>
                                    <p:animEffect transition="in" filter="wipe(down)">
                                      <p:cBhvr>
                                        <p:cTn id="48" dur="500"/>
                                        <p:tgtEl>
                                          <p:spTgt spid="130"/>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81"/>
                                        </p:tgtEl>
                                        <p:attrNameLst>
                                          <p:attrName>style.visibility</p:attrName>
                                        </p:attrNameLst>
                                      </p:cBhvr>
                                      <p:to>
                                        <p:strVal val="visible"/>
                                      </p:to>
                                    </p:set>
                                    <p:animEffect transition="in" filter="wipe(down)">
                                      <p:cBhvr>
                                        <p:cTn id="51" dur="500"/>
                                        <p:tgtEl>
                                          <p:spTgt spid="181"/>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82"/>
                                        </p:tgtEl>
                                        <p:attrNameLst>
                                          <p:attrName>style.visibility</p:attrName>
                                        </p:attrNameLst>
                                      </p:cBhvr>
                                      <p:to>
                                        <p:strVal val="visible"/>
                                      </p:to>
                                    </p:set>
                                    <p:animEffect transition="in" filter="wipe(down)">
                                      <p:cBhvr>
                                        <p:cTn id="54" dur="500"/>
                                        <p:tgtEl>
                                          <p:spTgt spid="182"/>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83"/>
                                        </p:tgtEl>
                                        <p:attrNameLst>
                                          <p:attrName>style.visibility</p:attrName>
                                        </p:attrNameLst>
                                      </p:cBhvr>
                                      <p:to>
                                        <p:strVal val="visible"/>
                                      </p:to>
                                    </p:set>
                                    <p:animEffect transition="in" filter="wipe(down)">
                                      <p:cBhvr>
                                        <p:cTn id="57" dur="500"/>
                                        <p:tgtEl>
                                          <p:spTgt spid="18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84"/>
                                        </p:tgtEl>
                                        <p:attrNameLst>
                                          <p:attrName>style.visibility</p:attrName>
                                        </p:attrNameLst>
                                      </p:cBhvr>
                                      <p:to>
                                        <p:strVal val="visible"/>
                                      </p:to>
                                    </p:set>
                                    <p:animEffect transition="in" filter="wipe(down)">
                                      <p:cBhvr>
                                        <p:cTn id="60" dur="500"/>
                                        <p:tgtEl>
                                          <p:spTgt spid="184"/>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nodeType="click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p:cTn id="65" dur="500" fill="hold"/>
                                        <p:tgtEl>
                                          <p:spTgt spid="17"/>
                                        </p:tgtEl>
                                        <p:attrNameLst>
                                          <p:attrName>ppt_w</p:attrName>
                                        </p:attrNameLst>
                                      </p:cBhvr>
                                      <p:tavLst>
                                        <p:tav tm="0">
                                          <p:val>
                                            <p:fltVal val="0"/>
                                          </p:val>
                                        </p:tav>
                                        <p:tav tm="100000">
                                          <p:val>
                                            <p:strVal val="#ppt_w"/>
                                          </p:val>
                                        </p:tav>
                                      </p:tavLst>
                                    </p:anim>
                                    <p:anim calcmode="lin" valueType="num">
                                      <p:cBhvr>
                                        <p:cTn id="66" dur="500" fill="hold"/>
                                        <p:tgtEl>
                                          <p:spTgt spid="17"/>
                                        </p:tgtEl>
                                        <p:attrNameLst>
                                          <p:attrName>ppt_h</p:attrName>
                                        </p:attrNameLst>
                                      </p:cBhvr>
                                      <p:tavLst>
                                        <p:tav tm="0">
                                          <p:val>
                                            <p:fltVal val="0"/>
                                          </p:val>
                                        </p:tav>
                                        <p:tav tm="100000">
                                          <p:val>
                                            <p:strVal val="#ppt_h"/>
                                          </p:val>
                                        </p:tav>
                                      </p:tavLst>
                                    </p:anim>
                                    <p:animEffect transition="in" filter="fade">
                                      <p:cBhvr>
                                        <p:cTn id="67" dur="500"/>
                                        <p:tgtEl>
                                          <p:spTgt spid="17"/>
                                        </p:tgtEl>
                                      </p:cBhvr>
                                    </p:animEffect>
                                  </p:childTnLst>
                                </p:cTn>
                              </p:par>
                              <p:par>
                                <p:cTn id="68" presetID="53" presetClass="entr" presetSubtype="16" fill="hold"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Effect transition="in" filter="fade">
                                      <p:cBhvr>
                                        <p:cTn id="72" dur="500"/>
                                        <p:tgtEl>
                                          <p:spTgt spid="27"/>
                                        </p:tgtEl>
                                      </p:cBhvr>
                                    </p:animEffect>
                                  </p:childTnLst>
                                </p:cTn>
                              </p:par>
                              <p:par>
                                <p:cTn id="73" presetID="53" presetClass="entr" presetSubtype="16" fill="hold" nodeType="with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p:cTn id="75" dur="500" fill="hold"/>
                                        <p:tgtEl>
                                          <p:spTgt spid="32"/>
                                        </p:tgtEl>
                                        <p:attrNameLst>
                                          <p:attrName>ppt_w</p:attrName>
                                        </p:attrNameLst>
                                      </p:cBhvr>
                                      <p:tavLst>
                                        <p:tav tm="0">
                                          <p:val>
                                            <p:fltVal val="0"/>
                                          </p:val>
                                        </p:tav>
                                        <p:tav tm="100000">
                                          <p:val>
                                            <p:strVal val="#ppt_w"/>
                                          </p:val>
                                        </p:tav>
                                      </p:tavLst>
                                    </p:anim>
                                    <p:anim calcmode="lin" valueType="num">
                                      <p:cBhvr>
                                        <p:cTn id="76" dur="500" fill="hold"/>
                                        <p:tgtEl>
                                          <p:spTgt spid="32"/>
                                        </p:tgtEl>
                                        <p:attrNameLst>
                                          <p:attrName>ppt_h</p:attrName>
                                        </p:attrNameLst>
                                      </p:cBhvr>
                                      <p:tavLst>
                                        <p:tav tm="0">
                                          <p:val>
                                            <p:fltVal val="0"/>
                                          </p:val>
                                        </p:tav>
                                        <p:tav tm="100000">
                                          <p:val>
                                            <p:strVal val="#ppt_h"/>
                                          </p:val>
                                        </p:tav>
                                      </p:tavLst>
                                    </p:anim>
                                    <p:animEffect transition="in" filter="fade">
                                      <p:cBhvr>
                                        <p:cTn id="77" dur="500"/>
                                        <p:tgtEl>
                                          <p:spTgt spid="32"/>
                                        </p:tgtEl>
                                      </p:cBhvr>
                                    </p:animEffect>
                                  </p:childTnLst>
                                </p:cTn>
                              </p:par>
                              <p:par>
                                <p:cTn id="78" presetID="53" presetClass="entr" presetSubtype="16" fill="hold" nodeType="with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p:cTn id="80" dur="500" fill="hold"/>
                                        <p:tgtEl>
                                          <p:spTgt spid="40"/>
                                        </p:tgtEl>
                                        <p:attrNameLst>
                                          <p:attrName>ppt_w</p:attrName>
                                        </p:attrNameLst>
                                      </p:cBhvr>
                                      <p:tavLst>
                                        <p:tav tm="0">
                                          <p:val>
                                            <p:fltVal val="0"/>
                                          </p:val>
                                        </p:tav>
                                        <p:tav tm="100000">
                                          <p:val>
                                            <p:strVal val="#ppt_w"/>
                                          </p:val>
                                        </p:tav>
                                      </p:tavLst>
                                    </p:anim>
                                    <p:anim calcmode="lin" valueType="num">
                                      <p:cBhvr>
                                        <p:cTn id="81" dur="500" fill="hold"/>
                                        <p:tgtEl>
                                          <p:spTgt spid="40"/>
                                        </p:tgtEl>
                                        <p:attrNameLst>
                                          <p:attrName>ppt_h</p:attrName>
                                        </p:attrNameLst>
                                      </p:cBhvr>
                                      <p:tavLst>
                                        <p:tav tm="0">
                                          <p:val>
                                            <p:fltVal val="0"/>
                                          </p:val>
                                        </p:tav>
                                        <p:tav tm="100000">
                                          <p:val>
                                            <p:strVal val="#ppt_h"/>
                                          </p:val>
                                        </p:tav>
                                      </p:tavLst>
                                    </p:anim>
                                    <p:animEffect transition="in" filter="fade">
                                      <p:cBhvr>
                                        <p:cTn id="82" dur="500"/>
                                        <p:tgtEl>
                                          <p:spTgt spid="40"/>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ppt_w</p:attrName>
                                        </p:attrNameLst>
                                      </p:cBhvr>
                                      <p:tavLst>
                                        <p:tav tm="0">
                                          <p:val>
                                            <p:fltVal val="0"/>
                                          </p:val>
                                        </p:tav>
                                        <p:tav tm="100000">
                                          <p:val>
                                            <p:strVal val="#ppt_w"/>
                                          </p:val>
                                        </p:tav>
                                      </p:tavLst>
                                    </p:anim>
                                    <p:anim calcmode="lin" valueType="num">
                                      <p:cBhvr>
                                        <p:cTn id="86" dur="500" fill="hold"/>
                                        <p:tgtEl>
                                          <p:spTgt spid="43"/>
                                        </p:tgtEl>
                                        <p:attrNameLst>
                                          <p:attrName>ppt_h</p:attrName>
                                        </p:attrNameLst>
                                      </p:cBhvr>
                                      <p:tavLst>
                                        <p:tav tm="0">
                                          <p:val>
                                            <p:fltVal val="0"/>
                                          </p:val>
                                        </p:tav>
                                        <p:tav tm="100000">
                                          <p:val>
                                            <p:strVal val="#ppt_h"/>
                                          </p:val>
                                        </p:tav>
                                      </p:tavLst>
                                    </p:anim>
                                    <p:animEffect transition="in" filter="fade">
                                      <p:cBhvr>
                                        <p:cTn id="87" dur="500"/>
                                        <p:tgtEl>
                                          <p:spTgt spid="4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44"/>
                                        </p:tgtEl>
                                        <p:attrNameLst>
                                          <p:attrName>style.visibility</p:attrName>
                                        </p:attrNameLst>
                                      </p:cBhvr>
                                      <p:to>
                                        <p:strVal val="visible"/>
                                      </p:to>
                                    </p:set>
                                    <p:anim calcmode="lin" valueType="num">
                                      <p:cBhvr>
                                        <p:cTn id="90" dur="500" fill="hold"/>
                                        <p:tgtEl>
                                          <p:spTgt spid="44"/>
                                        </p:tgtEl>
                                        <p:attrNameLst>
                                          <p:attrName>ppt_w</p:attrName>
                                        </p:attrNameLst>
                                      </p:cBhvr>
                                      <p:tavLst>
                                        <p:tav tm="0">
                                          <p:val>
                                            <p:fltVal val="0"/>
                                          </p:val>
                                        </p:tav>
                                        <p:tav tm="100000">
                                          <p:val>
                                            <p:strVal val="#ppt_w"/>
                                          </p:val>
                                        </p:tav>
                                      </p:tavLst>
                                    </p:anim>
                                    <p:anim calcmode="lin" valueType="num">
                                      <p:cBhvr>
                                        <p:cTn id="91" dur="500" fill="hold"/>
                                        <p:tgtEl>
                                          <p:spTgt spid="44"/>
                                        </p:tgtEl>
                                        <p:attrNameLst>
                                          <p:attrName>ppt_h</p:attrName>
                                        </p:attrNameLst>
                                      </p:cBhvr>
                                      <p:tavLst>
                                        <p:tav tm="0">
                                          <p:val>
                                            <p:fltVal val="0"/>
                                          </p:val>
                                        </p:tav>
                                        <p:tav tm="100000">
                                          <p:val>
                                            <p:strVal val="#ppt_h"/>
                                          </p:val>
                                        </p:tav>
                                      </p:tavLst>
                                    </p:anim>
                                    <p:animEffect transition="in" filter="fade">
                                      <p:cBhvr>
                                        <p:cTn id="92" dur="500"/>
                                        <p:tgtEl>
                                          <p:spTgt spid="44"/>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45"/>
                                        </p:tgtEl>
                                        <p:attrNameLst>
                                          <p:attrName>style.visibility</p:attrName>
                                        </p:attrNameLst>
                                      </p:cBhvr>
                                      <p:to>
                                        <p:strVal val="visible"/>
                                      </p:to>
                                    </p:set>
                                    <p:anim calcmode="lin" valueType="num">
                                      <p:cBhvr>
                                        <p:cTn id="95" dur="500" fill="hold"/>
                                        <p:tgtEl>
                                          <p:spTgt spid="45"/>
                                        </p:tgtEl>
                                        <p:attrNameLst>
                                          <p:attrName>ppt_w</p:attrName>
                                        </p:attrNameLst>
                                      </p:cBhvr>
                                      <p:tavLst>
                                        <p:tav tm="0">
                                          <p:val>
                                            <p:fltVal val="0"/>
                                          </p:val>
                                        </p:tav>
                                        <p:tav tm="100000">
                                          <p:val>
                                            <p:strVal val="#ppt_w"/>
                                          </p:val>
                                        </p:tav>
                                      </p:tavLst>
                                    </p:anim>
                                    <p:anim calcmode="lin" valueType="num">
                                      <p:cBhvr>
                                        <p:cTn id="96" dur="500" fill="hold"/>
                                        <p:tgtEl>
                                          <p:spTgt spid="45"/>
                                        </p:tgtEl>
                                        <p:attrNameLst>
                                          <p:attrName>ppt_h</p:attrName>
                                        </p:attrNameLst>
                                      </p:cBhvr>
                                      <p:tavLst>
                                        <p:tav tm="0">
                                          <p:val>
                                            <p:fltVal val="0"/>
                                          </p:val>
                                        </p:tav>
                                        <p:tav tm="100000">
                                          <p:val>
                                            <p:strVal val="#ppt_h"/>
                                          </p:val>
                                        </p:tav>
                                      </p:tavLst>
                                    </p:anim>
                                    <p:animEffect transition="in" filter="fade">
                                      <p:cBhvr>
                                        <p:cTn id="97" dur="500"/>
                                        <p:tgtEl>
                                          <p:spTgt spid="45"/>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46"/>
                                        </p:tgtEl>
                                        <p:attrNameLst>
                                          <p:attrName>style.visibility</p:attrName>
                                        </p:attrNameLst>
                                      </p:cBhvr>
                                      <p:to>
                                        <p:strVal val="visible"/>
                                      </p:to>
                                    </p:set>
                                    <p:anim calcmode="lin" valueType="num">
                                      <p:cBhvr>
                                        <p:cTn id="100" dur="500" fill="hold"/>
                                        <p:tgtEl>
                                          <p:spTgt spid="46"/>
                                        </p:tgtEl>
                                        <p:attrNameLst>
                                          <p:attrName>ppt_w</p:attrName>
                                        </p:attrNameLst>
                                      </p:cBhvr>
                                      <p:tavLst>
                                        <p:tav tm="0">
                                          <p:val>
                                            <p:fltVal val="0"/>
                                          </p:val>
                                        </p:tav>
                                        <p:tav tm="100000">
                                          <p:val>
                                            <p:strVal val="#ppt_w"/>
                                          </p:val>
                                        </p:tav>
                                      </p:tavLst>
                                    </p:anim>
                                    <p:anim calcmode="lin" valueType="num">
                                      <p:cBhvr>
                                        <p:cTn id="101" dur="500" fill="hold"/>
                                        <p:tgtEl>
                                          <p:spTgt spid="46"/>
                                        </p:tgtEl>
                                        <p:attrNameLst>
                                          <p:attrName>ppt_h</p:attrName>
                                        </p:attrNameLst>
                                      </p:cBhvr>
                                      <p:tavLst>
                                        <p:tav tm="0">
                                          <p:val>
                                            <p:fltVal val="0"/>
                                          </p:val>
                                        </p:tav>
                                        <p:tav tm="100000">
                                          <p:val>
                                            <p:strVal val="#ppt_h"/>
                                          </p:val>
                                        </p:tav>
                                      </p:tavLst>
                                    </p:anim>
                                    <p:animEffect transition="in" filter="fade">
                                      <p:cBhvr>
                                        <p:cTn id="10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73" grpId="0" animBg="1"/>
      <p:bldP spid="74" grpId="0" animBg="1"/>
      <p:bldP spid="75" grpId="0" animBg="1"/>
      <p:bldP spid="76" grpId="0" animBg="1"/>
      <p:bldP spid="127" grpId="0" animBg="1"/>
      <p:bldP spid="128" grpId="0" animBg="1"/>
      <p:bldP spid="129" grpId="0" animBg="1"/>
      <p:bldP spid="130" grpId="0" animBg="1"/>
      <p:bldP spid="181" grpId="0" animBg="1"/>
      <p:bldP spid="182" grpId="0" animBg="1"/>
      <p:bldP spid="183" grpId="0" animBg="1"/>
      <p:bldP spid="184" grpId="0" animBg="1"/>
      <p:bldP spid="259" grpId="0"/>
      <p:bldP spid="260" grpId="0"/>
      <p:bldP spid="43" grpId="0"/>
      <p:bldP spid="44" grpId="0"/>
      <p:bldP spid="45" grpId="0"/>
      <p:bldP spid="4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FFC000"/>
                </a:solidFill>
                <a:cs typeface="B Titr" panose="00000700000000000000" pitchFamily="2" charset="-78"/>
              </a:rPr>
              <a:t>مقدمه مقاله</a:t>
            </a:r>
            <a:endParaRPr lang="en-US" sz="1400" b="1" dirty="0">
              <a:solidFill>
                <a:srgbClr val="FFC00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کلیات مقاله</a:t>
            </a:r>
            <a:endParaRPr lang="en-US" sz="1400" dirty="0">
              <a:solidFill>
                <a:srgbClr val="0046A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پیشینه مقاله</a:t>
            </a:r>
            <a:endParaRPr lang="en-US" sz="1400" dirty="0">
              <a:solidFill>
                <a:srgbClr val="0046A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تحلیل و تجزیه مقاله</a:t>
            </a:r>
            <a:endParaRPr lang="en-US" sz="1400" dirty="0">
              <a:solidFill>
                <a:srgbClr val="0046A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pic>
        <p:nvPicPr>
          <p:cNvPr id="2" name="Picture Placeholder 11">
            <a:extLst>
              <a:ext uri="{FF2B5EF4-FFF2-40B4-BE49-F238E27FC236}">
                <a16:creationId xmlns:a16="http://schemas.microsoft.com/office/drawing/2014/main" id="{76957C66-278E-E33C-EC0D-B47C667239E0}"/>
              </a:ext>
            </a:extLst>
          </p:cNvPr>
          <p:cNvPicPr>
            <a:picLocks noChangeAspect="1"/>
          </p:cNvPicPr>
          <p:nvPr/>
        </p:nvPicPr>
        <p:blipFill>
          <a:blip r:embed="rId3">
            <a:extLst>
              <a:ext uri="{28A0092B-C50C-407E-A947-70E740481C1C}">
                <a14:useLocalDpi xmlns:a14="http://schemas.microsoft.com/office/drawing/2010/main" val="0"/>
              </a:ext>
            </a:extLst>
          </a:blip>
          <a:srcRect l="42" r="42"/>
          <a:stretch>
            <a:fillRect/>
          </a:stretch>
        </p:blipFill>
        <p:spPr>
          <a:xfrm>
            <a:off x="8544395" y="2332892"/>
            <a:ext cx="3227054" cy="3234760"/>
          </a:xfrm>
          <a:prstGeom prst="roundRect">
            <a:avLst>
              <a:gd name="adj" fmla="val 9859"/>
            </a:avLst>
          </a:prstGeom>
          <a:effectLst>
            <a:outerShdw blurRad="63500" sx="99000" sy="99000" algn="ctr" rotWithShape="0">
              <a:prstClr val="black">
                <a:alpha val="40000"/>
              </a:prstClr>
            </a:outerShdw>
          </a:effectLst>
        </p:spPr>
      </p:pic>
      <p:sp>
        <p:nvSpPr>
          <p:cNvPr id="3" name="TextBox 2">
            <a:extLst>
              <a:ext uri="{FF2B5EF4-FFF2-40B4-BE49-F238E27FC236}">
                <a16:creationId xmlns:a16="http://schemas.microsoft.com/office/drawing/2014/main" id="{9C69B88A-FBD6-0C40-8F1B-52340E3507A2}"/>
              </a:ext>
            </a:extLst>
          </p:cNvPr>
          <p:cNvSpPr txBox="1"/>
          <p:nvPr/>
        </p:nvSpPr>
        <p:spPr>
          <a:xfrm>
            <a:off x="5355625" y="2025115"/>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14" name="TextBox 13">
            <a:extLst>
              <a:ext uri="{FF2B5EF4-FFF2-40B4-BE49-F238E27FC236}">
                <a16:creationId xmlns:a16="http://schemas.microsoft.com/office/drawing/2014/main" id="{DC91CD09-410D-E90D-839E-97808C7653C5}"/>
              </a:ext>
            </a:extLst>
          </p:cNvPr>
          <p:cNvSpPr txBox="1"/>
          <p:nvPr/>
        </p:nvSpPr>
        <p:spPr>
          <a:xfrm>
            <a:off x="6099632" y="1635587"/>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15" name="TextBox 14">
            <a:extLst>
              <a:ext uri="{FF2B5EF4-FFF2-40B4-BE49-F238E27FC236}">
                <a16:creationId xmlns:a16="http://schemas.microsoft.com/office/drawing/2014/main" id="{0D602CC5-87AE-66ED-8561-7BAA8875C5F4}"/>
              </a:ext>
            </a:extLst>
          </p:cNvPr>
          <p:cNvSpPr txBox="1"/>
          <p:nvPr/>
        </p:nvSpPr>
        <p:spPr>
          <a:xfrm>
            <a:off x="123090" y="2388878"/>
            <a:ext cx="7647333" cy="3916457"/>
          </a:xfrm>
          <a:prstGeom prst="rect">
            <a:avLst/>
          </a:prstGeom>
          <a:noFill/>
        </p:spPr>
        <p:txBody>
          <a:bodyPr wrap="square">
            <a:spAutoFit/>
          </a:bodyPr>
          <a:lstStyle/>
          <a:p>
            <a:pPr algn="justLow" rtl="1">
              <a:lnSpc>
                <a:spcPct val="200000"/>
              </a:lnSpc>
            </a:pPr>
            <a:r>
              <a:rPr lang="fa-IR" sz="14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a:t>
            </a:r>
            <a:r>
              <a:rPr lang="fa-IR" sz="1400" b="1" dirty="0">
                <a:solidFill>
                  <a:srgbClr val="0046A0"/>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solidFill>
                <a:srgbClr val="0046A0"/>
              </a:solidFill>
            </a:endParaRPr>
          </a:p>
        </p:txBody>
      </p:sp>
      <p:cxnSp>
        <p:nvCxnSpPr>
          <p:cNvPr id="16" name="Straight Connector 15">
            <a:extLst>
              <a:ext uri="{FF2B5EF4-FFF2-40B4-BE49-F238E27FC236}">
                <a16:creationId xmlns:a16="http://schemas.microsoft.com/office/drawing/2014/main" id="{4D4802AF-488D-DD04-1125-15120BCD3E0C}"/>
              </a:ext>
            </a:extLst>
          </p:cNvPr>
          <p:cNvCxnSpPr/>
          <p:nvPr/>
        </p:nvCxnSpPr>
        <p:spPr>
          <a:xfrm>
            <a:off x="8087284" y="1154589"/>
            <a:ext cx="0" cy="5555596"/>
          </a:xfrm>
          <a:prstGeom prst="line">
            <a:avLst/>
          </a:prstGeom>
          <a:ln w="19050">
            <a:solidFill>
              <a:srgbClr val="0046A0"/>
            </a:solidFill>
            <a:prstDash val="sysDot"/>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1EC51F44-FC26-E157-9A29-CA533F89C19F}"/>
              </a:ext>
            </a:extLst>
          </p:cNvPr>
          <p:cNvGrpSpPr/>
          <p:nvPr/>
        </p:nvGrpSpPr>
        <p:grpSpPr>
          <a:xfrm>
            <a:off x="258828" y="140506"/>
            <a:ext cx="1996692" cy="276999"/>
            <a:chOff x="267537" y="106044"/>
            <a:chExt cx="1996692" cy="276999"/>
          </a:xfrm>
        </p:grpSpPr>
        <p:sp>
          <p:nvSpPr>
            <p:cNvPr id="18" name="TextBox 17">
              <a:extLst>
                <a:ext uri="{FF2B5EF4-FFF2-40B4-BE49-F238E27FC236}">
                  <a16:creationId xmlns:a16="http://schemas.microsoft.com/office/drawing/2014/main" id="{729560F4-7CF0-847B-7BDC-6C4F5E17DE96}"/>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19" name="Picture 18">
              <a:extLst>
                <a:ext uri="{FF2B5EF4-FFF2-40B4-BE49-F238E27FC236}">
                  <a16:creationId xmlns:a16="http://schemas.microsoft.com/office/drawing/2014/main" id="{15E28F6D-A2D1-F426-C9BA-27C30978DA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20" name="Graphic 104">
            <a:hlinkClick r:id="" action="ppaction://hlinkshowjump?jump=nextslide"/>
            <a:extLst>
              <a:ext uri="{FF2B5EF4-FFF2-40B4-BE49-F238E27FC236}">
                <a16:creationId xmlns:a16="http://schemas.microsoft.com/office/drawing/2014/main" id="{1022AC62-9C57-E4B3-B639-A431BCF5AAFE}"/>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21" name="Graphic 104">
            <a:hlinkClick r:id="" action="ppaction://hlinkshowjump?jump=previousslide"/>
            <a:extLst>
              <a:ext uri="{FF2B5EF4-FFF2-40B4-BE49-F238E27FC236}">
                <a16:creationId xmlns:a16="http://schemas.microsoft.com/office/drawing/2014/main" id="{3657628E-00DC-1A71-DC71-5E15E37DCB5C}"/>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Tree>
    <p:extLst>
      <p:ext uri="{BB962C8B-B14F-4D97-AF65-F5344CB8AC3E}">
        <p14:creationId xmlns:p14="http://schemas.microsoft.com/office/powerpoint/2010/main" val="3575294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down)">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E7E5890-1A37-A21E-E145-822E3C995652}"/>
              </a:ext>
            </a:extLst>
          </p:cNvPr>
          <p:cNvSpPr txBox="1"/>
          <p:nvPr/>
        </p:nvSpPr>
        <p:spPr>
          <a:xfrm rot="16200000">
            <a:off x="8806160" y="2828835"/>
            <a:ext cx="3815119" cy="1200329"/>
          </a:xfrm>
          <a:prstGeom prst="rect">
            <a:avLst/>
          </a:prstGeom>
          <a:noFill/>
        </p:spPr>
        <p:txBody>
          <a:bodyPr wrap="square" rtlCol="0">
            <a:spAutoFit/>
          </a:bodyPr>
          <a:lstStyle/>
          <a:p>
            <a:pPr algn="ctr"/>
            <a:r>
              <a:rPr lang="fa-IR" sz="7200" dirty="0">
                <a:solidFill>
                  <a:srgbClr val="0046A0"/>
                </a:solidFill>
                <a:cs typeface="B Titr" panose="00000700000000000000" pitchFamily="2" charset="-78"/>
              </a:rPr>
              <a:t>کلیات مقاله</a:t>
            </a:r>
            <a:endParaRPr lang="en-US" sz="7200" dirty="0">
              <a:solidFill>
                <a:srgbClr val="0046A0"/>
              </a:solidFill>
              <a:cs typeface="B Titr" panose="00000700000000000000" pitchFamily="2" charset="-78"/>
            </a:endParaRPr>
          </a:p>
        </p:txBody>
      </p:sp>
      <p:sp>
        <p:nvSpPr>
          <p:cNvPr id="4" name="TextBox 3">
            <a:extLst>
              <a:ext uri="{FF2B5EF4-FFF2-40B4-BE49-F238E27FC236}">
                <a16:creationId xmlns:a16="http://schemas.microsoft.com/office/drawing/2014/main" id="{255AEF51-F1CC-1CAC-A7D8-C9E83134467F}"/>
              </a:ext>
            </a:extLst>
          </p:cNvPr>
          <p:cNvSpPr txBox="1"/>
          <p:nvPr/>
        </p:nvSpPr>
        <p:spPr>
          <a:xfrm>
            <a:off x="354565" y="608996"/>
            <a:ext cx="8602824" cy="5640006"/>
          </a:xfrm>
          <a:prstGeom prst="rect">
            <a:avLst/>
          </a:prstGeom>
          <a:noFill/>
        </p:spPr>
        <p:txBody>
          <a:bodyPr wrap="square">
            <a:spAutoFit/>
          </a:bodyPr>
          <a:lstStyle/>
          <a:p>
            <a:pPr algn="justLow" rtl="1">
              <a:lnSpc>
                <a:spcPct val="200000"/>
              </a:lnSpc>
            </a:pPr>
            <a:r>
              <a:rPr lang="fa-IR" sz="14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a:t>
            </a:r>
            <a:r>
              <a:rPr lang="fa-IR" sz="1400" b="1" dirty="0">
                <a:solidFill>
                  <a:schemeClr val="bg1"/>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chemeClr val="bg1"/>
              </a:solidFill>
            </a:endParaRPr>
          </a:p>
        </p:txBody>
      </p:sp>
    </p:spTree>
    <p:extLst>
      <p:ext uri="{BB962C8B-B14F-4D97-AF65-F5344CB8AC3E}">
        <p14:creationId xmlns:p14="http://schemas.microsoft.com/office/powerpoint/2010/main" val="404156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EA79F5-3D63-4DFC-FE71-28E91272DF23}"/>
              </a:ext>
            </a:extLst>
          </p:cNvPr>
          <p:cNvSpPr txBox="1"/>
          <p:nvPr/>
        </p:nvSpPr>
        <p:spPr>
          <a:xfrm>
            <a:off x="11100390" y="663704"/>
            <a:ext cx="967878" cy="307777"/>
          </a:xfrm>
          <a:prstGeom prst="rect">
            <a:avLst/>
          </a:prstGeom>
          <a:noFill/>
        </p:spPr>
        <p:txBody>
          <a:bodyPr wrap="square" rtlCol="0">
            <a:spAutoFit/>
          </a:bodyPr>
          <a:lstStyle/>
          <a:p>
            <a:r>
              <a:rPr lang="fa-IR" sz="1400" b="1" dirty="0">
                <a:solidFill>
                  <a:srgbClr val="0046A0"/>
                </a:solidFill>
                <a:cs typeface="B Titr" panose="00000700000000000000" pitchFamily="2" charset="-78"/>
              </a:rPr>
              <a:t>مقدمه مقاله</a:t>
            </a:r>
            <a:endParaRPr lang="en-US" sz="1400" b="1" dirty="0">
              <a:solidFill>
                <a:srgbClr val="0046A0"/>
              </a:solidFill>
              <a:cs typeface="B Titr" panose="00000700000000000000" pitchFamily="2" charset="-78"/>
            </a:endParaRPr>
          </a:p>
        </p:txBody>
      </p:sp>
      <p:sp>
        <p:nvSpPr>
          <p:cNvPr id="5" name="TextBox 4">
            <a:extLst>
              <a:ext uri="{FF2B5EF4-FFF2-40B4-BE49-F238E27FC236}">
                <a16:creationId xmlns:a16="http://schemas.microsoft.com/office/drawing/2014/main" id="{0618F244-9BAA-5722-8D7D-38A13AA3BCE4}"/>
              </a:ext>
            </a:extLst>
          </p:cNvPr>
          <p:cNvSpPr txBox="1"/>
          <p:nvPr/>
        </p:nvSpPr>
        <p:spPr>
          <a:xfrm>
            <a:off x="9822392" y="663704"/>
            <a:ext cx="943498" cy="307777"/>
          </a:xfrm>
          <a:prstGeom prst="rect">
            <a:avLst/>
          </a:prstGeom>
          <a:noFill/>
        </p:spPr>
        <p:txBody>
          <a:bodyPr wrap="square" rtlCol="0">
            <a:spAutoFit/>
          </a:bodyPr>
          <a:lstStyle/>
          <a:p>
            <a:r>
              <a:rPr lang="fa-IR" sz="1400" dirty="0">
                <a:solidFill>
                  <a:srgbClr val="FFC000"/>
                </a:solidFill>
                <a:cs typeface="B Titr" panose="00000700000000000000" pitchFamily="2" charset="-78"/>
              </a:rPr>
              <a:t>کلیات مقاله</a:t>
            </a:r>
            <a:endParaRPr lang="en-US" sz="1400" dirty="0">
              <a:solidFill>
                <a:srgbClr val="FFC000"/>
              </a:solidFill>
              <a:cs typeface="B Titr" panose="00000700000000000000" pitchFamily="2" charset="-78"/>
            </a:endParaRPr>
          </a:p>
        </p:txBody>
      </p:sp>
      <p:sp>
        <p:nvSpPr>
          <p:cNvPr id="6" name="TextBox 5">
            <a:extLst>
              <a:ext uri="{FF2B5EF4-FFF2-40B4-BE49-F238E27FC236}">
                <a16:creationId xmlns:a16="http://schemas.microsoft.com/office/drawing/2014/main" id="{81773C1A-73AC-329A-A8BF-11BC2F0391CF}"/>
              </a:ext>
            </a:extLst>
          </p:cNvPr>
          <p:cNvSpPr txBox="1"/>
          <p:nvPr/>
        </p:nvSpPr>
        <p:spPr>
          <a:xfrm>
            <a:off x="8544395"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پیشینه مقاله</a:t>
            </a:r>
            <a:endParaRPr lang="en-US" sz="1400" dirty="0">
              <a:solidFill>
                <a:srgbClr val="0046A0"/>
              </a:solidFill>
              <a:cs typeface="B Titr" panose="00000700000000000000" pitchFamily="2" charset="-78"/>
            </a:endParaRPr>
          </a:p>
        </p:txBody>
      </p:sp>
      <p:sp>
        <p:nvSpPr>
          <p:cNvPr id="7" name="TextBox 6">
            <a:extLst>
              <a:ext uri="{FF2B5EF4-FFF2-40B4-BE49-F238E27FC236}">
                <a16:creationId xmlns:a16="http://schemas.microsoft.com/office/drawing/2014/main" id="{EEEE5578-FA2E-18E4-3F8F-04943510869A}"/>
              </a:ext>
            </a:extLst>
          </p:cNvPr>
          <p:cNvSpPr txBox="1"/>
          <p:nvPr/>
        </p:nvSpPr>
        <p:spPr>
          <a:xfrm>
            <a:off x="7266398" y="663704"/>
            <a:ext cx="943498"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روش تحقیق</a:t>
            </a:r>
            <a:endParaRPr lang="en-US" sz="1400" dirty="0">
              <a:solidFill>
                <a:srgbClr val="0046A0"/>
              </a:solidFill>
              <a:cs typeface="B Titr" panose="00000700000000000000" pitchFamily="2" charset="-78"/>
            </a:endParaRPr>
          </a:p>
        </p:txBody>
      </p:sp>
      <p:sp>
        <p:nvSpPr>
          <p:cNvPr id="8" name="TextBox 7">
            <a:extLst>
              <a:ext uri="{FF2B5EF4-FFF2-40B4-BE49-F238E27FC236}">
                <a16:creationId xmlns:a16="http://schemas.microsoft.com/office/drawing/2014/main" id="{D1DA478D-BC5C-DD10-7D01-70F9A57F58E8}"/>
              </a:ext>
            </a:extLst>
          </p:cNvPr>
          <p:cNvSpPr txBox="1"/>
          <p:nvPr/>
        </p:nvSpPr>
        <p:spPr>
          <a:xfrm>
            <a:off x="5487416" y="663704"/>
            <a:ext cx="1444483"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تحلیل و تجزیه مقاله</a:t>
            </a:r>
            <a:endParaRPr lang="en-US" sz="1400" dirty="0">
              <a:solidFill>
                <a:srgbClr val="0046A0"/>
              </a:solidFill>
              <a:cs typeface="B Titr" panose="00000700000000000000" pitchFamily="2" charset="-78"/>
            </a:endParaRPr>
          </a:p>
        </p:txBody>
      </p:sp>
      <p:sp>
        <p:nvSpPr>
          <p:cNvPr id="9" name="TextBox 8">
            <a:extLst>
              <a:ext uri="{FF2B5EF4-FFF2-40B4-BE49-F238E27FC236}">
                <a16:creationId xmlns:a16="http://schemas.microsoft.com/office/drawing/2014/main" id="{87B8F311-75D9-0B2F-C7B5-70ED1975FB13}"/>
              </a:ext>
            </a:extLst>
          </p:cNvPr>
          <p:cNvSpPr txBox="1"/>
          <p:nvPr/>
        </p:nvSpPr>
        <p:spPr>
          <a:xfrm>
            <a:off x="4141733" y="663704"/>
            <a:ext cx="1011184" cy="307777"/>
          </a:xfrm>
          <a:prstGeom prst="rect">
            <a:avLst/>
          </a:prstGeom>
          <a:noFill/>
        </p:spPr>
        <p:txBody>
          <a:bodyPr wrap="square" rtlCol="0">
            <a:spAutoFit/>
          </a:bodyPr>
          <a:lstStyle/>
          <a:p>
            <a:r>
              <a:rPr lang="fa-IR" sz="1400" dirty="0">
                <a:solidFill>
                  <a:srgbClr val="0046A0"/>
                </a:solidFill>
                <a:cs typeface="B Titr" panose="00000700000000000000" pitchFamily="2" charset="-78"/>
              </a:rPr>
              <a:t>نتایج و منابع</a:t>
            </a:r>
            <a:endParaRPr lang="en-US" sz="1400" dirty="0">
              <a:solidFill>
                <a:srgbClr val="0046A0"/>
              </a:solidFill>
              <a:cs typeface="B Titr" panose="00000700000000000000" pitchFamily="2" charset="-78"/>
            </a:endParaRPr>
          </a:p>
        </p:txBody>
      </p:sp>
      <p:sp>
        <p:nvSpPr>
          <p:cNvPr id="10" name="TextBox 9">
            <a:extLst>
              <a:ext uri="{FF2B5EF4-FFF2-40B4-BE49-F238E27FC236}">
                <a16:creationId xmlns:a16="http://schemas.microsoft.com/office/drawing/2014/main" id="{16D0B313-2F66-2925-1C93-3A5757A18629}"/>
              </a:ext>
            </a:extLst>
          </p:cNvPr>
          <p:cNvSpPr txBox="1"/>
          <p:nvPr/>
        </p:nvSpPr>
        <p:spPr>
          <a:xfrm>
            <a:off x="557354" y="737129"/>
            <a:ext cx="2880439" cy="369332"/>
          </a:xfrm>
          <a:prstGeom prst="rect">
            <a:avLst/>
          </a:prstGeom>
          <a:noFill/>
        </p:spPr>
        <p:txBody>
          <a:bodyPr wrap="square" rtlCol="0">
            <a:spAutoFit/>
          </a:bodyPr>
          <a:lstStyle/>
          <a:p>
            <a:r>
              <a:rPr lang="fa-IR" b="1" dirty="0">
                <a:solidFill>
                  <a:schemeClr val="bg1">
                    <a:lumMod val="95000"/>
                  </a:schemeClr>
                </a:solidFill>
                <a:cs typeface="B Titr" panose="00000700000000000000" pitchFamily="2" charset="-78"/>
              </a:rPr>
              <a:t>عنوان موضوع مقاله را وارد نمایید</a:t>
            </a:r>
            <a:endParaRPr lang="en-US" b="1" dirty="0">
              <a:solidFill>
                <a:schemeClr val="bg1">
                  <a:lumMod val="95000"/>
                </a:schemeClr>
              </a:solidFill>
              <a:cs typeface="B Titr" panose="00000700000000000000" pitchFamily="2" charset="-78"/>
            </a:endParaRPr>
          </a:p>
        </p:txBody>
      </p:sp>
      <p:grpSp>
        <p:nvGrpSpPr>
          <p:cNvPr id="11" name="Group 10">
            <a:extLst>
              <a:ext uri="{FF2B5EF4-FFF2-40B4-BE49-F238E27FC236}">
                <a16:creationId xmlns:a16="http://schemas.microsoft.com/office/drawing/2014/main" id="{13A95B21-7D39-DDD7-D266-064BB7E4AD4E}"/>
              </a:ext>
            </a:extLst>
          </p:cNvPr>
          <p:cNvGrpSpPr/>
          <p:nvPr/>
        </p:nvGrpSpPr>
        <p:grpSpPr>
          <a:xfrm>
            <a:off x="10816521" y="113569"/>
            <a:ext cx="1196596" cy="307777"/>
            <a:chOff x="10721271" y="113563"/>
            <a:chExt cx="1196596" cy="307777"/>
          </a:xfrm>
        </p:grpSpPr>
        <p:pic>
          <p:nvPicPr>
            <p:cNvPr id="12" name="Picture 11">
              <a:hlinkClick r:id="" action="ppaction://hlinkshowjump?jump=firstslide"/>
              <a:extLst>
                <a:ext uri="{FF2B5EF4-FFF2-40B4-BE49-F238E27FC236}">
                  <a16:creationId xmlns:a16="http://schemas.microsoft.com/office/drawing/2014/main" id="{0920E053-E533-27A9-32DB-C73C014D9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8944" y="120354"/>
              <a:ext cx="238923" cy="238923"/>
            </a:xfrm>
            <a:prstGeom prst="rect">
              <a:avLst/>
            </a:prstGeom>
          </p:spPr>
        </p:pic>
        <p:sp>
          <p:nvSpPr>
            <p:cNvPr id="13" name="TextBox 12">
              <a:hlinkClick r:id="" action="ppaction://hlinkshowjump?jump=firstslide"/>
              <a:extLst>
                <a:ext uri="{FF2B5EF4-FFF2-40B4-BE49-F238E27FC236}">
                  <a16:creationId xmlns:a16="http://schemas.microsoft.com/office/drawing/2014/main" id="{ACB431C0-D86B-A845-4412-3EE312A3917B}"/>
                </a:ext>
              </a:extLst>
            </p:cNvPr>
            <p:cNvSpPr txBox="1"/>
            <p:nvPr/>
          </p:nvSpPr>
          <p:spPr>
            <a:xfrm>
              <a:off x="10721271" y="113563"/>
              <a:ext cx="967878" cy="307777"/>
            </a:xfrm>
            <a:prstGeom prst="rect">
              <a:avLst/>
            </a:prstGeom>
            <a:noFill/>
          </p:spPr>
          <p:txBody>
            <a:bodyPr wrap="square" rtlCol="0">
              <a:spAutoFit/>
            </a:bodyPr>
            <a:lstStyle/>
            <a:p>
              <a:r>
                <a:rPr lang="fa-IR" sz="1400" dirty="0">
                  <a:solidFill>
                    <a:srgbClr val="F5F5F5"/>
                  </a:solidFill>
                  <a:cs typeface="B Titr" panose="00000700000000000000" pitchFamily="2" charset="-78"/>
                </a:rPr>
                <a:t>صفحه اصلی</a:t>
              </a:r>
              <a:endParaRPr lang="en-US" sz="1400" dirty="0">
                <a:solidFill>
                  <a:srgbClr val="F5F5F5"/>
                </a:solidFill>
                <a:cs typeface="B Titr" panose="00000700000000000000" pitchFamily="2" charset="-78"/>
              </a:endParaRPr>
            </a:p>
          </p:txBody>
        </p:sp>
      </p:grpSp>
      <p:cxnSp>
        <p:nvCxnSpPr>
          <p:cNvPr id="2" name="Straight Connector 1">
            <a:extLst>
              <a:ext uri="{FF2B5EF4-FFF2-40B4-BE49-F238E27FC236}">
                <a16:creationId xmlns:a16="http://schemas.microsoft.com/office/drawing/2014/main" id="{5EE78CDC-6F4F-F2AC-6352-9AA0C99B8C91}"/>
              </a:ext>
            </a:extLst>
          </p:cNvPr>
          <p:cNvCxnSpPr/>
          <p:nvPr/>
        </p:nvCxnSpPr>
        <p:spPr>
          <a:xfrm>
            <a:off x="6232847" y="1153116"/>
            <a:ext cx="0" cy="5555596"/>
          </a:xfrm>
          <a:prstGeom prst="line">
            <a:avLst/>
          </a:prstGeom>
          <a:ln w="19050">
            <a:solidFill>
              <a:srgbClr val="0046A0"/>
            </a:solidFill>
            <a:prstDash val="sysDot"/>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3600A785-E852-1902-0F25-AFC7EE2B7716}"/>
              </a:ext>
            </a:extLst>
          </p:cNvPr>
          <p:cNvSpPr txBox="1"/>
          <p:nvPr/>
        </p:nvSpPr>
        <p:spPr>
          <a:xfrm>
            <a:off x="9467688" y="1733998"/>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14" name="TextBox 13">
            <a:extLst>
              <a:ext uri="{FF2B5EF4-FFF2-40B4-BE49-F238E27FC236}">
                <a16:creationId xmlns:a16="http://schemas.microsoft.com/office/drawing/2014/main" id="{56F246C5-5829-6AD5-33D6-53DDF8BE06C0}"/>
              </a:ext>
            </a:extLst>
          </p:cNvPr>
          <p:cNvSpPr txBox="1"/>
          <p:nvPr/>
        </p:nvSpPr>
        <p:spPr>
          <a:xfrm>
            <a:off x="10211695" y="1344470"/>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15" name="TextBox 14">
            <a:extLst>
              <a:ext uri="{FF2B5EF4-FFF2-40B4-BE49-F238E27FC236}">
                <a16:creationId xmlns:a16="http://schemas.microsoft.com/office/drawing/2014/main" id="{815C6DD8-5061-B506-D3CA-E63ACCF03FCC}"/>
              </a:ext>
            </a:extLst>
          </p:cNvPr>
          <p:cNvSpPr txBox="1"/>
          <p:nvPr/>
        </p:nvSpPr>
        <p:spPr>
          <a:xfrm>
            <a:off x="6459007" y="2041775"/>
            <a:ext cx="5423479" cy="4347344"/>
          </a:xfrm>
          <a:prstGeom prst="rect">
            <a:avLst/>
          </a:prstGeom>
          <a:noFill/>
        </p:spPr>
        <p:txBody>
          <a:bodyPr wrap="square">
            <a:spAutoFit/>
          </a:bodyPr>
          <a:lstStyle/>
          <a:p>
            <a:pPr algn="justLow" rtl="1">
              <a:lnSpc>
                <a:spcPct val="200000"/>
              </a:lnSpc>
            </a:pPr>
            <a:r>
              <a:rPr lang="fa-IR" sz="14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046A0"/>
              </a:solidFill>
            </a:endParaRPr>
          </a:p>
        </p:txBody>
      </p:sp>
      <p:sp>
        <p:nvSpPr>
          <p:cNvPr id="16" name="TextBox 15">
            <a:extLst>
              <a:ext uri="{FF2B5EF4-FFF2-40B4-BE49-F238E27FC236}">
                <a16:creationId xmlns:a16="http://schemas.microsoft.com/office/drawing/2014/main" id="{8E396006-8FCF-F148-0E83-4411F7B836B3}"/>
              </a:ext>
            </a:extLst>
          </p:cNvPr>
          <p:cNvSpPr txBox="1"/>
          <p:nvPr/>
        </p:nvSpPr>
        <p:spPr>
          <a:xfrm>
            <a:off x="3537178" y="1733998"/>
            <a:ext cx="2468644" cy="307777"/>
          </a:xfrm>
          <a:prstGeom prst="rect">
            <a:avLst/>
          </a:prstGeom>
          <a:noFill/>
          <a:ln>
            <a:noFill/>
          </a:ln>
        </p:spPr>
        <p:txBody>
          <a:bodyPr wrap="square" rtlCol="0">
            <a:spAutoFit/>
          </a:bodyPr>
          <a:lstStyle/>
          <a:p>
            <a:r>
              <a:rPr lang="fa-IR" sz="1400" dirty="0">
                <a:solidFill>
                  <a:srgbClr val="FFC000"/>
                </a:solidFill>
                <a:cs typeface="B Titr" panose="00000700000000000000" pitchFamily="2" charset="-78"/>
              </a:rPr>
              <a:t>زیر عنـوان اصلــی را وارد کـنید</a:t>
            </a:r>
            <a:endParaRPr lang="en-US" sz="1400" dirty="0">
              <a:solidFill>
                <a:srgbClr val="FFC000"/>
              </a:solidFill>
              <a:cs typeface="B Titr" panose="00000700000000000000" pitchFamily="2" charset="-78"/>
            </a:endParaRPr>
          </a:p>
        </p:txBody>
      </p:sp>
      <p:sp>
        <p:nvSpPr>
          <p:cNvPr id="17" name="TextBox 16">
            <a:extLst>
              <a:ext uri="{FF2B5EF4-FFF2-40B4-BE49-F238E27FC236}">
                <a16:creationId xmlns:a16="http://schemas.microsoft.com/office/drawing/2014/main" id="{212FAF48-A0DC-B43F-81FC-C515E0C9D3E4}"/>
              </a:ext>
            </a:extLst>
          </p:cNvPr>
          <p:cNvSpPr txBox="1"/>
          <p:nvPr/>
        </p:nvSpPr>
        <p:spPr>
          <a:xfrm>
            <a:off x="4281185" y="1344470"/>
            <a:ext cx="1725503" cy="369332"/>
          </a:xfrm>
          <a:prstGeom prst="rect">
            <a:avLst/>
          </a:prstGeom>
          <a:noFill/>
        </p:spPr>
        <p:txBody>
          <a:bodyPr wrap="square" rtlCol="0">
            <a:spAutoFit/>
          </a:bodyPr>
          <a:lstStyle/>
          <a:p>
            <a:pPr algn="ctr" rtl="1"/>
            <a:r>
              <a:rPr lang="fa-IR" dirty="0">
                <a:solidFill>
                  <a:srgbClr val="0046A0"/>
                </a:solidFill>
                <a:cs typeface="B Titr" panose="00000700000000000000" pitchFamily="2" charset="-78"/>
              </a:rPr>
              <a:t>تیتر عنوان موضوع</a:t>
            </a:r>
            <a:endParaRPr lang="en-US" dirty="0">
              <a:solidFill>
                <a:srgbClr val="0046A0"/>
              </a:solidFill>
              <a:cs typeface="B Titr" panose="00000700000000000000" pitchFamily="2" charset="-78"/>
            </a:endParaRPr>
          </a:p>
        </p:txBody>
      </p:sp>
      <p:sp>
        <p:nvSpPr>
          <p:cNvPr id="18" name="TextBox 17">
            <a:extLst>
              <a:ext uri="{FF2B5EF4-FFF2-40B4-BE49-F238E27FC236}">
                <a16:creationId xmlns:a16="http://schemas.microsoft.com/office/drawing/2014/main" id="{335041B8-8F2C-AC24-BE3F-F2E0AD32DFC5}"/>
              </a:ext>
            </a:extLst>
          </p:cNvPr>
          <p:cNvSpPr txBox="1"/>
          <p:nvPr/>
        </p:nvSpPr>
        <p:spPr>
          <a:xfrm>
            <a:off x="528497" y="2041775"/>
            <a:ext cx="5423479" cy="4347344"/>
          </a:xfrm>
          <a:prstGeom prst="rect">
            <a:avLst/>
          </a:prstGeom>
          <a:noFill/>
        </p:spPr>
        <p:txBody>
          <a:bodyPr wrap="square">
            <a:spAutoFit/>
          </a:bodyPr>
          <a:lstStyle/>
          <a:p>
            <a:pPr algn="justLow" rtl="1">
              <a:lnSpc>
                <a:spcPct val="200000"/>
              </a:lnSpc>
            </a:pPr>
            <a:r>
              <a:rPr lang="fa-IR" sz="1400" b="1" dirty="0">
                <a:solidFill>
                  <a:srgbClr val="0046A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46A0"/>
                </a:solidFill>
                <a:latin typeface="Kalameh" pitchFamily="2" charset="-78"/>
                <a:cs typeface="B Nazanin" panose="00000400000000000000" pitchFamily="2" charset="-78"/>
              </a:rPr>
              <a:t> </a:t>
            </a:r>
            <a:r>
              <a:rPr lang="fa-IR" sz="1400" b="1" dirty="0">
                <a:solidFill>
                  <a:srgbClr val="0046A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046A0"/>
              </a:solidFill>
            </a:endParaRPr>
          </a:p>
        </p:txBody>
      </p:sp>
      <p:grpSp>
        <p:nvGrpSpPr>
          <p:cNvPr id="19" name="Group 18">
            <a:extLst>
              <a:ext uri="{FF2B5EF4-FFF2-40B4-BE49-F238E27FC236}">
                <a16:creationId xmlns:a16="http://schemas.microsoft.com/office/drawing/2014/main" id="{676622AF-6033-6BA9-9968-689427F43A21}"/>
              </a:ext>
            </a:extLst>
          </p:cNvPr>
          <p:cNvGrpSpPr/>
          <p:nvPr/>
        </p:nvGrpSpPr>
        <p:grpSpPr>
          <a:xfrm>
            <a:off x="258828" y="140506"/>
            <a:ext cx="1996692" cy="276999"/>
            <a:chOff x="267537" y="106044"/>
            <a:chExt cx="1996692" cy="276999"/>
          </a:xfrm>
        </p:grpSpPr>
        <p:sp>
          <p:nvSpPr>
            <p:cNvPr id="20" name="TextBox 19">
              <a:extLst>
                <a:ext uri="{FF2B5EF4-FFF2-40B4-BE49-F238E27FC236}">
                  <a16:creationId xmlns:a16="http://schemas.microsoft.com/office/drawing/2014/main" id="{4F0EF5AC-456E-FD05-6FC7-68B201D94452}"/>
                </a:ext>
              </a:extLst>
            </p:cNvPr>
            <p:cNvSpPr txBox="1"/>
            <p:nvPr/>
          </p:nvSpPr>
          <p:spPr>
            <a:xfrm>
              <a:off x="511499" y="106044"/>
              <a:ext cx="1752730"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سه شنبه 25 بهمن 1401</a:t>
              </a:r>
              <a:endParaRPr lang="en-US" sz="1200" dirty="0">
                <a:solidFill>
                  <a:srgbClr val="F5F5F5"/>
                </a:solidFill>
                <a:cs typeface="B Yekan" panose="00000400000000000000" pitchFamily="2" charset="-78"/>
              </a:endParaRPr>
            </a:p>
          </p:txBody>
        </p:sp>
        <p:pic>
          <p:nvPicPr>
            <p:cNvPr id="21" name="Picture 20">
              <a:extLst>
                <a:ext uri="{FF2B5EF4-FFF2-40B4-BE49-F238E27FC236}">
                  <a16:creationId xmlns:a16="http://schemas.microsoft.com/office/drawing/2014/main" id="{D31AB0C6-C8D0-B4CF-B4AD-BAE8E7E9B7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22" name="Graphic 104">
            <a:hlinkClick r:id="" action="ppaction://hlinkshowjump?jump=nextslide"/>
            <a:extLst>
              <a:ext uri="{FF2B5EF4-FFF2-40B4-BE49-F238E27FC236}">
                <a16:creationId xmlns:a16="http://schemas.microsoft.com/office/drawing/2014/main" id="{19F1D1B0-618A-4DA2-E3C3-FFDEE91091FD}"/>
              </a:ext>
            </a:extLst>
          </p:cNvPr>
          <p:cNvSpPr/>
          <p:nvPr/>
        </p:nvSpPr>
        <p:spPr>
          <a:xfrm>
            <a:off x="2431337"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
        <p:nvSpPr>
          <p:cNvPr id="23" name="Graphic 104">
            <a:hlinkClick r:id="" action="ppaction://hlinkshowjump?jump=previousslide"/>
            <a:extLst>
              <a:ext uri="{FF2B5EF4-FFF2-40B4-BE49-F238E27FC236}">
                <a16:creationId xmlns:a16="http://schemas.microsoft.com/office/drawing/2014/main" id="{036D580A-BEF7-0037-AEA8-228ECC9F9B5A}"/>
              </a:ext>
            </a:extLst>
          </p:cNvPr>
          <p:cNvSpPr/>
          <p:nvPr/>
        </p:nvSpPr>
        <p:spPr>
          <a:xfrm flipH="1">
            <a:off x="2176595" y="181741"/>
            <a:ext cx="221580" cy="221580"/>
          </a:xfrm>
          <a:custGeom>
            <a:avLst/>
            <a:gdLst>
              <a:gd name="connsiteX0" fmla="*/ 121785 w 243542"/>
              <a:gd name="connsiteY0" fmla="*/ 0 h 243542"/>
              <a:gd name="connsiteX1" fmla="*/ 0 w 243542"/>
              <a:gd name="connsiteY1" fmla="*/ 121785 h 243542"/>
              <a:gd name="connsiteX2" fmla="*/ 121785 w 243542"/>
              <a:gd name="connsiteY2" fmla="*/ 243543 h 243542"/>
              <a:gd name="connsiteX3" fmla="*/ 243543 w 243542"/>
              <a:gd name="connsiteY3" fmla="*/ 121785 h 243542"/>
              <a:gd name="connsiteX4" fmla="*/ 121785 w 243542"/>
              <a:gd name="connsiteY4" fmla="*/ 0 h 243542"/>
              <a:gd name="connsiteX5" fmla="*/ 193568 w 243542"/>
              <a:gd name="connsiteY5" fmla="*/ 138845 h 243542"/>
              <a:gd name="connsiteX6" fmla="*/ 158562 w 243542"/>
              <a:gd name="connsiteY6" fmla="*/ 173879 h 243542"/>
              <a:gd name="connsiteX7" fmla="*/ 141474 w 243542"/>
              <a:gd name="connsiteY7" fmla="*/ 180934 h 243542"/>
              <a:gd name="connsiteX8" fmla="*/ 132246 w 243542"/>
              <a:gd name="connsiteY8" fmla="*/ 179109 h 243542"/>
              <a:gd name="connsiteX9" fmla="*/ 117332 w 243542"/>
              <a:gd name="connsiteY9" fmla="*/ 156791 h 243542"/>
              <a:gd name="connsiteX10" fmla="*/ 117332 w 243542"/>
              <a:gd name="connsiteY10" fmla="*/ 145927 h 243542"/>
              <a:gd name="connsiteX11" fmla="*/ 67035 w 243542"/>
              <a:gd name="connsiteY11" fmla="*/ 145927 h 243542"/>
              <a:gd name="connsiteX12" fmla="*/ 42893 w 243542"/>
              <a:gd name="connsiteY12" fmla="*/ 121785 h 243542"/>
              <a:gd name="connsiteX13" fmla="*/ 67035 w 243542"/>
              <a:gd name="connsiteY13" fmla="*/ 97642 h 243542"/>
              <a:gd name="connsiteX14" fmla="*/ 117332 w 243542"/>
              <a:gd name="connsiteY14" fmla="*/ 97642 h 243542"/>
              <a:gd name="connsiteX15" fmla="*/ 117332 w 243542"/>
              <a:gd name="connsiteY15" fmla="*/ 86752 h 243542"/>
              <a:gd name="connsiteX16" fmla="*/ 132246 w 243542"/>
              <a:gd name="connsiteY16" fmla="*/ 64433 h 243542"/>
              <a:gd name="connsiteX17" fmla="*/ 158562 w 243542"/>
              <a:gd name="connsiteY17" fmla="*/ 69691 h 243542"/>
              <a:gd name="connsiteX18" fmla="*/ 193568 w 243542"/>
              <a:gd name="connsiteY18" fmla="*/ 104697 h 243542"/>
              <a:gd name="connsiteX19" fmla="*/ 193568 w 243542"/>
              <a:gd name="connsiteY19" fmla="*/ 138845 h 2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542" h="243542">
                <a:moveTo>
                  <a:pt x="121785" y="0"/>
                </a:moveTo>
                <a:cubicBezTo>
                  <a:pt x="54508" y="0"/>
                  <a:pt x="0" y="54535"/>
                  <a:pt x="0" y="121785"/>
                </a:cubicBezTo>
                <a:cubicBezTo>
                  <a:pt x="0" y="189035"/>
                  <a:pt x="54508" y="243543"/>
                  <a:pt x="121785" y="243543"/>
                </a:cubicBezTo>
                <a:cubicBezTo>
                  <a:pt x="189035" y="243543"/>
                  <a:pt x="243543" y="189035"/>
                  <a:pt x="243543" y="121785"/>
                </a:cubicBezTo>
                <a:cubicBezTo>
                  <a:pt x="243543" y="54535"/>
                  <a:pt x="189035" y="0"/>
                  <a:pt x="121785" y="0"/>
                </a:cubicBezTo>
                <a:close/>
                <a:moveTo>
                  <a:pt x="193568" y="138845"/>
                </a:moveTo>
                <a:lnTo>
                  <a:pt x="158562" y="173879"/>
                </a:lnTo>
                <a:cubicBezTo>
                  <a:pt x="153948" y="178492"/>
                  <a:pt x="147751" y="180934"/>
                  <a:pt x="141474" y="180934"/>
                </a:cubicBezTo>
                <a:cubicBezTo>
                  <a:pt x="138363" y="180934"/>
                  <a:pt x="135224" y="180343"/>
                  <a:pt x="132246" y="179109"/>
                </a:cubicBezTo>
                <a:cubicBezTo>
                  <a:pt x="123233" y="175354"/>
                  <a:pt x="117332" y="166555"/>
                  <a:pt x="117332" y="156791"/>
                </a:cubicBezTo>
                <a:lnTo>
                  <a:pt x="117332" y="145927"/>
                </a:lnTo>
                <a:lnTo>
                  <a:pt x="67035" y="145927"/>
                </a:lnTo>
                <a:cubicBezTo>
                  <a:pt x="53703" y="145927"/>
                  <a:pt x="42893" y="135117"/>
                  <a:pt x="42893" y="121785"/>
                </a:cubicBezTo>
                <a:cubicBezTo>
                  <a:pt x="42893" y="108453"/>
                  <a:pt x="53703" y="97642"/>
                  <a:pt x="67035" y="97642"/>
                </a:cubicBezTo>
                <a:lnTo>
                  <a:pt x="117332" y="97642"/>
                </a:lnTo>
                <a:lnTo>
                  <a:pt x="117332" y="86752"/>
                </a:lnTo>
                <a:cubicBezTo>
                  <a:pt x="117332" y="76987"/>
                  <a:pt x="123233" y="68189"/>
                  <a:pt x="132246" y="64433"/>
                </a:cubicBezTo>
                <a:cubicBezTo>
                  <a:pt x="141260" y="60705"/>
                  <a:pt x="151668" y="62770"/>
                  <a:pt x="158562" y="69691"/>
                </a:cubicBezTo>
                <a:lnTo>
                  <a:pt x="193568" y="104697"/>
                </a:lnTo>
                <a:cubicBezTo>
                  <a:pt x="203010" y="114140"/>
                  <a:pt x="203010" y="129403"/>
                  <a:pt x="193568" y="138845"/>
                </a:cubicBezTo>
                <a:close/>
              </a:path>
            </a:pathLst>
          </a:custGeom>
          <a:solidFill>
            <a:schemeClr val="bg1"/>
          </a:solidFill>
          <a:ln w="2617" cap="flat">
            <a:noFill/>
            <a:prstDash val="solid"/>
            <a:miter/>
          </a:ln>
        </p:spPr>
        <p:txBody>
          <a:bodyPr rtlCol="0" anchor="ctr"/>
          <a:lstStyle/>
          <a:p>
            <a:endParaRPr lang="en-US"/>
          </a:p>
        </p:txBody>
      </p:sp>
    </p:spTree>
    <p:extLst>
      <p:ext uri="{BB962C8B-B14F-4D97-AF65-F5344CB8AC3E}">
        <p14:creationId xmlns:p14="http://schemas.microsoft.com/office/powerpoint/2010/main" val="2480396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ipe(down)">
                                      <p:cBhvr>
                                        <p:cTn id="4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p:bldP spid="15" grpId="0"/>
      <p:bldP spid="16" grpId="0"/>
      <p:bldP spid="17" grpId="0"/>
      <p:bldP spid="1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225</TotalTime>
  <Words>6620</Words>
  <Application>Microsoft Office PowerPoint</Application>
  <PresentationFormat>Widescreen</PresentationFormat>
  <Paragraphs>392</Paragraphs>
  <Slides>30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Fira Sans</vt:lpstr>
      <vt:lpstr>Fira Sans Extra Condensed</vt:lpstr>
      <vt:lpstr>Fira Sans Extra Condensed Medium</vt:lpstr>
      <vt:lpstr>IranNastaliq</vt:lpstr>
      <vt:lpstr>Kalameh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46</cp:revision>
  <dcterms:created xsi:type="dcterms:W3CDTF">2023-02-14T05:06:35Z</dcterms:created>
  <dcterms:modified xsi:type="dcterms:W3CDTF">2023-02-14T16:32:30Z</dcterms:modified>
</cp:coreProperties>
</file>