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3" r:id="rId2"/>
    <p:sldId id="262" r:id="rId3"/>
    <p:sldId id="265" r:id="rId4"/>
    <p:sldId id="257" r:id="rId5"/>
    <p:sldId id="273" r:id="rId6"/>
    <p:sldId id="272" r:id="rId7"/>
    <p:sldId id="266" r:id="rId8"/>
    <p:sldId id="258" r:id="rId9"/>
    <p:sldId id="270" r:id="rId10"/>
    <p:sldId id="275" r:id="rId11"/>
    <p:sldId id="267" r:id="rId12"/>
    <p:sldId id="259" r:id="rId13"/>
    <p:sldId id="277" r:id="rId14"/>
    <p:sldId id="271" r:id="rId15"/>
    <p:sldId id="268" r:id="rId16"/>
    <p:sldId id="260" r:id="rId17"/>
    <p:sldId id="276" r:id="rId18"/>
    <p:sldId id="274" r:id="rId19"/>
    <p:sldId id="269" r:id="rId20"/>
    <p:sldId id="261" r:id="rId21"/>
    <p:sldId id="26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496B"/>
    <a:srgbClr val="B7D9A8"/>
    <a:srgbClr val="FC6471"/>
    <a:srgbClr val="8FBB99"/>
    <a:srgbClr val="F3A712"/>
    <a:srgbClr val="5A8585"/>
    <a:srgbClr val="FFFFFF"/>
    <a:srgbClr val="1C2F56"/>
    <a:srgbClr val="91A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2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cs typeface="B Titr" panose="00000700000000000000" pitchFamily="2" charset="-78"/>
              </a:rPr>
              <a:t>تیتر نمودار</a:t>
            </a:r>
            <a:endParaRPr lang="en-US" dirty="0">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2C496B"/>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5CF-4844-8733-91A5FE5A7210}"/>
            </c:ext>
          </c:extLst>
        </c:ser>
        <c:ser>
          <c:idx val="1"/>
          <c:order val="1"/>
          <c:tx>
            <c:strRef>
              <c:f>Sheet1!$C$1</c:f>
              <c:strCache>
                <c:ptCount val="1"/>
                <c:pt idx="0">
                  <c:v>Series 2</c:v>
                </c:pt>
              </c:strCache>
            </c:strRef>
          </c:tx>
          <c:spPr>
            <a:solidFill>
              <a:srgbClr val="8FBB99"/>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5CF-4844-8733-91A5FE5A7210}"/>
            </c:ext>
          </c:extLst>
        </c:ser>
        <c:dLbls>
          <c:showLegendKey val="0"/>
          <c:showVal val="0"/>
          <c:showCatName val="0"/>
          <c:showSerName val="0"/>
          <c:showPercent val="0"/>
          <c:showBubbleSize val="0"/>
        </c:dLbls>
        <c:gapWidth val="219"/>
        <c:overlap val="-27"/>
        <c:axId val="1163921184"/>
        <c:axId val="1168675536"/>
      </c:barChart>
      <c:lineChart>
        <c:grouping val="standard"/>
        <c:varyColors val="0"/>
        <c:ser>
          <c:idx val="2"/>
          <c:order val="2"/>
          <c:tx>
            <c:strRef>
              <c:f>Sheet1!$D$1</c:f>
              <c:strCache>
                <c:ptCount val="1"/>
                <c:pt idx="0">
                  <c:v>Series 3</c:v>
                </c:pt>
              </c:strCache>
            </c:strRef>
          </c:tx>
          <c:spPr>
            <a:ln w="28575" cap="rnd">
              <a:solidFill>
                <a:srgbClr val="F3A71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75CF-4844-8733-91A5FE5A7210}"/>
            </c:ext>
          </c:extLst>
        </c:ser>
        <c:dLbls>
          <c:showLegendKey val="0"/>
          <c:showVal val="0"/>
          <c:showCatName val="0"/>
          <c:showSerName val="0"/>
          <c:showPercent val="0"/>
          <c:showBubbleSize val="0"/>
        </c:dLbls>
        <c:marker val="1"/>
        <c:smooth val="0"/>
        <c:axId val="1174513536"/>
        <c:axId val="1174516864"/>
      </c:lineChart>
      <c:catAx>
        <c:axId val="1163921184"/>
        <c:scaling>
          <c:orientation val="minMax"/>
        </c:scaling>
        <c:delete val="1"/>
        <c:axPos val="b"/>
        <c:numFmt formatCode="General" sourceLinked="1"/>
        <c:majorTickMark val="none"/>
        <c:minorTickMark val="none"/>
        <c:tickLblPos val="nextTo"/>
        <c:crossAx val="1168675536"/>
        <c:crosses val="autoZero"/>
        <c:auto val="1"/>
        <c:lblAlgn val="ctr"/>
        <c:lblOffset val="100"/>
        <c:noMultiLvlLbl val="0"/>
      </c:catAx>
      <c:valAx>
        <c:axId val="11686755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63921184"/>
        <c:crosses val="autoZero"/>
        <c:crossBetween val="between"/>
      </c:valAx>
      <c:valAx>
        <c:axId val="1174516864"/>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4513536"/>
        <c:crosses val="max"/>
        <c:crossBetween val="between"/>
      </c:valAx>
      <c:catAx>
        <c:axId val="1174513536"/>
        <c:scaling>
          <c:orientation val="minMax"/>
        </c:scaling>
        <c:delete val="1"/>
        <c:axPos val="b"/>
        <c:numFmt formatCode="General" sourceLinked="1"/>
        <c:majorTickMark val="out"/>
        <c:minorTickMark val="none"/>
        <c:tickLblPos val="nextTo"/>
        <c:crossAx val="1174516864"/>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sz="1800" dirty="0">
                <a:solidFill>
                  <a:srgbClr val="2C496B"/>
                </a:solidFill>
                <a:effectLst/>
                <a:cs typeface="B Titr" panose="00000700000000000000" pitchFamily="2" charset="-78"/>
              </a:rPr>
              <a:t>تیتر عنوان نمودار</a:t>
            </a:r>
            <a:endParaRPr lang="en-US" dirty="0">
              <a:solidFill>
                <a:srgbClr val="2C496B"/>
              </a:solidFill>
              <a:effectLst/>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2C496B"/>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C70-47AF-A192-C58CAEB6D836}"/>
            </c:ext>
          </c:extLst>
        </c:ser>
        <c:ser>
          <c:idx val="1"/>
          <c:order val="1"/>
          <c:tx>
            <c:strRef>
              <c:f>Sheet1!$C$1</c:f>
              <c:strCache>
                <c:ptCount val="1"/>
                <c:pt idx="0">
                  <c:v>Series 2</c:v>
                </c:pt>
              </c:strCache>
            </c:strRef>
          </c:tx>
          <c:spPr>
            <a:solidFill>
              <a:srgbClr val="F3A71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C70-47AF-A192-C58CAEB6D836}"/>
            </c:ext>
          </c:extLst>
        </c:ser>
        <c:ser>
          <c:idx val="2"/>
          <c:order val="2"/>
          <c:tx>
            <c:strRef>
              <c:f>Sheet1!$D$1</c:f>
              <c:strCache>
                <c:ptCount val="1"/>
                <c:pt idx="0">
                  <c:v>Series 3</c:v>
                </c:pt>
              </c:strCache>
            </c:strRef>
          </c:tx>
          <c:spPr>
            <a:solidFill>
              <a:srgbClr val="8FBB99"/>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C70-47AF-A192-C58CAEB6D836}"/>
            </c:ext>
          </c:extLst>
        </c:ser>
        <c:dLbls>
          <c:showLegendKey val="0"/>
          <c:showVal val="0"/>
          <c:showCatName val="0"/>
          <c:showSerName val="0"/>
          <c:showPercent val="0"/>
          <c:showBubbleSize val="0"/>
        </c:dLbls>
        <c:gapWidth val="219"/>
        <c:overlap val="-27"/>
        <c:axId val="1776486944"/>
        <c:axId val="1776491104"/>
      </c:barChart>
      <c:catAx>
        <c:axId val="1776486944"/>
        <c:scaling>
          <c:orientation val="minMax"/>
        </c:scaling>
        <c:delete val="1"/>
        <c:axPos val="b"/>
        <c:numFmt formatCode="General" sourceLinked="1"/>
        <c:majorTickMark val="out"/>
        <c:minorTickMark val="none"/>
        <c:tickLblPos val="nextTo"/>
        <c:crossAx val="1776491104"/>
        <c:crosses val="autoZero"/>
        <c:auto val="1"/>
        <c:lblAlgn val="ctr"/>
        <c:lblOffset val="100"/>
        <c:noMultiLvlLbl val="0"/>
      </c:catAx>
      <c:valAx>
        <c:axId val="1776491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764869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rgbClr val="2C496B"/>
                </a:solidFill>
                <a:cs typeface="B Titr" panose="00000700000000000000" pitchFamily="2" charset="-78"/>
              </a:rPr>
              <a:t>تیتر عنوان نمودار</a:t>
            </a:r>
            <a:endParaRPr lang="en-US" dirty="0">
              <a:solidFill>
                <a:srgbClr val="2C496B"/>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rgbClr val="8FBB99"/>
            </a:solidFill>
            <a:ln>
              <a:noFill/>
            </a:ln>
            <a:effectLst/>
            <a:sp3d/>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303C-4B02-A9C2-61053320DB7D}"/>
            </c:ext>
          </c:extLst>
        </c:ser>
        <c:ser>
          <c:idx val="1"/>
          <c:order val="1"/>
          <c:tx>
            <c:strRef>
              <c:f>Sheet1!$C$1</c:f>
              <c:strCache>
                <c:ptCount val="1"/>
                <c:pt idx="0">
                  <c:v>Series 2</c:v>
                </c:pt>
              </c:strCache>
            </c:strRef>
          </c:tx>
          <c:spPr>
            <a:solidFill>
              <a:srgbClr val="F3A712"/>
            </a:solidFill>
            <a:ln>
              <a:noFill/>
            </a:ln>
            <a:effectLst/>
            <a:sp3d/>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303C-4B02-A9C2-61053320DB7D}"/>
            </c:ext>
          </c:extLst>
        </c:ser>
        <c:dLbls>
          <c:showLegendKey val="0"/>
          <c:showVal val="0"/>
          <c:showCatName val="0"/>
          <c:showSerName val="0"/>
          <c:showPercent val="0"/>
          <c:showBubbleSize val="0"/>
        </c:dLbls>
        <c:axId val="1937952304"/>
        <c:axId val="1937955632"/>
        <c:axId val="1774664304"/>
      </c:area3DChart>
      <c:dateAx>
        <c:axId val="1937952304"/>
        <c:scaling>
          <c:orientation val="minMax"/>
        </c:scaling>
        <c:delete val="1"/>
        <c:axPos val="b"/>
        <c:numFmt formatCode="m/d/yyyy" sourceLinked="1"/>
        <c:majorTickMark val="out"/>
        <c:minorTickMark val="none"/>
        <c:tickLblPos val="nextTo"/>
        <c:crossAx val="1937955632"/>
        <c:crosses val="autoZero"/>
        <c:auto val="1"/>
        <c:lblOffset val="100"/>
        <c:baseTimeUnit val="days"/>
      </c:dateAx>
      <c:valAx>
        <c:axId val="193795563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937952304"/>
        <c:crosses val="autoZero"/>
        <c:crossBetween val="midCat"/>
      </c:valAx>
      <c:serAx>
        <c:axId val="1774664304"/>
        <c:scaling>
          <c:orientation val="minMax"/>
        </c:scaling>
        <c:delete val="1"/>
        <c:axPos val="b"/>
        <c:majorTickMark val="out"/>
        <c:minorTickMark val="none"/>
        <c:tickLblPos val="nextTo"/>
        <c:crossAx val="1937955632"/>
        <c:crosses val="autoZero"/>
      </c:ser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cs typeface="B Titr" panose="00000700000000000000" pitchFamily="2" charset="-78"/>
              </a:rPr>
              <a:t>تیتر نمودار</a:t>
            </a:r>
            <a:endParaRPr lang="en-US" dirty="0">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Sheet1!$B$1</c:f>
              <c:strCache>
                <c:ptCount val="1"/>
                <c:pt idx="0">
                  <c:v>Series 1</c:v>
                </c:pt>
              </c:strCache>
            </c:strRef>
          </c:tx>
          <c:spPr>
            <a:solidFill>
              <a:srgbClr val="2C496B"/>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473-451D-B049-AFE9533ABFB6}"/>
            </c:ext>
          </c:extLst>
        </c:ser>
        <c:ser>
          <c:idx val="1"/>
          <c:order val="1"/>
          <c:tx>
            <c:strRef>
              <c:f>Sheet1!$C$1</c:f>
              <c:strCache>
                <c:ptCount val="1"/>
                <c:pt idx="0">
                  <c:v>Series 2</c:v>
                </c:pt>
              </c:strCache>
            </c:strRef>
          </c:tx>
          <c:spPr>
            <a:solidFill>
              <a:srgbClr val="FFC00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473-451D-B049-AFE9533ABFB6}"/>
            </c:ext>
          </c:extLst>
        </c:ser>
        <c:ser>
          <c:idx val="2"/>
          <c:order val="2"/>
          <c:tx>
            <c:strRef>
              <c:f>Sheet1!$D$1</c:f>
              <c:strCache>
                <c:ptCount val="1"/>
                <c:pt idx="0">
                  <c:v>Series 3</c:v>
                </c:pt>
              </c:strCache>
            </c:strRef>
          </c:tx>
          <c:spPr>
            <a:solidFill>
              <a:srgbClr val="B7D9A8"/>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473-451D-B049-AFE9533ABFB6}"/>
            </c:ext>
          </c:extLst>
        </c:ser>
        <c:dLbls>
          <c:showLegendKey val="0"/>
          <c:showVal val="0"/>
          <c:showCatName val="0"/>
          <c:showSerName val="0"/>
          <c:showPercent val="0"/>
          <c:showBubbleSize val="0"/>
        </c:dLbls>
        <c:gapWidth val="150"/>
        <c:overlap val="100"/>
        <c:axId val="1166713392"/>
        <c:axId val="1166713808"/>
      </c:barChart>
      <c:catAx>
        <c:axId val="1166713392"/>
        <c:scaling>
          <c:orientation val="minMax"/>
        </c:scaling>
        <c:delete val="1"/>
        <c:axPos val="l"/>
        <c:numFmt formatCode="General" sourceLinked="1"/>
        <c:majorTickMark val="none"/>
        <c:minorTickMark val="none"/>
        <c:tickLblPos val="nextTo"/>
        <c:crossAx val="1166713808"/>
        <c:crosses val="autoZero"/>
        <c:auto val="1"/>
        <c:lblAlgn val="ctr"/>
        <c:lblOffset val="100"/>
        <c:noMultiLvlLbl val="0"/>
      </c:catAx>
      <c:valAx>
        <c:axId val="11667138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667133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rgbClr val="2C496B"/>
                </a:solidFill>
                <a:cs typeface="B Titr" panose="00000700000000000000" pitchFamily="2" charset="-78"/>
              </a:rPr>
              <a:t>تیتر</a:t>
            </a:r>
            <a:r>
              <a:rPr lang="fa-IR" baseline="0" dirty="0">
                <a:solidFill>
                  <a:srgbClr val="2C496B"/>
                </a:solidFill>
                <a:cs typeface="B Titr" panose="00000700000000000000" pitchFamily="2" charset="-78"/>
              </a:rPr>
              <a:t> عنوان نمودار</a:t>
            </a:r>
            <a:endParaRPr lang="en-US" dirty="0">
              <a:solidFill>
                <a:srgbClr val="2C496B"/>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explosion val="5"/>
          <c:dPt>
            <c:idx val="0"/>
            <c:bubble3D val="0"/>
            <c:explosion val="20"/>
            <c:spPr>
              <a:solidFill>
                <a:srgbClr val="2C496B"/>
              </a:solidFill>
              <a:ln w="25400">
                <a:noFill/>
              </a:ln>
              <a:effectLst/>
              <a:sp3d/>
            </c:spPr>
            <c:extLst>
              <c:ext xmlns:c16="http://schemas.microsoft.com/office/drawing/2014/chart" uri="{C3380CC4-5D6E-409C-BE32-E72D297353CC}">
                <c16:uniqueId val="{00000001-B9C5-4771-A859-68DF9D47AA67}"/>
              </c:ext>
            </c:extLst>
          </c:dPt>
          <c:dPt>
            <c:idx val="1"/>
            <c:bubble3D val="0"/>
            <c:spPr>
              <a:solidFill>
                <a:srgbClr val="FC6471"/>
              </a:solidFill>
              <a:ln w="25400">
                <a:noFill/>
              </a:ln>
              <a:effectLst/>
              <a:sp3d/>
            </c:spPr>
            <c:extLst>
              <c:ext xmlns:c16="http://schemas.microsoft.com/office/drawing/2014/chart" uri="{C3380CC4-5D6E-409C-BE32-E72D297353CC}">
                <c16:uniqueId val="{00000004-B9C5-4771-A859-68DF9D47AA67}"/>
              </c:ext>
            </c:extLst>
          </c:dPt>
          <c:dPt>
            <c:idx val="2"/>
            <c:bubble3D val="0"/>
            <c:spPr>
              <a:solidFill>
                <a:srgbClr val="8FBB99"/>
              </a:solidFill>
              <a:ln w="25400">
                <a:noFill/>
              </a:ln>
              <a:effectLst/>
              <a:sp3d/>
            </c:spPr>
            <c:extLst>
              <c:ext xmlns:c16="http://schemas.microsoft.com/office/drawing/2014/chart" uri="{C3380CC4-5D6E-409C-BE32-E72D297353CC}">
                <c16:uniqueId val="{00000003-B9C5-4771-A859-68DF9D47AA67}"/>
              </c:ext>
            </c:extLst>
          </c:dPt>
          <c:dPt>
            <c:idx val="3"/>
            <c:bubble3D val="0"/>
            <c:spPr>
              <a:solidFill>
                <a:srgbClr val="F3A712"/>
              </a:solidFill>
              <a:ln w="25400">
                <a:noFill/>
              </a:ln>
              <a:effectLst/>
              <a:sp3d/>
            </c:spPr>
            <c:extLst>
              <c:ext xmlns:c16="http://schemas.microsoft.com/office/drawing/2014/chart" uri="{C3380CC4-5D6E-409C-BE32-E72D297353CC}">
                <c16:uniqueId val="{00000002-B9C5-4771-A859-68DF9D47AA6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B9C5-4771-A859-68DF9D47AA67}"/>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D95F6A-E52A-433B-AA14-C9FDD80C398C}" type="datetimeFigureOut">
              <a:rPr lang="en-US" smtClean="0"/>
              <a:t>12/29/2022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BEF3C0-BCCC-4082-BC3C-E88AD95D1BB4}" type="slidenum">
              <a:rPr lang="en-US" smtClean="0"/>
              <a:t>‹#›</a:t>
            </a:fld>
            <a:endParaRPr lang="en-US"/>
          </a:p>
        </p:txBody>
      </p:sp>
    </p:spTree>
    <p:extLst>
      <p:ext uri="{BB962C8B-B14F-4D97-AF65-F5344CB8AC3E}">
        <p14:creationId xmlns:p14="http://schemas.microsoft.com/office/powerpoint/2010/main" val="70246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4</a:t>
            </a:fld>
            <a:endParaRPr lang="en-US"/>
          </a:p>
        </p:txBody>
      </p:sp>
    </p:spTree>
    <p:extLst>
      <p:ext uri="{BB962C8B-B14F-4D97-AF65-F5344CB8AC3E}">
        <p14:creationId xmlns:p14="http://schemas.microsoft.com/office/powerpoint/2010/main" val="4121355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5</a:t>
            </a:fld>
            <a:endParaRPr lang="en-US"/>
          </a:p>
        </p:txBody>
      </p:sp>
    </p:spTree>
    <p:extLst>
      <p:ext uri="{BB962C8B-B14F-4D97-AF65-F5344CB8AC3E}">
        <p14:creationId xmlns:p14="http://schemas.microsoft.com/office/powerpoint/2010/main" val="3660504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6</a:t>
            </a:fld>
            <a:endParaRPr lang="en-US"/>
          </a:p>
        </p:txBody>
      </p:sp>
    </p:spTree>
    <p:extLst>
      <p:ext uri="{BB962C8B-B14F-4D97-AF65-F5344CB8AC3E}">
        <p14:creationId xmlns:p14="http://schemas.microsoft.com/office/powerpoint/2010/main" val="674231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16</a:t>
            </a:fld>
            <a:endParaRPr lang="en-US"/>
          </a:p>
        </p:txBody>
      </p:sp>
    </p:spTree>
    <p:extLst>
      <p:ext uri="{BB962C8B-B14F-4D97-AF65-F5344CB8AC3E}">
        <p14:creationId xmlns:p14="http://schemas.microsoft.com/office/powerpoint/2010/main" val="2192545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17</a:t>
            </a:fld>
            <a:endParaRPr lang="en-US"/>
          </a:p>
        </p:txBody>
      </p:sp>
    </p:spTree>
    <p:extLst>
      <p:ext uri="{BB962C8B-B14F-4D97-AF65-F5344CB8AC3E}">
        <p14:creationId xmlns:p14="http://schemas.microsoft.com/office/powerpoint/2010/main" val="1005835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18</a:t>
            </a:fld>
            <a:endParaRPr lang="en-US"/>
          </a:p>
        </p:txBody>
      </p:sp>
    </p:spTree>
    <p:extLst>
      <p:ext uri="{BB962C8B-B14F-4D97-AF65-F5344CB8AC3E}">
        <p14:creationId xmlns:p14="http://schemas.microsoft.com/office/powerpoint/2010/main" val="3266158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BEF3C0-BCCC-4082-BC3C-E88AD95D1BB4}" type="slidenum">
              <a:rPr lang="en-US" smtClean="0"/>
              <a:t>21</a:t>
            </a:fld>
            <a:endParaRPr lang="en-US"/>
          </a:p>
        </p:txBody>
      </p:sp>
    </p:spTree>
    <p:extLst>
      <p:ext uri="{BB962C8B-B14F-4D97-AF65-F5344CB8AC3E}">
        <p14:creationId xmlns:p14="http://schemas.microsoft.com/office/powerpoint/2010/main" val="3370312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1C2F56"/>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9296629-A1DC-B722-F1DB-D87D5513F151}"/>
              </a:ext>
            </a:extLst>
          </p:cNvPr>
          <p:cNvSpPr/>
          <p:nvPr/>
        </p:nvSpPr>
        <p:spPr>
          <a:xfrm flipH="1">
            <a:off x="243629" y="314732"/>
            <a:ext cx="7938399" cy="6227672"/>
          </a:xfrm>
          <a:custGeom>
            <a:avLst/>
            <a:gdLst>
              <a:gd name="connsiteX0" fmla="*/ 7938400 w 7938399"/>
              <a:gd name="connsiteY0" fmla="*/ 199575 h 6227672"/>
              <a:gd name="connsiteX1" fmla="*/ 7938400 w 7938399"/>
              <a:gd name="connsiteY1" fmla="*/ 6028001 h 6227672"/>
              <a:gd name="connsiteX2" fmla="*/ 7738727 w 7938399"/>
              <a:gd name="connsiteY2" fmla="*/ 6227673 h 6227672"/>
              <a:gd name="connsiteX3" fmla="*/ 0 w 7938399"/>
              <a:gd name="connsiteY3" fmla="*/ 6227673 h 6227672"/>
              <a:gd name="connsiteX4" fmla="*/ 718258 w 7938399"/>
              <a:gd name="connsiteY4" fmla="*/ 4529498 h 6227672"/>
              <a:gd name="connsiteX5" fmla="*/ 1242059 w 7938399"/>
              <a:gd name="connsiteY5" fmla="*/ 3249590 h 6227672"/>
              <a:gd name="connsiteX6" fmla="*/ 722217 w 7938399"/>
              <a:gd name="connsiteY6" fmla="*/ 1968138 h 6227672"/>
              <a:gd name="connsiteX7" fmla="*/ 9076 w 7938399"/>
              <a:gd name="connsiteY7" fmla="*/ 247948 h 6227672"/>
              <a:gd name="connsiteX8" fmla="*/ 9462 w 7938399"/>
              <a:gd name="connsiteY8" fmla="*/ 0 h 6227672"/>
              <a:gd name="connsiteX9" fmla="*/ 7738727 w 7938399"/>
              <a:gd name="connsiteY9" fmla="*/ 0 h 6227672"/>
              <a:gd name="connsiteX10" fmla="*/ 7938400 w 7938399"/>
              <a:gd name="connsiteY10" fmla="*/ 199575 h 622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38399" h="6227672">
                <a:moveTo>
                  <a:pt x="7938400" y="199575"/>
                </a:moveTo>
                <a:lnTo>
                  <a:pt x="7938400" y="6028001"/>
                </a:lnTo>
                <a:cubicBezTo>
                  <a:pt x="7938400" y="6138265"/>
                  <a:pt x="7848991" y="6227673"/>
                  <a:pt x="7738727" y="6227673"/>
                </a:cubicBezTo>
                <a:lnTo>
                  <a:pt x="0" y="6227673"/>
                </a:lnTo>
                <a:cubicBezTo>
                  <a:pt x="6372" y="5608092"/>
                  <a:pt x="267066" y="5013808"/>
                  <a:pt x="718258" y="4529498"/>
                </a:cubicBezTo>
                <a:cubicBezTo>
                  <a:pt x="1045380" y="4178527"/>
                  <a:pt x="1241286" y="3733707"/>
                  <a:pt x="1242059" y="3249590"/>
                </a:cubicBezTo>
                <a:cubicBezTo>
                  <a:pt x="1242734" y="2765473"/>
                  <a:pt x="1048180" y="2319977"/>
                  <a:pt x="722217" y="1968138"/>
                </a:cubicBezTo>
                <a:cubicBezTo>
                  <a:pt x="267355" y="1477262"/>
                  <a:pt x="8110" y="874481"/>
                  <a:pt x="9076" y="247948"/>
                </a:cubicBezTo>
                <a:lnTo>
                  <a:pt x="9462" y="0"/>
                </a:lnTo>
                <a:lnTo>
                  <a:pt x="7738727" y="0"/>
                </a:lnTo>
                <a:cubicBezTo>
                  <a:pt x="7848895" y="0"/>
                  <a:pt x="7938400" y="89408"/>
                  <a:pt x="7938400" y="199575"/>
                </a:cubicBezTo>
                <a:close/>
              </a:path>
            </a:pathLst>
          </a:custGeom>
          <a:solidFill>
            <a:schemeClr val="bg1"/>
          </a:solidFill>
          <a:ln w="7238" cap="flat">
            <a:noFill/>
            <a:prstDash val="solid"/>
            <a:miter/>
          </a:ln>
        </p:spPr>
        <p:txBody>
          <a:bodyPr rtlCol="0" anchor="ctr"/>
          <a:lstStyle/>
          <a:p>
            <a:endParaRPr lang="en-US"/>
          </a:p>
        </p:txBody>
      </p:sp>
      <p:sp>
        <p:nvSpPr>
          <p:cNvPr id="14" name="Rectangle 13">
            <a:extLst>
              <a:ext uri="{FF2B5EF4-FFF2-40B4-BE49-F238E27FC236}">
                <a16:creationId xmlns:a16="http://schemas.microsoft.com/office/drawing/2014/main" id="{1C938AF7-412B-8095-C010-D7C630C6C909}"/>
              </a:ext>
            </a:extLst>
          </p:cNvPr>
          <p:cNvSpPr/>
          <p:nvPr userDrawn="1"/>
        </p:nvSpPr>
        <p:spPr>
          <a:xfrm>
            <a:off x="6746488" y="178420"/>
            <a:ext cx="1639229" cy="6534614"/>
          </a:xfrm>
          <a:prstGeom prst="rect">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43031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rgbClr val="1C2F56"/>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9296629-A1DC-B722-F1DB-D87D5513F151}"/>
              </a:ext>
            </a:extLst>
          </p:cNvPr>
          <p:cNvSpPr/>
          <p:nvPr/>
        </p:nvSpPr>
        <p:spPr>
          <a:xfrm flipH="1">
            <a:off x="243629" y="314732"/>
            <a:ext cx="7938399" cy="6227672"/>
          </a:xfrm>
          <a:custGeom>
            <a:avLst/>
            <a:gdLst>
              <a:gd name="connsiteX0" fmla="*/ 7938400 w 7938399"/>
              <a:gd name="connsiteY0" fmla="*/ 199575 h 6227672"/>
              <a:gd name="connsiteX1" fmla="*/ 7938400 w 7938399"/>
              <a:gd name="connsiteY1" fmla="*/ 6028001 h 6227672"/>
              <a:gd name="connsiteX2" fmla="*/ 7738727 w 7938399"/>
              <a:gd name="connsiteY2" fmla="*/ 6227673 h 6227672"/>
              <a:gd name="connsiteX3" fmla="*/ 0 w 7938399"/>
              <a:gd name="connsiteY3" fmla="*/ 6227673 h 6227672"/>
              <a:gd name="connsiteX4" fmla="*/ 718258 w 7938399"/>
              <a:gd name="connsiteY4" fmla="*/ 4529498 h 6227672"/>
              <a:gd name="connsiteX5" fmla="*/ 1242059 w 7938399"/>
              <a:gd name="connsiteY5" fmla="*/ 3249590 h 6227672"/>
              <a:gd name="connsiteX6" fmla="*/ 722217 w 7938399"/>
              <a:gd name="connsiteY6" fmla="*/ 1968138 h 6227672"/>
              <a:gd name="connsiteX7" fmla="*/ 9076 w 7938399"/>
              <a:gd name="connsiteY7" fmla="*/ 247948 h 6227672"/>
              <a:gd name="connsiteX8" fmla="*/ 9462 w 7938399"/>
              <a:gd name="connsiteY8" fmla="*/ 0 h 6227672"/>
              <a:gd name="connsiteX9" fmla="*/ 7738727 w 7938399"/>
              <a:gd name="connsiteY9" fmla="*/ 0 h 6227672"/>
              <a:gd name="connsiteX10" fmla="*/ 7938400 w 7938399"/>
              <a:gd name="connsiteY10" fmla="*/ 199575 h 622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38399" h="6227672">
                <a:moveTo>
                  <a:pt x="7938400" y="199575"/>
                </a:moveTo>
                <a:lnTo>
                  <a:pt x="7938400" y="6028001"/>
                </a:lnTo>
                <a:cubicBezTo>
                  <a:pt x="7938400" y="6138265"/>
                  <a:pt x="7848991" y="6227673"/>
                  <a:pt x="7738727" y="6227673"/>
                </a:cubicBezTo>
                <a:lnTo>
                  <a:pt x="0" y="6227673"/>
                </a:lnTo>
                <a:cubicBezTo>
                  <a:pt x="6372" y="5608092"/>
                  <a:pt x="267066" y="5013808"/>
                  <a:pt x="718258" y="4529498"/>
                </a:cubicBezTo>
                <a:cubicBezTo>
                  <a:pt x="1045380" y="4178527"/>
                  <a:pt x="1241286" y="3733707"/>
                  <a:pt x="1242059" y="3249590"/>
                </a:cubicBezTo>
                <a:cubicBezTo>
                  <a:pt x="1242734" y="2765473"/>
                  <a:pt x="1048180" y="2319977"/>
                  <a:pt x="722217" y="1968138"/>
                </a:cubicBezTo>
                <a:cubicBezTo>
                  <a:pt x="267355" y="1477262"/>
                  <a:pt x="8110" y="874481"/>
                  <a:pt x="9076" y="247948"/>
                </a:cubicBezTo>
                <a:lnTo>
                  <a:pt x="9462" y="0"/>
                </a:lnTo>
                <a:lnTo>
                  <a:pt x="7738727" y="0"/>
                </a:lnTo>
                <a:cubicBezTo>
                  <a:pt x="7848895" y="0"/>
                  <a:pt x="7938400" y="89408"/>
                  <a:pt x="7938400" y="199575"/>
                </a:cubicBezTo>
                <a:close/>
              </a:path>
            </a:pathLst>
          </a:custGeom>
          <a:solidFill>
            <a:schemeClr val="bg1"/>
          </a:solidFill>
          <a:ln w="7238" cap="flat">
            <a:noFill/>
            <a:prstDash val="solid"/>
            <a:miter/>
          </a:ln>
        </p:spPr>
        <p:txBody>
          <a:bodyPr rtlCol="0" anchor="ctr"/>
          <a:lstStyle/>
          <a:p>
            <a:endParaRPr lang="en-US"/>
          </a:p>
        </p:txBody>
      </p:sp>
    </p:spTree>
    <p:extLst>
      <p:ext uri="{BB962C8B-B14F-4D97-AF65-F5344CB8AC3E}">
        <p14:creationId xmlns:p14="http://schemas.microsoft.com/office/powerpoint/2010/main" val="1180066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rgbClr val="1C2F56"/>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917F620-DC78-3AFD-C06E-0632473004BF}"/>
              </a:ext>
            </a:extLst>
          </p:cNvPr>
          <p:cNvGrpSpPr/>
          <p:nvPr userDrawn="1"/>
        </p:nvGrpSpPr>
        <p:grpSpPr>
          <a:xfrm>
            <a:off x="240057" y="322043"/>
            <a:ext cx="11711886" cy="6236216"/>
            <a:chOff x="240057" y="322043"/>
            <a:chExt cx="11711886" cy="6236216"/>
          </a:xfrm>
        </p:grpSpPr>
        <p:sp>
          <p:nvSpPr>
            <p:cNvPr id="17" name="Rectangle 16">
              <a:extLst>
                <a:ext uri="{FF2B5EF4-FFF2-40B4-BE49-F238E27FC236}">
                  <a16:creationId xmlns:a16="http://schemas.microsoft.com/office/drawing/2014/main" id="{8FC9EF3B-5DBC-5737-05EF-2BC02745C1B0}"/>
                </a:ext>
              </a:extLst>
            </p:cNvPr>
            <p:cNvSpPr/>
            <p:nvPr userDrawn="1"/>
          </p:nvSpPr>
          <p:spPr>
            <a:xfrm>
              <a:off x="8266544" y="6031355"/>
              <a:ext cx="3500581" cy="526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5D89AE31-2A18-6823-EED3-D26834ABF06F}"/>
                </a:ext>
              </a:extLst>
            </p:cNvPr>
            <p:cNvGrpSpPr/>
            <p:nvPr userDrawn="1"/>
          </p:nvGrpSpPr>
          <p:grpSpPr>
            <a:xfrm>
              <a:off x="240057" y="322043"/>
              <a:ext cx="11711886" cy="6232385"/>
              <a:chOff x="240057" y="322043"/>
              <a:chExt cx="11711886" cy="6232385"/>
            </a:xfrm>
          </p:grpSpPr>
          <p:sp>
            <p:nvSpPr>
              <p:cNvPr id="3" name="Graphic 3">
                <a:extLst>
                  <a:ext uri="{FF2B5EF4-FFF2-40B4-BE49-F238E27FC236}">
                    <a16:creationId xmlns:a16="http://schemas.microsoft.com/office/drawing/2014/main" id="{3C1AA1BF-8238-B922-02A2-7F72B0C93B43}"/>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4" name="Rectangle 3">
                <a:extLst>
                  <a:ext uri="{FF2B5EF4-FFF2-40B4-BE49-F238E27FC236}">
                    <a16:creationId xmlns:a16="http://schemas.microsoft.com/office/drawing/2014/main" id="{C54B60D6-3425-0D8C-3411-4A07D8540F12}"/>
                  </a:ext>
                </a:extLst>
              </p:cNvPr>
              <p:cNvSpPr/>
              <p:nvPr userDrawn="1"/>
            </p:nvSpPr>
            <p:spPr>
              <a:xfrm>
                <a:off x="424875" y="5746933"/>
                <a:ext cx="8919847"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3883323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C2F56"/>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BB91363-E26C-7EC6-7949-30EEF3F558AE}"/>
              </a:ext>
            </a:extLst>
          </p:cNvPr>
          <p:cNvGrpSpPr/>
          <p:nvPr userDrawn="1"/>
        </p:nvGrpSpPr>
        <p:grpSpPr>
          <a:xfrm>
            <a:off x="240057" y="322043"/>
            <a:ext cx="11711886" cy="6232385"/>
            <a:chOff x="240057" y="322043"/>
            <a:chExt cx="11711886" cy="6232385"/>
          </a:xfrm>
        </p:grpSpPr>
        <p:sp>
          <p:nvSpPr>
            <p:cNvPr id="5" name="Graphic 3">
              <a:extLst>
                <a:ext uri="{FF2B5EF4-FFF2-40B4-BE49-F238E27FC236}">
                  <a16:creationId xmlns:a16="http://schemas.microsoft.com/office/drawing/2014/main" id="{7B6354BC-67C0-EE40-EEB7-129197C2AD37}"/>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4CD87B1A-AAF5-191B-90D9-CB68DD07B47C}"/>
                </a:ext>
              </a:extLst>
            </p:cNvPr>
            <p:cNvSpPr/>
            <p:nvPr userDrawn="1"/>
          </p:nvSpPr>
          <p:spPr>
            <a:xfrm>
              <a:off x="424875" y="5746933"/>
              <a:ext cx="8919847"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04924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rgbClr val="1C2F56"/>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51D2AB0-A5DA-6143-0440-2C2696B18369}"/>
              </a:ext>
            </a:extLst>
          </p:cNvPr>
          <p:cNvGrpSpPr/>
          <p:nvPr userDrawn="1"/>
        </p:nvGrpSpPr>
        <p:grpSpPr>
          <a:xfrm>
            <a:off x="240057" y="322043"/>
            <a:ext cx="11711886" cy="6232385"/>
            <a:chOff x="240057" y="322043"/>
            <a:chExt cx="11711886" cy="6232385"/>
          </a:xfrm>
        </p:grpSpPr>
        <p:sp>
          <p:nvSpPr>
            <p:cNvPr id="5" name="Graphic 3">
              <a:extLst>
                <a:ext uri="{FF2B5EF4-FFF2-40B4-BE49-F238E27FC236}">
                  <a16:creationId xmlns:a16="http://schemas.microsoft.com/office/drawing/2014/main" id="{7B6354BC-67C0-EE40-EEB7-129197C2AD37}"/>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4CD87B1A-AAF5-191B-90D9-CB68DD07B47C}"/>
                </a:ext>
              </a:extLst>
            </p:cNvPr>
            <p:cNvSpPr/>
            <p:nvPr userDrawn="1"/>
          </p:nvSpPr>
          <p:spPr>
            <a:xfrm>
              <a:off x="424876" y="5746933"/>
              <a:ext cx="6856870"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10E519C-5006-1E79-EBB3-357F2A71A959}"/>
                </a:ext>
              </a:extLst>
            </p:cNvPr>
            <p:cNvSpPr/>
            <p:nvPr userDrawn="1"/>
          </p:nvSpPr>
          <p:spPr>
            <a:xfrm>
              <a:off x="9344722" y="5746762"/>
              <a:ext cx="2355495"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81474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rgbClr val="1C2F56"/>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9F66CFA-481E-E918-B63B-D84477999FAD}"/>
              </a:ext>
            </a:extLst>
          </p:cNvPr>
          <p:cNvGrpSpPr/>
          <p:nvPr userDrawn="1"/>
        </p:nvGrpSpPr>
        <p:grpSpPr>
          <a:xfrm>
            <a:off x="240057" y="322043"/>
            <a:ext cx="11711886" cy="6232385"/>
            <a:chOff x="240057" y="322043"/>
            <a:chExt cx="11711886" cy="6232385"/>
          </a:xfrm>
        </p:grpSpPr>
        <p:sp>
          <p:nvSpPr>
            <p:cNvPr id="5" name="Graphic 3">
              <a:extLst>
                <a:ext uri="{FF2B5EF4-FFF2-40B4-BE49-F238E27FC236}">
                  <a16:creationId xmlns:a16="http://schemas.microsoft.com/office/drawing/2014/main" id="{7B6354BC-67C0-EE40-EEB7-129197C2AD37}"/>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4CD87B1A-AAF5-191B-90D9-CB68DD07B47C}"/>
                </a:ext>
              </a:extLst>
            </p:cNvPr>
            <p:cNvSpPr/>
            <p:nvPr userDrawn="1"/>
          </p:nvSpPr>
          <p:spPr>
            <a:xfrm>
              <a:off x="424876" y="5746933"/>
              <a:ext cx="4660080"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10E519C-5006-1E79-EBB3-357F2A71A959}"/>
                </a:ext>
              </a:extLst>
            </p:cNvPr>
            <p:cNvSpPr/>
            <p:nvPr userDrawn="1"/>
          </p:nvSpPr>
          <p:spPr>
            <a:xfrm>
              <a:off x="7259444" y="5746762"/>
              <a:ext cx="4440774"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078746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rgbClr val="1C2F56"/>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DFD42F-36CA-D736-1675-1474C3C2BD2B}"/>
              </a:ext>
            </a:extLst>
          </p:cNvPr>
          <p:cNvGrpSpPr/>
          <p:nvPr userDrawn="1"/>
        </p:nvGrpSpPr>
        <p:grpSpPr>
          <a:xfrm>
            <a:off x="240057" y="322043"/>
            <a:ext cx="11711886" cy="6232385"/>
            <a:chOff x="240057" y="322043"/>
            <a:chExt cx="11711886" cy="6232385"/>
          </a:xfrm>
        </p:grpSpPr>
        <p:sp>
          <p:nvSpPr>
            <p:cNvPr id="5" name="Graphic 3">
              <a:extLst>
                <a:ext uri="{FF2B5EF4-FFF2-40B4-BE49-F238E27FC236}">
                  <a16:creationId xmlns:a16="http://schemas.microsoft.com/office/drawing/2014/main" id="{7B6354BC-67C0-EE40-EEB7-129197C2AD37}"/>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4CD87B1A-AAF5-191B-90D9-CB68DD07B47C}"/>
                </a:ext>
              </a:extLst>
            </p:cNvPr>
            <p:cNvSpPr/>
            <p:nvPr userDrawn="1"/>
          </p:nvSpPr>
          <p:spPr>
            <a:xfrm>
              <a:off x="424876" y="5746933"/>
              <a:ext cx="2452139"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10E519C-5006-1E79-EBB3-357F2A71A959}"/>
                </a:ext>
              </a:extLst>
            </p:cNvPr>
            <p:cNvSpPr/>
            <p:nvPr userDrawn="1"/>
          </p:nvSpPr>
          <p:spPr>
            <a:xfrm>
              <a:off x="5084956" y="5746762"/>
              <a:ext cx="6581809"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2556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rgbClr val="1C2F56"/>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267FB56-70E1-975E-08FA-42B71FCAEC18}"/>
              </a:ext>
            </a:extLst>
          </p:cNvPr>
          <p:cNvGrpSpPr/>
          <p:nvPr userDrawn="1"/>
        </p:nvGrpSpPr>
        <p:grpSpPr>
          <a:xfrm>
            <a:off x="240057" y="322043"/>
            <a:ext cx="11711886" cy="6232385"/>
            <a:chOff x="240057" y="322043"/>
            <a:chExt cx="11711886" cy="6232385"/>
          </a:xfrm>
        </p:grpSpPr>
        <p:sp>
          <p:nvSpPr>
            <p:cNvPr id="5" name="Graphic 3">
              <a:extLst>
                <a:ext uri="{FF2B5EF4-FFF2-40B4-BE49-F238E27FC236}">
                  <a16:creationId xmlns:a16="http://schemas.microsoft.com/office/drawing/2014/main" id="{7B6354BC-67C0-EE40-EEB7-129197C2AD37}"/>
                </a:ext>
              </a:extLst>
            </p:cNvPr>
            <p:cNvSpPr/>
            <p:nvPr/>
          </p:nvSpPr>
          <p:spPr>
            <a:xfrm>
              <a:off x="240057" y="322043"/>
              <a:ext cx="11711886" cy="6232385"/>
            </a:xfrm>
            <a:custGeom>
              <a:avLst/>
              <a:gdLst>
                <a:gd name="connsiteX0" fmla="*/ 11544014 w 11544013"/>
                <a:gd name="connsiteY0" fmla="*/ 196406 h 6143053"/>
                <a:gd name="connsiteX1" fmla="*/ 11544014 w 11544013"/>
                <a:gd name="connsiteY1" fmla="*/ 5946077 h 6143053"/>
                <a:gd name="connsiteX2" fmla="*/ 11540110 w 11544013"/>
                <a:gd name="connsiteY2" fmla="*/ 5985320 h 6143053"/>
                <a:gd name="connsiteX3" fmla="*/ 11540014 w 11544013"/>
                <a:gd name="connsiteY3" fmla="*/ 5985796 h 6143053"/>
                <a:gd name="connsiteX4" fmla="*/ 11466385 w 11544013"/>
                <a:gd name="connsiteY4" fmla="*/ 6102668 h 6143053"/>
                <a:gd name="connsiteX5" fmla="*/ 11464862 w 11544013"/>
                <a:gd name="connsiteY5" fmla="*/ 6103906 h 6143053"/>
                <a:gd name="connsiteX6" fmla="*/ 11347038 w 11544013"/>
                <a:gd name="connsiteY6" fmla="*/ 6143054 h 6143053"/>
                <a:gd name="connsiteX7" fmla="*/ 11035760 w 11544013"/>
                <a:gd name="connsiteY7" fmla="*/ 6143054 h 6143053"/>
                <a:gd name="connsiteX8" fmla="*/ 10403777 w 11544013"/>
                <a:gd name="connsiteY8" fmla="*/ 5879878 h 6143053"/>
                <a:gd name="connsiteX9" fmla="*/ 9932860 w 11544013"/>
                <a:gd name="connsiteY9" fmla="*/ 5688044 h 6143053"/>
                <a:gd name="connsiteX10" fmla="*/ 9886950 w 11544013"/>
                <a:gd name="connsiteY10" fmla="*/ 5689664 h 6143053"/>
                <a:gd name="connsiteX11" fmla="*/ 9462040 w 11544013"/>
                <a:gd name="connsiteY11" fmla="*/ 5879878 h 6143053"/>
                <a:gd name="connsiteX12" fmla="*/ 8958739 w 11544013"/>
                <a:gd name="connsiteY12" fmla="*/ 6133053 h 6143053"/>
                <a:gd name="connsiteX13" fmla="*/ 8478012 w 11544013"/>
                <a:gd name="connsiteY13" fmla="*/ 5883783 h 6143053"/>
                <a:gd name="connsiteX14" fmla="*/ 8007192 w 11544013"/>
                <a:gd name="connsiteY14" fmla="*/ 5691950 h 6143053"/>
                <a:gd name="connsiteX15" fmla="*/ 7536276 w 11544013"/>
                <a:gd name="connsiteY15" fmla="*/ 5883783 h 6143053"/>
                <a:gd name="connsiteX16" fmla="*/ 6984016 w 11544013"/>
                <a:gd name="connsiteY16" fmla="*/ 6143054 h 6143053"/>
                <a:gd name="connsiteX17" fmla="*/ 6944297 w 11544013"/>
                <a:gd name="connsiteY17" fmla="*/ 6143054 h 6143053"/>
                <a:gd name="connsiteX18" fmla="*/ 6392037 w 11544013"/>
                <a:gd name="connsiteY18" fmla="*/ 5883783 h 6143053"/>
                <a:gd name="connsiteX19" fmla="*/ 6391275 w 11544013"/>
                <a:gd name="connsiteY19" fmla="*/ 5883117 h 6143053"/>
                <a:gd name="connsiteX20" fmla="*/ 5921217 w 11544013"/>
                <a:gd name="connsiteY20" fmla="*/ 5691950 h 6143053"/>
                <a:gd name="connsiteX21" fmla="*/ 5450301 w 11544013"/>
                <a:gd name="connsiteY21" fmla="*/ 5883783 h 6143053"/>
                <a:gd name="connsiteX22" fmla="*/ 4898041 w 11544013"/>
                <a:gd name="connsiteY22" fmla="*/ 6143054 h 6143053"/>
                <a:gd name="connsiteX23" fmla="*/ 4791647 w 11544013"/>
                <a:gd name="connsiteY23" fmla="*/ 6143054 h 6143053"/>
                <a:gd name="connsiteX24" fmla="*/ 4305967 w 11544013"/>
                <a:gd name="connsiteY24" fmla="*/ 5940933 h 6143053"/>
                <a:gd name="connsiteX25" fmla="*/ 4239387 w 11544013"/>
                <a:gd name="connsiteY25" fmla="*/ 5883783 h 6143053"/>
                <a:gd name="connsiteX26" fmla="*/ 3768566 w 11544013"/>
                <a:gd name="connsiteY26" fmla="*/ 5691950 h 6143053"/>
                <a:gd name="connsiteX27" fmla="*/ 3297650 w 11544013"/>
                <a:gd name="connsiteY27" fmla="*/ 5883783 h 6143053"/>
                <a:gd name="connsiteX28" fmla="*/ 2745391 w 11544013"/>
                <a:gd name="connsiteY28" fmla="*/ 6143054 h 6143053"/>
                <a:gd name="connsiteX29" fmla="*/ 2638997 w 11544013"/>
                <a:gd name="connsiteY29" fmla="*/ 6143054 h 6143053"/>
                <a:gd name="connsiteX30" fmla="*/ 2153317 w 11544013"/>
                <a:gd name="connsiteY30" fmla="*/ 5940933 h 6143053"/>
                <a:gd name="connsiteX31" fmla="*/ 2086737 w 11544013"/>
                <a:gd name="connsiteY31" fmla="*/ 5883783 h 6143053"/>
                <a:gd name="connsiteX32" fmla="*/ 1661827 w 11544013"/>
                <a:gd name="connsiteY32" fmla="*/ 5693664 h 6143053"/>
                <a:gd name="connsiteX33" fmla="*/ 1615916 w 11544013"/>
                <a:gd name="connsiteY33" fmla="*/ 5691950 h 6143053"/>
                <a:gd name="connsiteX34" fmla="*/ 1145000 w 11544013"/>
                <a:gd name="connsiteY34" fmla="*/ 5883783 h 6143053"/>
                <a:gd name="connsiteX35" fmla="*/ 592741 w 11544013"/>
                <a:gd name="connsiteY35" fmla="*/ 6143054 h 6143053"/>
                <a:gd name="connsiteX36" fmla="*/ 196691 w 11544013"/>
                <a:gd name="connsiteY36" fmla="*/ 6143054 h 6143053"/>
                <a:gd name="connsiteX37" fmla="*/ 80201 w 11544013"/>
                <a:gd name="connsiteY37" fmla="*/ 6104858 h 6143053"/>
                <a:gd name="connsiteX38" fmla="*/ 0 w 11544013"/>
                <a:gd name="connsiteY38" fmla="*/ 5922550 h 6143053"/>
                <a:gd name="connsiteX39" fmla="*/ 0 w 11544013"/>
                <a:gd name="connsiteY39" fmla="*/ 224409 h 6143053"/>
                <a:gd name="connsiteX40" fmla="*/ 192405 w 11544013"/>
                <a:gd name="connsiteY40" fmla="*/ 0 h 6143053"/>
                <a:gd name="connsiteX41" fmla="*/ 11360848 w 11544013"/>
                <a:gd name="connsiteY41" fmla="*/ 0 h 6143053"/>
                <a:gd name="connsiteX42" fmla="*/ 11515439 w 11544013"/>
                <a:gd name="connsiteY42" fmla="*/ 94298 h 6143053"/>
                <a:gd name="connsiteX43" fmla="*/ 11516487 w 11544013"/>
                <a:gd name="connsiteY43" fmla="*/ 96012 h 6143053"/>
                <a:gd name="connsiteX44" fmla="*/ 11529822 w 11544013"/>
                <a:gd name="connsiteY44" fmla="*/ 123253 h 6143053"/>
                <a:gd name="connsiteX45" fmla="*/ 11532870 w 11544013"/>
                <a:gd name="connsiteY45" fmla="*/ 131159 h 6143053"/>
                <a:gd name="connsiteX46" fmla="*/ 11535156 w 11544013"/>
                <a:gd name="connsiteY46" fmla="*/ 137827 h 6143053"/>
                <a:gd name="connsiteX47" fmla="*/ 11544014 w 11544013"/>
                <a:gd name="connsiteY47" fmla="*/ 196406 h 61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44013" h="6143053">
                  <a:moveTo>
                    <a:pt x="11544014" y="196406"/>
                  </a:moveTo>
                  <a:lnTo>
                    <a:pt x="11544014" y="5946077"/>
                  </a:lnTo>
                  <a:cubicBezTo>
                    <a:pt x="11544014" y="5959507"/>
                    <a:pt x="11542680" y="5972651"/>
                    <a:pt x="11540110" y="5985320"/>
                  </a:cubicBezTo>
                  <a:cubicBezTo>
                    <a:pt x="11540110" y="5985415"/>
                    <a:pt x="11540014" y="5985605"/>
                    <a:pt x="11540014" y="5985796"/>
                  </a:cubicBezTo>
                  <a:cubicBezTo>
                    <a:pt x="11527155" y="6033707"/>
                    <a:pt x="11500865" y="6074664"/>
                    <a:pt x="11466385" y="6102668"/>
                  </a:cubicBezTo>
                  <a:cubicBezTo>
                    <a:pt x="11465909" y="6103144"/>
                    <a:pt x="11465433" y="6103525"/>
                    <a:pt x="11464862" y="6103906"/>
                  </a:cubicBezTo>
                  <a:cubicBezTo>
                    <a:pt x="11432000" y="6128480"/>
                    <a:pt x="11391234" y="6143054"/>
                    <a:pt x="11347038" y="6143054"/>
                  </a:cubicBezTo>
                  <a:lnTo>
                    <a:pt x="11035760" y="6143054"/>
                  </a:lnTo>
                  <a:cubicBezTo>
                    <a:pt x="10805351" y="6143054"/>
                    <a:pt x="10583990" y="6047328"/>
                    <a:pt x="10403777" y="5879878"/>
                  </a:cubicBezTo>
                  <a:cubicBezTo>
                    <a:pt x="10274522" y="5759863"/>
                    <a:pt x="10110883" y="5688044"/>
                    <a:pt x="9932860" y="5688044"/>
                  </a:cubicBezTo>
                  <a:cubicBezTo>
                    <a:pt x="9917430" y="5688044"/>
                    <a:pt x="9902190" y="5688616"/>
                    <a:pt x="9886950" y="5689664"/>
                  </a:cubicBezTo>
                  <a:cubicBezTo>
                    <a:pt x="9726739" y="5700808"/>
                    <a:pt x="9580055" y="5770245"/>
                    <a:pt x="9462040" y="5879878"/>
                  </a:cubicBezTo>
                  <a:cubicBezTo>
                    <a:pt x="9315736" y="6015895"/>
                    <a:pt x="9142190" y="6104573"/>
                    <a:pt x="8958739" y="6133053"/>
                  </a:cubicBezTo>
                  <a:cubicBezTo>
                    <a:pt x="8783669" y="6101049"/>
                    <a:pt x="8618315" y="6014180"/>
                    <a:pt x="8478012" y="5883783"/>
                  </a:cubicBezTo>
                  <a:cubicBezTo>
                    <a:pt x="8348853" y="5763768"/>
                    <a:pt x="8185214" y="5691950"/>
                    <a:pt x="8007192" y="5691950"/>
                  </a:cubicBezTo>
                  <a:cubicBezTo>
                    <a:pt x="7829169" y="5691950"/>
                    <a:pt x="7665530" y="5763768"/>
                    <a:pt x="7536276" y="5883783"/>
                  </a:cubicBezTo>
                  <a:cubicBezTo>
                    <a:pt x="7377017" y="6031802"/>
                    <a:pt x="7185565" y="6123813"/>
                    <a:pt x="6984016" y="6143054"/>
                  </a:cubicBezTo>
                  <a:lnTo>
                    <a:pt x="6944297" y="6143054"/>
                  </a:lnTo>
                  <a:cubicBezTo>
                    <a:pt x="6742843" y="6123813"/>
                    <a:pt x="6551295" y="6031897"/>
                    <a:pt x="6392037" y="5883783"/>
                  </a:cubicBezTo>
                  <a:cubicBezTo>
                    <a:pt x="6391751" y="5883593"/>
                    <a:pt x="6391561" y="5883307"/>
                    <a:pt x="6391275" y="5883117"/>
                  </a:cubicBezTo>
                  <a:cubicBezTo>
                    <a:pt x="6262212" y="5763483"/>
                    <a:pt x="6098858" y="5691950"/>
                    <a:pt x="5921217" y="5691950"/>
                  </a:cubicBezTo>
                  <a:cubicBezTo>
                    <a:pt x="5743194" y="5691950"/>
                    <a:pt x="5579555" y="5763768"/>
                    <a:pt x="5450301" y="5883783"/>
                  </a:cubicBezTo>
                  <a:cubicBezTo>
                    <a:pt x="5291042" y="6031802"/>
                    <a:pt x="5099590" y="6123813"/>
                    <a:pt x="4898041" y="6143054"/>
                  </a:cubicBezTo>
                  <a:lnTo>
                    <a:pt x="4791647" y="6143054"/>
                  </a:lnTo>
                  <a:cubicBezTo>
                    <a:pt x="4617530" y="6126385"/>
                    <a:pt x="4450842" y="6055519"/>
                    <a:pt x="4305967" y="5940933"/>
                  </a:cubicBezTo>
                  <a:cubicBezTo>
                    <a:pt x="4283202" y="5922931"/>
                    <a:pt x="4261009" y="5903881"/>
                    <a:pt x="4239387" y="5883783"/>
                  </a:cubicBezTo>
                  <a:cubicBezTo>
                    <a:pt x="4110228" y="5763768"/>
                    <a:pt x="3946589" y="5691950"/>
                    <a:pt x="3768566" y="5691950"/>
                  </a:cubicBezTo>
                  <a:cubicBezTo>
                    <a:pt x="3590544" y="5691950"/>
                    <a:pt x="3426905" y="5763768"/>
                    <a:pt x="3297650" y="5883783"/>
                  </a:cubicBezTo>
                  <a:cubicBezTo>
                    <a:pt x="3138392" y="6031802"/>
                    <a:pt x="2946940" y="6123813"/>
                    <a:pt x="2745391" y="6143054"/>
                  </a:cubicBezTo>
                  <a:lnTo>
                    <a:pt x="2638997" y="6143054"/>
                  </a:lnTo>
                  <a:cubicBezTo>
                    <a:pt x="2464880" y="6126385"/>
                    <a:pt x="2298192" y="6055519"/>
                    <a:pt x="2153317" y="5940933"/>
                  </a:cubicBezTo>
                  <a:cubicBezTo>
                    <a:pt x="2130552" y="5922931"/>
                    <a:pt x="2108359" y="5903881"/>
                    <a:pt x="2086737" y="5883783"/>
                  </a:cubicBezTo>
                  <a:cubicBezTo>
                    <a:pt x="1968818" y="5774151"/>
                    <a:pt x="1822037" y="5704808"/>
                    <a:pt x="1661827" y="5693664"/>
                  </a:cubicBezTo>
                  <a:cubicBezTo>
                    <a:pt x="1646682" y="5692521"/>
                    <a:pt x="1631347" y="5691950"/>
                    <a:pt x="1615916" y="5691950"/>
                  </a:cubicBezTo>
                  <a:cubicBezTo>
                    <a:pt x="1437894" y="5691950"/>
                    <a:pt x="1274255" y="5763768"/>
                    <a:pt x="1145000" y="5883783"/>
                  </a:cubicBezTo>
                  <a:cubicBezTo>
                    <a:pt x="985742" y="6031802"/>
                    <a:pt x="794290" y="6123813"/>
                    <a:pt x="592741" y="6143054"/>
                  </a:cubicBezTo>
                  <a:lnTo>
                    <a:pt x="196691" y="6143054"/>
                  </a:lnTo>
                  <a:cubicBezTo>
                    <a:pt x="153067" y="6143054"/>
                    <a:pt x="112776" y="6128862"/>
                    <a:pt x="80201" y="6104858"/>
                  </a:cubicBezTo>
                  <a:cubicBezTo>
                    <a:pt x="31623" y="6064186"/>
                    <a:pt x="0" y="5997607"/>
                    <a:pt x="0" y="5922550"/>
                  </a:cubicBezTo>
                  <a:lnTo>
                    <a:pt x="0" y="224409"/>
                  </a:lnTo>
                  <a:cubicBezTo>
                    <a:pt x="0" y="100489"/>
                    <a:pt x="86106" y="0"/>
                    <a:pt x="192405" y="0"/>
                  </a:cubicBezTo>
                  <a:lnTo>
                    <a:pt x="11360848" y="0"/>
                  </a:lnTo>
                  <a:cubicBezTo>
                    <a:pt x="11426476" y="4477"/>
                    <a:pt x="11483149" y="41148"/>
                    <a:pt x="11515439" y="94298"/>
                  </a:cubicBezTo>
                  <a:cubicBezTo>
                    <a:pt x="11515820" y="94869"/>
                    <a:pt x="11516202" y="95441"/>
                    <a:pt x="11516487" y="96012"/>
                  </a:cubicBezTo>
                  <a:cubicBezTo>
                    <a:pt x="11521440" y="104680"/>
                    <a:pt x="11525916" y="113728"/>
                    <a:pt x="11529822" y="123253"/>
                  </a:cubicBezTo>
                  <a:cubicBezTo>
                    <a:pt x="11530869" y="125825"/>
                    <a:pt x="11531917" y="128492"/>
                    <a:pt x="11532870" y="131159"/>
                  </a:cubicBezTo>
                  <a:cubicBezTo>
                    <a:pt x="11533727" y="133350"/>
                    <a:pt x="11534489" y="135541"/>
                    <a:pt x="11535156" y="137827"/>
                  </a:cubicBezTo>
                  <a:cubicBezTo>
                    <a:pt x="11540871" y="156305"/>
                    <a:pt x="11544014" y="176022"/>
                    <a:pt x="11544014" y="196406"/>
                  </a:cubicBezTo>
                  <a:close/>
                </a:path>
              </a:pathLst>
            </a:custGeom>
            <a:solidFill>
              <a:schemeClr val="bg1"/>
            </a:solidFill>
            <a:ln w="9525"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310E519C-5006-1E79-EBB3-357F2A71A959}"/>
                </a:ext>
              </a:extLst>
            </p:cNvPr>
            <p:cNvSpPr/>
            <p:nvPr userDrawn="1"/>
          </p:nvSpPr>
          <p:spPr>
            <a:xfrm>
              <a:off x="2910468" y="5746762"/>
              <a:ext cx="8756297" cy="80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640757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1C2F56"/>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C3EAF39-8078-BBCC-79BE-619AE86AEE69}"/>
              </a:ext>
            </a:extLst>
          </p:cNvPr>
          <p:cNvGrpSpPr/>
          <p:nvPr userDrawn="1"/>
        </p:nvGrpSpPr>
        <p:grpSpPr>
          <a:xfrm rot="10800000">
            <a:off x="3633598" y="161693"/>
            <a:ext cx="8142089" cy="6534614"/>
            <a:chOff x="243629" y="178420"/>
            <a:chExt cx="8142089" cy="6534614"/>
          </a:xfrm>
        </p:grpSpPr>
        <p:sp>
          <p:nvSpPr>
            <p:cNvPr id="10" name="Freeform: Shape 9">
              <a:extLst>
                <a:ext uri="{FF2B5EF4-FFF2-40B4-BE49-F238E27FC236}">
                  <a16:creationId xmlns:a16="http://schemas.microsoft.com/office/drawing/2014/main" id="{29296629-A1DC-B722-F1DB-D87D5513F151}"/>
                </a:ext>
              </a:extLst>
            </p:cNvPr>
            <p:cNvSpPr/>
            <p:nvPr/>
          </p:nvSpPr>
          <p:spPr>
            <a:xfrm flipH="1">
              <a:off x="243629" y="314732"/>
              <a:ext cx="7938399" cy="6227672"/>
            </a:xfrm>
            <a:custGeom>
              <a:avLst/>
              <a:gdLst>
                <a:gd name="connsiteX0" fmla="*/ 7938400 w 7938399"/>
                <a:gd name="connsiteY0" fmla="*/ 199575 h 6227672"/>
                <a:gd name="connsiteX1" fmla="*/ 7938400 w 7938399"/>
                <a:gd name="connsiteY1" fmla="*/ 6028001 h 6227672"/>
                <a:gd name="connsiteX2" fmla="*/ 7738727 w 7938399"/>
                <a:gd name="connsiteY2" fmla="*/ 6227673 h 6227672"/>
                <a:gd name="connsiteX3" fmla="*/ 0 w 7938399"/>
                <a:gd name="connsiteY3" fmla="*/ 6227673 h 6227672"/>
                <a:gd name="connsiteX4" fmla="*/ 718258 w 7938399"/>
                <a:gd name="connsiteY4" fmla="*/ 4529498 h 6227672"/>
                <a:gd name="connsiteX5" fmla="*/ 1242059 w 7938399"/>
                <a:gd name="connsiteY5" fmla="*/ 3249590 h 6227672"/>
                <a:gd name="connsiteX6" fmla="*/ 722217 w 7938399"/>
                <a:gd name="connsiteY6" fmla="*/ 1968138 h 6227672"/>
                <a:gd name="connsiteX7" fmla="*/ 9076 w 7938399"/>
                <a:gd name="connsiteY7" fmla="*/ 247948 h 6227672"/>
                <a:gd name="connsiteX8" fmla="*/ 9462 w 7938399"/>
                <a:gd name="connsiteY8" fmla="*/ 0 h 6227672"/>
                <a:gd name="connsiteX9" fmla="*/ 7738727 w 7938399"/>
                <a:gd name="connsiteY9" fmla="*/ 0 h 6227672"/>
                <a:gd name="connsiteX10" fmla="*/ 7938400 w 7938399"/>
                <a:gd name="connsiteY10" fmla="*/ 199575 h 622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38399" h="6227672">
                  <a:moveTo>
                    <a:pt x="7938400" y="199575"/>
                  </a:moveTo>
                  <a:lnTo>
                    <a:pt x="7938400" y="6028001"/>
                  </a:lnTo>
                  <a:cubicBezTo>
                    <a:pt x="7938400" y="6138265"/>
                    <a:pt x="7848991" y="6227673"/>
                    <a:pt x="7738727" y="6227673"/>
                  </a:cubicBezTo>
                  <a:lnTo>
                    <a:pt x="0" y="6227673"/>
                  </a:lnTo>
                  <a:cubicBezTo>
                    <a:pt x="6372" y="5608092"/>
                    <a:pt x="267066" y="5013808"/>
                    <a:pt x="718258" y="4529498"/>
                  </a:cubicBezTo>
                  <a:cubicBezTo>
                    <a:pt x="1045380" y="4178527"/>
                    <a:pt x="1241286" y="3733707"/>
                    <a:pt x="1242059" y="3249590"/>
                  </a:cubicBezTo>
                  <a:cubicBezTo>
                    <a:pt x="1242734" y="2765473"/>
                    <a:pt x="1048180" y="2319977"/>
                    <a:pt x="722217" y="1968138"/>
                  </a:cubicBezTo>
                  <a:cubicBezTo>
                    <a:pt x="267355" y="1477262"/>
                    <a:pt x="8110" y="874481"/>
                    <a:pt x="9076" y="247948"/>
                  </a:cubicBezTo>
                  <a:lnTo>
                    <a:pt x="9462" y="0"/>
                  </a:lnTo>
                  <a:lnTo>
                    <a:pt x="7738727" y="0"/>
                  </a:lnTo>
                  <a:cubicBezTo>
                    <a:pt x="7848895" y="0"/>
                    <a:pt x="7938400" y="89408"/>
                    <a:pt x="7938400" y="199575"/>
                  </a:cubicBezTo>
                  <a:close/>
                </a:path>
              </a:pathLst>
            </a:custGeom>
            <a:solidFill>
              <a:schemeClr val="bg1"/>
            </a:solidFill>
            <a:ln w="7238" cap="flat">
              <a:noFill/>
              <a:prstDash val="solid"/>
              <a:miter/>
            </a:ln>
          </p:spPr>
          <p:txBody>
            <a:bodyPr rtlCol="0" anchor="ctr"/>
            <a:lstStyle/>
            <a:p>
              <a:endParaRPr lang="en-US"/>
            </a:p>
          </p:txBody>
        </p:sp>
        <p:sp>
          <p:nvSpPr>
            <p:cNvPr id="14" name="Rectangle 13">
              <a:extLst>
                <a:ext uri="{FF2B5EF4-FFF2-40B4-BE49-F238E27FC236}">
                  <a16:creationId xmlns:a16="http://schemas.microsoft.com/office/drawing/2014/main" id="{1C938AF7-412B-8095-C010-D7C630C6C909}"/>
                </a:ext>
              </a:extLst>
            </p:cNvPr>
            <p:cNvSpPr/>
            <p:nvPr userDrawn="1"/>
          </p:nvSpPr>
          <p:spPr>
            <a:xfrm>
              <a:off x="6934361" y="178420"/>
              <a:ext cx="1451357" cy="6534614"/>
            </a:xfrm>
            <a:prstGeom prst="rect">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Picture Placeholder 6">
            <a:extLst>
              <a:ext uri="{FF2B5EF4-FFF2-40B4-BE49-F238E27FC236}">
                <a16:creationId xmlns:a16="http://schemas.microsoft.com/office/drawing/2014/main" id="{C53B6C9F-E80F-4AD2-6829-FEF8624173E2}"/>
              </a:ext>
            </a:extLst>
          </p:cNvPr>
          <p:cNvSpPr>
            <a:spLocks noGrp="1"/>
          </p:cNvSpPr>
          <p:nvPr>
            <p:ph type="pic" sz="quarter" idx="10"/>
          </p:nvPr>
        </p:nvSpPr>
        <p:spPr>
          <a:xfrm>
            <a:off x="460529" y="331788"/>
            <a:ext cx="4401402" cy="6227762"/>
          </a:xfrm>
          <a:custGeom>
            <a:avLst/>
            <a:gdLst>
              <a:gd name="connsiteX0" fmla="*/ 255843 w 4401402"/>
              <a:gd name="connsiteY0" fmla="*/ 0 h 6227762"/>
              <a:gd name="connsiteX1" fmla="*/ 4401402 w 4401402"/>
              <a:gd name="connsiteY1" fmla="*/ 0 h 6227762"/>
              <a:gd name="connsiteX2" fmla="*/ 4401402 w 4401402"/>
              <a:gd name="connsiteY2" fmla="*/ 6227762 h 6227762"/>
              <a:gd name="connsiteX3" fmla="*/ 255843 w 4401402"/>
              <a:gd name="connsiteY3" fmla="*/ 6227762 h 6227762"/>
              <a:gd name="connsiteX4" fmla="*/ 0 w 4401402"/>
              <a:gd name="connsiteY4" fmla="*/ 5971919 h 6227762"/>
              <a:gd name="connsiteX5" fmla="*/ 0 w 4401402"/>
              <a:gd name="connsiteY5" fmla="*/ 255843 h 6227762"/>
              <a:gd name="connsiteX6" fmla="*/ 255843 w 4401402"/>
              <a:gd name="connsiteY6" fmla="*/ 0 h 622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1402" h="6227762">
                <a:moveTo>
                  <a:pt x="255843" y="0"/>
                </a:moveTo>
                <a:lnTo>
                  <a:pt x="4401402" y="0"/>
                </a:lnTo>
                <a:lnTo>
                  <a:pt x="4401402" y="6227762"/>
                </a:lnTo>
                <a:lnTo>
                  <a:pt x="255843" y="6227762"/>
                </a:lnTo>
                <a:cubicBezTo>
                  <a:pt x="114545" y="6227762"/>
                  <a:pt x="0" y="6113217"/>
                  <a:pt x="0" y="5971919"/>
                </a:cubicBezTo>
                <a:lnTo>
                  <a:pt x="0" y="255843"/>
                </a:lnTo>
                <a:cubicBezTo>
                  <a:pt x="0" y="114545"/>
                  <a:pt x="114545" y="0"/>
                  <a:pt x="25584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42906743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1001212"/>
      </p:ext>
    </p:extLst>
  </p:cSld>
  <p:clrMap bg1="lt1" tx1="dk1" bg2="lt2" tx2="dk2" accent1="accent1" accent2="accent2" accent3="accent3" accent4="accent4" accent5="accent5" accent6="accent6" hlink="hlink" folHlink="folHlink"/>
  <p:sldLayoutIdLst>
    <p:sldLayoutId id="2147483651" r:id="rId1"/>
    <p:sldLayoutId id="2147483658" r:id="rId2"/>
    <p:sldLayoutId id="2147483656" r:id="rId3"/>
    <p:sldLayoutId id="2147483650" r:id="rId4"/>
    <p:sldLayoutId id="2147483652" r:id="rId5"/>
    <p:sldLayoutId id="2147483653" r:id="rId6"/>
    <p:sldLayoutId id="2147483654" r:id="rId7"/>
    <p:sldLayoutId id="2147483655" r:id="rId8"/>
    <p:sldLayoutId id="2147483657" r:id="rId9"/>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005FE9-4056-9530-9A19-269E5D45D45C}"/>
              </a:ext>
            </a:extLst>
          </p:cNvPr>
          <p:cNvSpPr txBox="1">
            <a:spLocks noChangeArrowheads="1"/>
          </p:cNvSpPr>
          <p:nvPr/>
        </p:nvSpPr>
        <p:spPr bwMode="auto">
          <a:xfrm>
            <a:off x="7390378" y="1679983"/>
            <a:ext cx="4206891" cy="4524315"/>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solidFill>
                <a:schemeClr val="bg1"/>
              </a:solidFill>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solidFill>
                  <a:schemeClr val="bg1"/>
                </a:solidFill>
                <a:latin typeface="Damavand ExtraBold" panose="00000900000000000000" pitchFamily="2" charset="-78"/>
                <a:cs typeface="B Titr" panose="00000700000000000000" pitchFamily="2" charset="-78"/>
              </a:rPr>
              <a:t>قالب پاورپوینت جلسه دفاع پایان نامه ارشد</a:t>
            </a:r>
            <a:endParaRPr lang="fa-IR" altLang="en-US" sz="1200" b="1" dirty="0">
              <a:solidFill>
                <a:schemeClr val="bg1"/>
              </a:solidFill>
              <a:latin typeface="Damavand ExtraBold" panose="00000900000000000000" pitchFamily="2" charset="-78"/>
              <a:cs typeface="B Titr" panose="00000700000000000000" pitchFamily="2" charset="-78"/>
            </a:endParaRPr>
          </a:p>
          <a:p>
            <a:pPr algn="ctr" rtl="1">
              <a:lnSpc>
                <a:spcPct val="150000"/>
              </a:lnSpc>
              <a:spcBef>
                <a:spcPct val="0"/>
              </a:spcBef>
              <a:buNone/>
            </a:pPr>
            <a:r>
              <a:rPr lang="fa-IR" altLang="en-US" sz="2000" b="1" dirty="0">
                <a:solidFill>
                  <a:schemeClr val="bg1"/>
                </a:solidFill>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solidFill>
                  <a:schemeClr val="bg1"/>
                </a:solidFill>
                <a:latin typeface="IranNastaliq" panose="02020505000000020003" pitchFamily="18" charset="0"/>
                <a:cs typeface="B Nazanin" panose="00000400000000000000" pitchFamily="2" charset="-78"/>
              </a:rPr>
              <a:t>...........</a:t>
            </a:r>
            <a:endParaRPr lang="en-US" altLang="en-US" sz="4000" dirty="0">
              <a:solidFill>
                <a:schemeClr val="bg1"/>
              </a:solidFill>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solidFill>
                  <a:schemeClr val="bg1"/>
                </a:solidFill>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solidFill>
                  <a:schemeClr val="bg1"/>
                </a:solidFill>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solidFill>
                  <a:schemeClr val="bg1"/>
                </a:solidFill>
                <a:latin typeface="Damavand ExtraBold" panose="00000900000000000000" pitchFamily="2" charset="-78"/>
                <a:cs typeface="B Nazanin" panose="00000400000000000000" pitchFamily="2" charset="-78"/>
              </a:rPr>
              <a:t>زمستان 1401</a:t>
            </a:r>
          </a:p>
        </p:txBody>
      </p:sp>
      <p:pic>
        <p:nvPicPr>
          <p:cNvPr id="5" name="Picture 4">
            <a:extLst>
              <a:ext uri="{FF2B5EF4-FFF2-40B4-BE49-F238E27FC236}">
                <a16:creationId xmlns:a16="http://schemas.microsoft.com/office/drawing/2014/main" id="{BEAFD203-BC77-501D-BA60-94AEE13A0F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6962" y="263605"/>
            <a:ext cx="3631887" cy="2114954"/>
          </a:xfrm>
          <a:prstGeom prst="rect">
            <a:avLst/>
          </a:prstGeom>
        </p:spPr>
      </p:pic>
      <p:pic>
        <p:nvPicPr>
          <p:cNvPr id="7" name="Picture 6">
            <a:extLst>
              <a:ext uri="{FF2B5EF4-FFF2-40B4-BE49-F238E27FC236}">
                <a16:creationId xmlns:a16="http://schemas.microsoft.com/office/drawing/2014/main" id="{36EB2C76-E4D4-DCE4-DA54-6E3C4B97F1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352" y="1679983"/>
            <a:ext cx="6032809" cy="3925371"/>
          </a:xfrm>
          <a:prstGeom prst="rect">
            <a:avLst/>
          </a:prstGeom>
        </p:spPr>
      </p:pic>
    </p:spTree>
    <p:extLst>
      <p:ext uri="{BB962C8B-B14F-4D97-AF65-F5344CB8AC3E}">
        <p14:creationId xmlns:p14="http://schemas.microsoft.com/office/powerpoint/2010/main" val="30019365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0739019-67F3-EDED-F08A-C1A541511976}"/>
              </a:ext>
            </a:extLst>
          </p:cNvPr>
          <p:cNvSpPr txBox="1"/>
          <p:nvPr/>
        </p:nvSpPr>
        <p:spPr>
          <a:xfrm>
            <a:off x="7064026" y="6230578"/>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مفاهیم و پیشینه</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DC7DBD7E-928B-3AD2-E0AF-860684430E26}"/>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 name="TextBox 2">
            <a:extLst>
              <a:ext uri="{FF2B5EF4-FFF2-40B4-BE49-F238E27FC236}">
                <a16:creationId xmlns:a16="http://schemas.microsoft.com/office/drawing/2014/main" id="{2CD5C667-EC02-00E8-DA28-CD736CF8F4D1}"/>
              </a:ext>
            </a:extLst>
          </p:cNvPr>
          <p:cNvSpPr txBox="1"/>
          <p:nvPr/>
        </p:nvSpPr>
        <p:spPr>
          <a:xfrm>
            <a:off x="332509" y="1486505"/>
            <a:ext cx="11394429" cy="4486100"/>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a:p>
            <a:pPr algn="justLow" rtl="1">
              <a:lnSpc>
                <a:spcPct val="150000"/>
              </a:lnSpc>
            </a:pPr>
            <a:endParaRPr lang="en-US" sz="1600" dirty="0">
              <a:solidFill>
                <a:srgbClr val="1C2F56"/>
              </a:solidFill>
            </a:endParaRPr>
          </a:p>
        </p:txBody>
      </p:sp>
      <p:sp>
        <p:nvSpPr>
          <p:cNvPr id="4" name="TextBox 3">
            <a:extLst>
              <a:ext uri="{FF2B5EF4-FFF2-40B4-BE49-F238E27FC236}">
                <a16:creationId xmlns:a16="http://schemas.microsoft.com/office/drawing/2014/main" id="{E3D36E26-CA3A-B33B-65BC-8A3BE74BAEB3}"/>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Tree>
    <p:extLst>
      <p:ext uri="{BB962C8B-B14F-4D97-AF65-F5344CB8AC3E}">
        <p14:creationId xmlns:p14="http://schemas.microsoft.com/office/powerpoint/2010/main" val="4275566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06DCF6-5F7C-3476-37FD-4DF149A2C007}"/>
              </a:ext>
            </a:extLst>
          </p:cNvPr>
          <p:cNvSpPr txBox="1"/>
          <p:nvPr/>
        </p:nvSpPr>
        <p:spPr>
          <a:xfrm rot="16200000">
            <a:off x="8355128" y="2621086"/>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روش تحـقیق</a:t>
            </a:r>
            <a:endParaRPr lang="fa-IR" altLang="en-US" sz="4800" b="1" dirty="0">
              <a:solidFill>
                <a:schemeClr val="bg1"/>
              </a:solidFill>
              <a:latin typeface="Damavand ExtraBold" panose="00000900000000000000" pitchFamily="2" charset="-78"/>
              <a:cs typeface="B Titr" panose="00000700000000000000" pitchFamily="2" charset="-78"/>
            </a:endParaRPr>
          </a:p>
        </p:txBody>
      </p:sp>
      <p:grpSp>
        <p:nvGrpSpPr>
          <p:cNvPr id="14" name="Graphic 2">
            <a:extLst>
              <a:ext uri="{FF2B5EF4-FFF2-40B4-BE49-F238E27FC236}">
                <a16:creationId xmlns:a16="http://schemas.microsoft.com/office/drawing/2014/main" id="{2EA249BA-7D69-FD48-2BFD-5A9468498DE9}"/>
              </a:ext>
            </a:extLst>
          </p:cNvPr>
          <p:cNvGrpSpPr/>
          <p:nvPr/>
        </p:nvGrpSpPr>
        <p:grpSpPr>
          <a:xfrm rot="16200000">
            <a:off x="8058621" y="2341692"/>
            <a:ext cx="1303889" cy="2174615"/>
            <a:chOff x="8468292" y="490542"/>
            <a:chExt cx="508063" cy="847349"/>
          </a:xfrm>
          <a:solidFill>
            <a:schemeClr val="bg1"/>
          </a:solidFill>
          <a:effectLst>
            <a:outerShdw blurRad="63500" sx="102000" sy="102000" algn="ctr" rotWithShape="0">
              <a:prstClr val="black">
                <a:alpha val="40000"/>
              </a:prstClr>
            </a:outerShdw>
          </a:effectLst>
        </p:grpSpPr>
        <p:sp>
          <p:nvSpPr>
            <p:cNvPr id="15" name="Freeform: Shape 14">
              <a:extLst>
                <a:ext uri="{FF2B5EF4-FFF2-40B4-BE49-F238E27FC236}">
                  <a16:creationId xmlns:a16="http://schemas.microsoft.com/office/drawing/2014/main" id="{643EAC43-34E2-185F-B045-A177A183F0F6}"/>
                </a:ext>
              </a:extLst>
            </p:cNvPr>
            <p:cNvSpPr/>
            <p:nvPr/>
          </p:nvSpPr>
          <p:spPr>
            <a:xfrm>
              <a:off x="8643167" y="1103194"/>
              <a:ext cx="158400" cy="234697"/>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grpFill/>
            <a:ln w="952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8BA101C-BE48-7C95-3C57-4784500EDB28}"/>
                </a:ext>
              </a:extLst>
            </p:cNvPr>
            <p:cNvSpPr/>
            <p:nvPr/>
          </p:nvSpPr>
          <p:spPr>
            <a:xfrm>
              <a:off x="8596018" y="1055855"/>
              <a:ext cx="252698" cy="61246"/>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grpFill/>
            <a:ln w="9525" cap="flat">
              <a:solidFill>
                <a:schemeClr val="bg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507EFDF-867F-B944-156F-9A7EE3AFF647}"/>
                </a:ext>
              </a:extLst>
            </p:cNvPr>
            <p:cNvSpPr/>
            <p:nvPr/>
          </p:nvSpPr>
          <p:spPr>
            <a:xfrm>
              <a:off x="8678410" y="982535"/>
              <a:ext cx="88010" cy="87226"/>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grpFill/>
            <a:ln w="9525" cap="flat">
              <a:solidFill>
                <a:schemeClr val="bg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BAFEC321-6B23-1C4B-979E-3E02479BAEC9}"/>
                </a:ext>
              </a:extLst>
            </p:cNvPr>
            <p:cNvSpPr/>
            <p:nvPr/>
          </p:nvSpPr>
          <p:spPr>
            <a:xfrm>
              <a:off x="8468292" y="490542"/>
              <a:ext cx="508063" cy="508640"/>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grpFill/>
            <a:ln w="9525" cap="flat">
              <a:solidFill>
                <a:schemeClr val="bg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16C65B7B-7E1F-C06C-3ECC-F29CC34C283B}"/>
                </a:ext>
              </a:extLst>
            </p:cNvPr>
            <p:cNvSpPr/>
            <p:nvPr/>
          </p:nvSpPr>
          <p:spPr>
            <a:xfrm>
              <a:off x="8527918" y="550264"/>
              <a:ext cx="388810" cy="389196"/>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grpFill/>
            <a:ln w="9525" cap="flat">
              <a:solidFill>
                <a:schemeClr val="bg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F8818F3-D571-CB63-0714-2EF2807F2EC4}"/>
                </a:ext>
              </a:extLst>
            </p:cNvPr>
            <p:cNvSpPr/>
            <p:nvPr/>
          </p:nvSpPr>
          <p:spPr>
            <a:xfrm>
              <a:off x="8669556" y="630084"/>
              <a:ext cx="105537" cy="105728"/>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grpFill/>
            <a:ln w="9525" cap="flat">
              <a:solidFill>
                <a:schemeClr val="bg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D16B2C89-40A7-079F-8880-781CA0F90500}"/>
                </a:ext>
              </a:extLst>
            </p:cNvPr>
            <p:cNvSpPr/>
            <p:nvPr/>
          </p:nvSpPr>
          <p:spPr>
            <a:xfrm>
              <a:off x="8619834" y="750576"/>
              <a:ext cx="204980" cy="109062"/>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grpFill/>
            <a:ln w="9525" cap="flat">
              <a:solidFill>
                <a:schemeClr val="bg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14BBD23-33B8-56D7-329F-2418CAE7518D}"/>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grpFill/>
            <a:ln w="9525" cap="flat">
              <a:solidFill>
                <a:schemeClr val="bg1"/>
              </a:solidFill>
              <a:prstDash val="solid"/>
              <a:miter/>
            </a:ln>
          </p:spPr>
          <p:txBody>
            <a:bodyPr rtlCol="0" anchor="ctr"/>
            <a:lstStyle/>
            <a:p>
              <a:endParaRPr lang="en-US"/>
            </a:p>
          </p:txBody>
        </p:sp>
      </p:grpSp>
      <p:sp>
        <p:nvSpPr>
          <p:cNvPr id="34" name="TextBox 33">
            <a:extLst>
              <a:ext uri="{FF2B5EF4-FFF2-40B4-BE49-F238E27FC236}">
                <a16:creationId xmlns:a16="http://schemas.microsoft.com/office/drawing/2014/main" id="{287F0314-86DB-1FC0-86FC-9EA41DE22A34}"/>
              </a:ext>
            </a:extLst>
          </p:cNvPr>
          <p:cNvSpPr txBox="1"/>
          <p:nvPr/>
        </p:nvSpPr>
        <p:spPr>
          <a:xfrm>
            <a:off x="549184" y="1518112"/>
            <a:ext cx="6111853" cy="4124206"/>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Tree>
    <p:extLst>
      <p:ext uri="{BB962C8B-B14F-4D97-AF65-F5344CB8AC3E}">
        <p14:creationId xmlns:p14="http://schemas.microsoft.com/office/powerpoint/2010/main" val="11611469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80">
                                          <p:stCondLst>
                                            <p:cond delay="0"/>
                                          </p:stCondLst>
                                        </p:cTn>
                                        <p:tgtEl>
                                          <p:spTgt spid="14"/>
                                        </p:tgtEl>
                                      </p:cBhvr>
                                    </p:animEffect>
                                    <p:anim calcmode="lin" valueType="num">
                                      <p:cBhvr>
                                        <p:cTn id="2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9" dur="26">
                                          <p:stCondLst>
                                            <p:cond delay="650"/>
                                          </p:stCondLst>
                                        </p:cTn>
                                        <p:tgtEl>
                                          <p:spTgt spid="14"/>
                                        </p:tgtEl>
                                      </p:cBhvr>
                                      <p:to x="100000" y="60000"/>
                                    </p:animScale>
                                    <p:animScale>
                                      <p:cBhvr>
                                        <p:cTn id="30" dur="166" decel="50000">
                                          <p:stCondLst>
                                            <p:cond delay="676"/>
                                          </p:stCondLst>
                                        </p:cTn>
                                        <p:tgtEl>
                                          <p:spTgt spid="14"/>
                                        </p:tgtEl>
                                      </p:cBhvr>
                                      <p:to x="100000" y="100000"/>
                                    </p:animScale>
                                    <p:animScale>
                                      <p:cBhvr>
                                        <p:cTn id="31" dur="26">
                                          <p:stCondLst>
                                            <p:cond delay="1312"/>
                                          </p:stCondLst>
                                        </p:cTn>
                                        <p:tgtEl>
                                          <p:spTgt spid="14"/>
                                        </p:tgtEl>
                                      </p:cBhvr>
                                      <p:to x="100000" y="80000"/>
                                    </p:animScale>
                                    <p:animScale>
                                      <p:cBhvr>
                                        <p:cTn id="32" dur="166" decel="50000">
                                          <p:stCondLst>
                                            <p:cond delay="1338"/>
                                          </p:stCondLst>
                                        </p:cTn>
                                        <p:tgtEl>
                                          <p:spTgt spid="14"/>
                                        </p:tgtEl>
                                      </p:cBhvr>
                                      <p:to x="100000" y="100000"/>
                                    </p:animScale>
                                    <p:animScale>
                                      <p:cBhvr>
                                        <p:cTn id="33" dur="26">
                                          <p:stCondLst>
                                            <p:cond delay="1642"/>
                                          </p:stCondLst>
                                        </p:cTn>
                                        <p:tgtEl>
                                          <p:spTgt spid="14"/>
                                        </p:tgtEl>
                                      </p:cBhvr>
                                      <p:to x="100000" y="90000"/>
                                    </p:animScale>
                                    <p:animScale>
                                      <p:cBhvr>
                                        <p:cTn id="34" dur="166" decel="50000">
                                          <p:stCondLst>
                                            <p:cond delay="1668"/>
                                          </p:stCondLst>
                                        </p:cTn>
                                        <p:tgtEl>
                                          <p:spTgt spid="14"/>
                                        </p:tgtEl>
                                      </p:cBhvr>
                                      <p:to x="100000" y="100000"/>
                                    </p:animScale>
                                    <p:animScale>
                                      <p:cBhvr>
                                        <p:cTn id="35" dur="26">
                                          <p:stCondLst>
                                            <p:cond delay="1808"/>
                                          </p:stCondLst>
                                        </p:cTn>
                                        <p:tgtEl>
                                          <p:spTgt spid="14"/>
                                        </p:tgtEl>
                                      </p:cBhvr>
                                      <p:to x="100000" y="95000"/>
                                    </p:animScale>
                                    <p:animScale>
                                      <p:cBhvr>
                                        <p:cTn id="36" dur="166" decel="50000">
                                          <p:stCondLst>
                                            <p:cond delay="1834"/>
                                          </p:stCondLst>
                                        </p:cTn>
                                        <p:tgtEl>
                                          <p:spTgt spid="1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randombar(horizontal)">
                                      <p:cBhvr>
                                        <p:cTn id="4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E9F967F-6D60-327F-92A4-CA7D4C2CE58E}"/>
              </a:ext>
            </a:extLst>
          </p:cNvPr>
          <p:cNvSpPr txBox="1"/>
          <p:nvPr/>
        </p:nvSpPr>
        <p:spPr>
          <a:xfrm>
            <a:off x="5466632" y="6197125"/>
            <a:ext cx="1583727"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روش تحقیق</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328E8633-A6A1-AD5F-F3E9-F1570D4AC438}"/>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 name="TextBox 2">
            <a:extLst>
              <a:ext uri="{FF2B5EF4-FFF2-40B4-BE49-F238E27FC236}">
                <a16:creationId xmlns:a16="http://schemas.microsoft.com/office/drawing/2014/main" id="{F69A0A57-A091-56A8-C937-9102D5110161}"/>
              </a:ext>
            </a:extLst>
          </p:cNvPr>
          <p:cNvSpPr txBox="1"/>
          <p:nvPr/>
        </p:nvSpPr>
        <p:spPr>
          <a:xfrm>
            <a:off x="6240101" y="1486505"/>
            <a:ext cx="5486837" cy="4493538"/>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4" name="TextBox 3">
            <a:extLst>
              <a:ext uri="{FF2B5EF4-FFF2-40B4-BE49-F238E27FC236}">
                <a16:creationId xmlns:a16="http://schemas.microsoft.com/office/drawing/2014/main" id="{AE3B9FDD-FF05-E72F-C01F-BDE18EBADE1E}"/>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
        <p:nvSpPr>
          <p:cNvPr id="702" name="Rectangle 701">
            <a:extLst>
              <a:ext uri="{FF2B5EF4-FFF2-40B4-BE49-F238E27FC236}">
                <a16:creationId xmlns:a16="http://schemas.microsoft.com/office/drawing/2014/main" id="{8DB403B6-D1B1-75DF-4DC3-2C29028D2C06}"/>
              </a:ext>
            </a:extLst>
          </p:cNvPr>
          <p:cNvSpPr/>
          <p:nvPr/>
        </p:nvSpPr>
        <p:spPr>
          <a:xfrm>
            <a:off x="4031414" y="2426265"/>
            <a:ext cx="1435218" cy="1441016"/>
          </a:xfrm>
          <a:prstGeom prst="rect">
            <a:avLst/>
          </a:prstGeom>
          <a:solidFill>
            <a:srgbClr val="2C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3" name="Rectangle 702">
            <a:extLst>
              <a:ext uri="{FF2B5EF4-FFF2-40B4-BE49-F238E27FC236}">
                <a16:creationId xmlns:a16="http://schemas.microsoft.com/office/drawing/2014/main" id="{043B73D6-93F1-913F-E6A3-7CE32A9A2E62}"/>
              </a:ext>
            </a:extLst>
          </p:cNvPr>
          <p:cNvSpPr/>
          <p:nvPr/>
        </p:nvSpPr>
        <p:spPr>
          <a:xfrm>
            <a:off x="2483125" y="2426265"/>
            <a:ext cx="1435218" cy="1441016"/>
          </a:xfrm>
          <a:prstGeom prst="rect">
            <a:avLst/>
          </a:prstGeom>
          <a:solidFill>
            <a:srgbClr val="8FB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4" name="Rectangle 703">
            <a:extLst>
              <a:ext uri="{FF2B5EF4-FFF2-40B4-BE49-F238E27FC236}">
                <a16:creationId xmlns:a16="http://schemas.microsoft.com/office/drawing/2014/main" id="{410A6BA5-4501-3D45-F483-EF05960B2B02}"/>
              </a:ext>
            </a:extLst>
          </p:cNvPr>
          <p:cNvSpPr/>
          <p:nvPr/>
        </p:nvSpPr>
        <p:spPr>
          <a:xfrm>
            <a:off x="936447" y="2435263"/>
            <a:ext cx="1438275" cy="1441017"/>
          </a:xfrm>
          <a:prstGeom prst="rect">
            <a:avLst/>
          </a:prstGeom>
          <a:solidFill>
            <a:srgbClr val="5A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5" name="Freeform: Shape 704">
            <a:extLst>
              <a:ext uri="{FF2B5EF4-FFF2-40B4-BE49-F238E27FC236}">
                <a16:creationId xmlns:a16="http://schemas.microsoft.com/office/drawing/2014/main" id="{B587D4EE-DF82-4055-4E20-268E91500A21}"/>
              </a:ext>
            </a:extLst>
          </p:cNvPr>
          <p:cNvSpPr/>
          <p:nvPr/>
        </p:nvSpPr>
        <p:spPr>
          <a:xfrm rot="19068527">
            <a:off x="1436418" y="882117"/>
            <a:ext cx="434335" cy="434335"/>
          </a:xfrm>
          <a:custGeom>
            <a:avLst/>
            <a:gdLst>
              <a:gd name="connsiteX0" fmla="*/ 434336 w 434335"/>
              <a:gd name="connsiteY0" fmla="*/ 217168 h 434335"/>
              <a:gd name="connsiteX1" fmla="*/ 217168 w 434335"/>
              <a:gd name="connsiteY1" fmla="*/ 434336 h 434335"/>
              <a:gd name="connsiteX2" fmla="*/ 0 w 434335"/>
              <a:gd name="connsiteY2" fmla="*/ 217168 h 434335"/>
              <a:gd name="connsiteX3" fmla="*/ 217168 w 434335"/>
              <a:gd name="connsiteY3" fmla="*/ 0 h 434335"/>
              <a:gd name="connsiteX4" fmla="*/ 434336 w 434335"/>
              <a:gd name="connsiteY4" fmla="*/ 217168 h 434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35" h="434335">
                <a:moveTo>
                  <a:pt x="434336" y="217168"/>
                </a:moveTo>
                <a:cubicBezTo>
                  <a:pt x="434336" y="337106"/>
                  <a:pt x="337106" y="434336"/>
                  <a:pt x="217168" y="434336"/>
                </a:cubicBezTo>
                <a:cubicBezTo>
                  <a:pt x="97229" y="434336"/>
                  <a:pt x="0" y="337106"/>
                  <a:pt x="0" y="217168"/>
                </a:cubicBezTo>
                <a:cubicBezTo>
                  <a:pt x="0" y="97229"/>
                  <a:pt x="97229" y="0"/>
                  <a:pt x="217168" y="0"/>
                </a:cubicBezTo>
                <a:cubicBezTo>
                  <a:pt x="337106" y="0"/>
                  <a:pt x="434336" y="97229"/>
                  <a:pt x="434336" y="217168"/>
                </a:cubicBezTo>
                <a:close/>
              </a:path>
            </a:pathLst>
          </a:custGeom>
          <a:solidFill>
            <a:srgbClr val="5A8585"/>
          </a:solidFill>
          <a:ln w="9525"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D8D057BE-99A5-58DB-B5E1-6AF1BB995A5F}"/>
              </a:ext>
            </a:extLst>
          </p:cNvPr>
          <p:cNvSpPr/>
          <p:nvPr/>
        </p:nvSpPr>
        <p:spPr>
          <a:xfrm>
            <a:off x="936448" y="1099254"/>
            <a:ext cx="1434369" cy="1729454"/>
          </a:xfrm>
          <a:custGeom>
            <a:avLst/>
            <a:gdLst>
              <a:gd name="connsiteX0" fmla="*/ 1434370 w 1434369"/>
              <a:gd name="connsiteY0" fmla="*/ 0 h 1729454"/>
              <a:gd name="connsiteX1" fmla="*/ 981361 w 1434369"/>
              <a:gd name="connsiteY1" fmla="*/ 0 h 1729454"/>
              <a:gd name="connsiteX2" fmla="*/ 717233 w 1434369"/>
              <a:gd name="connsiteY2" fmla="*/ 264128 h 1729454"/>
              <a:gd name="connsiteX3" fmla="*/ 453104 w 1434369"/>
              <a:gd name="connsiteY3" fmla="*/ 0 h 1729454"/>
              <a:gd name="connsiteX4" fmla="*/ 0 w 1434369"/>
              <a:gd name="connsiteY4" fmla="*/ 0 h 1729454"/>
              <a:gd name="connsiteX5" fmla="*/ 0 w 1434369"/>
              <a:gd name="connsiteY5" fmla="*/ 1434370 h 1729454"/>
              <a:gd name="connsiteX6" fmla="*/ 546735 w 1434369"/>
              <a:gd name="connsiteY6" fmla="*/ 1434370 h 1729454"/>
              <a:gd name="connsiteX7" fmla="*/ 717137 w 1434369"/>
              <a:gd name="connsiteY7" fmla="*/ 1729454 h 1729454"/>
              <a:gd name="connsiteX8" fmla="*/ 887540 w 1434369"/>
              <a:gd name="connsiteY8" fmla="*/ 1434370 h 1729454"/>
              <a:gd name="connsiteX9" fmla="*/ 1434275 w 1434369"/>
              <a:gd name="connsiteY9" fmla="*/ 1434370 h 1729454"/>
              <a:gd name="connsiteX10" fmla="*/ 1434275 w 1434369"/>
              <a:gd name="connsiteY10" fmla="*/ 0 h 172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369" h="1729454">
                <a:moveTo>
                  <a:pt x="1434370" y="0"/>
                </a:moveTo>
                <a:lnTo>
                  <a:pt x="981361" y="0"/>
                </a:lnTo>
                <a:cubicBezTo>
                  <a:pt x="981361" y="145828"/>
                  <a:pt x="863060" y="264128"/>
                  <a:pt x="717233" y="264128"/>
                </a:cubicBezTo>
                <a:cubicBezTo>
                  <a:pt x="571405" y="264128"/>
                  <a:pt x="453104" y="145923"/>
                  <a:pt x="453104" y="0"/>
                </a:cubicBezTo>
                <a:lnTo>
                  <a:pt x="0" y="0"/>
                </a:lnTo>
                <a:lnTo>
                  <a:pt x="0" y="1434370"/>
                </a:lnTo>
                <a:lnTo>
                  <a:pt x="546735" y="1434370"/>
                </a:lnTo>
                <a:lnTo>
                  <a:pt x="717137" y="1729454"/>
                </a:lnTo>
                <a:lnTo>
                  <a:pt x="887540" y="1434370"/>
                </a:lnTo>
                <a:lnTo>
                  <a:pt x="1434275" y="1434370"/>
                </a:lnTo>
                <a:lnTo>
                  <a:pt x="1434275" y="0"/>
                </a:lnTo>
                <a:close/>
              </a:path>
            </a:pathLst>
          </a:custGeom>
          <a:solidFill>
            <a:srgbClr val="2C496B"/>
          </a:solidFill>
          <a:ln w="9525" cap="flat">
            <a:noFill/>
            <a:prstDash val="solid"/>
            <a:miter/>
          </a:ln>
        </p:spPr>
        <p:txBody>
          <a:bodyPr rtlCol="0" anchor="ctr"/>
          <a:lstStyle/>
          <a:p>
            <a:endParaRPr lang="en-US"/>
          </a:p>
        </p:txBody>
      </p:sp>
      <p:sp>
        <p:nvSpPr>
          <p:cNvPr id="707" name="Freeform: Shape 706">
            <a:extLst>
              <a:ext uri="{FF2B5EF4-FFF2-40B4-BE49-F238E27FC236}">
                <a16:creationId xmlns:a16="http://schemas.microsoft.com/office/drawing/2014/main" id="{E24F7438-233F-09C6-ECA0-3F0432039004}"/>
              </a:ext>
            </a:extLst>
          </p:cNvPr>
          <p:cNvSpPr/>
          <p:nvPr/>
        </p:nvSpPr>
        <p:spPr>
          <a:xfrm>
            <a:off x="1417079" y="1646561"/>
            <a:ext cx="473106" cy="9525"/>
          </a:xfrm>
          <a:custGeom>
            <a:avLst/>
            <a:gdLst>
              <a:gd name="connsiteX0" fmla="*/ 0 w 473106"/>
              <a:gd name="connsiteY0" fmla="*/ 0 h 9525"/>
              <a:gd name="connsiteX1" fmla="*/ 473107 w 473106"/>
              <a:gd name="connsiteY1" fmla="*/ 0 h 9525"/>
              <a:gd name="connsiteX2" fmla="*/ 473107 w 473106"/>
              <a:gd name="connsiteY2" fmla="*/ 9525 h 9525"/>
              <a:gd name="connsiteX3" fmla="*/ 0 w 473106"/>
              <a:gd name="connsiteY3" fmla="*/ 9525 h 9525"/>
            </a:gdLst>
            <a:ahLst/>
            <a:cxnLst>
              <a:cxn ang="0">
                <a:pos x="connsiteX0" y="connsiteY0"/>
              </a:cxn>
              <a:cxn ang="0">
                <a:pos x="connsiteX1" y="connsiteY1"/>
              </a:cxn>
              <a:cxn ang="0">
                <a:pos x="connsiteX2" y="connsiteY2"/>
              </a:cxn>
              <a:cxn ang="0">
                <a:pos x="connsiteX3" y="connsiteY3"/>
              </a:cxn>
            </a:cxnLst>
            <a:rect l="l" t="t" r="r" b="b"/>
            <a:pathLst>
              <a:path w="473106" h="9525">
                <a:moveTo>
                  <a:pt x="0" y="0"/>
                </a:moveTo>
                <a:lnTo>
                  <a:pt x="473107" y="0"/>
                </a:lnTo>
                <a:lnTo>
                  <a:pt x="473107" y="9525"/>
                </a:lnTo>
                <a:lnTo>
                  <a:pt x="0" y="9525"/>
                </a:lnTo>
                <a:close/>
              </a:path>
            </a:pathLst>
          </a:custGeom>
          <a:solidFill>
            <a:srgbClr val="FFFFFF"/>
          </a:solidFill>
          <a:ln w="9525" cap="flat">
            <a:noFill/>
            <a:prstDash val="solid"/>
            <a:miter/>
          </a:ln>
        </p:spPr>
        <p:txBody>
          <a:bodyPr rtlCol="0" anchor="ctr"/>
          <a:lstStyle/>
          <a:p>
            <a:endParaRPr lang="en-US"/>
          </a:p>
        </p:txBody>
      </p:sp>
      <p:sp>
        <p:nvSpPr>
          <p:cNvPr id="708" name="Freeform: Shape 707">
            <a:extLst>
              <a:ext uri="{FF2B5EF4-FFF2-40B4-BE49-F238E27FC236}">
                <a16:creationId xmlns:a16="http://schemas.microsoft.com/office/drawing/2014/main" id="{7D6F79BA-F96D-5C6A-3579-99E542F345AD}"/>
              </a:ext>
            </a:extLst>
          </p:cNvPr>
          <p:cNvSpPr/>
          <p:nvPr/>
        </p:nvSpPr>
        <p:spPr>
          <a:xfrm rot="18900000">
            <a:off x="2983948" y="879537"/>
            <a:ext cx="434335" cy="434335"/>
          </a:xfrm>
          <a:custGeom>
            <a:avLst/>
            <a:gdLst>
              <a:gd name="connsiteX0" fmla="*/ 434336 w 434335"/>
              <a:gd name="connsiteY0" fmla="*/ 217168 h 434335"/>
              <a:gd name="connsiteX1" fmla="*/ 217168 w 434335"/>
              <a:gd name="connsiteY1" fmla="*/ 434336 h 434335"/>
              <a:gd name="connsiteX2" fmla="*/ 0 w 434335"/>
              <a:gd name="connsiteY2" fmla="*/ 217168 h 434335"/>
              <a:gd name="connsiteX3" fmla="*/ 217168 w 434335"/>
              <a:gd name="connsiteY3" fmla="*/ 0 h 434335"/>
              <a:gd name="connsiteX4" fmla="*/ 434336 w 434335"/>
              <a:gd name="connsiteY4" fmla="*/ 217168 h 434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35" h="434335">
                <a:moveTo>
                  <a:pt x="434336" y="217168"/>
                </a:moveTo>
                <a:cubicBezTo>
                  <a:pt x="434336" y="337106"/>
                  <a:pt x="337107" y="434336"/>
                  <a:pt x="217168" y="434336"/>
                </a:cubicBezTo>
                <a:cubicBezTo>
                  <a:pt x="97229" y="434336"/>
                  <a:pt x="0" y="337106"/>
                  <a:pt x="0" y="217168"/>
                </a:cubicBezTo>
                <a:cubicBezTo>
                  <a:pt x="0" y="97229"/>
                  <a:pt x="97229" y="0"/>
                  <a:pt x="217168" y="0"/>
                </a:cubicBezTo>
                <a:cubicBezTo>
                  <a:pt x="337106" y="0"/>
                  <a:pt x="434336" y="97229"/>
                  <a:pt x="434336" y="217168"/>
                </a:cubicBezTo>
                <a:close/>
              </a:path>
            </a:pathLst>
          </a:custGeom>
          <a:solidFill>
            <a:srgbClr val="8FBB99"/>
          </a:solidFill>
          <a:ln w="9525" cap="flat">
            <a:noFill/>
            <a:prstDash val="solid"/>
            <a:miter/>
          </a:ln>
        </p:spPr>
        <p:txBody>
          <a:bodyPr rtlCol="0" anchor="ctr"/>
          <a:lstStyle/>
          <a:p>
            <a:endParaRPr lang="en-US"/>
          </a:p>
        </p:txBody>
      </p:sp>
      <p:sp>
        <p:nvSpPr>
          <p:cNvPr id="709" name="Freeform: Shape 708">
            <a:extLst>
              <a:ext uri="{FF2B5EF4-FFF2-40B4-BE49-F238E27FC236}">
                <a16:creationId xmlns:a16="http://schemas.microsoft.com/office/drawing/2014/main" id="{75D7EE60-0A68-C869-0242-E26846B97AB4}"/>
              </a:ext>
            </a:extLst>
          </p:cNvPr>
          <p:cNvSpPr/>
          <p:nvPr/>
        </p:nvSpPr>
        <p:spPr>
          <a:xfrm>
            <a:off x="2484069" y="1096683"/>
            <a:ext cx="1434274" cy="1729454"/>
          </a:xfrm>
          <a:custGeom>
            <a:avLst/>
            <a:gdLst>
              <a:gd name="connsiteX0" fmla="*/ 1434275 w 1434274"/>
              <a:gd name="connsiteY0" fmla="*/ 0 h 1729454"/>
              <a:gd name="connsiteX1" fmla="*/ 981266 w 1434274"/>
              <a:gd name="connsiteY1" fmla="*/ 0 h 1729454"/>
              <a:gd name="connsiteX2" fmla="*/ 717137 w 1434274"/>
              <a:gd name="connsiteY2" fmla="*/ 264128 h 1729454"/>
              <a:gd name="connsiteX3" fmla="*/ 453009 w 1434274"/>
              <a:gd name="connsiteY3" fmla="*/ 0 h 1729454"/>
              <a:gd name="connsiteX4" fmla="*/ 0 w 1434274"/>
              <a:gd name="connsiteY4" fmla="*/ 0 h 1729454"/>
              <a:gd name="connsiteX5" fmla="*/ 0 w 1434274"/>
              <a:gd name="connsiteY5" fmla="*/ 1434370 h 1729454"/>
              <a:gd name="connsiteX6" fmla="*/ 546735 w 1434274"/>
              <a:gd name="connsiteY6" fmla="*/ 1434370 h 1729454"/>
              <a:gd name="connsiteX7" fmla="*/ 717137 w 1434274"/>
              <a:gd name="connsiteY7" fmla="*/ 1729454 h 1729454"/>
              <a:gd name="connsiteX8" fmla="*/ 887540 w 1434274"/>
              <a:gd name="connsiteY8" fmla="*/ 1434370 h 1729454"/>
              <a:gd name="connsiteX9" fmla="*/ 1434275 w 1434274"/>
              <a:gd name="connsiteY9" fmla="*/ 1434370 h 1729454"/>
              <a:gd name="connsiteX10" fmla="*/ 1434275 w 1434274"/>
              <a:gd name="connsiteY10" fmla="*/ 0 h 172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274" h="1729454">
                <a:moveTo>
                  <a:pt x="1434275" y="0"/>
                </a:moveTo>
                <a:lnTo>
                  <a:pt x="981266" y="0"/>
                </a:lnTo>
                <a:cubicBezTo>
                  <a:pt x="981266" y="145828"/>
                  <a:pt x="863060" y="264128"/>
                  <a:pt x="717137" y="264128"/>
                </a:cubicBezTo>
                <a:cubicBezTo>
                  <a:pt x="571310" y="264128"/>
                  <a:pt x="453009" y="145923"/>
                  <a:pt x="453009" y="0"/>
                </a:cubicBezTo>
                <a:lnTo>
                  <a:pt x="0" y="0"/>
                </a:lnTo>
                <a:lnTo>
                  <a:pt x="0" y="1434370"/>
                </a:lnTo>
                <a:lnTo>
                  <a:pt x="546735" y="1434370"/>
                </a:lnTo>
                <a:lnTo>
                  <a:pt x="717137" y="1729454"/>
                </a:lnTo>
                <a:lnTo>
                  <a:pt x="887540" y="1434370"/>
                </a:lnTo>
                <a:lnTo>
                  <a:pt x="1434275" y="1434370"/>
                </a:lnTo>
                <a:lnTo>
                  <a:pt x="1434275" y="0"/>
                </a:lnTo>
                <a:close/>
              </a:path>
            </a:pathLst>
          </a:custGeom>
          <a:solidFill>
            <a:srgbClr val="D7EFA1"/>
          </a:solidFill>
          <a:ln w="9525" cap="flat">
            <a:noFill/>
            <a:prstDash val="solid"/>
            <a:miter/>
          </a:ln>
        </p:spPr>
        <p:txBody>
          <a:bodyPr rtlCol="0" anchor="ctr"/>
          <a:lstStyle/>
          <a:p>
            <a:endParaRPr lang="en-US"/>
          </a:p>
        </p:txBody>
      </p:sp>
      <p:sp>
        <p:nvSpPr>
          <p:cNvPr id="710" name="Freeform: Shape 709">
            <a:extLst>
              <a:ext uri="{FF2B5EF4-FFF2-40B4-BE49-F238E27FC236}">
                <a16:creationId xmlns:a16="http://schemas.microsoft.com/office/drawing/2014/main" id="{62AA922F-3E09-6EB5-A312-A36D92C64D23}"/>
              </a:ext>
            </a:extLst>
          </p:cNvPr>
          <p:cNvSpPr/>
          <p:nvPr/>
        </p:nvSpPr>
        <p:spPr>
          <a:xfrm>
            <a:off x="2964606" y="1643989"/>
            <a:ext cx="473106" cy="9525"/>
          </a:xfrm>
          <a:custGeom>
            <a:avLst/>
            <a:gdLst>
              <a:gd name="connsiteX0" fmla="*/ 0 w 473106"/>
              <a:gd name="connsiteY0" fmla="*/ 0 h 9525"/>
              <a:gd name="connsiteX1" fmla="*/ 473107 w 473106"/>
              <a:gd name="connsiteY1" fmla="*/ 0 h 9525"/>
              <a:gd name="connsiteX2" fmla="*/ 473107 w 473106"/>
              <a:gd name="connsiteY2" fmla="*/ 9525 h 9525"/>
              <a:gd name="connsiteX3" fmla="*/ 0 w 473106"/>
              <a:gd name="connsiteY3" fmla="*/ 9525 h 9525"/>
            </a:gdLst>
            <a:ahLst/>
            <a:cxnLst>
              <a:cxn ang="0">
                <a:pos x="connsiteX0" y="connsiteY0"/>
              </a:cxn>
              <a:cxn ang="0">
                <a:pos x="connsiteX1" y="connsiteY1"/>
              </a:cxn>
              <a:cxn ang="0">
                <a:pos x="connsiteX2" y="connsiteY2"/>
              </a:cxn>
              <a:cxn ang="0">
                <a:pos x="connsiteX3" y="connsiteY3"/>
              </a:cxn>
            </a:cxnLst>
            <a:rect l="l" t="t" r="r" b="b"/>
            <a:pathLst>
              <a:path w="473106" h="9525">
                <a:moveTo>
                  <a:pt x="0" y="0"/>
                </a:moveTo>
                <a:lnTo>
                  <a:pt x="473107" y="0"/>
                </a:lnTo>
                <a:lnTo>
                  <a:pt x="473107" y="9525"/>
                </a:lnTo>
                <a:lnTo>
                  <a:pt x="0" y="9525"/>
                </a:lnTo>
                <a:close/>
              </a:path>
            </a:pathLst>
          </a:custGeom>
          <a:solidFill>
            <a:srgbClr val="FFFFFF"/>
          </a:solidFill>
          <a:ln w="9525"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2834AB72-F44A-8A3D-5584-272147F6886F}"/>
              </a:ext>
            </a:extLst>
          </p:cNvPr>
          <p:cNvSpPr/>
          <p:nvPr/>
        </p:nvSpPr>
        <p:spPr>
          <a:xfrm rot="18555937">
            <a:off x="4532295" y="879595"/>
            <a:ext cx="434328" cy="434328"/>
          </a:xfrm>
          <a:custGeom>
            <a:avLst/>
            <a:gdLst>
              <a:gd name="connsiteX0" fmla="*/ 434329 w 434328"/>
              <a:gd name="connsiteY0" fmla="*/ 217164 h 434328"/>
              <a:gd name="connsiteX1" fmla="*/ 217164 w 434328"/>
              <a:gd name="connsiteY1" fmla="*/ 434329 h 434328"/>
              <a:gd name="connsiteX2" fmla="*/ 0 w 434328"/>
              <a:gd name="connsiteY2" fmla="*/ 217164 h 434328"/>
              <a:gd name="connsiteX3" fmla="*/ 217164 w 434328"/>
              <a:gd name="connsiteY3" fmla="*/ 0 h 434328"/>
              <a:gd name="connsiteX4" fmla="*/ 434329 w 434328"/>
              <a:gd name="connsiteY4" fmla="*/ 217164 h 434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28" h="434328">
                <a:moveTo>
                  <a:pt x="434329" y="217164"/>
                </a:moveTo>
                <a:cubicBezTo>
                  <a:pt x="434329" y="337101"/>
                  <a:pt x="337101" y="434329"/>
                  <a:pt x="217164" y="434329"/>
                </a:cubicBezTo>
                <a:cubicBezTo>
                  <a:pt x="97228" y="434329"/>
                  <a:pt x="0" y="337101"/>
                  <a:pt x="0" y="217164"/>
                </a:cubicBezTo>
                <a:cubicBezTo>
                  <a:pt x="0" y="97228"/>
                  <a:pt x="97228" y="0"/>
                  <a:pt x="217164" y="0"/>
                </a:cubicBezTo>
                <a:cubicBezTo>
                  <a:pt x="337101" y="0"/>
                  <a:pt x="434329" y="97228"/>
                  <a:pt x="434329" y="217164"/>
                </a:cubicBezTo>
                <a:close/>
              </a:path>
            </a:pathLst>
          </a:custGeom>
          <a:solidFill>
            <a:srgbClr val="2C496B"/>
          </a:solidFill>
          <a:ln w="9525" cap="flat">
            <a:noFill/>
            <a:prstDash val="solid"/>
            <a:miter/>
          </a:ln>
        </p:spPr>
        <p:txBody>
          <a:bodyPr rtlCol="0" anchor="ctr"/>
          <a:lstStyle/>
          <a:p>
            <a:endParaRPr lang="en-US"/>
          </a:p>
        </p:txBody>
      </p:sp>
      <p:sp>
        <p:nvSpPr>
          <p:cNvPr id="712" name="Freeform: Shape 711">
            <a:extLst>
              <a:ext uri="{FF2B5EF4-FFF2-40B4-BE49-F238E27FC236}">
                <a16:creationId xmlns:a16="http://schemas.microsoft.com/office/drawing/2014/main" id="{5F6ACA45-C84A-F90F-0994-DAC3506A2F00}"/>
              </a:ext>
            </a:extLst>
          </p:cNvPr>
          <p:cNvSpPr/>
          <p:nvPr/>
        </p:nvSpPr>
        <p:spPr>
          <a:xfrm>
            <a:off x="4032358" y="1096683"/>
            <a:ext cx="1434274" cy="1729454"/>
          </a:xfrm>
          <a:custGeom>
            <a:avLst/>
            <a:gdLst>
              <a:gd name="connsiteX0" fmla="*/ 1434274 w 1434274"/>
              <a:gd name="connsiteY0" fmla="*/ 0 h 1729454"/>
              <a:gd name="connsiteX1" fmla="*/ 981265 w 1434274"/>
              <a:gd name="connsiteY1" fmla="*/ 0 h 1729454"/>
              <a:gd name="connsiteX2" fmla="*/ 717137 w 1434274"/>
              <a:gd name="connsiteY2" fmla="*/ 264128 h 1729454"/>
              <a:gd name="connsiteX3" fmla="*/ 453009 w 1434274"/>
              <a:gd name="connsiteY3" fmla="*/ 0 h 1729454"/>
              <a:gd name="connsiteX4" fmla="*/ 0 w 1434274"/>
              <a:gd name="connsiteY4" fmla="*/ 0 h 1729454"/>
              <a:gd name="connsiteX5" fmla="*/ 0 w 1434274"/>
              <a:gd name="connsiteY5" fmla="*/ 1434370 h 1729454"/>
              <a:gd name="connsiteX6" fmla="*/ 546735 w 1434274"/>
              <a:gd name="connsiteY6" fmla="*/ 1434370 h 1729454"/>
              <a:gd name="connsiteX7" fmla="*/ 717137 w 1434274"/>
              <a:gd name="connsiteY7" fmla="*/ 1729454 h 1729454"/>
              <a:gd name="connsiteX8" fmla="*/ 887539 w 1434274"/>
              <a:gd name="connsiteY8" fmla="*/ 1434370 h 1729454"/>
              <a:gd name="connsiteX9" fmla="*/ 1434274 w 1434274"/>
              <a:gd name="connsiteY9" fmla="*/ 1434370 h 1729454"/>
              <a:gd name="connsiteX10" fmla="*/ 1434274 w 1434274"/>
              <a:gd name="connsiteY10" fmla="*/ 0 h 172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274" h="1729454">
                <a:moveTo>
                  <a:pt x="1434274" y="0"/>
                </a:moveTo>
                <a:lnTo>
                  <a:pt x="981265" y="0"/>
                </a:lnTo>
                <a:cubicBezTo>
                  <a:pt x="981265" y="145828"/>
                  <a:pt x="862965" y="264128"/>
                  <a:pt x="717137" y="264128"/>
                </a:cubicBezTo>
                <a:cubicBezTo>
                  <a:pt x="571310" y="264128"/>
                  <a:pt x="453009" y="145923"/>
                  <a:pt x="453009" y="0"/>
                </a:cubicBezTo>
                <a:lnTo>
                  <a:pt x="0" y="0"/>
                </a:lnTo>
                <a:lnTo>
                  <a:pt x="0" y="1434370"/>
                </a:lnTo>
                <a:lnTo>
                  <a:pt x="546735" y="1434370"/>
                </a:lnTo>
                <a:lnTo>
                  <a:pt x="717137" y="1729454"/>
                </a:lnTo>
                <a:lnTo>
                  <a:pt x="887539" y="1434370"/>
                </a:lnTo>
                <a:lnTo>
                  <a:pt x="1434274" y="1434370"/>
                </a:lnTo>
                <a:lnTo>
                  <a:pt x="1434274" y="0"/>
                </a:lnTo>
                <a:close/>
              </a:path>
            </a:pathLst>
          </a:custGeom>
          <a:solidFill>
            <a:srgbClr val="5A8585"/>
          </a:solidFill>
          <a:ln w="9525" cap="flat">
            <a:noFill/>
            <a:prstDash val="solid"/>
            <a:miter/>
          </a:ln>
        </p:spPr>
        <p:txBody>
          <a:bodyPr rtlCol="0" anchor="ctr"/>
          <a:lstStyle/>
          <a:p>
            <a:endParaRPr lang="en-US"/>
          </a:p>
        </p:txBody>
      </p:sp>
      <p:sp>
        <p:nvSpPr>
          <p:cNvPr id="713" name="Freeform: Shape 712">
            <a:extLst>
              <a:ext uri="{FF2B5EF4-FFF2-40B4-BE49-F238E27FC236}">
                <a16:creationId xmlns:a16="http://schemas.microsoft.com/office/drawing/2014/main" id="{C1DF44FC-663C-58A0-168A-9C738B9E632B}"/>
              </a:ext>
            </a:extLst>
          </p:cNvPr>
          <p:cNvSpPr/>
          <p:nvPr/>
        </p:nvSpPr>
        <p:spPr>
          <a:xfrm>
            <a:off x="4512990" y="1643989"/>
            <a:ext cx="473106" cy="9525"/>
          </a:xfrm>
          <a:custGeom>
            <a:avLst/>
            <a:gdLst>
              <a:gd name="connsiteX0" fmla="*/ 0 w 473106"/>
              <a:gd name="connsiteY0" fmla="*/ 0 h 9525"/>
              <a:gd name="connsiteX1" fmla="*/ 473107 w 473106"/>
              <a:gd name="connsiteY1" fmla="*/ 0 h 9525"/>
              <a:gd name="connsiteX2" fmla="*/ 473107 w 473106"/>
              <a:gd name="connsiteY2" fmla="*/ 9525 h 9525"/>
              <a:gd name="connsiteX3" fmla="*/ 0 w 473106"/>
              <a:gd name="connsiteY3" fmla="*/ 9525 h 9525"/>
            </a:gdLst>
            <a:ahLst/>
            <a:cxnLst>
              <a:cxn ang="0">
                <a:pos x="connsiteX0" y="connsiteY0"/>
              </a:cxn>
              <a:cxn ang="0">
                <a:pos x="connsiteX1" y="connsiteY1"/>
              </a:cxn>
              <a:cxn ang="0">
                <a:pos x="connsiteX2" y="connsiteY2"/>
              </a:cxn>
              <a:cxn ang="0">
                <a:pos x="connsiteX3" y="connsiteY3"/>
              </a:cxn>
            </a:cxnLst>
            <a:rect l="l" t="t" r="r" b="b"/>
            <a:pathLst>
              <a:path w="473106" h="9525">
                <a:moveTo>
                  <a:pt x="0" y="0"/>
                </a:moveTo>
                <a:lnTo>
                  <a:pt x="473107" y="0"/>
                </a:lnTo>
                <a:lnTo>
                  <a:pt x="473107" y="9525"/>
                </a:lnTo>
                <a:lnTo>
                  <a:pt x="0" y="9525"/>
                </a:lnTo>
                <a:close/>
              </a:path>
            </a:pathLst>
          </a:custGeom>
          <a:solidFill>
            <a:srgbClr val="FFFFFF"/>
          </a:solidFill>
          <a:ln w="9525" cap="flat">
            <a:noFill/>
            <a:prstDash val="solid"/>
            <a:miter/>
          </a:ln>
        </p:spPr>
        <p:txBody>
          <a:bodyPr rtlCol="0" anchor="ctr"/>
          <a:lstStyle/>
          <a:p>
            <a:endParaRPr lang="en-US"/>
          </a:p>
        </p:txBody>
      </p:sp>
      <p:graphicFrame>
        <p:nvGraphicFramePr>
          <p:cNvPr id="716" name="Chart 715">
            <a:extLst>
              <a:ext uri="{FF2B5EF4-FFF2-40B4-BE49-F238E27FC236}">
                <a16:creationId xmlns:a16="http://schemas.microsoft.com/office/drawing/2014/main" id="{B9339DE5-F1FB-47DD-69A5-464638E8CB3A}"/>
              </a:ext>
            </a:extLst>
          </p:cNvPr>
          <p:cNvGraphicFramePr/>
          <p:nvPr>
            <p:extLst>
              <p:ext uri="{D42A27DB-BD31-4B8C-83A1-F6EECF244321}">
                <p14:modId xmlns:p14="http://schemas.microsoft.com/office/powerpoint/2010/main" val="3678499292"/>
              </p:ext>
            </p:extLst>
          </p:nvPr>
        </p:nvGraphicFramePr>
        <p:xfrm>
          <a:off x="1100948" y="4018148"/>
          <a:ext cx="3978274" cy="2652183"/>
        </p:xfrm>
        <a:graphic>
          <a:graphicData uri="http://schemas.openxmlformats.org/drawingml/2006/chart">
            <c:chart xmlns:c="http://schemas.openxmlformats.org/drawingml/2006/chart" xmlns:r="http://schemas.openxmlformats.org/officeDocument/2006/relationships" r:id="rId2"/>
          </a:graphicData>
        </a:graphic>
      </p:graphicFrame>
      <p:sp>
        <p:nvSpPr>
          <p:cNvPr id="717" name="TextBox 716">
            <a:extLst>
              <a:ext uri="{FF2B5EF4-FFF2-40B4-BE49-F238E27FC236}">
                <a16:creationId xmlns:a16="http://schemas.microsoft.com/office/drawing/2014/main" id="{609FA265-23FB-5928-87AC-62121F042D72}"/>
              </a:ext>
            </a:extLst>
          </p:cNvPr>
          <p:cNvSpPr txBox="1"/>
          <p:nvPr/>
        </p:nvSpPr>
        <p:spPr>
          <a:xfrm>
            <a:off x="4079039" y="1358412"/>
            <a:ext cx="1353468" cy="276999"/>
          </a:xfrm>
          <a:prstGeom prst="rect">
            <a:avLst/>
          </a:prstGeom>
          <a:noFill/>
        </p:spPr>
        <p:txBody>
          <a:bodyPr wrap="square" rtlCol="0">
            <a:spAutoFit/>
          </a:bodyPr>
          <a:lstStyle/>
          <a:p>
            <a:pPr algn="ctr" rtl="1"/>
            <a:r>
              <a:rPr lang="fa-IR" sz="1200" dirty="0">
                <a:solidFill>
                  <a:schemeClr val="bg1"/>
                </a:solidFill>
                <a:cs typeface="B Titr" panose="00000700000000000000" pitchFamily="2" charset="-78"/>
              </a:rPr>
              <a:t>تیتر عنوان موضوع</a:t>
            </a:r>
            <a:endParaRPr lang="en-US" sz="4400" dirty="0">
              <a:solidFill>
                <a:schemeClr val="bg1"/>
              </a:solidFill>
              <a:cs typeface="B Titr" panose="00000700000000000000" pitchFamily="2" charset="-78"/>
            </a:endParaRPr>
          </a:p>
        </p:txBody>
      </p:sp>
      <p:sp>
        <p:nvSpPr>
          <p:cNvPr id="718" name="TextBox 717">
            <a:extLst>
              <a:ext uri="{FF2B5EF4-FFF2-40B4-BE49-F238E27FC236}">
                <a16:creationId xmlns:a16="http://schemas.microsoft.com/office/drawing/2014/main" id="{F3208306-BCCB-70EE-B7E2-09A93430FE93}"/>
              </a:ext>
            </a:extLst>
          </p:cNvPr>
          <p:cNvSpPr txBox="1"/>
          <p:nvPr/>
        </p:nvSpPr>
        <p:spPr>
          <a:xfrm>
            <a:off x="2525374" y="1348005"/>
            <a:ext cx="1353468" cy="276999"/>
          </a:xfrm>
          <a:prstGeom prst="rect">
            <a:avLst/>
          </a:prstGeom>
          <a:noFill/>
        </p:spPr>
        <p:txBody>
          <a:bodyPr wrap="square" rtlCol="0">
            <a:spAutoFit/>
          </a:bodyPr>
          <a:lstStyle/>
          <a:p>
            <a:pPr algn="ctr" rtl="1"/>
            <a:r>
              <a:rPr lang="fa-IR" sz="1200" dirty="0">
                <a:solidFill>
                  <a:srgbClr val="2C496B"/>
                </a:solidFill>
                <a:cs typeface="B Titr" panose="00000700000000000000" pitchFamily="2" charset="-78"/>
              </a:rPr>
              <a:t>تیتر عنوان موضوع</a:t>
            </a:r>
            <a:endParaRPr lang="en-US" sz="4400" dirty="0">
              <a:solidFill>
                <a:srgbClr val="2C496B"/>
              </a:solidFill>
              <a:cs typeface="B Titr" panose="00000700000000000000" pitchFamily="2" charset="-78"/>
            </a:endParaRPr>
          </a:p>
        </p:txBody>
      </p:sp>
      <p:sp>
        <p:nvSpPr>
          <p:cNvPr id="719" name="TextBox 718">
            <a:extLst>
              <a:ext uri="{FF2B5EF4-FFF2-40B4-BE49-F238E27FC236}">
                <a16:creationId xmlns:a16="http://schemas.microsoft.com/office/drawing/2014/main" id="{50951CF4-6F01-1A80-D0D7-1FD260A4FE54}"/>
              </a:ext>
            </a:extLst>
          </p:cNvPr>
          <p:cNvSpPr txBox="1"/>
          <p:nvPr/>
        </p:nvSpPr>
        <p:spPr>
          <a:xfrm>
            <a:off x="987596" y="1378066"/>
            <a:ext cx="1353468" cy="276999"/>
          </a:xfrm>
          <a:prstGeom prst="rect">
            <a:avLst/>
          </a:prstGeom>
          <a:noFill/>
        </p:spPr>
        <p:txBody>
          <a:bodyPr wrap="square" rtlCol="0">
            <a:spAutoFit/>
          </a:bodyPr>
          <a:lstStyle/>
          <a:p>
            <a:pPr algn="ctr" rtl="1"/>
            <a:r>
              <a:rPr lang="fa-IR" sz="1200" dirty="0">
                <a:solidFill>
                  <a:schemeClr val="bg1"/>
                </a:solidFill>
                <a:cs typeface="B Titr" panose="00000700000000000000" pitchFamily="2" charset="-78"/>
              </a:rPr>
              <a:t>تیتر عنوان موضوع</a:t>
            </a:r>
            <a:endParaRPr lang="en-US" sz="4400" dirty="0">
              <a:solidFill>
                <a:schemeClr val="bg1"/>
              </a:solidFill>
              <a:cs typeface="B Titr" panose="00000700000000000000" pitchFamily="2" charset="-78"/>
            </a:endParaRPr>
          </a:p>
        </p:txBody>
      </p:sp>
      <p:sp>
        <p:nvSpPr>
          <p:cNvPr id="721" name="TextBox 720">
            <a:extLst>
              <a:ext uri="{FF2B5EF4-FFF2-40B4-BE49-F238E27FC236}">
                <a16:creationId xmlns:a16="http://schemas.microsoft.com/office/drawing/2014/main" id="{EEC67B51-0DC8-A55F-826C-1E7E3ADEC2B4}"/>
              </a:ext>
            </a:extLst>
          </p:cNvPr>
          <p:cNvSpPr txBox="1"/>
          <p:nvPr/>
        </p:nvSpPr>
        <p:spPr>
          <a:xfrm>
            <a:off x="3927056" y="1763353"/>
            <a:ext cx="1643812" cy="769441"/>
          </a:xfrm>
          <a:prstGeom prst="rect">
            <a:avLst/>
          </a:prstGeom>
          <a:noFill/>
        </p:spPr>
        <p:txBody>
          <a:bodyPr wrap="square">
            <a:spAutoFit/>
          </a:bodyPr>
          <a:lstStyle/>
          <a:p>
            <a:pPr algn="ct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chemeClr val="bg1"/>
                </a:solidFill>
                <a:latin typeface="Kalameh" pitchFamily="2" charset="-78"/>
                <a:cs typeface="B Nazanin" panose="00000400000000000000" pitchFamily="2" charset="-78"/>
              </a:rPr>
              <a:t> </a:t>
            </a:r>
            <a:endParaRPr lang="en-US" sz="1100" dirty="0">
              <a:solidFill>
                <a:schemeClr val="bg1"/>
              </a:solidFill>
            </a:endParaRPr>
          </a:p>
        </p:txBody>
      </p:sp>
      <p:sp>
        <p:nvSpPr>
          <p:cNvPr id="722" name="TextBox 721">
            <a:extLst>
              <a:ext uri="{FF2B5EF4-FFF2-40B4-BE49-F238E27FC236}">
                <a16:creationId xmlns:a16="http://schemas.microsoft.com/office/drawing/2014/main" id="{EF9C2B5C-94CD-CDDC-5753-3773F00B20B1}"/>
              </a:ext>
            </a:extLst>
          </p:cNvPr>
          <p:cNvSpPr txBox="1"/>
          <p:nvPr/>
        </p:nvSpPr>
        <p:spPr>
          <a:xfrm>
            <a:off x="2368552" y="1744368"/>
            <a:ext cx="1643812" cy="769441"/>
          </a:xfrm>
          <a:prstGeom prst="rect">
            <a:avLst/>
          </a:prstGeom>
          <a:noFill/>
        </p:spPr>
        <p:txBody>
          <a:bodyPr wrap="square">
            <a:spAutoFit/>
          </a:bodyPr>
          <a:lstStyle/>
          <a:p>
            <a:pPr algn="ctr"/>
            <a:r>
              <a:rPr lang="fa-IR" sz="1100" b="1" dirty="0">
                <a:solidFill>
                  <a:srgbClr val="2C496B"/>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2C496B"/>
                </a:solidFill>
                <a:latin typeface="Kalameh" pitchFamily="2" charset="-78"/>
                <a:cs typeface="B Nazanin" panose="00000400000000000000" pitchFamily="2" charset="-78"/>
              </a:rPr>
              <a:t> </a:t>
            </a:r>
            <a:endParaRPr lang="en-US" sz="1100" dirty="0">
              <a:solidFill>
                <a:srgbClr val="2C496B"/>
              </a:solidFill>
            </a:endParaRPr>
          </a:p>
        </p:txBody>
      </p:sp>
      <p:sp>
        <p:nvSpPr>
          <p:cNvPr id="723" name="TextBox 722">
            <a:extLst>
              <a:ext uri="{FF2B5EF4-FFF2-40B4-BE49-F238E27FC236}">
                <a16:creationId xmlns:a16="http://schemas.microsoft.com/office/drawing/2014/main" id="{A7A03E76-5B17-CE6B-8DAC-2EE1F53B0973}"/>
              </a:ext>
            </a:extLst>
          </p:cNvPr>
          <p:cNvSpPr txBox="1"/>
          <p:nvPr/>
        </p:nvSpPr>
        <p:spPr>
          <a:xfrm>
            <a:off x="832538" y="1770219"/>
            <a:ext cx="1643812" cy="769441"/>
          </a:xfrm>
          <a:prstGeom prst="rect">
            <a:avLst/>
          </a:prstGeom>
          <a:noFill/>
        </p:spPr>
        <p:txBody>
          <a:bodyPr wrap="square">
            <a:spAutoFit/>
          </a:bodyPr>
          <a:lstStyle/>
          <a:p>
            <a:pPr algn="ct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chemeClr val="bg1"/>
                </a:solidFill>
                <a:latin typeface="Kalameh" pitchFamily="2" charset="-78"/>
                <a:cs typeface="B Nazanin" panose="00000400000000000000" pitchFamily="2" charset="-78"/>
              </a:rPr>
              <a:t> </a:t>
            </a:r>
            <a:endParaRPr lang="en-US" sz="1100" dirty="0">
              <a:solidFill>
                <a:schemeClr val="bg1"/>
              </a:solidFill>
            </a:endParaRPr>
          </a:p>
        </p:txBody>
      </p:sp>
      <p:sp>
        <p:nvSpPr>
          <p:cNvPr id="724" name="TextBox 723">
            <a:extLst>
              <a:ext uri="{FF2B5EF4-FFF2-40B4-BE49-F238E27FC236}">
                <a16:creationId xmlns:a16="http://schemas.microsoft.com/office/drawing/2014/main" id="{A6E59C61-C457-BA2F-25C5-CF9B690853CD}"/>
              </a:ext>
            </a:extLst>
          </p:cNvPr>
          <p:cNvSpPr txBox="1"/>
          <p:nvPr/>
        </p:nvSpPr>
        <p:spPr>
          <a:xfrm>
            <a:off x="3927056" y="2914201"/>
            <a:ext cx="1643812" cy="769441"/>
          </a:xfrm>
          <a:prstGeom prst="rect">
            <a:avLst/>
          </a:prstGeom>
          <a:noFill/>
        </p:spPr>
        <p:txBody>
          <a:bodyPr wrap="square">
            <a:spAutoFit/>
          </a:bodyPr>
          <a:lstStyle/>
          <a:p>
            <a:pPr algn="ct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chemeClr val="bg1"/>
                </a:solidFill>
                <a:latin typeface="Kalameh" pitchFamily="2" charset="-78"/>
                <a:cs typeface="B Nazanin" panose="00000400000000000000" pitchFamily="2" charset="-78"/>
              </a:rPr>
              <a:t> </a:t>
            </a:r>
            <a:endParaRPr lang="en-US" sz="1100" dirty="0">
              <a:solidFill>
                <a:schemeClr val="bg1"/>
              </a:solidFill>
            </a:endParaRPr>
          </a:p>
        </p:txBody>
      </p:sp>
      <p:sp>
        <p:nvSpPr>
          <p:cNvPr id="725" name="TextBox 724">
            <a:extLst>
              <a:ext uri="{FF2B5EF4-FFF2-40B4-BE49-F238E27FC236}">
                <a16:creationId xmlns:a16="http://schemas.microsoft.com/office/drawing/2014/main" id="{8EC16F20-9638-D8E4-DF0A-92CCDEC37E5D}"/>
              </a:ext>
            </a:extLst>
          </p:cNvPr>
          <p:cNvSpPr txBox="1"/>
          <p:nvPr/>
        </p:nvSpPr>
        <p:spPr>
          <a:xfrm>
            <a:off x="2368552" y="2895216"/>
            <a:ext cx="1643812" cy="769441"/>
          </a:xfrm>
          <a:prstGeom prst="rect">
            <a:avLst/>
          </a:prstGeom>
          <a:noFill/>
        </p:spPr>
        <p:txBody>
          <a:bodyPr wrap="square">
            <a:spAutoFit/>
          </a:bodyPr>
          <a:lstStyle/>
          <a:p>
            <a:pPr algn="ctr"/>
            <a:r>
              <a:rPr lang="fa-IR" sz="1100" b="1" dirty="0">
                <a:solidFill>
                  <a:srgbClr val="2C496B"/>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rgbClr val="2C496B"/>
                </a:solidFill>
                <a:latin typeface="Kalameh" pitchFamily="2" charset="-78"/>
                <a:cs typeface="B Nazanin" panose="00000400000000000000" pitchFamily="2" charset="-78"/>
              </a:rPr>
              <a:t> </a:t>
            </a:r>
            <a:endParaRPr lang="en-US" sz="1100" dirty="0">
              <a:solidFill>
                <a:srgbClr val="2C496B"/>
              </a:solidFill>
            </a:endParaRPr>
          </a:p>
        </p:txBody>
      </p:sp>
      <p:sp>
        <p:nvSpPr>
          <p:cNvPr id="726" name="TextBox 725">
            <a:extLst>
              <a:ext uri="{FF2B5EF4-FFF2-40B4-BE49-F238E27FC236}">
                <a16:creationId xmlns:a16="http://schemas.microsoft.com/office/drawing/2014/main" id="{697B974A-1EBD-B311-451A-E6077C2AF6AB}"/>
              </a:ext>
            </a:extLst>
          </p:cNvPr>
          <p:cNvSpPr txBox="1"/>
          <p:nvPr/>
        </p:nvSpPr>
        <p:spPr>
          <a:xfrm>
            <a:off x="832538" y="2873442"/>
            <a:ext cx="1643812" cy="769441"/>
          </a:xfrm>
          <a:prstGeom prst="rect">
            <a:avLst/>
          </a:prstGeom>
          <a:noFill/>
        </p:spPr>
        <p:txBody>
          <a:bodyPr wrap="square">
            <a:spAutoFit/>
          </a:bodyPr>
          <a:lstStyle/>
          <a:p>
            <a:pPr algn="ct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solidFill>
                  <a:schemeClr val="bg1"/>
                </a:solidFill>
                <a:latin typeface="Kalameh" pitchFamily="2" charset="-78"/>
                <a:cs typeface="B Nazanin" panose="00000400000000000000" pitchFamily="2" charset="-78"/>
              </a:rPr>
              <a:t> </a:t>
            </a:r>
            <a:endParaRPr lang="en-US" sz="1100" dirty="0">
              <a:solidFill>
                <a:schemeClr val="bg1"/>
              </a:solidFill>
            </a:endParaRPr>
          </a:p>
        </p:txBody>
      </p:sp>
      <p:grpSp>
        <p:nvGrpSpPr>
          <p:cNvPr id="5" name="Graphic 2">
            <a:extLst>
              <a:ext uri="{FF2B5EF4-FFF2-40B4-BE49-F238E27FC236}">
                <a16:creationId xmlns:a16="http://schemas.microsoft.com/office/drawing/2014/main" id="{16D974CD-FF54-3D9B-525E-5C634F3D6A19}"/>
              </a:ext>
            </a:extLst>
          </p:cNvPr>
          <p:cNvGrpSpPr/>
          <p:nvPr/>
        </p:nvGrpSpPr>
        <p:grpSpPr>
          <a:xfrm>
            <a:off x="4623027" y="942831"/>
            <a:ext cx="327562" cy="283795"/>
            <a:chOff x="5756814" y="5631846"/>
            <a:chExt cx="846645" cy="733520"/>
          </a:xfrm>
          <a:solidFill>
            <a:srgbClr val="000000"/>
          </a:solidFill>
          <a:effectLst>
            <a:outerShdw blurRad="63500" sx="102000" sy="102000" algn="ctr" rotWithShape="0">
              <a:prstClr val="black">
                <a:alpha val="40000"/>
              </a:prstClr>
            </a:outerShdw>
          </a:effectLst>
        </p:grpSpPr>
        <p:sp>
          <p:nvSpPr>
            <p:cNvPr id="6" name="Freeform: Shape 5">
              <a:extLst>
                <a:ext uri="{FF2B5EF4-FFF2-40B4-BE49-F238E27FC236}">
                  <a16:creationId xmlns:a16="http://schemas.microsoft.com/office/drawing/2014/main" id="{65C02C97-63C2-CA5A-6476-2A4E1074C794}"/>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solidFill>
                <a:schemeClr val="bg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A51A5EBC-2827-49E2-ED72-1839C24C27F6}"/>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1F236D-E9A8-A601-2FD9-12FC92003B5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474E6B9B-AC7D-E80B-FCF5-7C32926BE14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7AC77AA-11B4-6DD2-90A6-15B717071FB7}"/>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F29E36D-0461-F5B9-109C-7E6A3CB74D2C}"/>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AF97C8C-1F5E-CD41-B7F0-20B20A3C03CC}"/>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B498FA2-96FB-E86B-83B0-1C82EF0D8F9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10AC61C-27B1-26C4-2189-D4AA86601E60}"/>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2C87E3C-96E2-84DE-5EFF-553B709FB857}"/>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4F75222-9B61-1B60-75E0-E8A724111799}"/>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solidFill>
                <a:schemeClr val="bg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E22B579-2CA0-A20B-4BEE-25AF1301E70B}"/>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370ABF41-8777-A3C2-F5C9-CA1A15A29393}"/>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20" name="Graphic 2">
            <a:extLst>
              <a:ext uri="{FF2B5EF4-FFF2-40B4-BE49-F238E27FC236}">
                <a16:creationId xmlns:a16="http://schemas.microsoft.com/office/drawing/2014/main" id="{DE5C5F1D-3F94-F0EB-80A9-65913C1367D0}"/>
              </a:ext>
            </a:extLst>
          </p:cNvPr>
          <p:cNvGrpSpPr/>
          <p:nvPr/>
        </p:nvGrpSpPr>
        <p:grpSpPr>
          <a:xfrm>
            <a:off x="3021118" y="938462"/>
            <a:ext cx="327551" cy="327809"/>
            <a:chOff x="3214687" y="4303930"/>
            <a:chExt cx="846617" cy="847284"/>
          </a:xfrm>
          <a:solidFill>
            <a:srgbClr val="000000"/>
          </a:solidFill>
          <a:effectLst>
            <a:outerShdw blurRad="63500" sx="102000" sy="102000" algn="ctr" rotWithShape="0">
              <a:prstClr val="black">
                <a:alpha val="40000"/>
              </a:prstClr>
            </a:outerShdw>
          </a:effectLst>
        </p:grpSpPr>
        <p:sp>
          <p:nvSpPr>
            <p:cNvPr id="21" name="Freeform: Shape 20">
              <a:extLst>
                <a:ext uri="{FF2B5EF4-FFF2-40B4-BE49-F238E27FC236}">
                  <a16:creationId xmlns:a16="http://schemas.microsoft.com/office/drawing/2014/main" id="{1ED2892F-2DF6-3543-255E-D2DDE8CC0A59}"/>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D7E1495-542A-0BF6-3047-76E9DF2B2F7C}"/>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5C570D8-6BEE-0B63-E31A-358B0F377F2E}"/>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24BFB2-976C-FCB3-3FE2-3024FF496264}"/>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55237-054C-D43D-64DC-F503F90758C3}"/>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0579E08-BA4A-BDCA-72D3-2988499DB82F}"/>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9E0593-6E26-E3F9-B533-610D6CE0B9F2}"/>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8192BC22-439C-4338-030A-AF4F21CF0B7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2F7A954-42C6-6929-A6D0-3E7DE5C41084}"/>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solidFill>
                <a:schemeClr val="bg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C8CA20-927A-F10B-DFF6-D0CDD22FFB52}"/>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31" name="Graphic 2">
            <a:extLst>
              <a:ext uri="{FF2B5EF4-FFF2-40B4-BE49-F238E27FC236}">
                <a16:creationId xmlns:a16="http://schemas.microsoft.com/office/drawing/2014/main" id="{6BC8024F-03AD-C65B-B28E-830C2CD25E03}"/>
              </a:ext>
            </a:extLst>
          </p:cNvPr>
          <p:cNvGrpSpPr/>
          <p:nvPr/>
        </p:nvGrpSpPr>
        <p:grpSpPr>
          <a:xfrm>
            <a:off x="1535585" y="923706"/>
            <a:ext cx="235999" cy="327832"/>
            <a:chOff x="3332892" y="490537"/>
            <a:chExt cx="609983" cy="847343"/>
          </a:xfrm>
          <a:solidFill>
            <a:srgbClr val="000000"/>
          </a:solidFill>
          <a:effectLst>
            <a:outerShdw blurRad="63500" sx="102000" sy="102000" algn="ctr" rotWithShape="0">
              <a:prstClr val="black">
                <a:alpha val="40000"/>
              </a:prstClr>
            </a:outerShdw>
          </a:effectLst>
        </p:grpSpPr>
        <p:sp>
          <p:nvSpPr>
            <p:cNvPr id="32" name="Freeform: Shape 31">
              <a:extLst>
                <a:ext uri="{FF2B5EF4-FFF2-40B4-BE49-F238E27FC236}">
                  <a16:creationId xmlns:a16="http://schemas.microsoft.com/office/drawing/2014/main" id="{382C1394-F4F0-D6A1-2137-C64F7B2657D5}"/>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solidFill>
                <a:schemeClr val="bg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8547523-D26C-8016-5F00-D4C3693DA0E7}"/>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solidFill>
                <a:schemeClr val="bg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7535C19-2243-43EA-58E3-7FB83BCD0285}"/>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solidFill>
                <a:schemeClr val="bg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10C852-61B4-3EB5-6EE3-AC4F6A2247A0}"/>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6B350AB-F069-D163-C3FA-F5368FBC7F12}"/>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99DB95D-D366-0676-2BCC-0352104E3126}"/>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953A618-4731-72B6-D694-EA83A55F0D7F}"/>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solidFill>
                <a:schemeClr val="bg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E869E72-21B7-8140-E548-E98F480DFBF1}"/>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611F465-8EB8-4B53-50B1-BDD7AFDEFE9D}"/>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64B95C7-D9DA-1A64-B2E3-C1AD936D66EA}"/>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3063247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par>
                                <p:cTn id="23" presetID="14" presetClass="entr" presetSubtype="1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randombar(horizontal)">
                                      <p:cBhvr>
                                        <p:cTn id="25" dur="500"/>
                                        <p:tgtEl>
                                          <p:spTgt spid="20"/>
                                        </p:tgtEl>
                                      </p:cBhvr>
                                    </p:animEffect>
                                  </p:childTnLst>
                                </p:cTn>
                              </p:par>
                              <p:par>
                                <p:cTn id="26" presetID="14" presetClass="entr" presetSubtype="1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719"/>
                                        </p:tgtEl>
                                        <p:attrNameLst>
                                          <p:attrName>style.visibility</p:attrName>
                                        </p:attrNameLst>
                                      </p:cBhvr>
                                      <p:to>
                                        <p:strVal val="visible"/>
                                      </p:to>
                                    </p:set>
                                    <p:anim calcmode="lin" valueType="num">
                                      <p:cBhvr>
                                        <p:cTn id="33" dur="500" fill="hold"/>
                                        <p:tgtEl>
                                          <p:spTgt spid="719"/>
                                        </p:tgtEl>
                                        <p:attrNameLst>
                                          <p:attrName>ppt_w</p:attrName>
                                        </p:attrNameLst>
                                      </p:cBhvr>
                                      <p:tavLst>
                                        <p:tav tm="0">
                                          <p:val>
                                            <p:fltVal val="0"/>
                                          </p:val>
                                        </p:tav>
                                        <p:tav tm="100000">
                                          <p:val>
                                            <p:strVal val="#ppt_w"/>
                                          </p:val>
                                        </p:tav>
                                      </p:tavLst>
                                    </p:anim>
                                    <p:anim calcmode="lin" valueType="num">
                                      <p:cBhvr>
                                        <p:cTn id="34" dur="500" fill="hold"/>
                                        <p:tgtEl>
                                          <p:spTgt spid="719"/>
                                        </p:tgtEl>
                                        <p:attrNameLst>
                                          <p:attrName>ppt_h</p:attrName>
                                        </p:attrNameLst>
                                      </p:cBhvr>
                                      <p:tavLst>
                                        <p:tav tm="0">
                                          <p:val>
                                            <p:fltVal val="0"/>
                                          </p:val>
                                        </p:tav>
                                        <p:tav tm="100000">
                                          <p:val>
                                            <p:strVal val="#ppt_h"/>
                                          </p:val>
                                        </p:tav>
                                      </p:tavLst>
                                    </p:anim>
                                    <p:animEffect transition="in" filter="fade">
                                      <p:cBhvr>
                                        <p:cTn id="35" dur="500"/>
                                        <p:tgtEl>
                                          <p:spTgt spid="71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18"/>
                                        </p:tgtEl>
                                        <p:attrNameLst>
                                          <p:attrName>style.visibility</p:attrName>
                                        </p:attrNameLst>
                                      </p:cBhvr>
                                      <p:to>
                                        <p:strVal val="visible"/>
                                      </p:to>
                                    </p:set>
                                    <p:anim calcmode="lin" valueType="num">
                                      <p:cBhvr>
                                        <p:cTn id="38" dur="500" fill="hold"/>
                                        <p:tgtEl>
                                          <p:spTgt spid="718"/>
                                        </p:tgtEl>
                                        <p:attrNameLst>
                                          <p:attrName>ppt_w</p:attrName>
                                        </p:attrNameLst>
                                      </p:cBhvr>
                                      <p:tavLst>
                                        <p:tav tm="0">
                                          <p:val>
                                            <p:fltVal val="0"/>
                                          </p:val>
                                        </p:tav>
                                        <p:tav tm="100000">
                                          <p:val>
                                            <p:strVal val="#ppt_w"/>
                                          </p:val>
                                        </p:tav>
                                      </p:tavLst>
                                    </p:anim>
                                    <p:anim calcmode="lin" valueType="num">
                                      <p:cBhvr>
                                        <p:cTn id="39" dur="500" fill="hold"/>
                                        <p:tgtEl>
                                          <p:spTgt spid="718"/>
                                        </p:tgtEl>
                                        <p:attrNameLst>
                                          <p:attrName>ppt_h</p:attrName>
                                        </p:attrNameLst>
                                      </p:cBhvr>
                                      <p:tavLst>
                                        <p:tav tm="0">
                                          <p:val>
                                            <p:fltVal val="0"/>
                                          </p:val>
                                        </p:tav>
                                        <p:tav tm="100000">
                                          <p:val>
                                            <p:strVal val="#ppt_h"/>
                                          </p:val>
                                        </p:tav>
                                      </p:tavLst>
                                    </p:anim>
                                    <p:animEffect transition="in" filter="fade">
                                      <p:cBhvr>
                                        <p:cTn id="40" dur="500"/>
                                        <p:tgtEl>
                                          <p:spTgt spid="71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17"/>
                                        </p:tgtEl>
                                        <p:attrNameLst>
                                          <p:attrName>style.visibility</p:attrName>
                                        </p:attrNameLst>
                                      </p:cBhvr>
                                      <p:to>
                                        <p:strVal val="visible"/>
                                      </p:to>
                                    </p:set>
                                    <p:anim calcmode="lin" valueType="num">
                                      <p:cBhvr>
                                        <p:cTn id="43" dur="500" fill="hold"/>
                                        <p:tgtEl>
                                          <p:spTgt spid="717"/>
                                        </p:tgtEl>
                                        <p:attrNameLst>
                                          <p:attrName>ppt_w</p:attrName>
                                        </p:attrNameLst>
                                      </p:cBhvr>
                                      <p:tavLst>
                                        <p:tav tm="0">
                                          <p:val>
                                            <p:fltVal val="0"/>
                                          </p:val>
                                        </p:tav>
                                        <p:tav tm="100000">
                                          <p:val>
                                            <p:strVal val="#ppt_w"/>
                                          </p:val>
                                        </p:tav>
                                      </p:tavLst>
                                    </p:anim>
                                    <p:anim calcmode="lin" valueType="num">
                                      <p:cBhvr>
                                        <p:cTn id="44" dur="500" fill="hold"/>
                                        <p:tgtEl>
                                          <p:spTgt spid="717"/>
                                        </p:tgtEl>
                                        <p:attrNameLst>
                                          <p:attrName>ppt_h</p:attrName>
                                        </p:attrNameLst>
                                      </p:cBhvr>
                                      <p:tavLst>
                                        <p:tav tm="0">
                                          <p:val>
                                            <p:fltVal val="0"/>
                                          </p:val>
                                        </p:tav>
                                        <p:tav tm="100000">
                                          <p:val>
                                            <p:strVal val="#ppt_h"/>
                                          </p:val>
                                        </p:tav>
                                      </p:tavLst>
                                    </p:anim>
                                    <p:animEffect transition="in" filter="fade">
                                      <p:cBhvr>
                                        <p:cTn id="45" dur="500"/>
                                        <p:tgtEl>
                                          <p:spTgt spid="717"/>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37" fill="hold" grpId="0" nodeType="clickEffect">
                                  <p:stCondLst>
                                    <p:cond delay="0"/>
                                  </p:stCondLst>
                                  <p:childTnLst>
                                    <p:set>
                                      <p:cBhvr>
                                        <p:cTn id="49" dur="1" fill="hold">
                                          <p:stCondLst>
                                            <p:cond delay="0"/>
                                          </p:stCondLst>
                                        </p:cTn>
                                        <p:tgtEl>
                                          <p:spTgt spid="721"/>
                                        </p:tgtEl>
                                        <p:attrNameLst>
                                          <p:attrName>style.visibility</p:attrName>
                                        </p:attrNameLst>
                                      </p:cBhvr>
                                      <p:to>
                                        <p:strVal val="visible"/>
                                      </p:to>
                                    </p:set>
                                    <p:animEffect transition="in" filter="barn(outVertical)">
                                      <p:cBhvr>
                                        <p:cTn id="50" dur="500"/>
                                        <p:tgtEl>
                                          <p:spTgt spid="721"/>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722"/>
                                        </p:tgtEl>
                                        <p:attrNameLst>
                                          <p:attrName>style.visibility</p:attrName>
                                        </p:attrNameLst>
                                      </p:cBhvr>
                                      <p:to>
                                        <p:strVal val="visible"/>
                                      </p:to>
                                    </p:set>
                                    <p:animEffect transition="in" filter="barn(outVertical)">
                                      <p:cBhvr>
                                        <p:cTn id="53" dur="500"/>
                                        <p:tgtEl>
                                          <p:spTgt spid="722"/>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723"/>
                                        </p:tgtEl>
                                        <p:attrNameLst>
                                          <p:attrName>style.visibility</p:attrName>
                                        </p:attrNameLst>
                                      </p:cBhvr>
                                      <p:to>
                                        <p:strVal val="visible"/>
                                      </p:to>
                                    </p:set>
                                    <p:animEffect transition="in" filter="barn(outVertical)">
                                      <p:cBhvr>
                                        <p:cTn id="56" dur="500"/>
                                        <p:tgtEl>
                                          <p:spTgt spid="723"/>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726"/>
                                        </p:tgtEl>
                                        <p:attrNameLst>
                                          <p:attrName>style.visibility</p:attrName>
                                        </p:attrNameLst>
                                      </p:cBhvr>
                                      <p:to>
                                        <p:strVal val="visible"/>
                                      </p:to>
                                    </p:set>
                                    <p:animEffect transition="in" filter="barn(outVertical)">
                                      <p:cBhvr>
                                        <p:cTn id="59" dur="500"/>
                                        <p:tgtEl>
                                          <p:spTgt spid="726"/>
                                        </p:tgtEl>
                                      </p:cBhvr>
                                    </p:animEffect>
                                  </p:childTnLst>
                                </p:cTn>
                              </p:par>
                              <p:par>
                                <p:cTn id="60" presetID="16" presetClass="entr" presetSubtype="37" fill="hold" grpId="0" nodeType="withEffect">
                                  <p:stCondLst>
                                    <p:cond delay="0"/>
                                  </p:stCondLst>
                                  <p:childTnLst>
                                    <p:set>
                                      <p:cBhvr>
                                        <p:cTn id="61" dur="1" fill="hold">
                                          <p:stCondLst>
                                            <p:cond delay="0"/>
                                          </p:stCondLst>
                                        </p:cTn>
                                        <p:tgtEl>
                                          <p:spTgt spid="725"/>
                                        </p:tgtEl>
                                        <p:attrNameLst>
                                          <p:attrName>style.visibility</p:attrName>
                                        </p:attrNameLst>
                                      </p:cBhvr>
                                      <p:to>
                                        <p:strVal val="visible"/>
                                      </p:to>
                                    </p:set>
                                    <p:animEffect transition="in" filter="barn(outVertical)">
                                      <p:cBhvr>
                                        <p:cTn id="62" dur="500"/>
                                        <p:tgtEl>
                                          <p:spTgt spid="725"/>
                                        </p:tgtEl>
                                      </p:cBhvr>
                                    </p:animEffect>
                                  </p:childTnLst>
                                </p:cTn>
                              </p:par>
                              <p:par>
                                <p:cTn id="63" presetID="16" presetClass="entr" presetSubtype="37" fill="hold" grpId="0" nodeType="withEffect">
                                  <p:stCondLst>
                                    <p:cond delay="0"/>
                                  </p:stCondLst>
                                  <p:childTnLst>
                                    <p:set>
                                      <p:cBhvr>
                                        <p:cTn id="64" dur="1" fill="hold">
                                          <p:stCondLst>
                                            <p:cond delay="0"/>
                                          </p:stCondLst>
                                        </p:cTn>
                                        <p:tgtEl>
                                          <p:spTgt spid="724"/>
                                        </p:tgtEl>
                                        <p:attrNameLst>
                                          <p:attrName>style.visibility</p:attrName>
                                        </p:attrNameLst>
                                      </p:cBhvr>
                                      <p:to>
                                        <p:strVal val="visible"/>
                                      </p:to>
                                    </p:set>
                                    <p:animEffect transition="in" filter="barn(outVertical)">
                                      <p:cBhvr>
                                        <p:cTn id="65" dur="500"/>
                                        <p:tgtEl>
                                          <p:spTgt spid="724"/>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716"/>
                                        </p:tgtEl>
                                        <p:attrNameLst>
                                          <p:attrName>style.visibility</p:attrName>
                                        </p:attrNameLst>
                                      </p:cBhvr>
                                      <p:to>
                                        <p:strVal val="visible"/>
                                      </p:to>
                                    </p:set>
                                    <p:animEffect transition="in" filter="randombar(horizontal)">
                                      <p:cBhvr>
                                        <p:cTn id="70" dur="500"/>
                                        <p:tgtEl>
                                          <p:spTgt spid="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Graphic spid="716" grpId="0">
        <p:bldAsOne/>
      </p:bldGraphic>
      <p:bldP spid="717" grpId="0"/>
      <p:bldP spid="718" grpId="0"/>
      <p:bldP spid="719" grpId="0"/>
      <p:bldP spid="721" grpId="0"/>
      <p:bldP spid="722" grpId="0"/>
      <p:bldP spid="723" grpId="0"/>
      <p:bldP spid="724" grpId="0"/>
      <p:bldP spid="725" grpId="0"/>
      <p:bldP spid="7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E9F967F-6D60-327F-92A4-CA7D4C2CE58E}"/>
              </a:ext>
            </a:extLst>
          </p:cNvPr>
          <p:cNvSpPr txBox="1"/>
          <p:nvPr/>
        </p:nvSpPr>
        <p:spPr>
          <a:xfrm>
            <a:off x="5466632" y="6197125"/>
            <a:ext cx="1583727"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روش تحقیق</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9E19EF9E-A4AF-D1C9-1D11-ADE2B280BD45}"/>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6" name="TextBox 5">
            <a:extLst>
              <a:ext uri="{FF2B5EF4-FFF2-40B4-BE49-F238E27FC236}">
                <a16:creationId xmlns:a16="http://schemas.microsoft.com/office/drawing/2014/main" id="{7DFBD195-B63B-2BE6-1839-F16B0A655925}"/>
              </a:ext>
            </a:extLst>
          </p:cNvPr>
          <p:cNvSpPr txBox="1"/>
          <p:nvPr/>
        </p:nvSpPr>
        <p:spPr>
          <a:xfrm>
            <a:off x="332509" y="1486505"/>
            <a:ext cx="11394429" cy="4486100"/>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a:p>
            <a:pPr algn="justLow" rtl="1">
              <a:lnSpc>
                <a:spcPct val="150000"/>
              </a:lnSpc>
            </a:pPr>
            <a:endParaRPr lang="en-US" sz="1600" dirty="0">
              <a:solidFill>
                <a:srgbClr val="1C2F56"/>
              </a:solidFill>
            </a:endParaRPr>
          </a:p>
        </p:txBody>
      </p:sp>
      <p:sp>
        <p:nvSpPr>
          <p:cNvPr id="7" name="TextBox 6">
            <a:extLst>
              <a:ext uri="{FF2B5EF4-FFF2-40B4-BE49-F238E27FC236}">
                <a16:creationId xmlns:a16="http://schemas.microsoft.com/office/drawing/2014/main" id="{93216DC8-6A99-333C-707D-FE6B38ABF0B2}"/>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Tree>
    <p:extLst>
      <p:ext uri="{BB962C8B-B14F-4D97-AF65-F5344CB8AC3E}">
        <p14:creationId xmlns:p14="http://schemas.microsoft.com/office/powerpoint/2010/main" val="1269849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E9F967F-6D60-327F-92A4-CA7D4C2CE58E}"/>
              </a:ext>
            </a:extLst>
          </p:cNvPr>
          <p:cNvSpPr txBox="1"/>
          <p:nvPr/>
        </p:nvSpPr>
        <p:spPr>
          <a:xfrm>
            <a:off x="5466632" y="6197125"/>
            <a:ext cx="1583727"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روش تحقیق</a:t>
            </a:r>
            <a:endParaRPr lang="fa-IR" altLang="en-US" sz="1100" b="1" dirty="0">
              <a:solidFill>
                <a:schemeClr val="bg1"/>
              </a:solidFill>
              <a:latin typeface="Damavand ExtraBold" panose="00000900000000000000" pitchFamily="2" charset="-78"/>
              <a:cs typeface="B Titr" panose="00000700000000000000" pitchFamily="2" charset="-78"/>
            </a:endParaRPr>
          </a:p>
        </p:txBody>
      </p:sp>
      <p:grpSp>
        <p:nvGrpSpPr>
          <p:cNvPr id="404" name="Group 403">
            <a:extLst>
              <a:ext uri="{FF2B5EF4-FFF2-40B4-BE49-F238E27FC236}">
                <a16:creationId xmlns:a16="http://schemas.microsoft.com/office/drawing/2014/main" id="{96DD3B8F-12F4-8980-AB2C-5E46F7A03A84}"/>
              </a:ext>
            </a:extLst>
          </p:cNvPr>
          <p:cNvGrpSpPr/>
          <p:nvPr/>
        </p:nvGrpSpPr>
        <p:grpSpPr>
          <a:xfrm>
            <a:off x="4572254" y="362808"/>
            <a:ext cx="3047492" cy="931386"/>
            <a:chOff x="4747109" y="336625"/>
            <a:chExt cx="3047492" cy="931386"/>
          </a:xfrm>
        </p:grpSpPr>
        <p:sp>
          <p:nvSpPr>
            <p:cNvPr id="402" name="TextBox 401">
              <a:extLst>
                <a:ext uri="{FF2B5EF4-FFF2-40B4-BE49-F238E27FC236}">
                  <a16:creationId xmlns:a16="http://schemas.microsoft.com/office/drawing/2014/main" id="{1A99AD69-2AB7-5517-BD68-C341E378B966}"/>
                </a:ext>
              </a:extLst>
            </p:cNvPr>
            <p:cNvSpPr txBox="1"/>
            <p:nvPr/>
          </p:nvSpPr>
          <p:spPr>
            <a:xfrm>
              <a:off x="4747109" y="89867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403" name="TextBox 402">
              <a:extLst>
                <a:ext uri="{FF2B5EF4-FFF2-40B4-BE49-F238E27FC236}">
                  <a16:creationId xmlns:a16="http://schemas.microsoft.com/office/drawing/2014/main" id="{143C8925-6400-5A6C-EDA0-DD298CD47D58}"/>
                </a:ext>
              </a:extLst>
            </p:cNvPr>
            <p:cNvSpPr txBox="1"/>
            <p:nvPr/>
          </p:nvSpPr>
          <p:spPr>
            <a:xfrm>
              <a:off x="4946702" y="3366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sp>
        <p:nvSpPr>
          <p:cNvPr id="409" name="TextBox 408">
            <a:extLst>
              <a:ext uri="{FF2B5EF4-FFF2-40B4-BE49-F238E27FC236}">
                <a16:creationId xmlns:a16="http://schemas.microsoft.com/office/drawing/2014/main" id="{296C05DD-E788-71E9-4AF5-284F3A823C23}"/>
              </a:ext>
            </a:extLst>
          </p:cNvPr>
          <p:cNvSpPr txBox="1"/>
          <p:nvPr/>
        </p:nvSpPr>
        <p:spPr>
          <a:xfrm>
            <a:off x="508718" y="3187115"/>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10" name="Freeform: Shape 9">
            <a:extLst>
              <a:ext uri="{FF2B5EF4-FFF2-40B4-BE49-F238E27FC236}">
                <a16:creationId xmlns:a16="http://schemas.microsoft.com/office/drawing/2014/main" id="{6F900BB6-2B85-13F9-00C5-375B8DB8EB55}"/>
              </a:ext>
            </a:extLst>
          </p:cNvPr>
          <p:cNvSpPr/>
          <p:nvPr/>
        </p:nvSpPr>
        <p:spPr>
          <a:xfrm>
            <a:off x="5302903" y="2903990"/>
            <a:ext cx="1601799" cy="1601800"/>
          </a:xfrm>
          <a:custGeom>
            <a:avLst/>
            <a:gdLst>
              <a:gd name="connsiteX0" fmla="*/ 1236861 w 1236860"/>
              <a:gd name="connsiteY0" fmla="*/ 618430 h 1236860"/>
              <a:gd name="connsiteX1" fmla="*/ 618430 w 1236860"/>
              <a:gd name="connsiteY1" fmla="*/ 1236861 h 1236860"/>
              <a:gd name="connsiteX2" fmla="*/ 0 w 1236860"/>
              <a:gd name="connsiteY2" fmla="*/ 618430 h 1236860"/>
              <a:gd name="connsiteX3" fmla="*/ 618430 w 1236860"/>
              <a:gd name="connsiteY3" fmla="*/ 0 h 1236860"/>
              <a:gd name="connsiteX4" fmla="*/ 1236861 w 1236860"/>
              <a:gd name="connsiteY4" fmla="*/ 618430 h 1236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6860" h="1236860">
                <a:moveTo>
                  <a:pt x="1236861" y="618430"/>
                </a:moveTo>
                <a:cubicBezTo>
                  <a:pt x="1236861" y="959980"/>
                  <a:pt x="959980" y="1236861"/>
                  <a:pt x="618430" y="1236861"/>
                </a:cubicBezTo>
                <a:cubicBezTo>
                  <a:pt x="276881" y="1236861"/>
                  <a:pt x="0" y="959980"/>
                  <a:pt x="0" y="618430"/>
                </a:cubicBezTo>
                <a:cubicBezTo>
                  <a:pt x="0" y="276881"/>
                  <a:pt x="276881" y="0"/>
                  <a:pt x="618430" y="0"/>
                </a:cubicBezTo>
                <a:cubicBezTo>
                  <a:pt x="959980" y="0"/>
                  <a:pt x="1236861" y="276881"/>
                  <a:pt x="1236861" y="618430"/>
                </a:cubicBezTo>
                <a:close/>
              </a:path>
            </a:pathLst>
          </a:custGeom>
          <a:solidFill>
            <a:srgbClr val="2C496B"/>
          </a:solidFill>
          <a:ln w="23523" cap="flat">
            <a:noFill/>
            <a:prstDash val="solid"/>
            <a:miter/>
          </a:ln>
        </p:spPr>
        <p:txBody>
          <a:bodyPr rtlCol="0" anchor="ctr"/>
          <a:lstStyle/>
          <a:p>
            <a:endParaRPr lang="en-US"/>
          </a:p>
        </p:txBody>
      </p:sp>
      <p:grpSp>
        <p:nvGrpSpPr>
          <p:cNvPr id="401" name="Group 400">
            <a:extLst>
              <a:ext uri="{FF2B5EF4-FFF2-40B4-BE49-F238E27FC236}">
                <a16:creationId xmlns:a16="http://schemas.microsoft.com/office/drawing/2014/main" id="{BB382725-E7AC-1321-6652-A39ED7348AF7}"/>
              </a:ext>
            </a:extLst>
          </p:cNvPr>
          <p:cNvGrpSpPr/>
          <p:nvPr/>
        </p:nvGrpSpPr>
        <p:grpSpPr>
          <a:xfrm>
            <a:off x="4185362" y="2234750"/>
            <a:ext cx="3834141" cy="3091102"/>
            <a:chOff x="4343941" y="1933575"/>
            <a:chExt cx="3504117" cy="2825035"/>
          </a:xfrm>
        </p:grpSpPr>
        <p:sp>
          <p:nvSpPr>
            <p:cNvPr id="11" name="Freeform: Shape 10">
              <a:extLst>
                <a:ext uri="{FF2B5EF4-FFF2-40B4-BE49-F238E27FC236}">
                  <a16:creationId xmlns:a16="http://schemas.microsoft.com/office/drawing/2014/main" id="{06E43C65-B71A-3678-8B78-CBDA940A281B}"/>
                </a:ext>
              </a:extLst>
            </p:cNvPr>
            <p:cNvSpPr/>
            <p:nvPr/>
          </p:nvSpPr>
          <p:spPr>
            <a:xfrm>
              <a:off x="4690425" y="1945513"/>
              <a:ext cx="2813377" cy="2813097"/>
            </a:xfrm>
            <a:custGeom>
              <a:avLst/>
              <a:gdLst>
                <a:gd name="connsiteX0" fmla="*/ 1188619 w 2377003"/>
                <a:gd name="connsiteY0" fmla="*/ 2376768 h 2376767"/>
                <a:gd name="connsiteX1" fmla="*/ 0 w 2377003"/>
                <a:gd name="connsiteY1" fmla="*/ 1188384 h 2376767"/>
                <a:gd name="connsiteX2" fmla="*/ 1188619 w 2377003"/>
                <a:gd name="connsiteY2" fmla="*/ 0 h 2376767"/>
                <a:gd name="connsiteX3" fmla="*/ 2377003 w 2377003"/>
                <a:gd name="connsiteY3" fmla="*/ 1188384 h 2376767"/>
                <a:gd name="connsiteX4" fmla="*/ 1188619 w 2377003"/>
                <a:gd name="connsiteY4" fmla="*/ 2376768 h 2376767"/>
                <a:gd name="connsiteX5" fmla="*/ 1188619 w 2377003"/>
                <a:gd name="connsiteY5" fmla="*/ 46829 h 2376767"/>
                <a:gd name="connsiteX6" fmla="*/ 47065 w 2377003"/>
                <a:gd name="connsiteY6" fmla="*/ 1188149 h 2376767"/>
                <a:gd name="connsiteX7" fmla="*/ 1188619 w 2377003"/>
                <a:gd name="connsiteY7" fmla="*/ 2329468 h 2376767"/>
                <a:gd name="connsiteX8" fmla="*/ 2329939 w 2377003"/>
                <a:gd name="connsiteY8" fmla="*/ 1188149 h 2376767"/>
                <a:gd name="connsiteX9" fmla="*/ 1188619 w 2377003"/>
                <a:gd name="connsiteY9" fmla="*/ 46829 h 2376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003" h="2376767">
                  <a:moveTo>
                    <a:pt x="1188619" y="2376768"/>
                  </a:moveTo>
                  <a:cubicBezTo>
                    <a:pt x="533243" y="2376768"/>
                    <a:pt x="0" y="1843525"/>
                    <a:pt x="0" y="1188384"/>
                  </a:cubicBezTo>
                  <a:cubicBezTo>
                    <a:pt x="0" y="533008"/>
                    <a:pt x="533243" y="0"/>
                    <a:pt x="1188619" y="0"/>
                  </a:cubicBezTo>
                  <a:cubicBezTo>
                    <a:pt x="1843995" y="0"/>
                    <a:pt x="2377003" y="533243"/>
                    <a:pt x="2377003" y="1188384"/>
                  </a:cubicBezTo>
                  <a:cubicBezTo>
                    <a:pt x="2377239" y="1843525"/>
                    <a:pt x="1843995" y="2376768"/>
                    <a:pt x="1188619" y="2376768"/>
                  </a:cubicBezTo>
                  <a:close/>
                  <a:moveTo>
                    <a:pt x="1188619" y="46829"/>
                  </a:moveTo>
                  <a:cubicBezTo>
                    <a:pt x="559129" y="46829"/>
                    <a:pt x="47065" y="558893"/>
                    <a:pt x="47065" y="1188149"/>
                  </a:cubicBezTo>
                  <a:cubicBezTo>
                    <a:pt x="47065" y="1817639"/>
                    <a:pt x="559129" y="2329468"/>
                    <a:pt x="1188619" y="2329468"/>
                  </a:cubicBezTo>
                  <a:cubicBezTo>
                    <a:pt x="1818110" y="2329468"/>
                    <a:pt x="2329939" y="1817404"/>
                    <a:pt x="2329939" y="1188149"/>
                  </a:cubicBezTo>
                  <a:cubicBezTo>
                    <a:pt x="2330174" y="558893"/>
                    <a:pt x="1818110" y="46829"/>
                    <a:pt x="1188619" y="46829"/>
                  </a:cubicBezTo>
                  <a:close/>
                </a:path>
              </a:pathLst>
            </a:custGeom>
            <a:solidFill>
              <a:srgbClr val="8FBB99"/>
            </a:solidFill>
            <a:ln w="23523"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78B7902-4B85-AC7F-E030-0F6E1D0D471C}"/>
                </a:ext>
              </a:extLst>
            </p:cNvPr>
            <p:cNvSpPr/>
            <p:nvPr/>
          </p:nvSpPr>
          <p:spPr>
            <a:xfrm>
              <a:off x="4343941" y="2966305"/>
              <a:ext cx="743660" cy="743660"/>
            </a:xfrm>
            <a:custGeom>
              <a:avLst/>
              <a:gdLst>
                <a:gd name="connsiteX0" fmla="*/ 628314 w 628313"/>
                <a:gd name="connsiteY0" fmla="*/ 314157 h 628313"/>
                <a:gd name="connsiteX1" fmla="*/ 314157 w 628313"/>
                <a:gd name="connsiteY1" fmla="*/ 628314 h 628313"/>
                <a:gd name="connsiteX2" fmla="*/ 0 w 628313"/>
                <a:gd name="connsiteY2" fmla="*/ 314157 h 628313"/>
                <a:gd name="connsiteX3" fmla="*/ 314157 w 628313"/>
                <a:gd name="connsiteY3" fmla="*/ 0 h 628313"/>
                <a:gd name="connsiteX4" fmla="*/ 628314 w 628313"/>
                <a:gd name="connsiteY4" fmla="*/ 314157 h 628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313" h="628313">
                  <a:moveTo>
                    <a:pt x="628314" y="314157"/>
                  </a:moveTo>
                  <a:cubicBezTo>
                    <a:pt x="628314" y="487661"/>
                    <a:pt x="487661" y="628314"/>
                    <a:pt x="314157" y="628314"/>
                  </a:cubicBezTo>
                  <a:cubicBezTo>
                    <a:pt x="140653" y="628314"/>
                    <a:pt x="0" y="487661"/>
                    <a:pt x="0" y="314157"/>
                  </a:cubicBezTo>
                  <a:cubicBezTo>
                    <a:pt x="0" y="140653"/>
                    <a:pt x="140653" y="0"/>
                    <a:pt x="314157" y="0"/>
                  </a:cubicBezTo>
                  <a:cubicBezTo>
                    <a:pt x="487661" y="0"/>
                    <a:pt x="628314" y="140653"/>
                    <a:pt x="628314" y="314157"/>
                  </a:cubicBezTo>
                  <a:close/>
                </a:path>
              </a:pathLst>
            </a:custGeom>
            <a:solidFill>
              <a:srgbClr val="D7EFA1"/>
            </a:solidFill>
            <a:ln w="23523"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2514803-307B-78AA-A76C-5BDC9C904BD9}"/>
                </a:ext>
              </a:extLst>
            </p:cNvPr>
            <p:cNvSpPr/>
            <p:nvPr/>
          </p:nvSpPr>
          <p:spPr>
            <a:xfrm rot="16933345">
              <a:off x="4820498" y="1933787"/>
              <a:ext cx="743635" cy="743635"/>
            </a:xfrm>
            <a:custGeom>
              <a:avLst/>
              <a:gdLst>
                <a:gd name="connsiteX0" fmla="*/ 628293 w 628292"/>
                <a:gd name="connsiteY0" fmla="*/ 314146 h 628292"/>
                <a:gd name="connsiteX1" fmla="*/ 314146 w 628292"/>
                <a:gd name="connsiteY1" fmla="*/ 628293 h 628292"/>
                <a:gd name="connsiteX2" fmla="*/ 0 w 628292"/>
                <a:gd name="connsiteY2" fmla="*/ 314146 h 628292"/>
                <a:gd name="connsiteX3" fmla="*/ 314146 w 628292"/>
                <a:gd name="connsiteY3" fmla="*/ 0 h 628292"/>
                <a:gd name="connsiteX4" fmla="*/ 628293 w 628292"/>
                <a:gd name="connsiteY4" fmla="*/ 314146 h 62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292" h="628292">
                  <a:moveTo>
                    <a:pt x="628293" y="314146"/>
                  </a:moveTo>
                  <a:cubicBezTo>
                    <a:pt x="628293" y="487644"/>
                    <a:pt x="487644" y="628293"/>
                    <a:pt x="314146" y="628293"/>
                  </a:cubicBezTo>
                  <a:cubicBezTo>
                    <a:pt x="140648" y="628293"/>
                    <a:pt x="0" y="487644"/>
                    <a:pt x="0" y="314146"/>
                  </a:cubicBezTo>
                  <a:cubicBezTo>
                    <a:pt x="0" y="140648"/>
                    <a:pt x="140648" y="0"/>
                    <a:pt x="314146" y="0"/>
                  </a:cubicBezTo>
                  <a:cubicBezTo>
                    <a:pt x="487644" y="0"/>
                    <a:pt x="628293" y="140648"/>
                    <a:pt x="628293" y="314146"/>
                  </a:cubicBezTo>
                  <a:close/>
                </a:path>
              </a:pathLst>
            </a:custGeom>
            <a:solidFill>
              <a:srgbClr val="D7EFA1"/>
            </a:solidFill>
            <a:ln w="23522"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952C0D4-CD84-AB2A-0B14-77F7CF41C7C1}"/>
                </a:ext>
              </a:extLst>
            </p:cNvPr>
            <p:cNvSpPr/>
            <p:nvPr/>
          </p:nvSpPr>
          <p:spPr>
            <a:xfrm>
              <a:off x="4785403" y="3969272"/>
              <a:ext cx="743660" cy="743660"/>
            </a:xfrm>
            <a:custGeom>
              <a:avLst/>
              <a:gdLst>
                <a:gd name="connsiteX0" fmla="*/ 628314 w 628313"/>
                <a:gd name="connsiteY0" fmla="*/ 314157 h 628313"/>
                <a:gd name="connsiteX1" fmla="*/ 314157 w 628313"/>
                <a:gd name="connsiteY1" fmla="*/ 628314 h 628313"/>
                <a:gd name="connsiteX2" fmla="*/ 0 w 628313"/>
                <a:gd name="connsiteY2" fmla="*/ 314157 h 628313"/>
                <a:gd name="connsiteX3" fmla="*/ 314157 w 628313"/>
                <a:gd name="connsiteY3" fmla="*/ 0 h 628313"/>
                <a:gd name="connsiteX4" fmla="*/ 628314 w 628313"/>
                <a:gd name="connsiteY4" fmla="*/ 314157 h 628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313" h="628313">
                  <a:moveTo>
                    <a:pt x="628314" y="314157"/>
                  </a:moveTo>
                  <a:cubicBezTo>
                    <a:pt x="628314" y="487661"/>
                    <a:pt x="487661" y="628314"/>
                    <a:pt x="314157" y="628314"/>
                  </a:cubicBezTo>
                  <a:cubicBezTo>
                    <a:pt x="140653" y="628314"/>
                    <a:pt x="0" y="487661"/>
                    <a:pt x="0" y="314157"/>
                  </a:cubicBezTo>
                  <a:cubicBezTo>
                    <a:pt x="0" y="140653"/>
                    <a:pt x="140653" y="0"/>
                    <a:pt x="314157" y="0"/>
                  </a:cubicBezTo>
                  <a:cubicBezTo>
                    <a:pt x="487661" y="0"/>
                    <a:pt x="628314" y="140653"/>
                    <a:pt x="628314" y="314157"/>
                  </a:cubicBezTo>
                  <a:close/>
                </a:path>
              </a:pathLst>
            </a:custGeom>
            <a:solidFill>
              <a:srgbClr val="D7EFA1"/>
            </a:solidFill>
            <a:ln w="23523"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5760D28-E89B-0BBE-18F4-26F53E36B66A}"/>
                </a:ext>
              </a:extLst>
            </p:cNvPr>
            <p:cNvSpPr/>
            <p:nvPr/>
          </p:nvSpPr>
          <p:spPr>
            <a:xfrm>
              <a:off x="7104398" y="2979953"/>
              <a:ext cx="743660" cy="743660"/>
            </a:xfrm>
            <a:custGeom>
              <a:avLst/>
              <a:gdLst>
                <a:gd name="connsiteX0" fmla="*/ 628314 w 628313"/>
                <a:gd name="connsiteY0" fmla="*/ 314157 h 628313"/>
                <a:gd name="connsiteX1" fmla="*/ 314157 w 628313"/>
                <a:gd name="connsiteY1" fmla="*/ 628314 h 628313"/>
                <a:gd name="connsiteX2" fmla="*/ 0 w 628313"/>
                <a:gd name="connsiteY2" fmla="*/ 314157 h 628313"/>
                <a:gd name="connsiteX3" fmla="*/ 314157 w 628313"/>
                <a:gd name="connsiteY3" fmla="*/ 0 h 628313"/>
                <a:gd name="connsiteX4" fmla="*/ 628314 w 628313"/>
                <a:gd name="connsiteY4" fmla="*/ 314157 h 628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313" h="628313">
                  <a:moveTo>
                    <a:pt x="628314" y="314157"/>
                  </a:moveTo>
                  <a:cubicBezTo>
                    <a:pt x="628314" y="487661"/>
                    <a:pt x="487661" y="628314"/>
                    <a:pt x="314157" y="628314"/>
                  </a:cubicBezTo>
                  <a:cubicBezTo>
                    <a:pt x="140653" y="628314"/>
                    <a:pt x="0" y="487661"/>
                    <a:pt x="0" y="314157"/>
                  </a:cubicBezTo>
                  <a:cubicBezTo>
                    <a:pt x="0" y="140653"/>
                    <a:pt x="140653" y="0"/>
                    <a:pt x="314157" y="0"/>
                  </a:cubicBezTo>
                  <a:cubicBezTo>
                    <a:pt x="487661" y="0"/>
                    <a:pt x="628314" y="140653"/>
                    <a:pt x="628314" y="314157"/>
                  </a:cubicBezTo>
                  <a:close/>
                </a:path>
              </a:pathLst>
            </a:custGeom>
            <a:solidFill>
              <a:srgbClr val="D7EFA1"/>
            </a:solidFill>
            <a:ln w="23523"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6737617-EAF0-3C9A-E457-C8066DE8ADE9}"/>
                </a:ext>
              </a:extLst>
            </p:cNvPr>
            <p:cNvSpPr/>
            <p:nvPr/>
          </p:nvSpPr>
          <p:spPr>
            <a:xfrm rot="16715178">
              <a:off x="6600384" y="1933575"/>
              <a:ext cx="743666" cy="743665"/>
            </a:xfrm>
            <a:custGeom>
              <a:avLst/>
              <a:gdLst>
                <a:gd name="connsiteX0" fmla="*/ 628319 w 628318"/>
                <a:gd name="connsiteY0" fmla="*/ 314159 h 628318"/>
                <a:gd name="connsiteX1" fmla="*/ 314159 w 628318"/>
                <a:gd name="connsiteY1" fmla="*/ 628319 h 628318"/>
                <a:gd name="connsiteX2" fmla="*/ 0 w 628318"/>
                <a:gd name="connsiteY2" fmla="*/ 314159 h 628318"/>
                <a:gd name="connsiteX3" fmla="*/ 314159 w 628318"/>
                <a:gd name="connsiteY3" fmla="*/ 0 h 628318"/>
                <a:gd name="connsiteX4" fmla="*/ 628319 w 628318"/>
                <a:gd name="connsiteY4" fmla="*/ 314159 h 628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318" h="628318">
                  <a:moveTo>
                    <a:pt x="628319" y="314159"/>
                  </a:moveTo>
                  <a:cubicBezTo>
                    <a:pt x="628319" y="487665"/>
                    <a:pt x="487665" y="628319"/>
                    <a:pt x="314159" y="628319"/>
                  </a:cubicBezTo>
                  <a:cubicBezTo>
                    <a:pt x="140654" y="628319"/>
                    <a:pt x="0" y="487665"/>
                    <a:pt x="0" y="314159"/>
                  </a:cubicBezTo>
                  <a:cubicBezTo>
                    <a:pt x="0" y="140654"/>
                    <a:pt x="140654" y="0"/>
                    <a:pt x="314159" y="0"/>
                  </a:cubicBezTo>
                  <a:cubicBezTo>
                    <a:pt x="487665" y="0"/>
                    <a:pt x="628319" y="140654"/>
                    <a:pt x="628319" y="314159"/>
                  </a:cubicBezTo>
                  <a:close/>
                </a:path>
              </a:pathLst>
            </a:custGeom>
            <a:solidFill>
              <a:srgbClr val="D7EFA1"/>
            </a:solidFill>
            <a:ln w="23523"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77A07F4-17ED-DBCC-919E-E198267E99F6}"/>
                </a:ext>
              </a:extLst>
            </p:cNvPr>
            <p:cNvSpPr/>
            <p:nvPr/>
          </p:nvSpPr>
          <p:spPr>
            <a:xfrm>
              <a:off x="6635641" y="3969272"/>
              <a:ext cx="743660" cy="743660"/>
            </a:xfrm>
            <a:custGeom>
              <a:avLst/>
              <a:gdLst>
                <a:gd name="connsiteX0" fmla="*/ 628314 w 628313"/>
                <a:gd name="connsiteY0" fmla="*/ 314157 h 628313"/>
                <a:gd name="connsiteX1" fmla="*/ 314157 w 628313"/>
                <a:gd name="connsiteY1" fmla="*/ 628314 h 628313"/>
                <a:gd name="connsiteX2" fmla="*/ 0 w 628313"/>
                <a:gd name="connsiteY2" fmla="*/ 314157 h 628313"/>
                <a:gd name="connsiteX3" fmla="*/ 314157 w 628313"/>
                <a:gd name="connsiteY3" fmla="*/ 0 h 628313"/>
                <a:gd name="connsiteX4" fmla="*/ 628314 w 628313"/>
                <a:gd name="connsiteY4" fmla="*/ 314157 h 628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313" h="628313">
                  <a:moveTo>
                    <a:pt x="628314" y="314157"/>
                  </a:moveTo>
                  <a:cubicBezTo>
                    <a:pt x="628314" y="487661"/>
                    <a:pt x="487661" y="628314"/>
                    <a:pt x="314157" y="628314"/>
                  </a:cubicBezTo>
                  <a:cubicBezTo>
                    <a:pt x="140653" y="628314"/>
                    <a:pt x="0" y="487661"/>
                    <a:pt x="0" y="314157"/>
                  </a:cubicBezTo>
                  <a:cubicBezTo>
                    <a:pt x="0" y="140653"/>
                    <a:pt x="140653" y="0"/>
                    <a:pt x="314157" y="0"/>
                  </a:cubicBezTo>
                  <a:cubicBezTo>
                    <a:pt x="487661" y="0"/>
                    <a:pt x="628314" y="140653"/>
                    <a:pt x="628314" y="314157"/>
                  </a:cubicBezTo>
                  <a:close/>
                </a:path>
              </a:pathLst>
            </a:custGeom>
            <a:solidFill>
              <a:srgbClr val="D7EFA1"/>
            </a:solidFill>
            <a:ln w="23523" cap="flat">
              <a:noFill/>
              <a:prstDash val="solid"/>
              <a:miter/>
            </a:ln>
          </p:spPr>
          <p:txBody>
            <a:bodyPr rtlCol="0" anchor="ctr"/>
            <a:lstStyle/>
            <a:p>
              <a:endParaRPr lang="en-US"/>
            </a:p>
          </p:txBody>
        </p:sp>
      </p:grpSp>
      <p:sp>
        <p:nvSpPr>
          <p:cNvPr id="406" name="TextBox 405">
            <a:extLst>
              <a:ext uri="{FF2B5EF4-FFF2-40B4-BE49-F238E27FC236}">
                <a16:creationId xmlns:a16="http://schemas.microsoft.com/office/drawing/2014/main" id="{202060FB-3990-F30D-A542-A1A7F7318046}"/>
              </a:ext>
            </a:extLst>
          </p:cNvPr>
          <p:cNvSpPr txBox="1"/>
          <p:nvPr/>
        </p:nvSpPr>
        <p:spPr>
          <a:xfrm>
            <a:off x="8019502" y="3187115"/>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07" name="TextBox 406">
            <a:extLst>
              <a:ext uri="{FF2B5EF4-FFF2-40B4-BE49-F238E27FC236}">
                <a16:creationId xmlns:a16="http://schemas.microsoft.com/office/drawing/2014/main" id="{6CAF0C39-C6D9-4709-E78A-DDE1E34E3466}"/>
              </a:ext>
            </a:extLst>
          </p:cNvPr>
          <p:cNvSpPr txBox="1"/>
          <p:nvPr/>
        </p:nvSpPr>
        <p:spPr>
          <a:xfrm>
            <a:off x="7572141" y="4517506"/>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08" name="TextBox 407">
            <a:extLst>
              <a:ext uri="{FF2B5EF4-FFF2-40B4-BE49-F238E27FC236}">
                <a16:creationId xmlns:a16="http://schemas.microsoft.com/office/drawing/2014/main" id="{516C71FD-8431-74D1-240A-29019D3192F6}"/>
              </a:ext>
            </a:extLst>
          </p:cNvPr>
          <p:cNvSpPr txBox="1"/>
          <p:nvPr/>
        </p:nvSpPr>
        <p:spPr>
          <a:xfrm>
            <a:off x="1017176" y="1938264"/>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10" name="TextBox 409">
            <a:extLst>
              <a:ext uri="{FF2B5EF4-FFF2-40B4-BE49-F238E27FC236}">
                <a16:creationId xmlns:a16="http://schemas.microsoft.com/office/drawing/2014/main" id="{AE06080D-873F-98ED-0F3A-8A30F1933F76}"/>
              </a:ext>
            </a:extLst>
          </p:cNvPr>
          <p:cNvSpPr txBox="1"/>
          <p:nvPr/>
        </p:nvSpPr>
        <p:spPr>
          <a:xfrm>
            <a:off x="947233" y="4517506"/>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grpSp>
        <p:nvGrpSpPr>
          <p:cNvPr id="2" name="Google Shape;10172;p74">
            <a:extLst>
              <a:ext uri="{FF2B5EF4-FFF2-40B4-BE49-F238E27FC236}">
                <a16:creationId xmlns:a16="http://schemas.microsoft.com/office/drawing/2014/main" id="{C0F916D6-32A4-905A-9F9C-6E5301B592C8}"/>
              </a:ext>
            </a:extLst>
          </p:cNvPr>
          <p:cNvGrpSpPr/>
          <p:nvPr/>
        </p:nvGrpSpPr>
        <p:grpSpPr>
          <a:xfrm>
            <a:off x="7384264" y="3518195"/>
            <a:ext cx="438417" cy="462962"/>
            <a:chOff x="9424967" y="1631792"/>
            <a:chExt cx="683990" cy="722284"/>
          </a:xfrm>
          <a:solidFill>
            <a:srgbClr val="2C496B"/>
          </a:solidFill>
        </p:grpSpPr>
        <p:sp>
          <p:nvSpPr>
            <p:cNvPr id="3" name="Google Shape;10173;p74">
              <a:extLst>
                <a:ext uri="{FF2B5EF4-FFF2-40B4-BE49-F238E27FC236}">
                  <a16:creationId xmlns:a16="http://schemas.microsoft.com/office/drawing/2014/main" id="{5A7CDBE8-2EE3-E3F1-E674-FFD11FCDEC72}"/>
                </a:ext>
              </a:extLst>
            </p:cNvPr>
            <p:cNvSpPr/>
            <p:nvPr/>
          </p:nvSpPr>
          <p:spPr>
            <a:xfrm>
              <a:off x="9604821" y="1631792"/>
              <a:ext cx="504136" cy="523942"/>
            </a:xfrm>
            <a:custGeom>
              <a:avLst/>
              <a:gdLst>
                <a:gd name="f0" fmla="val w"/>
                <a:gd name="f1" fmla="val h"/>
                <a:gd name="f2" fmla="val 0"/>
                <a:gd name="f3" fmla="val 9452"/>
                <a:gd name="f4" fmla="val 9217"/>
                <a:gd name="f5" fmla="val 3387"/>
                <a:gd name="f6" fmla="val 836"/>
                <a:gd name="f7" fmla="val 3497"/>
                <a:gd name="f8" fmla="val 3607"/>
                <a:gd name="f9" fmla="val 875"/>
                <a:gd name="f10" fmla="val 3686"/>
                <a:gd name="f11" fmla="val 954"/>
                <a:gd name="f12" fmla="val 3844"/>
                <a:gd name="f13" fmla="val 1111"/>
                <a:gd name="f14" fmla="val 1395"/>
                <a:gd name="f15" fmla="val 1553"/>
                <a:gd name="f16" fmla="val 1638"/>
                <a:gd name="f17" fmla="val 3600"/>
                <a:gd name="f18" fmla="val 1560"/>
                <a:gd name="f19" fmla="val 3679"/>
                <a:gd name="f20" fmla="val 1449"/>
                <a:gd name="f21" fmla="val 3718"/>
                <a:gd name="f22" fmla="val 1339"/>
                <a:gd name="f23" fmla="val 1229"/>
                <a:gd name="f24" fmla="val 1118"/>
                <a:gd name="f25" fmla="val 1040"/>
                <a:gd name="f26" fmla="val 882"/>
                <a:gd name="f27" fmla="val 3443"/>
                <a:gd name="f28" fmla="val 3159"/>
                <a:gd name="f29" fmla="val 3002"/>
                <a:gd name="f30" fmla="val 3088"/>
                <a:gd name="f31" fmla="val 3166"/>
                <a:gd name="f32" fmla="val 3277"/>
                <a:gd name="f33" fmla="val 8081"/>
                <a:gd name="f34" fmla="val 5530"/>
                <a:gd name="f35" fmla="val 8191"/>
                <a:gd name="f36" fmla="val 8302"/>
                <a:gd name="f37" fmla="val 5569"/>
                <a:gd name="f38" fmla="val 8380"/>
                <a:gd name="f39" fmla="val 5648"/>
                <a:gd name="f40" fmla="val 8538"/>
                <a:gd name="f41" fmla="val 5806"/>
                <a:gd name="f42" fmla="val 6089"/>
                <a:gd name="f43" fmla="val 6247"/>
                <a:gd name="f44" fmla="val 6333"/>
                <a:gd name="f45" fmla="val 8295"/>
                <a:gd name="f46" fmla="val 6254"/>
                <a:gd name="f47" fmla="val 8358"/>
                <a:gd name="f48" fmla="val 6143"/>
                <a:gd name="f49" fmla="val 8389"/>
                <a:gd name="f50" fmla="val 6033"/>
                <a:gd name="f51" fmla="val 5923"/>
                <a:gd name="f52" fmla="val 5813"/>
                <a:gd name="f53" fmla="val 5734"/>
                <a:gd name="f54" fmla="val 5576"/>
                <a:gd name="f55" fmla="val 8137"/>
                <a:gd name="f56" fmla="val 7853"/>
                <a:gd name="f57" fmla="val 7696"/>
                <a:gd name="f58" fmla="val 7782"/>
                <a:gd name="f59" fmla="val 7861"/>
                <a:gd name="f60" fmla="val 7971"/>
                <a:gd name="f61" fmla="val 3414"/>
                <a:gd name="f62" fmla="val 1"/>
                <a:gd name="f63" fmla="val 3095"/>
                <a:gd name="f64" fmla="val 2772"/>
                <a:gd name="f65" fmla="val 119"/>
                <a:gd name="f66" fmla="val 2520"/>
                <a:gd name="f67" fmla="val 355"/>
                <a:gd name="f68" fmla="val 473"/>
                <a:gd name="f69" fmla="val 2403"/>
                <a:gd name="f70" fmla="val 2876"/>
                <a:gd name="f71" fmla="val 3663"/>
                <a:gd name="f72" fmla="val 4199"/>
                <a:gd name="f73" fmla="val 700"/>
                <a:gd name="f74" fmla="val 4406"/>
                <a:gd name="f75" fmla="val 1008"/>
                <a:gd name="f76" fmla="val 4544"/>
                <a:gd name="f77" fmla="val 1345"/>
                <a:gd name="f78" fmla="val 1522"/>
                <a:gd name="f79" fmla="val 1706"/>
                <a:gd name="f80" fmla="val 4506"/>
                <a:gd name="f81" fmla="val 1890"/>
                <a:gd name="f82" fmla="val 4419"/>
                <a:gd name="f83" fmla="val 4915"/>
                <a:gd name="f84" fmla="val 7444"/>
                <a:gd name="f85" fmla="val 4663"/>
                <a:gd name="f86" fmla="val 7980"/>
                <a:gd name="f87" fmla="val 4789"/>
                <a:gd name="f88" fmla="val 8515"/>
                <a:gd name="f89" fmla="val 5135"/>
                <a:gd name="f90" fmla="val 8862"/>
                <a:gd name="f91" fmla="val 5372"/>
                <a:gd name="f92" fmla="val 9098"/>
                <a:gd name="f93" fmla="val 5687"/>
                <a:gd name="f94" fmla="val 9216"/>
                <a:gd name="f95" fmla="val 6010"/>
                <a:gd name="f96" fmla="val 6663"/>
                <a:gd name="f97" fmla="val 6931"/>
                <a:gd name="f98" fmla="val 8979"/>
                <a:gd name="f99" fmla="val 6814"/>
                <a:gd name="f100" fmla="val 6341"/>
                <a:gd name="f101" fmla="val 5554"/>
                <a:gd name="f102" fmla="val 5050"/>
                <a:gd name="f103" fmla="val 8757"/>
                <a:gd name="f104" fmla="val 4828"/>
                <a:gd name="f105" fmla="val 8445"/>
                <a:gd name="f106" fmla="val 4696"/>
                <a:gd name="f107" fmla="val 8117"/>
                <a:gd name="f108" fmla="val 7933"/>
                <a:gd name="f109" fmla="val 7743"/>
                <a:gd name="f110" fmla="val 4738"/>
                <a:gd name="f111" fmla="val 7561"/>
                <a:gd name="f112" fmla="val 4829"/>
                <a:gd name="f113" fmla="val 4505"/>
                <a:gd name="f114" fmla="val 1773"/>
                <a:gd name="f115" fmla="val 4757"/>
                <a:gd name="f116" fmla="val 1269"/>
                <a:gd name="f117" fmla="val 4631"/>
                <a:gd name="f118" fmla="val 733"/>
                <a:gd name="f119" fmla="val 4285"/>
                <a:gd name="f120" fmla="val 4048"/>
                <a:gd name="f121" fmla="val 3733"/>
                <a:gd name="f122" fmla="*/ f0 1 9452"/>
                <a:gd name="f123" fmla="*/ f1 1 9217"/>
                <a:gd name="f124" fmla="val f2"/>
                <a:gd name="f125" fmla="val f3"/>
                <a:gd name="f126" fmla="val f4"/>
                <a:gd name="f127" fmla="+- f126 0 f124"/>
                <a:gd name="f128" fmla="+- f125 0 f124"/>
                <a:gd name="f129" fmla="*/ f128 1 9452"/>
                <a:gd name="f130" fmla="*/ f127 1 9217"/>
                <a:gd name="f131" fmla="*/ f124 1 f129"/>
                <a:gd name="f132" fmla="*/ f125 1 f129"/>
                <a:gd name="f133" fmla="*/ f124 1 f130"/>
                <a:gd name="f134" fmla="*/ f126 1 f130"/>
                <a:gd name="f135" fmla="*/ f131 f122 1"/>
                <a:gd name="f136" fmla="*/ f132 f122 1"/>
                <a:gd name="f137" fmla="*/ f134 f123 1"/>
                <a:gd name="f138" fmla="*/ f133 f123 1"/>
              </a:gdLst>
              <a:ahLst/>
              <a:cxnLst>
                <a:cxn ang="3cd4">
                  <a:pos x="hc" y="t"/>
                </a:cxn>
                <a:cxn ang="0">
                  <a:pos x="r" y="vc"/>
                </a:cxn>
                <a:cxn ang="cd4">
                  <a:pos x="hc" y="b"/>
                </a:cxn>
                <a:cxn ang="cd2">
                  <a:pos x="l" y="vc"/>
                </a:cxn>
              </a:cxnLst>
              <a:rect l="f135" t="f138" r="f136" b="f137"/>
              <a:pathLst>
                <a:path w="9452" h="9217">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3" y="f34"/>
                  </a:moveTo>
                  <a:cubicBezTo>
                    <a:pt x="f35" y="f34"/>
                    <a:pt x="f36" y="f37"/>
                    <a:pt x="f38" y="f39"/>
                  </a:cubicBezTo>
                  <a:cubicBezTo>
                    <a:pt x="f40" y="f41"/>
                    <a:pt x="f40" y="f42"/>
                    <a:pt x="f38" y="f43"/>
                  </a:cubicBezTo>
                  <a:lnTo>
                    <a:pt x="f44" y="f45"/>
                  </a:lnTo>
                  <a:cubicBezTo>
                    <a:pt x="f46" y="f47"/>
                    <a:pt x="f48" y="f49"/>
                    <a:pt x="f50" y="f49"/>
                  </a:cubicBezTo>
                  <a:cubicBezTo>
                    <a:pt x="f51" y="f49"/>
                    <a:pt x="f52" y="f47"/>
                    <a:pt x="f53" y="f45"/>
                  </a:cubicBezTo>
                  <a:cubicBezTo>
                    <a:pt x="f54" y="f55"/>
                    <a:pt x="f54" y="f56"/>
                    <a:pt x="f53" y="f57"/>
                  </a:cubicBezTo>
                  <a:lnTo>
                    <a:pt x="f58" y="f39"/>
                  </a:lnTo>
                  <a:cubicBezTo>
                    <a:pt x="f59" y="f37"/>
                    <a:pt x="f60" y="f34"/>
                    <a:pt x="f33" y="f34"/>
                  </a:cubicBezTo>
                  <a:close/>
                  <a:moveTo>
                    <a:pt x="f61" y="f62"/>
                  </a:moveTo>
                  <a:cubicBezTo>
                    <a:pt x="f63" y="f62"/>
                    <a:pt x="f64" y="f65"/>
                    <a:pt x="f66" y="f67"/>
                  </a:cubicBezTo>
                  <a:lnTo>
                    <a:pt x="f68" y="f69"/>
                  </a:lnTo>
                  <a:cubicBezTo>
                    <a:pt x="f2" y="f70"/>
                    <a:pt x="f2" y="f71"/>
                    <a:pt x="f68" y="f72"/>
                  </a:cubicBezTo>
                  <a:cubicBezTo>
                    <a:pt x="f73" y="f74"/>
                    <a:pt x="f75" y="f76"/>
                    <a:pt x="f77" y="f76"/>
                  </a:cubicBezTo>
                  <a:cubicBezTo>
                    <a:pt x="f78" y="f76"/>
                    <a:pt x="f79" y="f80"/>
                    <a:pt x="f81" y="f82"/>
                  </a:cubicBezTo>
                  <a:lnTo>
                    <a:pt x="f83" y="f84"/>
                  </a:lnTo>
                  <a:cubicBezTo>
                    <a:pt x="f85" y="f86"/>
                    <a:pt x="f87" y="f88"/>
                    <a:pt x="f89" y="f90"/>
                  </a:cubicBezTo>
                  <a:cubicBezTo>
                    <a:pt x="f91" y="f92"/>
                    <a:pt x="f93" y="f94"/>
                    <a:pt x="f95" y="f94"/>
                  </a:cubicBezTo>
                  <a:cubicBezTo>
                    <a:pt x="f44" y="f94"/>
                    <a:pt x="f96" y="f92"/>
                    <a:pt x="f97" y="f90"/>
                  </a:cubicBezTo>
                  <a:lnTo>
                    <a:pt x="f98" y="f99"/>
                  </a:lnTo>
                  <a:cubicBezTo>
                    <a:pt x="f3" y="f100"/>
                    <a:pt x="f3" y="f101"/>
                    <a:pt x="f98" y="f102"/>
                  </a:cubicBezTo>
                  <a:cubicBezTo>
                    <a:pt x="f103" y="f104"/>
                    <a:pt x="f105" y="f106"/>
                    <a:pt x="f107" y="f106"/>
                  </a:cubicBezTo>
                  <a:cubicBezTo>
                    <a:pt x="f108" y="f106"/>
                    <a:pt x="f109" y="f110"/>
                    <a:pt x="f111" y="f112"/>
                  </a:cubicBezTo>
                  <a:lnTo>
                    <a:pt x="f113" y="f114"/>
                  </a:lnTo>
                  <a:cubicBezTo>
                    <a:pt x="f115" y="f116"/>
                    <a:pt x="f117" y="f118"/>
                    <a:pt x="f119" y="f67"/>
                  </a:cubicBezTo>
                  <a:cubicBezTo>
                    <a:pt x="f120" y="f65"/>
                    <a:pt x="f121" y="f62"/>
                    <a:pt x="f61" y="f6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 name="Google Shape;10174;p74">
              <a:extLst>
                <a:ext uri="{FF2B5EF4-FFF2-40B4-BE49-F238E27FC236}">
                  <a16:creationId xmlns:a16="http://schemas.microsoft.com/office/drawing/2014/main" id="{5C7C7D67-19A2-E080-5153-E89AEABA16C3}"/>
                </a:ext>
              </a:extLst>
            </p:cNvPr>
            <p:cNvSpPr/>
            <p:nvPr/>
          </p:nvSpPr>
          <p:spPr>
            <a:xfrm>
              <a:off x="9424967" y="1951036"/>
              <a:ext cx="378159" cy="403030"/>
            </a:xfrm>
            <a:custGeom>
              <a:avLst/>
              <a:gdLst>
                <a:gd name="f0" fmla="val w"/>
                <a:gd name="f1" fmla="val h"/>
                <a:gd name="f2" fmla="val 0"/>
                <a:gd name="f3" fmla="val 7090"/>
                <a:gd name="f4" fmla="val 5325"/>
                <a:gd name="f5" fmla="val 1"/>
                <a:gd name="f6" fmla="val 4160"/>
                <a:gd name="f7" fmla="val 1166"/>
                <a:gd name="f8" fmla="val 4081"/>
                <a:gd name="f9" fmla="val 1088"/>
                <a:gd name="f10" fmla="val 3971"/>
                <a:gd name="f11" fmla="val 1048"/>
                <a:gd name="f12" fmla="val 3860"/>
                <a:gd name="f13" fmla="val 3750"/>
                <a:gd name="f14" fmla="val 3640"/>
                <a:gd name="f15" fmla="val 3561"/>
                <a:gd name="f16" fmla="val 474"/>
                <a:gd name="f17" fmla="val 4254"/>
                <a:gd name="f18" fmla="val 159"/>
                <a:gd name="f19" fmla="val 4569"/>
                <a:gd name="f20" fmla="val 4947"/>
                <a:gd name="f21" fmla="val 5419"/>
                <a:gd name="f22" fmla="val 5861"/>
                <a:gd name="f23" fmla="val 6302"/>
                <a:gd name="f24" fmla="val 6617"/>
                <a:gd name="f25" fmla="val 789"/>
                <a:gd name="f26" fmla="val 6932"/>
                <a:gd name="f27" fmla="val 1214"/>
                <a:gd name="f28" fmla="val 7089"/>
                <a:gd name="f29" fmla="val 1639"/>
                <a:gd name="f30" fmla="val 2065"/>
                <a:gd name="f31" fmla="val 2490"/>
                <a:gd name="f32" fmla="val 2805"/>
                <a:gd name="f33" fmla="val 5892"/>
                <a:gd name="f34" fmla="val 3529"/>
                <a:gd name="f35" fmla="val 6081"/>
                <a:gd name="f36" fmla="val 3372"/>
                <a:gd name="f37" fmla="val 3088"/>
                <a:gd name="f38" fmla="val 5924"/>
                <a:gd name="f39" fmla="val 2931"/>
                <a:gd name="f40" fmla="val 1765"/>
                <a:gd name="f41" fmla="*/ f0 1 7090"/>
                <a:gd name="f42" fmla="*/ f1 1 7090"/>
                <a:gd name="f43" fmla="val f2"/>
                <a:gd name="f44" fmla="val f3"/>
                <a:gd name="f45" fmla="+- f44 0 f43"/>
                <a:gd name="f46" fmla="*/ f45 1 7090"/>
                <a:gd name="f47" fmla="*/ f43 1 f46"/>
                <a:gd name="f48" fmla="*/ f44 1 f46"/>
                <a:gd name="f49" fmla="*/ f47 f41 1"/>
                <a:gd name="f50" fmla="*/ f48 f41 1"/>
                <a:gd name="f51" fmla="*/ f48 f42 1"/>
                <a:gd name="f52" fmla="*/ f47 f42 1"/>
              </a:gdLst>
              <a:ahLst/>
              <a:cxnLst>
                <a:cxn ang="3cd4">
                  <a:pos x="hc" y="t"/>
                </a:cxn>
                <a:cxn ang="0">
                  <a:pos x="r" y="vc"/>
                </a:cxn>
                <a:cxn ang="cd4">
                  <a:pos x="hc" y="b"/>
                </a:cxn>
                <a:cxn ang="cd2">
                  <a:pos x="l" y="vc"/>
                </a:cxn>
              </a:cxnLst>
              <a:rect l="f49" t="f52" r="f50" b="f51"/>
              <a:pathLst>
                <a:path w="7090" h="7090">
                  <a:moveTo>
                    <a:pt x="f4" y="f5"/>
                  </a:moveTo>
                  <a:lnTo>
                    <a:pt x="f6" y="f7"/>
                  </a:lnTo>
                  <a:cubicBezTo>
                    <a:pt x="f8" y="f9"/>
                    <a:pt x="f10" y="f11"/>
                    <a:pt x="f12" y="f11"/>
                  </a:cubicBezTo>
                  <a:cubicBezTo>
                    <a:pt x="f13" y="f11"/>
                    <a:pt x="f14" y="f9"/>
                    <a:pt x="f15" y="f7"/>
                  </a:cubicBezTo>
                  <a:lnTo>
                    <a:pt x="f16" y="f17"/>
                  </a:lnTo>
                  <a:cubicBezTo>
                    <a:pt x="f18" y="f19"/>
                    <a:pt x="f5" y="f20"/>
                    <a:pt x="f5" y="f21"/>
                  </a:cubicBezTo>
                  <a:cubicBezTo>
                    <a:pt x="f5" y="f22"/>
                    <a:pt x="f18" y="f23"/>
                    <a:pt x="f16" y="f24"/>
                  </a:cubicBezTo>
                  <a:cubicBezTo>
                    <a:pt x="f25" y="f26"/>
                    <a:pt x="f27" y="f28"/>
                    <a:pt x="f29" y="f28"/>
                  </a:cubicBezTo>
                  <a:cubicBezTo>
                    <a:pt x="f30" y="f28"/>
                    <a:pt x="f31" y="f26"/>
                    <a:pt x="f32" y="f24"/>
                  </a:cubicBezTo>
                  <a:lnTo>
                    <a:pt x="f33" y="f34"/>
                  </a:lnTo>
                  <a:cubicBezTo>
                    <a:pt x="f35" y="f36"/>
                    <a:pt x="f35" y="f37"/>
                    <a:pt x="f38" y="f39"/>
                  </a:cubicBezTo>
                  <a:lnTo>
                    <a:pt x="f3" y="f40"/>
                  </a:lnTo>
                  <a:lnTo>
                    <a:pt x="f4" y="f5"/>
                  </a:ln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5" name="Google Shape;10175;p74">
              <a:extLst>
                <a:ext uri="{FF2B5EF4-FFF2-40B4-BE49-F238E27FC236}">
                  <a16:creationId xmlns:a16="http://schemas.microsoft.com/office/drawing/2014/main" id="{541A4F28-FDE6-33C4-8058-121E804BC131}"/>
                </a:ext>
              </a:extLst>
            </p:cNvPr>
            <p:cNvSpPr/>
            <p:nvPr/>
          </p:nvSpPr>
          <p:spPr>
            <a:xfrm>
              <a:off x="9705624" y="2212527"/>
              <a:ext cx="396611" cy="141549"/>
            </a:xfrm>
            <a:custGeom>
              <a:avLst/>
              <a:gdLst>
                <a:gd name="f0" fmla="val w"/>
                <a:gd name="f1" fmla="val h"/>
                <a:gd name="f2" fmla="val 0"/>
                <a:gd name="f3" fmla="val 7436"/>
                <a:gd name="f4" fmla="val 2490"/>
                <a:gd name="f5" fmla="val 2048"/>
                <a:gd name="f6" fmla="val 1355"/>
                <a:gd name="f7" fmla="val 819"/>
                <a:gd name="f8" fmla="val 536"/>
                <a:gd name="f9" fmla="val 1229"/>
                <a:gd name="f10" fmla="val 1639"/>
                <a:gd name="f11" fmla="val 410"/>
                <a:gd name="f12" fmla="val 189"/>
                <a:gd name="f13" fmla="val 1859"/>
                <a:gd name="f14" fmla="val 2269"/>
                <a:gd name="f15" fmla="val 2489"/>
                <a:gd name="f16" fmla="val 7026"/>
                <a:gd name="f17" fmla="val 7278"/>
                <a:gd name="f18" fmla="val 7435"/>
                <a:gd name="f19" fmla="val 7246"/>
                <a:gd name="f20" fmla="val 6994"/>
                <a:gd name="f21" fmla="val 6616"/>
                <a:gd name="f22" fmla="val 6049"/>
                <a:gd name="f23" fmla="val 5356"/>
                <a:gd name="f24" fmla="*/ f0 1 7436"/>
                <a:gd name="f25" fmla="*/ f1 1 2490"/>
                <a:gd name="f26" fmla="val f2"/>
                <a:gd name="f27" fmla="val f3"/>
                <a:gd name="f28" fmla="val f4"/>
                <a:gd name="f29" fmla="+- f28 0 f26"/>
                <a:gd name="f30" fmla="+- f27 0 f26"/>
                <a:gd name="f31" fmla="*/ f30 1 7436"/>
                <a:gd name="f32" fmla="*/ f29 1 249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436" h="2490">
                  <a:moveTo>
                    <a:pt x="f5" y="f2"/>
                  </a:moveTo>
                  <a:cubicBezTo>
                    <a:pt x="f6" y="f2"/>
                    <a:pt x="f7" y="f8"/>
                    <a:pt x="f7" y="f9"/>
                  </a:cubicBezTo>
                  <a:lnTo>
                    <a:pt x="f7" y="f10"/>
                  </a:lnTo>
                  <a:lnTo>
                    <a:pt x="f11" y="f10"/>
                  </a:lnTo>
                  <a:cubicBezTo>
                    <a:pt x="f12" y="f10"/>
                    <a:pt x="f2" y="f13"/>
                    <a:pt x="f2" y="f5"/>
                  </a:cubicBezTo>
                  <a:cubicBezTo>
                    <a:pt x="f2" y="f14"/>
                    <a:pt x="f12" y="f15"/>
                    <a:pt x="f11" y="f15"/>
                  </a:cubicBezTo>
                  <a:lnTo>
                    <a:pt x="f16" y="f15"/>
                  </a:lnTo>
                  <a:cubicBezTo>
                    <a:pt x="f17" y="f15"/>
                    <a:pt x="f18" y="f14"/>
                    <a:pt x="f18" y="f5"/>
                  </a:cubicBezTo>
                  <a:cubicBezTo>
                    <a:pt x="f18" y="f13"/>
                    <a:pt x="f19" y="f10"/>
                    <a:pt x="f20" y="f10"/>
                  </a:cubicBezTo>
                  <a:lnTo>
                    <a:pt x="f21" y="f10"/>
                  </a:lnTo>
                  <a:lnTo>
                    <a:pt x="f21" y="f9"/>
                  </a:lnTo>
                  <a:cubicBezTo>
                    <a:pt x="f21" y="f8"/>
                    <a:pt x="f22" y="f2"/>
                    <a:pt x="f23"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6" name="Google Shape;10240;p74">
            <a:extLst>
              <a:ext uri="{FF2B5EF4-FFF2-40B4-BE49-F238E27FC236}">
                <a16:creationId xmlns:a16="http://schemas.microsoft.com/office/drawing/2014/main" id="{BCBC071E-F951-046B-A0E6-9CB7D2AFBE19}"/>
              </a:ext>
            </a:extLst>
          </p:cNvPr>
          <p:cNvGrpSpPr/>
          <p:nvPr/>
        </p:nvGrpSpPr>
        <p:grpSpPr>
          <a:xfrm>
            <a:off x="4919274" y="4724268"/>
            <a:ext cx="311953" cy="307979"/>
            <a:chOff x="6965533" y="4627476"/>
            <a:chExt cx="486689" cy="480489"/>
          </a:xfrm>
          <a:solidFill>
            <a:srgbClr val="2C496B"/>
          </a:solidFill>
        </p:grpSpPr>
        <p:sp>
          <p:nvSpPr>
            <p:cNvPr id="7" name="Google Shape;10241;p74">
              <a:extLst>
                <a:ext uri="{FF2B5EF4-FFF2-40B4-BE49-F238E27FC236}">
                  <a16:creationId xmlns:a16="http://schemas.microsoft.com/office/drawing/2014/main" id="{F2D659B0-14BA-E219-F9E6-FA84A16BC6BD}"/>
                </a:ext>
              </a:extLst>
            </p:cNvPr>
            <p:cNvSpPr/>
            <p:nvPr/>
          </p:nvSpPr>
          <p:spPr>
            <a:xfrm>
              <a:off x="6965533" y="4627476"/>
              <a:ext cx="486689" cy="389040"/>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9" name="Google Shape;10242;p74">
              <a:extLst>
                <a:ext uri="{FF2B5EF4-FFF2-40B4-BE49-F238E27FC236}">
                  <a16:creationId xmlns:a16="http://schemas.microsoft.com/office/drawing/2014/main" id="{619A0C49-8FDA-8FD5-6198-0EDCF4EFDE03}"/>
                </a:ext>
              </a:extLst>
            </p:cNvPr>
            <p:cNvSpPr/>
            <p:nvPr/>
          </p:nvSpPr>
          <p:spPr>
            <a:xfrm>
              <a:off x="7074383" y="5047835"/>
              <a:ext cx="256169" cy="60130"/>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18" name="Google Shape;10443;p74">
            <a:extLst>
              <a:ext uri="{FF2B5EF4-FFF2-40B4-BE49-F238E27FC236}">
                <a16:creationId xmlns:a16="http://schemas.microsoft.com/office/drawing/2014/main" id="{E198DD1B-6BD6-75F7-BFED-76572B8CB205}"/>
              </a:ext>
            </a:extLst>
          </p:cNvPr>
          <p:cNvGrpSpPr/>
          <p:nvPr/>
        </p:nvGrpSpPr>
        <p:grpSpPr>
          <a:xfrm>
            <a:off x="6923116" y="4683243"/>
            <a:ext cx="353262" cy="376495"/>
            <a:chOff x="11314392" y="4449570"/>
            <a:chExt cx="551136" cy="587383"/>
          </a:xfrm>
          <a:solidFill>
            <a:srgbClr val="2C496B"/>
          </a:solidFill>
        </p:grpSpPr>
        <p:sp>
          <p:nvSpPr>
            <p:cNvPr id="19" name="Google Shape;10444;p74">
              <a:extLst>
                <a:ext uri="{FF2B5EF4-FFF2-40B4-BE49-F238E27FC236}">
                  <a16:creationId xmlns:a16="http://schemas.microsoft.com/office/drawing/2014/main" id="{291FB8DA-6431-3903-206A-192ADF8AE837}"/>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0" name="Google Shape;10445;p74">
              <a:extLst>
                <a:ext uri="{FF2B5EF4-FFF2-40B4-BE49-F238E27FC236}">
                  <a16:creationId xmlns:a16="http://schemas.microsoft.com/office/drawing/2014/main" id="{D347A57E-F6FE-342B-2251-28B3FC234D33}"/>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1" name="Google Shape;10446;p74">
              <a:extLst>
                <a:ext uri="{FF2B5EF4-FFF2-40B4-BE49-F238E27FC236}">
                  <a16:creationId xmlns:a16="http://schemas.microsoft.com/office/drawing/2014/main" id="{C00D7B52-6EA6-C0A4-438D-D9089EF551B7}"/>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2" name="Google Shape;10447;p74">
              <a:extLst>
                <a:ext uri="{FF2B5EF4-FFF2-40B4-BE49-F238E27FC236}">
                  <a16:creationId xmlns:a16="http://schemas.microsoft.com/office/drawing/2014/main" id="{54CFD4FF-2425-74E9-6D22-2A1A6418F488}"/>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3" name="Google Shape;10448;p74">
              <a:extLst>
                <a:ext uri="{FF2B5EF4-FFF2-40B4-BE49-F238E27FC236}">
                  <a16:creationId xmlns:a16="http://schemas.microsoft.com/office/drawing/2014/main" id="{F9DD1A41-213C-0363-F938-2C5234096CF5}"/>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4" name="Google Shape;10449;p74">
              <a:extLst>
                <a:ext uri="{FF2B5EF4-FFF2-40B4-BE49-F238E27FC236}">
                  <a16:creationId xmlns:a16="http://schemas.microsoft.com/office/drawing/2014/main" id="{E01A3378-F440-7BAA-B774-587433C36F51}"/>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25" name="Google Shape;10497;p74">
            <a:extLst>
              <a:ext uri="{FF2B5EF4-FFF2-40B4-BE49-F238E27FC236}">
                <a16:creationId xmlns:a16="http://schemas.microsoft.com/office/drawing/2014/main" id="{7922BC5A-2B26-009F-39C5-E8C151F73EE0}"/>
              </a:ext>
            </a:extLst>
          </p:cNvPr>
          <p:cNvGrpSpPr/>
          <p:nvPr/>
        </p:nvGrpSpPr>
        <p:grpSpPr>
          <a:xfrm>
            <a:off x="4376003" y="3560492"/>
            <a:ext cx="404071" cy="429490"/>
            <a:chOff x="10374114" y="2606104"/>
            <a:chExt cx="630405" cy="670062"/>
          </a:xfrm>
          <a:solidFill>
            <a:srgbClr val="2C496B"/>
          </a:solidFill>
        </p:grpSpPr>
        <p:sp>
          <p:nvSpPr>
            <p:cNvPr id="26" name="Google Shape;10498;p74">
              <a:extLst>
                <a:ext uri="{FF2B5EF4-FFF2-40B4-BE49-F238E27FC236}">
                  <a16:creationId xmlns:a16="http://schemas.microsoft.com/office/drawing/2014/main" id="{399BC73F-48DE-F028-4EAA-9C9141CEFB16}"/>
                </a:ext>
              </a:extLst>
            </p:cNvPr>
            <p:cNvSpPr/>
            <p:nvPr/>
          </p:nvSpPr>
          <p:spPr>
            <a:xfrm>
              <a:off x="10594832" y="2606104"/>
              <a:ext cx="183931" cy="196038"/>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7" name="Google Shape;10499;p74">
              <a:extLst>
                <a:ext uri="{FF2B5EF4-FFF2-40B4-BE49-F238E27FC236}">
                  <a16:creationId xmlns:a16="http://schemas.microsoft.com/office/drawing/2014/main" id="{FF69F06A-76C7-8EF6-7DA5-F80B7B23F5F1}"/>
                </a:ext>
              </a:extLst>
            </p:cNvPr>
            <p:cNvSpPr/>
            <p:nvPr/>
          </p:nvSpPr>
          <p:spPr>
            <a:xfrm>
              <a:off x="10374114" y="2998116"/>
              <a:ext cx="630405" cy="278050"/>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8" name="Google Shape;10500;p74">
              <a:extLst>
                <a:ext uri="{FF2B5EF4-FFF2-40B4-BE49-F238E27FC236}">
                  <a16:creationId xmlns:a16="http://schemas.microsoft.com/office/drawing/2014/main" id="{38B38F2D-CB10-74F6-FCF3-80CE9049E9C1}"/>
                </a:ext>
              </a:extLst>
            </p:cNvPr>
            <p:cNvSpPr/>
            <p:nvPr/>
          </p:nvSpPr>
          <p:spPr>
            <a:xfrm>
              <a:off x="10803809" y="2686306"/>
              <a:ext cx="158886" cy="274429"/>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29" name="Google Shape;10501;p74">
              <a:extLst>
                <a:ext uri="{FF2B5EF4-FFF2-40B4-BE49-F238E27FC236}">
                  <a16:creationId xmlns:a16="http://schemas.microsoft.com/office/drawing/2014/main" id="{D2D532F7-EA1C-565B-D451-B3DD82357590}"/>
                </a:ext>
              </a:extLst>
            </p:cNvPr>
            <p:cNvSpPr/>
            <p:nvPr/>
          </p:nvSpPr>
          <p:spPr>
            <a:xfrm>
              <a:off x="10410892" y="2686306"/>
              <a:ext cx="158886" cy="274429"/>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0" name="Google Shape;10502;p74">
              <a:extLst>
                <a:ext uri="{FF2B5EF4-FFF2-40B4-BE49-F238E27FC236}">
                  <a16:creationId xmlns:a16="http://schemas.microsoft.com/office/drawing/2014/main" id="{3BBAFEDC-5ACF-A2FC-95C2-76DEC84F14AF}"/>
                </a:ext>
              </a:extLst>
            </p:cNvPr>
            <p:cNvSpPr/>
            <p:nvPr/>
          </p:nvSpPr>
          <p:spPr>
            <a:xfrm>
              <a:off x="10701817" y="2794955"/>
              <a:ext cx="150555" cy="160458"/>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1" name="Google Shape;10503;p74">
              <a:extLst>
                <a:ext uri="{FF2B5EF4-FFF2-40B4-BE49-F238E27FC236}">
                  <a16:creationId xmlns:a16="http://schemas.microsoft.com/office/drawing/2014/main" id="{AE77B615-6558-B375-BE2E-CA0D477EB8CB}"/>
                </a:ext>
              </a:extLst>
            </p:cNvPr>
            <p:cNvSpPr/>
            <p:nvPr/>
          </p:nvSpPr>
          <p:spPr>
            <a:xfrm>
              <a:off x="10517931" y="2796765"/>
              <a:ext cx="150501" cy="16578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32" name="Google Shape;10251;p74">
            <a:extLst>
              <a:ext uri="{FF2B5EF4-FFF2-40B4-BE49-F238E27FC236}">
                <a16:creationId xmlns:a16="http://schemas.microsoft.com/office/drawing/2014/main" id="{F80A5F2D-CD82-CD2C-B4A0-C8AC5C0FD956}"/>
              </a:ext>
            </a:extLst>
          </p:cNvPr>
          <p:cNvGrpSpPr/>
          <p:nvPr/>
        </p:nvGrpSpPr>
        <p:grpSpPr>
          <a:xfrm>
            <a:off x="4987219" y="2417283"/>
            <a:ext cx="260458" cy="429490"/>
            <a:chOff x="9500515" y="2659879"/>
            <a:chExt cx="406350" cy="670063"/>
          </a:xfrm>
          <a:solidFill>
            <a:srgbClr val="2C496B"/>
          </a:solidFill>
        </p:grpSpPr>
        <p:sp>
          <p:nvSpPr>
            <p:cNvPr id="33" name="Google Shape;10252;p74">
              <a:extLst>
                <a:ext uri="{FF2B5EF4-FFF2-40B4-BE49-F238E27FC236}">
                  <a16:creationId xmlns:a16="http://schemas.microsoft.com/office/drawing/2014/main" id="{D8D4194F-7FDF-4338-6CA9-22E772F2307B}"/>
                </a:ext>
              </a:extLst>
            </p:cNvPr>
            <p:cNvSpPr/>
            <p:nvPr/>
          </p:nvSpPr>
          <p:spPr>
            <a:xfrm>
              <a:off x="9722924" y="3021579"/>
              <a:ext cx="145462" cy="190716"/>
            </a:xfrm>
            <a:custGeom>
              <a:avLst/>
              <a:gdLst>
                <a:gd name="f0" fmla="val w"/>
                <a:gd name="f1" fmla="val h"/>
                <a:gd name="f2" fmla="val 0"/>
                <a:gd name="f3" fmla="val 2741"/>
                <a:gd name="f4" fmla="val 3372"/>
                <a:gd name="f5" fmla="val 1670"/>
                <a:gd name="f6" fmla="val 1"/>
                <a:gd name="f7" fmla="val 1166"/>
                <a:gd name="f8" fmla="val 316"/>
                <a:gd name="f9" fmla="val 599"/>
                <a:gd name="f10" fmla="val 505"/>
                <a:gd name="f11" fmla="val 568"/>
                <a:gd name="f12" fmla="val 1482"/>
                <a:gd name="f13" fmla="val 1890"/>
                <a:gd name="f14" fmla="val 3340"/>
                <a:gd name="f15" fmla="val 2301"/>
                <a:gd name="f16" fmla="val 1356"/>
                <a:gd name="f17" fmla="val 2300"/>
                <a:gd name="f18" fmla="val 536"/>
                <a:gd name="f19" fmla="*/ f0 1 2741"/>
                <a:gd name="f20" fmla="*/ f1 1 3372"/>
                <a:gd name="f21" fmla="val f2"/>
                <a:gd name="f22" fmla="val f3"/>
                <a:gd name="f23" fmla="val f4"/>
                <a:gd name="f24" fmla="+- f23 0 f21"/>
                <a:gd name="f25" fmla="+- f22 0 f21"/>
                <a:gd name="f26" fmla="*/ f25 1 2741"/>
                <a:gd name="f27" fmla="*/ f24 1 337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1" h="3372">
                  <a:moveTo>
                    <a:pt x="f5" y="f6"/>
                  </a:moveTo>
                  <a:cubicBezTo>
                    <a:pt x="f7" y="f8"/>
                    <a:pt x="f9" y="f10"/>
                    <a:pt x="f2" y="f11"/>
                  </a:cubicBezTo>
                  <a:lnTo>
                    <a:pt x="f2" y="f12"/>
                  </a:lnTo>
                  <a:lnTo>
                    <a:pt x="f13" y="f4"/>
                  </a:lnTo>
                  <a:lnTo>
                    <a:pt x="f3" y="f4"/>
                  </a:lnTo>
                  <a:lnTo>
                    <a:pt x="f3" y="f14"/>
                  </a:lnTo>
                  <a:lnTo>
                    <a:pt x="f3" y="f15"/>
                  </a:lnTo>
                  <a:cubicBezTo>
                    <a:pt x="f3" y="f16"/>
                    <a:pt x="f17" y="f18"/>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4" name="Google Shape;10253;p74">
              <a:extLst>
                <a:ext uri="{FF2B5EF4-FFF2-40B4-BE49-F238E27FC236}">
                  <a16:creationId xmlns:a16="http://schemas.microsoft.com/office/drawing/2014/main" id="{AC7B6283-FE98-89D6-0066-956D73BE7FF7}"/>
                </a:ext>
              </a:extLst>
            </p:cNvPr>
            <p:cNvSpPr/>
            <p:nvPr/>
          </p:nvSpPr>
          <p:spPr>
            <a:xfrm>
              <a:off x="9635938" y="3140973"/>
              <a:ext cx="132139" cy="69567"/>
            </a:xfrm>
            <a:custGeom>
              <a:avLst/>
              <a:gdLst>
                <a:gd name="f0" fmla="val w"/>
                <a:gd name="f1" fmla="val h"/>
                <a:gd name="f2" fmla="val 0"/>
                <a:gd name="f3" fmla="val 2490"/>
                <a:gd name="f4" fmla="val 1230"/>
                <a:gd name="f5" fmla="val 1229"/>
                <a:gd name="f6" fmla="val 1"/>
                <a:gd name="f7" fmla="*/ f0 1 2490"/>
                <a:gd name="f8" fmla="*/ f1 1 1230"/>
                <a:gd name="f9" fmla="val f2"/>
                <a:gd name="f10" fmla="val f3"/>
                <a:gd name="f11" fmla="val f4"/>
                <a:gd name="f12" fmla="+- f11 0 f9"/>
                <a:gd name="f13" fmla="+- f10 0 f9"/>
                <a:gd name="f14" fmla="*/ f13 1 2490"/>
                <a:gd name="f15" fmla="*/ f12 1 1230"/>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2490" h="1230">
                  <a:moveTo>
                    <a:pt x="f5" y="f6"/>
                  </a:moveTo>
                  <a:lnTo>
                    <a:pt x="f6" y="f5"/>
                  </a:lnTo>
                  <a:lnTo>
                    <a:pt x="f3" y="f5"/>
                  </a:lnTo>
                  <a:lnTo>
                    <a:pt x="f5" y="f6"/>
                  </a:ln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5" name="Google Shape;10254;p74">
              <a:extLst>
                <a:ext uri="{FF2B5EF4-FFF2-40B4-BE49-F238E27FC236}">
                  <a16:creationId xmlns:a16="http://schemas.microsoft.com/office/drawing/2014/main" id="{4A37D1D6-C03F-1A6C-625F-64CFB7626416}"/>
                </a:ext>
              </a:extLst>
            </p:cNvPr>
            <p:cNvSpPr/>
            <p:nvPr/>
          </p:nvSpPr>
          <p:spPr>
            <a:xfrm>
              <a:off x="9537283" y="3018013"/>
              <a:ext cx="147209" cy="192526"/>
            </a:xfrm>
            <a:custGeom>
              <a:avLst/>
              <a:gdLst>
                <a:gd name="f0" fmla="val w"/>
                <a:gd name="f1" fmla="val h"/>
                <a:gd name="f2" fmla="val 0"/>
                <a:gd name="f3" fmla="val 2774"/>
                <a:gd name="f4" fmla="val 3404"/>
                <a:gd name="f5" fmla="val 1072"/>
                <a:gd name="f6" fmla="val 1"/>
                <a:gd name="f7" fmla="val 411"/>
                <a:gd name="f8" fmla="val 599"/>
                <a:gd name="f9" fmla="val 1419"/>
                <a:gd name="f10" fmla="val 2332"/>
                <a:gd name="f11" fmla="val 3403"/>
                <a:gd name="f12" fmla="val 883"/>
                <a:gd name="f13" fmla="val 2773"/>
                <a:gd name="f14" fmla="val 1513"/>
                <a:gd name="f15" fmla="val 2143"/>
                <a:gd name="f16" fmla="val 568"/>
                <a:gd name="f17" fmla="val 1576"/>
                <a:gd name="f18" fmla="val 316"/>
                <a:gd name="f19" fmla="*/ f0 1 2774"/>
                <a:gd name="f20" fmla="*/ f1 1 3404"/>
                <a:gd name="f21" fmla="val f2"/>
                <a:gd name="f22" fmla="val f3"/>
                <a:gd name="f23" fmla="val f4"/>
                <a:gd name="f24" fmla="+- f23 0 f21"/>
                <a:gd name="f25" fmla="+- f22 0 f21"/>
                <a:gd name="f26" fmla="*/ f25 1 2774"/>
                <a:gd name="f27" fmla="*/ f24 1 340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74" h="3404">
                  <a:moveTo>
                    <a:pt x="f5" y="f6"/>
                  </a:moveTo>
                  <a:cubicBezTo>
                    <a:pt x="f7" y="f8"/>
                    <a:pt x="f6" y="f9"/>
                    <a:pt x="f6" y="f10"/>
                  </a:cubicBezTo>
                  <a:lnTo>
                    <a:pt x="f6" y="f11"/>
                  </a:lnTo>
                  <a:lnTo>
                    <a:pt x="f12" y="f11"/>
                  </a:lnTo>
                  <a:lnTo>
                    <a:pt x="f13" y="f14"/>
                  </a:lnTo>
                  <a:lnTo>
                    <a:pt x="f13" y="f8"/>
                  </a:lnTo>
                  <a:cubicBezTo>
                    <a:pt x="f15" y="f16"/>
                    <a:pt x="f17" y="f18"/>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6" name="Google Shape;10255;p74">
              <a:extLst>
                <a:ext uri="{FF2B5EF4-FFF2-40B4-BE49-F238E27FC236}">
                  <a16:creationId xmlns:a16="http://schemas.microsoft.com/office/drawing/2014/main" id="{3ABA5BF9-ADCC-4FB2-F994-2868629D115F}"/>
                </a:ext>
              </a:extLst>
            </p:cNvPr>
            <p:cNvSpPr/>
            <p:nvPr/>
          </p:nvSpPr>
          <p:spPr>
            <a:xfrm>
              <a:off x="9500515" y="3249686"/>
              <a:ext cx="406350" cy="80256"/>
            </a:xfrm>
            <a:custGeom>
              <a:avLst/>
              <a:gdLst>
                <a:gd name="f0" fmla="val w"/>
                <a:gd name="f1" fmla="val h"/>
                <a:gd name="f2" fmla="val 0"/>
                <a:gd name="f3" fmla="val 7657"/>
                <a:gd name="f4" fmla="val 1419"/>
                <a:gd name="f5" fmla="val 725"/>
                <a:gd name="f6" fmla="val 1"/>
                <a:gd name="f7" fmla="val 316"/>
                <a:gd name="f8" fmla="val 1103"/>
                <a:gd name="f9" fmla="val 1418"/>
                <a:gd name="f10" fmla="val 6932"/>
                <a:gd name="f11" fmla="val 7341"/>
                <a:gd name="f12" fmla="val 7594"/>
                <a:gd name="f13" fmla="val 7278"/>
                <a:gd name="f14" fmla="*/ f0 1 7657"/>
                <a:gd name="f15" fmla="*/ f1 1 1419"/>
                <a:gd name="f16" fmla="val f2"/>
                <a:gd name="f17" fmla="val f3"/>
                <a:gd name="f18" fmla="val f4"/>
                <a:gd name="f19" fmla="+- f18 0 f16"/>
                <a:gd name="f20" fmla="+- f17 0 f16"/>
                <a:gd name="f21" fmla="*/ f20 1 7657"/>
                <a:gd name="f22" fmla="*/ f19 1 141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57" h="1419">
                  <a:moveTo>
                    <a:pt x="f5" y="f6"/>
                  </a:moveTo>
                  <a:cubicBezTo>
                    <a:pt x="f7" y="f6"/>
                    <a:pt x="f6" y="f7"/>
                    <a:pt x="f6" y="f5"/>
                  </a:cubicBezTo>
                  <a:cubicBezTo>
                    <a:pt x="f6" y="f8"/>
                    <a:pt x="f7" y="f9"/>
                    <a:pt x="f5" y="f9"/>
                  </a:cubicBezTo>
                  <a:lnTo>
                    <a:pt x="f10" y="f9"/>
                  </a:lnTo>
                  <a:cubicBezTo>
                    <a:pt x="f11" y="f9"/>
                    <a:pt x="f3" y="f8"/>
                    <a:pt x="f3" y="f5"/>
                  </a:cubicBezTo>
                  <a:cubicBezTo>
                    <a:pt x="f12" y="f7"/>
                    <a:pt x="f13" y="f6"/>
                    <a:pt x="f10"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7" name="Google Shape;10256;p74">
              <a:extLst>
                <a:ext uri="{FF2B5EF4-FFF2-40B4-BE49-F238E27FC236}">
                  <a16:creationId xmlns:a16="http://schemas.microsoft.com/office/drawing/2014/main" id="{FA30FD6B-A616-5080-AC5A-57C456AE2E13}"/>
                </a:ext>
              </a:extLst>
            </p:cNvPr>
            <p:cNvSpPr/>
            <p:nvPr/>
          </p:nvSpPr>
          <p:spPr>
            <a:xfrm>
              <a:off x="9500515" y="2659879"/>
              <a:ext cx="406350" cy="80256"/>
            </a:xfrm>
            <a:custGeom>
              <a:avLst/>
              <a:gdLst>
                <a:gd name="f0" fmla="val w"/>
                <a:gd name="f1" fmla="val h"/>
                <a:gd name="f2" fmla="val 0"/>
                <a:gd name="f3" fmla="val 7657"/>
                <a:gd name="f4" fmla="val 1419"/>
                <a:gd name="f5" fmla="val 725"/>
                <a:gd name="f6" fmla="val 316"/>
                <a:gd name="f7" fmla="val 1"/>
                <a:gd name="f8" fmla="val 315"/>
                <a:gd name="f9" fmla="val 1103"/>
                <a:gd name="f10" fmla="val 1418"/>
                <a:gd name="f11" fmla="val 6932"/>
                <a:gd name="f12" fmla="val 7341"/>
                <a:gd name="f13" fmla="val 7594"/>
                <a:gd name="f14" fmla="val 284"/>
                <a:gd name="f15" fmla="val 7278"/>
                <a:gd name="f16" fmla="*/ f0 1 7657"/>
                <a:gd name="f17" fmla="*/ f1 1 1419"/>
                <a:gd name="f18" fmla="val f2"/>
                <a:gd name="f19" fmla="val f3"/>
                <a:gd name="f20" fmla="val f4"/>
                <a:gd name="f21" fmla="+- f20 0 f18"/>
                <a:gd name="f22" fmla="+- f19 0 f18"/>
                <a:gd name="f23" fmla="*/ f22 1 7657"/>
                <a:gd name="f24" fmla="*/ f21 1 141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657" h="1419">
                  <a:moveTo>
                    <a:pt x="f5" y="f2"/>
                  </a:moveTo>
                  <a:cubicBezTo>
                    <a:pt x="f6" y="f2"/>
                    <a:pt x="f7" y="f8"/>
                    <a:pt x="f7" y="f5"/>
                  </a:cubicBezTo>
                  <a:cubicBezTo>
                    <a:pt x="f7" y="f9"/>
                    <a:pt x="f6" y="f10"/>
                    <a:pt x="f5" y="f10"/>
                  </a:cubicBezTo>
                  <a:lnTo>
                    <a:pt x="f11" y="f10"/>
                  </a:lnTo>
                  <a:cubicBezTo>
                    <a:pt x="f12" y="f10"/>
                    <a:pt x="f3" y="f9"/>
                    <a:pt x="f3" y="f5"/>
                  </a:cubicBezTo>
                  <a:cubicBezTo>
                    <a:pt x="f13" y="f14"/>
                    <a:pt x="f15" y="f2"/>
                    <a:pt x="f1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8" name="Google Shape;10257;p74">
              <a:extLst>
                <a:ext uri="{FF2B5EF4-FFF2-40B4-BE49-F238E27FC236}">
                  <a16:creationId xmlns:a16="http://schemas.microsoft.com/office/drawing/2014/main" id="{9E56DDC1-6BE0-37DD-F89F-149465216237}"/>
                </a:ext>
              </a:extLst>
            </p:cNvPr>
            <p:cNvSpPr/>
            <p:nvPr/>
          </p:nvSpPr>
          <p:spPr>
            <a:xfrm>
              <a:off x="9538984" y="2775706"/>
              <a:ext cx="329394" cy="80650"/>
            </a:xfrm>
            <a:custGeom>
              <a:avLst/>
              <a:gdLst>
                <a:gd name="f0" fmla="val w"/>
                <a:gd name="f1" fmla="val h"/>
                <a:gd name="f2" fmla="val 0"/>
                <a:gd name="f3" fmla="val 6207"/>
                <a:gd name="f4" fmla="val 1426"/>
                <a:gd name="f5" fmla="val 441"/>
                <a:gd name="f6" fmla="val 568"/>
                <a:gd name="f7" fmla="val 788"/>
                <a:gd name="f8" fmla="val 1355"/>
                <a:gd name="f9" fmla="val 1213"/>
                <a:gd name="f10" fmla="val 2237"/>
                <a:gd name="f11" fmla="val 3112"/>
                <a:gd name="f12" fmla="val 3986"/>
                <a:gd name="f13" fmla="val 4852"/>
                <a:gd name="f14" fmla="val 5608"/>
                <a:gd name="f15" fmla="*/ f0 1 6207"/>
                <a:gd name="f16" fmla="*/ f1 1 1426"/>
                <a:gd name="f17" fmla="val f2"/>
                <a:gd name="f18" fmla="val f3"/>
                <a:gd name="f19" fmla="val f4"/>
                <a:gd name="f20" fmla="+- f19 0 f17"/>
                <a:gd name="f21" fmla="+- f18 0 f17"/>
                <a:gd name="f22" fmla="*/ f21 1 6207"/>
                <a:gd name="f23" fmla="*/ f20 1 142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207" h="1426">
                  <a:moveTo>
                    <a:pt x="f2" y="f2"/>
                  </a:moveTo>
                  <a:lnTo>
                    <a:pt x="f2" y="f5"/>
                  </a:lnTo>
                  <a:lnTo>
                    <a:pt x="f6" y="f7"/>
                  </a:lnTo>
                  <a:cubicBezTo>
                    <a:pt x="f8" y="f9"/>
                    <a:pt x="f10" y="f4"/>
                    <a:pt x="f11" y="f4"/>
                  </a:cubicBezTo>
                  <a:cubicBezTo>
                    <a:pt x="f12" y="f4"/>
                    <a:pt x="f13" y="f9"/>
                    <a:pt x="f14" y="f7"/>
                  </a:cubicBezTo>
                  <a:lnTo>
                    <a:pt x="f3" y="f5"/>
                  </a:lnTo>
                  <a:lnTo>
                    <a:pt x="f3" y="f2"/>
                  </a:ln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39" name="Google Shape;10258;p74">
              <a:extLst>
                <a:ext uri="{FF2B5EF4-FFF2-40B4-BE49-F238E27FC236}">
                  <a16:creationId xmlns:a16="http://schemas.microsoft.com/office/drawing/2014/main" id="{06B495A8-3A02-2B49-C35F-21B5EC3301E2}"/>
                </a:ext>
              </a:extLst>
            </p:cNvPr>
            <p:cNvSpPr/>
            <p:nvPr/>
          </p:nvSpPr>
          <p:spPr>
            <a:xfrm>
              <a:off x="9535637" y="2846975"/>
              <a:ext cx="331095" cy="167527"/>
            </a:xfrm>
            <a:custGeom>
              <a:avLst/>
              <a:gdLst>
                <a:gd name="f0" fmla="val w"/>
                <a:gd name="f1" fmla="val h"/>
                <a:gd name="f2" fmla="val 0"/>
                <a:gd name="f3" fmla="val 6239"/>
                <a:gd name="f4" fmla="val 2962"/>
                <a:gd name="f5" fmla="val 126"/>
                <a:gd name="f6" fmla="val 1607"/>
                <a:gd name="f7" fmla="val 1481"/>
                <a:gd name="f8" fmla="val 3119"/>
                <a:gd name="f9" fmla="val 4758"/>
                <a:gd name="f10" fmla="val 6112"/>
                <a:gd name="f11" fmla="val 6238"/>
                <a:gd name="f12" fmla="val 5986"/>
                <a:gd name="f13" fmla="val 5136"/>
                <a:gd name="f14" fmla="val 631"/>
                <a:gd name="f15" fmla="val 4096"/>
                <a:gd name="f16" fmla="val 883"/>
                <a:gd name="f17" fmla="val 2143"/>
                <a:gd name="f18" fmla="val 1166"/>
                <a:gd name="f19" fmla="val 252"/>
                <a:gd name="f20" fmla="*/ f0 1 6239"/>
                <a:gd name="f21" fmla="*/ f1 1 2962"/>
                <a:gd name="f22" fmla="val f2"/>
                <a:gd name="f23" fmla="val f3"/>
                <a:gd name="f24" fmla="val f4"/>
                <a:gd name="f25" fmla="+- f24 0 f22"/>
                <a:gd name="f26" fmla="+- f23 0 f22"/>
                <a:gd name="f27" fmla="*/ f26 1 6239"/>
                <a:gd name="f28" fmla="*/ f25 1 2962"/>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6239" h="2962">
                  <a:moveTo>
                    <a:pt x="f2" y="f2"/>
                  </a:moveTo>
                  <a:cubicBezTo>
                    <a:pt x="f5" y="f6"/>
                    <a:pt x="f7" y="f4"/>
                    <a:pt x="f8" y="f4"/>
                  </a:cubicBezTo>
                  <a:cubicBezTo>
                    <a:pt x="f9" y="f4"/>
                    <a:pt x="f10" y="f6"/>
                    <a:pt x="f11" y="f2"/>
                  </a:cubicBezTo>
                  <a:lnTo>
                    <a:pt x="f11" y="f2"/>
                  </a:lnTo>
                  <a:lnTo>
                    <a:pt x="f12" y="f5"/>
                  </a:lnTo>
                  <a:cubicBezTo>
                    <a:pt x="f13" y="f14"/>
                    <a:pt x="f15" y="f16"/>
                    <a:pt x="f8" y="f16"/>
                  </a:cubicBezTo>
                  <a:cubicBezTo>
                    <a:pt x="f17" y="f16"/>
                    <a:pt x="f18" y="f14"/>
                    <a:pt x="f19" y="f5"/>
                  </a:cubicBezTo>
                  <a:lnTo>
                    <a:pt x="f2" y="f2"/>
                  </a:ln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40" name="Google Shape;10125;p74">
            <a:extLst>
              <a:ext uri="{FF2B5EF4-FFF2-40B4-BE49-F238E27FC236}">
                <a16:creationId xmlns:a16="http://schemas.microsoft.com/office/drawing/2014/main" id="{DEFEFF7B-4EEC-93E8-0225-28E5DE807FA0}"/>
              </a:ext>
            </a:extLst>
          </p:cNvPr>
          <p:cNvGrpSpPr/>
          <p:nvPr/>
        </p:nvGrpSpPr>
        <p:grpSpPr>
          <a:xfrm>
            <a:off x="6909375" y="2470415"/>
            <a:ext cx="380744" cy="406820"/>
            <a:chOff x="10413388" y="1752182"/>
            <a:chExt cx="594012" cy="634694"/>
          </a:xfrm>
          <a:solidFill>
            <a:srgbClr val="2C496B"/>
          </a:solidFill>
        </p:grpSpPr>
        <p:sp>
          <p:nvSpPr>
            <p:cNvPr id="41" name="Google Shape;10126;p74">
              <a:extLst>
                <a:ext uri="{FF2B5EF4-FFF2-40B4-BE49-F238E27FC236}">
                  <a16:creationId xmlns:a16="http://schemas.microsoft.com/office/drawing/2014/main" id="{F26701A9-5F61-9E17-B7E1-C2AD67B5BB84}"/>
                </a:ext>
              </a:extLst>
            </p:cNvPr>
            <p:cNvSpPr/>
            <p:nvPr/>
          </p:nvSpPr>
          <p:spPr>
            <a:xfrm>
              <a:off x="10534829" y="2097944"/>
              <a:ext cx="349620" cy="288932"/>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2" name="Google Shape;10127;p74">
              <a:extLst>
                <a:ext uri="{FF2B5EF4-FFF2-40B4-BE49-F238E27FC236}">
                  <a16:creationId xmlns:a16="http://schemas.microsoft.com/office/drawing/2014/main" id="{EFCA4CA2-21E5-104A-D914-49A326AC82D9}"/>
                </a:ext>
              </a:extLst>
            </p:cNvPr>
            <p:cNvSpPr/>
            <p:nvPr/>
          </p:nvSpPr>
          <p:spPr>
            <a:xfrm>
              <a:off x="10413388" y="1752182"/>
              <a:ext cx="594012" cy="306324"/>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3" name="Google Shape;10128;p74">
              <a:extLst>
                <a:ext uri="{FF2B5EF4-FFF2-40B4-BE49-F238E27FC236}">
                  <a16:creationId xmlns:a16="http://schemas.microsoft.com/office/drawing/2014/main" id="{28747670-F659-F40E-8E1B-78B0F1F3BDAE}"/>
                </a:ext>
              </a:extLst>
            </p:cNvPr>
            <p:cNvSpPr/>
            <p:nvPr/>
          </p:nvSpPr>
          <p:spPr>
            <a:xfrm>
              <a:off x="10599999" y="1848496"/>
              <a:ext cx="220745" cy="206855"/>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
        <p:nvSpPr>
          <p:cNvPr id="45" name="TextBox 44">
            <a:extLst>
              <a:ext uri="{FF2B5EF4-FFF2-40B4-BE49-F238E27FC236}">
                <a16:creationId xmlns:a16="http://schemas.microsoft.com/office/drawing/2014/main" id="{4E160DB9-9CAB-5B80-7529-B41FDB93CEF5}"/>
              </a:ext>
            </a:extLst>
          </p:cNvPr>
          <p:cNvSpPr txBox="1"/>
          <p:nvPr/>
        </p:nvSpPr>
        <p:spPr>
          <a:xfrm>
            <a:off x="7506597" y="1938264"/>
            <a:ext cx="3663779" cy="1035548"/>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6" name="Oval 8">
            <a:extLst>
              <a:ext uri="{FF2B5EF4-FFF2-40B4-BE49-F238E27FC236}">
                <a16:creationId xmlns:a16="http://schemas.microsoft.com/office/drawing/2014/main" id="{A4CCF456-C1B6-9171-6600-7585BB5D3DB9}"/>
              </a:ext>
            </a:extLst>
          </p:cNvPr>
          <p:cNvSpPr/>
          <p:nvPr/>
        </p:nvSpPr>
        <p:spPr>
          <a:xfrm>
            <a:off x="5485427" y="3050499"/>
            <a:ext cx="1255160" cy="1344643"/>
          </a:xfrm>
          <a:custGeom>
            <a:avLst/>
            <a:gdLst>
              <a:gd name="f0" fmla="val w"/>
              <a:gd name="f1" fmla="val h"/>
              <a:gd name="f2" fmla="val 0"/>
              <a:gd name="f3" fmla="val 3068057"/>
              <a:gd name="f4" fmla="val 3083879"/>
              <a:gd name="f5" fmla="val 1943022"/>
              <a:gd name="f6" fmla="val 2091435"/>
              <a:gd name="f7" fmla="val 2214809"/>
              <a:gd name="f8" fmla="val 107202"/>
              <a:gd name="f9" fmla="val 2232575"/>
              <a:gd name="f10" fmla="val 249298"/>
              <a:gd name="f11" fmla="val 2066806"/>
              <a:gd name="f12" fmla="val 323095"/>
              <a:gd name="f13" fmla="val 1966497"/>
              <a:gd name="f14" fmla="val 475331"/>
              <a:gd name="f15" fmla="val 1992863"/>
              <a:gd name="f16" fmla="val 623272"/>
              <a:gd name="f17" fmla="val 2032344"/>
              <a:gd name="f18" fmla="val 614884"/>
              <a:gd name="f19" fmla="val 2007703"/>
              <a:gd name="f20" fmla="val 472429"/>
              <a:gd name="f21" fmla="val 2119863"/>
              <a:gd name="f22" fmla="val 324636"/>
              <a:gd name="f23" fmla="val 2294697"/>
              <a:gd name="f24" fmla="val 266187"/>
              <a:gd name="f25" fmla="val 2304190"/>
              <a:gd name="f26" fmla="val 260641"/>
              <a:gd name="f27" fmla="val 2314409"/>
              <a:gd name="f28" fmla="val 260119"/>
              <a:gd name="f29" fmla="val 2324748"/>
              <a:gd name="f30" fmla="val 2491310"/>
              <a:gd name="f31" fmla="val 2626336"/>
              <a:gd name="f32" fmla="val 395145"/>
              <a:gd name="f33" fmla="val 561708"/>
              <a:gd name="f34" fmla="val 2609021"/>
              <a:gd name="f35" fmla="val 647481"/>
              <a:gd name="f36" fmla="val 656343"/>
              <a:gd name="f37" fmla="val 2762823"/>
              <a:gd name="f38" fmla="val 669742"/>
              <a:gd name="f39" fmla="val 2867295"/>
              <a:gd name="f40" fmla="val 786613"/>
              <a:gd name="f41" fmla="val 927882"/>
              <a:gd name="f42" fmla="val 2850464"/>
              <a:gd name="f43" fmla="val 1011252"/>
              <a:gd name="f44" fmla="val 2978255"/>
              <a:gd name="f45" fmla="val 1064152"/>
              <a:gd name="f46" fmla="val 1190111"/>
              <a:gd name="f47" fmla="val 1337042"/>
              <a:gd name="f48" fmla="val 1418703"/>
              <a:gd name="f49" fmla="val 3040320"/>
              <a:gd name="f50" fmla="val 1493884"/>
              <a:gd name="f51" fmla="val 2992210"/>
              <a:gd name="f52" fmla="val 1551889"/>
              <a:gd name="f53" fmla="val 2909241"/>
              <a:gd name="f54" fmla="val 1651289"/>
              <a:gd name="f55" fmla="val 2791782"/>
              <a:gd name="f56" fmla="val 1696238"/>
              <a:gd name="f57" fmla="val 2686704"/>
              <a:gd name="f58" fmla="val 1660749"/>
              <a:gd name="f59" fmla="val 2673794"/>
              <a:gd name="f60" fmla="val 1698968"/>
              <a:gd name="f61" fmla="val 2768232"/>
              <a:gd name="f62" fmla="val 1730865"/>
              <a:gd name="f63" fmla="val 2870956"/>
              <a:gd name="f64" fmla="val 1707121"/>
              <a:gd name="f65" fmla="val 2955415"/>
              <a:gd name="f66" fmla="val 1640323"/>
              <a:gd name="f67" fmla="val 2993943"/>
              <a:gd name="f68" fmla="val 1688574"/>
              <a:gd name="f69" fmla="val 3012247"/>
              <a:gd name="f70" fmla="val 1750635"/>
              <a:gd name="f71" fmla="val 1816968"/>
              <a:gd name="f72" fmla="val 1986406"/>
              <a:gd name="f73" fmla="val 2892829"/>
              <a:gd name="f74" fmla="val 2127952"/>
              <a:gd name="f75" fmla="val 2733451"/>
              <a:gd name="f76" fmla="val 2161496"/>
              <a:gd name="f77" fmla="val 2570803"/>
              <a:gd name="f78" fmla="val 2185843"/>
              <a:gd name="f79" fmla="val 2422847"/>
              <a:gd name="f80" fmla="val 2122052"/>
              <a:gd name="f81" fmla="val 2373218"/>
              <a:gd name="f82" fmla="val 2004561"/>
              <a:gd name="f83" fmla="val 2397575"/>
              <a:gd name="f84" fmla="val 1987765"/>
              <a:gd name="f85" fmla="val 2417022"/>
              <a:gd name="f86" fmla="val 1964396"/>
              <a:gd name="f87" fmla="val 2431421"/>
              <a:gd name="f88" fmla="val 1936987"/>
              <a:gd name="f89" fmla="val 2469123"/>
              <a:gd name="f90" fmla="val 1865220"/>
              <a:gd name="f91" fmla="val 2466430"/>
              <a:gd name="f92" fmla="val 1776674"/>
              <a:gd name="f93" fmla="val 2424327"/>
              <a:gd name="f94" fmla="val 1703750"/>
              <a:gd name="f95" fmla="val 2390880"/>
              <a:gd name="f96" fmla="val 1723060"/>
              <a:gd name="f97" fmla="val 2426033"/>
              <a:gd name="f98" fmla="val 1783948"/>
              <a:gd name="f99" fmla="val 2428758"/>
              <a:gd name="f100" fmla="val 1857660"/>
              <a:gd name="f101" fmla="val 2398065"/>
              <a:gd name="f102" fmla="val 1917447"/>
              <a:gd name="f103" fmla="val 2386618"/>
              <a:gd name="f104" fmla="val 1939743"/>
              <a:gd name="f105" fmla="val 2371177"/>
              <a:gd name="f106" fmla="val 1958844"/>
              <a:gd name="f107" fmla="val 2348681"/>
              <a:gd name="f108" fmla="val 1969064"/>
              <a:gd name="f109" fmla="val 2314536"/>
              <a:gd name="f110" fmla="val 1978212"/>
              <a:gd name="f111" fmla="val 2320989"/>
              <a:gd name="f112" fmla="val 1994504"/>
              <a:gd name="f113" fmla="val 2292439"/>
              <a:gd name="f114" fmla="val 2010252"/>
              <a:gd name="f115" fmla="val 2259301"/>
              <a:gd name="f116" fmla="val 2017439"/>
              <a:gd name="f117" fmla="val 2224883"/>
              <a:gd name="f118" fmla="val 2015050"/>
              <a:gd name="f119" fmla="val 2157880"/>
              <a:gd name="f120" fmla="val 2010397"/>
              <a:gd name="f121" fmla="val 2096183"/>
              <a:gd name="f122" fmla="val 1970105"/>
              <a:gd name="f123" fmla="val 2062112"/>
              <a:gd name="f124" fmla="val 1908746"/>
              <a:gd name="f125" fmla="val 2028307"/>
              <a:gd name="f126" fmla="val 1927422"/>
              <a:gd name="f127" fmla="val 2069101"/>
              <a:gd name="f128" fmla="val 2000945"/>
              <a:gd name="f129" fmla="val 2143517"/>
              <a:gd name="f130" fmla="val 2048870"/>
              <a:gd name="f131" fmla="val 2224395"/>
              <a:gd name="f132" fmla="val 2053708"/>
              <a:gd name="f133" fmla="val 2263912"/>
              <a:gd name="f134" fmla="val 2056070"/>
              <a:gd name="f135" fmla="val 2302036"/>
              <a:gd name="f136" fmla="val 2047984"/>
              <a:gd name="f137" fmla="val 2335071"/>
              <a:gd name="f138" fmla="val 2030056"/>
              <a:gd name="f139" fmla="val 2400196"/>
              <a:gd name="f140" fmla="val 2159379"/>
              <a:gd name="f141" fmla="val 2567325"/>
              <a:gd name="f142" fmla="val 2230480"/>
              <a:gd name="f143" fmla="val 2748680"/>
              <a:gd name="f144" fmla="val 2204554"/>
              <a:gd name="f145" fmla="val 2767068"/>
              <a:gd name="f146" fmla="val 2240602"/>
              <a:gd name="f147" fmla="val 2774723"/>
              <a:gd name="f148" fmla="val 2281713"/>
              <a:gd name="f149" fmla="val 2324613"/>
              <a:gd name="f150" fmla="val 2444667"/>
              <a:gd name="f151" fmla="val 2714770"/>
              <a:gd name="f152" fmla="val 2550720"/>
              <a:gd name="f153" fmla="val 2619461"/>
              <a:gd name="f154" fmla="val 2609132"/>
              <a:gd name="f155" fmla="val 2594093"/>
              <a:gd name="f156" fmla="val 2739763"/>
              <a:gd name="f157" fmla="val 2496512"/>
              <a:gd name="f158" fmla="val 2844553"/>
              <a:gd name="f159" fmla="val 2368919"/>
              <a:gd name="f160" fmla="val 2876858"/>
              <a:gd name="f161" fmla="val 2184369"/>
              <a:gd name="f162" fmla="val 2908073"/>
              <a:gd name="f163" fmla="val 2016372"/>
              <a:gd name="f164" fmla="val 2826285"/>
              <a:gd name="f165" fmla="val 1978290"/>
              <a:gd name="f166" fmla="val 2684161"/>
              <a:gd name="f167" fmla="val 1939323"/>
              <a:gd name="f168" fmla="val 2694602"/>
              <a:gd name="f169" fmla="val 1970494"/>
              <a:gd name="f170" fmla="val 2810931"/>
              <a:gd name="f171" fmla="val 2075973"/>
              <a:gd name="f172" fmla="val 2892306"/>
              <a:gd name="f173" fmla="val 2210223"/>
              <a:gd name="f174" fmla="val 2912307"/>
              <a:gd name="f175" fmla="val 2165434"/>
              <a:gd name="f176" fmla="val 3014618"/>
              <a:gd name="f177" fmla="val 2062317"/>
              <a:gd name="f178" fmla="val 1804718"/>
              <a:gd name="f179" fmla="val 1736151"/>
              <a:gd name="f180" fmla="val 2990782"/>
              <a:gd name="f181" fmla="val 1657612"/>
              <a:gd name="f182" fmla="val 2862428"/>
              <a:gd name="f183" fmla="val 1632100"/>
              <a:gd name="f184" fmla="val 2775963"/>
              <a:gd name="f185" fmla="val 1598588"/>
              <a:gd name="f186" fmla="val 2449530"/>
              <a:gd name="f187" fmla="val 1653064"/>
              <a:gd name="f188" fmla="val 2147091"/>
              <a:gd name="f189" fmla="val 1775302"/>
              <a:gd name="f190" fmla="val 2294672"/>
              <a:gd name="f191" fmla="val 1947360"/>
              <a:gd name="f192" fmla="val 2360889"/>
              <a:gd name="f193" fmla="val 2101389"/>
              <a:gd name="f194" fmla="val 2319520"/>
              <a:gd name="f195" fmla="val 2085913"/>
              <a:gd name="f196" fmla="val 2268654"/>
              <a:gd name="f197" fmla="val 1935632"/>
              <a:gd name="f198" fmla="val 2308197"/>
              <a:gd name="f199" fmla="val 1765039"/>
              <a:gd name="f200" fmla="val 2228547"/>
              <a:gd name="f201" fmla="val 1652548"/>
              <a:gd name="f202" fmla="val 2065927"/>
              <a:gd name="f203" fmla="val 1594744"/>
              <a:gd name="f204" fmla="val 1988631"/>
              <a:gd name="f205" fmla="val 1552933"/>
              <a:gd name="f206" fmla="val 1543383"/>
              <a:gd name="f207" fmla="val 1647107"/>
              <a:gd name="f208" fmla="val 1210118"/>
              <a:gd name="f209" fmla="val 1757451"/>
              <a:gd name="f210" fmla="val 1073526"/>
              <a:gd name="f211" fmla="val 1924310"/>
              <a:gd name="f212" fmla="val 1023711"/>
              <a:gd name="f213" fmla="val 2044795"/>
              <a:gd name="f214" fmla="val 1095494"/>
              <a:gd name="f215" fmla="val 2046624"/>
              <a:gd name="f216" fmla="val 1092427"/>
              <a:gd name="f217" fmla="val 2044963"/>
              <a:gd name="f218" fmla="val 1115904"/>
              <a:gd name="f219" fmla="val 2049817"/>
              <a:gd name="f220" fmla="val 1139574"/>
              <a:gd name="f221" fmla="val 2059741"/>
              <a:gd name="f222" fmla="val 1162003"/>
              <a:gd name="f223" fmla="val 2085174"/>
              <a:gd name="f224" fmla="val 1219476"/>
              <a:gd name="f225" fmla="val 2140055"/>
              <a:gd name="f226" fmla="val 1259997"/>
              <a:gd name="f227" fmla="val 2204060"/>
              <a:gd name="f228" fmla="val 1268556"/>
              <a:gd name="f229" fmla="val 2208020"/>
              <a:gd name="f230" fmla="val 1238949"/>
              <a:gd name="f231" fmla="val 2154665"/>
              <a:gd name="f232" fmla="val 1231814"/>
              <a:gd name="f233" fmla="val 2108853"/>
              <a:gd name="f234" fmla="val 1198319"/>
              <a:gd name="f235" fmla="val 2087448"/>
              <a:gd name="f236" fmla="val 1150798"/>
              <a:gd name="f237" fmla="val 2064784"/>
              <a:gd name="f238" fmla="val 1100476"/>
              <a:gd name="f239" fmla="val 2073123"/>
              <a:gd name="f240" fmla="val 1042569"/>
              <a:gd name="f241" fmla="val 2109077"/>
              <a:gd name="f242" fmla="val 1000639"/>
              <a:gd name="f243" fmla="val 2142987"/>
              <a:gd name="f244" fmla="val 961090"/>
              <a:gd name="f245" fmla="val 2196315"/>
              <a:gd name="f246" fmla="val 941798"/>
              <a:gd name="f247" fmla="val 2249471"/>
              <a:gd name="f248" fmla="val 949847"/>
              <a:gd name="f249" fmla="val 2253988"/>
              <a:gd name="f250" fmla="val 920317"/>
              <a:gd name="f251" fmla="val 2190211"/>
              <a:gd name="f252" fmla="val 910645"/>
              <a:gd name="f253" fmla="val 2126205"/>
              <a:gd name="f254" fmla="val 934132"/>
              <a:gd name="f255" fmla="val 2085632"/>
              <a:gd name="f256" fmla="val 982099"/>
              <a:gd name="f257" fmla="val 2052614"/>
              <a:gd name="f258" fmla="val 1055246"/>
              <a:gd name="f259" fmla="val 1928226"/>
              <a:gd name="f260" fmla="val 988072"/>
              <a:gd name="f261" fmla="val 1765306"/>
              <a:gd name="f262" fmla="val 1028878"/>
              <a:gd name="f263" fmla="val 1646726"/>
              <a:gd name="f264" fmla="val 1149851"/>
              <a:gd name="f265" fmla="val 1576863"/>
              <a:gd name="f266" fmla="val 1018908"/>
              <a:gd name="f267" fmla="val 1584053"/>
              <a:gd name="f268" fmla="val 461235"/>
              <a:gd name="f269" fmla="val 1633436"/>
              <a:gd name="f270" fmla="val 269593"/>
              <a:gd name="f271" fmla="val 1697428"/>
              <a:gd name="f272" fmla="val 119029"/>
              <a:gd name="f273" fmla="val 1776459"/>
              <a:gd name="f274" fmla="val 1125035"/>
              <a:gd name="f275" fmla="val 1263339"/>
              <a:gd name="f276" fmla="val 1331906"/>
              <a:gd name="f277" fmla="val 93097"/>
              <a:gd name="f278" fmla="val 1410445"/>
              <a:gd name="f279" fmla="val 221451"/>
              <a:gd name="f280" fmla="val 1435957"/>
              <a:gd name="f281" fmla="val 307916"/>
              <a:gd name="f282" fmla="val 1469469"/>
              <a:gd name="f283" fmla="val 634350"/>
              <a:gd name="f284" fmla="val 1414993"/>
              <a:gd name="f285" fmla="val 936788"/>
              <a:gd name="f286" fmla="val 1292755"/>
              <a:gd name="f287" fmla="val 789207"/>
              <a:gd name="f288" fmla="val 1120697"/>
              <a:gd name="f289" fmla="val 722990"/>
              <a:gd name="f290" fmla="val 966668"/>
              <a:gd name="f291" fmla="val 764359"/>
              <a:gd name="f292" fmla="val 982144"/>
              <a:gd name="f293" fmla="val 815225"/>
              <a:gd name="f294" fmla="val 1132425"/>
              <a:gd name="f295" fmla="val 775682"/>
              <a:gd name="f296" fmla="val 1303018"/>
              <a:gd name="f297" fmla="val 855332"/>
              <a:gd name="f298" fmla="val 1415509"/>
              <a:gd name="f299" fmla="val 1017952"/>
              <a:gd name="f300" fmla="val 1473313"/>
              <a:gd name="f301" fmla="val 1095249"/>
              <a:gd name="f302" fmla="val 1515123"/>
              <a:gd name="f303" fmla="val 1540497"/>
              <a:gd name="f304" fmla="val 1420950"/>
              <a:gd name="f305" fmla="val 1873762"/>
              <a:gd name="f306" fmla="val 1310606"/>
              <a:gd name="f307" fmla="val 2010353"/>
              <a:gd name="f308" fmla="val 1143747"/>
              <a:gd name="f309" fmla="val 2060168"/>
              <a:gd name="f310" fmla="val 1023262"/>
              <a:gd name="f311" fmla="val 1988385"/>
              <a:gd name="f312" fmla="val 1021433"/>
              <a:gd name="f313" fmla="val 1991453"/>
              <a:gd name="f314" fmla="val 1023094"/>
              <a:gd name="f315" fmla="val 1967976"/>
              <a:gd name="f316" fmla="val 1018240"/>
              <a:gd name="f317" fmla="val 1944306"/>
              <a:gd name="f318" fmla="val 1008316"/>
              <a:gd name="f319" fmla="val 1921877"/>
              <a:gd name="f320" fmla="val 982883"/>
              <a:gd name="f321" fmla="val 1864403"/>
              <a:gd name="f322" fmla="val 928002"/>
              <a:gd name="f323" fmla="val 1823883"/>
              <a:gd name="f324" fmla="val 863997"/>
              <a:gd name="f325" fmla="val 1815323"/>
              <a:gd name="f326" fmla="val 860037"/>
              <a:gd name="f327" fmla="val 1844930"/>
              <a:gd name="f328" fmla="val 913392"/>
              <a:gd name="f329" fmla="val 1852066"/>
              <a:gd name="f330" fmla="val 959204"/>
              <a:gd name="f331" fmla="val 1885560"/>
              <a:gd name="f332" fmla="val 980609"/>
              <a:gd name="f333" fmla="val 1933082"/>
              <a:gd name="f334" fmla="val 1003273"/>
              <a:gd name="f335" fmla="val 1983404"/>
              <a:gd name="f336" fmla="val 994934"/>
              <a:gd name="f337" fmla="val 2041310"/>
              <a:gd name="f338" fmla="val 958980"/>
              <a:gd name="f339" fmla="val 2083241"/>
              <a:gd name="f340" fmla="val 925070"/>
              <a:gd name="f341" fmla="val 2122789"/>
              <a:gd name="f342" fmla="val 871742"/>
              <a:gd name="f343" fmla="val 2142082"/>
              <a:gd name="f344" fmla="val 818586"/>
              <a:gd name="f345" fmla="val 2134033"/>
              <a:gd name="f346" fmla="val 814069"/>
              <a:gd name="f347" fmla="val 2163562"/>
              <a:gd name="f348" fmla="val 877846"/>
              <a:gd name="f349" fmla="val 2173235"/>
              <a:gd name="f350" fmla="val 941852"/>
              <a:gd name="f351" fmla="val 2149747"/>
              <a:gd name="f352" fmla="val 982425"/>
              <a:gd name="f353" fmla="val 2101780"/>
              <a:gd name="f354" fmla="val 1015443"/>
              <a:gd name="f355" fmla="val 2028633"/>
              <a:gd name="f356" fmla="val 1139831"/>
              <a:gd name="f357" fmla="val 2095808"/>
              <a:gd name="f358" fmla="val 1302751"/>
              <a:gd name="f359" fmla="val 2055001"/>
              <a:gd name="f360" fmla="val 1421331"/>
              <a:gd name="f361" fmla="val 1934029"/>
              <a:gd name="f362" fmla="val 1491194"/>
              <a:gd name="f363" fmla="val 2064971"/>
              <a:gd name="f364" fmla="val 1484003"/>
              <a:gd name="f365" fmla="val 2622644"/>
              <a:gd name="f366" fmla="val 1434621"/>
              <a:gd name="f367" fmla="val 2814287"/>
              <a:gd name="f368" fmla="val 1370629"/>
              <a:gd name="f369" fmla="val 2964850"/>
              <a:gd name="f370" fmla="val 1291598"/>
              <a:gd name="f371" fmla="val 976622"/>
              <a:gd name="f372" fmla="val 853248"/>
              <a:gd name="f373" fmla="val 2976677"/>
              <a:gd name="f374" fmla="val 835482"/>
              <a:gd name="f375" fmla="val 2834581"/>
              <a:gd name="f376" fmla="val 1001251"/>
              <a:gd name="f377" fmla="val 2760784"/>
              <a:gd name="f378" fmla="val 1101560"/>
              <a:gd name="f379" fmla="val 2608549"/>
              <a:gd name="f380" fmla="val 1075194"/>
              <a:gd name="f381" fmla="val 2460607"/>
              <a:gd name="f382" fmla="val 1035713"/>
              <a:gd name="f383" fmla="val 2468996"/>
              <a:gd name="f384" fmla="val 1060354"/>
              <a:gd name="f385" fmla="val 2611450"/>
              <a:gd name="f386" fmla="val 948194"/>
              <a:gd name="f387" fmla="val 2759243"/>
              <a:gd name="f388" fmla="val 773360"/>
              <a:gd name="f389" fmla="val 2817692"/>
              <a:gd name="f390" fmla="val 763867"/>
              <a:gd name="f391" fmla="val 2823239"/>
              <a:gd name="f392" fmla="val 753648"/>
              <a:gd name="f393" fmla="val 2823760"/>
              <a:gd name="f394" fmla="val 743309"/>
              <a:gd name="f395" fmla="val 576747"/>
              <a:gd name="f396" fmla="val 441721"/>
              <a:gd name="f397" fmla="val 2688734"/>
              <a:gd name="f398" fmla="val 2522172"/>
              <a:gd name="f399" fmla="val 459036"/>
              <a:gd name="f400" fmla="val 2436399"/>
              <a:gd name="f401" fmla="val 2427537"/>
              <a:gd name="f402" fmla="val 305234"/>
              <a:gd name="f403" fmla="val 2414137"/>
              <a:gd name="f404" fmla="val 200762"/>
              <a:gd name="f405" fmla="val 2297266"/>
              <a:gd name="f406" fmla="val 2155997"/>
              <a:gd name="f407" fmla="val 217593"/>
              <a:gd name="f408" fmla="val 2072628"/>
              <a:gd name="f409" fmla="val 89802"/>
              <a:gd name="f410" fmla="val 2019727"/>
              <a:gd name="f411" fmla="val 1893768"/>
              <a:gd name="f412" fmla="val 1746838"/>
              <a:gd name="f413" fmla="val 1665177"/>
              <a:gd name="f414" fmla="val 27737"/>
              <a:gd name="f415" fmla="val 1589996"/>
              <a:gd name="f416" fmla="val 75847"/>
              <a:gd name="f417" fmla="val 1531990"/>
              <a:gd name="f418" fmla="val 158816"/>
              <a:gd name="f419" fmla="val 1432590"/>
              <a:gd name="f420" fmla="val 276275"/>
              <a:gd name="f421" fmla="val 1387641"/>
              <a:gd name="f422" fmla="val 381353"/>
              <a:gd name="f423" fmla="val 1423131"/>
              <a:gd name="f424" fmla="val 394263"/>
              <a:gd name="f425" fmla="val 1384911"/>
              <a:gd name="f426" fmla="val 299825"/>
              <a:gd name="f427" fmla="val 1353014"/>
              <a:gd name="f428" fmla="val 197101"/>
              <a:gd name="f429" fmla="val 1376758"/>
              <a:gd name="f430" fmla="val 112642"/>
              <a:gd name="f431" fmla="val 1443556"/>
              <a:gd name="f432" fmla="val 74114"/>
              <a:gd name="f433" fmla="val 1395305"/>
              <a:gd name="f434" fmla="val 55810"/>
              <a:gd name="f435" fmla="val 1333244"/>
              <a:gd name="f436" fmla="val 1266911"/>
              <a:gd name="f437" fmla="val 1097473"/>
              <a:gd name="f438" fmla="val 175228"/>
              <a:gd name="f439" fmla="val 955927"/>
              <a:gd name="f440" fmla="val 334606"/>
              <a:gd name="f441" fmla="val 922383"/>
              <a:gd name="f442" fmla="val 497254"/>
              <a:gd name="f443" fmla="val 898036"/>
              <a:gd name="f444" fmla="val 645210"/>
              <a:gd name="f445" fmla="val 961827"/>
              <a:gd name="f446" fmla="val 694839"/>
              <a:gd name="f447" fmla="val 1079319"/>
              <a:gd name="f448" fmla="val 670482"/>
              <a:gd name="f449" fmla="val 1096114"/>
              <a:gd name="f450" fmla="val 651035"/>
              <a:gd name="f451" fmla="val 1119484"/>
              <a:gd name="f452" fmla="val 636636"/>
              <a:gd name="f453" fmla="val 1146893"/>
              <a:gd name="f454" fmla="val 598934"/>
              <a:gd name="f455" fmla="val 1218660"/>
              <a:gd name="f456" fmla="val 601627"/>
              <a:gd name="f457" fmla="val 1307205"/>
              <a:gd name="f458" fmla="val 643730"/>
              <a:gd name="f459" fmla="val 1380130"/>
              <a:gd name="f460" fmla="val 677177"/>
              <a:gd name="f461" fmla="val 1360819"/>
              <a:gd name="f462" fmla="val 642024"/>
              <a:gd name="f463" fmla="val 1299932"/>
              <a:gd name="f464" fmla="val 639299"/>
              <a:gd name="f465" fmla="val 1226219"/>
              <a:gd name="f466" fmla="val 669992"/>
              <a:gd name="f467" fmla="val 1166433"/>
              <a:gd name="f468" fmla="val 681439"/>
              <a:gd name="f469" fmla="val 1144136"/>
              <a:gd name="f470" fmla="val 696880"/>
              <a:gd name="f471" fmla="val 1125036"/>
              <a:gd name="f472" fmla="val 719376"/>
              <a:gd name="f473" fmla="val 1114815"/>
              <a:gd name="f474" fmla="val 753521"/>
              <a:gd name="f475" fmla="val 1105667"/>
              <a:gd name="f476" fmla="val 747068"/>
              <a:gd name="f477" fmla="val 1089375"/>
              <a:gd name="f478" fmla="val 775618"/>
              <a:gd name="f479" fmla="val 1073627"/>
              <a:gd name="f480" fmla="val 808756"/>
              <a:gd name="f481" fmla="val 1066440"/>
              <a:gd name="f482" fmla="val 843174"/>
              <a:gd name="f483" fmla="val 1068829"/>
              <a:gd name="f484" fmla="val 910177"/>
              <a:gd name="f485" fmla="val 1073482"/>
              <a:gd name="f486" fmla="val 971874"/>
              <a:gd name="f487" fmla="val 1113774"/>
              <a:gd name="f488" fmla="val 1005945"/>
              <a:gd name="f489" fmla="val 1175134"/>
              <a:gd name="f490" fmla="val 1039750"/>
              <a:gd name="f491" fmla="val 1156458"/>
              <a:gd name="f492" fmla="val 998956"/>
              <a:gd name="f493" fmla="val 1082934"/>
              <a:gd name="f494" fmla="val 924540"/>
              <a:gd name="f495" fmla="val 1035010"/>
              <a:gd name="f496" fmla="val 843662"/>
              <a:gd name="f497" fmla="val 1030172"/>
              <a:gd name="f498" fmla="val 804145"/>
              <a:gd name="f499" fmla="val 1027809"/>
              <a:gd name="f500" fmla="val 766021"/>
              <a:gd name="f501" fmla="val 1035895"/>
              <a:gd name="f502" fmla="val 732986"/>
              <a:gd name="f503" fmla="val 1053824"/>
              <a:gd name="f504" fmla="val 667861"/>
              <a:gd name="f505" fmla="val 924500"/>
              <a:gd name="f506" fmla="val 500732"/>
              <a:gd name="f507" fmla="val 853399"/>
              <a:gd name="f508" fmla="val 319377"/>
              <a:gd name="f509" fmla="val 879325"/>
              <a:gd name="f510" fmla="val 300989"/>
              <a:gd name="f511" fmla="val 843277"/>
              <a:gd name="f512" fmla="val 293334"/>
              <a:gd name="f513" fmla="val 802167"/>
              <a:gd name="f514" fmla="val 759266"/>
              <a:gd name="f515" fmla="val 639212"/>
              <a:gd name="f516" fmla="val 353287"/>
              <a:gd name="f517" fmla="val 533159"/>
              <a:gd name="f518" fmla="val 448596"/>
              <a:gd name="f519" fmla="val 474747"/>
              <a:gd name="f520" fmla="val 473964"/>
              <a:gd name="f521" fmla="val 344116"/>
              <a:gd name="f522" fmla="val 571545"/>
              <a:gd name="f523" fmla="val 239326"/>
              <a:gd name="f524" fmla="val 699138"/>
              <a:gd name="f525" fmla="val 207021"/>
              <a:gd name="f526" fmla="val 883688"/>
              <a:gd name="f527" fmla="val 175806"/>
              <a:gd name="f528" fmla="val 1051685"/>
              <a:gd name="f529" fmla="val 257594"/>
              <a:gd name="f530" fmla="val 1089767"/>
              <a:gd name="f531" fmla="val 399718"/>
              <a:gd name="f532" fmla="val 1128734"/>
              <a:gd name="f533" fmla="val 389277"/>
              <a:gd name="f534" fmla="val 1097563"/>
              <a:gd name="f535" fmla="val 272948"/>
              <a:gd name="f536" fmla="val 992084"/>
              <a:gd name="f537" fmla="val 191573"/>
              <a:gd name="f538" fmla="val 857834"/>
              <a:gd name="f539" fmla="val 171572"/>
              <a:gd name="f540" fmla="val 902623"/>
              <a:gd name="f541" fmla="val 69261"/>
              <a:gd name="f542" fmla="val 1005740"/>
              <a:gd name="f543" fmla="*/ f0 1 3068057"/>
              <a:gd name="f544" fmla="*/ f1 1 3083879"/>
              <a:gd name="f545" fmla="val f2"/>
              <a:gd name="f546" fmla="val f3"/>
              <a:gd name="f547" fmla="val f4"/>
              <a:gd name="f548" fmla="+- f547 0 f545"/>
              <a:gd name="f549" fmla="+- f546 0 f545"/>
              <a:gd name="f550" fmla="*/ f549 1 3068057"/>
              <a:gd name="f551" fmla="*/ f548 1 3083879"/>
              <a:gd name="f552" fmla="*/ f545 1 f550"/>
              <a:gd name="f553" fmla="*/ f546 1 f550"/>
              <a:gd name="f554" fmla="*/ f545 1 f551"/>
              <a:gd name="f555" fmla="*/ f547 1 f551"/>
              <a:gd name="f556" fmla="*/ f552 f543 1"/>
              <a:gd name="f557" fmla="*/ f553 f543 1"/>
              <a:gd name="f558" fmla="*/ f555 f544 1"/>
              <a:gd name="f559" fmla="*/ f554 f544 1"/>
            </a:gdLst>
            <a:ahLst/>
            <a:cxnLst>
              <a:cxn ang="3cd4">
                <a:pos x="hc" y="t"/>
              </a:cxn>
              <a:cxn ang="0">
                <a:pos x="r" y="vc"/>
              </a:cxn>
              <a:cxn ang="cd4">
                <a:pos x="hc" y="b"/>
              </a:cxn>
              <a:cxn ang="cd2">
                <a:pos x="l" y="vc"/>
              </a:cxn>
            </a:cxnLst>
            <a:rect l="f556" t="f559" r="f557" b="f558"/>
            <a:pathLst>
              <a:path w="3068057" h="3083879">
                <a:moveTo>
                  <a:pt x="f5" y="f2"/>
                </a:moveTo>
                <a:cubicBezTo>
                  <a:pt x="f6" y="f2"/>
                  <a:pt x="f7" y="f8"/>
                  <a:pt x="f9" y="f10"/>
                </a:cubicBezTo>
                <a:cubicBezTo>
                  <a:pt x="f11" y="f12"/>
                  <a:pt x="f13" y="f14"/>
                  <a:pt x="f15" y="f16"/>
                </a:cubicBezTo>
                <a:lnTo>
                  <a:pt x="f17" y="f18"/>
                </a:lnTo>
                <a:cubicBezTo>
                  <a:pt x="f19" y="f20"/>
                  <a:pt x="f21" y="f22"/>
                  <a:pt x="f23" y="f24"/>
                </a:cubicBezTo>
                <a:cubicBezTo>
                  <a:pt x="f25" y="f26"/>
                  <a:pt x="f27" y="f28"/>
                  <a:pt x="f29" y="f28"/>
                </a:cubicBezTo>
                <a:cubicBezTo>
                  <a:pt x="f30" y="f28"/>
                  <a:pt x="f31" y="f32"/>
                  <a:pt x="f31" y="f33"/>
                </a:cubicBezTo>
                <a:lnTo>
                  <a:pt x="f34" y="f35"/>
                </a:lnTo>
                <a:lnTo>
                  <a:pt x="f31" y="f35"/>
                </a:lnTo>
                <a:lnTo>
                  <a:pt x="f31" y="f36"/>
                </a:lnTo>
                <a:cubicBezTo>
                  <a:pt x="f37" y="f38"/>
                  <a:pt x="f39" y="f40"/>
                  <a:pt x="f39" y="f41"/>
                </a:cubicBezTo>
                <a:lnTo>
                  <a:pt x="f42" y="f43"/>
                </a:lnTo>
                <a:cubicBezTo>
                  <a:pt x="f44" y="f45"/>
                  <a:pt x="f3" y="f46"/>
                  <a:pt x="f3" y="f47"/>
                </a:cubicBezTo>
                <a:cubicBezTo>
                  <a:pt x="f3" y="f48"/>
                  <a:pt x="f49" y="f50"/>
                  <a:pt x="f51" y="f52"/>
                </a:cubicBezTo>
                <a:cubicBezTo>
                  <a:pt x="f53" y="f54"/>
                  <a:pt x="f55" y="f56"/>
                  <a:pt x="f57" y="f58"/>
                </a:cubicBezTo>
                <a:lnTo>
                  <a:pt x="f59" y="f60"/>
                </a:lnTo>
                <a:cubicBezTo>
                  <a:pt x="f61" y="f62"/>
                  <a:pt x="f63" y="f64"/>
                  <a:pt x="f65" y="f66"/>
                </a:cubicBezTo>
                <a:cubicBezTo>
                  <a:pt x="f67" y="f68"/>
                  <a:pt x="f69" y="f70"/>
                  <a:pt x="f69" y="f71"/>
                </a:cubicBezTo>
                <a:cubicBezTo>
                  <a:pt x="f69" y="f72"/>
                  <a:pt x="f73" y="f74"/>
                  <a:pt x="f75" y="f76"/>
                </a:cubicBezTo>
                <a:cubicBezTo>
                  <a:pt x="f77" y="f78"/>
                  <a:pt x="f79" y="f80"/>
                  <a:pt x="f81" y="f82"/>
                </a:cubicBezTo>
                <a:cubicBezTo>
                  <a:pt x="f83" y="f84"/>
                  <a:pt x="f85" y="f86"/>
                  <a:pt x="f87" y="f88"/>
                </a:cubicBezTo>
                <a:cubicBezTo>
                  <a:pt x="f89" y="f90"/>
                  <a:pt x="f91" y="f92"/>
                  <a:pt x="f93" y="f94"/>
                </a:cubicBezTo>
                <a:lnTo>
                  <a:pt x="f95" y="f96"/>
                </a:lnTo>
                <a:cubicBezTo>
                  <a:pt x="f97" y="f98"/>
                  <a:pt x="f99" y="f100"/>
                  <a:pt x="f101" y="f102"/>
                </a:cubicBezTo>
                <a:cubicBezTo>
                  <a:pt x="f103" y="f104"/>
                  <a:pt x="f105" y="f106"/>
                  <a:pt x="f107" y="f108"/>
                </a:cubicBezTo>
                <a:lnTo>
                  <a:pt x="f109" y="f110"/>
                </a:lnTo>
                <a:lnTo>
                  <a:pt x="f111" y="f112"/>
                </a:lnTo>
                <a:cubicBezTo>
                  <a:pt x="f113" y="f114"/>
                  <a:pt x="f115" y="f116"/>
                  <a:pt x="f117" y="f118"/>
                </a:cubicBezTo>
                <a:cubicBezTo>
                  <a:pt x="f119" y="f120"/>
                  <a:pt x="f121" y="f122"/>
                  <a:pt x="f123" y="f124"/>
                </a:cubicBezTo>
                <a:lnTo>
                  <a:pt x="f125" y="f126"/>
                </a:lnTo>
                <a:cubicBezTo>
                  <a:pt x="f127" y="f128"/>
                  <a:pt x="f129" y="f130"/>
                  <a:pt x="f131" y="f132"/>
                </a:cubicBezTo>
                <a:cubicBezTo>
                  <a:pt x="f133" y="f134"/>
                  <a:pt x="f135" y="f136"/>
                  <a:pt x="f137" y="f138"/>
                </a:cubicBezTo>
                <a:cubicBezTo>
                  <a:pt x="f139" y="f140"/>
                  <a:pt x="f141" y="f142"/>
                  <a:pt x="f143" y="f144"/>
                </a:cubicBezTo>
                <a:cubicBezTo>
                  <a:pt x="f145" y="f146"/>
                  <a:pt x="f147" y="f148"/>
                  <a:pt x="f147" y="f149"/>
                </a:cubicBezTo>
                <a:cubicBezTo>
                  <a:pt x="f147" y="f150"/>
                  <a:pt x="f151" y="f152"/>
                  <a:pt x="f153" y="f154"/>
                </a:cubicBezTo>
                <a:cubicBezTo>
                  <a:pt x="f155" y="f156"/>
                  <a:pt x="f157" y="f158"/>
                  <a:pt x="f159" y="f160"/>
                </a:cubicBezTo>
                <a:cubicBezTo>
                  <a:pt x="f161" y="f162"/>
                  <a:pt x="f163" y="f164"/>
                  <a:pt x="f165" y="f166"/>
                </a:cubicBezTo>
                <a:lnTo>
                  <a:pt x="f167" y="f168"/>
                </a:lnTo>
                <a:cubicBezTo>
                  <a:pt x="f169" y="f170"/>
                  <a:pt x="f171" y="f172"/>
                  <a:pt x="f173" y="f174"/>
                </a:cubicBezTo>
                <a:cubicBezTo>
                  <a:pt x="f175" y="f176"/>
                  <a:pt x="f177" y="f4"/>
                  <a:pt x="f5" y="f4"/>
                </a:cubicBezTo>
                <a:cubicBezTo>
                  <a:pt x="f178" y="f4"/>
                  <a:pt x="f179" y="f180"/>
                  <a:pt x="f181" y="f182"/>
                </a:cubicBezTo>
                <a:cubicBezTo>
                  <a:pt x="f183" y="f184"/>
                  <a:pt x="f185" y="f186"/>
                  <a:pt x="f187" y="f188"/>
                </a:cubicBezTo>
                <a:cubicBezTo>
                  <a:pt x="f189" y="f190"/>
                  <a:pt x="f191" y="f192"/>
                  <a:pt x="f193" y="f194"/>
                </a:cubicBezTo>
                <a:lnTo>
                  <a:pt x="f195" y="f196"/>
                </a:lnTo>
                <a:cubicBezTo>
                  <a:pt x="f197" y="f198"/>
                  <a:pt x="f199" y="f200"/>
                  <a:pt x="f201" y="f202"/>
                </a:cubicBezTo>
                <a:cubicBezTo>
                  <a:pt x="f203" y="f204"/>
                  <a:pt x="f205" y="f206"/>
                  <a:pt x="f207" y="f208"/>
                </a:cubicBezTo>
                <a:cubicBezTo>
                  <a:pt x="f209" y="f210"/>
                  <a:pt x="f211" y="f212"/>
                  <a:pt x="f213" y="f214"/>
                </a:cubicBezTo>
                <a:lnTo>
                  <a:pt x="f215" y="f216"/>
                </a:lnTo>
                <a:cubicBezTo>
                  <a:pt x="f217" y="f218"/>
                  <a:pt x="f219" y="f220"/>
                  <a:pt x="f221" y="f222"/>
                </a:cubicBezTo>
                <a:cubicBezTo>
                  <a:pt x="f223" y="f224"/>
                  <a:pt x="f225" y="f226"/>
                  <a:pt x="f227" y="f228"/>
                </a:cubicBezTo>
                <a:lnTo>
                  <a:pt x="f229" y="f230"/>
                </a:lnTo>
                <a:cubicBezTo>
                  <a:pt x="f231" y="f232"/>
                  <a:pt x="f233" y="f234"/>
                  <a:pt x="f235" y="f236"/>
                </a:cubicBezTo>
                <a:cubicBezTo>
                  <a:pt x="f237" y="f238"/>
                  <a:pt x="f239" y="f240"/>
                  <a:pt x="f241" y="f242"/>
                </a:cubicBezTo>
                <a:cubicBezTo>
                  <a:pt x="f243" y="f244"/>
                  <a:pt x="f245" y="f246"/>
                  <a:pt x="f247" y="f248"/>
                </a:cubicBezTo>
                <a:lnTo>
                  <a:pt x="f249" y="f250"/>
                </a:lnTo>
                <a:cubicBezTo>
                  <a:pt x="f251" y="f252"/>
                  <a:pt x="f253" y="f254"/>
                  <a:pt x="f255" y="f256"/>
                </a:cubicBezTo>
                <a:lnTo>
                  <a:pt x="f257" y="f258"/>
                </a:lnTo>
                <a:cubicBezTo>
                  <a:pt x="f259" y="f260"/>
                  <a:pt x="f261" y="f262"/>
                  <a:pt x="f263" y="f264"/>
                </a:cubicBezTo>
                <a:cubicBezTo>
                  <a:pt x="f265" y="f266"/>
                  <a:pt x="f267" y="f268"/>
                  <a:pt x="f269" y="f270"/>
                </a:cubicBezTo>
                <a:cubicBezTo>
                  <a:pt x="f271" y="f272"/>
                  <a:pt x="f273" y="f2"/>
                  <a:pt x="f5" y="f2"/>
                </a:cubicBezTo>
                <a:close/>
                <a:moveTo>
                  <a:pt x="f274" y="f2"/>
                </a:moveTo>
                <a:cubicBezTo>
                  <a:pt x="f275" y="f2"/>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cubicBezTo>
                  <a:pt x="f300" y="f301"/>
                  <a:pt x="f302" y="f303"/>
                  <a:pt x="f304" y="f305"/>
                </a:cubicBezTo>
                <a:cubicBezTo>
                  <a:pt x="f306" y="f307"/>
                  <a:pt x="f308" y="f309"/>
                  <a:pt x="f310" y="f311"/>
                </a:cubicBezTo>
                <a:lnTo>
                  <a:pt x="f312" y="f313"/>
                </a:lnTo>
                <a:cubicBezTo>
                  <a:pt x="f314" y="f315"/>
                  <a:pt x="f316" y="f317"/>
                  <a:pt x="f318" y="f319"/>
                </a:cubicBezTo>
                <a:cubicBezTo>
                  <a:pt x="f320" y="f321"/>
                  <a:pt x="f322" y="f323"/>
                  <a:pt x="f324" y="f325"/>
                </a:cubicBezTo>
                <a:lnTo>
                  <a:pt x="f326" y="f327"/>
                </a:lnTo>
                <a:cubicBezTo>
                  <a:pt x="f328" y="f329"/>
                  <a:pt x="f330" y="f331"/>
                  <a:pt x="f332" y="f333"/>
                </a:cubicBezTo>
                <a:cubicBezTo>
                  <a:pt x="f334" y="f335"/>
                  <a:pt x="f336" y="f337"/>
                  <a:pt x="f338" y="f339"/>
                </a:cubicBezTo>
                <a:cubicBezTo>
                  <a:pt x="f340" y="f341"/>
                  <a:pt x="f342" y="f343"/>
                  <a:pt x="f344" y="f345"/>
                </a:cubicBezTo>
                <a:lnTo>
                  <a:pt x="f346" y="f347"/>
                </a:lnTo>
                <a:cubicBezTo>
                  <a:pt x="f348" y="f349"/>
                  <a:pt x="f350" y="f351"/>
                  <a:pt x="f352" y="f353"/>
                </a:cubicBezTo>
                <a:lnTo>
                  <a:pt x="f354" y="f355"/>
                </a:lnTo>
                <a:cubicBezTo>
                  <a:pt x="f356" y="f357"/>
                  <a:pt x="f358" y="f359"/>
                  <a:pt x="f360" y="f361"/>
                </a:cubicBezTo>
                <a:cubicBezTo>
                  <a:pt x="f362" y="f363"/>
                  <a:pt x="f364" y="f365"/>
                  <a:pt x="f366" y="f367"/>
                </a:cubicBezTo>
                <a:cubicBezTo>
                  <a:pt x="f368" y="f369"/>
                  <a:pt x="f370" y="f4"/>
                  <a:pt x="f274" y="f4"/>
                </a:cubicBezTo>
                <a:cubicBezTo>
                  <a:pt x="f371" y="f4"/>
                  <a:pt x="f372" y="f373"/>
                  <a:pt x="f374" y="f375"/>
                </a:cubicBezTo>
                <a:cubicBezTo>
                  <a:pt x="f376" y="f377"/>
                  <a:pt x="f378" y="f379"/>
                  <a:pt x="f380" y="f381"/>
                </a:cubicBezTo>
                <a:lnTo>
                  <a:pt x="f382" y="f383"/>
                </a:lnTo>
                <a:cubicBezTo>
                  <a:pt x="f384" y="f385"/>
                  <a:pt x="f386" y="f387"/>
                  <a:pt x="f388" y="f389"/>
                </a:cubicBezTo>
                <a:cubicBezTo>
                  <a:pt x="f390" y="f391"/>
                  <a:pt x="f392" y="f393"/>
                  <a:pt x="f394" y="f393"/>
                </a:cubicBezTo>
                <a:cubicBezTo>
                  <a:pt x="f395" y="f393"/>
                  <a:pt x="f396" y="f397"/>
                  <a:pt x="f396" y="f398"/>
                </a:cubicBezTo>
                <a:lnTo>
                  <a:pt x="f399" y="f400"/>
                </a:lnTo>
                <a:lnTo>
                  <a:pt x="f396" y="f400"/>
                </a:lnTo>
                <a:lnTo>
                  <a:pt x="f396" y="f401"/>
                </a:lnTo>
                <a:cubicBezTo>
                  <a:pt x="f402" y="f403"/>
                  <a:pt x="f404" y="f405"/>
                  <a:pt x="f404" y="f406"/>
                </a:cubicBezTo>
                <a:lnTo>
                  <a:pt x="f407" y="f408"/>
                </a:lnTo>
                <a:cubicBezTo>
                  <a:pt x="f409" y="f410"/>
                  <a:pt x="f2" y="f411"/>
                  <a:pt x="f2" y="f412"/>
                </a:cubicBezTo>
                <a:cubicBezTo>
                  <a:pt x="f2" y="f413"/>
                  <a:pt x="f414" y="f415"/>
                  <a:pt x="f416" y="f417"/>
                </a:cubicBezTo>
                <a:cubicBezTo>
                  <a:pt x="f418" y="f419"/>
                  <a:pt x="f420" y="f421"/>
                  <a:pt x="f422" y="f423"/>
                </a:cubicBezTo>
                <a:lnTo>
                  <a:pt x="f424" y="f425"/>
                </a:lnTo>
                <a:cubicBezTo>
                  <a:pt x="f426" y="f427"/>
                  <a:pt x="f428" y="f429"/>
                  <a:pt x="f430" y="f431"/>
                </a:cubicBezTo>
                <a:cubicBezTo>
                  <a:pt x="f432" y="f433"/>
                  <a:pt x="f434" y="f435"/>
                  <a:pt x="f434" y="f436"/>
                </a:cubicBezTo>
                <a:cubicBezTo>
                  <a:pt x="f434" y="f437"/>
                  <a:pt x="f438" y="f439"/>
                  <a:pt x="f440" y="f441"/>
                </a:cubicBezTo>
                <a:cubicBezTo>
                  <a:pt x="f442" y="f443"/>
                  <a:pt x="f444" y="f445"/>
                  <a:pt x="f446" y="f447"/>
                </a:cubicBezTo>
                <a:cubicBezTo>
                  <a:pt x="f448" y="f449"/>
                  <a:pt x="f450" y="f451"/>
                  <a:pt x="f452" y="f453"/>
                </a:cubicBezTo>
                <a:cubicBezTo>
                  <a:pt x="f454" y="f455"/>
                  <a:pt x="f456" y="f457"/>
                  <a:pt x="f458" y="f459"/>
                </a:cubicBezTo>
                <a:lnTo>
                  <a:pt x="f460" y="f461"/>
                </a:lnTo>
                <a:cubicBezTo>
                  <a:pt x="f462" y="f463"/>
                  <a:pt x="f464" y="f465"/>
                  <a:pt x="f466" y="f467"/>
                </a:cubicBezTo>
                <a:cubicBezTo>
                  <a:pt x="f468" y="f469"/>
                  <a:pt x="f470" y="f471"/>
                  <a:pt x="f472" y="f473"/>
                </a:cubicBezTo>
                <a:lnTo>
                  <a:pt x="f474" y="f475"/>
                </a:lnTo>
                <a:lnTo>
                  <a:pt x="f476" y="f477"/>
                </a:lnTo>
                <a:cubicBezTo>
                  <a:pt x="f478" y="f479"/>
                  <a:pt x="f480" y="f481"/>
                  <a:pt x="f482" y="f483"/>
                </a:cubicBezTo>
                <a:cubicBezTo>
                  <a:pt x="f484" y="f485"/>
                  <a:pt x="f486" y="f487"/>
                  <a:pt x="f488" y="f489"/>
                </a:cubicBezTo>
                <a:lnTo>
                  <a:pt x="f490" y="f491"/>
                </a:lnTo>
                <a:cubicBezTo>
                  <a:pt x="f492" y="f493"/>
                  <a:pt x="f494" y="f495"/>
                  <a:pt x="f496" y="f497"/>
                </a:cubicBezTo>
                <a:cubicBezTo>
                  <a:pt x="f498" y="f499"/>
                  <a:pt x="f500" y="f501"/>
                  <a:pt x="f502" y="f503"/>
                </a:cubicBezTo>
                <a:cubicBezTo>
                  <a:pt x="f504" y="f505"/>
                  <a:pt x="f506" y="f507"/>
                  <a:pt x="f508" y="f509"/>
                </a:cubicBezTo>
                <a:cubicBezTo>
                  <a:pt x="f510" y="f511"/>
                  <a:pt x="f512" y="f513"/>
                  <a:pt x="f512" y="f514"/>
                </a:cubicBezTo>
                <a:cubicBezTo>
                  <a:pt x="f512" y="f515"/>
                  <a:pt x="f516" y="f517"/>
                  <a:pt x="f518" y="f519"/>
                </a:cubicBezTo>
                <a:cubicBezTo>
                  <a:pt x="f520" y="f521"/>
                  <a:pt x="f522" y="f523"/>
                  <a:pt x="f524" y="f525"/>
                </a:cubicBezTo>
                <a:cubicBezTo>
                  <a:pt x="f526" y="f527"/>
                  <a:pt x="f528" y="f529"/>
                  <a:pt x="f530" y="f531"/>
                </a:cubicBezTo>
                <a:lnTo>
                  <a:pt x="f532" y="f533"/>
                </a:lnTo>
                <a:cubicBezTo>
                  <a:pt x="f534" y="f535"/>
                  <a:pt x="f536" y="f537"/>
                  <a:pt x="f538" y="f539"/>
                </a:cubicBezTo>
                <a:cubicBezTo>
                  <a:pt x="f540" y="f541"/>
                  <a:pt x="f542" y="f2"/>
                  <a:pt x="f274" y="f2"/>
                </a:cubicBezTo>
                <a:close/>
              </a:path>
            </a:pathLst>
          </a:custGeom>
          <a:solidFill>
            <a:schemeClr val="bg1"/>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599F1"/>
              </a:solidFill>
              <a:uFillTx/>
              <a:latin typeface="Arial"/>
              <a:ea typeface="굴림" pitchFamily="34"/>
            </a:endParaRPr>
          </a:p>
        </p:txBody>
      </p:sp>
    </p:spTree>
    <p:extLst>
      <p:ext uri="{BB962C8B-B14F-4D97-AF65-F5344CB8AC3E}">
        <p14:creationId xmlns:p14="http://schemas.microsoft.com/office/powerpoint/2010/main" val="16475938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04"/>
                                        </p:tgtEl>
                                        <p:attrNameLst>
                                          <p:attrName>style.visibility</p:attrName>
                                        </p:attrNameLst>
                                      </p:cBhvr>
                                      <p:to>
                                        <p:strVal val="visible"/>
                                      </p:to>
                                    </p:set>
                                    <p:animEffect transition="in" filter="randombar(horizontal)">
                                      <p:cBhvr>
                                        <p:cTn id="7" dur="500"/>
                                        <p:tgtEl>
                                          <p:spTgt spid="40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randombar(horizontal)">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401"/>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1000" fill="hold"/>
                                        <p:tgtEl>
                                          <p:spTgt spid="32"/>
                                        </p:tgtEl>
                                        <p:attrNameLst>
                                          <p:attrName>ppt_w</p:attrName>
                                        </p:attrNameLst>
                                      </p:cBhvr>
                                      <p:tavLst>
                                        <p:tav tm="0">
                                          <p:val>
                                            <p:fltVal val="0"/>
                                          </p:val>
                                        </p:tav>
                                        <p:tav tm="100000">
                                          <p:val>
                                            <p:strVal val="#ppt_w"/>
                                          </p:val>
                                        </p:tav>
                                      </p:tavLst>
                                    </p:anim>
                                    <p:anim calcmode="lin" valueType="num">
                                      <p:cBhvr>
                                        <p:cTn id="22" dur="1000" fill="hold"/>
                                        <p:tgtEl>
                                          <p:spTgt spid="32"/>
                                        </p:tgtEl>
                                        <p:attrNameLst>
                                          <p:attrName>ppt_h</p:attrName>
                                        </p:attrNameLst>
                                      </p:cBhvr>
                                      <p:tavLst>
                                        <p:tav tm="0">
                                          <p:val>
                                            <p:fltVal val="0"/>
                                          </p:val>
                                        </p:tav>
                                        <p:tav tm="100000">
                                          <p:val>
                                            <p:strVal val="#ppt_h"/>
                                          </p:val>
                                        </p:tav>
                                      </p:tavLst>
                                    </p:anim>
                                    <p:anim calcmode="lin" valueType="num">
                                      <p:cBhvr>
                                        <p:cTn id="23" dur="1000" fill="hold"/>
                                        <p:tgtEl>
                                          <p:spTgt spid="32"/>
                                        </p:tgtEl>
                                        <p:attrNameLst>
                                          <p:attrName>style.rotation</p:attrName>
                                        </p:attrNameLst>
                                      </p:cBhvr>
                                      <p:tavLst>
                                        <p:tav tm="0">
                                          <p:val>
                                            <p:fltVal val="90"/>
                                          </p:val>
                                        </p:tav>
                                        <p:tav tm="100000">
                                          <p:val>
                                            <p:fltVal val="0"/>
                                          </p:val>
                                        </p:tav>
                                      </p:tavLst>
                                    </p:anim>
                                    <p:animEffect transition="in" filter="fade">
                                      <p:cBhvr>
                                        <p:cTn id="24" dur="1000"/>
                                        <p:tgtEl>
                                          <p:spTgt spid="32"/>
                                        </p:tgtEl>
                                      </p:cBhvr>
                                    </p:animEffect>
                                  </p:childTnLst>
                                </p:cTn>
                              </p:par>
                              <p:par>
                                <p:cTn id="25" presetID="3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1000" fill="hold"/>
                                        <p:tgtEl>
                                          <p:spTgt spid="40"/>
                                        </p:tgtEl>
                                        <p:attrNameLst>
                                          <p:attrName>ppt_w</p:attrName>
                                        </p:attrNameLst>
                                      </p:cBhvr>
                                      <p:tavLst>
                                        <p:tav tm="0">
                                          <p:val>
                                            <p:fltVal val="0"/>
                                          </p:val>
                                        </p:tav>
                                        <p:tav tm="100000">
                                          <p:val>
                                            <p:strVal val="#ppt_w"/>
                                          </p:val>
                                        </p:tav>
                                      </p:tavLst>
                                    </p:anim>
                                    <p:anim calcmode="lin" valueType="num">
                                      <p:cBhvr>
                                        <p:cTn id="28" dur="1000" fill="hold"/>
                                        <p:tgtEl>
                                          <p:spTgt spid="40"/>
                                        </p:tgtEl>
                                        <p:attrNameLst>
                                          <p:attrName>ppt_h</p:attrName>
                                        </p:attrNameLst>
                                      </p:cBhvr>
                                      <p:tavLst>
                                        <p:tav tm="0">
                                          <p:val>
                                            <p:fltVal val="0"/>
                                          </p:val>
                                        </p:tav>
                                        <p:tav tm="100000">
                                          <p:val>
                                            <p:strVal val="#ppt_h"/>
                                          </p:val>
                                        </p:tav>
                                      </p:tavLst>
                                    </p:anim>
                                    <p:anim calcmode="lin" valueType="num">
                                      <p:cBhvr>
                                        <p:cTn id="29" dur="1000" fill="hold"/>
                                        <p:tgtEl>
                                          <p:spTgt spid="40"/>
                                        </p:tgtEl>
                                        <p:attrNameLst>
                                          <p:attrName>style.rotation</p:attrName>
                                        </p:attrNameLst>
                                      </p:cBhvr>
                                      <p:tavLst>
                                        <p:tav tm="0">
                                          <p:val>
                                            <p:fltVal val="90"/>
                                          </p:val>
                                        </p:tav>
                                        <p:tav tm="100000">
                                          <p:val>
                                            <p:fltVal val="0"/>
                                          </p:val>
                                        </p:tav>
                                      </p:tavLst>
                                    </p:anim>
                                    <p:animEffect transition="in" filter="fade">
                                      <p:cBhvr>
                                        <p:cTn id="30" dur="1000"/>
                                        <p:tgtEl>
                                          <p:spTgt spid="40"/>
                                        </p:tgtEl>
                                      </p:cBhvr>
                                    </p:animEffect>
                                  </p:childTnLst>
                                </p:cTn>
                              </p:par>
                              <p:par>
                                <p:cTn id="31" presetID="3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 calcmode="lin" valueType="num">
                                      <p:cBhvr>
                                        <p:cTn id="41" dur="1000" fill="hold"/>
                                        <p:tgtEl>
                                          <p:spTgt spid="18"/>
                                        </p:tgtEl>
                                        <p:attrNameLst>
                                          <p:attrName>style.rotation</p:attrName>
                                        </p:attrNameLst>
                                      </p:cBhvr>
                                      <p:tavLst>
                                        <p:tav tm="0">
                                          <p:val>
                                            <p:fltVal val="90"/>
                                          </p:val>
                                        </p:tav>
                                        <p:tav tm="100000">
                                          <p:val>
                                            <p:fltVal val="0"/>
                                          </p:val>
                                        </p:tav>
                                      </p:tavLst>
                                    </p:anim>
                                    <p:animEffect transition="in" filter="fade">
                                      <p:cBhvr>
                                        <p:cTn id="42" dur="1000"/>
                                        <p:tgtEl>
                                          <p:spTgt spid="18"/>
                                        </p:tgtEl>
                                      </p:cBhvr>
                                    </p:animEffect>
                                  </p:childTnLst>
                                </p:cTn>
                              </p:par>
                              <p:par>
                                <p:cTn id="43" presetID="31"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fltVal val="0"/>
                                          </p:val>
                                        </p:tav>
                                        <p:tav tm="100000">
                                          <p:val>
                                            <p:strVal val="#ppt_w"/>
                                          </p:val>
                                        </p:tav>
                                      </p:tavLst>
                                    </p:anim>
                                    <p:anim calcmode="lin" valueType="num">
                                      <p:cBhvr>
                                        <p:cTn id="46" dur="1000" fill="hold"/>
                                        <p:tgtEl>
                                          <p:spTgt spid="6"/>
                                        </p:tgtEl>
                                        <p:attrNameLst>
                                          <p:attrName>ppt_h</p:attrName>
                                        </p:attrNameLst>
                                      </p:cBhvr>
                                      <p:tavLst>
                                        <p:tav tm="0">
                                          <p:val>
                                            <p:fltVal val="0"/>
                                          </p:val>
                                        </p:tav>
                                        <p:tav tm="100000">
                                          <p:val>
                                            <p:strVal val="#ppt_h"/>
                                          </p:val>
                                        </p:tav>
                                      </p:tavLst>
                                    </p:anim>
                                    <p:anim calcmode="lin" valueType="num">
                                      <p:cBhvr>
                                        <p:cTn id="47" dur="1000" fill="hold"/>
                                        <p:tgtEl>
                                          <p:spTgt spid="6"/>
                                        </p:tgtEl>
                                        <p:attrNameLst>
                                          <p:attrName>style.rotation</p:attrName>
                                        </p:attrNameLst>
                                      </p:cBhvr>
                                      <p:tavLst>
                                        <p:tav tm="0">
                                          <p:val>
                                            <p:fltVal val="90"/>
                                          </p:val>
                                        </p:tav>
                                        <p:tav tm="100000">
                                          <p:val>
                                            <p:fltVal val="0"/>
                                          </p:val>
                                        </p:tav>
                                      </p:tavLst>
                                    </p:anim>
                                    <p:animEffect transition="in" filter="fade">
                                      <p:cBhvr>
                                        <p:cTn id="48" dur="1000"/>
                                        <p:tgtEl>
                                          <p:spTgt spid="6"/>
                                        </p:tgtEl>
                                      </p:cBhvr>
                                    </p:animEffect>
                                  </p:childTnLst>
                                </p:cTn>
                              </p:par>
                              <p:par>
                                <p:cTn id="49" presetID="31"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1000" fill="hold"/>
                                        <p:tgtEl>
                                          <p:spTgt spid="25"/>
                                        </p:tgtEl>
                                        <p:attrNameLst>
                                          <p:attrName>ppt_w</p:attrName>
                                        </p:attrNameLst>
                                      </p:cBhvr>
                                      <p:tavLst>
                                        <p:tav tm="0">
                                          <p:val>
                                            <p:fltVal val="0"/>
                                          </p:val>
                                        </p:tav>
                                        <p:tav tm="100000">
                                          <p:val>
                                            <p:strVal val="#ppt_w"/>
                                          </p:val>
                                        </p:tav>
                                      </p:tavLst>
                                    </p:anim>
                                    <p:anim calcmode="lin" valueType="num">
                                      <p:cBhvr>
                                        <p:cTn id="52" dur="1000" fill="hold"/>
                                        <p:tgtEl>
                                          <p:spTgt spid="25"/>
                                        </p:tgtEl>
                                        <p:attrNameLst>
                                          <p:attrName>ppt_h</p:attrName>
                                        </p:attrNameLst>
                                      </p:cBhvr>
                                      <p:tavLst>
                                        <p:tav tm="0">
                                          <p:val>
                                            <p:fltVal val="0"/>
                                          </p:val>
                                        </p:tav>
                                        <p:tav tm="100000">
                                          <p:val>
                                            <p:strVal val="#ppt_h"/>
                                          </p:val>
                                        </p:tav>
                                      </p:tavLst>
                                    </p:anim>
                                    <p:anim calcmode="lin" valueType="num">
                                      <p:cBhvr>
                                        <p:cTn id="53" dur="1000" fill="hold"/>
                                        <p:tgtEl>
                                          <p:spTgt spid="25"/>
                                        </p:tgtEl>
                                        <p:attrNameLst>
                                          <p:attrName>style.rotation</p:attrName>
                                        </p:attrNameLst>
                                      </p:cBhvr>
                                      <p:tavLst>
                                        <p:tav tm="0">
                                          <p:val>
                                            <p:fltVal val="90"/>
                                          </p:val>
                                        </p:tav>
                                        <p:tav tm="100000">
                                          <p:val>
                                            <p:fltVal val="0"/>
                                          </p:val>
                                        </p:tav>
                                      </p:tavLst>
                                    </p:anim>
                                    <p:animEffect transition="in" filter="fade">
                                      <p:cBhvr>
                                        <p:cTn id="54" dur="1000"/>
                                        <p:tgtEl>
                                          <p:spTgt spid="25"/>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randombar(horizontal)">
                                      <p:cBhvr>
                                        <p:cTn id="59" dur="500"/>
                                        <p:tgtEl>
                                          <p:spTgt spid="45"/>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grpId="0" nodeType="clickEffect">
                                  <p:stCondLst>
                                    <p:cond delay="0"/>
                                  </p:stCondLst>
                                  <p:childTnLst>
                                    <p:set>
                                      <p:cBhvr>
                                        <p:cTn id="63" dur="1" fill="hold">
                                          <p:stCondLst>
                                            <p:cond delay="0"/>
                                          </p:stCondLst>
                                        </p:cTn>
                                        <p:tgtEl>
                                          <p:spTgt spid="406"/>
                                        </p:tgtEl>
                                        <p:attrNameLst>
                                          <p:attrName>style.visibility</p:attrName>
                                        </p:attrNameLst>
                                      </p:cBhvr>
                                      <p:to>
                                        <p:strVal val="visible"/>
                                      </p:to>
                                    </p:set>
                                    <p:animEffect transition="in" filter="randombar(horizontal)">
                                      <p:cBhvr>
                                        <p:cTn id="64" dur="500"/>
                                        <p:tgtEl>
                                          <p:spTgt spid="406"/>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grpId="0" nodeType="clickEffect">
                                  <p:stCondLst>
                                    <p:cond delay="0"/>
                                  </p:stCondLst>
                                  <p:childTnLst>
                                    <p:set>
                                      <p:cBhvr>
                                        <p:cTn id="68" dur="1" fill="hold">
                                          <p:stCondLst>
                                            <p:cond delay="0"/>
                                          </p:stCondLst>
                                        </p:cTn>
                                        <p:tgtEl>
                                          <p:spTgt spid="407"/>
                                        </p:tgtEl>
                                        <p:attrNameLst>
                                          <p:attrName>style.visibility</p:attrName>
                                        </p:attrNameLst>
                                      </p:cBhvr>
                                      <p:to>
                                        <p:strVal val="visible"/>
                                      </p:to>
                                    </p:set>
                                    <p:animEffect transition="in" filter="randombar(horizontal)">
                                      <p:cBhvr>
                                        <p:cTn id="69" dur="500"/>
                                        <p:tgtEl>
                                          <p:spTgt spid="407"/>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408"/>
                                        </p:tgtEl>
                                        <p:attrNameLst>
                                          <p:attrName>style.visibility</p:attrName>
                                        </p:attrNameLst>
                                      </p:cBhvr>
                                      <p:to>
                                        <p:strVal val="visible"/>
                                      </p:to>
                                    </p:set>
                                    <p:animEffect transition="in" filter="randombar(horizontal)">
                                      <p:cBhvr>
                                        <p:cTn id="74" dur="500"/>
                                        <p:tgtEl>
                                          <p:spTgt spid="408"/>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409"/>
                                        </p:tgtEl>
                                        <p:attrNameLst>
                                          <p:attrName>style.visibility</p:attrName>
                                        </p:attrNameLst>
                                      </p:cBhvr>
                                      <p:to>
                                        <p:strVal val="visible"/>
                                      </p:to>
                                    </p:set>
                                    <p:animEffect transition="in" filter="randombar(horizontal)">
                                      <p:cBhvr>
                                        <p:cTn id="79" dur="500"/>
                                        <p:tgtEl>
                                          <p:spTgt spid="409"/>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410"/>
                                        </p:tgtEl>
                                        <p:attrNameLst>
                                          <p:attrName>style.visibility</p:attrName>
                                        </p:attrNameLst>
                                      </p:cBhvr>
                                      <p:to>
                                        <p:strVal val="visible"/>
                                      </p:to>
                                    </p:set>
                                    <p:animEffect transition="in" filter="randombar(horizontal)">
                                      <p:cBhvr>
                                        <p:cTn id="84" dur="500"/>
                                        <p:tgtEl>
                                          <p:spTgt spid="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 grpId="0"/>
      <p:bldP spid="406" grpId="0"/>
      <p:bldP spid="407" grpId="0"/>
      <p:bldP spid="408" grpId="0"/>
      <p:bldP spid="410" grpId="0"/>
      <p:bldP spid="45" grpId="0"/>
      <p:bldP spid="4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7E42819-921D-C2A8-C06D-60DF166B302E}"/>
              </a:ext>
            </a:extLst>
          </p:cNvPr>
          <p:cNvSpPr txBox="1"/>
          <p:nvPr/>
        </p:nvSpPr>
        <p:spPr>
          <a:xfrm rot="16200000">
            <a:off x="8198068" y="2621086"/>
            <a:ext cx="5294942"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بحث و نتــایج</a:t>
            </a:r>
            <a:endParaRPr lang="fa-IR" altLang="en-US" sz="4800" b="1" dirty="0">
              <a:solidFill>
                <a:schemeClr val="bg1"/>
              </a:solidFill>
              <a:latin typeface="Damavand ExtraBold" panose="00000900000000000000" pitchFamily="2" charset="-78"/>
              <a:cs typeface="B Titr" panose="00000700000000000000" pitchFamily="2" charset="-78"/>
            </a:endParaRPr>
          </a:p>
        </p:txBody>
      </p:sp>
      <p:grpSp>
        <p:nvGrpSpPr>
          <p:cNvPr id="3" name="Graphic 2">
            <a:extLst>
              <a:ext uri="{FF2B5EF4-FFF2-40B4-BE49-F238E27FC236}">
                <a16:creationId xmlns:a16="http://schemas.microsoft.com/office/drawing/2014/main" id="{276173D7-3E60-5B1F-FA32-8A65947AD7A0}"/>
              </a:ext>
            </a:extLst>
          </p:cNvPr>
          <p:cNvGrpSpPr/>
          <p:nvPr/>
        </p:nvGrpSpPr>
        <p:grpSpPr>
          <a:xfrm rot="16200000">
            <a:off x="7601561" y="2341772"/>
            <a:ext cx="2172753" cy="2174465"/>
            <a:chOff x="3214688" y="4303920"/>
            <a:chExt cx="846616" cy="847281"/>
          </a:xfrm>
          <a:solidFill>
            <a:schemeClr val="bg1"/>
          </a:solidFill>
          <a:effectLst>
            <a:outerShdw blurRad="63500" sx="102000" sy="102000" algn="ctr" rotWithShape="0">
              <a:prstClr val="black">
                <a:alpha val="40000"/>
              </a:prstClr>
            </a:outerShdw>
          </a:effectLst>
        </p:grpSpPr>
        <p:sp>
          <p:nvSpPr>
            <p:cNvPr id="4" name="Freeform: Shape 3">
              <a:extLst>
                <a:ext uri="{FF2B5EF4-FFF2-40B4-BE49-F238E27FC236}">
                  <a16:creationId xmlns:a16="http://schemas.microsoft.com/office/drawing/2014/main" id="{0C1C671D-16BA-F3C1-F8FC-4A7DB2A3A926}"/>
                </a:ext>
              </a:extLst>
            </p:cNvPr>
            <p:cNvSpPr/>
            <p:nvPr/>
          </p:nvSpPr>
          <p:spPr>
            <a:xfrm>
              <a:off x="3300888" y="4419493"/>
              <a:ext cx="644842" cy="645412"/>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grpFill/>
            <a:ln w="9525" cap="flat">
              <a:solidFill>
                <a:schemeClr val="bg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E970D2E-B4DF-311D-43B5-58A25622D22A}"/>
                </a:ext>
              </a:extLst>
            </p:cNvPr>
            <p:cNvSpPr/>
            <p:nvPr/>
          </p:nvSpPr>
          <p:spPr>
            <a:xfrm>
              <a:off x="3504723" y="4623613"/>
              <a:ext cx="237172" cy="237361"/>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grpFill/>
            <a:ln w="9525" cap="flat">
              <a:solidFill>
                <a:schemeClr val="bg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A6948D6A-0EB6-55B2-17C3-FA9946F8F898}"/>
                </a:ext>
              </a:extLst>
            </p:cNvPr>
            <p:cNvSpPr/>
            <p:nvPr/>
          </p:nvSpPr>
          <p:spPr>
            <a:xfrm>
              <a:off x="3375373" y="4493977"/>
              <a:ext cx="495871" cy="496346"/>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grpFill/>
            <a:ln w="9525" cap="flat">
              <a:solidFill>
                <a:schemeClr val="bg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05E72BA5-7CF7-C706-3B9A-EFF81358E996}"/>
                </a:ext>
              </a:extLst>
            </p:cNvPr>
            <p:cNvSpPr/>
            <p:nvPr/>
          </p:nvSpPr>
          <p:spPr>
            <a:xfrm>
              <a:off x="3616356" y="4333196"/>
              <a:ext cx="13906" cy="372807"/>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grpFill/>
            <a:ln w="9525" cap="flat">
              <a:solidFill>
                <a:schemeClr val="bg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2BC4DB1-96E8-22BB-EF99-7A633FCA0C64}"/>
                </a:ext>
              </a:extLst>
            </p:cNvPr>
            <p:cNvSpPr/>
            <p:nvPr/>
          </p:nvSpPr>
          <p:spPr>
            <a:xfrm>
              <a:off x="3659409" y="4735246"/>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bg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E898ACF0-D9AC-D019-9E7A-3DC318582C17}"/>
                </a:ext>
              </a:extLst>
            </p:cNvPr>
            <p:cNvSpPr/>
            <p:nvPr/>
          </p:nvSpPr>
          <p:spPr>
            <a:xfrm>
              <a:off x="3616356" y="4778394"/>
              <a:ext cx="13906" cy="372807"/>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grp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CD122DFF-0789-44D1-25FD-4AA66AA5A987}"/>
                </a:ext>
              </a:extLst>
            </p:cNvPr>
            <p:cNvSpPr/>
            <p:nvPr/>
          </p:nvSpPr>
          <p:spPr>
            <a:xfrm>
              <a:off x="3214688" y="473524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grp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10D00CD-6163-984E-C96F-91F5F6B68082}"/>
                </a:ext>
              </a:extLst>
            </p:cNvPr>
            <p:cNvSpPr/>
            <p:nvPr/>
          </p:nvSpPr>
          <p:spPr>
            <a:xfrm>
              <a:off x="3616358" y="4390979"/>
              <a:ext cx="357759" cy="358174"/>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grp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E2F6AF2-7EF9-2EEB-5274-927334279D12}"/>
                </a:ext>
              </a:extLst>
            </p:cNvPr>
            <p:cNvSpPr/>
            <p:nvPr/>
          </p:nvSpPr>
          <p:spPr>
            <a:xfrm>
              <a:off x="3941079" y="430392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grp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003A928-BD84-DE21-53E1-FE25A181BCF5}"/>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grpFill/>
            <a:ln w="9525" cap="flat">
              <a:solidFill>
                <a:schemeClr val="bg1"/>
              </a:solidFill>
              <a:prstDash val="solid"/>
              <a:miter/>
            </a:ln>
          </p:spPr>
          <p:txBody>
            <a:bodyPr rtlCol="0" anchor="ctr"/>
            <a:lstStyle/>
            <a:p>
              <a:endParaRPr lang="en-US"/>
            </a:p>
          </p:txBody>
        </p:sp>
      </p:grpSp>
      <p:sp>
        <p:nvSpPr>
          <p:cNvPr id="25" name="TextBox 24">
            <a:extLst>
              <a:ext uri="{FF2B5EF4-FFF2-40B4-BE49-F238E27FC236}">
                <a16:creationId xmlns:a16="http://schemas.microsoft.com/office/drawing/2014/main" id="{5961A74A-8CA5-75AC-3203-C9E2452D11C4}"/>
              </a:ext>
            </a:extLst>
          </p:cNvPr>
          <p:cNvSpPr txBox="1"/>
          <p:nvPr/>
        </p:nvSpPr>
        <p:spPr>
          <a:xfrm>
            <a:off x="549184" y="1518112"/>
            <a:ext cx="6111853" cy="4124206"/>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Tree>
    <p:extLst>
      <p:ext uri="{BB962C8B-B14F-4D97-AF65-F5344CB8AC3E}">
        <p14:creationId xmlns:p14="http://schemas.microsoft.com/office/powerpoint/2010/main" val="335681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71E98AC-B286-7AD6-C36C-2F391A815EE8}"/>
              </a:ext>
            </a:extLst>
          </p:cNvPr>
          <p:cNvSpPr txBox="1"/>
          <p:nvPr/>
        </p:nvSpPr>
        <p:spPr>
          <a:xfrm>
            <a:off x="2748516" y="623057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بحث و نتایج</a:t>
            </a:r>
            <a:endParaRPr lang="fa-IR" altLang="en-US" sz="1100" b="1" dirty="0">
              <a:solidFill>
                <a:schemeClr val="bg1"/>
              </a:solidFill>
              <a:latin typeface="Damavand ExtraBold" panose="00000900000000000000" pitchFamily="2" charset="-78"/>
              <a:cs typeface="B Titr" panose="00000700000000000000" pitchFamily="2" charset="-78"/>
            </a:endParaRPr>
          </a:p>
        </p:txBody>
      </p:sp>
      <p:grpSp>
        <p:nvGrpSpPr>
          <p:cNvPr id="118" name="Group 117">
            <a:extLst>
              <a:ext uri="{FF2B5EF4-FFF2-40B4-BE49-F238E27FC236}">
                <a16:creationId xmlns:a16="http://schemas.microsoft.com/office/drawing/2014/main" id="{F7AF050B-6F4A-82D6-E264-E0CCFC1984C9}"/>
              </a:ext>
            </a:extLst>
          </p:cNvPr>
          <p:cNvGrpSpPr/>
          <p:nvPr/>
        </p:nvGrpSpPr>
        <p:grpSpPr>
          <a:xfrm>
            <a:off x="6272209" y="1600200"/>
            <a:ext cx="5116381" cy="3657600"/>
            <a:chOff x="6281734" y="1457325"/>
            <a:chExt cx="5116381" cy="3657600"/>
          </a:xfrm>
        </p:grpSpPr>
        <p:grpSp>
          <p:nvGrpSpPr>
            <p:cNvPr id="30" name="Group 29">
              <a:extLst>
                <a:ext uri="{FF2B5EF4-FFF2-40B4-BE49-F238E27FC236}">
                  <a16:creationId xmlns:a16="http://schemas.microsoft.com/office/drawing/2014/main" id="{B2E7F683-A2D3-D6EE-43A3-4DAB84631EA8}"/>
                </a:ext>
              </a:extLst>
            </p:cNvPr>
            <p:cNvGrpSpPr/>
            <p:nvPr/>
          </p:nvGrpSpPr>
          <p:grpSpPr>
            <a:xfrm>
              <a:off x="6281748" y="1457325"/>
              <a:ext cx="5116367" cy="816673"/>
              <a:chOff x="4719638" y="3219450"/>
              <a:chExt cx="2610096" cy="416623"/>
            </a:xfrm>
          </p:grpSpPr>
          <p:sp>
            <p:nvSpPr>
              <p:cNvPr id="5" name="Freeform: Shape 4">
                <a:extLst>
                  <a:ext uri="{FF2B5EF4-FFF2-40B4-BE49-F238E27FC236}">
                    <a16:creationId xmlns:a16="http://schemas.microsoft.com/office/drawing/2014/main" id="{B6880C82-4288-6D75-42B0-E6D77005974B}"/>
                  </a:ext>
                </a:extLst>
              </p:cNvPr>
              <p:cNvSpPr/>
              <p:nvPr/>
            </p:nvSpPr>
            <p:spPr>
              <a:xfrm rot="10800000">
                <a:off x="5849168" y="3219450"/>
                <a:ext cx="1480566" cy="416623"/>
              </a:xfrm>
              <a:custGeom>
                <a:avLst/>
                <a:gdLst>
                  <a:gd name="connsiteX0" fmla="*/ 208312 w 1480566"/>
                  <a:gd name="connsiteY0" fmla="*/ 0 h 416623"/>
                  <a:gd name="connsiteX1" fmla="*/ 1272254 w 1480566"/>
                  <a:gd name="connsiteY1" fmla="*/ 0 h 416623"/>
                  <a:gd name="connsiteX2" fmla="*/ 1480566 w 1480566"/>
                  <a:gd name="connsiteY2" fmla="*/ 208312 h 416623"/>
                  <a:gd name="connsiteX3" fmla="*/ 1480566 w 1480566"/>
                  <a:gd name="connsiteY3" fmla="*/ 208312 h 416623"/>
                  <a:gd name="connsiteX4" fmla="*/ 1272254 w 1480566"/>
                  <a:gd name="connsiteY4" fmla="*/ 416624 h 416623"/>
                  <a:gd name="connsiteX5" fmla="*/ 208312 w 1480566"/>
                  <a:gd name="connsiteY5" fmla="*/ 416624 h 416623"/>
                  <a:gd name="connsiteX6" fmla="*/ 0 w 1480566"/>
                  <a:gd name="connsiteY6" fmla="*/ 208312 h 416623"/>
                  <a:gd name="connsiteX7" fmla="*/ 0 w 1480566"/>
                  <a:gd name="connsiteY7" fmla="*/ 208312 h 416623"/>
                  <a:gd name="connsiteX8" fmla="*/ 208312 w 1480566"/>
                  <a:gd name="connsiteY8" fmla="*/ 0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0566" h="416623">
                    <a:moveTo>
                      <a:pt x="208312" y="0"/>
                    </a:moveTo>
                    <a:lnTo>
                      <a:pt x="1272254" y="0"/>
                    </a:lnTo>
                    <a:cubicBezTo>
                      <a:pt x="1387316" y="0"/>
                      <a:pt x="1480566" y="93250"/>
                      <a:pt x="1480566" y="208312"/>
                    </a:cubicBezTo>
                    <a:lnTo>
                      <a:pt x="1480566" y="208312"/>
                    </a:lnTo>
                    <a:cubicBezTo>
                      <a:pt x="1480566" y="323374"/>
                      <a:pt x="1387316" y="416624"/>
                      <a:pt x="1272254" y="416624"/>
                    </a:cubicBezTo>
                    <a:lnTo>
                      <a:pt x="208312" y="416624"/>
                    </a:lnTo>
                    <a:cubicBezTo>
                      <a:pt x="93250" y="416624"/>
                      <a:pt x="0" y="323374"/>
                      <a:pt x="0" y="208312"/>
                    </a:cubicBezTo>
                    <a:lnTo>
                      <a:pt x="0" y="208312"/>
                    </a:lnTo>
                    <a:cubicBezTo>
                      <a:pt x="0" y="93250"/>
                      <a:pt x="93250" y="0"/>
                      <a:pt x="208312" y="0"/>
                    </a:cubicBezTo>
                    <a:close/>
                  </a:path>
                </a:pathLst>
              </a:custGeom>
              <a:gradFill>
                <a:gsLst>
                  <a:gs pos="0">
                    <a:srgbClr val="8FBB99"/>
                  </a:gs>
                  <a:gs pos="60680">
                    <a:srgbClr val="5A8585"/>
                  </a:gs>
                </a:gsLst>
                <a:lin ang="0" scaled="1"/>
              </a:gra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ABE545F-FC65-F6C8-69EE-9D180019AE0F}"/>
                  </a:ext>
                </a:extLst>
              </p:cNvPr>
              <p:cNvSpPr/>
              <p:nvPr/>
            </p:nvSpPr>
            <p:spPr>
              <a:xfrm rot="10800000">
                <a:off x="4719638" y="3219450"/>
                <a:ext cx="2209799" cy="416623"/>
              </a:xfrm>
              <a:custGeom>
                <a:avLst/>
                <a:gdLst>
                  <a:gd name="connsiteX0" fmla="*/ 2001584 w 2209799"/>
                  <a:gd name="connsiteY0" fmla="*/ 416624 h 416623"/>
                  <a:gd name="connsiteX1" fmla="*/ 208312 w 2209799"/>
                  <a:gd name="connsiteY1" fmla="*/ 416624 h 416623"/>
                  <a:gd name="connsiteX2" fmla="*/ 0 w 2209799"/>
                  <a:gd name="connsiteY2" fmla="*/ 208312 h 416623"/>
                  <a:gd name="connsiteX3" fmla="*/ 0 w 2209799"/>
                  <a:gd name="connsiteY3" fmla="*/ 208312 h 416623"/>
                  <a:gd name="connsiteX4" fmla="*/ 208312 w 2209799"/>
                  <a:gd name="connsiteY4" fmla="*/ 0 h 416623"/>
                  <a:gd name="connsiteX5" fmla="*/ 2001488 w 2209799"/>
                  <a:gd name="connsiteY5" fmla="*/ 0 h 416623"/>
                  <a:gd name="connsiteX6" fmla="*/ 2209800 w 2209799"/>
                  <a:gd name="connsiteY6" fmla="*/ 208312 h 416623"/>
                  <a:gd name="connsiteX7" fmla="*/ 2209800 w 2209799"/>
                  <a:gd name="connsiteY7" fmla="*/ 208312 h 416623"/>
                  <a:gd name="connsiteX8" fmla="*/ 2001584 w 2209799"/>
                  <a:gd name="connsiteY8" fmla="*/ 416624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9799" h="416623">
                    <a:moveTo>
                      <a:pt x="2001584" y="416624"/>
                    </a:moveTo>
                    <a:lnTo>
                      <a:pt x="208312" y="416624"/>
                    </a:lnTo>
                    <a:cubicBezTo>
                      <a:pt x="93250" y="416624"/>
                      <a:pt x="0" y="323374"/>
                      <a:pt x="0" y="208312"/>
                    </a:cubicBezTo>
                    <a:lnTo>
                      <a:pt x="0" y="208312"/>
                    </a:lnTo>
                    <a:cubicBezTo>
                      <a:pt x="0" y="93250"/>
                      <a:pt x="93250" y="0"/>
                      <a:pt x="208312" y="0"/>
                    </a:cubicBezTo>
                    <a:lnTo>
                      <a:pt x="2001488" y="0"/>
                    </a:lnTo>
                    <a:cubicBezTo>
                      <a:pt x="2116550" y="0"/>
                      <a:pt x="2209800" y="93250"/>
                      <a:pt x="2209800" y="208312"/>
                    </a:cubicBezTo>
                    <a:lnTo>
                      <a:pt x="2209800" y="208312"/>
                    </a:lnTo>
                    <a:cubicBezTo>
                      <a:pt x="2209800" y="323374"/>
                      <a:pt x="2116550" y="416624"/>
                      <a:pt x="2001584" y="416624"/>
                    </a:cubicBezTo>
                    <a:close/>
                  </a:path>
                </a:pathLst>
              </a:custGeom>
              <a:solidFill>
                <a:srgbClr val="8FBB99"/>
              </a:solidFill>
              <a:ln w="9525" cap="flat">
                <a:noFill/>
                <a:prstDash val="solid"/>
                <a:miter/>
              </a:ln>
            </p:spPr>
            <p:txBody>
              <a:bodyPr rtlCol="0" anchor="ctr"/>
              <a:lstStyle/>
              <a:p>
                <a:endParaRPr lang="en-US"/>
              </a:p>
            </p:txBody>
          </p:sp>
        </p:grpSp>
        <p:grpSp>
          <p:nvGrpSpPr>
            <p:cNvPr id="44" name="Graphic 40">
              <a:extLst>
                <a:ext uri="{FF2B5EF4-FFF2-40B4-BE49-F238E27FC236}">
                  <a16:creationId xmlns:a16="http://schemas.microsoft.com/office/drawing/2014/main" id="{AAC4E55C-CAEB-8B0A-9834-35F20EE5C380}"/>
                </a:ext>
              </a:extLst>
            </p:cNvPr>
            <p:cNvGrpSpPr/>
            <p:nvPr/>
          </p:nvGrpSpPr>
          <p:grpSpPr>
            <a:xfrm rot="10800000">
              <a:off x="6281736" y="2840923"/>
              <a:ext cx="5116338" cy="816677"/>
              <a:chOff x="3417456" y="2924175"/>
              <a:chExt cx="2607107" cy="416624"/>
            </a:xfrm>
          </p:grpSpPr>
          <p:sp>
            <p:nvSpPr>
              <p:cNvPr id="45" name="Freeform: Shape 44">
                <a:extLst>
                  <a:ext uri="{FF2B5EF4-FFF2-40B4-BE49-F238E27FC236}">
                    <a16:creationId xmlns:a16="http://schemas.microsoft.com/office/drawing/2014/main" id="{BD1CA0F5-EFDA-4FC3-BDBC-9D0BBCD90F55}"/>
                  </a:ext>
                </a:extLst>
              </p:cNvPr>
              <p:cNvSpPr/>
              <p:nvPr/>
            </p:nvSpPr>
            <p:spPr>
              <a:xfrm>
                <a:off x="3417457" y="2924176"/>
                <a:ext cx="2607106" cy="416623"/>
              </a:xfrm>
              <a:custGeom>
                <a:avLst/>
                <a:gdLst>
                  <a:gd name="connsiteX0" fmla="*/ 2544413 w 2752725"/>
                  <a:gd name="connsiteY0" fmla="*/ 416624 h 416623"/>
                  <a:gd name="connsiteX1" fmla="*/ 208312 w 2752725"/>
                  <a:gd name="connsiteY1" fmla="*/ 416624 h 416623"/>
                  <a:gd name="connsiteX2" fmla="*/ 0 w 2752725"/>
                  <a:gd name="connsiteY2" fmla="*/ 208312 h 416623"/>
                  <a:gd name="connsiteX3" fmla="*/ 0 w 2752725"/>
                  <a:gd name="connsiteY3" fmla="*/ 208312 h 416623"/>
                  <a:gd name="connsiteX4" fmla="*/ 208312 w 2752725"/>
                  <a:gd name="connsiteY4" fmla="*/ 0 h 416623"/>
                  <a:gd name="connsiteX5" fmla="*/ 2544413 w 2752725"/>
                  <a:gd name="connsiteY5" fmla="*/ 0 h 416623"/>
                  <a:gd name="connsiteX6" fmla="*/ 2752725 w 2752725"/>
                  <a:gd name="connsiteY6" fmla="*/ 208312 h 416623"/>
                  <a:gd name="connsiteX7" fmla="*/ 2752725 w 2752725"/>
                  <a:gd name="connsiteY7" fmla="*/ 208312 h 416623"/>
                  <a:gd name="connsiteX8" fmla="*/ 2544413 w 2752725"/>
                  <a:gd name="connsiteY8" fmla="*/ 416624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2725" h="416623">
                    <a:moveTo>
                      <a:pt x="2544413" y="416624"/>
                    </a:moveTo>
                    <a:lnTo>
                      <a:pt x="208312" y="416624"/>
                    </a:lnTo>
                    <a:cubicBezTo>
                      <a:pt x="93250" y="416624"/>
                      <a:pt x="0" y="323374"/>
                      <a:pt x="0" y="208312"/>
                    </a:cubicBezTo>
                    <a:lnTo>
                      <a:pt x="0" y="208312"/>
                    </a:lnTo>
                    <a:cubicBezTo>
                      <a:pt x="0" y="93250"/>
                      <a:pt x="93250" y="0"/>
                      <a:pt x="208312" y="0"/>
                    </a:cubicBezTo>
                    <a:lnTo>
                      <a:pt x="2544413" y="0"/>
                    </a:lnTo>
                    <a:cubicBezTo>
                      <a:pt x="2659475" y="0"/>
                      <a:pt x="2752725" y="93250"/>
                      <a:pt x="2752725" y="208312"/>
                    </a:cubicBezTo>
                    <a:lnTo>
                      <a:pt x="2752725" y="208312"/>
                    </a:lnTo>
                    <a:cubicBezTo>
                      <a:pt x="2752725" y="323374"/>
                      <a:pt x="2659475" y="416624"/>
                      <a:pt x="2544413" y="416624"/>
                    </a:cubicBezTo>
                    <a:close/>
                  </a:path>
                </a:pathLst>
              </a:custGeom>
              <a:solidFill>
                <a:srgbClr val="E2E2E2"/>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EFDA4BB-F05A-9D76-FF7C-177D361CD42F}"/>
                  </a:ext>
                </a:extLst>
              </p:cNvPr>
              <p:cNvSpPr/>
              <p:nvPr/>
            </p:nvSpPr>
            <p:spPr>
              <a:xfrm>
                <a:off x="3417456" y="2924175"/>
                <a:ext cx="1480566" cy="416623"/>
              </a:xfrm>
              <a:custGeom>
                <a:avLst/>
                <a:gdLst>
                  <a:gd name="connsiteX0" fmla="*/ 208312 w 1480566"/>
                  <a:gd name="connsiteY0" fmla="*/ 0 h 416623"/>
                  <a:gd name="connsiteX1" fmla="*/ 1272254 w 1480566"/>
                  <a:gd name="connsiteY1" fmla="*/ 0 h 416623"/>
                  <a:gd name="connsiteX2" fmla="*/ 1480566 w 1480566"/>
                  <a:gd name="connsiteY2" fmla="*/ 208312 h 416623"/>
                  <a:gd name="connsiteX3" fmla="*/ 1480566 w 1480566"/>
                  <a:gd name="connsiteY3" fmla="*/ 208312 h 416623"/>
                  <a:gd name="connsiteX4" fmla="*/ 1272254 w 1480566"/>
                  <a:gd name="connsiteY4" fmla="*/ 416624 h 416623"/>
                  <a:gd name="connsiteX5" fmla="*/ 208312 w 1480566"/>
                  <a:gd name="connsiteY5" fmla="*/ 416624 h 416623"/>
                  <a:gd name="connsiteX6" fmla="*/ 0 w 1480566"/>
                  <a:gd name="connsiteY6" fmla="*/ 208312 h 416623"/>
                  <a:gd name="connsiteX7" fmla="*/ 0 w 1480566"/>
                  <a:gd name="connsiteY7" fmla="*/ 208312 h 416623"/>
                  <a:gd name="connsiteX8" fmla="*/ 208312 w 1480566"/>
                  <a:gd name="connsiteY8" fmla="*/ 0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0566" h="416623">
                    <a:moveTo>
                      <a:pt x="208312" y="0"/>
                    </a:moveTo>
                    <a:lnTo>
                      <a:pt x="1272254" y="0"/>
                    </a:lnTo>
                    <a:cubicBezTo>
                      <a:pt x="1387316" y="0"/>
                      <a:pt x="1480566" y="93250"/>
                      <a:pt x="1480566" y="208312"/>
                    </a:cubicBezTo>
                    <a:lnTo>
                      <a:pt x="1480566" y="208312"/>
                    </a:lnTo>
                    <a:cubicBezTo>
                      <a:pt x="1480566" y="323374"/>
                      <a:pt x="1387316" y="416624"/>
                      <a:pt x="1272254" y="416624"/>
                    </a:cubicBezTo>
                    <a:lnTo>
                      <a:pt x="208312" y="416624"/>
                    </a:lnTo>
                    <a:cubicBezTo>
                      <a:pt x="93250" y="416624"/>
                      <a:pt x="0" y="323374"/>
                      <a:pt x="0" y="208312"/>
                    </a:cubicBezTo>
                    <a:lnTo>
                      <a:pt x="0" y="208312"/>
                    </a:lnTo>
                    <a:cubicBezTo>
                      <a:pt x="0" y="93250"/>
                      <a:pt x="93250" y="0"/>
                      <a:pt x="208312" y="0"/>
                    </a:cubicBezTo>
                    <a:close/>
                  </a:path>
                </a:pathLst>
              </a:custGeom>
              <a:gradFill>
                <a:gsLst>
                  <a:gs pos="0">
                    <a:srgbClr val="E4F4C3"/>
                  </a:gs>
                  <a:gs pos="34330">
                    <a:srgbClr val="B6D79D"/>
                  </a:gs>
                  <a:gs pos="37790">
                    <a:srgbClr val="B6D79D"/>
                  </a:gs>
                </a:gsLst>
                <a:lin ang="0" scaled="1"/>
              </a:gra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8F4AFC7-89A4-47C2-45F9-2C967724BF58}"/>
                  </a:ext>
                </a:extLst>
              </p:cNvPr>
              <p:cNvSpPr/>
              <p:nvPr/>
            </p:nvSpPr>
            <p:spPr>
              <a:xfrm>
                <a:off x="3814762" y="2924175"/>
                <a:ext cx="2209800" cy="416623"/>
              </a:xfrm>
              <a:custGeom>
                <a:avLst/>
                <a:gdLst>
                  <a:gd name="connsiteX0" fmla="*/ 2001488 w 2209800"/>
                  <a:gd name="connsiteY0" fmla="*/ 416624 h 416623"/>
                  <a:gd name="connsiteX1" fmla="*/ 208312 w 2209800"/>
                  <a:gd name="connsiteY1" fmla="*/ 416624 h 416623"/>
                  <a:gd name="connsiteX2" fmla="*/ 0 w 2209800"/>
                  <a:gd name="connsiteY2" fmla="*/ 208312 h 416623"/>
                  <a:gd name="connsiteX3" fmla="*/ 0 w 2209800"/>
                  <a:gd name="connsiteY3" fmla="*/ 208312 h 416623"/>
                  <a:gd name="connsiteX4" fmla="*/ 208312 w 2209800"/>
                  <a:gd name="connsiteY4" fmla="*/ 0 h 416623"/>
                  <a:gd name="connsiteX5" fmla="*/ 2001488 w 2209800"/>
                  <a:gd name="connsiteY5" fmla="*/ 0 h 416623"/>
                  <a:gd name="connsiteX6" fmla="*/ 2209800 w 2209800"/>
                  <a:gd name="connsiteY6" fmla="*/ 208312 h 416623"/>
                  <a:gd name="connsiteX7" fmla="*/ 2209800 w 2209800"/>
                  <a:gd name="connsiteY7" fmla="*/ 208312 h 416623"/>
                  <a:gd name="connsiteX8" fmla="*/ 2001488 w 2209800"/>
                  <a:gd name="connsiteY8" fmla="*/ 416624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9800" h="416623">
                    <a:moveTo>
                      <a:pt x="2001488" y="416624"/>
                    </a:moveTo>
                    <a:lnTo>
                      <a:pt x="208312" y="416624"/>
                    </a:lnTo>
                    <a:cubicBezTo>
                      <a:pt x="93250" y="416624"/>
                      <a:pt x="0" y="323374"/>
                      <a:pt x="0" y="208312"/>
                    </a:cubicBezTo>
                    <a:lnTo>
                      <a:pt x="0" y="208312"/>
                    </a:lnTo>
                    <a:cubicBezTo>
                      <a:pt x="0" y="93250"/>
                      <a:pt x="93250" y="0"/>
                      <a:pt x="208312" y="0"/>
                    </a:cubicBezTo>
                    <a:lnTo>
                      <a:pt x="2001488" y="0"/>
                    </a:lnTo>
                    <a:cubicBezTo>
                      <a:pt x="2116550" y="0"/>
                      <a:pt x="2209800" y="93250"/>
                      <a:pt x="2209800" y="208312"/>
                    </a:cubicBezTo>
                    <a:lnTo>
                      <a:pt x="2209800" y="208312"/>
                    </a:lnTo>
                    <a:cubicBezTo>
                      <a:pt x="2209800" y="323374"/>
                      <a:pt x="2116550" y="416624"/>
                      <a:pt x="2001488" y="416624"/>
                    </a:cubicBezTo>
                    <a:close/>
                  </a:path>
                </a:pathLst>
              </a:custGeom>
              <a:solidFill>
                <a:srgbClr val="D7EFA1"/>
              </a:solidFill>
              <a:ln w="9525" cap="flat">
                <a:noFill/>
                <a:prstDash val="solid"/>
                <a:miter/>
              </a:ln>
            </p:spPr>
            <p:txBody>
              <a:bodyPr rtlCol="0" anchor="ctr"/>
              <a:lstStyle/>
              <a:p>
                <a:endParaRPr lang="en-US"/>
              </a:p>
            </p:txBody>
          </p:sp>
        </p:grpSp>
        <p:grpSp>
          <p:nvGrpSpPr>
            <p:cNvPr id="69" name="Graphic 40">
              <a:extLst>
                <a:ext uri="{FF2B5EF4-FFF2-40B4-BE49-F238E27FC236}">
                  <a16:creationId xmlns:a16="http://schemas.microsoft.com/office/drawing/2014/main" id="{DB88561B-6924-87A5-893C-2C46B7B5339A}"/>
                </a:ext>
              </a:extLst>
            </p:cNvPr>
            <p:cNvGrpSpPr/>
            <p:nvPr/>
          </p:nvGrpSpPr>
          <p:grpSpPr>
            <a:xfrm rot="10800000">
              <a:off x="6281734" y="4309111"/>
              <a:ext cx="5116377" cy="805814"/>
              <a:chOff x="3417436" y="3513391"/>
              <a:chExt cx="2607126" cy="416623"/>
            </a:xfrm>
          </p:grpSpPr>
          <p:sp>
            <p:nvSpPr>
              <p:cNvPr id="70" name="Freeform: Shape 69">
                <a:extLst>
                  <a:ext uri="{FF2B5EF4-FFF2-40B4-BE49-F238E27FC236}">
                    <a16:creationId xmlns:a16="http://schemas.microsoft.com/office/drawing/2014/main" id="{2EAD93E3-BB72-2F03-41E5-2BE69E79916F}"/>
                  </a:ext>
                </a:extLst>
              </p:cNvPr>
              <p:cNvSpPr/>
              <p:nvPr/>
            </p:nvSpPr>
            <p:spPr>
              <a:xfrm>
                <a:off x="3417450" y="3513391"/>
                <a:ext cx="2570147" cy="416623"/>
              </a:xfrm>
              <a:custGeom>
                <a:avLst/>
                <a:gdLst>
                  <a:gd name="connsiteX0" fmla="*/ 2544413 w 2752725"/>
                  <a:gd name="connsiteY0" fmla="*/ 416623 h 416623"/>
                  <a:gd name="connsiteX1" fmla="*/ 208312 w 2752725"/>
                  <a:gd name="connsiteY1" fmla="*/ 416623 h 416623"/>
                  <a:gd name="connsiteX2" fmla="*/ 0 w 2752725"/>
                  <a:gd name="connsiteY2" fmla="*/ 208312 h 416623"/>
                  <a:gd name="connsiteX3" fmla="*/ 0 w 2752725"/>
                  <a:gd name="connsiteY3" fmla="*/ 208312 h 416623"/>
                  <a:gd name="connsiteX4" fmla="*/ 208312 w 2752725"/>
                  <a:gd name="connsiteY4" fmla="*/ 0 h 416623"/>
                  <a:gd name="connsiteX5" fmla="*/ 2544413 w 2752725"/>
                  <a:gd name="connsiteY5" fmla="*/ 0 h 416623"/>
                  <a:gd name="connsiteX6" fmla="*/ 2752725 w 2752725"/>
                  <a:gd name="connsiteY6" fmla="*/ 208312 h 416623"/>
                  <a:gd name="connsiteX7" fmla="*/ 2752725 w 2752725"/>
                  <a:gd name="connsiteY7" fmla="*/ 208312 h 416623"/>
                  <a:gd name="connsiteX8" fmla="*/ 2544413 w 2752725"/>
                  <a:gd name="connsiteY8" fmla="*/ 416623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2725" h="416623">
                    <a:moveTo>
                      <a:pt x="2544413" y="416623"/>
                    </a:moveTo>
                    <a:lnTo>
                      <a:pt x="208312" y="416623"/>
                    </a:lnTo>
                    <a:cubicBezTo>
                      <a:pt x="93250" y="416623"/>
                      <a:pt x="0" y="323374"/>
                      <a:pt x="0" y="208312"/>
                    </a:cubicBezTo>
                    <a:lnTo>
                      <a:pt x="0" y="208312"/>
                    </a:lnTo>
                    <a:cubicBezTo>
                      <a:pt x="0" y="93250"/>
                      <a:pt x="93250" y="0"/>
                      <a:pt x="208312" y="0"/>
                    </a:cubicBezTo>
                    <a:lnTo>
                      <a:pt x="2544413" y="0"/>
                    </a:lnTo>
                    <a:cubicBezTo>
                      <a:pt x="2659475" y="0"/>
                      <a:pt x="2752725" y="93250"/>
                      <a:pt x="2752725" y="208312"/>
                    </a:cubicBezTo>
                    <a:lnTo>
                      <a:pt x="2752725" y="208312"/>
                    </a:lnTo>
                    <a:cubicBezTo>
                      <a:pt x="2752725" y="323374"/>
                      <a:pt x="2659475" y="416623"/>
                      <a:pt x="2544413" y="416623"/>
                    </a:cubicBezTo>
                    <a:close/>
                  </a:path>
                </a:pathLst>
              </a:custGeom>
              <a:solidFill>
                <a:srgbClr val="2C496B"/>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A834C91D-814C-6F3E-6CC5-C9339660B65A}"/>
                  </a:ext>
                </a:extLst>
              </p:cNvPr>
              <p:cNvSpPr/>
              <p:nvPr/>
            </p:nvSpPr>
            <p:spPr>
              <a:xfrm>
                <a:off x="3417436" y="3513391"/>
                <a:ext cx="1480566" cy="416623"/>
              </a:xfrm>
              <a:custGeom>
                <a:avLst/>
                <a:gdLst>
                  <a:gd name="connsiteX0" fmla="*/ 208312 w 1480566"/>
                  <a:gd name="connsiteY0" fmla="*/ 0 h 416623"/>
                  <a:gd name="connsiteX1" fmla="*/ 1272254 w 1480566"/>
                  <a:gd name="connsiteY1" fmla="*/ 0 h 416623"/>
                  <a:gd name="connsiteX2" fmla="*/ 1480566 w 1480566"/>
                  <a:gd name="connsiteY2" fmla="*/ 208312 h 416623"/>
                  <a:gd name="connsiteX3" fmla="*/ 1480566 w 1480566"/>
                  <a:gd name="connsiteY3" fmla="*/ 208312 h 416623"/>
                  <a:gd name="connsiteX4" fmla="*/ 1272254 w 1480566"/>
                  <a:gd name="connsiteY4" fmla="*/ 416623 h 416623"/>
                  <a:gd name="connsiteX5" fmla="*/ 208312 w 1480566"/>
                  <a:gd name="connsiteY5" fmla="*/ 416623 h 416623"/>
                  <a:gd name="connsiteX6" fmla="*/ 0 w 1480566"/>
                  <a:gd name="connsiteY6" fmla="*/ 208312 h 416623"/>
                  <a:gd name="connsiteX7" fmla="*/ 0 w 1480566"/>
                  <a:gd name="connsiteY7" fmla="*/ 208312 h 416623"/>
                  <a:gd name="connsiteX8" fmla="*/ 208312 w 1480566"/>
                  <a:gd name="connsiteY8" fmla="*/ 0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0566" h="416623">
                    <a:moveTo>
                      <a:pt x="208312" y="0"/>
                    </a:moveTo>
                    <a:lnTo>
                      <a:pt x="1272254" y="0"/>
                    </a:lnTo>
                    <a:cubicBezTo>
                      <a:pt x="1387316" y="0"/>
                      <a:pt x="1480566" y="93250"/>
                      <a:pt x="1480566" y="208312"/>
                    </a:cubicBezTo>
                    <a:lnTo>
                      <a:pt x="1480566" y="208312"/>
                    </a:lnTo>
                    <a:cubicBezTo>
                      <a:pt x="1480566" y="323374"/>
                      <a:pt x="1387316" y="416623"/>
                      <a:pt x="1272254" y="416623"/>
                    </a:cubicBezTo>
                    <a:lnTo>
                      <a:pt x="208312" y="416623"/>
                    </a:lnTo>
                    <a:cubicBezTo>
                      <a:pt x="93250" y="416623"/>
                      <a:pt x="0" y="323374"/>
                      <a:pt x="0" y="208312"/>
                    </a:cubicBezTo>
                    <a:lnTo>
                      <a:pt x="0" y="208312"/>
                    </a:lnTo>
                    <a:cubicBezTo>
                      <a:pt x="0" y="93250"/>
                      <a:pt x="93250" y="0"/>
                      <a:pt x="208312" y="0"/>
                    </a:cubicBezTo>
                    <a:close/>
                  </a:path>
                </a:pathLst>
              </a:custGeom>
              <a:gradFill>
                <a:gsLst>
                  <a:gs pos="0">
                    <a:srgbClr val="5A8585"/>
                  </a:gs>
                  <a:gs pos="36930">
                    <a:srgbClr val="2C496B"/>
                  </a:gs>
                  <a:gs pos="43660">
                    <a:srgbClr val="2C496B"/>
                  </a:gs>
                </a:gsLst>
                <a:lin ang="0" scaled="1"/>
              </a:gra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C944DD1D-58A0-6C86-2F5A-6DB4570E18AB}"/>
                  </a:ext>
                </a:extLst>
              </p:cNvPr>
              <p:cNvSpPr/>
              <p:nvPr/>
            </p:nvSpPr>
            <p:spPr>
              <a:xfrm>
                <a:off x="3814762" y="3513391"/>
                <a:ext cx="2209800" cy="416623"/>
              </a:xfrm>
              <a:custGeom>
                <a:avLst/>
                <a:gdLst>
                  <a:gd name="connsiteX0" fmla="*/ 2001488 w 2209800"/>
                  <a:gd name="connsiteY0" fmla="*/ 416623 h 416623"/>
                  <a:gd name="connsiteX1" fmla="*/ 208312 w 2209800"/>
                  <a:gd name="connsiteY1" fmla="*/ 416623 h 416623"/>
                  <a:gd name="connsiteX2" fmla="*/ 0 w 2209800"/>
                  <a:gd name="connsiteY2" fmla="*/ 208312 h 416623"/>
                  <a:gd name="connsiteX3" fmla="*/ 0 w 2209800"/>
                  <a:gd name="connsiteY3" fmla="*/ 208312 h 416623"/>
                  <a:gd name="connsiteX4" fmla="*/ 208312 w 2209800"/>
                  <a:gd name="connsiteY4" fmla="*/ 0 h 416623"/>
                  <a:gd name="connsiteX5" fmla="*/ 2001488 w 2209800"/>
                  <a:gd name="connsiteY5" fmla="*/ 0 h 416623"/>
                  <a:gd name="connsiteX6" fmla="*/ 2209800 w 2209800"/>
                  <a:gd name="connsiteY6" fmla="*/ 208312 h 416623"/>
                  <a:gd name="connsiteX7" fmla="*/ 2209800 w 2209800"/>
                  <a:gd name="connsiteY7" fmla="*/ 208312 h 416623"/>
                  <a:gd name="connsiteX8" fmla="*/ 2001488 w 2209800"/>
                  <a:gd name="connsiteY8" fmla="*/ 416623 h 4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9800" h="416623">
                    <a:moveTo>
                      <a:pt x="2001488" y="416623"/>
                    </a:moveTo>
                    <a:lnTo>
                      <a:pt x="208312" y="416623"/>
                    </a:lnTo>
                    <a:cubicBezTo>
                      <a:pt x="93250" y="416623"/>
                      <a:pt x="0" y="323374"/>
                      <a:pt x="0" y="208312"/>
                    </a:cubicBezTo>
                    <a:lnTo>
                      <a:pt x="0" y="208312"/>
                    </a:lnTo>
                    <a:cubicBezTo>
                      <a:pt x="0" y="93250"/>
                      <a:pt x="93250" y="0"/>
                      <a:pt x="208312" y="0"/>
                    </a:cubicBezTo>
                    <a:lnTo>
                      <a:pt x="2001488" y="0"/>
                    </a:lnTo>
                    <a:cubicBezTo>
                      <a:pt x="2116550" y="0"/>
                      <a:pt x="2209800" y="93250"/>
                      <a:pt x="2209800" y="208312"/>
                    </a:cubicBezTo>
                    <a:lnTo>
                      <a:pt x="2209800" y="208312"/>
                    </a:lnTo>
                    <a:cubicBezTo>
                      <a:pt x="2209800" y="323374"/>
                      <a:pt x="2116550" y="416623"/>
                      <a:pt x="2001488" y="416623"/>
                    </a:cubicBezTo>
                    <a:close/>
                  </a:path>
                </a:pathLst>
              </a:custGeom>
              <a:solidFill>
                <a:srgbClr val="5A8585"/>
              </a:solidFill>
              <a:ln w="9525" cap="flat">
                <a:noFill/>
                <a:prstDash val="solid"/>
                <a:miter/>
              </a:ln>
            </p:spPr>
            <p:txBody>
              <a:bodyPr rtlCol="0" anchor="ctr"/>
              <a:lstStyle/>
              <a:p>
                <a:endParaRPr lang="en-US"/>
              </a:p>
            </p:txBody>
          </p:sp>
        </p:grpSp>
      </p:grpSp>
      <p:sp>
        <p:nvSpPr>
          <p:cNvPr id="119" name="TextBox 118">
            <a:extLst>
              <a:ext uri="{FF2B5EF4-FFF2-40B4-BE49-F238E27FC236}">
                <a16:creationId xmlns:a16="http://schemas.microsoft.com/office/drawing/2014/main" id="{AD2A0644-8841-0070-5EEF-B817B96E6526}"/>
              </a:ext>
            </a:extLst>
          </p:cNvPr>
          <p:cNvSpPr txBox="1"/>
          <p:nvPr/>
        </p:nvSpPr>
        <p:spPr>
          <a:xfrm>
            <a:off x="6438900" y="1540661"/>
            <a:ext cx="3995070" cy="900246"/>
          </a:xfrm>
          <a:prstGeom prst="rect">
            <a:avLst/>
          </a:prstGeom>
          <a:noFill/>
        </p:spPr>
        <p:txBody>
          <a:bodyPr wrap="square">
            <a:spAutoFit/>
          </a:bodyPr>
          <a:lstStyle/>
          <a:p>
            <a:pPr algn="justLow" rtl="1">
              <a:lnSpc>
                <a:spcPct val="150000"/>
              </a:lnSpc>
            </a:pPr>
            <a:r>
              <a:rPr lang="fa-IR" sz="12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120" name="TextBox 119">
            <a:extLst>
              <a:ext uri="{FF2B5EF4-FFF2-40B4-BE49-F238E27FC236}">
                <a16:creationId xmlns:a16="http://schemas.microsoft.com/office/drawing/2014/main" id="{A68D17F7-8392-9C93-F693-EC0C9FC0DC05}"/>
              </a:ext>
            </a:extLst>
          </p:cNvPr>
          <p:cNvSpPr txBox="1"/>
          <p:nvPr/>
        </p:nvSpPr>
        <p:spPr>
          <a:xfrm>
            <a:off x="6362700" y="2900229"/>
            <a:ext cx="3995070" cy="900246"/>
          </a:xfrm>
          <a:prstGeom prst="rect">
            <a:avLst/>
          </a:prstGeom>
          <a:noFill/>
        </p:spPr>
        <p:txBody>
          <a:bodyPr wrap="square">
            <a:spAutoFit/>
          </a:bodyPr>
          <a:lstStyle/>
          <a:p>
            <a:pPr algn="justLow" rtl="1">
              <a:lnSpc>
                <a:spcPct val="150000"/>
              </a:lnSpc>
            </a:pPr>
            <a:r>
              <a:rPr lang="fa-IR" sz="12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121" name="TextBox 120">
            <a:extLst>
              <a:ext uri="{FF2B5EF4-FFF2-40B4-BE49-F238E27FC236}">
                <a16:creationId xmlns:a16="http://schemas.microsoft.com/office/drawing/2014/main" id="{D78A930D-2009-E7B5-1220-B428D0CD65C0}"/>
              </a:ext>
            </a:extLst>
          </p:cNvPr>
          <p:cNvSpPr txBox="1"/>
          <p:nvPr/>
        </p:nvSpPr>
        <p:spPr>
          <a:xfrm>
            <a:off x="6344752" y="4387463"/>
            <a:ext cx="3995070" cy="900246"/>
          </a:xfrm>
          <a:prstGeom prst="rect">
            <a:avLst/>
          </a:prstGeom>
          <a:noFill/>
        </p:spPr>
        <p:txBody>
          <a:bodyPr wrap="square">
            <a:spAutoFit/>
          </a:bodyPr>
          <a:lstStyle/>
          <a:p>
            <a:pPr algn="justLow" rtl="1">
              <a:lnSpc>
                <a:spcPct val="150000"/>
              </a:lnSpc>
            </a:pPr>
            <a:r>
              <a:rPr lang="fa-IR" sz="12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chemeClr val="bg1"/>
              </a:solidFill>
            </a:endParaRPr>
          </a:p>
        </p:txBody>
      </p:sp>
      <p:sp>
        <p:nvSpPr>
          <p:cNvPr id="122" name="TextBox 121">
            <a:extLst>
              <a:ext uri="{FF2B5EF4-FFF2-40B4-BE49-F238E27FC236}">
                <a16:creationId xmlns:a16="http://schemas.microsoft.com/office/drawing/2014/main" id="{FEBD8779-47C1-865C-4308-9C7BB58BE7E2}"/>
              </a:ext>
            </a:extLst>
          </p:cNvPr>
          <p:cNvSpPr txBox="1"/>
          <p:nvPr/>
        </p:nvSpPr>
        <p:spPr>
          <a:xfrm>
            <a:off x="2924959" y="109864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123" name="TextBox 122">
            <a:extLst>
              <a:ext uri="{FF2B5EF4-FFF2-40B4-BE49-F238E27FC236}">
                <a16:creationId xmlns:a16="http://schemas.microsoft.com/office/drawing/2014/main" id="{2B3C69E4-74F8-FC8E-030F-F4C89E144990}"/>
              </a:ext>
            </a:extLst>
          </p:cNvPr>
          <p:cNvSpPr txBox="1"/>
          <p:nvPr/>
        </p:nvSpPr>
        <p:spPr>
          <a:xfrm>
            <a:off x="448670" y="1533525"/>
            <a:ext cx="5486837" cy="4493538"/>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124" name="TextBox 123">
            <a:extLst>
              <a:ext uri="{FF2B5EF4-FFF2-40B4-BE49-F238E27FC236}">
                <a16:creationId xmlns:a16="http://schemas.microsoft.com/office/drawing/2014/main" id="{A9C3E933-3AFC-639E-5F51-CBE07E800673}"/>
              </a:ext>
            </a:extLst>
          </p:cNvPr>
          <p:cNvSpPr txBox="1"/>
          <p:nvPr/>
        </p:nvSpPr>
        <p:spPr>
          <a:xfrm>
            <a:off x="3314331" y="44134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nvGrpSpPr>
          <p:cNvPr id="2" name="Graphic 2">
            <a:extLst>
              <a:ext uri="{FF2B5EF4-FFF2-40B4-BE49-F238E27FC236}">
                <a16:creationId xmlns:a16="http://schemas.microsoft.com/office/drawing/2014/main" id="{F4F61A11-EDF7-A8D0-C07F-401DCFF59ACF}"/>
              </a:ext>
            </a:extLst>
          </p:cNvPr>
          <p:cNvGrpSpPr/>
          <p:nvPr/>
        </p:nvGrpSpPr>
        <p:grpSpPr>
          <a:xfrm>
            <a:off x="10720600" y="1780891"/>
            <a:ext cx="482574" cy="418095"/>
            <a:chOff x="5756814" y="5631846"/>
            <a:chExt cx="846645" cy="733520"/>
          </a:xfrm>
          <a:solidFill>
            <a:srgbClr val="000000"/>
          </a:solidFill>
          <a:effectLst>
            <a:outerShdw blurRad="63500" sx="102000" sy="102000" algn="ctr" rotWithShape="0">
              <a:prstClr val="black">
                <a:alpha val="40000"/>
              </a:prstClr>
            </a:outerShdw>
          </a:effectLst>
        </p:grpSpPr>
        <p:sp>
          <p:nvSpPr>
            <p:cNvPr id="3" name="Freeform: Shape 2">
              <a:extLst>
                <a:ext uri="{FF2B5EF4-FFF2-40B4-BE49-F238E27FC236}">
                  <a16:creationId xmlns:a16="http://schemas.microsoft.com/office/drawing/2014/main" id="{CF16A78D-3A91-251E-5867-080556598952}"/>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solidFill>
                <a:schemeClr val="bg1"/>
              </a:solid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19514DD6-774E-88C4-1319-46543A72955F}"/>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9F4B890-AB64-8499-61F3-693966807C8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2AE0EC4-CAEB-6CC6-8E4A-8E215ACB5EA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A0118902-E28C-EBA4-786A-F3119A17942C}"/>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811E6D4-D678-1C69-FAA6-168AE1E9965E}"/>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EC3AA0F4-610C-19F4-4975-41E7C8841974}"/>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997BC19-554E-F867-ABDB-38A50F011FC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77706F6-F4ED-CBA8-8E64-A00367B4B1A1}"/>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FBB6411-AEB2-40BB-4C55-00B49E15D60D}"/>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5432206-3F8A-826C-D8D6-DEC23A7B9DB3}"/>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solidFill>
                <a:schemeClr val="bg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BDB2DFD7-190D-D602-F8BC-03FC777ECA5D}"/>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D1DF172-A871-81E1-9317-867CB5BE26B1}"/>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19" name="Graphic 2">
            <a:extLst>
              <a:ext uri="{FF2B5EF4-FFF2-40B4-BE49-F238E27FC236}">
                <a16:creationId xmlns:a16="http://schemas.microsoft.com/office/drawing/2014/main" id="{D205E8FC-9FEC-CA8A-1175-CD61F2F64C53}"/>
              </a:ext>
            </a:extLst>
          </p:cNvPr>
          <p:cNvGrpSpPr/>
          <p:nvPr/>
        </p:nvGrpSpPr>
        <p:grpSpPr>
          <a:xfrm>
            <a:off x="10708403" y="3150667"/>
            <a:ext cx="482558" cy="482938"/>
            <a:chOff x="3214687" y="4303930"/>
            <a:chExt cx="846617" cy="847284"/>
          </a:xfrm>
          <a:solidFill>
            <a:srgbClr val="000000"/>
          </a:solidFill>
          <a:effectLst>
            <a:outerShdw blurRad="63500" sx="102000" sy="102000" algn="ctr" rotWithShape="0">
              <a:prstClr val="black">
                <a:alpha val="40000"/>
              </a:prstClr>
            </a:outerShdw>
          </a:effectLst>
        </p:grpSpPr>
        <p:sp>
          <p:nvSpPr>
            <p:cNvPr id="20" name="Freeform: Shape 19">
              <a:extLst>
                <a:ext uri="{FF2B5EF4-FFF2-40B4-BE49-F238E27FC236}">
                  <a16:creationId xmlns:a16="http://schemas.microsoft.com/office/drawing/2014/main" id="{F9A64954-0EBF-1342-9819-EED73884BDDC}"/>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BB39694-7D33-7CA0-F95F-3B85CF181C4D}"/>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6611E08-4416-3112-C39C-6F8D8F7B18AB}"/>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647FC431-F589-5E7D-303C-D28BF5ADF7EA}"/>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AA00EF3-18CD-5C50-41A0-48CDA70B186E}"/>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C8C5176-F414-D2C4-555F-5AF37B939D21}"/>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DE14088-ED6A-8AF2-6CB6-A429FBE5946C}"/>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9F147DD-2988-6ED6-9F8F-080C2CDD9F16}"/>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EDF992B-1089-EC76-E28F-2387E1FCCE50}"/>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solidFill>
                <a:schemeClr val="bg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16C9DDE2-192D-D4A3-3116-3ACDAB84B567}"/>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31" name="Graphic 2">
            <a:extLst>
              <a:ext uri="{FF2B5EF4-FFF2-40B4-BE49-F238E27FC236}">
                <a16:creationId xmlns:a16="http://schemas.microsoft.com/office/drawing/2014/main" id="{AAFC0D2D-905E-D3BD-C799-FC6A85543F69}"/>
              </a:ext>
            </a:extLst>
          </p:cNvPr>
          <p:cNvGrpSpPr/>
          <p:nvPr/>
        </p:nvGrpSpPr>
        <p:grpSpPr>
          <a:xfrm>
            <a:off x="10763830" y="4613407"/>
            <a:ext cx="347681" cy="482972"/>
            <a:chOff x="3332892" y="490537"/>
            <a:chExt cx="609983" cy="847343"/>
          </a:xfrm>
          <a:solidFill>
            <a:srgbClr val="000000"/>
          </a:solidFill>
          <a:effectLst>
            <a:outerShdw blurRad="63500" sx="102000" sy="102000" algn="ctr" rotWithShape="0">
              <a:prstClr val="black">
                <a:alpha val="40000"/>
              </a:prstClr>
            </a:outerShdw>
          </a:effectLst>
        </p:grpSpPr>
        <p:sp>
          <p:nvSpPr>
            <p:cNvPr id="32" name="Freeform: Shape 31">
              <a:extLst>
                <a:ext uri="{FF2B5EF4-FFF2-40B4-BE49-F238E27FC236}">
                  <a16:creationId xmlns:a16="http://schemas.microsoft.com/office/drawing/2014/main" id="{EC6019E1-FEDE-A8C6-F1F2-CDABBDEDD13C}"/>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solidFill>
                <a:schemeClr val="bg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13E105D-83F4-712C-2C94-48424A44FDB6}"/>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solidFill>
                <a:schemeClr val="bg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8D18F83-86D2-1800-0ABA-37B624E4D75E}"/>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solidFill>
                <a:schemeClr val="bg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39267DF-4A8D-A1C3-92FE-26983AE06518}"/>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6E9C62F-3E50-996C-448D-14D323E1DD99}"/>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8CE0E4A-D40A-A137-CB47-40A86042576F}"/>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3B90C03-CE23-C695-8740-11977CD51C8F}"/>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solidFill>
                <a:schemeClr val="bg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C43D34B-8604-EBBE-9098-E5762CAB22CC}"/>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806CA84-6688-8253-7BC6-EA2FB13CF48D}"/>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E178E59-7686-6941-B750-562A7239758D}"/>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3675019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down)">
                                      <p:cBhvr>
                                        <p:cTn id="7" dur="500"/>
                                        <p:tgtEl>
                                          <p:spTgt spid="12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2"/>
                                        </p:tgtEl>
                                        <p:attrNameLst>
                                          <p:attrName>style.visibility</p:attrName>
                                        </p:attrNameLst>
                                      </p:cBhvr>
                                      <p:to>
                                        <p:strVal val="visible"/>
                                      </p:to>
                                    </p:set>
                                    <p:animEffect transition="in" filter="wipe(down)">
                                      <p:cBhvr>
                                        <p:cTn id="10" dur="500"/>
                                        <p:tgtEl>
                                          <p:spTgt spid="12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23"/>
                                        </p:tgtEl>
                                        <p:attrNameLst>
                                          <p:attrName>style.visibility</p:attrName>
                                        </p:attrNameLst>
                                      </p:cBhvr>
                                      <p:to>
                                        <p:strVal val="visible"/>
                                      </p:to>
                                    </p:set>
                                    <p:animEffect transition="in" filter="fade">
                                      <p:cBhvr>
                                        <p:cTn id="15" dur="1000"/>
                                        <p:tgtEl>
                                          <p:spTgt spid="123"/>
                                        </p:tgtEl>
                                      </p:cBhvr>
                                    </p:animEffect>
                                    <p:anim calcmode="lin" valueType="num">
                                      <p:cBhvr>
                                        <p:cTn id="16" dur="1000" fill="hold"/>
                                        <p:tgtEl>
                                          <p:spTgt spid="123"/>
                                        </p:tgtEl>
                                        <p:attrNameLst>
                                          <p:attrName>ppt_x</p:attrName>
                                        </p:attrNameLst>
                                      </p:cBhvr>
                                      <p:tavLst>
                                        <p:tav tm="0">
                                          <p:val>
                                            <p:strVal val="#ppt_x"/>
                                          </p:val>
                                        </p:tav>
                                        <p:tav tm="100000">
                                          <p:val>
                                            <p:strVal val="#ppt_x"/>
                                          </p:val>
                                        </p:tav>
                                      </p:tavLst>
                                    </p:anim>
                                    <p:anim calcmode="lin" valueType="num">
                                      <p:cBhvr>
                                        <p:cTn id="17"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18"/>
                                        </p:tgtEl>
                                        <p:attrNameLst>
                                          <p:attrName>style.visibility</p:attrName>
                                        </p:attrNameLst>
                                      </p:cBhvr>
                                      <p:to>
                                        <p:strVal val="visible"/>
                                      </p:to>
                                    </p:set>
                                    <p:anim calcmode="lin" valueType="num">
                                      <p:cBhvr>
                                        <p:cTn id="22" dur="500" fill="hold"/>
                                        <p:tgtEl>
                                          <p:spTgt spid="118"/>
                                        </p:tgtEl>
                                        <p:attrNameLst>
                                          <p:attrName>ppt_w</p:attrName>
                                        </p:attrNameLst>
                                      </p:cBhvr>
                                      <p:tavLst>
                                        <p:tav tm="0">
                                          <p:val>
                                            <p:fltVal val="0"/>
                                          </p:val>
                                        </p:tav>
                                        <p:tav tm="100000">
                                          <p:val>
                                            <p:strVal val="#ppt_w"/>
                                          </p:val>
                                        </p:tav>
                                      </p:tavLst>
                                    </p:anim>
                                    <p:anim calcmode="lin" valueType="num">
                                      <p:cBhvr>
                                        <p:cTn id="23" dur="500" fill="hold"/>
                                        <p:tgtEl>
                                          <p:spTgt spid="118"/>
                                        </p:tgtEl>
                                        <p:attrNameLst>
                                          <p:attrName>ppt_h</p:attrName>
                                        </p:attrNameLst>
                                      </p:cBhvr>
                                      <p:tavLst>
                                        <p:tav tm="0">
                                          <p:val>
                                            <p:fltVal val="0"/>
                                          </p:val>
                                        </p:tav>
                                        <p:tav tm="100000">
                                          <p:val>
                                            <p:strVal val="#ppt_h"/>
                                          </p:val>
                                        </p:tav>
                                      </p:tavLst>
                                    </p:anim>
                                    <p:animEffect transition="in" filter="fade">
                                      <p:cBhvr>
                                        <p:cTn id="24" dur="500"/>
                                        <p:tgtEl>
                                          <p:spTgt spid="1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9"/>
                                        </p:tgtEl>
                                        <p:attrNameLst>
                                          <p:attrName>style.visibility</p:attrName>
                                        </p:attrNameLst>
                                      </p:cBhvr>
                                      <p:to>
                                        <p:strVal val="visible"/>
                                      </p:to>
                                    </p:set>
                                    <p:anim calcmode="lin" valueType="num">
                                      <p:cBhvr>
                                        <p:cTn id="27" dur="500" fill="hold"/>
                                        <p:tgtEl>
                                          <p:spTgt spid="119"/>
                                        </p:tgtEl>
                                        <p:attrNameLst>
                                          <p:attrName>ppt_w</p:attrName>
                                        </p:attrNameLst>
                                      </p:cBhvr>
                                      <p:tavLst>
                                        <p:tav tm="0">
                                          <p:val>
                                            <p:fltVal val="0"/>
                                          </p:val>
                                        </p:tav>
                                        <p:tav tm="100000">
                                          <p:val>
                                            <p:strVal val="#ppt_w"/>
                                          </p:val>
                                        </p:tav>
                                      </p:tavLst>
                                    </p:anim>
                                    <p:anim calcmode="lin" valueType="num">
                                      <p:cBhvr>
                                        <p:cTn id="28" dur="500" fill="hold"/>
                                        <p:tgtEl>
                                          <p:spTgt spid="119"/>
                                        </p:tgtEl>
                                        <p:attrNameLst>
                                          <p:attrName>ppt_h</p:attrName>
                                        </p:attrNameLst>
                                      </p:cBhvr>
                                      <p:tavLst>
                                        <p:tav tm="0">
                                          <p:val>
                                            <p:fltVal val="0"/>
                                          </p:val>
                                        </p:tav>
                                        <p:tav tm="100000">
                                          <p:val>
                                            <p:strVal val="#ppt_h"/>
                                          </p:val>
                                        </p:tav>
                                      </p:tavLst>
                                    </p:anim>
                                    <p:animEffect transition="in" filter="fade">
                                      <p:cBhvr>
                                        <p:cTn id="29" dur="500"/>
                                        <p:tgtEl>
                                          <p:spTgt spid="1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0"/>
                                        </p:tgtEl>
                                        <p:attrNameLst>
                                          <p:attrName>style.visibility</p:attrName>
                                        </p:attrNameLst>
                                      </p:cBhvr>
                                      <p:to>
                                        <p:strVal val="visible"/>
                                      </p:to>
                                    </p:set>
                                    <p:anim calcmode="lin" valueType="num">
                                      <p:cBhvr>
                                        <p:cTn id="32" dur="500" fill="hold"/>
                                        <p:tgtEl>
                                          <p:spTgt spid="120"/>
                                        </p:tgtEl>
                                        <p:attrNameLst>
                                          <p:attrName>ppt_w</p:attrName>
                                        </p:attrNameLst>
                                      </p:cBhvr>
                                      <p:tavLst>
                                        <p:tav tm="0">
                                          <p:val>
                                            <p:fltVal val="0"/>
                                          </p:val>
                                        </p:tav>
                                        <p:tav tm="100000">
                                          <p:val>
                                            <p:strVal val="#ppt_w"/>
                                          </p:val>
                                        </p:tav>
                                      </p:tavLst>
                                    </p:anim>
                                    <p:anim calcmode="lin" valueType="num">
                                      <p:cBhvr>
                                        <p:cTn id="33" dur="500" fill="hold"/>
                                        <p:tgtEl>
                                          <p:spTgt spid="120"/>
                                        </p:tgtEl>
                                        <p:attrNameLst>
                                          <p:attrName>ppt_h</p:attrName>
                                        </p:attrNameLst>
                                      </p:cBhvr>
                                      <p:tavLst>
                                        <p:tav tm="0">
                                          <p:val>
                                            <p:fltVal val="0"/>
                                          </p:val>
                                        </p:tav>
                                        <p:tav tm="100000">
                                          <p:val>
                                            <p:strVal val="#ppt_h"/>
                                          </p:val>
                                        </p:tav>
                                      </p:tavLst>
                                    </p:anim>
                                    <p:animEffect transition="in" filter="fade">
                                      <p:cBhvr>
                                        <p:cTn id="34" dur="500"/>
                                        <p:tgtEl>
                                          <p:spTgt spid="1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1"/>
                                        </p:tgtEl>
                                        <p:attrNameLst>
                                          <p:attrName>style.visibility</p:attrName>
                                        </p:attrNameLst>
                                      </p:cBhvr>
                                      <p:to>
                                        <p:strVal val="visible"/>
                                      </p:to>
                                    </p:set>
                                    <p:anim calcmode="lin" valueType="num">
                                      <p:cBhvr>
                                        <p:cTn id="37" dur="500" fill="hold"/>
                                        <p:tgtEl>
                                          <p:spTgt spid="121"/>
                                        </p:tgtEl>
                                        <p:attrNameLst>
                                          <p:attrName>ppt_w</p:attrName>
                                        </p:attrNameLst>
                                      </p:cBhvr>
                                      <p:tavLst>
                                        <p:tav tm="0">
                                          <p:val>
                                            <p:fltVal val="0"/>
                                          </p:val>
                                        </p:tav>
                                        <p:tav tm="100000">
                                          <p:val>
                                            <p:strVal val="#ppt_w"/>
                                          </p:val>
                                        </p:tav>
                                      </p:tavLst>
                                    </p:anim>
                                    <p:anim calcmode="lin" valueType="num">
                                      <p:cBhvr>
                                        <p:cTn id="38" dur="500" fill="hold"/>
                                        <p:tgtEl>
                                          <p:spTgt spid="121"/>
                                        </p:tgtEl>
                                        <p:attrNameLst>
                                          <p:attrName>ppt_h</p:attrName>
                                        </p:attrNameLst>
                                      </p:cBhvr>
                                      <p:tavLst>
                                        <p:tav tm="0">
                                          <p:val>
                                            <p:fltVal val="0"/>
                                          </p:val>
                                        </p:tav>
                                        <p:tav tm="100000">
                                          <p:val>
                                            <p:strVal val="#ppt_h"/>
                                          </p:val>
                                        </p:tav>
                                      </p:tavLst>
                                    </p:anim>
                                    <p:animEffect transition="in" filter="fade">
                                      <p:cBhvr>
                                        <p:cTn id="39" dur="500"/>
                                        <p:tgtEl>
                                          <p:spTgt spid="121"/>
                                        </p:tgtEl>
                                      </p:cBhvr>
                                    </p:animEffect>
                                  </p:childTnLst>
                                </p:cTn>
                              </p:par>
                              <p:par>
                                <p:cTn id="40" presetID="53" presetClass="entr" presetSubtype="16"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ppt_w</p:attrName>
                                        </p:attrNameLst>
                                      </p:cBhvr>
                                      <p:tavLst>
                                        <p:tav tm="0">
                                          <p:val>
                                            <p:fltVal val="0"/>
                                          </p:val>
                                        </p:tav>
                                        <p:tav tm="100000">
                                          <p:val>
                                            <p:strVal val="#ppt_w"/>
                                          </p:val>
                                        </p:tav>
                                      </p:tavLst>
                                    </p:anim>
                                    <p:anim calcmode="lin" valueType="num">
                                      <p:cBhvr>
                                        <p:cTn id="43" dur="500" fill="hold"/>
                                        <p:tgtEl>
                                          <p:spTgt spid="2"/>
                                        </p:tgtEl>
                                        <p:attrNameLst>
                                          <p:attrName>ppt_h</p:attrName>
                                        </p:attrNameLst>
                                      </p:cBhvr>
                                      <p:tavLst>
                                        <p:tav tm="0">
                                          <p:val>
                                            <p:fltVal val="0"/>
                                          </p:val>
                                        </p:tav>
                                        <p:tav tm="100000">
                                          <p:val>
                                            <p:strVal val="#ppt_h"/>
                                          </p:val>
                                        </p:tav>
                                      </p:tavLst>
                                    </p:anim>
                                    <p:animEffect transition="in" filter="fade">
                                      <p:cBhvr>
                                        <p:cTn id="44" dur="500"/>
                                        <p:tgtEl>
                                          <p:spTgt spid="2"/>
                                        </p:tgtEl>
                                      </p:cBhvr>
                                    </p:animEffect>
                                  </p:childTnLst>
                                </p:cTn>
                              </p:par>
                              <p:par>
                                <p:cTn id="45" presetID="53" presetClass="entr" presetSubtype="16"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P spid="123" grpId="0"/>
      <p:bldP spid="1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71E98AC-B286-7AD6-C36C-2F391A815EE8}"/>
              </a:ext>
            </a:extLst>
          </p:cNvPr>
          <p:cNvSpPr txBox="1"/>
          <p:nvPr/>
        </p:nvSpPr>
        <p:spPr>
          <a:xfrm>
            <a:off x="2748516" y="623057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بحث و نتایج</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122" name="TextBox 121">
            <a:extLst>
              <a:ext uri="{FF2B5EF4-FFF2-40B4-BE49-F238E27FC236}">
                <a16:creationId xmlns:a16="http://schemas.microsoft.com/office/drawing/2014/main" id="{FEBD8779-47C1-865C-4308-9C7BB58BE7E2}"/>
              </a:ext>
            </a:extLst>
          </p:cNvPr>
          <p:cNvSpPr txBox="1"/>
          <p:nvPr/>
        </p:nvSpPr>
        <p:spPr>
          <a:xfrm>
            <a:off x="8706922" y="1227958"/>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123" name="TextBox 122">
            <a:extLst>
              <a:ext uri="{FF2B5EF4-FFF2-40B4-BE49-F238E27FC236}">
                <a16:creationId xmlns:a16="http://schemas.microsoft.com/office/drawing/2014/main" id="{2B3C69E4-74F8-FC8E-030F-F4C89E144990}"/>
              </a:ext>
            </a:extLst>
          </p:cNvPr>
          <p:cNvSpPr txBox="1"/>
          <p:nvPr/>
        </p:nvSpPr>
        <p:spPr>
          <a:xfrm>
            <a:off x="6230633" y="1662834"/>
            <a:ext cx="5486837" cy="1169551"/>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124" name="TextBox 123">
            <a:extLst>
              <a:ext uri="{FF2B5EF4-FFF2-40B4-BE49-F238E27FC236}">
                <a16:creationId xmlns:a16="http://schemas.microsoft.com/office/drawing/2014/main" id="{A9C3E933-3AFC-639E-5F51-CBE07E800673}"/>
              </a:ext>
            </a:extLst>
          </p:cNvPr>
          <p:cNvSpPr txBox="1"/>
          <p:nvPr/>
        </p:nvSpPr>
        <p:spPr>
          <a:xfrm>
            <a:off x="9096294" y="570654"/>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nvGrpSpPr>
          <p:cNvPr id="194" name="Group 193">
            <a:extLst>
              <a:ext uri="{FF2B5EF4-FFF2-40B4-BE49-F238E27FC236}">
                <a16:creationId xmlns:a16="http://schemas.microsoft.com/office/drawing/2014/main" id="{384EEC93-EC75-3D14-A902-CAC065B0B9E1}"/>
              </a:ext>
            </a:extLst>
          </p:cNvPr>
          <p:cNvGrpSpPr/>
          <p:nvPr/>
        </p:nvGrpSpPr>
        <p:grpSpPr>
          <a:xfrm>
            <a:off x="554351" y="832264"/>
            <a:ext cx="3890882" cy="4749513"/>
            <a:chOff x="1542642" y="832264"/>
            <a:chExt cx="3890882" cy="4749513"/>
          </a:xfrm>
        </p:grpSpPr>
        <p:grpSp>
          <p:nvGrpSpPr>
            <p:cNvPr id="6" name="Graphic 2">
              <a:extLst>
                <a:ext uri="{FF2B5EF4-FFF2-40B4-BE49-F238E27FC236}">
                  <a16:creationId xmlns:a16="http://schemas.microsoft.com/office/drawing/2014/main" id="{867A3873-F314-FBAB-8A11-EA1B65C8DD37}"/>
                </a:ext>
              </a:extLst>
            </p:cNvPr>
            <p:cNvGrpSpPr/>
            <p:nvPr/>
          </p:nvGrpSpPr>
          <p:grpSpPr>
            <a:xfrm>
              <a:off x="1542642" y="1613567"/>
              <a:ext cx="2850863" cy="782542"/>
              <a:chOff x="1542642" y="1613567"/>
              <a:chExt cx="2850863" cy="782542"/>
            </a:xfrm>
          </p:grpSpPr>
          <p:grpSp>
            <p:nvGrpSpPr>
              <p:cNvPr id="7" name="Graphic 2">
                <a:extLst>
                  <a:ext uri="{FF2B5EF4-FFF2-40B4-BE49-F238E27FC236}">
                    <a16:creationId xmlns:a16="http://schemas.microsoft.com/office/drawing/2014/main" id="{190D5A24-C4E0-FD1C-0306-B1AAFF9ED5C3}"/>
                  </a:ext>
                </a:extLst>
              </p:cNvPr>
              <p:cNvGrpSpPr/>
              <p:nvPr/>
            </p:nvGrpSpPr>
            <p:grpSpPr>
              <a:xfrm>
                <a:off x="1542642" y="1613567"/>
                <a:ext cx="1141930" cy="782542"/>
                <a:chOff x="1542642" y="1613567"/>
                <a:chExt cx="1141930" cy="782542"/>
              </a:xfrm>
            </p:grpSpPr>
            <p:sp>
              <p:nvSpPr>
                <p:cNvPr id="10" name="Freeform: Shape 9">
                  <a:extLst>
                    <a:ext uri="{FF2B5EF4-FFF2-40B4-BE49-F238E27FC236}">
                      <a16:creationId xmlns:a16="http://schemas.microsoft.com/office/drawing/2014/main" id="{AF0A67C9-8BC2-5A7F-A01D-7AFDAF5EA41C}"/>
                    </a:ext>
                  </a:extLst>
                </p:cNvPr>
                <p:cNvSpPr/>
                <p:nvPr/>
              </p:nvSpPr>
              <p:spPr>
                <a:xfrm>
                  <a:off x="1542642" y="1988880"/>
                  <a:ext cx="363957" cy="228321"/>
                </a:xfrm>
                <a:custGeom>
                  <a:avLst/>
                  <a:gdLst>
                    <a:gd name="connsiteX0" fmla="*/ 363958 w 363957"/>
                    <a:gd name="connsiteY0" fmla="*/ 122762 h 228321"/>
                    <a:gd name="connsiteX1" fmla="*/ 280566 w 363957"/>
                    <a:gd name="connsiteY1" fmla="*/ 63649 h 228321"/>
                    <a:gd name="connsiteX2" fmla="*/ 237287 w 363957"/>
                    <a:gd name="connsiteY2" fmla="*/ 94262 h 228321"/>
                    <a:gd name="connsiteX3" fmla="*/ 167617 w 363957"/>
                    <a:gd name="connsiteY3" fmla="*/ 118540 h 228321"/>
                    <a:gd name="connsiteX4" fmla="*/ 1889 w 363957"/>
                    <a:gd name="connsiteY4" fmla="*/ 314 h 228321"/>
                    <a:gd name="connsiteX5" fmla="*/ 128560 w 363957"/>
                    <a:gd name="connsiteY5" fmla="*/ 200876 h 228321"/>
                    <a:gd name="connsiteX6" fmla="*/ 338624 w 363957"/>
                    <a:gd name="connsiteY6" fmla="*/ 228322 h 228321"/>
                    <a:gd name="connsiteX7" fmla="*/ 363958 w 363957"/>
                    <a:gd name="connsiteY7" fmla="*/ 122762 h 228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957" h="228321">
                      <a:moveTo>
                        <a:pt x="363958" y="122762"/>
                      </a:moveTo>
                      <a:cubicBezTo>
                        <a:pt x="363958" y="122762"/>
                        <a:pt x="306956" y="74205"/>
                        <a:pt x="280566" y="63649"/>
                      </a:cubicBezTo>
                      <a:cubicBezTo>
                        <a:pt x="254176" y="54149"/>
                        <a:pt x="184507" y="61538"/>
                        <a:pt x="237287" y="94262"/>
                      </a:cubicBezTo>
                      <a:cubicBezTo>
                        <a:pt x="290066" y="125929"/>
                        <a:pt x="167617" y="118540"/>
                        <a:pt x="167617" y="118540"/>
                      </a:cubicBezTo>
                      <a:cubicBezTo>
                        <a:pt x="167617" y="118540"/>
                        <a:pt x="19834" y="-7075"/>
                        <a:pt x="1889" y="314"/>
                      </a:cubicBezTo>
                      <a:cubicBezTo>
                        <a:pt x="-16056" y="7703"/>
                        <a:pt x="99004" y="174487"/>
                        <a:pt x="128560" y="200876"/>
                      </a:cubicBezTo>
                      <a:cubicBezTo>
                        <a:pt x="159173" y="227266"/>
                        <a:pt x="338624" y="228322"/>
                        <a:pt x="338624" y="228322"/>
                      </a:cubicBezTo>
                      <a:lnTo>
                        <a:pt x="363958" y="122762"/>
                      </a:lnTo>
                      <a:close/>
                    </a:path>
                  </a:pathLst>
                </a:custGeom>
                <a:solidFill>
                  <a:srgbClr val="FFC7A5"/>
                </a:solidFill>
                <a:ln w="105396"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2C640DF-E03F-A0CD-E618-6A9E9F709777}"/>
                    </a:ext>
                  </a:extLst>
                </p:cNvPr>
                <p:cNvSpPr/>
                <p:nvPr/>
              </p:nvSpPr>
              <p:spPr>
                <a:xfrm>
                  <a:off x="1832708" y="2050418"/>
                  <a:ext cx="64391" cy="214285"/>
                </a:xfrm>
                <a:custGeom>
                  <a:avLst/>
                  <a:gdLst>
                    <a:gd name="connsiteX0" fmla="*/ 24279 w 64391"/>
                    <a:gd name="connsiteY0" fmla="*/ 214285 h 214285"/>
                    <a:gd name="connsiteX1" fmla="*/ 0 w 64391"/>
                    <a:gd name="connsiteY1" fmla="*/ 207952 h 214285"/>
                    <a:gd name="connsiteX2" fmla="*/ 36946 w 64391"/>
                    <a:gd name="connsiteY2" fmla="*/ 0 h 214285"/>
                    <a:gd name="connsiteX3" fmla="*/ 64391 w 64391"/>
                    <a:gd name="connsiteY3" fmla="*/ 6334 h 214285"/>
                  </a:gdLst>
                  <a:ahLst/>
                  <a:cxnLst>
                    <a:cxn ang="0">
                      <a:pos x="connsiteX0" y="connsiteY0"/>
                    </a:cxn>
                    <a:cxn ang="0">
                      <a:pos x="connsiteX1" y="connsiteY1"/>
                    </a:cxn>
                    <a:cxn ang="0">
                      <a:pos x="connsiteX2" y="connsiteY2"/>
                    </a:cxn>
                    <a:cxn ang="0">
                      <a:pos x="connsiteX3" y="connsiteY3"/>
                    </a:cxn>
                  </a:cxnLst>
                  <a:rect l="l" t="t" r="r" b="b"/>
                  <a:pathLst>
                    <a:path w="64391" h="214285">
                      <a:moveTo>
                        <a:pt x="24279" y="214285"/>
                      </a:moveTo>
                      <a:lnTo>
                        <a:pt x="0" y="207952"/>
                      </a:lnTo>
                      <a:lnTo>
                        <a:pt x="36946" y="0"/>
                      </a:lnTo>
                      <a:lnTo>
                        <a:pt x="64391" y="6334"/>
                      </a:lnTo>
                      <a:close/>
                    </a:path>
                  </a:pathLst>
                </a:custGeom>
                <a:solidFill>
                  <a:srgbClr val="E3E3E3"/>
                </a:solidFill>
                <a:ln w="105396"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64AD59F-2C25-9959-67A3-7516B531F4D4}"/>
                    </a:ext>
                  </a:extLst>
                </p:cNvPr>
                <p:cNvSpPr/>
                <p:nvPr/>
              </p:nvSpPr>
              <p:spPr>
                <a:xfrm>
                  <a:off x="1849598" y="1613567"/>
                  <a:ext cx="834974" cy="782542"/>
                </a:xfrm>
                <a:custGeom>
                  <a:avLst/>
                  <a:gdLst>
                    <a:gd name="connsiteX0" fmla="*/ 834974 w 834974"/>
                    <a:gd name="connsiteY0" fmla="*/ 448462 h 782542"/>
                    <a:gd name="connsiteX1" fmla="*/ 804362 w 834974"/>
                    <a:gd name="connsiteY1" fmla="*/ 891 h 782542"/>
                    <a:gd name="connsiteX2" fmla="*/ 695636 w 834974"/>
                    <a:gd name="connsiteY2" fmla="*/ 15669 h 782542"/>
                    <a:gd name="connsiteX3" fmla="*/ 693525 w 834974"/>
                    <a:gd name="connsiteY3" fmla="*/ 16725 h 782542"/>
                    <a:gd name="connsiteX4" fmla="*/ 676635 w 834974"/>
                    <a:gd name="connsiteY4" fmla="*/ 26225 h 782542"/>
                    <a:gd name="connsiteX5" fmla="*/ 676635 w 834974"/>
                    <a:gd name="connsiteY5" fmla="*/ 26225 h 782542"/>
                    <a:gd name="connsiteX6" fmla="*/ 661857 w 834974"/>
                    <a:gd name="connsiteY6" fmla="*/ 38892 h 782542"/>
                    <a:gd name="connsiteX7" fmla="*/ 658690 w 834974"/>
                    <a:gd name="connsiteY7" fmla="*/ 42059 h 782542"/>
                    <a:gd name="connsiteX8" fmla="*/ 647079 w 834974"/>
                    <a:gd name="connsiteY8" fmla="*/ 57893 h 782542"/>
                    <a:gd name="connsiteX9" fmla="*/ 515130 w 834974"/>
                    <a:gd name="connsiteY9" fmla="*/ 467463 h 782542"/>
                    <a:gd name="connsiteX10" fmla="*/ 44335 w 834974"/>
                    <a:gd name="connsiteY10" fmla="*/ 429462 h 782542"/>
                    <a:gd name="connsiteX11" fmla="*/ 0 w 834974"/>
                    <a:gd name="connsiteY11" fmla="*/ 661692 h 782542"/>
                    <a:gd name="connsiteX12" fmla="*/ 614355 w 834974"/>
                    <a:gd name="connsiteY12" fmla="*/ 776752 h 782542"/>
                    <a:gd name="connsiteX13" fmla="*/ 834974 w 834974"/>
                    <a:gd name="connsiteY13" fmla="*/ 448462 h 78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4974" h="782542">
                      <a:moveTo>
                        <a:pt x="834974" y="448462"/>
                      </a:moveTo>
                      <a:lnTo>
                        <a:pt x="804362" y="891"/>
                      </a:lnTo>
                      <a:cubicBezTo>
                        <a:pt x="804362" y="891"/>
                        <a:pt x="744193" y="-5443"/>
                        <a:pt x="695636" y="15669"/>
                      </a:cubicBezTo>
                      <a:cubicBezTo>
                        <a:pt x="694580" y="15669"/>
                        <a:pt x="694580" y="15669"/>
                        <a:pt x="693525" y="16725"/>
                      </a:cubicBezTo>
                      <a:cubicBezTo>
                        <a:pt x="688247" y="19891"/>
                        <a:pt x="681913" y="23058"/>
                        <a:pt x="676635" y="26225"/>
                      </a:cubicBezTo>
                      <a:cubicBezTo>
                        <a:pt x="676635" y="26225"/>
                        <a:pt x="676635" y="26225"/>
                        <a:pt x="676635" y="26225"/>
                      </a:cubicBezTo>
                      <a:cubicBezTo>
                        <a:pt x="671357" y="29392"/>
                        <a:pt x="666080" y="33614"/>
                        <a:pt x="661857" y="38892"/>
                      </a:cubicBezTo>
                      <a:cubicBezTo>
                        <a:pt x="660801" y="39948"/>
                        <a:pt x="659746" y="41003"/>
                        <a:pt x="658690" y="42059"/>
                      </a:cubicBezTo>
                      <a:cubicBezTo>
                        <a:pt x="654468" y="46281"/>
                        <a:pt x="650245" y="51559"/>
                        <a:pt x="647079" y="57893"/>
                      </a:cubicBezTo>
                      <a:cubicBezTo>
                        <a:pt x="623856" y="101172"/>
                        <a:pt x="595355" y="290123"/>
                        <a:pt x="515130" y="467463"/>
                      </a:cubicBezTo>
                      <a:lnTo>
                        <a:pt x="44335" y="429462"/>
                      </a:lnTo>
                      <a:lnTo>
                        <a:pt x="0" y="661692"/>
                      </a:lnTo>
                      <a:cubicBezTo>
                        <a:pt x="53835" y="678582"/>
                        <a:pt x="544686" y="811586"/>
                        <a:pt x="614355" y="776752"/>
                      </a:cubicBezTo>
                      <a:cubicBezTo>
                        <a:pt x="659746" y="753529"/>
                        <a:pt x="834974" y="448462"/>
                        <a:pt x="834974" y="448462"/>
                      </a:cubicBezTo>
                      <a:close/>
                    </a:path>
                  </a:pathLst>
                </a:custGeom>
                <a:solidFill>
                  <a:srgbClr val="2D2D2D"/>
                </a:solidFill>
                <a:ln w="105396"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9D50DCB0-E979-7C26-9367-93654013E4BF}"/>
                  </a:ext>
                </a:extLst>
              </p:cNvPr>
              <p:cNvGrpSpPr/>
              <p:nvPr/>
            </p:nvGrpSpPr>
            <p:grpSpPr>
              <a:xfrm>
                <a:off x="3245092" y="1613567"/>
                <a:ext cx="1148413" cy="782542"/>
                <a:chOff x="3245092" y="1613567"/>
                <a:chExt cx="1148413" cy="782542"/>
              </a:xfrm>
            </p:grpSpPr>
            <p:sp>
              <p:nvSpPr>
                <p:cNvPr id="14" name="Freeform: Shape 13">
                  <a:extLst>
                    <a:ext uri="{FF2B5EF4-FFF2-40B4-BE49-F238E27FC236}">
                      <a16:creationId xmlns:a16="http://schemas.microsoft.com/office/drawing/2014/main" id="{678EAA01-E10D-18A6-0D31-AED2C438ECD6}"/>
                    </a:ext>
                  </a:extLst>
                </p:cNvPr>
                <p:cNvSpPr/>
                <p:nvPr/>
              </p:nvSpPr>
              <p:spPr>
                <a:xfrm>
                  <a:off x="4018842" y="1982465"/>
                  <a:ext cx="374663" cy="236847"/>
                </a:xfrm>
                <a:custGeom>
                  <a:avLst/>
                  <a:gdLst>
                    <a:gd name="connsiteX0" fmla="*/ 0 w 374663"/>
                    <a:gd name="connsiteY0" fmla="*/ 124955 h 236847"/>
                    <a:gd name="connsiteX1" fmla="*/ 85503 w 374663"/>
                    <a:gd name="connsiteY1" fmla="*/ 64786 h 236847"/>
                    <a:gd name="connsiteX2" fmla="*/ 129838 w 374663"/>
                    <a:gd name="connsiteY2" fmla="*/ 96454 h 236847"/>
                    <a:gd name="connsiteX3" fmla="*/ 201618 w 374663"/>
                    <a:gd name="connsiteY3" fmla="*/ 121788 h 236847"/>
                    <a:gd name="connsiteX4" fmla="*/ 372625 w 374663"/>
                    <a:gd name="connsiteY4" fmla="*/ 395 h 236847"/>
                    <a:gd name="connsiteX5" fmla="*/ 241731 w 374663"/>
                    <a:gd name="connsiteY5" fmla="*/ 208347 h 236847"/>
                    <a:gd name="connsiteX6" fmla="*/ 24279 w 374663"/>
                    <a:gd name="connsiteY6" fmla="*/ 236848 h 236847"/>
                    <a:gd name="connsiteX7" fmla="*/ 0 w 374663"/>
                    <a:gd name="connsiteY7" fmla="*/ 124955 h 236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4663" h="236847">
                      <a:moveTo>
                        <a:pt x="0" y="124955"/>
                      </a:moveTo>
                      <a:cubicBezTo>
                        <a:pt x="0" y="124955"/>
                        <a:pt x="59113" y="74286"/>
                        <a:pt x="85503" y="64786"/>
                      </a:cubicBezTo>
                      <a:cubicBezTo>
                        <a:pt x="112948" y="54230"/>
                        <a:pt x="184729" y="62675"/>
                        <a:pt x="129838" y="96454"/>
                      </a:cubicBezTo>
                      <a:cubicBezTo>
                        <a:pt x="74947" y="129177"/>
                        <a:pt x="201618" y="121788"/>
                        <a:pt x="201618" y="121788"/>
                      </a:cubicBezTo>
                      <a:cubicBezTo>
                        <a:pt x="201618" y="121788"/>
                        <a:pt x="354679" y="-8050"/>
                        <a:pt x="372625" y="395"/>
                      </a:cubicBezTo>
                      <a:cubicBezTo>
                        <a:pt x="391626" y="8840"/>
                        <a:pt x="272343" y="179846"/>
                        <a:pt x="241731" y="208347"/>
                      </a:cubicBezTo>
                      <a:cubicBezTo>
                        <a:pt x="211119" y="235792"/>
                        <a:pt x="24279" y="236848"/>
                        <a:pt x="24279" y="236848"/>
                      </a:cubicBezTo>
                      <a:lnTo>
                        <a:pt x="0" y="124955"/>
                      </a:lnTo>
                      <a:close/>
                    </a:path>
                  </a:pathLst>
                </a:custGeom>
                <a:solidFill>
                  <a:srgbClr val="FFC7A5"/>
                </a:solidFill>
                <a:ln w="105396"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BF955F3-A1D8-5181-29D4-09F70C8E707F}"/>
                    </a:ext>
                  </a:extLst>
                </p:cNvPr>
                <p:cNvSpPr/>
                <p:nvPr/>
              </p:nvSpPr>
              <p:spPr>
                <a:xfrm>
                  <a:off x="4032565" y="2050418"/>
                  <a:ext cx="64391" cy="214285"/>
                </a:xfrm>
                <a:custGeom>
                  <a:avLst/>
                  <a:gdLst>
                    <a:gd name="connsiteX0" fmla="*/ 40113 w 64391"/>
                    <a:gd name="connsiteY0" fmla="*/ 214285 h 214285"/>
                    <a:gd name="connsiteX1" fmla="*/ 64391 w 64391"/>
                    <a:gd name="connsiteY1" fmla="*/ 207952 h 214285"/>
                    <a:gd name="connsiteX2" fmla="*/ 27446 w 64391"/>
                    <a:gd name="connsiteY2" fmla="*/ 0 h 214285"/>
                    <a:gd name="connsiteX3" fmla="*/ 0 w 64391"/>
                    <a:gd name="connsiteY3" fmla="*/ 6334 h 214285"/>
                  </a:gdLst>
                  <a:ahLst/>
                  <a:cxnLst>
                    <a:cxn ang="0">
                      <a:pos x="connsiteX0" y="connsiteY0"/>
                    </a:cxn>
                    <a:cxn ang="0">
                      <a:pos x="connsiteX1" y="connsiteY1"/>
                    </a:cxn>
                    <a:cxn ang="0">
                      <a:pos x="connsiteX2" y="connsiteY2"/>
                    </a:cxn>
                    <a:cxn ang="0">
                      <a:pos x="connsiteX3" y="connsiteY3"/>
                    </a:cxn>
                  </a:cxnLst>
                  <a:rect l="l" t="t" r="r" b="b"/>
                  <a:pathLst>
                    <a:path w="64391" h="214285">
                      <a:moveTo>
                        <a:pt x="40113" y="214285"/>
                      </a:moveTo>
                      <a:lnTo>
                        <a:pt x="64391" y="207952"/>
                      </a:lnTo>
                      <a:lnTo>
                        <a:pt x="27446" y="0"/>
                      </a:lnTo>
                      <a:lnTo>
                        <a:pt x="0" y="6334"/>
                      </a:lnTo>
                      <a:close/>
                    </a:path>
                  </a:pathLst>
                </a:custGeom>
                <a:solidFill>
                  <a:srgbClr val="E3E3E3"/>
                </a:solidFill>
                <a:ln w="10539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A59F91B-1999-ECB8-DB3B-B27EA6A27B1F}"/>
                    </a:ext>
                  </a:extLst>
                </p:cNvPr>
                <p:cNvSpPr/>
                <p:nvPr/>
              </p:nvSpPr>
              <p:spPr>
                <a:xfrm>
                  <a:off x="3245092" y="1613567"/>
                  <a:ext cx="834974" cy="782542"/>
                </a:xfrm>
                <a:custGeom>
                  <a:avLst/>
                  <a:gdLst>
                    <a:gd name="connsiteX0" fmla="*/ 0 w 834974"/>
                    <a:gd name="connsiteY0" fmla="*/ 448462 h 782542"/>
                    <a:gd name="connsiteX1" fmla="*/ 30612 w 834974"/>
                    <a:gd name="connsiteY1" fmla="*/ 891 h 782542"/>
                    <a:gd name="connsiteX2" fmla="*/ 139338 w 834974"/>
                    <a:gd name="connsiteY2" fmla="*/ 15669 h 782542"/>
                    <a:gd name="connsiteX3" fmla="*/ 141450 w 834974"/>
                    <a:gd name="connsiteY3" fmla="*/ 16725 h 782542"/>
                    <a:gd name="connsiteX4" fmla="*/ 158339 w 834974"/>
                    <a:gd name="connsiteY4" fmla="*/ 26225 h 782542"/>
                    <a:gd name="connsiteX5" fmla="*/ 159395 w 834974"/>
                    <a:gd name="connsiteY5" fmla="*/ 26225 h 782542"/>
                    <a:gd name="connsiteX6" fmla="*/ 173117 w 834974"/>
                    <a:gd name="connsiteY6" fmla="*/ 38892 h 782542"/>
                    <a:gd name="connsiteX7" fmla="*/ 176284 w 834974"/>
                    <a:gd name="connsiteY7" fmla="*/ 42059 h 782542"/>
                    <a:gd name="connsiteX8" fmla="*/ 187896 w 834974"/>
                    <a:gd name="connsiteY8" fmla="*/ 57893 h 782542"/>
                    <a:gd name="connsiteX9" fmla="*/ 319845 w 834974"/>
                    <a:gd name="connsiteY9" fmla="*/ 467463 h 782542"/>
                    <a:gd name="connsiteX10" fmla="*/ 790639 w 834974"/>
                    <a:gd name="connsiteY10" fmla="*/ 429462 h 782542"/>
                    <a:gd name="connsiteX11" fmla="*/ 834974 w 834974"/>
                    <a:gd name="connsiteY11" fmla="*/ 661692 h 782542"/>
                    <a:gd name="connsiteX12" fmla="*/ 220619 w 834974"/>
                    <a:gd name="connsiteY12" fmla="*/ 776752 h 782542"/>
                    <a:gd name="connsiteX13" fmla="*/ 0 w 834974"/>
                    <a:gd name="connsiteY13" fmla="*/ 448462 h 78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4974" h="782542">
                      <a:moveTo>
                        <a:pt x="0" y="448462"/>
                      </a:moveTo>
                      <a:lnTo>
                        <a:pt x="30612" y="891"/>
                      </a:lnTo>
                      <a:cubicBezTo>
                        <a:pt x="30612" y="891"/>
                        <a:pt x="90781" y="-5443"/>
                        <a:pt x="139338" y="15669"/>
                      </a:cubicBezTo>
                      <a:cubicBezTo>
                        <a:pt x="140394" y="15669"/>
                        <a:pt x="140394" y="15669"/>
                        <a:pt x="141450" y="16725"/>
                      </a:cubicBezTo>
                      <a:cubicBezTo>
                        <a:pt x="147783" y="19891"/>
                        <a:pt x="153061" y="23058"/>
                        <a:pt x="158339" y="26225"/>
                      </a:cubicBezTo>
                      <a:cubicBezTo>
                        <a:pt x="158339" y="26225"/>
                        <a:pt x="158339" y="26225"/>
                        <a:pt x="159395" y="26225"/>
                      </a:cubicBezTo>
                      <a:cubicBezTo>
                        <a:pt x="164673" y="29392"/>
                        <a:pt x="168895" y="33614"/>
                        <a:pt x="173117" y="38892"/>
                      </a:cubicBezTo>
                      <a:cubicBezTo>
                        <a:pt x="174173" y="39948"/>
                        <a:pt x="175229" y="41003"/>
                        <a:pt x="176284" y="42059"/>
                      </a:cubicBezTo>
                      <a:cubicBezTo>
                        <a:pt x="180506" y="46281"/>
                        <a:pt x="184729" y="51559"/>
                        <a:pt x="187896" y="57893"/>
                      </a:cubicBezTo>
                      <a:cubicBezTo>
                        <a:pt x="211119" y="101172"/>
                        <a:pt x="239620" y="290123"/>
                        <a:pt x="319845" y="467463"/>
                      </a:cubicBezTo>
                      <a:lnTo>
                        <a:pt x="790639" y="429462"/>
                      </a:lnTo>
                      <a:lnTo>
                        <a:pt x="834974" y="661692"/>
                      </a:lnTo>
                      <a:cubicBezTo>
                        <a:pt x="781139" y="678582"/>
                        <a:pt x="290288" y="811586"/>
                        <a:pt x="220619" y="776752"/>
                      </a:cubicBezTo>
                      <a:cubicBezTo>
                        <a:pt x="175229" y="753529"/>
                        <a:pt x="0" y="448462"/>
                        <a:pt x="0" y="448462"/>
                      </a:cubicBezTo>
                      <a:close/>
                    </a:path>
                  </a:pathLst>
                </a:custGeom>
                <a:solidFill>
                  <a:srgbClr val="2D2D2D"/>
                </a:solidFill>
                <a:ln w="105396" cap="flat">
                  <a:noFill/>
                  <a:prstDash val="solid"/>
                  <a:miter/>
                </a:ln>
              </p:spPr>
              <p:txBody>
                <a:bodyPr rtlCol="0" anchor="ctr"/>
                <a:lstStyle/>
                <a:p>
                  <a:endParaRPr lang="en-US"/>
                </a:p>
              </p:txBody>
            </p:sp>
          </p:grpSp>
        </p:grpSp>
        <p:sp>
          <p:nvSpPr>
            <p:cNvPr id="17" name="Freeform: Shape 16">
              <a:extLst>
                <a:ext uri="{FF2B5EF4-FFF2-40B4-BE49-F238E27FC236}">
                  <a16:creationId xmlns:a16="http://schemas.microsoft.com/office/drawing/2014/main" id="{06C8F125-0311-AC1F-7A1C-910D40665029}"/>
                </a:ext>
              </a:extLst>
            </p:cNvPr>
            <p:cNvSpPr/>
            <p:nvPr/>
          </p:nvSpPr>
          <p:spPr>
            <a:xfrm>
              <a:off x="2826022" y="1440285"/>
              <a:ext cx="277621" cy="316678"/>
            </a:xfrm>
            <a:custGeom>
              <a:avLst/>
              <a:gdLst>
                <a:gd name="connsiteX0" fmla="*/ 0 w 277621"/>
                <a:gd name="connsiteY0" fmla="*/ 0 h 316678"/>
                <a:gd name="connsiteX1" fmla="*/ 277621 w 277621"/>
                <a:gd name="connsiteY1" fmla="*/ 0 h 316678"/>
                <a:gd name="connsiteX2" fmla="*/ 277621 w 277621"/>
                <a:gd name="connsiteY2" fmla="*/ 316678 h 316678"/>
                <a:gd name="connsiteX3" fmla="*/ 0 w 277621"/>
                <a:gd name="connsiteY3" fmla="*/ 316678 h 316678"/>
              </a:gdLst>
              <a:ahLst/>
              <a:cxnLst>
                <a:cxn ang="0">
                  <a:pos x="connsiteX0" y="connsiteY0"/>
                </a:cxn>
                <a:cxn ang="0">
                  <a:pos x="connsiteX1" y="connsiteY1"/>
                </a:cxn>
                <a:cxn ang="0">
                  <a:pos x="connsiteX2" y="connsiteY2"/>
                </a:cxn>
                <a:cxn ang="0">
                  <a:pos x="connsiteX3" y="connsiteY3"/>
                </a:cxn>
              </a:cxnLst>
              <a:rect l="l" t="t" r="r" b="b"/>
              <a:pathLst>
                <a:path w="277621" h="316678">
                  <a:moveTo>
                    <a:pt x="0" y="0"/>
                  </a:moveTo>
                  <a:lnTo>
                    <a:pt x="277621" y="0"/>
                  </a:lnTo>
                  <a:lnTo>
                    <a:pt x="277621" y="316678"/>
                  </a:lnTo>
                  <a:lnTo>
                    <a:pt x="0" y="316678"/>
                  </a:lnTo>
                  <a:close/>
                </a:path>
              </a:pathLst>
            </a:custGeom>
            <a:solidFill>
              <a:srgbClr val="FFCDAA"/>
            </a:solidFill>
            <a:ln w="10539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B39C268-C410-66A4-9165-319056155B2C}"/>
                </a:ext>
              </a:extLst>
            </p:cNvPr>
            <p:cNvSpPr/>
            <p:nvPr/>
          </p:nvSpPr>
          <p:spPr>
            <a:xfrm>
              <a:off x="2826022" y="1440285"/>
              <a:ext cx="277621" cy="107142"/>
            </a:xfrm>
            <a:custGeom>
              <a:avLst/>
              <a:gdLst>
                <a:gd name="connsiteX0" fmla="*/ 277621 w 277621"/>
                <a:gd name="connsiteY0" fmla="*/ 0 h 107142"/>
                <a:gd name="connsiteX1" fmla="*/ 277621 w 277621"/>
                <a:gd name="connsiteY1" fmla="*/ 35890 h 107142"/>
                <a:gd name="connsiteX2" fmla="*/ 259676 w 277621"/>
                <a:gd name="connsiteY2" fmla="*/ 48557 h 107142"/>
                <a:gd name="connsiteX3" fmla="*/ 186840 w 277621"/>
                <a:gd name="connsiteY3" fmla="*/ 96059 h 107142"/>
                <a:gd name="connsiteX4" fmla="*/ 95004 w 277621"/>
                <a:gd name="connsiteY4" fmla="*/ 96059 h 107142"/>
                <a:gd name="connsiteX5" fmla="*/ 19001 w 277621"/>
                <a:gd name="connsiteY5" fmla="*/ 46446 h 107142"/>
                <a:gd name="connsiteX6" fmla="*/ 0 w 277621"/>
                <a:gd name="connsiteY6" fmla="*/ 32723 h 107142"/>
                <a:gd name="connsiteX7" fmla="*/ 0 w 277621"/>
                <a:gd name="connsiteY7" fmla="*/ 0 h 107142"/>
                <a:gd name="connsiteX8" fmla="*/ 277621 w 277621"/>
                <a:gd name="connsiteY8" fmla="*/ 0 h 107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21" h="107142">
                  <a:moveTo>
                    <a:pt x="277621" y="0"/>
                  </a:moveTo>
                  <a:lnTo>
                    <a:pt x="277621" y="35890"/>
                  </a:lnTo>
                  <a:cubicBezTo>
                    <a:pt x="272343" y="40113"/>
                    <a:pt x="266010" y="44335"/>
                    <a:pt x="259676" y="48557"/>
                  </a:cubicBezTo>
                  <a:cubicBezTo>
                    <a:pt x="225897" y="71780"/>
                    <a:pt x="186840" y="96059"/>
                    <a:pt x="186840" y="96059"/>
                  </a:cubicBezTo>
                  <a:cubicBezTo>
                    <a:pt x="161506" y="110837"/>
                    <a:pt x="120338" y="110837"/>
                    <a:pt x="95004" y="96059"/>
                  </a:cubicBezTo>
                  <a:cubicBezTo>
                    <a:pt x="95004" y="96059"/>
                    <a:pt x="52780" y="70725"/>
                    <a:pt x="19001" y="46446"/>
                  </a:cubicBezTo>
                  <a:cubicBezTo>
                    <a:pt x="12667" y="41168"/>
                    <a:pt x="6334" y="36946"/>
                    <a:pt x="0" y="32723"/>
                  </a:cubicBezTo>
                  <a:lnTo>
                    <a:pt x="0" y="0"/>
                  </a:lnTo>
                  <a:lnTo>
                    <a:pt x="277621" y="0"/>
                  </a:lnTo>
                  <a:close/>
                </a:path>
              </a:pathLst>
            </a:custGeom>
            <a:solidFill>
              <a:srgbClr val="000000">
                <a:alpha val="20000"/>
              </a:srgbClr>
            </a:solidFill>
            <a:ln w="10539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9FCBEC7-632B-A89B-3600-252E58C26FEF}"/>
                </a:ext>
              </a:extLst>
            </p:cNvPr>
            <p:cNvSpPr/>
            <p:nvPr/>
          </p:nvSpPr>
          <p:spPr>
            <a:xfrm>
              <a:off x="2763242" y="898766"/>
              <a:ext cx="402366" cy="625439"/>
            </a:xfrm>
            <a:custGeom>
              <a:avLst/>
              <a:gdLst>
                <a:gd name="connsiteX0" fmla="*/ 396347 w 402366"/>
                <a:gd name="connsiteY0" fmla="*/ 476073 h 625439"/>
                <a:gd name="connsiteX1" fmla="*/ 361512 w 402366"/>
                <a:gd name="connsiteY1" fmla="*/ 535186 h 625439"/>
                <a:gd name="connsiteX2" fmla="*/ 320344 w 402366"/>
                <a:gd name="connsiteY2" fmla="*/ 566854 h 625439"/>
                <a:gd name="connsiteX3" fmla="*/ 246453 w 402366"/>
                <a:gd name="connsiteY3" fmla="*/ 614355 h 625439"/>
                <a:gd name="connsiteX4" fmla="*/ 154616 w 402366"/>
                <a:gd name="connsiteY4" fmla="*/ 614355 h 625439"/>
                <a:gd name="connsiteX5" fmla="*/ 78614 w 402366"/>
                <a:gd name="connsiteY5" fmla="*/ 564742 h 625439"/>
                <a:gd name="connsiteX6" fmla="*/ 39556 w 402366"/>
                <a:gd name="connsiteY6" fmla="*/ 535186 h 625439"/>
                <a:gd name="connsiteX7" fmla="*/ 5778 w 402366"/>
                <a:gd name="connsiteY7" fmla="*/ 476073 h 625439"/>
                <a:gd name="connsiteX8" fmla="*/ 1555 w 402366"/>
                <a:gd name="connsiteY8" fmla="*/ 109782 h 625439"/>
                <a:gd name="connsiteX9" fmla="*/ 54335 w 402366"/>
                <a:gd name="connsiteY9" fmla="*/ 20056 h 625439"/>
                <a:gd name="connsiteX10" fmla="*/ 102892 w 402366"/>
                <a:gd name="connsiteY10" fmla="*/ 9500 h 625439"/>
                <a:gd name="connsiteX11" fmla="*/ 298177 w 402366"/>
                <a:gd name="connsiteY11" fmla="*/ 9500 h 625439"/>
                <a:gd name="connsiteX12" fmla="*/ 346734 w 402366"/>
                <a:gd name="connsiteY12" fmla="*/ 20056 h 625439"/>
                <a:gd name="connsiteX13" fmla="*/ 399514 w 402366"/>
                <a:gd name="connsiteY13" fmla="*/ 109782 h 625439"/>
                <a:gd name="connsiteX14" fmla="*/ 396347 w 402366"/>
                <a:gd name="connsiteY14" fmla="*/ 476073 h 625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2366" h="625439">
                  <a:moveTo>
                    <a:pt x="396347" y="476073"/>
                  </a:moveTo>
                  <a:cubicBezTo>
                    <a:pt x="393180" y="492962"/>
                    <a:pt x="374180" y="523574"/>
                    <a:pt x="361512" y="535186"/>
                  </a:cubicBezTo>
                  <a:cubicBezTo>
                    <a:pt x="353068" y="543631"/>
                    <a:pt x="337234" y="555242"/>
                    <a:pt x="320344" y="566854"/>
                  </a:cubicBezTo>
                  <a:cubicBezTo>
                    <a:pt x="286565" y="590077"/>
                    <a:pt x="246453" y="614355"/>
                    <a:pt x="246453" y="614355"/>
                  </a:cubicBezTo>
                  <a:cubicBezTo>
                    <a:pt x="221118" y="629134"/>
                    <a:pt x="179950" y="629134"/>
                    <a:pt x="154616" y="614355"/>
                  </a:cubicBezTo>
                  <a:cubicBezTo>
                    <a:pt x="154616" y="614355"/>
                    <a:pt x="112392" y="589021"/>
                    <a:pt x="78614" y="564742"/>
                  </a:cubicBezTo>
                  <a:cubicBezTo>
                    <a:pt x="62779" y="553131"/>
                    <a:pt x="48001" y="542575"/>
                    <a:pt x="39556" y="535186"/>
                  </a:cubicBezTo>
                  <a:cubicBezTo>
                    <a:pt x="27945" y="523574"/>
                    <a:pt x="8944" y="492962"/>
                    <a:pt x="5778" y="476073"/>
                  </a:cubicBezTo>
                  <a:cubicBezTo>
                    <a:pt x="-1612" y="443349"/>
                    <a:pt x="-556" y="166784"/>
                    <a:pt x="1555" y="109782"/>
                  </a:cubicBezTo>
                  <a:cubicBezTo>
                    <a:pt x="3666" y="73892"/>
                    <a:pt x="26889" y="26390"/>
                    <a:pt x="54335" y="20056"/>
                  </a:cubicBezTo>
                  <a:cubicBezTo>
                    <a:pt x="81780" y="13723"/>
                    <a:pt x="102892" y="9500"/>
                    <a:pt x="102892" y="9500"/>
                  </a:cubicBezTo>
                  <a:cubicBezTo>
                    <a:pt x="156727" y="-3167"/>
                    <a:pt x="244342" y="-3167"/>
                    <a:pt x="298177" y="9500"/>
                  </a:cubicBezTo>
                  <a:cubicBezTo>
                    <a:pt x="316122" y="13723"/>
                    <a:pt x="333012" y="16889"/>
                    <a:pt x="346734" y="20056"/>
                  </a:cubicBezTo>
                  <a:cubicBezTo>
                    <a:pt x="374180" y="26390"/>
                    <a:pt x="397403" y="73892"/>
                    <a:pt x="399514" y="109782"/>
                  </a:cubicBezTo>
                  <a:cubicBezTo>
                    <a:pt x="403736" y="166784"/>
                    <a:pt x="403736" y="443349"/>
                    <a:pt x="396347" y="476073"/>
                  </a:cubicBezTo>
                  <a:close/>
                </a:path>
              </a:pathLst>
            </a:custGeom>
            <a:solidFill>
              <a:srgbClr val="FFCDAA"/>
            </a:solidFill>
            <a:ln w="105396" cap="flat">
              <a:noFill/>
              <a:prstDash val="solid"/>
              <a:miter/>
            </a:ln>
          </p:spPr>
          <p:txBody>
            <a:bodyPr rtlCol="0" anchor="ctr"/>
            <a:lstStyle/>
            <a:p>
              <a:endParaRPr lang="en-US"/>
            </a:p>
          </p:txBody>
        </p:sp>
        <p:grpSp>
          <p:nvGrpSpPr>
            <p:cNvPr id="20" name="Graphic 2">
              <a:extLst>
                <a:ext uri="{FF2B5EF4-FFF2-40B4-BE49-F238E27FC236}">
                  <a16:creationId xmlns:a16="http://schemas.microsoft.com/office/drawing/2014/main" id="{A2601854-6AD8-35D4-95CD-1AA209B96DC0}"/>
                </a:ext>
              </a:extLst>
            </p:cNvPr>
            <p:cNvGrpSpPr/>
            <p:nvPr/>
          </p:nvGrpSpPr>
          <p:grpSpPr>
            <a:xfrm>
              <a:off x="2450533" y="2710164"/>
              <a:ext cx="912951" cy="2769628"/>
              <a:chOff x="2450533" y="2710164"/>
              <a:chExt cx="912951" cy="2769628"/>
            </a:xfrm>
          </p:grpSpPr>
          <p:sp>
            <p:nvSpPr>
              <p:cNvPr id="21" name="Freeform: Shape 20">
                <a:extLst>
                  <a:ext uri="{FF2B5EF4-FFF2-40B4-BE49-F238E27FC236}">
                    <a16:creationId xmlns:a16="http://schemas.microsoft.com/office/drawing/2014/main" id="{EC08A09F-2EA9-797F-0A66-153CE083BBE9}"/>
                  </a:ext>
                </a:extLst>
              </p:cNvPr>
              <p:cNvSpPr/>
              <p:nvPr/>
            </p:nvSpPr>
            <p:spPr>
              <a:xfrm>
                <a:off x="2990099" y="5187641"/>
                <a:ext cx="373385" cy="292150"/>
              </a:xfrm>
              <a:custGeom>
                <a:avLst/>
                <a:gdLst>
                  <a:gd name="connsiteX0" fmla="*/ 10096 w 373385"/>
                  <a:gd name="connsiteY0" fmla="*/ 0 h 292150"/>
                  <a:gd name="connsiteX1" fmla="*/ 3762 w 373385"/>
                  <a:gd name="connsiteY1" fmla="*/ 119282 h 292150"/>
                  <a:gd name="connsiteX2" fmla="*/ 58653 w 373385"/>
                  <a:gd name="connsiteY2" fmla="*/ 163617 h 292150"/>
                  <a:gd name="connsiteX3" fmla="*/ 69209 w 373385"/>
                  <a:gd name="connsiteY3" fmla="*/ 141450 h 292150"/>
                  <a:gd name="connsiteX4" fmla="*/ 80820 w 373385"/>
                  <a:gd name="connsiteY4" fmla="*/ 199507 h 292150"/>
                  <a:gd name="connsiteX5" fmla="*/ 184269 w 373385"/>
                  <a:gd name="connsiteY5" fmla="*/ 281844 h 292150"/>
                  <a:gd name="connsiteX6" fmla="*/ 352108 w 373385"/>
                  <a:gd name="connsiteY6" fmla="*/ 281844 h 292150"/>
                  <a:gd name="connsiteX7" fmla="*/ 366886 w 373385"/>
                  <a:gd name="connsiteY7" fmla="*/ 199507 h 292150"/>
                  <a:gd name="connsiteX8" fmla="*/ 273994 w 373385"/>
                  <a:gd name="connsiteY8" fmla="*/ 77059 h 292150"/>
                  <a:gd name="connsiteX9" fmla="*/ 268716 w 373385"/>
                  <a:gd name="connsiteY9" fmla="*/ 1056 h 292150"/>
                  <a:gd name="connsiteX10" fmla="*/ 10096 w 373385"/>
                  <a:gd name="connsiteY10" fmla="*/ 1056 h 29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3385" h="292150">
                    <a:moveTo>
                      <a:pt x="10096" y="0"/>
                    </a:moveTo>
                    <a:cubicBezTo>
                      <a:pt x="2706" y="23223"/>
                      <a:pt x="-4683" y="92892"/>
                      <a:pt x="3762" y="119282"/>
                    </a:cubicBezTo>
                    <a:cubicBezTo>
                      <a:pt x="19596" y="133005"/>
                      <a:pt x="52319" y="159395"/>
                      <a:pt x="58653" y="163617"/>
                    </a:cubicBezTo>
                    <a:cubicBezTo>
                      <a:pt x="61820" y="157284"/>
                      <a:pt x="62875" y="145672"/>
                      <a:pt x="69209" y="141450"/>
                    </a:cubicBezTo>
                    <a:cubicBezTo>
                      <a:pt x="71320" y="153061"/>
                      <a:pt x="77654" y="191063"/>
                      <a:pt x="80820" y="199507"/>
                    </a:cubicBezTo>
                    <a:cubicBezTo>
                      <a:pt x="89265" y="206897"/>
                      <a:pt x="163157" y="268121"/>
                      <a:pt x="184269" y="281844"/>
                    </a:cubicBezTo>
                    <a:cubicBezTo>
                      <a:pt x="205380" y="294511"/>
                      <a:pt x="329940" y="296622"/>
                      <a:pt x="352108" y="281844"/>
                    </a:cubicBezTo>
                    <a:cubicBezTo>
                      <a:pt x="373220" y="267065"/>
                      <a:pt x="379553" y="222730"/>
                      <a:pt x="366886" y="199507"/>
                    </a:cubicBezTo>
                    <a:cubicBezTo>
                      <a:pt x="354219" y="176284"/>
                      <a:pt x="289828" y="90781"/>
                      <a:pt x="273994" y="77059"/>
                    </a:cubicBezTo>
                    <a:cubicBezTo>
                      <a:pt x="267660" y="58058"/>
                      <a:pt x="268716" y="1056"/>
                      <a:pt x="268716" y="1056"/>
                    </a:cubicBezTo>
                    <a:lnTo>
                      <a:pt x="10096" y="1056"/>
                    </a:lnTo>
                    <a:close/>
                  </a:path>
                </a:pathLst>
              </a:custGeom>
              <a:solidFill>
                <a:srgbClr val="000000"/>
              </a:solidFill>
              <a:ln w="10539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0E1E48-F316-5041-0B78-023075BE5143}"/>
                  </a:ext>
                </a:extLst>
              </p:cNvPr>
              <p:cNvSpPr/>
              <p:nvPr/>
            </p:nvSpPr>
            <p:spPr>
              <a:xfrm>
                <a:off x="2450533" y="5187641"/>
                <a:ext cx="371861" cy="292150"/>
              </a:xfrm>
              <a:custGeom>
                <a:avLst/>
                <a:gdLst>
                  <a:gd name="connsiteX0" fmla="*/ 361766 w 371861"/>
                  <a:gd name="connsiteY0" fmla="*/ 0 h 292150"/>
                  <a:gd name="connsiteX1" fmla="*/ 368099 w 371861"/>
                  <a:gd name="connsiteY1" fmla="*/ 119282 h 292150"/>
                  <a:gd name="connsiteX2" fmla="*/ 313208 w 371861"/>
                  <a:gd name="connsiteY2" fmla="*/ 163617 h 292150"/>
                  <a:gd name="connsiteX3" fmla="*/ 303708 w 371861"/>
                  <a:gd name="connsiteY3" fmla="*/ 141450 h 292150"/>
                  <a:gd name="connsiteX4" fmla="*/ 292097 w 371861"/>
                  <a:gd name="connsiteY4" fmla="*/ 199507 h 292150"/>
                  <a:gd name="connsiteX5" fmla="*/ 188649 w 371861"/>
                  <a:gd name="connsiteY5" fmla="*/ 281844 h 292150"/>
                  <a:gd name="connsiteX6" fmla="*/ 20809 w 371861"/>
                  <a:gd name="connsiteY6" fmla="*/ 281844 h 292150"/>
                  <a:gd name="connsiteX7" fmla="*/ 6031 w 371861"/>
                  <a:gd name="connsiteY7" fmla="*/ 199507 h 292150"/>
                  <a:gd name="connsiteX8" fmla="*/ 98923 w 371861"/>
                  <a:gd name="connsiteY8" fmla="*/ 77059 h 292150"/>
                  <a:gd name="connsiteX9" fmla="*/ 104201 w 371861"/>
                  <a:gd name="connsiteY9" fmla="*/ 1056 h 292150"/>
                  <a:gd name="connsiteX10" fmla="*/ 361766 w 371861"/>
                  <a:gd name="connsiteY10" fmla="*/ 1056 h 29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1861" h="292150">
                    <a:moveTo>
                      <a:pt x="361766" y="0"/>
                    </a:moveTo>
                    <a:cubicBezTo>
                      <a:pt x="369155" y="23223"/>
                      <a:pt x="376544" y="92892"/>
                      <a:pt x="368099" y="119282"/>
                    </a:cubicBezTo>
                    <a:cubicBezTo>
                      <a:pt x="352265" y="133005"/>
                      <a:pt x="319542" y="159395"/>
                      <a:pt x="313208" y="163617"/>
                    </a:cubicBezTo>
                    <a:cubicBezTo>
                      <a:pt x="310042" y="157284"/>
                      <a:pt x="308986" y="145672"/>
                      <a:pt x="303708" y="141450"/>
                    </a:cubicBezTo>
                    <a:cubicBezTo>
                      <a:pt x="301597" y="153061"/>
                      <a:pt x="294208" y="191063"/>
                      <a:pt x="292097" y="199507"/>
                    </a:cubicBezTo>
                    <a:cubicBezTo>
                      <a:pt x="283652" y="206897"/>
                      <a:pt x="209760" y="268121"/>
                      <a:pt x="188649" y="281844"/>
                    </a:cubicBezTo>
                    <a:cubicBezTo>
                      <a:pt x="167537" y="294511"/>
                      <a:pt x="42977" y="296622"/>
                      <a:pt x="20809" y="281844"/>
                    </a:cubicBezTo>
                    <a:cubicBezTo>
                      <a:pt x="-303" y="267065"/>
                      <a:pt x="-5581" y="222730"/>
                      <a:pt x="6031" y="199507"/>
                    </a:cubicBezTo>
                    <a:cubicBezTo>
                      <a:pt x="18698" y="176284"/>
                      <a:pt x="83089" y="90781"/>
                      <a:pt x="98923" y="77059"/>
                    </a:cubicBezTo>
                    <a:cubicBezTo>
                      <a:pt x="105257" y="58058"/>
                      <a:pt x="104201" y="1056"/>
                      <a:pt x="104201" y="1056"/>
                    </a:cubicBezTo>
                    <a:lnTo>
                      <a:pt x="361766" y="1056"/>
                    </a:lnTo>
                    <a:close/>
                  </a:path>
                </a:pathLst>
              </a:custGeom>
              <a:solidFill>
                <a:srgbClr val="000000"/>
              </a:solidFill>
              <a:ln w="10539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873221B-2502-1E20-2A7B-916C09C4B4F2}"/>
                  </a:ext>
                </a:extLst>
              </p:cNvPr>
              <p:cNvSpPr/>
              <p:nvPr/>
            </p:nvSpPr>
            <p:spPr>
              <a:xfrm>
                <a:off x="2531724" y="2711218"/>
                <a:ext cx="811096" cy="2521277"/>
              </a:xfrm>
              <a:custGeom>
                <a:avLst/>
                <a:gdLst>
                  <a:gd name="connsiteX0" fmla="*/ 809427 w 811096"/>
                  <a:gd name="connsiteY0" fmla="*/ 1059817 h 2521277"/>
                  <a:gd name="connsiteX1" fmla="*/ 748203 w 811096"/>
                  <a:gd name="connsiteY1" fmla="*/ 2503869 h 2521277"/>
                  <a:gd name="connsiteX2" fmla="*/ 696479 w 811096"/>
                  <a:gd name="connsiteY2" fmla="*/ 2515480 h 2521277"/>
                  <a:gd name="connsiteX3" fmla="*/ 430469 w 811096"/>
                  <a:gd name="connsiteY3" fmla="*/ 2503869 h 2521277"/>
                  <a:gd name="connsiteX4" fmla="*/ 430469 w 811096"/>
                  <a:gd name="connsiteY4" fmla="*/ 1126319 h 2521277"/>
                  <a:gd name="connsiteX5" fmla="*/ 427302 w 811096"/>
                  <a:gd name="connsiteY5" fmla="*/ 601689 h 2521277"/>
                  <a:gd name="connsiteX6" fmla="*/ 427302 w 811096"/>
                  <a:gd name="connsiteY6" fmla="*/ 604856 h 2521277"/>
                  <a:gd name="connsiteX7" fmla="*/ 372411 w 811096"/>
                  <a:gd name="connsiteY7" fmla="*/ 1126319 h 2521277"/>
                  <a:gd name="connsiteX8" fmla="*/ 319632 w 811096"/>
                  <a:gd name="connsiteY8" fmla="*/ 2503869 h 2521277"/>
                  <a:gd name="connsiteX9" fmla="*/ 267908 w 811096"/>
                  <a:gd name="connsiteY9" fmla="*/ 2515480 h 2521277"/>
                  <a:gd name="connsiteX10" fmla="*/ 843 w 811096"/>
                  <a:gd name="connsiteY10" fmla="*/ 2503869 h 2521277"/>
                  <a:gd name="connsiteX11" fmla="*/ 8232 w 811096"/>
                  <a:gd name="connsiteY11" fmla="*/ 1055594 h 2521277"/>
                  <a:gd name="connsiteX12" fmla="*/ 120125 w 811096"/>
                  <a:gd name="connsiteY12" fmla="*/ 1 h 2521277"/>
                  <a:gd name="connsiteX13" fmla="*/ 792538 w 811096"/>
                  <a:gd name="connsiteY13" fmla="*/ 1 h 2521277"/>
                  <a:gd name="connsiteX14" fmla="*/ 809427 w 811096"/>
                  <a:gd name="connsiteY14" fmla="*/ 1059817 h 252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11096" h="2521277">
                    <a:moveTo>
                      <a:pt x="809427" y="1059817"/>
                    </a:moveTo>
                    <a:cubicBezTo>
                      <a:pt x="803093" y="1330049"/>
                      <a:pt x="745036" y="2410976"/>
                      <a:pt x="748203" y="2503869"/>
                    </a:cubicBezTo>
                    <a:cubicBezTo>
                      <a:pt x="737647" y="2509147"/>
                      <a:pt x="718646" y="2513369"/>
                      <a:pt x="696479" y="2515480"/>
                    </a:cubicBezTo>
                    <a:cubicBezTo>
                      <a:pt x="607809" y="2527092"/>
                      <a:pt x="455803" y="2519702"/>
                      <a:pt x="430469" y="2503869"/>
                    </a:cubicBezTo>
                    <a:cubicBezTo>
                      <a:pt x="430469" y="2431033"/>
                      <a:pt x="424136" y="1244546"/>
                      <a:pt x="430469" y="1126319"/>
                    </a:cubicBezTo>
                    <a:cubicBezTo>
                      <a:pt x="436803" y="1008093"/>
                      <a:pt x="430469" y="631246"/>
                      <a:pt x="427302" y="601689"/>
                    </a:cubicBezTo>
                    <a:cubicBezTo>
                      <a:pt x="427302" y="602745"/>
                      <a:pt x="427302" y="603801"/>
                      <a:pt x="427302" y="604856"/>
                    </a:cubicBezTo>
                    <a:cubicBezTo>
                      <a:pt x="420969" y="647080"/>
                      <a:pt x="380856" y="991203"/>
                      <a:pt x="372411" y="1126319"/>
                    </a:cubicBezTo>
                    <a:cubicBezTo>
                      <a:pt x="365022" y="1244546"/>
                      <a:pt x="319632" y="2431033"/>
                      <a:pt x="319632" y="2503869"/>
                    </a:cubicBezTo>
                    <a:cubicBezTo>
                      <a:pt x="311187" y="2509147"/>
                      <a:pt x="292186" y="2512313"/>
                      <a:pt x="267908" y="2515480"/>
                    </a:cubicBezTo>
                    <a:cubicBezTo>
                      <a:pt x="187682" y="2524981"/>
                      <a:pt x="44122" y="2523925"/>
                      <a:pt x="843" y="2503869"/>
                    </a:cubicBezTo>
                    <a:cubicBezTo>
                      <a:pt x="5065" y="2412032"/>
                      <a:pt x="-7602" y="1325827"/>
                      <a:pt x="8232" y="1055594"/>
                    </a:cubicBezTo>
                    <a:cubicBezTo>
                      <a:pt x="26177" y="763195"/>
                      <a:pt x="120125" y="1"/>
                      <a:pt x="120125" y="1"/>
                    </a:cubicBezTo>
                    <a:lnTo>
                      <a:pt x="792538" y="1"/>
                    </a:lnTo>
                    <a:cubicBezTo>
                      <a:pt x="791482" y="-1054"/>
                      <a:pt x="817872" y="757917"/>
                      <a:pt x="809427" y="1059817"/>
                    </a:cubicBezTo>
                    <a:close/>
                  </a:path>
                </a:pathLst>
              </a:custGeom>
              <a:solidFill>
                <a:srgbClr val="444444"/>
              </a:solidFill>
              <a:ln w="10539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016F928-C638-52CF-7360-5A3ABAC16D88}"/>
                  </a:ext>
                </a:extLst>
              </p:cNvPr>
              <p:cNvSpPr/>
              <p:nvPr/>
            </p:nvSpPr>
            <p:spPr>
              <a:xfrm>
                <a:off x="2798576" y="3316075"/>
                <a:ext cx="159394" cy="1910623"/>
              </a:xfrm>
              <a:custGeom>
                <a:avLst/>
                <a:gdLst>
                  <a:gd name="connsiteX0" fmla="*/ 159395 w 159394"/>
                  <a:gd name="connsiteY0" fmla="*/ 0 h 1910623"/>
                  <a:gd name="connsiteX1" fmla="*/ 104504 w 159394"/>
                  <a:gd name="connsiteY1" fmla="*/ 521463 h 1910623"/>
                  <a:gd name="connsiteX2" fmla="*/ 51724 w 159394"/>
                  <a:gd name="connsiteY2" fmla="*/ 1899012 h 1910623"/>
                  <a:gd name="connsiteX3" fmla="*/ 0 w 159394"/>
                  <a:gd name="connsiteY3" fmla="*/ 1910624 h 1910623"/>
                  <a:gd name="connsiteX4" fmla="*/ 51724 w 159394"/>
                  <a:gd name="connsiteY4" fmla="*/ 521463 h 1910623"/>
                  <a:gd name="connsiteX5" fmla="*/ 159395 w 159394"/>
                  <a:gd name="connsiteY5" fmla="*/ 0 h 191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394" h="1910623">
                    <a:moveTo>
                      <a:pt x="159395" y="0"/>
                    </a:moveTo>
                    <a:cubicBezTo>
                      <a:pt x="153061" y="42224"/>
                      <a:pt x="112949" y="386347"/>
                      <a:pt x="104504" y="521463"/>
                    </a:cubicBezTo>
                    <a:cubicBezTo>
                      <a:pt x="97115" y="639690"/>
                      <a:pt x="51724" y="1826177"/>
                      <a:pt x="51724" y="1899012"/>
                    </a:cubicBezTo>
                    <a:cubicBezTo>
                      <a:pt x="43280" y="1904290"/>
                      <a:pt x="24279" y="1907457"/>
                      <a:pt x="0" y="1910624"/>
                    </a:cubicBezTo>
                    <a:cubicBezTo>
                      <a:pt x="6334" y="1681560"/>
                      <a:pt x="45391" y="630189"/>
                      <a:pt x="51724" y="521463"/>
                    </a:cubicBezTo>
                    <a:cubicBezTo>
                      <a:pt x="60169" y="386347"/>
                      <a:pt x="149894" y="42224"/>
                      <a:pt x="159395" y="0"/>
                    </a:cubicBezTo>
                    <a:close/>
                  </a:path>
                </a:pathLst>
              </a:custGeom>
              <a:solidFill>
                <a:srgbClr val="000000">
                  <a:alpha val="20000"/>
                </a:srgbClr>
              </a:solidFill>
              <a:ln w="10539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19E1EA2-2807-2377-42C1-1AEA3F2B455C}"/>
                  </a:ext>
                </a:extLst>
              </p:cNvPr>
              <p:cNvSpPr/>
              <p:nvPr/>
            </p:nvSpPr>
            <p:spPr>
              <a:xfrm>
                <a:off x="3228203" y="2710164"/>
                <a:ext cx="114615" cy="2516534"/>
              </a:xfrm>
              <a:custGeom>
                <a:avLst/>
                <a:gdLst>
                  <a:gd name="connsiteX0" fmla="*/ 112948 w 114615"/>
                  <a:gd name="connsiteY0" fmla="*/ 1060871 h 2516534"/>
                  <a:gd name="connsiteX1" fmla="*/ 51724 w 114615"/>
                  <a:gd name="connsiteY1" fmla="*/ 2504923 h 2516534"/>
                  <a:gd name="connsiteX2" fmla="*/ 0 w 114615"/>
                  <a:gd name="connsiteY2" fmla="*/ 2516535 h 2516534"/>
                  <a:gd name="connsiteX3" fmla="*/ 60169 w 114615"/>
                  <a:gd name="connsiteY3" fmla="*/ 1060871 h 2516534"/>
                  <a:gd name="connsiteX4" fmla="*/ 42224 w 114615"/>
                  <a:gd name="connsiteY4" fmla="*/ 0 h 2516534"/>
                  <a:gd name="connsiteX5" fmla="*/ 95003 w 114615"/>
                  <a:gd name="connsiteY5" fmla="*/ 0 h 2516534"/>
                  <a:gd name="connsiteX6" fmla="*/ 112948 w 114615"/>
                  <a:gd name="connsiteY6" fmla="*/ 1060871 h 2516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15" h="2516534">
                    <a:moveTo>
                      <a:pt x="112948" y="1060871"/>
                    </a:moveTo>
                    <a:cubicBezTo>
                      <a:pt x="106615" y="1331103"/>
                      <a:pt x="48557" y="2412031"/>
                      <a:pt x="51724" y="2504923"/>
                    </a:cubicBezTo>
                    <a:cubicBezTo>
                      <a:pt x="41168" y="2510201"/>
                      <a:pt x="22167" y="2514423"/>
                      <a:pt x="0" y="2516535"/>
                    </a:cubicBezTo>
                    <a:cubicBezTo>
                      <a:pt x="5278" y="2290638"/>
                      <a:pt x="54891" y="1309991"/>
                      <a:pt x="60169" y="1060871"/>
                    </a:cubicBezTo>
                    <a:cubicBezTo>
                      <a:pt x="68614" y="758971"/>
                      <a:pt x="42224" y="0"/>
                      <a:pt x="42224" y="0"/>
                    </a:cubicBezTo>
                    <a:lnTo>
                      <a:pt x="95003" y="0"/>
                    </a:lnTo>
                    <a:cubicBezTo>
                      <a:pt x="95003" y="0"/>
                      <a:pt x="121393" y="758971"/>
                      <a:pt x="112948" y="1060871"/>
                    </a:cubicBezTo>
                    <a:close/>
                  </a:path>
                </a:pathLst>
              </a:custGeom>
              <a:solidFill>
                <a:srgbClr val="000000">
                  <a:alpha val="20000"/>
                </a:srgbClr>
              </a:solidFill>
              <a:ln w="105396" cap="flat">
                <a:noFill/>
                <a:prstDash val="solid"/>
                <a:miter/>
              </a:ln>
            </p:spPr>
            <p:txBody>
              <a:bodyPr rtlCol="0" anchor="ctr"/>
              <a:lstStyle/>
              <a:p>
                <a:endParaRPr lang="en-US"/>
              </a:p>
            </p:txBody>
          </p:sp>
        </p:grpSp>
        <p:sp>
          <p:nvSpPr>
            <p:cNvPr id="26" name="Freeform: Shape 25">
              <a:extLst>
                <a:ext uri="{FF2B5EF4-FFF2-40B4-BE49-F238E27FC236}">
                  <a16:creationId xmlns:a16="http://schemas.microsoft.com/office/drawing/2014/main" id="{76310DD4-2D7B-F253-7915-012210032CB4}"/>
                </a:ext>
              </a:extLst>
            </p:cNvPr>
            <p:cNvSpPr/>
            <p:nvPr/>
          </p:nvSpPr>
          <p:spPr>
            <a:xfrm>
              <a:off x="2735241" y="1663015"/>
              <a:ext cx="459183" cy="364179"/>
            </a:xfrm>
            <a:custGeom>
              <a:avLst/>
              <a:gdLst>
                <a:gd name="connsiteX0" fmla="*/ 229064 w 459183"/>
                <a:gd name="connsiteY0" fmla="*/ 0 h 364179"/>
                <a:gd name="connsiteX1" fmla="*/ 0 w 459183"/>
                <a:gd name="connsiteY1" fmla="*/ 0 h 364179"/>
                <a:gd name="connsiteX2" fmla="*/ 0 w 459183"/>
                <a:gd name="connsiteY2" fmla="*/ 364180 h 364179"/>
                <a:gd name="connsiteX3" fmla="*/ 229064 w 459183"/>
                <a:gd name="connsiteY3" fmla="*/ 364180 h 364179"/>
                <a:gd name="connsiteX4" fmla="*/ 459183 w 459183"/>
                <a:gd name="connsiteY4" fmla="*/ 364180 h 364179"/>
                <a:gd name="connsiteX5" fmla="*/ 459183 w 459183"/>
                <a:gd name="connsiteY5" fmla="*/ 0 h 36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9183" h="364179">
                  <a:moveTo>
                    <a:pt x="229064" y="0"/>
                  </a:moveTo>
                  <a:lnTo>
                    <a:pt x="0" y="0"/>
                  </a:lnTo>
                  <a:lnTo>
                    <a:pt x="0" y="364180"/>
                  </a:lnTo>
                  <a:lnTo>
                    <a:pt x="229064" y="364180"/>
                  </a:lnTo>
                  <a:lnTo>
                    <a:pt x="459183" y="364180"/>
                  </a:lnTo>
                  <a:lnTo>
                    <a:pt x="459183" y="0"/>
                  </a:lnTo>
                  <a:close/>
                </a:path>
              </a:pathLst>
            </a:custGeom>
            <a:solidFill>
              <a:srgbClr val="E3E3E3"/>
            </a:solidFill>
            <a:ln w="105396" cap="flat">
              <a:noFill/>
              <a:prstDash val="solid"/>
              <a:miter/>
            </a:ln>
          </p:spPr>
          <p:txBody>
            <a:bodyPr rtlCol="0" anchor="ctr"/>
            <a:lstStyle/>
            <a:p>
              <a:endParaRPr lang="en-US"/>
            </a:p>
          </p:txBody>
        </p:sp>
        <p:grpSp>
          <p:nvGrpSpPr>
            <p:cNvPr id="27" name="Graphic 2">
              <a:extLst>
                <a:ext uri="{FF2B5EF4-FFF2-40B4-BE49-F238E27FC236}">
                  <a16:creationId xmlns:a16="http://schemas.microsoft.com/office/drawing/2014/main" id="{7BA7680C-7950-FFA1-08F4-8C996D1D0FE6}"/>
                </a:ext>
              </a:extLst>
            </p:cNvPr>
            <p:cNvGrpSpPr/>
            <p:nvPr/>
          </p:nvGrpSpPr>
          <p:grpSpPr>
            <a:xfrm>
              <a:off x="2907302" y="1660904"/>
              <a:ext cx="115059" cy="372624"/>
              <a:chOff x="2907302" y="1660904"/>
              <a:chExt cx="115059" cy="372624"/>
            </a:xfrm>
          </p:grpSpPr>
          <p:sp>
            <p:nvSpPr>
              <p:cNvPr id="28" name="Freeform: Shape 27">
                <a:extLst>
                  <a:ext uri="{FF2B5EF4-FFF2-40B4-BE49-F238E27FC236}">
                    <a16:creationId xmlns:a16="http://schemas.microsoft.com/office/drawing/2014/main" id="{708DF380-E753-82BD-91F4-4B8B0BD14BD3}"/>
                  </a:ext>
                </a:extLst>
              </p:cNvPr>
              <p:cNvSpPr/>
              <p:nvPr/>
            </p:nvSpPr>
            <p:spPr>
              <a:xfrm>
                <a:off x="2907302" y="1754852"/>
                <a:ext cx="114004" cy="278676"/>
              </a:xfrm>
              <a:custGeom>
                <a:avLst/>
                <a:gdLst>
                  <a:gd name="connsiteX0" fmla="*/ 114004 w 114004"/>
                  <a:gd name="connsiteY0" fmla="*/ 270232 h 278676"/>
                  <a:gd name="connsiteX1" fmla="*/ 59113 w 114004"/>
                  <a:gd name="connsiteY1" fmla="*/ 278677 h 278676"/>
                  <a:gd name="connsiteX2" fmla="*/ 0 w 114004"/>
                  <a:gd name="connsiteY2" fmla="*/ 270232 h 278676"/>
                  <a:gd name="connsiteX3" fmla="*/ 31668 w 114004"/>
                  <a:gd name="connsiteY3" fmla="*/ 0 h 278676"/>
                  <a:gd name="connsiteX4" fmla="*/ 83392 w 114004"/>
                  <a:gd name="connsiteY4" fmla="*/ 0 h 278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04" h="278676">
                    <a:moveTo>
                      <a:pt x="114004" y="270232"/>
                    </a:moveTo>
                    <a:lnTo>
                      <a:pt x="59113" y="278677"/>
                    </a:lnTo>
                    <a:lnTo>
                      <a:pt x="0" y="270232"/>
                    </a:lnTo>
                    <a:lnTo>
                      <a:pt x="31668" y="0"/>
                    </a:lnTo>
                    <a:lnTo>
                      <a:pt x="83392" y="0"/>
                    </a:lnTo>
                    <a:close/>
                  </a:path>
                </a:pathLst>
              </a:custGeom>
              <a:solidFill>
                <a:srgbClr val="007888"/>
              </a:solidFill>
              <a:ln w="10539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A404D04-1501-AD11-8B12-53E6B6DC953E}"/>
                  </a:ext>
                </a:extLst>
              </p:cNvPr>
              <p:cNvSpPr/>
              <p:nvPr/>
            </p:nvSpPr>
            <p:spPr>
              <a:xfrm>
                <a:off x="2907302" y="1660904"/>
                <a:ext cx="115059" cy="93947"/>
              </a:xfrm>
              <a:custGeom>
                <a:avLst/>
                <a:gdLst>
                  <a:gd name="connsiteX0" fmla="*/ 83392 w 115059"/>
                  <a:gd name="connsiteY0" fmla="*/ 93948 h 93947"/>
                  <a:gd name="connsiteX1" fmla="*/ 31668 w 115059"/>
                  <a:gd name="connsiteY1" fmla="*/ 93948 h 93947"/>
                  <a:gd name="connsiteX2" fmla="*/ 0 w 115059"/>
                  <a:gd name="connsiteY2" fmla="*/ 2111 h 93947"/>
                  <a:gd name="connsiteX3" fmla="*/ 58058 w 115059"/>
                  <a:gd name="connsiteY3" fmla="*/ 0 h 93947"/>
                  <a:gd name="connsiteX4" fmla="*/ 115060 w 115059"/>
                  <a:gd name="connsiteY4" fmla="*/ 2111 h 93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59" h="93947">
                    <a:moveTo>
                      <a:pt x="83392" y="93948"/>
                    </a:moveTo>
                    <a:lnTo>
                      <a:pt x="31668" y="93948"/>
                    </a:lnTo>
                    <a:lnTo>
                      <a:pt x="0" y="2111"/>
                    </a:lnTo>
                    <a:lnTo>
                      <a:pt x="58058" y="0"/>
                    </a:lnTo>
                    <a:lnTo>
                      <a:pt x="115060" y="2111"/>
                    </a:lnTo>
                    <a:close/>
                  </a:path>
                </a:pathLst>
              </a:custGeom>
              <a:solidFill>
                <a:srgbClr val="005F75"/>
              </a:solidFill>
              <a:ln w="105396"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id="{87E04823-4A08-44CA-F98E-85596C622111}"/>
                </a:ext>
              </a:extLst>
            </p:cNvPr>
            <p:cNvSpPr/>
            <p:nvPr/>
          </p:nvSpPr>
          <p:spPr>
            <a:xfrm>
              <a:off x="2489288" y="1554289"/>
              <a:ext cx="952145" cy="1666781"/>
            </a:xfrm>
            <a:custGeom>
              <a:avLst/>
              <a:gdLst>
                <a:gd name="connsiteX0" fmla="*/ 952145 w 952145"/>
                <a:gd name="connsiteY0" fmla="*/ 163617 h 1666781"/>
                <a:gd name="connsiteX1" fmla="*/ 884587 w 952145"/>
                <a:gd name="connsiteY1" fmla="*/ 70725 h 1666781"/>
                <a:gd name="connsiteX2" fmla="*/ 782195 w 952145"/>
                <a:gd name="connsiteY2" fmla="*/ 30612 h 1666781"/>
                <a:gd name="connsiteX3" fmla="*/ 753694 w 952145"/>
                <a:gd name="connsiteY3" fmla="*/ 21112 h 1666781"/>
                <a:gd name="connsiteX4" fmla="*/ 693525 w 952145"/>
                <a:gd name="connsiteY4" fmla="*/ 7389 h 1666781"/>
                <a:gd name="connsiteX5" fmla="*/ 689302 w 952145"/>
                <a:gd name="connsiteY5" fmla="*/ 7389 h 1666781"/>
                <a:gd name="connsiteX6" fmla="*/ 657635 w 952145"/>
                <a:gd name="connsiteY6" fmla="*/ 0 h 1666781"/>
                <a:gd name="connsiteX7" fmla="*/ 641801 w 952145"/>
                <a:gd name="connsiteY7" fmla="*/ 31668 h 1666781"/>
                <a:gd name="connsiteX8" fmla="*/ 639690 w 952145"/>
                <a:gd name="connsiteY8" fmla="*/ 38001 h 1666781"/>
                <a:gd name="connsiteX9" fmla="*/ 634412 w 952145"/>
                <a:gd name="connsiteY9" fmla="*/ 50668 h 1666781"/>
                <a:gd name="connsiteX10" fmla="*/ 631245 w 952145"/>
                <a:gd name="connsiteY10" fmla="*/ 60169 h 1666781"/>
                <a:gd name="connsiteX11" fmla="*/ 627022 w 952145"/>
                <a:gd name="connsiteY11" fmla="*/ 69669 h 1666781"/>
                <a:gd name="connsiteX12" fmla="*/ 606966 w 952145"/>
                <a:gd name="connsiteY12" fmla="*/ 179451 h 1666781"/>
                <a:gd name="connsiteX13" fmla="*/ 601688 w 952145"/>
                <a:gd name="connsiteY13" fmla="*/ 196340 h 1666781"/>
                <a:gd name="connsiteX14" fmla="*/ 596410 w 952145"/>
                <a:gd name="connsiteY14" fmla="*/ 212174 h 1666781"/>
                <a:gd name="connsiteX15" fmla="*/ 481351 w 952145"/>
                <a:gd name="connsiteY15" fmla="*/ 470795 h 1666781"/>
                <a:gd name="connsiteX16" fmla="*/ 478184 w 952145"/>
                <a:gd name="connsiteY16" fmla="*/ 475017 h 1666781"/>
                <a:gd name="connsiteX17" fmla="*/ 475017 w 952145"/>
                <a:gd name="connsiteY17" fmla="*/ 470795 h 1666781"/>
                <a:gd name="connsiteX18" fmla="*/ 355735 w 952145"/>
                <a:gd name="connsiteY18" fmla="*/ 212174 h 1666781"/>
                <a:gd name="connsiteX19" fmla="*/ 350457 w 952145"/>
                <a:gd name="connsiteY19" fmla="*/ 196340 h 1666781"/>
                <a:gd name="connsiteX20" fmla="*/ 345179 w 952145"/>
                <a:gd name="connsiteY20" fmla="*/ 179451 h 1666781"/>
                <a:gd name="connsiteX21" fmla="*/ 326178 w 952145"/>
                <a:gd name="connsiteY21" fmla="*/ 82336 h 1666781"/>
                <a:gd name="connsiteX22" fmla="*/ 326178 w 952145"/>
                <a:gd name="connsiteY22" fmla="*/ 82336 h 1666781"/>
                <a:gd name="connsiteX23" fmla="*/ 316678 w 952145"/>
                <a:gd name="connsiteY23" fmla="*/ 59113 h 1666781"/>
                <a:gd name="connsiteX24" fmla="*/ 310344 w 952145"/>
                <a:gd name="connsiteY24" fmla="*/ 44335 h 1666781"/>
                <a:gd name="connsiteX25" fmla="*/ 310344 w 952145"/>
                <a:gd name="connsiteY25" fmla="*/ 44335 h 1666781"/>
                <a:gd name="connsiteX26" fmla="*/ 308233 w 952145"/>
                <a:gd name="connsiteY26" fmla="*/ 38001 h 1666781"/>
                <a:gd name="connsiteX27" fmla="*/ 294510 w 952145"/>
                <a:gd name="connsiteY27" fmla="*/ 2111 h 1666781"/>
                <a:gd name="connsiteX28" fmla="*/ 294510 w 952145"/>
                <a:gd name="connsiteY28" fmla="*/ 0 h 1666781"/>
                <a:gd name="connsiteX29" fmla="*/ 293455 w 952145"/>
                <a:gd name="connsiteY29" fmla="*/ 0 h 1666781"/>
                <a:gd name="connsiteX30" fmla="*/ 262843 w 952145"/>
                <a:gd name="connsiteY30" fmla="*/ 7389 h 1666781"/>
                <a:gd name="connsiteX31" fmla="*/ 257565 w 952145"/>
                <a:gd name="connsiteY31" fmla="*/ 7389 h 1666781"/>
                <a:gd name="connsiteX32" fmla="*/ 257565 w 952145"/>
                <a:gd name="connsiteY32" fmla="*/ 8445 h 1666781"/>
                <a:gd name="connsiteX33" fmla="*/ 198451 w 952145"/>
                <a:gd name="connsiteY33" fmla="*/ 21112 h 1666781"/>
                <a:gd name="connsiteX34" fmla="*/ 169950 w 952145"/>
                <a:gd name="connsiteY34" fmla="*/ 30612 h 1666781"/>
                <a:gd name="connsiteX35" fmla="*/ 67558 w 952145"/>
                <a:gd name="connsiteY35" fmla="*/ 70725 h 1666781"/>
                <a:gd name="connsiteX36" fmla="*/ 0 w 952145"/>
                <a:gd name="connsiteY36" fmla="*/ 163617 h 1666781"/>
                <a:gd name="connsiteX37" fmla="*/ 135116 w 952145"/>
                <a:gd name="connsiteY37" fmla="*/ 517241 h 1666781"/>
                <a:gd name="connsiteX38" fmla="*/ 135116 w 952145"/>
                <a:gd name="connsiteY38" fmla="*/ 518296 h 1666781"/>
                <a:gd name="connsiteX39" fmla="*/ 76003 w 952145"/>
                <a:gd name="connsiteY39" fmla="*/ 1666782 h 1666781"/>
                <a:gd name="connsiteX40" fmla="*/ 881420 w 952145"/>
                <a:gd name="connsiteY40" fmla="*/ 1666782 h 1666781"/>
                <a:gd name="connsiteX41" fmla="*/ 823363 w 952145"/>
                <a:gd name="connsiteY41" fmla="*/ 498240 h 1666781"/>
                <a:gd name="connsiteX42" fmla="*/ 952145 w 952145"/>
                <a:gd name="connsiteY42" fmla="*/ 163617 h 1666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52145" h="1666781">
                  <a:moveTo>
                    <a:pt x="952145" y="163617"/>
                  </a:moveTo>
                  <a:cubicBezTo>
                    <a:pt x="952145" y="124560"/>
                    <a:pt x="921533" y="82336"/>
                    <a:pt x="884587" y="70725"/>
                  </a:cubicBezTo>
                  <a:lnTo>
                    <a:pt x="782195" y="30612"/>
                  </a:lnTo>
                  <a:lnTo>
                    <a:pt x="753694" y="21112"/>
                  </a:lnTo>
                  <a:lnTo>
                    <a:pt x="693525" y="7389"/>
                  </a:lnTo>
                  <a:lnTo>
                    <a:pt x="689302" y="7389"/>
                  </a:lnTo>
                  <a:lnTo>
                    <a:pt x="657635" y="0"/>
                  </a:lnTo>
                  <a:lnTo>
                    <a:pt x="641801" y="31668"/>
                  </a:lnTo>
                  <a:lnTo>
                    <a:pt x="639690" y="38001"/>
                  </a:lnTo>
                  <a:lnTo>
                    <a:pt x="634412" y="50668"/>
                  </a:lnTo>
                  <a:lnTo>
                    <a:pt x="631245" y="60169"/>
                  </a:lnTo>
                  <a:lnTo>
                    <a:pt x="627022" y="69669"/>
                  </a:lnTo>
                  <a:cubicBezTo>
                    <a:pt x="625967" y="104504"/>
                    <a:pt x="619633" y="139338"/>
                    <a:pt x="606966" y="179451"/>
                  </a:cubicBezTo>
                  <a:cubicBezTo>
                    <a:pt x="604855" y="184729"/>
                    <a:pt x="602744" y="190007"/>
                    <a:pt x="601688" y="196340"/>
                  </a:cubicBezTo>
                  <a:cubicBezTo>
                    <a:pt x="599577" y="201618"/>
                    <a:pt x="597466" y="206896"/>
                    <a:pt x="596410" y="212174"/>
                  </a:cubicBezTo>
                  <a:cubicBezTo>
                    <a:pt x="559464" y="320900"/>
                    <a:pt x="508796" y="431738"/>
                    <a:pt x="481351" y="470795"/>
                  </a:cubicBezTo>
                  <a:cubicBezTo>
                    <a:pt x="480295" y="471850"/>
                    <a:pt x="479239" y="473961"/>
                    <a:pt x="478184" y="475017"/>
                  </a:cubicBezTo>
                  <a:cubicBezTo>
                    <a:pt x="478184" y="473961"/>
                    <a:pt x="476072" y="471850"/>
                    <a:pt x="475017" y="470795"/>
                  </a:cubicBezTo>
                  <a:cubicBezTo>
                    <a:pt x="447572" y="431738"/>
                    <a:pt x="393736" y="320900"/>
                    <a:pt x="355735" y="212174"/>
                  </a:cubicBezTo>
                  <a:cubicBezTo>
                    <a:pt x="353624" y="206896"/>
                    <a:pt x="352568" y="201618"/>
                    <a:pt x="350457" y="196340"/>
                  </a:cubicBezTo>
                  <a:cubicBezTo>
                    <a:pt x="348346" y="190007"/>
                    <a:pt x="347290" y="184729"/>
                    <a:pt x="345179" y="179451"/>
                  </a:cubicBezTo>
                  <a:cubicBezTo>
                    <a:pt x="334623" y="144616"/>
                    <a:pt x="328289" y="112948"/>
                    <a:pt x="326178" y="82336"/>
                  </a:cubicBezTo>
                  <a:cubicBezTo>
                    <a:pt x="326178" y="82336"/>
                    <a:pt x="326178" y="82336"/>
                    <a:pt x="326178" y="82336"/>
                  </a:cubicBezTo>
                  <a:lnTo>
                    <a:pt x="316678" y="59113"/>
                  </a:lnTo>
                  <a:lnTo>
                    <a:pt x="310344" y="44335"/>
                  </a:lnTo>
                  <a:lnTo>
                    <a:pt x="310344" y="44335"/>
                  </a:lnTo>
                  <a:lnTo>
                    <a:pt x="308233" y="38001"/>
                  </a:lnTo>
                  <a:lnTo>
                    <a:pt x="294510" y="2111"/>
                  </a:lnTo>
                  <a:lnTo>
                    <a:pt x="294510" y="0"/>
                  </a:lnTo>
                  <a:lnTo>
                    <a:pt x="293455" y="0"/>
                  </a:lnTo>
                  <a:lnTo>
                    <a:pt x="262843" y="7389"/>
                  </a:lnTo>
                  <a:lnTo>
                    <a:pt x="257565" y="7389"/>
                  </a:lnTo>
                  <a:lnTo>
                    <a:pt x="257565" y="8445"/>
                  </a:lnTo>
                  <a:lnTo>
                    <a:pt x="198451" y="21112"/>
                  </a:lnTo>
                  <a:lnTo>
                    <a:pt x="169950" y="30612"/>
                  </a:lnTo>
                  <a:lnTo>
                    <a:pt x="67558" y="70725"/>
                  </a:lnTo>
                  <a:cubicBezTo>
                    <a:pt x="30612" y="83392"/>
                    <a:pt x="0" y="124560"/>
                    <a:pt x="0" y="163617"/>
                  </a:cubicBezTo>
                  <a:lnTo>
                    <a:pt x="135116" y="517241"/>
                  </a:lnTo>
                  <a:lnTo>
                    <a:pt x="135116" y="518296"/>
                  </a:lnTo>
                  <a:lnTo>
                    <a:pt x="76003" y="1666782"/>
                  </a:lnTo>
                  <a:lnTo>
                    <a:pt x="881420" y="1666782"/>
                  </a:lnTo>
                  <a:lnTo>
                    <a:pt x="823363" y="498240"/>
                  </a:lnTo>
                  <a:lnTo>
                    <a:pt x="952145" y="163617"/>
                  </a:lnTo>
                  <a:close/>
                </a:path>
              </a:pathLst>
            </a:custGeom>
            <a:solidFill>
              <a:srgbClr val="2D2D2D"/>
            </a:solidFill>
            <a:ln w="10539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0B634FE-418D-24E8-7B5D-1290938354D5}"/>
                </a:ext>
              </a:extLst>
            </p:cNvPr>
            <p:cNvSpPr/>
            <p:nvPr/>
          </p:nvSpPr>
          <p:spPr>
            <a:xfrm>
              <a:off x="2974860" y="1528955"/>
              <a:ext cx="158627" cy="245953"/>
            </a:xfrm>
            <a:custGeom>
              <a:avLst/>
              <a:gdLst>
                <a:gd name="connsiteX0" fmla="*/ 158339 w 158627"/>
                <a:gd name="connsiteY0" fmla="*/ 98170 h 245953"/>
                <a:gd name="connsiteX1" fmla="*/ 130894 w 158627"/>
                <a:gd name="connsiteY1" fmla="*/ 223786 h 245953"/>
                <a:gd name="connsiteX2" fmla="*/ 117171 w 158627"/>
                <a:gd name="connsiteY2" fmla="*/ 245953 h 245953"/>
                <a:gd name="connsiteX3" fmla="*/ 109782 w 158627"/>
                <a:gd name="connsiteY3" fmla="*/ 237509 h 245953"/>
                <a:gd name="connsiteX4" fmla="*/ 95004 w 158627"/>
                <a:gd name="connsiteY4" fmla="*/ 220619 h 245953"/>
                <a:gd name="connsiteX5" fmla="*/ 0 w 158627"/>
                <a:gd name="connsiteY5" fmla="*/ 137227 h 245953"/>
                <a:gd name="connsiteX6" fmla="*/ 0 w 158627"/>
                <a:gd name="connsiteY6" fmla="*/ 137227 h 245953"/>
                <a:gd name="connsiteX7" fmla="*/ 128783 w 158627"/>
                <a:gd name="connsiteY7" fmla="*/ 0 h 245953"/>
                <a:gd name="connsiteX8" fmla="*/ 136172 w 158627"/>
                <a:gd name="connsiteY8" fmla="*/ 11612 h 245953"/>
                <a:gd name="connsiteX9" fmla="*/ 155172 w 158627"/>
                <a:gd name="connsiteY9" fmla="*/ 63336 h 245953"/>
                <a:gd name="connsiteX10" fmla="*/ 158339 w 158627"/>
                <a:gd name="connsiteY10" fmla="*/ 98170 h 24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627" h="245953">
                  <a:moveTo>
                    <a:pt x="158339" y="98170"/>
                  </a:moveTo>
                  <a:cubicBezTo>
                    <a:pt x="160450" y="141450"/>
                    <a:pt x="150950" y="187896"/>
                    <a:pt x="130894" y="223786"/>
                  </a:cubicBezTo>
                  <a:cubicBezTo>
                    <a:pt x="126671" y="232231"/>
                    <a:pt x="121393" y="239620"/>
                    <a:pt x="117171" y="245953"/>
                  </a:cubicBezTo>
                  <a:cubicBezTo>
                    <a:pt x="115060" y="242786"/>
                    <a:pt x="112949" y="240675"/>
                    <a:pt x="109782" y="237509"/>
                  </a:cubicBezTo>
                  <a:cubicBezTo>
                    <a:pt x="105559" y="232231"/>
                    <a:pt x="100281" y="226953"/>
                    <a:pt x="95004" y="220619"/>
                  </a:cubicBezTo>
                  <a:cubicBezTo>
                    <a:pt x="60169" y="183673"/>
                    <a:pt x="4222" y="140394"/>
                    <a:pt x="0" y="137227"/>
                  </a:cubicBezTo>
                  <a:cubicBezTo>
                    <a:pt x="0" y="137227"/>
                    <a:pt x="0" y="137227"/>
                    <a:pt x="0" y="137227"/>
                  </a:cubicBezTo>
                  <a:cubicBezTo>
                    <a:pt x="80225" y="118226"/>
                    <a:pt x="117171" y="77058"/>
                    <a:pt x="128783" y="0"/>
                  </a:cubicBezTo>
                  <a:cubicBezTo>
                    <a:pt x="131949" y="4222"/>
                    <a:pt x="134060" y="7389"/>
                    <a:pt x="136172" y="11612"/>
                  </a:cubicBezTo>
                  <a:cubicBezTo>
                    <a:pt x="144616" y="27445"/>
                    <a:pt x="150950" y="44335"/>
                    <a:pt x="155172" y="63336"/>
                  </a:cubicBezTo>
                  <a:cubicBezTo>
                    <a:pt x="157284" y="74947"/>
                    <a:pt x="158339" y="85503"/>
                    <a:pt x="158339" y="98170"/>
                  </a:cubicBezTo>
                  <a:close/>
                </a:path>
              </a:pathLst>
            </a:custGeom>
            <a:solidFill>
              <a:srgbClr val="000000">
                <a:alpha val="30000"/>
              </a:srgbClr>
            </a:solidFill>
            <a:ln w="10539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2B4EB61-F1FC-97EA-5A5E-65B1C8848268}"/>
                </a:ext>
              </a:extLst>
            </p:cNvPr>
            <p:cNvSpPr/>
            <p:nvPr/>
          </p:nvSpPr>
          <p:spPr>
            <a:xfrm>
              <a:off x="2965360" y="1506788"/>
              <a:ext cx="168458" cy="245953"/>
            </a:xfrm>
            <a:custGeom>
              <a:avLst/>
              <a:gdLst>
                <a:gd name="connsiteX0" fmla="*/ 138283 w 168458"/>
                <a:gd name="connsiteY0" fmla="*/ 0 h 245953"/>
                <a:gd name="connsiteX1" fmla="*/ 0 w 168458"/>
                <a:gd name="connsiteY1" fmla="*/ 154117 h 245953"/>
                <a:gd name="connsiteX2" fmla="*/ 126671 w 168458"/>
                <a:gd name="connsiteY2" fmla="*/ 245953 h 245953"/>
                <a:gd name="connsiteX3" fmla="*/ 138283 w 168458"/>
                <a:gd name="connsiteY3" fmla="*/ 0 h 245953"/>
              </a:gdLst>
              <a:ahLst/>
              <a:cxnLst>
                <a:cxn ang="0">
                  <a:pos x="connsiteX0" y="connsiteY0"/>
                </a:cxn>
                <a:cxn ang="0">
                  <a:pos x="connsiteX1" y="connsiteY1"/>
                </a:cxn>
                <a:cxn ang="0">
                  <a:pos x="connsiteX2" y="connsiteY2"/>
                </a:cxn>
                <a:cxn ang="0">
                  <a:pos x="connsiteX3" y="connsiteY3"/>
                </a:cxn>
              </a:cxnLst>
              <a:rect l="l" t="t" r="r" b="b"/>
              <a:pathLst>
                <a:path w="168458" h="245953">
                  <a:moveTo>
                    <a:pt x="138283" y="0"/>
                  </a:moveTo>
                  <a:cubicBezTo>
                    <a:pt x="126671" y="77058"/>
                    <a:pt x="80225" y="135116"/>
                    <a:pt x="0" y="154117"/>
                  </a:cubicBezTo>
                  <a:cubicBezTo>
                    <a:pt x="0" y="154117"/>
                    <a:pt x="100281" y="207952"/>
                    <a:pt x="126671" y="245953"/>
                  </a:cubicBezTo>
                  <a:cubicBezTo>
                    <a:pt x="176284" y="180507"/>
                    <a:pt x="183673" y="65447"/>
                    <a:pt x="138283" y="0"/>
                  </a:cubicBezTo>
                  <a:close/>
                </a:path>
              </a:pathLst>
            </a:custGeom>
            <a:solidFill>
              <a:srgbClr val="FFFFFF"/>
            </a:solidFill>
            <a:ln w="105396" cap="flat">
              <a:noFill/>
              <a:prstDash val="solid"/>
              <a:miter/>
            </a:ln>
          </p:spPr>
          <p:txBody>
            <a:bodyPr rtlCol="0" anchor="ctr"/>
            <a:lstStyle/>
            <a:p>
              <a:endParaRPr lang="en-US"/>
            </a:p>
          </p:txBody>
        </p:sp>
        <p:grpSp>
          <p:nvGrpSpPr>
            <p:cNvPr id="34" name="Graphic 2">
              <a:extLst>
                <a:ext uri="{FF2B5EF4-FFF2-40B4-BE49-F238E27FC236}">
                  <a16:creationId xmlns:a16="http://schemas.microsoft.com/office/drawing/2014/main" id="{38396226-794D-92A7-ED19-59EA91B690D8}"/>
                </a:ext>
              </a:extLst>
            </p:cNvPr>
            <p:cNvGrpSpPr/>
            <p:nvPr/>
          </p:nvGrpSpPr>
          <p:grpSpPr>
            <a:xfrm>
              <a:off x="2967471" y="1506788"/>
              <a:ext cx="299788" cy="522518"/>
              <a:chOff x="2967471" y="1506788"/>
              <a:chExt cx="299788" cy="522518"/>
            </a:xfrm>
          </p:grpSpPr>
          <p:sp>
            <p:nvSpPr>
              <p:cNvPr id="35" name="Freeform: Shape 34">
                <a:extLst>
                  <a:ext uri="{FF2B5EF4-FFF2-40B4-BE49-F238E27FC236}">
                    <a16:creationId xmlns:a16="http://schemas.microsoft.com/office/drawing/2014/main" id="{E5BBEFE1-D43C-EA25-64AA-4EB152D5E010}"/>
                  </a:ext>
                </a:extLst>
              </p:cNvPr>
              <p:cNvSpPr/>
              <p:nvPr/>
            </p:nvSpPr>
            <p:spPr>
              <a:xfrm>
                <a:off x="2967471" y="1554289"/>
                <a:ext cx="299788" cy="475017"/>
              </a:xfrm>
              <a:custGeom>
                <a:avLst/>
                <a:gdLst>
                  <a:gd name="connsiteX0" fmla="*/ 225897 w 299788"/>
                  <a:gd name="connsiteY0" fmla="*/ 184729 h 475017"/>
                  <a:gd name="connsiteX1" fmla="*/ 298733 w 299788"/>
                  <a:gd name="connsiteY1" fmla="*/ 223786 h 475017"/>
                  <a:gd name="connsiteX2" fmla="*/ 0 w 299788"/>
                  <a:gd name="connsiteY2" fmla="*/ 475017 h 475017"/>
                  <a:gd name="connsiteX3" fmla="*/ 3167 w 299788"/>
                  <a:gd name="connsiteY3" fmla="*/ 470795 h 475017"/>
                  <a:gd name="connsiteX4" fmla="*/ 139338 w 299788"/>
                  <a:gd name="connsiteY4" fmla="*/ 198452 h 475017"/>
                  <a:gd name="connsiteX5" fmla="*/ 145672 w 299788"/>
                  <a:gd name="connsiteY5" fmla="*/ 179451 h 475017"/>
                  <a:gd name="connsiteX6" fmla="*/ 156228 w 299788"/>
                  <a:gd name="connsiteY6" fmla="*/ 137227 h 475017"/>
                  <a:gd name="connsiteX7" fmla="*/ 157283 w 299788"/>
                  <a:gd name="connsiteY7" fmla="*/ 49613 h 475017"/>
                  <a:gd name="connsiteX8" fmla="*/ 163617 w 299788"/>
                  <a:gd name="connsiteY8" fmla="*/ 38001 h 475017"/>
                  <a:gd name="connsiteX9" fmla="*/ 166784 w 299788"/>
                  <a:gd name="connsiteY9" fmla="*/ 31668 h 475017"/>
                  <a:gd name="connsiteX10" fmla="*/ 182618 w 299788"/>
                  <a:gd name="connsiteY10" fmla="*/ 0 h 475017"/>
                  <a:gd name="connsiteX11" fmla="*/ 213230 w 299788"/>
                  <a:gd name="connsiteY11" fmla="*/ 6334 h 475017"/>
                  <a:gd name="connsiteX12" fmla="*/ 218508 w 299788"/>
                  <a:gd name="connsiteY12" fmla="*/ 7389 h 475017"/>
                  <a:gd name="connsiteX13" fmla="*/ 299789 w 299788"/>
                  <a:gd name="connsiteY13" fmla="*/ 159395 h 475017"/>
                  <a:gd name="connsiteX14" fmla="*/ 225897 w 299788"/>
                  <a:gd name="connsiteY14" fmla="*/ 184729 h 47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788" h="475017">
                    <a:moveTo>
                      <a:pt x="225897" y="184729"/>
                    </a:moveTo>
                    <a:cubicBezTo>
                      <a:pt x="225897" y="184729"/>
                      <a:pt x="274454" y="209007"/>
                      <a:pt x="298733" y="223786"/>
                    </a:cubicBezTo>
                    <a:cubicBezTo>
                      <a:pt x="259676" y="291344"/>
                      <a:pt x="159395" y="410626"/>
                      <a:pt x="0" y="475017"/>
                    </a:cubicBezTo>
                    <a:cubicBezTo>
                      <a:pt x="1056" y="473961"/>
                      <a:pt x="2111" y="472906"/>
                      <a:pt x="3167" y="470795"/>
                    </a:cubicBezTo>
                    <a:cubicBezTo>
                      <a:pt x="32724" y="429626"/>
                      <a:pt x="100281" y="311400"/>
                      <a:pt x="139338" y="198452"/>
                    </a:cubicBezTo>
                    <a:cubicBezTo>
                      <a:pt x="141450" y="192118"/>
                      <a:pt x="143561" y="185784"/>
                      <a:pt x="145672" y="179451"/>
                    </a:cubicBezTo>
                    <a:cubicBezTo>
                      <a:pt x="149894" y="164673"/>
                      <a:pt x="153061" y="150950"/>
                      <a:pt x="156228" y="137227"/>
                    </a:cubicBezTo>
                    <a:cubicBezTo>
                      <a:pt x="161506" y="106615"/>
                      <a:pt x="160450" y="78114"/>
                      <a:pt x="157283" y="49613"/>
                    </a:cubicBezTo>
                    <a:lnTo>
                      <a:pt x="163617" y="38001"/>
                    </a:lnTo>
                    <a:lnTo>
                      <a:pt x="166784" y="31668"/>
                    </a:lnTo>
                    <a:lnTo>
                      <a:pt x="182618" y="0"/>
                    </a:lnTo>
                    <a:lnTo>
                      <a:pt x="213230" y="6334"/>
                    </a:lnTo>
                    <a:lnTo>
                      <a:pt x="218508" y="7389"/>
                    </a:lnTo>
                    <a:cubicBezTo>
                      <a:pt x="264954" y="57002"/>
                      <a:pt x="296622" y="124560"/>
                      <a:pt x="299789" y="159395"/>
                    </a:cubicBezTo>
                    <a:cubicBezTo>
                      <a:pt x="274454" y="165728"/>
                      <a:pt x="225897" y="184729"/>
                      <a:pt x="225897" y="184729"/>
                    </a:cubicBezTo>
                    <a:close/>
                  </a:path>
                </a:pathLst>
              </a:custGeom>
              <a:solidFill>
                <a:srgbClr val="000000">
                  <a:alpha val="30000"/>
                </a:srgbClr>
              </a:solidFill>
              <a:ln w="10539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F08C855-4319-5290-9A58-9238E1894508}"/>
                  </a:ext>
                </a:extLst>
              </p:cNvPr>
              <p:cNvSpPr/>
              <p:nvPr/>
            </p:nvSpPr>
            <p:spPr>
              <a:xfrm>
                <a:off x="2967471" y="1506788"/>
                <a:ext cx="281843" cy="522518"/>
              </a:xfrm>
              <a:custGeom>
                <a:avLst/>
                <a:gdLst>
                  <a:gd name="connsiteX0" fmla="*/ 209007 w 281843"/>
                  <a:gd name="connsiteY0" fmla="*/ 232231 h 522518"/>
                  <a:gd name="connsiteX1" fmla="*/ 281843 w 281843"/>
                  <a:gd name="connsiteY1" fmla="*/ 271288 h 522518"/>
                  <a:gd name="connsiteX2" fmla="*/ 0 w 281843"/>
                  <a:gd name="connsiteY2" fmla="*/ 522519 h 522518"/>
                  <a:gd name="connsiteX3" fmla="*/ 3167 w 281843"/>
                  <a:gd name="connsiteY3" fmla="*/ 518296 h 522518"/>
                  <a:gd name="connsiteX4" fmla="*/ 118227 w 281843"/>
                  <a:gd name="connsiteY4" fmla="*/ 259676 h 522518"/>
                  <a:gd name="connsiteX5" fmla="*/ 123504 w 281843"/>
                  <a:gd name="connsiteY5" fmla="*/ 243842 h 522518"/>
                  <a:gd name="connsiteX6" fmla="*/ 128783 w 281843"/>
                  <a:gd name="connsiteY6" fmla="*/ 226953 h 522518"/>
                  <a:gd name="connsiteX7" fmla="*/ 148839 w 281843"/>
                  <a:gd name="connsiteY7" fmla="*/ 117171 h 522518"/>
                  <a:gd name="connsiteX8" fmla="*/ 143561 w 281843"/>
                  <a:gd name="connsiteY8" fmla="*/ 33779 h 522518"/>
                  <a:gd name="connsiteX9" fmla="*/ 137227 w 281843"/>
                  <a:gd name="connsiteY9" fmla="*/ 1056 h 522518"/>
                  <a:gd name="connsiteX10" fmla="*/ 137227 w 281843"/>
                  <a:gd name="connsiteY10" fmla="*/ 0 h 522518"/>
                  <a:gd name="connsiteX11" fmla="*/ 212174 w 281843"/>
                  <a:gd name="connsiteY11" fmla="*/ 54891 h 522518"/>
                  <a:gd name="connsiteX12" fmla="*/ 281843 w 281843"/>
                  <a:gd name="connsiteY12" fmla="*/ 207952 h 522518"/>
                  <a:gd name="connsiteX13" fmla="*/ 209007 w 281843"/>
                  <a:gd name="connsiteY13" fmla="*/ 232231 h 52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1843" h="522518">
                    <a:moveTo>
                      <a:pt x="209007" y="232231"/>
                    </a:moveTo>
                    <a:cubicBezTo>
                      <a:pt x="209007" y="232231"/>
                      <a:pt x="257565" y="256509"/>
                      <a:pt x="281843" y="271288"/>
                    </a:cubicBezTo>
                    <a:cubicBezTo>
                      <a:pt x="242787" y="338846"/>
                      <a:pt x="159395" y="451794"/>
                      <a:pt x="0" y="522519"/>
                    </a:cubicBezTo>
                    <a:cubicBezTo>
                      <a:pt x="1056" y="521463"/>
                      <a:pt x="2111" y="520408"/>
                      <a:pt x="3167" y="518296"/>
                    </a:cubicBezTo>
                    <a:cubicBezTo>
                      <a:pt x="30612" y="479239"/>
                      <a:pt x="80225" y="368402"/>
                      <a:pt x="118227" y="259676"/>
                    </a:cubicBezTo>
                    <a:cubicBezTo>
                      <a:pt x="120338" y="254398"/>
                      <a:pt x="121393" y="249120"/>
                      <a:pt x="123504" y="243842"/>
                    </a:cubicBezTo>
                    <a:cubicBezTo>
                      <a:pt x="125616" y="237509"/>
                      <a:pt x="127727" y="232231"/>
                      <a:pt x="128783" y="226953"/>
                    </a:cubicBezTo>
                    <a:cubicBezTo>
                      <a:pt x="141450" y="186840"/>
                      <a:pt x="147783" y="150950"/>
                      <a:pt x="148839" y="117171"/>
                    </a:cubicBezTo>
                    <a:cubicBezTo>
                      <a:pt x="149894" y="88670"/>
                      <a:pt x="147783" y="61224"/>
                      <a:pt x="143561" y="33779"/>
                    </a:cubicBezTo>
                    <a:cubicBezTo>
                      <a:pt x="141450" y="23223"/>
                      <a:pt x="139338" y="11612"/>
                      <a:pt x="137227" y="1056"/>
                    </a:cubicBezTo>
                    <a:cubicBezTo>
                      <a:pt x="137227" y="0"/>
                      <a:pt x="137227" y="0"/>
                      <a:pt x="137227" y="0"/>
                    </a:cubicBezTo>
                    <a:cubicBezTo>
                      <a:pt x="165728" y="9500"/>
                      <a:pt x="191063" y="29557"/>
                      <a:pt x="212174" y="54891"/>
                    </a:cubicBezTo>
                    <a:cubicBezTo>
                      <a:pt x="254398" y="104504"/>
                      <a:pt x="278677" y="172062"/>
                      <a:pt x="281843" y="207952"/>
                    </a:cubicBezTo>
                    <a:cubicBezTo>
                      <a:pt x="257565" y="213230"/>
                      <a:pt x="209007" y="232231"/>
                      <a:pt x="209007" y="232231"/>
                    </a:cubicBezTo>
                    <a:close/>
                  </a:path>
                </a:pathLst>
              </a:custGeom>
              <a:solidFill>
                <a:srgbClr val="444444"/>
              </a:solidFill>
              <a:ln w="105396" cap="flat">
                <a:noFill/>
                <a:prstDash val="solid"/>
                <a:miter/>
              </a:ln>
            </p:spPr>
            <p:txBody>
              <a:bodyPr rtlCol="0" anchor="ctr"/>
              <a:lstStyle/>
              <a:p>
                <a:endParaRPr lang="en-US"/>
              </a:p>
            </p:txBody>
          </p:sp>
        </p:grpSp>
        <p:sp>
          <p:nvSpPr>
            <p:cNvPr id="37" name="Freeform: Shape 36">
              <a:extLst>
                <a:ext uri="{FF2B5EF4-FFF2-40B4-BE49-F238E27FC236}">
                  <a16:creationId xmlns:a16="http://schemas.microsoft.com/office/drawing/2014/main" id="{838EA60A-2AF5-B062-FFCF-4A00AF8C6AD4}"/>
                </a:ext>
              </a:extLst>
            </p:cNvPr>
            <p:cNvSpPr/>
            <p:nvPr/>
          </p:nvSpPr>
          <p:spPr>
            <a:xfrm>
              <a:off x="2796177" y="1530011"/>
              <a:ext cx="158627" cy="244897"/>
            </a:xfrm>
            <a:custGeom>
              <a:avLst/>
              <a:gdLst>
                <a:gd name="connsiteX0" fmla="*/ 158628 w 158627"/>
                <a:gd name="connsiteY0" fmla="*/ 136172 h 244897"/>
                <a:gd name="connsiteX1" fmla="*/ 158628 w 158627"/>
                <a:gd name="connsiteY1" fmla="*/ 136172 h 244897"/>
                <a:gd name="connsiteX2" fmla="*/ 62569 w 158627"/>
                <a:gd name="connsiteY2" fmla="*/ 220619 h 244897"/>
                <a:gd name="connsiteX3" fmla="*/ 48846 w 158627"/>
                <a:gd name="connsiteY3" fmla="*/ 236453 h 244897"/>
                <a:gd name="connsiteX4" fmla="*/ 42512 w 158627"/>
                <a:gd name="connsiteY4" fmla="*/ 244898 h 244897"/>
                <a:gd name="connsiteX5" fmla="*/ 27734 w 158627"/>
                <a:gd name="connsiteY5" fmla="*/ 222730 h 244897"/>
                <a:gd name="connsiteX6" fmla="*/ 289 w 158627"/>
                <a:gd name="connsiteY6" fmla="*/ 97115 h 244897"/>
                <a:gd name="connsiteX7" fmla="*/ 3455 w 158627"/>
                <a:gd name="connsiteY7" fmla="*/ 69669 h 244897"/>
                <a:gd name="connsiteX8" fmla="*/ 4511 w 158627"/>
                <a:gd name="connsiteY8" fmla="*/ 63336 h 244897"/>
                <a:gd name="connsiteX9" fmla="*/ 23512 w 158627"/>
                <a:gd name="connsiteY9" fmla="*/ 11611 h 244897"/>
                <a:gd name="connsiteX10" fmla="*/ 30901 w 158627"/>
                <a:gd name="connsiteY10" fmla="*/ 0 h 244897"/>
                <a:gd name="connsiteX11" fmla="*/ 158628 w 158627"/>
                <a:gd name="connsiteY11" fmla="*/ 136172 h 24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627" h="244897">
                  <a:moveTo>
                    <a:pt x="158628" y="136172"/>
                  </a:moveTo>
                  <a:cubicBezTo>
                    <a:pt x="158628" y="136172"/>
                    <a:pt x="158628" y="136172"/>
                    <a:pt x="158628" y="136172"/>
                  </a:cubicBezTo>
                  <a:cubicBezTo>
                    <a:pt x="154405" y="139338"/>
                    <a:pt x="98459" y="184729"/>
                    <a:pt x="62569" y="220619"/>
                  </a:cubicBezTo>
                  <a:cubicBezTo>
                    <a:pt x="57291" y="225897"/>
                    <a:pt x="52013" y="231175"/>
                    <a:pt x="48846" y="236453"/>
                  </a:cubicBezTo>
                  <a:cubicBezTo>
                    <a:pt x="45679" y="239620"/>
                    <a:pt x="43568" y="242786"/>
                    <a:pt x="42512" y="244898"/>
                  </a:cubicBezTo>
                  <a:cubicBezTo>
                    <a:pt x="37234" y="237508"/>
                    <a:pt x="31956" y="230119"/>
                    <a:pt x="27734" y="222730"/>
                  </a:cubicBezTo>
                  <a:cubicBezTo>
                    <a:pt x="7678" y="185784"/>
                    <a:pt x="-1823" y="140394"/>
                    <a:pt x="289" y="97115"/>
                  </a:cubicBezTo>
                  <a:cubicBezTo>
                    <a:pt x="289" y="87614"/>
                    <a:pt x="1344" y="78114"/>
                    <a:pt x="3455" y="69669"/>
                  </a:cubicBezTo>
                  <a:cubicBezTo>
                    <a:pt x="3455" y="67558"/>
                    <a:pt x="4511" y="65447"/>
                    <a:pt x="4511" y="63336"/>
                  </a:cubicBezTo>
                  <a:cubicBezTo>
                    <a:pt x="7678" y="45390"/>
                    <a:pt x="14011" y="27445"/>
                    <a:pt x="23512" y="11611"/>
                  </a:cubicBezTo>
                  <a:cubicBezTo>
                    <a:pt x="25623" y="7389"/>
                    <a:pt x="27734" y="4222"/>
                    <a:pt x="30901" y="0"/>
                  </a:cubicBezTo>
                  <a:cubicBezTo>
                    <a:pt x="41457" y="76003"/>
                    <a:pt x="78403" y="117171"/>
                    <a:pt x="158628" y="136172"/>
                  </a:cubicBezTo>
                  <a:close/>
                </a:path>
              </a:pathLst>
            </a:custGeom>
            <a:solidFill>
              <a:srgbClr val="000000">
                <a:alpha val="30000"/>
              </a:srgbClr>
            </a:solidFill>
            <a:ln w="10539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395F35A-A4B3-424D-F398-1688E9AE5931}"/>
                </a:ext>
              </a:extLst>
            </p:cNvPr>
            <p:cNvSpPr/>
            <p:nvPr/>
          </p:nvSpPr>
          <p:spPr>
            <a:xfrm>
              <a:off x="2795415" y="1506788"/>
              <a:ext cx="168889" cy="245953"/>
            </a:xfrm>
            <a:custGeom>
              <a:avLst/>
              <a:gdLst>
                <a:gd name="connsiteX0" fmla="*/ 30607 w 168889"/>
                <a:gd name="connsiteY0" fmla="*/ 0 h 245953"/>
                <a:gd name="connsiteX1" fmla="*/ 168890 w 168889"/>
                <a:gd name="connsiteY1" fmla="*/ 154117 h 245953"/>
                <a:gd name="connsiteX2" fmla="*/ 42219 w 168889"/>
                <a:gd name="connsiteY2" fmla="*/ 245953 h 245953"/>
                <a:gd name="connsiteX3" fmla="*/ 30607 w 168889"/>
                <a:gd name="connsiteY3" fmla="*/ 0 h 245953"/>
              </a:gdLst>
              <a:ahLst/>
              <a:cxnLst>
                <a:cxn ang="0">
                  <a:pos x="connsiteX0" y="connsiteY0"/>
                </a:cxn>
                <a:cxn ang="0">
                  <a:pos x="connsiteX1" y="connsiteY1"/>
                </a:cxn>
                <a:cxn ang="0">
                  <a:pos x="connsiteX2" y="connsiteY2"/>
                </a:cxn>
                <a:cxn ang="0">
                  <a:pos x="connsiteX3" y="connsiteY3"/>
                </a:cxn>
              </a:cxnLst>
              <a:rect l="l" t="t" r="r" b="b"/>
              <a:pathLst>
                <a:path w="168889" h="245953">
                  <a:moveTo>
                    <a:pt x="30607" y="0"/>
                  </a:moveTo>
                  <a:cubicBezTo>
                    <a:pt x="42219" y="77058"/>
                    <a:pt x="88665" y="135116"/>
                    <a:pt x="168890" y="154117"/>
                  </a:cubicBezTo>
                  <a:cubicBezTo>
                    <a:pt x="168890" y="154117"/>
                    <a:pt x="68608" y="207952"/>
                    <a:pt x="42219" y="245953"/>
                  </a:cubicBezTo>
                  <a:cubicBezTo>
                    <a:pt x="-7394" y="180507"/>
                    <a:pt x="-15839" y="65447"/>
                    <a:pt x="30607" y="0"/>
                  </a:cubicBezTo>
                  <a:close/>
                </a:path>
              </a:pathLst>
            </a:custGeom>
            <a:solidFill>
              <a:srgbClr val="FFFFFF"/>
            </a:solidFill>
            <a:ln w="105396"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8DE5825A-F72B-64EE-9107-3DDD66B78D26}"/>
                </a:ext>
              </a:extLst>
            </p:cNvPr>
            <p:cNvGrpSpPr/>
            <p:nvPr/>
          </p:nvGrpSpPr>
          <p:grpSpPr>
            <a:xfrm>
              <a:off x="2663460" y="1506788"/>
              <a:ext cx="302955" cy="522518"/>
              <a:chOff x="2663460" y="1506788"/>
              <a:chExt cx="302955" cy="522518"/>
            </a:xfrm>
          </p:grpSpPr>
          <p:sp>
            <p:nvSpPr>
              <p:cNvPr id="40" name="Freeform: Shape 39">
                <a:extLst>
                  <a:ext uri="{FF2B5EF4-FFF2-40B4-BE49-F238E27FC236}">
                    <a16:creationId xmlns:a16="http://schemas.microsoft.com/office/drawing/2014/main" id="{8538A022-92E9-3052-03FF-F55A9BC32A46}"/>
                  </a:ext>
                </a:extLst>
              </p:cNvPr>
              <p:cNvSpPr/>
              <p:nvPr/>
            </p:nvSpPr>
            <p:spPr>
              <a:xfrm>
                <a:off x="2663460" y="1555345"/>
                <a:ext cx="302955" cy="473961"/>
              </a:xfrm>
              <a:custGeom>
                <a:avLst/>
                <a:gdLst>
                  <a:gd name="connsiteX0" fmla="*/ 302955 w 302955"/>
                  <a:gd name="connsiteY0" fmla="*/ 473961 h 473961"/>
                  <a:gd name="connsiteX1" fmla="*/ 0 w 302955"/>
                  <a:gd name="connsiteY1" fmla="*/ 222730 h 473961"/>
                  <a:gd name="connsiteX2" fmla="*/ 72836 w 302955"/>
                  <a:gd name="connsiteY2" fmla="*/ 183673 h 473961"/>
                  <a:gd name="connsiteX3" fmla="*/ 0 w 302955"/>
                  <a:gd name="connsiteY3" fmla="*/ 159395 h 473961"/>
                  <a:gd name="connsiteX4" fmla="*/ 81281 w 302955"/>
                  <a:gd name="connsiteY4" fmla="*/ 7389 h 473961"/>
                  <a:gd name="connsiteX5" fmla="*/ 81281 w 302955"/>
                  <a:gd name="connsiteY5" fmla="*/ 7389 h 473961"/>
                  <a:gd name="connsiteX6" fmla="*/ 86559 w 302955"/>
                  <a:gd name="connsiteY6" fmla="*/ 6334 h 473961"/>
                  <a:gd name="connsiteX7" fmla="*/ 117171 w 302955"/>
                  <a:gd name="connsiteY7" fmla="*/ 0 h 473961"/>
                  <a:gd name="connsiteX8" fmla="*/ 118226 w 302955"/>
                  <a:gd name="connsiteY8" fmla="*/ 2111 h 473961"/>
                  <a:gd name="connsiteX9" fmla="*/ 118226 w 302955"/>
                  <a:gd name="connsiteY9" fmla="*/ 2111 h 473961"/>
                  <a:gd name="connsiteX10" fmla="*/ 133005 w 302955"/>
                  <a:gd name="connsiteY10" fmla="*/ 30612 h 473961"/>
                  <a:gd name="connsiteX11" fmla="*/ 137227 w 302955"/>
                  <a:gd name="connsiteY11" fmla="*/ 36946 h 473961"/>
                  <a:gd name="connsiteX12" fmla="*/ 142505 w 302955"/>
                  <a:gd name="connsiteY12" fmla="*/ 48557 h 473961"/>
                  <a:gd name="connsiteX13" fmla="*/ 141450 w 302955"/>
                  <a:gd name="connsiteY13" fmla="*/ 58058 h 473961"/>
                  <a:gd name="connsiteX14" fmla="*/ 141450 w 302955"/>
                  <a:gd name="connsiteY14" fmla="*/ 58058 h 473961"/>
                  <a:gd name="connsiteX15" fmla="*/ 143561 w 302955"/>
                  <a:gd name="connsiteY15" fmla="*/ 135116 h 473961"/>
                  <a:gd name="connsiteX16" fmla="*/ 154117 w 302955"/>
                  <a:gd name="connsiteY16" fmla="*/ 177340 h 473961"/>
                  <a:gd name="connsiteX17" fmla="*/ 160450 w 302955"/>
                  <a:gd name="connsiteY17" fmla="*/ 196340 h 473961"/>
                  <a:gd name="connsiteX18" fmla="*/ 300844 w 302955"/>
                  <a:gd name="connsiteY18" fmla="*/ 468683 h 473961"/>
                  <a:gd name="connsiteX19" fmla="*/ 302955 w 302955"/>
                  <a:gd name="connsiteY19" fmla="*/ 473961 h 47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2955" h="473961">
                    <a:moveTo>
                      <a:pt x="302955" y="473961"/>
                    </a:moveTo>
                    <a:cubicBezTo>
                      <a:pt x="143561" y="409570"/>
                      <a:pt x="39057" y="290288"/>
                      <a:pt x="0" y="222730"/>
                    </a:cubicBezTo>
                    <a:cubicBezTo>
                      <a:pt x="24279" y="209007"/>
                      <a:pt x="72836" y="183673"/>
                      <a:pt x="72836" y="183673"/>
                    </a:cubicBezTo>
                    <a:cubicBezTo>
                      <a:pt x="72836" y="183673"/>
                      <a:pt x="24279" y="164673"/>
                      <a:pt x="0" y="159395"/>
                    </a:cubicBezTo>
                    <a:cubicBezTo>
                      <a:pt x="3167" y="124560"/>
                      <a:pt x="35890" y="57002"/>
                      <a:pt x="81281" y="7389"/>
                    </a:cubicBezTo>
                    <a:lnTo>
                      <a:pt x="81281" y="7389"/>
                    </a:lnTo>
                    <a:lnTo>
                      <a:pt x="86559" y="6334"/>
                    </a:lnTo>
                    <a:lnTo>
                      <a:pt x="117171" y="0"/>
                    </a:lnTo>
                    <a:lnTo>
                      <a:pt x="118226" y="2111"/>
                    </a:lnTo>
                    <a:lnTo>
                      <a:pt x="118226" y="2111"/>
                    </a:lnTo>
                    <a:lnTo>
                      <a:pt x="133005" y="30612"/>
                    </a:lnTo>
                    <a:lnTo>
                      <a:pt x="137227" y="36946"/>
                    </a:lnTo>
                    <a:lnTo>
                      <a:pt x="142505" y="48557"/>
                    </a:lnTo>
                    <a:cubicBezTo>
                      <a:pt x="142505" y="51724"/>
                      <a:pt x="141450" y="54891"/>
                      <a:pt x="141450" y="58058"/>
                    </a:cubicBezTo>
                    <a:cubicBezTo>
                      <a:pt x="141450" y="58058"/>
                      <a:pt x="141450" y="58058"/>
                      <a:pt x="141450" y="58058"/>
                    </a:cubicBezTo>
                    <a:cubicBezTo>
                      <a:pt x="138283" y="82336"/>
                      <a:pt x="139338" y="107671"/>
                      <a:pt x="143561" y="135116"/>
                    </a:cubicBezTo>
                    <a:cubicBezTo>
                      <a:pt x="145672" y="148839"/>
                      <a:pt x="148839" y="162561"/>
                      <a:pt x="154117" y="177340"/>
                    </a:cubicBezTo>
                    <a:cubicBezTo>
                      <a:pt x="156228" y="183673"/>
                      <a:pt x="158339" y="190007"/>
                      <a:pt x="160450" y="196340"/>
                    </a:cubicBezTo>
                    <a:cubicBezTo>
                      <a:pt x="200563" y="310344"/>
                      <a:pt x="271288" y="428571"/>
                      <a:pt x="300844" y="468683"/>
                    </a:cubicBezTo>
                    <a:cubicBezTo>
                      <a:pt x="301900" y="470795"/>
                      <a:pt x="302955" y="472906"/>
                      <a:pt x="302955" y="473961"/>
                    </a:cubicBezTo>
                    <a:close/>
                  </a:path>
                </a:pathLst>
              </a:custGeom>
              <a:solidFill>
                <a:srgbClr val="000000">
                  <a:alpha val="30000"/>
                </a:srgbClr>
              </a:solidFill>
              <a:ln w="10539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F7646A7-246C-DBEF-863F-F75AB64CDF76}"/>
                  </a:ext>
                </a:extLst>
              </p:cNvPr>
              <p:cNvSpPr/>
              <p:nvPr/>
            </p:nvSpPr>
            <p:spPr>
              <a:xfrm>
                <a:off x="2680350" y="1506788"/>
                <a:ext cx="286065" cy="522518"/>
              </a:xfrm>
              <a:custGeom>
                <a:avLst/>
                <a:gdLst>
                  <a:gd name="connsiteX0" fmla="*/ 286066 w 286065"/>
                  <a:gd name="connsiteY0" fmla="*/ 522519 h 522518"/>
                  <a:gd name="connsiteX1" fmla="*/ 0 w 286065"/>
                  <a:gd name="connsiteY1" fmla="*/ 271288 h 522518"/>
                  <a:gd name="connsiteX2" fmla="*/ 72836 w 286065"/>
                  <a:gd name="connsiteY2" fmla="*/ 232231 h 522518"/>
                  <a:gd name="connsiteX3" fmla="*/ 0 w 286065"/>
                  <a:gd name="connsiteY3" fmla="*/ 207952 h 522518"/>
                  <a:gd name="connsiteX4" fmla="*/ 70725 w 286065"/>
                  <a:gd name="connsiteY4" fmla="*/ 54891 h 522518"/>
                  <a:gd name="connsiteX5" fmla="*/ 70725 w 286065"/>
                  <a:gd name="connsiteY5" fmla="*/ 54891 h 522518"/>
                  <a:gd name="connsiteX6" fmla="*/ 145672 w 286065"/>
                  <a:gd name="connsiteY6" fmla="*/ 0 h 522518"/>
                  <a:gd name="connsiteX7" fmla="*/ 145672 w 286065"/>
                  <a:gd name="connsiteY7" fmla="*/ 1056 h 522518"/>
                  <a:gd name="connsiteX8" fmla="*/ 139338 w 286065"/>
                  <a:gd name="connsiteY8" fmla="*/ 33779 h 522518"/>
                  <a:gd name="connsiteX9" fmla="*/ 135116 w 286065"/>
                  <a:gd name="connsiteY9" fmla="*/ 129838 h 522518"/>
                  <a:gd name="connsiteX10" fmla="*/ 135116 w 286065"/>
                  <a:gd name="connsiteY10" fmla="*/ 129838 h 522518"/>
                  <a:gd name="connsiteX11" fmla="*/ 155172 w 286065"/>
                  <a:gd name="connsiteY11" fmla="*/ 225897 h 522518"/>
                  <a:gd name="connsiteX12" fmla="*/ 160450 w 286065"/>
                  <a:gd name="connsiteY12" fmla="*/ 242786 h 522518"/>
                  <a:gd name="connsiteX13" fmla="*/ 165728 w 286065"/>
                  <a:gd name="connsiteY13" fmla="*/ 258620 h 522518"/>
                  <a:gd name="connsiteX14" fmla="*/ 285010 w 286065"/>
                  <a:gd name="connsiteY14" fmla="*/ 517241 h 522518"/>
                  <a:gd name="connsiteX15" fmla="*/ 286066 w 286065"/>
                  <a:gd name="connsiteY15" fmla="*/ 522519 h 52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6065" h="522518">
                    <a:moveTo>
                      <a:pt x="286066" y="522519"/>
                    </a:moveTo>
                    <a:cubicBezTo>
                      <a:pt x="126671" y="450738"/>
                      <a:pt x="38001" y="338846"/>
                      <a:pt x="0" y="271288"/>
                    </a:cubicBezTo>
                    <a:cubicBezTo>
                      <a:pt x="24279" y="257565"/>
                      <a:pt x="72836" y="232231"/>
                      <a:pt x="72836" y="232231"/>
                    </a:cubicBezTo>
                    <a:cubicBezTo>
                      <a:pt x="72836" y="232231"/>
                      <a:pt x="24279" y="213230"/>
                      <a:pt x="0" y="207952"/>
                    </a:cubicBezTo>
                    <a:cubicBezTo>
                      <a:pt x="3167" y="173117"/>
                      <a:pt x="28501" y="104504"/>
                      <a:pt x="70725" y="54891"/>
                    </a:cubicBezTo>
                    <a:lnTo>
                      <a:pt x="70725" y="54891"/>
                    </a:lnTo>
                    <a:cubicBezTo>
                      <a:pt x="91837" y="29557"/>
                      <a:pt x="116115" y="9500"/>
                      <a:pt x="145672" y="0"/>
                    </a:cubicBezTo>
                    <a:cubicBezTo>
                      <a:pt x="145672" y="1056"/>
                      <a:pt x="145672" y="1056"/>
                      <a:pt x="145672" y="1056"/>
                    </a:cubicBezTo>
                    <a:cubicBezTo>
                      <a:pt x="142505" y="11612"/>
                      <a:pt x="141450" y="23223"/>
                      <a:pt x="139338" y="33779"/>
                    </a:cubicBezTo>
                    <a:cubicBezTo>
                      <a:pt x="134060" y="65447"/>
                      <a:pt x="131949" y="97115"/>
                      <a:pt x="135116" y="129838"/>
                    </a:cubicBezTo>
                    <a:cubicBezTo>
                      <a:pt x="135116" y="129838"/>
                      <a:pt x="135116" y="129838"/>
                      <a:pt x="135116" y="129838"/>
                    </a:cubicBezTo>
                    <a:cubicBezTo>
                      <a:pt x="137227" y="160450"/>
                      <a:pt x="143561" y="192118"/>
                      <a:pt x="155172" y="225897"/>
                    </a:cubicBezTo>
                    <a:cubicBezTo>
                      <a:pt x="157283" y="231175"/>
                      <a:pt x="159395" y="236453"/>
                      <a:pt x="160450" y="242786"/>
                    </a:cubicBezTo>
                    <a:cubicBezTo>
                      <a:pt x="162561" y="248064"/>
                      <a:pt x="163617" y="253342"/>
                      <a:pt x="165728" y="258620"/>
                    </a:cubicBezTo>
                    <a:cubicBezTo>
                      <a:pt x="203730" y="368402"/>
                      <a:pt x="257565" y="478184"/>
                      <a:pt x="285010" y="517241"/>
                    </a:cubicBezTo>
                    <a:cubicBezTo>
                      <a:pt x="285010" y="519352"/>
                      <a:pt x="286066" y="521463"/>
                      <a:pt x="286066" y="522519"/>
                    </a:cubicBezTo>
                    <a:close/>
                  </a:path>
                </a:pathLst>
              </a:custGeom>
              <a:solidFill>
                <a:srgbClr val="444444"/>
              </a:solidFill>
              <a:ln w="105396" cap="flat">
                <a:noFill/>
                <a:prstDash val="solid"/>
                <a:miter/>
              </a:ln>
            </p:spPr>
            <p:txBody>
              <a:bodyPr rtlCol="0" anchor="ctr"/>
              <a:lstStyle/>
              <a:p>
                <a:endParaRPr lang="en-US"/>
              </a:p>
            </p:txBody>
          </p:sp>
        </p:grpSp>
        <p:sp>
          <p:nvSpPr>
            <p:cNvPr id="42" name="Freeform: Shape 41">
              <a:extLst>
                <a:ext uri="{FF2B5EF4-FFF2-40B4-BE49-F238E27FC236}">
                  <a16:creationId xmlns:a16="http://schemas.microsoft.com/office/drawing/2014/main" id="{6D80BA7D-CFF5-EB45-A571-9CCAB5D0C13E}"/>
                </a:ext>
              </a:extLst>
            </p:cNvPr>
            <p:cNvSpPr/>
            <p:nvPr/>
          </p:nvSpPr>
          <p:spPr>
            <a:xfrm>
              <a:off x="3153256" y="1095106"/>
              <a:ext cx="47501" cy="206896"/>
            </a:xfrm>
            <a:custGeom>
              <a:avLst/>
              <a:gdLst>
                <a:gd name="connsiteX0" fmla="*/ 0 w 47501"/>
                <a:gd name="connsiteY0" fmla="*/ 28501 h 206896"/>
                <a:gd name="connsiteX1" fmla="*/ 40113 w 47501"/>
                <a:gd name="connsiteY1" fmla="*/ 0 h 206896"/>
                <a:gd name="connsiteX2" fmla="*/ 47502 w 47501"/>
                <a:gd name="connsiteY2" fmla="*/ 49613 h 206896"/>
                <a:gd name="connsiteX3" fmla="*/ 32723 w 47501"/>
                <a:gd name="connsiteY3" fmla="*/ 122449 h 206896"/>
                <a:gd name="connsiteX4" fmla="*/ 0 w 47501"/>
                <a:gd name="connsiteY4" fmla="*/ 206896 h 206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01" h="206896">
                  <a:moveTo>
                    <a:pt x="0" y="28501"/>
                  </a:moveTo>
                  <a:lnTo>
                    <a:pt x="40113" y="0"/>
                  </a:lnTo>
                  <a:lnTo>
                    <a:pt x="47502" y="49613"/>
                  </a:lnTo>
                  <a:lnTo>
                    <a:pt x="32723" y="122449"/>
                  </a:lnTo>
                  <a:lnTo>
                    <a:pt x="0" y="206896"/>
                  </a:lnTo>
                  <a:close/>
                </a:path>
              </a:pathLst>
            </a:custGeom>
            <a:solidFill>
              <a:srgbClr val="FFCDAA"/>
            </a:solidFill>
            <a:ln w="10539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3E0C17E-9643-41F2-C7F3-2448B8AFE359}"/>
                </a:ext>
              </a:extLst>
            </p:cNvPr>
            <p:cNvSpPr/>
            <p:nvPr/>
          </p:nvSpPr>
          <p:spPr>
            <a:xfrm>
              <a:off x="2733130" y="1115163"/>
              <a:ext cx="48557" cy="180506"/>
            </a:xfrm>
            <a:custGeom>
              <a:avLst/>
              <a:gdLst>
                <a:gd name="connsiteX0" fmla="*/ 43279 w 48557"/>
                <a:gd name="connsiteY0" fmla="*/ 0 h 180506"/>
                <a:gd name="connsiteX1" fmla="*/ 48557 w 48557"/>
                <a:gd name="connsiteY1" fmla="*/ 180506 h 180506"/>
                <a:gd name="connsiteX2" fmla="*/ 11612 w 48557"/>
                <a:gd name="connsiteY2" fmla="*/ 110837 h 180506"/>
                <a:gd name="connsiteX3" fmla="*/ 0 w 48557"/>
                <a:gd name="connsiteY3" fmla="*/ 16889 h 180506"/>
              </a:gdLst>
              <a:ahLst/>
              <a:cxnLst>
                <a:cxn ang="0">
                  <a:pos x="connsiteX0" y="connsiteY0"/>
                </a:cxn>
                <a:cxn ang="0">
                  <a:pos x="connsiteX1" y="connsiteY1"/>
                </a:cxn>
                <a:cxn ang="0">
                  <a:pos x="connsiteX2" y="connsiteY2"/>
                </a:cxn>
                <a:cxn ang="0">
                  <a:pos x="connsiteX3" y="connsiteY3"/>
                </a:cxn>
              </a:cxnLst>
              <a:rect l="l" t="t" r="r" b="b"/>
              <a:pathLst>
                <a:path w="48557" h="180506">
                  <a:moveTo>
                    <a:pt x="43279" y="0"/>
                  </a:moveTo>
                  <a:lnTo>
                    <a:pt x="48557" y="180506"/>
                  </a:lnTo>
                  <a:lnTo>
                    <a:pt x="11612" y="110837"/>
                  </a:lnTo>
                  <a:lnTo>
                    <a:pt x="0" y="16889"/>
                  </a:lnTo>
                  <a:close/>
                </a:path>
              </a:pathLst>
            </a:custGeom>
            <a:solidFill>
              <a:srgbClr val="FFCDAA"/>
            </a:solidFill>
            <a:ln w="10539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BC342F4-65A6-1F7C-9037-7F6F6D5A5CB7}"/>
                </a:ext>
              </a:extLst>
            </p:cNvPr>
            <p:cNvSpPr/>
            <p:nvPr/>
          </p:nvSpPr>
          <p:spPr>
            <a:xfrm>
              <a:off x="2717396" y="832264"/>
              <a:ext cx="494840" cy="451793"/>
            </a:xfrm>
            <a:custGeom>
              <a:avLst/>
              <a:gdLst>
                <a:gd name="connsiteX0" fmla="*/ 109681 w 494840"/>
                <a:gd name="connsiteY0" fmla="*/ 164673 h 451793"/>
                <a:gd name="connsiteX1" fmla="*/ 298632 w 494840"/>
                <a:gd name="connsiteY1" fmla="*/ 160450 h 451793"/>
                <a:gd name="connsiteX2" fmla="*/ 398914 w 494840"/>
                <a:gd name="connsiteY2" fmla="*/ 174173 h 451793"/>
                <a:gd name="connsiteX3" fmla="*/ 430581 w 494840"/>
                <a:gd name="connsiteY3" fmla="*/ 406403 h 451793"/>
                <a:gd name="connsiteX4" fmla="*/ 458027 w 494840"/>
                <a:gd name="connsiteY4" fmla="*/ 297677 h 451793"/>
                <a:gd name="connsiteX5" fmla="*/ 447471 w 494840"/>
                <a:gd name="connsiteY5" fmla="*/ 449683 h 451793"/>
                <a:gd name="connsiteX6" fmla="*/ 456971 w 494840"/>
                <a:gd name="connsiteY6" fmla="*/ 111893 h 451793"/>
                <a:gd name="connsiteX7" fmla="*/ 261686 w 494840"/>
                <a:gd name="connsiteY7" fmla="*/ 0 h 451793"/>
                <a:gd name="connsiteX8" fmla="*/ 63235 w 494840"/>
                <a:gd name="connsiteY8" fmla="*/ 89725 h 451793"/>
                <a:gd name="connsiteX9" fmla="*/ 5177 w 494840"/>
                <a:gd name="connsiteY9" fmla="*/ 311400 h 451793"/>
                <a:gd name="connsiteX10" fmla="*/ 48457 w 494840"/>
                <a:gd name="connsiteY10" fmla="*/ 451794 h 451793"/>
                <a:gd name="connsiteX11" fmla="*/ 29456 w 494840"/>
                <a:gd name="connsiteY11" fmla="*/ 302955 h 451793"/>
                <a:gd name="connsiteX12" fmla="*/ 68513 w 494840"/>
                <a:gd name="connsiteY12" fmla="*/ 393736 h 451793"/>
                <a:gd name="connsiteX13" fmla="*/ 109681 w 494840"/>
                <a:gd name="connsiteY13" fmla="*/ 164673 h 45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840" h="451793">
                  <a:moveTo>
                    <a:pt x="109681" y="164673"/>
                  </a:moveTo>
                  <a:cubicBezTo>
                    <a:pt x="160349" y="201618"/>
                    <a:pt x="225796" y="195285"/>
                    <a:pt x="298632" y="160450"/>
                  </a:cubicBezTo>
                  <a:cubicBezTo>
                    <a:pt x="370413" y="126671"/>
                    <a:pt x="384135" y="153061"/>
                    <a:pt x="398914" y="174173"/>
                  </a:cubicBezTo>
                  <a:cubicBezTo>
                    <a:pt x="429526" y="218508"/>
                    <a:pt x="430581" y="364180"/>
                    <a:pt x="430581" y="406403"/>
                  </a:cubicBezTo>
                  <a:cubicBezTo>
                    <a:pt x="442193" y="345179"/>
                    <a:pt x="440082" y="296622"/>
                    <a:pt x="458027" y="297677"/>
                  </a:cubicBezTo>
                  <a:cubicBezTo>
                    <a:pt x="500251" y="300844"/>
                    <a:pt x="448527" y="416959"/>
                    <a:pt x="447471" y="449683"/>
                  </a:cubicBezTo>
                  <a:cubicBezTo>
                    <a:pt x="490750" y="367346"/>
                    <a:pt x="523474" y="215341"/>
                    <a:pt x="456971" y="111893"/>
                  </a:cubicBezTo>
                  <a:cubicBezTo>
                    <a:pt x="390469" y="8445"/>
                    <a:pt x="294410" y="0"/>
                    <a:pt x="261686" y="0"/>
                  </a:cubicBezTo>
                  <a:cubicBezTo>
                    <a:pt x="196240" y="0"/>
                    <a:pt x="90680" y="20056"/>
                    <a:pt x="63235" y="89725"/>
                  </a:cubicBezTo>
                  <a:cubicBezTo>
                    <a:pt x="27345" y="111893"/>
                    <a:pt x="-14879" y="200563"/>
                    <a:pt x="5177" y="311400"/>
                  </a:cubicBezTo>
                  <a:cubicBezTo>
                    <a:pt x="22067" y="408515"/>
                    <a:pt x="40012" y="430682"/>
                    <a:pt x="48457" y="451794"/>
                  </a:cubicBezTo>
                  <a:cubicBezTo>
                    <a:pt x="54790" y="407459"/>
                    <a:pt x="-2212" y="309289"/>
                    <a:pt x="29456" y="302955"/>
                  </a:cubicBezTo>
                  <a:cubicBezTo>
                    <a:pt x="61124" y="296622"/>
                    <a:pt x="65346" y="370513"/>
                    <a:pt x="68513" y="393736"/>
                  </a:cubicBezTo>
                  <a:cubicBezTo>
                    <a:pt x="78013" y="304011"/>
                    <a:pt x="33678" y="192118"/>
                    <a:pt x="109681" y="164673"/>
                  </a:cubicBezTo>
                  <a:close/>
                </a:path>
              </a:pathLst>
            </a:custGeom>
            <a:solidFill>
              <a:srgbClr val="EFAE47"/>
            </a:solidFill>
            <a:ln w="10539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DF4F5F-8645-A7C0-B509-0B8368ECD11C}"/>
                </a:ext>
              </a:extLst>
            </p:cNvPr>
            <p:cNvSpPr/>
            <p:nvPr/>
          </p:nvSpPr>
          <p:spPr>
            <a:xfrm>
              <a:off x="2950582" y="2020862"/>
              <a:ext cx="28501" cy="1200209"/>
            </a:xfrm>
            <a:custGeom>
              <a:avLst/>
              <a:gdLst>
                <a:gd name="connsiteX0" fmla="*/ 28501 w 28501"/>
                <a:gd name="connsiteY0" fmla="*/ 1200210 h 1200209"/>
                <a:gd name="connsiteX1" fmla="*/ 0 w 28501"/>
                <a:gd name="connsiteY1" fmla="*/ 1200210 h 1200209"/>
                <a:gd name="connsiteX2" fmla="*/ 0 w 28501"/>
                <a:gd name="connsiteY2" fmla="*/ 0 h 1200209"/>
                <a:gd name="connsiteX3" fmla="*/ 13723 w 28501"/>
                <a:gd name="connsiteY3" fmla="*/ 6334 h 1200209"/>
                <a:gd name="connsiteX4" fmla="*/ 28501 w 28501"/>
                <a:gd name="connsiteY4" fmla="*/ 0 h 1200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01" h="1200209">
                  <a:moveTo>
                    <a:pt x="28501" y="1200210"/>
                  </a:moveTo>
                  <a:lnTo>
                    <a:pt x="0" y="1200210"/>
                  </a:lnTo>
                  <a:lnTo>
                    <a:pt x="0" y="0"/>
                  </a:lnTo>
                  <a:lnTo>
                    <a:pt x="13723" y="6334"/>
                  </a:lnTo>
                  <a:lnTo>
                    <a:pt x="28501" y="0"/>
                  </a:lnTo>
                  <a:close/>
                </a:path>
              </a:pathLst>
            </a:custGeom>
            <a:solidFill>
              <a:srgbClr val="444444"/>
            </a:solidFill>
            <a:ln w="105396" cap="flat">
              <a:noFill/>
              <a:prstDash val="solid"/>
              <a:miter/>
            </a:ln>
          </p:spPr>
          <p:txBody>
            <a:bodyPr rtlCol="0" anchor="ctr"/>
            <a:lstStyle/>
            <a:p>
              <a:endParaRPr lang="en-US"/>
            </a:p>
          </p:txBody>
        </p:sp>
        <p:grpSp>
          <p:nvGrpSpPr>
            <p:cNvPr id="105" name="Graphic 2">
              <a:extLst>
                <a:ext uri="{FF2B5EF4-FFF2-40B4-BE49-F238E27FC236}">
                  <a16:creationId xmlns:a16="http://schemas.microsoft.com/office/drawing/2014/main" id="{08D272CE-1436-A902-858C-8DD4D1BB0F76}"/>
                </a:ext>
              </a:extLst>
            </p:cNvPr>
            <p:cNvGrpSpPr/>
            <p:nvPr/>
          </p:nvGrpSpPr>
          <p:grpSpPr>
            <a:xfrm>
              <a:off x="4080524" y="2220407"/>
              <a:ext cx="1353000" cy="3361370"/>
              <a:chOff x="4080524" y="2220407"/>
              <a:chExt cx="1353000" cy="3361370"/>
            </a:xfrm>
          </p:grpSpPr>
          <p:grpSp>
            <p:nvGrpSpPr>
              <p:cNvPr id="106" name="Graphic 2">
                <a:extLst>
                  <a:ext uri="{FF2B5EF4-FFF2-40B4-BE49-F238E27FC236}">
                    <a16:creationId xmlns:a16="http://schemas.microsoft.com/office/drawing/2014/main" id="{0B7159CA-1F38-A05F-94FC-C918CE9CE6B8}"/>
                  </a:ext>
                </a:extLst>
              </p:cNvPr>
              <p:cNvGrpSpPr/>
              <p:nvPr/>
            </p:nvGrpSpPr>
            <p:grpSpPr>
              <a:xfrm>
                <a:off x="4080524" y="2220407"/>
                <a:ext cx="1353000" cy="3361370"/>
                <a:chOff x="4080524" y="2220407"/>
                <a:chExt cx="1353000" cy="3361370"/>
              </a:xfrm>
            </p:grpSpPr>
            <p:grpSp>
              <p:nvGrpSpPr>
                <p:cNvPr id="107" name="Graphic 2">
                  <a:extLst>
                    <a:ext uri="{FF2B5EF4-FFF2-40B4-BE49-F238E27FC236}">
                      <a16:creationId xmlns:a16="http://schemas.microsoft.com/office/drawing/2014/main" id="{82ADF4D1-6B0C-D974-0930-9F58987B5743}"/>
                    </a:ext>
                  </a:extLst>
                </p:cNvPr>
                <p:cNvGrpSpPr/>
                <p:nvPr/>
              </p:nvGrpSpPr>
              <p:grpSpPr>
                <a:xfrm>
                  <a:off x="4080524" y="3146124"/>
                  <a:ext cx="1353000" cy="2186133"/>
                  <a:chOff x="4080524" y="3146124"/>
                  <a:chExt cx="1353000" cy="2186133"/>
                </a:xfrm>
              </p:grpSpPr>
              <p:sp>
                <p:nvSpPr>
                  <p:cNvPr id="108" name="Freeform: Shape 107">
                    <a:extLst>
                      <a:ext uri="{FF2B5EF4-FFF2-40B4-BE49-F238E27FC236}">
                        <a16:creationId xmlns:a16="http://schemas.microsoft.com/office/drawing/2014/main" id="{CA60FBDF-8451-284E-054A-21E145FB7C43}"/>
                      </a:ext>
                    </a:extLst>
                  </p:cNvPr>
                  <p:cNvSpPr/>
                  <p:nvPr/>
                </p:nvSpPr>
                <p:spPr>
                  <a:xfrm>
                    <a:off x="5283443" y="4344223"/>
                    <a:ext cx="142505" cy="988035"/>
                  </a:xfrm>
                  <a:custGeom>
                    <a:avLst/>
                    <a:gdLst>
                      <a:gd name="connsiteX0" fmla="*/ 142505 w 142505"/>
                      <a:gd name="connsiteY0" fmla="*/ 988035 h 988035"/>
                      <a:gd name="connsiteX1" fmla="*/ 82337 w 142505"/>
                      <a:gd name="connsiteY1" fmla="*/ 988035 h 988035"/>
                      <a:gd name="connsiteX2" fmla="*/ 5278 w 142505"/>
                      <a:gd name="connsiteY2" fmla="*/ 74947 h 988035"/>
                      <a:gd name="connsiteX3" fmla="*/ 0 w 142505"/>
                      <a:gd name="connsiteY3" fmla="*/ 5278 h 988035"/>
                      <a:gd name="connsiteX4" fmla="*/ 60169 w 142505"/>
                      <a:gd name="connsiteY4" fmla="*/ 0 h 988035"/>
                      <a:gd name="connsiteX5" fmla="*/ 65447 w 142505"/>
                      <a:gd name="connsiteY5" fmla="*/ 60169 h 98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505" h="988035">
                        <a:moveTo>
                          <a:pt x="142505" y="988035"/>
                        </a:moveTo>
                        <a:lnTo>
                          <a:pt x="82337" y="988035"/>
                        </a:lnTo>
                        <a:lnTo>
                          <a:pt x="5278" y="74947"/>
                        </a:lnTo>
                        <a:lnTo>
                          <a:pt x="0" y="5278"/>
                        </a:lnTo>
                        <a:lnTo>
                          <a:pt x="60169" y="0"/>
                        </a:lnTo>
                        <a:lnTo>
                          <a:pt x="65447" y="60169"/>
                        </a:lnTo>
                        <a:close/>
                      </a:path>
                    </a:pathLst>
                  </a:custGeom>
                  <a:solidFill>
                    <a:srgbClr val="B1B2B6"/>
                  </a:solidFill>
                  <a:ln w="105396"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D7DB5A87-01BC-BE1D-6C6D-3494E35B19AD}"/>
                      </a:ext>
                    </a:extLst>
                  </p:cNvPr>
                  <p:cNvSpPr/>
                  <p:nvPr/>
                </p:nvSpPr>
                <p:spPr>
                  <a:xfrm>
                    <a:off x="5140938" y="4192217"/>
                    <a:ext cx="133005" cy="948978"/>
                  </a:xfrm>
                  <a:custGeom>
                    <a:avLst/>
                    <a:gdLst>
                      <a:gd name="connsiteX0" fmla="*/ 133005 w 133005"/>
                      <a:gd name="connsiteY0" fmla="*/ 948978 h 948978"/>
                      <a:gd name="connsiteX1" fmla="*/ 72836 w 133005"/>
                      <a:gd name="connsiteY1" fmla="*/ 948978 h 948978"/>
                      <a:gd name="connsiteX2" fmla="*/ 19001 w 133005"/>
                      <a:gd name="connsiteY2" fmla="*/ 242787 h 948978"/>
                      <a:gd name="connsiteX3" fmla="*/ 0 w 133005"/>
                      <a:gd name="connsiteY3" fmla="*/ 4222 h 948978"/>
                      <a:gd name="connsiteX4" fmla="*/ 60169 w 133005"/>
                      <a:gd name="connsiteY4" fmla="*/ 0 h 948978"/>
                      <a:gd name="connsiteX5" fmla="*/ 78114 w 133005"/>
                      <a:gd name="connsiteY5" fmla="*/ 237509 h 94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005" h="948978">
                        <a:moveTo>
                          <a:pt x="133005" y="948978"/>
                        </a:moveTo>
                        <a:lnTo>
                          <a:pt x="72836" y="948978"/>
                        </a:lnTo>
                        <a:lnTo>
                          <a:pt x="19001" y="242787"/>
                        </a:lnTo>
                        <a:lnTo>
                          <a:pt x="0" y="4222"/>
                        </a:lnTo>
                        <a:lnTo>
                          <a:pt x="60169" y="0"/>
                        </a:lnTo>
                        <a:lnTo>
                          <a:pt x="78114" y="237509"/>
                        </a:lnTo>
                        <a:close/>
                      </a:path>
                    </a:pathLst>
                  </a:custGeom>
                  <a:solidFill>
                    <a:srgbClr val="B1B2B6"/>
                  </a:solidFill>
                  <a:ln w="105396"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A52F5AE7-68E4-2F0D-5145-6FFB6F45A818}"/>
                      </a:ext>
                    </a:extLst>
                  </p:cNvPr>
                  <p:cNvSpPr/>
                  <p:nvPr/>
                </p:nvSpPr>
                <p:spPr>
                  <a:xfrm>
                    <a:off x="4947765" y="3695033"/>
                    <a:ext cx="125615" cy="582687"/>
                  </a:xfrm>
                  <a:custGeom>
                    <a:avLst/>
                    <a:gdLst>
                      <a:gd name="connsiteX0" fmla="*/ 125615 w 125615"/>
                      <a:gd name="connsiteY0" fmla="*/ 576354 h 582687"/>
                      <a:gd name="connsiteX1" fmla="*/ 65447 w 125615"/>
                      <a:gd name="connsiteY1" fmla="*/ 582687 h 582687"/>
                      <a:gd name="connsiteX2" fmla="*/ 54891 w 125615"/>
                      <a:gd name="connsiteY2" fmla="*/ 496129 h 582687"/>
                      <a:gd name="connsiteX3" fmla="*/ 30612 w 125615"/>
                      <a:gd name="connsiteY3" fmla="*/ 277621 h 582687"/>
                      <a:gd name="connsiteX4" fmla="*/ 0 w 125615"/>
                      <a:gd name="connsiteY4" fmla="*/ 6334 h 582687"/>
                      <a:gd name="connsiteX5" fmla="*/ 60169 w 125615"/>
                      <a:gd name="connsiteY5" fmla="*/ 0 h 582687"/>
                      <a:gd name="connsiteX6" fmla="*/ 92892 w 125615"/>
                      <a:gd name="connsiteY6" fmla="*/ 288177 h 582687"/>
                      <a:gd name="connsiteX7" fmla="*/ 116115 w 125615"/>
                      <a:gd name="connsiteY7" fmla="*/ 494018 h 58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15" h="582687">
                        <a:moveTo>
                          <a:pt x="125615" y="576354"/>
                        </a:moveTo>
                        <a:lnTo>
                          <a:pt x="65447" y="582687"/>
                        </a:lnTo>
                        <a:lnTo>
                          <a:pt x="54891" y="496129"/>
                        </a:lnTo>
                        <a:lnTo>
                          <a:pt x="30612" y="277621"/>
                        </a:lnTo>
                        <a:lnTo>
                          <a:pt x="0" y="6334"/>
                        </a:lnTo>
                        <a:lnTo>
                          <a:pt x="60169" y="0"/>
                        </a:lnTo>
                        <a:lnTo>
                          <a:pt x="92892" y="288177"/>
                        </a:lnTo>
                        <a:lnTo>
                          <a:pt x="116115" y="494018"/>
                        </a:lnTo>
                        <a:close/>
                      </a:path>
                    </a:pathLst>
                  </a:custGeom>
                  <a:solidFill>
                    <a:srgbClr val="B1B2B6"/>
                  </a:solidFill>
                  <a:ln w="105396"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818B873C-DCAF-B2C6-E39B-255D5F9476D7}"/>
                      </a:ext>
                    </a:extLst>
                  </p:cNvPr>
                  <p:cNvSpPr/>
                  <p:nvPr/>
                </p:nvSpPr>
                <p:spPr>
                  <a:xfrm>
                    <a:off x="4086401" y="4344223"/>
                    <a:ext cx="143560" cy="988035"/>
                  </a:xfrm>
                  <a:custGeom>
                    <a:avLst/>
                    <a:gdLst>
                      <a:gd name="connsiteX0" fmla="*/ 143560 w 143560"/>
                      <a:gd name="connsiteY0" fmla="*/ 5278 h 988035"/>
                      <a:gd name="connsiteX1" fmla="*/ 138282 w 143560"/>
                      <a:gd name="connsiteY1" fmla="*/ 74947 h 988035"/>
                      <a:gd name="connsiteX2" fmla="*/ 61224 w 143560"/>
                      <a:gd name="connsiteY2" fmla="*/ 988035 h 988035"/>
                      <a:gd name="connsiteX3" fmla="*/ 0 w 143560"/>
                      <a:gd name="connsiteY3" fmla="*/ 988035 h 988035"/>
                      <a:gd name="connsiteX4" fmla="*/ 78114 w 143560"/>
                      <a:gd name="connsiteY4" fmla="*/ 60169 h 988035"/>
                      <a:gd name="connsiteX5" fmla="*/ 83392 w 143560"/>
                      <a:gd name="connsiteY5" fmla="*/ 0 h 98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560" h="988035">
                        <a:moveTo>
                          <a:pt x="143560" y="5278"/>
                        </a:moveTo>
                        <a:lnTo>
                          <a:pt x="138282" y="74947"/>
                        </a:lnTo>
                        <a:lnTo>
                          <a:pt x="61224" y="988035"/>
                        </a:lnTo>
                        <a:lnTo>
                          <a:pt x="0" y="988035"/>
                        </a:lnTo>
                        <a:lnTo>
                          <a:pt x="78114" y="60169"/>
                        </a:lnTo>
                        <a:lnTo>
                          <a:pt x="83392" y="0"/>
                        </a:lnTo>
                        <a:close/>
                      </a:path>
                    </a:pathLst>
                  </a:custGeom>
                  <a:solidFill>
                    <a:srgbClr val="B1B2B6"/>
                  </a:solidFill>
                  <a:ln w="105396"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E152CC10-6E57-751B-4CC0-33F258566196}"/>
                      </a:ext>
                    </a:extLst>
                  </p:cNvPr>
                  <p:cNvSpPr/>
                  <p:nvPr/>
                </p:nvSpPr>
                <p:spPr>
                  <a:xfrm>
                    <a:off x="4238406" y="4192217"/>
                    <a:ext cx="134060" cy="948978"/>
                  </a:xfrm>
                  <a:custGeom>
                    <a:avLst/>
                    <a:gdLst>
                      <a:gd name="connsiteX0" fmla="*/ 134060 w 134060"/>
                      <a:gd name="connsiteY0" fmla="*/ 4222 h 948978"/>
                      <a:gd name="connsiteX1" fmla="*/ 115060 w 134060"/>
                      <a:gd name="connsiteY1" fmla="*/ 242787 h 948978"/>
                      <a:gd name="connsiteX2" fmla="*/ 61224 w 134060"/>
                      <a:gd name="connsiteY2" fmla="*/ 948978 h 948978"/>
                      <a:gd name="connsiteX3" fmla="*/ 0 w 134060"/>
                      <a:gd name="connsiteY3" fmla="*/ 948978 h 948978"/>
                      <a:gd name="connsiteX4" fmla="*/ 55946 w 134060"/>
                      <a:gd name="connsiteY4" fmla="*/ 237509 h 948978"/>
                      <a:gd name="connsiteX5" fmla="*/ 73892 w 134060"/>
                      <a:gd name="connsiteY5" fmla="*/ 0 h 94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60" h="948978">
                        <a:moveTo>
                          <a:pt x="134060" y="4222"/>
                        </a:moveTo>
                        <a:lnTo>
                          <a:pt x="115060" y="242787"/>
                        </a:lnTo>
                        <a:lnTo>
                          <a:pt x="61224" y="948978"/>
                        </a:lnTo>
                        <a:lnTo>
                          <a:pt x="0" y="948978"/>
                        </a:lnTo>
                        <a:lnTo>
                          <a:pt x="55946" y="237509"/>
                        </a:lnTo>
                        <a:lnTo>
                          <a:pt x="73892" y="0"/>
                        </a:lnTo>
                        <a:close/>
                      </a:path>
                    </a:pathLst>
                  </a:custGeom>
                  <a:solidFill>
                    <a:srgbClr val="B1B2B6"/>
                  </a:solidFill>
                  <a:ln w="105396"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25553882-BE20-7452-3D22-B0BC4F8C56BE}"/>
                      </a:ext>
                    </a:extLst>
                  </p:cNvPr>
                  <p:cNvSpPr/>
                  <p:nvPr/>
                </p:nvSpPr>
                <p:spPr>
                  <a:xfrm>
                    <a:off x="4440024" y="3695033"/>
                    <a:ext cx="125615" cy="582687"/>
                  </a:xfrm>
                  <a:custGeom>
                    <a:avLst/>
                    <a:gdLst>
                      <a:gd name="connsiteX0" fmla="*/ 125615 w 125615"/>
                      <a:gd name="connsiteY0" fmla="*/ 6334 h 582687"/>
                      <a:gd name="connsiteX1" fmla="*/ 95004 w 125615"/>
                      <a:gd name="connsiteY1" fmla="*/ 277621 h 582687"/>
                      <a:gd name="connsiteX2" fmla="*/ 70725 w 125615"/>
                      <a:gd name="connsiteY2" fmla="*/ 496129 h 582687"/>
                      <a:gd name="connsiteX3" fmla="*/ 60169 w 125615"/>
                      <a:gd name="connsiteY3" fmla="*/ 582687 h 582687"/>
                      <a:gd name="connsiteX4" fmla="*/ 0 w 125615"/>
                      <a:gd name="connsiteY4" fmla="*/ 576354 h 582687"/>
                      <a:gd name="connsiteX5" fmla="*/ 9500 w 125615"/>
                      <a:gd name="connsiteY5" fmla="*/ 494018 h 582687"/>
                      <a:gd name="connsiteX6" fmla="*/ 32724 w 125615"/>
                      <a:gd name="connsiteY6" fmla="*/ 288177 h 582687"/>
                      <a:gd name="connsiteX7" fmla="*/ 65447 w 125615"/>
                      <a:gd name="connsiteY7" fmla="*/ 0 h 58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15" h="582687">
                        <a:moveTo>
                          <a:pt x="125615" y="6334"/>
                        </a:moveTo>
                        <a:lnTo>
                          <a:pt x="95004" y="277621"/>
                        </a:lnTo>
                        <a:lnTo>
                          <a:pt x="70725" y="496129"/>
                        </a:lnTo>
                        <a:lnTo>
                          <a:pt x="60169" y="582687"/>
                        </a:lnTo>
                        <a:lnTo>
                          <a:pt x="0" y="576354"/>
                        </a:lnTo>
                        <a:lnTo>
                          <a:pt x="9500" y="494018"/>
                        </a:lnTo>
                        <a:lnTo>
                          <a:pt x="32724" y="288177"/>
                        </a:lnTo>
                        <a:lnTo>
                          <a:pt x="65447" y="0"/>
                        </a:lnTo>
                        <a:close/>
                      </a:path>
                    </a:pathLst>
                  </a:custGeom>
                  <a:solidFill>
                    <a:srgbClr val="B1B2B6"/>
                  </a:solidFill>
                  <a:ln w="105396"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1C8F4F6-9809-F691-AABB-5A911A9C0800}"/>
                      </a:ext>
                    </a:extLst>
                  </p:cNvPr>
                  <p:cNvSpPr/>
                  <p:nvPr/>
                </p:nvSpPr>
                <p:spPr>
                  <a:xfrm>
                    <a:off x="4165570" y="4344223"/>
                    <a:ext cx="64390" cy="74947"/>
                  </a:xfrm>
                  <a:custGeom>
                    <a:avLst/>
                    <a:gdLst>
                      <a:gd name="connsiteX0" fmla="*/ 4222 w 64390"/>
                      <a:gd name="connsiteY0" fmla="*/ 0 h 74947"/>
                      <a:gd name="connsiteX1" fmla="*/ 64391 w 64390"/>
                      <a:gd name="connsiteY1" fmla="*/ 5278 h 74947"/>
                      <a:gd name="connsiteX2" fmla="*/ 59113 w 64390"/>
                      <a:gd name="connsiteY2" fmla="*/ 74947 h 74947"/>
                      <a:gd name="connsiteX3" fmla="*/ 11611 w 64390"/>
                      <a:gd name="connsiteY3" fmla="*/ 64391 h 74947"/>
                      <a:gd name="connsiteX4" fmla="*/ 0 w 64390"/>
                      <a:gd name="connsiteY4" fmla="*/ 60169 h 74947"/>
                      <a:gd name="connsiteX5" fmla="*/ 4222 w 64390"/>
                      <a:gd name="connsiteY5" fmla="*/ 0 h 7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90" h="74947">
                        <a:moveTo>
                          <a:pt x="4222" y="0"/>
                        </a:moveTo>
                        <a:lnTo>
                          <a:pt x="64391" y="5278"/>
                        </a:lnTo>
                        <a:lnTo>
                          <a:pt x="59113" y="74947"/>
                        </a:lnTo>
                        <a:cubicBezTo>
                          <a:pt x="40112" y="71780"/>
                          <a:pt x="24279" y="68613"/>
                          <a:pt x="11611" y="64391"/>
                        </a:cubicBezTo>
                        <a:cubicBezTo>
                          <a:pt x="7389" y="63335"/>
                          <a:pt x="3167" y="61224"/>
                          <a:pt x="0" y="60169"/>
                        </a:cubicBezTo>
                        <a:lnTo>
                          <a:pt x="4222" y="0"/>
                        </a:lnTo>
                        <a:close/>
                      </a:path>
                    </a:pathLst>
                  </a:custGeom>
                  <a:solidFill>
                    <a:srgbClr val="000000">
                      <a:alpha val="20000"/>
                    </a:srgbClr>
                  </a:solidFill>
                  <a:ln w="105396"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703D911-FABF-91F1-CE48-04DC08D6FAFE}"/>
                      </a:ext>
                    </a:extLst>
                  </p:cNvPr>
                  <p:cNvSpPr/>
                  <p:nvPr/>
                </p:nvSpPr>
                <p:spPr>
                  <a:xfrm>
                    <a:off x="4294352" y="4192217"/>
                    <a:ext cx="78114" cy="242786"/>
                  </a:xfrm>
                  <a:custGeom>
                    <a:avLst/>
                    <a:gdLst>
                      <a:gd name="connsiteX0" fmla="*/ 17945 w 78114"/>
                      <a:gd name="connsiteY0" fmla="*/ 0 h 242786"/>
                      <a:gd name="connsiteX1" fmla="*/ 78114 w 78114"/>
                      <a:gd name="connsiteY1" fmla="*/ 4222 h 242786"/>
                      <a:gd name="connsiteX2" fmla="*/ 59113 w 78114"/>
                      <a:gd name="connsiteY2" fmla="*/ 242787 h 242786"/>
                      <a:gd name="connsiteX3" fmla="*/ 0 w 78114"/>
                      <a:gd name="connsiteY3" fmla="*/ 236453 h 242786"/>
                      <a:gd name="connsiteX4" fmla="*/ 17945 w 78114"/>
                      <a:gd name="connsiteY4" fmla="*/ 0 h 242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14" h="242786">
                        <a:moveTo>
                          <a:pt x="17945" y="0"/>
                        </a:moveTo>
                        <a:lnTo>
                          <a:pt x="78114" y="4222"/>
                        </a:lnTo>
                        <a:lnTo>
                          <a:pt x="59113" y="242787"/>
                        </a:lnTo>
                        <a:cubicBezTo>
                          <a:pt x="38001" y="240675"/>
                          <a:pt x="19001" y="238564"/>
                          <a:pt x="0" y="236453"/>
                        </a:cubicBezTo>
                        <a:lnTo>
                          <a:pt x="17945" y="0"/>
                        </a:lnTo>
                        <a:close/>
                      </a:path>
                    </a:pathLst>
                  </a:custGeom>
                  <a:solidFill>
                    <a:srgbClr val="000000">
                      <a:alpha val="20000"/>
                    </a:srgbClr>
                  </a:solidFill>
                  <a:ln w="105396"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CC361B52-ED30-8B8A-233C-F7C6D0042D3F}"/>
                      </a:ext>
                    </a:extLst>
                  </p:cNvPr>
                  <p:cNvSpPr/>
                  <p:nvPr/>
                </p:nvSpPr>
                <p:spPr>
                  <a:xfrm>
                    <a:off x="4441080" y="4189050"/>
                    <a:ext cx="69669" cy="88669"/>
                  </a:xfrm>
                  <a:custGeom>
                    <a:avLst/>
                    <a:gdLst>
                      <a:gd name="connsiteX0" fmla="*/ 8445 w 69669"/>
                      <a:gd name="connsiteY0" fmla="*/ 0 h 88669"/>
                      <a:gd name="connsiteX1" fmla="*/ 69669 w 69669"/>
                      <a:gd name="connsiteY1" fmla="*/ 2111 h 88669"/>
                      <a:gd name="connsiteX2" fmla="*/ 60169 w 69669"/>
                      <a:gd name="connsiteY2" fmla="*/ 88670 h 88669"/>
                      <a:gd name="connsiteX3" fmla="*/ 0 w 69669"/>
                      <a:gd name="connsiteY3" fmla="*/ 82337 h 88669"/>
                      <a:gd name="connsiteX4" fmla="*/ 8445 w 69669"/>
                      <a:gd name="connsiteY4" fmla="*/ 0 h 8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69" h="88669">
                        <a:moveTo>
                          <a:pt x="8445" y="0"/>
                        </a:moveTo>
                        <a:cubicBezTo>
                          <a:pt x="27446" y="1056"/>
                          <a:pt x="48558" y="2111"/>
                          <a:pt x="69669" y="2111"/>
                        </a:cubicBezTo>
                        <a:lnTo>
                          <a:pt x="60169" y="88670"/>
                        </a:lnTo>
                        <a:lnTo>
                          <a:pt x="0" y="82337"/>
                        </a:lnTo>
                        <a:lnTo>
                          <a:pt x="8445" y="0"/>
                        </a:lnTo>
                        <a:close/>
                      </a:path>
                    </a:pathLst>
                  </a:custGeom>
                  <a:solidFill>
                    <a:srgbClr val="000000">
                      <a:alpha val="20000"/>
                    </a:srgbClr>
                  </a:solidFill>
                  <a:ln w="105396"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4ACF452E-B1CB-9A3D-1536-DA4C924B067C}"/>
                      </a:ext>
                    </a:extLst>
                  </p:cNvPr>
                  <p:cNvSpPr/>
                  <p:nvPr/>
                </p:nvSpPr>
                <p:spPr>
                  <a:xfrm>
                    <a:off x="5003711" y="4189050"/>
                    <a:ext cx="69669" cy="88669"/>
                  </a:xfrm>
                  <a:custGeom>
                    <a:avLst/>
                    <a:gdLst>
                      <a:gd name="connsiteX0" fmla="*/ 60169 w 69669"/>
                      <a:gd name="connsiteY0" fmla="*/ 0 h 88669"/>
                      <a:gd name="connsiteX1" fmla="*/ 69669 w 69669"/>
                      <a:gd name="connsiteY1" fmla="*/ 82337 h 88669"/>
                      <a:gd name="connsiteX2" fmla="*/ 9500 w 69669"/>
                      <a:gd name="connsiteY2" fmla="*/ 88670 h 88669"/>
                      <a:gd name="connsiteX3" fmla="*/ 0 w 69669"/>
                      <a:gd name="connsiteY3" fmla="*/ 2111 h 88669"/>
                      <a:gd name="connsiteX4" fmla="*/ 60169 w 69669"/>
                      <a:gd name="connsiteY4" fmla="*/ 0 h 8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69" h="88669">
                        <a:moveTo>
                          <a:pt x="60169" y="0"/>
                        </a:moveTo>
                        <a:lnTo>
                          <a:pt x="69669" y="82337"/>
                        </a:lnTo>
                        <a:lnTo>
                          <a:pt x="9500" y="88670"/>
                        </a:lnTo>
                        <a:lnTo>
                          <a:pt x="0" y="2111"/>
                        </a:lnTo>
                        <a:cubicBezTo>
                          <a:pt x="20056" y="2111"/>
                          <a:pt x="40113" y="1056"/>
                          <a:pt x="60169" y="0"/>
                        </a:cubicBezTo>
                        <a:close/>
                      </a:path>
                    </a:pathLst>
                  </a:custGeom>
                  <a:solidFill>
                    <a:srgbClr val="000000">
                      <a:alpha val="20000"/>
                    </a:srgbClr>
                  </a:solidFill>
                  <a:ln w="105396"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F736471-C608-C8CB-85D0-D52C95BFE929}"/>
                      </a:ext>
                    </a:extLst>
                  </p:cNvPr>
                  <p:cNvSpPr/>
                  <p:nvPr/>
                </p:nvSpPr>
                <p:spPr>
                  <a:xfrm>
                    <a:off x="5139883" y="4192217"/>
                    <a:ext cx="79169" cy="243842"/>
                  </a:xfrm>
                  <a:custGeom>
                    <a:avLst/>
                    <a:gdLst>
                      <a:gd name="connsiteX0" fmla="*/ 61224 w 79169"/>
                      <a:gd name="connsiteY0" fmla="*/ 0 h 243842"/>
                      <a:gd name="connsiteX1" fmla="*/ 79170 w 79169"/>
                      <a:gd name="connsiteY1" fmla="*/ 237509 h 243842"/>
                      <a:gd name="connsiteX2" fmla="*/ 19001 w 79169"/>
                      <a:gd name="connsiteY2" fmla="*/ 243842 h 243842"/>
                      <a:gd name="connsiteX3" fmla="*/ 0 w 79169"/>
                      <a:gd name="connsiteY3" fmla="*/ 5278 h 243842"/>
                      <a:gd name="connsiteX4" fmla="*/ 61224 w 79169"/>
                      <a:gd name="connsiteY4" fmla="*/ 0 h 243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69" h="243842">
                        <a:moveTo>
                          <a:pt x="61224" y="0"/>
                        </a:moveTo>
                        <a:lnTo>
                          <a:pt x="79170" y="237509"/>
                        </a:lnTo>
                        <a:cubicBezTo>
                          <a:pt x="60169" y="239620"/>
                          <a:pt x="40112" y="241731"/>
                          <a:pt x="19001" y="243842"/>
                        </a:cubicBezTo>
                        <a:lnTo>
                          <a:pt x="0" y="5278"/>
                        </a:lnTo>
                        <a:lnTo>
                          <a:pt x="61224" y="0"/>
                        </a:lnTo>
                        <a:close/>
                      </a:path>
                    </a:pathLst>
                  </a:custGeom>
                  <a:solidFill>
                    <a:srgbClr val="000000">
                      <a:alpha val="20000"/>
                    </a:srgbClr>
                  </a:solidFill>
                  <a:ln w="105396"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481B9943-E7E8-FF73-70B1-7708549AFCBD}"/>
                      </a:ext>
                    </a:extLst>
                  </p:cNvPr>
                  <p:cNvSpPr/>
                  <p:nvPr/>
                </p:nvSpPr>
                <p:spPr>
                  <a:xfrm>
                    <a:off x="5284499" y="4344223"/>
                    <a:ext cx="64391" cy="74947"/>
                  </a:xfrm>
                  <a:custGeom>
                    <a:avLst/>
                    <a:gdLst>
                      <a:gd name="connsiteX0" fmla="*/ 64391 w 64391"/>
                      <a:gd name="connsiteY0" fmla="*/ 60169 h 74947"/>
                      <a:gd name="connsiteX1" fmla="*/ 52780 w 64391"/>
                      <a:gd name="connsiteY1" fmla="*/ 64391 h 74947"/>
                      <a:gd name="connsiteX2" fmla="*/ 5278 w 64391"/>
                      <a:gd name="connsiteY2" fmla="*/ 74947 h 74947"/>
                      <a:gd name="connsiteX3" fmla="*/ 0 w 64391"/>
                      <a:gd name="connsiteY3" fmla="*/ 5278 h 74947"/>
                      <a:gd name="connsiteX4" fmla="*/ 60169 w 64391"/>
                      <a:gd name="connsiteY4" fmla="*/ 0 h 74947"/>
                      <a:gd name="connsiteX5" fmla="*/ 64391 w 64391"/>
                      <a:gd name="connsiteY5" fmla="*/ 60169 h 7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91" h="74947">
                        <a:moveTo>
                          <a:pt x="64391" y="60169"/>
                        </a:moveTo>
                        <a:cubicBezTo>
                          <a:pt x="60169" y="61224"/>
                          <a:pt x="57002" y="63335"/>
                          <a:pt x="52780" y="64391"/>
                        </a:cubicBezTo>
                        <a:cubicBezTo>
                          <a:pt x="40113" y="68613"/>
                          <a:pt x="24279" y="71780"/>
                          <a:pt x="5278" y="74947"/>
                        </a:cubicBezTo>
                        <a:lnTo>
                          <a:pt x="0" y="5278"/>
                        </a:lnTo>
                        <a:lnTo>
                          <a:pt x="60169" y="0"/>
                        </a:lnTo>
                        <a:lnTo>
                          <a:pt x="64391" y="60169"/>
                        </a:lnTo>
                        <a:close/>
                      </a:path>
                    </a:pathLst>
                  </a:custGeom>
                  <a:solidFill>
                    <a:srgbClr val="000000">
                      <a:alpha val="20000"/>
                    </a:srgbClr>
                  </a:solidFill>
                  <a:ln w="105396"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A827EB83-6682-4ECA-5E47-E8543CF5EF36}"/>
                      </a:ext>
                    </a:extLst>
                  </p:cNvPr>
                  <p:cNvSpPr/>
                  <p:nvPr/>
                </p:nvSpPr>
                <p:spPr>
                  <a:xfrm>
                    <a:off x="4472748" y="3695033"/>
                    <a:ext cx="92891" cy="288176"/>
                  </a:xfrm>
                  <a:custGeom>
                    <a:avLst/>
                    <a:gdLst>
                      <a:gd name="connsiteX0" fmla="*/ 32723 w 92891"/>
                      <a:gd name="connsiteY0" fmla="*/ 0 h 288176"/>
                      <a:gd name="connsiteX1" fmla="*/ 92892 w 92891"/>
                      <a:gd name="connsiteY1" fmla="*/ 6334 h 288176"/>
                      <a:gd name="connsiteX2" fmla="*/ 62280 w 92891"/>
                      <a:gd name="connsiteY2" fmla="*/ 277621 h 288176"/>
                      <a:gd name="connsiteX3" fmla="*/ 0 w 92891"/>
                      <a:gd name="connsiteY3" fmla="*/ 288177 h 288176"/>
                      <a:gd name="connsiteX4" fmla="*/ 32723 w 92891"/>
                      <a:gd name="connsiteY4" fmla="*/ 0 h 288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891" h="288176">
                        <a:moveTo>
                          <a:pt x="32723" y="0"/>
                        </a:moveTo>
                        <a:lnTo>
                          <a:pt x="92892" y="6334"/>
                        </a:lnTo>
                        <a:lnTo>
                          <a:pt x="62280" y="277621"/>
                        </a:lnTo>
                        <a:cubicBezTo>
                          <a:pt x="41168" y="280788"/>
                          <a:pt x="21112" y="283954"/>
                          <a:pt x="0" y="288177"/>
                        </a:cubicBezTo>
                        <a:lnTo>
                          <a:pt x="32723" y="0"/>
                        </a:lnTo>
                        <a:close/>
                      </a:path>
                    </a:pathLst>
                  </a:custGeom>
                  <a:solidFill>
                    <a:srgbClr val="000000">
                      <a:alpha val="20000"/>
                    </a:srgbClr>
                  </a:solidFill>
                  <a:ln w="105396"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B9EA78D8-A9A5-A8DA-8553-6C028D49E799}"/>
                      </a:ext>
                    </a:extLst>
                  </p:cNvPr>
                  <p:cNvSpPr/>
                  <p:nvPr/>
                </p:nvSpPr>
                <p:spPr>
                  <a:xfrm>
                    <a:off x="4947765" y="3695033"/>
                    <a:ext cx="92891" cy="288176"/>
                  </a:xfrm>
                  <a:custGeom>
                    <a:avLst/>
                    <a:gdLst>
                      <a:gd name="connsiteX0" fmla="*/ 92892 w 92891"/>
                      <a:gd name="connsiteY0" fmla="*/ 288177 h 288176"/>
                      <a:gd name="connsiteX1" fmla="*/ 30612 w 92891"/>
                      <a:gd name="connsiteY1" fmla="*/ 277621 h 288176"/>
                      <a:gd name="connsiteX2" fmla="*/ 0 w 92891"/>
                      <a:gd name="connsiteY2" fmla="*/ 6334 h 288176"/>
                      <a:gd name="connsiteX3" fmla="*/ 60169 w 92891"/>
                      <a:gd name="connsiteY3" fmla="*/ 0 h 288176"/>
                      <a:gd name="connsiteX4" fmla="*/ 92892 w 92891"/>
                      <a:gd name="connsiteY4" fmla="*/ 288177 h 288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891" h="288176">
                        <a:moveTo>
                          <a:pt x="92892" y="288177"/>
                        </a:moveTo>
                        <a:cubicBezTo>
                          <a:pt x="71780" y="283954"/>
                          <a:pt x="51724" y="280788"/>
                          <a:pt x="30612" y="277621"/>
                        </a:cubicBezTo>
                        <a:lnTo>
                          <a:pt x="0" y="6334"/>
                        </a:lnTo>
                        <a:lnTo>
                          <a:pt x="60169" y="0"/>
                        </a:lnTo>
                        <a:lnTo>
                          <a:pt x="92892" y="288177"/>
                        </a:lnTo>
                        <a:close/>
                      </a:path>
                    </a:pathLst>
                  </a:custGeom>
                  <a:solidFill>
                    <a:srgbClr val="000000">
                      <a:alpha val="20000"/>
                    </a:srgbClr>
                  </a:solidFill>
                  <a:ln w="105396"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19EEBD6-C58E-A567-0C37-92C62DCBF96C}"/>
                      </a:ext>
                    </a:extLst>
                  </p:cNvPr>
                  <p:cNvSpPr/>
                  <p:nvPr/>
                </p:nvSpPr>
                <p:spPr>
                  <a:xfrm>
                    <a:off x="4080524" y="4136900"/>
                    <a:ext cx="1353000" cy="275935"/>
                  </a:xfrm>
                  <a:custGeom>
                    <a:avLst/>
                    <a:gdLst>
                      <a:gd name="connsiteX0" fmla="*/ 1343313 w 1353000"/>
                      <a:gd name="connsiteY0" fmla="*/ 113374 h 275935"/>
                      <a:gd name="connsiteX1" fmla="*/ 1257810 w 1353000"/>
                      <a:gd name="connsiteY1" fmla="*/ 16260 h 275935"/>
                      <a:gd name="connsiteX2" fmla="*/ 1094193 w 1353000"/>
                      <a:gd name="connsiteY2" fmla="*/ 6759 h 275935"/>
                      <a:gd name="connsiteX3" fmla="*/ 677234 w 1353000"/>
                      <a:gd name="connsiteY3" fmla="*/ 19426 h 275935"/>
                      <a:gd name="connsiteX4" fmla="*/ 260275 w 1353000"/>
                      <a:gd name="connsiteY4" fmla="*/ 6759 h 275935"/>
                      <a:gd name="connsiteX5" fmla="*/ 95602 w 1353000"/>
                      <a:gd name="connsiteY5" fmla="*/ 16260 h 275935"/>
                      <a:gd name="connsiteX6" fmla="*/ 10099 w 1353000"/>
                      <a:gd name="connsiteY6" fmla="*/ 113374 h 275935"/>
                      <a:gd name="connsiteX7" fmla="*/ 96657 w 1353000"/>
                      <a:gd name="connsiteY7" fmla="*/ 231601 h 275935"/>
                      <a:gd name="connsiteX8" fmla="*/ 677234 w 1353000"/>
                      <a:gd name="connsiteY8" fmla="*/ 275936 h 275935"/>
                      <a:gd name="connsiteX9" fmla="*/ 1257810 w 1353000"/>
                      <a:gd name="connsiteY9" fmla="*/ 231601 h 275935"/>
                      <a:gd name="connsiteX10" fmla="*/ 1343313 w 1353000"/>
                      <a:gd name="connsiteY10" fmla="*/ 113374 h 2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3000" h="275935">
                        <a:moveTo>
                          <a:pt x="1343313" y="113374"/>
                        </a:moveTo>
                        <a:cubicBezTo>
                          <a:pt x="1332758" y="98596"/>
                          <a:pt x="1277867" y="41594"/>
                          <a:pt x="1257810" y="16260"/>
                        </a:cubicBezTo>
                        <a:cubicBezTo>
                          <a:pt x="1237754" y="-10130"/>
                          <a:pt x="1150140" y="2537"/>
                          <a:pt x="1094193" y="6759"/>
                        </a:cubicBezTo>
                        <a:cubicBezTo>
                          <a:pt x="1000245" y="14149"/>
                          <a:pt x="758514" y="19426"/>
                          <a:pt x="677234" y="19426"/>
                        </a:cubicBezTo>
                        <a:cubicBezTo>
                          <a:pt x="597009" y="19426"/>
                          <a:pt x="354222" y="14149"/>
                          <a:pt x="260275" y="6759"/>
                        </a:cubicBezTo>
                        <a:cubicBezTo>
                          <a:pt x="203272" y="2537"/>
                          <a:pt x="115658" y="-10130"/>
                          <a:pt x="95602" y="16260"/>
                        </a:cubicBezTo>
                        <a:cubicBezTo>
                          <a:pt x="75546" y="41594"/>
                          <a:pt x="19599" y="98596"/>
                          <a:pt x="10099" y="113374"/>
                        </a:cubicBezTo>
                        <a:cubicBezTo>
                          <a:pt x="-457" y="128153"/>
                          <a:pt x="-27903" y="190433"/>
                          <a:pt x="96657" y="231601"/>
                        </a:cubicBezTo>
                        <a:cubicBezTo>
                          <a:pt x="219106" y="271713"/>
                          <a:pt x="677234" y="275936"/>
                          <a:pt x="677234" y="275936"/>
                        </a:cubicBezTo>
                        <a:cubicBezTo>
                          <a:pt x="677234" y="275936"/>
                          <a:pt x="1135361" y="271713"/>
                          <a:pt x="1257810" y="231601"/>
                        </a:cubicBezTo>
                        <a:cubicBezTo>
                          <a:pt x="1381315" y="190433"/>
                          <a:pt x="1352814" y="128153"/>
                          <a:pt x="1343313" y="113374"/>
                        </a:cubicBezTo>
                        <a:close/>
                      </a:path>
                    </a:pathLst>
                  </a:custGeom>
                  <a:solidFill>
                    <a:srgbClr val="2D2D2D"/>
                  </a:solidFill>
                  <a:ln w="105396"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19E9F6BA-CE80-006A-CD46-6F9BDD3A1A06}"/>
                      </a:ext>
                    </a:extLst>
                  </p:cNvPr>
                  <p:cNvSpPr/>
                  <p:nvPr/>
                </p:nvSpPr>
                <p:spPr>
                  <a:xfrm>
                    <a:off x="4244484" y="3146124"/>
                    <a:ext cx="1025402" cy="812393"/>
                  </a:xfrm>
                  <a:custGeom>
                    <a:avLst/>
                    <a:gdLst>
                      <a:gd name="connsiteX0" fmla="*/ 848953 w 1025402"/>
                      <a:gd name="connsiteY0" fmla="*/ 807529 h 812393"/>
                      <a:gd name="connsiteX1" fmla="*/ 175484 w 1025402"/>
                      <a:gd name="connsiteY1" fmla="*/ 807529 h 812393"/>
                      <a:gd name="connsiteX2" fmla="*/ 256 w 1025402"/>
                      <a:gd name="connsiteY2" fmla="*/ 669246 h 812393"/>
                      <a:gd name="connsiteX3" fmla="*/ 19256 w 1025402"/>
                      <a:gd name="connsiteY3" fmla="*/ 266010 h 812393"/>
                      <a:gd name="connsiteX4" fmla="*/ 213485 w 1025402"/>
                      <a:gd name="connsiteY4" fmla="*/ 28501 h 812393"/>
                      <a:gd name="connsiteX5" fmla="*/ 812007 w 1025402"/>
                      <a:gd name="connsiteY5" fmla="*/ 28501 h 812393"/>
                      <a:gd name="connsiteX6" fmla="*/ 1006236 w 1025402"/>
                      <a:gd name="connsiteY6" fmla="*/ 266010 h 812393"/>
                      <a:gd name="connsiteX7" fmla="*/ 1025237 w 1025402"/>
                      <a:gd name="connsiteY7" fmla="*/ 669246 h 812393"/>
                      <a:gd name="connsiteX8" fmla="*/ 848953 w 1025402"/>
                      <a:gd name="connsiteY8" fmla="*/ 807529 h 812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5402" h="812393">
                        <a:moveTo>
                          <a:pt x="848953" y="807529"/>
                        </a:moveTo>
                        <a:cubicBezTo>
                          <a:pt x="627278" y="758972"/>
                          <a:pt x="397159" y="758972"/>
                          <a:pt x="175484" y="807529"/>
                        </a:cubicBezTo>
                        <a:cubicBezTo>
                          <a:pt x="72036" y="829696"/>
                          <a:pt x="-5023" y="774806"/>
                          <a:pt x="256" y="669246"/>
                        </a:cubicBezTo>
                        <a:cubicBezTo>
                          <a:pt x="6589" y="535186"/>
                          <a:pt x="12923" y="401125"/>
                          <a:pt x="19256" y="266010"/>
                        </a:cubicBezTo>
                        <a:cubicBezTo>
                          <a:pt x="23478" y="161506"/>
                          <a:pt x="110037" y="48557"/>
                          <a:pt x="213485" y="28501"/>
                        </a:cubicBezTo>
                        <a:cubicBezTo>
                          <a:pt x="410881" y="-9500"/>
                          <a:pt x="613555" y="-9500"/>
                          <a:pt x="812007" y="28501"/>
                        </a:cubicBezTo>
                        <a:cubicBezTo>
                          <a:pt x="915455" y="48557"/>
                          <a:pt x="1000958" y="161506"/>
                          <a:pt x="1006236" y="266010"/>
                        </a:cubicBezTo>
                        <a:cubicBezTo>
                          <a:pt x="1012569" y="400070"/>
                          <a:pt x="1018903" y="534130"/>
                          <a:pt x="1025237" y="669246"/>
                        </a:cubicBezTo>
                        <a:cubicBezTo>
                          <a:pt x="1029459" y="774806"/>
                          <a:pt x="952401" y="829696"/>
                          <a:pt x="848953" y="807529"/>
                        </a:cubicBezTo>
                        <a:close/>
                      </a:path>
                    </a:pathLst>
                  </a:custGeom>
                  <a:solidFill>
                    <a:srgbClr val="2D2D2D"/>
                  </a:solidFill>
                  <a:ln w="105396" cap="flat">
                    <a:noFill/>
                    <a:prstDash val="solid"/>
                    <a:miter/>
                  </a:ln>
                </p:spPr>
                <p:txBody>
                  <a:bodyPr rtlCol="0" anchor="ctr"/>
                  <a:lstStyle/>
                  <a:p>
                    <a:endParaRPr lang="en-US"/>
                  </a:p>
                </p:txBody>
              </p:sp>
            </p:grpSp>
            <p:grpSp>
              <p:nvGrpSpPr>
                <p:cNvPr id="131" name="Graphic 2">
                  <a:extLst>
                    <a:ext uri="{FF2B5EF4-FFF2-40B4-BE49-F238E27FC236}">
                      <a16:creationId xmlns:a16="http://schemas.microsoft.com/office/drawing/2014/main" id="{478D670F-30CD-1DF6-D4F1-97A66B05D2EC}"/>
                    </a:ext>
                  </a:extLst>
                </p:cNvPr>
                <p:cNvGrpSpPr/>
                <p:nvPr/>
              </p:nvGrpSpPr>
              <p:grpSpPr>
                <a:xfrm>
                  <a:off x="4217134" y="2220407"/>
                  <a:ext cx="1079137" cy="3361370"/>
                  <a:chOff x="4217134" y="2220407"/>
                  <a:chExt cx="1079137" cy="3361370"/>
                </a:xfrm>
              </p:grpSpPr>
              <p:sp>
                <p:nvSpPr>
                  <p:cNvPr id="132" name="Freeform: Shape 131">
                    <a:extLst>
                      <a:ext uri="{FF2B5EF4-FFF2-40B4-BE49-F238E27FC236}">
                        <a16:creationId xmlns:a16="http://schemas.microsoft.com/office/drawing/2014/main" id="{A008FE00-E006-2899-00AD-E404C4981FC8}"/>
                      </a:ext>
                    </a:extLst>
                  </p:cNvPr>
                  <p:cNvSpPr/>
                  <p:nvPr/>
                </p:nvSpPr>
                <p:spPr>
                  <a:xfrm>
                    <a:off x="4335520" y="3970542"/>
                    <a:ext cx="842363" cy="362068"/>
                  </a:xfrm>
                  <a:custGeom>
                    <a:avLst/>
                    <a:gdLst>
                      <a:gd name="connsiteX0" fmla="*/ 766361 w 842363"/>
                      <a:gd name="connsiteY0" fmla="*/ 362069 h 362068"/>
                      <a:gd name="connsiteX1" fmla="*/ 76003 w 842363"/>
                      <a:gd name="connsiteY1" fmla="*/ 362069 h 362068"/>
                      <a:gd name="connsiteX2" fmla="*/ 0 w 842363"/>
                      <a:gd name="connsiteY2" fmla="*/ 279732 h 362068"/>
                      <a:gd name="connsiteX3" fmla="*/ 0 w 842363"/>
                      <a:gd name="connsiteY3" fmla="*/ 82336 h 362068"/>
                      <a:gd name="connsiteX4" fmla="*/ 76003 w 842363"/>
                      <a:gd name="connsiteY4" fmla="*/ 0 h 362068"/>
                      <a:gd name="connsiteX5" fmla="*/ 766361 w 842363"/>
                      <a:gd name="connsiteY5" fmla="*/ 0 h 362068"/>
                      <a:gd name="connsiteX6" fmla="*/ 842364 w 842363"/>
                      <a:gd name="connsiteY6" fmla="*/ 82336 h 362068"/>
                      <a:gd name="connsiteX7" fmla="*/ 842364 w 842363"/>
                      <a:gd name="connsiteY7" fmla="*/ 279732 h 362068"/>
                      <a:gd name="connsiteX8" fmla="*/ 766361 w 842363"/>
                      <a:gd name="connsiteY8" fmla="*/ 362069 h 362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2363" h="362068">
                        <a:moveTo>
                          <a:pt x="766361" y="362069"/>
                        </a:moveTo>
                        <a:lnTo>
                          <a:pt x="76003" y="362069"/>
                        </a:lnTo>
                        <a:cubicBezTo>
                          <a:pt x="33779" y="362069"/>
                          <a:pt x="0" y="325123"/>
                          <a:pt x="0" y="279732"/>
                        </a:cubicBezTo>
                        <a:lnTo>
                          <a:pt x="0" y="82336"/>
                        </a:lnTo>
                        <a:cubicBezTo>
                          <a:pt x="0" y="36946"/>
                          <a:pt x="33779" y="0"/>
                          <a:pt x="76003" y="0"/>
                        </a:cubicBezTo>
                        <a:lnTo>
                          <a:pt x="766361" y="0"/>
                        </a:lnTo>
                        <a:cubicBezTo>
                          <a:pt x="808585" y="0"/>
                          <a:pt x="842364" y="36946"/>
                          <a:pt x="842364" y="82336"/>
                        </a:cubicBezTo>
                        <a:lnTo>
                          <a:pt x="842364" y="279732"/>
                        </a:lnTo>
                        <a:cubicBezTo>
                          <a:pt x="842364" y="325123"/>
                          <a:pt x="808585" y="362069"/>
                          <a:pt x="766361" y="362069"/>
                        </a:cubicBezTo>
                        <a:close/>
                      </a:path>
                    </a:pathLst>
                  </a:custGeom>
                  <a:solidFill>
                    <a:srgbClr val="616161"/>
                  </a:solidFill>
                  <a:ln w="105396"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E30EC1F-D664-FD2F-6902-9AC93E52D7D2}"/>
                      </a:ext>
                    </a:extLst>
                  </p:cNvPr>
                  <p:cNvSpPr/>
                  <p:nvPr/>
                </p:nvSpPr>
                <p:spPr>
                  <a:xfrm>
                    <a:off x="5040873" y="3274906"/>
                    <a:ext cx="82120" cy="851863"/>
                  </a:xfrm>
                  <a:custGeom>
                    <a:avLst/>
                    <a:gdLst>
                      <a:gd name="connsiteX0" fmla="*/ 69453 w 82120"/>
                      <a:gd name="connsiteY0" fmla="*/ 0 h 851863"/>
                      <a:gd name="connsiteX1" fmla="*/ 14562 w 82120"/>
                      <a:gd name="connsiteY1" fmla="*/ 851864 h 851863"/>
                      <a:gd name="connsiteX2" fmla="*/ 82120 w 82120"/>
                      <a:gd name="connsiteY2" fmla="*/ 851864 h 851863"/>
                      <a:gd name="connsiteX3" fmla="*/ 69453 w 82120"/>
                      <a:gd name="connsiteY3" fmla="*/ 0 h 851863"/>
                    </a:gdLst>
                    <a:ahLst/>
                    <a:cxnLst>
                      <a:cxn ang="0">
                        <a:pos x="connsiteX0" y="connsiteY0"/>
                      </a:cxn>
                      <a:cxn ang="0">
                        <a:pos x="connsiteX1" y="connsiteY1"/>
                      </a:cxn>
                      <a:cxn ang="0">
                        <a:pos x="connsiteX2" y="connsiteY2"/>
                      </a:cxn>
                      <a:cxn ang="0">
                        <a:pos x="connsiteX3" y="connsiteY3"/>
                      </a:cxn>
                    </a:cxnLst>
                    <a:rect l="l" t="t" r="r" b="b"/>
                    <a:pathLst>
                      <a:path w="82120" h="851863">
                        <a:moveTo>
                          <a:pt x="69453" y="0"/>
                        </a:moveTo>
                        <a:cubicBezTo>
                          <a:pt x="69453" y="0"/>
                          <a:pt x="-38218" y="523574"/>
                          <a:pt x="14562" y="851864"/>
                        </a:cubicBezTo>
                        <a:lnTo>
                          <a:pt x="82120" y="851864"/>
                        </a:lnTo>
                        <a:cubicBezTo>
                          <a:pt x="29341" y="557353"/>
                          <a:pt x="69453" y="0"/>
                          <a:pt x="69453" y="0"/>
                        </a:cubicBezTo>
                        <a:close/>
                      </a:path>
                    </a:pathLst>
                  </a:custGeom>
                  <a:solidFill>
                    <a:srgbClr val="000000">
                      <a:alpha val="20000"/>
                    </a:srgbClr>
                  </a:solidFill>
                  <a:ln w="105396"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FA2D3983-1FA8-761E-8F2E-BCEAF15B119A}"/>
                      </a:ext>
                    </a:extLst>
                  </p:cNvPr>
                  <p:cNvSpPr/>
                  <p:nvPr/>
                </p:nvSpPr>
                <p:spPr>
                  <a:xfrm>
                    <a:off x="4614197" y="2754499"/>
                    <a:ext cx="283954" cy="323011"/>
                  </a:xfrm>
                  <a:custGeom>
                    <a:avLst/>
                    <a:gdLst>
                      <a:gd name="connsiteX0" fmla="*/ 0 w 283954"/>
                      <a:gd name="connsiteY0" fmla="*/ 0 h 323011"/>
                      <a:gd name="connsiteX1" fmla="*/ 283955 w 283954"/>
                      <a:gd name="connsiteY1" fmla="*/ 0 h 323011"/>
                      <a:gd name="connsiteX2" fmla="*/ 283955 w 283954"/>
                      <a:gd name="connsiteY2" fmla="*/ 323011 h 323011"/>
                      <a:gd name="connsiteX3" fmla="*/ 0 w 283954"/>
                      <a:gd name="connsiteY3" fmla="*/ 323011 h 323011"/>
                    </a:gdLst>
                    <a:ahLst/>
                    <a:cxnLst>
                      <a:cxn ang="0">
                        <a:pos x="connsiteX0" y="connsiteY0"/>
                      </a:cxn>
                      <a:cxn ang="0">
                        <a:pos x="connsiteX1" y="connsiteY1"/>
                      </a:cxn>
                      <a:cxn ang="0">
                        <a:pos x="connsiteX2" y="connsiteY2"/>
                      </a:cxn>
                      <a:cxn ang="0">
                        <a:pos x="connsiteX3" y="connsiteY3"/>
                      </a:cxn>
                    </a:cxnLst>
                    <a:rect l="l" t="t" r="r" b="b"/>
                    <a:pathLst>
                      <a:path w="283954" h="323011">
                        <a:moveTo>
                          <a:pt x="0" y="0"/>
                        </a:moveTo>
                        <a:lnTo>
                          <a:pt x="283955" y="0"/>
                        </a:lnTo>
                        <a:lnTo>
                          <a:pt x="283955" y="323011"/>
                        </a:lnTo>
                        <a:lnTo>
                          <a:pt x="0" y="323011"/>
                        </a:lnTo>
                        <a:close/>
                      </a:path>
                    </a:pathLst>
                  </a:custGeom>
                  <a:solidFill>
                    <a:srgbClr val="FFCDAA"/>
                  </a:solidFill>
                  <a:ln w="105396"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6BA6492-21A5-5978-525E-A081A95D2CC4}"/>
                      </a:ext>
                    </a:extLst>
                  </p:cNvPr>
                  <p:cNvSpPr/>
                  <p:nvPr/>
                </p:nvSpPr>
                <p:spPr>
                  <a:xfrm>
                    <a:off x="4614197" y="2754499"/>
                    <a:ext cx="283954" cy="109254"/>
                  </a:xfrm>
                  <a:custGeom>
                    <a:avLst/>
                    <a:gdLst>
                      <a:gd name="connsiteX0" fmla="*/ 283955 w 283954"/>
                      <a:gd name="connsiteY0" fmla="*/ 0 h 109254"/>
                      <a:gd name="connsiteX1" fmla="*/ 283955 w 283954"/>
                      <a:gd name="connsiteY1" fmla="*/ 36946 h 109254"/>
                      <a:gd name="connsiteX2" fmla="*/ 266009 w 283954"/>
                      <a:gd name="connsiteY2" fmla="*/ 49613 h 109254"/>
                      <a:gd name="connsiteX3" fmla="*/ 191062 w 283954"/>
                      <a:gd name="connsiteY3" fmla="*/ 98170 h 109254"/>
                      <a:gd name="connsiteX4" fmla="*/ 97114 w 283954"/>
                      <a:gd name="connsiteY4" fmla="*/ 98170 h 109254"/>
                      <a:gd name="connsiteX5" fmla="*/ 19000 w 283954"/>
                      <a:gd name="connsiteY5" fmla="*/ 47502 h 109254"/>
                      <a:gd name="connsiteX6" fmla="*/ 0 w 283954"/>
                      <a:gd name="connsiteY6" fmla="*/ 33779 h 109254"/>
                      <a:gd name="connsiteX7" fmla="*/ 0 w 283954"/>
                      <a:gd name="connsiteY7" fmla="*/ 0 h 109254"/>
                      <a:gd name="connsiteX8" fmla="*/ 283955 w 283954"/>
                      <a:gd name="connsiteY8" fmla="*/ 0 h 109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954" h="109254">
                        <a:moveTo>
                          <a:pt x="283955" y="0"/>
                        </a:moveTo>
                        <a:lnTo>
                          <a:pt x="283955" y="36946"/>
                        </a:lnTo>
                        <a:cubicBezTo>
                          <a:pt x="278677" y="41168"/>
                          <a:pt x="272343" y="45391"/>
                          <a:pt x="266009" y="49613"/>
                        </a:cubicBezTo>
                        <a:cubicBezTo>
                          <a:pt x="231175" y="73892"/>
                          <a:pt x="191062" y="98170"/>
                          <a:pt x="191062" y="98170"/>
                        </a:cubicBezTo>
                        <a:cubicBezTo>
                          <a:pt x="164672" y="112949"/>
                          <a:pt x="123504" y="112949"/>
                          <a:pt x="97114" y="98170"/>
                        </a:cubicBezTo>
                        <a:cubicBezTo>
                          <a:pt x="97114" y="98170"/>
                          <a:pt x="53835" y="71780"/>
                          <a:pt x="19000" y="47502"/>
                        </a:cubicBezTo>
                        <a:cubicBezTo>
                          <a:pt x="12667" y="42224"/>
                          <a:pt x="6333" y="38001"/>
                          <a:pt x="0" y="33779"/>
                        </a:cubicBezTo>
                        <a:lnTo>
                          <a:pt x="0" y="0"/>
                        </a:lnTo>
                        <a:lnTo>
                          <a:pt x="283955" y="0"/>
                        </a:lnTo>
                        <a:close/>
                      </a:path>
                    </a:pathLst>
                  </a:custGeom>
                  <a:solidFill>
                    <a:srgbClr val="000000">
                      <a:alpha val="20000"/>
                    </a:srgbClr>
                  </a:solidFill>
                  <a:ln w="105396"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67699232-2B9F-6136-5F5D-F040C712A276}"/>
                      </a:ext>
                    </a:extLst>
                  </p:cNvPr>
                  <p:cNvSpPr/>
                  <p:nvPr/>
                </p:nvSpPr>
                <p:spPr>
                  <a:xfrm>
                    <a:off x="4570949" y="2251773"/>
                    <a:ext cx="371744" cy="581631"/>
                  </a:xfrm>
                  <a:custGeom>
                    <a:avLst/>
                    <a:gdLst>
                      <a:gd name="connsiteX0" fmla="*/ 366260 w 371744"/>
                      <a:gd name="connsiteY0" fmla="*/ 442557 h 581631"/>
                      <a:gd name="connsiteX1" fmla="*/ 334592 w 371744"/>
                      <a:gd name="connsiteY1" fmla="*/ 497448 h 581631"/>
                      <a:gd name="connsiteX2" fmla="*/ 295535 w 371744"/>
                      <a:gd name="connsiteY2" fmla="*/ 527005 h 581631"/>
                      <a:gd name="connsiteX3" fmla="*/ 227977 w 371744"/>
                      <a:gd name="connsiteY3" fmla="*/ 571340 h 581631"/>
                      <a:gd name="connsiteX4" fmla="*/ 143530 w 371744"/>
                      <a:gd name="connsiteY4" fmla="*/ 571340 h 581631"/>
                      <a:gd name="connsiteX5" fmla="*/ 72805 w 371744"/>
                      <a:gd name="connsiteY5" fmla="*/ 524894 h 581631"/>
                      <a:gd name="connsiteX6" fmla="*/ 36915 w 371744"/>
                      <a:gd name="connsiteY6" fmla="*/ 497448 h 581631"/>
                      <a:gd name="connsiteX7" fmla="*/ 5247 w 371744"/>
                      <a:gd name="connsiteY7" fmla="*/ 442557 h 581631"/>
                      <a:gd name="connsiteX8" fmla="*/ 2080 w 371744"/>
                      <a:gd name="connsiteY8" fmla="*/ 102656 h 581631"/>
                      <a:gd name="connsiteX9" fmla="*/ 50638 w 371744"/>
                      <a:gd name="connsiteY9" fmla="*/ 19265 h 581631"/>
                      <a:gd name="connsiteX10" fmla="*/ 96028 w 371744"/>
                      <a:gd name="connsiteY10" fmla="*/ 8709 h 581631"/>
                      <a:gd name="connsiteX11" fmla="*/ 276535 w 371744"/>
                      <a:gd name="connsiteY11" fmla="*/ 8709 h 581631"/>
                      <a:gd name="connsiteX12" fmla="*/ 321925 w 371744"/>
                      <a:gd name="connsiteY12" fmla="*/ 19265 h 581631"/>
                      <a:gd name="connsiteX13" fmla="*/ 370482 w 371744"/>
                      <a:gd name="connsiteY13" fmla="*/ 102656 h 581631"/>
                      <a:gd name="connsiteX14" fmla="*/ 366260 w 371744"/>
                      <a:gd name="connsiteY14" fmla="*/ 442557 h 58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1744" h="581631">
                        <a:moveTo>
                          <a:pt x="366260" y="442557"/>
                        </a:moveTo>
                        <a:cubicBezTo>
                          <a:pt x="363093" y="458392"/>
                          <a:pt x="346204" y="486892"/>
                          <a:pt x="334592" y="497448"/>
                        </a:cubicBezTo>
                        <a:cubicBezTo>
                          <a:pt x="327203" y="504837"/>
                          <a:pt x="312425" y="516449"/>
                          <a:pt x="295535" y="527005"/>
                        </a:cubicBezTo>
                        <a:cubicBezTo>
                          <a:pt x="263867" y="548117"/>
                          <a:pt x="227977" y="571340"/>
                          <a:pt x="227977" y="571340"/>
                        </a:cubicBezTo>
                        <a:cubicBezTo>
                          <a:pt x="204754" y="585063"/>
                          <a:pt x="166753" y="585063"/>
                          <a:pt x="143530" y="571340"/>
                        </a:cubicBezTo>
                        <a:cubicBezTo>
                          <a:pt x="143530" y="571340"/>
                          <a:pt x="104473" y="548117"/>
                          <a:pt x="72805" y="524894"/>
                        </a:cubicBezTo>
                        <a:cubicBezTo>
                          <a:pt x="58027" y="514338"/>
                          <a:pt x="44304" y="503782"/>
                          <a:pt x="36915" y="497448"/>
                        </a:cubicBezTo>
                        <a:cubicBezTo>
                          <a:pt x="25303" y="485837"/>
                          <a:pt x="8414" y="457336"/>
                          <a:pt x="5247" y="442557"/>
                        </a:cubicBezTo>
                        <a:cubicBezTo>
                          <a:pt x="-1087" y="411945"/>
                          <a:pt x="-1087" y="155436"/>
                          <a:pt x="2080" y="102656"/>
                        </a:cubicBezTo>
                        <a:cubicBezTo>
                          <a:pt x="4191" y="68878"/>
                          <a:pt x="26359" y="24543"/>
                          <a:pt x="50638" y="19265"/>
                        </a:cubicBezTo>
                        <a:cubicBezTo>
                          <a:pt x="75972" y="13987"/>
                          <a:pt x="96028" y="8709"/>
                          <a:pt x="96028" y="8709"/>
                        </a:cubicBezTo>
                        <a:cubicBezTo>
                          <a:pt x="145641" y="-2903"/>
                          <a:pt x="226922" y="-2903"/>
                          <a:pt x="276535" y="8709"/>
                        </a:cubicBezTo>
                        <a:cubicBezTo>
                          <a:pt x="293424" y="11875"/>
                          <a:pt x="308202" y="15042"/>
                          <a:pt x="321925" y="19265"/>
                        </a:cubicBezTo>
                        <a:cubicBezTo>
                          <a:pt x="347259" y="24543"/>
                          <a:pt x="369426" y="68878"/>
                          <a:pt x="370482" y="102656"/>
                        </a:cubicBezTo>
                        <a:cubicBezTo>
                          <a:pt x="372594" y="154381"/>
                          <a:pt x="372594" y="411945"/>
                          <a:pt x="366260" y="442557"/>
                        </a:cubicBezTo>
                        <a:close/>
                      </a:path>
                    </a:pathLst>
                  </a:custGeom>
                  <a:solidFill>
                    <a:srgbClr val="FFCDAA"/>
                  </a:solidFill>
                  <a:ln w="105396"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DB80F01C-4BFB-011E-721B-A2667546D2B6}"/>
                      </a:ext>
                    </a:extLst>
                  </p:cNvPr>
                  <p:cNvSpPr/>
                  <p:nvPr/>
                </p:nvSpPr>
                <p:spPr>
                  <a:xfrm>
                    <a:off x="4521305" y="2982507"/>
                    <a:ext cx="470794" cy="371568"/>
                  </a:xfrm>
                  <a:custGeom>
                    <a:avLst/>
                    <a:gdLst>
                      <a:gd name="connsiteX0" fmla="*/ 235397 w 470794"/>
                      <a:gd name="connsiteY0" fmla="*/ 0 h 371568"/>
                      <a:gd name="connsiteX1" fmla="*/ 0 w 470794"/>
                      <a:gd name="connsiteY1" fmla="*/ 0 h 371568"/>
                      <a:gd name="connsiteX2" fmla="*/ 0 w 470794"/>
                      <a:gd name="connsiteY2" fmla="*/ 371569 h 371568"/>
                      <a:gd name="connsiteX3" fmla="*/ 235397 w 470794"/>
                      <a:gd name="connsiteY3" fmla="*/ 371569 h 371568"/>
                      <a:gd name="connsiteX4" fmla="*/ 470795 w 470794"/>
                      <a:gd name="connsiteY4" fmla="*/ 371569 h 371568"/>
                      <a:gd name="connsiteX5" fmla="*/ 470795 w 470794"/>
                      <a:gd name="connsiteY5" fmla="*/ 0 h 37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794" h="371568">
                        <a:moveTo>
                          <a:pt x="235397" y="0"/>
                        </a:moveTo>
                        <a:lnTo>
                          <a:pt x="0" y="0"/>
                        </a:lnTo>
                        <a:lnTo>
                          <a:pt x="0" y="371569"/>
                        </a:lnTo>
                        <a:lnTo>
                          <a:pt x="235397" y="371569"/>
                        </a:lnTo>
                        <a:lnTo>
                          <a:pt x="470795" y="371569"/>
                        </a:lnTo>
                        <a:lnTo>
                          <a:pt x="470795" y="0"/>
                        </a:lnTo>
                        <a:close/>
                      </a:path>
                    </a:pathLst>
                  </a:custGeom>
                  <a:solidFill>
                    <a:srgbClr val="E3E3E3"/>
                  </a:solidFill>
                  <a:ln w="105396" cap="flat">
                    <a:noFill/>
                    <a:prstDash val="solid"/>
                    <a:miter/>
                  </a:ln>
                </p:spPr>
                <p:txBody>
                  <a:bodyPr rtlCol="0" anchor="ctr"/>
                  <a:lstStyle/>
                  <a:p>
                    <a:endParaRPr lang="en-US"/>
                  </a:p>
                </p:txBody>
              </p:sp>
              <p:grpSp>
                <p:nvGrpSpPr>
                  <p:cNvPr id="138" name="Graphic 2">
                    <a:extLst>
                      <a:ext uri="{FF2B5EF4-FFF2-40B4-BE49-F238E27FC236}">
                        <a16:creationId xmlns:a16="http://schemas.microsoft.com/office/drawing/2014/main" id="{F6B2D085-1CED-38AC-CC17-D0B2529D13A3}"/>
                      </a:ext>
                    </a:extLst>
                  </p:cNvPr>
                  <p:cNvGrpSpPr/>
                  <p:nvPr/>
                </p:nvGrpSpPr>
                <p:grpSpPr>
                  <a:xfrm>
                    <a:off x="4699700" y="2980396"/>
                    <a:ext cx="114004" cy="391625"/>
                    <a:chOff x="4699700" y="2980396"/>
                    <a:chExt cx="114004" cy="391625"/>
                  </a:xfrm>
                </p:grpSpPr>
                <p:sp>
                  <p:nvSpPr>
                    <p:cNvPr id="139" name="Freeform: Shape 138">
                      <a:extLst>
                        <a:ext uri="{FF2B5EF4-FFF2-40B4-BE49-F238E27FC236}">
                          <a16:creationId xmlns:a16="http://schemas.microsoft.com/office/drawing/2014/main" id="{648CE267-79D5-F0C4-739B-A938F4C5F1FF}"/>
                        </a:ext>
                      </a:extLst>
                    </p:cNvPr>
                    <p:cNvSpPr/>
                    <p:nvPr/>
                  </p:nvSpPr>
                  <p:spPr>
                    <a:xfrm>
                      <a:off x="4699700" y="3076455"/>
                      <a:ext cx="112948" cy="295566"/>
                    </a:xfrm>
                    <a:custGeom>
                      <a:avLst/>
                      <a:gdLst>
                        <a:gd name="connsiteX0" fmla="*/ 112948 w 112948"/>
                        <a:gd name="connsiteY0" fmla="*/ 270232 h 295566"/>
                        <a:gd name="connsiteX1" fmla="*/ 59113 w 112948"/>
                        <a:gd name="connsiteY1" fmla="*/ 295566 h 295566"/>
                        <a:gd name="connsiteX2" fmla="*/ 0 w 112948"/>
                        <a:gd name="connsiteY2" fmla="*/ 270232 h 295566"/>
                        <a:gd name="connsiteX3" fmla="*/ 30612 w 112948"/>
                        <a:gd name="connsiteY3" fmla="*/ 0 h 295566"/>
                        <a:gd name="connsiteX4" fmla="*/ 82336 w 112948"/>
                        <a:gd name="connsiteY4" fmla="*/ 0 h 295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948" h="295566">
                          <a:moveTo>
                            <a:pt x="112948" y="270232"/>
                          </a:moveTo>
                          <a:lnTo>
                            <a:pt x="59113" y="295566"/>
                          </a:lnTo>
                          <a:lnTo>
                            <a:pt x="0" y="270232"/>
                          </a:lnTo>
                          <a:lnTo>
                            <a:pt x="30612" y="0"/>
                          </a:lnTo>
                          <a:lnTo>
                            <a:pt x="82336" y="0"/>
                          </a:lnTo>
                          <a:close/>
                        </a:path>
                      </a:pathLst>
                    </a:custGeom>
                    <a:solidFill>
                      <a:srgbClr val="7DB800"/>
                    </a:solidFill>
                    <a:ln w="105396"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2BEA4F8-2B59-2583-E437-116CB9ECCB63}"/>
                        </a:ext>
                      </a:extLst>
                    </p:cNvPr>
                    <p:cNvSpPr/>
                    <p:nvPr/>
                  </p:nvSpPr>
                  <p:spPr>
                    <a:xfrm>
                      <a:off x="4699700" y="2980396"/>
                      <a:ext cx="114004" cy="96058"/>
                    </a:xfrm>
                    <a:custGeom>
                      <a:avLst/>
                      <a:gdLst>
                        <a:gd name="connsiteX0" fmla="*/ 83392 w 114004"/>
                        <a:gd name="connsiteY0" fmla="*/ 96059 h 96058"/>
                        <a:gd name="connsiteX1" fmla="*/ 30612 w 114004"/>
                        <a:gd name="connsiteY1" fmla="*/ 96059 h 96058"/>
                        <a:gd name="connsiteX2" fmla="*/ 0 w 114004"/>
                        <a:gd name="connsiteY2" fmla="*/ 4222 h 96058"/>
                        <a:gd name="connsiteX3" fmla="*/ 57002 w 114004"/>
                        <a:gd name="connsiteY3" fmla="*/ 0 h 96058"/>
                        <a:gd name="connsiteX4" fmla="*/ 114004 w 114004"/>
                        <a:gd name="connsiteY4" fmla="*/ 4222 h 9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04" h="96058">
                          <a:moveTo>
                            <a:pt x="83392" y="96059"/>
                          </a:moveTo>
                          <a:lnTo>
                            <a:pt x="30612" y="96059"/>
                          </a:lnTo>
                          <a:lnTo>
                            <a:pt x="0" y="4222"/>
                          </a:lnTo>
                          <a:lnTo>
                            <a:pt x="57002" y="0"/>
                          </a:lnTo>
                          <a:lnTo>
                            <a:pt x="114004" y="4222"/>
                          </a:lnTo>
                          <a:close/>
                        </a:path>
                      </a:pathLst>
                    </a:custGeom>
                    <a:solidFill>
                      <a:srgbClr val="6C9F00"/>
                    </a:solidFill>
                    <a:ln w="105396" cap="flat">
                      <a:noFill/>
                      <a:prstDash val="solid"/>
                      <a:miter/>
                    </a:ln>
                  </p:spPr>
                  <p:txBody>
                    <a:bodyPr rtlCol="0" anchor="ctr"/>
                    <a:lstStyle/>
                    <a:p>
                      <a:endParaRPr lang="en-US"/>
                    </a:p>
                  </p:txBody>
                </p:sp>
              </p:grpSp>
              <p:sp>
                <p:nvSpPr>
                  <p:cNvPr id="141" name="Freeform: Shape 140">
                    <a:extLst>
                      <a:ext uri="{FF2B5EF4-FFF2-40B4-BE49-F238E27FC236}">
                        <a16:creationId xmlns:a16="http://schemas.microsoft.com/office/drawing/2014/main" id="{CF8B0F04-2ED5-BC7A-978F-DEB79E95454B}"/>
                      </a:ext>
                    </a:extLst>
                  </p:cNvPr>
                  <p:cNvSpPr/>
                  <p:nvPr/>
                </p:nvSpPr>
                <p:spPr>
                  <a:xfrm>
                    <a:off x="4269018" y="2868503"/>
                    <a:ext cx="975368" cy="1258267"/>
                  </a:xfrm>
                  <a:custGeom>
                    <a:avLst/>
                    <a:gdLst>
                      <a:gd name="connsiteX0" fmla="*/ 975368 w 975368"/>
                      <a:gd name="connsiteY0" fmla="*/ 488740 h 1258267"/>
                      <a:gd name="connsiteX1" fmla="*/ 842364 w 975368"/>
                      <a:gd name="connsiteY1" fmla="*/ 488740 h 1258267"/>
                      <a:gd name="connsiteX2" fmla="*/ 853975 w 975368"/>
                      <a:gd name="connsiteY2" fmla="*/ 1258267 h 1258267"/>
                      <a:gd name="connsiteX3" fmla="*/ 125615 w 975368"/>
                      <a:gd name="connsiteY3" fmla="*/ 1258267 h 1258267"/>
                      <a:gd name="connsiteX4" fmla="*/ 138282 w 975368"/>
                      <a:gd name="connsiteY4" fmla="*/ 488740 h 1258267"/>
                      <a:gd name="connsiteX5" fmla="*/ 0 w 975368"/>
                      <a:gd name="connsiteY5" fmla="*/ 488740 h 1258267"/>
                      <a:gd name="connsiteX6" fmla="*/ 68613 w 975368"/>
                      <a:gd name="connsiteY6" fmla="*/ 74947 h 1258267"/>
                      <a:gd name="connsiteX7" fmla="*/ 173117 w 975368"/>
                      <a:gd name="connsiteY7" fmla="*/ 33779 h 1258267"/>
                      <a:gd name="connsiteX8" fmla="*/ 202674 w 975368"/>
                      <a:gd name="connsiteY8" fmla="*/ 24279 h 1258267"/>
                      <a:gd name="connsiteX9" fmla="*/ 263898 w 975368"/>
                      <a:gd name="connsiteY9" fmla="*/ 11611 h 1258267"/>
                      <a:gd name="connsiteX10" fmla="*/ 263898 w 975368"/>
                      <a:gd name="connsiteY10" fmla="*/ 11611 h 1258267"/>
                      <a:gd name="connsiteX11" fmla="*/ 269176 w 975368"/>
                      <a:gd name="connsiteY11" fmla="*/ 10556 h 1258267"/>
                      <a:gd name="connsiteX12" fmla="*/ 300844 w 975368"/>
                      <a:gd name="connsiteY12" fmla="*/ 3167 h 1258267"/>
                      <a:gd name="connsiteX13" fmla="*/ 301899 w 975368"/>
                      <a:gd name="connsiteY13" fmla="*/ 5278 h 1258267"/>
                      <a:gd name="connsiteX14" fmla="*/ 301899 w 975368"/>
                      <a:gd name="connsiteY14" fmla="*/ 5278 h 1258267"/>
                      <a:gd name="connsiteX15" fmla="*/ 315622 w 975368"/>
                      <a:gd name="connsiteY15" fmla="*/ 41168 h 1258267"/>
                      <a:gd name="connsiteX16" fmla="*/ 318789 w 975368"/>
                      <a:gd name="connsiteY16" fmla="*/ 46446 h 1258267"/>
                      <a:gd name="connsiteX17" fmla="*/ 319845 w 975368"/>
                      <a:gd name="connsiteY17" fmla="*/ 47502 h 1258267"/>
                      <a:gd name="connsiteX18" fmla="*/ 326178 w 975368"/>
                      <a:gd name="connsiteY18" fmla="*/ 52780 h 1258267"/>
                      <a:gd name="connsiteX19" fmla="*/ 333568 w 975368"/>
                      <a:gd name="connsiteY19" fmla="*/ 60169 h 1258267"/>
                      <a:gd name="connsiteX20" fmla="*/ 334623 w 975368"/>
                      <a:gd name="connsiteY20" fmla="*/ 85503 h 1258267"/>
                      <a:gd name="connsiteX21" fmla="*/ 354679 w 975368"/>
                      <a:gd name="connsiteY21" fmla="*/ 184729 h 1258267"/>
                      <a:gd name="connsiteX22" fmla="*/ 359957 w 975368"/>
                      <a:gd name="connsiteY22" fmla="*/ 201618 h 1258267"/>
                      <a:gd name="connsiteX23" fmla="*/ 366291 w 975368"/>
                      <a:gd name="connsiteY23" fmla="*/ 217452 h 1258267"/>
                      <a:gd name="connsiteX24" fmla="*/ 482406 w 975368"/>
                      <a:gd name="connsiteY24" fmla="*/ 472906 h 1258267"/>
                      <a:gd name="connsiteX25" fmla="*/ 488740 w 975368"/>
                      <a:gd name="connsiteY25" fmla="*/ 481351 h 1258267"/>
                      <a:gd name="connsiteX26" fmla="*/ 491907 w 975368"/>
                      <a:gd name="connsiteY26" fmla="*/ 485573 h 1258267"/>
                      <a:gd name="connsiteX27" fmla="*/ 495073 w 975368"/>
                      <a:gd name="connsiteY27" fmla="*/ 481351 h 1258267"/>
                      <a:gd name="connsiteX28" fmla="*/ 501407 w 975368"/>
                      <a:gd name="connsiteY28" fmla="*/ 472906 h 1258267"/>
                      <a:gd name="connsiteX29" fmla="*/ 612244 w 975368"/>
                      <a:gd name="connsiteY29" fmla="*/ 217452 h 1258267"/>
                      <a:gd name="connsiteX30" fmla="*/ 617522 w 975368"/>
                      <a:gd name="connsiteY30" fmla="*/ 201618 h 1258267"/>
                      <a:gd name="connsiteX31" fmla="*/ 622800 w 975368"/>
                      <a:gd name="connsiteY31" fmla="*/ 184729 h 1258267"/>
                      <a:gd name="connsiteX32" fmla="*/ 643912 w 975368"/>
                      <a:gd name="connsiteY32" fmla="*/ 71780 h 1258267"/>
                      <a:gd name="connsiteX33" fmla="*/ 643912 w 975368"/>
                      <a:gd name="connsiteY33" fmla="*/ 64391 h 1258267"/>
                      <a:gd name="connsiteX34" fmla="*/ 646023 w 975368"/>
                      <a:gd name="connsiteY34" fmla="*/ 64391 h 1258267"/>
                      <a:gd name="connsiteX35" fmla="*/ 648134 w 975368"/>
                      <a:gd name="connsiteY35" fmla="*/ 62280 h 1258267"/>
                      <a:gd name="connsiteX36" fmla="*/ 652357 w 975368"/>
                      <a:gd name="connsiteY36" fmla="*/ 50668 h 1258267"/>
                      <a:gd name="connsiteX37" fmla="*/ 658690 w 975368"/>
                      <a:gd name="connsiteY37" fmla="*/ 39057 h 1258267"/>
                      <a:gd name="connsiteX38" fmla="*/ 661857 w 975368"/>
                      <a:gd name="connsiteY38" fmla="*/ 32723 h 1258267"/>
                      <a:gd name="connsiteX39" fmla="*/ 677691 w 975368"/>
                      <a:gd name="connsiteY39" fmla="*/ 0 h 1258267"/>
                      <a:gd name="connsiteX40" fmla="*/ 709359 w 975368"/>
                      <a:gd name="connsiteY40" fmla="*/ 7389 h 1258267"/>
                      <a:gd name="connsiteX41" fmla="*/ 714637 w 975368"/>
                      <a:gd name="connsiteY41" fmla="*/ 8445 h 1258267"/>
                      <a:gd name="connsiteX42" fmla="*/ 775861 w 975368"/>
                      <a:gd name="connsiteY42" fmla="*/ 21112 h 1258267"/>
                      <a:gd name="connsiteX43" fmla="*/ 805418 w 975368"/>
                      <a:gd name="connsiteY43" fmla="*/ 30612 h 1258267"/>
                      <a:gd name="connsiteX44" fmla="*/ 906755 w 975368"/>
                      <a:gd name="connsiteY44" fmla="*/ 74947 h 1258267"/>
                      <a:gd name="connsiteX45" fmla="*/ 975368 w 975368"/>
                      <a:gd name="connsiteY45" fmla="*/ 488740 h 1258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368" h="1258267">
                        <a:moveTo>
                          <a:pt x="975368" y="488740"/>
                        </a:moveTo>
                        <a:lnTo>
                          <a:pt x="842364" y="488740"/>
                        </a:lnTo>
                        <a:lnTo>
                          <a:pt x="853975" y="1258267"/>
                        </a:lnTo>
                        <a:lnTo>
                          <a:pt x="125615" y="1258267"/>
                        </a:lnTo>
                        <a:lnTo>
                          <a:pt x="138282" y="488740"/>
                        </a:lnTo>
                        <a:lnTo>
                          <a:pt x="0" y="488740"/>
                        </a:lnTo>
                        <a:cubicBezTo>
                          <a:pt x="0" y="488740"/>
                          <a:pt x="30612" y="87614"/>
                          <a:pt x="68613" y="74947"/>
                        </a:cubicBezTo>
                        <a:lnTo>
                          <a:pt x="173117" y="33779"/>
                        </a:lnTo>
                        <a:lnTo>
                          <a:pt x="202674" y="24279"/>
                        </a:lnTo>
                        <a:lnTo>
                          <a:pt x="263898" y="11611"/>
                        </a:lnTo>
                        <a:lnTo>
                          <a:pt x="263898" y="11611"/>
                        </a:lnTo>
                        <a:lnTo>
                          <a:pt x="269176" y="10556"/>
                        </a:lnTo>
                        <a:lnTo>
                          <a:pt x="300844" y="3167"/>
                        </a:lnTo>
                        <a:lnTo>
                          <a:pt x="301899" y="5278"/>
                        </a:lnTo>
                        <a:lnTo>
                          <a:pt x="301899" y="5278"/>
                        </a:lnTo>
                        <a:lnTo>
                          <a:pt x="315622" y="41168"/>
                        </a:lnTo>
                        <a:lnTo>
                          <a:pt x="318789" y="46446"/>
                        </a:lnTo>
                        <a:lnTo>
                          <a:pt x="319845" y="47502"/>
                        </a:lnTo>
                        <a:cubicBezTo>
                          <a:pt x="321956" y="49613"/>
                          <a:pt x="324067" y="51724"/>
                          <a:pt x="326178" y="52780"/>
                        </a:cubicBezTo>
                        <a:cubicBezTo>
                          <a:pt x="329345" y="55946"/>
                          <a:pt x="331456" y="58058"/>
                          <a:pt x="333568" y="60169"/>
                        </a:cubicBezTo>
                        <a:cubicBezTo>
                          <a:pt x="333568" y="68614"/>
                          <a:pt x="333568" y="77058"/>
                          <a:pt x="334623" y="85503"/>
                        </a:cubicBezTo>
                        <a:cubicBezTo>
                          <a:pt x="336734" y="116115"/>
                          <a:pt x="343068" y="148839"/>
                          <a:pt x="354679" y="184729"/>
                        </a:cubicBezTo>
                        <a:cubicBezTo>
                          <a:pt x="356790" y="190007"/>
                          <a:pt x="358902" y="196340"/>
                          <a:pt x="359957" y="201618"/>
                        </a:cubicBezTo>
                        <a:cubicBezTo>
                          <a:pt x="362069" y="206896"/>
                          <a:pt x="364179" y="213230"/>
                          <a:pt x="366291" y="217452"/>
                        </a:cubicBezTo>
                        <a:cubicBezTo>
                          <a:pt x="402181" y="321956"/>
                          <a:pt x="452849" y="427515"/>
                          <a:pt x="482406" y="472906"/>
                        </a:cubicBezTo>
                        <a:cubicBezTo>
                          <a:pt x="484517" y="476072"/>
                          <a:pt x="486628" y="479239"/>
                          <a:pt x="488740" y="481351"/>
                        </a:cubicBezTo>
                        <a:cubicBezTo>
                          <a:pt x="489795" y="482406"/>
                          <a:pt x="490851" y="484517"/>
                          <a:pt x="491907" y="485573"/>
                        </a:cubicBezTo>
                        <a:cubicBezTo>
                          <a:pt x="492962" y="484517"/>
                          <a:pt x="494018" y="482406"/>
                          <a:pt x="495073" y="481351"/>
                        </a:cubicBezTo>
                        <a:cubicBezTo>
                          <a:pt x="497184" y="478184"/>
                          <a:pt x="498240" y="476072"/>
                          <a:pt x="501407" y="472906"/>
                        </a:cubicBezTo>
                        <a:cubicBezTo>
                          <a:pt x="529908" y="426460"/>
                          <a:pt x="576354" y="321956"/>
                          <a:pt x="612244" y="217452"/>
                        </a:cubicBezTo>
                        <a:cubicBezTo>
                          <a:pt x="614355" y="212174"/>
                          <a:pt x="616467" y="206896"/>
                          <a:pt x="617522" y="201618"/>
                        </a:cubicBezTo>
                        <a:cubicBezTo>
                          <a:pt x="619633" y="196340"/>
                          <a:pt x="621745" y="190007"/>
                          <a:pt x="622800" y="184729"/>
                        </a:cubicBezTo>
                        <a:cubicBezTo>
                          <a:pt x="635467" y="143561"/>
                          <a:pt x="641801" y="106615"/>
                          <a:pt x="643912" y="71780"/>
                        </a:cubicBezTo>
                        <a:cubicBezTo>
                          <a:pt x="643912" y="69669"/>
                          <a:pt x="643912" y="66502"/>
                          <a:pt x="643912" y="64391"/>
                        </a:cubicBezTo>
                        <a:lnTo>
                          <a:pt x="646023" y="64391"/>
                        </a:lnTo>
                        <a:cubicBezTo>
                          <a:pt x="646023" y="64391"/>
                          <a:pt x="647079" y="63335"/>
                          <a:pt x="648134" y="62280"/>
                        </a:cubicBezTo>
                        <a:lnTo>
                          <a:pt x="652357" y="50668"/>
                        </a:lnTo>
                        <a:lnTo>
                          <a:pt x="658690" y="39057"/>
                        </a:lnTo>
                        <a:lnTo>
                          <a:pt x="661857" y="32723"/>
                        </a:lnTo>
                        <a:lnTo>
                          <a:pt x="677691" y="0"/>
                        </a:lnTo>
                        <a:lnTo>
                          <a:pt x="709359" y="7389"/>
                        </a:lnTo>
                        <a:lnTo>
                          <a:pt x="714637" y="8445"/>
                        </a:lnTo>
                        <a:lnTo>
                          <a:pt x="775861" y="21112"/>
                        </a:lnTo>
                        <a:lnTo>
                          <a:pt x="805418" y="30612"/>
                        </a:lnTo>
                        <a:lnTo>
                          <a:pt x="906755" y="74947"/>
                        </a:lnTo>
                        <a:cubicBezTo>
                          <a:pt x="944756" y="87614"/>
                          <a:pt x="975368" y="488740"/>
                          <a:pt x="975368" y="488740"/>
                        </a:cubicBezTo>
                        <a:close/>
                      </a:path>
                    </a:pathLst>
                  </a:custGeom>
                  <a:solidFill>
                    <a:srgbClr val="8C8C8C"/>
                  </a:solidFill>
                  <a:ln w="105396"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07B82D5-866D-0F07-6401-C809F14FEB2F}"/>
                      </a:ext>
                    </a:extLst>
                  </p:cNvPr>
                  <p:cNvSpPr/>
                  <p:nvPr/>
                </p:nvSpPr>
                <p:spPr>
                  <a:xfrm>
                    <a:off x="4629249" y="2220407"/>
                    <a:ext cx="325737" cy="205978"/>
                  </a:xfrm>
                  <a:custGeom>
                    <a:avLst/>
                    <a:gdLst>
                      <a:gd name="connsiteX0" fmla="*/ 14504 w 325737"/>
                      <a:gd name="connsiteY0" fmla="*/ 27407 h 205978"/>
                      <a:gd name="connsiteX1" fmla="*/ 286847 w 325737"/>
                      <a:gd name="connsiteY1" fmla="*/ 192080 h 205978"/>
                      <a:gd name="connsiteX2" fmla="*/ 283681 w 325737"/>
                      <a:gd name="connsiteY2" fmla="*/ 36908 h 205978"/>
                      <a:gd name="connsiteX3" fmla="*/ 14504 w 325737"/>
                      <a:gd name="connsiteY3" fmla="*/ 27407 h 205978"/>
                    </a:gdLst>
                    <a:ahLst/>
                    <a:cxnLst>
                      <a:cxn ang="0">
                        <a:pos x="connsiteX0" y="connsiteY0"/>
                      </a:cxn>
                      <a:cxn ang="0">
                        <a:pos x="connsiteX1" y="connsiteY1"/>
                      </a:cxn>
                      <a:cxn ang="0">
                        <a:pos x="connsiteX2" y="connsiteY2"/>
                      </a:cxn>
                      <a:cxn ang="0">
                        <a:pos x="connsiteX3" y="connsiteY3"/>
                      </a:cxn>
                    </a:cxnLst>
                    <a:rect l="l" t="t" r="r" b="b"/>
                    <a:pathLst>
                      <a:path w="325737" h="205978">
                        <a:moveTo>
                          <a:pt x="14504" y="27407"/>
                        </a:moveTo>
                        <a:cubicBezTo>
                          <a:pt x="-60443" y="112910"/>
                          <a:pt x="173899" y="250138"/>
                          <a:pt x="286847" y="192080"/>
                        </a:cubicBezTo>
                        <a:cubicBezTo>
                          <a:pt x="342794" y="163579"/>
                          <a:pt x="335405" y="70687"/>
                          <a:pt x="283681" y="36908"/>
                        </a:cubicBezTo>
                        <a:cubicBezTo>
                          <a:pt x="227734" y="-38"/>
                          <a:pt x="53561" y="-19039"/>
                          <a:pt x="14504" y="27407"/>
                        </a:cubicBezTo>
                        <a:close/>
                      </a:path>
                    </a:pathLst>
                  </a:custGeom>
                  <a:solidFill>
                    <a:srgbClr val="322D34"/>
                  </a:solidFill>
                  <a:ln w="105396"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E5981F36-6D09-18BC-1F4F-9E407E9DD683}"/>
                      </a:ext>
                    </a:extLst>
                  </p:cNvPr>
                  <p:cNvSpPr/>
                  <p:nvPr/>
                </p:nvSpPr>
                <p:spPr>
                  <a:xfrm>
                    <a:off x="4558724" y="2246975"/>
                    <a:ext cx="115663" cy="246792"/>
                  </a:xfrm>
                  <a:custGeom>
                    <a:avLst/>
                    <a:gdLst>
                      <a:gd name="connsiteX0" fmla="*/ 85030 w 115663"/>
                      <a:gd name="connsiteY0" fmla="*/ 839 h 246792"/>
                      <a:gd name="connsiteX1" fmla="*/ 10083 w 115663"/>
                      <a:gd name="connsiteY1" fmla="*/ 246793 h 246792"/>
                      <a:gd name="connsiteX2" fmla="*/ 85030 w 115663"/>
                      <a:gd name="connsiteY2" fmla="*/ 84231 h 246792"/>
                      <a:gd name="connsiteX3" fmla="*/ 85030 w 115663"/>
                      <a:gd name="connsiteY3" fmla="*/ 839 h 246792"/>
                    </a:gdLst>
                    <a:ahLst/>
                    <a:cxnLst>
                      <a:cxn ang="0">
                        <a:pos x="connsiteX0" y="connsiteY0"/>
                      </a:cxn>
                      <a:cxn ang="0">
                        <a:pos x="connsiteX1" y="connsiteY1"/>
                      </a:cxn>
                      <a:cxn ang="0">
                        <a:pos x="connsiteX2" y="connsiteY2"/>
                      </a:cxn>
                      <a:cxn ang="0">
                        <a:pos x="connsiteX3" y="connsiteY3"/>
                      </a:cxn>
                    </a:cxnLst>
                    <a:rect l="l" t="t" r="r" b="b"/>
                    <a:pathLst>
                      <a:path w="115663" h="246792">
                        <a:moveTo>
                          <a:pt x="85030" y="839"/>
                        </a:moveTo>
                        <a:cubicBezTo>
                          <a:pt x="-4696" y="18784"/>
                          <a:pt x="-11029" y="123288"/>
                          <a:pt x="10083" y="246793"/>
                        </a:cubicBezTo>
                        <a:cubicBezTo>
                          <a:pt x="32250" y="173957"/>
                          <a:pt x="53362" y="101121"/>
                          <a:pt x="85030" y="84231"/>
                        </a:cubicBezTo>
                        <a:cubicBezTo>
                          <a:pt x="119864" y="65231"/>
                          <a:pt x="131476" y="-8661"/>
                          <a:pt x="85030" y="839"/>
                        </a:cubicBezTo>
                        <a:close/>
                      </a:path>
                    </a:pathLst>
                  </a:custGeom>
                  <a:solidFill>
                    <a:srgbClr val="322D34"/>
                  </a:solidFill>
                  <a:ln w="105396"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16514362-6741-FC7B-5584-E9EC88F45799}"/>
                      </a:ext>
                    </a:extLst>
                  </p:cNvPr>
                  <p:cNvSpPr/>
                  <p:nvPr/>
                </p:nvSpPr>
                <p:spPr>
                  <a:xfrm>
                    <a:off x="4844295" y="2239225"/>
                    <a:ext cx="113910" cy="253487"/>
                  </a:xfrm>
                  <a:custGeom>
                    <a:avLst/>
                    <a:gdLst>
                      <a:gd name="connsiteX0" fmla="*/ 30634 w 113910"/>
                      <a:gd name="connsiteY0" fmla="*/ 1201 h 253487"/>
                      <a:gd name="connsiteX1" fmla="*/ 100303 w 113910"/>
                      <a:gd name="connsiteY1" fmla="*/ 253487 h 253487"/>
                      <a:gd name="connsiteX2" fmla="*/ 30634 w 113910"/>
                      <a:gd name="connsiteY2" fmla="*/ 83537 h 253487"/>
                      <a:gd name="connsiteX3" fmla="*/ 30634 w 113910"/>
                      <a:gd name="connsiteY3" fmla="*/ 1201 h 253487"/>
                    </a:gdLst>
                    <a:ahLst/>
                    <a:cxnLst>
                      <a:cxn ang="0">
                        <a:pos x="connsiteX0" y="connsiteY0"/>
                      </a:cxn>
                      <a:cxn ang="0">
                        <a:pos x="connsiteX1" y="connsiteY1"/>
                      </a:cxn>
                      <a:cxn ang="0">
                        <a:pos x="connsiteX2" y="connsiteY2"/>
                      </a:cxn>
                      <a:cxn ang="0">
                        <a:pos x="connsiteX3" y="connsiteY3"/>
                      </a:cxn>
                    </a:cxnLst>
                    <a:rect l="l" t="t" r="r" b="b"/>
                    <a:pathLst>
                      <a:path w="113910" h="253487">
                        <a:moveTo>
                          <a:pt x="30634" y="1201"/>
                        </a:moveTo>
                        <a:cubicBezTo>
                          <a:pt x="124582" y="24424"/>
                          <a:pt x="124582" y="121538"/>
                          <a:pt x="100303" y="253487"/>
                        </a:cubicBezTo>
                        <a:cubicBezTo>
                          <a:pt x="78136" y="180651"/>
                          <a:pt x="62302" y="100426"/>
                          <a:pt x="30634" y="83537"/>
                        </a:cubicBezTo>
                        <a:cubicBezTo>
                          <a:pt x="-4200" y="65592"/>
                          <a:pt x="-15812" y="-10411"/>
                          <a:pt x="30634" y="1201"/>
                        </a:cubicBezTo>
                        <a:close/>
                      </a:path>
                    </a:pathLst>
                  </a:custGeom>
                  <a:solidFill>
                    <a:srgbClr val="322D34"/>
                  </a:solidFill>
                  <a:ln w="105396"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6A2B28F1-A031-5757-6FA0-6C09E6D6C052}"/>
                      </a:ext>
                    </a:extLst>
                  </p:cNvPr>
                  <p:cNvSpPr/>
                  <p:nvPr/>
                </p:nvSpPr>
                <p:spPr>
                  <a:xfrm>
                    <a:off x="4766203" y="2847391"/>
                    <a:ext cx="162849" cy="250175"/>
                  </a:xfrm>
                  <a:custGeom>
                    <a:avLst/>
                    <a:gdLst>
                      <a:gd name="connsiteX0" fmla="*/ 162562 w 162849"/>
                      <a:gd name="connsiteY0" fmla="*/ 98170 h 250175"/>
                      <a:gd name="connsiteX1" fmla="*/ 134060 w 162849"/>
                      <a:gd name="connsiteY1" fmla="*/ 226953 h 250175"/>
                      <a:gd name="connsiteX2" fmla="*/ 119282 w 162849"/>
                      <a:gd name="connsiteY2" fmla="*/ 250176 h 250175"/>
                      <a:gd name="connsiteX3" fmla="*/ 111893 w 162849"/>
                      <a:gd name="connsiteY3" fmla="*/ 241731 h 250175"/>
                      <a:gd name="connsiteX4" fmla="*/ 97114 w 162849"/>
                      <a:gd name="connsiteY4" fmla="*/ 224841 h 250175"/>
                      <a:gd name="connsiteX5" fmla="*/ 0 w 162849"/>
                      <a:gd name="connsiteY5" fmla="*/ 139338 h 250175"/>
                      <a:gd name="connsiteX6" fmla="*/ 0 w 162849"/>
                      <a:gd name="connsiteY6" fmla="*/ 139338 h 250175"/>
                      <a:gd name="connsiteX7" fmla="*/ 131949 w 162849"/>
                      <a:gd name="connsiteY7" fmla="*/ 0 h 250175"/>
                      <a:gd name="connsiteX8" fmla="*/ 139338 w 162849"/>
                      <a:gd name="connsiteY8" fmla="*/ 11612 h 250175"/>
                      <a:gd name="connsiteX9" fmla="*/ 158339 w 162849"/>
                      <a:gd name="connsiteY9" fmla="*/ 64391 h 250175"/>
                      <a:gd name="connsiteX10" fmla="*/ 162562 w 162849"/>
                      <a:gd name="connsiteY10" fmla="*/ 98170 h 25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849" h="250175">
                        <a:moveTo>
                          <a:pt x="162562" y="98170"/>
                        </a:moveTo>
                        <a:cubicBezTo>
                          <a:pt x="164673" y="142505"/>
                          <a:pt x="155172" y="190007"/>
                          <a:pt x="134060" y="226953"/>
                        </a:cubicBezTo>
                        <a:cubicBezTo>
                          <a:pt x="129838" y="235397"/>
                          <a:pt x="124560" y="242786"/>
                          <a:pt x="119282" y="250176"/>
                        </a:cubicBezTo>
                        <a:cubicBezTo>
                          <a:pt x="117171" y="247009"/>
                          <a:pt x="115060" y="244898"/>
                          <a:pt x="111893" y="241731"/>
                        </a:cubicBezTo>
                        <a:cubicBezTo>
                          <a:pt x="107671" y="236453"/>
                          <a:pt x="102393" y="230119"/>
                          <a:pt x="97114" y="224841"/>
                        </a:cubicBezTo>
                        <a:cubicBezTo>
                          <a:pt x="61224" y="187896"/>
                          <a:pt x="4222" y="142505"/>
                          <a:pt x="0" y="139338"/>
                        </a:cubicBezTo>
                        <a:cubicBezTo>
                          <a:pt x="0" y="139338"/>
                          <a:pt x="0" y="139338"/>
                          <a:pt x="0" y="139338"/>
                        </a:cubicBezTo>
                        <a:cubicBezTo>
                          <a:pt x="82336" y="120338"/>
                          <a:pt x="119282" y="78114"/>
                          <a:pt x="131949" y="0"/>
                        </a:cubicBezTo>
                        <a:cubicBezTo>
                          <a:pt x="135116" y="3167"/>
                          <a:pt x="137227" y="7389"/>
                          <a:pt x="139338" y="11612"/>
                        </a:cubicBezTo>
                        <a:cubicBezTo>
                          <a:pt x="148839" y="27445"/>
                          <a:pt x="155172" y="45391"/>
                          <a:pt x="158339" y="64391"/>
                        </a:cubicBezTo>
                        <a:cubicBezTo>
                          <a:pt x="161506" y="73892"/>
                          <a:pt x="162562" y="85503"/>
                          <a:pt x="162562" y="98170"/>
                        </a:cubicBezTo>
                        <a:close/>
                      </a:path>
                    </a:pathLst>
                  </a:custGeom>
                  <a:solidFill>
                    <a:srgbClr val="000000">
                      <a:alpha val="30000"/>
                    </a:srgbClr>
                  </a:solidFill>
                  <a:ln w="105396"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50AC9C6-4C3A-EB23-87A5-D4D7DC95344E}"/>
                      </a:ext>
                    </a:extLst>
                  </p:cNvPr>
                  <p:cNvSpPr/>
                  <p:nvPr/>
                </p:nvSpPr>
                <p:spPr>
                  <a:xfrm>
                    <a:off x="4756702" y="2823113"/>
                    <a:ext cx="172839" cy="251231"/>
                  </a:xfrm>
                  <a:custGeom>
                    <a:avLst/>
                    <a:gdLst>
                      <a:gd name="connsiteX0" fmla="*/ 141450 w 172839"/>
                      <a:gd name="connsiteY0" fmla="*/ 0 h 251231"/>
                      <a:gd name="connsiteX1" fmla="*/ 0 w 172839"/>
                      <a:gd name="connsiteY1" fmla="*/ 157283 h 251231"/>
                      <a:gd name="connsiteX2" fmla="*/ 129838 w 172839"/>
                      <a:gd name="connsiteY2" fmla="*/ 251231 h 251231"/>
                      <a:gd name="connsiteX3" fmla="*/ 141450 w 172839"/>
                      <a:gd name="connsiteY3" fmla="*/ 0 h 251231"/>
                    </a:gdLst>
                    <a:ahLst/>
                    <a:cxnLst>
                      <a:cxn ang="0">
                        <a:pos x="connsiteX0" y="connsiteY0"/>
                      </a:cxn>
                      <a:cxn ang="0">
                        <a:pos x="connsiteX1" y="connsiteY1"/>
                      </a:cxn>
                      <a:cxn ang="0">
                        <a:pos x="connsiteX2" y="connsiteY2"/>
                      </a:cxn>
                      <a:cxn ang="0">
                        <a:pos x="connsiteX3" y="connsiteY3"/>
                      </a:cxn>
                    </a:cxnLst>
                    <a:rect l="l" t="t" r="r" b="b"/>
                    <a:pathLst>
                      <a:path w="172839" h="251231">
                        <a:moveTo>
                          <a:pt x="141450" y="0"/>
                        </a:moveTo>
                        <a:cubicBezTo>
                          <a:pt x="129838" y="79170"/>
                          <a:pt x="82336" y="138283"/>
                          <a:pt x="0" y="157283"/>
                        </a:cubicBezTo>
                        <a:cubicBezTo>
                          <a:pt x="0" y="157283"/>
                          <a:pt x="102393" y="212174"/>
                          <a:pt x="129838" y="251231"/>
                        </a:cubicBezTo>
                        <a:cubicBezTo>
                          <a:pt x="180506" y="184729"/>
                          <a:pt x="188951" y="66502"/>
                          <a:pt x="141450" y="0"/>
                        </a:cubicBezTo>
                        <a:close/>
                      </a:path>
                    </a:pathLst>
                  </a:custGeom>
                  <a:solidFill>
                    <a:srgbClr val="FFFFFF"/>
                  </a:solidFill>
                  <a:ln w="105396" cap="flat">
                    <a:noFill/>
                    <a:prstDash val="solid"/>
                    <a:miter/>
                  </a:ln>
                </p:spPr>
                <p:txBody>
                  <a:bodyPr rtlCol="0" anchor="ctr"/>
                  <a:lstStyle/>
                  <a:p>
                    <a:endParaRPr lang="en-US"/>
                  </a:p>
                </p:txBody>
              </p:sp>
              <p:grpSp>
                <p:nvGrpSpPr>
                  <p:cNvPr id="147" name="Graphic 2">
                    <a:extLst>
                      <a:ext uri="{FF2B5EF4-FFF2-40B4-BE49-F238E27FC236}">
                        <a16:creationId xmlns:a16="http://schemas.microsoft.com/office/drawing/2014/main" id="{3C0E7C4A-9353-FAEE-3980-F444922CAF1B}"/>
                      </a:ext>
                    </a:extLst>
                  </p:cNvPr>
                  <p:cNvGrpSpPr/>
                  <p:nvPr/>
                </p:nvGrpSpPr>
                <p:grpSpPr>
                  <a:xfrm>
                    <a:off x="4758814" y="2823113"/>
                    <a:ext cx="306121" cy="534130"/>
                    <a:chOff x="4758814" y="2823113"/>
                    <a:chExt cx="306121" cy="534130"/>
                  </a:xfrm>
                </p:grpSpPr>
                <p:sp>
                  <p:nvSpPr>
                    <p:cNvPr id="148" name="Freeform: Shape 147">
                      <a:extLst>
                        <a:ext uri="{FF2B5EF4-FFF2-40B4-BE49-F238E27FC236}">
                          <a16:creationId xmlns:a16="http://schemas.microsoft.com/office/drawing/2014/main" id="{8FE6BF46-4B22-3BF1-EDBB-714BDE98DB67}"/>
                        </a:ext>
                      </a:extLst>
                    </p:cNvPr>
                    <p:cNvSpPr/>
                    <p:nvPr/>
                  </p:nvSpPr>
                  <p:spPr>
                    <a:xfrm>
                      <a:off x="4758814" y="2871670"/>
                      <a:ext cx="306121" cy="485572"/>
                    </a:xfrm>
                    <a:custGeom>
                      <a:avLst/>
                      <a:gdLst>
                        <a:gd name="connsiteX0" fmla="*/ 231175 w 306121"/>
                        <a:gd name="connsiteY0" fmla="*/ 188951 h 485572"/>
                        <a:gd name="connsiteX1" fmla="*/ 305066 w 306121"/>
                        <a:gd name="connsiteY1" fmla="*/ 228008 h 485572"/>
                        <a:gd name="connsiteX2" fmla="*/ 0 w 306121"/>
                        <a:gd name="connsiteY2" fmla="*/ 485573 h 485572"/>
                        <a:gd name="connsiteX3" fmla="*/ 3167 w 306121"/>
                        <a:gd name="connsiteY3" fmla="*/ 481351 h 485572"/>
                        <a:gd name="connsiteX4" fmla="*/ 9500 w 306121"/>
                        <a:gd name="connsiteY4" fmla="*/ 472906 h 485572"/>
                        <a:gd name="connsiteX5" fmla="*/ 142505 w 306121"/>
                        <a:gd name="connsiteY5" fmla="*/ 202674 h 485572"/>
                        <a:gd name="connsiteX6" fmla="*/ 148839 w 306121"/>
                        <a:gd name="connsiteY6" fmla="*/ 183673 h 485572"/>
                        <a:gd name="connsiteX7" fmla="*/ 159394 w 306121"/>
                        <a:gd name="connsiteY7" fmla="*/ 140394 h 485572"/>
                        <a:gd name="connsiteX8" fmla="*/ 160450 w 306121"/>
                        <a:gd name="connsiteY8" fmla="*/ 50668 h 485572"/>
                        <a:gd name="connsiteX9" fmla="*/ 166784 w 306121"/>
                        <a:gd name="connsiteY9" fmla="*/ 39057 h 485572"/>
                        <a:gd name="connsiteX10" fmla="*/ 169951 w 306121"/>
                        <a:gd name="connsiteY10" fmla="*/ 32723 h 485572"/>
                        <a:gd name="connsiteX11" fmla="*/ 185784 w 306121"/>
                        <a:gd name="connsiteY11" fmla="*/ 0 h 485572"/>
                        <a:gd name="connsiteX12" fmla="*/ 217452 w 306121"/>
                        <a:gd name="connsiteY12" fmla="*/ 7389 h 485572"/>
                        <a:gd name="connsiteX13" fmla="*/ 222730 w 306121"/>
                        <a:gd name="connsiteY13" fmla="*/ 8445 h 485572"/>
                        <a:gd name="connsiteX14" fmla="*/ 306122 w 306121"/>
                        <a:gd name="connsiteY14" fmla="*/ 164673 h 485572"/>
                        <a:gd name="connsiteX15" fmla="*/ 231175 w 306121"/>
                        <a:gd name="connsiteY15" fmla="*/ 188951 h 48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6121" h="485572">
                          <a:moveTo>
                            <a:pt x="231175" y="188951"/>
                          </a:moveTo>
                          <a:cubicBezTo>
                            <a:pt x="231175" y="188951"/>
                            <a:pt x="280788" y="214286"/>
                            <a:pt x="305066" y="228008"/>
                          </a:cubicBezTo>
                          <a:cubicBezTo>
                            <a:pt x="266010" y="297677"/>
                            <a:pt x="162562" y="420126"/>
                            <a:pt x="0" y="485573"/>
                          </a:cubicBezTo>
                          <a:cubicBezTo>
                            <a:pt x="1055" y="484517"/>
                            <a:pt x="2111" y="482406"/>
                            <a:pt x="3167" y="481351"/>
                          </a:cubicBezTo>
                          <a:cubicBezTo>
                            <a:pt x="5278" y="478184"/>
                            <a:pt x="6333" y="476073"/>
                            <a:pt x="9500" y="472906"/>
                          </a:cubicBezTo>
                          <a:cubicBezTo>
                            <a:pt x="41168" y="425404"/>
                            <a:pt x="104504" y="311400"/>
                            <a:pt x="142505" y="202674"/>
                          </a:cubicBezTo>
                          <a:cubicBezTo>
                            <a:pt x="144616" y="196340"/>
                            <a:pt x="146727" y="190007"/>
                            <a:pt x="148839" y="183673"/>
                          </a:cubicBezTo>
                          <a:cubicBezTo>
                            <a:pt x="154117" y="168895"/>
                            <a:pt x="157283" y="154117"/>
                            <a:pt x="159394" y="140394"/>
                          </a:cubicBezTo>
                          <a:cubicBezTo>
                            <a:pt x="164672" y="108726"/>
                            <a:pt x="163617" y="79170"/>
                            <a:pt x="160450" y="50668"/>
                          </a:cubicBezTo>
                          <a:lnTo>
                            <a:pt x="166784" y="39057"/>
                          </a:lnTo>
                          <a:lnTo>
                            <a:pt x="169951" y="32723"/>
                          </a:lnTo>
                          <a:lnTo>
                            <a:pt x="185784" y="0"/>
                          </a:lnTo>
                          <a:lnTo>
                            <a:pt x="217452" y="7389"/>
                          </a:lnTo>
                          <a:lnTo>
                            <a:pt x="222730" y="8445"/>
                          </a:lnTo>
                          <a:cubicBezTo>
                            <a:pt x="270232" y="59113"/>
                            <a:pt x="302955" y="127727"/>
                            <a:pt x="306122" y="164673"/>
                          </a:cubicBezTo>
                          <a:cubicBezTo>
                            <a:pt x="280788" y="168895"/>
                            <a:pt x="231175" y="188951"/>
                            <a:pt x="231175" y="188951"/>
                          </a:cubicBezTo>
                          <a:close/>
                        </a:path>
                      </a:pathLst>
                    </a:custGeom>
                    <a:solidFill>
                      <a:srgbClr val="000000">
                        <a:alpha val="30000"/>
                      </a:srgbClr>
                    </a:solidFill>
                    <a:ln w="105396"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05BA8294-6DB6-CBEC-56CB-556BB5F254BD}"/>
                        </a:ext>
                      </a:extLst>
                    </p:cNvPr>
                    <p:cNvSpPr/>
                    <p:nvPr/>
                  </p:nvSpPr>
                  <p:spPr>
                    <a:xfrm>
                      <a:off x="4759869" y="2823113"/>
                      <a:ext cx="289232" cy="534130"/>
                    </a:xfrm>
                    <a:custGeom>
                      <a:avLst/>
                      <a:gdLst>
                        <a:gd name="connsiteX0" fmla="*/ 213230 w 289232"/>
                        <a:gd name="connsiteY0" fmla="*/ 237509 h 534130"/>
                        <a:gd name="connsiteX1" fmla="*/ 288177 w 289232"/>
                        <a:gd name="connsiteY1" fmla="*/ 276565 h 534130"/>
                        <a:gd name="connsiteX2" fmla="*/ 0 w 289232"/>
                        <a:gd name="connsiteY2" fmla="*/ 534130 h 534130"/>
                        <a:gd name="connsiteX3" fmla="*/ 3167 w 289232"/>
                        <a:gd name="connsiteY3" fmla="*/ 529908 h 534130"/>
                        <a:gd name="connsiteX4" fmla="*/ 9500 w 289232"/>
                        <a:gd name="connsiteY4" fmla="*/ 521463 h 534130"/>
                        <a:gd name="connsiteX5" fmla="*/ 120338 w 289232"/>
                        <a:gd name="connsiteY5" fmla="*/ 266009 h 534130"/>
                        <a:gd name="connsiteX6" fmla="*/ 125616 w 289232"/>
                        <a:gd name="connsiteY6" fmla="*/ 250176 h 534130"/>
                        <a:gd name="connsiteX7" fmla="*/ 130894 w 289232"/>
                        <a:gd name="connsiteY7" fmla="*/ 233286 h 534130"/>
                        <a:gd name="connsiteX8" fmla="*/ 152006 w 289232"/>
                        <a:gd name="connsiteY8" fmla="*/ 120338 h 534130"/>
                        <a:gd name="connsiteX9" fmla="*/ 152006 w 289232"/>
                        <a:gd name="connsiteY9" fmla="*/ 112948 h 534130"/>
                        <a:gd name="connsiteX10" fmla="*/ 146727 w 289232"/>
                        <a:gd name="connsiteY10" fmla="*/ 34835 h 534130"/>
                        <a:gd name="connsiteX11" fmla="*/ 140394 w 289232"/>
                        <a:gd name="connsiteY11" fmla="*/ 1056 h 534130"/>
                        <a:gd name="connsiteX12" fmla="*/ 140394 w 289232"/>
                        <a:gd name="connsiteY12" fmla="*/ 0 h 534130"/>
                        <a:gd name="connsiteX13" fmla="*/ 217452 w 289232"/>
                        <a:gd name="connsiteY13" fmla="*/ 55946 h 534130"/>
                        <a:gd name="connsiteX14" fmla="*/ 289233 w 289232"/>
                        <a:gd name="connsiteY14" fmla="*/ 213230 h 534130"/>
                        <a:gd name="connsiteX15" fmla="*/ 213230 w 289232"/>
                        <a:gd name="connsiteY15" fmla="*/ 237509 h 5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9232" h="534130">
                          <a:moveTo>
                            <a:pt x="213230" y="237509"/>
                          </a:moveTo>
                          <a:cubicBezTo>
                            <a:pt x="213230" y="237509"/>
                            <a:pt x="262843" y="262843"/>
                            <a:pt x="288177" y="276565"/>
                          </a:cubicBezTo>
                          <a:cubicBezTo>
                            <a:pt x="248065" y="346235"/>
                            <a:pt x="163617" y="461294"/>
                            <a:pt x="0" y="534130"/>
                          </a:cubicBezTo>
                          <a:cubicBezTo>
                            <a:pt x="1056" y="533075"/>
                            <a:pt x="2111" y="530963"/>
                            <a:pt x="3167" y="529908"/>
                          </a:cubicBezTo>
                          <a:cubicBezTo>
                            <a:pt x="5278" y="526741"/>
                            <a:pt x="6334" y="524630"/>
                            <a:pt x="9500" y="521463"/>
                          </a:cubicBezTo>
                          <a:cubicBezTo>
                            <a:pt x="38001" y="475017"/>
                            <a:pt x="84447" y="370513"/>
                            <a:pt x="120338" y="266009"/>
                          </a:cubicBezTo>
                          <a:cubicBezTo>
                            <a:pt x="122449" y="260731"/>
                            <a:pt x="124560" y="255454"/>
                            <a:pt x="125616" y="250176"/>
                          </a:cubicBezTo>
                          <a:cubicBezTo>
                            <a:pt x="127727" y="244898"/>
                            <a:pt x="129838" y="238564"/>
                            <a:pt x="130894" y="233286"/>
                          </a:cubicBezTo>
                          <a:cubicBezTo>
                            <a:pt x="143561" y="192118"/>
                            <a:pt x="149894" y="155172"/>
                            <a:pt x="152006" y="120338"/>
                          </a:cubicBezTo>
                          <a:cubicBezTo>
                            <a:pt x="152006" y="118226"/>
                            <a:pt x="152006" y="115060"/>
                            <a:pt x="152006" y="112948"/>
                          </a:cubicBezTo>
                          <a:cubicBezTo>
                            <a:pt x="153061" y="86559"/>
                            <a:pt x="150950" y="60169"/>
                            <a:pt x="146727" y="34835"/>
                          </a:cubicBezTo>
                          <a:cubicBezTo>
                            <a:pt x="144617" y="24279"/>
                            <a:pt x="142505" y="12667"/>
                            <a:pt x="140394" y="1056"/>
                          </a:cubicBezTo>
                          <a:cubicBezTo>
                            <a:pt x="140394" y="1056"/>
                            <a:pt x="140394" y="1056"/>
                            <a:pt x="140394" y="0"/>
                          </a:cubicBezTo>
                          <a:cubicBezTo>
                            <a:pt x="169951" y="9500"/>
                            <a:pt x="196340" y="30612"/>
                            <a:pt x="217452" y="55946"/>
                          </a:cubicBezTo>
                          <a:cubicBezTo>
                            <a:pt x="259676" y="106615"/>
                            <a:pt x="286066" y="176284"/>
                            <a:pt x="289233" y="213230"/>
                          </a:cubicBezTo>
                          <a:cubicBezTo>
                            <a:pt x="262843" y="217452"/>
                            <a:pt x="213230" y="237509"/>
                            <a:pt x="213230" y="237509"/>
                          </a:cubicBezTo>
                          <a:close/>
                        </a:path>
                      </a:pathLst>
                    </a:custGeom>
                    <a:solidFill>
                      <a:srgbClr val="9E9FA3"/>
                    </a:solidFill>
                    <a:ln w="105396" cap="flat">
                      <a:noFill/>
                      <a:prstDash val="solid"/>
                      <a:miter/>
                    </a:ln>
                  </p:spPr>
                  <p:txBody>
                    <a:bodyPr rtlCol="0" anchor="ctr"/>
                    <a:lstStyle/>
                    <a:p>
                      <a:endParaRPr lang="en-US"/>
                    </a:p>
                  </p:txBody>
                </p:sp>
              </p:grpSp>
              <p:sp>
                <p:nvSpPr>
                  <p:cNvPr id="150" name="Freeform: Shape 149">
                    <a:extLst>
                      <a:ext uri="{FF2B5EF4-FFF2-40B4-BE49-F238E27FC236}">
                        <a16:creationId xmlns:a16="http://schemas.microsoft.com/office/drawing/2014/main" id="{60DFBAAD-60FD-A4DF-6836-F90980758FBD}"/>
                      </a:ext>
                    </a:extLst>
                  </p:cNvPr>
                  <p:cNvSpPr/>
                  <p:nvPr/>
                </p:nvSpPr>
                <p:spPr>
                  <a:xfrm>
                    <a:off x="4583297" y="2845280"/>
                    <a:ext cx="162849" cy="251231"/>
                  </a:xfrm>
                  <a:custGeom>
                    <a:avLst/>
                    <a:gdLst>
                      <a:gd name="connsiteX0" fmla="*/ 162849 w 162849"/>
                      <a:gd name="connsiteY0" fmla="*/ 140394 h 251231"/>
                      <a:gd name="connsiteX1" fmla="*/ 162849 w 162849"/>
                      <a:gd name="connsiteY1" fmla="*/ 140394 h 251231"/>
                      <a:gd name="connsiteX2" fmla="*/ 64679 w 162849"/>
                      <a:gd name="connsiteY2" fmla="*/ 226953 h 251231"/>
                      <a:gd name="connsiteX3" fmla="*/ 50956 w 162849"/>
                      <a:gd name="connsiteY3" fmla="*/ 242787 h 251231"/>
                      <a:gd name="connsiteX4" fmla="*/ 43567 w 162849"/>
                      <a:gd name="connsiteY4" fmla="*/ 251231 h 251231"/>
                      <a:gd name="connsiteX5" fmla="*/ 28789 w 162849"/>
                      <a:gd name="connsiteY5" fmla="*/ 228008 h 251231"/>
                      <a:gd name="connsiteX6" fmla="*/ 288 w 162849"/>
                      <a:gd name="connsiteY6" fmla="*/ 99226 h 251231"/>
                      <a:gd name="connsiteX7" fmla="*/ 3455 w 162849"/>
                      <a:gd name="connsiteY7" fmla="*/ 70725 h 251231"/>
                      <a:gd name="connsiteX8" fmla="*/ 4510 w 162849"/>
                      <a:gd name="connsiteY8" fmla="*/ 64391 h 251231"/>
                      <a:gd name="connsiteX9" fmla="*/ 23511 w 162849"/>
                      <a:gd name="connsiteY9" fmla="*/ 11612 h 251231"/>
                      <a:gd name="connsiteX10" fmla="*/ 30900 w 162849"/>
                      <a:gd name="connsiteY10" fmla="*/ 0 h 251231"/>
                      <a:gd name="connsiteX11" fmla="*/ 162849 w 162849"/>
                      <a:gd name="connsiteY11" fmla="*/ 140394 h 25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849" h="251231">
                        <a:moveTo>
                          <a:pt x="162849" y="140394"/>
                        </a:moveTo>
                        <a:cubicBezTo>
                          <a:pt x="162849" y="140394"/>
                          <a:pt x="162849" y="140394"/>
                          <a:pt x="162849" y="140394"/>
                        </a:cubicBezTo>
                        <a:cubicBezTo>
                          <a:pt x="158627" y="144616"/>
                          <a:pt x="100569" y="190007"/>
                          <a:pt x="64679" y="226953"/>
                        </a:cubicBezTo>
                        <a:cubicBezTo>
                          <a:pt x="59401" y="232231"/>
                          <a:pt x="54123" y="237509"/>
                          <a:pt x="50956" y="242787"/>
                        </a:cubicBezTo>
                        <a:cubicBezTo>
                          <a:pt x="47790" y="245953"/>
                          <a:pt x="45678" y="249120"/>
                          <a:pt x="43567" y="251231"/>
                        </a:cubicBezTo>
                        <a:cubicBezTo>
                          <a:pt x="38289" y="243842"/>
                          <a:pt x="33011" y="236453"/>
                          <a:pt x="28789" y="228008"/>
                        </a:cubicBezTo>
                        <a:cubicBezTo>
                          <a:pt x="7677" y="190007"/>
                          <a:pt x="-1823" y="143561"/>
                          <a:pt x="288" y="99226"/>
                        </a:cubicBezTo>
                        <a:cubicBezTo>
                          <a:pt x="288" y="89725"/>
                          <a:pt x="2399" y="80225"/>
                          <a:pt x="3455" y="70725"/>
                        </a:cubicBezTo>
                        <a:cubicBezTo>
                          <a:pt x="3455" y="68614"/>
                          <a:pt x="4510" y="66502"/>
                          <a:pt x="4510" y="64391"/>
                        </a:cubicBezTo>
                        <a:cubicBezTo>
                          <a:pt x="7677" y="45391"/>
                          <a:pt x="14010" y="27445"/>
                          <a:pt x="23511" y="11612"/>
                        </a:cubicBezTo>
                        <a:cubicBezTo>
                          <a:pt x="25622" y="7389"/>
                          <a:pt x="27733" y="3167"/>
                          <a:pt x="30900" y="0"/>
                        </a:cubicBezTo>
                        <a:cubicBezTo>
                          <a:pt x="43567" y="79170"/>
                          <a:pt x="80513" y="120338"/>
                          <a:pt x="162849" y="140394"/>
                        </a:cubicBezTo>
                        <a:close/>
                      </a:path>
                    </a:pathLst>
                  </a:custGeom>
                  <a:solidFill>
                    <a:srgbClr val="000000">
                      <a:alpha val="30000"/>
                    </a:srgbClr>
                  </a:solidFill>
                  <a:ln w="105396"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927C6594-359D-D113-C0B2-5B9CF5D2B275}"/>
                      </a:ext>
                    </a:extLst>
                  </p:cNvPr>
                  <p:cNvSpPr/>
                  <p:nvPr/>
                </p:nvSpPr>
                <p:spPr>
                  <a:xfrm>
                    <a:off x="4583509" y="2823113"/>
                    <a:ext cx="173193" cy="251231"/>
                  </a:xfrm>
                  <a:custGeom>
                    <a:avLst/>
                    <a:gdLst>
                      <a:gd name="connsiteX0" fmla="*/ 31744 w 173193"/>
                      <a:gd name="connsiteY0" fmla="*/ 0 h 251231"/>
                      <a:gd name="connsiteX1" fmla="*/ 173193 w 173193"/>
                      <a:gd name="connsiteY1" fmla="*/ 157283 h 251231"/>
                      <a:gd name="connsiteX2" fmla="*/ 43356 w 173193"/>
                      <a:gd name="connsiteY2" fmla="*/ 251231 h 251231"/>
                      <a:gd name="connsiteX3" fmla="*/ 31744 w 173193"/>
                      <a:gd name="connsiteY3" fmla="*/ 0 h 251231"/>
                    </a:gdLst>
                    <a:ahLst/>
                    <a:cxnLst>
                      <a:cxn ang="0">
                        <a:pos x="connsiteX0" y="connsiteY0"/>
                      </a:cxn>
                      <a:cxn ang="0">
                        <a:pos x="connsiteX1" y="connsiteY1"/>
                      </a:cxn>
                      <a:cxn ang="0">
                        <a:pos x="connsiteX2" y="connsiteY2"/>
                      </a:cxn>
                      <a:cxn ang="0">
                        <a:pos x="connsiteX3" y="connsiteY3"/>
                      </a:cxn>
                    </a:cxnLst>
                    <a:rect l="l" t="t" r="r" b="b"/>
                    <a:pathLst>
                      <a:path w="173193" h="251231">
                        <a:moveTo>
                          <a:pt x="31744" y="0"/>
                        </a:moveTo>
                        <a:cubicBezTo>
                          <a:pt x="43356" y="79170"/>
                          <a:pt x="90857" y="138283"/>
                          <a:pt x="173193" y="157283"/>
                        </a:cubicBezTo>
                        <a:cubicBezTo>
                          <a:pt x="173193" y="157283"/>
                          <a:pt x="70801" y="212174"/>
                          <a:pt x="43356" y="251231"/>
                        </a:cubicBezTo>
                        <a:cubicBezTo>
                          <a:pt x="-8369" y="184729"/>
                          <a:pt x="-15758" y="66502"/>
                          <a:pt x="31744" y="0"/>
                        </a:cubicBezTo>
                        <a:close/>
                      </a:path>
                    </a:pathLst>
                  </a:custGeom>
                  <a:solidFill>
                    <a:srgbClr val="FFFFFF"/>
                  </a:solidFill>
                  <a:ln w="105396" cap="flat">
                    <a:noFill/>
                    <a:prstDash val="solid"/>
                    <a:miter/>
                  </a:ln>
                </p:spPr>
                <p:txBody>
                  <a:bodyPr rtlCol="0" anchor="ctr"/>
                  <a:lstStyle/>
                  <a:p>
                    <a:endParaRPr lang="en-US"/>
                  </a:p>
                </p:txBody>
              </p:sp>
              <p:grpSp>
                <p:nvGrpSpPr>
                  <p:cNvPr id="152" name="Graphic 2">
                    <a:extLst>
                      <a:ext uri="{FF2B5EF4-FFF2-40B4-BE49-F238E27FC236}">
                        <a16:creationId xmlns:a16="http://schemas.microsoft.com/office/drawing/2014/main" id="{23CEE30D-5C7E-62EF-3336-EAD66476F759}"/>
                      </a:ext>
                    </a:extLst>
                  </p:cNvPr>
                  <p:cNvGrpSpPr/>
                  <p:nvPr/>
                </p:nvGrpSpPr>
                <p:grpSpPr>
                  <a:xfrm>
                    <a:off x="4448469" y="2823113"/>
                    <a:ext cx="310344" cy="534130"/>
                    <a:chOff x="4448469" y="2823113"/>
                    <a:chExt cx="310344" cy="534130"/>
                  </a:xfrm>
                </p:grpSpPr>
                <p:sp>
                  <p:nvSpPr>
                    <p:cNvPr id="153" name="Freeform: Shape 152">
                      <a:extLst>
                        <a:ext uri="{FF2B5EF4-FFF2-40B4-BE49-F238E27FC236}">
                          <a16:creationId xmlns:a16="http://schemas.microsoft.com/office/drawing/2014/main" id="{A1DD86A2-DE10-474C-2E99-00527F5B7BEF}"/>
                        </a:ext>
                      </a:extLst>
                    </p:cNvPr>
                    <p:cNvSpPr/>
                    <p:nvPr/>
                  </p:nvSpPr>
                  <p:spPr>
                    <a:xfrm>
                      <a:off x="4448469" y="2872725"/>
                      <a:ext cx="310344" cy="484517"/>
                    </a:xfrm>
                    <a:custGeom>
                      <a:avLst/>
                      <a:gdLst>
                        <a:gd name="connsiteX0" fmla="*/ 310345 w 310344"/>
                        <a:gd name="connsiteY0" fmla="*/ 484517 h 484517"/>
                        <a:gd name="connsiteX1" fmla="*/ 0 w 310344"/>
                        <a:gd name="connsiteY1" fmla="*/ 226953 h 484517"/>
                        <a:gd name="connsiteX2" fmla="*/ 74947 w 310344"/>
                        <a:gd name="connsiteY2" fmla="*/ 187896 h 484517"/>
                        <a:gd name="connsiteX3" fmla="*/ 0 w 310344"/>
                        <a:gd name="connsiteY3" fmla="*/ 163617 h 484517"/>
                        <a:gd name="connsiteX4" fmla="*/ 84448 w 310344"/>
                        <a:gd name="connsiteY4" fmla="*/ 8445 h 484517"/>
                        <a:gd name="connsiteX5" fmla="*/ 84448 w 310344"/>
                        <a:gd name="connsiteY5" fmla="*/ 8445 h 484517"/>
                        <a:gd name="connsiteX6" fmla="*/ 89726 w 310344"/>
                        <a:gd name="connsiteY6" fmla="*/ 7389 h 484517"/>
                        <a:gd name="connsiteX7" fmla="*/ 121393 w 310344"/>
                        <a:gd name="connsiteY7" fmla="*/ 0 h 484517"/>
                        <a:gd name="connsiteX8" fmla="*/ 122449 w 310344"/>
                        <a:gd name="connsiteY8" fmla="*/ 2111 h 484517"/>
                        <a:gd name="connsiteX9" fmla="*/ 122449 w 310344"/>
                        <a:gd name="connsiteY9" fmla="*/ 2111 h 484517"/>
                        <a:gd name="connsiteX10" fmla="*/ 137227 w 310344"/>
                        <a:gd name="connsiteY10" fmla="*/ 31668 h 484517"/>
                        <a:gd name="connsiteX11" fmla="*/ 140394 w 310344"/>
                        <a:gd name="connsiteY11" fmla="*/ 38001 h 484517"/>
                        <a:gd name="connsiteX12" fmla="*/ 146728 w 310344"/>
                        <a:gd name="connsiteY12" fmla="*/ 49613 h 484517"/>
                        <a:gd name="connsiteX13" fmla="*/ 146728 w 310344"/>
                        <a:gd name="connsiteY13" fmla="*/ 50668 h 484517"/>
                        <a:gd name="connsiteX14" fmla="*/ 145672 w 310344"/>
                        <a:gd name="connsiteY14" fmla="*/ 60169 h 484517"/>
                        <a:gd name="connsiteX15" fmla="*/ 143561 w 310344"/>
                        <a:gd name="connsiteY15" fmla="*/ 91837 h 484517"/>
                        <a:gd name="connsiteX16" fmla="*/ 147783 w 310344"/>
                        <a:gd name="connsiteY16" fmla="*/ 139338 h 484517"/>
                        <a:gd name="connsiteX17" fmla="*/ 158339 w 310344"/>
                        <a:gd name="connsiteY17" fmla="*/ 182618 h 484517"/>
                        <a:gd name="connsiteX18" fmla="*/ 164673 w 310344"/>
                        <a:gd name="connsiteY18" fmla="*/ 201618 h 484517"/>
                        <a:gd name="connsiteX19" fmla="*/ 302956 w 310344"/>
                        <a:gd name="connsiteY19" fmla="*/ 471850 h 484517"/>
                        <a:gd name="connsiteX20" fmla="*/ 309289 w 310344"/>
                        <a:gd name="connsiteY20" fmla="*/ 480295 h 484517"/>
                        <a:gd name="connsiteX21" fmla="*/ 310345 w 310344"/>
                        <a:gd name="connsiteY21" fmla="*/ 484517 h 48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10344" h="484517">
                          <a:moveTo>
                            <a:pt x="310345" y="484517"/>
                          </a:moveTo>
                          <a:cubicBezTo>
                            <a:pt x="147783" y="419070"/>
                            <a:pt x="40113" y="296622"/>
                            <a:pt x="0" y="226953"/>
                          </a:cubicBezTo>
                          <a:cubicBezTo>
                            <a:pt x="25334" y="212174"/>
                            <a:pt x="74947" y="187896"/>
                            <a:pt x="74947" y="187896"/>
                          </a:cubicBezTo>
                          <a:cubicBezTo>
                            <a:pt x="74947" y="187896"/>
                            <a:pt x="25334" y="167839"/>
                            <a:pt x="0" y="163617"/>
                          </a:cubicBezTo>
                          <a:cubicBezTo>
                            <a:pt x="4222" y="127727"/>
                            <a:pt x="36946" y="59113"/>
                            <a:pt x="84448" y="8445"/>
                          </a:cubicBezTo>
                          <a:lnTo>
                            <a:pt x="84448" y="8445"/>
                          </a:lnTo>
                          <a:lnTo>
                            <a:pt x="89726" y="7389"/>
                          </a:lnTo>
                          <a:lnTo>
                            <a:pt x="121393" y="0"/>
                          </a:lnTo>
                          <a:lnTo>
                            <a:pt x="122449" y="2111"/>
                          </a:lnTo>
                          <a:lnTo>
                            <a:pt x="122449" y="2111"/>
                          </a:lnTo>
                          <a:lnTo>
                            <a:pt x="137227" y="31668"/>
                          </a:lnTo>
                          <a:lnTo>
                            <a:pt x="140394" y="38001"/>
                          </a:lnTo>
                          <a:lnTo>
                            <a:pt x="146728" y="49613"/>
                          </a:lnTo>
                          <a:lnTo>
                            <a:pt x="146728" y="50668"/>
                          </a:lnTo>
                          <a:cubicBezTo>
                            <a:pt x="145672" y="53835"/>
                            <a:pt x="145672" y="57002"/>
                            <a:pt x="145672" y="60169"/>
                          </a:cubicBezTo>
                          <a:cubicBezTo>
                            <a:pt x="144617" y="70725"/>
                            <a:pt x="143561" y="81281"/>
                            <a:pt x="143561" y="91837"/>
                          </a:cubicBezTo>
                          <a:cubicBezTo>
                            <a:pt x="143561" y="106615"/>
                            <a:pt x="144617" y="123504"/>
                            <a:pt x="147783" y="139338"/>
                          </a:cubicBezTo>
                          <a:cubicBezTo>
                            <a:pt x="149894" y="153061"/>
                            <a:pt x="153061" y="167839"/>
                            <a:pt x="158339" y="182618"/>
                          </a:cubicBezTo>
                          <a:cubicBezTo>
                            <a:pt x="160450" y="188951"/>
                            <a:pt x="162562" y="195285"/>
                            <a:pt x="164673" y="201618"/>
                          </a:cubicBezTo>
                          <a:cubicBezTo>
                            <a:pt x="203730" y="310345"/>
                            <a:pt x="269177" y="424349"/>
                            <a:pt x="302956" y="471850"/>
                          </a:cubicBezTo>
                          <a:cubicBezTo>
                            <a:pt x="305067" y="475017"/>
                            <a:pt x="307178" y="478184"/>
                            <a:pt x="309289" y="480295"/>
                          </a:cubicBezTo>
                          <a:cubicBezTo>
                            <a:pt x="308234" y="481351"/>
                            <a:pt x="309289" y="482406"/>
                            <a:pt x="310345" y="484517"/>
                          </a:cubicBezTo>
                          <a:close/>
                        </a:path>
                      </a:pathLst>
                    </a:custGeom>
                    <a:solidFill>
                      <a:srgbClr val="000000">
                        <a:alpha val="30000"/>
                      </a:srgbClr>
                    </a:solidFill>
                    <a:ln w="105396"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20E33C1E-6C6A-998F-CF82-8DD5FD386787}"/>
                        </a:ext>
                      </a:extLst>
                    </p:cNvPr>
                    <p:cNvSpPr/>
                    <p:nvPr/>
                  </p:nvSpPr>
                  <p:spPr>
                    <a:xfrm>
                      <a:off x="4465358" y="2823113"/>
                      <a:ext cx="293455" cy="534130"/>
                    </a:xfrm>
                    <a:custGeom>
                      <a:avLst/>
                      <a:gdLst>
                        <a:gd name="connsiteX0" fmla="*/ 293455 w 293455"/>
                        <a:gd name="connsiteY0" fmla="*/ 534130 h 534130"/>
                        <a:gd name="connsiteX1" fmla="*/ 0 w 293455"/>
                        <a:gd name="connsiteY1" fmla="*/ 276565 h 534130"/>
                        <a:gd name="connsiteX2" fmla="*/ 74947 w 293455"/>
                        <a:gd name="connsiteY2" fmla="*/ 237509 h 534130"/>
                        <a:gd name="connsiteX3" fmla="*/ 0 w 293455"/>
                        <a:gd name="connsiteY3" fmla="*/ 213230 h 534130"/>
                        <a:gd name="connsiteX4" fmla="*/ 71780 w 293455"/>
                        <a:gd name="connsiteY4" fmla="*/ 55946 h 534130"/>
                        <a:gd name="connsiteX5" fmla="*/ 147783 w 293455"/>
                        <a:gd name="connsiteY5" fmla="*/ 0 h 534130"/>
                        <a:gd name="connsiteX6" fmla="*/ 147783 w 293455"/>
                        <a:gd name="connsiteY6" fmla="*/ 1056 h 534130"/>
                        <a:gd name="connsiteX7" fmla="*/ 141450 w 293455"/>
                        <a:gd name="connsiteY7" fmla="*/ 34835 h 534130"/>
                        <a:gd name="connsiteX8" fmla="*/ 135116 w 293455"/>
                        <a:gd name="connsiteY8" fmla="*/ 107670 h 534130"/>
                        <a:gd name="connsiteX9" fmla="*/ 136172 w 293455"/>
                        <a:gd name="connsiteY9" fmla="*/ 133005 h 534130"/>
                        <a:gd name="connsiteX10" fmla="*/ 156228 w 293455"/>
                        <a:gd name="connsiteY10" fmla="*/ 232230 h 534130"/>
                        <a:gd name="connsiteX11" fmla="*/ 161506 w 293455"/>
                        <a:gd name="connsiteY11" fmla="*/ 249120 h 534130"/>
                        <a:gd name="connsiteX12" fmla="*/ 167839 w 293455"/>
                        <a:gd name="connsiteY12" fmla="*/ 264954 h 534130"/>
                        <a:gd name="connsiteX13" fmla="*/ 283955 w 293455"/>
                        <a:gd name="connsiteY13" fmla="*/ 520408 h 534130"/>
                        <a:gd name="connsiteX14" fmla="*/ 290288 w 293455"/>
                        <a:gd name="connsiteY14" fmla="*/ 528852 h 534130"/>
                        <a:gd name="connsiteX15" fmla="*/ 293455 w 293455"/>
                        <a:gd name="connsiteY15" fmla="*/ 534130 h 5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3455" h="534130">
                          <a:moveTo>
                            <a:pt x="293455" y="534130"/>
                          </a:moveTo>
                          <a:cubicBezTo>
                            <a:pt x="129838" y="461294"/>
                            <a:pt x="40113" y="346235"/>
                            <a:pt x="0" y="276565"/>
                          </a:cubicBezTo>
                          <a:cubicBezTo>
                            <a:pt x="25334" y="261787"/>
                            <a:pt x="74947" y="237509"/>
                            <a:pt x="74947" y="237509"/>
                          </a:cubicBezTo>
                          <a:cubicBezTo>
                            <a:pt x="74947" y="237509"/>
                            <a:pt x="25334" y="217452"/>
                            <a:pt x="0" y="213230"/>
                          </a:cubicBezTo>
                          <a:cubicBezTo>
                            <a:pt x="4222" y="177340"/>
                            <a:pt x="28501" y="107670"/>
                            <a:pt x="71780" y="55946"/>
                          </a:cubicBezTo>
                          <a:cubicBezTo>
                            <a:pt x="92892" y="30612"/>
                            <a:pt x="118227" y="9500"/>
                            <a:pt x="147783" y="0"/>
                          </a:cubicBezTo>
                          <a:cubicBezTo>
                            <a:pt x="147783" y="1056"/>
                            <a:pt x="147783" y="1056"/>
                            <a:pt x="147783" y="1056"/>
                          </a:cubicBezTo>
                          <a:cubicBezTo>
                            <a:pt x="144617" y="12667"/>
                            <a:pt x="142505" y="23223"/>
                            <a:pt x="141450" y="34835"/>
                          </a:cubicBezTo>
                          <a:cubicBezTo>
                            <a:pt x="137227" y="59113"/>
                            <a:pt x="135116" y="83392"/>
                            <a:pt x="135116" y="107670"/>
                          </a:cubicBezTo>
                          <a:cubicBezTo>
                            <a:pt x="135116" y="116115"/>
                            <a:pt x="135116" y="124560"/>
                            <a:pt x="136172" y="133005"/>
                          </a:cubicBezTo>
                          <a:cubicBezTo>
                            <a:pt x="138283" y="163617"/>
                            <a:pt x="144617" y="196340"/>
                            <a:pt x="156228" y="232230"/>
                          </a:cubicBezTo>
                          <a:cubicBezTo>
                            <a:pt x="158339" y="237509"/>
                            <a:pt x="160450" y="243842"/>
                            <a:pt x="161506" y="249120"/>
                          </a:cubicBezTo>
                          <a:cubicBezTo>
                            <a:pt x="163617" y="254398"/>
                            <a:pt x="165729" y="260731"/>
                            <a:pt x="167839" y="264954"/>
                          </a:cubicBezTo>
                          <a:cubicBezTo>
                            <a:pt x="203730" y="369458"/>
                            <a:pt x="254398" y="475017"/>
                            <a:pt x="283955" y="520408"/>
                          </a:cubicBezTo>
                          <a:cubicBezTo>
                            <a:pt x="286066" y="523574"/>
                            <a:pt x="288177" y="526741"/>
                            <a:pt x="290288" y="528852"/>
                          </a:cubicBezTo>
                          <a:cubicBezTo>
                            <a:pt x="291344" y="530963"/>
                            <a:pt x="292399" y="532019"/>
                            <a:pt x="293455" y="534130"/>
                          </a:cubicBezTo>
                          <a:close/>
                        </a:path>
                      </a:pathLst>
                    </a:custGeom>
                    <a:solidFill>
                      <a:srgbClr val="9E9FA3"/>
                    </a:solidFill>
                    <a:ln w="105396" cap="flat">
                      <a:noFill/>
                      <a:prstDash val="solid"/>
                      <a:miter/>
                    </a:ln>
                  </p:spPr>
                  <p:txBody>
                    <a:bodyPr rtlCol="0" anchor="ctr"/>
                    <a:lstStyle/>
                    <a:p>
                      <a:endParaRPr lang="en-US"/>
                    </a:p>
                  </p:txBody>
                </p:sp>
              </p:grpSp>
              <p:sp>
                <p:nvSpPr>
                  <p:cNvPr id="155" name="Freeform: Shape 154">
                    <a:extLst>
                      <a:ext uri="{FF2B5EF4-FFF2-40B4-BE49-F238E27FC236}">
                        <a16:creationId xmlns:a16="http://schemas.microsoft.com/office/drawing/2014/main" id="{7978572B-F67E-55E2-6275-FB300B9DF76A}"/>
                      </a:ext>
                    </a:extLst>
                  </p:cNvPr>
                  <p:cNvSpPr/>
                  <p:nvPr/>
                </p:nvSpPr>
                <p:spPr>
                  <a:xfrm>
                    <a:off x="4745091" y="3347742"/>
                    <a:ext cx="23223" cy="779027"/>
                  </a:xfrm>
                  <a:custGeom>
                    <a:avLst/>
                    <a:gdLst>
                      <a:gd name="connsiteX0" fmla="*/ 23223 w 23223"/>
                      <a:gd name="connsiteY0" fmla="*/ 779028 h 779027"/>
                      <a:gd name="connsiteX1" fmla="*/ 0 w 23223"/>
                      <a:gd name="connsiteY1" fmla="*/ 779028 h 779027"/>
                      <a:gd name="connsiteX2" fmla="*/ 0 w 23223"/>
                      <a:gd name="connsiteY2" fmla="*/ 0 h 779027"/>
                      <a:gd name="connsiteX3" fmla="*/ 13723 w 23223"/>
                      <a:gd name="connsiteY3" fmla="*/ 6334 h 779027"/>
                      <a:gd name="connsiteX4" fmla="*/ 23223 w 23223"/>
                      <a:gd name="connsiteY4" fmla="*/ 0 h 779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3" h="779027">
                        <a:moveTo>
                          <a:pt x="23223" y="779028"/>
                        </a:moveTo>
                        <a:lnTo>
                          <a:pt x="0" y="779028"/>
                        </a:lnTo>
                        <a:lnTo>
                          <a:pt x="0" y="0"/>
                        </a:lnTo>
                        <a:lnTo>
                          <a:pt x="13723" y="6334"/>
                        </a:lnTo>
                        <a:lnTo>
                          <a:pt x="23223" y="0"/>
                        </a:lnTo>
                        <a:close/>
                      </a:path>
                    </a:pathLst>
                  </a:custGeom>
                  <a:solidFill>
                    <a:srgbClr val="9E9FA3"/>
                  </a:solidFill>
                  <a:ln w="105396" cap="flat">
                    <a:noFill/>
                    <a:prstDash val="solid"/>
                    <a:miter/>
                  </a:ln>
                </p:spPr>
                <p:txBody>
                  <a:bodyPr rtlCol="0" anchor="ctr"/>
                  <a:lstStyle/>
                  <a:p>
                    <a:endParaRPr lang="en-US"/>
                  </a:p>
                </p:txBody>
              </p:sp>
              <p:grpSp>
                <p:nvGrpSpPr>
                  <p:cNvPr id="156" name="Graphic 2">
                    <a:extLst>
                      <a:ext uri="{FF2B5EF4-FFF2-40B4-BE49-F238E27FC236}">
                        <a16:creationId xmlns:a16="http://schemas.microsoft.com/office/drawing/2014/main" id="{8AC01D88-49E4-3947-6E75-972B3F622BD3}"/>
                      </a:ext>
                    </a:extLst>
                  </p:cNvPr>
                  <p:cNvGrpSpPr/>
                  <p:nvPr/>
                </p:nvGrpSpPr>
                <p:grpSpPr>
                  <a:xfrm>
                    <a:off x="4290975" y="3943821"/>
                    <a:ext cx="932509" cy="1637956"/>
                    <a:chOff x="4290975" y="3943821"/>
                    <a:chExt cx="932509" cy="1637956"/>
                  </a:xfrm>
                </p:grpSpPr>
                <p:grpSp>
                  <p:nvGrpSpPr>
                    <p:cNvPr id="157" name="Graphic 2">
                      <a:extLst>
                        <a:ext uri="{FF2B5EF4-FFF2-40B4-BE49-F238E27FC236}">
                          <a16:creationId xmlns:a16="http://schemas.microsoft.com/office/drawing/2014/main" id="{BBFBB3F2-177E-514C-FD20-9C8332244475}"/>
                        </a:ext>
                      </a:extLst>
                    </p:cNvPr>
                    <p:cNvGrpSpPr/>
                    <p:nvPr/>
                  </p:nvGrpSpPr>
                  <p:grpSpPr>
                    <a:xfrm>
                      <a:off x="4779688" y="3943821"/>
                      <a:ext cx="443796" cy="1637956"/>
                      <a:chOff x="4779688" y="3943821"/>
                      <a:chExt cx="443796" cy="1637956"/>
                    </a:xfrm>
                  </p:grpSpPr>
                  <p:sp>
                    <p:nvSpPr>
                      <p:cNvPr id="158" name="Freeform: Shape 157">
                        <a:extLst>
                          <a:ext uri="{FF2B5EF4-FFF2-40B4-BE49-F238E27FC236}">
                            <a16:creationId xmlns:a16="http://schemas.microsoft.com/office/drawing/2014/main" id="{9731424D-114C-36E7-2F8D-74B106A78744}"/>
                          </a:ext>
                        </a:extLst>
                      </p:cNvPr>
                      <p:cNvSpPr/>
                      <p:nvPr/>
                    </p:nvSpPr>
                    <p:spPr>
                      <a:xfrm>
                        <a:off x="4866357" y="5303757"/>
                        <a:ext cx="357127" cy="278020"/>
                      </a:xfrm>
                      <a:custGeom>
                        <a:avLst/>
                        <a:gdLst>
                          <a:gd name="connsiteX0" fmla="*/ 9627 w 357127"/>
                          <a:gd name="connsiteY0" fmla="*/ 0 h 278020"/>
                          <a:gd name="connsiteX1" fmla="*/ 3294 w 357127"/>
                          <a:gd name="connsiteY1" fmla="*/ 114004 h 278020"/>
                          <a:gd name="connsiteX2" fmla="*/ 56073 w 357127"/>
                          <a:gd name="connsiteY2" fmla="*/ 156228 h 278020"/>
                          <a:gd name="connsiteX3" fmla="*/ 65574 w 357127"/>
                          <a:gd name="connsiteY3" fmla="*/ 135116 h 278020"/>
                          <a:gd name="connsiteX4" fmla="*/ 77185 w 357127"/>
                          <a:gd name="connsiteY4" fmla="*/ 190007 h 278020"/>
                          <a:gd name="connsiteX5" fmla="*/ 176411 w 357127"/>
                          <a:gd name="connsiteY5" fmla="*/ 268121 h 278020"/>
                          <a:gd name="connsiteX6" fmla="*/ 336861 w 357127"/>
                          <a:gd name="connsiteY6" fmla="*/ 268121 h 278020"/>
                          <a:gd name="connsiteX7" fmla="*/ 350584 w 357127"/>
                          <a:gd name="connsiteY7" fmla="*/ 190007 h 278020"/>
                          <a:gd name="connsiteX8" fmla="*/ 261914 w 357127"/>
                          <a:gd name="connsiteY8" fmla="*/ 72836 h 278020"/>
                          <a:gd name="connsiteX9" fmla="*/ 256636 w 357127"/>
                          <a:gd name="connsiteY9" fmla="*/ 0 h 278020"/>
                          <a:gd name="connsiteX10" fmla="*/ 9627 w 357127"/>
                          <a:gd name="connsiteY10" fmla="*/ 0 h 278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27" h="278020">
                            <a:moveTo>
                              <a:pt x="9627" y="0"/>
                            </a:moveTo>
                            <a:cubicBezTo>
                              <a:pt x="2238" y="22167"/>
                              <a:pt x="-4095" y="88670"/>
                              <a:pt x="3294" y="114004"/>
                            </a:cubicBezTo>
                            <a:cubicBezTo>
                              <a:pt x="18072" y="126671"/>
                              <a:pt x="49740" y="153061"/>
                              <a:pt x="56073" y="156228"/>
                            </a:cubicBezTo>
                            <a:cubicBezTo>
                              <a:pt x="59240" y="149894"/>
                              <a:pt x="60296" y="139338"/>
                              <a:pt x="65574" y="135116"/>
                            </a:cubicBezTo>
                            <a:cubicBezTo>
                              <a:pt x="67685" y="145672"/>
                              <a:pt x="74018" y="182618"/>
                              <a:pt x="77185" y="190007"/>
                            </a:cubicBezTo>
                            <a:cubicBezTo>
                              <a:pt x="84574" y="197396"/>
                              <a:pt x="155299" y="256509"/>
                              <a:pt x="176411" y="268121"/>
                            </a:cubicBezTo>
                            <a:cubicBezTo>
                              <a:pt x="196468" y="280788"/>
                              <a:pt x="315749" y="281843"/>
                              <a:pt x="336861" y="268121"/>
                            </a:cubicBezTo>
                            <a:cubicBezTo>
                              <a:pt x="356917" y="254398"/>
                              <a:pt x="363251" y="211119"/>
                              <a:pt x="350584" y="190007"/>
                            </a:cubicBezTo>
                            <a:cubicBezTo>
                              <a:pt x="338972" y="167839"/>
                              <a:pt x="276692" y="86559"/>
                              <a:pt x="261914" y="72836"/>
                            </a:cubicBezTo>
                            <a:cubicBezTo>
                              <a:pt x="255580" y="54891"/>
                              <a:pt x="256636" y="0"/>
                              <a:pt x="256636" y="0"/>
                            </a:cubicBezTo>
                            <a:lnTo>
                              <a:pt x="9627" y="0"/>
                            </a:lnTo>
                            <a:close/>
                          </a:path>
                        </a:pathLst>
                      </a:custGeom>
                      <a:solidFill>
                        <a:srgbClr val="000000"/>
                      </a:solidFill>
                      <a:ln w="105396"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2C0059D7-079E-800B-A760-ADA8CE4E2D8C}"/>
                          </a:ext>
                        </a:extLst>
                      </p:cNvPr>
                      <p:cNvSpPr/>
                      <p:nvPr/>
                    </p:nvSpPr>
                    <p:spPr>
                      <a:xfrm>
                        <a:off x="4779688" y="3943821"/>
                        <a:ext cx="371805" cy="1372602"/>
                      </a:xfrm>
                      <a:custGeom>
                        <a:avLst/>
                        <a:gdLst>
                          <a:gd name="connsiteX0" fmla="*/ 206078 w 371805"/>
                          <a:gd name="connsiteY0" fmla="*/ 2443 h 1372602"/>
                          <a:gd name="connsiteX1" fmla="*/ 365473 w 371805"/>
                          <a:gd name="connsiteY1" fmla="*/ 251563 h 1372602"/>
                          <a:gd name="connsiteX2" fmla="*/ 371806 w 371805"/>
                          <a:gd name="connsiteY2" fmla="*/ 1372603 h 1372602"/>
                          <a:gd name="connsiteX3" fmla="*/ 51961 w 371805"/>
                          <a:gd name="connsiteY3" fmla="*/ 1370492 h 1372602"/>
                          <a:gd name="connsiteX4" fmla="*/ 2348 w 371805"/>
                          <a:gd name="connsiteY4" fmla="*/ 147059 h 1372602"/>
                          <a:gd name="connsiteX5" fmla="*/ 206078 w 371805"/>
                          <a:gd name="connsiteY5" fmla="*/ 2443 h 1372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1805" h="1372602">
                            <a:moveTo>
                              <a:pt x="206078" y="2443"/>
                            </a:moveTo>
                            <a:cubicBezTo>
                              <a:pt x="295803" y="21444"/>
                              <a:pt x="365473" y="76334"/>
                              <a:pt x="365473" y="251563"/>
                            </a:cubicBezTo>
                            <a:cubicBezTo>
                              <a:pt x="365473" y="426791"/>
                              <a:pt x="371806" y="1372603"/>
                              <a:pt x="371806" y="1372603"/>
                            </a:cubicBezTo>
                            <a:lnTo>
                              <a:pt x="51961" y="1370492"/>
                            </a:lnTo>
                            <a:cubicBezTo>
                              <a:pt x="65684" y="1167818"/>
                              <a:pt x="-14541" y="239951"/>
                              <a:pt x="2348" y="147059"/>
                            </a:cubicBezTo>
                            <a:cubicBezTo>
                              <a:pt x="21349" y="40444"/>
                              <a:pt x="132187" y="-12335"/>
                              <a:pt x="206078" y="2443"/>
                            </a:cubicBezTo>
                            <a:close/>
                          </a:path>
                        </a:pathLst>
                      </a:custGeom>
                      <a:solidFill>
                        <a:srgbClr val="8C8C8C"/>
                      </a:solidFill>
                      <a:ln w="105396"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2D0FF10-2127-A7EF-593A-4D2917E0E713}"/>
                          </a:ext>
                        </a:extLst>
                      </p:cNvPr>
                      <p:cNvSpPr/>
                      <p:nvPr/>
                    </p:nvSpPr>
                    <p:spPr>
                      <a:xfrm>
                        <a:off x="4953043" y="3944153"/>
                        <a:ext cx="198451" cy="1372271"/>
                      </a:xfrm>
                      <a:custGeom>
                        <a:avLst/>
                        <a:gdLst>
                          <a:gd name="connsiteX0" fmla="*/ 198451 w 198451"/>
                          <a:gd name="connsiteY0" fmla="*/ 1372271 h 1372271"/>
                          <a:gd name="connsiteX1" fmla="*/ 82336 w 198451"/>
                          <a:gd name="connsiteY1" fmla="*/ 1371216 h 1372271"/>
                          <a:gd name="connsiteX2" fmla="*/ 0 w 198451"/>
                          <a:gd name="connsiteY2" fmla="*/ 0 h 1372271"/>
                          <a:gd name="connsiteX3" fmla="*/ 32723 w 198451"/>
                          <a:gd name="connsiteY3" fmla="*/ 2111 h 1372271"/>
                          <a:gd name="connsiteX4" fmla="*/ 192118 w 198451"/>
                          <a:gd name="connsiteY4" fmla="*/ 251231 h 1372271"/>
                          <a:gd name="connsiteX5" fmla="*/ 198451 w 198451"/>
                          <a:gd name="connsiteY5" fmla="*/ 1372271 h 137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451" h="1372271">
                            <a:moveTo>
                              <a:pt x="198451" y="1372271"/>
                            </a:moveTo>
                            <a:lnTo>
                              <a:pt x="82336" y="1371216"/>
                            </a:lnTo>
                            <a:lnTo>
                              <a:pt x="0" y="0"/>
                            </a:lnTo>
                            <a:cubicBezTo>
                              <a:pt x="11612" y="0"/>
                              <a:pt x="22167" y="1056"/>
                              <a:pt x="32723" y="2111"/>
                            </a:cubicBezTo>
                            <a:cubicBezTo>
                              <a:pt x="121393" y="21112"/>
                              <a:pt x="192118" y="76003"/>
                              <a:pt x="192118" y="251231"/>
                            </a:cubicBezTo>
                            <a:cubicBezTo>
                              <a:pt x="192118" y="427515"/>
                              <a:pt x="198451" y="1372271"/>
                              <a:pt x="198451" y="1372271"/>
                            </a:cubicBezTo>
                            <a:close/>
                          </a:path>
                        </a:pathLst>
                      </a:custGeom>
                      <a:solidFill>
                        <a:srgbClr val="000000">
                          <a:alpha val="15000"/>
                        </a:srgbClr>
                      </a:solidFill>
                      <a:ln w="105396" cap="flat">
                        <a:noFill/>
                        <a:prstDash val="solid"/>
                        <a:miter/>
                      </a:ln>
                    </p:spPr>
                    <p:txBody>
                      <a:bodyPr rtlCol="0" anchor="ctr"/>
                      <a:lstStyle/>
                      <a:p>
                        <a:endParaRPr lang="en-US"/>
                      </a:p>
                    </p:txBody>
                  </p:sp>
                </p:grpSp>
                <p:grpSp>
                  <p:nvGrpSpPr>
                    <p:cNvPr id="161" name="Graphic 2">
                      <a:extLst>
                        <a:ext uri="{FF2B5EF4-FFF2-40B4-BE49-F238E27FC236}">
                          <a16:creationId xmlns:a16="http://schemas.microsoft.com/office/drawing/2014/main" id="{D04D1229-7C20-8B6E-E638-8ACB50CF340E}"/>
                        </a:ext>
                      </a:extLst>
                    </p:cNvPr>
                    <p:cNvGrpSpPr/>
                    <p:nvPr/>
                  </p:nvGrpSpPr>
                  <p:grpSpPr>
                    <a:xfrm>
                      <a:off x="4290975" y="3943821"/>
                      <a:ext cx="442740" cy="1637956"/>
                      <a:chOff x="4290975" y="3943821"/>
                      <a:chExt cx="442740" cy="1637956"/>
                    </a:xfrm>
                  </p:grpSpPr>
                  <p:sp>
                    <p:nvSpPr>
                      <p:cNvPr id="162" name="Freeform: Shape 161">
                        <a:extLst>
                          <a:ext uri="{FF2B5EF4-FFF2-40B4-BE49-F238E27FC236}">
                            <a16:creationId xmlns:a16="http://schemas.microsoft.com/office/drawing/2014/main" id="{AC8FFB2A-CB2B-A6D8-2412-016FCFE2B468}"/>
                          </a:ext>
                        </a:extLst>
                      </p:cNvPr>
                      <p:cNvSpPr/>
                      <p:nvPr/>
                    </p:nvSpPr>
                    <p:spPr>
                      <a:xfrm>
                        <a:off x="4290975" y="5303757"/>
                        <a:ext cx="355866" cy="278020"/>
                      </a:xfrm>
                      <a:custGeom>
                        <a:avLst/>
                        <a:gdLst>
                          <a:gd name="connsiteX0" fmla="*/ 346445 w 355866"/>
                          <a:gd name="connsiteY0" fmla="*/ 0 h 278020"/>
                          <a:gd name="connsiteX1" fmla="*/ 352779 w 355866"/>
                          <a:gd name="connsiteY1" fmla="*/ 114004 h 278020"/>
                          <a:gd name="connsiteX2" fmla="*/ 299999 w 355866"/>
                          <a:gd name="connsiteY2" fmla="*/ 156228 h 278020"/>
                          <a:gd name="connsiteX3" fmla="*/ 290499 w 355866"/>
                          <a:gd name="connsiteY3" fmla="*/ 135116 h 278020"/>
                          <a:gd name="connsiteX4" fmla="*/ 279943 w 355866"/>
                          <a:gd name="connsiteY4" fmla="*/ 190007 h 278020"/>
                          <a:gd name="connsiteX5" fmla="*/ 180717 w 355866"/>
                          <a:gd name="connsiteY5" fmla="*/ 268121 h 278020"/>
                          <a:gd name="connsiteX6" fmla="*/ 20267 w 355866"/>
                          <a:gd name="connsiteY6" fmla="*/ 268121 h 278020"/>
                          <a:gd name="connsiteX7" fmla="*/ 6544 w 355866"/>
                          <a:gd name="connsiteY7" fmla="*/ 190007 h 278020"/>
                          <a:gd name="connsiteX8" fmla="*/ 95214 w 355866"/>
                          <a:gd name="connsiteY8" fmla="*/ 72836 h 278020"/>
                          <a:gd name="connsiteX9" fmla="*/ 100492 w 355866"/>
                          <a:gd name="connsiteY9" fmla="*/ 0 h 278020"/>
                          <a:gd name="connsiteX10" fmla="*/ 346445 w 355866"/>
                          <a:gd name="connsiteY10" fmla="*/ 0 h 278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866" h="278020">
                            <a:moveTo>
                              <a:pt x="346445" y="0"/>
                            </a:moveTo>
                            <a:cubicBezTo>
                              <a:pt x="352779" y="22167"/>
                              <a:pt x="360168" y="88670"/>
                              <a:pt x="352779" y="114004"/>
                            </a:cubicBezTo>
                            <a:cubicBezTo>
                              <a:pt x="338001" y="126671"/>
                              <a:pt x="306332" y="153061"/>
                              <a:pt x="299999" y="156228"/>
                            </a:cubicBezTo>
                            <a:cubicBezTo>
                              <a:pt x="296832" y="149894"/>
                              <a:pt x="295777" y="139338"/>
                              <a:pt x="290499" y="135116"/>
                            </a:cubicBezTo>
                            <a:cubicBezTo>
                              <a:pt x="288387" y="145672"/>
                              <a:pt x="282054" y="182618"/>
                              <a:pt x="279943" y="190007"/>
                            </a:cubicBezTo>
                            <a:cubicBezTo>
                              <a:pt x="271498" y="197396"/>
                              <a:pt x="201829" y="256509"/>
                              <a:pt x="180717" y="268121"/>
                            </a:cubicBezTo>
                            <a:cubicBezTo>
                              <a:pt x="160661" y="280788"/>
                              <a:pt x="41379" y="281843"/>
                              <a:pt x="20267" y="268121"/>
                            </a:cubicBezTo>
                            <a:cubicBezTo>
                              <a:pt x="210" y="254398"/>
                              <a:pt x="-6123" y="211119"/>
                              <a:pt x="6544" y="190007"/>
                            </a:cubicBezTo>
                            <a:cubicBezTo>
                              <a:pt x="18155" y="167839"/>
                              <a:pt x="80435" y="86559"/>
                              <a:pt x="95214" y="72836"/>
                            </a:cubicBezTo>
                            <a:cubicBezTo>
                              <a:pt x="101547" y="54891"/>
                              <a:pt x="100492" y="0"/>
                              <a:pt x="100492" y="0"/>
                            </a:cubicBezTo>
                            <a:lnTo>
                              <a:pt x="346445" y="0"/>
                            </a:lnTo>
                            <a:close/>
                          </a:path>
                        </a:pathLst>
                      </a:custGeom>
                      <a:solidFill>
                        <a:srgbClr val="000000"/>
                      </a:solidFill>
                      <a:ln w="105396"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EE42D622-54EE-02B1-2FE9-26A7A414F5AC}"/>
                          </a:ext>
                        </a:extLst>
                      </p:cNvPr>
                      <p:cNvSpPr/>
                      <p:nvPr/>
                    </p:nvSpPr>
                    <p:spPr>
                      <a:xfrm>
                        <a:off x="4361910" y="3943821"/>
                        <a:ext cx="371805" cy="1372602"/>
                      </a:xfrm>
                      <a:custGeom>
                        <a:avLst/>
                        <a:gdLst>
                          <a:gd name="connsiteX0" fmla="*/ 165728 w 371805"/>
                          <a:gd name="connsiteY0" fmla="*/ 2443 h 1372602"/>
                          <a:gd name="connsiteX1" fmla="*/ 6334 w 371805"/>
                          <a:gd name="connsiteY1" fmla="*/ 251563 h 1372602"/>
                          <a:gd name="connsiteX2" fmla="*/ 0 w 371805"/>
                          <a:gd name="connsiteY2" fmla="*/ 1372603 h 1372602"/>
                          <a:gd name="connsiteX3" fmla="*/ 319845 w 371805"/>
                          <a:gd name="connsiteY3" fmla="*/ 1370492 h 1372602"/>
                          <a:gd name="connsiteX4" fmla="*/ 369458 w 371805"/>
                          <a:gd name="connsiteY4" fmla="*/ 147059 h 1372602"/>
                          <a:gd name="connsiteX5" fmla="*/ 165728 w 371805"/>
                          <a:gd name="connsiteY5" fmla="*/ 2443 h 1372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1805" h="1372602">
                            <a:moveTo>
                              <a:pt x="165728" y="2443"/>
                            </a:moveTo>
                            <a:cubicBezTo>
                              <a:pt x="76003" y="21444"/>
                              <a:pt x="6334" y="76334"/>
                              <a:pt x="6334" y="251563"/>
                            </a:cubicBezTo>
                            <a:cubicBezTo>
                              <a:pt x="6334" y="426791"/>
                              <a:pt x="0" y="1372603"/>
                              <a:pt x="0" y="1372603"/>
                            </a:cubicBezTo>
                            <a:lnTo>
                              <a:pt x="319845" y="1370492"/>
                            </a:lnTo>
                            <a:cubicBezTo>
                              <a:pt x="306122" y="1167818"/>
                              <a:pt x="386347" y="239951"/>
                              <a:pt x="369458" y="147059"/>
                            </a:cubicBezTo>
                            <a:cubicBezTo>
                              <a:pt x="350457" y="40444"/>
                              <a:pt x="238564" y="-12335"/>
                              <a:pt x="165728" y="2443"/>
                            </a:cubicBezTo>
                            <a:close/>
                          </a:path>
                        </a:pathLst>
                      </a:custGeom>
                      <a:solidFill>
                        <a:srgbClr val="8C8C8C"/>
                      </a:solidFill>
                      <a:ln w="105396"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05414287-D0CB-7007-E2DB-61747C10CAEC}"/>
                          </a:ext>
                        </a:extLst>
                      </p:cNvPr>
                      <p:cNvSpPr/>
                      <p:nvPr/>
                    </p:nvSpPr>
                    <p:spPr>
                      <a:xfrm>
                        <a:off x="4361910" y="3946261"/>
                        <a:ext cx="168388" cy="1370162"/>
                      </a:xfrm>
                      <a:custGeom>
                        <a:avLst/>
                        <a:gdLst>
                          <a:gd name="connsiteX0" fmla="*/ 0 w 168388"/>
                          <a:gd name="connsiteY0" fmla="*/ 1370163 h 1370162"/>
                          <a:gd name="connsiteX1" fmla="*/ 156228 w 168388"/>
                          <a:gd name="connsiteY1" fmla="*/ 1368051 h 1370162"/>
                          <a:gd name="connsiteX2" fmla="*/ 165728 w 168388"/>
                          <a:gd name="connsiteY2" fmla="*/ 2 h 1370162"/>
                          <a:gd name="connsiteX3" fmla="*/ 6334 w 168388"/>
                          <a:gd name="connsiteY3" fmla="*/ 249123 h 1370162"/>
                          <a:gd name="connsiteX4" fmla="*/ 0 w 168388"/>
                          <a:gd name="connsiteY4" fmla="*/ 1370163 h 137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88" h="1370162">
                            <a:moveTo>
                              <a:pt x="0" y="1370163"/>
                            </a:moveTo>
                            <a:lnTo>
                              <a:pt x="156228" y="1368051"/>
                            </a:lnTo>
                            <a:cubicBezTo>
                              <a:pt x="156228" y="1368051"/>
                              <a:pt x="175229" y="-2109"/>
                              <a:pt x="165728" y="2"/>
                            </a:cubicBezTo>
                            <a:cubicBezTo>
                              <a:pt x="76003" y="19003"/>
                              <a:pt x="6334" y="73894"/>
                              <a:pt x="6334" y="249123"/>
                            </a:cubicBezTo>
                            <a:cubicBezTo>
                              <a:pt x="6334" y="425406"/>
                              <a:pt x="0" y="1370163"/>
                              <a:pt x="0" y="1370163"/>
                            </a:cubicBezTo>
                            <a:close/>
                          </a:path>
                        </a:pathLst>
                      </a:custGeom>
                      <a:solidFill>
                        <a:srgbClr val="000000">
                          <a:alpha val="15000"/>
                        </a:srgbClr>
                      </a:solidFill>
                      <a:ln w="105396" cap="flat">
                        <a:noFill/>
                        <a:prstDash val="solid"/>
                        <a:miter/>
                      </a:ln>
                    </p:spPr>
                    <p:txBody>
                      <a:bodyPr rtlCol="0" anchor="ctr"/>
                      <a:lstStyle/>
                      <a:p>
                        <a:endParaRPr lang="en-US"/>
                      </a:p>
                    </p:txBody>
                  </p:sp>
                </p:grpSp>
              </p:grpSp>
              <p:sp>
                <p:nvSpPr>
                  <p:cNvPr id="165" name="Freeform: Shape 164">
                    <a:extLst>
                      <a:ext uri="{FF2B5EF4-FFF2-40B4-BE49-F238E27FC236}">
                        <a16:creationId xmlns:a16="http://schemas.microsoft.com/office/drawing/2014/main" id="{69C72640-BB7B-E3F8-DDC9-842B72C0E5AA}"/>
                      </a:ext>
                    </a:extLst>
                  </p:cNvPr>
                  <p:cNvSpPr/>
                  <p:nvPr/>
                </p:nvSpPr>
                <p:spPr>
                  <a:xfrm>
                    <a:off x="4870548" y="3966085"/>
                    <a:ext cx="310820" cy="200635"/>
                  </a:xfrm>
                  <a:custGeom>
                    <a:avLst/>
                    <a:gdLst>
                      <a:gd name="connsiteX0" fmla="*/ 138441 w 310820"/>
                      <a:gd name="connsiteY0" fmla="*/ 17125 h 200635"/>
                      <a:gd name="connsiteX1" fmla="*/ 136330 w 310820"/>
                      <a:gd name="connsiteY1" fmla="*/ 40348 h 200635"/>
                      <a:gd name="connsiteX2" fmla="*/ 138441 w 310820"/>
                      <a:gd name="connsiteY2" fmla="*/ 70960 h 200635"/>
                      <a:gd name="connsiteX3" fmla="*/ 4381 w 310820"/>
                      <a:gd name="connsiteY3" fmla="*/ 124796 h 200635"/>
                      <a:gd name="connsiteX4" fmla="*/ 36048 w 310820"/>
                      <a:gd name="connsiteY4" fmla="*/ 194465 h 200635"/>
                      <a:gd name="connsiteX5" fmla="*/ 261946 w 310820"/>
                      <a:gd name="connsiteY5" fmla="*/ 182853 h 200635"/>
                      <a:gd name="connsiteX6" fmla="*/ 310503 w 310820"/>
                      <a:gd name="connsiteY6" fmla="*/ 100517 h 200635"/>
                      <a:gd name="connsiteX7" fmla="*/ 275668 w 310820"/>
                      <a:gd name="connsiteY7" fmla="*/ 45626 h 200635"/>
                      <a:gd name="connsiteX8" fmla="*/ 138441 w 310820"/>
                      <a:gd name="connsiteY8" fmla="*/ 17125 h 20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0820" h="200635">
                        <a:moveTo>
                          <a:pt x="138441" y="17125"/>
                        </a:moveTo>
                        <a:lnTo>
                          <a:pt x="136330" y="40348"/>
                        </a:lnTo>
                        <a:cubicBezTo>
                          <a:pt x="145830" y="59349"/>
                          <a:pt x="155331" y="64627"/>
                          <a:pt x="138441" y="70960"/>
                        </a:cubicBezTo>
                        <a:cubicBezTo>
                          <a:pt x="117329" y="78349"/>
                          <a:pt x="6492" y="107906"/>
                          <a:pt x="4381" y="124796"/>
                        </a:cubicBezTo>
                        <a:cubicBezTo>
                          <a:pt x="2269" y="141685"/>
                          <a:pt x="-14620" y="182853"/>
                          <a:pt x="36048" y="194465"/>
                        </a:cubicBezTo>
                        <a:cubicBezTo>
                          <a:pt x="86717" y="206076"/>
                          <a:pt x="237667" y="200798"/>
                          <a:pt x="261946" y="182853"/>
                        </a:cubicBezTo>
                        <a:cubicBezTo>
                          <a:pt x="275668" y="172297"/>
                          <a:pt x="314725" y="140629"/>
                          <a:pt x="310503" y="100517"/>
                        </a:cubicBezTo>
                        <a:cubicBezTo>
                          <a:pt x="308392" y="83627"/>
                          <a:pt x="292558" y="64627"/>
                          <a:pt x="275668" y="45626"/>
                        </a:cubicBezTo>
                        <a:cubicBezTo>
                          <a:pt x="218666" y="-19821"/>
                          <a:pt x="154275" y="-820"/>
                          <a:pt x="138441" y="17125"/>
                        </a:cubicBezTo>
                        <a:close/>
                      </a:path>
                    </a:pathLst>
                  </a:custGeom>
                  <a:solidFill>
                    <a:srgbClr val="FFC7A5"/>
                  </a:solidFill>
                  <a:ln w="105396"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7113727D-0676-AF3D-2511-D16798609706}"/>
                      </a:ext>
                    </a:extLst>
                  </p:cNvPr>
                  <p:cNvSpPr/>
                  <p:nvPr/>
                </p:nvSpPr>
                <p:spPr>
                  <a:xfrm>
                    <a:off x="5010045" y="2948728"/>
                    <a:ext cx="286226" cy="1142152"/>
                  </a:xfrm>
                  <a:custGeom>
                    <a:avLst/>
                    <a:gdLst>
                      <a:gd name="connsiteX0" fmla="*/ 172061 w 286226"/>
                      <a:gd name="connsiteY0" fmla="*/ 0 h 1142152"/>
                      <a:gd name="connsiteX1" fmla="*/ 286066 w 286226"/>
                      <a:gd name="connsiteY1" fmla="*/ 653412 h 1142152"/>
                      <a:gd name="connsiteX2" fmla="*/ 173117 w 286226"/>
                      <a:gd name="connsiteY2" fmla="*/ 1142152 h 1142152"/>
                      <a:gd name="connsiteX3" fmla="*/ 0 w 286226"/>
                      <a:gd name="connsiteY3" fmla="*/ 1033426 h 1142152"/>
                      <a:gd name="connsiteX4" fmla="*/ 58058 w 286226"/>
                      <a:gd name="connsiteY4" fmla="*/ 756860 h 1142152"/>
                      <a:gd name="connsiteX5" fmla="*/ 32723 w 286226"/>
                      <a:gd name="connsiteY5" fmla="*/ 464461 h 1142152"/>
                      <a:gd name="connsiteX6" fmla="*/ 172061 w 286226"/>
                      <a:gd name="connsiteY6" fmla="*/ 0 h 114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226" h="1142152">
                        <a:moveTo>
                          <a:pt x="172061" y="0"/>
                        </a:moveTo>
                        <a:cubicBezTo>
                          <a:pt x="216397" y="71780"/>
                          <a:pt x="281843" y="579521"/>
                          <a:pt x="286066" y="653412"/>
                        </a:cubicBezTo>
                        <a:cubicBezTo>
                          <a:pt x="290288" y="727304"/>
                          <a:pt x="210063" y="1102040"/>
                          <a:pt x="173117" y="1142152"/>
                        </a:cubicBezTo>
                        <a:cubicBezTo>
                          <a:pt x="155172" y="1074594"/>
                          <a:pt x="72836" y="984869"/>
                          <a:pt x="0" y="1033426"/>
                        </a:cubicBezTo>
                        <a:cubicBezTo>
                          <a:pt x="30612" y="924700"/>
                          <a:pt x="58058" y="819140"/>
                          <a:pt x="58058" y="756860"/>
                        </a:cubicBezTo>
                        <a:cubicBezTo>
                          <a:pt x="58058" y="695636"/>
                          <a:pt x="32723" y="482406"/>
                          <a:pt x="32723" y="464461"/>
                        </a:cubicBezTo>
                        <a:cubicBezTo>
                          <a:pt x="40112" y="407459"/>
                          <a:pt x="172061" y="0"/>
                          <a:pt x="172061" y="0"/>
                        </a:cubicBezTo>
                        <a:close/>
                      </a:path>
                    </a:pathLst>
                  </a:custGeom>
                  <a:solidFill>
                    <a:srgbClr val="9E9FA3"/>
                  </a:solidFill>
                  <a:ln w="105396"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AC5A480-2FC6-3C33-500F-A9A56FACE1FD}"/>
                      </a:ext>
                    </a:extLst>
                  </p:cNvPr>
                  <p:cNvSpPr/>
                  <p:nvPr/>
                </p:nvSpPr>
                <p:spPr>
                  <a:xfrm>
                    <a:off x="4330981" y="3966085"/>
                    <a:ext cx="309844" cy="200635"/>
                  </a:xfrm>
                  <a:custGeom>
                    <a:avLst/>
                    <a:gdLst>
                      <a:gd name="connsiteX0" fmla="*/ 172379 w 309844"/>
                      <a:gd name="connsiteY0" fmla="*/ 17125 h 200635"/>
                      <a:gd name="connsiteX1" fmla="*/ 174490 w 309844"/>
                      <a:gd name="connsiteY1" fmla="*/ 40348 h 200635"/>
                      <a:gd name="connsiteX2" fmla="*/ 172379 w 309844"/>
                      <a:gd name="connsiteY2" fmla="*/ 70960 h 200635"/>
                      <a:gd name="connsiteX3" fmla="*/ 305384 w 309844"/>
                      <a:gd name="connsiteY3" fmla="*/ 124796 h 200635"/>
                      <a:gd name="connsiteX4" fmla="*/ 274772 w 309844"/>
                      <a:gd name="connsiteY4" fmla="*/ 194465 h 200635"/>
                      <a:gd name="connsiteX5" fmla="*/ 48875 w 309844"/>
                      <a:gd name="connsiteY5" fmla="*/ 182853 h 200635"/>
                      <a:gd name="connsiteX6" fmla="*/ 317 w 309844"/>
                      <a:gd name="connsiteY6" fmla="*/ 100517 h 200635"/>
                      <a:gd name="connsiteX7" fmla="*/ 35152 w 309844"/>
                      <a:gd name="connsiteY7" fmla="*/ 45626 h 200635"/>
                      <a:gd name="connsiteX8" fmla="*/ 172379 w 309844"/>
                      <a:gd name="connsiteY8" fmla="*/ 17125 h 20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844" h="200635">
                        <a:moveTo>
                          <a:pt x="172379" y="17125"/>
                        </a:moveTo>
                        <a:lnTo>
                          <a:pt x="174490" y="40348"/>
                        </a:lnTo>
                        <a:cubicBezTo>
                          <a:pt x="164990" y="59349"/>
                          <a:pt x="155489" y="64627"/>
                          <a:pt x="172379" y="70960"/>
                        </a:cubicBezTo>
                        <a:cubicBezTo>
                          <a:pt x="193491" y="78349"/>
                          <a:pt x="304328" y="107906"/>
                          <a:pt x="305384" y="124796"/>
                        </a:cubicBezTo>
                        <a:cubicBezTo>
                          <a:pt x="307495" y="141685"/>
                          <a:pt x="324385" y="182853"/>
                          <a:pt x="274772" y="194465"/>
                        </a:cubicBezTo>
                        <a:cubicBezTo>
                          <a:pt x="224103" y="206076"/>
                          <a:pt x="73153" y="200798"/>
                          <a:pt x="48875" y="182853"/>
                        </a:cubicBezTo>
                        <a:cubicBezTo>
                          <a:pt x="35152" y="172297"/>
                          <a:pt x="-3905" y="140629"/>
                          <a:pt x="317" y="100517"/>
                        </a:cubicBezTo>
                        <a:cubicBezTo>
                          <a:pt x="2428" y="83627"/>
                          <a:pt x="18262" y="64627"/>
                          <a:pt x="35152" y="45626"/>
                        </a:cubicBezTo>
                        <a:cubicBezTo>
                          <a:pt x="93209" y="-19821"/>
                          <a:pt x="157601" y="-820"/>
                          <a:pt x="172379" y="17125"/>
                        </a:cubicBezTo>
                        <a:close/>
                      </a:path>
                    </a:pathLst>
                  </a:custGeom>
                  <a:solidFill>
                    <a:srgbClr val="FFC7A5"/>
                  </a:solidFill>
                  <a:ln w="105396"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509A5E37-1B9B-2B6A-F26B-A6E6232E627A}"/>
                      </a:ext>
                    </a:extLst>
                  </p:cNvPr>
                  <p:cNvSpPr/>
                  <p:nvPr/>
                </p:nvSpPr>
                <p:spPr>
                  <a:xfrm>
                    <a:off x="4217134" y="2948728"/>
                    <a:ext cx="286226" cy="1142152"/>
                  </a:xfrm>
                  <a:custGeom>
                    <a:avLst/>
                    <a:gdLst>
                      <a:gd name="connsiteX0" fmla="*/ 114165 w 286226"/>
                      <a:gd name="connsiteY0" fmla="*/ 0 h 1142152"/>
                      <a:gd name="connsiteX1" fmla="*/ 160 w 286226"/>
                      <a:gd name="connsiteY1" fmla="*/ 653412 h 1142152"/>
                      <a:gd name="connsiteX2" fmla="*/ 113109 w 286226"/>
                      <a:gd name="connsiteY2" fmla="*/ 1142152 h 1142152"/>
                      <a:gd name="connsiteX3" fmla="*/ 286226 w 286226"/>
                      <a:gd name="connsiteY3" fmla="*/ 1033426 h 1142152"/>
                      <a:gd name="connsiteX4" fmla="*/ 228169 w 286226"/>
                      <a:gd name="connsiteY4" fmla="*/ 756860 h 1142152"/>
                      <a:gd name="connsiteX5" fmla="*/ 253503 w 286226"/>
                      <a:gd name="connsiteY5" fmla="*/ 464461 h 1142152"/>
                      <a:gd name="connsiteX6" fmla="*/ 114165 w 286226"/>
                      <a:gd name="connsiteY6" fmla="*/ 0 h 114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226" h="1142152">
                        <a:moveTo>
                          <a:pt x="114165" y="0"/>
                        </a:moveTo>
                        <a:cubicBezTo>
                          <a:pt x="69830" y="71780"/>
                          <a:pt x="3327" y="579521"/>
                          <a:pt x="160" y="653412"/>
                        </a:cubicBezTo>
                        <a:cubicBezTo>
                          <a:pt x="-4062" y="727304"/>
                          <a:pt x="76163" y="1102040"/>
                          <a:pt x="113109" y="1142152"/>
                        </a:cubicBezTo>
                        <a:cubicBezTo>
                          <a:pt x="129998" y="1074594"/>
                          <a:pt x="213390" y="984869"/>
                          <a:pt x="286226" y="1033426"/>
                        </a:cubicBezTo>
                        <a:cubicBezTo>
                          <a:pt x="255614" y="924700"/>
                          <a:pt x="228169" y="819140"/>
                          <a:pt x="228169" y="756860"/>
                        </a:cubicBezTo>
                        <a:cubicBezTo>
                          <a:pt x="228169" y="695636"/>
                          <a:pt x="253503" y="482406"/>
                          <a:pt x="253503" y="464461"/>
                        </a:cubicBezTo>
                        <a:cubicBezTo>
                          <a:pt x="246114" y="407459"/>
                          <a:pt x="114165" y="0"/>
                          <a:pt x="114165" y="0"/>
                        </a:cubicBezTo>
                        <a:close/>
                      </a:path>
                    </a:pathLst>
                  </a:custGeom>
                  <a:solidFill>
                    <a:srgbClr val="9E9FA3"/>
                  </a:solidFill>
                  <a:ln w="105396" cap="flat">
                    <a:noFill/>
                    <a:prstDash val="solid"/>
                    <a:miter/>
                  </a:ln>
                </p:spPr>
                <p:txBody>
                  <a:bodyPr rtlCol="0" anchor="ctr"/>
                  <a:lstStyle/>
                  <a:p>
                    <a:endParaRPr lang="en-US"/>
                  </a:p>
                </p:txBody>
              </p:sp>
            </p:grpSp>
          </p:grpSp>
          <p:grpSp>
            <p:nvGrpSpPr>
              <p:cNvPr id="169" name="Graphic 2">
                <a:extLst>
                  <a:ext uri="{FF2B5EF4-FFF2-40B4-BE49-F238E27FC236}">
                    <a16:creationId xmlns:a16="http://schemas.microsoft.com/office/drawing/2014/main" id="{D5ECE6B0-8505-C8A9-43C4-01DF373739C1}"/>
                  </a:ext>
                </a:extLst>
              </p:cNvPr>
              <p:cNvGrpSpPr/>
              <p:nvPr/>
            </p:nvGrpSpPr>
            <p:grpSpPr>
              <a:xfrm>
                <a:off x="4406245" y="3453302"/>
                <a:ext cx="724137" cy="631244"/>
                <a:chOff x="4406245" y="3453302"/>
                <a:chExt cx="724137" cy="631244"/>
              </a:xfrm>
            </p:grpSpPr>
            <p:grpSp>
              <p:nvGrpSpPr>
                <p:cNvPr id="170" name="Graphic 2">
                  <a:extLst>
                    <a:ext uri="{FF2B5EF4-FFF2-40B4-BE49-F238E27FC236}">
                      <a16:creationId xmlns:a16="http://schemas.microsoft.com/office/drawing/2014/main" id="{CCBBF283-32E1-7F1C-A07D-46C617CF3858}"/>
                    </a:ext>
                  </a:extLst>
                </p:cNvPr>
                <p:cNvGrpSpPr/>
                <p:nvPr/>
              </p:nvGrpSpPr>
              <p:grpSpPr>
                <a:xfrm>
                  <a:off x="4616308" y="3453302"/>
                  <a:ext cx="304011" cy="114004"/>
                  <a:chOff x="4616308" y="3453302"/>
                  <a:chExt cx="304011" cy="114004"/>
                </a:xfrm>
              </p:grpSpPr>
              <p:grpSp>
                <p:nvGrpSpPr>
                  <p:cNvPr id="171" name="Graphic 2">
                    <a:extLst>
                      <a:ext uri="{FF2B5EF4-FFF2-40B4-BE49-F238E27FC236}">
                        <a16:creationId xmlns:a16="http://schemas.microsoft.com/office/drawing/2014/main" id="{E1B33512-268D-EAFB-D717-65FCD47EACE6}"/>
                      </a:ext>
                    </a:extLst>
                  </p:cNvPr>
                  <p:cNvGrpSpPr/>
                  <p:nvPr/>
                </p:nvGrpSpPr>
                <p:grpSpPr>
                  <a:xfrm>
                    <a:off x="4616308" y="3476525"/>
                    <a:ext cx="304011" cy="90781"/>
                    <a:chOff x="4616308" y="3476525"/>
                    <a:chExt cx="304011" cy="90781"/>
                  </a:xfrm>
                </p:grpSpPr>
                <p:sp>
                  <p:nvSpPr>
                    <p:cNvPr id="172" name="Freeform: Shape 171">
                      <a:extLst>
                        <a:ext uri="{FF2B5EF4-FFF2-40B4-BE49-F238E27FC236}">
                          <a16:creationId xmlns:a16="http://schemas.microsoft.com/office/drawing/2014/main" id="{C789BE3C-77FA-C3FC-16E0-ABF44537C9B1}"/>
                        </a:ext>
                      </a:extLst>
                    </p:cNvPr>
                    <p:cNvSpPr/>
                    <p:nvPr/>
                  </p:nvSpPr>
                  <p:spPr>
                    <a:xfrm>
                      <a:off x="4616308" y="3476525"/>
                      <a:ext cx="304011" cy="90781"/>
                    </a:xfrm>
                    <a:custGeom>
                      <a:avLst/>
                      <a:gdLst>
                        <a:gd name="connsiteX0" fmla="*/ 304011 w 304011"/>
                        <a:gd name="connsiteY0" fmla="*/ 90781 h 90781"/>
                        <a:gd name="connsiteX1" fmla="*/ 280788 w 304011"/>
                        <a:gd name="connsiteY1" fmla="*/ 90781 h 90781"/>
                        <a:gd name="connsiteX2" fmla="*/ 280788 w 304011"/>
                        <a:gd name="connsiteY2" fmla="*/ 50669 h 90781"/>
                        <a:gd name="connsiteX3" fmla="*/ 253343 w 304011"/>
                        <a:gd name="connsiteY3" fmla="*/ 23223 h 90781"/>
                        <a:gd name="connsiteX4" fmla="*/ 50669 w 304011"/>
                        <a:gd name="connsiteY4" fmla="*/ 23223 h 90781"/>
                        <a:gd name="connsiteX5" fmla="*/ 23223 w 304011"/>
                        <a:gd name="connsiteY5" fmla="*/ 50669 h 90781"/>
                        <a:gd name="connsiteX6" fmla="*/ 23223 w 304011"/>
                        <a:gd name="connsiteY6" fmla="*/ 90781 h 90781"/>
                        <a:gd name="connsiteX7" fmla="*/ 0 w 304011"/>
                        <a:gd name="connsiteY7" fmla="*/ 90781 h 90781"/>
                        <a:gd name="connsiteX8" fmla="*/ 0 w 304011"/>
                        <a:gd name="connsiteY8" fmla="*/ 50669 h 90781"/>
                        <a:gd name="connsiteX9" fmla="*/ 50669 w 304011"/>
                        <a:gd name="connsiteY9" fmla="*/ 0 h 90781"/>
                        <a:gd name="connsiteX10" fmla="*/ 253343 w 304011"/>
                        <a:gd name="connsiteY10" fmla="*/ 0 h 90781"/>
                        <a:gd name="connsiteX11" fmla="*/ 304011 w 304011"/>
                        <a:gd name="connsiteY11" fmla="*/ 50669 h 90781"/>
                        <a:gd name="connsiteX12" fmla="*/ 304011 w 304011"/>
                        <a:gd name="connsiteY12" fmla="*/ 90781 h 90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4011" h="90781">
                          <a:moveTo>
                            <a:pt x="304011" y="90781"/>
                          </a:moveTo>
                          <a:lnTo>
                            <a:pt x="280788" y="90781"/>
                          </a:lnTo>
                          <a:lnTo>
                            <a:pt x="280788" y="50669"/>
                          </a:lnTo>
                          <a:cubicBezTo>
                            <a:pt x="280788" y="35890"/>
                            <a:pt x="268121" y="23223"/>
                            <a:pt x="253343" y="23223"/>
                          </a:cubicBezTo>
                          <a:lnTo>
                            <a:pt x="50669" y="23223"/>
                          </a:lnTo>
                          <a:cubicBezTo>
                            <a:pt x="35890" y="23223"/>
                            <a:pt x="23223" y="35890"/>
                            <a:pt x="23223" y="50669"/>
                          </a:cubicBezTo>
                          <a:lnTo>
                            <a:pt x="23223" y="90781"/>
                          </a:lnTo>
                          <a:lnTo>
                            <a:pt x="0" y="90781"/>
                          </a:lnTo>
                          <a:lnTo>
                            <a:pt x="0" y="50669"/>
                          </a:lnTo>
                          <a:cubicBezTo>
                            <a:pt x="0" y="23223"/>
                            <a:pt x="22168" y="0"/>
                            <a:pt x="50669" y="0"/>
                          </a:cubicBezTo>
                          <a:lnTo>
                            <a:pt x="253343" y="0"/>
                          </a:lnTo>
                          <a:cubicBezTo>
                            <a:pt x="281844" y="0"/>
                            <a:pt x="304011" y="23223"/>
                            <a:pt x="304011" y="50669"/>
                          </a:cubicBezTo>
                          <a:lnTo>
                            <a:pt x="304011" y="90781"/>
                          </a:lnTo>
                          <a:close/>
                        </a:path>
                      </a:pathLst>
                    </a:custGeom>
                    <a:solidFill>
                      <a:srgbClr val="FFB700"/>
                    </a:solidFill>
                    <a:ln w="105396"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20D0AF66-E6CD-80E9-5F4E-9A3E359F7560}"/>
                        </a:ext>
                      </a:extLst>
                    </p:cNvPr>
                    <p:cNvSpPr/>
                    <p:nvPr/>
                  </p:nvSpPr>
                  <p:spPr>
                    <a:xfrm>
                      <a:off x="4616308" y="3476525"/>
                      <a:ext cx="58057" cy="90781"/>
                    </a:xfrm>
                    <a:custGeom>
                      <a:avLst/>
                      <a:gdLst>
                        <a:gd name="connsiteX0" fmla="*/ 58058 w 58057"/>
                        <a:gd name="connsiteY0" fmla="*/ 0 h 90781"/>
                        <a:gd name="connsiteX1" fmla="*/ 50669 w 58057"/>
                        <a:gd name="connsiteY1" fmla="*/ 0 h 90781"/>
                        <a:gd name="connsiteX2" fmla="*/ 0 w 58057"/>
                        <a:gd name="connsiteY2" fmla="*/ 50669 h 90781"/>
                        <a:gd name="connsiteX3" fmla="*/ 0 w 58057"/>
                        <a:gd name="connsiteY3" fmla="*/ 90781 h 90781"/>
                        <a:gd name="connsiteX4" fmla="*/ 7389 w 58057"/>
                        <a:gd name="connsiteY4" fmla="*/ 90781 h 90781"/>
                        <a:gd name="connsiteX5" fmla="*/ 7389 w 58057"/>
                        <a:gd name="connsiteY5" fmla="*/ 50669 h 90781"/>
                        <a:gd name="connsiteX6" fmla="*/ 58058 w 58057"/>
                        <a:gd name="connsiteY6" fmla="*/ 0 h 90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57" h="90781">
                          <a:moveTo>
                            <a:pt x="58058" y="0"/>
                          </a:moveTo>
                          <a:lnTo>
                            <a:pt x="50669" y="0"/>
                          </a:lnTo>
                          <a:cubicBezTo>
                            <a:pt x="22168" y="0"/>
                            <a:pt x="0" y="23223"/>
                            <a:pt x="0" y="50669"/>
                          </a:cubicBezTo>
                          <a:lnTo>
                            <a:pt x="0" y="90781"/>
                          </a:lnTo>
                          <a:lnTo>
                            <a:pt x="7389" y="90781"/>
                          </a:lnTo>
                          <a:lnTo>
                            <a:pt x="7389" y="50669"/>
                          </a:lnTo>
                          <a:cubicBezTo>
                            <a:pt x="7389" y="22168"/>
                            <a:pt x="30612" y="0"/>
                            <a:pt x="58058" y="0"/>
                          </a:cubicBezTo>
                          <a:close/>
                        </a:path>
                      </a:pathLst>
                    </a:custGeom>
                    <a:solidFill>
                      <a:srgbClr val="FFFFFF">
                        <a:alpha val="20000"/>
                      </a:srgbClr>
                    </a:solidFill>
                    <a:ln w="105396"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F4DE04-DC6A-F56D-1A05-A0DF067499F7}"/>
                        </a:ext>
                      </a:extLst>
                    </p:cNvPr>
                    <p:cNvSpPr/>
                    <p:nvPr/>
                  </p:nvSpPr>
                  <p:spPr>
                    <a:xfrm>
                      <a:off x="4869651" y="3499748"/>
                      <a:ext cx="34834" cy="67557"/>
                    </a:xfrm>
                    <a:custGeom>
                      <a:avLst/>
                      <a:gdLst>
                        <a:gd name="connsiteX0" fmla="*/ 7389 w 34834"/>
                        <a:gd name="connsiteY0" fmla="*/ 0 h 67557"/>
                        <a:gd name="connsiteX1" fmla="*/ 0 w 34834"/>
                        <a:gd name="connsiteY1" fmla="*/ 0 h 67557"/>
                        <a:gd name="connsiteX2" fmla="*/ 27445 w 34834"/>
                        <a:gd name="connsiteY2" fmla="*/ 27445 h 67557"/>
                        <a:gd name="connsiteX3" fmla="*/ 27445 w 34834"/>
                        <a:gd name="connsiteY3" fmla="*/ 67558 h 67557"/>
                        <a:gd name="connsiteX4" fmla="*/ 34835 w 34834"/>
                        <a:gd name="connsiteY4" fmla="*/ 67558 h 67557"/>
                        <a:gd name="connsiteX5" fmla="*/ 34835 w 34834"/>
                        <a:gd name="connsiteY5" fmla="*/ 27445 h 67557"/>
                        <a:gd name="connsiteX6" fmla="*/ 7389 w 34834"/>
                        <a:gd name="connsiteY6" fmla="*/ 0 h 6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34" h="67557">
                          <a:moveTo>
                            <a:pt x="7389" y="0"/>
                          </a:moveTo>
                          <a:lnTo>
                            <a:pt x="0" y="0"/>
                          </a:lnTo>
                          <a:cubicBezTo>
                            <a:pt x="14778" y="0"/>
                            <a:pt x="27445" y="12667"/>
                            <a:pt x="27445" y="27445"/>
                          </a:cubicBezTo>
                          <a:lnTo>
                            <a:pt x="27445" y="67558"/>
                          </a:lnTo>
                          <a:lnTo>
                            <a:pt x="34835" y="67558"/>
                          </a:lnTo>
                          <a:lnTo>
                            <a:pt x="34835" y="27445"/>
                          </a:lnTo>
                          <a:cubicBezTo>
                            <a:pt x="34835" y="11611"/>
                            <a:pt x="23223" y="0"/>
                            <a:pt x="7389" y="0"/>
                          </a:cubicBezTo>
                          <a:close/>
                        </a:path>
                      </a:pathLst>
                    </a:custGeom>
                    <a:solidFill>
                      <a:srgbClr val="000000">
                        <a:alpha val="20000"/>
                      </a:srgbClr>
                    </a:solidFill>
                    <a:ln w="105396" cap="flat">
                      <a:noFill/>
                      <a:prstDash val="solid"/>
                      <a:miter/>
                    </a:ln>
                  </p:spPr>
                  <p:txBody>
                    <a:bodyPr rtlCol="0" anchor="ctr"/>
                    <a:lstStyle/>
                    <a:p>
                      <a:endParaRPr lang="en-US"/>
                    </a:p>
                  </p:txBody>
                </p:sp>
              </p:grpSp>
              <p:grpSp>
                <p:nvGrpSpPr>
                  <p:cNvPr id="175" name="Graphic 2">
                    <a:extLst>
                      <a:ext uri="{FF2B5EF4-FFF2-40B4-BE49-F238E27FC236}">
                        <a16:creationId xmlns:a16="http://schemas.microsoft.com/office/drawing/2014/main" id="{89B61187-B888-C050-0B37-50CDF3D43C38}"/>
                      </a:ext>
                    </a:extLst>
                  </p:cNvPr>
                  <p:cNvGrpSpPr/>
                  <p:nvPr/>
                </p:nvGrpSpPr>
                <p:grpSpPr>
                  <a:xfrm>
                    <a:off x="4659587" y="3453302"/>
                    <a:ext cx="217452" cy="68613"/>
                    <a:chOff x="4659587" y="3453302"/>
                    <a:chExt cx="217452" cy="68613"/>
                  </a:xfrm>
                </p:grpSpPr>
                <p:sp>
                  <p:nvSpPr>
                    <p:cNvPr id="176" name="Freeform: Shape 175">
                      <a:extLst>
                        <a:ext uri="{FF2B5EF4-FFF2-40B4-BE49-F238E27FC236}">
                          <a16:creationId xmlns:a16="http://schemas.microsoft.com/office/drawing/2014/main" id="{52EC00F5-80E8-A41A-16BC-27F82497D7C6}"/>
                        </a:ext>
                      </a:extLst>
                    </p:cNvPr>
                    <p:cNvSpPr/>
                    <p:nvPr/>
                  </p:nvSpPr>
                  <p:spPr>
                    <a:xfrm>
                      <a:off x="4659587" y="3453302"/>
                      <a:ext cx="217452" cy="68613"/>
                    </a:xfrm>
                    <a:custGeom>
                      <a:avLst/>
                      <a:gdLst>
                        <a:gd name="connsiteX0" fmla="*/ 201618 w 217452"/>
                        <a:gd name="connsiteY0" fmla="*/ 68614 h 68613"/>
                        <a:gd name="connsiteX1" fmla="*/ 15834 w 217452"/>
                        <a:gd name="connsiteY1" fmla="*/ 68614 h 68613"/>
                        <a:gd name="connsiteX2" fmla="*/ 0 w 217452"/>
                        <a:gd name="connsiteY2" fmla="*/ 52780 h 68613"/>
                        <a:gd name="connsiteX3" fmla="*/ 0 w 217452"/>
                        <a:gd name="connsiteY3" fmla="*/ 15834 h 68613"/>
                        <a:gd name="connsiteX4" fmla="*/ 15834 w 217452"/>
                        <a:gd name="connsiteY4" fmla="*/ 0 h 68613"/>
                        <a:gd name="connsiteX5" fmla="*/ 201618 w 217452"/>
                        <a:gd name="connsiteY5" fmla="*/ 0 h 68613"/>
                        <a:gd name="connsiteX6" fmla="*/ 217452 w 217452"/>
                        <a:gd name="connsiteY6" fmla="*/ 15834 h 68613"/>
                        <a:gd name="connsiteX7" fmla="*/ 217452 w 217452"/>
                        <a:gd name="connsiteY7" fmla="*/ 52780 h 68613"/>
                        <a:gd name="connsiteX8" fmla="*/ 201618 w 217452"/>
                        <a:gd name="connsiteY8" fmla="*/ 68614 h 6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52" h="68613">
                          <a:moveTo>
                            <a:pt x="201618" y="68614"/>
                          </a:moveTo>
                          <a:lnTo>
                            <a:pt x="15834" y="68614"/>
                          </a:lnTo>
                          <a:cubicBezTo>
                            <a:pt x="7390" y="68614"/>
                            <a:pt x="0" y="61224"/>
                            <a:pt x="0" y="52780"/>
                          </a:cubicBezTo>
                          <a:lnTo>
                            <a:pt x="0" y="15834"/>
                          </a:lnTo>
                          <a:cubicBezTo>
                            <a:pt x="0" y="7389"/>
                            <a:pt x="6334" y="0"/>
                            <a:pt x="15834" y="0"/>
                          </a:cubicBezTo>
                          <a:lnTo>
                            <a:pt x="201618" y="0"/>
                          </a:lnTo>
                          <a:cubicBezTo>
                            <a:pt x="210063" y="0"/>
                            <a:pt x="217452" y="7389"/>
                            <a:pt x="217452" y="15834"/>
                          </a:cubicBezTo>
                          <a:lnTo>
                            <a:pt x="217452" y="52780"/>
                          </a:lnTo>
                          <a:cubicBezTo>
                            <a:pt x="217452" y="61224"/>
                            <a:pt x="210063" y="68614"/>
                            <a:pt x="201618" y="68614"/>
                          </a:cubicBezTo>
                          <a:close/>
                        </a:path>
                      </a:pathLst>
                    </a:custGeom>
                    <a:solidFill>
                      <a:srgbClr val="7C4C2F"/>
                    </a:solidFill>
                    <a:ln w="105396"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0F7F1353-4CA4-A639-5A0A-5112D879B9B7}"/>
                        </a:ext>
                      </a:extLst>
                    </p:cNvPr>
                    <p:cNvSpPr/>
                    <p:nvPr/>
                  </p:nvSpPr>
                  <p:spPr>
                    <a:xfrm>
                      <a:off x="4676477" y="3458580"/>
                      <a:ext cx="185784" cy="15834"/>
                    </a:xfrm>
                    <a:custGeom>
                      <a:avLst/>
                      <a:gdLst>
                        <a:gd name="connsiteX0" fmla="*/ 7390 w 185784"/>
                        <a:gd name="connsiteY0" fmla="*/ 13723 h 15834"/>
                        <a:gd name="connsiteX1" fmla="*/ 177340 w 185784"/>
                        <a:gd name="connsiteY1" fmla="*/ 13723 h 15834"/>
                        <a:gd name="connsiteX2" fmla="*/ 185785 w 185784"/>
                        <a:gd name="connsiteY2" fmla="*/ 15834 h 15834"/>
                        <a:gd name="connsiteX3" fmla="*/ 165729 w 185784"/>
                        <a:gd name="connsiteY3" fmla="*/ 0 h 15834"/>
                        <a:gd name="connsiteX4" fmla="*/ 20057 w 185784"/>
                        <a:gd name="connsiteY4" fmla="*/ 0 h 15834"/>
                        <a:gd name="connsiteX5" fmla="*/ 0 w 185784"/>
                        <a:gd name="connsiteY5" fmla="*/ 15834 h 15834"/>
                        <a:gd name="connsiteX6" fmla="*/ 7390 w 185784"/>
                        <a:gd name="connsiteY6" fmla="*/ 13723 h 1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784" h="15834">
                          <a:moveTo>
                            <a:pt x="7390" y="13723"/>
                          </a:moveTo>
                          <a:lnTo>
                            <a:pt x="177340" y="13723"/>
                          </a:lnTo>
                          <a:cubicBezTo>
                            <a:pt x="180507" y="13723"/>
                            <a:pt x="182618" y="14778"/>
                            <a:pt x="185785" y="15834"/>
                          </a:cubicBezTo>
                          <a:cubicBezTo>
                            <a:pt x="182618" y="6334"/>
                            <a:pt x="175229" y="0"/>
                            <a:pt x="165729" y="0"/>
                          </a:cubicBezTo>
                          <a:lnTo>
                            <a:pt x="20057" y="0"/>
                          </a:lnTo>
                          <a:cubicBezTo>
                            <a:pt x="10556" y="0"/>
                            <a:pt x="2111" y="6334"/>
                            <a:pt x="0" y="15834"/>
                          </a:cubicBezTo>
                          <a:cubicBezTo>
                            <a:pt x="1056" y="14778"/>
                            <a:pt x="4222" y="13723"/>
                            <a:pt x="7390" y="13723"/>
                          </a:cubicBezTo>
                          <a:close/>
                        </a:path>
                      </a:pathLst>
                    </a:custGeom>
                    <a:solidFill>
                      <a:srgbClr val="FFFFFF">
                        <a:alpha val="20000"/>
                      </a:srgbClr>
                    </a:solidFill>
                    <a:ln w="105396" cap="flat">
                      <a:noFill/>
                      <a:prstDash val="solid"/>
                      <a:miter/>
                    </a:ln>
                  </p:spPr>
                  <p:txBody>
                    <a:bodyPr rtlCol="0" anchor="ctr"/>
                    <a:lstStyle/>
                    <a:p>
                      <a:endParaRPr lang="en-US"/>
                    </a:p>
                  </p:txBody>
                </p:sp>
              </p:grpSp>
            </p:grpSp>
            <p:sp>
              <p:nvSpPr>
                <p:cNvPr id="178" name="Freeform: Shape 177">
                  <a:extLst>
                    <a:ext uri="{FF2B5EF4-FFF2-40B4-BE49-F238E27FC236}">
                      <a16:creationId xmlns:a16="http://schemas.microsoft.com/office/drawing/2014/main" id="{E3A65AE6-D5EC-4F2E-21F4-4385FE1531DC}"/>
                    </a:ext>
                  </a:extLst>
                </p:cNvPr>
                <p:cNvSpPr/>
                <p:nvPr/>
              </p:nvSpPr>
              <p:spPr>
                <a:xfrm>
                  <a:off x="4406245" y="3545138"/>
                  <a:ext cx="724137" cy="539408"/>
                </a:xfrm>
                <a:custGeom>
                  <a:avLst/>
                  <a:gdLst>
                    <a:gd name="connsiteX0" fmla="*/ 54891 w 724137"/>
                    <a:gd name="connsiteY0" fmla="*/ 539408 h 539408"/>
                    <a:gd name="connsiteX1" fmla="*/ 0 w 724137"/>
                    <a:gd name="connsiteY1" fmla="*/ 484517 h 539408"/>
                    <a:gd name="connsiteX2" fmla="*/ 0 w 724137"/>
                    <a:gd name="connsiteY2" fmla="*/ 15834 h 539408"/>
                    <a:gd name="connsiteX3" fmla="*/ 15834 w 724137"/>
                    <a:gd name="connsiteY3" fmla="*/ 0 h 539408"/>
                    <a:gd name="connsiteX4" fmla="*/ 708303 w 724137"/>
                    <a:gd name="connsiteY4" fmla="*/ 0 h 539408"/>
                    <a:gd name="connsiteX5" fmla="*/ 724137 w 724137"/>
                    <a:gd name="connsiteY5" fmla="*/ 15834 h 539408"/>
                    <a:gd name="connsiteX6" fmla="*/ 724137 w 724137"/>
                    <a:gd name="connsiteY6" fmla="*/ 484517 h 539408"/>
                    <a:gd name="connsiteX7" fmla="*/ 669246 w 724137"/>
                    <a:gd name="connsiteY7" fmla="*/ 539408 h 539408"/>
                    <a:gd name="connsiteX8" fmla="*/ 54891 w 724137"/>
                    <a:gd name="connsiteY8" fmla="*/ 539408 h 53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4137" h="539408">
                      <a:moveTo>
                        <a:pt x="54891" y="539408"/>
                      </a:moveTo>
                      <a:cubicBezTo>
                        <a:pt x="24279" y="539408"/>
                        <a:pt x="0" y="515129"/>
                        <a:pt x="0" y="484517"/>
                      </a:cubicBezTo>
                      <a:lnTo>
                        <a:pt x="0" y="15834"/>
                      </a:lnTo>
                      <a:cubicBezTo>
                        <a:pt x="0" y="7389"/>
                        <a:pt x="7389" y="0"/>
                        <a:pt x="15834" y="0"/>
                      </a:cubicBezTo>
                      <a:lnTo>
                        <a:pt x="708303" y="0"/>
                      </a:lnTo>
                      <a:cubicBezTo>
                        <a:pt x="716748" y="0"/>
                        <a:pt x="724137" y="6334"/>
                        <a:pt x="724137" y="15834"/>
                      </a:cubicBezTo>
                      <a:lnTo>
                        <a:pt x="724137" y="484517"/>
                      </a:lnTo>
                      <a:cubicBezTo>
                        <a:pt x="724137" y="515129"/>
                        <a:pt x="699859" y="539408"/>
                        <a:pt x="669246" y="539408"/>
                      </a:cubicBezTo>
                      <a:lnTo>
                        <a:pt x="54891" y="539408"/>
                      </a:lnTo>
                      <a:close/>
                    </a:path>
                  </a:pathLst>
                </a:custGeom>
                <a:solidFill>
                  <a:srgbClr val="7C4C2F"/>
                </a:solidFill>
                <a:ln w="105396"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B94C39D-BA13-B282-8FC2-F604B3C0882E}"/>
                    </a:ext>
                  </a:extLst>
                </p:cNvPr>
                <p:cNvSpPr/>
                <p:nvPr/>
              </p:nvSpPr>
              <p:spPr>
                <a:xfrm>
                  <a:off x="4406245" y="3546194"/>
                  <a:ext cx="724137" cy="469739"/>
                </a:xfrm>
                <a:custGeom>
                  <a:avLst/>
                  <a:gdLst>
                    <a:gd name="connsiteX0" fmla="*/ 709359 w 724137"/>
                    <a:gd name="connsiteY0" fmla="*/ 0 h 469739"/>
                    <a:gd name="connsiteX1" fmla="*/ 708303 w 724137"/>
                    <a:gd name="connsiteY1" fmla="*/ 0 h 469739"/>
                    <a:gd name="connsiteX2" fmla="*/ 15834 w 724137"/>
                    <a:gd name="connsiteY2" fmla="*/ 0 h 469739"/>
                    <a:gd name="connsiteX3" fmla="*/ 13723 w 724137"/>
                    <a:gd name="connsiteY3" fmla="*/ 0 h 469739"/>
                    <a:gd name="connsiteX4" fmla="*/ 0 w 724137"/>
                    <a:gd name="connsiteY4" fmla="*/ 9500 h 469739"/>
                    <a:gd name="connsiteX5" fmla="*/ 0 w 724137"/>
                    <a:gd name="connsiteY5" fmla="*/ 237509 h 469739"/>
                    <a:gd name="connsiteX6" fmla="*/ 0 w 724137"/>
                    <a:gd name="connsiteY6" fmla="*/ 385292 h 469739"/>
                    <a:gd name="connsiteX7" fmla="*/ 133005 w 724137"/>
                    <a:gd name="connsiteY7" fmla="*/ 321956 h 469739"/>
                    <a:gd name="connsiteX8" fmla="*/ 537297 w 724137"/>
                    <a:gd name="connsiteY8" fmla="*/ 321956 h 469739"/>
                    <a:gd name="connsiteX9" fmla="*/ 724137 w 724137"/>
                    <a:gd name="connsiteY9" fmla="*/ 469739 h 469739"/>
                    <a:gd name="connsiteX10" fmla="*/ 724137 w 724137"/>
                    <a:gd name="connsiteY10" fmla="*/ 237509 h 469739"/>
                    <a:gd name="connsiteX11" fmla="*/ 724137 w 724137"/>
                    <a:gd name="connsiteY11" fmla="*/ 9500 h 469739"/>
                    <a:gd name="connsiteX12" fmla="*/ 709359 w 724137"/>
                    <a:gd name="connsiteY12" fmla="*/ 0 h 46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4137" h="469739">
                      <a:moveTo>
                        <a:pt x="709359" y="0"/>
                      </a:moveTo>
                      <a:cubicBezTo>
                        <a:pt x="708303" y="0"/>
                        <a:pt x="708303" y="0"/>
                        <a:pt x="708303" y="0"/>
                      </a:cubicBezTo>
                      <a:lnTo>
                        <a:pt x="15834" y="0"/>
                      </a:lnTo>
                      <a:cubicBezTo>
                        <a:pt x="14778" y="0"/>
                        <a:pt x="14778" y="0"/>
                        <a:pt x="13723" y="0"/>
                      </a:cubicBezTo>
                      <a:cubicBezTo>
                        <a:pt x="6333" y="0"/>
                        <a:pt x="0" y="4222"/>
                        <a:pt x="0" y="9500"/>
                      </a:cubicBezTo>
                      <a:lnTo>
                        <a:pt x="0" y="237509"/>
                      </a:lnTo>
                      <a:lnTo>
                        <a:pt x="0" y="385292"/>
                      </a:lnTo>
                      <a:cubicBezTo>
                        <a:pt x="33779" y="355735"/>
                        <a:pt x="78114" y="328290"/>
                        <a:pt x="133005" y="321956"/>
                      </a:cubicBezTo>
                      <a:cubicBezTo>
                        <a:pt x="233286" y="310345"/>
                        <a:pt x="437016" y="310345"/>
                        <a:pt x="537297" y="321956"/>
                      </a:cubicBezTo>
                      <a:cubicBezTo>
                        <a:pt x="631245" y="332512"/>
                        <a:pt x="699859" y="400070"/>
                        <a:pt x="724137" y="469739"/>
                      </a:cubicBezTo>
                      <a:lnTo>
                        <a:pt x="724137" y="237509"/>
                      </a:lnTo>
                      <a:lnTo>
                        <a:pt x="724137" y="9500"/>
                      </a:lnTo>
                      <a:cubicBezTo>
                        <a:pt x="724137" y="4222"/>
                        <a:pt x="717804" y="0"/>
                        <a:pt x="709359" y="0"/>
                      </a:cubicBezTo>
                      <a:close/>
                    </a:path>
                  </a:pathLst>
                </a:custGeom>
                <a:solidFill>
                  <a:srgbClr val="000000">
                    <a:alpha val="15000"/>
                  </a:srgbClr>
                </a:solidFill>
                <a:ln w="105396"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BBCDB5D-BF3E-4AD5-7353-168A9E610149}"/>
                    </a:ext>
                  </a:extLst>
                </p:cNvPr>
                <p:cNvSpPr/>
                <p:nvPr/>
              </p:nvSpPr>
              <p:spPr>
                <a:xfrm>
                  <a:off x="4406245" y="3546194"/>
                  <a:ext cx="724137" cy="297677"/>
                </a:xfrm>
                <a:custGeom>
                  <a:avLst/>
                  <a:gdLst>
                    <a:gd name="connsiteX0" fmla="*/ 0 w 724137"/>
                    <a:gd name="connsiteY0" fmla="*/ 219564 h 297677"/>
                    <a:gd name="connsiteX1" fmla="*/ 0 w 724137"/>
                    <a:gd name="connsiteY1" fmla="*/ 8445 h 297677"/>
                    <a:gd name="connsiteX2" fmla="*/ 15834 w 724137"/>
                    <a:gd name="connsiteY2" fmla="*/ 0 h 297677"/>
                    <a:gd name="connsiteX3" fmla="*/ 708303 w 724137"/>
                    <a:gd name="connsiteY3" fmla="*/ 0 h 297677"/>
                    <a:gd name="connsiteX4" fmla="*/ 724137 w 724137"/>
                    <a:gd name="connsiteY4" fmla="*/ 8445 h 297677"/>
                    <a:gd name="connsiteX5" fmla="*/ 724137 w 724137"/>
                    <a:gd name="connsiteY5" fmla="*/ 219564 h 297677"/>
                    <a:gd name="connsiteX6" fmla="*/ 646023 w 724137"/>
                    <a:gd name="connsiteY6" fmla="*/ 297678 h 297677"/>
                    <a:gd name="connsiteX7" fmla="*/ 79170 w 724137"/>
                    <a:gd name="connsiteY7" fmla="*/ 297678 h 297677"/>
                    <a:gd name="connsiteX8" fmla="*/ 0 w 724137"/>
                    <a:gd name="connsiteY8" fmla="*/ 219564 h 2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4137" h="297677">
                      <a:moveTo>
                        <a:pt x="0" y="219564"/>
                      </a:moveTo>
                      <a:lnTo>
                        <a:pt x="0" y="8445"/>
                      </a:lnTo>
                      <a:cubicBezTo>
                        <a:pt x="0" y="3167"/>
                        <a:pt x="7389" y="0"/>
                        <a:pt x="15834" y="0"/>
                      </a:cubicBezTo>
                      <a:lnTo>
                        <a:pt x="708303" y="0"/>
                      </a:lnTo>
                      <a:cubicBezTo>
                        <a:pt x="716748" y="0"/>
                        <a:pt x="724137" y="4222"/>
                        <a:pt x="724137" y="8445"/>
                      </a:cubicBezTo>
                      <a:lnTo>
                        <a:pt x="724137" y="219564"/>
                      </a:lnTo>
                      <a:cubicBezTo>
                        <a:pt x="724137" y="262843"/>
                        <a:pt x="689302" y="297678"/>
                        <a:pt x="646023" y="297678"/>
                      </a:cubicBezTo>
                      <a:lnTo>
                        <a:pt x="79170" y="297678"/>
                      </a:lnTo>
                      <a:cubicBezTo>
                        <a:pt x="35890" y="297678"/>
                        <a:pt x="0" y="262843"/>
                        <a:pt x="0" y="219564"/>
                      </a:cubicBezTo>
                      <a:close/>
                    </a:path>
                  </a:pathLst>
                </a:custGeom>
                <a:solidFill>
                  <a:srgbClr val="9A6C4A"/>
                </a:solidFill>
                <a:ln w="105396"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EB8DF074-8DB3-81D5-76B6-A9807DFBAE9A}"/>
                    </a:ext>
                  </a:extLst>
                </p:cNvPr>
                <p:cNvSpPr/>
                <p:nvPr/>
              </p:nvSpPr>
              <p:spPr>
                <a:xfrm>
                  <a:off x="4733479" y="3832260"/>
                  <a:ext cx="48557" cy="104503"/>
                </a:xfrm>
                <a:custGeom>
                  <a:avLst/>
                  <a:gdLst>
                    <a:gd name="connsiteX0" fmla="*/ 0 w 48557"/>
                    <a:gd name="connsiteY0" fmla="*/ 0 h 104503"/>
                    <a:gd name="connsiteX1" fmla="*/ 48557 w 48557"/>
                    <a:gd name="connsiteY1" fmla="*/ 0 h 104503"/>
                    <a:gd name="connsiteX2" fmla="*/ 48557 w 48557"/>
                    <a:gd name="connsiteY2" fmla="*/ 104504 h 104503"/>
                    <a:gd name="connsiteX3" fmla="*/ 0 w 48557"/>
                    <a:gd name="connsiteY3" fmla="*/ 104504 h 104503"/>
                  </a:gdLst>
                  <a:ahLst/>
                  <a:cxnLst>
                    <a:cxn ang="0">
                      <a:pos x="connsiteX0" y="connsiteY0"/>
                    </a:cxn>
                    <a:cxn ang="0">
                      <a:pos x="connsiteX1" y="connsiteY1"/>
                    </a:cxn>
                    <a:cxn ang="0">
                      <a:pos x="connsiteX2" y="connsiteY2"/>
                    </a:cxn>
                    <a:cxn ang="0">
                      <a:pos x="connsiteX3" y="connsiteY3"/>
                    </a:cxn>
                  </a:cxnLst>
                  <a:rect l="l" t="t" r="r" b="b"/>
                  <a:pathLst>
                    <a:path w="48557" h="104503">
                      <a:moveTo>
                        <a:pt x="0" y="0"/>
                      </a:moveTo>
                      <a:lnTo>
                        <a:pt x="48557" y="0"/>
                      </a:lnTo>
                      <a:lnTo>
                        <a:pt x="48557" y="104504"/>
                      </a:lnTo>
                      <a:lnTo>
                        <a:pt x="0" y="104504"/>
                      </a:lnTo>
                      <a:close/>
                    </a:path>
                  </a:pathLst>
                </a:custGeom>
                <a:solidFill>
                  <a:srgbClr val="FFAA00"/>
                </a:solidFill>
                <a:ln w="105396"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0655F72D-3D00-1FB0-3761-46DCBE39AE12}"/>
                    </a:ext>
                  </a:extLst>
                </p:cNvPr>
                <p:cNvSpPr/>
                <p:nvPr/>
              </p:nvSpPr>
              <p:spPr>
                <a:xfrm>
                  <a:off x="4736646" y="3876595"/>
                  <a:ext cx="41168" cy="57002"/>
                </a:xfrm>
                <a:custGeom>
                  <a:avLst/>
                  <a:gdLst>
                    <a:gd name="connsiteX0" fmla="*/ 0 w 41168"/>
                    <a:gd name="connsiteY0" fmla="*/ 0 h 57002"/>
                    <a:gd name="connsiteX1" fmla="*/ 41168 w 41168"/>
                    <a:gd name="connsiteY1" fmla="*/ 0 h 57002"/>
                    <a:gd name="connsiteX2" fmla="*/ 41168 w 41168"/>
                    <a:gd name="connsiteY2" fmla="*/ 57002 h 57002"/>
                    <a:gd name="connsiteX3" fmla="*/ 0 w 41168"/>
                    <a:gd name="connsiteY3" fmla="*/ 57002 h 57002"/>
                  </a:gdLst>
                  <a:ahLst/>
                  <a:cxnLst>
                    <a:cxn ang="0">
                      <a:pos x="connsiteX0" y="connsiteY0"/>
                    </a:cxn>
                    <a:cxn ang="0">
                      <a:pos x="connsiteX1" y="connsiteY1"/>
                    </a:cxn>
                    <a:cxn ang="0">
                      <a:pos x="connsiteX2" y="connsiteY2"/>
                    </a:cxn>
                    <a:cxn ang="0">
                      <a:pos x="connsiteX3" y="connsiteY3"/>
                    </a:cxn>
                  </a:cxnLst>
                  <a:rect l="l" t="t" r="r" b="b"/>
                  <a:pathLst>
                    <a:path w="41168" h="57002">
                      <a:moveTo>
                        <a:pt x="0" y="0"/>
                      </a:moveTo>
                      <a:lnTo>
                        <a:pt x="41168" y="0"/>
                      </a:lnTo>
                      <a:lnTo>
                        <a:pt x="41168" y="57002"/>
                      </a:lnTo>
                      <a:lnTo>
                        <a:pt x="0" y="57002"/>
                      </a:lnTo>
                      <a:close/>
                    </a:path>
                  </a:pathLst>
                </a:custGeom>
                <a:solidFill>
                  <a:srgbClr val="FF9300"/>
                </a:solidFill>
                <a:ln w="105396"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7371018D-8145-B612-7DF5-354B8A37D848}"/>
                    </a:ext>
                  </a:extLst>
                </p:cNvPr>
                <p:cNvSpPr/>
                <p:nvPr/>
              </p:nvSpPr>
              <p:spPr>
                <a:xfrm>
                  <a:off x="4734535" y="3875539"/>
                  <a:ext cx="44334" cy="59113"/>
                </a:xfrm>
                <a:custGeom>
                  <a:avLst/>
                  <a:gdLst>
                    <a:gd name="connsiteX0" fmla="*/ 44335 w 44334"/>
                    <a:gd name="connsiteY0" fmla="*/ 59113 h 59113"/>
                    <a:gd name="connsiteX1" fmla="*/ 0 w 44334"/>
                    <a:gd name="connsiteY1" fmla="*/ 59113 h 59113"/>
                    <a:gd name="connsiteX2" fmla="*/ 0 w 44334"/>
                    <a:gd name="connsiteY2" fmla="*/ 0 h 59113"/>
                    <a:gd name="connsiteX3" fmla="*/ 44335 w 44334"/>
                    <a:gd name="connsiteY3" fmla="*/ 0 h 59113"/>
                    <a:gd name="connsiteX4" fmla="*/ 44335 w 44334"/>
                    <a:gd name="connsiteY4" fmla="*/ 59113 h 59113"/>
                    <a:gd name="connsiteX5" fmla="*/ 3167 w 44334"/>
                    <a:gd name="connsiteY5" fmla="*/ 57002 h 59113"/>
                    <a:gd name="connsiteX6" fmla="*/ 42223 w 44334"/>
                    <a:gd name="connsiteY6" fmla="*/ 57002 h 59113"/>
                    <a:gd name="connsiteX7" fmla="*/ 42223 w 44334"/>
                    <a:gd name="connsiteY7" fmla="*/ 2111 h 59113"/>
                    <a:gd name="connsiteX8" fmla="*/ 3167 w 44334"/>
                    <a:gd name="connsiteY8" fmla="*/ 2111 h 59113"/>
                    <a:gd name="connsiteX9" fmla="*/ 3167 w 44334"/>
                    <a:gd name="connsiteY9" fmla="*/ 57002 h 59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334" h="59113">
                      <a:moveTo>
                        <a:pt x="44335" y="59113"/>
                      </a:moveTo>
                      <a:lnTo>
                        <a:pt x="0" y="59113"/>
                      </a:lnTo>
                      <a:lnTo>
                        <a:pt x="0" y="0"/>
                      </a:lnTo>
                      <a:lnTo>
                        <a:pt x="44335" y="0"/>
                      </a:lnTo>
                      <a:lnTo>
                        <a:pt x="44335" y="59113"/>
                      </a:lnTo>
                      <a:close/>
                      <a:moveTo>
                        <a:pt x="3167" y="57002"/>
                      </a:moveTo>
                      <a:lnTo>
                        <a:pt x="42223" y="57002"/>
                      </a:lnTo>
                      <a:lnTo>
                        <a:pt x="42223" y="2111"/>
                      </a:lnTo>
                      <a:lnTo>
                        <a:pt x="3167" y="2111"/>
                      </a:lnTo>
                      <a:lnTo>
                        <a:pt x="3167" y="57002"/>
                      </a:lnTo>
                      <a:close/>
                    </a:path>
                  </a:pathLst>
                </a:custGeom>
                <a:solidFill>
                  <a:srgbClr val="983F16"/>
                </a:solidFill>
                <a:ln w="105396"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44196D97-5A7C-2E38-8533-4007139BB9C8}"/>
                    </a:ext>
                  </a:extLst>
                </p:cNvPr>
                <p:cNvSpPr/>
                <p:nvPr/>
              </p:nvSpPr>
              <p:spPr>
                <a:xfrm>
                  <a:off x="4733479" y="3776313"/>
                  <a:ext cx="48557" cy="55946"/>
                </a:xfrm>
                <a:custGeom>
                  <a:avLst/>
                  <a:gdLst>
                    <a:gd name="connsiteX0" fmla="*/ 24279 w 48557"/>
                    <a:gd name="connsiteY0" fmla="*/ 0 h 55946"/>
                    <a:gd name="connsiteX1" fmla="*/ 0 w 48557"/>
                    <a:gd name="connsiteY1" fmla="*/ 28501 h 55946"/>
                    <a:gd name="connsiteX2" fmla="*/ 0 w 48557"/>
                    <a:gd name="connsiteY2" fmla="*/ 55947 h 55946"/>
                    <a:gd name="connsiteX3" fmla="*/ 48557 w 48557"/>
                    <a:gd name="connsiteY3" fmla="*/ 55947 h 55946"/>
                    <a:gd name="connsiteX4" fmla="*/ 48557 w 48557"/>
                    <a:gd name="connsiteY4" fmla="*/ 28501 h 55946"/>
                    <a:gd name="connsiteX5" fmla="*/ 24279 w 48557"/>
                    <a:gd name="connsiteY5" fmla="*/ 0 h 5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557" h="55946">
                      <a:moveTo>
                        <a:pt x="24279" y="0"/>
                      </a:moveTo>
                      <a:cubicBezTo>
                        <a:pt x="10556" y="0"/>
                        <a:pt x="0" y="12667"/>
                        <a:pt x="0" y="28501"/>
                      </a:cubicBezTo>
                      <a:lnTo>
                        <a:pt x="0" y="55947"/>
                      </a:lnTo>
                      <a:lnTo>
                        <a:pt x="48557" y="55947"/>
                      </a:lnTo>
                      <a:cubicBezTo>
                        <a:pt x="48557" y="55947"/>
                        <a:pt x="48557" y="43279"/>
                        <a:pt x="48557" y="28501"/>
                      </a:cubicBezTo>
                      <a:cubicBezTo>
                        <a:pt x="48557" y="12667"/>
                        <a:pt x="36946" y="0"/>
                        <a:pt x="24279" y="0"/>
                      </a:cubicBezTo>
                      <a:close/>
                    </a:path>
                  </a:pathLst>
                </a:custGeom>
                <a:solidFill>
                  <a:srgbClr val="7C4C2F"/>
                </a:solidFill>
                <a:ln w="105396"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7048FD39-943F-4CFB-A4EE-E1B7C160D0FC}"/>
                    </a:ext>
                  </a:extLst>
                </p:cNvPr>
                <p:cNvSpPr/>
                <p:nvPr/>
              </p:nvSpPr>
              <p:spPr>
                <a:xfrm>
                  <a:off x="4730312" y="3855483"/>
                  <a:ext cx="54890" cy="20056"/>
                </a:xfrm>
                <a:custGeom>
                  <a:avLst/>
                  <a:gdLst>
                    <a:gd name="connsiteX0" fmla="*/ 0 w 54890"/>
                    <a:gd name="connsiteY0" fmla="*/ 0 h 20056"/>
                    <a:gd name="connsiteX1" fmla="*/ 54891 w 54890"/>
                    <a:gd name="connsiteY1" fmla="*/ 0 h 20056"/>
                    <a:gd name="connsiteX2" fmla="*/ 54891 w 54890"/>
                    <a:gd name="connsiteY2" fmla="*/ 20056 h 20056"/>
                    <a:gd name="connsiteX3" fmla="*/ 0 w 54890"/>
                    <a:gd name="connsiteY3" fmla="*/ 20056 h 20056"/>
                  </a:gdLst>
                  <a:ahLst/>
                  <a:cxnLst>
                    <a:cxn ang="0">
                      <a:pos x="connsiteX0" y="connsiteY0"/>
                    </a:cxn>
                    <a:cxn ang="0">
                      <a:pos x="connsiteX1" y="connsiteY1"/>
                    </a:cxn>
                    <a:cxn ang="0">
                      <a:pos x="connsiteX2" y="connsiteY2"/>
                    </a:cxn>
                    <a:cxn ang="0">
                      <a:pos x="connsiteX3" y="connsiteY3"/>
                    </a:cxn>
                  </a:cxnLst>
                  <a:rect l="l" t="t" r="r" b="b"/>
                  <a:pathLst>
                    <a:path w="54890" h="20056">
                      <a:moveTo>
                        <a:pt x="0" y="0"/>
                      </a:moveTo>
                      <a:lnTo>
                        <a:pt x="54891" y="0"/>
                      </a:lnTo>
                      <a:lnTo>
                        <a:pt x="54891" y="20056"/>
                      </a:lnTo>
                      <a:lnTo>
                        <a:pt x="0" y="20056"/>
                      </a:lnTo>
                      <a:close/>
                    </a:path>
                  </a:pathLst>
                </a:custGeom>
                <a:solidFill>
                  <a:srgbClr val="000000">
                    <a:alpha val="20000"/>
                  </a:srgbClr>
                </a:solidFill>
                <a:ln w="105396"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440CEF6F-830D-B1F2-54B4-47F4A72FEB94}"/>
                    </a:ext>
                  </a:extLst>
                </p:cNvPr>
                <p:cNvSpPr/>
                <p:nvPr/>
              </p:nvSpPr>
              <p:spPr>
                <a:xfrm>
                  <a:off x="4730312" y="3857594"/>
                  <a:ext cx="54890" cy="15833"/>
                </a:xfrm>
                <a:custGeom>
                  <a:avLst/>
                  <a:gdLst>
                    <a:gd name="connsiteX0" fmla="*/ 0 w 54890"/>
                    <a:gd name="connsiteY0" fmla="*/ 0 h 15833"/>
                    <a:gd name="connsiteX1" fmla="*/ 54891 w 54890"/>
                    <a:gd name="connsiteY1" fmla="*/ 0 h 15833"/>
                    <a:gd name="connsiteX2" fmla="*/ 54891 w 54890"/>
                    <a:gd name="connsiteY2" fmla="*/ 15834 h 15833"/>
                    <a:gd name="connsiteX3" fmla="*/ 0 w 54890"/>
                    <a:gd name="connsiteY3" fmla="*/ 15834 h 15833"/>
                  </a:gdLst>
                  <a:ahLst/>
                  <a:cxnLst>
                    <a:cxn ang="0">
                      <a:pos x="connsiteX0" y="connsiteY0"/>
                    </a:cxn>
                    <a:cxn ang="0">
                      <a:pos x="connsiteX1" y="connsiteY1"/>
                    </a:cxn>
                    <a:cxn ang="0">
                      <a:pos x="connsiteX2" y="connsiteY2"/>
                    </a:cxn>
                    <a:cxn ang="0">
                      <a:pos x="connsiteX3" y="connsiteY3"/>
                    </a:cxn>
                  </a:cxnLst>
                  <a:rect l="l" t="t" r="r" b="b"/>
                  <a:pathLst>
                    <a:path w="54890" h="15833">
                      <a:moveTo>
                        <a:pt x="0" y="0"/>
                      </a:moveTo>
                      <a:lnTo>
                        <a:pt x="54891" y="0"/>
                      </a:lnTo>
                      <a:lnTo>
                        <a:pt x="54891" y="15834"/>
                      </a:lnTo>
                      <a:lnTo>
                        <a:pt x="0" y="15834"/>
                      </a:lnTo>
                      <a:close/>
                    </a:path>
                  </a:pathLst>
                </a:custGeom>
                <a:solidFill>
                  <a:srgbClr val="FFB700"/>
                </a:solidFill>
                <a:ln w="105396"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24C8C28-C349-B285-176F-06EA286FF3F1}"/>
                    </a:ext>
                  </a:extLst>
                </p:cNvPr>
                <p:cNvSpPr/>
                <p:nvPr/>
              </p:nvSpPr>
              <p:spPr>
                <a:xfrm>
                  <a:off x="4750369" y="3894540"/>
                  <a:ext cx="12667" cy="20056"/>
                </a:xfrm>
                <a:custGeom>
                  <a:avLst/>
                  <a:gdLst>
                    <a:gd name="connsiteX0" fmla="*/ 12667 w 12667"/>
                    <a:gd name="connsiteY0" fmla="*/ 20056 h 20056"/>
                    <a:gd name="connsiteX1" fmla="*/ 9500 w 12667"/>
                    <a:gd name="connsiteY1" fmla="*/ 7389 h 20056"/>
                    <a:gd name="connsiteX2" fmla="*/ 10556 w 12667"/>
                    <a:gd name="connsiteY2" fmla="*/ 4222 h 20056"/>
                    <a:gd name="connsiteX3" fmla="*/ 6334 w 12667"/>
                    <a:gd name="connsiteY3" fmla="*/ 0 h 20056"/>
                    <a:gd name="connsiteX4" fmla="*/ 2111 w 12667"/>
                    <a:gd name="connsiteY4" fmla="*/ 4222 h 20056"/>
                    <a:gd name="connsiteX5" fmla="*/ 3167 w 12667"/>
                    <a:gd name="connsiteY5" fmla="*/ 7389 h 20056"/>
                    <a:gd name="connsiteX6" fmla="*/ 0 w 12667"/>
                    <a:gd name="connsiteY6" fmla="*/ 20056 h 20056"/>
                    <a:gd name="connsiteX7" fmla="*/ 12667 w 12667"/>
                    <a:gd name="connsiteY7" fmla="*/ 20056 h 2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67" h="20056">
                      <a:moveTo>
                        <a:pt x="12667" y="20056"/>
                      </a:moveTo>
                      <a:lnTo>
                        <a:pt x="9500" y="7389"/>
                      </a:lnTo>
                      <a:cubicBezTo>
                        <a:pt x="10556" y="6334"/>
                        <a:pt x="10556" y="5278"/>
                        <a:pt x="10556" y="4222"/>
                      </a:cubicBezTo>
                      <a:cubicBezTo>
                        <a:pt x="10556" y="2111"/>
                        <a:pt x="8445" y="0"/>
                        <a:pt x="6334" y="0"/>
                      </a:cubicBezTo>
                      <a:cubicBezTo>
                        <a:pt x="4222" y="0"/>
                        <a:pt x="2111" y="2111"/>
                        <a:pt x="2111" y="4222"/>
                      </a:cubicBezTo>
                      <a:cubicBezTo>
                        <a:pt x="2111" y="5278"/>
                        <a:pt x="3167" y="6334"/>
                        <a:pt x="3167" y="7389"/>
                      </a:cubicBezTo>
                      <a:lnTo>
                        <a:pt x="0" y="20056"/>
                      </a:lnTo>
                      <a:lnTo>
                        <a:pt x="12667" y="20056"/>
                      </a:lnTo>
                      <a:close/>
                    </a:path>
                  </a:pathLst>
                </a:custGeom>
                <a:solidFill>
                  <a:srgbClr val="B26B00"/>
                </a:solidFill>
                <a:ln w="105396" cap="flat">
                  <a:noFill/>
                  <a:prstDash val="solid"/>
                  <a:miter/>
                </a:ln>
              </p:spPr>
              <p:txBody>
                <a:bodyPr rtlCol="0" anchor="ctr"/>
                <a:lstStyle/>
                <a:p>
                  <a:endParaRPr lang="en-US"/>
                </a:p>
              </p:txBody>
            </p:sp>
            <p:grpSp>
              <p:nvGrpSpPr>
                <p:cNvPr id="188" name="Graphic 2">
                  <a:extLst>
                    <a:ext uri="{FF2B5EF4-FFF2-40B4-BE49-F238E27FC236}">
                      <a16:creationId xmlns:a16="http://schemas.microsoft.com/office/drawing/2014/main" id="{9EE78A66-94B5-3D35-8846-DC4A8D8A1CBB}"/>
                    </a:ext>
                  </a:extLst>
                </p:cNvPr>
                <p:cNvGrpSpPr/>
                <p:nvPr/>
              </p:nvGrpSpPr>
              <p:grpSpPr>
                <a:xfrm>
                  <a:off x="4468525" y="3526138"/>
                  <a:ext cx="81280" cy="19000"/>
                  <a:chOff x="4468525" y="3526138"/>
                  <a:chExt cx="81280" cy="19000"/>
                </a:xfrm>
              </p:grpSpPr>
              <p:sp>
                <p:nvSpPr>
                  <p:cNvPr id="189" name="Freeform: Shape 188">
                    <a:extLst>
                      <a:ext uri="{FF2B5EF4-FFF2-40B4-BE49-F238E27FC236}">
                        <a16:creationId xmlns:a16="http://schemas.microsoft.com/office/drawing/2014/main" id="{1EF2A3E5-E015-800E-1AC4-61BF3D86598A}"/>
                      </a:ext>
                    </a:extLst>
                  </p:cNvPr>
                  <p:cNvSpPr/>
                  <p:nvPr/>
                </p:nvSpPr>
                <p:spPr>
                  <a:xfrm>
                    <a:off x="4468525" y="3526138"/>
                    <a:ext cx="81280" cy="19000"/>
                  </a:xfrm>
                  <a:custGeom>
                    <a:avLst/>
                    <a:gdLst>
                      <a:gd name="connsiteX0" fmla="*/ 0 w 81280"/>
                      <a:gd name="connsiteY0" fmla="*/ 0 h 19000"/>
                      <a:gd name="connsiteX1" fmla="*/ 81281 w 81280"/>
                      <a:gd name="connsiteY1" fmla="*/ 0 h 19000"/>
                      <a:gd name="connsiteX2" fmla="*/ 81281 w 81280"/>
                      <a:gd name="connsiteY2" fmla="*/ 19001 h 19000"/>
                      <a:gd name="connsiteX3" fmla="*/ 0 w 81280"/>
                      <a:gd name="connsiteY3" fmla="*/ 19001 h 19000"/>
                    </a:gdLst>
                    <a:ahLst/>
                    <a:cxnLst>
                      <a:cxn ang="0">
                        <a:pos x="connsiteX0" y="connsiteY0"/>
                      </a:cxn>
                      <a:cxn ang="0">
                        <a:pos x="connsiteX1" y="connsiteY1"/>
                      </a:cxn>
                      <a:cxn ang="0">
                        <a:pos x="connsiteX2" y="connsiteY2"/>
                      </a:cxn>
                      <a:cxn ang="0">
                        <a:pos x="connsiteX3" y="connsiteY3"/>
                      </a:cxn>
                    </a:cxnLst>
                    <a:rect l="l" t="t" r="r" b="b"/>
                    <a:pathLst>
                      <a:path w="81280" h="19000">
                        <a:moveTo>
                          <a:pt x="0" y="0"/>
                        </a:moveTo>
                        <a:lnTo>
                          <a:pt x="81281" y="0"/>
                        </a:lnTo>
                        <a:lnTo>
                          <a:pt x="81281" y="19001"/>
                        </a:lnTo>
                        <a:lnTo>
                          <a:pt x="0" y="19001"/>
                        </a:lnTo>
                        <a:close/>
                      </a:path>
                    </a:pathLst>
                  </a:custGeom>
                  <a:solidFill>
                    <a:srgbClr val="FFB700"/>
                  </a:solidFill>
                  <a:ln w="105396"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8503E54-8AED-AFED-0EFC-97427D787773}"/>
                      </a:ext>
                    </a:extLst>
                  </p:cNvPr>
                  <p:cNvSpPr/>
                  <p:nvPr/>
                </p:nvSpPr>
                <p:spPr>
                  <a:xfrm>
                    <a:off x="4468525" y="3539860"/>
                    <a:ext cx="81280" cy="5277"/>
                  </a:xfrm>
                  <a:custGeom>
                    <a:avLst/>
                    <a:gdLst>
                      <a:gd name="connsiteX0" fmla="*/ 0 w 81280"/>
                      <a:gd name="connsiteY0" fmla="*/ 0 h 5277"/>
                      <a:gd name="connsiteX1" fmla="*/ 81281 w 81280"/>
                      <a:gd name="connsiteY1" fmla="*/ 0 h 5277"/>
                      <a:gd name="connsiteX2" fmla="*/ 81281 w 81280"/>
                      <a:gd name="connsiteY2" fmla="*/ 5278 h 5277"/>
                      <a:gd name="connsiteX3" fmla="*/ 0 w 81280"/>
                      <a:gd name="connsiteY3" fmla="*/ 5278 h 5277"/>
                    </a:gdLst>
                    <a:ahLst/>
                    <a:cxnLst>
                      <a:cxn ang="0">
                        <a:pos x="connsiteX0" y="connsiteY0"/>
                      </a:cxn>
                      <a:cxn ang="0">
                        <a:pos x="connsiteX1" y="connsiteY1"/>
                      </a:cxn>
                      <a:cxn ang="0">
                        <a:pos x="connsiteX2" y="connsiteY2"/>
                      </a:cxn>
                      <a:cxn ang="0">
                        <a:pos x="connsiteX3" y="connsiteY3"/>
                      </a:cxn>
                    </a:cxnLst>
                    <a:rect l="l" t="t" r="r" b="b"/>
                    <a:pathLst>
                      <a:path w="81280" h="5277">
                        <a:moveTo>
                          <a:pt x="0" y="0"/>
                        </a:moveTo>
                        <a:lnTo>
                          <a:pt x="81281" y="0"/>
                        </a:lnTo>
                        <a:lnTo>
                          <a:pt x="81281" y="5278"/>
                        </a:lnTo>
                        <a:lnTo>
                          <a:pt x="0" y="5278"/>
                        </a:lnTo>
                        <a:close/>
                      </a:path>
                    </a:pathLst>
                  </a:custGeom>
                  <a:solidFill>
                    <a:srgbClr val="FF9300"/>
                  </a:solidFill>
                  <a:ln w="105396" cap="flat">
                    <a:noFill/>
                    <a:prstDash val="solid"/>
                    <a:miter/>
                  </a:ln>
                </p:spPr>
                <p:txBody>
                  <a:bodyPr rtlCol="0" anchor="ctr"/>
                  <a:lstStyle/>
                  <a:p>
                    <a:endParaRPr lang="en-US"/>
                  </a:p>
                </p:txBody>
              </p:sp>
            </p:grpSp>
            <p:grpSp>
              <p:nvGrpSpPr>
                <p:cNvPr id="191" name="Graphic 2">
                  <a:extLst>
                    <a:ext uri="{FF2B5EF4-FFF2-40B4-BE49-F238E27FC236}">
                      <a16:creationId xmlns:a16="http://schemas.microsoft.com/office/drawing/2014/main" id="{75D3DF97-FCD5-F72E-E1B2-46812A2F1688}"/>
                    </a:ext>
                  </a:extLst>
                </p:cNvPr>
                <p:cNvGrpSpPr/>
                <p:nvPr/>
              </p:nvGrpSpPr>
              <p:grpSpPr>
                <a:xfrm>
                  <a:off x="4978377" y="3526138"/>
                  <a:ext cx="81280" cy="19000"/>
                  <a:chOff x="4978377" y="3526138"/>
                  <a:chExt cx="81280" cy="19000"/>
                </a:xfrm>
              </p:grpSpPr>
              <p:sp>
                <p:nvSpPr>
                  <p:cNvPr id="192" name="Freeform: Shape 191">
                    <a:extLst>
                      <a:ext uri="{FF2B5EF4-FFF2-40B4-BE49-F238E27FC236}">
                        <a16:creationId xmlns:a16="http://schemas.microsoft.com/office/drawing/2014/main" id="{813AF203-B893-94A9-826C-154BBAA83147}"/>
                      </a:ext>
                    </a:extLst>
                  </p:cNvPr>
                  <p:cNvSpPr/>
                  <p:nvPr/>
                </p:nvSpPr>
                <p:spPr>
                  <a:xfrm>
                    <a:off x="4978377" y="3526138"/>
                    <a:ext cx="81280" cy="19000"/>
                  </a:xfrm>
                  <a:custGeom>
                    <a:avLst/>
                    <a:gdLst>
                      <a:gd name="connsiteX0" fmla="*/ 0 w 81280"/>
                      <a:gd name="connsiteY0" fmla="*/ 0 h 19000"/>
                      <a:gd name="connsiteX1" fmla="*/ 81281 w 81280"/>
                      <a:gd name="connsiteY1" fmla="*/ 0 h 19000"/>
                      <a:gd name="connsiteX2" fmla="*/ 81281 w 81280"/>
                      <a:gd name="connsiteY2" fmla="*/ 19001 h 19000"/>
                      <a:gd name="connsiteX3" fmla="*/ 0 w 81280"/>
                      <a:gd name="connsiteY3" fmla="*/ 19001 h 19000"/>
                    </a:gdLst>
                    <a:ahLst/>
                    <a:cxnLst>
                      <a:cxn ang="0">
                        <a:pos x="connsiteX0" y="connsiteY0"/>
                      </a:cxn>
                      <a:cxn ang="0">
                        <a:pos x="connsiteX1" y="connsiteY1"/>
                      </a:cxn>
                      <a:cxn ang="0">
                        <a:pos x="connsiteX2" y="connsiteY2"/>
                      </a:cxn>
                      <a:cxn ang="0">
                        <a:pos x="connsiteX3" y="connsiteY3"/>
                      </a:cxn>
                    </a:cxnLst>
                    <a:rect l="l" t="t" r="r" b="b"/>
                    <a:pathLst>
                      <a:path w="81280" h="19000">
                        <a:moveTo>
                          <a:pt x="0" y="0"/>
                        </a:moveTo>
                        <a:lnTo>
                          <a:pt x="81281" y="0"/>
                        </a:lnTo>
                        <a:lnTo>
                          <a:pt x="81281" y="19001"/>
                        </a:lnTo>
                        <a:lnTo>
                          <a:pt x="0" y="19001"/>
                        </a:lnTo>
                        <a:close/>
                      </a:path>
                    </a:pathLst>
                  </a:custGeom>
                  <a:solidFill>
                    <a:srgbClr val="FFB700"/>
                  </a:solidFill>
                  <a:ln w="105396"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21842AB2-CD89-E50F-981C-9301153E738F}"/>
                      </a:ext>
                    </a:extLst>
                  </p:cNvPr>
                  <p:cNvSpPr/>
                  <p:nvPr/>
                </p:nvSpPr>
                <p:spPr>
                  <a:xfrm>
                    <a:off x="4978377" y="3539860"/>
                    <a:ext cx="81280" cy="5277"/>
                  </a:xfrm>
                  <a:custGeom>
                    <a:avLst/>
                    <a:gdLst>
                      <a:gd name="connsiteX0" fmla="*/ 0 w 81280"/>
                      <a:gd name="connsiteY0" fmla="*/ 0 h 5277"/>
                      <a:gd name="connsiteX1" fmla="*/ 81281 w 81280"/>
                      <a:gd name="connsiteY1" fmla="*/ 0 h 5277"/>
                      <a:gd name="connsiteX2" fmla="*/ 81281 w 81280"/>
                      <a:gd name="connsiteY2" fmla="*/ 5278 h 5277"/>
                      <a:gd name="connsiteX3" fmla="*/ 0 w 81280"/>
                      <a:gd name="connsiteY3" fmla="*/ 5278 h 5277"/>
                    </a:gdLst>
                    <a:ahLst/>
                    <a:cxnLst>
                      <a:cxn ang="0">
                        <a:pos x="connsiteX0" y="connsiteY0"/>
                      </a:cxn>
                      <a:cxn ang="0">
                        <a:pos x="connsiteX1" y="connsiteY1"/>
                      </a:cxn>
                      <a:cxn ang="0">
                        <a:pos x="connsiteX2" y="connsiteY2"/>
                      </a:cxn>
                      <a:cxn ang="0">
                        <a:pos x="connsiteX3" y="connsiteY3"/>
                      </a:cxn>
                    </a:cxnLst>
                    <a:rect l="l" t="t" r="r" b="b"/>
                    <a:pathLst>
                      <a:path w="81280" h="5277">
                        <a:moveTo>
                          <a:pt x="0" y="0"/>
                        </a:moveTo>
                        <a:lnTo>
                          <a:pt x="81281" y="0"/>
                        </a:lnTo>
                        <a:lnTo>
                          <a:pt x="81281" y="5278"/>
                        </a:lnTo>
                        <a:lnTo>
                          <a:pt x="0" y="5278"/>
                        </a:lnTo>
                        <a:close/>
                      </a:path>
                    </a:pathLst>
                  </a:custGeom>
                  <a:solidFill>
                    <a:srgbClr val="FF9300"/>
                  </a:solidFill>
                  <a:ln w="105396" cap="flat">
                    <a:noFill/>
                    <a:prstDash val="solid"/>
                    <a:miter/>
                  </a:ln>
                </p:spPr>
                <p:txBody>
                  <a:bodyPr rtlCol="0" anchor="ctr"/>
                  <a:lstStyle/>
                  <a:p>
                    <a:endParaRPr lang="en-US"/>
                  </a:p>
                </p:txBody>
              </p:sp>
            </p:grpSp>
          </p:grpSp>
        </p:grpSp>
      </p:grpSp>
      <p:graphicFrame>
        <p:nvGraphicFramePr>
          <p:cNvPr id="197" name="Chart 196">
            <a:extLst>
              <a:ext uri="{FF2B5EF4-FFF2-40B4-BE49-F238E27FC236}">
                <a16:creationId xmlns:a16="http://schemas.microsoft.com/office/drawing/2014/main" id="{AA242BBD-EA61-0D5C-7107-0F452C43115C}"/>
              </a:ext>
            </a:extLst>
          </p:cNvPr>
          <p:cNvGraphicFramePr/>
          <p:nvPr>
            <p:extLst>
              <p:ext uri="{D42A27DB-BD31-4B8C-83A1-F6EECF244321}">
                <p14:modId xmlns:p14="http://schemas.microsoft.com/office/powerpoint/2010/main" val="2923166243"/>
              </p:ext>
            </p:extLst>
          </p:nvPr>
        </p:nvGraphicFramePr>
        <p:xfrm>
          <a:off x="5482951" y="2801952"/>
          <a:ext cx="6003549" cy="35521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087177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heel(1)">
                                      <p:cBhvr>
                                        <p:cTn id="7" dur="2000"/>
                                        <p:tgtEl>
                                          <p:spTgt spid="1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4"/>
                                        </p:tgtEl>
                                        <p:attrNameLst>
                                          <p:attrName>style.visibility</p:attrName>
                                        </p:attrNameLst>
                                      </p:cBhvr>
                                      <p:to>
                                        <p:strVal val="visible"/>
                                      </p:to>
                                    </p:set>
                                    <p:animEffect transition="in" filter="wipe(down)">
                                      <p:cBhvr>
                                        <p:cTn id="12" dur="500"/>
                                        <p:tgtEl>
                                          <p:spTgt spid="12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2"/>
                                        </p:tgtEl>
                                        <p:attrNameLst>
                                          <p:attrName>style.visibility</p:attrName>
                                        </p:attrNameLst>
                                      </p:cBhvr>
                                      <p:to>
                                        <p:strVal val="visible"/>
                                      </p:to>
                                    </p:set>
                                    <p:animEffect transition="in" filter="wipe(down)">
                                      <p:cBhvr>
                                        <p:cTn id="15" dur="500"/>
                                        <p:tgtEl>
                                          <p:spTgt spid="12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1000"/>
                                        <p:tgtEl>
                                          <p:spTgt spid="123"/>
                                        </p:tgtEl>
                                      </p:cBhvr>
                                    </p:animEffect>
                                    <p:anim calcmode="lin" valueType="num">
                                      <p:cBhvr>
                                        <p:cTn id="21" dur="1000" fill="hold"/>
                                        <p:tgtEl>
                                          <p:spTgt spid="123"/>
                                        </p:tgtEl>
                                        <p:attrNameLst>
                                          <p:attrName>ppt_x</p:attrName>
                                        </p:attrNameLst>
                                      </p:cBhvr>
                                      <p:tavLst>
                                        <p:tav tm="0">
                                          <p:val>
                                            <p:strVal val="#ppt_x"/>
                                          </p:val>
                                        </p:tav>
                                        <p:tav tm="100000">
                                          <p:val>
                                            <p:strVal val="#ppt_x"/>
                                          </p:val>
                                        </p:tav>
                                      </p:tavLst>
                                    </p:anim>
                                    <p:anim calcmode="lin" valueType="num">
                                      <p:cBhvr>
                                        <p:cTn id="22"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7"/>
                                        </p:tgtEl>
                                        <p:attrNameLst>
                                          <p:attrName>style.visibility</p:attrName>
                                        </p:attrNameLst>
                                      </p:cBhvr>
                                      <p:to>
                                        <p:strVal val="visible"/>
                                      </p:to>
                                    </p:set>
                                    <p:animEffect transition="in" filter="wipe(left)">
                                      <p:cBhvr>
                                        <p:cTn id="27"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p:bldGraphic spid="197"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71E98AC-B286-7AD6-C36C-2F391A815EE8}"/>
              </a:ext>
            </a:extLst>
          </p:cNvPr>
          <p:cNvSpPr txBox="1"/>
          <p:nvPr/>
        </p:nvSpPr>
        <p:spPr>
          <a:xfrm>
            <a:off x="2748516" y="623057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بحث و نتایج</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122" name="TextBox 121">
            <a:extLst>
              <a:ext uri="{FF2B5EF4-FFF2-40B4-BE49-F238E27FC236}">
                <a16:creationId xmlns:a16="http://schemas.microsoft.com/office/drawing/2014/main" id="{FEBD8779-47C1-865C-4308-9C7BB58BE7E2}"/>
              </a:ext>
            </a:extLst>
          </p:cNvPr>
          <p:cNvSpPr txBox="1"/>
          <p:nvPr/>
        </p:nvSpPr>
        <p:spPr>
          <a:xfrm>
            <a:off x="4572254" y="932397"/>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123" name="TextBox 122">
            <a:extLst>
              <a:ext uri="{FF2B5EF4-FFF2-40B4-BE49-F238E27FC236}">
                <a16:creationId xmlns:a16="http://schemas.microsoft.com/office/drawing/2014/main" id="{2B3C69E4-74F8-FC8E-030F-F4C89E144990}"/>
              </a:ext>
            </a:extLst>
          </p:cNvPr>
          <p:cNvSpPr txBox="1"/>
          <p:nvPr/>
        </p:nvSpPr>
        <p:spPr>
          <a:xfrm>
            <a:off x="427535" y="1305903"/>
            <a:ext cx="11336930" cy="1169551"/>
          </a:xfrm>
          <a:prstGeom prst="rect">
            <a:avLst/>
          </a:prstGeom>
          <a:noFill/>
        </p:spPr>
        <p:txBody>
          <a:bodyPr wrap="square">
            <a:spAutoFit/>
          </a:bodyPr>
          <a:lstStyle/>
          <a:p>
            <a:pPr algn="ctr"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124" name="TextBox 123">
            <a:extLst>
              <a:ext uri="{FF2B5EF4-FFF2-40B4-BE49-F238E27FC236}">
                <a16:creationId xmlns:a16="http://schemas.microsoft.com/office/drawing/2014/main" id="{A9C3E933-3AFC-639E-5F51-CBE07E800673}"/>
              </a:ext>
            </a:extLst>
          </p:cNvPr>
          <p:cNvSpPr txBox="1"/>
          <p:nvPr/>
        </p:nvSpPr>
        <p:spPr>
          <a:xfrm>
            <a:off x="4762322" y="348981"/>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nvGrpSpPr>
          <p:cNvPr id="6" name="Graphic 2">
            <a:extLst>
              <a:ext uri="{FF2B5EF4-FFF2-40B4-BE49-F238E27FC236}">
                <a16:creationId xmlns:a16="http://schemas.microsoft.com/office/drawing/2014/main" id="{AA8CFEE2-D268-60F5-5546-E7EBCA47EDDA}"/>
              </a:ext>
            </a:extLst>
          </p:cNvPr>
          <p:cNvGrpSpPr/>
          <p:nvPr/>
        </p:nvGrpSpPr>
        <p:grpSpPr>
          <a:xfrm>
            <a:off x="7717262" y="3047832"/>
            <a:ext cx="1115235" cy="2810668"/>
            <a:chOff x="7717262" y="3047832"/>
            <a:chExt cx="1115235" cy="2810668"/>
          </a:xfrm>
        </p:grpSpPr>
        <p:grpSp>
          <p:nvGrpSpPr>
            <p:cNvPr id="7" name="Graphic 2">
              <a:extLst>
                <a:ext uri="{FF2B5EF4-FFF2-40B4-BE49-F238E27FC236}">
                  <a16:creationId xmlns:a16="http://schemas.microsoft.com/office/drawing/2014/main" id="{6484DD2F-0467-E146-E1C5-F326F96C4470}"/>
                </a:ext>
              </a:extLst>
            </p:cNvPr>
            <p:cNvGrpSpPr/>
            <p:nvPr/>
          </p:nvGrpSpPr>
          <p:grpSpPr>
            <a:xfrm>
              <a:off x="7717262" y="3851781"/>
              <a:ext cx="1115235" cy="1800630"/>
              <a:chOff x="7717262" y="3851781"/>
              <a:chExt cx="1115235" cy="1800630"/>
            </a:xfrm>
          </p:grpSpPr>
          <p:sp>
            <p:nvSpPr>
              <p:cNvPr id="10" name="Freeform: Shape 9">
                <a:extLst>
                  <a:ext uri="{FF2B5EF4-FFF2-40B4-BE49-F238E27FC236}">
                    <a16:creationId xmlns:a16="http://schemas.microsoft.com/office/drawing/2014/main" id="{C2F262F8-3542-B82C-7556-301366424625}"/>
                  </a:ext>
                </a:extLst>
              </p:cNvPr>
              <p:cNvSpPr/>
              <p:nvPr/>
            </p:nvSpPr>
            <p:spPr>
              <a:xfrm>
                <a:off x="8708814" y="4838627"/>
                <a:ext cx="117429" cy="813784"/>
              </a:xfrm>
              <a:custGeom>
                <a:avLst/>
                <a:gdLst>
                  <a:gd name="connsiteX0" fmla="*/ 117429 w 117429"/>
                  <a:gd name="connsiteY0" fmla="*/ 813784 h 813784"/>
                  <a:gd name="connsiteX1" fmla="*/ 67522 w 117429"/>
                  <a:gd name="connsiteY1" fmla="*/ 813784 h 813784"/>
                  <a:gd name="connsiteX2" fmla="*/ 4697 w 117429"/>
                  <a:gd name="connsiteY2" fmla="*/ 61063 h 813784"/>
                  <a:gd name="connsiteX3" fmla="*/ 0 w 117429"/>
                  <a:gd name="connsiteY3" fmla="*/ 4110 h 813784"/>
                  <a:gd name="connsiteX4" fmla="*/ 49907 w 117429"/>
                  <a:gd name="connsiteY4" fmla="*/ 0 h 813784"/>
                  <a:gd name="connsiteX5" fmla="*/ 53430 w 117429"/>
                  <a:gd name="connsiteY5" fmla="*/ 48733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9" h="813784">
                    <a:moveTo>
                      <a:pt x="117429" y="813784"/>
                    </a:moveTo>
                    <a:lnTo>
                      <a:pt x="67522" y="813784"/>
                    </a:lnTo>
                    <a:lnTo>
                      <a:pt x="4697" y="61063"/>
                    </a:lnTo>
                    <a:lnTo>
                      <a:pt x="0" y="4110"/>
                    </a:lnTo>
                    <a:lnTo>
                      <a:pt x="49907" y="0"/>
                    </a:lnTo>
                    <a:lnTo>
                      <a:pt x="53430" y="48733"/>
                    </a:lnTo>
                    <a:close/>
                  </a:path>
                </a:pathLst>
              </a:custGeom>
              <a:solidFill>
                <a:srgbClr val="B1B2B6"/>
              </a:solidFill>
              <a:ln w="58662"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7BFEF8-DA03-96FC-2865-70BBAFFA510A}"/>
                  </a:ext>
                </a:extLst>
              </p:cNvPr>
              <p:cNvSpPr/>
              <p:nvPr/>
            </p:nvSpPr>
            <p:spPr>
              <a:xfrm>
                <a:off x="8591385" y="4712978"/>
                <a:ext cx="109796" cy="782078"/>
              </a:xfrm>
              <a:custGeom>
                <a:avLst/>
                <a:gdLst>
                  <a:gd name="connsiteX0" fmla="*/ 109796 w 109796"/>
                  <a:gd name="connsiteY0" fmla="*/ 782079 h 782078"/>
                  <a:gd name="connsiteX1" fmla="*/ 60476 w 109796"/>
                  <a:gd name="connsiteY1" fmla="*/ 782079 h 782078"/>
                  <a:gd name="connsiteX2" fmla="*/ 15266 w 109796"/>
                  <a:gd name="connsiteY2" fmla="*/ 200217 h 782078"/>
                  <a:gd name="connsiteX3" fmla="*/ 0 w 109796"/>
                  <a:gd name="connsiteY3" fmla="*/ 4110 h 782078"/>
                  <a:gd name="connsiteX4" fmla="*/ 49320 w 109796"/>
                  <a:gd name="connsiteY4" fmla="*/ 0 h 782078"/>
                  <a:gd name="connsiteX5" fmla="*/ 64586 w 109796"/>
                  <a:gd name="connsiteY5" fmla="*/ 19552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96" h="782078">
                    <a:moveTo>
                      <a:pt x="109796" y="782079"/>
                    </a:moveTo>
                    <a:lnTo>
                      <a:pt x="60476" y="782079"/>
                    </a:lnTo>
                    <a:lnTo>
                      <a:pt x="15266" y="200217"/>
                    </a:lnTo>
                    <a:lnTo>
                      <a:pt x="0" y="4110"/>
                    </a:lnTo>
                    <a:lnTo>
                      <a:pt x="49320" y="0"/>
                    </a:lnTo>
                    <a:lnTo>
                      <a:pt x="64586" y="195520"/>
                    </a:lnTo>
                    <a:close/>
                  </a:path>
                </a:pathLst>
              </a:custGeom>
              <a:solidFill>
                <a:srgbClr val="B1B2B6"/>
              </a:solidFill>
              <a:ln w="58662"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AD92414-F0FC-9AB2-FFE7-36013CD7327F}"/>
                  </a:ext>
                </a:extLst>
              </p:cNvPr>
              <p:cNvSpPr/>
              <p:nvPr/>
            </p:nvSpPr>
            <p:spPr>
              <a:xfrm>
                <a:off x="8432268" y="4303150"/>
                <a:ext cx="103337" cy="480285"/>
              </a:xfrm>
              <a:custGeom>
                <a:avLst/>
                <a:gdLst>
                  <a:gd name="connsiteX0" fmla="*/ 103338 w 103337"/>
                  <a:gd name="connsiteY0" fmla="*/ 475001 h 480285"/>
                  <a:gd name="connsiteX1" fmla="*/ 53430 w 103337"/>
                  <a:gd name="connsiteY1" fmla="*/ 480285 h 480285"/>
                  <a:gd name="connsiteX2" fmla="*/ 45210 w 103337"/>
                  <a:gd name="connsiteY2" fmla="*/ 409241 h 480285"/>
                  <a:gd name="connsiteX3" fmla="*/ 25247 w 103337"/>
                  <a:gd name="connsiteY3" fmla="*/ 229574 h 480285"/>
                  <a:gd name="connsiteX4" fmla="*/ 0 w 103337"/>
                  <a:gd name="connsiteY4" fmla="*/ 5871 h 480285"/>
                  <a:gd name="connsiteX5" fmla="*/ 49907 w 103337"/>
                  <a:gd name="connsiteY5" fmla="*/ 0 h 480285"/>
                  <a:gd name="connsiteX6" fmla="*/ 76329 w 103337"/>
                  <a:gd name="connsiteY6" fmla="*/ 237794 h 480285"/>
                  <a:gd name="connsiteX7" fmla="*/ 95705 w 103337"/>
                  <a:gd name="connsiteY7" fmla="*/ 407479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337" h="480285">
                    <a:moveTo>
                      <a:pt x="103338" y="475001"/>
                    </a:moveTo>
                    <a:lnTo>
                      <a:pt x="53430" y="480285"/>
                    </a:lnTo>
                    <a:lnTo>
                      <a:pt x="45210" y="409241"/>
                    </a:lnTo>
                    <a:lnTo>
                      <a:pt x="25247" y="229574"/>
                    </a:lnTo>
                    <a:lnTo>
                      <a:pt x="0" y="5871"/>
                    </a:lnTo>
                    <a:lnTo>
                      <a:pt x="49907" y="0"/>
                    </a:lnTo>
                    <a:lnTo>
                      <a:pt x="76329" y="237794"/>
                    </a:lnTo>
                    <a:lnTo>
                      <a:pt x="95705" y="407479"/>
                    </a:lnTo>
                    <a:close/>
                  </a:path>
                </a:pathLst>
              </a:custGeom>
              <a:solidFill>
                <a:srgbClr val="B1B2B6"/>
              </a:solidFill>
              <a:ln w="5866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4F2A9C48-6A0C-B4B3-8619-5780CFA97643}"/>
                  </a:ext>
                </a:extLst>
              </p:cNvPr>
              <p:cNvSpPr/>
              <p:nvPr/>
            </p:nvSpPr>
            <p:spPr>
              <a:xfrm>
                <a:off x="7722996" y="4838627"/>
                <a:ext cx="117429" cy="813784"/>
              </a:xfrm>
              <a:custGeom>
                <a:avLst/>
                <a:gdLst>
                  <a:gd name="connsiteX0" fmla="*/ 117429 w 117429"/>
                  <a:gd name="connsiteY0" fmla="*/ 4110 h 813784"/>
                  <a:gd name="connsiteX1" fmla="*/ 113319 w 117429"/>
                  <a:gd name="connsiteY1" fmla="*/ 61063 h 813784"/>
                  <a:gd name="connsiteX2" fmla="*/ 49907 w 117429"/>
                  <a:gd name="connsiteY2" fmla="*/ 813784 h 813784"/>
                  <a:gd name="connsiteX3" fmla="*/ 0 w 117429"/>
                  <a:gd name="connsiteY3" fmla="*/ 813784 h 813784"/>
                  <a:gd name="connsiteX4" fmla="*/ 63999 w 117429"/>
                  <a:gd name="connsiteY4" fmla="*/ 48733 h 813784"/>
                  <a:gd name="connsiteX5" fmla="*/ 68109 w 117429"/>
                  <a:gd name="connsiteY5" fmla="*/ 0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9" h="813784">
                    <a:moveTo>
                      <a:pt x="117429" y="4110"/>
                    </a:moveTo>
                    <a:lnTo>
                      <a:pt x="113319" y="61063"/>
                    </a:lnTo>
                    <a:lnTo>
                      <a:pt x="49907" y="813784"/>
                    </a:lnTo>
                    <a:lnTo>
                      <a:pt x="0" y="813784"/>
                    </a:lnTo>
                    <a:lnTo>
                      <a:pt x="63999" y="48733"/>
                    </a:lnTo>
                    <a:lnTo>
                      <a:pt x="68109" y="0"/>
                    </a:lnTo>
                    <a:close/>
                  </a:path>
                </a:pathLst>
              </a:custGeom>
              <a:solidFill>
                <a:srgbClr val="B1B2B6"/>
              </a:solidFill>
              <a:ln w="58662"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8781CE2-882C-ED1D-EFAF-3F9F36CDEB04}"/>
                  </a:ext>
                </a:extLst>
              </p:cNvPr>
              <p:cNvSpPr/>
              <p:nvPr/>
            </p:nvSpPr>
            <p:spPr>
              <a:xfrm>
                <a:off x="7848058" y="4712978"/>
                <a:ext cx="110383" cy="782078"/>
              </a:xfrm>
              <a:custGeom>
                <a:avLst/>
                <a:gdLst>
                  <a:gd name="connsiteX0" fmla="*/ 110383 w 110383"/>
                  <a:gd name="connsiteY0" fmla="*/ 4110 h 782078"/>
                  <a:gd name="connsiteX1" fmla="*/ 95118 w 110383"/>
                  <a:gd name="connsiteY1" fmla="*/ 200217 h 782078"/>
                  <a:gd name="connsiteX2" fmla="*/ 49907 w 110383"/>
                  <a:gd name="connsiteY2" fmla="*/ 782079 h 782078"/>
                  <a:gd name="connsiteX3" fmla="*/ 0 w 110383"/>
                  <a:gd name="connsiteY3" fmla="*/ 782079 h 782078"/>
                  <a:gd name="connsiteX4" fmla="*/ 45797 w 110383"/>
                  <a:gd name="connsiteY4" fmla="*/ 195520 h 782078"/>
                  <a:gd name="connsiteX5" fmla="*/ 60476 w 110383"/>
                  <a:gd name="connsiteY5" fmla="*/ 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3" h="782078">
                    <a:moveTo>
                      <a:pt x="110383" y="4110"/>
                    </a:moveTo>
                    <a:lnTo>
                      <a:pt x="95118" y="200217"/>
                    </a:lnTo>
                    <a:lnTo>
                      <a:pt x="49907" y="782079"/>
                    </a:lnTo>
                    <a:lnTo>
                      <a:pt x="0" y="782079"/>
                    </a:lnTo>
                    <a:lnTo>
                      <a:pt x="45797" y="195520"/>
                    </a:lnTo>
                    <a:lnTo>
                      <a:pt x="60476" y="0"/>
                    </a:lnTo>
                    <a:close/>
                  </a:path>
                </a:pathLst>
              </a:custGeom>
              <a:solidFill>
                <a:srgbClr val="B1B2B6"/>
              </a:solidFill>
              <a:ln w="5866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CDC50763-4B85-C305-A0EC-346DEAF176BE}"/>
                  </a:ext>
                </a:extLst>
              </p:cNvPr>
              <p:cNvSpPr/>
              <p:nvPr/>
            </p:nvSpPr>
            <p:spPr>
              <a:xfrm>
                <a:off x="8014220" y="4303150"/>
                <a:ext cx="102750" cy="480285"/>
              </a:xfrm>
              <a:custGeom>
                <a:avLst/>
                <a:gdLst>
                  <a:gd name="connsiteX0" fmla="*/ 102751 w 102750"/>
                  <a:gd name="connsiteY0" fmla="*/ 5871 h 480285"/>
                  <a:gd name="connsiteX1" fmla="*/ 78090 w 102750"/>
                  <a:gd name="connsiteY1" fmla="*/ 229574 h 480285"/>
                  <a:gd name="connsiteX2" fmla="*/ 57540 w 102750"/>
                  <a:gd name="connsiteY2" fmla="*/ 409241 h 480285"/>
                  <a:gd name="connsiteX3" fmla="*/ 49907 w 102750"/>
                  <a:gd name="connsiteY3" fmla="*/ 480285 h 480285"/>
                  <a:gd name="connsiteX4" fmla="*/ 0 w 102750"/>
                  <a:gd name="connsiteY4" fmla="*/ 475001 h 480285"/>
                  <a:gd name="connsiteX5" fmla="*/ 7633 w 102750"/>
                  <a:gd name="connsiteY5" fmla="*/ 407479 h 480285"/>
                  <a:gd name="connsiteX6" fmla="*/ 26422 w 102750"/>
                  <a:gd name="connsiteY6" fmla="*/ 237794 h 480285"/>
                  <a:gd name="connsiteX7" fmla="*/ 53430 w 102750"/>
                  <a:gd name="connsiteY7" fmla="*/ 0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50" h="480285">
                    <a:moveTo>
                      <a:pt x="102751" y="5871"/>
                    </a:moveTo>
                    <a:lnTo>
                      <a:pt x="78090" y="229574"/>
                    </a:lnTo>
                    <a:lnTo>
                      <a:pt x="57540" y="409241"/>
                    </a:lnTo>
                    <a:lnTo>
                      <a:pt x="49907" y="480285"/>
                    </a:lnTo>
                    <a:lnTo>
                      <a:pt x="0" y="475001"/>
                    </a:lnTo>
                    <a:lnTo>
                      <a:pt x="7633" y="407479"/>
                    </a:lnTo>
                    <a:lnTo>
                      <a:pt x="26422" y="237794"/>
                    </a:lnTo>
                    <a:lnTo>
                      <a:pt x="53430" y="0"/>
                    </a:lnTo>
                    <a:close/>
                  </a:path>
                </a:pathLst>
              </a:custGeom>
              <a:solidFill>
                <a:srgbClr val="B1B2B6"/>
              </a:solidFill>
              <a:ln w="58662"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1A0DF78-82E8-1BF9-E2E9-FB3EA1574169}"/>
                  </a:ext>
                </a:extLst>
              </p:cNvPr>
              <p:cNvSpPr/>
              <p:nvPr/>
            </p:nvSpPr>
            <p:spPr>
              <a:xfrm>
                <a:off x="7786995" y="4838627"/>
                <a:ext cx="53430" cy="61063"/>
              </a:xfrm>
              <a:custGeom>
                <a:avLst/>
                <a:gdLst>
                  <a:gd name="connsiteX0" fmla="*/ 4110 w 53430"/>
                  <a:gd name="connsiteY0" fmla="*/ 0 h 61063"/>
                  <a:gd name="connsiteX1" fmla="*/ 53430 w 53430"/>
                  <a:gd name="connsiteY1" fmla="*/ 4110 h 61063"/>
                  <a:gd name="connsiteX2" fmla="*/ 48733 w 53430"/>
                  <a:gd name="connsiteY2" fmla="*/ 61063 h 61063"/>
                  <a:gd name="connsiteX3" fmla="*/ 9394 w 53430"/>
                  <a:gd name="connsiteY3" fmla="*/ 52256 h 61063"/>
                  <a:gd name="connsiteX4" fmla="*/ 0 w 53430"/>
                  <a:gd name="connsiteY4" fmla="*/ 48733 h 61063"/>
                  <a:gd name="connsiteX5" fmla="*/ 4110 w 53430"/>
                  <a:gd name="connsiteY5" fmla="*/ 0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30" h="61063">
                    <a:moveTo>
                      <a:pt x="4110" y="0"/>
                    </a:moveTo>
                    <a:lnTo>
                      <a:pt x="53430" y="4110"/>
                    </a:lnTo>
                    <a:lnTo>
                      <a:pt x="48733" y="61063"/>
                    </a:lnTo>
                    <a:cubicBezTo>
                      <a:pt x="32880" y="58715"/>
                      <a:pt x="19376" y="55192"/>
                      <a:pt x="9394" y="52256"/>
                    </a:cubicBezTo>
                    <a:cubicBezTo>
                      <a:pt x="6459" y="51082"/>
                      <a:pt x="2936" y="49907"/>
                      <a:pt x="0" y="48733"/>
                    </a:cubicBezTo>
                    <a:lnTo>
                      <a:pt x="4110" y="0"/>
                    </a:lnTo>
                    <a:close/>
                  </a:path>
                </a:pathLst>
              </a:custGeom>
              <a:solidFill>
                <a:srgbClr val="000000">
                  <a:alpha val="20000"/>
                </a:srgbClr>
              </a:solidFill>
              <a:ln w="58662"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AE62B7D-AE69-178E-810C-D3FC05C95776}"/>
                  </a:ext>
                </a:extLst>
              </p:cNvPr>
              <p:cNvSpPr/>
              <p:nvPr/>
            </p:nvSpPr>
            <p:spPr>
              <a:xfrm>
                <a:off x="7893268" y="4712978"/>
                <a:ext cx="64586" cy="200803"/>
              </a:xfrm>
              <a:custGeom>
                <a:avLst/>
                <a:gdLst>
                  <a:gd name="connsiteX0" fmla="*/ 15266 w 64586"/>
                  <a:gd name="connsiteY0" fmla="*/ 0 h 200803"/>
                  <a:gd name="connsiteX1" fmla="*/ 64586 w 64586"/>
                  <a:gd name="connsiteY1" fmla="*/ 4110 h 200803"/>
                  <a:gd name="connsiteX2" fmla="*/ 49320 w 64586"/>
                  <a:gd name="connsiteY2" fmla="*/ 200804 h 200803"/>
                  <a:gd name="connsiteX3" fmla="*/ 0 w 64586"/>
                  <a:gd name="connsiteY3" fmla="*/ 196107 h 200803"/>
                  <a:gd name="connsiteX4" fmla="*/ 15266 w 64586"/>
                  <a:gd name="connsiteY4" fmla="*/ 0 h 20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6" h="200803">
                    <a:moveTo>
                      <a:pt x="15266" y="0"/>
                    </a:moveTo>
                    <a:lnTo>
                      <a:pt x="64586" y="4110"/>
                    </a:lnTo>
                    <a:lnTo>
                      <a:pt x="49320" y="200804"/>
                    </a:lnTo>
                    <a:cubicBezTo>
                      <a:pt x="32293" y="199042"/>
                      <a:pt x="15853" y="197281"/>
                      <a:pt x="0" y="196107"/>
                    </a:cubicBezTo>
                    <a:lnTo>
                      <a:pt x="15266" y="0"/>
                    </a:lnTo>
                    <a:close/>
                  </a:path>
                </a:pathLst>
              </a:custGeom>
              <a:solidFill>
                <a:srgbClr val="000000">
                  <a:alpha val="20000"/>
                </a:srgbClr>
              </a:solidFill>
              <a:ln w="5866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5AB3172C-F25A-DEF2-B36F-C78141357557}"/>
                  </a:ext>
                </a:extLst>
              </p:cNvPr>
              <p:cNvSpPr/>
              <p:nvPr/>
            </p:nvSpPr>
            <p:spPr>
              <a:xfrm>
                <a:off x="8014220" y="4710629"/>
                <a:ext cx="57540" cy="72806"/>
              </a:xfrm>
              <a:custGeom>
                <a:avLst/>
                <a:gdLst>
                  <a:gd name="connsiteX0" fmla="*/ 7633 w 57540"/>
                  <a:gd name="connsiteY0" fmla="*/ 0 h 72806"/>
                  <a:gd name="connsiteX1" fmla="*/ 57540 w 57540"/>
                  <a:gd name="connsiteY1" fmla="*/ 1761 h 72806"/>
                  <a:gd name="connsiteX2" fmla="*/ 49907 w 57540"/>
                  <a:gd name="connsiteY2" fmla="*/ 72806 h 72806"/>
                  <a:gd name="connsiteX3" fmla="*/ 0 w 57540"/>
                  <a:gd name="connsiteY3" fmla="*/ 67522 h 72806"/>
                  <a:gd name="connsiteX4" fmla="*/ 7633 w 57540"/>
                  <a:gd name="connsiteY4" fmla="*/ 0 h 72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40" h="72806">
                    <a:moveTo>
                      <a:pt x="7633" y="0"/>
                    </a:moveTo>
                    <a:cubicBezTo>
                      <a:pt x="23486" y="587"/>
                      <a:pt x="40513" y="1174"/>
                      <a:pt x="57540" y="1761"/>
                    </a:cubicBezTo>
                    <a:lnTo>
                      <a:pt x="49907" y="72806"/>
                    </a:lnTo>
                    <a:lnTo>
                      <a:pt x="0" y="67522"/>
                    </a:lnTo>
                    <a:lnTo>
                      <a:pt x="7633" y="0"/>
                    </a:lnTo>
                    <a:close/>
                  </a:path>
                </a:pathLst>
              </a:custGeom>
              <a:solidFill>
                <a:srgbClr val="000000">
                  <a:alpha val="20000"/>
                </a:srgbClr>
              </a:solidFill>
              <a:ln w="58662"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A97FCC2-386B-C434-3A4B-C5C0D7F1EF33}"/>
                  </a:ext>
                </a:extLst>
              </p:cNvPr>
              <p:cNvSpPr/>
              <p:nvPr/>
            </p:nvSpPr>
            <p:spPr>
              <a:xfrm>
                <a:off x="8477478" y="4710629"/>
                <a:ext cx="58127" cy="72218"/>
              </a:xfrm>
              <a:custGeom>
                <a:avLst/>
                <a:gdLst>
                  <a:gd name="connsiteX0" fmla="*/ 50495 w 58127"/>
                  <a:gd name="connsiteY0" fmla="*/ 0 h 72218"/>
                  <a:gd name="connsiteX1" fmla="*/ 58127 w 58127"/>
                  <a:gd name="connsiteY1" fmla="*/ 66935 h 72218"/>
                  <a:gd name="connsiteX2" fmla="*/ 8220 w 58127"/>
                  <a:gd name="connsiteY2" fmla="*/ 72219 h 72218"/>
                  <a:gd name="connsiteX3" fmla="*/ 0 w 58127"/>
                  <a:gd name="connsiteY3" fmla="*/ 1174 h 72218"/>
                  <a:gd name="connsiteX4" fmla="*/ 50495 w 58127"/>
                  <a:gd name="connsiteY4" fmla="*/ 0 h 7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7" h="72218">
                    <a:moveTo>
                      <a:pt x="50495" y="0"/>
                    </a:moveTo>
                    <a:lnTo>
                      <a:pt x="58127" y="66935"/>
                    </a:lnTo>
                    <a:lnTo>
                      <a:pt x="8220" y="72219"/>
                    </a:lnTo>
                    <a:lnTo>
                      <a:pt x="0" y="1174"/>
                    </a:lnTo>
                    <a:cubicBezTo>
                      <a:pt x="17614" y="1761"/>
                      <a:pt x="34054" y="587"/>
                      <a:pt x="50495" y="0"/>
                    </a:cubicBezTo>
                    <a:close/>
                  </a:path>
                </a:pathLst>
              </a:custGeom>
              <a:solidFill>
                <a:srgbClr val="000000">
                  <a:alpha val="20000"/>
                </a:srgbClr>
              </a:solidFill>
              <a:ln w="5866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25E30B2-5630-4C20-9E19-AFA01D77FAC5}"/>
                  </a:ext>
                </a:extLst>
              </p:cNvPr>
              <p:cNvSpPr/>
              <p:nvPr/>
            </p:nvSpPr>
            <p:spPr>
              <a:xfrm>
                <a:off x="8591385" y="4712978"/>
                <a:ext cx="64586" cy="200216"/>
              </a:xfrm>
              <a:custGeom>
                <a:avLst/>
                <a:gdLst>
                  <a:gd name="connsiteX0" fmla="*/ 49320 w 64586"/>
                  <a:gd name="connsiteY0" fmla="*/ 0 h 200216"/>
                  <a:gd name="connsiteX1" fmla="*/ 64586 w 64586"/>
                  <a:gd name="connsiteY1" fmla="*/ 195520 h 200216"/>
                  <a:gd name="connsiteX2" fmla="*/ 15266 w 64586"/>
                  <a:gd name="connsiteY2" fmla="*/ 200217 h 200216"/>
                  <a:gd name="connsiteX3" fmla="*/ 0 w 64586"/>
                  <a:gd name="connsiteY3" fmla="*/ 3523 h 200216"/>
                  <a:gd name="connsiteX4" fmla="*/ 49320 w 64586"/>
                  <a:gd name="connsiteY4" fmla="*/ 0 h 200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6" h="200216">
                    <a:moveTo>
                      <a:pt x="49320" y="0"/>
                    </a:moveTo>
                    <a:lnTo>
                      <a:pt x="64586" y="195520"/>
                    </a:lnTo>
                    <a:cubicBezTo>
                      <a:pt x="48733" y="197281"/>
                      <a:pt x="32293" y="199042"/>
                      <a:pt x="15266" y="200217"/>
                    </a:cubicBezTo>
                    <a:lnTo>
                      <a:pt x="0" y="3523"/>
                    </a:lnTo>
                    <a:lnTo>
                      <a:pt x="49320" y="0"/>
                    </a:lnTo>
                    <a:close/>
                  </a:path>
                </a:pathLst>
              </a:custGeom>
              <a:solidFill>
                <a:srgbClr val="000000">
                  <a:alpha val="20000"/>
                </a:srgbClr>
              </a:solidFill>
              <a:ln w="58662"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AC422D1-D2F5-4B6F-0F36-3281D2CFEC4A}"/>
                  </a:ext>
                </a:extLst>
              </p:cNvPr>
              <p:cNvSpPr/>
              <p:nvPr/>
            </p:nvSpPr>
            <p:spPr>
              <a:xfrm>
                <a:off x="8708227" y="4838627"/>
                <a:ext cx="54017" cy="61063"/>
              </a:xfrm>
              <a:custGeom>
                <a:avLst/>
                <a:gdLst>
                  <a:gd name="connsiteX0" fmla="*/ 54017 w 54017"/>
                  <a:gd name="connsiteY0" fmla="*/ 48733 h 61063"/>
                  <a:gd name="connsiteX1" fmla="*/ 44036 w 54017"/>
                  <a:gd name="connsiteY1" fmla="*/ 52256 h 61063"/>
                  <a:gd name="connsiteX2" fmla="*/ 4697 w 54017"/>
                  <a:gd name="connsiteY2" fmla="*/ 61063 h 61063"/>
                  <a:gd name="connsiteX3" fmla="*/ 0 w 54017"/>
                  <a:gd name="connsiteY3" fmla="*/ 4110 h 61063"/>
                  <a:gd name="connsiteX4" fmla="*/ 49907 w 54017"/>
                  <a:gd name="connsiteY4" fmla="*/ 0 h 61063"/>
                  <a:gd name="connsiteX5" fmla="*/ 54017 w 54017"/>
                  <a:gd name="connsiteY5" fmla="*/ 48733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17" h="61063">
                    <a:moveTo>
                      <a:pt x="54017" y="48733"/>
                    </a:moveTo>
                    <a:cubicBezTo>
                      <a:pt x="51082" y="49907"/>
                      <a:pt x="47559" y="51082"/>
                      <a:pt x="44036" y="52256"/>
                    </a:cubicBezTo>
                    <a:cubicBezTo>
                      <a:pt x="33467" y="55779"/>
                      <a:pt x="20550" y="58715"/>
                      <a:pt x="4697" y="61063"/>
                    </a:cubicBezTo>
                    <a:lnTo>
                      <a:pt x="0" y="4110"/>
                    </a:lnTo>
                    <a:lnTo>
                      <a:pt x="49907" y="0"/>
                    </a:lnTo>
                    <a:lnTo>
                      <a:pt x="54017" y="48733"/>
                    </a:lnTo>
                    <a:close/>
                  </a:path>
                </a:pathLst>
              </a:custGeom>
              <a:solidFill>
                <a:srgbClr val="000000">
                  <a:alpha val="20000"/>
                </a:srgbClr>
              </a:solidFill>
              <a:ln w="58662"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FEC47FA-B3E2-D5C3-F792-2685E59CC792}"/>
                  </a:ext>
                </a:extLst>
              </p:cNvPr>
              <p:cNvSpPr/>
              <p:nvPr/>
            </p:nvSpPr>
            <p:spPr>
              <a:xfrm>
                <a:off x="8040642" y="4303150"/>
                <a:ext cx="76328" cy="237794"/>
              </a:xfrm>
              <a:custGeom>
                <a:avLst/>
                <a:gdLst>
                  <a:gd name="connsiteX0" fmla="*/ 27009 w 76328"/>
                  <a:gd name="connsiteY0" fmla="*/ 0 h 237794"/>
                  <a:gd name="connsiteX1" fmla="*/ 76329 w 76328"/>
                  <a:gd name="connsiteY1" fmla="*/ 5871 h 237794"/>
                  <a:gd name="connsiteX2" fmla="*/ 51082 w 76328"/>
                  <a:gd name="connsiteY2" fmla="*/ 229574 h 237794"/>
                  <a:gd name="connsiteX3" fmla="*/ 0 w 76328"/>
                  <a:gd name="connsiteY3" fmla="*/ 237794 h 237794"/>
                  <a:gd name="connsiteX4" fmla="*/ 27009 w 76328"/>
                  <a:gd name="connsiteY4" fmla="*/ 0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28" h="237794">
                    <a:moveTo>
                      <a:pt x="27009" y="0"/>
                    </a:moveTo>
                    <a:lnTo>
                      <a:pt x="76329" y="5871"/>
                    </a:lnTo>
                    <a:lnTo>
                      <a:pt x="51082" y="229574"/>
                    </a:lnTo>
                    <a:cubicBezTo>
                      <a:pt x="34054" y="231923"/>
                      <a:pt x="17027" y="234271"/>
                      <a:pt x="0" y="237794"/>
                    </a:cubicBezTo>
                    <a:lnTo>
                      <a:pt x="27009" y="0"/>
                    </a:lnTo>
                    <a:close/>
                  </a:path>
                </a:pathLst>
              </a:custGeom>
              <a:solidFill>
                <a:srgbClr val="000000">
                  <a:alpha val="20000"/>
                </a:srgbClr>
              </a:solidFill>
              <a:ln w="58662"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97090BC-F0B8-D09F-424A-32197CE93F05}"/>
                  </a:ext>
                </a:extLst>
              </p:cNvPr>
              <p:cNvSpPr/>
              <p:nvPr/>
            </p:nvSpPr>
            <p:spPr>
              <a:xfrm>
                <a:off x="8431681" y="4303150"/>
                <a:ext cx="76916" cy="237794"/>
              </a:xfrm>
              <a:custGeom>
                <a:avLst/>
                <a:gdLst>
                  <a:gd name="connsiteX0" fmla="*/ 76916 w 76916"/>
                  <a:gd name="connsiteY0" fmla="*/ 237794 h 237794"/>
                  <a:gd name="connsiteX1" fmla="*/ 25247 w 76916"/>
                  <a:gd name="connsiteY1" fmla="*/ 229574 h 237794"/>
                  <a:gd name="connsiteX2" fmla="*/ 0 w 76916"/>
                  <a:gd name="connsiteY2" fmla="*/ 5871 h 237794"/>
                  <a:gd name="connsiteX3" fmla="*/ 49907 w 76916"/>
                  <a:gd name="connsiteY3" fmla="*/ 0 h 237794"/>
                  <a:gd name="connsiteX4" fmla="*/ 76916 w 76916"/>
                  <a:gd name="connsiteY4" fmla="*/ 237794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916" h="237794">
                    <a:moveTo>
                      <a:pt x="76916" y="237794"/>
                    </a:moveTo>
                    <a:cubicBezTo>
                      <a:pt x="59889" y="234271"/>
                      <a:pt x="42275" y="231923"/>
                      <a:pt x="25247" y="229574"/>
                    </a:cubicBezTo>
                    <a:lnTo>
                      <a:pt x="0" y="5871"/>
                    </a:lnTo>
                    <a:lnTo>
                      <a:pt x="49907" y="0"/>
                    </a:lnTo>
                    <a:lnTo>
                      <a:pt x="76916" y="237794"/>
                    </a:lnTo>
                    <a:close/>
                  </a:path>
                </a:pathLst>
              </a:custGeom>
              <a:solidFill>
                <a:srgbClr val="000000">
                  <a:alpha val="20000"/>
                </a:srgbClr>
              </a:solidFill>
              <a:ln w="58662"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80CB1FD2-5146-2AFD-BB98-6C66204B2F5F}"/>
                  </a:ext>
                </a:extLst>
              </p:cNvPr>
              <p:cNvSpPr/>
              <p:nvPr/>
            </p:nvSpPr>
            <p:spPr>
              <a:xfrm>
                <a:off x="7717262" y="4667369"/>
                <a:ext cx="1115235" cy="226449"/>
              </a:xfrm>
              <a:custGeom>
                <a:avLst/>
                <a:gdLst>
                  <a:gd name="connsiteX0" fmla="*/ 1107220 w 1115235"/>
                  <a:gd name="connsiteY0" fmla="*/ 93167 h 226449"/>
                  <a:gd name="connsiteX1" fmla="*/ 1036175 w 1115235"/>
                  <a:gd name="connsiteY1" fmla="*/ 13315 h 226449"/>
                  <a:gd name="connsiteX2" fmla="*/ 901131 w 1115235"/>
                  <a:gd name="connsiteY2" fmla="*/ 5682 h 226449"/>
                  <a:gd name="connsiteX3" fmla="*/ 557651 w 1115235"/>
                  <a:gd name="connsiteY3" fmla="*/ 16251 h 226449"/>
                  <a:gd name="connsiteX4" fmla="*/ 214171 w 1115235"/>
                  <a:gd name="connsiteY4" fmla="*/ 5682 h 226449"/>
                  <a:gd name="connsiteX5" fmla="*/ 79127 w 1115235"/>
                  <a:gd name="connsiteY5" fmla="*/ 13315 h 226449"/>
                  <a:gd name="connsiteX6" fmla="*/ 8670 w 1115235"/>
                  <a:gd name="connsiteY6" fmla="*/ 93167 h 226449"/>
                  <a:gd name="connsiteX7" fmla="*/ 79127 w 1115235"/>
                  <a:gd name="connsiteY7" fmla="*/ 190046 h 226449"/>
                  <a:gd name="connsiteX8" fmla="*/ 557064 w 1115235"/>
                  <a:gd name="connsiteY8" fmla="*/ 226449 h 226449"/>
                  <a:gd name="connsiteX9" fmla="*/ 1035001 w 1115235"/>
                  <a:gd name="connsiteY9" fmla="*/ 190046 h 226449"/>
                  <a:gd name="connsiteX10" fmla="*/ 1107220 w 1115235"/>
                  <a:gd name="connsiteY10" fmla="*/ 93167 h 22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5235" h="226449">
                    <a:moveTo>
                      <a:pt x="1107220" y="93167"/>
                    </a:moveTo>
                    <a:cubicBezTo>
                      <a:pt x="1098999" y="80837"/>
                      <a:pt x="1053202" y="34453"/>
                      <a:pt x="1036175" y="13315"/>
                    </a:cubicBezTo>
                    <a:cubicBezTo>
                      <a:pt x="1019735" y="-7822"/>
                      <a:pt x="947516" y="2160"/>
                      <a:pt x="901131" y="5682"/>
                    </a:cubicBezTo>
                    <a:cubicBezTo>
                      <a:pt x="823628" y="11554"/>
                      <a:pt x="624586" y="16251"/>
                      <a:pt x="557651" y="16251"/>
                    </a:cubicBezTo>
                    <a:cubicBezTo>
                      <a:pt x="491303" y="16251"/>
                      <a:pt x="291674" y="11554"/>
                      <a:pt x="214171" y="5682"/>
                    </a:cubicBezTo>
                    <a:cubicBezTo>
                      <a:pt x="167786" y="2160"/>
                      <a:pt x="95567" y="-8409"/>
                      <a:pt x="79127" y="13315"/>
                    </a:cubicBezTo>
                    <a:cubicBezTo>
                      <a:pt x="62687" y="34453"/>
                      <a:pt x="16890" y="80837"/>
                      <a:pt x="8670" y="93167"/>
                    </a:cubicBezTo>
                    <a:cubicBezTo>
                      <a:pt x="-138" y="105497"/>
                      <a:pt x="-23623" y="157166"/>
                      <a:pt x="79127" y="190046"/>
                    </a:cubicBezTo>
                    <a:cubicBezTo>
                      <a:pt x="180116" y="222926"/>
                      <a:pt x="557064" y="226449"/>
                      <a:pt x="557064" y="226449"/>
                    </a:cubicBezTo>
                    <a:cubicBezTo>
                      <a:pt x="557064" y="226449"/>
                      <a:pt x="934599" y="222926"/>
                      <a:pt x="1035001" y="190046"/>
                    </a:cubicBezTo>
                    <a:cubicBezTo>
                      <a:pt x="1138338" y="157166"/>
                      <a:pt x="1115440" y="105497"/>
                      <a:pt x="1107220" y="93167"/>
                    </a:cubicBezTo>
                    <a:close/>
                  </a:path>
                </a:pathLst>
              </a:custGeom>
              <a:solidFill>
                <a:srgbClr val="2D2D2D"/>
              </a:solidFill>
              <a:ln w="58662"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E513D2E-D6E0-783D-24BD-73F9A2554C53}"/>
                  </a:ext>
                </a:extLst>
              </p:cNvPr>
              <p:cNvSpPr/>
              <p:nvPr/>
            </p:nvSpPr>
            <p:spPr>
              <a:xfrm>
                <a:off x="7853153" y="3851781"/>
                <a:ext cx="843519" cy="668487"/>
              </a:xfrm>
              <a:custGeom>
                <a:avLst/>
                <a:gdLst>
                  <a:gd name="connsiteX0" fmla="*/ 698893 w 843519"/>
                  <a:gd name="connsiteY0" fmla="*/ 664503 h 668487"/>
                  <a:gd name="connsiteX1" fmla="*/ 144627 w 843519"/>
                  <a:gd name="connsiteY1" fmla="*/ 664503 h 668487"/>
                  <a:gd name="connsiteX2" fmla="*/ 189 w 843519"/>
                  <a:gd name="connsiteY2" fmla="*/ 550596 h 668487"/>
                  <a:gd name="connsiteX3" fmla="*/ 15455 w 843519"/>
                  <a:gd name="connsiteY3" fmla="*/ 218859 h 668487"/>
                  <a:gd name="connsiteX4" fmla="*/ 175158 w 843519"/>
                  <a:gd name="connsiteY4" fmla="*/ 23339 h 668487"/>
                  <a:gd name="connsiteX5" fmla="*/ 667774 w 843519"/>
                  <a:gd name="connsiteY5" fmla="*/ 23339 h 668487"/>
                  <a:gd name="connsiteX6" fmla="*/ 828065 w 843519"/>
                  <a:gd name="connsiteY6" fmla="*/ 218859 h 668487"/>
                  <a:gd name="connsiteX7" fmla="*/ 843330 w 843519"/>
                  <a:gd name="connsiteY7" fmla="*/ 550596 h 668487"/>
                  <a:gd name="connsiteX8" fmla="*/ 698893 w 843519"/>
                  <a:gd name="connsiteY8" fmla="*/ 664503 h 668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19" h="668487">
                    <a:moveTo>
                      <a:pt x="698893" y="664503"/>
                    </a:moveTo>
                    <a:cubicBezTo>
                      <a:pt x="516290" y="624577"/>
                      <a:pt x="327229" y="624577"/>
                      <a:pt x="144627" y="664503"/>
                    </a:cubicBezTo>
                    <a:cubicBezTo>
                      <a:pt x="59491" y="682704"/>
                      <a:pt x="-3921" y="637494"/>
                      <a:pt x="189" y="550596"/>
                    </a:cubicBezTo>
                    <a:cubicBezTo>
                      <a:pt x="5473" y="440213"/>
                      <a:pt x="10758" y="329242"/>
                      <a:pt x="15455" y="218859"/>
                    </a:cubicBezTo>
                    <a:cubicBezTo>
                      <a:pt x="19565" y="132548"/>
                      <a:pt x="90022" y="39192"/>
                      <a:pt x="175158" y="23339"/>
                    </a:cubicBezTo>
                    <a:cubicBezTo>
                      <a:pt x="337798" y="-7780"/>
                      <a:pt x="505134" y="-7780"/>
                      <a:pt x="667774" y="23339"/>
                    </a:cubicBezTo>
                    <a:cubicBezTo>
                      <a:pt x="753497" y="39779"/>
                      <a:pt x="823955" y="132548"/>
                      <a:pt x="828065" y="218859"/>
                    </a:cubicBezTo>
                    <a:cubicBezTo>
                      <a:pt x="833349" y="329242"/>
                      <a:pt x="838633" y="439626"/>
                      <a:pt x="843330" y="550596"/>
                    </a:cubicBezTo>
                    <a:cubicBezTo>
                      <a:pt x="847440" y="637494"/>
                      <a:pt x="784029" y="682704"/>
                      <a:pt x="698893" y="664503"/>
                    </a:cubicBezTo>
                    <a:close/>
                  </a:path>
                </a:pathLst>
              </a:custGeom>
              <a:solidFill>
                <a:srgbClr val="2D2D2D"/>
              </a:solidFill>
              <a:ln w="58662"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452588B2-23FA-FE22-877C-E7022B79C7AE}"/>
                </a:ext>
              </a:extLst>
            </p:cNvPr>
            <p:cNvGrpSpPr/>
            <p:nvPr/>
          </p:nvGrpSpPr>
          <p:grpSpPr>
            <a:xfrm>
              <a:off x="7889745" y="3047832"/>
              <a:ext cx="769216" cy="2810668"/>
              <a:chOff x="7889745" y="3047832"/>
              <a:chExt cx="769216" cy="2810668"/>
            </a:xfrm>
          </p:grpSpPr>
          <p:sp>
            <p:nvSpPr>
              <p:cNvPr id="27" name="Freeform: Shape 26">
                <a:extLst>
                  <a:ext uri="{FF2B5EF4-FFF2-40B4-BE49-F238E27FC236}">
                    <a16:creationId xmlns:a16="http://schemas.microsoft.com/office/drawing/2014/main" id="{A9F704BB-5BA0-EEF9-3A80-6BD07092F05D}"/>
                  </a:ext>
                </a:extLst>
              </p:cNvPr>
              <p:cNvSpPr/>
              <p:nvPr/>
            </p:nvSpPr>
            <p:spPr>
              <a:xfrm>
                <a:off x="8121668" y="3172306"/>
                <a:ext cx="303554" cy="400433"/>
              </a:xfrm>
              <a:custGeom>
                <a:avLst/>
                <a:gdLst>
                  <a:gd name="connsiteX0" fmla="*/ 243078 w 303554"/>
                  <a:gd name="connsiteY0" fmla="*/ 400434 h 400433"/>
                  <a:gd name="connsiteX1" fmla="*/ 52843 w 303554"/>
                  <a:gd name="connsiteY1" fmla="*/ 400434 h 400433"/>
                  <a:gd name="connsiteX2" fmla="*/ 0 w 303554"/>
                  <a:gd name="connsiteY2" fmla="*/ 267151 h 400433"/>
                  <a:gd name="connsiteX3" fmla="*/ 38164 w 303554"/>
                  <a:gd name="connsiteY3" fmla="*/ 6459 h 400433"/>
                  <a:gd name="connsiteX4" fmla="*/ 220180 w 303554"/>
                  <a:gd name="connsiteY4" fmla="*/ 0 h 400433"/>
                  <a:gd name="connsiteX5" fmla="*/ 303554 w 303554"/>
                  <a:gd name="connsiteY5" fmla="*/ 214308 h 400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54" h="400433">
                    <a:moveTo>
                      <a:pt x="243078" y="400434"/>
                    </a:moveTo>
                    <a:lnTo>
                      <a:pt x="52843" y="400434"/>
                    </a:lnTo>
                    <a:lnTo>
                      <a:pt x="0" y="267151"/>
                    </a:lnTo>
                    <a:lnTo>
                      <a:pt x="38164" y="6459"/>
                    </a:lnTo>
                    <a:lnTo>
                      <a:pt x="220180" y="0"/>
                    </a:lnTo>
                    <a:lnTo>
                      <a:pt x="303554" y="214308"/>
                    </a:lnTo>
                    <a:close/>
                  </a:path>
                </a:pathLst>
              </a:custGeom>
              <a:solidFill>
                <a:srgbClr val="EFAE47"/>
              </a:solidFill>
              <a:ln w="5866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ACA667B-6059-1F8F-3670-A63B1A3E7D25}"/>
                  </a:ext>
                </a:extLst>
              </p:cNvPr>
              <p:cNvSpPr/>
              <p:nvPr/>
            </p:nvSpPr>
            <p:spPr>
              <a:xfrm>
                <a:off x="8128753" y="3507567"/>
                <a:ext cx="281203" cy="174974"/>
              </a:xfrm>
              <a:custGeom>
                <a:avLst/>
                <a:gdLst>
                  <a:gd name="connsiteX0" fmla="*/ 281204 w 281203"/>
                  <a:gd name="connsiteY0" fmla="*/ 118604 h 174974"/>
                  <a:gd name="connsiteX1" fmla="*/ 216618 w 281203"/>
                  <a:gd name="connsiteY1" fmla="*/ 68109 h 174974"/>
                  <a:gd name="connsiteX2" fmla="*/ 216618 w 281203"/>
                  <a:gd name="connsiteY2" fmla="*/ 22312 h 174974"/>
                  <a:gd name="connsiteX3" fmla="*/ 216618 w 281203"/>
                  <a:gd name="connsiteY3" fmla="*/ 0 h 174974"/>
                  <a:gd name="connsiteX4" fmla="*/ 65134 w 281203"/>
                  <a:gd name="connsiteY4" fmla="*/ 0 h 174974"/>
                  <a:gd name="connsiteX5" fmla="*/ 65134 w 281203"/>
                  <a:gd name="connsiteY5" fmla="*/ 68109 h 174974"/>
                  <a:gd name="connsiteX6" fmla="*/ 548 w 281203"/>
                  <a:gd name="connsiteY6" fmla="*/ 118604 h 174974"/>
                  <a:gd name="connsiteX7" fmla="*/ 140876 w 281203"/>
                  <a:gd name="connsiteY7" fmla="*/ 174970 h 174974"/>
                  <a:gd name="connsiteX8" fmla="*/ 281204 w 281203"/>
                  <a:gd name="connsiteY8" fmla="*/ 118604 h 17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203" h="174974">
                    <a:moveTo>
                      <a:pt x="281204" y="118604"/>
                    </a:moveTo>
                    <a:cubicBezTo>
                      <a:pt x="245388" y="110383"/>
                      <a:pt x="216618" y="87485"/>
                      <a:pt x="216618" y="68109"/>
                    </a:cubicBezTo>
                    <a:lnTo>
                      <a:pt x="216618" y="22312"/>
                    </a:lnTo>
                    <a:cubicBezTo>
                      <a:pt x="216618" y="9394"/>
                      <a:pt x="216618" y="0"/>
                      <a:pt x="216618" y="0"/>
                    </a:cubicBezTo>
                    <a:lnTo>
                      <a:pt x="65134" y="0"/>
                    </a:lnTo>
                    <a:lnTo>
                      <a:pt x="65134" y="68109"/>
                    </a:lnTo>
                    <a:cubicBezTo>
                      <a:pt x="65134" y="88072"/>
                      <a:pt x="36364" y="110383"/>
                      <a:pt x="548" y="118604"/>
                    </a:cubicBezTo>
                    <a:cubicBezTo>
                      <a:pt x="-7085" y="120365"/>
                      <a:pt x="66308" y="175557"/>
                      <a:pt x="140876" y="174970"/>
                    </a:cubicBezTo>
                    <a:cubicBezTo>
                      <a:pt x="210159" y="174382"/>
                      <a:pt x="281204" y="118604"/>
                      <a:pt x="281204" y="118604"/>
                    </a:cubicBezTo>
                    <a:close/>
                  </a:path>
                </a:pathLst>
              </a:custGeom>
              <a:solidFill>
                <a:srgbClr val="FFBF9D"/>
              </a:solidFill>
              <a:ln w="5866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823B6B0-7A50-5C3E-2614-46C851613E04}"/>
                  </a:ext>
                </a:extLst>
              </p:cNvPr>
              <p:cNvSpPr/>
              <p:nvPr/>
            </p:nvSpPr>
            <p:spPr>
              <a:xfrm>
                <a:off x="8021266" y="3626170"/>
                <a:ext cx="496138" cy="304141"/>
              </a:xfrm>
              <a:custGeom>
                <a:avLst/>
                <a:gdLst>
                  <a:gd name="connsiteX0" fmla="*/ 108035 w 496138"/>
                  <a:gd name="connsiteY0" fmla="*/ 0 h 304141"/>
                  <a:gd name="connsiteX1" fmla="*/ 0 w 496138"/>
                  <a:gd name="connsiteY1" fmla="*/ 27009 h 304141"/>
                  <a:gd name="connsiteX2" fmla="*/ 247776 w 496138"/>
                  <a:gd name="connsiteY2" fmla="*/ 304142 h 304141"/>
                  <a:gd name="connsiteX3" fmla="*/ 496138 w 496138"/>
                  <a:gd name="connsiteY3" fmla="*/ 27009 h 304141"/>
                  <a:gd name="connsiteX4" fmla="*/ 388691 w 496138"/>
                  <a:gd name="connsiteY4" fmla="*/ 0 h 30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138" h="304141">
                    <a:moveTo>
                      <a:pt x="108035" y="0"/>
                    </a:moveTo>
                    <a:lnTo>
                      <a:pt x="0" y="27009"/>
                    </a:lnTo>
                    <a:lnTo>
                      <a:pt x="247776" y="304142"/>
                    </a:lnTo>
                    <a:lnTo>
                      <a:pt x="496138" y="27009"/>
                    </a:lnTo>
                    <a:lnTo>
                      <a:pt x="388691" y="0"/>
                    </a:lnTo>
                    <a:close/>
                  </a:path>
                </a:pathLst>
              </a:custGeom>
              <a:solidFill>
                <a:srgbClr val="FFBF9D"/>
              </a:solidFill>
              <a:ln w="5866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455578C-FFEC-0AED-FFCE-DEF3F099E36E}"/>
                  </a:ext>
                </a:extLst>
              </p:cNvPr>
              <p:cNvSpPr/>
              <p:nvPr/>
            </p:nvSpPr>
            <p:spPr>
              <a:xfrm>
                <a:off x="8061779" y="3047832"/>
                <a:ext cx="415699" cy="347004"/>
              </a:xfrm>
              <a:custGeom>
                <a:avLst/>
                <a:gdLst>
                  <a:gd name="connsiteX0" fmla="*/ 0 w 415699"/>
                  <a:gd name="connsiteY0" fmla="*/ 235446 h 347004"/>
                  <a:gd name="connsiteX1" fmla="*/ 207850 w 415699"/>
                  <a:gd name="connsiteY1" fmla="*/ 0 h 347004"/>
                  <a:gd name="connsiteX2" fmla="*/ 415699 w 415699"/>
                  <a:gd name="connsiteY2" fmla="*/ 235446 h 347004"/>
                  <a:gd name="connsiteX3" fmla="*/ 207850 w 415699"/>
                  <a:gd name="connsiteY3" fmla="*/ 342893 h 347004"/>
                  <a:gd name="connsiteX4" fmla="*/ 0 w 415699"/>
                  <a:gd name="connsiteY4" fmla="*/ 235446 h 347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699" h="347004">
                    <a:moveTo>
                      <a:pt x="0" y="235446"/>
                    </a:moveTo>
                    <a:cubicBezTo>
                      <a:pt x="0" y="91595"/>
                      <a:pt x="92769" y="0"/>
                      <a:pt x="207850" y="0"/>
                    </a:cubicBezTo>
                    <a:cubicBezTo>
                      <a:pt x="322343" y="0"/>
                      <a:pt x="415699" y="91595"/>
                      <a:pt x="415699" y="235446"/>
                    </a:cubicBezTo>
                    <a:cubicBezTo>
                      <a:pt x="415699" y="379296"/>
                      <a:pt x="322930" y="342893"/>
                      <a:pt x="207850" y="342893"/>
                    </a:cubicBezTo>
                    <a:cubicBezTo>
                      <a:pt x="92769" y="342893"/>
                      <a:pt x="0" y="378709"/>
                      <a:pt x="0" y="235446"/>
                    </a:cubicBezTo>
                    <a:close/>
                  </a:path>
                </a:pathLst>
              </a:custGeom>
              <a:solidFill>
                <a:srgbClr val="EFAE47"/>
              </a:solidFill>
              <a:ln w="5866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AC35086-E121-DA80-3043-41F375BBEDD2}"/>
                  </a:ext>
                </a:extLst>
              </p:cNvPr>
              <p:cNvSpPr/>
              <p:nvPr/>
            </p:nvSpPr>
            <p:spPr>
              <a:xfrm>
                <a:off x="8341261" y="3265076"/>
                <a:ext cx="136217" cy="307664"/>
              </a:xfrm>
              <a:custGeom>
                <a:avLst/>
                <a:gdLst>
                  <a:gd name="connsiteX0" fmla="*/ 136218 w 136217"/>
                  <a:gd name="connsiteY0" fmla="*/ 18202 h 307664"/>
                  <a:gd name="connsiteX1" fmla="*/ 23486 w 136217"/>
                  <a:gd name="connsiteY1" fmla="*/ 307665 h 307664"/>
                  <a:gd name="connsiteX2" fmla="*/ 0 w 136217"/>
                  <a:gd name="connsiteY2" fmla="*/ 0 h 307664"/>
                  <a:gd name="connsiteX3" fmla="*/ 136218 w 136217"/>
                  <a:gd name="connsiteY3" fmla="*/ 18202 h 307664"/>
                </a:gdLst>
                <a:ahLst/>
                <a:cxnLst>
                  <a:cxn ang="0">
                    <a:pos x="connsiteX0" y="connsiteY0"/>
                  </a:cxn>
                  <a:cxn ang="0">
                    <a:pos x="connsiteX1" y="connsiteY1"/>
                  </a:cxn>
                  <a:cxn ang="0">
                    <a:pos x="connsiteX2" y="connsiteY2"/>
                  </a:cxn>
                  <a:cxn ang="0">
                    <a:pos x="connsiteX3" y="connsiteY3"/>
                  </a:cxn>
                </a:cxnLst>
                <a:rect l="l" t="t" r="r" b="b"/>
                <a:pathLst>
                  <a:path w="136217" h="307664">
                    <a:moveTo>
                      <a:pt x="136218" y="18202"/>
                    </a:moveTo>
                    <a:cubicBezTo>
                      <a:pt x="135631" y="43449"/>
                      <a:pt x="133869" y="186712"/>
                      <a:pt x="23486" y="307665"/>
                    </a:cubicBezTo>
                    <a:cubicBezTo>
                      <a:pt x="66935" y="155594"/>
                      <a:pt x="0" y="0"/>
                      <a:pt x="0" y="0"/>
                    </a:cubicBezTo>
                    <a:lnTo>
                      <a:pt x="136218" y="18202"/>
                    </a:lnTo>
                    <a:close/>
                  </a:path>
                </a:pathLst>
              </a:custGeom>
              <a:solidFill>
                <a:srgbClr val="EFAE47"/>
              </a:solidFill>
              <a:ln w="5866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46E5C19-31FC-E810-EECA-38DE0A41116B}"/>
                  </a:ext>
                </a:extLst>
              </p:cNvPr>
              <p:cNvSpPr/>
              <p:nvPr/>
            </p:nvSpPr>
            <p:spPr>
              <a:xfrm>
                <a:off x="8061779" y="3265076"/>
                <a:ext cx="135630" cy="307664"/>
              </a:xfrm>
              <a:custGeom>
                <a:avLst/>
                <a:gdLst>
                  <a:gd name="connsiteX0" fmla="*/ 0 w 135630"/>
                  <a:gd name="connsiteY0" fmla="*/ 18202 h 307664"/>
                  <a:gd name="connsiteX1" fmla="*/ 112732 w 135630"/>
                  <a:gd name="connsiteY1" fmla="*/ 307665 h 307664"/>
                  <a:gd name="connsiteX2" fmla="*/ 135631 w 135630"/>
                  <a:gd name="connsiteY2" fmla="*/ 0 h 307664"/>
                  <a:gd name="connsiteX3" fmla="*/ 0 w 135630"/>
                  <a:gd name="connsiteY3" fmla="*/ 18202 h 307664"/>
                </a:gdLst>
                <a:ahLst/>
                <a:cxnLst>
                  <a:cxn ang="0">
                    <a:pos x="connsiteX0" y="connsiteY0"/>
                  </a:cxn>
                  <a:cxn ang="0">
                    <a:pos x="connsiteX1" y="connsiteY1"/>
                  </a:cxn>
                  <a:cxn ang="0">
                    <a:pos x="connsiteX2" y="connsiteY2"/>
                  </a:cxn>
                  <a:cxn ang="0">
                    <a:pos x="connsiteX3" y="connsiteY3"/>
                  </a:cxn>
                </a:cxnLst>
                <a:rect l="l" t="t" r="r" b="b"/>
                <a:pathLst>
                  <a:path w="135630" h="307664">
                    <a:moveTo>
                      <a:pt x="0" y="18202"/>
                    </a:moveTo>
                    <a:cubicBezTo>
                      <a:pt x="587" y="43449"/>
                      <a:pt x="-7633" y="182015"/>
                      <a:pt x="112732" y="307665"/>
                    </a:cubicBezTo>
                    <a:cubicBezTo>
                      <a:pt x="68696" y="155007"/>
                      <a:pt x="135631" y="0"/>
                      <a:pt x="135631" y="0"/>
                    </a:cubicBezTo>
                    <a:lnTo>
                      <a:pt x="0" y="18202"/>
                    </a:lnTo>
                    <a:close/>
                  </a:path>
                </a:pathLst>
              </a:custGeom>
              <a:solidFill>
                <a:srgbClr val="EFAE47"/>
              </a:solidFill>
              <a:ln w="5866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1F3C1F2-347E-EE31-3E76-2F5C78CCAD6F}"/>
                  </a:ext>
                </a:extLst>
              </p:cNvPr>
              <p:cNvSpPr/>
              <p:nvPr/>
            </p:nvSpPr>
            <p:spPr>
              <a:xfrm>
                <a:off x="8193887" y="3506980"/>
                <a:ext cx="150896" cy="58714"/>
              </a:xfrm>
              <a:custGeom>
                <a:avLst/>
                <a:gdLst>
                  <a:gd name="connsiteX0" fmla="*/ 150896 w 150896"/>
                  <a:gd name="connsiteY0" fmla="*/ 0 h 58714"/>
                  <a:gd name="connsiteX1" fmla="*/ 150896 w 150896"/>
                  <a:gd name="connsiteY1" fmla="*/ 22312 h 58714"/>
                  <a:gd name="connsiteX2" fmla="*/ 75155 w 150896"/>
                  <a:gd name="connsiteY2" fmla="*/ 58715 h 58714"/>
                  <a:gd name="connsiteX3" fmla="*/ 0 w 150896"/>
                  <a:gd name="connsiteY3" fmla="*/ 20550 h 58714"/>
                  <a:gd name="connsiteX4" fmla="*/ 0 w 150896"/>
                  <a:gd name="connsiteY4" fmla="*/ 0 h 58714"/>
                  <a:gd name="connsiteX5" fmla="*/ 150896 w 150896"/>
                  <a:gd name="connsiteY5" fmla="*/ 0 h 5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896" h="58714">
                    <a:moveTo>
                      <a:pt x="150896" y="0"/>
                    </a:moveTo>
                    <a:cubicBezTo>
                      <a:pt x="150896" y="0"/>
                      <a:pt x="150896" y="9981"/>
                      <a:pt x="150896" y="22312"/>
                    </a:cubicBezTo>
                    <a:cubicBezTo>
                      <a:pt x="125062" y="45210"/>
                      <a:pt x="98053" y="58715"/>
                      <a:pt x="75155" y="58715"/>
                    </a:cubicBezTo>
                    <a:cubicBezTo>
                      <a:pt x="53430" y="58715"/>
                      <a:pt x="26422" y="44623"/>
                      <a:pt x="0" y="20550"/>
                    </a:cubicBezTo>
                    <a:lnTo>
                      <a:pt x="0" y="0"/>
                    </a:lnTo>
                    <a:lnTo>
                      <a:pt x="150896" y="0"/>
                    </a:lnTo>
                    <a:close/>
                  </a:path>
                </a:pathLst>
              </a:custGeom>
              <a:solidFill>
                <a:srgbClr val="000000">
                  <a:alpha val="30000"/>
                </a:srgbClr>
              </a:solidFill>
              <a:ln w="58662" cap="flat">
                <a:noFill/>
                <a:prstDash val="solid"/>
                <a:miter/>
              </a:ln>
            </p:spPr>
            <p:txBody>
              <a:bodyPr rtlCol="0" anchor="ctr"/>
              <a:lstStyle/>
              <a:p>
                <a:endParaRPr lang="en-US"/>
              </a:p>
            </p:txBody>
          </p:sp>
          <p:grpSp>
            <p:nvGrpSpPr>
              <p:cNvPr id="35" name="Graphic 2">
                <a:extLst>
                  <a:ext uri="{FF2B5EF4-FFF2-40B4-BE49-F238E27FC236}">
                    <a16:creationId xmlns:a16="http://schemas.microsoft.com/office/drawing/2014/main" id="{F6DA3D27-21EF-F6F8-E049-4F3B8BDE5C69}"/>
                  </a:ext>
                </a:extLst>
              </p:cNvPr>
              <p:cNvGrpSpPr/>
              <p:nvPr/>
            </p:nvGrpSpPr>
            <p:grpSpPr>
              <a:xfrm>
                <a:off x="8107825" y="3282100"/>
                <a:ext cx="322663" cy="115670"/>
                <a:chOff x="8107825" y="3282100"/>
                <a:chExt cx="322663" cy="115670"/>
              </a:xfrm>
              <a:solidFill>
                <a:srgbClr val="EAAE89"/>
              </a:solidFill>
            </p:grpSpPr>
            <p:sp>
              <p:nvSpPr>
                <p:cNvPr id="36" name="Freeform: Shape 35">
                  <a:extLst>
                    <a:ext uri="{FF2B5EF4-FFF2-40B4-BE49-F238E27FC236}">
                      <a16:creationId xmlns:a16="http://schemas.microsoft.com/office/drawing/2014/main" id="{13041AA1-2D9B-BF83-60DA-2FE5344AED01}"/>
                    </a:ext>
                  </a:extLst>
                </p:cNvPr>
                <p:cNvSpPr/>
                <p:nvPr/>
              </p:nvSpPr>
              <p:spPr>
                <a:xfrm>
                  <a:off x="8403241" y="3282100"/>
                  <a:ext cx="27247" cy="115670"/>
                </a:xfrm>
                <a:custGeom>
                  <a:avLst/>
                  <a:gdLst>
                    <a:gd name="connsiteX0" fmla="*/ 9651 w 27247"/>
                    <a:gd name="connsiteY0" fmla="*/ 20553 h 115670"/>
                    <a:gd name="connsiteX1" fmla="*/ 23156 w 27247"/>
                    <a:gd name="connsiteY1" fmla="*/ 2 h 115670"/>
                    <a:gd name="connsiteX2" fmla="*/ 1431 w 27247"/>
                    <a:gd name="connsiteY2" fmla="*/ 115670 h 115670"/>
                    <a:gd name="connsiteX3" fmla="*/ 9651 w 27247"/>
                    <a:gd name="connsiteY3" fmla="*/ 20553 h 115670"/>
                  </a:gdLst>
                  <a:ahLst/>
                  <a:cxnLst>
                    <a:cxn ang="0">
                      <a:pos x="connsiteX0" y="connsiteY0"/>
                    </a:cxn>
                    <a:cxn ang="0">
                      <a:pos x="connsiteX1" y="connsiteY1"/>
                    </a:cxn>
                    <a:cxn ang="0">
                      <a:pos x="connsiteX2" y="connsiteY2"/>
                    </a:cxn>
                    <a:cxn ang="0">
                      <a:pos x="connsiteX3" y="connsiteY3"/>
                    </a:cxn>
                  </a:cxnLst>
                  <a:rect l="l" t="t" r="r" b="b"/>
                  <a:pathLst>
                    <a:path w="27247" h="115670">
                      <a:moveTo>
                        <a:pt x="9651" y="20553"/>
                      </a:moveTo>
                      <a:cubicBezTo>
                        <a:pt x="14348" y="9984"/>
                        <a:pt x="16110" y="590"/>
                        <a:pt x="23156" y="2"/>
                      </a:cubicBezTo>
                      <a:cubicBezTo>
                        <a:pt x="36073" y="-585"/>
                        <a:pt x="15523" y="105689"/>
                        <a:pt x="1431" y="115670"/>
                      </a:cubicBezTo>
                      <a:cubicBezTo>
                        <a:pt x="-4440" y="100992"/>
                        <a:pt x="9651" y="20553"/>
                        <a:pt x="9651" y="20553"/>
                      </a:cubicBezTo>
                      <a:close/>
                    </a:path>
                  </a:pathLst>
                </a:custGeom>
                <a:solidFill>
                  <a:srgbClr val="EAAE89"/>
                </a:solidFill>
                <a:ln w="58662"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B920C95-E0EF-876E-4DCF-591572B35503}"/>
                    </a:ext>
                  </a:extLst>
                </p:cNvPr>
                <p:cNvSpPr/>
                <p:nvPr/>
              </p:nvSpPr>
              <p:spPr>
                <a:xfrm>
                  <a:off x="8107825" y="3282100"/>
                  <a:ext cx="26971" cy="115670"/>
                </a:xfrm>
                <a:custGeom>
                  <a:avLst/>
                  <a:gdLst>
                    <a:gd name="connsiteX0" fmla="*/ 17953 w 26971"/>
                    <a:gd name="connsiteY0" fmla="*/ 20553 h 115670"/>
                    <a:gd name="connsiteX1" fmla="*/ 3862 w 26971"/>
                    <a:gd name="connsiteY1" fmla="*/ 2 h 115670"/>
                    <a:gd name="connsiteX2" fmla="*/ 24999 w 26971"/>
                    <a:gd name="connsiteY2" fmla="*/ 115670 h 115670"/>
                    <a:gd name="connsiteX3" fmla="*/ 17953 w 26971"/>
                    <a:gd name="connsiteY3" fmla="*/ 20553 h 115670"/>
                  </a:gdLst>
                  <a:ahLst/>
                  <a:cxnLst>
                    <a:cxn ang="0">
                      <a:pos x="connsiteX0" y="connsiteY0"/>
                    </a:cxn>
                    <a:cxn ang="0">
                      <a:pos x="connsiteX1" y="connsiteY1"/>
                    </a:cxn>
                    <a:cxn ang="0">
                      <a:pos x="connsiteX2" y="connsiteY2"/>
                    </a:cxn>
                    <a:cxn ang="0">
                      <a:pos x="connsiteX3" y="connsiteY3"/>
                    </a:cxn>
                  </a:cxnLst>
                  <a:rect l="l" t="t" r="r" b="b"/>
                  <a:pathLst>
                    <a:path w="26971" h="115670">
                      <a:moveTo>
                        <a:pt x="17953" y="20553"/>
                      </a:moveTo>
                      <a:cubicBezTo>
                        <a:pt x="12669" y="9397"/>
                        <a:pt x="11494" y="590"/>
                        <a:pt x="3862" y="2"/>
                      </a:cubicBezTo>
                      <a:cubicBezTo>
                        <a:pt x="-8469" y="-585"/>
                        <a:pt x="11494" y="105689"/>
                        <a:pt x="24999" y="115670"/>
                      </a:cubicBezTo>
                      <a:cubicBezTo>
                        <a:pt x="32045" y="100992"/>
                        <a:pt x="17953" y="20553"/>
                        <a:pt x="17953" y="20553"/>
                      </a:cubicBezTo>
                      <a:close/>
                    </a:path>
                  </a:pathLst>
                </a:custGeom>
                <a:solidFill>
                  <a:srgbClr val="EAAE89"/>
                </a:solidFill>
                <a:ln w="58662" cap="flat">
                  <a:noFill/>
                  <a:prstDash val="solid"/>
                  <a:miter/>
                </a:ln>
              </p:spPr>
              <p:txBody>
                <a:bodyPr rtlCol="0" anchor="ctr"/>
                <a:lstStyle/>
                <a:p>
                  <a:endParaRPr lang="en-US"/>
                </a:p>
              </p:txBody>
            </p:sp>
          </p:grpSp>
          <p:sp>
            <p:nvSpPr>
              <p:cNvPr id="38" name="Freeform: Shape 37">
                <a:extLst>
                  <a:ext uri="{FF2B5EF4-FFF2-40B4-BE49-F238E27FC236}">
                    <a16:creationId xmlns:a16="http://schemas.microsoft.com/office/drawing/2014/main" id="{D6661BF8-A734-5DFC-A663-140178118A2C}"/>
                  </a:ext>
                </a:extLst>
              </p:cNvPr>
              <p:cNvSpPr/>
              <p:nvPr/>
            </p:nvSpPr>
            <p:spPr>
              <a:xfrm>
                <a:off x="8118450" y="3103610"/>
                <a:ext cx="301886" cy="448579"/>
              </a:xfrm>
              <a:custGeom>
                <a:avLst/>
                <a:gdLst>
                  <a:gd name="connsiteX0" fmla="*/ 301488 w 301886"/>
                  <a:gd name="connsiteY0" fmla="*/ 125649 h 448579"/>
                  <a:gd name="connsiteX1" fmla="*/ 151179 w 301886"/>
                  <a:gd name="connsiteY1" fmla="*/ 0 h 448579"/>
                  <a:gd name="connsiteX2" fmla="*/ 150005 w 301886"/>
                  <a:gd name="connsiteY2" fmla="*/ 0 h 448579"/>
                  <a:gd name="connsiteX3" fmla="*/ 282 w 301886"/>
                  <a:gd name="connsiteY3" fmla="*/ 125649 h 448579"/>
                  <a:gd name="connsiteX4" fmla="*/ 34337 w 301886"/>
                  <a:gd name="connsiteY4" fmla="*/ 358159 h 448579"/>
                  <a:gd name="connsiteX5" fmla="*/ 150005 w 301886"/>
                  <a:gd name="connsiteY5" fmla="*/ 448580 h 448579"/>
                  <a:gd name="connsiteX6" fmla="*/ 151179 w 301886"/>
                  <a:gd name="connsiteY6" fmla="*/ 448580 h 448579"/>
                  <a:gd name="connsiteX7" fmla="*/ 268021 w 301886"/>
                  <a:gd name="connsiteY7" fmla="*/ 357572 h 448579"/>
                  <a:gd name="connsiteX8" fmla="*/ 301488 w 301886"/>
                  <a:gd name="connsiteY8" fmla="*/ 125649 h 44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886" h="448579">
                    <a:moveTo>
                      <a:pt x="301488" y="125649"/>
                    </a:moveTo>
                    <a:cubicBezTo>
                      <a:pt x="298552" y="95705"/>
                      <a:pt x="294442" y="0"/>
                      <a:pt x="151179" y="0"/>
                    </a:cubicBezTo>
                    <a:cubicBezTo>
                      <a:pt x="150592" y="0"/>
                      <a:pt x="150592" y="0"/>
                      <a:pt x="150005" y="0"/>
                    </a:cubicBezTo>
                    <a:cubicBezTo>
                      <a:pt x="7915" y="587"/>
                      <a:pt x="3805" y="95705"/>
                      <a:pt x="282" y="125649"/>
                    </a:cubicBezTo>
                    <a:cubicBezTo>
                      <a:pt x="-2653" y="155594"/>
                      <a:pt x="17897" y="315297"/>
                      <a:pt x="34337" y="358159"/>
                    </a:cubicBezTo>
                    <a:cubicBezTo>
                      <a:pt x="50777" y="400434"/>
                      <a:pt x="116537" y="447992"/>
                      <a:pt x="150005" y="448580"/>
                    </a:cubicBezTo>
                    <a:cubicBezTo>
                      <a:pt x="150592" y="448580"/>
                      <a:pt x="150592" y="448580"/>
                      <a:pt x="151179" y="448580"/>
                    </a:cubicBezTo>
                    <a:cubicBezTo>
                      <a:pt x="184059" y="448580"/>
                      <a:pt x="251581" y="400434"/>
                      <a:pt x="268021" y="357572"/>
                    </a:cubicBezTo>
                    <a:cubicBezTo>
                      <a:pt x="284461" y="315297"/>
                      <a:pt x="305011" y="155594"/>
                      <a:pt x="301488" y="125649"/>
                    </a:cubicBezTo>
                    <a:close/>
                  </a:path>
                </a:pathLst>
              </a:custGeom>
              <a:solidFill>
                <a:srgbClr val="FFC7A5"/>
              </a:solidFill>
              <a:ln w="5866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E4FB86A-6BA9-6C78-0231-6C51E417B346}"/>
                  </a:ext>
                </a:extLst>
              </p:cNvPr>
              <p:cNvSpPr/>
              <p:nvPr/>
            </p:nvSpPr>
            <p:spPr>
              <a:xfrm>
                <a:off x="8111687" y="3091867"/>
                <a:ext cx="318820" cy="174382"/>
              </a:xfrm>
              <a:custGeom>
                <a:avLst/>
                <a:gdLst>
                  <a:gd name="connsiteX0" fmla="*/ 318820 w 318820"/>
                  <a:gd name="connsiteY0" fmla="*/ 54605 h 174382"/>
                  <a:gd name="connsiteX1" fmla="*/ 318820 w 318820"/>
                  <a:gd name="connsiteY1" fmla="*/ 174382 h 174382"/>
                  <a:gd name="connsiteX2" fmla="*/ 253647 w 318820"/>
                  <a:gd name="connsiteY2" fmla="*/ 174382 h 174382"/>
                  <a:gd name="connsiteX3" fmla="*/ 248950 w 318820"/>
                  <a:gd name="connsiteY3" fmla="*/ 155594 h 174382"/>
                  <a:gd name="connsiteX4" fmla="*/ 239556 w 318820"/>
                  <a:gd name="connsiteY4" fmla="*/ 174382 h 174382"/>
                  <a:gd name="connsiteX5" fmla="*/ 219005 w 318820"/>
                  <a:gd name="connsiteY5" fmla="*/ 174382 h 174382"/>
                  <a:gd name="connsiteX6" fmla="*/ 211373 w 318820"/>
                  <a:gd name="connsiteY6" fmla="*/ 142676 h 174382"/>
                  <a:gd name="connsiteX7" fmla="*/ 187300 w 318820"/>
                  <a:gd name="connsiteY7" fmla="*/ 174382 h 174382"/>
                  <a:gd name="connsiteX8" fmla="*/ 0 w 318820"/>
                  <a:gd name="connsiteY8" fmla="*/ 174382 h 174382"/>
                  <a:gd name="connsiteX9" fmla="*/ 0 w 318820"/>
                  <a:gd name="connsiteY9" fmla="*/ 54017 h 174382"/>
                  <a:gd name="connsiteX10" fmla="*/ 40513 w 318820"/>
                  <a:gd name="connsiteY10" fmla="*/ 18789 h 174382"/>
                  <a:gd name="connsiteX11" fmla="*/ 61650 w 318820"/>
                  <a:gd name="connsiteY11" fmla="*/ 0 h 174382"/>
                  <a:gd name="connsiteX12" fmla="*/ 249537 w 318820"/>
                  <a:gd name="connsiteY12" fmla="*/ 0 h 174382"/>
                  <a:gd name="connsiteX13" fmla="*/ 318820 w 318820"/>
                  <a:gd name="connsiteY13" fmla="*/ 54605 h 17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820" h="174382">
                    <a:moveTo>
                      <a:pt x="318820" y="54605"/>
                    </a:moveTo>
                    <a:lnTo>
                      <a:pt x="318820" y="174382"/>
                    </a:lnTo>
                    <a:lnTo>
                      <a:pt x="253647" y="174382"/>
                    </a:lnTo>
                    <a:cubicBezTo>
                      <a:pt x="252473" y="167337"/>
                      <a:pt x="250711" y="160291"/>
                      <a:pt x="248950" y="155594"/>
                    </a:cubicBezTo>
                    <a:cubicBezTo>
                      <a:pt x="246014" y="162639"/>
                      <a:pt x="243078" y="169098"/>
                      <a:pt x="239556" y="174382"/>
                    </a:cubicBezTo>
                    <a:lnTo>
                      <a:pt x="219005" y="174382"/>
                    </a:lnTo>
                    <a:cubicBezTo>
                      <a:pt x="218418" y="163227"/>
                      <a:pt x="216070" y="149722"/>
                      <a:pt x="211373" y="142676"/>
                    </a:cubicBezTo>
                    <a:cubicBezTo>
                      <a:pt x="203153" y="156181"/>
                      <a:pt x="196694" y="165575"/>
                      <a:pt x="187300" y="174382"/>
                    </a:cubicBezTo>
                    <a:lnTo>
                      <a:pt x="0" y="174382"/>
                    </a:lnTo>
                    <a:lnTo>
                      <a:pt x="0" y="54017"/>
                    </a:lnTo>
                    <a:cubicBezTo>
                      <a:pt x="5871" y="39339"/>
                      <a:pt x="28770" y="27009"/>
                      <a:pt x="40513" y="18789"/>
                    </a:cubicBezTo>
                    <a:cubicBezTo>
                      <a:pt x="48146" y="10569"/>
                      <a:pt x="55779" y="2936"/>
                      <a:pt x="61650" y="0"/>
                    </a:cubicBezTo>
                    <a:lnTo>
                      <a:pt x="249537" y="0"/>
                    </a:lnTo>
                    <a:cubicBezTo>
                      <a:pt x="265390" y="7633"/>
                      <a:pt x="305903" y="42275"/>
                      <a:pt x="318820" y="54605"/>
                    </a:cubicBezTo>
                    <a:close/>
                  </a:path>
                </a:pathLst>
              </a:custGeom>
              <a:solidFill>
                <a:srgbClr val="EFAE47"/>
              </a:solidFill>
              <a:ln w="5866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9FF6A9-C0F6-3B58-1F63-E1694F6C0151}"/>
                  </a:ext>
                </a:extLst>
              </p:cNvPr>
              <p:cNvSpPr/>
              <p:nvPr/>
            </p:nvSpPr>
            <p:spPr>
              <a:xfrm>
                <a:off x="7973707" y="3600336"/>
                <a:ext cx="590081" cy="998148"/>
              </a:xfrm>
              <a:custGeom>
                <a:avLst/>
                <a:gdLst>
                  <a:gd name="connsiteX0" fmla="*/ 118603 w 590081"/>
                  <a:gd name="connsiteY0" fmla="*/ 635292 h 998148"/>
                  <a:gd name="connsiteX1" fmla="*/ 115081 w 590081"/>
                  <a:gd name="connsiteY1" fmla="*/ 619439 h 998148"/>
                  <a:gd name="connsiteX2" fmla="*/ 110383 w 590081"/>
                  <a:gd name="connsiteY2" fmla="*/ 598889 h 998148"/>
                  <a:gd name="connsiteX3" fmla="*/ 79852 w 590081"/>
                  <a:gd name="connsiteY3" fmla="*/ 465020 h 998148"/>
                  <a:gd name="connsiteX4" fmla="*/ 59889 w 590081"/>
                  <a:gd name="connsiteY4" fmla="*/ 369315 h 998148"/>
                  <a:gd name="connsiteX5" fmla="*/ 29944 w 590081"/>
                  <a:gd name="connsiteY5" fmla="*/ 89833 h 998148"/>
                  <a:gd name="connsiteX6" fmla="*/ 47559 w 590081"/>
                  <a:gd name="connsiteY6" fmla="*/ 52256 h 998148"/>
                  <a:gd name="connsiteX7" fmla="*/ 212547 w 590081"/>
                  <a:gd name="connsiteY7" fmla="*/ 0 h 998148"/>
                  <a:gd name="connsiteX8" fmla="*/ 221354 w 590081"/>
                  <a:gd name="connsiteY8" fmla="*/ 34642 h 998148"/>
                  <a:gd name="connsiteX9" fmla="*/ 227225 w 590081"/>
                  <a:gd name="connsiteY9" fmla="*/ 34642 h 998148"/>
                  <a:gd name="connsiteX10" fmla="*/ 249537 w 590081"/>
                  <a:gd name="connsiteY10" fmla="*/ 135044 h 998148"/>
                  <a:gd name="connsiteX11" fmla="*/ 295334 w 590081"/>
                  <a:gd name="connsiteY11" fmla="*/ 251298 h 998148"/>
                  <a:gd name="connsiteX12" fmla="*/ 341719 w 590081"/>
                  <a:gd name="connsiteY12" fmla="*/ 135044 h 998148"/>
                  <a:gd name="connsiteX13" fmla="*/ 364030 w 590081"/>
                  <a:gd name="connsiteY13" fmla="*/ 35229 h 998148"/>
                  <a:gd name="connsiteX14" fmla="*/ 369315 w 590081"/>
                  <a:gd name="connsiteY14" fmla="*/ 35229 h 998148"/>
                  <a:gd name="connsiteX15" fmla="*/ 378122 w 590081"/>
                  <a:gd name="connsiteY15" fmla="*/ 587 h 998148"/>
                  <a:gd name="connsiteX16" fmla="*/ 541936 w 590081"/>
                  <a:gd name="connsiteY16" fmla="*/ 52843 h 998148"/>
                  <a:gd name="connsiteX17" fmla="*/ 543697 w 590081"/>
                  <a:gd name="connsiteY17" fmla="*/ 53430 h 998148"/>
                  <a:gd name="connsiteX18" fmla="*/ 510230 w 590081"/>
                  <a:gd name="connsiteY18" fmla="*/ 469717 h 998148"/>
                  <a:gd name="connsiteX19" fmla="*/ 472065 w 590081"/>
                  <a:gd name="connsiteY19" fmla="*/ 635879 h 998148"/>
                  <a:gd name="connsiteX20" fmla="*/ 590082 w 590081"/>
                  <a:gd name="connsiteY20" fmla="*/ 998148 h 998148"/>
                  <a:gd name="connsiteX21" fmla="*/ 0 w 590081"/>
                  <a:gd name="connsiteY21" fmla="*/ 998148 h 998148"/>
                  <a:gd name="connsiteX22" fmla="*/ 118603 w 590081"/>
                  <a:gd name="connsiteY22" fmla="*/ 635292 h 99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0081" h="998148">
                    <a:moveTo>
                      <a:pt x="118603" y="635292"/>
                    </a:moveTo>
                    <a:cubicBezTo>
                      <a:pt x="118016" y="631182"/>
                      <a:pt x="116842" y="625898"/>
                      <a:pt x="115081" y="619439"/>
                    </a:cubicBezTo>
                    <a:cubicBezTo>
                      <a:pt x="113906" y="613568"/>
                      <a:pt x="112145" y="606522"/>
                      <a:pt x="110383" y="598889"/>
                    </a:cubicBezTo>
                    <a:cubicBezTo>
                      <a:pt x="102163" y="565422"/>
                      <a:pt x="91595" y="517863"/>
                      <a:pt x="79852" y="465020"/>
                    </a:cubicBezTo>
                    <a:cubicBezTo>
                      <a:pt x="73393" y="434488"/>
                      <a:pt x="66347" y="402195"/>
                      <a:pt x="59889" y="369315"/>
                    </a:cubicBezTo>
                    <a:cubicBezTo>
                      <a:pt x="38752" y="259519"/>
                      <a:pt x="22899" y="146787"/>
                      <a:pt x="29944" y="89833"/>
                    </a:cubicBezTo>
                    <a:cubicBezTo>
                      <a:pt x="32293" y="69283"/>
                      <a:pt x="38164" y="56366"/>
                      <a:pt x="47559" y="52256"/>
                    </a:cubicBezTo>
                    <a:lnTo>
                      <a:pt x="212547" y="0"/>
                    </a:lnTo>
                    <a:lnTo>
                      <a:pt x="221354" y="34642"/>
                    </a:lnTo>
                    <a:lnTo>
                      <a:pt x="227225" y="34642"/>
                    </a:lnTo>
                    <a:lnTo>
                      <a:pt x="249537" y="135044"/>
                    </a:lnTo>
                    <a:lnTo>
                      <a:pt x="295334" y="251298"/>
                    </a:lnTo>
                    <a:lnTo>
                      <a:pt x="341719" y="135044"/>
                    </a:lnTo>
                    <a:lnTo>
                      <a:pt x="364030" y="35229"/>
                    </a:lnTo>
                    <a:lnTo>
                      <a:pt x="369315" y="35229"/>
                    </a:lnTo>
                    <a:lnTo>
                      <a:pt x="378122" y="587"/>
                    </a:lnTo>
                    <a:lnTo>
                      <a:pt x="541936" y="52843"/>
                    </a:lnTo>
                    <a:cubicBezTo>
                      <a:pt x="542523" y="53430"/>
                      <a:pt x="543110" y="53430"/>
                      <a:pt x="543697" y="53430"/>
                    </a:cubicBezTo>
                    <a:cubicBezTo>
                      <a:pt x="587733" y="70458"/>
                      <a:pt x="546633" y="300032"/>
                      <a:pt x="510230" y="469717"/>
                    </a:cubicBezTo>
                    <a:cubicBezTo>
                      <a:pt x="494377" y="544284"/>
                      <a:pt x="479111" y="607109"/>
                      <a:pt x="472065" y="635879"/>
                    </a:cubicBezTo>
                    <a:cubicBezTo>
                      <a:pt x="461497" y="679915"/>
                      <a:pt x="590082" y="998148"/>
                      <a:pt x="590082" y="998148"/>
                    </a:cubicBezTo>
                    <a:lnTo>
                      <a:pt x="0" y="998148"/>
                    </a:lnTo>
                    <a:cubicBezTo>
                      <a:pt x="0" y="997561"/>
                      <a:pt x="125062" y="662301"/>
                      <a:pt x="118603" y="635292"/>
                    </a:cubicBezTo>
                    <a:close/>
                  </a:path>
                </a:pathLst>
              </a:custGeom>
              <a:solidFill>
                <a:srgbClr val="007888"/>
              </a:solidFill>
              <a:ln w="58662"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CF4862D-CEA6-EAF6-B494-A866436FDDCE}"/>
                  </a:ext>
                </a:extLst>
              </p:cNvPr>
              <p:cNvSpPr/>
              <p:nvPr/>
            </p:nvSpPr>
            <p:spPr>
              <a:xfrm>
                <a:off x="8315426" y="3580373"/>
                <a:ext cx="81026" cy="212546"/>
              </a:xfrm>
              <a:custGeom>
                <a:avLst/>
                <a:gdLst>
                  <a:gd name="connsiteX0" fmla="*/ 0 w 81026"/>
                  <a:gd name="connsiteY0" fmla="*/ 155007 h 212546"/>
                  <a:gd name="connsiteX1" fmla="*/ 77503 w 81026"/>
                  <a:gd name="connsiteY1" fmla="*/ 212547 h 212546"/>
                  <a:gd name="connsiteX2" fmla="*/ 80439 w 81026"/>
                  <a:gd name="connsiteY2" fmla="*/ 57540 h 212546"/>
                  <a:gd name="connsiteX3" fmla="*/ 81026 w 81026"/>
                  <a:gd name="connsiteY3" fmla="*/ 24073 h 212546"/>
                  <a:gd name="connsiteX4" fmla="*/ 34642 w 81026"/>
                  <a:gd name="connsiteY4" fmla="*/ 0 h 212546"/>
                  <a:gd name="connsiteX5" fmla="*/ 22312 w 81026"/>
                  <a:gd name="connsiteY5" fmla="*/ 55192 h 21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26" h="212546">
                    <a:moveTo>
                      <a:pt x="0" y="155007"/>
                    </a:moveTo>
                    <a:lnTo>
                      <a:pt x="77503" y="212547"/>
                    </a:lnTo>
                    <a:lnTo>
                      <a:pt x="80439" y="57540"/>
                    </a:lnTo>
                    <a:lnTo>
                      <a:pt x="81026" y="24073"/>
                    </a:lnTo>
                    <a:lnTo>
                      <a:pt x="34642" y="0"/>
                    </a:lnTo>
                    <a:lnTo>
                      <a:pt x="22312" y="55192"/>
                    </a:lnTo>
                    <a:close/>
                  </a:path>
                </a:pathLst>
              </a:custGeom>
              <a:solidFill>
                <a:srgbClr val="7CBDC8"/>
              </a:solidFill>
              <a:ln w="5866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C6AF330-56E7-C46B-10EB-35D082C07DEA}"/>
                  </a:ext>
                </a:extLst>
              </p:cNvPr>
              <p:cNvSpPr/>
              <p:nvPr/>
            </p:nvSpPr>
            <p:spPr>
              <a:xfrm>
                <a:off x="8142218" y="3580373"/>
                <a:ext cx="81026" cy="212546"/>
              </a:xfrm>
              <a:custGeom>
                <a:avLst/>
                <a:gdLst>
                  <a:gd name="connsiteX0" fmla="*/ 0 w 81026"/>
                  <a:gd name="connsiteY0" fmla="*/ 24073 h 212546"/>
                  <a:gd name="connsiteX1" fmla="*/ 587 w 81026"/>
                  <a:gd name="connsiteY1" fmla="*/ 56953 h 212546"/>
                  <a:gd name="connsiteX2" fmla="*/ 3523 w 81026"/>
                  <a:gd name="connsiteY2" fmla="*/ 212547 h 212546"/>
                  <a:gd name="connsiteX3" fmla="*/ 81026 w 81026"/>
                  <a:gd name="connsiteY3" fmla="*/ 155007 h 212546"/>
                  <a:gd name="connsiteX4" fmla="*/ 58715 w 81026"/>
                  <a:gd name="connsiteY4" fmla="*/ 54605 h 212546"/>
                  <a:gd name="connsiteX5" fmla="*/ 46385 w 81026"/>
                  <a:gd name="connsiteY5" fmla="*/ 0 h 21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26" h="212546">
                    <a:moveTo>
                      <a:pt x="0" y="24073"/>
                    </a:moveTo>
                    <a:lnTo>
                      <a:pt x="587" y="56953"/>
                    </a:lnTo>
                    <a:lnTo>
                      <a:pt x="3523" y="212547"/>
                    </a:lnTo>
                    <a:lnTo>
                      <a:pt x="81026" y="155007"/>
                    </a:lnTo>
                    <a:lnTo>
                      <a:pt x="58715" y="54605"/>
                    </a:lnTo>
                    <a:lnTo>
                      <a:pt x="46385" y="0"/>
                    </a:lnTo>
                    <a:close/>
                  </a:path>
                </a:pathLst>
              </a:custGeom>
              <a:solidFill>
                <a:srgbClr val="7CBDC8"/>
              </a:solidFill>
              <a:ln w="5866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31F85DFE-4361-53F2-E941-94547D3A3242}"/>
                  </a:ext>
                </a:extLst>
              </p:cNvPr>
              <p:cNvSpPr/>
              <p:nvPr/>
            </p:nvSpPr>
            <p:spPr>
              <a:xfrm rot="-5009300">
                <a:off x="8054637" y="3891624"/>
                <a:ext cx="451493" cy="330546"/>
              </a:xfrm>
              <a:custGeom>
                <a:avLst/>
                <a:gdLst>
                  <a:gd name="connsiteX0" fmla="*/ 0 w 451493"/>
                  <a:gd name="connsiteY0" fmla="*/ 0 h 330546"/>
                  <a:gd name="connsiteX1" fmla="*/ 451493 w 451493"/>
                  <a:gd name="connsiteY1" fmla="*/ 0 h 330546"/>
                  <a:gd name="connsiteX2" fmla="*/ 451493 w 451493"/>
                  <a:gd name="connsiteY2" fmla="*/ 330547 h 330546"/>
                  <a:gd name="connsiteX3" fmla="*/ 0 w 451493"/>
                  <a:gd name="connsiteY3" fmla="*/ 330547 h 330546"/>
                </a:gdLst>
                <a:ahLst/>
                <a:cxnLst>
                  <a:cxn ang="0">
                    <a:pos x="connsiteX0" y="connsiteY0"/>
                  </a:cxn>
                  <a:cxn ang="0">
                    <a:pos x="connsiteX1" y="connsiteY1"/>
                  </a:cxn>
                  <a:cxn ang="0">
                    <a:pos x="connsiteX2" y="connsiteY2"/>
                  </a:cxn>
                  <a:cxn ang="0">
                    <a:pos x="connsiteX3" y="connsiteY3"/>
                  </a:cxn>
                </a:cxnLst>
                <a:rect l="l" t="t" r="r" b="b"/>
                <a:pathLst>
                  <a:path w="451493" h="330546">
                    <a:moveTo>
                      <a:pt x="0" y="0"/>
                    </a:moveTo>
                    <a:lnTo>
                      <a:pt x="451493" y="0"/>
                    </a:lnTo>
                    <a:lnTo>
                      <a:pt x="451493" y="330547"/>
                    </a:lnTo>
                    <a:lnTo>
                      <a:pt x="0" y="330547"/>
                    </a:lnTo>
                    <a:close/>
                  </a:path>
                </a:pathLst>
              </a:custGeom>
              <a:solidFill>
                <a:srgbClr val="D0CA9E"/>
              </a:solidFill>
              <a:ln w="5865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116C97-4353-9435-8887-2D902D5AA3A4}"/>
                  </a:ext>
                </a:extLst>
              </p:cNvPr>
              <p:cNvSpPr/>
              <p:nvPr/>
            </p:nvSpPr>
            <p:spPr>
              <a:xfrm rot="-5007934">
                <a:off x="8041657" y="3901122"/>
                <a:ext cx="451513" cy="330562"/>
              </a:xfrm>
              <a:custGeom>
                <a:avLst/>
                <a:gdLst>
                  <a:gd name="connsiteX0" fmla="*/ 0 w 451513"/>
                  <a:gd name="connsiteY0" fmla="*/ 0 h 330562"/>
                  <a:gd name="connsiteX1" fmla="*/ 451514 w 451513"/>
                  <a:gd name="connsiteY1" fmla="*/ 0 h 330562"/>
                  <a:gd name="connsiteX2" fmla="*/ 451514 w 451513"/>
                  <a:gd name="connsiteY2" fmla="*/ 330562 h 330562"/>
                  <a:gd name="connsiteX3" fmla="*/ 0 w 451513"/>
                  <a:gd name="connsiteY3" fmla="*/ 330562 h 330562"/>
                </a:gdLst>
                <a:ahLst/>
                <a:cxnLst>
                  <a:cxn ang="0">
                    <a:pos x="connsiteX0" y="connsiteY0"/>
                  </a:cxn>
                  <a:cxn ang="0">
                    <a:pos x="connsiteX1" y="connsiteY1"/>
                  </a:cxn>
                  <a:cxn ang="0">
                    <a:pos x="connsiteX2" y="connsiteY2"/>
                  </a:cxn>
                  <a:cxn ang="0">
                    <a:pos x="connsiteX3" y="connsiteY3"/>
                  </a:cxn>
                </a:cxnLst>
                <a:rect l="l" t="t" r="r" b="b"/>
                <a:pathLst>
                  <a:path w="451513" h="330562">
                    <a:moveTo>
                      <a:pt x="0" y="0"/>
                    </a:moveTo>
                    <a:lnTo>
                      <a:pt x="451514" y="0"/>
                    </a:lnTo>
                    <a:lnTo>
                      <a:pt x="451514" y="330562"/>
                    </a:lnTo>
                    <a:lnTo>
                      <a:pt x="0" y="330562"/>
                    </a:lnTo>
                    <a:close/>
                  </a:path>
                </a:pathLst>
              </a:custGeom>
              <a:solidFill>
                <a:srgbClr val="6C9F00"/>
              </a:solidFill>
              <a:ln w="58662"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976D305-01A7-0C6F-13B1-8D16E5FC7FD1}"/>
                  </a:ext>
                </a:extLst>
              </p:cNvPr>
              <p:cNvSpPr/>
              <p:nvPr/>
            </p:nvSpPr>
            <p:spPr>
              <a:xfrm>
                <a:off x="8040463" y="4056982"/>
                <a:ext cx="170451" cy="131390"/>
              </a:xfrm>
              <a:custGeom>
                <a:avLst/>
                <a:gdLst>
                  <a:gd name="connsiteX0" fmla="*/ 170451 w 170451"/>
                  <a:gd name="connsiteY0" fmla="*/ 54759 h 131390"/>
                  <a:gd name="connsiteX1" fmla="*/ 71811 w 170451"/>
                  <a:gd name="connsiteY1" fmla="*/ 154 h 131390"/>
                  <a:gd name="connsiteX2" fmla="*/ 88838 w 170451"/>
                  <a:gd name="connsiteY2" fmla="*/ 44777 h 131390"/>
                  <a:gd name="connsiteX3" fmla="*/ 27775 w 170451"/>
                  <a:gd name="connsiteY3" fmla="*/ 27750 h 131390"/>
                  <a:gd name="connsiteX4" fmla="*/ 43628 w 170451"/>
                  <a:gd name="connsiteY4" fmla="*/ 127565 h 131390"/>
                  <a:gd name="connsiteX5" fmla="*/ 156947 w 170451"/>
                  <a:gd name="connsiteY5" fmla="*/ 123455 h 131390"/>
                  <a:gd name="connsiteX6" fmla="*/ 170451 w 170451"/>
                  <a:gd name="connsiteY6" fmla="*/ 54759 h 13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451" h="131390">
                    <a:moveTo>
                      <a:pt x="170451" y="54759"/>
                    </a:moveTo>
                    <a:cubicBezTo>
                      <a:pt x="170451" y="54759"/>
                      <a:pt x="87664" y="-3369"/>
                      <a:pt x="71811" y="154"/>
                    </a:cubicBezTo>
                    <a:cubicBezTo>
                      <a:pt x="48912" y="6025"/>
                      <a:pt x="82379" y="19530"/>
                      <a:pt x="88838" y="44777"/>
                    </a:cubicBezTo>
                    <a:cubicBezTo>
                      <a:pt x="72985" y="48887"/>
                      <a:pt x="48325" y="41841"/>
                      <a:pt x="27775" y="27750"/>
                    </a:cubicBezTo>
                    <a:cubicBezTo>
                      <a:pt x="7812" y="21878"/>
                      <a:pt x="-30353" y="112886"/>
                      <a:pt x="43628" y="127565"/>
                    </a:cubicBezTo>
                    <a:cubicBezTo>
                      <a:pt x="97645" y="138133"/>
                      <a:pt x="156947" y="123455"/>
                      <a:pt x="156947" y="123455"/>
                    </a:cubicBezTo>
                    <a:lnTo>
                      <a:pt x="170451" y="54759"/>
                    </a:lnTo>
                    <a:close/>
                  </a:path>
                </a:pathLst>
              </a:custGeom>
              <a:solidFill>
                <a:srgbClr val="FFC7A5"/>
              </a:solidFill>
              <a:ln w="5866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F3E20DD-6B52-2EB4-58F6-369ED88C4DC6}"/>
                  </a:ext>
                </a:extLst>
              </p:cNvPr>
              <p:cNvSpPr/>
              <p:nvPr/>
            </p:nvSpPr>
            <p:spPr>
              <a:xfrm>
                <a:off x="8165117" y="3637326"/>
                <a:ext cx="493844" cy="593379"/>
              </a:xfrm>
              <a:custGeom>
                <a:avLst/>
                <a:gdLst>
                  <a:gd name="connsiteX0" fmla="*/ 294160 w 493844"/>
                  <a:gd name="connsiteY0" fmla="*/ 0 h 593379"/>
                  <a:gd name="connsiteX1" fmla="*/ 426855 w 493844"/>
                  <a:gd name="connsiteY1" fmla="*/ 89833 h 593379"/>
                  <a:gd name="connsiteX2" fmla="*/ 489093 w 493844"/>
                  <a:gd name="connsiteY2" fmla="*/ 573642 h 593379"/>
                  <a:gd name="connsiteX3" fmla="*/ 0 w 493844"/>
                  <a:gd name="connsiteY3" fmla="*/ 563073 h 593379"/>
                  <a:gd name="connsiteX4" fmla="*/ 25247 w 493844"/>
                  <a:gd name="connsiteY4" fmla="*/ 445057 h 593379"/>
                  <a:gd name="connsiteX5" fmla="*/ 351700 w 493844"/>
                  <a:gd name="connsiteY5" fmla="*/ 466194 h 593379"/>
                  <a:gd name="connsiteX6" fmla="*/ 321169 w 493844"/>
                  <a:gd name="connsiteY6" fmla="*/ 330563 h 593379"/>
                  <a:gd name="connsiteX7" fmla="*/ 294160 w 493844"/>
                  <a:gd name="connsiteY7" fmla="*/ 0 h 59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3844" h="593379">
                    <a:moveTo>
                      <a:pt x="294160" y="0"/>
                    </a:moveTo>
                    <a:cubicBezTo>
                      <a:pt x="366966" y="4697"/>
                      <a:pt x="419222" y="51669"/>
                      <a:pt x="426855" y="89833"/>
                    </a:cubicBezTo>
                    <a:cubicBezTo>
                      <a:pt x="430965" y="109209"/>
                      <a:pt x="514340" y="549569"/>
                      <a:pt x="489093" y="573642"/>
                    </a:cubicBezTo>
                    <a:cubicBezTo>
                      <a:pt x="436837" y="623549"/>
                      <a:pt x="0" y="563073"/>
                      <a:pt x="0" y="563073"/>
                    </a:cubicBezTo>
                    <a:lnTo>
                      <a:pt x="25247" y="445057"/>
                    </a:lnTo>
                    <a:cubicBezTo>
                      <a:pt x="25247" y="445057"/>
                      <a:pt x="322343" y="473240"/>
                      <a:pt x="351700" y="466194"/>
                    </a:cubicBezTo>
                    <a:cubicBezTo>
                      <a:pt x="352875" y="419809"/>
                      <a:pt x="321169" y="330563"/>
                      <a:pt x="321169" y="330563"/>
                    </a:cubicBezTo>
                    <a:lnTo>
                      <a:pt x="294160" y="0"/>
                    </a:lnTo>
                    <a:close/>
                  </a:path>
                </a:pathLst>
              </a:custGeom>
              <a:solidFill>
                <a:srgbClr val="007888"/>
              </a:solidFill>
              <a:ln w="58662"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4F42F55-92E9-9910-CC5B-452509BF75EC}"/>
                  </a:ext>
                </a:extLst>
              </p:cNvPr>
              <p:cNvSpPr/>
              <p:nvPr/>
            </p:nvSpPr>
            <p:spPr>
              <a:xfrm>
                <a:off x="8077632" y="4219775"/>
                <a:ext cx="363665" cy="239512"/>
              </a:xfrm>
              <a:custGeom>
                <a:avLst/>
                <a:gdLst>
                  <a:gd name="connsiteX0" fmla="*/ 209611 w 363665"/>
                  <a:gd name="connsiteY0" fmla="*/ 224877 h 239512"/>
                  <a:gd name="connsiteX1" fmla="*/ 153245 w 363665"/>
                  <a:gd name="connsiteY1" fmla="*/ 183777 h 239512"/>
                  <a:gd name="connsiteX2" fmla="*/ 144438 w 363665"/>
                  <a:gd name="connsiteY2" fmla="*/ 204914 h 239512"/>
                  <a:gd name="connsiteX3" fmla="*/ 0 w 363665"/>
                  <a:gd name="connsiteY3" fmla="*/ 132108 h 239512"/>
                  <a:gd name="connsiteX4" fmla="*/ 15853 w 363665"/>
                  <a:gd name="connsiteY4" fmla="*/ 15853 h 239512"/>
                  <a:gd name="connsiteX5" fmla="*/ 12330 w 363665"/>
                  <a:gd name="connsiteY5" fmla="*/ 0 h 239512"/>
                  <a:gd name="connsiteX6" fmla="*/ 191997 w 363665"/>
                  <a:gd name="connsiteY6" fmla="*/ 93943 h 239512"/>
                  <a:gd name="connsiteX7" fmla="*/ 184951 w 363665"/>
                  <a:gd name="connsiteY7" fmla="*/ 110384 h 239512"/>
                  <a:gd name="connsiteX8" fmla="*/ 250124 w 363665"/>
                  <a:gd name="connsiteY8" fmla="*/ 117429 h 239512"/>
                  <a:gd name="connsiteX9" fmla="*/ 216070 w 363665"/>
                  <a:gd name="connsiteY9" fmla="*/ 142089 h 239512"/>
                  <a:gd name="connsiteX10" fmla="*/ 362856 w 363665"/>
                  <a:gd name="connsiteY10" fmla="*/ 213721 h 239512"/>
                  <a:gd name="connsiteX11" fmla="*/ 209611 w 363665"/>
                  <a:gd name="connsiteY11" fmla="*/ 224877 h 23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665" h="239512">
                    <a:moveTo>
                      <a:pt x="209611" y="224877"/>
                    </a:moveTo>
                    <a:cubicBezTo>
                      <a:pt x="191410" y="209611"/>
                      <a:pt x="169685" y="194345"/>
                      <a:pt x="153245" y="183777"/>
                    </a:cubicBezTo>
                    <a:lnTo>
                      <a:pt x="144438" y="204914"/>
                    </a:lnTo>
                    <a:cubicBezTo>
                      <a:pt x="144438" y="204914"/>
                      <a:pt x="75155" y="171447"/>
                      <a:pt x="0" y="132108"/>
                    </a:cubicBezTo>
                    <a:cubicBezTo>
                      <a:pt x="14092" y="85136"/>
                      <a:pt x="21724" y="42275"/>
                      <a:pt x="15853" y="15853"/>
                    </a:cubicBezTo>
                    <a:cubicBezTo>
                      <a:pt x="15266" y="11743"/>
                      <a:pt x="14092" y="6459"/>
                      <a:pt x="12330" y="0"/>
                    </a:cubicBezTo>
                    <a:cubicBezTo>
                      <a:pt x="86898" y="41100"/>
                      <a:pt x="191997" y="93943"/>
                      <a:pt x="191997" y="93943"/>
                    </a:cubicBezTo>
                    <a:lnTo>
                      <a:pt x="184951" y="110384"/>
                    </a:lnTo>
                    <a:cubicBezTo>
                      <a:pt x="210785" y="110384"/>
                      <a:pt x="244253" y="111558"/>
                      <a:pt x="250124" y="117429"/>
                    </a:cubicBezTo>
                    <a:cubicBezTo>
                      <a:pt x="264216" y="132108"/>
                      <a:pt x="233097" y="126824"/>
                      <a:pt x="216070" y="142089"/>
                    </a:cubicBezTo>
                    <a:cubicBezTo>
                      <a:pt x="222528" y="184951"/>
                      <a:pt x="349939" y="190822"/>
                      <a:pt x="362856" y="213721"/>
                    </a:cubicBezTo>
                    <a:cubicBezTo>
                      <a:pt x="375186" y="236620"/>
                      <a:pt x="243078" y="252473"/>
                      <a:pt x="209611" y="224877"/>
                    </a:cubicBezTo>
                    <a:close/>
                  </a:path>
                </a:pathLst>
              </a:custGeom>
              <a:solidFill>
                <a:srgbClr val="000000">
                  <a:alpha val="20000"/>
                </a:srgbClr>
              </a:solidFill>
              <a:ln w="5866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0BE02D5-1D81-8603-57D9-DB6F8BFBA34A}"/>
                  </a:ext>
                </a:extLst>
              </p:cNvPr>
              <p:cNvSpPr/>
              <p:nvPr/>
            </p:nvSpPr>
            <p:spPr>
              <a:xfrm>
                <a:off x="8205043" y="4297079"/>
                <a:ext cx="235160" cy="129030"/>
              </a:xfrm>
              <a:custGeom>
                <a:avLst/>
                <a:gdLst>
                  <a:gd name="connsiteX0" fmla="*/ 23486 w 235160"/>
                  <a:gd name="connsiteY0" fmla="*/ 787 h 129030"/>
                  <a:gd name="connsiteX1" fmla="*/ 121539 w 235160"/>
                  <a:gd name="connsiteY1" fmla="*/ 7245 h 129030"/>
                  <a:gd name="connsiteX2" fmla="*/ 87485 w 235160"/>
                  <a:gd name="connsiteY2" fmla="*/ 31905 h 129030"/>
                  <a:gd name="connsiteX3" fmla="*/ 234271 w 235160"/>
                  <a:gd name="connsiteY3" fmla="*/ 103537 h 129030"/>
                  <a:gd name="connsiteX4" fmla="*/ 81613 w 235160"/>
                  <a:gd name="connsiteY4" fmla="*/ 114106 h 129030"/>
                  <a:gd name="connsiteX5" fmla="*/ 0 w 235160"/>
                  <a:gd name="connsiteY5" fmla="*/ 57740 h 129030"/>
                  <a:gd name="connsiteX6" fmla="*/ 23486 w 235160"/>
                  <a:gd name="connsiteY6" fmla="*/ 787 h 12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160" h="129030">
                    <a:moveTo>
                      <a:pt x="23486" y="787"/>
                    </a:moveTo>
                    <a:cubicBezTo>
                      <a:pt x="23486" y="787"/>
                      <a:pt x="111558" y="-3323"/>
                      <a:pt x="121539" y="7245"/>
                    </a:cubicBezTo>
                    <a:cubicBezTo>
                      <a:pt x="135631" y="22511"/>
                      <a:pt x="104512" y="16640"/>
                      <a:pt x="87485" y="31905"/>
                    </a:cubicBezTo>
                    <a:cubicBezTo>
                      <a:pt x="93943" y="74180"/>
                      <a:pt x="221354" y="81226"/>
                      <a:pt x="234271" y="103537"/>
                    </a:cubicBezTo>
                    <a:cubicBezTo>
                      <a:pt x="247188" y="125849"/>
                      <a:pt x="115668" y="142289"/>
                      <a:pt x="81613" y="114106"/>
                    </a:cubicBezTo>
                    <a:cubicBezTo>
                      <a:pt x="47559" y="85923"/>
                      <a:pt x="0" y="57740"/>
                      <a:pt x="0" y="57740"/>
                    </a:cubicBezTo>
                    <a:lnTo>
                      <a:pt x="23486" y="787"/>
                    </a:lnTo>
                    <a:close/>
                  </a:path>
                </a:pathLst>
              </a:custGeom>
              <a:solidFill>
                <a:srgbClr val="FFC7A5"/>
              </a:solidFill>
              <a:ln w="5866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B360360-44FA-7B62-7C70-7084480B2C83}"/>
                  </a:ext>
                </a:extLst>
              </p:cNvPr>
              <p:cNvSpPr/>
              <p:nvPr/>
            </p:nvSpPr>
            <p:spPr>
              <a:xfrm>
                <a:off x="7889745" y="3644372"/>
                <a:ext cx="378709" cy="747436"/>
              </a:xfrm>
              <a:custGeom>
                <a:avLst/>
                <a:gdLst>
                  <a:gd name="connsiteX0" fmla="*/ 168511 w 378709"/>
                  <a:gd name="connsiteY0" fmla="*/ 0 h 747436"/>
                  <a:gd name="connsiteX1" fmla="*/ 35816 w 378709"/>
                  <a:gd name="connsiteY1" fmla="*/ 89833 h 747436"/>
                  <a:gd name="connsiteX2" fmla="*/ 0 w 378709"/>
                  <a:gd name="connsiteY2" fmla="*/ 563660 h 747436"/>
                  <a:gd name="connsiteX3" fmla="*/ 331150 w 378709"/>
                  <a:gd name="connsiteY3" fmla="*/ 747437 h 747436"/>
                  <a:gd name="connsiteX4" fmla="*/ 378709 w 378709"/>
                  <a:gd name="connsiteY4" fmla="*/ 636466 h 747436"/>
                  <a:gd name="connsiteX5" fmla="*/ 126824 w 378709"/>
                  <a:gd name="connsiteY5" fmla="*/ 497900 h 747436"/>
                  <a:gd name="connsiteX6" fmla="*/ 141502 w 378709"/>
                  <a:gd name="connsiteY6" fmla="*/ 329389 h 747436"/>
                  <a:gd name="connsiteX7" fmla="*/ 168511 w 378709"/>
                  <a:gd name="connsiteY7" fmla="*/ 0 h 74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8709" h="747436">
                    <a:moveTo>
                      <a:pt x="168511" y="0"/>
                    </a:moveTo>
                    <a:cubicBezTo>
                      <a:pt x="95705" y="4697"/>
                      <a:pt x="44036" y="51669"/>
                      <a:pt x="35816" y="89833"/>
                    </a:cubicBezTo>
                    <a:cubicBezTo>
                      <a:pt x="31706" y="108622"/>
                      <a:pt x="0" y="547220"/>
                      <a:pt x="0" y="563660"/>
                    </a:cubicBezTo>
                    <a:cubicBezTo>
                      <a:pt x="0" y="586559"/>
                      <a:pt x="331150" y="747437"/>
                      <a:pt x="331150" y="747437"/>
                    </a:cubicBezTo>
                    <a:lnTo>
                      <a:pt x="378709" y="636466"/>
                    </a:lnTo>
                    <a:cubicBezTo>
                      <a:pt x="378709" y="636466"/>
                      <a:pt x="149135" y="519624"/>
                      <a:pt x="126824" y="497900"/>
                    </a:cubicBezTo>
                    <a:cubicBezTo>
                      <a:pt x="137979" y="453277"/>
                      <a:pt x="141502" y="329389"/>
                      <a:pt x="141502" y="329389"/>
                    </a:cubicBezTo>
                    <a:lnTo>
                      <a:pt x="168511" y="0"/>
                    </a:lnTo>
                    <a:close/>
                  </a:path>
                </a:pathLst>
              </a:custGeom>
              <a:solidFill>
                <a:srgbClr val="007888"/>
              </a:solidFill>
              <a:ln w="5866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D9EB04A-EAA0-CF20-4DAF-7B8560160B08}"/>
                  </a:ext>
                </a:extLst>
              </p:cNvPr>
              <p:cNvSpPr/>
              <p:nvPr/>
            </p:nvSpPr>
            <p:spPr>
              <a:xfrm>
                <a:off x="7950312" y="4538588"/>
                <a:ext cx="635697" cy="368441"/>
              </a:xfrm>
              <a:custGeom>
                <a:avLst/>
                <a:gdLst>
                  <a:gd name="connsiteX0" fmla="*/ 606431 w 635697"/>
                  <a:gd name="connsiteY0" fmla="*/ 51089 h 368441"/>
                  <a:gd name="connsiteX1" fmla="*/ 317555 w 635697"/>
                  <a:gd name="connsiteY1" fmla="*/ 7 h 368441"/>
                  <a:gd name="connsiteX2" fmla="*/ 29266 w 635697"/>
                  <a:gd name="connsiteY2" fmla="*/ 51089 h 368441"/>
                  <a:gd name="connsiteX3" fmla="*/ 78000 w 635697"/>
                  <a:gd name="connsiteY3" fmla="*/ 339377 h 368441"/>
                  <a:gd name="connsiteX4" fmla="*/ 557698 w 635697"/>
                  <a:gd name="connsiteY4" fmla="*/ 339377 h 368441"/>
                  <a:gd name="connsiteX5" fmla="*/ 606431 w 635697"/>
                  <a:gd name="connsiteY5" fmla="*/ 51089 h 368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697" h="368441">
                    <a:moveTo>
                      <a:pt x="606431" y="51089"/>
                    </a:moveTo>
                    <a:cubicBezTo>
                      <a:pt x="531276" y="-1754"/>
                      <a:pt x="317555" y="7"/>
                      <a:pt x="317555" y="7"/>
                    </a:cubicBezTo>
                    <a:cubicBezTo>
                      <a:pt x="317555" y="7"/>
                      <a:pt x="104421" y="-1754"/>
                      <a:pt x="29266" y="51089"/>
                    </a:cubicBezTo>
                    <a:cubicBezTo>
                      <a:pt x="-13008" y="81033"/>
                      <a:pt x="-19467" y="301213"/>
                      <a:pt x="78000" y="339377"/>
                    </a:cubicBezTo>
                    <a:cubicBezTo>
                      <a:pt x="175466" y="378129"/>
                      <a:pt x="460232" y="378129"/>
                      <a:pt x="557698" y="339377"/>
                    </a:cubicBezTo>
                    <a:cubicBezTo>
                      <a:pt x="655164" y="301213"/>
                      <a:pt x="648705" y="81033"/>
                      <a:pt x="606431" y="51089"/>
                    </a:cubicBezTo>
                    <a:close/>
                  </a:path>
                </a:pathLst>
              </a:custGeom>
              <a:solidFill>
                <a:srgbClr val="005F75"/>
              </a:solidFill>
              <a:ln w="58662"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CD05357-01CB-FFF7-1433-73366A9AF054}"/>
                  </a:ext>
                </a:extLst>
              </p:cNvPr>
              <p:cNvSpPr/>
              <p:nvPr/>
            </p:nvSpPr>
            <p:spPr>
              <a:xfrm>
                <a:off x="8003181" y="4617272"/>
                <a:ext cx="529758" cy="290637"/>
              </a:xfrm>
              <a:custGeom>
                <a:avLst/>
                <a:gdLst>
                  <a:gd name="connsiteX0" fmla="*/ 501893 w 529758"/>
                  <a:gd name="connsiteY0" fmla="*/ 39926 h 290637"/>
                  <a:gd name="connsiteX1" fmla="*/ 264687 w 529758"/>
                  <a:gd name="connsiteY1" fmla="*/ 0 h 290637"/>
                  <a:gd name="connsiteX2" fmla="*/ 27480 w 529758"/>
                  <a:gd name="connsiteY2" fmla="*/ 39926 h 290637"/>
                  <a:gd name="connsiteX3" fmla="*/ 67405 w 529758"/>
                  <a:gd name="connsiteY3" fmla="*/ 267739 h 290637"/>
                  <a:gd name="connsiteX4" fmla="*/ 461380 w 529758"/>
                  <a:gd name="connsiteY4" fmla="*/ 267739 h 290637"/>
                  <a:gd name="connsiteX5" fmla="*/ 501893 w 529758"/>
                  <a:gd name="connsiteY5" fmla="*/ 39926 h 29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758" h="290637">
                    <a:moveTo>
                      <a:pt x="501893" y="39926"/>
                    </a:moveTo>
                    <a:cubicBezTo>
                      <a:pt x="459032" y="-587"/>
                      <a:pt x="264687" y="0"/>
                      <a:pt x="264687" y="0"/>
                    </a:cubicBezTo>
                    <a:cubicBezTo>
                      <a:pt x="264687" y="0"/>
                      <a:pt x="70341" y="-587"/>
                      <a:pt x="27480" y="39926"/>
                    </a:cubicBezTo>
                    <a:cubicBezTo>
                      <a:pt x="-15382" y="80440"/>
                      <a:pt x="-12446" y="237208"/>
                      <a:pt x="67405" y="267739"/>
                    </a:cubicBezTo>
                    <a:cubicBezTo>
                      <a:pt x="147844" y="298271"/>
                      <a:pt x="381529" y="298271"/>
                      <a:pt x="461380" y="267739"/>
                    </a:cubicBezTo>
                    <a:cubicBezTo>
                      <a:pt x="542406" y="237208"/>
                      <a:pt x="545342" y="80440"/>
                      <a:pt x="501893" y="39926"/>
                    </a:cubicBezTo>
                    <a:close/>
                  </a:path>
                </a:pathLst>
              </a:custGeom>
              <a:solidFill>
                <a:srgbClr val="004454"/>
              </a:solidFill>
              <a:ln w="5866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D0A0152-93D4-585A-607C-BC0E35DF4BB3}"/>
                  </a:ext>
                </a:extLst>
              </p:cNvPr>
              <p:cNvSpPr/>
              <p:nvPr/>
            </p:nvSpPr>
            <p:spPr>
              <a:xfrm>
                <a:off x="8026116" y="4632372"/>
                <a:ext cx="241228" cy="1226127"/>
              </a:xfrm>
              <a:custGeom>
                <a:avLst/>
                <a:gdLst>
                  <a:gd name="connsiteX0" fmla="*/ 234118 w 241228"/>
                  <a:gd name="connsiteY0" fmla="*/ 1092845 h 1226127"/>
                  <a:gd name="connsiteX1" fmla="*/ 234118 w 241228"/>
                  <a:gd name="connsiteY1" fmla="*/ 1090497 h 1226127"/>
                  <a:gd name="connsiteX2" fmla="*/ 221201 w 241228"/>
                  <a:gd name="connsiteY2" fmla="*/ 963673 h 1226127"/>
                  <a:gd name="connsiteX3" fmla="*/ 237054 w 241228"/>
                  <a:gd name="connsiteY3" fmla="*/ 161044 h 1226127"/>
                  <a:gd name="connsiteX4" fmla="*/ 191257 w 241228"/>
                  <a:gd name="connsiteY4" fmla="*/ 7799 h 1226127"/>
                  <a:gd name="connsiteX5" fmla="*/ 434 w 241228"/>
                  <a:gd name="connsiteY5" fmla="*/ 90000 h 1226127"/>
                  <a:gd name="connsiteX6" fmla="*/ 44470 w 241228"/>
                  <a:gd name="connsiteY6" fmla="*/ 219759 h 1226127"/>
                  <a:gd name="connsiteX7" fmla="*/ 45645 w 241228"/>
                  <a:gd name="connsiteY7" fmla="*/ 220346 h 1226127"/>
                  <a:gd name="connsiteX8" fmla="*/ 57975 w 241228"/>
                  <a:gd name="connsiteY8" fmla="*/ 495718 h 1226127"/>
                  <a:gd name="connsiteX9" fmla="*/ 116102 w 241228"/>
                  <a:gd name="connsiteY9" fmla="*/ 953691 h 1226127"/>
                  <a:gd name="connsiteX10" fmla="*/ 85570 w 241228"/>
                  <a:gd name="connsiteY10" fmla="*/ 1104001 h 1226127"/>
                  <a:gd name="connsiteX11" fmla="*/ 76763 w 241228"/>
                  <a:gd name="connsiteY11" fmla="*/ 1153321 h 1226127"/>
                  <a:gd name="connsiteX12" fmla="*/ 75589 w 241228"/>
                  <a:gd name="connsiteY12" fmla="*/ 1166238 h 1226127"/>
                  <a:gd name="connsiteX13" fmla="*/ 75002 w 241228"/>
                  <a:gd name="connsiteY13" fmla="*/ 1177981 h 1226127"/>
                  <a:gd name="connsiteX14" fmla="*/ 116102 w 241228"/>
                  <a:gd name="connsiteY14" fmla="*/ 1226127 h 1226127"/>
                  <a:gd name="connsiteX15" fmla="*/ 204174 w 241228"/>
                  <a:gd name="connsiteY15" fmla="*/ 1226127 h 1226127"/>
                  <a:gd name="connsiteX16" fmla="*/ 241164 w 241228"/>
                  <a:gd name="connsiteY16" fmla="*/ 1177981 h 1226127"/>
                  <a:gd name="connsiteX17" fmla="*/ 234118 w 241228"/>
                  <a:gd name="connsiteY17" fmla="*/ 1092845 h 1226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1228" h="1226127">
                    <a:moveTo>
                      <a:pt x="234118" y="1092845"/>
                    </a:moveTo>
                    <a:lnTo>
                      <a:pt x="234118" y="1090497"/>
                    </a:lnTo>
                    <a:cubicBezTo>
                      <a:pt x="228834" y="1044699"/>
                      <a:pt x="221788" y="993617"/>
                      <a:pt x="221201" y="963673"/>
                    </a:cubicBezTo>
                    <a:cubicBezTo>
                      <a:pt x="215917" y="789291"/>
                      <a:pt x="235293" y="390618"/>
                      <a:pt x="237054" y="161044"/>
                    </a:cubicBezTo>
                    <a:cubicBezTo>
                      <a:pt x="237054" y="153999"/>
                      <a:pt x="241164" y="25413"/>
                      <a:pt x="191257" y="7799"/>
                    </a:cubicBezTo>
                    <a:cubicBezTo>
                      <a:pt x="141349" y="-9228"/>
                      <a:pt x="5132" y="-5118"/>
                      <a:pt x="434" y="90000"/>
                    </a:cubicBezTo>
                    <a:cubicBezTo>
                      <a:pt x="-4263" y="185117"/>
                      <a:pt x="30379" y="193924"/>
                      <a:pt x="44470" y="219759"/>
                    </a:cubicBezTo>
                    <a:cubicBezTo>
                      <a:pt x="44470" y="220346"/>
                      <a:pt x="45057" y="220346"/>
                      <a:pt x="45645" y="220346"/>
                    </a:cubicBezTo>
                    <a:cubicBezTo>
                      <a:pt x="47406" y="323684"/>
                      <a:pt x="51516" y="435829"/>
                      <a:pt x="57975" y="495718"/>
                    </a:cubicBezTo>
                    <a:cubicBezTo>
                      <a:pt x="70305" y="610211"/>
                      <a:pt x="121974" y="838024"/>
                      <a:pt x="116102" y="953691"/>
                    </a:cubicBezTo>
                    <a:cubicBezTo>
                      <a:pt x="114341" y="990682"/>
                      <a:pt x="97313" y="1049983"/>
                      <a:pt x="85570" y="1104001"/>
                    </a:cubicBezTo>
                    <a:cubicBezTo>
                      <a:pt x="82048" y="1121615"/>
                      <a:pt x="79112" y="1138055"/>
                      <a:pt x="76763" y="1153321"/>
                    </a:cubicBezTo>
                    <a:cubicBezTo>
                      <a:pt x="76176" y="1158018"/>
                      <a:pt x="75589" y="1161541"/>
                      <a:pt x="75589" y="1166238"/>
                    </a:cubicBezTo>
                    <a:cubicBezTo>
                      <a:pt x="75002" y="1170348"/>
                      <a:pt x="75002" y="1174458"/>
                      <a:pt x="75002" y="1177981"/>
                    </a:cubicBezTo>
                    <a:cubicBezTo>
                      <a:pt x="75002" y="1193834"/>
                      <a:pt x="100836" y="1220843"/>
                      <a:pt x="116102" y="1226127"/>
                    </a:cubicBezTo>
                    <a:lnTo>
                      <a:pt x="204174" y="1226127"/>
                    </a:lnTo>
                    <a:cubicBezTo>
                      <a:pt x="218265" y="1220843"/>
                      <a:pt x="241164" y="1192660"/>
                      <a:pt x="241164" y="1177981"/>
                    </a:cubicBezTo>
                    <a:cubicBezTo>
                      <a:pt x="241751" y="1159780"/>
                      <a:pt x="238228" y="1127487"/>
                      <a:pt x="234118" y="1092845"/>
                    </a:cubicBezTo>
                    <a:close/>
                  </a:path>
                </a:pathLst>
              </a:custGeom>
              <a:solidFill>
                <a:srgbClr val="FFC7A5"/>
              </a:solidFill>
              <a:ln w="58662" cap="flat">
                <a:noFill/>
                <a:prstDash val="solid"/>
                <a:miter/>
              </a:ln>
            </p:spPr>
            <p:txBody>
              <a:bodyPr rtlCol="0" anchor="ctr"/>
              <a:lstStyle/>
              <a:p>
                <a:endParaRPr lang="en-US"/>
              </a:p>
            </p:txBody>
          </p:sp>
          <p:grpSp>
            <p:nvGrpSpPr>
              <p:cNvPr id="57" name="Graphic 2">
                <a:extLst>
                  <a:ext uri="{FF2B5EF4-FFF2-40B4-BE49-F238E27FC236}">
                    <a16:creationId xmlns:a16="http://schemas.microsoft.com/office/drawing/2014/main" id="{B0803F00-97B2-F9C5-230F-58431719F4D5}"/>
                  </a:ext>
                </a:extLst>
              </p:cNvPr>
              <p:cNvGrpSpPr/>
              <p:nvPr/>
            </p:nvGrpSpPr>
            <p:grpSpPr>
              <a:xfrm>
                <a:off x="8101705" y="5722282"/>
                <a:ext cx="166162" cy="135630"/>
                <a:chOff x="8101705" y="5722282"/>
                <a:chExt cx="166162" cy="135630"/>
              </a:xfrm>
            </p:grpSpPr>
            <p:sp>
              <p:nvSpPr>
                <p:cNvPr id="58" name="Freeform: Shape 57">
                  <a:extLst>
                    <a:ext uri="{FF2B5EF4-FFF2-40B4-BE49-F238E27FC236}">
                      <a16:creationId xmlns:a16="http://schemas.microsoft.com/office/drawing/2014/main" id="{F09C9DC2-054B-0C58-4DA5-E949DAA655D0}"/>
                    </a:ext>
                  </a:extLst>
                </p:cNvPr>
                <p:cNvSpPr/>
                <p:nvPr/>
              </p:nvSpPr>
              <p:spPr>
                <a:xfrm>
                  <a:off x="8101705" y="5722282"/>
                  <a:ext cx="166162" cy="135630"/>
                </a:xfrm>
                <a:custGeom>
                  <a:avLst/>
                  <a:gdLst>
                    <a:gd name="connsiteX0" fmla="*/ 0 w 166162"/>
                    <a:gd name="connsiteY0" fmla="*/ 87485 h 135630"/>
                    <a:gd name="connsiteX1" fmla="*/ 41100 w 166162"/>
                    <a:gd name="connsiteY1" fmla="*/ 135631 h 135630"/>
                    <a:gd name="connsiteX2" fmla="*/ 129172 w 166162"/>
                    <a:gd name="connsiteY2" fmla="*/ 135631 h 135630"/>
                    <a:gd name="connsiteX3" fmla="*/ 166162 w 166162"/>
                    <a:gd name="connsiteY3" fmla="*/ 87485 h 135630"/>
                    <a:gd name="connsiteX4" fmla="*/ 158529 w 166162"/>
                    <a:gd name="connsiteY4" fmla="*/ 0 h 135630"/>
                    <a:gd name="connsiteX5" fmla="*/ 79265 w 166162"/>
                    <a:gd name="connsiteY5" fmla="*/ 71632 h 135630"/>
                    <a:gd name="connsiteX6" fmla="*/ 9981 w 166162"/>
                    <a:gd name="connsiteY6" fmla="*/ 12917 h 135630"/>
                    <a:gd name="connsiteX7" fmla="*/ 0 w 166162"/>
                    <a:gd name="connsiteY7" fmla="*/ 87485 h 13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62" h="135630">
                      <a:moveTo>
                        <a:pt x="0" y="87485"/>
                      </a:moveTo>
                      <a:cubicBezTo>
                        <a:pt x="0" y="103338"/>
                        <a:pt x="25834" y="130346"/>
                        <a:pt x="41100" y="135631"/>
                      </a:cubicBezTo>
                      <a:lnTo>
                        <a:pt x="129172" y="135631"/>
                      </a:lnTo>
                      <a:cubicBezTo>
                        <a:pt x="143264" y="130346"/>
                        <a:pt x="166162" y="102164"/>
                        <a:pt x="166162" y="87485"/>
                      </a:cubicBezTo>
                      <a:cubicBezTo>
                        <a:pt x="166162" y="69283"/>
                        <a:pt x="162639" y="36403"/>
                        <a:pt x="158529" y="0"/>
                      </a:cubicBezTo>
                      <a:cubicBezTo>
                        <a:pt x="157355" y="47559"/>
                        <a:pt x="122714" y="71632"/>
                        <a:pt x="79265" y="71632"/>
                      </a:cubicBezTo>
                      <a:cubicBezTo>
                        <a:pt x="39339" y="71632"/>
                        <a:pt x="17027" y="42862"/>
                        <a:pt x="9981" y="12917"/>
                      </a:cubicBezTo>
                      <a:cubicBezTo>
                        <a:pt x="4110" y="41100"/>
                        <a:pt x="0" y="67522"/>
                        <a:pt x="0" y="87485"/>
                      </a:cubicBezTo>
                      <a:close/>
                    </a:path>
                  </a:pathLst>
                </a:custGeom>
                <a:solidFill>
                  <a:srgbClr val="616161"/>
                </a:solidFill>
                <a:ln w="58662"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06C39CA-B8BE-469E-827A-F4C76C87D316}"/>
                    </a:ext>
                  </a:extLst>
                </p:cNvPr>
                <p:cNvSpPr/>
                <p:nvPr/>
              </p:nvSpPr>
              <p:spPr>
                <a:xfrm>
                  <a:off x="8101705" y="5796262"/>
                  <a:ext cx="166162" cy="61650"/>
                </a:xfrm>
                <a:custGeom>
                  <a:avLst/>
                  <a:gdLst>
                    <a:gd name="connsiteX0" fmla="*/ 128585 w 166162"/>
                    <a:gd name="connsiteY0" fmla="*/ 46384 h 61650"/>
                    <a:gd name="connsiteX1" fmla="*/ 40513 w 166162"/>
                    <a:gd name="connsiteY1" fmla="*/ 46384 h 61650"/>
                    <a:gd name="connsiteX2" fmla="*/ 1174 w 166162"/>
                    <a:gd name="connsiteY2" fmla="*/ 1174 h 61650"/>
                    <a:gd name="connsiteX3" fmla="*/ 0 w 166162"/>
                    <a:gd name="connsiteY3" fmla="*/ 13504 h 61650"/>
                    <a:gd name="connsiteX4" fmla="*/ 41100 w 166162"/>
                    <a:gd name="connsiteY4" fmla="*/ 61650 h 61650"/>
                    <a:gd name="connsiteX5" fmla="*/ 129172 w 166162"/>
                    <a:gd name="connsiteY5" fmla="*/ 61650 h 61650"/>
                    <a:gd name="connsiteX6" fmla="*/ 166162 w 166162"/>
                    <a:gd name="connsiteY6" fmla="*/ 13504 h 61650"/>
                    <a:gd name="connsiteX7" fmla="*/ 165575 w 166162"/>
                    <a:gd name="connsiteY7" fmla="*/ 0 h 61650"/>
                    <a:gd name="connsiteX8" fmla="*/ 128585 w 166162"/>
                    <a:gd name="connsiteY8" fmla="*/ 46384 h 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162" h="61650">
                      <a:moveTo>
                        <a:pt x="128585" y="46384"/>
                      </a:moveTo>
                      <a:lnTo>
                        <a:pt x="40513" y="46384"/>
                      </a:lnTo>
                      <a:cubicBezTo>
                        <a:pt x="26422" y="41687"/>
                        <a:pt x="3523" y="17614"/>
                        <a:pt x="1174" y="1174"/>
                      </a:cubicBezTo>
                      <a:cubicBezTo>
                        <a:pt x="587" y="5284"/>
                        <a:pt x="0" y="9981"/>
                        <a:pt x="0" y="13504"/>
                      </a:cubicBezTo>
                      <a:cubicBezTo>
                        <a:pt x="0" y="29357"/>
                        <a:pt x="25834" y="56366"/>
                        <a:pt x="41100" y="61650"/>
                      </a:cubicBezTo>
                      <a:lnTo>
                        <a:pt x="129172" y="61650"/>
                      </a:lnTo>
                      <a:cubicBezTo>
                        <a:pt x="143264" y="56366"/>
                        <a:pt x="166162" y="28183"/>
                        <a:pt x="166162" y="13504"/>
                      </a:cubicBezTo>
                      <a:cubicBezTo>
                        <a:pt x="166162" y="9394"/>
                        <a:pt x="166162" y="5284"/>
                        <a:pt x="165575" y="0"/>
                      </a:cubicBezTo>
                      <a:cubicBezTo>
                        <a:pt x="163814" y="15266"/>
                        <a:pt x="142089" y="41100"/>
                        <a:pt x="128585" y="46384"/>
                      </a:cubicBezTo>
                      <a:close/>
                    </a:path>
                  </a:pathLst>
                </a:custGeom>
                <a:solidFill>
                  <a:srgbClr val="000000">
                    <a:alpha val="30000"/>
                  </a:srgbClr>
                </a:solidFill>
                <a:ln w="58662"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69B01297-91CB-0DEB-130E-219E63F6D742}"/>
                  </a:ext>
                </a:extLst>
              </p:cNvPr>
              <p:cNvSpPr/>
              <p:nvPr/>
            </p:nvSpPr>
            <p:spPr>
              <a:xfrm>
                <a:off x="8269042" y="4631530"/>
                <a:ext cx="241066" cy="1226382"/>
              </a:xfrm>
              <a:custGeom>
                <a:avLst/>
                <a:gdLst>
                  <a:gd name="connsiteX0" fmla="*/ 240730 w 241066"/>
                  <a:gd name="connsiteY0" fmla="*/ 90255 h 1226382"/>
                  <a:gd name="connsiteX1" fmla="*/ 49907 w 241066"/>
                  <a:gd name="connsiteY1" fmla="*/ 8054 h 1226382"/>
                  <a:gd name="connsiteX2" fmla="*/ 4110 w 241066"/>
                  <a:gd name="connsiteY2" fmla="*/ 161299 h 1226382"/>
                  <a:gd name="connsiteX3" fmla="*/ 19963 w 241066"/>
                  <a:gd name="connsiteY3" fmla="*/ 963928 h 1226382"/>
                  <a:gd name="connsiteX4" fmla="*/ 7046 w 241066"/>
                  <a:gd name="connsiteY4" fmla="*/ 1090751 h 1226382"/>
                  <a:gd name="connsiteX5" fmla="*/ 7046 w 241066"/>
                  <a:gd name="connsiteY5" fmla="*/ 1093100 h 1226382"/>
                  <a:gd name="connsiteX6" fmla="*/ 0 w 241066"/>
                  <a:gd name="connsiteY6" fmla="*/ 1178236 h 1226382"/>
                  <a:gd name="connsiteX7" fmla="*/ 36990 w 241066"/>
                  <a:gd name="connsiteY7" fmla="*/ 1226382 h 1226382"/>
                  <a:gd name="connsiteX8" fmla="*/ 125062 w 241066"/>
                  <a:gd name="connsiteY8" fmla="*/ 1226382 h 1226382"/>
                  <a:gd name="connsiteX9" fmla="*/ 166162 w 241066"/>
                  <a:gd name="connsiteY9" fmla="*/ 1178236 h 1226382"/>
                  <a:gd name="connsiteX10" fmla="*/ 165575 w 241066"/>
                  <a:gd name="connsiteY10" fmla="*/ 1166493 h 1226382"/>
                  <a:gd name="connsiteX11" fmla="*/ 164401 w 241066"/>
                  <a:gd name="connsiteY11" fmla="*/ 1153576 h 1226382"/>
                  <a:gd name="connsiteX12" fmla="*/ 156181 w 241066"/>
                  <a:gd name="connsiteY12" fmla="*/ 1104256 h 1226382"/>
                  <a:gd name="connsiteX13" fmla="*/ 125649 w 241066"/>
                  <a:gd name="connsiteY13" fmla="*/ 953947 h 1226382"/>
                  <a:gd name="connsiteX14" fmla="*/ 183777 w 241066"/>
                  <a:gd name="connsiteY14" fmla="*/ 495972 h 1226382"/>
                  <a:gd name="connsiteX15" fmla="*/ 196107 w 241066"/>
                  <a:gd name="connsiteY15" fmla="*/ 220601 h 1226382"/>
                  <a:gd name="connsiteX16" fmla="*/ 197281 w 241066"/>
                  <a:gd name="connsiteY16" fmla="*/ 220014 h 1226382"/>
                  <a:gd name="connsiteX17" fmla="*/ 240730 w 241066"/>
                  <a:gd name="connsiteY17" fmla="*/ 90255 h 122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1066" h="1226382">
                    <a:moveTo>
                      <a:pt x="240730" y="90255"/>
                    </a:moveTo>
                    <a:cubicBezTo>
                      <a:pt x="236033" y="-4863"/>
                      <a:pt x="99815" y="-9560"/>
                      <a:pt x="49907" y="8054"/>
                    </a:cubicBezTo>
                    <a:cubicBezTo>
                      <a:pt x="0" y="25669"/>
                      <a:pt x="4110" y="154254"/>
                      <a:pt x="4110" y="161299"/>
                    </a:cubicBezTo>
                    <a:cubicBezTo>
                      <a:pt x="5871" y="390873"/>
                      <a:pt x="25247" y="789545"/>
                      <a:pt x="19963" y="963928"/>
                    </a:cubicBezTo>
                    <a:cubicBezTo>
                      <a:pt x="19376" y="993872"/>
                      <a:pt x="12330" y="1044954"/>
                      <a:pt x="7046" y="1090751"/>
                    </a:cubicBezTo>
                    <a:lnTo>
                      <a:pt x="7046" y="1093100"/>
                    </a:lnTo>
                    <a:cubicBezTo>
                      <a:pt x="3523" y="1127742"/>
                      <a:pt x="0" y="1160035"/>
                      <a:pt x="0" y="1178236"/>
                    </a:cubicBezTo>
                    <a:cubicBezTo>
                      <a:pt x="0" y="1192915"/>
                      <a:pt x="22899" y="1221098"/>
                      <a:pt x="36990" y="1226382"/>
                    </a:cubicBezTo>
                    <a:lnTo>
                      <a:pt x="125062" y="1226382"/>
                    </a:lnTo>
                    <a:cubicBezTo>
                      <a:pt x="140328" y="1221098"/>
                      <a:pt x="166162" y="1194089"/>
                      <a:pt x="166162" y="1178236"/>
                    </a:cubicBezTo>
                    <a:cubicBezTo>
                      <a:pt x="166162" y="1174713"/>
                      <a:pt x="166162" y="1170603"/>
                      <a:pt x="165575" y="1166493"/>
                    </a:cubicBezTo>
                    <a:cubicBezTo>
                      <a:pt x="165575" y="1162383"/>
                      <a:pt x="164988" y="1158273"/>
                      <a:pt x="164401" y="1153576"/>
                    </a:cubicBezTo>
                    <a:cubicBezTo>
                      <a:pt x="162639" y="1138310"/>
                      <a:pt x="159704" y="1121870"/>
                      <a:pt x="156181" y="1104256"/>
                    </a:cubicBezTo>
                    <a:cubicBezTo>
                      <a:pt x="144438" y="1050826"/>
                      <a:pt x="127411" y="991524"/>
                      <a:pt x="125649" y="953947"/>
                    </a:cubicBezTo>
                    <a:cubicBezTo>
                      <a:pt x="119778" y="838279"/>
                      <a:pt x="171447" y="611053"/>
                      <a:pt x="183777" y="495972"/>
                    </a:cubicBezTo>
                    <a:cubicBezTo>
                      <a:pt x="190235" y="436084"/>
                      <a:pt x="193758" y="324526"/>
                      <a:pt x="196107" y="220601"/>
                    </a:cubicBezTo>
                    <a:cubicBezTo>
                      <a:pt x="196107" y="220601"/>
                      <a:pt x="196694" y="220014"/>
                      <a:pt x="197281" y="220014"/>
                    </a:cubicBezTo>
                    <a:cubicBezTo>
                      <a:pt x="210198" y="194180"/>
                      <a:pt x="244840" y="185959"/>
                      <a:pt x="240730" y="90255"/>
                    </a:cubicBezTo>
                    <a:close/>
                  </a:path>
                </a:pathLst>
              </a:custGeom>
              <a:solidFill>
                <a:srgbClr val="FFC7A5"/>
              </a:solidFill>
              <a:ln w="58662" cap="flat">
                <a:noFill/>
                <a:prstDash val="solid"/>
                <a:miter/>
              </a:ln>
            </p:spPr>
            <p:txBody>
              <a:bodyPr rtlCol="0" anchor="ctr"/>
              <a:lstStyle/>
              <a:p>
                <a:endParaRPr lang="en-US"/>
              </a:p>
            </p:txBody>
          </p:sp>
          <p:grpSp>
            <p:nvGrpSpPr>
              <p:cNvPr id="61" name="Graphic 2">
                <a:extLst>
                  <a:ext uri="{FF2B5EF4-FFF2-40B4-BE49-F238E27FC236}">
                    <a16:creationId xmlns:a16="http://schemas.microsoft.com/office/drawing/2014/main" id="{278D3C38-402C-0263-B8FD-E8FC2FB5B58D}"/>
                  </a:ext>
                </a:extLst>
              </p:cNvPr>
              <p:cNvGrpSpPr/>
              <p:nvPr/>
            </p:nvGrpSpPr>
            <p:grpSpPr>
              <a:xfrm>
                <a:off x="8269042" y="5722282"/>
                <a:ext cx="166162" cy="135630"/>
                <a:chOff x="8269042" y="5722282"/>
                <a:chExt cx="166162" cy="135630"/>
              </a:xfrm>
            </p:grpSpPr>
            <p:sp>
              <p:nvSpPr>
                <p:cNvPr id="62" name="Freeform: Shape 61">
                  <a:extLst>
                    <a:ext uri="{FF2B5EF4-FFF2-40B4-BE49-F238E27FC236}">
                      <a16:creationId xmlns:a16="http://schemas.microsoft.com/office/drawing/2014/main" id="{2CACFF48-4C0A-51F0-3AC3-7F8F62F53DB3}"/>
                    </a:ext>
                  </a:extLst>
                </p:cNvPr>
                <p:cNvSpPr/>
                <p:nvPr/>
              </p:nvSpPr>
              <p:spPr>
                <a:xfrm>
                  <a:off x="8269042" y="5722282"/>
                  <a:ext cx="166162" cy="135630"/>
                </a:xfrm>
                <a:custGeom>
                  <a:avLst/>
                  <a:gdLst>
                    <a:gd name="connsiteX0" fmla="*/ 166162 w 166162"/>
                    <a:gd name="connsiteY0" fmla="*/ 87485 h 135630"/>
                    <a:gd name="connsiteX1" fmla="*/ 125062 w 166162"/>
                    <a:gd name="connsiteY1" fmla="*/ 135631 h 135630"/>
                    <a:gd name="connsiteX2" fmla="*/ 36990 w 166162"/>
                    <a:gd name="connsiteY2" fmla="*/ 135631 h 135630"/>
                    <a:gd name="connsiteX3" fmla="*/ 0 w 166162"/>
                    <a:gd name="connsiteY3" fmla="*/ 87485 h 135630"/>
                    <a:gd name="connsiteX4" fmla="*/ 7633 w 166162"/>
                    <a:gd name="connsiteY4" fmla="*/ 0 h 135630"/>
                    <a:gd name="connsiteX5" fmla="*/ 86898 w 166162"/>
                    <a:gd name="connsiteY5" fmla="*/ 71632 h 135630"/>
                    <a:gd name="connsiteX6" fmla="*/ 155594 w 166162"/>
                    <a:gd name="connsiteY6" fmla="*/ 12917 h 135630"/>
                    <a:gd name="connsiteX7" fmla="*/ 166162 w 166162"/>
                    <a:gd name="connsiteY7" fmla="*/ 87485 h 13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62" h="135630">
                      <a:moveTo>
                        <a:pt x="166162" y="87485"/>
                      </a:moveTo>
                      <a:cubicBezTo>
                        <a:pt x="166162" y="103338"/>
                        <a:pt x="140328" y="130346"/>
                        <a:pt x="125062" y="135631"/>
                      </a:cubicBezTo>
                      <a:lnTo>
                        <a:pt x="36990" y="135631"/>
                      </a:lnTo>
                      <a:cubicBezTo>
                        <a:pt x="22899" y="130346"/>
                        <a:pt x="0" y="102164"/>
                        <a:pt x="0" y="87485"/>
                      </a:cubicBezTo>
                      <a:cubicBezTo>
                        <a:pt x="0" y="69283"/>
                        <a:pt x="3523" y="36403"/>
                        <a:pt x="7633" y="0"/>
                      </a:cubicBezTo>
                      <a:cubicBezTo>
                        <a:pt x="8807" y="47559"/>
                        <a:pt x="43449" y="71632"/>
                        <a:pt x="86898" y="71632"/>
                      </a:cubicBezTo>
                      <a:cubicBezTo>
                        <a:pt x="126236" y="71632"/>
                        <a:pt x="149135" y="42862"/>
                        <a:pt x="155594" y="12917"/>
                      </a:cubicBezTo>
                      <a:cubicBezTo>
                        <a:pt x="161465" y="41100"/>
                        <a:pt x="166162" y="67522"/>
                        <a:pt x="166162" y="87485"/>
                      </a:cubicBezTo>
                      <a:close/>
                    </a:path>
                  </a:pathLst>
                </a:custGeom>
                <a:solidFill>
                  <a:srgbClr val="616161"/>
                </a:solidFill>
                <a:ln w="58662"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40B80F1-0AC4-223B-7100-05538905FE59}"/>
                    </a:ext>
                  </a:extLst>
                </p:cNvPr>
                <p:cNvSpPr/>
                <p:nvPr/>
              </p:nvSpPr>
              <p:spPr>
                <a:xfrm>
                  <a:off x="8269042" y="5796262"/>
                  <a:ext cx="166162" cy="61650"/>
                </a:xfrm>
                <a:custGeom>
                  <a:avLst/>
                  <a:gdLst>
                    <a:gd name="connsiteX0" fmla="*/ 36990 w 166162"/>
                    <a:gd name="connsiteY0" fmla="*/ 46384 h 61650"/>
                    <a:gd name="connsiteX1" fmla="*/ 125062 w 166162"/>
                    <a:gd name="connsiteY1" fmla="*/ 46384 h 61650"/>
                    <a:gd name="connsiteX2" fmla="*/ 164988 w 166162"/>
                    <a:gd name="connsiteY2" fmla="*/ 1174 h 61650"/>
                    <a:gd name="connsiteX3" fmla="*/ 166162 w 166162"/>
                    <a:gd name="connsiteY3" fmla="*/ 13504 h 61650"/>
                    <a:gd name="connsiteX4" fmla="*/ 125062 w 166162"/>
                    <a:gd name="connsiteY4" fmla="*/ 61650 h 61650"/>
                    <a:gd name="connsiteX5" fmla="*/ 36990 w 166162"/>
                    <a:gd name="connsiteY5" fmla="*/ 61650 h 61650"/>
                    <a:gd name="connsiteX6" fmla="*/ 0 w 166162"/>
                    <a:gd name="connsiteY6" fmla="*/ 13504 h 61650"/>
                    <a:gd name="connsiteX7" fmla="*/ 587 w 166162"/>
                    <a:gd name="connsiteY7" fmla="*/ 0 h 61650"/>
                    <a:gd name="connsiteX8" fmla="*/ 36990 w 166162"/>
                    <a:gd name="connsiteY8" fmla="*/ 46384 h 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162" h="61650">
                      <a:moveTo>
                        <a:pt x="36990" y="46384"/>
                      </a:moveTo>
                      <a:lnTo>
                        <a:pt x="125062" y="46384"/>
                      </a:lnTo>
                      <a:cubicBezTo>
                        <a:pt x="139154" y="41100"/>
                        <a:pt x="162052" y="17614"/>
                        <a:pt x="164988" y="1174"/>
                      </a:cubicBezTo>
                      <a:cubicBezTo>
                        <a:pt x="165575" y="5284"/>
                        <a:pt x="166162" y="9981"/>
                        <a:pt x="166162" y="13504"/>
                      </a:cubicBezTo>
                      <a:cubicBezTo>
                        <a:pt x="166162" y="29357"/>
                        <a:pt x="140328" y="56366"/>
                        <a:pt x="125062" y="61650"/>
                      </a:cubicBezTo>
                      <a:lnTo>
                        <a:pt x="36990" y="61650"/>
                      </a:lnTo>
                      <a:cubicBezTo>
                        <a:pt x="22899" y="56366"/>
                        <a:pt x="0" y="28183"/>
                        <a:pt x="0" y="13504"/>
                      </a:cubicBezTo>
                      <a:cubicBezTo>
                        <a:pt x="0" y="9394"/>
                        <a:pt x="0" y="5284"/>
                        <a:pt x="587" y="0"/>
                      </a:cubicBezTo>
                      <a:cubicBezTo>
                        <a:pt x="1761" y="15266"/>
                        <a:pt x="23486" y="41100"/>
                        <a:pt x="36990" y="46384"/>
                      </a:cubicBezTo>
                      <a:close/>
                    </a:path>
                  </a:pathLst>
                </a:custGeom>
                <a:solidFill>
                  <a:srgbClr val="000000">
                    <a:alpha val="30000"/>
                  </a:srgbClr>
                </a:solidFill>
                <a:ln w="58662" cap="flat">
                  <a:noFill/>
                  <a:prstDash val="solid"/>
                  <a:miter/>
                </a:ln>
              </p:spPr>
              <p:txBody>
                <a:bodyPr rtlCol="0" anchor="ctr"/>
                <a:lstStyle/>
                <a:p>
                  <a:endParaRPr lang="en-US"/>
                </a:p>
              </p:txBody>
            </p:sp>
          </p:grpSp>
        </p:grpSp>
      </p:grpSp>
      <p:grpSp>
        <p:nvGrpSpPr>
          <p:cNvPr id="64" name="Graphic 2">
            <a:extLst>
              <a:ext uri="{FF2B5EF4-FFF2-40B4-BE49-F238E27FC236}">
                <a16:creationId xmlns:a16="http://schemas.microsoft.com/office/drawing/2014/main" id="{998D6D03-392D-C62B-B4D5-158830B801F6}"/>
              </a:ext>
            </a:extLst>
          </p:cNvPr>
          <p:cNvGrpSpPr/>
          <p:nvPr/>
        </p:nvGrpSpPr>
        <p:grpSpPr>
          <a:xfrm>
            <a:off x="10294582" y="3089033"/>
            <a:ext cx="1114928" cy="2769032"/>
            <a:chOff x="10294582" y="3089033"/>
            <a:chExt cx="1114928" cy="2769032"/>
          </a:xfrm>
        </p:grpSpPr>
        <p:grpSp>
          <p:nvGrpSpPr>
            <p:cNvPr id="65" name="Graphic 2">
              <a:extLst>
                <a:ext uri="{FF2B5EF4-FFF2-40B4-BE49-F238E27FC236}">
                  <a16:creationId xmlns:a16="http://schemas.microsoft.com/office/drawing/2014/main" id="{66DAD9ED-461C-68DD-6F95-79D68627777C}"/>
                </a:ext>
              </a:extLst>
            </p:cNvPr>
            <p:cNvGrpSpPr/>
            <p:nvPr/>
          </p:nvGrpSpPr>
          <p:grpSpPr>
            <a:xfrm>
              <a:off x="10294582" y="3851781"/>
              <a:ext cx="1114928" cy="1800630"/>
              <a:chOff x="10294582" y="3851781"/>
              <a:chExt cx="1114928" cy="1800630"/>
            </a:xfrm>
          </p:grpSpPr>
          <p:sp>
            <p:nvSpPr>
              <p:cNvPr id="66" name="Freeform: Shape 65">
                <a:extLst>
                  <a:ext uri="{FF2B5EF4-FFF2-40B4-BE49-F238E27FC236}">
                    <a16:creationId xmlns:a16="http://schemas.microsoft.com/office/drawing/2014/main" id="{A7BD7BA8-3E34-BBFA-BC70-ACD97AE35647}"/>
                  </a:ext>
                </a:extLst>
              </p:cNvPr>
              <p:cNvSpPr/>
              <p:nvPr/>
            </p:nvSpPr>
            <p:spPr>
              <a:xfrm>
                <a:off x="11285797" y="4838627"/>
                <a:ext cx="117429" cy="813784"/>
              </a:xfrm>
              <a:custGeom>
                <a:avLst/>
                <a:gdLst>
                  <a:gd name="connsiteX0" fmla="*/ 117429 w 117429"/>
                  <a:gd name="connsiteY0" fmla="*/ 813784 h 813784"/>
                  <a:gd name="connsiteX1" fmla="*/ 67522 w 117429"/>
                  <a:gd name="connsiteY1" fmla="*/ 813784 h 813784"/>
                  <a:gd name="connsiteX2" fmla="*/ 4697 w 117429"/>
                  <a:gd name="connsiteY2" fmla="*/ 61063 h 813784"/>
                  <a:gd name="connsiteX3" fmla="*/ 0 w 117429"/>
                  <a:gd name="connsiteY3" fmla="*/ 4110 h 813784"/>
                  <a:gd name="connsiteX4" fmla="*/ 49908 w 117429"/>
                  <a:gd name="connsiteY4" fmla="*/ 0 h 813784"/>
                  <a:gd name="connsiteX5" fmla="*/ 53430 w 117429"/>
                  <a:gd name="connsiteY5" fmla="*/ 48733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9" h="813784">
                    <a:moveTo>
                      <a:pt x="117429" y="813784"/>
                    </a:moveTo>
                    <a:lnTo>
                      <a:pt x="67522" y="813784"/>
                    </a:lnTo>
                    <a:lnTo>
                      <a:pt x="4697" y="61063"/>
                    </a:lnTo>
                    <a:lnTo>
                      <a:pt x="0" y="4110"/>
                    </a:lnTo>
                    <a:lnTo>
                      <a:pt x="49908" y="0"/>
                    </a:lnTo>
                    <a:lnTo>
                      <a:pt x="53430" y="48733"/>
                    </a:lnTo>
                    <a:close/>
                  </a:path>
                </a:pathLst>
              </a:custGeom>
              <a:solidFill>
                <a:srgbClr val="B1B2B6"/>
              </a:solidFill>
              <a:ln w="5866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A35C5F7-7339-7082-50CE-0ACB23AC0C5D}"/>
                  </a:ext>
                </a:extLst>
              </p:cNvPr>
              <p:cNvSpPr/>
              <p:nvPr/>
            </p:nvSpPr>
            <p:spPr>
              <a:xfrm>
                <a:off x="11168368" y="4712978"/>
                <a:ext cx="109796" cy="782078"/>
              </a:xfrm>
              <a:custGeom>
                <a:avLst/>
                <a:gdLst>
                  <a:gd name="connsiteX0" fmla="*/ 109796 w 109796"/>
                  <a:gd name="connsiteY0" fmla="*/ 782079 h 782078"/>
                  <a:gd name="connsiteX1" fmla="*/ 60476 w 109796"/>
                  <a:gd name="connsiteY1" fmla="*/ 782079 h 782078"/>
                  <a:gd name="connsiteX2" fmla="*/ 15266 w 109796"/>
                  <a:gd name="connsiteY2" fmla="*/ 200217 h 782078"/>
                  <a:gd name="connsiteX3" fmla="*/ 0 w 109796"/>
                  <a:gd name="connsiteY3" fmla="*/ 4110 h 782078"/>
                  <a:gd name="connsiteX4" fmla="*/ 49908 w 109796"/>
                  <a:gd name="connsiteY4" fmla="*/ 0 h 782078"/>
                  <a:gd name="connsiteX5" fmla="*/ 64586 w 109796"/>
                  <a:gd name="connsiteY5" fmla="*/ 19552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96" h="782078">
                    <a:moveTo>
                      <a:pt x="109796" y="782079"/>
                    </a:moveTo>
                    <a:lnTo>
                      <a:pt x="60476" y="782079"/>
                    </a:lnTo>
                    <a:lnTo>
                      <a:pt x="15266" y="200217"/>
                    </a:lnTo>
                    <a:lnTo>
                      <a:pt x="0" y="4110"/>
                    </a:lnTo>
                    <a:lnTo>
                      <a:pt x="49908" y="0"/>
                    </a:lnTo>
                    <a:lnTo>
                      <a:pt x="64586" y="195520"/>
                    </a:lnTo>
                    <a:close/>
                  </a:path>
                </a:pathLst>
              </a:custGeom>
              <a:solidFill>
                <a:srgbClr val="B1B2B6"/>
              </a:solidFill>
              <a:ln w="5866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AF7CAA6-18B9-0050-772F-4B6A391AEC02}"/>
                  </a:ext>
                </a:extLst>
              </p:cNvPr>
              <p:cNvSpPr/>
              <p:nvPr/>
            </p:nvSpPr>
            <p:spPr>
              <a:xfrm>
                <a:off x="11009251" y="4303150"/>
                <a:ext cx="103337" cy="480285"/>
              </a:xfrm>
              <a:custGeom>
                <a:avLst/>
                <a:gdLst>
                  <a:gd name="connsiteX0" fmla="*/ 103338 w 103337"/>
                  <a:gd name="connsiteY0" fmla="*/ 475001 h 480285"/>
                  <a:gd name="connsiteX1" fmla="*/ 53430 w 103337"/>
                  <a:gd name="connsiteY1" fmla="*/ 480285 h 480285"/>
                  <a:gd name="connsiteX2" fmla="*/ 45210 w 103337"/>
                  <a:gd name="connsiteY2" fmla="*/ 409241 h 480285"/>
                  <a:gd name="connsiteX3" fmla="*/ 25247 w 103337"/>
                  <a:gd name="connsiteY3" fmla="*/ 229574 h 480285"/>
                  <a:gd name="connsiteX4" fmla="*/ 0 w 103337"/>
                  <a:gd name="connsiteY4" fmla="*/ 5871 h 480285"/>
                  <a:gd name="connsiteX5" fmla="*/ 49907 w 103337"/>
                  <a:gd name="connsiteY5" fmla="*/ 0 h 480285"/>
                  <a:gd name="connsiteX6" fmla="*/ 76329 w 103337"/>
                  <a:gd name="connsiteY6" fmla="*/ 237794 h 480285"/>
                  <a:gd name="connsiteX7" fmla="*/ 95705 w 103337"/>
                  <a:gd name="connsiteY7" fmla="*/ 407479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337" h="480285">
                    <a:moveTo>
                      <a:pt x="103338" y="475001"/>
                    </a:moveTo>
                    <a:lnTo>
                      <a:pt x="53430" y="480285"/>
                    </a:lnTo>
                    <a:lnTo>
                      <a:pt x="45210" y="409241"/>
                    </a:lnTo>
                    <a:lnTo>
                      <a:pt x="25247" y="229574"/>
                    </a:lnTo>
                    <a:lnTo>
                      <a:pt x="0" y="5871"/>
                    </a:lnTo>
                    <a:lnTo>
                      <a:pt x="49907" y="0"/>
                    </a:lnTo>
                    <a:lnTo>
                      <a:pt x="76329" y="237794"/>
                    </a:lnTo>
                    <a:lnTo>
                      <a:pt x="95705" y="407479"/>
                    </a:lnTo>
                    <a:close/>
                  </a:path>
                </a:pathLst>
              </a:custGeom>
              <a:solidFill>
                <a:srgbClr val="B1B2B6"/>
              </a:solidFill>
              <a:ln w="58662"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579A5CD-943B-FB53-F3CF-C863BD0BAE24}"/>
                  </a:ext>
                </a:extLst>
              </p:cNvPr>
              <p:cNvSpPr/>
              <p:nvPr/>
            </p:nvSpPr>
            <p:spPr>
              <a:xfrm>
                <a:off x="10299979" y="4838627"/>
                <a:ext cx="118016" cy="813784"/>
              </a:xfrm>
              <a:custGeom>
                <a:avLst/>
                <a:gdLst>
                  <a:gd name="connsiteX0" fmla="*/ 118016 w 118016"/>
                  <a:gd name="connsiteY0" fmla="*/ 4110 h 813784"/>
                  <a:gd name="connsiteX1" fmla="*/ 113319 w 118016"/>
                  <a:gd name="connsiteY1" fmla="*/ 61063 h 813784"/>
                  <a:gd name="connsiteX2" fmla="*/ 50494 w 118016"/>
                  <a:gd name="connsiteY2" fmla="*/ 813784 h 813784"/>
                  <a:gd name="connsiteX3" fmla="*/ 0 w 118016"/>
                  <a:gd name="connsiteY3" fmla="*/ 813784 h 813784"/>
                  <a:gd name="connsiteX4" fmla="*/ 64586 w 118016"/>
                  <a:gd name="connsiteY4" fmla="*/ 48733 h 813784"/>
                  <a:gd name="connsiteX5" fmla="*/ 68109 w 118016"/>
                  <a:gd name="connsiteY5" fmla="*/ 0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016" h="813784">
                    <a:moveTo>
                      <a:pt x="118016" y="4110"/>
                    </a:moveTo>
                    <a:lnTo>
                      <a:pt x="113319" y="61063"/>
                    </a:lnTo>
                    <a:lnTo>
                      <a:pt x="50494" y="813784"/>
                    </a:lnTo>
                    <a:lnTo>
                      <a:pt x="0" y="813784"/>
                    </a:lnTo>
                    <a:lnTo>
                      <a:pt x="64586" y="48733"/>
                    </a:lnTo>
                    <a:lnTo>
                      <a:pt x="68109" y="0"/>
                    </a:lnTo>
                    <a:close/>
                  </a:path>
                </a:pathLst>
              </a:custGeom>
              <a:solidFill>
                <a:srgbClr val="B1B2B6"/>
              </a:solidFill>
              <a:ln w="58662"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BC863FC-3D15-226E-EDF6-F2D4121475F2}"/>
                  </a:ext>
                </a:extLst>
              </p:cNvPr>
              <p:cNvSpPr/>
              <p:nvPr/>
            </p:nvSpPr>
            <p:spPr>
              <a:xfrm>
                <a:off x="10425041" y="4712978"/>
                <a:ext cx="110383" cy="782078"/>
              </a:xfrm>
              <a:custGeom>
                <a:avLst/>
                <a:gdLst>
                  <a:gd name="connsiteX0" fmla="*/ 110383 w 110383"/>
                  <a:gd name="connsiteY0" fmla="*/ 4110 h 782078"/>
                  <a:gd name="connsiteX1" fmla="*/ 95118 w 110383"/>
                  <a:gd name="connsiteY1" fmla="*/ 200217 h 782078"/>
                  <a:gd name="connsiteX2" fmla="*/ 49908 w 110383"/>
                  <a:gd name="connsiteY2" fmla="*/ 782079 h 782078"/>
                  <a:gd name="connsiteX3" fmla="*/ 0 w 110383"/>
                  <a:gd name="connsiteY3" fmla="*/ 782079 h 782078"/>
                  <a:gd name="connsiteX4" fmla="*/ 45798 w 110383"/>
                  <a:gd name="connsiteY4" fmla="*/ 195520 h 782078"/>
                  <a:gd name="connsiteX5" fmla="*/ 61063 w 110383"/>
                  <a:gd name="connsiteY5" fmla="*/ 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3" h="782078">
                    <a:moveTo>
                      <a:pt x="110383" y="4110"/>
                    </a:moveTo>
                    <a:lnTo>
                      <a:pt x="95118" y="200217"/>
                    </a:lnTo>
                    <a:lnTo>
                      <a:pt x="49908" y="782079"/>
                    </a:lnTo>
                    <a:lnTo>
                      <a:pt x="0" y="782079"/>
                    </a:lnTo>
                    <a:lnTo>
                      <a:pt x="45798" y="195520"/>
                    </a:lnTo>
                    <a:lnTo>
                      <a:pt x="61063" y="0"/>
                    </a:lnTo>
                    <a:close/>
                  </a:path>
                </a:pathLst>
              </a:custGeom>
              <a:solidFill>
                <a:srgbClr val="B1B2B6"/>
              </a:solidFill>
              <a:ln w="5866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1971CEA-4DB8-1B88-3EFE-9E6C0FF604B5}"/>
                  </a:ext>
                </a:extLst>
              </p:cNvPr>
              <p:cNvSpPr/>
              <p:nvPr/>
            </p:nvSpPr>
            <p:spPr>
              <a:xfrm>
                <a:off x="10591204" y="4303150"/>
                <a:ext cx="102750" cy="480285"/>
              </a:xfrm>
              <a:custGeom>
                <a:avLst/>
                <a:gdLst>
                  <a:gd name="connsiteX0" fmla="*/ 102751 w 102750"/>
                  <a:gd name="connsiteY0" fmla="*/ 5871 h 480285"/>
                  <a:gd name="connsiteX1" fmla="*/ 78090 w 102750"/>
                  <a:gd name="connsiteY1" fmla="*/ 229574 h 480285"/>
                  <a:gd name="connsiteX2" fmla="*/ 57540 w 102750"/>
                  <a:gd name="connsiteY2" fmla="*/ 409241 h 480285"/>
                  <a:gd name="connsiteX3" fmla="*/ 49907 w 102750"/>
                  <a:gd name="connsiteY3" fmla="*/ 480285 h 480285"/>
                  <a:gd name="connsiteX4" fmla="*/ 0 w 102750"/>
                  <a:gd name="connsiteY4" fmla="*/ 475001 h 480285"/>
                  <a:gd name="connsiteX5" fmla="*/ 7633 w 102750"/>
                  <a:gd name="connsiteY5" fmla="*/ 407479 h 480285"/>
                  <a:gd name="connsiteX6" fmla="*/ 26422 w 102750"/>
                  <a:gd name="connsiteY6" fmla="*/ 237794 h 480285"/>
                  <a:gd name="connsiteX7" fmla="*/ 53430 w 102750"/>
                  <a:gd name="connsiteY7" fmla="*/ 0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50" h="480285">
                    <a:moveTo>
                      <a:pt x="102751" y="5871"/>
                    </a:moveTo>
                    <a:lnTo>
                      <a:pt x="78090" y="229574"/>
                    </a:lnTo>
                    <a:lnTo>
                      <a:pt x="57540" y="409241"/>
                    </a:lnTo>
                    <a:lnTo>
                      <a:pt x="49907" y="480285"/>
                    </a:lnTo>
                    <a:lnTo>
                      <a:pt x="0" y="475001"/>
                    </a:lnTo>
                    <a:lnTo>
                      <a:pt x="7633" y="407479"/>
                    </a:lnTo>
                    <a:lnTo>
                      <a:pt x="26422" y="237794"/>
                    </a:lnTo>
                    <a:lnTo>
                      <a:pt x="53430" y="0"/>
                    </a:lnTo>
                    <a:close/>
                  </a:path>
                </a:pathLst>
              </a:custGeom>
              <a:solidFill>
                <a:srgbClr val="B1B2B6"/>
              </a:solidFill>
              <a:ln w="58662"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DAA015C-F67B-DBAF-F955-372B1A7C9454}"/>
                  </a:ext>
                </a:extLst>
              </p:cNvPr>
              <p:cNvSpPr/>
              <p:nvPr/>
            </p:nvSpPr>
            <p:spPr>
              <a:xfrm>
                <a:off x="10364565" y="4838627"/>
                <a:ext cx="53430" cy="61063"/>
              </a:xfrm>
              <a:custGeom>
                <a:avLst/>
                <a:gdLst>
                  <a:gd name="connsiteX0" fmla="*/ 3523 w 53430"/>
                  <a:gd name="connsiteY0" fmla="*/ 0 h 61063"/>
                  <a:gd name="connsiteX1" fmla="*/ 53430 w 53430"/>
                  <a:gd name="connsiteY1" fmla="*/ 4110 h 61063"/>
                  <a:gd name="connsiteX2" fmla="*/ 48733 w 53430"/>
                  <a:gd name="connsiteY2" fmla="*/ 61063 h 61063"/>
                  <a:gd name="connsiteX3" fmla="*/ 9394 w 53430"/>
                  <a:gd name="connsiteY3" fmla="*/ 52256 h 61063"/>
                  <a:gd name="connsiteX4" fmla="*/ 0 w 53430"/>
                  <a:gd name="connsiteY4" fmla="*/ 48733 h 61063"/>
                  <a:gd name="connsiteX5" fmla="*/ 3523 w 53430"/>
                  <a:gd name="connsiteY5" fmla="*/ 0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30" h="61063">
                    <a:moveTo>
                      <a:pt x="3523" y="0"/>
                    </a:moveTo>
                    <a:lnTo>
                      <a:pt x="53430" y="4110"/>
                    </a:lnTo>
                    <a:lnTo>
                      <a:pt x="48733" y="61063"/>
                    </a:lnTo>
                    <a:cubicBezTo>
                      <a:pt x="32880" y="58715"/>
                      <a:pt x="19963" y="55192"/>
                      <a:pt x="9394" y="52256"/>
                    </a:cubicBezTo>
                    <a:cubicBezTo>
                      <a:pt x="6459" y="51082"/>
                      <a:pt x="2936" y="49907"/>
                      <a:pt x="0" y="48733"/>
                    </a:cubicBezTo>
                    <a:lnTo>
                      <a:pt x="3523" y="0"/>
                    </a:lnTo>
                    <a:close/>
                  </a:path>
                </a:pathLst>
              </a:custGeom>
              <a:solidFill>
                <a:srgbClr val="000000">
                  <a:alpha val="20000"/>
                </a:srgbClr>
              </a:solidFill>
              <a:ln w="5866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34A3D0C-18B1-C949-728B-C0DC3AC3EAE7}"/>
                  </a:ext>
                </a:extLst>
              </p:cNvPr>
              <p:cNvSpPr/>
              <p:nvPr/>
            </p:nvSpPr>
            <p:spPr>
              <a:xfrm>
                <a:off x="10470839" y="4712978"/>
                <a:ext cx="64585" cy="200803"/>
              </a:xfrm>
              <a:custGeom>
                <a:avLst/>
                <a:gdLst>
                  <a:gd name="connsiteX0" fmla="*/ 15266 w 64585"/>
                  <a:gd name="connsiteY0" fmla="*/ 0 h 200803"/>
                  <a:gd name="connsiteX1" fmla="*/ 64586 w 64585"/>
                  <a:gd name="connsiteY1" fmla="*/ 4110 h 200803"/>
                  <a:gd name="connsiteX2" fmla="*/ 49320 w 64585"/>
                  <a:gd name="connsiteY2" fmla="*/ 200804 h 200803"/>
                  <a:gd name="connsiteX3" fmla="*/ 0 w 64585"/>
                  <a:gd name="connsiteY3" fmla="*/ 196107 h 200803"/>
                  <a:gd name="connsiteX4" fmla="*/ 15266 w 64585"/>
                  <a:gd name="connsiteY4" fmla="*/ 0 h 20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5" h="200803">
                    <a:moveTo>
                      <a:pt x="15266" y="0"/>
                    </a:moveTo>
                    <a:lnTo>
                      <a:pt x="64586" y="4110"/>
                    </a:lnTo>
                    <a:lnTo>
                      <a:pt x="49320" y="200804"/>
                    </a:lnTo>
                    <a:cubicBezTo>
                      <a:pt x="32293" y="199042"/>
                      <a:pt x="15853" y="197281"/>
                      <a:pt x="0" y="196107"/>
                    </a:cubicBezTo>
                    <a:lnTo>
                      <a:pt x="15266" y="0"/>
                    </a:lnTo>
                    <a:close/>
                  </a:path>
                </a:pathLst>
              </a:custGeom>
              <a:solidFill>
                <a:srgbClr val="000000">
                  <a:alpha val="20000"/>
                </a:srgbClr>
              </a:solidFill>
              <a:ln w="58662"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A4583A22-F70F-1D17-6A4B-F8D537A1B55E}"/>
                  </a:ext>
                </a:extLst>
              </p:cNvPr>
              <p:cNvSpPr/>
              <p:nvPr/>
            </p:nvSpPr>
            <p:spPr>
              <a:xfrm>
                <a:off x="10590616" y="4710629"/>
                <a:ext cx="58127" cy="72806"/>
              </a:xfrm>
              <a:custGeom>
                <a:avLst/>
                <a:gdLst>
                  <a:gd name="connsiteX0" fmla="*/ 8220 w 58127"/>
                  <a:gd name="connsiteY0" fmla="*/ 0 h 72806"/>
                  <a:gd name="connsiteX1" fmla="*/ 58128 w 58127"/>
                  <a:gd name="connsiteY1" fmla="*/ 1761 h 72806"/>
                  <a:gd name="connsiteX2" fmla="*/ 49908 w 58127"/>
                  <a:gd name="connsiteY2" fmla="*/ 72806 h 72806"/>
                  <a:gd name="connsiteX3" fmla="*/ 0 w 58127"/>
                  <a:gd name="connsiteY3" fmla="*/ 67522 h 72806"/>
                  <a:gd name="connsiteX4" fmla="*/ 8220 w 58127"/>
                  <a:gd name="connsiteY4" fmla="*/ 0 h 72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7" h="72806">
                    <a:moveTo>
                      <a:pt x="8220" y="0"/>
                    </a:moveTo>
                    <a:cubicBezTo>
                      <a:pt x="24073" y="587"/>
                      <a:pt x="41100" y="1174"/>
                      <a:pt x="58128" y="1761"/>
                    </a:cubicBezTo>
                    <a:lnTo>
                      <a:pt x="49908" y="72806"/>
                    </a:lnTo>
                    <a:lnTo>
                      <a:pt x="0" y="67522"/>
                    </a:lnTo>
                    <a:lnTo>
                      <a:pt x="8220" y="0"/>
                    </a:lnTo>
                    <a:close/>
                  </a:path>
                </a:pathLst>
              </a:custGeom>
              <a:solidFill>
                <a:srgbClr val="000000">
                  <a:alpha val="20000"/>
                </a:srgbClr>
              </a:solidFill>
              <a:ln w="5866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CF27432-28F6-10C3-A1F4-87800F46A994}"/>
                  </a:ext>
                </a:extLst>
              </p:cNvPr>
              <p:cNvSpPr/>
              <p:nvPr/>
            </p:nvSpPr>
            <p:spPr>
              <a:xfrm>
                <a:off x="11055049" y="4710629"/>
                <a:ext cx="57540" cy="72218"/>
              </a:xfrm>
              <a:custGeom>
                <a:avLst/>
                <a:gdLst>
                  <a:gd name="connsiteX0" fmla="*/ 49908 w 57540"/>
                  <a:gd name="connsiteY0" fmla="*/ 0 h 72218"/>
                  <a:gd name="connsiteX1" fmla="*/ 57540 w 57540"/>
                  <a:gd name="connsiteY1" fmla="*/ 66935 h 72218"/>
                  <a:gd name="connsiteX2" fmla="*/ 8220 w 57540"/>
                  <a:gd name="connsiteY2" fmla="*/ 72219 h 72218"/>
                  <a:gd name="connsiteX3" fmla="*/ 0 w 57540"/>
                  <a:gd name="connsiteY3" fmla="*/ 1174 h 72218"/>
                  <a:gd name="connsiteX4" fmla="*/ 49908 w 57540"/>
                  <a:gd name="connsiteY4" fmla="*/ 0 h 7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40" h="72218">
                    <a:moveTo>
                      <a:pt x="49908" y="0"/>
                    </a:moveTo>
                    <a:lnTo>
                      <a:pt x="57540" y="66935"/>
                    </a:lnTo>
                    <a:lnTo>
                      <a:pt x="8220" y="72219"/>
                    </a:lnTo>
                    <a:lnTo>
                      <a:pt x="0" y="1174"/>
                    </a:lnTo>
                    <a:cubicBezTo>
                      <a:pt x="17027" y="1761"/>
                      <a:pt x="33467" y="587"/>
                      <a:pt x="49908" y="0"/>
                    </a:cubicBezTo>
                    <a:close/>
                  </a:path>
                </a:pathLst>
              </a:custGeom>
              <a:solidFill>
                <a:srgbClr val="000000">
                  <a:alpha val="20000"/>
                </a:srgbClr>
              </a:solidFill>
              <a:ln w="58662"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9FD8FC3-B2C9-8890-DA77-4EEA6D5B5304}"/>
                  </a:ext>
                </a:extLst>
              </p:cNvPr>
              <p:cNvSpPr/>
              <p:nvPr/>
            </p:nvSpPr>
            <p:spPr>
              <a:xfrm>
                <a:off x="11168368" y="4712978"/>
                <a:ext cx="64586" cy="200216"/>
              </a:xfrm>
              <a:custGeom>
                <a:avLst/>
                <a:gdLst>
                  <a:gd name="connsiteX0" fmla="*/ 49908 w 64586"/>
                  <a:gd name="connsiteY0" fmla="*/ 0 h 200216"/>
                  <a:gd name="connsiteX1" fmla="*/ 64586 w 64586"/>
                  <a:gd name="connsiteY1" fmla="*/ 195520 h 200216"/>
                  <a:gd name="connsiteX2" fmla="*/ 15266 w 64586"/>
                  <a:gd name="connsiteY2" fmla="*/ 200217 h 200216"/>
                  <a:gd name="connsiteX3" fmla="*/ 0 w 64586"/>
                  <a:gd name="connsiteY3" fmla="*/ 3523 h 200216"/>
                  <a:gd name="connsiteX4" fmla="*/ 49908 w 64586"/>
                  <a:gd name="connsiteY4" fmla="*/ 0 h 200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6" h="200216">
                    <a:moveTo>
                      <a:pt x="49908" y="0"/>
                    </a:moveTo>
                    <a:lnTo>
                      <a:pt x="64586" y="195520"/>
                    </a:lnTo>
                    <a:cubicBezTo>
                      <a:pt x="48733" y="197281"/>
                      <a:pt x="32293" y="199042"/>
                      <a:pt x="15266" y="200217"/>
                    </a:cubicBezTo>
                    <a:lnTo>
                      <a:pt x="0" y="3523"/>
                    </a:lnTo>
                    <a:lnTo>
                      <a:pt x="49908" y="0"/>
                    </a:lnTo>
                    <a:close/>
                  </a:path>
                </a:pathLst>
              </a:custGeom>
              <a:solidFill>
                <a:srgbClr val="000000">
                  <a:alpha val="20000"/>
                </a:srgbClr>
              </a:solidFill>
              <a:ln w="58662"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4E1E47-3DC7-FD64-8591-58F45712E115}"/>
                  </a:ext>
                </a:extLst>
              </p:cNvPr>
              <p:cNvSpPr/>
              <p:nvPr/>
            </p:nvSpPr>
            <p:spPr>
              <a:xfrm>
                <a:off x="11285797" y="4838627"/>
                <a:ext cx="53430" cy="61063"/>
              </a:xfrm>
              <a:custGeom>
                <a:avLst/>
                <a:gdLst>
                  <a:gd name="connsiteX0" fmla="*/ 53430 w 53430"/>
                  <a:gd name="connsiteY0" fmla="*/ 48733 h 61063"/>
                  <a:gd name="connsiteX1" fmla="*/ 44036 w 53430"/>
                  <a:gd name="connsiteY1" fmla="*/ 52256 h 61063"/>
                  <a:gd name="connsiteX2" fmla="*/ 4697 w 53430"/>
                  <a:gd name="connsiteY2" fmla="*/ 61063 h 61063"/>
                  <a:gd name="connsiteX3" fmla="*/ 0 w 53430"/>
                  <a:gd name="connsiteY3" fmla="*/ 4110 h 61063"/>
                  <a:gd name="connsiteX4" fmla="*/ 49908 w 53430"/>
                  <a:gd name="connsiteY4" fmla="*/ 0 h 61063"/>
                  <a:gd name="connsiteX5" fmla="*/ 53430 w 53430"/>
                  <a:gd name="connsiteY5" fmla="*/ 48733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30" h="61063">
                    <a:moveTo>
                      <a:pt x="53430" y="48733"/>
                    </a:moveTo>
                    <a:cubicBezTo>
                      <a:pt x="50495" y="49907"/>
                      <a:pt x="46972" y="51082"/>
                      <a:pt x="44036" y="52256"/>
                    </a:cubicBezTo>
                    <a:cubicBezTo>
                      <a:pt x="33467" y="55779"/>
                      <a:pt x="19963" y="58715"/>
                      <a:pt x="4697" y="61063"/>
                    </a:cubicBezTo>
                    <a:lnTo>
                      <a:pt x="0" y="4110"/>
                    </a:lnTo>
                    <a:lnTo>
                      <a:pt x="49908" y="0"/>
                    </a:lnTo>
                    <a:lnTo>
                      <a:pt x="53430" y="48733"/>
                    </a:lnTo>
                    <a:close/>
                  </a:path>
                </a:pathLst>
              </a:custGeom>
              <a:solidFill>
                <a:srgbClr val="000000">
                  <a:alpha val="20000"/>
                </a:srgbClr>
              </a:solidFill>
              <a:ln w="5866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6862A01-C064-E78A-8798-432E84C96CFD}"/>
                  </a:ext>
                </a:extLst>
              </p:cNvPr>
              <p:cNvSpPr/>
              <p:nvPr/>
            </p:nvSpPr>
            <p:spPr>
              <a:xfrm>
                <a:off x="10617625" y="4303150"/>
                <a:ext cx="76915" cy="237794"/>
              </a:xfrm>
              <a:custGeom>
                <a:avLst/>
                <a:gdLst>
                  <a:gd name="connsiteX0" fmla="*/ 27009 w 76915"/>
                  <a:gd name="connsiteY0" fmla="*/ 0 h 237794"/>
                  <a:gd name="connsiteX1" fmla="*/ 76916 w 76915"/>
                  <a:gd name="connsiteY1" fmla="*/ 5871 h 237794"/>
                  <a:gd name="connsiteX2" fmla="*/ 51669 w 76915"/>
                  <a:gd name="connsiteY2" fmla="*/ 229574 h 237794"/>
                  <a:gd name="connsiteX3" fmla="*/ 0 w 76915"/>
                  <a:gd name="connsiteY3" fmla="*/ 237794 h 237794"/>
                  <a:gd name="connsiteX4" fmla="*/ 27009 w 76915"/>
                  <a:gd name="connsiteY4" fmla="*/ 0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915" h="237794">
                    <a:moveTo>
                      <a:pt x="27009" y="0"/>
                    </a:moveTo>
                    <a:lnTo>
                      <a:pt x="76916" y="5871"/>
                    </a:lnTo>
                    <a:lnTo>
                      <a:pt x="51669" y="229574"/>
                    </a:lnTo>
                    <a:cubicBezTo>
                      <a:pt x="34642" y="231923"/>
                      <a:pt x="17614" y="234271"/>
                      <a:pt x="0" y="237794"/>
                    </a:cubicBezTo>
                    <a:lnTo>
                      <a:pt x="27009" y="0"/>
                    </a:lnTo>
                    <a:close/>
                  </a:path>
                </a:pathLst>
              </a:custGeom>
              <a:solidFill>
                <a:srgbClr val="000000">
                  <a:alpha val="20000"/>
                </a:srgbClr>
              </a:solidFill>
              <a:ln w="58662"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93C9BD8-A69F-C3B0-6C66-2BD68E1CDBDF}"/>
                  </a:ext>
                </a:extLst>
              </p:cNvPr>
              <p:cNvSpPr/>
              <p:nvPr/>
            </p:nvSpPr>
            <p:spPr>
              <a:xfrm>
                <a:off x="11009251" y="4303150"/>
                <a:ext cx="76328" cy="237794"/>
              </a:xfrm>
              <a:custGeom>
                <a:avLst/>
                <a:gdLst>
                  <a:gd name="connsiteX0" fmla="*/ 76329 w 76328"/>
                  <a:gd name="connsiteY0" fmla="*/ 237794 h 237794"/>
                  <a:gd name="connsiteX1" fmla="*/ 25247 w 76328"/>
                  <a:gd name="connsiteY1" fmla="*/ 229574 h 237794"/>
                  <a:gd name="connsiteX2" fmla="*/ 0 w 76328"/>
                  <a:gd name="connsiteY2" fmla="*/ 5871 h 237794"/>
                  <a:gd name="connsiteX3" fmla="*/ 49907 w 76328"/>
                  <a:gd name="connsiteY3" fmla="*/ 0 h 237794"/>
                  <a:gd name="connsiteX4" fmla="*/ 76329 w 76328"/>
                  <a:gd name="connsiteY4" fmla="*/ 237794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28" h="237794">
                    <a:moveTo>
                      <a:pt x="76329" y="237794"/>
                    </a:moveTo>
                    <a:cubicBezTo>
                      <a:pt x="59302" y="234271"/>
                      <a:pt x="42275" y="231923"/>
                      <a:pt x="25247" y="229574"/>
                    </a:cubicBezTo>
                    <a:lnTo>
                      <a:pt x="0" y="5871"/>
                    </a:lnTo>
                    <a:lnTo>
                      <a:pt x="49907" y="0"/>
                    </a:lnTo>
                    <a:lnTo>
                      <a:pt x="76329" y="237794"/>
                    </a:lnTo>
                    <a:close/>
                  </a:path>
                </a:pathLst>
              </a:custGeom>
              <a:solidFill>
                <a:srgbClr val="000000">
                  <a:alpha val="20000"/>
                </a:srgbClr>
              </a:solidFill>
              <a:ln w="5866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DE98221-D387-DF86-BC24-23F16AF56373}"/>
                  </a:ext>
                </a:extLst>
              </p:cNvPr>
              <p:cNvSpPr/>
              <p:nvPr/>
            </p:nvSpPr>
            <p:spPr>
              <a:xfrm>
                <a:off x="10294582" y="4667369"/>
                <a:ext cx="1114928" cy="226449"/>
              </a:xfrm>
              <a:custGeom>
                <a:avLst/>
                <a:gdLst>
                  <a:gd name="connsiteX0" fmla="*/ 1106883 w 1114928"/>
                  <a:gd name="connsiteY0" fmla="*/ 93167 h 226449"/>
                  <a:gd name="connsiteX1" fmla="*/ 1036426 w 1114928"/>
                  <a:gd name="connsiteY1" fmla="*/ 13315 h 226449"/>
                  <a:gd name="connsiteX2" fmla="*/ 901382 w 1114928"/>
                  <a:gd name="connsiteY2" fmla="*/ 5682 h 226449"/>
                  <a:gd name="connsiteX3" fmla="*/ 557902 w 1114928"/>
                  <a:gd name="connsiteY3" fmla="*/ 16251 h 226449"/>
                  <a:gd name="connsiteX4" fmla="*/ 214422 w 1114928"/>
                  <a:gd name="connsiteY4" fmla="*/ 5682 h 226449"/>
                  <a:gd name="connsiteX5" fmla="*/ 79378 w 1114928"/>
                  <a:gd name="connsiteY5" fmla="*/ 13315 h 226449"/>
                  <a:gd name="connsiteX6" fmla="*/ 8333 w 1114928"/>
                  <a:gd name="connsiteY6" fmla="*/ 93167 h 226449"/>
                  <a:gd name="connsiteX7" fmla="*/ 79378 w 1114928"/>
                  <a:gd name="connsiteY7" fmla="*/ 190046 h 226449"/>
                  <a:gd name="connsiteX8" fmla="*/ 557315 w 1114928"/>
                  <a:gd name="connsiteY8" fmla="*/ 226449 h 226449"/>
                  <a:gd name="connsiteX9" fmla="*/ 1035251 w 1114928"/>
                  <a:gd name="connsiteY9" fmla="*/ 190046 h 226449"/>
                  <a:gd name="connsiteX10" fmla="*/ 1106883 w 1114928"/>
                  <a:gd name="connsiteY10" fmla="*/ 93167 h 22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4928" h="226449">
                    <a:moveTo>
                      <a:pt x="1106883" y="93167"/>
                    </a:moveTo>
                    <a:cubicBezTo>
                      <a:pt x="1098663" y="80837"/>
                      <a:pt x="1052866" y="34453"/>
                      <a:pt x="1036426" y="13315"/>
                    </a:cubicBezTo>
                    <a:cubicBezTo>
                      <a:pt x="1019398" y="-7822"/>
                      <a:pt x="947767" y="2160"/>
                      <a:pt x="901382" y="5682"/>
                    </a:cubicBezTo>
                    <a:cubicBezTo>
                      <a:pt x="823879" y="11554"/>
                      <a:pt x="624837" y="16251"/>
                      <a:pt x="557902" y="16251"/>
                    </a:cubicBezTo>
                    <a:cubicBezTo>
                      <a:pt x="491554" y="16251"/>
                      <a:pt x="291925" y="11554"/>
                      <a:pt x="214422" y="5682"/>
                    </a:cubicBezTo>
                    <a:cubicBezTo>
                      <a:pt x="168037" y="2160"/>
                      <a:pt x="95818" y="-8409"/>
                      <a:pt x="79378" y="13315"/>
                    </a:cubicBezTo>
                    <a:cubicBezTo>
                      <a:pt x="62351" y="34453"/>
                      <a:pt x="17140" y="80837"/>
                      <a:pt x="8333" y="93167"/>
                    </a:cubicBezTo>
                    <a:cubicBezTo>
                      <a:pt x="-474" y="105497"/>
                      <a:pt x="-22785" y="156579"/>
                      <a:pt x="79378" y="190046"/>
                    </a:cubicBezTo>
                    <a:cubicBezTo>
                      <a:pt x="180367" y="222926"/>
                      <a:pt x="557315" y="226449"/>
                      <a:pt x="557315" y="226449"/>
                    </a:cubicBezTo>
                    <a:cubicBezTo>
                      <a:pt x="557315" y="226449"/>
                      <a:pt x="934850" y="222926"/>
                      <a:pt x="1035251" y="190046"/>
                    </a:cubicBezTo>
                    <a:cubicBezTo>
                      <a:pt x="1138002" y="157166"/>
                      <a:pt x="1115103" y="105497"/>
                      <a:pt x="1106883" y="93167"/>
                    </a:cubicBezTo>
                    <a:close/>
                  </a:path>
                </a:pathLst>
              </a:custGeom>
              <a:solidFill>
                <a:srgbClr val="2D2D2D"/>
              </a:solidFill>
              <a:ln w="58662"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8CF8DAC-2D9E-ACE6-7125-395138E914E3}"/>
                  </a:ext>
                </a:extLst>
              </p:cNvPr>
              <p:cNvSpPr/>
              <p:nvPr/>
            </p:nvSpPr>
            <p:spPr>
              <a:xfrm>
                <a:off x="10430137" y="3851781"/>
                <a:ext cx="843519" cy="668487"/>
              </a:xfrm>
              <a:custGeom>
                <a:avLst/>
                <a:gdLst>
                  <a:gd name="connsiteX0" fmla="*/ 698893 w 843519"/>
                  <a:gd name="connsiteY0" fmla="*/ 664503 h 668487"/>
                  <a:gd name="connsiteX1" fmla="*/ 144627 w 843519"/>
                  <a:gd name="connsiteY1" fmla="*/ 664503 h 668487"/>
                  <a:gd name="connsiteX2" fmla="*/ 189 w 843519"/>
                  <a:gd name="connsiteY2" fmla="*/ 550596 h 668487"/>
                  <a:gd name="connsiteX3" fmla="*/ 15455 w 843519"/>
                  <a:gd name="connsiteY3" fmla="*/ 218859 h 668487"/>
                  <a:gd name="connsiteX4" fmla="*/ 175158 w 843519"/>
                  <a:gd name="connsiteY4" fmla="*/ 23339 h 668487"/>
                  <a:gd name="connsiteX5" fmla="*/ 667774 w 843519"/>
                  <a:gd name="connsiteY5" fmla="*/ 23339 h 668487"/>
                  <a:gd name="connsiteX6" fmla="*/ 828065 w 843519"/>
                  <a:gd name="connsiteY6" fmla="*/ 218859 h 668487"/>
                  <a:gd name="connsiteX7" fmla="*/ 843330 w 843519"/>
                  <a:gd name="connsiteY7" fmla="*/ 550596 h 668487"/>
                  <a:gd name="connsiteX8" fmla="*/ 698893 w 843519"/>
                  <a:gd name="connsiteY8" fmla="*/ 664503 h 668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19" h="668487">
                    <a:moveTo>
                      <a:pt x="698893" y="664503"/>
                    </a:moveTo>
                    <a:cubicBezTo>
                      <a:pt x="516290" y="624577"/>
                      <a:pt x="327229" y="624577"/>
                      <a:pt x="144627" y="664503"/>
                    </a:cubicBezTo>
                    <a:cubicBezTo>
                      <a:pt x="59491" y="682704"/>
                      <a:pt x="-3921" y="637494"/>
                      <a:pt x="189" y="550596"/>
                    </a:cubicBezTo>
                    <a:cubicBezTo>
                      <a:pt x="5473" y="440213"/>
                      <a:pt x="10758" y="329242"/>
                      <a:pt x="15455" y="218859"/>
                    </a:cubicBezTo>
                    <a:cubicBezTo>
                      <a:pt x="19565" y="132548"/>
                      <a:pt x="90022" y="39192"/>
                      <a:pt x="175158" y="23339"/>
                    </a:cubicBezTo>
                    <a:cubicBezTo>
                      <a:pt x="337798" y="-7780"/>
                      <a:pt x="505135" y="-7780"/>
                      <a:pt x="667774" y="23339"/>
                    </a:cubicBezTo>
                    <a:cubicBezTo>
                      <a:pt x="753497" y="39779"/>
                      <a:pt x="823955" y="132548"/>
                      <a:pt x="828065" y="218859"/>
                    </a:cubicBezTo>
                    <a:cubicBezTo>
                      <a:pt x="833349" y="329242"/>
                      <a:pt x="838633" y="439626"/>
                      <a:pt x="843330" y="550596"/>
                    </a:cubicBezTo>
                    <a:cubicBezTo>
                      <a:pt x="847440" y="637494"/>
                      <a:pt x="784029" y="682704"/>
                      <a:pt x="698893" y="664503"/>
                    </a:cubicBezTo>
                    <a:close/>
                  </a:path>
                </a:pathLst>
              </a:custGeom>
              <a:solidFill>
                <a:srgbClr val="2D2D2D"/>
              </a:solidFill>
              <a:ln w="58662" cap="flat">
                <a:noFill/>
                <a:prstDash val="solid"/>
                <a:miter/>
              </a:ln>
            </p:spPr>
            <p:txBody>
              <a:bodyPr rtlCol="0" anchor="ctr"/>
              <a:lstStyle/>
              <a:p>
                <a:endParaRPr lang="en-US"/>
              </a:p>
            </p:txBody>
          </p:sp>
        </p:grpSp>
        <p:grpSp>
          <p:nvGrpSpPr>
            <p:cNvPr id="86" name="Graphic 2">
              <a:extLst>
                <a:ext uri="{FF2B5EF4-FFF2-40B4-BE49-F238E27FC236}">
                  <a16:creationId xmlns:a16="http://schemas.microsoft.com/office/drawing/2014/main" id="{FE8BE898-3816-6242-9C52-2F9C4A86C845}"/>
                </a:ext>
              </a:extLst>
            </p:cNvPr>
            <p:cNvGrpSpPr/>
            <p:nvPr/>
          </p:nvGrpSpPr>
          <p:grpSpPr>
            <a:xfrm>
              <a:off x="10407918" y="3089033"/>
              <a:ext cx="887956" cy="2769032"/>
              <a:chOff x="10407918" y="3089033"/>
              <a:chExt cx="887956" cy="2769032"/>
            </a:xfrm>
          </p:grpSpPr>
          <p:sp>
            <p:nvSpPr>
              <p:cNvPr id="87" name="Freeform: Shape 86">
                <a:extLst>
                  <a:ext uri="{FF2B5EF4-FFF2-40B4-BE49-F238E27FC236}">
                    <a16:creationId xmlns:a16="http://schemas.microsoft.com/office/drawing/2014/main" id="{77459BE6-FABF-7DBF-D00A-B9FBBFE8FC24}"/>
                  </a:ext>
                </a:extLst>
              </p:cNvPr>
              <p:cNvSpPr/>
              <p:nvPr/>
            </p:nvSpPr>
            <p:spPr>
              <a:xfrm>
                <a:off x="10505480" y="4530962"/>
                <a:ext cx="693419" cy="297683"/>
              </a:xfrm>
              <a:custGeom>
                <a:avLst/>
                <a:gdLst>
                  <a:gd name="connsiteX0" fmla="*/ 631182 w 693419"/>
                  <a:gd name="connsiteY0" fmla="*/ 297683 h 297683"/>
                  <a:gd name="connsiteX1" fmla="*/ 62237 w 693419"/>
                  <a:gd name="connsiteY1" fmla="*/ 297683 h 297683"/>
                  <a:gd name="connsiteX2" fmla="*/ 0 w 693419"/>
                  <a:gd name="connsiteY2" fmla="*/ 230161 h 297683"/>
                  <a:gd name="connsiteX3" fmla="*/ 0 w 693419"/>
                  <a:gd name="connsiteY3" fmla="*/ 67522 h 297683"/>
                  <a:gd name="connsiteX4" fmla="*/ 62237 w 693419"/>
                  <a:gd name="connsiteY4" fmla="*/ 0 h 297683"/>
                  <a:gd name="connsiteX5" fmla="*/ 631182 w 693419"/>
                  <a:gd name="connsiteY5" fmla="*/ 0 h 297683"/>
                  <a:gd name="connsiteX6" fmla="*/ 693419 w 693419"/>
                  <a:gd name="connsiteY6" fmla="*/ 67522 h 297683"/>
                  <a:gd name="connsiteX7" fmla="*/ 693419 w 693419"/>
                  <a:gd name="connsiteY7" fmla="*/ 230161 h 297683"/>
                  <a:gd name="connsiteX8" fmla="*/ 631182 w 693419"/>
                  <a:gd name="connsiteY8" fmla="*/ 297683 h 29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419" h="297683">
                    <a:moveTo>
                      <a:pt x="631182" y="297683"/>
                    </a:moveTo>
                    <a:lnTo>
                      <a:pt x="62237" y="297683"/>
                    </a:lnTo>
                    <a:cubicBezTo>
                      <a:pt x="27596" y="297683"/>
                      <a:pt x="0" y="267151"/>
                      <a:pt x="0" y="230161"/>
                    </a:cubicBezTo>
                    <a:lnTo>
                      <a:pt x="0" y="67522"/>
                    </a:lnTo>
                    <a:cubicBezTo>
                      <a:pt x="0" y="29944"/>
                      <a:pt x="28183" y="0"/>
                      <a:pt x="62237" y="0"/>
                    </a:cubicBezTo>
                    <a:lnTo>
                      <a:pt x="631182" y="0"/>
                    </a:lnTo>
                    <a:cubicBezTo>
                      <a:pt x="665823" y="0"/>
                      <a:pt x="693419" y="30532"/>
                      <a:pt x="693419" y="67522"/>
                    </a:cubicBezTo>
                    <a:lnTo>
                      <a:pt x="693419" y="230161"/>
                    </a:lnTo>
                    <a:cubicBezTo>
                      <a:pt x="693419" y="267151"/>
                      <a:pt x="665236" y="297683"/>
                      <a:pt x="631182" y="297683"/>
                    </a:cubicBezTo>
                    <a:close/>
                  </a:path>
                </a:pathLst>
              </a:custGeom>
              <a:solidFill>
                <a:srgbClr val="616161"/>
              </a:solidFill>
              <a:ln w="5866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6B9C59F7-7C8D-EB30-F94D-6058E9458A31}"/>
                  </a:ext>
                </a:extLst>
              </p:cNvPr>
              <p:cNvSpPr/>
              <p:nvPr/>
            </p:nvSpPr>
            <p:spPr>
              <a:xfrm>
                <a:off x="11085338" y="3957908"/>
                <a:ext cx="67764" cy="701639"/>
              </a:xfrm>
              <a:custGeom>
                <a:avLst/>
                <a:gdLst>
                  <a:gd name="connsiteX0" fmla="*/ 57195 w 67764"/>
                  <a:gd name="connsiteY0" fmla="*/ 0 h 701639"/>
                  <a:gd name="connsiteX1" fmla="*/ 11985 w 67764"/>
                  <a:gd name="connsiteY1" fmla="*/ 701640 h 701639"/>
                  <a:gd name="connsiteX2" fmla="*/ 67764 w 67764"/>
                  <a:gd name="connsiteY2" fmla="*/ 701640 h 701639"/>
                  <a:gd name="connsiteX3" fmla="*/ 57195 w 67764"/>
                  <a:gd name="connsiteY3" fmla="*/ 0 h 701639"/>
                </a:gdLst>
                <a:ahLst/>
                <a:cxnLst>
                  <a:cxn ang="0">
                    <a:pos x="connsiteX0" y="connsiteY0"/>
                  </a:cxn>
                  <a:cxn ang="0">
                    <a:pos x="connsiteX1" y="connsiteY1"/>
                  </a:cxn>
                  <a:cxn ang="0">
                    <a:pos x="connsiteX2" y="connsiteY2"/>
                  </a:cxn>
                  <a:cxn ang="0">
                    <a:pos x="connsiteX3" y="connsiteY3"/>
                  </a:cxn>
                </a:cxnLst>
                <a:rect l="l" t="t" r="r" b="b"/>
                <a:pathLst>
                  <a:path w="67764" h="701639">
                    <a:moveTo>
                      <a:pt x="57195" y="0"/>
                    </a:moveTo>
                    <a:cubicBezTo>
                      <a:pt x="57195" y="0"/>
                      <a:pt x="-31464" y="430965"/>
                      <a:pt x="11985" y="701640"/>
                    </a:cubicBezTo>
                    <a:lnTo>
                      <a:pt x="67764" y="701640"/>
                    </a:lnTo>
                    <a:cubicBezTo>
                      <a:pt x="24315" y="459148"/>
                      <a:pt x="57195" y="0"/>
                      <a:pt x="57195" y="0"/>
                    </a:cubicBezTo>
                    <a:close/>
                  </a:path>
                </a:pathLst>
              </a:custGeom>
              <a:solidFill>
                <a:srgbClr val="000000">
                  <a:alpha val="20000"/>
                </a:srgbClr>
              </a:solidFill>
              <a:ln w="58662"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F24C137-05B8-5C42-EF4D-B5ECC4E682E5}"/>
                  </a:ext>
                </a:extLst>
              </p:cNvPr>
              <p:cNvSpPr/>
              <p:nvPr/>
            </p:nvSpPr>
            <p:spPr>
              <a:xfrm>
                <a:off x="10735054" y="3528704"/>
                <a:ext cx="233684" cy="266564"/>
              </a:xfrm>
              <a:custGeom>
                <a:avLst/>
                <a:gdLst>
                  <a:gd name="connsiteX0" fmla="*/ 0 w 233684"/>
                  <a:gd name="connsiteY0" fmla="*/ 0 h 266564"/>
                  <a:gd name="connsiteX1" fmla="*/ 233684 w 233684"/>
                  <a:gd name="connsiteY1" fmla="*/ 0 h 266564"/>
                  <a:gd name="connsiteX2" fmla="*/ 233684 w 233684"/>
                  <a:gd name="connsiteY2" fmla="*/ 266564 h 266564"/>
                  <a:gd name="connsiteX3" fmla="*/ 0 w 233684"/>
                  <a:gd name="connsiteY3" fmla="*/ 266564 h 266564"/>
                </a:gdLst>
                <a:ahLst/>
                <a:cxnLst>
                  <a:cxn ang="0">
                    <a:pos x="connsiteX0" y="connsiteY0"/>
                  </a:cxn>
                  <a:cxn ang="0">
                    <a:pos x="connsiteX1" y="connsiteY1"/>
                  </a:cxn>
                  <a:cxn ang="0">
                    <a:pos x="connsiteX2" y="connsiteY2"/>
                  </a:cxn>
                  <a:cxn ang="0">
                    <a:pos x="connsiteX3" y="connsiteY3"/>
                  </a:cxn>
                </a:cxnLst>
                <a:rect l="l" t="t" r="r" b="b"/>
                <a:pathLst>
                  <a:path w="233684" h="266564">
                    <a:moveTo>
                      <a:pt x="0" y="0"/>
                    </a:moveTo>
                    <a:lnTo>
                      <a:pt x="233684" y="0"/>
                    </a:lnTo>
                    <a:lnTo>
                      <a:pt x="233684" y="266564"/>
                    </a:lnTo>
                    <a:lnTo>
                      <a:pt x="0" y="266564"/>
                    </a:lnTo>
                    <a:close/>
                  </a:path>
                </a:pathLst>
              </a:custGeom>
              <a:solidFill>
                <a:srgbClr val="FFCDAA"/>
              </a:solidFill>
              <a:ln w="5866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36F06A2-1C77-6E62-F18A-C7358A30FCA1}"/>
                  </a:ext>
                </a:extLst>
              </p:cNvPr>
              <p:cNvSpPr/>
              <p:nvPr/>
            </p:nvSpPr>
            <p:spPr>
              <a:xfrm>
                <a:off x="10735054" y="3528704"/>
                <a:ext cx="233684" cy="90273"/>
              </a:xfrm>
              <a:custGeom>
                <a:avLst/>
                <a:gdLst>
                  <a:gd name="connsiteX0" fmla="*/ 233684 w 233684"/>
                  <a:gd name="connsiteY0" fmla="*/ 0 h 90273"/>
                  <a:gd name="connsiteX1" fmla="*/ 233684 w 233684"/>
                  <a:gd name="connsiteY1" fmla="*/ 30532 h 90273"/>
                  <a:gd name="connsiteX2" fmla="*/ 219005 w 233684"/>
                  <a:gd name="connsiteY2" fmla="*/ 41100 h 90273"/>
                  <a:gd name="connsiteX3" fmla="*/ 157355 w 233684"/>
                  <a:gd name="connsiteY3" fmla="*/ 81026 h 90273"/>
                  <a:gd name="connsiteX4" fmla="*/ 80439 w 233684"/>
                  <a:gd name="connsiteY4" fmla="*/ 81026 h 90273"/>
                  <a:gd name="connsiteX5" fmla="*/ 15853 w 233684"/>
                  <a:gd name="connsiteY5" fmla="*/ 39339 h 90273"/>
                  <a:gd name="connsiteX6" fmla="*/ 0 w 233684"/>
                  <a:gd name="connsiteY6" fmla="*/ 27596 h 90273"/>
                  <a:gd name="connsiteX7" fmla="*/ 0 w 233684"/>
                  <a:gd name="connsiteY7" fmla="*/ 0 h 90273"/>
                  <a:gd name="connsiteX8" fmla="*/ 233684 w 233684"/>
                  <a:gd name="connsiteY8" fmla="*/ 0 h 90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684" h="90273">
                    <a:moveTo>
                      <a:pt x="233684" y="0"/>
                    </a:moveTo>
                    <a:lnTo>
                      <a:pt x="233684" y="30532"/>
                    </a:lnTo>
                    <a:cubicBezTo>
                      <a:pt x="228987" y="34055"/>
                      <a:pt x="224290" y="37577"/>
                      <a:pt x="219005" y="41100"/>
                    </a:cubicBezTo>
                    <a:cubicBezTo>
                      <a:pt x="190822" y="60476"/>
                      <a:pt x="157355" y="81026"/>
                      <a:pt x="157355" y="81026"/>
                    </a:cubicBezTo>
                    <a:cubicBezTo>
                      <a:pt x="135631" y="93356"/>
                      <a:pt x="101576" y="93356"/>
                      <a:pt x="80439" y="81026"/>
                    </a:cubicBezTo>
                    <a:cubicBezTo>
                      <a:pt x="80439" y="81026"/>
                      <a:pt x="45210" y="59302"/>
                      <a:pt x="15853" y="39339"/>
                    </a:cubicBezTo>
                    <a:cubicBezTo>
                      <a:pt x="10569" y="35229"/>
                      <a:pt x="5284" y="31706"/>
                      <a:pt x="0" y="27596"/>
                    </a:cubicBezTo>
                    <a:lnTo>
                      <a:pt x="0" y="0"/>
                    </a:lnTo>
                    <a:lnTo>
                      <a:pt x="233684" y="0"/>
                    </a:lnTo>
                    <a:close/>
                  </a:path>
                </a:pathLst>
              </a:custGeom>
              <a:solidFill>
                <a:srgbClr val="000000">
                  <a:alpha val="20000"/>
                </a:srgbClr>
              </a:solidFill>
              <a:ln w="58662"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413BF876-1A8D-A807-A07C-9B5F3CB9C1FD}"/>
                  </a:ext>
                </a:extLst>
              </p:cNvPr>
              <p:cNvSpPr/>
              <p:nvPr/>
            </p:nvSpPr>
            <p:spPr>
              <a:xfrm>
                <a:off x="10698322" y="3115207"/>
                <a:ext cx="307112" cy="478230"/>
              </a:xfrm>
              <a:custGeom>
                <a:avLst/>
                <a:gdLst>
                  <a:gd name="connsiteX0" fmla="*/ 302122 w 307112"/>
                  <a:gd name="connsiteY0" fmla="*/ 363590 h 478230"/>
                  <a:gd name="connsiteX1" fmla="*/ 275700 w 307112"/>
                  <a:gd name="connsiteY1" fmla="*/ 408800 h 478230"/>
                  <a:gd name="connsiteX2" fmla="*/ 243994 w 307112"/>
                  <a:gd name="connsiteY2" fmla="*/ 433461 h 478230"/>
                  <a:gd name="connsiteX3" fmla="*/ 188216 w 307112"/>
                  <a:gd name="connsiteY3" fmla="*/ 469864 h 478230"/>
                  <a:gd name="connsiteX4" fmla="*/ 118345 w 307112"/>
                  <a:gd name="connsiteY4" fmla="*/ 469864 h 478230"/>
                  <a:gd name="connsiteX5" fmla="*/ 60218 w 307112"/>
                  <a:gd name="connsiteY5" fmla="*/ 431699 h 478230"/>
                  <a:gd name="connsiteX6" fmla="*/ 30860 w 307112"/>
                  <a:gd name="connsiteY6" fmla="*/ 408800 h 478230"/>
                  <a:gd name="connsiteX7" fmla="*/ 4439 w 307112"/>
                  <a:gd name="connsiteY7" fmla="*/ 363590 h 478230"/>
                  <a:gd name="connsiteX8" fmla="*/ 1503 w 307112"/>
                  <a:gd name="connsiteY8" fmla="*/ 83522 h 478230"/>
                  <a:gd name="connsiteX9" fmla="*/ 42016 w 307112"/>
                  <a:gd name="connsiteY9" fmla="*/ 14825 h 478230"/>
                  <a:gd name="connsiteX10" fmla="*/ 79006 w 307112"/>
                  <a:gd name="connsiteY10" fmla="*/ 6605 h 478230"/>
                  <a:gd name="connsiteX11" fmla="*/ 228141 w 307112"/>
                  <a:gd name="connsiteY11" fmla="*/ 6605 h 478230"/>
                  <a:gd name="connsiteX12" fmla="*/ 265132 w 307112"/>
                  <a:gd name="connsiteY12" fmla="*/ 14825 h 478230"/>
                  <a:gd name="connsiteX13" fmla="*/ 305645 w 307112"/>
                  <a:gd name="connsiteY13" fmla="*/ 83522 h 478230"/>
                  <a:gd name="connsiteX14" fmla="*/ 302122 w 307112"/>
                  <a:gd name="connsiteY14" fmla="*/ 363590 h 47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12" h="478230">
                    <a:moveTo>
                      <a:pt x="302122" y="363590"/>
                    </a:moveTo>
                    <a:cubicBezTo>
                      <a:pt x="299773" y="376507"/>
                      <a:pt x="285095" y="399993"/>
                      <a:pt x="275700" y="408800"/>
                    </a:cubicBezTo>
                    <a:cubicBezTo>
                      <a:pt x="269242" y="415259"/>
                      <a:pt x="256912" y="424066"/>
                      <a:pt x="243994" y="433461"/>
                    </a:cubicBezTo>
                    <a:cubicBezTo>
                      <a:pt x="218160" y="451075"/>
                      <a:pt x="188216" y="469864"/>
                      <a:pt x="188216" y="469864"/>
                    </a:cubicBezTo>
                    <a:cubicBezTo>
                      <a:pt x="168840" y="481019"/>
                      <a:pt x="137721" y="481019"/>
                      <a:pt x="118345" y="469864"/>
                    </a:cubicBezTo>
                    <a:cubicBezTo>
                      <a:pt x="118345" y="469864"/>
                      <a:pt x="86052" y="450488"/>
                      <a:pt x="60218" y="431699"/>
                    </a:cubicBezTo>
                    <a:cubicBezTo>
                      <a:pt x="47888" y="423479"/>
                      <a:pt x="36732" y="414672"/>
                      <a:pt x="30860" y="408800"/>
                    </a:cubicBezTo>
                    <a:cubicBezTo>
                      <a:pt x="21466" y="399406"/>
                      <a:pt x="7375" y="375920"/>
                      <a:pt x="4439" y="363590"/>
                    </a:cubicBezTo>
                    <a:cubicBezTo>
                      <a:pt x="-846" y="338343"/>
                      <a:pt x="-846" y="126970"/>
                      <a:pt x="1503" y="83522"/>
                    </a:cubicBezTo>
                    <a:cubicBezTo>
                      <a:pt x="3265" y="55339"/>
                      <a:pt x="21466" y="19523"/>
                      <a:pt x="42016" y="14825"/>
                    </a:cubicBezTo>
                    <a:cubicBezTo>
                      <a:pt x="62566" y="10128"/>
                      <a:pt x="79006" y="6605"/>
                      <a:pt x="79006" y="6605"/>
                    </a:cubicBezTo>
                    <a:cubicBezTo>
                      <a:pt x="120107" y="-2202"/>
                      <a:pt x="187041" y="-2202"/>
                      <a:pt x="228141" y="6605"/>
                    </a:cubicBezTo>
                    <a:cubicBezTo>
                      <a:pt x="241646" y="9541"/>
                      <a:pt x="254563" y="12477"/>
                      <a:pt x="265132" y="14825"/>
                    </a:cubicBezTo>
                    <a:cubicBezTo>
                      <a:pt x="285682" y="19523"/>
                      <a:pt x="303883" y="55339"/>
                      <a:pt x="305645" y="83522"/>
                    </a:cubicBezTo>
                    <a:cubicBezTo>
                      <a:pt x="307993" y="126970"/>
                      <a:pt x="307993" y="338343"/>
                      <a:pt x="302122" y="363590"/>
                    </a:cubicBezTo>
                    <a:close/>
                  </a:path>
                </a:pathLst>
              </a:custGeom>
              <a:solidFill>
                <a:srgbClr val="FFCDAA"/>
              </a:solidFill>
              <a:ln w="58662"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6A11141-7CC2-70ED-10B8-2A60A4AE4804}"/>
                  </a:ext>
                </a:extLst>
              </p:cNvPr>
              <p:cNvSpPr/>
              <p:nvPr/>
            </p:nvSpPr>
            <p:spPr>
              <a:xfrm>
                <a:off x="10658138" y="3716591"/>
                <a:ext cx="387516" cy="306490"/>
              </a:xfrm>
              <a:custGeom>
                <a:avLst/>
                <a:gdLst>
                  <a:gd name="connsiteX0" fmla="*/ 193758 w 387516"/>
                  <a:gd name="connsiteY0" fmla="*/ 0 h 306490"/>
                  <a:gd name="connsiteX1" fmla="*/ 0 w 387516"/>
                  <a:gd name="connsiteY1" fmla="*/ 0 h 306490"/>
                  <a:gd name="connsiteX2" fmla="*/ 0 w 387516"/>
                  <a:gd name="connsiteY2" fmla="*/ 306490 h 306490"/>
                  <a:gd name="connsiteX3" fmla="*/ 193758 w 387516"/>
                  <a:gd name="connsiteY3" fmla="*/ 306490 h 306490"/>
                  <a:gd name="connsiteX4" fmla="*/ 387516 w 387516"/>
                  <a:gd name="connsiteY4" fmla="*/ 306490 h 306490"/>
                  <a:gd name="connsiteX5" fmla="*/ 387516 w 387516"/>
                  <a:gd name="connsiteY5" fmla="*/ 0 h 306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516" h="306490">
                    <a:moveTo>
                      <a:pt x="193758" y="0"/>
                    </a:moveTo>
                    <a:lnTo>
                      <a:pt x="0" y="0"/>
                    </a:lnTo>
                    <a:lnTo>
                      <a:pt x="0" y="306490"/>
                    </a:lnTo>
                    <a:lnTo>
                      <a:pt x="193758" y="306490"/>
                    </a:lnTo>
                    <a:lnTo>
                      <a:pt x="387516" y="306490"/>
                    </a:lnTo>
                    <a:lnTo>
                      <a:pt x="387516" y="0"/>
                    </a:lnTo>
                    <a:close/>
                  </a:path>
                </a:pathLst>
              </a:custGeom>
              <a:solidFill>
                <a:srgbClr val="E3E3E3"/>
              </a:solidFill>
              <a:ln w="58662" cap="flat">
                <a:noFill/>
                <a:prstDash val="solid"/>
                <a:miter/>
              </a:ln>
            </p:spPr>
            <p:txBody>
              <a:bodyPr rtlCol="0" anchor="ctr"/>
              <a:lstStyle/>
              <a:p>
                <a:endParaRPr lang="en-US"/>
              </a:p>
            </p:txBody>
          </p:sp>
          <p:grpSp>
            <p:nvGrpSpPr>
              <p:cNvPr id="93" name="Graphic 2">
                <a:extLst>
                  <a:ext uri="{FF2B5EF4-FFF2-40B4-BE49-F238E27FC236}">
                    <a16:creationId xmlns:a16="http://schemas.microsoft.com/office/drawing/2014/main" id="{78811C56-E72C-CF78-4F0E-77AB3D2BA3FA}"/>
                  </a:ext>
                </a:extLst>
              </p:cNvPr>
              <p:cNvGrpSpPr/>
              <p:nvPr/>
            </p:nvGrpSpPr>
            <p:grpSpPr>
              <a:xfrm>
                <a:off x="10804925" y="3714829"/>
                <a:ext cx="93943" cy="322343"/>
                <a:chOff x="10804925" y="3714829"/>
                <a:chExt cx="93943" cy="322343"/>
              </a:xfrm>
            </p:grpSpPr>
            <p:sp>
              <p:nvSpPr>
                <p:cNvPr id="94" name="Freeform: Shape 93">
                  <a:extLst>
                    <a:ext uri="{FF2B5EF4-FFF2-40B4-BE49-F238E27FC236}">
                      <a16:creationId xmlns:a16="http://schemas.microsoft.com/office/drawing/2014/main" id="{5BA11500-A7AB-EEF3-731A-8762FF00A9E3}"/>
                    </a:ext>
                  </a:extLst>
                </p:cNvPr>
                <p:cNvSpPr/>
                <p:nvPr/>
              </p:nvSpPr>
              <p:spPr>
                <a:xfrm>
                  <a:off x="10804925" y="3794094"/>
                  <a:ext cx="93356" cy="243078"/>
                </a:xfrm>
                <a:custGeom>
                  <a:avLst/>
                  <a:gdLst>
                    <a:gd name="connsiteX0" fmla="*/ 93356 w 93356"/>
                    <a:gd name="connsiteY0" fmla="*/ 221941 h 243078"/>
                    <a:gd name="connsiteX1" fmla="*/ 48733 w 93356"/>
                    <a:gd name="connsiteY1" fmla="*/ 243078 h 243078"/>
                    <a:gd name="connsiteX2" fmla="*/ 0 w 93356"/>
                    <a:gd name="connsiteY2" fmla="*/ 221941 h 243078"/>
                    <a:gd name="connsiteX3" fmla="*/ 25247 w 93356"/>
                    <a:gd name="connsiteY3" fmla="*/ 0 h 243078"/>
                    <a:gd name="connsiteX4" fmla="*/ 68109 w 93356"/>
                    <a:gd name="connsiteY4" fmla="*/ 0 h 24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56" h="243078">
                      <a:moveTo>
                        <a:pt x="93356" y="221941"/>
                      </a:moveTo>
                      <a:lnTo>
                        <a:pt x="48733" y="243078"/>
                      </a:lnTo>
                      <a:lnTo>
                        <a:pt x="0" y="221941"/>
                      </a:lnTo>
                      <a:lnTo>
                        <a:pt x="25247" y="0"/>
                      </a:lnTo>
                      <a:lnTo>
                        <a:pt x="68109" y="0"/>
                      </a:lnTo>
                      <a:close/>
                    </a:path>
                  </a:pathLst>
                </a:custGeom>
                <a:solidFill>
                  <a:srgbClr val="FF6E49"/>
                </a:solidFill>
                <a:ln w="58662"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9AF43C5-091E-C9CB-DB2E-FC78057B410D}"/>
                    </a:ext>
                  </a:extLst>
                </p:cNvPr>
                <p:cNvSpPr/>
                <p:nvPr/>
              </p:nvSpPr>
              <p:spPr>
                <a:xfrm>
                  <a:off x="10804925" y="3714829"/>
                  <a:ext cx="93943" cy="79264"/>
                </a:xfrm>
                <a:custGeom>
                  <a:avLst/>
                  <a:gdLst>
                    <a:gd name="connsiteX0" fmla="*/ 68696 w 93943"/>
                    <a:gd name="connsiteY0" fmla="*/ 79265 h 79264"/>
                    <a:gd name="connsiteX1" fmla="*/ 25247 w 93943"/>
                    <a:gd name="connsiteY1" fmla="*/ 79265 h 79264"/>
                    <a:gd name="connsiteX2" fmla="*/ 0 w 93943"/>
                    <a:gd name="connsiteY2" fmla="*/ 4110 h 79264"/>
                    <a:gd name="connsiteX3" fmla="*/ 46972 w 93943"/>
                    <a:gd name="connsiteY3" fmla="*/ 0 h 79264"/>
                    <a:gd name="connsiteX4" fmla="*/ 93943 w 93943"/>
                    <a:gd name="connsiteY4" fmla="*/ 4110 h 79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43" h="79264">
                      <a:moveTo>
                        <a:pt x="68696" y="79265"/>
                      </a:moveTo>
                      <a:lnTo>
                        <a:pt x="25247" y="79265"/>
                      </a:lnTo>
                      <a:lnTo>
                        <a:pt x="0" y="4110"/>
                      </a:lnTo>
                      <a:lnTo>
                        <a:pt x="46972" y="0"/>
                      </a:lnTo>
                      <a:lnTo>
                        <a:pt x="93943" y="4110"/>
                      </a:lnTo>
                      <a:close/>
                    </a:path>
                  </a:pathLst>
                </a:custGeom>
                <a:solidFill>
                  <a:srgbClr val="FF3700"/>
                </a:solidFill>
                <a:ln w="58662" cap="flat">
                  <a:noFill/>
                  <a:prstDash val="solid"/>
                  <a:miter/>
                </a:ln>
              </p:spPr>
              <p:txBody>
                <a:bodyPr rtlCol="0" anchor="ctr"/>
                <a:lstStyle/>
                <a:p>
                  <a:endParaRPr lang="en-US"/>
                </a:p>
              </p:txBody>
            </p:sp>
          </p:grpSp>
          <p:sp>
            <p:nvSpPr>
              <p:cNvPr id="96" name="Freeform: Shape 95">
                <a:extLst>
                  <a:ext uri="{FF2B5EF4-FFF2-40B4-BE49-F238E27FC236}">
                    <a16:creationId xmlns:a16="http://schemas.microsoft.com/office/drawing/2014/main" id="{48B67BEA-0A28-F26A-BC9A-9AA1000FACC0}"/>
                  </a:ext>
                </a:extLst>
              </p:cNvPr>
              <p:cNvSpPr/>
              <p:nvPr/>
            </p:nvSpPr>
            <p:spPr>
              <a:xfrm>
                <a:off x="10449701" y="3625583"/>
                <a:ext cx="803802" cy="1033964"/>
              </a:xfrm>
              <a:custGeom>
                <a:avLst/>
                <a:gdLst>
                  <a:gd name="connsiteX0" fmla="*/ 803803 w 803802"/>
                  <a:gd name="connsiteY0" fmla="*/ 399846 h 1033964"/>
                  <a:gd name="connsiteX1" fmla="*/ 694006 w 803802"/>
                  <a:gd name="connsiteY1" fmla="*/ 399846 h 1033964"/>
                  <a:gd name="connsiteX2" fmla="*/ 702813 w 803802"/>
                  <a:gd name="connsiteY2" fmla="*/ 1033964 h 1033964"/>
                  <a:gd name="connsiteX3" fmla="*/ 103925 w 803802"/>
                  <a:gd name="connsiteY3" fmla="*/ 1033964 h 1033964"/>
                  <a:gd name="connsiteX4" fmla="*/ 114493 w 803802"/>
                  <a:gd name="connsiteY4" fmla="*/ 399846 h 1033964"/>
                  <a:gd name="connsiteX5" fmla="*/ 0 w 803802"/>
                  <a:gd name="connsiteY5" fmla="*/ 399846 h 1033964"/>
                  <a:gd name="connsiteX6" fmla="*/ 56366 w 803802"/>
                  <a:gd name="connsiteY6" fmla="*/ 59302 h 1033964"/>
                  <a:gd name="connsiteX7" fmla="*/ 142676 w 803802"/>
                  <a:gd name="connsiteY7" fmla="*/ 25247 h 1033964"/>
                  <a:gd name="connsiteX8" fmla="*/ 166749 w 803802"/>
                  <a:gd name="connsiteY8" fmla="*/ 17027 h 1033964"/>
                  <a:gd name="connsiteX9" fmla="*/ 216657 w 803802"/>
                  <a:gd name="connsiteY9" fmla="*/ 6459 h 1033964"/>
                  <a:gd name="connsiteX10" fmla="*/ 216657 w 803802"/>
                  <a:gd name="connsiteY10" fmla="*/ 6459 h 1033964"/>
                  <a:gd name="connsiteX11" fmla="*/ 220767 w 803802"/>
                  <a:gd name="connsiteY11" fmla="*/ 5871 h 1033964"/>
                  <a:gd name="connsiteX12" fmla="*/ 247188 w 803802"/>
                  <a:gd name="connsiteY12" fmla="*/ 0 h 1033964"/>
                  <a:gd name="connsiteX13" fmla="*/ 247775 w 803802"/>
                  <a:gd name="connsiteY13" fmla="*/ 1761 h 1033964"/>
                  <a:gd name="connsiteX14" fmla="*/ 247775 w 803802"/>
                  <a:gd name="connsiteY14" fmla="*/ 2349 h 1033964"/>
                  <a:gd name="connsiteX15" fmla="*/ 259518 w 803802"/>
                  <a:gd name="connsiteY15" fmla="*/ 32293 h 1033964"/>
                  <a:gd name="connsiteX16" fmla="*/ 261867 w 803802"/>
                  <a:gd name="connsiteY16" fmla="*/ 36990 h 1033964"/>
                  <a:gd name="connsiteX17" fmla="*/ 262454 w 803802"/>
                  <a:gd name="connsiteY17" fmla="*/ 38164 h 1033964"/>
                  <a:gd name="connsiteX18" fmla="*/ 267738 w 803802"/>
                  <a:gd name="connsiteY18" fmla="*/ 42275 h 1033964"/>
                  <a:gd name="connsiteX19" fmla="*/ 273610 w 803802"/>
                  <a:gd name="connsiteY19" fmla="*/ 48733 h 1033964"/>
                  <a:gd name="connsiteX20" fmla="*/ 274784 w 803802"/>
                  <a:gd name="connsiteY20" fmla="*/ 69870 h 1033964"/>
                  <a:gd name="connsiteX21" fmla="*/ 291224 w 803802"/>
                  <a:gd name="connsiteY21" fmla="*/ 151484 h 1033964"/>
                  <a:gd name="connsiteX22" fmla="*/ 295922 w 803802"/>
                  <a:gd name="connsiteY22" fmla="*/ 164988 h 1033964"/>
                  <a:gd name="connsiteX23" fmla="*/ 300619 w 803802"/>
                  <a:gd name="connsiteY23" fmla="*/ 178492 h 1033964"/>
                  <a:gd name="connsiteX24" fmla="*/ 395736 w 803802"/>
                  <a:gd name="connsiteY24" fmla="*/ 389278 h 1033964"/>
                  <a:gd name="connsiteX25" fmla="*/ 400433 w 803802"/>
                  <a:gd name="connsiteY25" fmla="*/ 396324 h 1033964"/>
                  <a:gd name="connsiteX26" fmla="*/ 402782 w 803802"/>
                  <a:gd name="connsiteY26" fmla="*/ 399846 h 1033964"/>
                  <a:gd name="connsiteX27" fmla="*/ 405131 w 803802"/>
                  <a:gd name="connsiteY27" fmla="*/ 396324 h 1033964"/>
                  <a:gd name="connsiteX28" fmla="*/ 409828 w 803802"/>
                  <a:gd name="connsiteY28" fmla="*/ 389278 h 1033964"/>
                  <a:gd name="connsiteX29" fmla="*/ 501423 w 803802"/>
                  <a:gd name="connsiteY29" fmla="*/ 178492 h 1033964"/>
                  <a:gd name="connsiteX30" fmla="*/ 506120 w 803802"/>
                  <a:gd name="connsiteY30" fmla="*/ 164988 h 1033964"/>
                  <a:gd name="connsiteX31" fmla="*/ 510817 w 803802"/>
                  <a:gd name="connsiteY31" fmla="*/ 151484 h 1033964"/>
                  <a:gd name="connsiteX32" fmla="*/ 527844 w 803802"/>
                  <a:gd name="connsiteY32" fmla="*/ 58715 h 1033964"/>
                  <a:gd name="connsiteX33" fmla="*/ 527844 w 803802"/>
                  <a:gd name="connsiteY33" fmla="*/ 52843 h 1033964"/>
                  <a:gd name="connsiteX34" fmla="*/ 529606 w 803802"/>
                  <a:gd name="connsiteY34" fmla="*/ 52843 h 1033964"/>
                  <a:gd name="connsiteX35" fmla="*/ 531367 w 803802"/>
                  <a:gd name="connsiteY35" fmla="*/ 51082 h 1033964"/>
                  <a:gd name="connsiteX36" fmla="*/ 534303 w 803802"/>
                  <a:gd name="connsiteY36" fmla="*/ 41687 h 1033964"/>
                  <a:gd name="connsiteX37" fmla="*/ 539587 w 803802"/>
                  <a:gd name="connsiteY37" fmla="*/ 31706 h 1033964"/>
                  <a:gd name="connsiteX38" fmla="*/ 541936 w 803802"/>
                  <a:gd name="connsiteY38" fmla="*/ 27009 h 1033964"/>
                  <a:gd name="connsiteX39" fmla="*/ 554853 w 803802"/>
                  <a:gd name="connsiteY39" fmla="*/ 0 h 1033964"/>
                  <a:gd name="connsiteX40" fmla="*/ 581274 w 803802"/>
                  <a:gd name="connsiteY40" fmla="*/ 5871 h 1033964"/>
                  <a:gd name="connsiteX41" fmla="*/ 585384 w 803802"/>
                  <a:gd name="connsiteY41" fmla="*/ 6459 h 1033964"/>
                  <a:gd name="connsiteX42" fmla="*/ 635292 w 803802"/>
                  <a:gd name="connsiteY42" fmla="*/ 17027 h 1033964"/>
                  <a:gd name="connsiteX43" fmla="*/ 659365 w 803802"/>
                  <a:gd name="connsiteY43" fmla="*/ 25247 h 1033964"/>
                  <a:gd name="connsiteX44" fmla="*/ 745675 w 803802"/>
                  <a:gd name="connsiteY44" fmla="*/ 59302 h 1033964"/>
                  <a:gd name="connsiteX45" fmla="*/ 803803 w 803802"/>
                  <a:gd name="connsiteY45" fmla="*/ 399846 h 1033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803802" h="1033964">
                    <a:moveTo>
                      <a:pt x="803803" y="399846"/>
                    </a:moveTo>
                    <a:lnTo>
                      <a:pt x="694006" y="399846"/>
                    </a:lnTo>
                    <a:lnTo>
                      <a:pt x="702813" y="1033964"/>
                    </a:lnTo>
                    <a:lnTo>
                      <a:pt x="103925" y="1033964"/>
                    </a:lnTo>
                    <a:lnTo>
                      <a:pt x="114493" y="399846"/>
                    </a:lnTo>
                    <a:lnTo>
                      <a:pt x="0" y="399846"/>
                    </a:lnTo>
                    <a:cubicBezTo>
                      <a:pt x="0" y="399846"/>
                      <a:pt x="25247" y="69283"/>
                      <a:pt x="56366" y="59302"/>
                    </a:cubicBezTo>
                    <a:lnTo>
                      <a:pt x="142676" y="25247"/>
                    </a:lnTo>
                    <a:lnTo>
                      <a:pt x="166749" y="17027"/>
                    </a:lnTo>
                    <a:lnTo>
                      <a:pt x="216657" y="6459"/>
                    </a:lnTo>
                    <a:lnTo>
                      <a:pt x="216657" y="6459"/>
                    </a:lnTo>
                    <a:lnTo>
                      <a:pt x="220767" y="5871"/>
                    </a:lnTo>
                    <a:lnTo>
                      <a:pt x="247188" y="0"/>
                    </a:lnTo>
                    <a:lnTo>
                      <a:pt x="247775" y="1761"/>
                    </a:lnTo>
                    <a:lnTo>
                      <a:pt x="247775" y="2349"/>
                    </a:lnTo>
                    <a:lnTo>
                      <a:pt x="259518" y="32293"/>
                    </a:lnTo>
                    <a:lnTo>
                      <a:pt x="261867" y="36990"/>
                    </a:lnTo>
                    <a:lnTo>
                      <a:pt x="262454" y="38164"/>
                    </a:lnTo>
                    <a:cubicBezTo>
                      <a:pt x="264216" y="39926"/>
                      <a:pt x="265977" y="41100"/>
                      <a:pt x="267738" y="42275"/>
                    </a:cubicBezTo>
                    <a:cubicBezTo>
                      <a:pt x="270674" y="44623"/>
                      <a:pt x="272436" y="46972"/>
                      <a:pt x="273610" y="48733"/>
                    </a:cubicBezTo>
                    <a:cubicBezTo>
                      <a:pt x="273610" y="55192"/>
                      <a:pt x="274197" y="62237"/>
                      <a:pt x="274784" y="69870"/>
                    </a:cubicBezTo>
                    <a:cubicBezTo>
                      <a:pt x="276546" y="95705"/>
                      <a:pt x="282417" y="122126"/>
                      <a:pt x="291224" y="151484"/>
                    </a:cubicBezTo>
                    <a:cubicBezTo>
                      <a:pt x="292986" y="156181"/>
                      <a:pt x="294160" y="160878"/>
                      <a:pt x="295922" y="164988"/>
                    </a:cubicBezTo>
                    <a:cubicBezTo>
                      <a:pt x="297683" y="169685"/>
                      <a:pt x="298857" y="174382"/>
                      <a:pt x="300619" y="178492"/>
                    </a:cubicBezTo>
                    <a:cubicBezTo>
                      <a:pt x="330563" y="264216"/>
                      <a:pt x="372251" y="351113"/>
                      <a:pt x="395736" y="389278"/>
                    </a:cubicBezTo>
                    <a:cubicBezTo>
                      <a:pt x="397498" y="391626"/>
                      <a:pt x="399259" y="393975"/>
                      <a:pt x="400433" y="396324"/>
                    </a:cubicBezTo>
                    <a:cubicBezTo>
                      <a:pt x="401608" y="397498"/>
                      <a:pt x="402195" y="398672"/>
                      <a:pt x="402782" y="399846"/>
                    </a:cubicBezTo>
                    <a:cubicBezTo>
                      <a:pt x="403369" y="398672"/>
                      <a:pt x="404543" y="397498"/>
                      <a:pt x="405131" y="396324"/>
                    </a:cubicBezTo>
                    <a:cubicBezTo>
                      <a:pt x="406892" y="393975"/>
                      <a:pt x="408066" y="391626"/>
                      <a:pt x="409828" y="389278"/>
                    </a:cubicBezTo>
                    <a:cubicBezTo>
                      <a:pt x="433314" y="351700"/>
                      <a:pt x="472065" y="264803"/>
                      <a:pt x="501423" y="178492"/>
                    </a:cubicBezTo>
                    <a:cubicBezTo>
                      <a:pt x="503184" y="174382"/>
                      <a:pt x="504358" y="169685"/>
                      <a:pt x="506120" y="164988"/>
                    </a:cubicBezTo>
                    <a:cubicBezTo>
                      <a:pt x="507881" y="160291"/>
                      <a:pt x="509055" y="155594"/>
                      <a:pt x="510817" y="151484"/>
                    </a:cubicBezTo>
                    <a:cubicBezTo>
                      <a:pt x="521385" y="117429"/>
                      <a:pt x="526670" y="87485"/>
                      <a:pt x="527844" y="58715"/>
                    </a:cubicBezTo>
                    <a:cubicBezTo>
                      <a:pt x="527844" y="56953"/>
                      <a:pt x="528431" y="54605"/>
                      <a:pt x="527844" y="52843"/>
                    </a:cubicBezTo>
                    <a:lnTo>
                      <a:pt x="529606" y="52843"/>
                    </a:lnTo>
                    <a:cubicBezTo>
                      <a:pt x="529606" y="52843"/>
                      <a:pt x="530193" y="52256"/>
                      <a:pt x="531367" y="51082"/>
                    </a:cubicBezTo>
                    <a:lnTo>
                      <a:pt x="534303" y="41687"/>
                    </a:lnTo>
                    <a:lnTo>
                      <a:pt x="539587" y="31706"/>
                    </a:lnTo>
                    <a:lnTo>
                      <a:pt x="541936" y="27009"/>
                    </a:lnTo>
                    <a:lnTo>
                      <a:pt x="554853" y="0"/>
                    </a:lnTo>
                    <a:lnTo>
                      <a:pt x="581274" y="5871"/>
                    </a:lnTo>
                    <a:lnTo>
                      <a:pt x="585384" y="6459"/>
                    </a:lnTo>
                    <a:lnTo>
                      <a:pt x="635292" y="17027"/>
                    </a:lnTo>
                    <a:lnTo>
                      <a:pt x="659365" y="25247"/>
                    </a:lnTo>
                    <a:lnTo>
                      <a:pt x="745675" y="59302"/>
                    </a:lnTo>
                    <a:cubicBezTo>
                      <a:pt x="778555" y="69283"/>
                      <a:pt x="803803" y="399846"/>
                      <a:pt x="803803" y="399846"/>
                    </a:cubicBezTo>
                    <a:close/>
                  </a:path>
                </a:pathLst>
              </a:custGeom>
              <a:solidFill>
                <a:srgbClr val="8C8C8C"/>
              </a:solidFill>
              <a:ln w="58662"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A195393-FD1D-10D4-DCB7-107BC361D54A}"/>
                  </a:ext>
                </a:extLst>
              </p:cNvPr>
              <p:cNvSpPr/>
              <p:nvPr/>
            </p:nvSpPr>
            <p:spPr>
              <a:xfrm>
                <a:off x="10746630" y="3089033"/>
                <a:ext cx="268733" cy="169445"/>
              </a:xfrm>
              <a:custGeom>
                <a:avLst/>
                <a:gdLst>
                  <a:gd name="connsiteX0" fmla="*/ 11910 w 268733"/>
                  <a:gd name="connsiteY0" fmla="*/ 22211 h 169445"/>
                  <a:gd name="connsiteX1" fmla="*/ 236787 w 268733"/>
                  <a:gd name="connsiteY1" fmla="*/ 157841 h 169445"/>
                  <a:gd name="connsiteX2" fmla="*/ 234439 w 268733"/>
                  <a:gd name="connsiteY2" fmla="*/ 29843 h 169445"/>
                  <a:gd name="connsiteX3" fmla="*/ 11910 w 268733"/>
                  <a:gd name="connsiteY3" fmla="*/ 22211 h 169445"/>
                </a:gdLst>
                <a:ahLst/>
                <a:cxnLst>
                  <a:cxn ang="0">
                    <a:pos x="connsiteX0" y="connsiteY0"/>
                  </a:cxn>
                  <a:cxn ang="0">
                    <a:pos x="connsiteX1" y="connsiteY1"/>
                  </a:cxn>
                  <a:cxn ang="0">
                    <a:pos x="connsiteX2" y="connsiteY2"/>
                  </a:cxn>
                  <a:cxn ang="0">
                    <a:pos x="connsiteX3" y="connsiteY3"/>
                  </a:cxn>
                </a:cxnLst>
                <a:rect l="l" t="t" r="r" b="b"/>
                <a:pathLst>
                  <a:path w="268733" h="169445">
                    <a:moveTo>
                      <a:pt x="11910" y="22211"/>
                    </a:moveTo>
                    <a:cubicBezTo>
                      <a:pt x="-49740" y="93255"/>
                      <a:pt x="143431" y="205987"/>
                      <a:pt x="236787" y="157841"/>
                    </a:cubicBezTo>
                    <a:cubicBezTo>
                      <a:pt x="283172" y="133768"/>
                      <a:pt x="276126" y="57439"/>
                      <a:pt x="234439" y="29843"/>
                    </a:cubicBezTo>
                    <a:cubicBezTo>
                      <a:pt x="187467" y="-101"/>
                      <a:pt x="44203" y="-15367"/>
                      <a:pt x="11910" y="22211"/>
                    </a:cubicBezTo>
                    <a:close/>
                  </a:path>
                </a:pathLst>
              </a:custGeom>
              <a:solidFill>
                <a:srgbClr val="322D34"/>
              </a:solidFill>
              <a:ln w="58662"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6CB906E-B51C-3665-60FB-6AF25CB1293D}"/>
                  </a:ext>
                </a:extLst>
              </p:cNvPr>
              <p:cNvSpPr/>
              <p:nvPr/>
            </p:nvSpPr>
            <p:spPr>
              <a:xfrm>
                <a:off x="10688713" y="3110586"/>
                <a:ext cx="95284" cy="202635"/>
              </a:xfrm>
              <a:custGeom>
                <a:avLst/>
                <a:gdLst>
                  <a:gd name="connsiteX0" fmla="*/ 69827 w 95284"/>
                  <a:gd name="connsiteY0" fmla="*/ 657 h 202635"/>
                  <a:gd name="connsiteX1" fmla="*/ 8177 w 95284"/>
                  <a:gd name="connsiteY1" fmla="*/ 202636 h 202635"/>
                  <a:gd name="connsiteX2" fmla="*/ 69827 w 95284"/>
                  <a:gd name="connsiteY2" fmla="*/ 68766 h 202635"/>
                  <a:gd name="connsiteX3" fmla="*/ 69827 w 95284"/>
                  <a:gd name="connsiteY3" fmla="*/ 657 h 202635"/>
                </a:gdLst>
                <a:ahLst/>
                <a:cxnLst>
                  <a:cxn ang="0">
                    <a:pos x="connsiteX0" y="connsiteY0"/>
                  </a:cxn>
                  <a:cxn ang="0">
                    <a:pos x="connsiteX1" y="connsiteY1"/>
                  </a:cxn>
                  <a:cxn ang="0">
                    <a:pos x="connsiteX2" y="connsiteY2"/>
                  </a:cxn>
                  <a:cxn ang="0">
                    <a:pos x="connsiteX3" y="connsiteY3"/>
                  </a:cxn>
                </a:cxnLst>
                <a:rect l="l" t="t" r="r" b="b"/>
                <a:pathLst>
                  <a:path w="95284" h="202635">
                    <a:moveTo>
                      <a:pt x="69827" y="657"/>
                    </a:moveTo>
                    <a:cubicBezTo>
                      <a:pt x="-4153" y="15336"/>
                      <a:pt x="-8851" y="101646"/>
                      <a:pt x="8177" y="202636"/>
                    </a:cubicBezTo>
                    <a:cubicBezTo>
                      <a:pt x="26378" y="143334"/>
                      <a:pt x="43993" y="82858"/>
                      <a:pt x="69827" y="68766"/>
                    </a:cubicBezTo>
                    <a:cubicBezTo>
                      <a:pt x="98597" y="54088"/>
                      <a:pt x="108578" y="-6976"/>
                      <a:pt x="69827" y="657"/>
                    </a:cubicBezTo>
                    <a:close/>
                  </a:path>
                </a:pathLst>
              </a:custGeom>
              <a:solidFill>
                <a:srgbClr val="322D34"/>
              </a:solidFill>
              <a:ln w="5866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F9661766-43CB-D124-D933-072FB045652A}"/>
                  </a:ext>
                </a:extLst>
              </p:cNvPr>
              <p:cNvSpPr/>
              <p:nvPr/>
            </p:nvSpPr>
            <p:spPr>
              <a:xfrm>
                <a:off x="10924374" y="3104411"/>
                <a:ext cx="93968" cy="208810"/>
              </a:xfrm>
              <a:custGeom>
                <a:avLst/>
                <a:gdLst>
                  <a:gd name="connsiteX0" fmla="*/ 24989 w 93968"/>
                  <a:gd name="connsiteY0" fmla="*/ 961 h 208810"/>
                  <a:gd name="connsiteX1" fmla="*/ 82529 w 93968"/>
                  <a:gd name="connsiteY1" fmla="*/ 208810 h 208810"/>
                  <a:gd name="connsiteX2" fmla="*/ 24989 w 93968"/>
                  <a:gd name="connsiteY2" fmla="*/ 69069 h 208810"/>
                  <a:gd name="connsiteX3" fmla="*/ 24989 w 93968"/>
                  <a:gd name="connsiteY3" fmla="*/ 961 h 208810"/>
                </a:gdLst>
                <a:ahLst/>
                <a:cxnLst>
                  <a:cxn ang="0">
                    <a:pos x="connsiteX0" y="connsiteY0"/>
                  </a:cxn>
                  <a:cxn ang="0">
                    <a:pos x="connsiteX1" y="connsiteY1"/>
                  </a:cxn>
                  <a:cxn ang="0">
                    <a:pos x="connsiteX2" y="connsiteY2"/>
                  </a:cxn>
                  <a:cxn ang="0">
                    <a:pos x="connsiteX3" y="connsiteY3"/>
                  </a:cxn>
                </a:cxnLst>
                <a:rect l="l" t="t" r="r" b="b"/>
                <a:pathLst>
                  <a:path w="93968" h="208810">
                    <a:moveTo>
                      <a:pt x="24989" y="961"/>
                    </a:moveTo>
                    <a:cubicBezTo>
                      <a:pt x="102492" y="20336"/>
                      <a:pt x="103079" y="99601"/>
                      <a:pt x="82529" y="208810"/>
                    </a:cubicBezTo>
                    <a:cubicBezTo>
                      <a:pt x="64328" y="149508"/>
                      <a:pt x="50823" y="83161"/>
                      <a:pt x="24989" y="69069"/>
                    </a:cubicBezTo>
                    <a:cubicBezTo>
                      <a:pt x="-3781" y="53804"/>
                      <a:pt x="-12588" y="-8434"/>
                      <a:pt x="24989" y="961"/>
                    </a:cubicBezTo>
                    <a:close/>
                  </a:path>
                </a:pathLst>
              </a:custGeom>
              <a:solidFill>
                <a:srgbClr val="322D34"/>
              </a:solidFill>
              <a:ln w="58662"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AD6290F-549A-C4B0-DB8C-83B9CEBE9833}"/>
                  </a:ext>
                </a:extLst>
              </p:cNvPr>
              <p:cNvSpPr/>
              <p:nvPr/>
            </p:nvSpPr>
            <p:spPr>
              <a:xfrm>
                <a:off x="10860704" y="3603859"/>
                <a:ext cx="133516" cy="207262"/>
              </a:xfrm>
              <a:custGeom>
                <a:avLst/>
                <a:gdLst>
                  <a:gd name="connsiteX0" fmla="*/ 133282 w 133516"/>
                  <a:gd name="connsiteY0" fmla="*/ 82200 h 207262"/>
                  <a:gd name="connsiteX1" fmla="*/ 110383 w 133516"/>
                  <a:gd name="connsiteY1" fmla="*/ 188474 h 207262"/>
                  <a:gd name="connsiteX2" fmla="*/ 98053 w 133516"/>
                  <a:gd name="connsiteY2" fmla="*/ 207263 h 207262"/>
                  <a:gd name="connsiteX3" fmla="*/ 92182 w 133516"/>
                  <a:gd name="connsiteY3" fmla="*/ 199630 h 207262"/>
                  <a:gd name="connsiteX4" fmla="*/ 79852 w 133516"/>
                  <a:gd name="connsiteY4" fmla="*/ 185538 h 207262"/>
                  <a:gd name="connsiteX5" fmla="*/ 0 w 133516"/>
                  <a:gd name="connsiteY5" fmla="*/ 115081 h 207262"/>
                  <a:gd name="connsiteX6" fmla="*/ 0 w 133516"/>
                  <a:gd name="connsiteY6" fmla="*/ 115081 h 207262"/>
                  <a:gd name="connsiteX7" fmla="*/ 108622 w 133516"/>
                  <a:gd name="connsiteY7" fmla="*/ 0 h 207262"/>
                  <a:gd name="connsiteX8" fmla="*/ 114493 w 133516"/>
                  <a:gd name="connsiteY8" fmla="*/ 9394 h 207262"/>
                  <a:gd name="connsiteX9" fmla="*/ 130346 w 133516"/>
                  <a:gd name="connsiteY9" fmla="*/ 52843 h 207262"/>
                  <a:gd name="connsiteX10" fmla="*/ 133282 w 133516"/>
                  <a:gd name="connsiteY10" fmla="*/ 82200 h 20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16" h="207262">
                    <a:moveTo>
                      <a:pt x="133282" y="82200"/>
                    </a:moveTo>
                    <a:cubicBezTo>
                      <a:pt x="135044" y="119191"/>
                      <a:pt x="126824" y="157355"/>
                      <a:pt x="110383" y="188474"/>
                    </a:cubicBezTo>
                    <a:cubicBezTo>
                      <a:pt x="106861" y="194932"/>
                      <a:pt x="102751" y="201391"/>
                      <a:pt x="98053" y="207263"/>
                    </a:cubicBezTo>
                    <a:cubicBezTo>
                      <a:pt x="96292" y="204914"/>
                      <a:pt x="94531" y="202565"/>
                      <a:pt x="92182" y="199630"/>
                    </a:cubicBezTo>
                    <a:cubicBezTo>
                      <a:pt x="88659" y="195520"/>
                      <a:pt x="84549" y="190822"/>
                      <a:pt x="79852" y="185538"/>
                    </a:cubicBezTo>
                    <a:cubicBezTo>
                      <a:pt x="50495" y="155007"/>
                      <a:pt x="3523" y="118016"/>
                      <a:pt x="0" y="115081"/>
                    </a:cubicBezTo>
                    <a:cubicBezTo>
                      <a:pt x="0" y="115081"/>
                      <a:pt x="0" y="115081"/>
                      <a:pt x="0" y="115081"/>
                    </a:cubicBezTo>
                    <a:cubicBezTo>
                      <a:pt x="68109" y="99228"/>
                      <a:pt x="98641" y="64586"/>
                      <a:pt x="108622" y="0"/>
                    </a:cubicBezTo>
                    <a:cubicBezTo>
                      <a:pt x="110971" y="2936"/>
                      <a:pt x="112732" y="6459"/>
                      <a:pt x="114493" y="9394"/>
                    </a:cubicBezTo>
                    <a:cubicBezTo>
                      <a:pt x="122126" y="22312"/>
                      <a:pt x="127411" y="36990"/>
                      <a:pt x="130346" y="52843"/>
                    </a:cubicBezTo>
                    <a:cubicBezTo>
                      <a:pt x="131521" y="62825"/>
                      <a:pt x="133282" y="72219"/>
                      <a:pt x="133282" y="82200"/>
                    </a:cubicBezTo>
                    <a:close/>
                  </a:path>
                </a:pathLst>
              </a:custGeom>
              <a:solidFill>
                <a:srgbClr val="000000">
                  <a:alpha val="30000"/>
                </a:srgbClr>
              </a:solidFill>
              <a:ln w="5866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597160AD-A614-7A45-D37F-A061B4385FA6}"/>
                  </a:ext>
                </a:extLst>
              </p:cNvPr>
              <p:cNvSpPr/>
              <p:nvPr/>
            </p:nvSpPr>
            <p:spPr>
              <a:xfrm>
                <a:off x="10851896" y="3585070"/>
                <a:ext cx="142547" cy="207262"/>
              </a:xfrm>
              <a:custGeom>
                <a:avLst/>
                <a:gdLst>
                  <a:gd name="connsiteX0" fmla="*/ 116842 w 142547"/>
                  <a:gd name="connsiteY0" fmla="*/ 0 h 207262"/>
                  <a:gd name="connsiteX1" fmla="*/ 0 w 142547"/>
                  <a:gd name="connsiteY1" fmla="*/ 129759 h 207262"/>
                  <a:gd name="connsiteX2" fmla="*/ 106861 w 142547"/>
                  <a:gd name="connsiteY2" fmla="*/ 207263 h 207262"/>
                  <a:gd name="connsiteX3" fmla="*/ 116842 w 142547"/>
                  <a:gd name="connsiteY3" fmla="*/ 0 h 207262"/>
                </a:gdLst>
                <a:ahLst/>
                <a:cxnLst>
                  <a:cxn ang="0">
                    <a:pos x="connsiteX0" y="connsiteY0"/>
                  </a:cxn>
                  <a:cxn ang="0">
                    <a:pos x="connsiteX1" y="connsiteY1"/>
                  </a:cxn>
                  <a:cxn ang="0">
                    <a:pos x="connsiteX2" y="connsiteY2"/>
                  </a:cxn>
                  <a:cxn ang="0">
                    <a:pos x="connsiteX3" y="connsiteY3"/>
                  </a:cxn>
                </a:cxnLst>
                <a:rect l="l" t="t" r="r" b="b"/>
                <a:pathLst>
                  <a:path w="142547" h="207262">
                    <a:moveTo>
                      <a:pt x="116842" y="0"/>
                    </a:moveTo>
                    <a:cubicBezTo>
                      <a:pt x="106861" y="64586"/>
                      <a:pt x="68109" y="113319"/>
                      <a:pt x="0" y="129759"/>
                    </a:cubicBezTo>
                    <a:cubicBezTo>
                      <a:pt x="0" y="129759"/>
                      <a:pt x="83962" y="175557"/>
                      <a:pt x="106861" y="207263"/>
                    </a:cubicBezTo>
                    <a:cubicBezTo>
                      <a:pt x="149135" y="152071"/>
                      <a:pt x="155594" y="55192"/>
                      <a:pt x="116842" y="0"/>
                    </a:cubicBezTo>
                    <a:close/>
                  </a:path>
                </a:pathLst>
              </a:custGeom>
              <a:solidFill>
                <a:srgbClr val="FFFFFF"/>
              </a:solidFill>
              <a:ln w="58662" cap="flat">
                <a:noFill/>
                <a:prstDash val="solid"/>
                <a:miter/>
              </a:ln>
            </p:spPr>
            <p:txBody>
              <a:bodyPr rtlCol="0" anchor="ctr"/>
              <a:lstStyle/>
              <a:p>
                <a:endParaRPr lang="en-US"/>
              </a:p>
            </p:txBody>
          </p:sp>
          <p:grpSp>
            <p:nvGrpSpPr>
              <p:cNvPr id="102" name="Graphic 2">
                <a:extLst>
                  <a:ext uri="{FF2B5EF4-FFF2-40B4-BE49-F238E27FC236}">
                    <a16:creationId xmlns:a16="http://schemas.microsoft.com/office/drawing/2014/main" id="{BE0A5AEE-5996-75FB-BA15-F4218E35124A}"/>
                  </a:ext>
                </a:extLst>
              </p:cNvPr>
              <p:cNvGrpSpPr/>
              <p:nvPr/>
            </p:nvGrpSpPr>
            <p:grpSpPr>
              <a:xfrm>
                <a:off x="10853071" y="3584483"/>
                <a:ext cx="251885" cy="440359"/>
                <a:chOff x="10853071" y="3584483"/>
                <a:chExt cx="251885" cy="440359"/>
              </a:xfrm>
            </p:grpSpPr>
            <p:sp>
              <p:nvSpPr>
                <p:cNvPr id="103" name="Freeform: Shape 102">
                  <a:extLst>
                    <a:ext uri="{FF2B5EF4-FFF2-40B4-BE49-F238E27FC236}">
                      <a16:creationId xmlns:a16="http://schemas.microsoft.com/office/drawing/2014/main" id="{B686A551-8CD9-FDC9-2876-F3CDF72E5A3A}"/>
                    </a:ext>
                  </a:extLst>
                </p:cNvPr>
                <p:cNvSpPr/>
                <p:nvPr/>
              </p:nvSpPr>
              <p:spPr>
                <a:xfrm>
                  <a:off x="10853071" y="3624996"/>
                  <a:ext cx="251885" cy="399846"/>
                </a:xfrm>
                <a:custGeom>
                  <a:avLst/>
                  <a:gdLst>
                    <a:gd name="connsiteX0" fmla="*/ 190822 w 251885"/>
                    <a:gd name="connsiteY0" fmla="*/ 155594 h 399846"/>
                    <a:gd name="connsiteX1" fmla="*/ 251886 w 251885"/>
                    <a:gd name="connsiteY1" fmla="*/ 187887 h 399846"/>
                    <a:gd name="connsiteX2" fmla="*/ 0 w 251885"/>
                    <a:gd name="connsiteY2" fmla="*/ 399846 h 399846"/>
                    <a:gd name="connsiteX3" fmla="*/ 2349 w 251885"/>
                    <a:gd name="connsiteY3" fmla="*/ 396324 h 399846"/>
                    <a:gd name="connsiteX4" fmla="*/ 7046 w 251885"/>
                    <a:gd name="connsiteY4" fmla="*/ 389278 h 399846"/>
                    <a:gd name="connsiteX5" fmla="*/ 116842 w 251885"/>
                    <a:gd name="connsiteY5" fmla="*/ 166749 h 399846"/>
                    <a:gd name="connsiteX6" fmla="*/ 122126 w 251885"/>
                    <a:gd name="connsiteY6" fmla="*/ 151484 h 399846"/>
                    <a:gd name="connsiteX7" fmla="*/ 130934 w 251885"/>
                    <a:gd name="connsiteY7" fmla="*/ 115668 h 399846"/>
                    <a:gd name="connsiteX8" fmla="*/ 131521 w 251885"/>
                    <a:gd name="connsiteY8" fmla="*/ 41687 h 399846"/>
                    <a:gd name="connsiteX9" fmla="*/ 136805 w 251885"/>
                    <a:gd name="connsiteY9" fmla="*/ 31706 h 399846"/>
                    <a:gd name="connsiteX10" fmla="*/ 139154 w 251885"/>
                    <a:gd name="connsiteY10" fmla="*/ 27009 h 399846"/>
                    <a:gd name="connsiteX11" fmla="*/ 152071 w 251885"/>
                    <a:gd name="connsiteY11" fmla="*/ 0 h 399846"/>
                    <a:gd name="connsiteX12" fmla="*/ 178492 w 251885"/>
                    <a:gd name="connsiteY12" fmla="*/ 5871 h 399846"/>
                    <a:gd name="connsiteX13" fmla="*/ 182602 w 251885"/>
                    <a:gd name="connsiteY13" fmla="*/ 6459 h 399846"/>
                    <a:gd name="connsiteX14" fmla="*/ 251298 w 251885"/>
                    <a:gd name="connsiteY14" fmla="*/ 135044 h 399846"/>
                    <a:gd name="connsiteX15" fmla="*/ 190822 w 251885"/>
                    <a:gd name="connsiteY15" fmla="*/ 155594 h 39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1885" h="399846">
                      <a:moveTo>
                        <a:pt x="190822" y="155594"/>
                      </a:moveTo>
                      <a:cubicBezTo>
                        <a:pt x="190822" y="155594"/>
                        <a:pt x="231923" y="176144"/>
                        <a:pt x="251886" y="187887"/>
                      </a:cubicBezTo>
                      <a:cubicBezTo>
                        <a:pt x="219593" y="245427"/>
                        <a:pt x="134456" y="345829"/>
                        <a:pt x="0" y="399846"/>
                      </a:cubicBezTo>
                      <a:cubicBezTo>
                        <a:pt x="587" y="398672"/>
                        <a:pt x="1761" y="397498"/>
                        <a:pt x="2349" y="396324"/>
                      </a:cubicBezTo>
                      <a:cubicBezTo>
                        <a:pt x="4110" y="393975"/>
                        <a:pt x="5284" y="391626"/>
                        <a:pt x="7046" y="389278"/>
                      </a:cubicBezTo>
                      <a:cubicBezTo>
                        <a:pt x="33467" y="349939"/>
                        <a:pt x="85723" y="256583"/>
                        <a:pt x="116842" y="166749"/>
                      </a:cubicBezTo>
                      <a:cubicBezTo>
                        <a:pt x="118603" y="162052"/>
                        <a:pt x="120365" y="156181"/>
                        <a:pt x="122126" y="151484"/>
                      </a:cubicBezTo>
                      <a:cubicBezTo>
                        <a:pt x="126236" y="138566"/>
                        <a:pt x="129172" y="126824"/>
                        <a:pt x="130934" y="115668"/>
                      </a:cubicBezTo>
                      <a:cubicBezTo>
                        <a:pt x="135044" y="89833"/>
                        <a:pt x="134456" y="65173"/>
                        <a:pt x="131521" y="41687"/>
                      </a:cubicBezTo>
                      <a:lnTo>
                        <a:pt x="136805" y="31706"/>
                      </a:lnTo>
                      <a:lnTo>
                        <a:pt x="139154" y="27009"/>
                      </a:lnTo>
                      <a:lnTo>
                        <a:pt x="152071" y="0"/>
                      </a:lnTo>
                      <a:lnTo>
                        <a:pt x="178492" y="5871"/>
                      </a:lnTo>
                      <a:lnTo>
                        <a:pt x="182602" y="6459"/>
                      </a:lnTo>
                      <a:cubicBezTo>
                        <a:pt x="221354" y="48733"/>
                        <a:pt x="248950" y="105099"/>
                        <a:pt x="251298" y="135044"/>
                      </a:cubicBezTo>
                      <a:cubicBezTo>
                        <a:pt x="231923" y="139154"/>
                        <a:pt x="190822" y="155594"/>
                        <a:pt x="190822" y="155594"/>
                      </a:cubicBezTo>
                      <a:close/>
                    </a:path>
                  </a:pathLst>
                </a:custGeom>
                <a:solidFill>
                  <a:srgbClr val="000000">
                    <a:alpha val="30000"/>
                  </a:srgbClr>
                </a:solidFill>
                <a:ln w="58662"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E48FD31-4791-1617-69E8-64BF90BCCE73}"/>
                    </a:ext>
                  </a:extLst>
                </p:cNvPr>
                <p:cNvSpPr/>
                <p:nvPr/>
              </p:nvSpPr>
              <p:spPr>
                <a:xfrm>
                  <a:off x="10853658" y="3584483"/>
                  <a:ext cx="237206" cy="440359"/>
                </a:xfrm>
                <a:custGeom>
                  <a:avLst/>
                  <a:gdLst>
                    <a:gd name="connsiteX0" fmla="*/ 176144 w 237206"/>
                    <a:gd name="connsiteY0" fmla="*/ 196107 h 440359"/>
                    <a:gd name="connsiteX1" fmla="*/ 237207 w 237206"/>
                    <a:gd name="connsiteY1" fmla="*/ 228400 h 440359"/>
                    <a:gd name="connsiteX2" fmla="*/ 0 w 237206"/>
                    <a:gd name="connsiteY2" fmla="*/ 440359 h 440359"/>
                    <a:gd name="connsiteX3" fmla="*/ 2349 w 237206"/>
                    <a:gd name="connsiteY3" fmla="*/ 436837 h 440359"/>
                    <a:gd name="connsiteX4" fmla="*/ 7046 w 237206"/>
                    <a:gd name="connsiteY4" fmla="*/ 429791 h 440359"/>
                    <a:gd name="connsiteX5" fmla="*/ 98641 w 237206"/>
                    <a:gd name="connsiteY5" fmla="*/ 219005 h 440359"/>
                    <a:gd name="connsiteX6" fmla="*/ 103338 w 237206"/>
                    <a:gd name="connsiteY6" fmla="*/ 205501 h 440359"/>
                    <a:gd name="connsiteX7" fmla="*/ 108035 w 237206"/>
                    <a:gd name="connsiteY7" fmla="*/ 191997 h 440359"/>
                    <a:gd name="connsiteX8" fmla="*/ 125062 w 237206"/>
                    <a:gd name="connsiteY8" fmla="*/ 99228 h 440359"/>
                    <a:gd name="connsiteX9" fmla="*/ 125062 w 237206"/>
                    <a:gd name="connsiteY9" fmla="*/ 93356 h 440359"/>
                    <a:gd name="connsiteX10" fmla="*/ 120365 w 237206"/>
                    <a:gd name="connsiteY10" fmla="*/ 28770 h 440359"/>
                    <a:gd name="connsiteX11" fmla="*/ 115081 w 237206"/>
                    <a:gd name="connsiteY11" fmla="*/ 1174 h 440359"/>
                    <a:gd name="connsiteX12" fmla="*/ 114493 w 237206"/>
                    <a:gd name="connsiteY12" fmla="*/ 0 h 440359"/>
                    <a:gd name="connsiteX13" fmla="*/ 177905 w 237206"/>
                    <a:gd name="connsiteY13" fmla="*/ 46385 h 440359"/>
                    <a:gd name="connsiteX14" fmla="*/ 236620 w 237206"/>
                    <a:gd name="connsiteY14" fmla="*/ 175557 h 440359"/>
                    <a:gd name="connsiteX15" fmla="*/ 176144 w 237206"/>
                    <a:gd name="connsiteY15" fmla="*/ 196107 h 440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206" h="440359">
                      <a:moveTo>
                        <a:pt x="176144" y="196107"/>
                      </a:moveTo>
                      <a:cubicBezTo>
                        <a:pt x="176144" y="196107"/>
                        <a:pt x="217244" y="216657"/>
                        <a:pt x="237207" y="228400"/>
                      </a:cubicBezTo>
                      <a:cubicBezTo>
                        <a:pt x="204914" y="285940"/>
                        <a:pt x="134456" y="380471"/>
                        <a:pt x="0" y="440359"/>
                      </a:cubicBezTo>
                      <a:cubicBezTo>
                        <a:pt x="587" y="439185"/>
                        <a:pt x="1762" y="438011"/>
                        <a:pt x="2349" y="436837"/>
                      </a:cubicBezTo>
                      <a:cubicBezTo>
                        <a:pt x="4110" y="434488"/>
                        <a:pt x="5284" y="432139"/>
                        <a:pt x="7046" y="429791"/>
                      </a:cubicBezTo>
                      <a:cubicBezTo>
                        <a:pt x="30532" y="392214"/>
                        <a:pt x="69283" y="305316"/>
                        <a:pt x="98641" y="219005"/>
                      </a:cubicBezTo>
                      <a:cubicBezTo>
                        <a:pt x="100402" y="214895"/>
                        <a:pt x="101576" y="210198"/>
                        <a:pt x="103338" y="205501"/>
                      </a:cubicBezTo>
                      <a:cubicBezTo>
                        <a:pt x="105099" y="200804"/>
                        <a:pt x="106273" y="196107"/>
                        <a:pt x="108035" y="191997"/>
                      </a:cubicBezTo>
                      <a:cubicBezTo>
                        <a:pt x="118603" y="157942"/>
                        <a:pt x="123888" y="127998"/>
                        <a:pt x="125062" y="99228"/>
                      </a:cubicBezTo>
                      <a:cubicBezTo>
                        <a:pt x="125062" y="97466"/>
                        <a:pt x="125649" y="95118"/>
                        <a:pt x="125062" y="93356"/>
                      </a:cubicBezTo>
                      <a:cubicBezTo>
                        <a:pt x="125649" y="71045"/>
                        <a:pt x="124475" y="50495"/>
                        <a:pt x="120365" y="28770"/>
                      </a:cubicBezTo>
                      <a:cubicBezTo>
                        <a:pt x="118603" y="19963"/>
                        <a:pt x="117429" y="10569"/>
                        <a:pt x="115081" y="1174"/>
                      </a:cubicBezTo>
                      <a:cubicBezTo>
                        <a:pt x="115081" y="587"/>
                        <a:pt x="114493" y="587"/>
                        <a:pt x="114493" y="0"/>
                      </a:cubicBezTo>
                      <a:cubicBezTo>
                        <a:pt x="139154" y="8220"/>
                        <a:pt x="160291" y="25247"/>
                        <a:pt x="177905" y="46385"/>
                      </a:cubicBezTo>
                      <a:cubicBezTo>
                        <a:pt x="213134" y="88659"/>
                        <a:pt x="234271" y="145612"/>
                        <a:pt x="236620" y="175557"/>
                      </a:cubicBezTo>
                      <a:cubicBezTo>
                        <a:pt x="217244" y="179667"/>
                        <a:pt x="176144" y="196107"/>
                        <a:pt x="176144" y="196107"/>
                      </a:cubicBezTo>
                      <a:close/>
                    </a:path>
                  </a:pathLst>
                </a:custGeom>
                <a:solidFill>
                  <a:srgbClr val="9E9FA3"/>
                </a:solidFill>
                <a:ln w="58662" cap="flat">
                  <a:noFill/>
                  <a:prstDash val="solid"/>
                  <a:miter/>
                </a:ln>
              </p:spPr>
              <p:txBody>
                <a:bodyPr rtlCol="0" anchor="ctr"/>
                <a:lstStyle/>
                <a:p>
                  <a:endParaRPr lang="en-US"/>
                </a:p>
              </p:txBody>
            </p:sp>
          </p:grpSp>
          <p:sp>
            <p:nvSpPr>
              <p:cNvPr id="105" name="Freeform: Shape 104">
                <a:extLst>
                  <a:ext uri="{FF2B5EF4-FFF2-40B4-BE49-F238E27FC236}">
                    <a16:creationId xmlns:a16="http://schemas.microsoft.com/office/drawing/2014/main" id="{1C2ABB30-6429-0C8B-0C19-0EB1E060D5DC}"/>
                  </a:ext>
                </a:extLst>
              </p:cNvPr>
              <p:cNvSpPr/>
              <p:nvPr/>
            </p:nvSpPr>
            <p:spPr>
              <a:xfrm>
                <a:off x="10708986" y="3604446"/>
                <a:ext cx="134690" cy="206675"/>
              </a:xfrm>
              <a:custGeom>
                <a:avLst/>
                <a:gdLst>
                  <a:gd name="connsiteX0" fmla="*/ 134690 w 134690"/>
                  <a:gd name="connsiteY0" fmla="*/ 114494 h 206675"/>
                  <a:gd name="connsiteX1" fmla="*/ 134690 w 134690"/>
                  <a:gd name="connsiteY1" fmla="*/ 114494 h 206675"/>
                  <a:gd name="connsiteX2" fmla="*/ 53664 w 134690"/>
                  <a:gd name="connsiteY2" fmla="*/ 186125 h 206675"/>
                  <a:gd name="connsiteX3" fmla="*/ 41921 w 134690"/>
                  <a:gd name="connsiteY3" fmla="*/ 199043 h 206675"/>
                  <a:gd name="connsiteX4" fmla="*/ 36050 w 134690"/>
                  <a:gd name="connsiteY4" fmla="*/ 206675 h 206675"/>
                  <a:gd name="connsiteX5" fmla="*/ 23720 w 134690"/>
                  <a:gd name="connsiteY5" fmla="*/ 187887 h 206675"/>
                  <a:gd name="connsiteX6" fmla="*/ 234 w 134690"/>
                  <a:gd name="connsiteY6" fmla="*/ 81613 h 206675"/>
                  <a:gd name="connsiteX7" fmla="*/ 3170 w 134690"/>
                  <a:gd name="connsiteY7" fmla="*/ 58128 h 206675"/>
                  <a:gd name="connsiteX8" fmla="*/ 4344 w 134690"/>
                  <a:gd name="connsiteY8" fmla="*/ 52843 h 206675"/>
                  <a:gd name="connsiteX9" fmla="*/ 20197 w 134690"/>
                  <a:gd name="connsiteY9" fmla="*/ 9394 h 206675"/>
                  <a:gd name="connsiteX10" fmla="*/ 26068 w 134690"/>
                  <a:gd name="connsiteY10" fmla="*/ 0 h 206675"/>
                  <a:gd name="connsiteX11" fmla="*/ 134690 w 134690"/>
                  <a:gd name="connsiteY11" fmla="*/ 114494 h 20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4690" h="206675">
                    <a:moveTo>
                      <a:pt x="134690" y="114494"/>
                    </a:moveTo>
                    <a:cubicBezTo>
                      <a:pt x="134690" y="115081"/>
                      <a:pt x="134690" y="115081"/>
                      <a:pt x="134690" y="114494"/>
                    </a:cubicBezTo>
                    <a:cubicBezTo>
                      <a:pt x="130580" y="117429"/>
                      <a:pt x="83609" y="155007"/>
                      <a:pt x="53664" y="186125"/>
                    </a:cubicBezTo>
                    <a:cubicBezTo>
                      <a:pt x="48967" y="190822"/>
                      <a:pt x="44857" y="194933"/>
                      <a:pt x="41921" y="199043"/>
                    </a:cubicBezTo>
                    <a:cubicBezTo>
                      <a:pt x="39573" y="201391"/>
                      <a:pt x="37811" y="204327"/>
                      <a:pt x="36050" y="206675"/>
                    </a:cubicBezTo>
                    <a:cubicBezTo>
                      <a:pt x="31353" y="200804"/>
                      <a:pt x="27243" y="194345"/>
                      <a:pt x="23720" y="187887"/>
                    </a:cubicBezTo>
                    <a:cubicBezTo>
                      <a:pt x="6693" y="156768"/>
                      <a:pt x="-1527" y="118604"/>
                      <a:pt x="234" y="81613"/>
                    </a:cubicBezTo>
                    <a:cubicBezTo>
                      <a:pt x="234" y="73980"/>
                      <a:pt x="1408" y="65760"/>
                      <a:pt x="3170" y="58128"/>
                    </a:cubicBezTo>
                    <a:cubicBezTo>
                      <a:pt x="3170" y="56366"/>
                      <a:pt x="3757" y="54605"/>
                      <a:pt x="4344" y="52843"/>
                    </a:cubicBezTo>
                    <a:cubicBezTo>
                      <a:pt x="7280" y="36990"/>
                      <a:pt x="12564" y="22312"/>
                      <a:pt x="20197" y="9394"/>
                    </a:cubicBezTo>
                    <a:cubicBezTo>
                      <a:pt x="21958" y="5871"/>
                      <a:pt x="23720" y="2936"/>
                      <a:pt x="26068" y="0"/>
                    </a:cubicBezTo>
                    <a:cubicBezTo>
                      <a:pt x="36050" y="64586"/>
                      <a:pt x="66581" y="98641"/>
                      <a:pt x="134690" y="114494"/>
                    </a:cubicBezTo>
                    <a:close/>
                  </a:path>
                </a:pathLst>
              </a:custGeom>
              <a:solidFill>
                <a:srgbClr val="000000">
                  <a:alpha val="30000"/>
                </a:srgbClr>
              </a:solidFill>
              <a:ln w="58662"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39E5C184-49D6-6956-E075-497EE0584F05}"/>
                  </a:ext>
                </a:extLst>
              </p:cNvPr>
              <p:cNvSpPr/>
              <p:nvPr/>
            </p:nvSpPr>
            <p:spPr>
              <a:xfrm>
                <a:off x="10709349" y="3585070"/>
                <a:ext cx="142547" cy="207262"/>
              </a:xfrm>
              <a:custGeom>
                <a:avLst/>
                <a:gdLst>
                  <a:gd name="connsiteX0" fmla="*/ 25706 w 142547"/>
                  <a:gd name="connsiteY0" fmla="*/ 0 h 207262"/>
                  <a:gd name="connsiteX1" fmla="*/ 142548 w 142547"/>
                  <a:gd name="connsiteY1" fmla="*/ 129759 h 207262"/>
                  <a:gd name="connsiteX2" fmla="*/ 35687 w 142547"/>
                  <a:gd name="connsiteY2" fmla="*/ 207263 h 207262"/>
                  <a:gd name="connsiteX3" fmla="*/ 25706 w 142547"/>
                  <a:gd name="connsiteY3" fmla="*/ 0 h 207262"/>
                </a:gdLst>
                <a:ahLst/>
                <a:cxnLst>
                  <a:cxn ang="0">
                    <a:pos x="connsiteX0" y="connsiteY0"/>
                  </a:cxn>
                  <a:cxn ang="0">
                    <a:pos x="connsiteX1" y="connsiteY1"/>
                  </a:cxn>
                  <a:cxn ang="0">
                    <a:pos x="connsiteX2" y="connsiteY2"/>
                  </a:cxn>
                  <a:cxn ang="0">
                    <a:pos x="connsiteX3" y="connsiteY3"/>
                  </a:cxn>
                </a:cxnLst>
                <a:rect l="l" t="t" r="r" b="b"/>
                <a:pathLst>
                  <a:path w="142547" h="207262">
                    <a:moveTo>
                      <a:pt x="25706" y="0"/>
                    </a:moveTo>
                    <a:cubicBezTo>
                      <a:pt x="35687" y="64586"/>
                      <a:pt x="74439" y="113319"/>
                      <a:pt x="142548" y="129759"/>
                    </a:cubicBezTo>
                    <a:cubicBezTo>
                      <a:pt x="142548" y="129759"/>
                      <a:pt x="57999" y="175557"/>
                      <a:pt x="35687" y="207263"/>
                    </a:cubicBezTo>
                    <a:cubicBezTo>
                      <a:pt x="-6588" y="152071"/>
                      <a:pt x="-13046" y="55192"/>
                      <a:pt x="25706" y="0"/>
                    </a:cubicBezTo>
                    <a:close/>
                  </a:path>
                </a:pathLst>
              </a:custGeom>
              <a:solidFill>
                <a:srgbClr val="FFFFFF"/>
              </a:solidFill>
              <a:ln w="58662" cap="flat">
                <a:noFill/>
                <a:prstDash val="solid"/>
                <a:miter/>
              </a:ln>
            </p:spPr>
            <p:txBody>
              <a:bodyPr rtlCol="0" anchor="ctr"/>
              <a:lstStyle/>
              <a:p>
                <a:endParaRPr lang="en-US"/>
              </a:p>
            </p:txBody>
          </p:sp>
          <p:grpSp>
            <p:nvGrpSpPr>
              <p:cNvPr id="107" name="Graphic 2">
                <a:extLst>
                  <a:ext uri="{FF2B5EF4-FFF2-40B4-BE49-F238E27FC236}">
                    <a16:creationId xmlns:a16="http://schemas.microsoft.com/office/drawing/2014/main" id="{985A3EDE-F577-E447-3AE3-91ADD6FFDC89}"/>
                  </a:ext>
                </a:extLst>
              </p:cNvPr>
              <p:cNvGrpSpPr/>
              <p:nvPr/>
            </p:nvGrpSpPr>
            <p:grpSpPr>
              <a:xfrm>
                <a:off x="10598249" y="3585070"/>
                <a:ext cx="255408" cy="440359"/>
                <a:chOff x="10598249" y="3585070"/>
                <a:chExt cx="255408" cy="440359"/>
              </a:xfrm>
            </p:grpSpPr>
            <p:sp>
              <p:nvSpPr>
                <p:cNvPr id="108" name="Freeform: Shape 107">
                  <a:extLst>
                    <a:ext uri="{FF2B5EF4-FFF2-40B4-BE49-F238E27FC236}">
                      <a16:creationId xmlns:a16="http://schemas.microsoft.com/office/drawing/2014/main" id="{B2DC13B2-D8E9-D303-752A-D8889BFF6035}"/>
                    </a:ext>
                  </a:extLst>
                </p:cNvPr>
                <p:cNvSpPr/>
                <p:nvPr/>
              </p:nvSpPr>
              <p:spPr>
                <a:xfrm>
                  <a:off x="10598249" y="3625583"/>
                  <a:ext cx="255408" cy="399846"/>
                </a:xfrm>
                <a:custGeom>
                  <a:avLst/>
                  <a:gdLst>
                    <a:gd name="connsiteX0" fmla="*/ 255408 w 255408"/>
                    <a:gd name="connsiteY0" fmla="*/ 399846 h 399846"/>
                    <a:gd name="connsiteX1" fmla="*/ 0 w 255408"/>
                    <a:gd name="connsiteY1" fmla="*/ 187887 h 399846"/>
                    <a:gd name="connsiteX2" fmla="*/ 61063 w 255408"/>
                    <a:gd name="connsiteY2" fmla="*/ 155594 h 399846"/>
                    <a:gd name="connsiteX3" fmla="*/ 0 w 255408"/>
                    <a:gd name="connsiteY3" fmla="*/ 135044 h 399846"/>
                    <a:gd name="connsiteX4" fmla="*/ 69283 w 255408"/>
                    <a:gd name="connsiteY4" fmla="*/ 7046 h 399846"/>
                    <a:gd name="connsiteX5" fmla="*/ 69283 w 255408"/>
                    <a:gd name="connsiteY5" fmla="*/ 6459 h 399846"/>
                    <a:gd name="connsiteX6" fmla="*/ 73393 w 255408"/>
                    <a:gd name="connsiteY6" fmla="*/ 5871 h 399846"/>
                    <a:gd name="connsiteX7" fmla="*/ 99815 w 255408"/>
                    <a:gd name="connsiteY7" fmla="*/ 0 h 399846"/>
                    <a:gd name="connsiteX8" fmla="*/ 100402 w 255408"/>
                    <a:gd name="connsiteY8" fmla="*/ 1761 h 399846"/>
                    <a:gd name="connsiteX9" fmla="*/ 100402 w 255408"/>
                    <a:gd name="connsiteY9" fmla="*/ 2349 h 399846"/>
                    <a:gd name="connsiteX10" fmla="*/ 112732 w 255408"/>
                    <a:gd name="connsiteY10" fmla="*/ 27009 h 399846"/>
                    <a:gd name="connsiteX11" fmla="*/ 115081 w 255408"/>
                    <a:gd name="connsiteY11" fmla="*/ 31706 h 399846"/>
                    <a:gd name="connsiteX12" fmla="*/ 119778 w 255408"/>
                    <a:gd name="connsiteY12" fmla="*/ 41687 h 399846"/>
                    <a:gd name="connsiteX13" fmla="*/ 119778 w 255408"/>
                    <a:gd name="connsiteY13" fmla="*/ 42275 h 399846"/>
                    <a:gd name="connsiteX14" fmla="*/ 119191 w 255408"/>
                    <a:gd name="connsiteY14" fmla="*/ 50495 h 399846"/>
                    <a:gd name="connsiteX15" fmla="*/ 117429 w 255408"/>
                    <a:gd name="connsiteY15" fmla="*/ 76916 h 399846"/>
                    <a:gd name="connsiteX16" fmla="*/ 120365 w 255408"/>
                    <a:gd name="connsiteY16" fmla="*/ 116255 h 399846"/>
                    <a:gd name="connsiteX17" fmla="*/ 129172 w 255408"/>
                    <a:gd name="connsiteY17" fmla="*/ 152071 h 399846"/>
                    <a:gd name="connsiteX18" fmla="*/ 133869 w 255408"/>
                    <a:gd name="connsiteY18" fmla="*/ 167337 h 399846"/>
                    <a:gd name="connsiteX19" fmla="*/ 247188 w 255408"/>
                    <a:gd name="connsiteY19" fmla="*/ 389865 h 399846"/>
                    <a:gd name="connsiteX20" fmla="*/ 251886 w 255408"/>
                    <a:gd name="connsiteY20" fmla="*/ 396911 h 399846"/>
                    <a:gd name="connsiteX21" fmla="*/ 255408 w 255408"/>
                    <a:gd name="connsiteY21" fmla="*/ 399846 h 39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5408" h="399846">
                      <a:moveTo>
                        <a:pt x="255408" y="399846"/>
                      </a:moveTo>
                      <a:cubicBezTo>
                        <a:pt x="121539" y="345242"/>
                        <a:pt x="32880" y="244840"/>
                        <a:pt x="0" y="187887"/>
                      </a:cubicBezTo>
                      <a:cubicBezTo>
                        <a:pt x="20550" y="176144"/>
                        <a:pt x="61063" y="155594"/>
                        <a:pt x="61063" y="155594"/>
                      </a:cubicBezTo>
                      <a:cubicBezTo>
                        <a:pt x="61063" y="155594"/>
                        <a:pt x="20550" y="139154"/>
                        <a:pt x="0" y="135044"/>
                      </a:cubicBezTo>
                      <a:cubicBezTo>
                        <a:pt x="2936" y="105099"/>
                        <a:pt x="29945" y="49320"/>
                        <a:pt x="69283" y="7046"/>
                      </a:cubicBezTo>
                      <a:lnTo>
                        <a:pt x="69283" y="6459"/>
                      </a:lnTo>
                      <a:lnTo>
                        <a:pt x="73393" y="5871"/>
                      </a:lnTo>
                      <a:lnTo>
                        <a:pt x="99815" y="0"/>
                      </a:lnTo>
                      <a:lnTo>
                        <a:pt x="100402" y="1761"/>
                      </a:lnTo>
                      <a:lnTo>
                        <a:pt x="100402" y="2349"/>
                      </a:lnTo>
                      <a:lnTo>
                        <a:pt x="112732" y="27009"/>
                      </a:lnTo>
                      <a:lnTo>
                        <a:pt x="115081" y="31706"/>
                      </a:lnTo>
                      <a:lnTo>
                        <a:pt x="119778" y="41687"/>
                      </a:lnTo>
                      <a:lnTo>
                        <a:pt x="119778" y="42275"/>
                      </a:lnTo>
                      <a:cubicBezTo>
                        <a:pt x="119191" y="45210"/>
                        <a:pt x="119191" y="47559"/>
                        <a:pt x="119191" y="50495"/>
                      </a:cubicBezTo>
                      <a:cubicBezTo>
                        <a:pt x="118016" y="58715"/>
                        <a:pt x="117429" y="67522"/>
                        <a:pt x="117429" y="76916"/>
                      </a:cubicBezTo>
                      <a:cubicBezTo>
                        <a:pt x="117429" y="89246"/>
                        <a:pt x="118603" y="102751"/>
                        <a:pt x="120365" y="116255"/>
                      </a:cubicBezTo>
                      <a:cubicBezTo>
                        <a:pt x="122126" y="127998"/>
                        <a:pt x="125062" y="139741"/>
                        <a:pt x="129172" y="152071"/>
                      </a:cubicBezTo>
                      <a:cubicBezTo>
                        <a:pt x="130934" y="156768"/>
                        <a:pt x="132108" y="162639"/>
                        <a:pt x="133869" y="167337"/>
                      </a:cubicBezTo>
                      <a:cubicBezTo>
                        <a:pt x="165575" y="257170"/>
                        <a:pt x="220180" y="350526"/>
                        <a:pt x="247188" y="389865"/>
                      </a:cubicBezTo>
                      <a:cubicBezTo>
                        <a:pt x="248950" y="392214"/>
                        <a:pt x="250711" y="394562"/>
                        <a:pt x="251886" y="396911"/>
                      </a:cubicBezTo>
                      <a:cubicBezTo>
                        <a:pt x="254234" y="397498"/>
                        <a:pt x="254821" y="398672"/>
                        <a:pt x="255408" y="399846"/>
                      </a:cubicBezTo>
                      <a:close/>
                    </a:path>
                  </a:pathLst>
                </a:custGeom>
                <a:solidFill>
                  <a:srgbClr val="000000">
                    <a:alpha val="30000"/>
                  </a:srgbClr>
                </a:solidFill>
                <a:ln w="58662"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B53E141-9CF8-539D-98AA-F2C1A9C0C0CD}"/>
                    </a:ext>
                  </a:extLst>
                </p:cNvPr>
                <p:cNvSpPr/>
                <p:nvPr/>
              </p:nvSpPr>
              <p:spPr>
                <a:xfrm>
                  <a:off x="10612341" y="3585070"/>
                  <a:ext cx="241316" cy="440359"/>
                </a:xfrm>
                <a:custGeom>
                  <a:avLst/>
                  <a:gdLst>
                    <a:gd name="connsiteX0" fmla="*/ 241317 w 241316"/>
                    <a:gd name="connsiteY0" fmla="*/ 440360 h 440359"/>
                    <a:gd name="connsiteX1" fmla="*/ 0 w 241316"/>
                    <a:gd name="connsiteY1" fmla="*/ 228400 h 440359"/>
                    <a:gd name="connsiteX2" fmla="*/ 61063 w 241316"/>
                    <a:gd name="connsiteY2" fmla="*/ 196107 h 440359"/>
                    <a:gd name="connsiteX3" fmla="*/ 0 w 241316"/>
                    <a:gd name="connsiteY3" fmla="*/ 175557 h 440359"/>
                    <a:gd name="connsiteX4" fmla="*/ 59302 w 241316"/>
                    <a:gd name="connsiteY4" fmla="*/ 46385 h 440359"/>
                    <a:gd name="connsiteX5" fmla="*/ 122126 w 241316"/>
                    <a:gd name="connsiteY5" fmla="*/ 0 h 440359"/>
                    <a:gd name="connsiteX6" fmla="*/ 122126 w 241316"/>
                    <a:gd name="connsiteY6" fmla="*/ 1174 h 440359"/>
                    <a:gd name="connsiteX7" fmla="*/ 116842 w 241316"/>
                    <a:gd name="connsiteY7" fmla="*/ 28770 h 440359"/>
                    <a:gd name="connsiteX8" fmla="*/ 111558 w 241316"/>
                    <a:gd name="connsiteY8" fmla="*/ 89246 h 440359"/>
                    <a:gd name="connsiteX9" fmla="*/ 112732 w 241316"/>
                    <a:gd name="connsiteY9" fmla="*/ 110383 h 440359"/>
                    <a:gd name="connsiteX10" fmla="*/ 129172 w 241316"/>
                    <a:gd name="connsiteY10" fmla="*/ 191997 h 440359"/>
                    <a:gd name="connsiteX11" fmla="*/ 133869 w 241316"/>
                    <a:gd name="connsiteY11" fmla="*/ 205501 h 440359"/>
                    <a:gd name="connsiteX12" fmla="*/ 138566 w 241316"/>
                    <a:gd name="connsiteY12" fmla="*/ 219006 h 440359"/>
                    <a:gd name="connsiteX13" fmla="*/ 233684 w 241316"/>
                    <a:gd name="connsiteY13" fmla="*/ 429791 h 440359"/>
                    <a:gd name="connsiteX14" fmla="*/ 238381 w 241316"/>
                    <a:gd name="connsiteY14" fmla="*/ 436837 h 440359"/>
                    <a:gd name="connsiteX15" fmla="*/ 241317 w 241316"/>
                    <a:gd name="connsiteY15" fmla="*/ 440360 h 440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1316" h="440359">
                      <a:moveTo>
                        <a:pt x="241317" y="440360"/>
                      </a:moveTo>
                      <a:cubicBezTo>
                        <a:pt x="106861" y="380471"/>
                        <a:pt x="32293" y="285353"/>
                        <a:pt x="0" y="228400"/>
                      </a:cubicBezTo>
                      <a:cubicBezTo>
                        <a:pt x="20550" y="216657"/>
                        <a:pt x="61063" y="196107"/>
                        <a:pt x="61063" y="196107"/>
                      </a:cubicBezTo>
                      <a:cubicBezTo>
                        <a:pt x="61063" y="196107"/>
                        <a:pt x="20550" y="179667"/>
                        <a:pt x="0" y="175557"/>
                      </a:cubicBezTo>
                      <a:cubicBezTo>
                        <a:pt x="2936" y="145612"/>
                        <a:pt x="23486" y="88659"/>
                        <a:pt x="59302" y="46385"/>
                      </a:cubicBezTo>
                      <a:cubicBezTo>
                        <a:pt x="76916" y="25247"/>
                        <a:pt x="98053" y="8220"/>
                        <a:pt x="122126" y="0"/>
                      </a:cubicBezTo>
                      <a:cubicBezTo>
                        <a:pt x="122126" y="587"/>
                        <a:pt x="122126" y="587"/>
                        <a:pt x="122126" y="1174"/>
                      </a:cubicBezTo>
                      <a:cubicBezTo>
                        <a:pt x="119778" y="10569"/>
                        <a:pt x="118016" y="19963"/>
                        <a:pt x="116842" y="28770"/>
                      </a:cubicBezTo>
                      <a:cubicBezTo>
                        <a:pt x="113319" y="48733"/>
                        <a:pt x="111558" y="68696"/>
                        <a:pt x="111558" y="89246"/>
                      </a:cubicBezTo>
                      <a:cubicBezTo>
                        <a:pt x="111558" y="95705"/>
                        <a:pt x="112145" y="102751"/>
                        <a:pt x="112732" y="110383"/>
                      </a:cubicBezTo>
                      <a:cubicBezTo>
                        <a:pt x="114493" y="136218"/>
                        <a:pt x="120365" y="162639"/>
                        <a:pt x="129172" y="191997"/>
                      </a:cubicBezTo>
                      <a:cubicBezTo>
                        <a:pt x="130934" y="196694"/>
                        <a:pt x="132108" y="201391"/>
                        <a:pt x="133869" y="205501"/>
                      </a:cubicBezTo>
                      <a:cubicBezTo>
                        <a:pt x="135631" y="210198"/>
                        <a:pt x="136805" y="214896"/>
                        <a:pt x="138566" y="219006"/>
                      </a:cubicBezTo>
                      <a:cubicBezTo>
                        <a:pt x="168511" y="304729"/>
                        <a:pt x="210198" y="391626"/>
                        <a:pt x="233684" y="429791"/>
                      </a:cubicBezTo>
                      <a:cubicBezTo>
                        <a:pt x="235445" y="432140"/>
                        <a:pt x="237207" y="434488"/>
                        <a:pt x="238381" y="436837"/>
                      </a:cubicBezTo>
                      <a:cubicBezTo>
                        <a:pt x="240143" y="438011"/>
                        <a:pt x="240730" y="439185"/>
                        <a:pt x="241317" y="440360"/>
                      </a:cubicBezTo>
                      <a:close/>
                    </a:path>
                  </a:pathLst>
                </a:custGeom>
                <a:solidFill>
                  <a:srgbClr val="9E9FA3"/>
                </a:solidFill>
                <a:ln w="58662" cap="flat">
                  <a:noFill/>
                  <a:prstDash val="solid"/>
                  <a:miter/>
                </a:ln>
              </p:spPr>
              <p:txBody>
                <a:bodyPr rtlCol="0" anchor="ctr"/>
                <a:lstStyle/>
                <a:p>
                  <a:endParaRPr lang="en-US"/>
                </a:p>
              </p:txBody>
            </p:sp>
          </p:grpSp>
          <p:sp>
            <p:nvSpPr>
              <p:cNvPr id="110" name="Freeform: Shape 109">
                <a:extLst>
                  <a:ext uri="{FF2B5EF4-FFF2-40B4-BE49-F238E27FC236}">
                    <a16:creationId xmlns:a16="http://schemas.microsoft.com/office/drawing/2014/main" id="{4D30DFE2-F677-7979-DD27-AAD57EE7BEF3}"/>
                  </a:ext>
                </a:extLst>
              </p:cNvPr>
              <p:cNvSpPr/>
              <p:nvPr/>
            </p:nvSpPr>
            <p:spPr>
              <a:xfrm>
                <a:off x="10842502" y="4017797"/>
                <a:ext cx="18788" cy="641750"/>
              </a:xfrm>
              <a:custGeom>
                <a:avLst/>
                <a:gdLst>
                  <a:gd name="connsiteX0" fmla="*/ 18789 w 18788"/>
                  <a:gd name="connsiteY0" fmla="*/ 641751 h 641750"/>
                  <a:gd name="connsiteX1" fmla="*/ 0 w 18788"/>
                  <a:gd name="connsiteY1" fmla="*/ 641751 h 641750"/>
                  <a:gd name="connsiteX2" fmla="*/ 0 w 18788"/>
                  <a:gd name="connsiteY2" fmla="*/ 0 h 641750"/>
                  <a:gd name="connsiteX3" fmla="*/ 11156 w 18788"/>
                  <a:gd name="connsiteY3" fmla="*/ 5284 h 641750"/>
                  <a:gd name="connsiteX4" fmla="*/ 18789 w 18788"/>
                  <a:gd name="connsiteY4" fmla="*/ 0 h 64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88" h="641750">
                    <a:moveTo>
                      <a:pt x="18789" y="641751"/>
                    </a:moveTo>
                    <a:lnTo>
                      <a:pt x="0" y="641751"/>
                    </a:lnTo>
                    <a:lnTo>
                      <a:pt x="0" y="0"/>
                    </a:lnTo>
                    <a:lnTo>
                      <a:pt x="11156" y="5284"/>
                    </a:lnTo>
                    <a:lnTo>
                      <a:pt x="18789" y="0"/>
                    </a:lnTo>
                    <a:close/>
                  </a:path>
                </a:pathLst>
              </a:custGeom>
              <a:solidFill>
                <a:srgbClr val="9E9FA3"/>
              </a:solidFill>
              <a:ln w="58662" cap="flat">
                <a:noFill/>
                <a:prstDash val="solid"/>
                <a:miter/>
              </a:ln>
            </p:spPr>
            <p:txBody>
              <a:bodyPr rtlCol="0" anchor="ctr"/>
              <a:lstStyle/>
              <a:p>
                <a:endParaRPr lang="en-US"/>
              </a:p>
            </p:txBody>
          </p:sp>
          <p:grpSp>
            <p:nvGrpSpPr>
              <p:cNvPr id="111" name="Graphic 2">
                <a:extLst>
                  <a:ext uri="{FF2B5EF4-FFF2-40B4-BE49-F238E27FC236}">
                    <a16:creationId xmlns:a16="http://schemas.microsoft.com/office/drawing/2014/main" id="{A058CA22-A3E9-F97C-E107-C9B313FE1460}"/>
                  </a:ext>
                </a:extLst>
              </p:cNvPr>
              <p:cNvGrpSpPr/>
              <p:nvPr/>
            </p:nvGrpSpPr>
            <p:grpSpPr>
              <a:xfrm>
                <a:off x="10468848" y="4508761"/>
                <a:ext cx="766096" cy="1349303"/>
                <a:chOff x="10468848" y="4508761"/>
                <a:chExt cx="766096" cy="1349303"/>
              </a:xfrm>
            </p:grpSpPr>
            <p:grpSp>
              <p:nvGrpSpPr>
                <p:cNvPr id="112" name="Graphic 2">
                  <a:extLst>
                    <a:ext uri="{FF2B5EF4-FFF2-40B4-BE49-F238E27FC236}">
                      <a16:creationId xmlns:a16="http://schemas.microsoft.com/office/drawing/2014/main" id="{280947A6-781C-8B7D-924B-DFACB9771346}"/>
                    </a:ext>
                  </a:extLst>
                </p:cNvPr>
                <p:cNvGrpSpPr/>
                <p:nvPr/>
              </p:nvGrpSpPr>
              <p:grpSpPr>
                <a:xfrm>
                  <a:off x="10870472" y="4508761"/>
                  <a:ext cx="364472" cy="1349303"/>
                  <a:chOff x="10870472" y="4508761"/>
                  <a:chExt cx="364472" cy="1349303"/>
                </a:xfrm>
              </p:grpSpPr>
              <p:sp>
                <p:nvSpPr>
                  <p:cNvPr id="113" name="Freeform: Shape 112">
                    <a:extLst>
                      <a:ext uri="{FF2B5EF4-FFF2-40B4-BE49-F238E27FC236}">
                        <a16:creationId xmlns:a16="http://schemas.microsoft.com/office/drawing/2014/main" id="{08FC97DD-72E2-AE91-B6CA-F65361663578}"/>
                      </a:ext>
                    </a:extLst>
                  </p:cNvPr>
                  <p:cNvSpPr/>
                  <p:nvPr/>
                </p:nvSpPr>
                <p:spPr>
                  <a:xfrm>
                    <a:off x="10942433" y="5628925"/>
                    <a:ext cx="292511" cy="229139"/>
                  </a:xfrm>
                  <a:custGeom>
                    <a:avLst/>
                    <a:gdLst>
                      <a:gd name="connsiteX0" fmla="*/ 8103 w 292511"/>
                      <a:gd name="connsiteY0" fmla="*/ 0 h 229139"/>
                      <a:gd name="connsiteX1" fmla="*/ 2819 w 292511"/>
                      <a:gd name="connsiteY1" fmla="*/ 93356 h 229139"/>
                      <a:gd name="connsiteX2" fmla="*/ 46268 w 292511"/>
                      <a:gd name="connsiteY2" fmla="*/ 128585 h 229139"/>
                      <a:gd name="connsiteX3" fmla="*/ 53901 w 292511"/>
                      <a:gd name="connsiteY3" fmla="*/ 110971 h 229139"/>
                      <a:gd name="connsiteX4" fmla="*/ 62708 w 292511"/>
                      <a:gd name="connsiteY4" fmla="*/ 156181 h 229139"/>
                      <a:gd name="connsiteX5" fmla="*/ 144321 w 292511"/>
                      <a:gd name="connsiteY5" fmla="*/ 220767 h 229139"/>
                      <a:gd name="connsiteX6" fmla="*/ 275842 w 292511"/>
                      <a:gd name="connsiteY6" fmla="*/ 220767 h 229139"/>
                      <a:gd name="connsiteX7" fmla="*/ 287585 w 292511"/>
                      <a:gd name="connsiteY7" fmla="*/ 156181 h 229139"/>
                      <a:gd name="connsiteX8" fmla="*/ 214779 w 292511"/>
                      <a:gd name="connsiteY8" fmla="*/ 59889 h 229139"/>
                      <a:gd name="connsiteX9" fmla="*/ 210081 w 292511"/>
                      <a:gd name="connsiteY9" fmla="*/ 0 h 229139"/>
                      <a:gd name="connsiteX10" fmla="*/ 8103 w 292511"/>
                      <a:gd name="connsiteY10" fmla="*/ 0 h 22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2511" h="229139">
                        <a:moveTo>
                          <a:pt x="8103" y="0"/>
                        </a:moveTo>
                        <a:cubicBezTo>
                          <a:pt x="2232" y="18202"/>
                          <a:pt x="-3640" y="72806"/>
                          <a:pt x="2819" y="93356"/>
                        </a:cubicBezTo>
                        <a:cubicBezTo>
                          <a:pt x="15149" y="103925"/>
                          <a:pt x="40984" y="125062"/>
                          <a:pt x="46268" y="128585"/>
                        </a:cubicBezTo>
                        <a:cubicBezTo>
                          <a:pt x="48616" y="123301"/>
                          <a:pt x="49791" y="114494"/>
                          <a:pt x="53901" y="110971"/>
                        </a:cubicBezTo>
                        <a:cubicBezTo>
                          <a:pt x="55662" y="119778"/>
                          <a:pt x="60947" y="149722"/>
                          <a:pt x="62708" y="156181"/>
                        </a:cubicBezTo>
                        <a:cubicBezTo>
                          <a:pt x="69167" y="162052"/>
                          <a:pt x="127294" y="210785"/>
                          <a:pt x="144321" y="220767"/>
                        </a:cubicBezTo>
                        <a:cubicBezTo>
                          <a:pt x="161349" y="231336"/>
                          <a:pt x="259402" y="232510"/>
                          <a:pt x="275842" y="220767"/>
                        </a:cubicBezTo>
                        <a:cubicBezTo>
                          <a:pt x="292869" y="209024"/>
                          <a:pt x="296979" y="174382"/>
                          <a:pt x="287585" y="156181"/>
                        </a:cubicBezTo>
                        <a:cubicBezTo>
                          <a:pt x="277603" y="137979"/>
                          <a:pt x="226522" y="71045"/>
                          <a:pt x="214779" y="59889"/>
                        </a:cubicBezTo>
                        <a:cubicBezTo>
                          <a:pt x="209494" y="45210"/>
                          <a:pt x="210081" y="0"/>
                          <a:pt x="210081" y="0"/>
                        </a:cubicBezTo>
                        <a:lnTo>
                          <a:pt x="8103" y="0"/>
                        </a:lnTo>
                        <a:close/>
                      </a:path>
                    </a:pathLst>
                  </a:custGeom>
                  <a:solidFill>
                    <a:srgbClr val="000000"/>
                  </a:solidFill>
                  <a:ln w="58662"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46FD9846-5C21-29D5-8EB8-4ECFA8C6C023}"/>
                      </a:ext>
                    </a:extLst>
                  </p:cNvPr>
                  <p:cNvSpPr/>
                  <p:nvPr/>
                </p:nvSpPr>
                <p:spPr>
                  <a:xfrm>
                    <a:off x="10870472" y="4508761"/>
                    <a:ext cx="306116" cy="1130732"/>
                  </a:xfrm>
                  <a:custGeom>
                    <a:avLst/>
                    <a:gdLst>
                      <a:gd name="connsiteX0" fmla="*/ 169898 w 306116"/>
                      <a:gd name="connsiteY0" fmla="*/ 2238 h 1130732"/>
                      <a:gd name="connsiteX1" fmla="*/ 300832 w 306116"/>
                      <a:gd name="connsiteY1" fmla="*/ 207739 h 1130732"/>
                      <a:gd name="connsiteX2" fmla="*/ 306116 w 306116"/>
                      <a:gd name="connsiteY2" fmla="*/ 1130733 h 1130732"/>
                      <a:gd name="connsiteX3" fmla="*/ 42488 w 306116"/>
                      <a:gd name="connsiteY3" fmla="*/ 1128971 h 1130732"/>
                      <a:gd name="connsiteX4" fmla="*/ 1975 w 306116"/>
                      <a:gd name="connsiteY4" fmla="*/ 120842 h 1130732"/>
                      <a:gd name="connsiteX5" fmla="*/ 169898 w 306116"/>
                      <a:gd name="connsiteY5" fmla="*/ 2238 h 1130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116" h="1130732">
                        <a:moveTo>
                          <a:pt x="169898" y="2238"/>
                        </a:moveTo>
                        <a:cubicBezTo>
                          <a:pt x="243292" y="18091"/>
                          <a:pt x="300832" y="63301"/>
                          <a:pt x="300832" y="207739"/>
                        </a:cubicBezTo>
                        <a:cubicBezTo>
                          <a:pt x="300832" y="352177"/>
                          <a:pt x="306116" y="1130733"/>
                          <a:pt x="306116" y="1130733"/>
                        </a:cubicBezTo>
                        <a:lnTo>
                          <a:pt x="42488" y="1128971"/>
                        </a:lnTo>
                        <a:cubicBezTo>
                          <a:pt x="54231" y="962222"/>
                          <a:pt x="-12117" y="198345"/>
                          <a:pt x="1975" y="120842"/>
                        </a:cubicBezTo>
                        <a:cubicBezTo>
                          <a:pt x="17828" y="32770"/>
                          <a:pt x="109422" y="-10679"/>
                          <a:pt x="169898" y="2238"/>
                        </a:cubicBezTo>
                        <a:close/>
                      </a:path>
                    </a:pathLst>
                  </a:custGeom>
                  <a:solidFill>
                    <a:srgbClr val="8C8C8C"/>
                  </a:solidFill>
                  <a:ln w="58662"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6F7579F-AE6B-3853-C6E3-C72360523CBD}"/>
                      </a:ext>
                    </a:extLst>
                  </p:cNvPr>
                  <p:cNvSpPr/>
                  <p:nvPr/>
                </p:nvSpPr>
                <p:spPr>
                  <a:xfrm>
                    <a:off x="11013949" y="4509085"/>
                    <a:ext cx="163226" cy="1129821"/>
                  </a:xfrm>
                  <a:custGeom>
                    <a:avLst/>
                    <a:gdLst>
                      <a:gd name="connsiteX0" fmla="*/ 163226 w 163226"/>
                      <a:gd name="connsiteY0" fmla="*/ 1129822 h 1129821"/>
                      <a:gd name="connsiteX1" fmla="*/ 67522 w 163226"/>
                      <a:gd name="connsiteY1" fmla="*/ 1129235 h 1129821"/>
                      <a:gd name="connsiteX2" fmla="*/ 0 w 163226"/>
                      <a:gd name="connsiteY2" fmla="*/ 153 h 1129821"/>
                      <a:gd name="connsiteX3" fmla="*/ 27009 w 163226"/>
                      <a:gd name="connsiteY3" fmla="*/ 2501 h 1129821"/>
                      <a:gd name="connsiteX4" fmla="*/ 157942 w 163226"/>
                      <a:gd name="connsiteY4" fmla="*/ 208002 h 1129821"/>
                      <a:gd name="connsiteX5" fmla="*/ 163226 w 163226"/>
                      <a:gd name="connsiteY5" fmla="*/ 1129822 h 11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226" h="1129821">
                        <a:moveTo>
                          <a:pt x="163226" y="1129822"/>
                        </a:moveTo>
                        <a:lnTo>
                          <a:pt x="67522" y="1129235"/>
                        </a:lnTo>
                        <a:lnTo>
                          <a:pt x="0" y="153"/>
                        </a:lnTo>
                        <a:cubicBezTo>
                          <a:pt x="9394" y="-434"/>
                          <a:pt x="18789" y="740"/>
                          <a:pt x="27009" y="2501"/>
                        </a:cubicBezTo>
                        <a:cubicBezTo>
                          <a:pt x="100402" y="18354"/>
                          <a:pt x="157942" y="62977"/>
                          <a:pt x="157942" y="208002"/>
                        </a:cubicBezTo>
                        <a:cubicBezTo>
                          <a:pt x="157942" y="353028"/>
                          <a:pt x="163226" y="1129822"/>
                          <a:pt x="163226" y="1129822"/>
                        </a:cubicBezTo>
                        <a:close/>
                      </a:path>
                    </a:pathLst>
                  </a:custGeom>
                  <a:solidFill>
                    <a:srgbClr val="000000">
                      <a:alpha val="15000"/>
                    </a:srgbClr>
                  </a:solidFill>
                  <a:ln w="58662" cap="flat">
                    <a:noFill/>
                    <a:prstDash val="solid"/>
                    <a:miter/>
                  </a:ln>
                </p:spPr>
                <p:txBody>
                  <a:bodyPr rtlCol="0" anchor="ctr"/>
                  <a:lstStyle/>
                  <a:p>
                    <a:endParaRPr lang="en-US"/>
                  </a:p>
                </p:txBody>
              </p:sp>
            </p:grpSp>
            <p:grpSp>
              <p:nvGrpSpPr>
                <p:cNvPr id="116" name="Graphic 2">
                  <a:extLst>
                    <a:ext uri="{FF2B5EF4-FFF2-40B4-BE49-F238E27FC236}">
                      <a16:creationId xmlns:a16="http://schemas.microsoft.com/office/drawing/2014/main" id="{1504DA72-436D-DCCF-CAE9-0626D6E9E0C2}"/>
                    </a:ext>
                  </a:extLst>
                </p:cNvPr>
                <p:cNvGrpSpPr/>
                <p:nvPr/>
              </p:nvGrpSpPr>
              <p:grpSpPr>
                <a:xfrm>
                  <a:off x="10468848" y="4508761"/>
                  <a:ext cx="364472" cy="1349303"/>
                  <a:chOff x="10468848" y="4508761"/>
                  <a:chExt cx="364472" cy="1349303"/>
                </a:xfrm>
              </p:grpSpPr>
              <p:sp>
                <p:nvSpPr>
                  <p:cNvPr id="117" name="Freeform: Shape 116">
                    <a:extLst>
                      <a:ext uri="{FF2B5EF4-FFF2-40B4-BE49-F238E27FC236}">
                        <a16:creationId xmlns:a16="http://schemas.microsoft.com/office/drawing/2014/main" id="{8ED20382-AF3F-EE84-C4A8-98CF3889207B}"/>
                      </a:ext>
                    </a:extLst>
                  </p:cNvPr>
                  <p:cNvSpPr/>
                  <p:nvPr/>
                </p:nvSpPr>
                <p:spPr>
                  <a:xfrm>
                    <a:off x="10468848" y="5628925"/>
                    <a:ext cx="292511" cy="229139"/>
                  </a:xfrm>
                  <a:custGeom>
                    <a:avLst/>
                    <a:gdLst>
                      <a:gd name="connsiteX0" fmla="*/ 284408 w 292511"/>
                      <a:gd name="connsiteY0" fmla="*/ 0 h 229139"/>
                      <a:gd name="connsiteX1" fmla="*/ 289692 w 292511"/>
                      <a:gd name="connsiteY1" fmla="*/ 93356 h 229139"/>
                      <a:gd name="connsiteX2" fmla="*/ 246243 w 292511"/>
                      <a:gd name="connsiteY2" fmla="*/ 128585 h 229139"/>
                      <a:gd name="connsiteX3" fmla="*/ 238610 w 292511"/>
                      <a:gd name="connsiteY3" fmla="*/ 110971 h 229139"/>
                      <a:gd name="connsiteX4" fmla="*/ 229803 w 292511"/>
                      <a:gd name="connsiteY4" fmla="*/ 156181 h 229139"/>
                      <a:gd name="connsiteX5" fmla="*/ 148190 w 292511"/>
                      <a:gd name="connsiteY5" fmla="*/ 220767 h 229139"/>
                      <a:gd name="connsiteX6" fmla="*/ 16669 w 292511"/>
                      <a:gd name="connsiteY6" fmla="*/ 220767 h 229139"/>
                      <a:gd name="connsiteX7" fmla="*/ 4926 w 292511"/>
                      <a:gd name="connsiteY7" fmla="*/ 156181 h 229139"/>
                      <a:gd name="connsiteX8" fmla="*/ 77732 w 292511"/>
                      <a:gd name="connsiteY8" fmla="*/ 59889 h 229139"/>
                      <a:gd name="connsiteX9" fmla="*/ 82430 w 292511"/>
                      <a:gd name="connsiteY9" fmla="*/ 0 h 229139"/>
                      <a:gd name="connsiteX10" fmla="*/ 284408 w 292511"/>
                      <a:gd name="connsiteY10" fmla="*/ 0 h 22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2511" h="229139">
                        <a:moveTo>
                          <a:pt x="284408" y="0"/>
                        </a:moveTo>
                        <a:cubicBezTo>
                          <a:pt x="290279" y="18202"/>
                          <a:pt x="296151" y="72806"/>
                          <a:pt x="289692" y="93356"/>
                        </a:cubicBezTo>
                        <a:cubicBezTo>
                          <a:pt x="277362" y="103925"/>
                          <a:pt x="251528" y="125062"/>
                          <a:pt x="246243" y="128585"/>
                        </a:cubicBezTo>
                        <a:cubicBezTo>
                          <a:pt x="243895" y="123301"/>
                          <a:pt x="242720" y="114494"/>
                          <a:pt x="238610" y="110971"/>
                        </a:cubicBezTo>
                        <a:cubicBezTo>
                          <a:pt x="236849" y="119778"/>
                          <a:pt x="231565" y="149722"/>
                          <a:pt x="229803" y="156181"/>
                        </a:cubicBezTo>
                        <a:cubicBezTo>
                          <a:pt x="223345" y="162052"/>
                          <a:pt x="165217" y="210785"/>
                          <a:pt x="148190" y="220767"/>
                        </a:cubicBezTo>
                        <a:cubicBezTo>
                          <a:pt x="131163" y="231336"/>
                          <a:pt x="33109" y="232510"/>
                          <a:pt x="16669" y="220767"/>
                        </a:cubicBezTo>
                        <a:cubicBezTo>
                          <a:pt x="-358" y="209024"/>
                          <a:pt x="-4468" y="174382"/>
                          <a:pt x="4926" y="156181"/>
                        </a:cubicBezTo>
                        <a:cubicBezTo>
                          <a:pt x="14321" y="137979"/>
                          <a:pt x="65402" y="71045"/>
                          <a:pt x="77732" y="59889"/>
                        </a:cubicBezTo>
                        <a:cubicBezTo>
                          <a:pt x="83017" y="45210"/>
                          <a:pt x="82430" y="0"/>
                          <a:pt x="82430" y="0"/>
                        </a:cubicBezTo>
                        <a:lnTo>
                          <a:pt x="284408" y="0"/>
                        </a:lnTo>
                        <a:close/>
                      </a:path>
                    </a:pathLst>
                  </a:custGeom>
                  <a:solidFill>
                    <a:srgbClr val="000000"/>
                  </a:solidFill>
                  <a:ln w="58662"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8B8C655-E152-19BB-7CA8-6FCB8A51182E}"/>
                      </a:ext>
                    </a:extLst>
                  </p:cNvPr>
                  <p:cNvSpPr/>
                  <p:nvPr/>
                </p:nvSpPr>
                <p:spPr>
                  <a:xfrm>
                    <a:off x="10527205" y="4508761"/>
                    <a:ext cx="306116" cy="1130732"/>
                  </a:xfrm>
                  <a:custGeom>
                    <a:avLst/>
                    <a:gdLst>
                      <a:gd name="connsiteX0" fmla="*/ 136218 w 306116"/>
                      <a:gd name="connsiteY0" fmla="*/ 2238 h 1130732"/>
                      <a:gd name="connsiteX1" fmla="*/ 5284 w 306116"/>
                      <a:gd name="connsiteY1" fmla="*/ 207739 h 1130732"/>
                      <a:gd name="connsiteX2" fmla="*/ 0 w 306116"/>
                      <a:gd name="connsiteY2" fmla="*/ 1130733 h 1130732"/>
                      <a:gd name="connsiteX3" fmla="*/ 263628 w 306116"/>
                      <a:gd name="connsiteY3" fmla="*/ 1128971 h 1130732"/>
                      <a:gd name="connsiteX4" fmla="*/ 304142 w 306116"/>
                      <a:gd name="connsiteY4" fmla="*/ 120842 h 1130732"/>
                      <a:gd name="connsiteX5" fmla="*/ 136218 w 306116"/>
                      <a:gd name="connsiteY5" fmla="*/ 2238 h 1130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116" h="1130732">
                        <a:moveTo>
                          <a:pt x="136218" y="2238"/>
                        </a:moveTo>
                        <a:cubicBezTo>
                          <a:pt x="62825" y="18091"/>
                          <a:pt x="5284" y="63301"/>
                          <a:pt x="5284" y="207739"/>
                        </a:cubicBezTo>
                        <a:cubicBezTo>
                          <a:pt x="5284" y="352177"/>
                          <a:pt x="0" y="1130733"/>
                          <a:pt x="0" y="1130733"/>
                        </a:cubicBezTo>
                        <a:lnTo>
                          <a:pt x="263628" y="1128971"/>
                        </a:lnTo>
                        <a:cubicBezTo>
                          <a:pt x="251886" y="962222"/>
                          <a:pt x="318233" y="198345"/>
                          <a:pt x="304142" y="120842"/>
                        </a:cubicBezTo>
                        <a:cubicBezTo>
                          <a:pt x="288289" y="32770"/>
                          <a:pt x="196694" y="-10679"/>
                          <a:pt x="136218" y="2238"/>
                        </a:cubicBezTo>
                        <a:close/>
                      </a:path>
                    </a:pathLst>
                  </a:custGeom>
                  <a:solidFill>
                    <a:srgbClr val="8C8C8C"/>
                  </a:solidFill>
                  <a:ln w="58662"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0C8FB8B-1CA5-73C0-8943-C4B29BC62B46}"/>
                      </a:ext>
                    </a:extLst>
                  </p:cNvPr>
                  <p:cNvSpPr/>
                  <p:nvPr/>
                </p:nvSpPr>
                <p:spPr>
                  <a:xfrm>
                    <a:off x="10526617" y="4510997"/>
                    <a:ext cx="139169" cy="1127909"/>
                  </a:xfrm>
                  <a:custGeom>
                    <a:avLst/>
                    <a:gdLst>
                      <a:gd name="connsiteX0" fmla="*/ 0 w 139169"/>
                      <a:gd name="connsiteY0" fmla="*/ 1127910 h 1127909"/>
                      <a:gd name="connsiteX1" fmla="*/ 129172 w 139169"/>
                      <a:gd name="connsiteY1" fmla="*/ 1126735 h 1127909"/>
                      <a:gd name="connsiteX2" fmla="*/ 136805 w 139169"/>
                      <a:gd name="connsiteY2" fmla="*/ 2 h 1127909"/>
                      <a:gd name="connsiteX3" fmla="*/ 5872 w 139169"/>
                      <a:gd name="connsiteY3" fmla="*/ 205503 h 1127909"/>
                      <a:gd name="connsiteX4" fmla="*/ 0 w 139169"/>
                      <a:gd name="connsiteY4" fmla="*/ 1127910 h 1127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69" h="1127909">
                        <a:moveTo>
                          <a:pt x="0" y="1127910"/>
                        </a:moveTo>
                        <a:lnTo>
                          <a:pt x="129172" y="1126735"/>
                        </a:lnTo>
                        <a:cubicBezTo>
                          <a:pt x="129172" y="1126735"/>
                          <a:pt x="145025" y="-1759"/>
                          <a:pt x="136805" y="2"/>
                        </a:cubicBezTo>
                        <a:cubicBezTo>
                          <a:pt x="63412" y="15855"/>
                          <a:pt x="5872" y="60478"/>
                          <a:pt x="5872" y="205503"/>
                        </a:cubicBezTo>
                        <a:cubicBezTo>
                          <a:pt x="5872" y="350528"/>
                          <a:pt x="0" y="1127910"/>
                          <a:pt x="0" y="1127910"/>
                        </a:cubicBezTo>
                        <a:close/>
                      </a:path>
                    </a:pathLst>
                  </a:custGeom>
                  <a:solidFill>
                    <a:srgbClr val="000000">
                      <a:alpha val="15000"/>
                    </a:srgbClr>
                  </a:solidFill>
                  <a:ln w="58662" cap="flat">
                    <a:noFill/>
                    <a:prstDash val="solid"/>
                    <a:miter/>
                  </a:ln>
                </p:spPr>
                <p:txBody>
                  <a:bodyPr rtlCol="0" anchor="ctr"/>
                  <a:lstStyle/>
                  <a:p>
                    <a:endParaRPr lang="en-US"/>
                  </a:p>
                </p:txBody>
              </p:sp>
            </p:grpSp>
          </p:grpSp>
          <p:sp>
            <p:nvSpPr>
              <p:cNvPr id="127" name="Freeform: Shape 126">
                <a:extLst>
                  <a:ext uri="{FF2B5EF4-FFF2-40B4-BE49-F238E27FC236}">
                    <a16:creationId xmlns:a16="http://schemas.microsoft.com/office/drawing/2014/main" id="{AFF79F63-F130-19DD-26EA-6F817301A72C}"/>
                  </a:ext>
                </a:extLst>
              </p:cNvPr>
              <p:cNvSpPr/>
              <p:nvPr/>
            </p:nvSpPr>
            <p:spPr>
              <a:xfrm>
                <a:off x="10946838" y="4526906"/>
                <a:ext cx="255856" cy="165712"/>
              </a:xfrm>
              <a:custGeom>
                <a:avLst/>
                <a:gdLst>
                  <a:gd name="connsiteX0" fmla="*/ 113495 w 255856"/>
                  <a:gd name="connsiteY0" fmla="*/ 14038 h 165712"/>
                  <a:gd name="connsiteX1" fmla="*/ 111734 w 255856"/>
                  <a:gd name="connsiteY1" fmla="*/ 33414 h 165712"/>
                  <a:gd name="connsiteX2" fmla="*/ 113495 w 255856"/>
                  <a:gd name="connsiteY2" fmla="*/ 58661 h 165712"/>
                  <a:gd name="connsiteX3" fmla="*/ 3699 w 255856"/>
                  <a:gd name="connsiteY3" fmla="*/ 103284 h 165712"/>
                  <a:gd name="connsiteX4" fmla="*/ 29533 w 255856"/>
                  <a:gd name="connsiteY4" fmla="*/ 160825 h 165712"/>
                  <a:gd name="connsiteX5" fmla="*/ 215659 w 255856"/>
                  <a:gd name="connsiteY5" fmla="*/ 151430 h 165712"/>
                  <a:gd name="connsiteX6" fmla="*/ 255585 w 255856"/>
                  <a:gd name="connsiteY6" fmla="*/ 83321 h 165712"/>
                  <a:gd name="connsiteX7" fmla="*/ 226814 w 255856"/>
                  <a:gd name="connsiteY7" fmla="*/ 38111 h 165712"/>
                  <a:gd name="connsiteX8" fmla="*/ 113495 w 255856"/>
                  <a:gd name="connsiteY8" fmla="*/ 14038 h 16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856" h="165712">
                    <a:moveTo>
                      <a:pt x="113495" y="14038"/>
                    </a:moveTo>
                    <a:lnTo>
                      <a:pt x="111734" y="33414"/>
                    </a:lnTo>
                    <a:cubicBezTo>
                      <a:pt x="119367" y="48680"/>
                      <a:pt x="126999" y="53964"/>
                      <a:pt x="113495" y="58661"/>
                    </a:cubicBezTo>
                    <a:cubicBezTo>
                      <a:pt x="95881" y="65120"/>
                      <a:pt x="4873" y="89193"/>
                      <a:pt x="3699" y="103284"/>
                    </a:cubicBezTo>
                    <a:cubicBezTo>
                      <a:pt x="1938" y="117376"/>
                      <a:pt x="-12154" y="150843"/>
                      <a:pt x="29533" y="160825"/>
                    </a:cubicBezTo>
                    <a:cubicBezTo>
                      <a:pt x="71221" y="170219"/>
                      <a:pt x="195109" y="165522"/>
                      <a:pt x="215659" y="151430"/>
                    </a:cubicBezTo>
                    <a:cubicBezTo>
                      <a:pt x="227402" y="143210"/>
                      <a:pt x="259107" y="116789"/>
                      <a:pt x="255585" y="83321"/>
                    </a:cubicBezTo>
                    <a:cubicBezTo>
                      <a:pt x="254410" y="69817"/>
                      <a:pt x="240319" y="53964"/>
                      <a:pt x="226814" y="38111"/>
                    </a:cubicBezTo>
                    <a:cubicBezTo>
                      <a:pt x="178668" y="-16494"/>
                      <a:pt x="125825" y="-641"/>
                      <a:pt x="113495" y="14038"/>
                    </a:cubicBezTo>
                    <a:close/>
                  </a:path>
                </a:pathLst>
              </a:custGeom>
              <a:solidFill>
                <a:srgbClr val="FFC7A5"/>
              </a:solidFill>
              <a:ln w="58662"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509E245-6ABD-BB53-0BD9-B6279EAD04BC}"/>
                  </a:ext>
                </a:extLst>
              </p:cNvPr>
              <p:cNvSpPr/>
              <p:nvPr/>
            </p:nvSpPr>
            <p:spPr>
              <a:xfrm>
                <a:off x="11060333" y="3688995"/>
                <a:ext cx="235541" cy="941195"/>
              </a:xfrm>
              <a:custGeom>
                <a:avLst/>
                <a:gdLst>
                  <a:gd name="connsiteX0" fmla="*/ 141502 w 235541"/>
                  <a:gd name="connsiteY0" fmla="*/ 0 h 941195"/>
                  <a:gd name="connsiteX1" fmla="*/ 235446 w 235541"/>
                  <a:gd name="connsiteY1" fmla="*/ 538413 h 941195"/>
                  <a:gd name="connsiteX2" fmla="*/ 142089 w 235541"/>
                  <a:gd name="connsiteY2" fmla="*/ 941195 h 941195"/>
                  <a:gd name="connsiteX3" fmla="*/ 0 w 235541"/>
                  <a:gd name="connsiteY3" fmla="*/ 851949 h 941195"/>
                  <a:gd name="connsiteX4" fmla="*/ 47559 w 235541"/>
                  <a:gd name="connsiteY4" fmla="*/ 624136 h 941195"/>
                  <a:gd name="connsiteX5" fmla="*/ 27009 w 235541"/>
                  <a:gd name="connsiteY5" fmla="*/ 383406 h 941195"/>
                  <a:gd name="connsiteX6" fmla="*/ 141502 w 235541"/>
                  <a:gd name="connsiteY6" fmla="*/ 0 h 941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541" h="941195">
                    <a:moveTo>
                      <a:pt x="141502" y="0"/>
                    </a:moveTo>
                    <a:cubicBezTo>
                      <a:pt x="177905" y="58715"/>
                      <a:pt x="231923" y="477937"/>
                      <a:pt x="235446" y="538413"/>
                    </a:cubicBezTo>
                    <a:cubicBezTo>
                      <a:pt x="238381" y="598889"/>
                      <a:pt x="173208" y="908315"/>
                      <a:pt x="142089" y="941195"/>
                    </a:cubicBezTo>
                    <a:cubicBezTo>
                      <a:pt x="127998" y="885416"/>
                      <a:pt x="59302" y="812023"/>
                      <a:pt x="0" y="851949"/>
                    </a:cubicBezTo>
                    <a:cubicBezTo>
                      <a:pt x="25247" y="762703"/>
                      <a:pt x="47559" y="675218"/>
                      <a:pt x="47559" y="624136"/>
                    </a:cubicBezTo>
                    <a:cubicBezTo>
                      <a:pt x="47559" y="573055"/>
                      <a:pt x="27009" y="398085"/>
                      <a:pt x="27009" y="383406"/>
                    </a:cubicBezTo>
                    <a:cubicBezTo>
                      <a:pt x="33467" y="335848"/>
                      <a:pt x="141502" y="0"/>
                      <a:pt x="141502" y="0"/>
                    </a:cubicBezTo>
                    <a:close/>
                  </a:path>
                </a:pathLst>
              </a:custGeom>
              <a:solidFill>
                <a:srgbClr val="9E9FA3"/>
              </a:solidFill>
              <a:ln w="58662"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16AF0D3F-198B-AAE8-253C-AD2EC90BC7F5}"/>
                  </a:ext>
                </a:extLst>
              </p:cNvPr>
              <p:cNvSpPr/>
              <p:nvPr/>
            </p:nvSpPr>
            <p:spPr>
              <a:xfrm>
                <a:off x="10634652" y="4346011"/>
                <a:ext cx="433900" cy="320581"/>
              </a:xfrm>
              <a:custGeom>
                <a:avLst/>
                <a:gdLst>
                  <a:gd name="connsiteX0" fmla="*/ 217244 w 433900"/>
                  <a:gd name="connsiteY0" fmla="*/ 19376 h 320581"/>
                  <a:gd name="connsiteX1" fmla="*/ 0 w 433900"/>
                  <a:gd name="connsiteY1" fmla="*/ 0 h 320581"/>
                  <a:gd name="connsiteX2" fmla="*/ 14679 w 433900"/>
                  <a:gd name="connsiteY2" fmla="*/ 298270 h 320581"/>
                  <a:gd name="connsiteX3" fmla="*/ 216657 w 433900"/>
                  <a:gd name="connsiteY3" fmla="*/ 320582 h 320581"/>
                  <a:gd name="connsiteX4" fmla="*/ 419222 w 433900"/>
                  <a:gd name="connsiteY4" fmla="*/ 298270 h 320581"/>
                  <a:gd name="connsiteX5" fmla="*/ 433901 w 433900"/>
                  <a:gd name="connsiteY5" fmla="*/ 0 h 320581"/>
                  <a:gd name="connsiteX6" fmla="*/ 217244 w 433900"/>
                  <a:gd name="connsiteY6" fmla="*/ 19376 h 32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900" h="320581">
                    <a:moveTo>
                      <a:pt x="217244" y="19376"/>
                    </a:moveTo>
                    <a:cubicBezTo>
                      <a:pt x="127998" y="19376"/>
                      <a:pt x="25835" y="5871"/>
                      <a:pt x="0" y="0"/>
                    </a:cubicBezTo>
                    <a:lnTo>
                      <a:pt x="14679" y="298270"/>
                    </a:lnTo>
                    <a:cubicBezTo>
                      <a:pt x="14679" y="298270"/>
                      <a:pt x="169098" y="320582"/>
                      <a:pt x="216657" y="320582"/>
                    </a:cubicBezTo>
                    <a:cubicBezTo>
                      <a:pt x="264803" y="320582"/>
                      <a:pt x="419222" y="298270"/>
                      <a:pt x="419222" y="298270"/>
                    </a:cubicBezTo>
                    <a:lnTo>
                      <a:pt x="433901" y="0"/>
                    </a:lnTo>
                    <a:cubicBezTo>
                      <a:pt x="408654" y="5284"/>
                      <a:pt x="306490" y="19376"/>
                      <a:pt x="217244" y="19376"/>
                    </a:cubicBezTo>
                    <a:close/>
                  </a:path>
                </a:pathLst>
              </a:custGeom>
              <a:solidFill>
                <a:srgbClr val="EEE1BA"/>
              </a:solidFill>
              <a:ln w="58662"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47B7DC1A-5187-A273-F767-41A575EC3BF7}"/>
                  </a:ext>
                </a:extLst>
              </p:cNvPr>
              <p:cNvSpPr/>
              <p:nvPr/>
            </p:nvSpPr>
            <p:spPr>
              <a:xfrm>
                <a:off x="10500592" y="4526906"/>
                <a:ext cx="256362" cy="165712"/>
              </a:xfrm>
              <a:custGeom>
                <a:avLst/>
                <a:gdLst>
                  <a:gd name="connsiteX0" fmla="*/ 142867 w 256362"/>
                  <a:gd name="connsiteY0" fmla="*/ 14038 h 165712"/>
                  <a:gd name="connsiteX1" fmla="*/ 144629 w 256362"/>
                  <a:gd name="connsiteY1" fmla="*/ 33414 h 165712"/>
                  <a:gd name="connsiteX2" fmla="*/ 142867 w 256362"/>
                  <a:gd name="connsiteY2" fmla="*/ 58661 h 165712"/>
                  <a:gd name="connsiteX3" fmla="*/ 252664 w 256362"/>
                  <a:gd name="connsiteY3" fmla="*/ 103284 h 165712"/>
                  <a:gd name="connsiteX4" fmla="*/ 226829 w 256362"/>
                  <a:gd name="connsiteY4" fmla="*/ 160825 h 165712"/>
                  <a:gd name="connsiteX5" fmla="*/ 40704 w 256362"/>
                  <a:gd name="connsiteY5" fmla="*/ 151430 h 165712"/>
                  <a:gd name="connsiteX6" fmla="*/ 191 w 256362"/>
                  <a:gd name="connsiteY6" fmla="*/ 83321 h 165712"/>
                  <a:gd name="connsiteX7" fmla="*/ 28961 w 256362"/>
                  <a:gd name="connsiteY7" fmla="*/ 38111 h 165712"/>
                  <a:gd name="connsiteX8" fmla="*/ 142867 w 256362"/>
                  <a:gd name="connsiteY8" fmla="*/ 14038 h 16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362" h="165712">
                    <a:moveTo>
                      <a:pt x="142867" y="14038"/>
                    </a:moveTo>
                    <a:lnTo>
                      <a:pt x="144629" y="33414"/>
                    </a:lnTo>
                    <a:cubicBezTo>
                      <a:pt x="136996" y="48680"/>
                      <a:pt x="129363" y="53964"/>
                      <a:pt x="142867" y="58661"/>
                    </a:cubicBezTo>
                    <a:cubicBezTo>
                      <a:pt x="160482" y="65120"/>
                      <a:pt x="251489" y="89193"/>
                      <a:pt x="252664" y="103284"/>
                    </a:cubicBezTo>
                    <a:cubicBezTo>
                      <a:pt x="254425" y="117376"/>
                      <a:pt x="268517" y="150843"/>
                      <a:pt x="226829" y="160825"/>
                    </a:cubicBezTo>
                    <a:cubicBezTo>
                      <a:pt x="185729" y="170219"/>
                      <a:pt x="61254" y="165522"/>
                      <a:pt x="40704" y="151430"/>
                    </a:cubicBezTo>
                    <a:cubicBezTo>
                      <a:pt x="28961" y="143210"/>
                      <a:pt x="-2745" y="116789"/>
                      <a:pt x="191" y="83321"/>
                    </a:cubicBezTo>
                    <a:cubicBezTo>
                      <a:pt x="1365" y="69817"/>
                      <a:pt x="15457" y="53964"/>
                      <a:pt x="28961" y="38111"/>
                    </a:cubicBezTo>
                    <a:cubicBezTo>
                      <a:pt x="77694" y="-16494"/>
                      <a:pt x="130537" y="-641"/>
                      <a:pt x="142867" y="14038"/>
                    </a:cubicBezTo>
                    <a:close/>
                  </a:path>
                </a:pathLst>
              </a:custGeom>
              <a:solidFill>
                <a:srgbClr val="FFC7A5"/>
              </a:solidFill>
              <a:ln w="58662"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EB8D8037-79F7-EDED-75B5-3FC90917F4FB}"/>
                  </a:ext>
                </a:extLst>
              </p:cNvPr>
              <p:cNvSpPr/>
              <p:nvPr/>
            </p:nvSpPr>
            <p:spPr>
              <a:xfrm>
                <a:off x="10407918" y="3688995"/>
                <a:ext cx="236128" cy="941195"/>
              </a:xfrm>
              <a:custGeom>
                <a:avLst/>
                <a:gdLst>
                  <a:gd name="connsiteX0" fmla="*/ 94039 w 236128"/>
                  <a:gd name="connsiteY0" fmla="*/ 0 h 941195"/>
                  <a:gd name="connsiteX1" fmla="*/ 96 w 236128"/>
                  <a:gd name="connsiteY1" fmla="*/ 538413 h 941195"/>
                  <a:gd name="connsiteX2" fmla="*/ 93452 w 236128"/>
                  <a:gd name="connsiteY2" fmla="*/ 941195 h 941195"/>
                  <a:gd name="connsiteX3" fmla="*/ 236128 w 236128"/>
                  <a:gd name="connsiteY3" fmla="*/ 851949 h 941195"/>
                  <a:gd name="connsiteX4" fmla="*/ 188570 w 236128"/>
                  <a:gd name="connsiteY4" fmla="*/ 624136 h 941195"/>
                  <a:gd name="connsiteX5" fmla="*/ 209120 w 236128"/>
                  <a:gd name="connsiteY5" fmla="*/ 383406 h 941195"/>
                  <a:gd name="connsiteX6" fmla="*/ 94039 w 236128"/>
                  <a:gd name="connsiteY6" fmla="*/ 0 h 941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128" h="941195">
                    <a:moveTo>
                      <a:pt x="94039" y="0"/>
                    </a:moveTo>
                    <a:cubicBezTo>
                      <a:pt x="57636" y="58715"/>
                      <a:pt x="3619" y="477937"/>
                      <a:pt x="96" y="538413"/>
                    </a:cubicBezTo>
                    <a:cubicBezTo>
                      <a:pt x="-2840" y="598889"/>
                      <a:pt x="62333" y="908315"/>
                      <a:pt x="93452" y="941195"/>
                    </a:cubicBezTo>
                    <a:cubicBezTo>
                      <a:pt x="107544" y="885416"/>
                      <a:pt x="175652" y="812023"/>
                      <a:pt x="236128" y="851949"/>
                    </a:cubicBezTo>
                    <a:cubicBezTo>
                      <a:pt x="210881" y="762703"/>
                      <a:pt x="188570" y="675218"/>
                      <a:pt x="188570" y="624136"/>
                    </a:cubicBezTo>
                    <a:cubicBezTo>
                      <a:pt x="188570" y="573055"/>
                      <a:pt x="209120" y="398085"/>
                      <a:pt x="209120" y="383406"/>
                    </a:cubicBezTo>
                    <a:cubicBezTo>
                      <a:pt x="202074" y="335848"/>
                      <a:pt x="94039" y="0"/>
                      <a:pt x="94039" y="0"/>
                    </a:cubicBezTo>
                    <a:close/>
                  </a:path>
                </a:pathLst>
              </a:custGeom>
              <a:solidFill>
                <a:srgbClr val="9E9FA3"/>
              </a:solidFill>
              <a:ln w="58662" cap="flat">
                <a:noFill/>
                <a:prstDash val="solid"/>
                <a:miter/>
              </a:ln>
            </p:spPr>
            <p:txBody>
              <a:bodyPr rtlCol="0" anchor="ctr"/>
              <a:lstStyle/>
              <a:p>
                <a:endParaRPr lang="en-US"/>
              </a:p>
            </p:txBody>
          </p:sp>
        </p:grpSp>
      </p:grpSp>
      <p:grpSp>
        <p:nvGrpSpPr>
          <p:cNvPr id="132" name="Graphic 2">
            <a:extLst>
              <a:ext uri="{FF2B5EF4-FFF2-40B4-BE49-F238E27FC236}">
                <a16:creationId xmlns:a16="http://schemas.microsoft.com/office/drawing/2014/main" id="{0483BE71-2962-5F7B-6B59-A54F6E10485C}"/>
              </a:ext>
            </a:extLst>
          </p:cNvPr>
          <p:cNvGrpSpPr/>
          <p:nvPr/>
        </p:nvGrpSpPr>
        <p:grpSpPr>
          <a:xfrm>
            <a:off x="9005903" y="3047832"/>
            <a:ext cx="1114973" cy="2810668"/>
            <a:chOff x="9005903" y="3047832"/>
            <a:chExt cx="1114973" cy="2810668"/>
          </a:xfrm>
        </p:grpSpPr>
        <p:grpSp>
          <p:nvGrpSpPr>
            <p:cNvPr id="133" name="Graphic 2">
              <a:extLst>
                <a:ext uri="{FF2B5EF4-FFF2-40B4-BE49-F238E27FC236}">
                  <a16:creationId xmlns:a16="http://schemas.microsoft.com/office/drawing/2014/main" id="{15AF9B59-29A3-B3B9-BEB9-270FAF525182}"/>
                </a:ext>
              </a:extLst>
            </p:cNvPr>
            <p:cNvGrpSpPr/>
            <p:nvPr/>
          </p:nvGrpSpPr>
          <p:grpSpPr>
            <a:xfrm>
              <a:off x="9005903" y="3851781"/>
              <a:ext cx="1114973" cy="1800630"/>
              <a:chOff x="9005903" y="3851781"/>
              <a:chExt cx="1114973" cy="1800630"/>
            </a:xfrm>
          </p:grpSpPr>
          <p:sp>
            <p:nvSpPr>
              <p:cNvPr id="134" name="Freeform: Shape 133">
                <a:extLst>
                  <a:ext uri="{FF2B5EF4-FFF2-40B4-BE49-F238E27FC236}">
                    <a16:creationId xmlns:a16="http://schemas.microsoft.com/office/drawing/2014/main" id="{3B306974-3070-1061-F1AE-FEF5E1120778}"/>
                  </a:ext>
                </a:extLst>
              </p:cNvPr>
              <p:cNvSpPr/>
              <p:nvPr/>
            </p:nvSpPr>
            <p:spPr>
              <a:xfrm>
                <a:off x="9997599" y="4838627"/>
                <a:ext cx="116842" cy="813784"/>
              </a:xfrm>
              <a:custGeom>
                <a:avLst/>
                <a:gdLst>
                  <a:gd name="connsiteX0" fmla="*/ 116842 w 116842"/>
                  <a:gd name="connsiteY0" fmla="*/ 813784 h 813784"/>
                  <a:gd name="connsiteX1" fmla="*/ 67522 w 116842"/>
                  <a:gd name="connsiteY1" fmla="*/ 813784 h 813784"/>
                  <a:gd name="connsiteX2" fmla="*/ 4697 w 116842"/>
                  <a:gd name="connsiteY2" fmla="*/ 61063 h 813784"/>
                  <a:gd name="connsiteX3" fmla="*/ 0 w 116842"/>
                  <a:gd name="connsiteY3" fmla="*/ 4110 h 813784"/>
                  <a:gd name="connsiteX4" fmla="*/ 49320 w 116842"/>
                  <a:gd name="connsiteY4" fmla="*/ 0 h 813784"/>
                  <a:gd name="connsiteX5" fmla="*/ 53430 w 116842"/>
                  <a:gd name="connsiteY5" fmla="*/ 48733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842" h="813784">
                    <a:moveTo>
                      <a:pt x="116842" y="813784"/>
                    </a:moveTo>
                    <a:lnTo>
                      <a:pt x="67522" y="813784"/>
                    </a:lnTo>
                    <a:lnTo>
                      <a:pt x="4697" y="61063"/>
                    </a:lnTo>
                    <a:lnTo>
                      <a:pt x="0" y="4110"/>
                    </a:lnTo>
                    <a:lnTo>
                      <a:pt x="49320" y="0"/>
                    </a:lnTo>
                    <a:lnTo>
                      <a:pt x="53430" y="48733"/>
                    </a:lnTo>
                    <a:close/>
                  </a:path>
                </a:pathLst>
              </a:custGeom>
              <a:solidFill>
                <a:srgbClr val="B1B2B6"/>
              </a:solidFill>
              <a:ln w="58662"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43E4CEC-8B39-BCEB-F050-4C3A12D2AFCE}"/>
                  </a:ext>
                </a:extLst>
              </p:cNvPr>
              <p:cNvSpPr/>
              <p:nvPr/>
            </p:nvSpPr>
            <p:spPr>
              <a:xfrm>
                <a:off x="9880170" y="4712978"/>
                <a:ext cx="109209" cy="782078"/>
              </a:xfrm>
              <a:custGeom>
                <a:avLst/>
                <a:gdLst>
                  <a:gd name="connsiteX0" fmla="*/ 109209 w 109209"/>
                  <a:gd name="connsiteY0" fmla="*/ 782079 h 782078"/>
                  <a:gd name="connsiteX1" fmla="*/ 59889 w 109209"/>
                  <a:gd name="connsiteY1" fmla="*/ 782079 h 782078"/>
                  <a:gd name="connsiteX2" fmla="*/ 15266 w 109209"/>
                  <a:gd name="connsiteY2" fmla="*/ 200217 h 782078"/>
                  <a:gd name="connsiteX3" fmla="*/ 0 w 109209"/>
                  <a:gd name="connsiteY3" fmla="*/ 4110 h 782078"/>
                  <a:gd name="connsiteX4" fmla="*/ 49320 w 109209"/>
                  <a:gd name="connsiteY4" fmla="*/ 0 h 782078"/>
                  <a:gd name="connsiteX5" fmla="*/ 63999 w 109209"/>
                  <a:gd name="connsiteY5" fmla="*/ 19552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09" h="782078">
                    <a:moveTo>
                      <a:pt x="109209" y="782079"/>
                    </a:moveTo>
                    <a:lnTo>
                      <a:pt x="59889" y="782079"/>
                    </a:lnTo>
                    <a:lnTo>
                      <a:pt x="15266" y="200217"/>
                    </a:lnTo>
                    <a:lnTo>
                      <a:pt x="0" y="4110"/>
                    </a:lnTo>
                    <a:lnTo>
                      <a:pt x="49320" y="0"/>
                    </a:lnTo>
                    <a:lnTo>
                      <a:pt x="63999" y="195520"/>
                    </a:lnTo>
                    <a:close/>
                  </a:path>
                </a:pathLst>
              </a:custGeom>
              <a:solidFill>
                <a:srgbClr val="B1B2B6"/>
              </a:solidFill>
              <a:ln w="58662"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753DC5D-92F0-C353-30DF-ECA04C75706E}"/>
                  </a:ext>
                </a:extLst>
              </p:cNvPr>
              <p:cNvSpPr/>
              <p:nvPr/>
            </p:nvSpPr>
            <p:spPr>
              <a:xfrm>
                <a:off x="9721053" y="4303150"/>
                <a:ext cx="102750" cy="480285"/>
              </a:xfrm>
              <a:custGeom>
                <a:avLst/>
                <a:gdLst>
                  <a:gd name="connsiteX0" fmla="*/ 102751 w 102750"/>
                  <a:gd name="connsiteY0" fmla="*/ 475001 h 480285"/>
                  <a:gd name="connsiteX1" fmla="*/ 53430 w 102750"/>
                  <a:gd name="connsiteY1" fmla="*/ 480285 h 480285"/>
                  <a:gd name="connsiteX2" fmla="*/ 45210 w 102750"/>
                  <a:gd name="connsiteY2" fmla="*/ 409241 h 480285"/>
                  <a:gd name="connsiteX3" fmla="*/ 24660 w 102750"/>
                  <a:gd name="connsiteY3" fmla="*/ 229574 h 480285"/>
                  <a:gd name="connsiteX4" fmla="*/ 0 w 102750"/>
                  <a:gd name="connsiteY4" fmla="*/ 5871 h 480285"/>
                  <a:gd name="connsiteX5" fmla="*/ 49320 w 102750"/>
                  <a:gd name="connsiteY5" fmla="*/ 0 h 480285"/>
                  <a:gd name="connsiteX6" fmla="*/ 76329 w 102750"/>
                  <a:gd name="connsiteY6" fmla="*/ 237794 h 480285"/>
                  <a:gd name="connsiteX7" fmla="*/ 95118 w 102750"/>
                  <a:gd name="connsiteY7" fmla="*/ 407479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50" h="480285">
                    <a:moveTo>
                      <a:pt x="102751" y="475001"/>
                    </a:moveTo>
                    <a:lnTo>
                      <a:pt x="53430" y="480285"/>
                    </a:lnTo>
                    <a:lnTo>
                      <a:pt x="45210" y="409241"/>
                    </a:lnTo>
                    <a:lnTo>
                      <a:pt x="24660" y="229574"/>
                    </a:lnTo>
                    <a:lnTo>
                      <a:pt x="0" y="5871"/>
                    </a:lnTo>
                    <a:lnTo>
                      <a:pt x="49320" y="0"/>
                    </a:lnTo>
                    <a:lnTo>
                      <a:pt x="76329" y="237794"/>
                    </a:lnTo>
                    <a:lnTo>
                      <a:pt x="95118" y="407479"/>
                    </a:lnTo>
                    <a:close/>
                  </a:path>
                </a:pathLst>
              </a:custGeom>
              <a:solidFill>
                <a:srgbClr val="B1B2B6"/>
              </a:solidFill>
              <a:ln w="58662"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4005BD69-FEAA-375A-077D-C0960045D605}"/>
                  </a:ext>
                </a:extLst>
              </p:cNvPr>
              <p:cNvSpPr/>
              <p:nvPr/>
            </p:nvSpPr>
            <p:spPr>
              <a:xfrm>
                <a:off x="9011781" y="4838627"/>
                <a:ext cx="117429" cy="813784"/>
              </a:xfrm>
              <a:custGeom>
                <a:avLst/>
                <a:gdLst>
                  <a:gd name="connsiteX0" fmla="*/ 117429 w 117429"/>
                  <a:gd name="connsiteY0" fmla="*/ 4110 h 813784"/>
                  <a:gd name="connsiteX1" fmla="*/ 112732 w 117429"/>
                  <a:gd name="connsiteY1" fmla="*/ 61063 h 813784"/>
                  <a:gd name="connsiteX2" fmla="*/ 49907 w 117429"/>
                  <a:gd name="connsiteY2" fmla="*/ 813784 h 813784"/>
                  <a:gd name="connsiteX3" fmla="*/ 0 w 117429"/>
                  <a:gd name="connsiteY3" fmla="*/ 813784 h 813784"/>
                  <a:gd name="connsiteX4" fmla="*/ 63999 w 117429"/>
                  <a:gd name="connsiteY4" fmla="*/ 48733 h 813784"/>
                  <a:gd name="connsiteX5" fmla="*/ 68109 w 117429"/>
                  <a:gd name="connsiteY5" fmla="*/ 0 h 81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9" h="813784">
                    <a:moveTo>
                      <a:pt x="117429" y="4110"/>
                    </a:moveTo>
                    <a:lnTo>
                      <a:pt x="112732" y="61063"/>
                    </a:lnTo>
                    <a:lnTo>
                      <a:pt x="49907" y="813784"/>
                    </a:lnTo>
                    <a:lnTo>
                      <a:pt x="0" y="813784"/>
                    </a:lnTo>
                    <a:lnTo>
                      <a:pt x="63999" y="48733"/>
                    </a:lnTo>
                    <a:lnTo>
                      <a:pt x="68109" y="0"/>
                    </a:lnTo>
                    <a:close/>
                  </a:path>
                </a:pathLst>
              </a:custGeom>
              <a:solidFill>
                <a:srgbClr val="B1B2B6"/>
              </a:solidFill>
              <a:ln w="58662"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CC33774B-F3AB-5374-3507-08AC04E5CDE6}"/>
                  </a:ext>
                </a:extLst>
              </p:cNvPr>
              <p:cNvSpPr/>
              <p:nvPr/>
            </p:nvSpPr>
            <p:spPr>
              <a:xfrm>
                <a:off x="9136843" y="4712978"/>
                <a:ext cx="109796" cy="782078"/>
              </a:xfrm>
              <a:custGeom>
                <a:avLst/>
                <a:gdLst>
                  <a:gd name="connsiteX0" fmla="*/ 109796 w 109796"/>
                  <a:gd name="connsiteY0" fmla="*/ 4110 h 782078"/>
                  <a:gd name="connsiteX1" fmla="*/ 94531 w 109796"/>
                  <a:gd name="connsiteY1" fmla="*/ 200217 h 782078"/>
                  <a:gd name="connsiteX2" fmla="*/ 49907 w 109796"/>
                  <a:gd name="connsiteY2" fmla="*/ 782079 h 782078"/>
                  <a:gd name="connsiteX3" fmla="*/ 0 w 109796"/>
                  <a:gd name="connsiteY3" fmla="*/ 782079 h 782078"/>
                  <a:gd name="connsiteX4" fmla="*/ 45210 w 109796"/>
                  <a:gd name="connsiteY4" fmla="*/ 195520 h 782078"/>
                  <a:gd name="connsiteX5" fmla="*/ 60476 w 109796"/>
                  <a:gd name="connsiteY5" fmla="*/ 0 h 78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96" h="782078">
                    <a:moveTo>
                      <a:pt x="109796" y="4110"/>
                    </a:moveTo>
                    <a:lnTo>
                      <a:pt x="94531" y="200217"/>
                    </a:lnTo>
                    <a:lnTo>
                      <a:pt x="49907" y="782079"/>
                    </a:lnTo>
                    <a:lnTo>
                      <a:pt x="0" y="782079"/>
                    </a:lnTo>
                    <a:lnTo>
                      <a:pt x="45210" y="195520"/>
                    </a:lnTo>
                    <a:lnTo>
                      <a:pt x="60476" y="0"/>
                    </a:lnTo>
                    <a:close/>
                  </a:path>
                </a:pathLst>
              </a:custGeom>
              <a:solidFill>
                <a:srgbClr val="B1B2B6"/>
              </a:solidFill>
              <a:ln w="58662"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3B2C06C-C997-7A4B-A692-D72C511B82C8}"/>
                  </a:ext>
                </a:extLst>
              </p:cNvPr>
              <p:cNvSpPr/>
              <p:nvPr/>
            </p:nvSpPr>
            <p:spPr>
              <a:xfrm>
                <a:off x="9303006" y="4303150"/>
                <a:ext cx="102750" cy="480285"/>
              </a:xfrm>
              <a:custGeom>
                <a:avLst/>
                <a:gdLst>
                  <a:gd name="connsiteX0" fmla="*/ 102751 w 102750"/>
                  <a:gd name="connsiteY0" fmla="*/ 5871 h 480285"/>
                  <a:gd name="connsiteX1" fmla="*/ 77503 w 102750"/>
                  <a:gd name="connsiteY1" fmla="*/ 229574 h 480285"/>
                  <a:gd name="connsiteX2" fmla="*/ 57540 w 102750"/>
                  <a:gd name="connsiteY2" fmla="*/ 409241 h 480285"/>
                  <a:gd name="connsiteX3" fmla="*/ 49320 w 102750"/>
                  <a:gd name="connsiteY3" fmla="*/ 480285 h 480285"/>
                  <a:gd name="connsiteX4" fmla="*/ 0 w 102750"/>
                  <a:gd name="connsiteY4" fmla="*/ 475001 h 480285"/>
                  <a:gd name="connsiteX5" fmla="*/ 7633 w 102750"/>
                  <a:gd name="connsiteY5" fmla="*/ 407479 h 480285"/>
                  <a:gd name="connsiteX6" fmla="*/ 26421 w 102750"/>
                  <a:gd name="connsiteY6" fmla="*/ 237794 h 480285"/>
                  <a:gd name="connsiteX7" fmla="*/ 52843 w 102750"/>
                  <a:gd name="connsiteY7" fmla="*/ 0 h 48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50" h="480285">
                    <a:moveTo>
                      <a:pt x="102751" y="5871"/>
                    </a:moveTo>
                    <a:lnTo>
                      <a:pt x="77503" y="229574"/>
                    </a:lnTo>
                    <a:lnTo>
                      <a:pt x="57540" y="409241"/>
                    </a:lnTo>
                    <a:lnTo>
                      <a:pt x="49320" y="480285"/>
                    </a:lnTo>
                    <a:lnTo>
                      <a:pt x="0" y="475001"/>
                    </a:lnTo>
                    <a:lnTo>
                      <a:pt x="7633" y="407479"/>
                    </a:lnTo>
                    <a:lnTo>
                      <a:pt x="26421" y="237794"/>
                    </a:lnTo>
                    <a:lnTo>
                      <a:pt x="52843" y="0"/>
                    </a:lnTo>
                    <a:close/>
                  </a:path>
                </a:pathLst>
              </a:custGeom>
              <a:solidFill>
                <a:srgbClr val="B1B2B6"/>
              </a:solidFill>
              <a:ln w="58662"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72C9339-3872-4AD6-D31F-609A8EAF8168}"/>
                  </a:ext>
                </a:extLst>
              </p:cNvPr>
              <p:cNvSpPr/>
              <p:nvPr/>
            </p:nvSpPr>
            <p:spPr>
              <a:xfrm>
                <a:off x="9076367" y="4838627"/>
                <a:ext cx="53430" cy="61063"/>
              </a:xfrm>
              <a:custGeom>
                <a:avLst/>
                <a:gdLst>
                  <a:gd name="connsiteX0" fmla="*/ 3523 w 53430"/>
                  <a:gd name="connsiteY0" fmla="*/ 0 h 61063"/>
                  <a:gd name="connsiteX1" fmla="*/ 53430 w 53430"/>
                  <a:gd name="connsiteY1" fmla="*/ 4110 h 61063"/>
                  <a:gd name="connsiteX2" fmla="*/ 48733 w 53430"/>
                  <a:gd name="connsiteY2" fmla="*/ 61063 h 61063"/>
                  <a:gd name="connsiteX3" fmla="*/ 9394 w 53430"/>
                  <a:gd name="connsiteY3" fmla="*/ 52256 h 61063"/>
                  <a:gd name="connsiteX4" fmla="*/ 0 w 53430"/>
                  <a:gd name="connsiteY4" fmla="*/ 48733 h 61063"/>
                  <a:gd name="connsiteX5" fmla="*/ 3523 w 53430"/>
                  <a:gd name="connsiteY5" fmla="*/ 0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30" h="61063">
                    <a:moveTo>
                      <a:pt x="3523" y="0"/>
                    </a:moveTo>
                    <a:lnTo>
                      <a:pt x="53430" y="4110"/>
                    </a:lnTo>
                    <a:lnTo>
                      <a:pt x="48733" y="61063"/>
                    </a:lnTo>
                    <a:cubicBezTo>
                      <a:pt x="32880" y="58715"/>
                      <a:pt x="19963" y="55192"/>
                      <a:pt x="9394" y="52256"/>
                    </a:cubicBezTo>
                    <a:cubicBezTo>
                      <a:pt x="5871" y="51082"/>
                      <a:pt x="2936" y="49907"/>
                      <a:pt x="0" y="48733"/>
                    </a:cubicBezTo>
                    <a:lnTo>
                      <a:pt x="3523" y="0"/>
                    </a:lnTo>
                    <a:close/>
                  </a:path>
                </a:pathLst>
              </a:custGeom>
              <a:solidFill>
                <a:srgbClr val="000000">
                  <a:alpha val="20000"/>
                </a:srgbClr>
              </a:solidFill>
              <a:ln w="58662"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0E8A0B6-8078-CF40-B65B-658E8C79D758}"/>
                  </a:ext>
                </a:extLst>
              </p:cNvPr>
              <p:cNvSpPr/>
              <p:nvPr/>
            </p:nvSpPr>
            <p:spPr>
              <a:xfrm>
                <a:off x="9182641" y="4712978"/>
                <a:ext cx="64586" cy="200803"/>
              </a:xfrm>
              <a:custGeom>
                <a:avLst/>
                <a:gdLst>
                  <a:gd name="connsiteX0" fmla="*/ 14679 w 64586"/>
                  <a:gd name="connsiteY0" fmla="*/ 0 h 200803"/>
                  <a:gd name="connsiteX1" fmla="*/ 64586 w 64586"/>
                  <a:gd name="connsiteY1" fmla="*/ 4110 h 200803"/>
                  <a:gd name="connsiteX2" fmla="*/ 49320 w 64586"/>
                  <a:gd name="connsiteY2" fmla="*/ 200804 h 200803"/>
                  <a:gd name="connsiteX3" fmla="*/ 0 w 64586"/>
                  <a:gd name="connsiteY3" fmla="*/ 196107 h 200803"/>
                  <a:gd name="connsiteX4" fmla="*/ 14679 w 64586"/>
                  <a:gd name="connsiteY4" fmla="*/ 0 h 20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6" h="200803">
                    <a:moveTo>
                      <a:pt x="14679" y="0"/>
                    </a:moveTo>
                    <a:lnTo>
                      <a:pt x="64586" y="4110"/>
                    </a:lnTo>
                    <a:lnTo>
                      <a:pt x="49320" y="200804"/>
                    </a:lnTo>
                    <a:cubicBezTo>
                      <a:pt x="32293" y="199042"/>
                      <a:pt x="15853" y="197281"/>
                      <a:pt x="0" y="196107"/>
                    </a:cubicBezTo>
                    <a:lnTo>
                      <a:pt x="14679" y="0"/>
                    </a:lnTo>
                    <a:close/>
                  </a:path>
                </a:pathLst>
              </a:custGeom>
              <a:solidFill>
                <a:srgbClr val="000000">
                  <a:alpha val="20000"/>
                </a:srgbClr>
              </a:solidFill>
              <a:ln w="58662"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8E3A4E4-A1C3-6A99-1A8C-7E86E2837589}"/>
                  </a:ext>
                </a:extLst>
              </p:cNvPr>
              <p:cNvSpPr/>
              <p:nvPr/>
            </p:nvSpPr>
            <p:spPr>
              <a:xfrm>
                <a:off x="9302418" y="4710629"/>
                <a:ext cx="58127" cy="72806"/>
              </a:xfrm>
              <a:custGeom>
                <a:avLst/>
                <a:gdLst>
                  <a:gd name="connsiteX0" fmla="*/ 8220 w 58127"/>
                  <a:gd name="connsiteY0" fmla="*/ 0 h 72806"/>
                  <a:gd name="connsiteX1" fmla="*/ 58127 w 58127"/>
                  <a:gd name="connsiteY1" fmla="*/ 1761 h 72806"/>
                  <a:gd name="connsiteX2" fmla="*/ 49907 w 58127"/>
                  <a:gd name="connsiteY2" fmla="*/ 72806 h 72806"/>
                  <a:gd name="connsiteX3" fmla="*/ 0 w 58127"/>
                  <a:gd name="connsiteY3" fmla="*/ 67522 h 72806"/>
                  <a:gd name="connsiteX4" fmla="*/ 8220 w 58127"/>
                  <a:gd name="connsiteY4" fmla="*/ 0 h 72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7" h="72806">
                    <a:moveTo>
                      <a:pt x="8220" y="0"/>
                    </a:moveTo>
                    <a:cubicBezTo>
                      <a:pt x="24073" y="587"/>
                      <a:pt x="41100" y="1174"/>
                      <a:pt x="58127" y="1761"/>
                    </a:cubicBezTo>
                    <a:lnTo>
                      <a:pt x="49907" y="72806"/>
                    </a:lnTo>
                    <a:lnTo>
                      <a:pt x="0" y="67522"/>
                    </a:lnTo>
                    <a:lnTo>
                      <a:pt x="8220" y="0"/>
                    </a:lnTo>
                    <a:close/>
                  </a:path>
                </a:pathLst>
              </a:custGeom>
              <a:solidFill>
                <a:srgbClr val="000000">
                  <a:alpha val="20000"/>
                </a:srgbClr>
              </a:solidFill>
              <a:ln w="58662"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4CFE5DB1-2045-CFC3-8CD6-4179ACBA5A6F}"/>
                  </a:ext>
                </a:extLst>
              </p:cNvPr>
              <p:cNvSpPr/>
              <p:nvPr/>
            </p:nvSpPr>
            <p:spPr>
              <a:xfrm>
                <a:off x="9765676" y="4710629"/>
                <a:ext cx="58127" cy="72218"/>
              </a:xfrm>
              <a:custGeom>
                <a:avLst/>
                <a:gdLst>
                  <a:gd name="connsiteX0" fmla="*/ 50495 w 58127"/>
                  <a:gd name="connsiteY0" fmla="*/ 0 h 72218"/>
                  <a:gd name="connsiteX1" fmla="*/ 58128 w 58127"/>
                  <a:gd name="connsiteY1" fmla="*/ 66935 h 72218"/>
                  <a:gd name="connsiteX2" fmla="*/ 8220 w 58127"/>
                  <a:gd name="connsiteY2" fmla="*/ 72219 h 72218"/>
                  <a:gd name="connsiteX3" fmla="*/ 0 w 58127"/>
                  <a:gd name="connsiteY3" fmla="*/ 1174 h 72218"/>
                  <a:gd name="connsiteX4" fmla="*/ 50495 w 58127"/>
                  <a:gd name="connsiteY4" fmla="*/ 0 h 7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7" h="72218">
                    <a:moveTo>
                      <a:pt x="50495" y="0"/>
                    </a:moveTo>
                    <a:lnTo>
                      <a:pt x="58128" y="66935"/>
                    </a:lnTo>
                    <a:lnTo>
                      <a:pt x="8220" y="72219"/>
                    </a:lnTo>
                    <a:lnTo>
                      <a:pt x="0" y="1174"/>
                    </a:lnTo>
                    <a:cubicBezTo>
                      <a:pt x="17614" y="1761"/>
                      <a:pt x="34642" y="587"/>
                      <a:pt x="50495" y="0"/>
                    </a:cubicBezTo>
                    <a:close/>
                  </a:path>
                </a:pathLst>
              </a:custGeom>
              <a:solidFill>
                <a:srgbClr val="000000">
                  <a:alpha val="20000"/>
                </a:srgbClr>
              </a:solidFill>
              <a:ln w="58662"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07BB10E-DC27-33A5-A7A3-E8FF0696DE0B}"/>
                  </a:ext>
                </a:extLst>
              </p:cNvPr>
              <p:cNvSpPr/>
              <p:nvPr/>
            </p:nvSpPr>
            <p:spPr>
              <a:xfrm>
                <a:off x="9879583" y="4712978"/>
                <a:ext cx="64585" cy="200216"/>
              </a:xfrm>
              <a:custGeom>
                <a:avLst/>
                <a:gdLst>
                  <a:gd name="connsiteX0" fmla="*/ 49907 w 64585"/>
                  <a:gd name="connsiteY0" fmla="*/ 0 h 200216"/>
                  <a:gd name="connsiteX1" fmla="*/ 64586 w 64585"/>
                  <a:gd name="connsiteY1" fmla="*/ 195520 h 200216"/>
                  <a:gd name="connsiteX2" fmla="*/ 15266 w 64585"/>
                  <a:gd name="connsiteY2" fmla="*/ 200217 h 200216"/>
                  <a:gd name="connsiteX3" fmla="*/ 0 w 64585"/>
                  <a:gd name="connsiteY3" fmla="*/ 3523 h 200216"/>
                  <a:gd name="connsiteX4" fmla="*/ 49907 w 64585"/>
                  <a:gd name="connsiteY4" fmla="*/ 0 h 200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85" h="200216">
                    <a:moveTo>
                      <a:pt x="49907" y="0"/>
                    </a:moveTo>
                    <a:lnTo>
                      <a:pt x="64586" y="195520"/>
                    </a:lnTo>
                    <a:cubicBezTo>
                      <a:pt x="48733" y="197281"/>
                      <a:pt x="32293" y="199042"/>
                      <a:pt x="15266" y="200217"/>
                    </a:cubicBezTo>
                    <a:lnTo>
                      <a:pt x="0" y="3523"/>
                    </a:lnTo>
                    <a:lnTo>
                      <a:pt x="49907" y="0"/>
                    </a:lnTo>
                    <a:close/>
                  </a:path>
                </a:pathLst>
              </a:custGeom>
              <a:solidFill>
                <a:srgbClr val="000000">
                  <a:alpha val="20000"/>
                </a:srgbClr>
              </a:solidFill>
              <a:ln w="58662"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CA6E4A0-7677-6739-DF98-BA4A083D51B8}"/>
                  </a:ext>
                </a:extLst>
              </p:cNvPr>
              <p:cNvSpPr/>
              <p:nvPr/>
            </p:nvSpPr>
            <p:spPr>
              <a:xfrm>
                <a:off x="9997599" y="4838627"/>
                <a:ext cx="53430" cy="61063"/>
              </a:xfrm>
              <a:custGeom>
                <a:avLst/>
                <a:gdLst>
                  <a:gd name="connsiteX0" fmla="*/ 53430 w 53430"/>
                  <a:gd name="connsiteY0" fmla="*/ 48733 h 61063"/>
                  <a:gd name="connsiteX1" fmla="*/ 44036 w 53430"/>
                  <a:gd name="connsiteY1" fmla="*/ 52256 h 61063"/>
                  <a:gd name="connsiteX2" fmla="*/ 4697 w 53430"/>
                  <a:gd name="connsiteY2" fmla="*/ 61063 h 61063"/>
                  <a:gd name="connsiteX3" fmla="*/ 0 w 53430"/>
                  <a:gd name="connsiteY3" fmla="*/ 4110 h 61063"/>
                  <a:gd name="connsiteX4" fmla="*/ 49907 w 53430"/>
                  <a:gd name="connsiteY4" fmla="*/ 0 h 61063"/>
                  <a:gd name="connsiteX5" fmla="*/ 53430 w 53430"/>
                  <a:gd name="connsiteY5" fmla="*/ 48733 h 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30" h="61063">
                    <a:moveTo>
                      <a:pt x="53430" y="48733"/>
                    </a:moveTo>
                    <a:cubicBezTo>
                      <a:pt x="50495" y="49907"/>
                      <a:pt x="46972" y="51082"/>
                      <a:pt x="44036" y="52256"/>
                    </a:cubicBezTo>
                    <a:cubicBezTo>
                      <a:pt x="33467" y="55779"/>
                      <a:pt x="20550" y="58715"/>
                      <a:pt x="4697" y="61063"/>
                    </a:cubicBezTo>
                    <a:lnTo>
                      <a:pt x="0" y="4110"/>
                    </a:lnTo>
                    <a:lnTo>
                      <a:pt x="49907" y="0"/>
                    </a:lnTo>
                    <a:lnTo>
                      <a:pt x="53430" y="48733"/>
                    </a:lnTo>
                    <a:close/>
                  </a:path>
                </a:pathLst>
              </a:custGeom>
              <a:solidFill>
                <a:srgbClr val="000000">
                  <a:alpha val="20000"/>
                </a:srgbClr>
              </a:solidFill>
              <a:ln w="58662"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8287E3D4-6513-3017-0EE8-F49F72AB7F63}"/>
                  </a:ext>
                </a:extLst>
              </p:cNvPr>
              <p:cNvSpPr/>
              <p:nvPr/>
            </p:nvSpPr>
            <p:spPr>
              <a:xfrm>
                <a:off x="9328840" y="4303150"/>
                <a:ext cx="76916" cy="237794"/>
              </a:xfrm>
              <a:custGeom>
                <a:avLst/>
                <a:gdLst>
                  <a:gd name="connsiteX0" fmla="*/ 27009 w 76916"/>
                  <a:gd name="connsiteY0" fmla="*/ 0 h 237794"/>
                  <a:gd name="connsiteX1" fmla="*/ 76916 w 76916"/>
                  <a:gd name="connsiteY1" fmla="*/ 5871 h 237794"/>
                  <a:gd name="connsiteX2" fmla="*/ 51669 w 76916"/>
                  <a:gd name="connsiteY2" fmla="*/ 229574 h 237794"/>
                  <a:gd name="connsiteX3" fmla="*/ 0 w 76916"/>
                  <a:gd name="connsiteY3" fmla="*/ 237794 h 237794"/>
                  <a:gd name="connsiteX4" fmla="*/ 27009 w 76916"/>
                  <a:gd name="connsiteY4" fmla="*/ 0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916" h="237794">
                    <a:moveTo>
                      <a:pt x="27009" y="0"/>
                    </a:moveTo>
                    <a:lnTo>
                      <a:pt x="76916" y="5871"/>
                    </a:lnTo>
                    <a:lnTo>
                      <a:pt x="51669" y="229574"/>
                    </a:lnTo>
                    <a:cubicBezTo>
                      <a:pt x="34642" y="231923"/>
                      <a:pt x="17614" y="234271"/>
                      <a:pt x="0" y="237794"/>
                    </a:cubicBezTo>
                    <a:lnTo>
                      <a:pt x="27009" y="0"/>
                    </a:lnTo>
                    <a:close/>
                  </a:path>
                </a:pathLst>
              </a:custGeom>
              <a:solidFill>
                <a:srgbClr val="000000">
                  <a:alpha val="20000"/>
                </a:srgbClr>
              </a:solidFill>
              <a:ln w="58662"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055A6C0-DA1B-6D34-C67F-8CC9C7B551E6}"/>
                  </a:ext>
                </a:extLst>
              </p:cNvPr>
              <p:cNvSpPr/>
              <p:nvPr/>
            </p:nvSpPr>
            <p:spPr>
              <a:xfrm>
                <a:off x="9720466" y="4303150"/>
                <a:ext cx="76916" cy="237794"/>
              </a:xfrm>
              <a:custGeom>
                <a:avLst/>
                <a:gdLst>
                  <a:gd name="connsiteX0" fmla="*/ 76916 w 76916"/>
                  <a:gd name="connsiteY0" fmla="*/ 237794 h 237794"/>
                  <a:gd name="connsiteX1" fmla="*/ 25247 w 76916"/>
                  <a:gd name="connsiteY1" fmla="*/ 229574 h 237794"/>
                  <a:gd name="connsiteX2" fmla="*/ 0 w 76916"/>
                  <a:gd name="connsiteY2" fmla="*/ 5871 h 237794"/>
                  <a:gd name="connsiteX3" fmla="*/ 49908 w 76916"/>
                  <a:gd name="connsiteY3" fmla="*/ 0 h 237794"/>
                  <a:gd name="connsiteX4" fmla="*/ 76916 w 76916"/>
                  <a:gd name="connsiteY4" fmla="*/ 237794 h 237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916" h="237794">
                    <a:moveTo>
                      <a:pt x="76916" y="237794"/>
                    </a:moveTo>
                    <a:cubicBezTo>
                      <a:pt x="59889" y="234271"/>
                      <a:pt x="42862" y="231923"/>
                      <a:pt x="25247" y="229574"/>
                    </a:cubicBezTo>
                    <a:lnTo>
                      <a:pt x="0" y="5871"/>
                    </a:lnTo>
                    <a:lnTo>
                      <a:pt x="49908" y="0"/>
                    </a:lnTo>
                    <a:lnTo>
                      <a:pt x="76916" y="237794"/>
                    </a:lnTo>
                    <a:close/>
                  </a:path>
                </a:pathLst>
              </a:custGeom>
              <a:solidFill>
                <a:srgbClr val="000000">
                  <a:alpha val="20000"/>
                </a:srgbClr>
              </a:solidFill>
              <a:ln w="58662"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E40A2101-287D-9FFA-408D-F2A30ACB762B}"/>
                  </a:ext>
                </a:extLst>
              </p:cNvPr>
              <p:cNvSpPr/>
              <p:nvPr/>
            </p:nvSpPr>
            <p:spPr>
              <a:xfrm>
                <a:off x="9005903" y="4667369"/>
                <a:ext cx="1114973" cy="226449"/>
              </a:xfrm>
              <a:custGeom>
                <a:avLst/>
                <a:gdLst>
                  <a:gd name="connsiteX0" fmla="*/ 1106777 w 1114973"/>
                  <a:gd name="connsiteY0" fmla="*/ 93167 h 226449"/>
                  <a:gd name="connsiteX1" fmla="*/ 1036319 w 1114973"/>
                  <a:gd name="connsiteY1" fmla="*/ 13315 h 226449"/>
                  <a:gd name="connsiteX2" fmla="*/ 901276 w 1114973"/>
                  <a:gd name="connsiteY2" fmla="*/ 5682 h 226449"/>
                  <a:gd name="connsiteX3" fmla="*/ 557795 w 1114973"/>
                  <a:gd name="connsiteY3" fmla="*/ 16251 h 226449"/>
                  <a:gd name="connsiteX4" fmla="*/ 214315 w 1114973"/>
                  <a:gd name="connsiteY4" fmla="*/ 5682 h 226449"/>
                  <a:gd name="connsiteX5" fmla="*/ 79271 w 1114973"/>
                  <a:gd name="connsiteY5" fmla="*/ 13315 h 226449"/>
                  <a:gd name="connsiteX6" fmla="*/ 8227 w 1114973"/>
                  <a:gd name="connsiteY6" fmla="*/ 93167 h 226449"/>
                  <a:gd name="connsiteX7" fmla="*/ 79271 w 1114973"/>
                  <a:gd name="connsiteY7" fmla="*/ 190046 h 226449"/>
                  <a:gd name="connsiteX8" fmla="*/ 557208 w 1114973"/>
                  <a:gd name="connsiteY8" fmla="*/ 226449 h 226449"/>
                  <a:gd name="connsiteX9" fmla="*/ 1035145 w 1114973"/>
                  <a:gd name="connsiteY9" fmla="*/ 190046 h 226449"/>
                  <a:gd name="connsiteX10" fmla="*/ 1106777 w 1114973"/>
                  <a:gd name="connsiteY10" fmla="*/ 93167 h 22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4973" h="226449">
                    <a:moveTo>
                      <a:pt x="1106777" y="93167"/>
                    </a:moveTo>
                    <a:cubicBezTo>
                      <a:pt x="1098557" y="80837"/>
                      <a:pt x="1052759" y="34453"/>
                      <a:pt x="1036319" y="13315"/>
                    </a:cubicBezTo>
                    <a:cubicBezTo>
                      <a:pt x="1019292" y="-7822"/>
                      <a:pt x="947660" y="2160"/>
                      <a:pt x="901276" y="5682"/>
                    </a:cubicBezTo>
                    <a:cubicBezTo>
                      <a:pt x="823772" y="11554"/>
                      <a:pt x="624730" y="16251"/>
                      <a:pt x="557795" y="16251"/>
                    </a:cubicBezTo>
                    <a:cubicBezTo>
                      <a:pt x="491448" y="16251"/>
                      <a:pt x="291818" y="11554"/>
                      <a:pt x="214315" y="5682"/>
                    </a:cubicBezTo>
                    <a:cubicBezTo>
                      <a:pt x="167930" y="2160"/>
                      <a:pt x="95712" y="-8409"/>
                      <a:pt x="79271" y="13315"/>
                    </a:cubicBezTo>
                    <a:cubicBezTo>
                      <a:pt x="62831" y="34453"/>
                      <a:pt x="17034" y="80837"/>
                      <a:pt x="8227" y="93167"/>
                    </a:cubicBezTo>
                    <a:cubicBezTo>
                      <a:pt x="7" y="105497"/>
                      <a:pt x="-23479" y="156579"/>
                      <a:pt x="79271" y="190046"/>
                    </a:cubicBezTo>
                    <a:cubicBezTo>
                      <a:pt x="180261" y="222926"/>
                      <a:pt x="557208" y="226449"/>
                      <a:pt x="557208" y="226449"/>
                    </a:cubicBezTo>
                    <a:cubicBezTo>
                      <a:pt x="557208" y="226449"/>
                      <a:pt x="934743" y="222926"/>
                      <a:pt x="1035145" y="190046"/>
                    </a:cubicBezTo>
                    <a:cubicBezTo>
                      <a:pt x="1138483" y="157166"/>
                      <a:pt x="1114997" y="105497"/>
                      <a:pt x="1106777" y="93167"/>
                    </a:cubicBezTo>
                    <a:close/>
                  </a:path>
                </a:pathLst>
              </a:custGeom>
              <a:solidFill>
                <a:srgbClr val="2D2D2D"/>
              </a:solidFill>
              <a:ln w="58662"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E001E852-96AF-5927-E372-74F4CD5C919C}"/>
                  </a:ext>
                </a:extLst>
              </p:cNvPr>
              <p:cNvSpPr/>
              <p:nvPr/>
            </p:nvSpPr>
            <p:spPr>
              <a:xfrm>
                <a:off x="9141351" y="3851781"/>
                <a:ext cx="844104" cy="668487"/>
              </a:xfrm>
              <a:custGeom>
                <a:avLst/>
                <a:gdLst>
                  <a:gd name="connsiteX0" fmla="*/ 698893 w 844104"/>
                  <a:gd name="connsiteY0" fmla="*/ 664503 h 668487"/>
                  <a:gd name="connsiteX1" fmla="*/ 144627 w 844104"/>
                  <a:gd name="connsiteY1" fmla="*/ 664503 h 668487"/>
                  <a:gd name="connsiteX2" fmla="*/ 189 w 844104"/>
                  <a:gd name="connsiteY2" fmla="*/ 550596 h 668487"/>
                  <a:gd name="connsiteX3" fmla="*/ 15455 w 844104"/>
                  <a:gd name="connsiteY3" fmla="*/ 218859 h 668487"/>
                  <a:gd name="connsiteX4" fmla="*/ 175746 w 844104"/>
                  <a:gd name="connsiteY4" fmla="*/ 23339 h 668487"/>
                  <a:gd name="connsiteX5" fmla="*/ 668361 w 844104"/>
                  <a:gd name="connsiteY5" fmla="*/ 23339 h 668487"/>
                  <a:gd name="connsiteX6" fmla="*/ 828652 w 844104"/>
                  <a:gd name="connsiteY6" fmla="*/ 218859 h 668487"/>
                  <a:gd name="connsiteX7" fmla="*/ 843918 w 844104"/>
                  <a:gd name="connsiteY7" fmla="*/ 550596 h 668487"/>
                  <a:gd name="connsiteX8" fmla="*/ 698893 w 844104"/>
                  <a:gd name="connsiteY8" fmla="*/ 664503 h 668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104" h="668487">
                    <a:moveTo>
                      <a:pt x="698893" y="664503"/>
                    </a:moveTo>
                    <a:cubicBezTo>
                      <a:pt x="516290" y="624577"/>
                      <a:pt x="327229" y="624577"/>
                      <a:pt x="144627" y="664503"/>
                    </a:cubicBezTo>
                    <a:cubicBezTo>
                      <a:pt x="59491" y="682704"/>
                      <a:pt x="-3921" y="637494"/>
                      <a:pt x="189" y="550596"/>
                    </a:cubicBezTo>
                    <a:cubicBezTo>
                      <a:pt x="5473" y="440213"/>
                      <a:pt x="10758" y="329242"/>
                      <a:pt x="15455" y="218859"/>
                    </a:cubicBezTo>
                    <a:cubicBezTo>
                      <a:pt x="19565" y="132548"/>
                      <a:pt x="90022" y="39192"/>
                      <a:pt x="175746" y="23339"/>
                    </a:cubicBezTo>
                    <a:cubicBezTo>
                      <a:pt x="338385" y="-7780"/>
                      <a:pt x="505721" y="-7780"/>
                      <a:pt x="668361" y="23339"/>
                    </a:cubicBezTo>
                    <a:cubicBezTo>
                      <a:pt x="754084" y="39779"/>
                      <a:pt x="824542" y="132548"/>
                      <a:pt x="828652" y="218859"/>
                    </a:cubicBezTo>
                    <a:cubicBezTo>
                      <a:pt x="833936" y="329242"/>
                      <a:pt x="838633" y="439626"/>
                      <a:pt x="843918" y="550596"/>
                    </a:cubicBezTo>
                    <a:cubicBezTo>
                      <a:pt x="848028" y="637494"/>
                      <a:pt x="784029" y="682704"/>
                      <a:pt x="698893" y="664503"/>
                    </a:cubicBezTo>
                    <a:close/>
                  </a:path>
                </a:pathLst>
              </a:custGeom>
              <a:solidFill>
                <a:srgbClr val="2D2D2D"/>
              </a:solidFill>
              <a:ln w="58662" cap="flat">
                <a:noFill/>
                <a:prstDash val="solid"/>
                <a:miter/>
              </a:ln>
            </p:spPr>
            <p:txBody>
              <a:bodyPr rtlCol="0" anchor="ctr"/>
              <a:lstStyle/>
              <a:p>
                <a:endParaRPr lang="en-US"/>
              </a:p>
            </p:txBody>
          </p:sp>
        </p:grpSp>
        <p:grpSp>
          <p:nvGrpSpPr>
            <p:cNvPr id="150" name="Graphic 2">
              <a:extLst>
                <a:ext uri="{FF2B5EF4-FFF2-40B4-BE49-F238E27FC236}">
                  <a16:creationId xmlns:a16="http://schemas.microsoft.com/office/drawing/2014/main" id="{452F118F-8C27-C5F5-5B7B-02858B9CA457}"/>
                </a:ext>
              </a:extLst>
            </p:cNvPr>
            <p:cNvGrpSpPr/>
            <p:nvPr/>
          </p:nvGrpSpPr>
          <p:grpSpPr>
            <a:xfrm>
              <a:off x="9140390" y="3047832"/>
              <a:ext cx="845334" cy="2810668"/>
              <a:chOff x="9140390" y="3047832"/>
              <a:chExt cx="845334" cy="2810668"/>
            </a:xfrm>
          </p:grpSpPr>
          <p:sp>
            <p:nvSpPr>
              <p:cNvPr id="151" name="Freeform: Shape 150">
                <a:extLst>
                  <a:ext uri="{FF2B5EF4-FFF2-40B4-BE49-F238E27FC236}">
                    <a16:creationId xmlns:a16="http://schemas.microsoft.com/office/drawing/2014/main" id="{F8E91283-D6D2-3FE4-8515-525915AB281A}"/>
                  </a:ext>
                </a:extLst>
              </p:cNvPr>
              <p:cNvSpPr/>
              <p:nvPr/>
            </p:nvSpPr>
            <p:spPr>
              <a:xfrm>
                <a:off x="9536916" y="4667180"/>
                <a:ext cx="25607" cy="944130"/>
              </a:xfrm>
              <a:custGeom>
                <a:avLst/>
                <a:gdLst>
                  <a:gd name="connsiteX0" fmla="*/ 25608 w 25607"/>
                  <a:gd name="connsiteY0" fmla="*/ 0 h 944130"/>
                  <a:gd name="connsiteX1" fmla="*/ 25608 w 25607"/>
                  <a:gd name="connsiteY1" fmla="*/ 128585 h 944130"/>
                  <a:gd name="connsiteX2" fmla="*/ 17975 w 25607"/>
                  <a:gd name="connsiteY2" fmla="*/ 935911 h 944130"/>
                  <a:gd name="connsiteX3" fmla="*/ 17388 w 25607"/>
                  <a:gd name="connsiteY3" fmla="*/ 944131 h 944130"/>
                  <a:gd name="connsiteX4" fmla="*/ 3883 w 25607"/>
                  <a:gd name="connsiteY4" fmla="*/ 944131 h 944130"/>
                  <a:gd name="connsiteX5" fmla="*/ 3883 w 25607"/>
                  <a:gd name="connsiteY5" fmla="*/ 935911 h 944130"/>
                  <a:gd name="connsiteX6" fmla="*/ 2709 w 25607"/>
                  <a:gd name="connsiteY6" fmla="*/ 128585 h 944130"/>
                  <a:gd name="connsiteX7" fmla="*/ 8580 w 25607"/>
                  <a:gd name="connsiteY7" fmla="*/ 0 h 944130"/>
                  <a:gd name="connsiteX8" fmla="*/ 25608 w 25607"/>
                  <a:gd name="connsiteY8" fmla="*/ 0 h 94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07" h="944130">
                    <a:moveTo>
                      <a:pt x="25608" y="0"/>
                    </a:moveTo>
                    <a:lnTo>
                      <a:pt x="25608" y="128585"/>
                    </a:lnTo>
                    <a:cubicBezTo>
                      <a:pt x="25608" y="154419"/>
                      <a:pt x="25020" y="703401"/>
                      <a:pt x="17975" y="935911"/>
                    </a:cubicBezTo>
                    <a:cubicBezTo>
                      <a:pt x="17975" y="938259"/>
                      <a:pt x="17975" y="941195"/>
                      <a:pt x="17388" y="944131"/>
                    </a:cubicBezTo>
                    <a:lnTo>
                      <a:pt x="3883" y="944131"/>
                    </a:lnTo>
                    <a:cubicBezTo>
                      <a:pt x="3883" y="941195"/>
                      <a:pt x="3883" y="938259"/>
                      <a:pt x="3883" y="935911"/>
                    </a:cubicBezTo>
                    <a:cubicBezTo>
                      <a:pt x="-3750" y="703401"/>
                      <a:pt x="2122" y="154419"/>
                      <a:pt x="2709" y="128585"/>
                    </a:cubicBezTo>
                    <a:lnTo>
                      <a:pt x="8580" y="0"/>
                    </a:lnTo>
                    <a:lnTo>
                      <a:pt x="25608" y="0"/>
                    </a:lnTo>
                    <a:close/>
                  </a:path>
                </a:pathLst>
              </a:custGeom>
              <a:solidFill>
                <a:srgbClr val="000000">
                  <a:alpha val="20000"/>
                </a:srgbClr>
              </a:solidFill>
              <a:ln w="5866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DD65BA1-A704-B65D-D842-D1F9A5BEB4E0}"/>
                  </a:ext>
                </a:extLst>
              </p:cNvPr>
              <p:cNvSpPr/>
              <p:nvPr/>
            </p:nvSpPr>
            <p:spPr>
              <a:xfrm>
                <a:off x="9575441" y="4730005"/>
                <a:ext cx="191996" cy="1127320"/>
              </a:xfrm>
              <a:custGeom>
                <a:avLst/>
                <a:gdLst>
                  <a:gd name="connsiteX0" fmla="*/ 178492 w 191996"/>
                  <a:gd name="connsiteY0" fmla="*/ 420397 h 1127320"/>
                  <a:gd name="connsiteX1" fmla="*/ 121539 w 191996"/>
                  <a:gd name="connsiteY1" fmla="*/ 864279 h 1127320"/>
                  <a:gd name="connsiteX2" fmla="*/ 123301 w 191996"/>
                  <a:gd name="connsiteY2" fmla="*/ 881306 h 1127320"/>
                  <a:gd name="connsiteX3" fmla="*/ 130934 w 191996"/>
                  <a:gd name="connsiteY3" fmla="*/ 922407 h 1127320"/>
                  <a:gd name="connsiteX4" fmla="*/ 151484 w 191996"/>
                  <a:gd name="connsiteY4" fmla="*/ 1008717 h 1127320"/>
                  <a:gd name="connsiteX5" fmla="*/ 151484 w 191996"/>
                  <a:gd name="connsiteY5" fmla="*/ 1009304 h 1127320"/>
                  <a:gd name="connsiteX6" fmla="*/ 156181 w 191996"/>
                  <a:gd name="connsiteY6" fmla="*/ 1033964 h 1127320"/>
                  <a:gd name="connsiteX7" fmla="*/ 159704 w 191996"/>
                  <a:gd name="connsiteY7" fmla="*/ 1057450 h 1127320"/>
                  <a:gd name="connsiteX8" fmla="*/ 160878 w 191996"/>
                  <a:gd name="connsiteY8" fmla="*/ 1069780 h 1127320"/>
                  <a:gd name="connsiteX9" fmla="*/ 160878 w 191996"/>
                  <a:gd name="connsiteY9" fmla="*/ 1073303 h 1127320"/>
                  <a:gd name="connsiteX10" fmla="*/ 161465 w 191996"/>
                  <a:gd name="connsiteY10" fmla="*/ 1080936 h 1127320"/>
                  <a:gd name="connsiteX11" fmla="*/ 121539 w 191996"/>
                  <a:gd name="connsiteY11" fmla="*/ 1127320 h 1127320"/>
                  <a:gd name="connsiteX12" fmla="*/ 36403 w 191996"/>
                  <a:gd name="connsiteY12" fmla="*/ 1127320 h 1127320"/>
                  <a:gd name="connsiteX13" fmla="*/ 0 w 191996"/>
                  <a:gd name="connsiteY13" fmla="*/ 1080936 h 1127320"/>
                  <a:gd name="connsiteX14" fmla="*/ 587 w 191996"/>
                  <a:gd name="connsiteY14" fmla="*/ 1068019 h 1127320"/>
                  <a:gd name="connsiteX15" fmla="*/ 587 w 191996"/>
                  <a:gd name="connsiteY15" fmla="*/ 1065670 h 1127320"/>
                  <a:gd name="connsiteX16" fmla="*/ 1761 w 191996"/>
                  <a:gd name="connsiteY16" fmla="*/ 1053927 h 1127320"/>
                  <a:gd name="connsiteX17" fmla="*/ 2349 w 191996"/>
                  <a:gd name="connsiteY17" fmla="*/ 1045707 h 1127320"/>
                  <a:gd name="connsiteX18" fmla="*/ 7046 w 191996"/>
                  <a:gd name="connsiteY18" fmla="*/ 996974 h 1127320"/>
                  <a:gd name="connsiteX19" fmla="*/ 15266 w 191996"/>
                  <a:gd name="connsiteY19" fmla="*/ 922994 h 1127320"/>
                  <a:gd name="connsiteX20" fmla="*/ 18789 w 191996"/>
                  <a:gd name="connsiteY20" fmla="*/ 881893 h 1127320"/>
                  <a:gd name="connsiteX21" fmla="*/ 20550 w 191996"/>
                  <a:gd name="connsiteY21" fmla="*/ 873673 h 1127320"/>
                  <a:gd name="connsiteX22" fmla="*/ 21137 w 191996"/>
                  <a:gd name="connsiteY22" fmla="*/ 65760 h 1127320"/>
                  <a:gd name="connsiteX23" fmla="*/ 20550 w 191996"/>
                  <a:gd name="connsiteY23" fmla="*/ 42275 h 1127320"/>
                  <a:gd name="connsiteX24" fmla="*/ 20550 w 191996"/>
                  <a:gd name="connsiteY24" fmla="*/ 0 h 1127320"/>
                  <a:gd name="connsiteX25" fmla="*/ 190823 w 191996"/>
                  <a:gd name="connsiteY25" fmla="*/ 2936 h 1127320"/>
                  <a:gd name="connsiteX26" fmla="*/ 191410 w 191996"/>
                  <a:gd name="connsiteY26" fmla="*/ 42275 h 1127320"/>
                  <a:gd name="connsiteX27" fmla="*/ 191997 w 191996"/>
                  <a:gd name="connsiteY27" fmla="*/ 65760 h 1127320"/>
                  <a:gd name="connsiteX28" fmla="*/ 178492 w 191996"/>
                  <a:gd name="connsiteY28" fmla="*/ 420397 h 112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1996" h="1127320">
                    <a:moveTo>
                      <a:pt x="178492" y="420397"/>
                    </a:moveTo>
                    <a:cubicBezTo>
                      <a:pt x="166162" y="531367"/>
                      <a:pt x="115668" y="752134"/>
                      <a:pt x="121539" y="864279"/>
                    </a:cubicBezTo>
                    <a:cubicBezTo>
                      <a:pt x="121539" y="869563"/>
                      <a:pt x="122126" y="875435"/>
                      <a:pt x="123301" y="881306"/>
                    </a:cubicBezTo>
                    <a:cubicBezTo>
                      <a:pt x="125062" y="893636"/>
                      <a:pt x="127411" y="908315"/>
                      <a:pt x="130934" y="922407"/>
                    </a:cubicBezTo>
                    <a:cubicBezTo>
                      <a:pt x="136805" y="949415"/>
                      <a:pt x="145025" y="980534"/>
                      <a:pt x="151484" y="1008717"/>
                    </a:cubicBezTo>
                    <a:lnTo>
                      <a:pt x="151484" y="1009304"/>
                    </a:lnTo>
                    <a:cubicBezTo>
                      <a:pt x="153245" y="1018111"/>
                      <a:pt x="155007" y="1026918"/>
                      <a:pt x="156181" y="1033964"/>
                    </a:cubicBezTo>
                    <a:cubicBezTo>
                      <a:pt x="157942" y="1042184"/>
                      <a:pt x="159117" y="1049817"/>
                      <a:pt x="159704" y="1057450"/>
                    </a:cubicBezTo>
                    <a:cubicBezTo>
                      <a:pt x="160291" y="1062147"/>
                      <a:pt x="160878" y="1065670"/>
                      <a:pt x="160878" y="1069780"/>
                    </a:cubicBezTo>
                    <a:cubicBezTo>
                      <a:pt x="160878" y="1070954"/>
                      <a:pt x="161465" y="1072129"/>
                      <a:pt x="160878" y="1073303"/>
                    </a:cubicBezTo>
                    <a:cubicBezTo>
                      <a:pt x="160878" y="1075652"/>
                      <a:pt x="161465" y="1078587"/>
                      <a:pt x="161465" y="1080936"/>
                    </a:cubicBezTo>
                    <a:cubicBezTo>
                      <a:pt x="161465" y="1096202"/>
                      <a:pt x="136805" y="1122036"/>
                      <a:pt x="121539" y="1127320"/>
                    </a:cubicBezTo>
                    <a:lnTo>
                      <a:pt x="36403" y="1127320"/>
                    </a:lnTo>
                    <a:cubicBezTo>
                      <a:pt x="22899" y="1122036"/>
                      <a:pt x="0" y="1095027"/>
                      <a:pt x="0" y="1080936"/>
                    </a:cubicBezTo>
                    <a:cubicBezTo>
                      <a:pt x="0" y="1076826"/>
                      <a:pt x="0" y="1072716"/>
                      <a:pt x="587" y="1068019"/>
                    </a:cubicBezTo>
                    <a:lnTo>
                      <a:pt x="587" y="1065670"/>
                    </a:lnTo>
                    <a:cubicBezTo>
                      <a:pt x="1174" y="1062147"/>
                      <a:pt x="1174" y="1058037"/>
                      <a:pt x="1761" y="1053927"/>
                    </a:cubicBezTo>
                    <a:cubicBezTo>
                      <a:pt x="1761" y="1051579"/>
                      <a:pt x="1761" y="1048643"/>
                      <a:pt x="2349" y="1045707"/>
                    </a:cubicBezTo>
                    <a:cubicBezTo>
                      <a:pt x="3523" y="1031616"/>
                      <a:pt x="5284" y="1014588"/>
                      <a:pt x="7046" y="996974"/>
                    </a:cubicBezTo>
                    <a:cubicBezTo>
                      <a:pt x="9981" y="972901"/>
                      <a:pt x="12917" y="945892"/>
                      <a:pt x="15266" y="922994"/>
                    </a:cubicBezTo>
                    <a:cubicBezTo>
                      <a:pt x="17027" y="907728"/>
                      <a:pt x="18201" y="893636"/>
                      <a:pt x="18789" y="881893"/>
                    </a:cubicBezTo>
                    <a:cubicBezTo>
                      <a:pt x="20550" y="878371"/>
                      <a:pt x="20550" y="876022"/>
                      <a:pt x="20550" y="873673"/>
                    </a:cubicBezTo>
                    <a:cubicBezTo>
                      <a:pt x="26421" y="675218"/>
                      <a:pt x="22899" y="245427"/>
                      <a:pt x="21137" y="65760"/>
                    </a:cubicBezTo>
                    <a:cubicBezTo>
                      <a:pt x="21137" y="57540"/>
                      <a:pt x="21137" y="49907"/>
                      <a:pt x="20550" y="42275"/>
                    </a:cubicBezTo>
                    <a:cubicBezTo>
                      <a:pt x="20550" y="15266"/>
                      <a:pt x="20550" y="0"/>
                      <a:pt x="20550" y="0"/>
                    </a:cubicBezTo>
                    <a:lnTo>
                      <a:pt x="190823" y="2936"/>
                    </a:lnTo>
                    <a:cubicBezTo>
                      <a:pt x="191410" y="6459"/>
                      <a:pt x="191997" y="20550"/>
                      <a:pt x="191410" y="42275"/>
                    </a:cubicBezTo>
                    <a:cubicBezTo>
                      <a:pt x="191410" y="49320"/>
                      <a:pt x="191997" y="56366"/>
                      <a:pt x="191997" y="65760"/>
                    </a:cubicBezTo>
                    <a:cubicBezTo>
                      <a:pt x="191997" y="174970"/>
                      <a:pt x="188474" y="328215"/>
                      <a:pt x="178492" y="420397"/>
                    </a:cubicBezTo>
                    <a:close/>
                  </a:path>
                </a:pathLst>
              </a:custGeom>
              <a:solidFill>
                <a:srgbClr val="FFC7A5"/>
              </a:solidFill>
              <a:ln w="58662"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18D85A2A-8D10-CE16-A0AE-BDCA00A4B96F}"/>
                  </a:ext>
                </a:extLst>
              </p:cNvPr>
              <p:cNvSpPr/>
              <p:nvPr/>
            </p:nvSpPr>
            <p:spPr>
              <a:xfrm>
                <a:off x="9576028" y="5726979"/>
                <a:ext cx="161465" cy="131520"/>
              </a:xfrm>
              <a:custGeom>
                <a:avLst/>
                <a:gdLst>
                  <a:gd name="connsiteX0" fmla="*/ 161465 w 161465"/>
                  <a:gd name="connsiteY0" fmla="*/ 84549 h 131520"/>
                  <a:gd name="connsiteX1" fmla="*/ 121539 w 161465"/>
                  <a:gd name="connsiteY1" fmla="*/ 131521 h 131520"/>
                  <a:gd name="connsiteX2" fmla="*/ 36403 w 161465"/>
                  <a:gd name="connsiteY2" fmla="*/ 131521 h 131520"/>
                  <a:gd name="connsiteX3" fmla="*/ 0 w 161465"/>
                  <a:gd name="connsiteY3" fmla="*/ 84549 h 131520"/>
                  <a:gd name="connsiteX4" fmla="*/ 7046 w 161465"/>
                  <a:gd name="connsiteY4" fmla="*/ 0 h 131520"/>
                  <a:gd name="connsiteX5" fmla="*/ 83962 w 161465"/>
                  <a:gd name="connsiteY5" fmla="*/ 69283 h 131520"/>
                  <a:gd name="connsiteX6" fmla="*/ 150896 w 161465"/>
                  <a:gd name="connsiteY6" fmla="*/ 12330 h 131520"/>
                  <a:gd name="connsiteX7" fmla="*/ 161465 w 161465"/>
                  <a:gd name="connsiteY7" fmla="*/ 84549 h 131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465" h="131520">
                    <a:moveTo>
                      <a:pt x="161465" y="84549"/>
                    </a:moveTo>
                    <a:cubicBezTo>
                      <a:pt x="161465" y="99815"/>
                      <a:pt x="136218" y="125649"/>
                      <a:pt x="121539" y="131521"/>
                    </a:cubicBezTo>
                    <a:lnTo>
                      <a:pt x="36403" y="131521"/>
                    </a:lnTo>
                    <a:cubicBezTo>
                      <a:pt x="22899" y="126236"/>
                      <a:pt x="0" y="98641"/>
                      <a:pt x="0" y="84549"/>
                    </a:cubicBezTo>
                    <a:cubicBezTo>
                      <a:pt x="0" y="66935"/>
                      <a:pt x="3523" y="34642"/>
                      <a:pt x="7046" y="0"/>
                    </a:cubicBezTo>
                    <a:cubicBezTo>
                      <a:pt x="8220" y="46384"/>
                      <a:pt x="42275" y="69283"/>
                      <a:pt x="83962" y="69283"/>
                    </a:cubicBezTo>
                    <a:cubicBezTo>
                      <a:pt x="122126" y="69283"/>
                      <a:pt x="144438" y="41687"/>
                      <a:pt x="150896" y="12330"/>
                    </a:cubicBezTo>
                    <a:cubicBezTo>
                      <a:pt x="156768" y="39339"/>
                      <a:pt x="161465" y="64586"/>
                      <a:pt x="161465" y="84549"/>
                    </a:cubicBezTo>
                    <a:close/>
                  </a:path>
                </a:pathLst>
              </a:custGeom>
              <a:solidFill>
                <a:srgbClr val="35180A"/>
              </a:solidFill>
              <a:ln w="58662"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5F6DA05-63D6-43D4-D459-012F2BC2AA85}"/>
                  </a:ext>
                </a:extLst>
              </p:cNvPr>
              <p:cNvSpPr/>
              <p:nvPr/>
            </p:nvSpPr>
            <p:spPr>
              <a:xfrm>
                <a:off x="9576028" y="5798024"/>
                <a:ext cx="161465" cy="59888"/>
              </a:xfrm>
              <a:custGeom>
                <a:avLst/>
                <a:gdLst>
                  <a:gd name="connsiteX0" fmla="*/ 121539 w 161465"/>
                  <a:gd name="connsiteY0" fmla="*/ 45210 h 59888"/>
                  <a:gd name="connsiteX1" fmla="*/ 36403 w 161465"/>
                  <a:gd name="connsiteY1" fmla="*/ 45210 h 59888"/>
                  <a:gd name="connsiteX2" fmla="*/ 587 w 161465"/>
                  <a:gd name="connsiteY2" fmla="*/ 0 h 59888"/>
                  <a:gd name="connsiteX3" fmla="*/ 0 w 161465"/>
                  <a:gd name="connsiteY3" fmla="*/ 12917 h 59888"/>
                  <a:gd name="connsiteX4" fmla="*/ 36403 w 161465"/>
                  <a:gd name="connsiteY4" fmla="*/ 59889 h 59888"/>
                  <a:gd name="connsiteX5" fmla="*/ 121539 w 161465"/>
                  <a:gd name="connsiteY5" fmla="*/ 59889 h 59888"/>
                  <a:gd name="connsiteX6" fmla="*/ 161465 w 161465"/>
                  <a:gd name="connsiteY6" fmla="*/ 12917 h 59888"/>
                  <a:gd name="connsiteX7" fmla="*/ 160291 w 161465"/>
                  <a:gd name="connsiteY7" fmla="*/ 1174 h 59888"/>
                  <a:gd name="connsiteX8" fmla="*/ 121539 w 161465"/>
                  <a:gd name="connsiteY8" fmla="*/ 45210 h 5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465" h="59888">
                    <a:moveTo>
                      <a:pt x="121539" y="45210"/>
                    </a:moveTo>
                    <a:lnTo>
                      <a:pt x="36403" y="45210"/>
                    </a:lnTo>
                    <a:cubicBezTo>
                      <a:pt x="23486" y="39926"/>
                      <a:pt x="2349" y="14679"/>
                      <a:pt x="587" y="0"/>
                    </a:cubicBezTo>
                    <a:cubicBezTo>
                      <a:pt x="0" y="4697"/>
                      <a:pt x="0" y="9394"/>
                      <a:pt x="0" y="12917"/>
                    </a:cubicBezTo>
                    <a:cubicBezTo>
                      <a:pt x="0" y="27009"/>
                      <a:pt x="22312" y="54017"/>
                      <a:pt x="36403" y="59889"/>
                    </a:cubicBezTo>
                    <a:lnTo>
                      <a:pt x="121539" y="59889"/>
                    </a:lnTo>
                    <a:cubicBezTo>
                      <a:pt x="136218" y="54605"/>
                      <a:pt x="161465" y="28183"/>
                      <a:pt x="161465" y="12917"/>
                    </a:cubicBezTo>
                    <a:cubicBezTo>
                      <a:pt x="161465" y="9394"/>
                      <a:pt x="160291" y="4697"/>
                      <a:pt x="160291" y="1174"/>
                    </a:cubicBezTo>
                    <a:cubicBezTo>
                      <a:pt x="157355" y="17027"/>
                      <a:pt x="135631" y="40513"/>
                      <a:pt x="121539" y="45210"/>
                    </a:cubicBezTo>
                    <a:close/>
                  </a:path>
                </a:pathLst>
              </a:custGeom>
              <a:solidFill>
                <a:srgbClr val="000000">
                  <a:alpha val="30000"/>
                </a:srgbClr>
              </a:solidFill>
              <a:ln w="58662"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BB3DEF2-C51D-1601-FB0D-CD1D241E8F47}"/>
                  </a:ext>
                </a:extLst>
              </p:cNvPr>
              <p:cNvSpPr/>
              <p:nvPr/>
            </p:nvSpPr>
            <p:spPr>
              <a:xfrm>
                <a:off x="9373463" y="4730592"/>
                <a:ext cx="191409" cy="1127320"/>
              </a:xfrm>
              <a:custGeom>
                <a:avLst/>
                <a:gdLst>
                  <a:gd name="connsiteX0" fmla="*/ 191410 w 191409"/>
                  <a:gd name="connsiteY0" fmla="*/ 1080936 h 1127320"/>
                  <a:gd name="connsiteX1" fmla="*/ 155594 w 191409"/>
                  <a:gd name="connsiteY1" fmla="*/ 1127321 h 1127320"/>
                  <a:gd name="connsiteX2" fmla="*/ 70458 w 191409"/>
                  <a:gd name="connsiteY2" fmla="*/ 1127321 h 1127320"/>
                  <a:gd name="connsiteX3" fmla="*/ 30532 w 191409"/>
                  <a:gd name="connsiteY3" fmla="*/ 1080936 h 1127320"/>
                  <a:gd name="connsiteX4" fmla="*/ 31119 w 191409"/>
                  <a:gd name="connsiteY4" fmla="*/ 1069780 h 1127320"/>
                  <a:gd name="connsiteX5" fmla="*/ 31119 w 191409"/>
                  <a:gd name="connsiteY5" fmla="*/ 1069193 h 1127320"/>
                  <a:gd name="connsiteX6" fmla="*/ 32293 w 191409"/>
                  <a:gd name="connsiteY6" fmla="*/ 1057450 h 1127320"/>
                  <a:gd name="connsiteX7" fmla="*/ 35816 w 191409"/>
                  <a:gd name="connsiteY7" fmla="*/ 1033964 h 1127320"/>
                  <a:gd name="connsiteX8" fmla="*/ 40513 w 191409"/>
                  <a:gd name="connsiteY8" fmla="*/ 1009304 h 1127320"/>
                  <a:gd name="connsiteX9" fmla="*/ 40513 w 191409"/>
                  <a:gd name="connsiteY9" fmla="*/ 1008717 h 1127320"/>
                  <a:gd name="connsiteX10" fmla="*/ 60476 w 191409"/>
                  <a:gd name="connsiteY10" fmla="*/ 922406 h 1127320"/>
                  <a:gd name="connsiteX11" fmla="*/ 68109 w 191409"/>
                  <a:gd name="connsiteY11" fmla="*/ 881306 h 1127320"/>
                  <a:gd name="connsiteX12" fmla="*/ 69870 w 191409"/>
                  <a:gd name="connsiteY12" fmla="*/ 864279 h 1127320"/>
                  <a:gd name="connsiteX13" fmla="*/ 13504 w 191409"/>
                  <a:gd name="connsiteY13" fmla="*/ 420397 h 1127320"/>
                  <a:gd name="connsiteX14" fmla="*/ 0 w 191409"/>
                  <a:gd name="connsiteY14" fmla="*/ 65760 h 1127320"/>
                  <a:gd name="connsiteX15" fmla="*/ 0 w 191409"/>
                  <a:gd name="connsiteY15" fmla="*/ 42274 h 1127320"/>
                  <a:gd name="connsiteX16" fmla="*/ 1174 w 191409"/>
                  <a:gd name="connsiteY16" fmla="*/ 2936 h 1127320"/>
                  <a:gd name="connsiteX17" fmla="*/ 171447 w 191409"/>
                  <a:gd name="connsiteY17" fmla="*/ 0 h 1127320"/>
                  <a:gd name="connsiteX18" fmla="*/ 170860 w 191409"/>
                  <a:gd name="connsiteY18" fmla="*/ 42274 h 1127320"/>
                  <a:gd name="connsiteX19" fmla="*/ 170860 w 191409"/>
                  <a:gd name="connsiteY19" fmla="*/ 65760 h 1127320"/>
                  <a:gd name="connsiteX20" fmla="*/ 171447 w 191409"/>
                  <a:gd name="connsiteY20" fmla="*/ 873673 h 1127320"/>
                  <a:gd name="connsiteX21" fmla="*/ 172034 w 191409"/>
                  <a:gd name="connsiteY21" fmla="*/ 881306 h 1127320"/>
                  <a:gd name="connsiteX22" fmla="*/ 174970 w 191409"/>
                  <a:gd name="connsiteY22" fmla="*/ 922406 h 1127320"/>
                  <a:gd name="connsiteX23" fmla="*/ 183777 w 191409"/>
                  <a:gd name="connsiteY23" fmla="*/ 996387 h 1127320"/>
                  <a:gd name="connsiteX24" fmla="*/ 183777 w 191409"/>
                  <a:gd name="connsiteY24" fmla="*/ 998735 h 1127320"/>
                  <a:gd name="connsiteX25" fmla="*/ 184951 w 191409"/>
                  <a:gd name="connsiteY25" fmla="*/ 1009304 h 1127320"/>
                  <a:gd name="connsiteX26" fmla="*/ 187300 w 191409"/>
                  <a:gd name="connsiteY26" fmla="*/ 1033377 h 1127320"/>
                  <a:gd name="connsiteX27" fmla="*/ 190235 w 191409"/>
                  <a:gd name="connsiteY27" fmla="*/ 1067432 h 1127320"/>
                  <a:gd name="connsiteX28" fmla="*/ 191410 w 191409"/>
                  <a:gd name="connsiteY28" fmla="*/ 1080936 h 112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1409" h="1127320">
                    <a:moveTo>
                      <a:pt x="191410" y="1080936"/>
                    </a:moveTo>
                    <a:cubicBezTo>
                      <a:pt x="191410" y="1095028"/>
                      <a:pt x="169098" y="1122036"/>
                      <a:pt x="155594" y="1127321"/>
                    </a:cubicBezTo>
                    <a:lnTo>
                      <a:pt x="70458" y="1127321"/>
                    </a:lnTo>
                    <a:cubicBezTo>
                      <a:pt x="55779" y="1122036"/>
                      <a:pt x="30532" y="1096202"/>
                      <a:pt x="30532" y="1080936"/>
                    </a:cubicBezTo>
                    <a:cubicBezTo>
                      <a:pt x="30532" y="1077413"/>
                      <a:pt x="31119" y="1073303"/>
                      <a:pt x="31119" y="1069780"/>
                    </a:cubicBezTo>
                    <a:lnTo>
                      <a:pt x="31119" y="1069193"/>
                    </a:lnTo>
                    <a:cubicBezTo>
                      <a:pt x="31119" y="1065083"/>
                      <a:pt x="31706" y="1062147"/>
                      <a:pt x="32293" y="1057450"/>
                    </a:cubicBezTo>
                    <a:cubicBezTo>
                      <a:pt x="32880" y="1050404"/>
                      <a:pt x="34055" y="1042771"/>
                      <a:pt x="35816" y="1033964"/>
                    </a:cubicBezTo>
                    <a:cubicBezTo>
                      <a:pt x="36990" y="1026331"/>
                      <a:pt x="38752" y="1018111"/>
                      <a:pt x="40513" y="1009304"/>
                    </a:cubicBezTo>
                    <a:lnTo>
                      <a:pt x="40513" y="1008717"/>
                    </a:lnTo>
                    <a:cubicBezTo>
                      <a:pt x="46972" y="980534"/>
                      <a:pt x="54605" y="949415"/>
                      <a:pt x="60476" y="922406"/>
                    </a:cubicBezTo>
                    <a:cubicBezTo>
                      <a:pt x="63999" y="907728"/>
                      <a:pt x="66348" y="893636"/>
                      <a:pt x="68109" y="881306"/>
                    </a:cubicBezTo>
                    <a:cubicBezTo>
                      <a:pt x="69283" y="875435"/>
                      <a:pt x="69870" y="869563"/>
                      <a:pt x="69870" y="864279"/>
                    </a:cubicBezTo>
                    <a:cubicBezTo>
                      <a:pt x="75742" y="752134"/>
                      <a:pt x="25247" y="531954"/>
                      <a:pt x="13504" y="420397"/>
                    </a:cubicBezTo>
                    <a:cubicBezTo>
                      <a:pt x="3523" y="328215"/>
                      <a:pt x="0" y="176144"/>
                      <a:pt x="0" y="65760"/>
                    </a:cubicBezTo>
                    <a:lnTo>
                      <a:pt x="0" y="42274"/>
                    </a:lnTo>
                    <a:cubicBezTo>
                      <a:pt x="587" y="20550"/>
                      <a:pt x="587" y="6459"/>
                      <a:pt x="1174" y="2936"/>
                    </a:cubicBezTo>
                    <a:lnTo>
                      <a:pt x="171447" y="0"/>
                    </a:lnTo>
                    <a:cubicBezTo>
                      <a:pt x="171447" y="0"/>
                      <a:pt x="171447" y="15266"/>
                      <a:pt x="170860" y="42274"/>
                    </a:cubicBezTo>
                    <a:lnTo>
                      <a:pt x="170860" y="65760"/>
                    </a:lnTo>
                    <a:cubicBezTo>
                      <a:pt x="169098" y="245427"/>
                      <a:pt x="165575" y="675218"/>
                      <a:pt x="171447" y="873673"/>
                    </a:cubicBezTo>
                    <a:cubicBezTo>
                      <a:pt x="171447" y="876022"/>
                      <a:pt x="171447" y="878370"/>
                      <a:pt x="172034" y="881306"/>
                    </a:cubicBezTo>
                    <a:cubicBezTo>
                      <a:pt x="172034" y="893049"/>
                      <a:pt x="173795" y="907141"/>
                      <a:pt x="174970" y="922406"/>
                    </a:cubicBezTo>
                    <a:cubicBezTo>
                      <a:pt x="177318" y="945305"/>
                      <a:pt x="180841" y="972314"/>
                      <a:pt x="183777" y="996387"/>
                    </a:cubicBezTo>
                    <a:lnTo>
                      <a:pt x="183777" y="998735"/>
                    </a:lnTo>
                    <a:cubicBezTo>
                      <a:pt x="184364" y="1002258"/>
                      <a:pt x="184951" y="1005781"/>
                      <a:pt x="184951" y="1009304"/>
                    </a:cubicBezTo>
                    <a:cubicBezTo>
                      <a:pt x="186125" y="1017524"/>
                      <a:pt x="186712" y="1025744"/>
                      <a:pt x="187300" y="1033377"/>
                    </a:cubicBezTo>
                    <a:cubicBezTo>
                      <a:pt x="189061" y="1046294"/>
                      <a:pt x="189648" y="1058037"/>
                      <a:pt x="190235" y="1067432"/>
                    </a:cubicBezTo>
                    <a:cubicBezTo>
                      <a:pt x="190822" y="1072716"/>
                      <a:pt x="191410" y="1076826"/>
                      <a:pt x="191410" y="1080936"/>
                    </a:cubicBezTo>
                    <a:close/>
                  </a:path>
                </a:pathLst>
              </a:custGeom>
              <a:solidFill>
                <a:srgbClr val="FFC7A5"/>
              </a:solidFill>
              <a:ln w="58662"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92CC4C50-2748-DB4F-4859-3E83412141F5}"/>
                  </a:ext>
                </a:extLst>
              </p:cNvPr>
              <p:cNvSpPr/>
              <p:nvPr/>
            </p:nvSpPr>
            <p:spPr>
              <a:xfrm>
                <a:off x="9403995" y="5726979"/>
                <a:ext cx="160877" cy="131520"/>
              </a:xfrm>
              <a:custGeom>
                <a:avLst/>
                <a:gdLst>
                  <a:gd name="connsiteX0" fmla="*/ 0 w 160877"/>
                  <a:gd name="connsiteY0" fmla="*/ 84549 h 131520"/>
                  <a:gd name="connsiteX1" fmla="*/ 39926 w 160877"/>
                  <a:gd name="connsiteY1" fmla="*/ 131521 h 131520"/>
                  <a:gd name="connsiteX2" fmla="*/ 125062 w 160877"/>
                  <a:gd name="connsiteY2" fmla="*/ 131521 h 131520"/>
                  <a:gd name="connsiteX3" fmla="*/ 160878 w 160877"/>
                  <a:gd name="connsiteY3" fmla="*/ 84549 h 131520"/>
                  <a:gd name="connsiteX4" fmla="*/ 153832 w 160877"/>
                  <a:gd name="connsiteY4" fmla="*/ 0 h 131520"/>
                  <a:gd name="connsiteX5" fmla="*/ 76916 w 160877"/>
                  <a:gd name="connsiteY5" fmla="*/ 69283 h 131520"/>
                  <a:gd name="connsiteX6" fmla="*/ 9981 w 160877"/>
                  <a:gd name="connsiteY6" fmla="*/ 12330 h 131520"/>
                  <a:gd name="connsiteX7" fmla="*/ 0 w 160877"/>
                  <a:gd name="connsiteY7" fmla="*/ 84549 h 131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877" h="131520">
                    <a:moveTo>
                      <a:pt x="0" y="84549"/>
                    </a:moveTo>
                    <a:cubicBezTo>
                      <a:pt x="0" y="99815"/>
                      <a:pt x="24660" y="125649"/>
                      <a:pt x="39926" y="131521"/>
                    </a:cubicBezTo>
                    <a:lnTo>
                      <a:pt x="125062" y="131521"/>
                    </a:lnTo>
                    <a:cubicBezTo>
                      <a:pt x="138566" y="126236"/>
                      <a:pt x="160878" y="98641"/>
                      <a:pt x="160878" y="84549"/>
                    </a:cubicBezTo>
                    <a:cubicBezTo>
                      <a:pt x="160878" y="66935"/>
                      <a:pt x="157355" y="34642"/>
                      <a:pt x="153832" y="0"/>
                    </a:cubicBezTo>
                    <a:cubicBezTo>
                      <a:pt x="152658" y="46384"/>
                      <a:pt x="119191" y="69283"/>
                      <a:pt x="76916" y="69283"/>
                    </a:cubicBezTo>
                    <a:cubicBezTo>
                      <a:pt x="38752" y="69283"/>
                      <a:pt x="16440" y="41687"/>
                      <a:pt x="9981" y="12330"/>
                    </a:cubicBezTo>
                    <a:cubicBezTo>
                      <a:pt x="4110" y="39339"/>
                      <a:pt x="0" y="64586"/>
                      <a:pt x="0" y="84549"/>
                    </a:cubicBezTo>
                    <a:close/>
                  </a:path>
                </a:pathLst>
              </a:custGeom>
              <a:solidFill>
                <a:srgbClr val="35180A"/>
              </a:solidFill>
              <a:ln w="58662"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6973152-ECD6-D01E-5195-DF90D32C3CAB}"/>
                  </a:ext>
                </a:extLst>
              </p:cNvPr>
              <p:cNvSpPr/>
              <p:nvPr/>
            </p:nvSpPr>
            <p:spPr>
              <a:xfrm>
                <a:off x="9403995" y="5798611"/>
                <a:ext cx="160877" cy="59888"/>
              </a:xfrm>
              <a:custGeom>
                <a:avLst/>
                <a:gdLst>
                  <a:gd name="connsiteX0" fmla="*/ 125062 w 160877"/>
                  <a:gd name="connsiteY0" fmla="*/ 44623 h 59888"/>
                  <a:gd name="connsiteX1" fmla="*/ 39926 w 160877"/>
                  <a:gd name="connsiteY1" fmla="*/ 44623 h 59888"/>
                  <a:gd name="connsiteX2" fmla="*/ 1174 w 160877"/>
                  <a:gd name="connsiteY2" fmla="*/ 1174 h 59888"/>
                  <a:gd name="connsiteX3" fmla="*/ 0 w 160877"/>
                  <a:gd name="connsiteY3" fmla="*/ 12917 h 59888"/>
                  <a:gd name="connsiteX4" fmla="*/ 39926 w 160877"/>
                  <a:gd name="connsiteY4" fmla="*/ 59889 h 59888"/>
                  <a:gd name="connsiteX5" fmla="*/ 125062 w 160877"/>
                  <a:gd name="connsiteY5" fmla="*/ 59889 h 59888"/>
                  <a:gd name="connsiteX6" fmla="*/ 160878 w 160877"/>
                  <a:gd name="connsiteY6" fmla="*/ 12917 h 59888"/>
                  <a:gd name="connsiteX7" fmla="*/ 160291 w 160877"/>
                  <a:gd name="connsiteY7" fmla="*/ 0 h 59888"/>
                  <a:gd name="connsiteX8" fmla="*/ 125062 w 160877"/>
                  <a:gd name="connsiteY8" fmla="*/ 44623 h 5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877" h="59888">
                    <a:moveTo>
                      <a:pt x="125062" y="44623"/>
                    </a:moveTo>
                    <a:lnTo>
                      <a:pt x="39926" y="44623"/>
                    </a:lnTo>
                    <a:cubicBezTo>
                      <a:pt x="25834" y="39926"/>
                      <a:pt x="4110" y="16440"/>
                      <a:pt x="1174" y="1174"/>
                    </a:cubicBezTo>
                    <a:cubicBezTo>
                      <a:pt x="1174" y="4697"/>
                      <a:pt x="0" y="9394"/>
                      <a:pt x="0" y="12917"/>
                    </a:cubicBezTo>
                    <a:cubicBezTo>
                      <a:pt x="0" y="28183"/>
                      <a:pt x="24660" y="54018"/>
                      <a:pt x="39926" y="59889"/>
                    </a:cubicBezTo>
                    <a:lnTo>
                      <a:pt x="125062" y="59889"/>
                    </a:lnTo>
                    <a:cubicBezTo>
                      <a:pt x="138566" y="54605"/>
                      <a:pt x="160878" y="27009"/>
                      <a:pt x="160878" y="12917"/>
                    </a:cubicBezTo>
                    <a:cubicBezTo>
                      <a:pt x="160878" y="9394"/>
                      <a:pt x="160878" y="4697"/>
                      <a:pt x="160291" y="0"/>
                    </a:cubicBezTo>
                    <a:cubicBezTo>
                      <a:pt x="159117" y="14092"/>
                      <a:pt x="137979" y="39339"/>
                      <a:pt x="125062" y="44623"/>
                    </a:cubicBezTo>
                    <a:close/>
                  </a:path>
                </a:pathLst>
              </a:custGeom>
              <a:solidFill>
                <a:srgbClr val="000000">
                  <a:alpha val="30000"/>
                </a:srgbClr>
              </a:solidFill>
              <a:ln w="58662"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DAE0FA2A-6E23-2A7E-115D-6AA296735497}"/>
                  </a:ext>
                </a:extLst>
              </p:cNvPr>
              <p:cNvSpPr/>
              <p:nvPr/>
            </p:nvSpPr>
            <p:spPr>
              <a:xfrm>
                <a:off x="9687642" y="4667767"/>
                <a:ext cx="111501" cy="944130"/>
              </a:xfrm>
              <a:custGeom>
                <a:avLst/>
                <a:gdLst>
                  <a:gd name="connsiteX0" fmla="*/ 96823 w 111501"/>
                  <a:gd name="connsiteY0" fmla="*/ 105686 h 944130"/>
                  <a:gd name="connsiteX1" fmla="*/ 97410 w 111501"/>
                  <a:gd name="connsiteY1" fmla="*/ 127998 h 944130"/>
                  <a:gd name="connsiteX2" fmla="*/ 83906 w 111501"/>
                  <a:gd name="connsiteY2" fmla="*/ 484983 h 944130"/>
                  <a:gd name="connsiteX3" fmla="*/ 61594 w 111501"/>
                  <a:gd name="connsiteY3" fmla="*/ 627659 h 944130"/>
                  <a:gd name="connsiteX4" fmla="*/ 26953 w 111501"/>
                  <a:gd name="connsiteY4" fmla="*/ 925929 h 944130"/>
                  <a:gd name="connsiteX5" fmla="*/ 28714 w 111501"/>
                  <a:gd name="connsiteY5" fmla="*/ 944131 h 944130"/>
                  <a:gd name="connsiteX6" fmla="*/ 2292 w 111501"/>
                  <a:gd name="connsiteY6" fmla="*/ 944131 h 944130"/>
                  <a:gd name="connsiteX7" fmla="*/ 531 w 111501"/>
                  <a:gd name="connsiteY7" fmla="*/ 925929 h 944130"/>
                  <a:gd name="connsiteX8" fmla="*/ 34586 w 111501"/>
                  <a:gd name="connsiteY8" fmla="*/ 627659 h 944130"/>
                  <a:gd name="connsiteX9" fmla="*/ 56897 w 111501"/>
                  <a:gd name="connsiteY9" fmla="*/ 484983 h 944130"/>
                  <a:gd name="connsiteX10" fmla="*/ 79796 w 111501"/>
                  <a:gd name="connsiteY10" fmla="*/ 148548 h 944130"/>
                  <a:gd name="connsiteX11" fmla="*/ 88016 w 111501"/>
                  <a:gd name="connsiteY11" fmla="*/ 91595 h 944130"/>
                  <a:gd name="connsiteX12" fmla="*/ 111501 w 111501"/>
                  <a:gd name="connsiteY12" fmla="*/ 0 h 944130"/>
                  <a:gd name="connsiteX13" fmla="*/ 97410 w 111501"/>
                  <a:gd name="connsiteY13" fmla="*/ 76916 h 944130"/>
                  <a:gd name="connsiteX14" fmla="*/ 96823 w 111501"/>
                  <a:gd name="connsiteY14" fmla="*/ 105686 h 94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1501" h="944130">
                    <a:moveTo>
                      <a:pt x="96823" y="105686"/>
                    </a:moveTo>
                    <a:lnTo>
                      <a:pt x="97410" y="127998"/>
                    </a:lnTo>
                    <a:cubicBezTo>
                      <a:pt x="97410" y="244253"/>
                      <a:pt x="93887" y="392801"/>
                      <a:pt x="83906" y="484983"/>
                    </a:cubicBezTo>
                    <a:cubicBezTo>
                      <a:pt x="79796" y="523147"/>
                      <a:pt x="70989" y="573642"/>
                      <a:pt x="61594" y="627659"/>
                    </a:cubicBezTo>
                    <a:cubicBezTo>
                      <a:pt x="43980" y="733346"/>
                      <a:pt x="22843" y="853710"/>
                      <a:pt x="26953" y="925929"/>
                    </a:cubicBezTo>
                    <a:cubicBezTo>
                      <a:pt x="26953" y="931214"/>
                      <a:pt x="28127" y="937672"/>
                      <a:pt x="28714" y="944131"/>
                    </a:cubicBezTo>
                    <a:lnTo>
                      <a:pt x="2292" y="944131"/>
                    </a:lnTo>
                    <a:cubicBezTo>
                      <a:pt x="1705" y="937672"/>
                      <a:pt x="531" y="931214"/>
                      <a:pt x="531" y="925929"/>
                    </a:cubicBezTo>
                    <a:cubicBezTo>
                      <a:pt x="-3579" y="853710"/>
                      <a:pt x="16971" y="733933"/>
                      <a:pt x="34586" y="627659"/>
                    </a:cubicBezTo>
                    <a:cubicBezTo>
                      <a:pt x="43980" y="573642"/>
                      <a:pt x="52787" y="523147"/>
                      <a:pt x="56897" y="484983"/>
                    </a:cubicBezTo>
                    <a:cubicBezTo>
                      <a:pt x="66879" y="392801"/>
                      <a:pt x="79796" y="264803"/>
                      <a:pt x="79796" y="148548"/>
                    </a:cubicBezTo>
                    <a:lnTo>
                      <a:pt x="88016" y="91595"/>
                    </a:lnTo>
                    <a:cubicBezTo>
                      <a:pt x="88603" y="80439"/>
                      <a:pt x="111501" y="0"/>
                      <a:pt x="111501" y="0"/>
                    </a:cubicBezTo>
                    <a:cubicBezTo>
                      <a:pt x="105630" y="32293"/>
                      <a:pt x="100346" y="58715"/>
                      <a:pt x="97410" y="76916"/>
                    </a:cubicBezTo>
                    <a:cubicBezTo>
                      <a:pt x="97410" y="84549"/>
                      <a:pt x="97410" y="94531"/>
                      <a:pt x="96823" y="105686"/>
                    </a:cubicBezTo>
                    <a:close/>
                  </a:path>
                </a:pathLst>
              </a:custGeom>
              <a:solidFill>
                <a:srgbClr val="000000">
                  <a:alpha val="20000"/>
                </a:srgbClr>
              </a:solidFill>
              <a:ln w="58662"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3BAD9746-92CA-B09E-4A69-2BA90993675C}"/>
                  </a:ext>
                </a:extLst>
              </p:cNvPr>
              <p:cNvSpPr/>
              <p:nvPr/>
            </p:nvSpPr>
            <p:spPr>
              <a:xfrm>
                <a:off x="9434526" y="5611311"/>
                <a:ext cx="114493" cy="41100"/>
              </a:xfrm>
              <a:custGeom>
                <a:avLst/>
                <a:gdLst>
                  <a:gd name="connsiteX0" fmla="*/ 111558 w 114493"/>
                  <a:gd name="connsiteY0" fmla="*/ 0 h 41100"/>
                  <a:gd name="connsiteX1" fmla="*/ 114493 w 114493"/>
                  <a:gd name="connsiteY1" fmla="*/ 41100 h 41100"/>
                  <a:gd name="connsiteX2" fmla="*/ 0 w 114493"/>
                  <a:gd name="connsiteY2" fmla="*/ 41100 h 41100"/>
                  <a:gd name="connsiteX3" fmla="*/ 7633 w 114493"/>
                  <a:gd name="connsiteY3" fmla="*/ 0 h 41100"/>
                  <a:gd name="connsiteX4" fmla="*/ 111558 w 114493"/>
                  <a:gd name="connsiteY4" fmla="*/ 0 h 4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493" h="41100">
                    <a:moveTo>
                      <a:pt x="111558" y="0"/>
                    </a:moveTo>
                    <a:cubicBezTo>
                      <a:pt x="111558" y="11743"/>
                      <a:pt x="113319" y="25834"/>
                      <a:pt x="114493" y="41100"/>
                    </a:cubicBezTo>
                    <a:lnTo>
                      <a:pt x="0" y="41100"/>
                    </a:lnTo>
                    <a:cubicBezTo>
                      <a:pt x="3523" y="26422"/>
                      <a:pt x="5871" y="12330"/>
                      <a:pt x="7633" y="0"/>
                    </a:cubicBezTo>
                    <a:lnTo>
                      <a:pt x="111558" y="0"/>
                    </a:lnTo>
                    <a:close/>
                  </a:path>
                </a:pathLst>
              </a:custGeom>
              <a:solidFill>
                <a:srgbClr val="000000">
                  <a:alpha val="20000"/>
                </a:srgbClr>
              </a:solidFill>
              <a:ln w="58662"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E0C351E-5E45-04E3-0562-86830641F7CF}"/>
                  </a:ext>
                </a:extLst>
              </p:cNvPr>
              <p:cNvSpPr/>
              <p:nvPr/>
            </p:nvSpPr>
            <p:spPr>
              <a:xfrm>
                <a:off x="9591294" y="5611898"/>
                <a:ext cx="115080" cy="41100"/>
              </a:xfrm>
              <a:custGeom>
                <a:avLst/>
                <a:gdLst>
                  <a:gd name="connsiteX0" fmla="*/ 115081 w 115080"/>
                  <a:gd name="connsiteY0" fmla="*/ 41100 h 41100"/>
                  <a:gd name="connsiteX1" fmla="*/ 0 w 115080"/>
                  <a:gd name="connsiteY1" fmla="*/ 41100 h 41100"/>
                  <a:gd name="connsiteX2" fmla="*/ 3523 w 115080"/>
                  <a:gd name="connsiteY2" fmla="*/ 0 h 41100"/>
                  <a:gd name="connsiteX3" fmla="*/ 106861 w 115080"/>
                  <a:gd name="connsiteY3" fmla="*/ 0 h 41100"/>
                  <a:gd name="connsiteX4" fmla="*/ 115081 w 115080"/>
                  <a:gd name="connsiteY4" fmla="*/ 41100 h 4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80" h="41100">
                    <a:moveTo>
                      <a:pt x="115081" y="41100"/>
                    </a:moveTo>
                    <a:lnTo>
                      <a:pt x="0" y="41100"/>
                    </a:lnTo>
                    <a:cubicBezTo>
                      <a:pt x="1761" y="25835"/>
                      <a:pt x="2936" y="11743"/>
                      <a:pt x="3523" y="0"/>
                    </a:cubicBezTo>
                    <a:lnTo>
                      <a:pt x="106861" y="0"/>
                    </a:lnTo>
                    <a:cubicBezTo>
                      <a:pt x="109209" y="12330"/>
                      <a:pt x="111558" y="26422"/>
                      <a:pt x="115081" y="41100"/>
                    </a:cubicBezTo>
                    <a:close/>
                  </a:path>
                </a:pathLst>
              </a:custGeom>
              <a:solidFill>
                <a:srgbClr val="000000">
                  <a:alpha val="20000"/>
                </a:srgbClr>
              </a:solidFill>
              <a:ln w="58662"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CA22E519-0AF0-D303-A832-EACAE51ACA94}"/>
                  </a:ext>
                </a:extLst>
              </p:cNvPr>
              <p:cNvSpPr/>
              <p:nvPr/>
            </p:nvSpPr>
            <p:spPr>
              <a:xfrm>
                <a:off x="9361720" y="3047832"/>
                <a:ext cx="406891" cy="526671"/>
              </a:xfrm>
              <a:custGeom>
                <a:avLst/>
                <a:gdLst>
                  <a:gd name="connsiteX0" fmla="*/ 406892 w 406891"/>
                  <a:gd name="connsiteY0" fmla="*/ 199043 h 526671"/>
                  <a:gd name="connsiteX1" fmla="*/ 202565 w 406891"/>
                  <a:gd name="connsiteY1" fmla="*/ 0 h 526671"/>
                  <a:gd name="connsiteX2" fmla="*/ 0 w 406891"/>
                  <a:gd name="connsiteY2" fmla="*/ 199043 h 526671"/>
                  <a:gd name="connsiteX3" fmla="*/ 202565 w 406891"/>
                  <a:gd name="connsiteY3" fmla="*/ 526670 h 526671"/>
                  <a:gd name="connsiteX4" fmla="*/ 406892 w 406891"/>
                  <a:gd name="connsiteY4" fmla="*/ 199043 h 526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891" h="526671">
                    <a:moveTo>
                      <a:pt x="406892" y="199043"/>
                    </a:moveTo>
                    <a:cubicBezTo>
                      <a:pt x="406892" y="83962"/>
                      <a:pt x="322343" y="0"/>
                      <a:pt x="202565" y="0"/>
                    </a:cubicBezTo>
                    <a:cubicBezTo>
                      <a:pt x="82788" y="0"/>
                      <a:pt x="0" y="82788"/>
                      <a:pt x="0" y="199043"/>
                    </a:cubicBezTo>
                    <a:cubicBezTo>
                      <a:pt x="0" y="349352"/>
                      <a:pt x="106273" y="526670"/>
                      <a:pt x="202565" y="526670"/>
                    </a:cubicBezTo>
                    <a:cubicBezTo>
                      <a:pt x="285940" y="527257"/>
                      <a:pt x="406892" y="349352"/>
                      <a:pt x="406892" y="199043"/>
                    </a:cubicBezTo>
                    <a:close/>
                  </a:path>
                </a:pathLst>
              </a:custGeom>
              <a:solidFill>
                <a:srgbClr val="2D2D2D"/>
              </a:solidFill>
              <a:ln w="58662"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28782BC6-A70F-A399-E955-6A83DF2ECC74}"/>
                  </a:ext>
                </a:extLst>
              </p:cNvPr>
              <p:cNvSpPr/>
              <p:nvPr/>
            </p:nvSpPr>
            <p:spPr>
              <a:xfrm>
                <a:off x="9298896" y="3246874"/>
                <a:ext cx="533128" cy="561898"/>
              </a:xfrm>
              <a:custGeom>
                <a:avLst/>
                <a:gdLst>
                  <a:gd name="connsiteX0" fmla="*/ 468542 w 533128"/>
                  <a:gd name="connsiteY0" fmla="*/ 0 h 561898"/>
                  <a:gd name="connsiteX1" fmla="*/ 266564 w 533128"/>
                  <a:gd name="connsiteY1" fmla="*/ 0 h 561898"/>
                  <a:gd name="connsiteX2" fmla="*/ 64586 w 533128"/>
                  <a:gd name="connsiteY2" fmla="*/ 0 h 561898"/>
                  <a:gd name="connsiteX3" fmla="*/ 0 w 533128"/>
                  <a:gd name="connsiteY3" fmla="*/ 461497 h 561898"/>
                  <a:gd name="connsiteX4" fmla="*/ 266564 w 533128"/>
                  <a:gd name="connsiteY4" fmla="*/ 561899 h 561898"/>
                  <a:gd name="connsiteX5" fmla="*/ 533128 w 533128"/>
                  <a:gd name="connsiteY5" fmla="*/ 461497 h 561898"/>
                  <a:gd name="connsiteX6" fmla="*/ 468542 w 533128"/>
                  <a:gd name="connsiteY6" fmla="*/ 0 h 561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128" h="561898">
                    <a:moveTo>
                      <a:pt x="468542" y="0"/>
                    </a:moveTo>
                    <a:lnTo>
                      <a:pt x="266564" y="0"/>
                    </a:lnTo>
                    <a:lnTo>
                      <a:pt x="64586" y="0"/>
                    </a:lnTo>
                    <a:cubicBezTo>
                      <a:pt x="61063" y="45797"/>
                      <a:pt x="26421" y="416874"/>
                      <a:pt x="0" y="461497"/>
                    </a:cubicBezTo>
                    <a:cubicBezTo>
                      <a:pt x="51669" y="530193"/>
                      <a:pt x="266564" y="561899"/>
                      <a:pt x="266564" y="561899"/>
                    </a:cubicBezTo>
                    <a:cubicBezTo>
                      <a:pt x="266564" y="561899"/>
                      <a:pt x="481460" y="530193"/>
                      <a:pt x="533128" y="461497"/>
                    </a:cubicBezTo>
                    <a:cubicBezTo>
                      <a:pt x="506120" y="416874"/>
                      <a:pt x="472065" y="45797"/>
                      <a:pt x="468542" y="0"/>
                    </a:cubicBezTo>
                    <a:close/>
                  </a:path>
                </a:pathLst>
              </a:custGeom>
              <a:solidFill>
                <a:srgbClr val="2D2D2D"/>
              </a:solidFill>
              <a:ln w="58662"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E9481517-36A8-2E0D-E381-AAA4B8D8954F}"/>
                  </a:ext>
                </a:extLst>
              </p:cNvPr>
              <p:cNvSpPr/>
              <p:nvPr/>
            </p:nvSpPr>
            <p:spPr>
              <a:xfrm>
                <a:off x="9422743" y="3535750"/>
                <a:ext cx="283631" cy="176148"/>
              </a:xfrm>
              <a:custGeom>
                <a:avLst/>
                <a:gdLst>
                  <a:gd name="connsiteX0" fmla="*/ 283631 w 283631"/>
                  <a:gd name="connsiteY0" fmla="*/ 119778 h 176148"/>
                  <a:gd name="connsiteX1" fmla="*/ 277760 w 283631"/>
                  <a:gd name="connsiteY1" fmla="*/ 123888 h 176148"/>
                  <a:gd name="connsiteX2" fmla="*/ 241357 w 283631"/>
                  <a:gd name="connsiteY2" fmla="*/ 146199 h 176148"/>
                  <a:gd name="connsiteX3" fmla="*/ 239008 w 283631"/>
                  <a:gd name="connsiteY3" fmla="*/ 147374 h 176148"/>
                  <a:gd name="connsiteX4" fmla="*/ 236073 w 283631"/>
                  <a:gd name="connsiteY4" fmla="*/ 148548 h 176148"/>
                  <a:gd name="connsiteX5" fmla="*/ 166789 w 283631"/>
                  <a:gd name="connsiteY5" fmla="*/ 173795 h 176148"/>
                  <a:gd name="connsiteX6" fmla="*/ 163854 w 283631"/>
                  <a:gd name="connsiteY6" fmla="*/ 174382 h 176148"/>
                  <a:gd name="connsiteX7" fmla="*/ 142129 w 283631"/>
                  <a:gd name="connsiteY7" fmla="*/ 176144 h 176148"/>
                  <a:gd name="connsiteX8" fmla="*/ 141542 w 283631"/>
                  <a:gd name="connsiteY8" fmla="*/ 176144 h 176148"/>
                  <a:gd name="connsiteX9" fmla="*/ 627 w 283631"/>
                  <a:gd name="connsiteY9" fmla="*/ 119191 h 176148"/>
                  <a:gd name="connsiteX10" fmla="*/ 46424 w 283631"/>
                  <a:gd name="connsiteY10" fmla="*/ 98641 h 176148"/>
                  <a:gd name="connsiteX11" fmla="*/ 47012 w 283631"/>
                  <a:gd name="connsiteY11" fmla="*/ 98053 h 176148"/>
                  <a:gd name="connsiteX12" fmla="*/ 47012 w 283631"/>
                  <a:gd name="connsiteY12" fmla="*/ 97466 h 176148"/>
                  <a:gd name="connsiteX13" fmla="*/ 65213 w 283631"/>
                  <a:gd name="connsiteY13" fmla="*/ 68109 h 176148"/>
                  <a:gd name="connsiteX14" fmla="*/ 65213 w 283631"/>
                  <a:gd name="connsiteY14" fmla="*/ 0 h 176148"/>
                  <a:gd name="connsiteX15" fmla="*/ 217284 w 283631"/>
                  <a:gd name="connsiteY15" fmla="*/ 0 h 176148"/>
                  <a:gd name="connsiteX16" fmla="*/ 217284 w 283631"/>
                  <a:gd name="connsiteY16" fmla="*/ 22312 h 176148"/>
                  <a:gd name="connsiteX17" fmla="*/ 217284 w 283631"/>
                  <a:gd name="connsiteY17" fmla="*/ 68696 h 176148"/>
                  <a:gd name="connsiteX18" fmla="*/ 220807 w 283631"/>
                  <a:gd name="connsiteY18" fmla="*/ 80439 h 176148"/>
                  <a:gd name="connsiteX19" fmla="*/ 221981 w 283631"/>
                  <a:gd name="connsiteY19" fmla="*/ 82788 h 176148"/>
                  <a:gd name="connsiteX20" fmla="*/ 236660 w 283631"/>
                  <a:gd name="connsiteY20" fmla="*/ 98641 h 176148"/>
                  <a:gd name="connsiteX21" fmla="*/ 248990 w 283631"/>
                  <a:gd name="connsiteY21" fmla="*/ 106861 h 176148"/>
                  <a:gd name="connsiteX22" fmla="*/ 249577 w 283631"/>
                  <a:gd name="connsiteY22" fmla="*/ 106861 h 176148"/>
                  <a:gd name="connsiteX23" fmla="*/ 252513 w 283631"/>
                  <a:gd name="connsiteY23" fmla="*/ 108622 h 176148"/>
                  <a:gd name="connsiteX24" fmla="*/ 271888 w 283631"/>
                  <a:gd name="connsiteY24" fmla="*/ 116255 h 176148"/>
                  <a:gd name="connsiteX25" fmla="*/ 283631 w 283631"/>
                  <a:gd name="connsiteY25" fmla="*/ 119778 h 17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3631" h="176148">
                    <a:moveTo>
                      <a:pt x="283631" y="119778"/>
                    </a:moveTo>
                    <a:cubicBezTo>
                      <a:pt x="283631" y="119778"/>
                      <a:pt x="281283" y="121539"/>
                      <a:pt x="277760" y="123888"/>
                    </a:cubicBezTo>
                    <a:cubicBezTo>
                      <a:pt x="270714" y="128585"/>
                      <a:pt x="257797" y="137392"/>
                      <a:pt x="241357" y="146199"/>
                    </a:cubicBezTo>
                    <a:cubicBezTo>
                      <a:pt x="240770" y="146787"/>
                      <a:pt x="239595" y="147374"/>
                      <a:pt x="239008" y="147374"/>
                    </a:cubicBezTo>
                    <a:cubicBezTo>
                      <a:pt x="237834" y="147961"/>
                      <a:pt x="237247" y="148548"/>
                      <a:pt x="236073" y="148548"/>
                    </a:cubicBezTo>
                    <a:cubicBezTo>
                      <a:pt x="216697" y="159117"/>
                      <a:pt x="192037" y="169685"/>
                      <a:pt x="166789" y="173795"/>
                    </a:cubicBezTo>
                    <a:cubicBezTo>
                      <a:pt x="165615" y="173795"/>
                      <a:pt x="165028" y="173795"/>
                      <a:pt x="163854" y="174382"/>
                    </a:cubicBezTo>
                    <a:cubicBezTo>
                      <a:pt x="156808" y="175557"/>
                      <a:pt x="149175" y="176144"/>
                      <a:pt x="142129" y="176144"/>
                    </a:cubicBezTo>
                    <a:cubicBezTo>
                      <a:pt x="141542" y="176144"/>
                      <a:pt x="141542" y="176144"/>
                      <a:pt x="141542" y="176144"/>
                    </a:cubicBezTo>
                    <a:cubicBezTo>
                      <a:pt x="66387" y="176731"/>
                      <a:pt x="-7593" y="120952"/>
                      <a:pt x="627" y="119191"/>
                    </a:cubicBezTo>
                    <a:cubicBezTo>
                      <a:pt x="18241" y="115081"/>
                      <a:pt x="34094" y="107448"/>
                      <a:pt x="46424" y="98641"/>
                    </a:cubicBezTo>
                    <a:lnTo>
                      <a:pt x="47012" y="98053"/>
                    </a:lnTo>
                    <a:lnTo>
                      <a:pt x="47012" y="97466"/>
                    </a:lnTo>
                    <a:cubicBezTo>
                      <a:pt x="58167" y="88072"/>
                      <a:pt x="65213" y="77503"/>
                      <a:pt x="65213" y="68109"/>
                    </a:cubicBezTo>
                    <a:lnTo>
                      <a:pt x="65213" y="0"/>
                    </a:lnTo>
                    <a:lnTo>
                      <a:pt x="217284" y="0"/>
                    </a:lnTo>
                    <a:cubicBezTo>
                      <a:pt x="217284" y="0"/>
                      <a:pt x="217284" y="9981"/>
                      <a:pt x="217284" y="22312"/>
                    </a:cubicBezTo>
                    <a:lnTo>
                      <a:pt x="217284" y="68696"/>
                    </a:lnTo>
                    <a:cubicBezTo>
                      <a:pt x="217284" y="72806"/>
                      <a:pt x="218458" y="76916"/>
                      <a:pt x="220807" y="80439"/>
                    </a:cubicBezTo>
                    <a:cubicBezTo>
                      <a:pt x="220807" y="81026"/>
                      <a:pt x="221394" y="81613"/>
                      <a:pt x="221981" y="82788"/>
                    </a:cubicBezTo>
                    <a:cubicBezTo>
                      <a:pt x="224917" y="88659"/>
                      <a:pt x="230201" y="93943"/>
                      <a:pt x="236660" y="98641"/>
                    </a:cubicBezTo>
                    <a:cubicBezTo>
                      <a:pt x="240183" y="101576"/>
                      <a:pt x="244293" y="104512"/>
                      <a:pt x="248990" y="106861"/>
                    </a:cubicBezTo>
                    <a:lnTo>
                      <a:pt x="249577" y="106861"/>
                    </a:lnTo>
                    <a:cubicBezTo>
                      <a:pt x="250751" y="107448"/>
                      <a:pt x="251338" y="108035"/>
                      <a:pt x="252513" y="108622"/>
                    </a:cubicBezTo>
                    <a:cubicBezTo>
                      <a:pt x="258384" y="111558"/>
                      <a:pt x="264843" y="114493"/>
                      <a:pt x="271888" y="116255"/>
                    </a:cubicBezTo>
                    <a:cubicBezTo>
                      <a:pt x="275998" y="118016"/>
                      <a:pt x="280108" y="119191"/>
                      <a:pt x="283631" y="119778"/>
                    </a:cubicBezTo>
                    <a:close/>
                  </a:path>
                </a:pathLst>
              </a:custGeom>
              <a:solidFill>
                <a:srgbClr val="FFBF9D"/>
              </a:solidFill>
              <a:ln w="58662"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024DDC39-DACE-22D6-BC29-AAD25ABA9EAC}"/>
                  </a:ext>
                </a:extLst>
              </p:cNvPr>
              <p:cNvSpPr/>
              <p:nvPr/>
            </p:nvSpPr>
            <p:spPr>
              <a:xfrm>
                <a:off x="9316510" y="3654941"/>
                <a:ext cx="499074" cy="306490"/>
              </a:xfrm>
              <a:custGeom>
                <a:avLst/>
                <a:gdLst>
                  <a:gd name="connsiteX0" fmla="*/ 499074 w 499074"/>
                  <a:gd name="connsiteY0" fmla="*/ 27596 h 306490"/>
                  <a:gd name="connsiteX1" fmla="*/ 468543 w 499074"/>
                  <a:gd name="connsiteY1" fmla="*/ 61650 h 306490"/>
                  <a:gd name="connsiteX2" fmla="*/ 373425 w 499074"/>
                  <a:gd name="connsiteY2" fmla="*/ 167924 h 306490"/>
                  <a:gd name="connsiteX3" fmla="*/ 372838 w 499074"/>
                  <a:gd name="connsiteY3" fmla="*/ 167924 h 306490"/>
                  <a:gd name="connsiteX4" fmla="*/ 260693 w 499074"/>
                  <a:gd name="connsiteY4" fmla="*/ 292986 h 306490"/>
                  <a:gd name="connsiteX5" fmla="*/ 249537 w 499074"/>
                  <a:gd name="connsiteY5" fmla="*/ 305903 h 306490"/>
                  <a:gd name="connsiteX6" fmla="*/ 248950 w 499074"/>
                  <a:gd name="connsiteY6" fmla="*/ 306490 h 306490"/>
                  <a:gd name="connsiteX7" fmla="*/ 238381 w 499074"/>
                  <a:gd name="connsiteY7" fmla="*/ 294747 h 306490"/>
                  <a:gd name="connsiteX8" fmla="*/ 129759 w 499074"/>
                  <a:gd name="connsiteY8" fmla="*/ 172621 h 306490"/>
                  <a:gd name="connsiteX9" fmla="*/ 125649 w 499074"/>
                  <a:gd name="connsiteY9" fmla="*/ 167924 h 306490"/>
                  <a:gd name="connsiteX10" fmla="*/ 125062 w 499074"/>
                  <a:gd name="connsiteY10" fmla="*/ 167924 h 306490"/>
                  <a:gd name="connsiteX11" fmla="*/ 30532 w 499074"/>
                  <a:gd name="connsiteY11" fmla="*/ 62237 h 306490"/>
                  <a:gd name="connsiteX12" fmla="*/ 0 w 499074"/>
                  <a:gd name="connsiteY12" fmla="*/ 27596 h 306490"/>
                  <a:gd name="connsiteX13" fmla="*/ 1761 w 499074"/>
                  <a:gd name="connsiteY13" fmla="*/ 27009 h 306490"/>
                  <a:gd name="connsiteX14" fmla="*/ 15266 w 499074"/>
                  <a:gd name="connsiteY14" fmla="*/ 23486 h 306490"/>
                  <a:gd name="connsiteX15" fmla="*/ 103338 w 499074"/>
                  <a:gd name="connsiteY15" fmla="*/ 1761 h 306490"/>
                  <a:gd name="connsiteX16" fmla="*/ 109209 w 499074"/>
                  <a:gd name="connsiteY16" fmla="*/ 0 h 306490"/>
                  <a:gd name="connsiteX17" fmla="*/ 391626 w 499074"/>
                  <a:gd name="connsiteY17" fmla="*/ 0 h 306490"/>
                  <a:gd name="connsiteX18" fmla="*/ 484983 w 499074"/>
                  <a:gd name="connsiteY18" fmla="*/ 22899 h 306490"/>
                  <a:gd name="connsiteX19" fmla="*/ 497313 w 499074"/>
                  <a:gd name="connsiteY19" fmla="*/ 26422 h 306490"/>
                  <a:gd name="connsiteX20" fmla="*/ 499074 w 499074"/>
                  <a:gd name="connsiteY20" fmla="*/ 27596 h 306490"/>
                  <a:gd name="connsiteX21" fmla="*/ 499074 w 499074"/>
                  <a:gd name="connsiteY21" fmla="*/ 27596 h 306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99074" h="306490">
                    <a:moveTo>
                      <a:pt x="499074" y="27596"/>
                    </a:moveTo>
                    <a:lnTo>
                      <a:pt x="468543" y="61650"/>
                    </a:lnTo>
                    <a:lnTo>
                      <a:pt x="373425" y="167924"/>
                    </a:lnTo>
                    <a:lnTo>
                      <a:pt x="372838" y="167924"/>
                    </a:lnTo>
                    <a:lnTo>
                      <a:pt x="260693" y="292986"/>
                    </a:lnTo>
                    <a:lnTo>
                      <a:pt x="249537" y="305903"/>
                    </a:lnTo>
                    <a:lnTo>
                      <a:pt x="248950" y="306490"/>
                    </a:lnTo>
                    <a:lnTo>
                      <a:pt x="238381" y="294747"/>
                    </a:lnTo>
                    <a:lnTo>
                      <a:pt x="129759" y="172621"/>
                    </a:lnTo>
                    <a:lnTo>
                      <a:pt x="125649" y="167924"/>
                    </a:lnTo>
                    <a:lnTo>
                      <a:pt x="125062" y="167924"/>
                    </a:lnTo>
                    <a:lnTo>
                      <a:pt x="30532" y="62237"/>
                    </a:lnTo>
                    <a:lnTo>
                      <a:pt x="0" y="27596"/>
                    </a:lnTo>
                    <a:cubicBezTo>
                      <a:pt x="587" y="26422"/>
                      <a:pt x="1174" y="26422"/>
                      <a:pt x="1761" y="27009"/>
                    </a:cubicBezTo>
                    <a:lnTo>
                      <a:pt x="15266" y="23486"/>
                    </a:lnTo>
                    <a:lnTo>
                      <a:pt x="103338" y="1761"/>
                    </a:lnTo>
                    <a:lnTo>
                      <a:pt x="109209" y="0"/>
                    </a:lnTo>
                    <a:lnTo>
                      <a:pt x="391626" y="0"/>
                    </a:lnTo>
                    <a:lnTo>
                      <a:pt x="484983" y="22899"/>
                    </a:lnTo>
                    <a:lnTo>
                      <a:pt x="497313" y="26422"/>
                    </a:lnTo>
                    <a:lnTo>
                      <a:pt x="499074" y="27596"/>
                    </a:lnTo>
                    <a:lnTo>
                      <a:pt x="499074" y="27596"/>
                    </a:lnTo>
                    <a:close/>
                  </a:path>
                </a:pathLst>
              </a:custGeom>
              <a:solidFill>
                <a:srgbClr val="FFBF9D"/>
              </a:solidFill>
              <a:ln w="58662"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2BFD2A46-98D5-F8AC-3D93-63343A3DDA38}"/>
                  </a:ext>
                </a:extLst>
              </p:cNvPr>
              <p:cNvSpPr/>
              <p:nvPr/>
            </p:nvSpPr>
            <p:spPr>
              <a:xfrm>
                <a:off x="9489718" y="3535750"/>
                <a:ext cx="151483" cy="59301"/>
              </a:xfrm>
              <a:custGeom>
                <a:avLst/>
                <a:gdLst>
                  <a:gd name="connsiteX0" fmla="*/ 151484 w 151483"/>
                  <a:gd name="connsiteY0" fmla="*/ 0 h 59301"/>
                  <a:gd name="connsiteX1" fmla="*/ 151484 w 151483"/>
                  <a:gd name="connsiteY1" fmla="*/ 22899 h 59301"/>
                  <a:gd name="connsiteX2" fmla="*/ 75742 w 151483"/>
                  <a:gd name="connsiteY2" fmla="*/ 59302 h 59301"/>
                  <a:gd name="connsiteX3" fmla="*/ 0 w 151483"/>
                  <a:gd name="connsiteY3" fmla="*/ 21137 h 59301"/>
                  <a:gd name="connsiteX4" fmla="*/ 0 w 151483"/>
                  <a:gd name="connsiteY4" fmla="*/ 0 h 59301"/>
                  <a:gd name="connsiteX5" fmla="*/ 151484 w 151483"/>
                  <a:gd name="connsiteY5" fmla="*/ 0 h 5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83" h="59301">
                    <a:moveTo>
                      <a:pt x="151484" y="0"/>
                    </a:moveTo>
                    <a:cubicBezTo>
                      <a:pt x="151484" y="0"/>
                      <a:pt x="151484" y="9981"/>
                      <a:pt x="151484" y="22899"/>
                    </a:cubicBezTo>
                    <a:cubicBezTo>
                      <a:pt x="125062" y="45797"/>
                      <a:pt x="98053" y="59302"/>
                      <a:pt x="75742" y="59302"/>
                    </a:cubicBezTo>
                    <a:cubicBezTo>
                      <a:pt x="54017" y="59302"/>
                      <a:pt x="26421" y="45210"/>
                      <a:pt x="0" y="21137"/>
                    </a:cubicBezTo>
                    <a:lnTo>
                      <a:pt x="0" y="0"/>
                    </a:lnTo>
                    <a:lnTo>
                      <a:pt x="151484" y="0"/>
                    </a:lnTo>
                    <a:close/>
                  </a:path>
                </a:pathLst>
              </a:custGeom>
              <a:solidFill>
                <a:srgbClr val="000000">
                  <a:alpha val="30000"/>
                </a:srgbClr>
              </a:solidFill>
              <a:ln w="58662" cap="flat">
                <a:noFill/>
                <a:prstDash val="solid"/>
                <a:miter/>
              </a:ln>
            </p:spPr>
            <p:txBody>
              <a:bodyPr rtlCol="0" anchor="ctr"/>
              <a:lstStyle/>
              <a:p>
                <a:endParaRPr lang="en-US"/>
              </a:p>
            </p:txBody>
          </p:sp>
          <p:grpSp>
            <p:nvGrpSpPr>
              <p:cNvPr id="166" name="Graphic 2">
                <a:extLst>
                  <a:ext uri="{FF2B5EF4-FFF2-40B4-BE49-F238E27FC236}">
                    <a16:creationId xmlns:a16="http://schemas.microsoft.com/office/drawing/2014/main" id="{6E675DE4-EE8D-A65F-A213-B22FFF91E776}"/>
                  </a:ext>
                </a:extLst>
              </p:cNvPr>
              <p:cNvGrpSpPr/>
              <p:nvPr/>
            </p:nvGrpSpPr>
            <p:grpSpPr>
              <a:xfrm>
                <a:off x="9393869" y="3300302"/>
                <a:ext cx="342594" cy="122715"/>
                <a:chOff x="9393869" y="3300302"/>
                <a:chExt cx="342594" cy="122715"/>
              </a:xfrm>
              <a:solidFill>
                <a:srgbClr val="EAAE89"/>
              </a:solidFill>
            </p:grpSpPr>
            <p:sp>
              <p:nvSpPr>
                <p:cNvPr id="167" name="Freeform: Shape 166">
                  <a:extLst>
                    <a:ext uri="{FF2B5EF4-FFF2-40B4-BE49-F238E27FC236}">
                      <a16:creationId xmlns:a16="http://schemas.microsoft.com/office/drawing/2014/main" id="{0F1B8CAB-9ABE-1693-4F68-A5C63DE8AE3D}"/>
                    </a:ext>
                  </a:extLst>
                </p:cNvPr>
                <p:cNvSpPr/>
                <p:nvPr/>
              </p:nvSpPr>
              <p:spPr>
                <a:xfrm>
                  <a:off x="9707984" y="3300302"/>
                  <a:ext cx="28479" cy="122715"/>
                </a:xfrm>
                <a:custGeom>
                  <a:avLst/>
                  <a:gdLst>
                    <a:gd name="connsiteX0" fmla="*/ 9546 w 28479"/>
                    <a:gd name="connsiteY0" fmla="*/ 21727 h 122715"/>
                    <a:gd name="connsiteX1" fmla="*/ 24225 w 28479"/>
                    <a:gd name="connsiteY1" fmla="*/ 2 h 122715"/>
                    <a:gd name="connsiteX2" fmla="*/ 1914 w 28479"/>
                    <a:gd name="connsiteY2" fmla="*/ 122716 h 122715"/>
                    <a:gd name="connsiteX3" fmla="*/ 9546 w 28479"/>
                    <a:gd name="connsiteY3" fmla="*/ 21727 h 122715"/>
                  </a:gdLst>
                  <a:ahLst/>
                  <a:cxnLst>
                    <a:cxn ang="0">
                      <a:pos x="connsiteX0" y="connsiteY0"/>
                    </a:cxn>
                    <a:cxn ang="0">
                      <a:pos x="connsiteX1" y="connsiteY1"/>
                    </a:cxn>
                    <a:cxn ang="0">
                      <a:pos x="connsiteX2" y="connsiteY2"/>
                    </a:cxn>
                    <a:cxn ang="0">
                      <a:pos x="connsiteX3" y="connsiteY3"/>
                    </a:cxn>
                  </a:cxnLst>
                  <a:rect l="l" t="t" r="r" b="b"/>
                  <a:pathLst>
                    <a:path w="28479" h="122715">
                      <a:moveTo>
                        <a:pt x="9546" y="21727"/>
                      </a:moveTo>
                      <a:cubicBezTo>
                        <a:pt x="14831" y="9984"/>
                        <a:pt x="16592" y="589"/>
                        <a:pt x="24225" y="2"/>
                      </a:cubicBezTo>
                      <a:cubicBezTo>
                        <a:pt x="37729" y="-585"/>
                        <a:pt x="16005" y="112147"/>
                        <a:pt x="1914" y="122716"/>
                      </a:cubicBezTo>
                      <a:cubicBezTo>
                        <a:pt x="-5132" y="107450"/>
                        <a:pt x="9546" y="21727"/>
                        <a:pt x="9546" y="21727"/>
                      </a:cubicBezTo>
                      <a:close/>
                    </a:path>
                  </a:pathLst>
                </a:custGeom>
                <a:solidFill>
                  <a:srgbClr val="EAAE89"/>
                </a:solidFill>
                <a:ln w="58662"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50AA7857-4F09-71D1-0D60-69BC90E5E8E0}"/>
                    </a:ext>
                  </a:extLst>
                </p:cNvPr>
                <p:cNvSpPr/>
                <p:nvPr/>
              </p:nvSpPr>
              <p:spPr>
                <a:xfrm>
                  <a:off x="9393869" y="3300302"/>
                  <a:ext cx="28479" cy="122715"/>
                </a:xfrm>
                <a:custGeom>
                  <a:avLst/>
                  <a:gdLst>
                    <a:gd name="connsiteX0" fmla="*/ 18933 w 28479"/>
                    <a:gd name="connsiteY0" fmla="*/ 21727 h 122715"/>
                    <a:gd name="connsiteX1" fmla="*/ 4254 w 28479"/>
                    <a:gd name="connsiteY1" fmla="*/ 2 h 122715"/>
                    <a:gd name="connsiteX2" fmla="*/ 26566 w 28479"/>
                    <a:gd name="connsiteY2" fmla="*/ 122716 h 122715"/>
                    <a:gd name="connsiteX3" fmla="*/ 18933 w 28479"/>
                    <a:gd name="connsiteY3" fmla="*/ 21727 h 122715"/>
                  </a:gdLst>
                  <a:ahLst/>
                  <a:cxnLst>
                    <a:cxn ang="0">
                      <a:pos x="connsiteX0" y="connsiteY0"/>
                    </a:cxn>
                    <a:cxn ang="0">
                      <a:pos x="connsiteX1" y="connsiteY1"/>
                    </a:cxn>
                    <a:cxn ang="0">
                      <a:pos x="connsiteX2" y="connsiteY2"/>
                    </a:cxn>
                    <a:cxn ang="0">
                      <a:pos x="connsiteX3" y="connsiteY3"/>
                    </a:cxn>
                  </a:cxnLst>
                  <a:rect l="l" t="t" r="r" b="b"/>
                  <a:pathLst>
                    <a:path w="28479" h="122715">
                      <a:moveTo>
                        <a:pt x="18933" y="21727"/>
                      </a:moveTo>
                      <a:cubicBezTo>
                        <a:pt x="13649" y="9984"/>
                        <a:pt x="12474" y="589"/>
                        <a:pt x="4254" y="2"/>
                      </a:cubicBezTo>
                      <a:cubicBezTo>
                        <a:pt x="-9250" y="-585"/>
                        <a:pt x="12474" y="112147"/>
                        <a:pt x="26566" y="122716"/>
                      </a:cubicBezTo>
                      <a:cubicBezTo>
                        <a:pt x="33612" y="107450"/>
                        <a:pt x="18933" y="21727"/>
                        <a:pt x="18933" y="21727"/>
                      </a:cubicBezTo>
                      <a:close/>
                    </a:path>
                  </a:pathLst>
                </a:custGeom>
                <a:solidFill>
                  <a:srgbClr val="EAAE89"/>
                </a:solidFill>
                <a:ln w="58662" cap="flat">
                  <a:noFill/>
                  <a:prstDash val="solid"/>
                  <a:miter/>
                </a:ln>
              </p:spPr>
              <p:txBody>
                <a:bodyPr rtlCol="0" anchor="ctr"/>
                <a:lstStyle/>
                <a:p>
                  <a:endParaRPr lang="en-US"/>
                </a:p>
              </p:txBody>
            </p:sp>
          </p:grpSp>
          <p:sp>
            <p:nvSpPr>
              <p:cNvPr id="169" name="Freeform: Shape 168">
                <a:extLst>
                  <a:ext uri="{FF2B5EF4-FFF2-40B4-BE49-F238E27FC236}">
                    <a16:creationId xmlns:a16="http://schemas.microsoft.com/office/drawing/2014/main" id="{F3196EF2-6AA5-A248-806B-232AD9D94717}"/>
                  </a:ext>
                </a:extLst>
              </p:cNvPr>
              <p:cNvSpPr/>
              <p:nvPr/>
            </p:nvSpPr>
            <p:spPr>
              <a:xfrm>
                <a:off x="9404894" y="3184637"/>
                <a:ext cx="320658" cy="402782"/>
              </a:xfrm>
              <a:custGeom>
                <a:avLst/>
                <a:gdLst>
                  <a:gd name="connsiteX0" fmla="*/ 320270 w 320658"/>
                  <a:gd name="connsiteY0" fmla="*/ 59302 h 402782"/>
                  <a:gd name="connsiteX1" fmla="*/ 161153 w 320658"/>
                  <a:gd name="connsiteY1" fmla="*/ 0 h 402782"/>
                  <a:gd name="connsiteX2" fmla="*/ 275 w 320658"/>
                  <a:gd name="connsiteY2" fmla="*/ 59302 h 402782"/>
                  <a:gd name="connsiteX3" fmla="*/ 36091 w 320658"/>
                  <a:gd name="connsiteY3" fmla="*/ 306490 h 402782"/>
                  <a:gd name="connsiteX4" fmla="*/ 159392 w 320658"/>
                  <a:gd name="connsiteY4" fmla="*/ 402782 h 402782"/>
                  <a:gd name="connsiteX5" fmla="*/ 160566 w 320658"/>
                  <a:gd name="connsiteY5" fmla="*/ 402782 h 402782"/>
                  <a:gd name="connsiteX6" fmla="*/ 285041 w 320658"/>
                  <a:gd name="connsiteY6" fmla="*/ 306490 h 402782"/>
                  <a:gd name="connsiteX7" fmla="*/ 320270 w 320658"/>
                  <a:gd name="connsiteY7" fmla="*/ 59302 h 40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658" h="402782">
                    <a:moveTo>
                      <a:pt x="320270" y="59302"/>
                    </a:moveTo>
                    <a:cubicBezTo>
                      <a:pt x="318508" y="43449"/>
                      <a:pt x="239243" y="0"/>
                      <a:pt x="161153" y="0"/>
                    </a:cubicBezTo>
                    <a:cubicBezTo>
                      <a:pt x="81301" y="0"/>
                      <a:pt x="2037" y="43449"/>
                      <a:pt x="275" y="59302"/>
                    </a:cubicBezTo>
                    <a:cubicBezTo>
                      <a:pt x="-2661" y="91008"/>
                      <a:pt x="18477" y="261280"/>
                      <a:pt x="36091" y="306490"/>
                    </a:cubicBezTo>
                    <a:cubicBezTo>
                      <a:pt x="53705" y="351113"/>
                      <a:pt x="123576" y="402195"/>
                      <a:pt x="159392" y="402782"/>
                    </a:cubicBezTo>
                    <a:cubicBezTo>
                      <a:pt x="159979" y="402782"/>
                      <a:pt x="159979" y="402782"/>
                      <a:pt x="160566" y="402782"/>
                    </a:cubicBezTo>
                    <a:cubicBezTo>
                      <a:pt x="195795" y="402782"/>
                      <a:pt x="267426" y="351700"/>
                      <a:pt x="285041" y="306490"/>
                    </a:cubicBezTo>
                    <a:cubicBezTo>
                      <a:pt x="302655" y="261280"/>
                      <a:pt x="323792" y="91008"/>
                      <a:pt x="320270" y="59302"/>
                    </a:cubicBezTo>
                    <a:close/>
                  </a:path>
                </a:pathLst>
              </a:custGeom>
              <a:solidFill>
                <a:srgbClr val="FFC7A5"/>
              </a:solidFill>
              <a:ln w="58662"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055800A1-2EFC-5AE4-948E-6196F6202127}"/>
                  </a:ext>
                </a:extLst>
              </p:cNvPr>
              <p:cNvSpPr/>
              <p:nvPr/>
            </p:nvSpPr>
            <p:spPr>
              <a:xfrm>
                <a:off x="9267777" y="3630868"/>
                <a:ext cx="594778" cy="893049"/>
              </a:xfrm>
              <a:custGeom>
                <a:avLst/>
                <a:gdLst>
                  <a:gd name="connsiteX0" fmla="*/ 594779 w 594778"/>
                  <a:gd name="connsiteY0" fmla="*/ 893049 h 893049"/>
                  <a:gd name="connsiteX1" fmla="*/ 0 w 594778"/>
                  <a:gd name="connsiteY1" fmla="*/ 893049 h 893049"/>
                  <a:gd name="connsiteX2" fmla="*/ 108622 w 594778"/>
                  <a:gd name="connsiteY2" fmla="*/ 595953 h 893049"/>
                  <a:gd name="connsiteX3" fmla="*/ 81026 w 594778"/>
                  <a:gd name="connsiteY3" fmla="*/ 471478 h 893049"/>
                  <a:gd name="connsiteX4" fmla="*/ 56366 w 594778"/>
                  <a:gd name="connsiteY4" fmla="*/ 350526 h 893049"/>
                  <a:gd name="connsiteX5" fmla="*/ 47559 w 594778"/>
                  <a:gd name="connsiteY5" fmla="*/ 51669 h 893049"/>
                  <a:gd name="connsiteX6" fmla="*/ 49320 w 594778"/>
                  <a:gd name="connsiteY6" fmla="*/ 51082 h 893049"/>
                  <a:gd name="connsiteX7" fmla="*/ 56366 w 594778"/>
                  <a:gd name="connsiteY7" fmla="*/ 48733 h 893049"/>
                  <a:gd name="connsiteX8" fmla="*/ 109209 w 594778"/>
                  <a:gd name="connsiteY8" fmla="*/ 32293 h 893049"/>
                  <a:gd name="connsiteX9" fmla="*/ 116255 w 594778"/>
                  <a:gd name="connsiteY9" fmla="*/ 29944 h 893049"/>
                  <a:gd name="connsiteX10" fmla="*/ 169685 w 594778"/>
                  <a:gd name="connsiteY10" fmla="*/ 13504 h 893049"/>
                  <a:gd name="connsiteX11" fmla="*/ 173795 w 594778"/>
                  <a:gd name="connsiteY11" fmla="*/ 12330 h 893049"/>
                  <a:gd name="connsiteX12" fmla="*/ 185538 w 594778"/>
                  <a:gd name="connsiteY12" fmla="*/ 8807 h 893049"/>
                  <a:gd name="connsiteX13" fmla="*/ 186712 w 594778"/>
                  <a:gd name="connsiteY13" fmla="*/ 8807 h 893049"/>
                  <a:gd name="connsiteX14" fmla="*/ 188474 w 594778"/>
                  <a:gd name="connsiteY14" fmla="*/ 8220 h 893049"/>
                  <a:gd name="connsiteX15" fmla="*/ 188474 w 594778"/>
                  <a:gd name="connsiteY15" fmla="*/ 8220 h 893049"/>
                  <a:gd name="connsiteX16" fmla="*/ 188474 w 594778"/>
                  <a:gd name="connsiteY16" fmla="*/ 8220 h 893049"/>
                  <a:gd name="connsiteX17" fmla="*/ 201978 w 594778"/>
                  <a:gd name="connsiteY17" fmla="*/ 4110 h 893049"/>
                  <a:gd name="connsiteX18" fmla="*/ 202565 w 594778"/>
                  <a:gd name="connsiteY18" fmla="*/ 3523 h 893049"/>
                  <a:gd name="connsiteX19" fmla="*/ 202565 w 594778"/>
                  <a:gd name="connsiteY19" fmla="*/ 2936 h 893049"/>
                  <a:gd name="connsiteX20" fmla="*/ 213721 w 594778"/>
                  <a:gd name="connsiteY20" fmla="*/ 0 h 893049"/>
                  <a:gd name="connsiteX21" fmla="*/ 248363 w 594778"/>
                  <a:gd name="connsiteY21" fmla="*/ 120952 h 893049"/>
                  <a:gd name="connsiteX22" fmla="*/ 250711 w 594778"/>
                  <a:gd name="connsiteY22" fmla="*/ 129172 h 893049"/>
                  <a:gd name="connsiteX23" fmla="*/ 297683 w 594778"/>
                  <a:gd name="connsiteY23" fmla="*/ 292986 h 893049"/>
                  <a:gd name="connsiteX24" fmla="*/ 344068 w 594778"/>
                  <a:gd name="connsiteY24" fmla="*/ 129759 h 893049"/>
                  <a:gd name="connsiteX25" fmla="*/ 346416 w 594778"/>
                  <a:gd name="connsiteY25" fmla="*/ 121539 h 893049"/>
                  <a:gd name="connsiteX26" fmla="*/ 381058 w 594778"/>
                  <a:gd name="connsiteY26" fmla="*/ 0 h 893049"/>
                  <a:gd name="connsiteX27" fmla="*/ 393388 w 594778"/>
                  <a:gd name="connsiteY27" fmla="*/ 4110 h 893049"/>
                  <a:gd name="connsiteX28" fmla="*/ 406892 w 594778"/>
                  <a:gd name="connsiteY28" fmla="*/ 8220 h 893049"/>
                  <a:gd name="connsiteX29" fmla="*/ 407479 w 594778"/>
                  <a:gd name="connsiteY29" fmla="*/ 8220 h 893049"/>
                  <a:gd name="connsiteX30" fmla="*/ 409241 w 594778"/>
                  <a:gd name="connsiteY30" fmla="*/ 8807 h 893049"/>
                  <a:gd name="connsiteX31" fmla="*/ 409828 w 594778"/>
                  <a:gd name="connsiteY31" fmla="*/ 8807 h 893049"/>
                  <a:gd name="connsiteX32" fmla="*/ 421571 w 594778"/>
                  <a:gd name="connsiteY32" fmla="*/ 12330 h 893049"/>
                  <a:gd name="connsiteX33" fmla="*/ 425681 w 594778"/>
                  <a:gd name="connsiteY33" fmla="*/ 13504 h 893049"/>
                  <a:gd name="connsiteX34" fmla="*/ 479111 w 594778"/>
                  <a:gd name="connsiteY34" fmla="*/ 29944 h 893049"/>
                  <a:gd name="connsiteX35" fmla="*/ 486744 w 594778"/>
                  <a:gd name="connsiteY35" fmla="*/ 32293 h 893049"/>
                  <a:gd name="connsiteX36" fmla="*/ 537826 w 594778"/>
                  <a:gd name="connsiteY36" fmla="*/ 48146 h 893049"/>
                  <a:gd name="connsiteX37" fmla="*/ 540174 w 594778"/>
                  <a:gd name="connsiteY37" fmla="*/ 48733 h 893049"/>
                  <a:gd name="connsiteX38" fmla="*/ 545459 w 594778"/>
                  <a:gd name="connsiteY38" fmla="*/ 51082 h 893049"/>
                  <a:gd name="connsiteX39" fmla="*/ 547807 w 594778"/>
                  <a:gd name="connsiteY39" fmla="*/ 51669 h 893049"/>
                  <a:gd name="connsiteX40" fmla="*/ 548394 w 594778"/>
                  <a:gd name="connsiteY40" fmla="*/ 51669 h 893049"/>
                  <a:gd name="connsiteX41" fmla="*/ 540174 w 594778"/>
                  <a:gd name="connsiteY41" fmla="*/ 347003 h 893049"/>
                  <a:gd name="connsiteX42" fmla="*/ 514927 w 594778"/>
                  <a:gd name="connsiteY42" fmla="*/ 467955 h 893049"/>
                  <a:gd name="connsiteX43" fmla="*/ 484395 w 594778"/>
                  <a:gd name="connsiteY43" fmla="*/ 602412 h 893049"/>
                  <a:gd name="connsiteX44" fmla="*/ 594779 w 594778"/>
                  <a:gd name="connsiteY44" fmla="*/ 893049 h 89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94778" h="893049">
                    <a:moveTo>
                      <a:pt x="594779" y="893049"/>
                    </a:moveTo>
                    <a:lnTo>
                      <a:pt x="0" y="893049"/>
                    </a:lnTo>
                    <a:cubicBezTo>
                      <a:pt x="1761" y="881306"/>
                      <a:pt x="113319" y="613568"/>
                      <a:pt x="108622" y="595953"/>
                    </a:cubicBezTo>
                    <a:cubicBezTo>
                      <a:pt x="100989" y="563660"/>
                      <a:pt x="91008" y="520211"/>
                      <a:pt x="81026" y="471478"/>
                    </a:cubicBezTo>
                    <a:cubicBezTo>
                      <a:pt x="72806" y="433314"/>
                      <a:pt x="64586" y="391626"/>
                      <a:pt x="56366" y="350526"/>
                    </a:cubicBezTo>
                    <a:cubicBezTo>
                      <a:pt x="29944" y="207850"/>
                      <a:pt x="13504" y="65173"/>
                      <a:pt x="47559" y="51669"/>
                    </a:cubicBezTo>
                    <a:cubicBezTo>
                      <a:pt x="48146" y="50495"/>
                      <a:pt x="48733" y="50495"/>
                      <a:pt x="49320" y="51082"/>
                    </a:cubicBezTo>
                    <a:cubicBezTo>
                      <a:pt x="51669" y="49907"/>
                      <a:pt x="54017" y="49320"/>
                      <a:pt x="56366" y="48733"/>
                    </a:cubicBezTo>
                    <a:lnTo>
                      <a:pt x="109209" y="32293"/>
                    </a:lnTo>
                    <a:lnTo>
                      <a:pt x="116255" y="29944"/>
                    </a:lnTo>
                    <a:lnTo>
                      <a:pt x="169685" y="13504"/>
                    </a:lnTo>
                    <a:lnTo>
                      <a:pt x="173795" y="12330"/>
                    </a:lnTo>
                    <a:lnTo>
                      <a:pt x="185538" y="8807"/>
                    </a:lnTo>
                    <a:lnTo>
                      <a:pt x="186712" y="8807"/>
                    </a:lnTo>
                    <a:lnTo>
                      <a:pt x="188474" y="8220"/>
                    </a:lnTo>
                    <a:lnTo>
                      <a:pt x="188474" y="8220"/>
                    </a:lnTo>
                    <a:lnTo>
                      <a:pt x="188474" y="8220"/>
                    </a:lnTo>
                    <a:lnTo>
                      <a:pt x="201978" y="4110"/>
                    </a:lnTo>
                    <a:lnTo>
                      <a:pt x="202565" y="3523"/>
                    </a:lnTo>
                    <a:lnTo>
                      <a:pt x="202565" y="2936"/>
                    </a:lnTo>
                    <a:lnTo>
                      <a:pt x="213721" y="0"/>
                    </a:lnTo>
                    <a:lnTo>
                      <a:pt x="248363" y="120952"/>
                    </a:lnTo>
                    <a:lnTo>
                      <a:pt x="250711" y="129172"/>
                    </a:lnTo>
                    <a:lnTo>
                      <a:pt x="297683" y="292986"/>
                    </a:lnTo>
                    <a:lnTo>
                      <a:pt x="344068" y="129759"/>
                    </a:lnTo>
                    <a:lnTo>
                      <a:pt x="346416" y="121539"/>
                    </a:lnTo>
                    <a:lnTo>
                      <a:pt x="381058" y="0"/>
                    </a:lnTo>
                    <a:lnTo>
                      <a:pt x="393388" y="4110"/>
                    </a:lnTo>
                    <a:lnTo>
                      <a:pt x="406892" y="8220"/>
                    </a:lnTo>
                    <a:lnTo>
                      <a:pt x="407479" y="8220"/>
                    </a:lnTo>
                    <a:lnTo>
                      <a:pt x="409241" y="8807"/>
                    </a:lnTo>
                    <a:lnTo>
                      <a:pt x="409828" y="8807"/>
                    </a:lnTo>
                    <a:lnTo>
                      <a:pt x="421571" y="12330"/>
                    </a:lnTo>
                    <a:lnTo>
                      <a:pt x="425681" y="13504"/>
                    </a:lnTo>
                    <a:lnTo>
                      <a:pt x="479111" y="29944"/>
                    </a:lnTo>
                    <a:lnTo>
                      <a:pt x="486744" y="32293"/>
                    </a:lnTo>
                    <a:lnTo>
                      <a:pt x="537826" y="48146"/>
                    </a:lnTo>
                    <a:cubicBezTo>
                      <a:pt x="538413" y="48146"/>
                      <a:pt x="539000" y="48146"/>
                      <a:pt x="540174" y="48733"/>
                    </a:cubicBezTo>
                    <a:lnTo>
                      <a:pt x="545459" y="51082"/>
                    </a:lnTo>
                    <a:lnTo>
                      <a:pt x="547807" y="51669"/>
                    </a:lnTo>
                    <a:lnTo>
                      <a:pt x="548394" y="51669"/>
                    </a:lnTo>
                    <a:cubicBezTo>
                      <a:pt x="581862" y="66935"/>
                      <a:pt x="565422" y="206088"/>
                      <a:pt x="540174" y="347003"/>
                    </a:cubicBezTo>
                    <a:cubicBezTo>
                      <a:pt x="531954" y="388104"/>
                      <a:pt x="523147" y="429204"/>
                      <a:pt x="514927" y="467955"/>
                    </a:cubicBezTo>
                    <a:cubicBezTo>
                      <a:pt x="503771" y="520798"/>
                      <a:pt x="493203" y="568945"/>
                      <a:pt x="484395" y="602412"/>
                    </a:cubicBezTo>
                    <a:cubicBezTo>
                      <a:pt x="480285" y="617678"/>
                      <a:pt x="593605" y="880719"/>
                      <a:pt x="594779" y="893049"/>
                    </a:cubicBezTo>
                    <a:close/>
                  </a:path>
                </a:pathLst>
              </a:custGeom>
              <a:solidFill>
                <a:srgbClr val="005F75"/>
              </a:solidFill>
              <a:ln w="58662"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5F1193FE-04D8-41D4-0CC6-B0F591C9B5FE}"/>
                  </a:ext>
                </a:extLst>
              </p:cNvPr>
              <p:cNvSpPr/>
              <p:nvPr/>
            </p:nvSpPr>
            <p:spPr>
              <a:xfrm>
                <a:off x="9395187" y="3093629"/>
                <a:ext cx="301205" cy="182602"/>
              </a:xfrm>
              <a:custGeom>
                <a:avLst/>
                <a:gdLst>
                  <a:gd name="connsiteX0" fmla="*/ 0 w 301205"/>
                  <a:gd name="connsiteY0" fmla="*/ 182602 h 182602"/>
                  <a:gd name="connsiteX1" fmla="*/ 0 w 301205"/>
                  <a:gd name="connsiteY1" fmla="*/ 57540 h 182602"/>
                  <a:gd name="connsiteX2" fmla="*/ 61063 w 301205"/>
                  <a:gd name="connsiteY2" fmla="*/ 0 h 182602"/>
                  <a:gd name="connsiteX3" fmla="*/ 275959 w 301205"/>
                  <a:gd name="connsiteY3" fmla="*/ 0 h 182602"/>
                  <a:gd name="connsiteX4" fmla="*/ 301206 w 301205"/>
                  <a:gd name="connsiteY4" fmla="*/ 21137 h 182602"/>
                  <a:gd name="connsiteX5" fmla="*/ 186712 w 301205"/>
                  <a:gd name="connsiteY5" fmla="*/ 137979 h 182602"/>
                  <a:gd name="connsiteX6" fmla="*/ 177318 w 301205"/>
                  <a:gd name="connsiteY6" fmla="*/ 142676 h 182602"/>
                  <a:gd name="connsiteX7" fmla="*/ 60476 w 301205"/>
                  <a:gd name="connsiteY7" fmla="*/ 178492 h 182602"/>
                  <a:gd name="connsiteX8" fmla="*/ 0 w 301205"/>
                  <a:gd name="connsiteY8" fmla="*/ 182602 h 182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205" h="182602">
                    <a:moveTo>
                      <a:pt x="0" y="182602"/>
                    </a:moveTo>
                    <a:lnTo>
                      <a:pt x="0" y="57540"/>
                    </a:lnTo>
                    <a:cubicBezTo>
                      <a:pt x="14679" y="44623"/>
                      <a:pt x="44036" y="8807"/>
                      <a:pt x="61063" y="0"/>
                    </a:cubicBezTo>
                    <a:lnTo>
                      <a:pt x="275959" y="0"/>
                    </a:lnTo>
                    <a:cubicBezTo>
                      <a:pt x="283004" y="3523"/>
                      <a:pt x="292399" y="11743"/>
                      <a:pt x="301206" y="21137"/>
                    </a:cubicBezTo>
                    <a:cubicBezTo>
                      <a:pt x="284179" y="71045"/>
                      <a:pt x="242491" y="109796"/>
                      <a:pt x="186712" y="137979"/>
                    </a:cubicBezTo>
                    <a:cubicBezTo>
                      <a:pt x="184364" y="140328"/>
                      <a:pt x="180841" y="140915"/>
                      <a:pt x="177318" y="142676"/>
                    </a:cubicBezTo>
                    <a:cubicBezTo>
                      <a:pt x="142089" y="159117"/>
                      <a:pt x="102751" y="170860"/>
                      <a:pt x="60476" y="178492"/>
                    </a:cubicBezTo>
                    <a:lnTo>
                      <a:pt x="0" y="182602"/>
                    </a:lnTo>
                    <a:close/>
                  </a:path>
                </a:pathLst>
              </a:custGeom>
              <a:solidFill>
                <a:srgbClr val="2D2D2D"/>
              </a:solidFill>
              <a:ln w="58662"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A552ED6-5F0E-5E6A-10DC-B7B2CFED15A6}"/>
                  </a:ext>
                </a:extLst>
              </p:cNvPr>
              <p:cNvSpPr/>
              <p:nvPr/>
            </p:nvSpPr>
            <p:spPr>
              <a:xfrm>
                <a:off x="9615048" y="3100609"/>
                <a:ext cx="135664" cy="185603"/>
              </a:xfrm>
              <a:custGeom>
                <a:avLst/>
                <a:gdLst>
                  <a:gd name="connsiteX0" fmla="*/ 43767 w 135664"/>
                  <a:gd name="connsiteY0" fmla="*/ 66 h 185603"/>
                  <a:gd name="connsiteX1" fmla="*/ 111289 w 135664"/>
                  <a:gd name="connsiteY1" fmla="*/ 185604 h 185603"/>
                  <a:gd name="connsiteX2" fmla="*/ 43767 w 135664"/>
                  <a:gd name="connsiteY2" fmla="*/ 66 h 185603"/>
                </a:gdLst>
                <a:ahLst/>
                <a:cxnLst>
                  <a:cxn ang="0">
                    <a:pos x="connsiteX0" y="connsiteY0"/>
                  </a:cxn>
                  <a:cxn ang="0">
                    <a:pos x="connsiteX1" y="connsiteY1"/>
                  </a:cxn>
                  <a:cxn ang="0">
                    <a:pos x="connsiteX2" y="connsiteY2"/>
                  </a:cxn>
                </a:cxnLst>
                <a:rect l="l" t="t" r="r" b="b"/>
                <a:pathLst>
                  <a:path w="135664" h="185603">
                    <a:moveTo>
                      <a:pt x="43767" y="66"/>
                    </a:moveTo>
                    <a:cubicBezTo>
                      <a:pt x="-54286" y="-3457"/>
                      <a:pt x="32025" y="135696"/>
                      <a:pt x="111289" y="185604"/>
                    </a:cubicBezTo>
                    <a:cubicBezTo>
                      <a:pt x="169417" y="117495"/>
                      <a:pt x="114225" y="3001"/>
                      <a:pt x="43767" y="66"/>
                    </a:cubicBezTo>
                    <a:close/>
                  </a:path>
                </a:pathLst>
              </a:custGeom>
              <a:solidFill>
                <a:srgbClr val="2D2D2D"/>
              </a:solidFill>
              <a:ln w="58662" cap="flat">
                <a:noFill/>
                <a:prstDash val="solid"/>
                <a:miter/>
              </a:ln>
            </p:spPr>
            <p:txBody>
              <a:bodyPr rtlCol="0" anchor="ctr"/>
              <a:lstStyle/>
              <a:p>
                <a:endParaRPr lang="en-US"/>
              </a:p>
            </p:txBody>
          </p:sp>
          <p:grpSp>
            <p:nvGrpSpPr>
              <p:cNvPr id="173" name="Graphic 2">
                <a:extLst>
                  <a:ext uri="{FF2B5EF4-FFF2-40B4-BE49-F238E27FC236}">
                    <a16:creationId xmlns:a16="http://schemas.microsoft.com/office/drawing/2014/main" id="{961471BE-C7B5-0BF5-A15B-1647E49E05EE}"/>
                  </a:ext>
                </a:extLst>
              </p:cNvPr>
              <p:cNvGrpSpPr/>
              <p:nvPr/>
            </p:nvGrpSpPr>
            <p:grpSpPr>
              <a:xfrm>
                <a:off x="9436288" y="3310873"/>
                <a:ext cx="258344" cy="76328"/>
                <a:chOff x="9436288" y="3310873"/>
                <a:chExt cx="258344" cy="76328"/>
              </a:xfrm>
            </p:grpSpPr>
            <p:sp>
              <p:nvSpPr>
                <p:cNvPr id="174" name="Freeform: Shape 173">
                  <a:extLst>
                    <a:ext uri="{FF2B5EF4-FFF2-40B4-BE49-F238E27FC236}">
                      <a16:creationId xmlns:a16="http://schemas.microsoft.com/office/drawing/2014/main" id="{91E042F5-3855-085E-9E05-8ABA5BECA687}"/>
                    </a:ext>
                  </a:extLst>
                </p:cNvPr>
                <p:cNvSpPr/>
                <p:nvPr/>
              </p:nvSpPr>
              <p:spPr>
                <a:xfrm>
                  <a:off x="9547258" y="3327900"/>
                  <a:ext cx="36990" cy="15852"/>
                </a:xfrm>
                <a:custGeom>
                  <a:avLst/>
                  <a:gdLst>
                    <a:gd name="connsiteX0" fmla="*/ 0 w 36990"/>
                    <a:gd name="connsiteY0" fmla="*/ 0 h 15852"/>
                    <a:gd name="connsiteX1" fmla="*/ 36990 w 36990"/>
                    <a:gd name="connsiteY1" fmla="*/ 0 h 15852"/>
                    <a:gd name="connsiteX2" fmla="*/ 36990 w 36990"/>
                    <a:gd name="connsiteY2" fmla="*/ 15853 h 15852"/>
                    <a:gd name="connsiteX3" fmla="*/ 0 w 36990"/>
                    <a:gd name="connsiteY3" fmla="*/ 15853 h 15852"/>
                  </a:gdLst>
                  <a:ahLst/>
                  <a:cxnLst>
                    <a:cxn ang="0">
                      <a:pos x="connsiteX0" y="connsiteY0"/>
                    </a:cxn>
                    <a:cxn ang="0">
                      <a:pos x="connsiteX1" y="connsiteY1"/>
                    </a:cxn>
                    <a:cxn ang="0">
                      <a:pos x="connsiteX2" y="connsiteY2"/>
                    </a:cxn>
                    <a:cxn ang="0">
                      <a:pos x="connsiteX3" y="connsiteY3"/>
                    </a:cxn>
                  </a:cxnLst>
                  <a:rect l="l" t="t" r="r" b="b"/>
                  <a:pathLst>
                    <a:path w="36990" h="15852">
                      <a:moveTo>
                        <a:pt x="0" y="0"/>
                      </a:moveTo>
                      <a:lnTo>
                        <a:pt x="36990" y="0"/>
                      </a:lnTo>
                      <a:lnTo>
                        <a:pt x="36990" y="15853"/>
                      </a:lnTo>
                      <a:lnTo>
                        <a:pt x="0" y="15853"/>
                      </a:lnTo>
                      <a:close/>
                    </a:path>
                  </a:pathLst>
                </a:custGeom>
                <a:solidFill>
                  <a:srgbClr val="444444"/>
                </a:solidFill>
                <a:ln w="58662" cap="flat">
                  <a:noFill/>
                  <a:prstDash val="solid"/>
                  <a:miter/>
                </a:ln>
              </p:spPr>
              <p:txBody>
                <a:bodyPr rtlCol="0" anchor="ctr"/>
                <a:lstStyle/>
                <a:p>
                  <a:endParaRPr lang="en-US"/>
                </a:p>
              </p:txBody>
            </p:sp>
            <p:grpSp>
              <p:nvGrpSpPr>
                <p:cNvPr id="175" name="Graphic 2">
                  <a:extLst>
                    <a:ext uri="{FF2B5EF4-FFF2-40B4-BE49-F238E27FC236}">
                      <a16:creationId xmlns:a16="http://schemas.microsoft.com/office/drawing/2014/main" id="{C0E2B509-4166-20DB-3EE9-EEA6C7DB1035}"/>
                    </a:ext>
                  </a:extLst>
                </p:cNvPr>
                <p:cNvGrpSpPr/>
                <p:nvPr/>
              </p:nvGrpSpPr>
              <p:grpSpPr>
                <a:xfrm>
                  <a:off x="9436288" y="3310873"/>
                  <a:ext cx="258344" cy="76328"/>
                  <a:chOff x="9436288" y="3310873"/>
                  <a:chExt cx="258344" cy="76328"/>
                </a:xfrm>
              </p:grpSpPr>
              <p:sp>
                <p:nvSpPr>
                  <p:cNvPr id="176" name="Freeform: Shape 175">
                    <a:extLst>
                      <a:ext uri="{FF2B5EF4-FFF2-40B4-BE49-F238E27FC236}">
                        <a16:creationId xmlns:a16="http://schemas.microsoft.com/office/drawing/2014/main" id="{B61B6920-3229-6C13-B7C6-CB4FF93F9B9B}"/>
                      </a:ext>
                    </a:extLst>
                  </p:cNvPr>
                  <p:cNvSpPr/>
                  <p:nvPr/>
                </p:nvSpPr>
                <p:spPr>
                  <a:xfrm>
                    <a:off x="9584248" y="3317332"/>
                    <a:ext cx="103924" cy="62824"/>
                  </a:xfrm>
                  <a:custGeom>
                    <a:avLst/>
                    <a:gdLst>
                      <a:gd name="connsiteX0" fmla="*/ 87485 w 103924"/>
                      <a:gd name="connsiteY0" fmla="*/ 62825 h 62824"/>
                      <a:gd name="connsiteX1" fmla="*/ 16440 w 103924"/>
                      <a:gd name="connsiteY1" fmla="*/ 62825 h 62824"/>
                      <a:gd name="connsiteX2" fmla="*/ 0 w 103924"/>
                      <a:gd name="connsiteY2" fmla="*/ 46385 h 62824"/>
                      <a:gd name="connsiteX3" fmla="*/ 0 w 103924"/>
                      <a:gd name="connsiteY3" fmla="*/ 16440 h 62824"/>
                      <a:gd name="connsiteX4" fmla="*/ 16440 w 103924"/>
                      <a:gd name="connsiteY4" fmla="*/ 0 h 62824"/>
                      <a:gd name="connsiteX5" fmla="*/ 87485 w 103924"/>
                      <a:gd name="connsiteY5" fmla="*/ 0 h 62824"/>
                      <a:gd name="connsiteX6" fmla="*/ 103925 w 103924"/>
                      <a:gd name="connsiteY6" fmla="*/ 16440 h 62824"/>
                      <a:gd name="connsiteX7" fmla="*/ 103925 w 103924"/>
                      <a:gd name="connsiteY7" fmla="*/ 46972 h 62824"/>
                      <a:gd name="connsiteX8" fmla="*/ 87485 w 103924"/>
                      <a:gd name="connsiteY8" fmla="*/ 62825 h 6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24" h="62824">
                        <a:moveTo>
                          <a:pt x="87485" y="62825"/>
                        </a:moveTo>
                        <a:lnTo>
                          <a:pt x="16440" y="62825"/>
                        </a:lnTo>
                        <a:cubicBezTo>
                          <a:pt x="7633" y="62825"/>
                          <a:pt x="0" y="55779"/>
                          <a:pt x="0" y="46385"/>
                        </a:cubicBezTo>
                        <a:lnTo>
                          <a:pt x="0" y="16440"/>
                        </a:lnTo>
                        <a:cubicBezTo>
                          <a:pt x="0" y="7633"/>
                          <a:pt x="7633" y="0"/>
                          <a:pt x="16440" y="0"/>
                        </a:cubicBezTo>
                        <a:lnTo>
                          <a:pt x="87485" y="0"/>
                        </a:lnTo>
                        <a:cubicBezTo>
                          <a:pt x="96292" y="0"/>
                          <a:pt x="103925" y="7046"/>
                          <a:pt x="103925" y="16440"/>
                        </a:cubicBezTo>
                        <a:lnTo>
                          <a:pt x="103925" y="46972"/>
                        </a:lnTo>
                        <a:cubicBezTo>
                          <a:pt x="103925" y="55779"/>
                          <a:pt x="96292" y="62825"/>
                          <a:pt x="87485" y="62825"/>
                        </a:cubicBezTo>
                        <a:close/>
                      </a:path>
                    </a:pathLst>
                  </a:custGeom>
                  <a:solidFill>
                    <a:srgbClr val="00A3B6">
                      <a:alpha val="20000"/>
                    </a:srgbClr>
                  </a:solidFill>
                  <a:ln w="58662"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D21ADBA-D816-CACC-2EE4-38D3A3564C66}"/>
                      </a:ext>
                    </a:extLst>
                  </p:cNvPr>
                  <p:cNvSpPr/>
                  <p:nvPr/>
                </p:nvSpPr>
                <p:spPr>
                  <a:xfrm>
                    <a:off x="9577790" y="3310873"/>
                    <a:ext cx="116842" cy="75741"/>
                  </a:xfrm>
                  <a:custGeom>
                    <a:avLst/>
                    <a:gdLst>
                      <a:gd name="connsiteX0" fmla="*/ 93943 w 116842"/>
                      <a:gd name="connsiteY0" fmla="*/ 0 h 75741"/>
                      <a:gd name="connsiteX1" fmla="*/ 22899 w 116842"/>
                      <a:gd name="connsiteY1" fmla="*/ 0 h 75741"/>
                      <a:gd name="connsiteX2" fmla="*/ 1174 w 116842"/>
                      <a:gd name="connsiteY2" fmla="*/ 17027 h 75741"/>
                      <a:gd name="connsiteX3" fmla="*/ 0 w 116842"/>
                      <a:gd name="connsiteY3" fmla="*/ 22899 h 75741"/>
                      <a:gd name="connsiteX4" fmla="*/ 0 w 116842"/>
                      <a:gd name="connsiteY4" fmla="*/ 52843 h 75741"/>
                      <a:gd name="connsiteX5" fmla="*/ 22899 w 116842"/>
                      <a:gd name="connsiteY5" fmla="*/ 75742 h 75741"/>
                      <a:gd name="connsiteX6" fmla="*/ 93943 w 116842"/>
                      <a:gd name="connsiteY6" fmla="*/ 75742 h 75741"/>
                      <a:gd name="connsiteX7" fmla="*/ 116842 w 116842"/>
                      <a:gd name="connsiteY7" fmla="*/ 52843 h 75741"/>
                      <a:gd name="connsiteX8" fmla="*/ 116842 w 116842"/>
                      <a:gd name="connsiteY8" fmla="*/ 22899 h 75741"/>
                      <a:gd name="connsiteX9" fmla="*/ 93943 w 116842"/>
                      <a:gd name="connsiteY9" fmla="*/ 0 h 75741"/>
                      <a:gd name="connsiteX10" fmla="*/ 103338 w 116842"/>
                      <a:gd name="connsiteY10" fmla="*/ 53430 h 75741"/>
                      <a:gd name="connsiteX11" fmla="*/ 93943 w 116842"/>
                      <a:gd name="connsiteY11" fmla="*/ 63412 h 75741"/>
                      <a:gd name="connsiteX12" fmla="*/ 22899 w 116842"/>
                      <a:gd name="connsiteY12" fmla="*/ 63412 h 75741"/>
                      <a:gd name="connsiteX13" fmla="*/ 13504 w 116842"/>
                      <a:gd name="connsiteY13" fmla="*/ 53430 h 75741"/>
                      <a:gd name="connsiteX14" fmla="*/ 13504 w 116842"/>
                      <a:gd name="connsiteY14" fmla="*/ 22899 h 75741"/>
                      <a:gd name="connsiteX15" fmla="*/ 22899 w 116842"/>
                      <a:gd name="connsiteY15" fmla="*/ 12917 h 75741"/>
                      <a:gd name="connsiteX16" fmla="*/ 93943 w 116842"/>
                      <a:gd name="connsiteY16" fmla="*/ 12917 h 75741"/>
                      <a:gd name="connsiteX17" fmla="*/ 103338 w 116842"/>
                      <a:gd name="connsiteY17" fmla="*/ 22899 h 75741"/>
                      <a:gd name="connsiteX18" fmla="*/ 103338 w 116842"/>
                      <a:gd name="connsiteY18" fmla="*/ 53430 h 75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842" h="75741">
                        <a:moveTo>
                          <a:pt x="93943" y="0"/>
                        </a:moveTo>
                        <a:lnTo>
                          <a:pt x="22899" y="0"/>
                        </a:lnTo>
                        <a:cubicBezTo>
                          <a:pt x="12330" y="0"/>
                          <a:pt x="3523" y="7046"/>
                          <a:pt x="1174" y="17027"/>
                        </a:cubicBezTo>
                        <a:cubicBezTo>
                          <a:pt x="0" y="18789"/>
                          <a:pt x="0" y="20550"/>
                          <a:pt x="0" y="22899"/>
                        </a:cubicBezTo>
                        <a:lnTo>
                          <a:pt x="0" y="52843"/>
                        </a:lnTo>
                        <a:cubicBezTo>
                          <a:pt x="0" y="65760"/>
                          <a:pt x="9981" y="75742"/>
                          <a:pt x="22899" y="75742"/>
                        </a:cubicBezTo>
                        <a:lnTo>
                          <a:pt x="93943" y="75742"/>
                        </a:lnTo>
                        <a:cubicBezTo>
                          <a:pt x="106273" y="75742"/>
                          <a:pt x="116842" y="65760"/>
                          <a:pt x="116842" y="52843"/>
                        </a:cubicBezTo>
                        <a:lnTo>
                          <a:pt x="116842" y="22899"/>
                        </a:lnTo>
                        <a:cubicBezTo>
                          <a:pt x="116842" y="9981"/>
                          <a:pt x="106273" y="0"/>
                          <a:pt x="93943" y="0"/>
                        </a:cubicBezTo>
                        <a:close/>
                        <a:moveTo>
                          <a:pt x="103338" y="53430"/>
                        </a:moveTo>
                        <a:cubicBezTo>
                          <a:pt x="103338" y="58715"/>
                          <a:pt x="99228" y="63412"/>
                          <a:pt x="93943" y="63412"/>
                        </a:cubicBezTo>
                        <a:lnTo>
                          <a:pt x="22899" y="63412"/>
                        </a:lnTo>
                        <a:cubicBezTo>
                          <a:pt x="17614" y="63412"/>
                          <a:pt x="13504" y="58715"/>
                          <a:pt x="13504" y="53430"/>
                        </a:cubicBezTo>
                        <a:lnTo>
                          <a:pt x="13504" y="22899"/>
                        </a:lnTo>
                        <a:cubicBezTo>
                          <a:pt x="13504" y="17614"/>
                          <a:pt x="17614" y="12917"/>
                          <a:pt x="22899" y="12917"/>
                        </a:cubicBezTo>
                        <a:lnTo>
                          <a:pt x="93943" y="12917"/>
                        </a:lnTo>
                        <a:cubicBezTo>
                          <a:pt x="99228" y="12917"/>
                          <a:pt x="103338" y="17614"/>
                          <a:pt x="103338" y="22899"/>
                        </a:cubicBezTo>
                        <a:lnTo>
                          <a:pt x="103338" y="53430"/>
                        </a:lnTo>
                        <a:close/>
                      </a:path>
                    </a:pathLst>
                  </a:custGeom>
                  <a:solidFill>
                    <a:srgbClr val="444444"/>
                  </a:solidFill>
                  <a:ln w="58662"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80A34794-DDA2-FAA2-2C6D-0A77989341A6}"/>
                      </a:ext>
                    </a:extLst>
                  </p:cNvPr>
                  <p:cNvSpPr/>
                  <p:nvPr/>
                </p:nvSpPr>
                <p:spPr>
                  <a:xfrm>
                    <a:off x="9443333" y="3317332"/>
                    <a:ext cx="103337" cy="62824"/>
                  </a:xfrm>
                  <a:custGeom>
                    <a:avLst/>
                    <a:gdLst>
                      <a:gd name="connsiteX0" fmla="*/ 86898 w 103337"/>
                      <a:gd name="connsiteY0" fmla="*/ 62825 h 62824"/>
                      <a:gd name="connsiteX1" fmla="*/ 15853 w 103337"/>
                      <a:gd name="connsiteY1" fmla="*/ 62825 h 62824"/>
                      <a:gd name="connsiteX2" fmla="*/ 0 w 103337"/>
                      <a:gd name="connsiteY2" fmla="*/ 46385 h 62824"/>
                      <a:gd name="connsiteX3" fmla="*/ 0 w 103337"/>
                      <a:gd name="connsiteY3" fmla="*/ 16440 h 62824"/>
                      <a:gd name="connsiteX4" fmla="*/ 15853 w 103337"/>
                      <a:gd name="connsiteY4" fmla="*/ 0 h 62824"/>
                      <a:gd name="connsiteX5" fmla="*/ 86898 w 103337"/>
                      <a:gd name="connsiteY5" fmla="*/ 0 h 62824"/>
                      <a:gd name="connsiteX6" fmla="*/ 103338 w 103337"/>
                      <a:gd name="connsiteY6" fmla="*/ 16440 h 62824"/>
                      <a:gd name="connsiteX7" fmla="*/ 103338 w 103337"/>
                      <a:gd name="connsiteY7" fmla="*/ 46972 h 62824"/>
                      <a:gd name="connsiteX8" fmla="*/ 86898 w 103337"/>
                      <a:gd name="connsiteY8" fmla="*/ 62825 h 6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337" h="62824">
                        <a:moveTo>
                          <a:pt x="86898" y="62825"/>
                        </a:moveTo>
                        <a:lnTo>
                          <a:pt x="15853" y="62825"/>
                        </a:lnTo>
                        <a:cubicBezTo>
                          <a:pt x="7046" y="62825"/>
                          <a:pt x="0" y="55779"/>
                          <a:pt x="0" y="46385"/>
                        </a:cubicBezTo>
                        <a:lnTo>
                          <a:pt x="0" y="16440"/>
                        </a:lnTo>
                        <a:cubicBezTo>
                          <a:pt x="0" y="7633"/>
                          <a:pt x="7046" y="0"/>
                          <a:pt x="15853" y="0"/>
                        </a:cubicBezTo>
                        <a:lnTo>
                          <a:pt x="86898" y="0"/>
                        </a:lnTo>
                        <a:cubicBezTo>
                          <a:pt x="95705" y="0"/>
                          <a:pt x="103338" y="7046"/>
                          <a:pt x="103338" y="16440"/>
                        </a:cubicBezTo>
                        <a:lnTo>
                          <a:pt x="103338" y="46972"/>
                        </a:lnTo>
                        <a:cubicBezTo>
                          <a:pt x="103338" y="55779"/>
                          <a:pt x="96292" y="62825"/>
                          <a:pt x="86898" y="62825"/>
                        </a:cubicBezTo>
                        <a:close/>
                      </a:path>
                    </a:pathLst>
                  </a:custGeom>
                  <a:solidFill>
                    <a:srgbClr val="00A3B6">
                      <a:alpha val="20000"/>
                    </a:srgbClr>
                  </a:solidFill>
                  <a:ln w="5866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5F76E8E2-85CD-8288-5F19-2EF9EC0160FF}"/>
                      </a:ext>
                    </a:extLst>
                  </p:cNvPr>
                  <p:cNvSpPr/>
                  <p:nvPr/>
                </p:nvSpPr>
                <p:spPr>
                  <a:xfrm>
                    <a:off x="9436288" y="3311460"/>
                    <a:ext cx="117429" cy="75741"/>
                  </a:xfrm>
                  <a:custGeom>
                    <a:avLst/>
                    <a:gdLst>
                      <a:gd name="connsiteX0" fmla="*/ 115668 w 117429"/>
                      <a:gd name="connsiteY0" fmla="*/ 17027 h 75741"/>
                      <a:gd name="connsiteX1" fmla="*/ 94530 w 117429"/>
                      <a:gd name="connsiteY1" fmla="*/ 0 h 75741"/>
                      <a:gd name="connsiteX2" fmla="*/ 22899 w 117429"/>
                      <a:gd name="connsiteY2" fmla="*/ 0 h 75741"/>
                      <a:gd name="connsiteX3" fmla="*/ 0 w 117429"/>
                      <a:gd name="connsiteY3" fmla="*/ 22899 h 75741"/>
                      <a:gd name="connsiteX4" fmla="*/ 0 w 117429"/>
                      <a:gd name="connsiteY4" fmla="*/ 52843 h 75741"/>
                      <a:gd name="connsiteX5" fmla="*/ 22899 w 117429"/>
                      <a:gd name="connsiteY5" fmla="*/ 75742 h 75741"/>
                      <a:gd name="connsiteX6" fmla="*/ 94530 w 117429"/>
                      <a:gd name="connsiteY6" fmla="*/ 75742 h 75741"/>
                      <a:gd name="connsiteX7" fmla="*/ 117429 w 117429"/>
                      <a:gd name="connsiteY7" fmla="*/ 52843 h 75741"/>
                      <a:gd name="connsiteX8" fmla="*/ 117429 w 117429"/>
                      <a:gd name="connsiteY8" fmla="*/ 22312 h 75741"/>
                      <a:gd name="connsiteX9" fmla="*/ 115668 w 117429"/>
                      <a:gd name="connsiteY9" fmla="*/ 17027 h 75741"/>
                      <a:gd name="connsiteX10" fmla="*/ 103338 w 117429"/>
                      <a:gd name="connsiteY10" fmla="*/ 52843 h 75741"/>
                      <a:gd name="connsiteX11" fmla="*/ 93943 w 117429"/>
                      <a:gd name="connsiteY11" fmla="*/ 62825 h 75741"/>
                      <a:gd name="connsiteX12" fmla="*/ 22311 w 117429"/>
                      <a:gd name="connsiteY12" fmla="*/ 62825 h 75741"/>
                      <a:gd name="connsiteX13" fmla="*/ 12917 w 117429"/>
                      <a:gd name="connsiteY13" fmla="*/ 52843 h 75741"/>
                      <a:gd name="connsiteX14" fmla="*/ 12917 w 117429"/>
                      <a:gd name="connsiteY14" fmla="*/ 22312 h 75741"/>
                      <a:gd name="connsiteX15" fmla="*/ 22311 w 117429"/>
                      <a:gd name="connsiteY15" fmla="*/ 12330 h 75741"/>
                      <a:gd name="connsiteX16" fmla="*/ 93943 w 117429"/>
                      <a:gd name="connsiteY16" fmla="*/ 12330 h 75741"/>
                      <a:gd name="connsiteX17" fmla="*/ 103338 w 117429"/>
                      <a:gd name="connsiteY17" fmla="*/ 22312 h 75741"/>
                      <a:gd name="connsiteX18" fmla="*/ 103338 w 117429"/>
                      <a:gd name="connsiteY18" fmla="*/ 52843 h 75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7429" h="75741">
                        <a:moveTo>
                          <a:pt x="115668" y="17027"/>
                        </a:moveTo>
                        <a:cubicBezTo>
                          <a:pt x="113906" y="7046"/>
                          <a:pt x="104512" y="0"/>
                          <a:pt x="94530" y="0"/>
                        </a:cubicBezTo>
                        <a:lnTo>
                          <a:pt x="22899" y="0"/>
                        </a:lnTo>
                        <a:cubicBezTo>
                          <a:pt x="10569" y="0"/>
                          <a:pt x="0" y="9981"/>
                          <a:pt x="0" y="22899"/>
                        </a:cubicBezTo>
                        <a:lnTo>
                          <a:pt x="0" y="52843"/>
                        </a:lnTo>
                        <a:cubicBezTo>
                          <a:pt x="0" y="65760"/>
                          <a:pt x="10569" y="75742"/>
                          <a:pt x="22899" y="75742"/>
                        </a:cubicBezTo>
                        <a:lnTo>
                          <a:pt x="94530" y="75742"/>
                        </a:lnTo>
                        <a:cubicBezTo>
                          <a:pt x="106861" y="75742"/>
                          <a:pt x="117429" y="65760"/>
                          <a:pt x="117429" y="52843"/>
                        </a:cubicBezTo>
                        <a:lnTo>
                          <a:pt x="117429" y="22312"/>
                        </a:lnTo>
                        <a:cubicBezTo>
                          <a:pt x="116842" y="20550"/>
                          <a:pt x="116842" y="18202"/>
                          <a:pt x="115668" y="17027"/>
                        </a:cubicBezTo>
                        <a:close/>
                        <a:moveTo>
                          <a:pt x="103338" y="52843"/>
                        </a:moveTo>
                        <a:cubicBezTo>
                          <a:pt x="103338" y="58127"/>
                          <a:pt x="99228" y="62825"/>
                          <a:pt x="93943" y="62825"/>
                        </a:cubicBezTo>
                        <a:lnTo>
                          <a:pt x="22311" y="62825"/>
                        </a:lnTo>
                        <a:cubicBezTo>
                          <a:pt x="17027" y="62825"/>
                          <a:pt x="12917" y="58127"/>
                          <a:pt x="12917" y="52843"/>
                        </a:cubicBezTo>
                        <a:lnTo>
                          <a:pt x="12917" y="22312"/>
                        </a:lnTo>
                        <a:cubicBezTo>
                          <a:pt x="12917" y="17027"/>
                          <a:pt x="17027" y="12330"/>
                          <a:pt x="22311" y="12330"/>
                        </a:cubicBezTo>
                        <a:lnTo>
                          <a:pt x="93943" y="12330"/>
                        </a:lnTo>
                        <a:cubicBezTo>
                          <a:pt x="99228" y="12330"/>
                          <a:pt x="103338" y="17027"/>
                          <a:pt x="103338" y="22312"/>
                        </a:cubicBezTo>
                        <a:lnTo>
                          <a:pt x="103338" y="52843"/>
                        </a:lnTo>
                        <a:close/>
                      </a:path>
                    </a:pathLst>
                  </a:custGeom>
                  <a:solidFill>
                    <a:srgbClr val="444444"/>
                  </a:solidFill>
                  <a:ln w="58662" cap="flat">
                    <a:noFill/>
                    <a:prstDash val="solid"/>
                    <a:miter/>
                  </a:ln>
                </p:spPr>
                <p:txBody>
                  <a:bodyPr rtlCol="0" anchor="ctr"/>
                  <a:lstStyle/>
                  <a:p>
                    <a:endParaRPr lang="en-US"/>
                  </a:p>
                </p:txBody>
              </p:sp>
            </p:grpSp>
          </p:grpSp>
          <p:sp>
            <p:nvSpPr>
              <p:cNvPr id="180" name="Freeform: Shape 179">
                <a:extLst>
                  <a:ext uri="{FF2B5EF4-FFF2-40B4-BE49-F238E27FC236}">
                    <a16:creationId xmlns:a16="http://schemas.microsoft.com/office/drawing/2014/main" id="{8936125D-647A-8E20-8133-BADEB0410A6C}"/>
                  </a:ext>
                </a:extLst>
              </p:cNvPr>
              <p:cNvSpPr/>
              <p:nvPr/>
            </p:nvSpPr>
            <p:spPr>
              <a:xfrm>
                <a:off x="9556065" y="4051851"/>
                <a:ext cx="17614" cy="472065"/>
              </a:xfrm>
              <a:custGeom>
                <a:avLst/>
                <a:gdLst>
                  <a:gd name="connsiteX0" fmla="*/ 0 w 17614"/>
                  <a:gd name="connsiteY0" fmla="*/ 0 h 472065"/>
                  <a:gd name="connsiteX1" fmla="*/ 17614 w 17614"/>
                  <a:gd name="connsiteY1" fmla="*/ 0 h 472065"/>
                  <a:gd name="connsiteX2" fmla="*/ 17614 w 17614"/>
                  <a:gd name="connsiteY2" fmla="*/ 472066 h 472065"/>
                  <a:gd name="connsiteX3" fmla="*/ 0 w 17614"/>
                  <a:gd name="connsiteY3" fmla="*/ 472066 h 472065"/>
                </a:gdLst>
                <a:ahLst/>
                <a:cxnLst>
                  <a:cxn ang="0">
                    <a:pos x="connsiteX0" y="connsiteY0"/>
                  </a:cxn>
                  <a:cxn ang="0">
                    <a:pos x="connsiteX1" y="connsiteY1"/>
                  </a:cxn>
                  <a:cxn ang="0">
                    <a:pos x="connsiteX2" y="connsiteY2"/>
                  </a:cxn>
                  <a:cxn ang="0">
                    <a:pos x="connsiteX3" y="connsiteY3"/>
                  </a:cxn>
                </a:cxnLst>
                <a:rect l="l" t="t" r="r" b="b"/>
                <a:pathLst>
                  <a:path w="17614" h="472065">
                    <a:moveTo>
                      <a:pt x="0" y="0"/>
                    </a:moveTo>
                    <a:lnTo>
                      <a:pt x="17614" y="0"/>
                    </a:lnTo>
                    <a:lnTo>
                      <a:pt x="17614" y="472066"/>
                    </a:lnTo>
                    <a:lnTo>
                      <a:pt x="0" y="472066"/>
                    </a:lnTo>
                    <a:close/>
                  </a:path>
                </a:pathLst>
              </a:custGeom>
              <a:solidFill>
                <a:srgbClr val="007888"/>
              </a:solidFill>
              <a:ln w="58662"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FB9884A3-BF8A-0669-0660-396C36EFF764}"/>
                  </a:ext>
                </a:extLst>
              </p:cNvPr>
              <p:cNvSpPr/>
              <p:nvPr/>
            </p:nvSpPr>
            <p:spPr>
              <a:xfrm>
                <a:off x="9256686" y="4418230"/>
                <a:ext cx="617413" cy="322930"/>
              </a:xfrm>
              <a:custGeom>
                <a:avLst/>
                <a:gdLst>
                  <a:gd name="connsiteX0" fmla="*/ 616438 w 617413"/>
                  <a:gd name="connsiteY0" fmla="*/ 144438 h 322930"/>
                  <a:gd name="connsiteX1" fmla="*/ 504293 w 617413"/>
                  <a:gd name="connsiteY1" fmla="*/ 5284 h 322930"/>
                  <a:gd name="connsiteX2" fmla="*/ 113254 w 617413"/>
                  <a:gd name="connsiteY2" fmla="*/ 5284 h 322930"/>
                  <a:gd name="connsiteX3" fmla="*/ 1109 w 617413"/>
                  <a:gd name="connsiteY3" fmla="*/ 144438 h 322930"/>
                  <a:gd name="connsiteX4" fmla="*/ 81548 w 617413"/>
                  <a:gd name="connsiteY4" fmla="*/ 322930 h 322930"/>
                  <a:gd name="connsiteX5" fmla="*/ 535999 w 617413"/>
                  <a:gd name="connsiteY5" fmla="*/ 322930 h 322930"/>
                  <a:gd name="connsiteX6" fmla="*/ 616438 w 617413"/>
                  <a:gd name="connsiteY6" fmla="*/ 144438 h 322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413" h="322930">
                    <a:moveTo>
                      <a:pt x="616438" y="144438"/>
                    </a:moveTo>
                    <a:cubicBezTo>
                      <a:pt x="608805" y="88072"/>
                      <a:pt x="577099" y="12330"/>
                      <a:pt x="504293" y="5284"/>
                    </a:cubicBezTo>
                    <a:cubicBezTo>
                      <a:pt x="430900" y="-1761"/>
                      <a:pt x="186647" y="-1761"/>
                      <a:pt x="113254" y="5284"/>
                    </a:cubicBezTo>
                    <a:cubicBezTo>
                      <a:pt x="39861" y="12917"/>
                      <a:pt x="8155" y="88659"/>
                      <a:pt x="1109" y="144438"/>
                    </a:cubicBezTo>
                    <a:cubicBezTo>
                      <a:pt x="-7698" y="211373"/>
                      <a:pt x="37512" y="310600"/>
                      <a:pt x="81548" y="322930"/>
                    </a:cubicBezTo>
                    <a:lnTo>
                      <a:pt x="535999" y="322930"/>
                    </a:lnTo>
                    <a:cubicBezTo>
                      <a:pt x="579448" y="310600"/>
                      <a:pt x="624658" y="211373"/>
                      <a:pt x="616438" y="144438"/>
                    </a:cubicBezTo>
                    <a:close/>
                  </a:path>
                </a:pathLst>
              </a:custGeom>
              <a:solidFill>
                <a:srgbClr val="004657"/>
              </a:solidFill>
              <a:ln w="58662" cap="flat">
                <a:noFill/>
                <a:prstDash val="solid"/>
                <a:miter/>
              </a:ln>
            </p:spPr>
            <p:txBody>
              <a:bodyPr rtlCol="0" anchor="ctr"/>
              <a:lstStyle/>
              <a:p>
                <a:endParaRPr lang="en-US"/>
              </a:p>
            </p:txBody>
          </p:sp>
          <p:grpSp>
            <p:nvGrpSpPr>
              <p:cNvPr id="182" name="Graphic 2">
                <a:extLst>
                  <a:ext uri="{FF2B5EF4-FFF2-40B4-BE49-F238E27FC236}">
                    <a16:creationId xmlns:a16="http://schemas.microsoft.com/office/drawing/2014/main" id="{D5BCB3C5-CD4F-9163-12C5-028EA76FCE47}"/>
                  </a:ext>
                </a:extLst>
              </p:cNvPr>
              <p:cNvGrpSpPr/>
              <p:nvPr/>
            </p:nvGrpSpPr>
            <p:grpSpPr>
              <a:xfrm>
                <a:off x="9376399" y="3616189"/>
                <a:ext cx="377534" cy="457973"/>
                <a:chOff x="9376399" y="3616189"/>
                <a:chExt cx="377534" cy="457973"/>
              </a:xfrm>
            </p:grpSpPr>
            <p:sp>
              <p:nvSpPr>
                <p:cNvPr id="183" name="Freeform: Shape 182">
                  <a:extLst>
                    <a:ext uri="{FF2B5EF4-FFF2-40B4-BE49-F238E27FC236}">
                      <a16:creationId xmlns:a16="http://schemas.microsoft.com/office/drawing/2014/main" id="{841EC7BA-18EC-12E0-FD9E-29929614636A}"/>
                    </a:ext>
                  </a:extLst>
                </p:cNvPr>
                <p:cNvSpPr/>
                <p:nvPr/>
              </p:nvSpPr>
              <p:spPr>
                <a:xfrm>
                  <a:off x="9417499" y="3619712"/>
                  <a:ext cx="294747" cy="445643"/>
                </a:xfrm>
                <a:custGeom>
                  <a:avLst/>
                  <a:gdLst>
                    <a:gd name="connsiteX0" fmla="*/ 294747 w 294747"/>
                    <a:gd name="connsiteY0" fmla="*/ 58715 h 445643"/>
                    <a:gd name="connsiteX1" fmla="*/ 154419 w 294747"/>
                    <a:gd name="connsiteY1" fmla="*/ 426855 h 445643"/>
                    <a:gd name="connsiteX2" fmla="*/ 147374 w 294747"/>
                    <a:gd name="connsiteY2" fmla="*/ 445644 h 445643"/>
                    <a:gd name="connsiteX3" fmla="*/ 141502 w 294747"/>
                    <a:gd name="connsiteY3" fmla="*/ 430965 h 445643"/>
                    <a:gd name="connsiteX4" fmla="*/ 140915 w 294747"/>
                    <a:gd name="connsiteY4" fmla="*/ 430378 h 445643"/>
                    <a:gd name="connsiteX5" fmla="*/ 0 w 294747"/>
                    <a:gd name="connsiteY5" fmla="*/ 59302 h 445643"/>
                    <a:gd name="connsiteX6" fmla="*/ 11156 w 294747"/>
                    <a:gd name="connsiteY6" fmla="*/ 40513 h 445643"/>
                    <a:gd name="connsiteX7" fmla="*/ 17027 w 294747"/>
                    <a:gd name="connsiteY7" fmla="*/ 32880 h 445643"/>
                    <a:gd name="connsiteX8" fmla="*/ 24073 w 294747"/>
                    <a:gd name="connsiteY8" fmla="*/ 24073 h 445643"/>
                    <a:gd name="connsiteX9" fmla="*/ 35816 w 294747"/>
                    <a:gd name="connsiteY9" fmla="*/ 20550 h 445643"/>
                    <a:gd name="connsiteX10" fmla="*/ 36990 w 294747"/>
                    <a:gd name="connsiteY10" fmla="*/ 20550 h 445643"/>
                    <a:gd name="connsiteX11" fmla="*/ 38752 w 294747"/>
                    <a:gd name="connsiteY11" fmla="*/ 19963 h 445643"/>
                    <a:gd name="connsiteX12" fmla="*/ 38752 w 294747"/>
                    <a:gd name="connsiteY12" fmla="*/ 19963 h 445643"/>
                    <a:gd name="connsiteX13" fmla="*/ 52256 w 294747"/>
                    <a:gd name="connsiteY13" fmla="*/ 15853 h 445643"/>
                    <a:gd name="connsiteX14" fmla="*/ 66935 w 294747"/>
                    <a:gd name="connsiteY14" fmla="*/ 0 h 445643"/>
                    <a:gd name="connsiteX15" fmla="*/ 82201 w 294747"/>
                    <a:gd name="connsiteY15" fmla="*/ 11743 h 445643"/>
                    <a:gd name="connsiteX16" fmla="*/ 147961 w 294747"/>
                    <a:gd name="connsiteY16" fmla="*/ 48733 h 445643"/>
                    <a:gd name="connsiteX17" fmla="*/ 213721 w 294747"/>
                    <a:gd name="connsiteY17" fmla="*/ 11743 h 445643"/>
                    <a:gd name="connsiteX18" fmla="*/ 228987 w 294747"/>
                    <a:gd name="connsiteY18" fmla="*/ 0 h 445643"/>
                    <a:gd name="connsiteX19" fmla="*/ 243666 w 294747"/>
                    <a:gd name="connsiteY19" fmla="*/ 15853 h 445643"/>
                    <a:gd name="connsiteX20" fmla="*/ 257170 w 294747"/>
                    <a:gd name="connsiteY20" fmla="*/ 19963 h 445643"/>
                    <a:gd name="connsiteX21" fmla="*/ 257757 w 294747"/>
                    <a:gd name="connsiteY21" fmla="*/ 19963 h 445643"/>
                    <a:gd name="connsiteX22" fmla="*/ 259519 w 294747"/>
                    <a:gd name="connsiteY22" fmla="*/ 20550 h 445643"/>
                    <a:gd name="connsiteX23" fmla="*/ 260106 w 294747"/>
                    <a:gd name="connsiteY23" fmla="*/ 20550 h 445643"/>
                    <a:gd name="connsiteX24" fmla="*/ 271849 w 294747"/>
                    <a:gd name="connsiteY24" fmla="*/ 24073 h 445643"/>
                    <a:gd name="connsiteX25" fmla="*/ 278307 w 294747"/>
                    <a:gd name="connsiteY25" fmla="*/ 32880 h 445643"/>
                    <a:gd name="connsiteX26" fmla="*/ 284179 w 294747"/>
                    <a:gd name="connsiteY26" fmla="*/ 40513 h 445643"/>
                    <a:gd name="connsiteX27" fmla="*/ 294747 w 294747"/>
                    <a:gd name="connsiteY27" fmla="*/ 58715 h 44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4747" h="445643">
                      <a:moveTo>
                        <a:pt x="294747" y="58715"/>
                      </a:moveTo>
                      <a:lnTo>
                        <a:pt x="154419" y="426855"/>
                      </a:lnTo>
                      <a:lnTo>
                        <a:pt x="147374" y="445644"/>
                      </a:lnTo>
                      <a:lnTo>
                        <a:pt x="141502" y="430965"/>
                      </a:lnTo>
                      <a:lnTo>
                        <a:pt x="140915" y="430378"/>
                      </a:lnTo>
                      <a:lnTo>
                        <a:pt x="0" y="59302"/>
                      </a:lnTo>
                      <a:cubicBezTo>
                        <a:pt x="0" y="59302"/>
                        <a:pt x="4110" y="51669"/>
                        <a:pt x="11156" y="40513"/>
                      </a:cubicBezTo>
                      <a:cubicBezTo>
                        <a:pt x="12917" y="38165"/>
                        <a:pt x="15266" y="35816"/>
                        <a:pt x="17027" y="32880"/>
                      </a:cubicBezTo>
                      <a:cubicBezTo>
                        <a:pt x="19376" y="29944"/>
                        <a:pt x="21137" y="27009"/>
                        <a:pt x="24073" y="24073"/>
                      </a:cubicBezTo>
                      <a:lnTo>
                        <a:pt x="35816" y="20550"/>
                      </a:lnTo>
                      <a:lnTo>
                        <a:pt x="36990" y="20550"/>
                      </a:lnTo>
                      <a:lnTo>
                        <a:pt x="38752" y="19963"/>
                      </a:lnTo>
                      <a:lnTo>
                        <a:pt x="38752" y="19963"/>
                      </a:lnTo>
                      <a:lnTo>
                        <a:pt x="52256" y="15853"/>
                      </a:lnTo>
                      <a:cubicBezTo>
                        <a:pt x="58715" y="11156"/>
                        <a:pt x="63412" y="5871"/>
                        <a:pt x="66935" y="0"/>
                      </a:cubicBezTo>
                      <a:cubicBezTo>
                        <a:pt x="71045" y="4110"/>
                        <a:pt x="76329" y="8220"/>
                        <a:pt x="82201" y="11743"/>
                      </a:cubicBezTo>
                      <a:cubicBezTo>
                        <a:pt x="100402" y="25247"/>
                        <a:pt x="125062" y="39339"/>
                        <a:pt x="147961" y="48733"/>
                      </a:cubicBezTo>
                      <a:cubicBezTo>
                        <a:pt x="170860" y="39339"/>
                        <a:pt x="195520" y="25247"/>
                        <a:pt x="213721" y="11743"/>
                      </a:cubicBezTo>
                      <a:cubicBezTo>
                        <a:pt x="219005" y="7633"/>
                        <a:pt x="224877" y="3523"/>
                        <a:pt x="228987" y="0"/>
                      </a:cubicBezTo>
                      <a:cubicBezTo>
                        <a:pt x="231923" y="5871"/>
                        <a:pt x="237207" y="11156"/>
                        <a:pt x="243666" y="15853"/>
                      </a:cubicBezTo>
                      <a:lnTo>
                        <a:pt x="257170" y="19963"/>
                      </a:lnTo>
                      <a:lnTo>
                        <a:pt x="257757" y="19963"/>
                      </a:lnTo>
                      <a:lnTo>
                        <a:pt x="259519" y="20550"/>
                      </a:lnTo>
                      <a:lnTo>
                        <a:pt x="260106" y="20550"/>
                      </a:lnTo>
                      <a:lnTo>
                        <a:pt x="271849" y="24073"/>
                      </a:lnTo>
                      <a:cubicBezTo>
                        <a:pt x="274197" y="27009"/>
                        <a:pt x="276546" y="29944"/>
                        <a:pt x="278307" y="32880"/>
                      </a:cubicBezTo>
                      <a:cubicBezTo>
                        <a:pt x="280069" y="35816"/>
                        <a:pt x="282417" y="38165"/>
                        <a:pt x="284179" y="40513"/>
                      </a:cubicBezTo>
                      <a:cubicBezTo>
                        <a:pt x="290637" y="51082"/>
                        <a:pt x="294747" y="58715"/>
                        <a:pt x="294747" y="58715"/>
                      </a:cubicBezTo>
                      <a:close/>
                    </a:path>
                  </a:pathLst>
                </a:custGeom>
                <a:solidFill>
                  <a:srgbClr val="EEEEEE"/>
                </a:solidFill>
                <a:ln w="58662"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3368CC4B-299F-F642-3613-15D8F0E34E7B}"/>
                    </a:ext>
                  </a:extLst>
                </p:cNvPr>
                <p:cNvSpPr/>
                <p:nvPr/>
              </p:nvSpPr>
              <p:spPr>
                <a:xfrm>
                  <a:off x="9564285" y="3616776"/>
                  <a:ext cx="112144" cy="177318"/>
                </a:xfrm>
                <a:custGeom>
                  <a:avLst/>
                  <a:gdLst>
                    <a:gd name="connsiteX0" fmla="*/ 112145 w 112144"/>
                    <a:gd name="connsiteY0" fmla="*/ 22899 h 177318"/>
                    <a:gd name="connsiteX1" fmla="*/ 111558 w 112144"/>
                    <a:gd name="connsiteY1" fmla="*/ 27596 h 177318"/>
                    <a:gd name="connsiteX2" fmla="*/ 103338 w 112144"/>
                    <a:gd name="connsiteY2" fmla="*/ 54605 h 177318"/>
                    <a:gd name="connsiteX3" fmla="*/ 101576 w 112144"/>
                    <a:gd name="connsiteY3" fmla="*/ 59889 h 177318"/>
                    <a:gd name="connsiteX4" fmla="*/ 99815 w 112144"/>
                    <a:gd name="connsiteY4" fmla="*/ 65760 h 177318"/>
                    <a:gd name="connsiteX5" fmla="*/ 88659 w 112144"/>
                    <a:gd name="connsiteY5" fmla="*/ 102751 h 177318"/>
                    <a:gd name="connsiteX6" fmla="*/ 87485 w 112144"/>
                    <a:gd name="connsiteY6" fmla="*/ 105686 h 177318"/>
                    <a:gd name="connsiteX7" fmla="*/ 63412 w 112144"/>
                    <a:gd name="connsiteY7" fmla="*/ 177318 h 177318"/>
                    <a:gd name="connsiteX8" fmla="*/ 46972 w 112144"/>
                    <a:gd name="connsiteY8" fmla="*/ 143851 h 177318"/>
                    <a:gd name="connsiteX9" fmla="*/ 21724 w 112144"/>
                    <a:gd name="connsiteY9" fmla="*/ 94531 h 177318"/>
                    <a:gd name="connsiteX10" fmla="*/ 0 w 112144"/>
                    <a:gd name="connsiteY10" fmla="*/ 51082 h 177318"/>
                    <a:gd name="connsiteX11" fmla="*/ 57540 w 112144"/>
                    <a:gd name="connsiteY11" fmla="*/ 14092 h 177318"/>
                    <a:gd name="connsiteX12" fmla="*/ 79852 w 112144"/>
                    <a:gd name="connsiteY12" fmla="*/ 0 h 177318"/>
                    <a:gd name="connsiteX13" fmla="*/ 81026 w 112144"/>
                    <a:gd name="connsiteY13" fmla="*/ 2349 h 177318"/>
                    <a:gd name="connsiteX14" fmla="*/ 95705 w 112144"/>
                    <a:gd name="connsiteY14" fmla="*/ 18202 h 177318"/>
                    <a:gd name="connsiteX15" fmla="*/ 109209 w 112144"/>
                    <a:gd name="connsiteY15" fmla="*/ 22312 h 177318"/>
                    <a:gd name="connsiteX16" fmla="*/ 109796 w 112144"/>
                    <a:gd name="connsiteY16" fmla="*/ 22312 h 177318"/>
                    <a:gd name="connsiteX17" fmla="*/ 111558 w 112144"/>
                    <a:gd name="connsiteY17" fmla="*/ 22899 h 177318"/>
                    <a:gd name="connsiteX18" fmla="*/ 112145 w 112144"/>
                    <a:gd name="connsiteY18" fmla="*/ 22899 h 177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2144" h="177318">
                      <a:moveTo>
                        <a:pt x="112145" y="22899"/>
                      </a:moveTo>
                      <a:cubicBezTo>
                        <a:pt x="112145" y="24073"/>
                        <a:pt x="111558" y="25834"/>
                        <a:pt x="111558" y="27596"/>
                      </a:cubicBezTo>
                      <a:cubicBezTo>
                        <a:pt x="109209" y="35229"/>
                        <a:pt x="106861" y="44623"/>
                        <a:pt x="103338" y="54605"/>
                      </a:cubicBezTo>
                      <a:lnTo>
                        <a:pt x="101576" y="59889"/>
                      </a:lnTo>
                      <a:cubicBezTo>
                        <a:pt x="100989" y="61650"/>
                        <a:pt x="100402" y="63999"/>
                        <a:pt x="99815" y="65760"/>
                      </a:cubicBezTo>
                      <a:cubicBezTo>
                        <a:pt x="96292" y="77503"/>
                        <a:pt x="92182" y="90420"/>
                        <a:pt x="88659" y="102751"/>
                      </a:cubicBezTo>
                      <a:lnTo>
                        <a:pt x="87485" y="105686"/>
                      </a:lnTo>
                      <a:cubicBezTo>
                        <a:pt x="75742" y="143264"/>
                        <a:pt x="63412" y="177318"/>
                        <a:pt x="63412" y="177318"/>
                      </a:cubicBezTo>
                      <a:lnTo>
                        <a:pt x="46972" y="143851"/>
                      </a:lnTo>
                      <a:lnTo>
                        <a:pt x="21724" y="94531"/>
                      </a:lnTo>
                      <a:lnTo>
                        <a:pt x="0" y="51082"/>
                      </a:lnTo>
                      <a:lnTo>
                        <a:pt x="57540" y="14092"/>
                      </a:lnTo>
                      <a:lnTo>
                        <a:pt x="79852" y="0"/>
                      </a:lnTo>
                      <a:cubicBezTo>
                        <a:pt x="79852" y="587"/>
                        <a:pt x="80439" y="1174"/>
                        <a:pt x="81026" y="2349"/>
                      </a:cubicBezTo>
                      <a:cubicBezTo>
                        <a:pt x="83962" y="8220"/>
                        <a:pt x="89246" y="13504"/>
                        <a:pt x="95705" y="18202"/>
                      </a:cubicBezTo>
                      <a:lnTo>
                        <a:pt x="109209" y="22312"/>
                      </a:lnTo>
                      <a:lnTo>
                        <a:pt x="109796" y="22312"/>
                      </a:lnTo>
                      <a:lnTo>
                        <a:pt x="111558" y="22899"/>
                      </a:lnTo>
                      <a:lnTo>
                        <a:pt x="112145" y="22899"/>
                      </a:lnTo>
                      <a:close/>
                    </a:path>
                  </a:pathLst>
                </a:custGeom>
                <a:solidFill>
                  <a:srgbClr val="000000">
                    <a:alpha val="20000"/>
                  </a:srgbClr>
                </a:solidFill>
                <a:ln w="58662"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746E6D7-9942-2097-068A-F78218F25481}"/>
                    </a:ext>
                  </a:extLst>
                </p:cNvPr>
                <p:cNvSpPr/>
                <p:nvPr/>
              </p:nvSpPr>
              <p:spPr>
                <a:xfrm>
                  <a:off x="9565460" y="3616776"/>
                  <a:ext cx="108622" cy="158529"/>
                </a:xfrm>
                <a:custGeom>
                  <a:avLst/>
                  <a:gdLst>
                    <a:gd name="connsiteX0" fmla="*/ 108622 w 108622"/>
                    <a:gd name="connsiteY0" fmla="*/ 21724 h 158529"/>
                    <a:gd name="connsiteX1" fmla="*/ 108622 w 108622"/>
                    <a:gd name="connsiteY1" fmla="*/ 21724 h 158529"/>
                    <a:gd name="connsiteX2" fmla="*/ 108035 w 108622"/>
                    <a:gd name="connsiteY2" fmla="*/ 25834 h 158529"/>
                    <a:gd name="connsiteX3" fmla="*/ 107448 w 108622"/>
                    <a:gd name="connsiteY3" fmla="*/ 25834 h 158529"/>
                    <a:gd name="connsiteX4" fmla="*/ 106861 w 108622"/>
                    <a:gd name="connsiteY4" fmla="*/ 28770 h 158529"/>
                    <a:gd name="connsiteX5" fmla="*/ 93943 w 108622"/>
                    <a:gd name="connsiteY5" fmla="*/ 68696 h 158529"/>
                    <a:gd name="connsiteX6" fmla="*/ 62238 w 108622"/>
                    <a:gd name="connsiteY6" fmla="*/ 158529 h 158529"/>
                    <a:gd name="connsiteX7" fmla="*/ 24660 w 108622"/>
                    <a:gd name="connsiteY7" fmla="*/ 93943 h 158529"/>
                    <a:gd name="connsiteX8" fmla="*/ 0 w 108622"/>
                    <a:gd name="connsiteY8" fmla="*/ 51082 h 158529"/>
                    <a:gd name="connsiteX9" fmla="*/ 57540 w 108622"/>
                    <a:gd name="connsiteY9" fmla="*/ 14092 h 158529"/>
                    <a:gd name="connsiteX10" fmla="*/ 79852 w 108622"/>
                    <a:gd name="connsiteY10" fmla="*/ 0 h 158529"/>
                    <a:gd name="connsiteX11" fmla="*/ 81026 w 108622"/>
                    <a:gd name="connsiteY11" fmla="*/ 2349 h 158529"/>
                    <a:gd name="connsiteX12" fmla="*/ 95705 w 108622"/>
                    <a:gd name="connsiteY12" fmla="*/ 18202 h 158529"/>
                    <a:gd name="connsiteX13" fmla="*/ 108622 w 108622"/>
                    <a:gd name="connsiteY13" fmla="*/ 21724 h 15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622" h="158529">
                      <a:moveTo>
                        <a:pt x="108622" y="21724"/>
                      </a:moveTo>
                      <a:lnTo>
                        <a:pt x="108622" y="21724"/>
                      </a:lnTo>
                      <a:cubicBezTo>
                        <a:pt x="108622" y="22899"/>
                        <a:pt x="108035" y="24073"/>
                        <a:pt x="108035" y="25834"/>
                      </a:cubicBezTo>
                      <a:lnTo>
                        <a:pt x="107448" y="25834"/>
                      </a:lnTo>
                      <a:lnTo>
                        <a:pt x="106861" y="28770"/>
                      </a:lnTo>
                      <a:cubicBezTo>
                        <a:pt x="103338" y="40513"/>
                        <a:pt x="99228" y="54017"/>
                        <a:pt x="93943" y="68696"/>
                      </a:cubicBezTo>
                      <a:cubicBezTo>
                        <a:pt x="79265" y="111558"/>
                        <a:pt x="62238" y="158529"/>
                        <a:pt x="62238" y="158529"/>
                      </a:cubicBezTo>
                      <a:lnTo>
                        <a:pt x="24660" y="93943"/>
                      </a:lnTo>
                      <a:lnTo>
                        <a:pt x="0" y="51082"/>
                      </a:lnTo>
                      <a:lnTo>
                        <a:pt x="57540" y="14092"/>
                      </a:lnTo>
                      <a:lnTo>
                        <a:pt x="79852" y="0"/>
                      </a:lnTo>
                      <a:cubicBezTo>
                        <a:pt x="79852" y="587"/>
                        <a:pt x="80439" y="1174"/>
                        <a:pt x="81026" y="2349"/>
                      </a:cubicBezTo>
                      <a:cubicBezTo>
                        <a:pt x="83962" y="8220"/>
                        <a:pt x="89246" y="13504"/>
                        <a:pt x="95705" y="18202"/>
                      </a:cubicBezTo>
                      <a:lnTo>
                        <a:pt x="108622" y="21724"/>
                      </a:lnTo>
                      <a:close/>
                    </a:path>
                  </a:pathLst>
                </a:custGeom>
                <a:solidFill>
                  <a:srgbClr val="E2E2E2"/>
                </a:solidFill>
                <a:ln w="58662"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D0A8A94-DBF1-B70F-CF35-05938006D681}"/>
                    </a:ext>
                  </a:extLst>
                </p:cNvPr>
                <p:cNvSpPr/>
                <p:nvPr/>
              </p:nvSpPr>
              <p:spPr>
                <a:xfrm>
                  <a:off x="9564873" y="3639088"/>
                  <a:ext cx="189060" cy="435075"/>
                </a:xfrm>
                <a:custGeom>
                  <a:avLst/>
                  <a:gdLst>
                    <a:gd name="connsiteX0" fmla="*/ 189061 w 189060"/>
                    <a:gd name="connsiteY0" fmla="*/ 24660 h 435075"/>
                    <a:gd name="connsiteX1" fmla="*/ 189061 w 189060"/>
                    <a:gd name="connsiteY1" fmla="*/ 86310 h 435075"/>
                    <a:gd name="connsiteX2" fmla="*/ 181428 w 189060"/>
                    <a:gd name="connsiteY2" fmla="*/ 88659 h 435075"/>
                    <a:gd name="connsiteX3" fmla="*/ 137979 w 189060"/>
                    <a:gd name="connsiteY3" fmla="*/ 103925 h 435075"/>
                    <a:gd name="connsiteX4" fmla="*/ 139154 w 189060"/>
                    <a:gd name="connsiteY4" fmla="*/ 106273 h 435075"/>
                    <a:gd name="connsiteX5" fmla="*/ 171447 w 189060"/>
                    <a:gd name="connsiteY5" fmla="*/ 150309 h 435075"/>
                    <a:gd name="connsiteX6" fmla="*/ 49320 w 189060"/>
                    <a:gd name="connsiteY6" fmla="*/ 354049 h 435075"/>
                    <a:gd name="connsiteX7" fmla="*/ 0 w 189060"/>
                    <a:gd name="connsiteY7" fmla="*/ 435075 h 435075"/>
                    <a:gd name="connsiteX8" fmla="*/ 4110 w 189060"/>
                    <a:gd name="connsiteY8" fmla="*/ 419222 h 435075"/>
                    <a:gd name="connsiteX9" fmla="*/ 7046 w 189060"/>
                    <a:gd name="connsiteY9" fmla="*/ 407479 h 435075"/>
                    <a:gd name="connsiteX10" fmla="*/ 91008 w 189060"/>
                    <a:gd name="connsiteY10" fmla="*/ 76916 h 435075"/>
                    <a:gd name="connsiteX11" fmla="*/ 92182 w 189060"/>
                    <a:gd name="connsiteY11" fmla="*/ 74568 h 435075"/>
                    <a:gd name="connsiteX12" fmla="*/ 101576 w 189060"/>
                    <a:gd name="connsiteY12" fmla="*/ 37577 h 435075"/>
                    <a:gd name="connsiteX13" fmla="*/ 102751 w 189060"/>
                    <a:gd name="connsiteY13" fmla="*/ 32293 h 435075"/>
                    <a:gd name="connsiteX14" fmla="*/ 110971 w 189060"/>
                    <a:gd name="connsiteY14" fmla="*/ 0 h 435075"/>
                    <a:gd name="connsiteX15" fmla="*/ 111558 w 189060"/>
                    <a:gd name="connsiteY15" fmla="*/ 587 h 435075"/>
                    <a:gd name="connsiteX16" fmla="*/ 123888 w 189060"/>
                    <a:gd name="connsiteY16" fmla="*/ 4110 h 435075"/>
                    <a:gd name="connsiteX17" fmla="*/ 127998 w 189060"/>
                    <a:gd name="connsiteY17" fmla="*/ 5284 h 435075"/>
                    <a:gd name="connsiteX18" fmla="*/ 181428 w 189060"/>
                    <a:gd name="connsiteY18" fmla="*/ 21724 h 43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9060" h="435075">
                      <a:moveTo>
                        <a:pt x="189061" y="24660"/>
                      </a:moveTo>
                      <a:lnTo>
                        <a:pt x="189061" y="86310"/>
                      </a:lnTo>
                      <a:lnTo>
                        <a:pt x="181428" y="88659"/>
                      </a:lnTo>
                      <a:lnTo>
                        <a:pt x="137979" y="103925"/>
                      </a:lnTo>
                      <a:lnTo>
                        <a:pt x="139154" y="106273"/>
                      </a:lnTo>
                      <a:lnTo>
                        <a:pt x="171447" y="150309"/>
                      </a:lnTo>
                      <a:lnTo>
                        <a:pt x="49320" y="354049"/>
                      </a:lnTo>
                      <a:lnTo>
                        <a:pt x="0" y="435075"/>
                      </a:lnTo>
                      <a:lnTo>
                        <a:pt x="4110" y="419222"/>
                      </a:lnTo>
                      <a:lnTo>
                        <a:pt x="7046" y="407479"/>
                      </a:lnTo>
                      <a:lnTo>
                        <a:pt x="91008" y="76916"/>
                      </a:lnTo>
                      <a:lnTo>
                        <a:pt x="92182" y="74568"/>
                      </a:lnTo>
                      <a:lnTo>
                        <a:pt x="101576" y="37577"/>
                      </a:lnTo>
                      <a:lnTo>
                        <a:pt x="102751" y="32293"/>
                      </a:lnTo>
                      <a:lnTo>
                        <a:pt x="110971" y="0"/>
                      </a:lnTo>
                      <a:lnTo>
                        <a:pt x="111558" y="587"/>
                      </a:lnTo>
                      <a:lnTo>
                        <a:pt x="123888" y="4110"/>
                      </a:lnTo>
                      <a:lnTo>
                        <a:pt x="127998" y="5284"/>
                      </a:lnTo>
                      <a:lnTo>
                        <a:pt x="181428" y="21724"/>
                      </a:lnTo>
                      <a:close/>
                    </a:path>
                  </a:pathLst>
                </a:custGeom>
                <a:solidFill>
                  <a:srgbClr val="000000">
                    <a:alpha val="20000"/>
                  </a:srgbClr>
                </a:solidFill>
                <a:ln w="58662"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7CE4B95-009F-5233-EE51-17886C321BC1}"/>
                    </a:ext>
                  </a:extLst>
                </p:cNvPr>
                <p:cNvSpPr/>
                <p:nvPr/>
              </p:nvSpPr>
              <p:spPr>
                <a:xfrm>
                  <a:off x="9376399" y="3640262"/>
                  <a:ext cx="188473" cy="432726"/>
                </a:xfrm>
                <a:custGeom>
                  <a:avLst/>
                  <a:gdLst>
                    <a:gd name="connsiteX0" fmla="*/ 188474 w 188473"/>
                    <a:gd name="connsiteY0" fmla="*/ 432727 h 432726"/>
                    <a:gd name="connsiteX1" fmla="*/ 139741 w 188473"/>
                    <a:gd name="connsiteY1" fmla="*/ 352288 h 432726"/>
                    <a:gd name="connsiteX2" fmla="*/ 18201 w 188473"/>
                    <a:gd name="connsiteY2" fmla="*/ 149722 h 432726"/>
                    <a:gd name="connsiteX3" fmla="*/ 49907 w 188473"/>
                    <a:gd name="connsiteY3" fmla="*/ 105686 h 432726"/>
                    <a:gd name="connsiteX4" fmla="*/ 51082 w 188473"/>
                    <a:gd name="connsiteY4" fmla="*/ 103925 h 432726"/>
                    <a:gd name="connsiteX5" fmla="*/ 7046 w 188473"/>
                    <a:gd name="connsiteY5" fmla="*/ 88659 h 432726"/>
                    <a:gd name="connsiteX6" fmla="*/ 0 w 188473"/>
                    <a:gd name="connsiteY6" fmla="*/ 86310 h 432726"/>
                    <a:gd name="connsiteX7" fmla="*/ 0 w 188473"/>
                    <a:gd name="connsiteY7" fmla="*/ 23486 h 432726"/>
                    <a:gd name="connsiteX8" fmla="*/ 7046 w 188473"/>
                    <a:gd name="connsiteY8" fmla="*/ 21137 h 432726"/>
                    <a:gd name="connsiteX9" fmla="*/ 60476 w 188473"/>
                    <a:gd name="connsiteY9" fmla="*/ 4697 h 432726"/>
                    <a:gd name="connsiteX10" fmla="*/ 64586 w 188473"/>
                    <a:gd name="connsiteY10" fmla="*/ 3523 h 432726"/>
                    <a:gd name="connsiteX11" fmla="*/ 76329 w 188473"/>
                    <a:gd name="connsiteY11" fmla="*/ 0 h 432726"/>
                    <a:gd name="connsiteX12" fmla="*/ 77503 w 188473"/>
                    <a:gd name="connsiteY12" fmla="*/ 0 h 432726"/>
                    <a:gd name="connsiteX13" fmla="*/ 87485 w 188473"/>
                    <a:gd name="connsiteY13" fmla="*/ 38164 h 432726"/>
                    <a:gd name="connsiteX14" fmla="*/ 88659 w 188473"/>
                    <a:gd name="connsiteY14" fmla="*/ 42862 h 432726"/>
                    <a:gd name="connsiteX15" fmla="*/ 89246 w 188473"/>
                    <a:gd name="connsiteY15" fmla="*/ 44036 h 432726"/>
                    <a:gd name="connsiteX16" fmla="*/ 96879 w 188473"/>
                    <a:gd name="connsiteY16" fmla="*/ 74568 h 432726"/>
                    <a:gd name="connsiteX17" fmla="*/ 98053 w 188473"/>
                    <a:gd name="connsiteY17" fmla="*/ 77503 h 432726"/>
                    <a:gd name="connsiteX18" fmla="*/ 182602 w 188473"/>
                    <a:gd name="connsiteY18" fmla="*/ 409828 h 432726"/>
                    <a:gd name="connsiteX19" fmla="*/ 183189 w 188473"/>
                    <a:gd name="connsiteY19" fmla="*/ 410415 h 432726"/>
                    <a:gd name="connsiteX20" fmla="*/ 185538 w 188473"/>
                    <a:gd name="connsiteY20" fmla="*/ 419809 h 432726"/>
                    <a:gd name="connsiteX21" fmla="*/ 188474 w 188473"/>
                    <a:gd name="connsiteY21" fmla="*/ 432727 h 43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8473" h="432726">
                      <a:moveTo>
                        <a:pt x="188474" y="432727"/>
                      </a:moveTo>
                      <a:lnTo>
                        <a:pt x="139741" y="352288"/>
                      </a:lnTo>
                      <a:lnTo>
                        <a:pt x="18201" y="149722"/>
                      </a:lnTo>
                      <a:lnTo>
                        <a:pt x="49907" y="105686"/>
                      </a:lnTo>
                      <a:lnTo>
                        <a:pt x="51082" y="103925"/>
                      </a:lnTo>
                      <a:lnTo>
                        <a:pt x="7046" y="88659"/>
                      </a:lnTo>
                      <a:lnTo>
                        <a:pt x="0" y="86310"/>
                      </a:lnTo>
                      <a:lnTo>
                        <a:pt x="0" y="23486"/>
                      </a:lnTo>
                      <a:lnTo>
                        <a:pt x="7046" y="21137"/>
                      </a:lnTo>
                      <a:lnTo>
                        <a:pt x="60476" y="4697"/>
                      </a:lnTo>
                      <a:lnTo>
                        <a:pt x="64586" y="3523"/>
                      </a:lnTo>
                      <a:lnTo>
                        <a:pt x="76329" y="0"/>
                      </a:lnTo>
                      <a:lnTo>
                        <a:pt x="77503" y="0"/>
                      </a:lnTo>
                      <a:lnTo>
                        <a:pt x="87485" y="38164"/>
                      </a:lnTo>
                      <a:lnTo>
                        <a:pt x="88659" y="42862"/>
                      </a:lnTo>
                      <a:cubicBezTo>
                        <a:pt x="88659" y="43449"/>
                        <a:pt x="89246" y="44036"/>
                        <a:pt x="89246" y="44036"/>
                      </a:cubicBezTo>
                      <a:lnTo>
                        <a:pt x="96879" y="74568"/>
                      </a:lnTo>
                      <a:lnTo>
                        <a:pt x="98053" y="77503"/>
                      </a:lnTo>
                      <a:lnTo>
                        <a:pt x="182602" y="409828"/>
                      </a:lnTo>
                      <a:lnTo>
                        <a:pt x="183189" y="410415"/>
                      </a:lnTo>
                      <a:lnTo>
                        <a:pt x="185538" y="419809"/>
                      </a:lnTo>
                      <a:lnTo>
                        <a:pt x="188474" y="432727"/>
                      </a:lnTo>
                      <a:close/>
                    </a:path>
                  </a:pathLst>
                </a:custGeom>
                <a:solidFill>
                  <a:srgbClr val="000000">
                    <a:alpha val="20000"/>
                  </a:srgbClr>
                </a:solidFill>
                <a:ln w="58662"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9B93B88-5195-8487-7B6F-2E427FB41801}"/>
                    </a:ext>
                  </a:extLst>
                </p:cNvPr>
                <p:cNvSpPr/>
                <p:nvPr/>
              </p:nvSpPr>
              <p:spPr>
                <a:xfrm>
                  <a:off x="9564873" y="3638500"/>
                  <a:ext cx="181428" cy="426855"/>
                </a:xfrm>
                <a:custGeom>
                  <a:avLst/>
                  <a:gdLst>
                    <a:gd name="connsiteX0" fmla="*/ 181428 w 181428"/>
                    <a:gd name="connsiteY0" fmla="*/ 22312 h 426855"/>
                    <a:gd name="connsiteX1" fmla="*/ 181428 w 181428"/>
                    <a:gd name="connsiteY1" fmla="*/ 92182 h 426855"/>
                    <a:gd name="connsiteX2" fmla="*/ 139154 w 181428"/>
                    <a:gd name="connsiteY2" fmla="*/ 106861 h 426855"/>
                    <a:gd name="connsiteX3" fmla="*/ 132108 w 181428"/>
                    <a:gd name="connsiteY3" fmla="*/ 109209 h 426855"/>
                    <a:gd name="connsiteX4" fmla="*/ 164401 w 181428"/>
                    <a:gd name="connsiteY4" fmla="*/ 153245 h 426855"/>
                    <a:gd name="connsiteX5" fmla="*/ 46972 w 181428"/>
                    <a:gd name="connsiteY5" fmla="*/ 348765 h 426855"/>
                    <a:gd name="connsiteX6" fmla="*/ 4110 w 181428"/>
                    <a:gd name="connsiteY6" fmla="*/ 419809 h 426855"/>
                    <a:gd name="connsiteX7" fmla="*/ 0 w 181428"/>
                    <a:gd name="connsiteY7" fmla="*/ 426855 h 426855"/>
                    <a:gd name="connsiteX8" fmla="*/ 87485 w 181428"/>
                    <a:gd name="connsiteY8" fmla="*/ 83375 h 426855"/>
                    <a:gd name="connsiteX9" fmla="*/ 88659 w 181428"/>
                    <a:gd name="connsiteY9" fmla="*/ 80439 h 426855"/>
                    <a:gd name="connsiteX10" fmla="*/ 97466 w 181428"/>
                    <a:gd name="connsiteY10" fmla="*/ 45210 h 426855"/>
                    <a:gd name="connsiteX11" fmla="*/ 107448 w 181428"/>
                    <a:gd name="connsiteY11" fmla="*/ 6459 h 426855"/>
                    <a:gd name="connsiteX12" fmla="*/ 108035 w 181428"/>
                    <a:gd name="connsiteY12" fmla="*/ 4110 h 426855"/>
                    <a:gd name="connsiteX13" fmla="*/ 109209 w 181428"/>
                    <a:gd name="connsiteY13" fmla="*/ 0 h 426855"/>
                    <a:gd name="connsiteX14" fmla="*/ 109209 w 181428"/>
                    <a:gd name="connsiteY14" fmla="*/ 0 h 426855"/>
                    <a:gd name="connsiteX15" fmla="*/ 110971 w 181428"/>
                    <a:gd name="connsiteY15" fmla="*/ 587 h 426855"/>
                    <a:gd name="connsiteX16" fmla="*/ 111558 w 181428"/>
                    <a:gd name="connsiteY16" fmla="*/ 1174 h 426855"/>
                    <a:gd name="connsiteX17" fmla="*/ 123888 w 181428"/>
                    <a:gd name="connsiteY17" fmla="*/ 4697 h 426855"/>
                    <a:gd name="connsiteX18" fmla="*/ 127998 w 181428"/>
                    <a:gd name="connsiteY18" fmla="*/ 5871 h 42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1428" h="426855">
                      <a:moveTo>
                        <a:pt x="181428" y="22312"/>
                      </a:moveTo>
                      <a:lnTo>
                        <a:pt x="181428" y="92182"/>
                      </a:lnTo>
                      <a:lnTo>
                        <a:pt x="139154" y="106861"/>
                      </a:lnTo>
                      <a:lnTo>
                        <a:pt x="132108" y="109209"/>
                      </a:lnTo>
                      <a:lnTo>
                        <a:pt x="164401" y="153245"/>
                      </a:lnTo>
                      <a:lnTo>
                        <a:pt x="46972" y="348765"/>
                      </a:lnTo>
                      <a:lnTo>
                        <a:pt x="4110" y="419809"/>
                      </a:lnTo>
                      <a:lnTo>
                        <a:pt x="0" y="426855"/>
                      </a:lnTo>
                      <a:lnTo>
                        <a:pt x="87485" y="83375"/>
                      </a:lnTo>
                      <a:lnTo>
                        <a:pt x="88659" y="80439"/>
                      </a:lnTo>
                      <a:lnTo>
                        <a:pt x="97466" y="45210"/>
                      </a:lnTo>
                      <a:lnTo>
                        <a:pt x="107448" y="6459"/>
                      </a:lnTo>
                      <a:lnTo>
                        <a:pt x="108035" y="4110"/>
                      </a:lnTo>
                      <a:lnTo>
                        <a:pt x="109209" y="0"/>
                      </a:lnTo>
                      <a:lnTo>
                        <a:pt x="109209" y="0"/>
                      </a:lnTo>
                      <a:lnTo>
                        <a:pt x="110971" y="587"/>
                      </a:lnTo>
                      <a:lnTo>
                        <a:pt x="111558" y="1174"/>
                      </a:lnTo>
                      <a:lnTo>
                        <a:pt x="123888" y="4697"/>
                      </a:lnTo>
                      <a:lnTo>
                        <a:pt x="127998" y="5871"/>
                      </a:lnTo>
                      <a:close/>
                    </a:path>
                  </a:pathLst>
                </a:custGeom>
                <a:solidFill>
                  <a:srgbClr val="007888"/>
                </a:solidFill>
                <a:ln w="58662"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6D82149C-5EAB-1DF0-6289-4A4C20EDB437}"/>
                    </a:ext>
                  </a:extLst>
                </p:cNvPr>
                <p:cNvSpPr/>
                <p:nvPr/>
              </p:nvSpPr>
              <p:spPr>
                <a:xfrm>
                  <a:off x="9452728" y="3616189"/>
                  <a:ext cx="112144" cy="177318"/>
                </a:xfrm>
                <a:custGeom>
                  <a:avLst/>
                  <a:gdLst>
                    <a:gd name="connsiteX0" fmla="*/ 112145 w 112144"/>
                    <a:gd name="connsiteY0" fmla="*/ 51082 h 177318"/>
                    <a:gd name="connsiteX1" fmla="*/ 90421 w 112144"/>
                    <a:gd name="connsiteY1" fmla="*/ 94530 h 177318"/>
                    <a:gd name="connsiteX2" fmla="*/ 65760 w 112144"/>
                    <a:gd name="connsiteY2" fmla="*/ 143264 h 177318"/>
                    <a:gd name="connsiteX3" fmla="*/ 48733 w 112144"/>
                    <a:gd name="connsiteY3" fmla="*/ 177318 h 177318"/>
                    <a:gd name="connsiteX4" fmla="*/ 24660 w 112144"/>
                    <a:gd name="connsiteY4" fmla="*/ 105686 h 177318"/>
                    <a:gd name="connsiteX5" fmla="*/ 23486 w 112144"/>
                    <a:gd name="connsiteY5" fmla="*/ 102751 h 177318"/>
                    <a:gd name="connsiteX6" fmla="*/ 12330 w 112144"/>
                    <a:gd name="connsiteY6" fmla="*/ 66935 h 177318"/>
                    <a:gd name="connsiteX7" fmla="*/ 11743 w 112144"/>
                    <a:gd name="connsiteY7" fmla="*/ 65760 h 177318"/>
                    <a:gd name="connsiteX8" fmla="*/ 587 w 112144"/>
                    <a:gd name="connsiteY8" fmla="*/ 27596 h 177318"/>
                    <a:gd name="connsiteX9" fmla="*/ 0 w 112144"/>
                    <a:gd name="connsiteY9" fmla="*/ 22899 h 177318"/>
                    <a:gd name="connsiteX10" fmla="*/ 1174 w 112144"/>
                    <a:gd name="connsiteY10" fmla="*/ 22899 h 177318"/>
                    <a:gd name="connsiteX11" fmla="*/ 2936 w 112144"/>
                    <a:gd name="connsiteY11" fmla="*/ 22312 h 177318"/>
                    <a:gd name="connsiteX12" fmla="*/ 2936 w 112144"/>
                    <a:gd name="connsiteY12" fmla="*/ 22312 h 177318"/>
                    <a:gd name="connsiteX13" fmla="*/ 16440 w 112144"/>
                    <a:gd name="connsiteY13" fmla="*/ 18201 h 177318"/>
                    <a:gd name="connsiteX14" fmla="*/ 31119 w 112144"/>
                    <a:gd name="connsiteY14" fmla="*/ 2349 h 177318"/>
                    <a:gd name="connsiteX15" fmla="*/ 32293 w 112144"/>
                    <a:gd name="connsiteY15" fmla="*/ 0 h 177318"/>
                    <a:gd name="connsiteX16" fmla="*/ 54605 w 112144"/>
                    <a:gd name="connsiteY16" fmla="*/ 14091 h 177318"/>
                    <a:gd name="connsiteX17" fmla="*/ 112145 w 112144"/>
                    <a:gd name="connsiteY17" fmla="*/ 51082 h 177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2144" h="177318">
                      <a:moveTo>
                        <a:pt x="112145" y="51082"/>
                      </a:moveTo>
                      <a:lnTo>
                        <a:pt x="90421" y="94530"/>
                      </a:lnTo>
                      <a:lnTo>
                        <a:pt x="65760" y="143264"/>
                      </a:lnTo>
                      <a:lnTo>
                        <a:pt x="48733" y="177318"/>
                      </a:lnTo>
                      <a:cubicBezTo>
                        <a:pt x="48733" y="177318"/>
                        <a:pt x="36990" y="143264"/>
                        <a:pt x="24660" y="105686"/>
                      </a:cubicBezTo>
                      <a:lnTo>
                        <a:pt x="23486" y="102751"/>
                      </a:lnTo>
                      <a:cubicBezTo>
                        <a:pt x="19376" y="91008"/>
                        <a:pt x="15853" y="78678"/>
                        <a:pt x="12330" y="66935"/>
                      </a:cubicBezTo>
                      <a:cubicBezTo>
                        <a:pt x="12330" y="66348"/>
                        <a:pt x="11743" y="65760"/>
                        <a:pt x="11743" y="65760"/>
                      </a:cubicBezTo>
                      <a:cubicBezTo>
                        <a:pt x="7046" y="51082"/>
                        <a:pt x="3523" y="37577"/>
                        <a:pt x="587" y="27596"/>
                      </a:cubicBezTo>
                      <a:cubicBezTo>
                        <a:pt x="0" y="25834"/>
                        <a:pt x="0" y="24660"/>
                        <a:pt x="0" y="22899"/>
                      </a:cubicBezTo>
                      <a:lnTo>
                        <a:pt x="1174" y="22899"/>
                      </a:lnTo>
                      <a:lnTo>
                        <a:pt x="2936" y="22312"/>
                      </a:lnTo>
                      <a:lnTo>
                        <a:pt x="2936" y="22312"/>
                      </a:lnTo>
                      <a:lnTo>
                        <a:pt x="16440" y="18201"/>
                      </a:lnTo>
                      <a:cubicBezTo>
                        <a:pt x="22899" y="13504"/>
                        <a:pt x="27596" y="8220"/>
                        <a:pt x="31119" y="2349"/>
                      </a:cubicBezTo>
                      <a:cubicBezTo>
                        <a:pt x="31706" y="1761"/>
                        <a:pt x="32293" y="1174"/>
                        <a:pt x="32293" y="0"/>
                      </a:cubicBezTo>
                      <a:lnTo>
                        <a:pt x="54605" y="14091"/>
                      </a:lnTo>
                      <a:lnTo>
                        <a:pt x="112145" y="51082"/>
                      </a:lnTo>
                      <a:close/>
                    </a:path>
                  </a:pathLst>
                </a:custGeom>
                <a:solidFill>
                  <a:srgbClr val="000000">
                    <a:alpha val="20000"/>
                  </a:srgbClr>
                </a:solidFill>
                <a:ln w="58662"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549C8B7A-609A-F18E-F089-7F2D78A2A3BB}"/>
                    </a:ext>
                  </a:extLst>
                </p:cNvPr>
                <p:cNvSpPr/>
                <p:nvPr/>
              </p:nvSpPr>
              <p:spPr>
                <a:xfrm>
                  <a:off x="9456251" y="3616776"/>
                  <a:ext cx="109209" cy="158529"/>
                </a:xfrm>
                <a:custGeom>
                  <a:avLst/>
                  <a:gdLst>
                    <a:gd name="connsiteX0" fmla="*/ 0 w 109209"/>
                    <a:gd name="connsiteY0" fmla="*/ 21724 h 158529"/>
                    <a:gd name="connsiteX1" fmla="*/ 0 w 109209"/>
                    <a:gd name="connsiteY1" fmla="*/ 21724 h 158529"/>
                    <a:gd name="connsiteX2" fmla="*/ 587 w 109209"/>
                    <a:gd name="connsiteY2" fmla="*/ 25834 h 158529"/>
                    <a:gd name="connsiteX3" fmla="*/ 1174 w 109209"/>
                    <a:gd name="connsiteY3" fmla="*/ 25834 h 158529"/>
                    <a:gd name="connsiteX4" fmla="*/ 1761 w 109209"/>
                    <a:gd name="connsiteY4" fmla="*/ 28770 h 158529"/>
                    <a:gd name="connsiteX5" fmla="*/ 14679 w 109209"/>
                    <a:gd name="connsiteY5" fmla="*/ 68696 h 158529"/>
                    <a:gd name="connsiteX6" fmla="*/ 46384 w 109209"/>
                    <a:gd name="connsiteY6" fmla="*/ 158529 h 158529"/>
                    <a:gd name="connsiteX7" fmla="*/ 83962 w 109209"/>
                    <a:gd name="connsiteY7" fmla="*/ 93943 h 158529"/>
                    <a:gd name="connsiteX8" fmla="*/ 109209 w 109209"/>
                    <a:gd name="connsiteY8" fmla="*/ 51082 h 158529"/>
                    <a:gd name="connsiteX9" fmla="*/ 51669 w 109209"/>
                    <a:gd name="connsiteY9" fmla="*/ 14092 h 158529"/>
                    <a:gd name="connsiteX10" fmla="*/ 29357 w 109209"/>
                    <a:gd name="connsiteY10" fmla="*/ 0 h 158529"/>
                    <a:gd name="connsiteX11" fmla="*/ 28183 w 109209"/>
                    <a:gd name="connsiteY11" fmla="*/ 2349 h 158529"/>
                    <a:gd name="connsiteX12" fmla="*/ 13504 w 109209"/>
                    <a:gd name="connsiteY12" fmla="*/ 18202 h 158529"/>
                    <a:gd name="connsiteX13" fmla="*/ 0 w 109209"/>
                    <a:gd name="connsiteY13" fmla="*/ 21724 h 15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9209" h="158529">
                      <a:moveTo>
                        <a:pt x="0" y="21724"/>
                      </a:moveTo>
                      <a:lnTo>
                        <a:pt x="0" y="21724"/>
                      </a:lnTo>
                      <a:cubicBezTo>
                        <a:pt x="0" y="22899"/>
                        <a:pt x="587" y="24073"/>
                        <a:pt x="587" y="25834"/>
                      </a:cubicBezTo>
                      <a:lnTo>
                        <a:pt x="1174" y="25834"/>
                      </a:lnTo>
                      <a:lnTo>
                        <a:pt x="1761" y="28770"/>
                      </a:lnTo>
                      <a:cubicBezTo>
                        <a:pt x="5284" y="40513"/>
                        <a:pt x="9394" y="54017"/>
                        <a:pt x="14679" y="68696"/>
                      </a:cubicBezTo>
                      <a:cubicBezTo>
                        <a:pt x="29357" y="111558"/>
                        <a:pt x="46384" y="158529"/>
                        <a:pt x="46384" y="158529"/>
                      </a:cubicBezTo>
                      <a:lnTo>
                        <a:pt x="83962" y="93943"/>
                      </a:lnTo>
                      <a:lnTo>
                        <a:pt x="109209" y="51082"/>
                      </a:lnTo>
                      <a:lnTo>
                        <a:pt x="51669" y="14092"/>
                      </a:lnTo>
                      <a:lnTo>
                        <a:pt x="29357" y="0"/>
                      </a:lnTo>
                      <a:cubicBezTo>
                        <a:pt x="29357" y="587"/>
                        <a:pt x="28770" y="1174"/>
                        <a:pt x="28183" y="2349"/>
                      </a:cubicBezTo>
                      <a:cubicBezTo>
                        <a:pt x="24660" y="8220"/>
                        <a:pt x="19963" y="13504"/>
                        <a:pt x="13504" y="18202"/>
                      </a:cubicBezTo>
                      <a:lnTo>
                        <a:pt x="0" y="21724"/>
                      </a:lnTo>
                      <a:close/>
                    </a:path>
                  </a:pathLst>
                </a:custGeom>
                <a:solidFill>
                  <a:srgbClr val="E2E2E2"/>
                </a:solidFill>
                <a:ln w="58662"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5125DEFC-CF6A-5468-17F5-9CB3376F6E12}"/>
                    </a:ext>
                  </a:extLst>
                </p:cNvPr>
                <p:cNvSpPr/>
                <p:nvPr/>
              </p:nvSpPr>
              <p:spPr>
                <a:xfrm>
                  <a:off x="9384032" y="3638500"/>
                  <a:ext cx="180840" cy="426855"/>
                </a:xfrm>
                <a:custGeom>
                  <a:avLst/>
                  <a:gdLst>
                    <a:gd name="connsiteX0" fmla="*/ 180841 w 180840"/>
                    <a:gd name="connsiteY0" fmla="*/ 426855 h 426855"/>
                    <a:gd name="connsiteX1" fmla="*/ 177318 w 180840"/>
                    <a:gd name="connsiteY1" fmla="*/ 420984 h 426855"/>
                    <a:gd name="connsiteX2" fmla="*/ 133869 w 180840"/>
                    <a:gd name="connsiteY2" fmla="*/ 348765 h 426855"/>
                    <a:gd name="connsiteX3" fmla="*/ 16440 w 180840"/>
                    <a:gd name="connsiteY3" fmla="*/ 153245 h 426855"/>
                    <a:gd name="connsiteX4" fmla="*/ 49320 w 180840"/>
                    <a:gd name="connsiteY4" fmla="*/ 109209 h 426855"/>
                    <a:gd name="connsiteX5" fmla="*/ 42862 w 180840"/>
                    <a:gd name="connsiteY5" fmla="*/ 106861 h 426855"/>
                    <a:gd name="connsiteX6" fmla="*/ 0 w 180840"/>
                    <a:gd name="connsiteY6" fmla="*/ 92182 h 426855"/>
                    <a:gd name="connsiteX7" fmla="*/ 0 w 180840"/>
                    <a:gd name="connsiteY7" fmla="*/ 22312 h 426855"/>
                    <a:gd name="connsiteX8" fmla="*/ 53430 w 180840"/>
                    <a:gd name="connsiteY8" fmla="*/ 5871 h 426855"/>
                    <a:gd name="connsiteX9" fmla="*/ 57540 w 180840"/>
                    <a:gd name="connsiteY9" fmla="*/ 4697 h 426855"/>
                    <a:gd name="connsiteX10" fmla="*/ 69283 w 180840"/>
                    <a:gd name="connsiteY10" fmla="*/ 1174 h 426855"/>
                    <a:gd name="connsiteX11" fmla="*/ 70458 w 180840"/>
                    <a:gd name="connsiteY11" fmla="*/ 587 h 426855"/>
                    <a:gd name="connsiteX12" fmla="*/ 72219 w 180840"/>
                    <a:gd name="connsiteY12" fmla="*/ 0 h 426855"/>
                    <a:gd name="connsiteX13" fmla="*/ 72219 w 180840"/>
                    <a:gd name="connsiteY13" fmla="*/ 0 h 426855"/>
                    <a:gd name="connsiteX14" fmla="*/ 72219 w 180840"/>
                    <a:gd name="connsiteY14" fmla="*/ 587 h 426855"/>
                    <a:gd name="connsiteX15" fmla="*/ 73393 w 180840"/>
                    <a:gd name="connsiteY15" fmla="*/ 4110 h 426855"/>
                    <a:gd name="connsiteX16" fmla="*/ 73980 w 180840"/>
                    <a:gd name="connsiteY16" fmla="*/ 6459 h 426855"/>
                    <a:gd name="connsiteX17" fmla="*/ 83962 w 180840"/>
                    <a:gd name="connsiteY17" fmla="*/ 45210 h 426855"/>
                    <a:gd name="connsiteX18" fmla="*/ 92769 w 180840"/>
                    <a:gd name="connsiteY18" fmla="*/ 80439 h 426855"/>
                    <a:gd name="connsiteX19" fmla="*/ 93943 w 180840"/>
                    <a:gd name="connsiteY19" fmla="*/ 83375 h 42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0840" h="426855">
                      <a:moveTo>
                        <a:pt x="180841" y="426855"/>
                      </a:moveTo>
                      <a:lnTo>
                        <a:pt x="177318" y="420984"/>
                      </a:lnTo>
                      <a:lnTo>
                        <a:pt x="133869" y="348765"/>
                      </a:lnTo>
                      <a:lnTo>
                        <a:pt x="16440" y="153245"/>
                      </a:lnTo>
                      <a:lnTo>
                        <a:pt x="49320" y="109209"/>
                      </a:lnTo>
                      <a:lnTo>
                        <a:pt x="42862" y="106861"/>
                      </a:lnTo>
                      <a:lnTo>
                        <a:pt x="0" y="92182"/>
                      </a:lnTo>
                      <a:lnTo>
                        <a:pt x="0" y="22312"/>
                      </a:lnTo>
                      <a:lnTo>
                        <a:pt x="53430" y="5871"/>
                      </a:lnTo>
                      <a:lnTo>
                        <a:pt x="57540" y="4697"/>
                      </a:lnTo>
                      <a:lnTo>
                        <a:pt x="69283" y="1174"/>
                      </a:lnTo>
                      <a:lnTo>
                        <a:pt x="70458" y="587"/>
                      </a:lnTo>
                      <a:lnTo>
                        <a:pt x="72219" y="0"/>
                      </a:lnTo>
                      <a:lnTo>
                        <a:pt x="72219" y="0"/>
                      </a:lnTo>
                      <a:lnTo>
                        <a:pt x="72219" y="587"/>
                      </a:lnTo>
                      <a:lnTo>
                        <a:pt x="73393" y="4110"/>
                      </a:lnTo>
                      <a:lnTo>
                        <a:pt x="73980" y="6459"/>
                      </a:lnTo>
                      <a:lnTo>
                        <a:pt x="83962" y="45210"/>
                      </a:lnTo>
                      <a:lnTo>
                        <a:pt x="92769" y="80439"/>
                      </a:lnTo>
                      <a:lnTo>
                        <a:pt x="93943" y="83375"/>
                      </a:lnTo>
                      <a:close/>
                    </a:path>
                  </a:pathLst>
                </a:custGeom>
                <a:solidFill>
                  <a:srgbClr val="007888"/>
                </a:solidFill>
                <a:ln w="58662" cap="flat">
                  <a:noFill/>
                  <a:prstDash val="solid"/>
                  <a:miter/>
                </a:ln>
              </p:spPr>
              <p:txBody>
                <a:bodyPr rtlCol="0" anchor="ctr"/>
                <a:lstStyle/>
                <a:p>
                  <a:endParaRPr lang="en-US"/>
                </a:p>
              </p:txBody>
            </p:sp>
          </p:grpSp>
          <p:sp>
            <p:nvSpPr>
              <p:cNvPr id="192" name="Freeform: Shape 191">
                <a:extLst>
                  <a:ext uri="{FF2B5EF4-FFF2-40B4-BE49-F238E27FC236}">
                    <a16:creationId xmlns:a16="http://schemas.microsoft.com/office/drawing/2014/main" id="{43EBB748-0DE4-D318-5CFC-DF130E4895BA}"/>
                  </a:ext>
                </a:extLst>
              </p:cNvPr>
              <p:cNvSpPr/>
              <p:nvPr/>
            </p:nvSpPr>
            <p:spPr>
              <a:xfrm>
                <a:off x="9577790" y="4494342"/>
                <a:ext cx="231028" cy="1116969"/>
              </a:xfrm>
              <a:custGeom>
                <a:avLst/>
                <a:gdLst>
                  <a:gd name="connsiteX0" fmla="*/ 93943 w 231028"/>
                  <a:gd name="connsiteY0" fmla="*/ 217 h 1116969"/>
                  <a:gd name="connsiteX1" fmla="*/ 587 w 231028"/>
                  <a:gd name="connsiteY1" fmla="*/ 173425 h 1116969"/>
                  <a:gd name="connsiteX2" fmla="*/ 587 w 231028"/>
                  <a:gd name="connsiteY2" fmla="*/ 302010 h 1116969"/>
                  <a:gd name="connsiteX3" fmla="*/ 587 w 231028"/>
                  <a:gd name="connsiteY3" fmla="*/ 1109336 h 1116969"/>
                  <a:gd name="connsiteX4" fmla="*/ 0 w 231028"/>
                  <a:gd name="connsiteY4" fmla="*/ 1116969 h 1116969"/>
                  <a:gd name="connsiteX5" fmla="*/ 139741 w 231028"/>
                  <a:gd name="connsiteY5" fmla="*/ 1116969 h 1116969"/>
                  <a:gd name="connsiteX6" fmla="*/ 137392 w 231028"/>
                  <a:gd name="connsiteY6" fmla="*/ 1098768 h 1116969"/>
                  <a:gd name="connsiteX7" fmla="*/ 171447 w 231028"/>
                  <a:gd name="connsiteY7" fmla="*/ 800497 h 1116969"/>
                  <a:gd name="connsiteX8" fmla="*/ 194345 w 231028"/>
                  <a:gd name="connsiteY8" fmla="*/ 657821 h 1116969"/>
                  <a:gd name="connsiteX9" fmla="*/ 207850 w 231028"/>
                  <a:gd name="connsiteY9" fmla="*/ 301423 h 1116969"/>
                  <a:gd name="connsiteX10" fmla="*/ 207263 w 231028"/>
                  <a:gd name="connsiteY10" fmla="*/ 279112 h 1116969"/>
                  <a:gd name="connsiteX11" fmla="*/ 207263 w 231028"/>
                  <a:gd name="connsiteY11" fmla="*/ 250342 h 1116969"/>
                  <a:gd name="connsiteX12" fmla="*/ 221941 w 231028"/>
                  <a:gd name="connsiteY12" fmla="*/ 173425 h 1116969"/>
                  <a:gd name="connsiteX13" fmla="*/ 93943 w 231028"/>
                  <a:gd name="connsiteY13" fmla="*/ 217 h 111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1028" h="1116969">
                    <a:moveTo>
                      <a:pt x="93943" y="217"/>
                    </a:moveTo>
                    <a:cubicBezTo>
                      <a:pt x="-9394" y="-5654"/>
                      <a:pt x="587" y="108839"/>
                      <a:pt x="587" y="173425"/>
                    </a:cubicBezTo>
                    <a:lnTo>
                      <a:pt x="587" y="302010"/>
                    </a:lnTo>
                    <a:cubicBezTo>
                      <a:pt x="587" y="327845"/>
                      <a:pt x="7633" y="877414"/>
                      <a:pt x="587" y="1109336"/>
                    </a:cubicBezTo>
                    <a:cubicBezTo>
                      <a:pt x="587" y="1111685"/>
                      <a:pt x="587" y="1114621"/>
                      <a:pt x="0" y="1116969"/>
                    </a:cubicBezTo>
                    <a:lnTo>
                      <a:pt x="139741" y="1116969"/>
                    </a:lnTo>
                    <a:cubicBezTo>
                      <a:pt x="138566" y="1110511"/>
                      <a:pt x="137392" y="1104052"/>
                      <a:pt x="137392" y="1098768"/>
                    </a:cubicBezTo>
                    <a:cubicBezTo>
                      <a:pt x="133282" y="1026549"/>
                      <a:pt x="153832" y="906771"/>
                      <a:pt x="171447" y="800497"/>
                    </a:cubicBezTo>
                    <a:cubicBezTo>
                      <a:pt x="181428" y="746480"/>
                      <a:pt x="189648" y="695398"/>
                      <a:pt x="194345" y="657821"/>
                    </a:cubicBezTo>
                    <a:cubicBezTo>
                      <a:pt x="204327" y="566226"/>
                      <a:pt x="207850" y="417678"/>
                      <a:pt x="207850" y="301423"/>
                    </a:cubicBezTo>
                    <a:lnTo>
                      <a:pt x="207263" y="279112"/>
                    </a:lnTo>
                    <a:cubicBezTo>
                      <a:pt x="207850" y="267956"/>
                      <a:pt x="207850" y="258562"/>
                      <a:pt x="207263" y="250342"/>
                    </a:cubicBezTo>
                    <a:cubicBezTo>
                      <a:pt x="210785" y="232140"/>
                      <a:pt x="216070" y="205718"/>
                      <a:pt x="221941" y="173425"/>
                    </a:cubicBezTo>
                    <a:cubicBezTo>
                      <a:pt x="254234" y="31923"/>
                      <a:pt x="197868" y="6089"/>
                      <a:pt x="93943" y="217"/>
                    </a:cubicBezTo>
                    <a:close/>
                  </a:path>
                </a:pathLst>
              </a:custGeom>
              <a:solidFill>
                <a:srgbClr val="005F75"/>
              </a:solidFill>
              <a:ln w="58662"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C342EDB3-4BC1-07E6-0490-BA5BCD912813}"/>
                  </a:ext>
                </a:extLst>
              </p:cNvPr>
              <p:cNvSpPr/>
              <p:nvPr/>
            </p:nvSpPr>
            <p:spPr>
              <a:xfrm>
                <a:off x="9332079" y="4494342"/>
                <a:ext cx="231619" cy="1116969"/>
              </a:xfrm>
              <a:custGeom>
                <a:avLst/>
                <a:gdLst>
                  <a:gd name="connsiteX0" fmla="*/ 91292 w 231619"/>
                  <a:gd name="connsiteY0" fmla="*/ 1116969 h 1116969"/>
                  <a:gd name="connsiteX1" fmla="*/ 231620 w 231619"/>
                  <a:gd name="connsiteY1" fmla="*/ 1116969 h 1116969"/>
                  <a:gd name="connsiteX2" fmla="*/ 231032 w 231619"/>
                  <a:gd name="connsiteY2" fmla="*/ 1109336 h 1116969"/>
                  <a:gd name="connsiteX3" fmla="*/ 227510 w 231619"/>
                  <a:gd name="connsiteY3" fmla="*/ 808130 h 1116969"/>
                  <a:gd name="connsiteX4" fmla="*/ 227510 w 231619"/>
                  <a:gd name="connsiteY4" fmla="*/ 786993 h 1116969"/>
                  <a:gd name="connsiteX5" fmla="*/ 230445 w 231619"/>
                  <a:gd name="connsiteY5" fmla="*/ 302010 h 1116969"/>
                  <a:gd name="connsiteX6" fmla="*/ 230445 w 231619"/>
                  <a:gd name="connsiteY6" fmla="*/ 173425 h 1116969"/>
                  <a:gd name="connsiteX7" fmla="*/ 229858 w 231619"/>
                  <a:gd name="connsiteY7" fmla="*/ 173425 h 1116969"/>
                  <a:gd name="connsiteX8" fmla="*/ 136502 w 231619"/>
                  <a:gd name="connsiteY8" fmla="*/ 217 h 1116969"/>
                  <a:gd name="connsiteX9" fmla="*/ 9091 w 231619"/>
                  <a:gd name="connsiteY9" fmla="*/ 173425 h 1116969"/>
                  <a:gd name="connsiteX10" fmla="*/ 8504 w 231619"/>
                  <a:gd name="connsiteY10" fmla="*/ 173425 h 1116969"/>
                  <a:gd name="connsiteX11" fmla="*/ 23770 w 231619"/>
                  <a:gd name="connsiteY11" fmla="*/ 269717 h 1116969"/>
                  <a:gd name="connsiteX12" fmla="*/ 23770 w 231619"/>
                  <a:gd name="connsiteY12" fmla="*/ 302010 h 1116969"/>
                  <a:gd name="connsiteX13" fmla="*/ 37274 w 231619"/>
                  <a:gd name="connsiteY13" fmla="*/ 658408 h 1116969"/>
                  <a:gd name="connsiteX14" fmla="*/ 59586 w 231619"/>
                  <a:gd name="connsiteY14" fmla="*/ 805195 h 1116969"/>
                  <a:gd name="connsiteX15" fmla="*/ 93053 w 231619"/>
                  <a:gd name="connsiteY15" fmla="*/ 1099355 h 1116969"/>
                  <a:gd name="connsiteX16" fmla="*/ 91292 w 231619"/>
                  <a:gd name="connsiteY16" fmla="*/ 1116969 h 111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1619" h="1116969">
                    <a:moveTo>
                      <a:pt x="91292" y="1116969"/>
                    </a:moveTo>
                    <a:lnTo>
                      <a:pt x="231620" y="1116969"/>
                    </a:lnTo>
                    <a:cubicBezTo>
                      <a:pt x="231032" y="1114621"/>
                      <a:pt x="231032" y="1111098"/>
                      <a:pt x="231032" y="1109336"/>
                    </a:cubicBezTo>
                    <a:cubicBezTo>
                      <a:pt x="228684" y="1036530"/>
                      <a:pt x="228097" y="926147"/>
                      <a:pt x="227510" y="808130"/>
                    </a:cubicBezTo>
                    <a:lnTo>
                      <a:pt x="227510" y="786993"/>
                    </a:lnTo>
                    <a:cubicBezTo>
                      <a:pt x="227510" y="532172"/>
                      <a:pt x="229858" y="319625"/>
                      <a:pt x="230445" y="302010"/>
                    </a:cubicBezTo>
                    <a:cubicBezTo>
                      <a:pt x="230445" y="302010"/>
                      <a:pt x="230445" y="247406"/>
                      <a:pt x="230445" y="173425"/>
                    </a:cubicBezTo>
                    <a:lnTo>
                      <a:pt x="229858" y="173425"/>
                    </a:lnTo>
                    <a:cubicBezTo>
                      <a:pt x="229858" y="108839"/>
                      <a:pt x="239840" y="-5654"/>
                      <a:pt x="136502" y="217"/>
                    </a:cubicBezTo>
                    <a:cubicBezTo>
                      <a:pt x="33164" y="6089"/>
                      <a:pt x="-23202" y="31923"/>
                      <a:pt x="9091" y="173425"/>
                    </a:cubicBezTo>
                    <a:lnTo>
                      <a:pt x="8504" y="173425"/>
                    </a:lnTo>
                    <a:cubicBezTo>
                      <a:pt x="16137" y="220397"/>
                      <a:pt x="21421" y="255039"/>
                      <a:pt x="23770" y="269717"/>
                    </a:cubicBezTo>
                    <a:lnTo>
                      <a:pt x="23770" y="302010"/>
                    </a:lnTo>
                    <a:cubicBezTo>
                      <a:pt x="23770" y="418265"/>
                      <a:pt x="26706" y="566813"/>
                      <a:pt x="37274" y="658408"/>
                    </a:cubicBezTo>
                    <a:cubicBezTo>
                      <a:pt x="41971" y="697747"/>
                      <a:pt x="50192" y="750003"/>
                      <a:pt x="59586" y="805195"/>
                    </a:cubicBezTo>
                    <a:cubicBezTo>
                      <a:pt x="77787" y="909119"/>
                      <a:pt x="96576" y="1028310"/>
                      <a:pt x="93053" y="1099355"/>
                    </a:cubicBezTo>
                    <a:cubicBezTo>
                      <a:pt x="93640" y="1104052"/>
                      <a:pt x="92466" y="1110511"/>
                      <a:pt x="91292" y="1116969"/>
                    </a:cubicBezTo>
                    <a:close/>
                  </a:path>
                </a:pathLst>
              </a:custGeom>
              <a:solidFill>
                <a:srgbClr val="005F75"/>
              </a:solidFill>
              <a:ln w="5866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72195A2B-929B-0C48-A6AD-D26A77D039F3}"/>
                  </a:ext>
                </a:extLst>
              </p:cNvPr>
              <p:cNvSpPr/>
              <p:nvPr/>
            </p:nvSpPr>
            <p:spPr>
              <a:xfrm>
                <a:off x="9743365" y="3669032"/>
                <a:ext cx="228986" cy="456799"/>
              </a:xfrm>
              <a:custGeom>
                <a:avLst/>
                <a:gdLst>
                  <a:gd name="connsiteX0" fmla="*/ 0 w 228986"/>
                  <a:gd name="connsiteY0" fmla="*/ 294160 h 456799"/>
                  <a:gd name="connsiteX1" fmla="*/ 59302 w 228986"/>
                  <a:gd name="connsiteY1" fmla="*/ 331150 h 456799"/>
                  <a:gd name="connsiteX2" fmla="*/ 105099 w 228986"/>
                  <a:gd name="connsiteY2" fmla="*/ 456800 h 456799"/>
                  <a:gd name="connsiteX3" fmla="*/ 228987 w 228986"/>
                  <a:gd name="connsiteY3" fmla="*/ 426268 h 456799"/>
                  <a:gd name="connsiteX4" fmla="*/ 178492 w 228986"/>
                  <a:gd name="connsiteY4" fmla="*/ 93943 h 456799"/>
                  <a:gd name="connsiteX5" fmla="*/ 43449 w 228986"/>
                  <a:gd name="connsiteY5" fmla="*/ 2349 h 456799"/>
                  <a:gd name="connsiteX6" fmla="*/ 25247 w 228986"/>
                  <a:gd name="connsiteY6" fmla="*/ 0 h 456799"/>
                  <a:gd name="connsiteX7" fmla="*/ 0 w 228986"/>
                  <a:gd name="connsiteY7" fmla="*/ 294160 h 45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986" h="456799">
                    <a:moveTo>
                      <a:pt x="0" y="294160"/>
                    </a:moveTo>
                    <a:lnTo>
                      <a:pt x="59302" y="331150"/>
                    </a:lnTo>
                    <a:cubicBezTo>
                      <a:pt x="59302" y="331150"/>
                      <a:pt x="88072" y="408067"/>
                      <a:pt x="105099" y="456800"/>
                    </a:cubicBezTo>
                    <a:lnTo>
                      <a:pt x="228987" y="426268"/>
                    </a:lnTo>
                    <a:cubicBezTo>
                      <a:pt x="210785" y="287114"/>
                      <a:pt x="180841" y="106273"/>
                      <a:pt x="178492" y="93943"/>
                    </a:cubicBezTo>
                    <a:cubicBezTo>
                      <a:pt x="170272" y="55192"/>
                      <a:pt x="125062" y="16440"/>
                      <a:pt x="43449" y="2349"/>
                    </a:cubicBezTo>
                    <a:cubicBezTo>
                      <a:pt x="38752" y="1761"/>
                      <a:pt x="25247" y="0"/>
                      <a:pt x="25247" y="0"/>
                    </a:cubicBezTo>
                    <a:lnTo>
                      <a:pt x="0" y="294160"/>
                    </a:lnTo>
                    <a:close/>
                  </a:path>
                </a:pathLst>
              </a:custGeom>
              <a:solidFill>
                <a:srgbClr val="005F75"/>
              </a:solidFill>
              <a:ln w="58662"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DC98CB10-003F-DB97-B433-F6B4F378E5A9}"/>
                  </a:ext>
                </a:extLst>
              </p:cNvPr>
              <p:cNvSpPr/>
              <p:nvPr/>
            </p:nvSpPr>
            <p:spPr>
              <a:xfrm>
                <a:off x="9831437" y="3682536"/>
                <a:ext cx="140915" cy="416286"/>
              </a:xfrm>
              <a:custGeom>
                <a:avLst/>
                <a:gdLst>
                  <a:gd name="connsiteX0" fmla="*/ 76329 w 140915"/>
                  <a:gd name="connsiteY0" fmla="*/ 83375 h 416286"/>
                  <a:gd name="connsiteX1" fmla="*/ 0 w 140915"/>
                  <a:gd name="connsiteY1" fmla="*/ 0 h 416286"/>
                  <a:gd name="connsiteX2" fmla="*/ 90421 w 140915"/>
                  <a:gd name="connsiteY2" fmla="*/ 79852 h 416286"/>
                  <a:gd name="connsiteX3" fmla="*/ 140915 w 140915"/>
                  <a:gd name="connsiteY3" fmla="*/ 412177 h 416286"/>
                  <a:gd name="connsiteX4" fmla="*/ 123301 w 140915"/>
                  <a:gd name="connsiteY4" fmla="*/ 416287 h 416286"/>
                  <a:gd name="connsiteX5" fmla="*/ 76329 w 140915"/>
                  <a:gd name="connsiteY5" fmla="*/ 83375 h 416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915" h="416286">
                    <a:moveTo>
                      <a:pt x="76329" y="83375"/>
                    </a:moveTo>
                    <a:cubicBezTo>
                      <a:pt x="70458" y="52256"/>
                      <a:pt x="44623" y="21137"/>
                      <a:pt x="0" y="0"/>
                    </a:cubicBezTo>
                    <a:cubicBezTo>
                      <a:pt x="53430" y="18201"/>
                      <a:pt x="83962" y="48733"/>
                      <a:pt x="90421" y="79852"/>
                    </a:cubicBezTo>
                    <a:cubicBezTo>
                      <a:pt x="92769" y="92182"/>
                      <a:pt x="122714" y="273023"/>
                      <a:pt x="140915" y="412177"/>
                    </a:cubicBezTo>
                    <a:lnTo>
                      <a:pt x="123301" y="416287"/>
                    </a:lnTo>
                    <a:cubicBezTo>
                      <a:pt x="104512" y="268326"/>
                      <a:pt x="78678" y="96292"/>
                      <a:pt x="76329" y="83375"/>
                    </a:cubicBezTo>
                    <a:close/>
                  </a:path>
                </a:pathLst>
              </a:custGeom>
              <a:solidFill>
                <a:srgbClr val="000000">
                  <a:alpha val="20000"/>
                </a:srgbClr>
              </a:solidFill>
              <a:ln w="58662"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23C0DC91-3821-CF4C-902A-8441E3C140A8}"/>
                  </a:ext>
                </a:extLst>
              </p:cNvPr>
              <p:cNvSpPr/>
              <p:nvPr/>
            </p:nvSpPr>
            <p:spPr>
              <a:xfrm>
                <a:off x="9157981" y="3669032"/>
                <a:ext cx="228986" cy="456799"/>
              </a:xfrm>
              <a:custGeom>
                <a:avLst/>
                <a:gdLst>
                  <a:gd name="connsiteX0" fmla="*/ 228987 w 228986"/>
                  <a:gd name="connsiteY0" fmla="*/ 294160 h 456799"/>
                  <a:gd name="connsiteX1" fmla="*/ 169685 w 228986"/>
                  <a:gd name="connsiteY1" fmla="*/ 331150 h 456799"/>
                  <a:gd name="connsiteX2" fmla="*/ 123888 w 228986"/>
                  <a:gd name="connsiteY2" fmla="*/ 456800 h 456799"/>
                  <a:gd name="connsiteX3" fmla="*/ 0 w 228986"/>
                  <a:gd name="connsiteY3" fmla="*/ 426268 h 456799"/>
                  <a:gd name="connsiteX4" fmla="*/ 50494 w 228986"/>
                  <a:gd name="connsiteY4" fmla="*/ 93943 h 456799"/>
                  <a:gd name="connsiteX5" fmla="*/ 185538 w 228986"/>
                  <a:gd name="connsiteY5" fmla="*/ 2349 h 456799"/>
                  <a:gd name="connsiteX6" fmla="*/ 203740 w 228986"/>
                  <a:gd name="connsiteY6" fmla="*/ 0 h 456799"/>
                  <a:gd name="connsiteX7" fmla="*/ 228987 w 228986"/>
                  <a:gd name="connsiteY7" fmla="*/ 294160 h 45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986" h="456799">
                    <a:moveTo>
                      <a:pt x="228987" y="294160"/>
                    </a:moveTo>
                    <a:lnTo>
                      <a:pt x="169685" y="331150"/>
                    </a:lnTo>
                    <a:cubicBezTo>
                      <a:pt x="169685" y="331150"/>
                      <a:pt x="143851" y="407479"/>
                      <a:pt x="123888" y="456800"/>
                    </a:cubicBezTo>
                    <a:lnTo>
                      <a:pt x="0" y="426268"/>
                    </a:lnTo>
                    <a:cubicBezTo>
                      <a:pt x="18201" y="287114"/>
                      <a:pt x="48146" y="106273"/>
                      <a:pt x="50494" y="93943"/>
                    </a:cubicBezTo>
                    <a:cubicBezTo>
                      <a:pt x="58715" y="55192"/>
                      <a:pt x="103338" y="16440"/>
                      <a:pt x="185538" y="2349"/>
                    </a:cubicBezTo>
                    <a:cubicBezTo>
                      <a:pt x="190235" y="1761"/>
                      <a:pt x="203740" y="0"/>
                      <a:pt x="203740" y="0"/>
                    </a:cubicBezTo>
                    <a:lnTo>
                      <a:pt x="228987" y="294160"/>
                    </a:lnTo>
                    <a:close/>
                  </a:path>
                </a:pathLst>
              </a:custGeom>
              <a:solidFill>
                <a:srgbClr val="005F75"/>
              </a:solidFill>
              <a:ln w="58662"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9946BD1F-E5EA-D340-51CE-AF7FB8A4FE19}"/>
                  </a:ext>
                </a:extLst>
              </p:cNvPr>
              <p:cNvSpPr/>
              <p:nvPr/>
            </p:nvSpPr>
            <p:spPr>
              <a:xfrm>
                <a:off x="9158568" y="3682536"/>
                <a:ext cx="140915" cy="416286"/>
              </a:xfrm>
              <a:custGeom>
                <a:avLst/>
                <a:gdLst>
                  <a:gd name="connsiteX0" fmla="*/ 63999 w 140915"/>
                  <a:gd name="connsiteY0" fmla="*/ 83375 h 416286"/>
                  <a:gd name="connsiteX1" fmla="*/ 140915 w 140915"/>
                  <a:gd name="connsiteY1" fmla="*/ 0 h 416286"/>
                  <a:gd name="connsiteX2" fmla="*/ 50495 w 140915"/>
                  <a:gd name="connsiteY2" fmla="*/ 79852 h 416286"/>
                  <a:gd name="connsiteX3" fmla="*/ 0 w 140915"/>
                  <a:gd name="connsiteY3" fmla="*/ 412177 h 416286"/>
                  <a:gd name="connsiteX4" fmla="*/ 17027 w 140915"/>
                  <a:gd name="connsiteY4" fmla="*/ 416287 h 416286"/>
                  <a:gd name="connsiteX5" fmla="*/ 63999 w 140915"/>
                  <a:gd name="connsiteY5" fmla="*/ 83375 h 416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915" h="416286">
                    <a:moveTo>
                      <a:pt x="63999" y="83375"/>
                    </a:moveTo>
                    <a:cubicBezTo>
                      <a:pt x="69870" y="52256"/>
                      <a:pt x="95705" y="21137"/>
                      <a:pt x="140915" y="0"/>
                    </a:cubicBezTo>
                    <a:cubicBezTo>
                      <a:pt x="87485" y="18201"/>
                      <a:pt x="56953" y="48733"/>
                      <a:pt x="50495" y="79852"/>
                    </a:cubicBezTo>
                    <a:cubicBezTo>
                      <a:pt x="48146" y="92182"/>
                      <a:pt x="18202" y="273023"/>
                      <a:pt x="0" y="412177"/>
                    </a:cubicBezTo>
                    <a:lnTo>
                      <a:pt x="17027" y="416287"/>
                    </a:lnTo>
                    <a:cubicBezTo>
                      <a:pt x="35816" y="268326"/>
                      <a:pt x="61650" y="96292"/>
                      <a:pt x="63999" y="83375"/>
                    </a:cubicBezTo>
                    <a:close/>
                  </a:path>
                </a:pathLst>
              </a:custGeom>
              <a:solidFill>
                <a:srgbClr val="000000">
                  <a:alpha val="20000"/>
                </a:srgbClr>
              </a:solidFill>
              <a:ln w="58662"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BC4FB91-A247-4BB8-7C9D-89BBAD7F9789}"/>
                  </a:ext>
                </a:extLst>
              </p:cNvPr>
              <p:cNvSpPr/>
              <p:nvPr/>
            </p:nvSpPr>
            <p:spPr>
              <a:xfrm>
                <a:off x="9140390" y="4086697"/>
                <a:ext cx="557745" cy="242495"/>
              </a:xfrm>
              <a:custGeom>
                <a:avLst/>
                <a:gdLst>
                  <a:gd name="connsiteX0" fmla="*/ 362833 w 557745"/>
                  <a:gd name="connsiteY0" fmla="*/ 36786 h 242495"/>
                  <a:gd name="connsiteX1" fmla="*/ 127387 w 557745"/>
                  <a:gd name="connsiteY1" fmla="*/ 102546 h 242495"/>
                  <a:gd name="connsiteX2" fmla="*/ 141479 w 557745"/>
                  <a:gd name="connsiteY2" fmla="*/ 39135 h 242495"/>
                  <a:gd name="connsiteX3" fmla="*/ 17591 w 557745"/>
                  <a:gd name="connsiteY3" fmla="*/ 8603 h 242495"/>
                  <a:gd name="connsiteX4" fmla="*/ 4674 w 557745"/>
                  <a:gd name="connsiteY4" fmla="*/ 201187 h 242495"/>
                  <a:gd name="connsiteX5" fmla="*/ 127387 w 557745"/>
                  <a:gd name="connsiteY5" fmla="*/ 227021 h 242495"/>
                  <a:gd name="connsiteX6" fmla="*/ 393951 w 557745"/>
                  <a:gd name="connsiteY6" fmla="*/ 98436 h 242495"/>
                  <a:gd name="connsiteX7" fmla="*/ 482023 w 557745"/>
                  <a:gd name="connsiteY7" fmla="*/ 107831 h 242495"/>
                  <a:gd name="connsiteX8" fmla="*/ 451492 w 557745"/>
                  <a:gd name="connsiteY8" fmla="*/ 81996 h 242495"/>
                  <a:gd name="connsiteX9" fmla="*/ 514903 w 557745"/>
                  <a:gd name="connsiteY9" fmla="*/ 66143 h 242495"/>
                  <a:gd name="connsiteX10" fmla="*/ 541912 w 557745"/>
                  <a:gd name="connsiteY10" fmla="*/ 32089 h 242495"/>
                  <a:gd name="connsiteX11" fmla="*/ 470867 w 557745"/>
                  <a:gd name="connsiteY11" fmla="*/ 1557 h 242495"/>
                  <a:gd name="connsiteX12" fmla="*/ 362833 w 557745"/>
                  <a:gd name="connsiteY12" fmla="*/ 36786 h 24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7745" h="242495">
                    <a:moveTo>
                      <a:pt x="362833" y="36786"/>
                    </a:moveTo>
                    <a:cubicBezTo>
                      <a:pt x="362833" y="36786"/>
                      <a:pt x="227202" y="77886"/>
                      <a:pt x="127387" y="102546"/>
                    </a:cubicBezTo>
                    <a:cubicBezTo>
                      <a:pt x="130910" y="86106"/>
                      <a:pt x="140891" y="40896"/>
                      <a:pt x="141479" y="39135"/>
                    </a:cubicBezTo>
                    <a:lnTo>
                      <a:pt x="17591" y="8603"/>
                    </a:lnTo>
                    <a:cubicBezTo>
                      <a:pt x="8784" y="76712"/>
                      <a:pt x="-8244" y="183573"/>
                      <a:pt x="4674" y="201187"/>
                    </a:cubicBezTo>
                    <a:cubicBezTo>
                      <a:pt x="43425" y="255204"/>
                      <a:pt x="88636" y="247571"/>
                      <a:pt x="127387" y="227021"/>
                    </a:cubicBezTo>
                    <a:cubicBezTo>
                      <a:pt x="166139" y="206471"/>
                      <a:pt x="393951" y="98436"/>
                      <a:pt x="393951" y="98436"/>
                    </a:cubicBezTo>
                    <a:cubicBezTo>
                      <a:pt x="420960" y="106069"/>
                      <a:pt x="473803" y="113115"/>
                      <a:pt x="482023" y="107831"/>
                    </a:cubicBezTo>
                    <a:cubicBezTo>
                      <a:pt x="500812" y="96675"/>
                      <a:pt x="463822" y="102546"/>
                      <a:pt x="451492" y="81996"/>
                    </a:cubicBezTo>
                    <a:cubicBezTo>
                      <a:pt x="459712" y="77299"/>
                      <a:pt x="490243" y="57923"/>
                      <a:pt x="514903" y="66143"/>
                    </a:cubicBezTo>
                    <a:cubicBezTo>
                      <a:pt x="551894" y="77886"/>
                      <a:pt x="574792" y="50877"/>
                      <a:pt x="541912" y="32089"/>
                    </a:cubicBezTo>
                    <a:cubicBezTo>
                      <a:pt x="525472" y="22695"/>
                      <a:pt x="496702" y="8016"/>
                      <a:pt x="470867" y="1557"/>
                    </a:cubicBezTo>
                    <a:cubicBezTo>
                      <a:pt x="432116" y="-7837"/>
                      <a:pt x="377511" y="27979"/>
                      <a:pt x="362833" y="36786"/>
                    </a:cubicBezTo>
                    <a:close/>
                  </a:path>
                </a:pathLst>
              </a:custGeom>
              <a:solidFill>
                <a:srgbClr val="FFC7A5"/>
              </a:solidFill>
              <a:ln w="58662"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8F990A84-5125-AC08-4577-59CA4D1E5FB0}"/>
                  </a:ext>
                </a:extLst>
              </p:cNvPr>
              <p:cNvSpPr/>
              <p:nvPr/>
            </p:nvSpPr>
            <p:spPr>
              <a:xfrm>
                <a:off x="9383444" y="4399442"/>
                <a:ext cx="458560" cy="124474"/>
              </a:xfrm>
              <a:custGeom>
                <a:avLst/>
                <a:gdLst>
                  <a:gd name="connsiteX0" fmla="*/ 458561 w 458560"/>
                  <a:gd name="connsiteY0" fmla="*/ 124475 h 124474"/>
                  <a:gd name="connsiteX1" fmla="*/ 119191 w 458560"/>
                  <a:gd name="connsiteY1" fmla="*/ 124475 h 124474"/>
                  <a:gd name="connsiteX2" fmla="*/ 0 w 458560"/>
                  <a:gd name="connsiteY2" fmla="*/ 0 h 124474"/>
                  <a:gd name="connsiteX3" fmla="*/ 339370 w 458560"/>
                  <a:gd name="connsiteY3" fmla="*/ 0 h 124474"/>
                </a:gdLst>
                <a:ahLst/>
                <a:cxnLst>
                  <a:cxn ang="0">
                    <a:pos x="connsiteX0" y="connsiteY0"/>
                  </a:cxn>
                  <a:cxn ang="0">
                    <a:pos x="connsiteX1" y="connsiteY1"/>
                  </a:cxn>
                  <a:cxn ang="0">
                    <a:pos x="connsiteX2" y="connsiteY2"/>
                  </a:cxn>
                  <a:cxn ang="0">
                    <a:pos x="connsiteX3" y="connsiteY3"/>
                  </a:cxn>
                </a:cxnLst>
                <a:rect l="l" t="t" r="r" b="b"/>
                <a:pathLst>
                  <a:path w="458560" h="124474">
                    <a:moveTo>
                      <a:pt x="458561" y="124475"/>
                    </a:moveTo>
                    <a:lnTo>
                      <a:pt x="119191" y="124475"/>
                    </a:lnTo>
                    <a:lnTo>
                      <a:pt x="0" y="0"/>
                    </a:lnTo>
                    <a:lnTo>
                      <a:pt x="339370" y="0"/>
                    </a:lnTo>
                    <a:close/>
                  </a:path>
                </a:pathLst>
              </a:custGeom>
              <a:solidFill>
                <a:srgbClr val="EEE1BA"/>
              </a:solidFill>
              <a:ln w="58662"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C1DDC151-AFD7-AF2C-59E4-771D7EE5505E}"/>
                  </a:ext>
                </a:extLst>
              </p:cNvPr>
              <p:cNvSpPr/>
              <p:nvPr/>
            </p:nvSpPr>
            <p:spPr>
              <a:xfrm>
                <a:off x="9441676" y="4095300"/>
                <a:ext cx="544048" cy="409430"/>
              </a:xfrm>
              <a:custGeom>
                <a:avLst/>
                <a:gdLst>
                  <a:gd name="connsiteX0" fmla="*/ 530089 w 544048"/>
                  <a:gd name="connsiteY0" fmla="*/ 0 h 409430"/>
                  <a:gd name="connsiteX1" fmla="*/ 406201 w 544048"/>
                  <a:gd name="connsiteY1" fmla="*/ 30532 h 409430"/>
                  <a:gd name="connsiteX2" fmla="*/ 427926 w 544048"/>
                  <a:gd name="connsiteY2" fmla="*/ 124475 h 409430"/>
                  <a:gd name="connsiteX3" fmla="*/ 146096 w 544048"/>
                  <a:gd name="connsiteY3" fmla="*/ 261867 h 409430"/>
                  <a:gd name="connsiteX4" fmla="*/ 40409 w 544048"/>
                  <a:gd name="connsiteY4" fmla="*/ 304142 h 409430"/>
                  <a:gd name="connsiteX5" fmla="*/ 11052 w 544048"/>
                  <a:gd name="connsiteY5" fmla="*/ 408067 h 409430"/>
                  <a:gd name="connsiteX6" fmla="*/ 116151 w 544048"/>
                  <a:gd name="connsiteY6" fmla="*/ 341719 h 409430"/>
                  <a:gd name="connsiteX7" fmla="*/ 99711 w 544048"/>
                  <a:gd name="connsiteY7" fmla="*/ 393388 h 409430"/>
                  <a:gd name="connsiteX8" fmla="*/ 161361 w 544048"/>
                  <a:gd name="connsiteY8" fmla="*/ 329389 h 409430"/>
                  <a:gd name="connsiteX9" fmla="*/ 442604 w 544048"/>
                  <a:gd name="connsiteY9" fmla="*/ 240143 h 409430"/>
                  <a:gd name="connsiteX10" fmla="*/ 542419 w 544048"/>
                  <a:gd name="connsiteY10" fmla="*/ 159704 h 409430"/>
                  <a:gd name="connsiteX11" fmla="*/ 530089 w 544048"/>
                  <a:gd name="connsiteY11" fmla="*/ 0 h 409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4048" h="409430">
                    <a:moveTo>
                      <a:pt x="530089" y="0"/>
                    </a:moveTo>
                    <a:lnTo>
                      <a:pt x="406201" y="30532"/>
                    </a:lnTo>
                    <a:cubicBezTo>
                      <a:pt x="406788" y="32293"/>
                      <a:pt x="419118" y="92182"/>
                      <a:pt x="427926" y="124475"/>
                    </a:cubicBezTo>
                    <a:cubicBezTo>
                      <a:pt x="328698" y="155594"/>
                      <a:pt x="146096" y="261867"/>
                      <a:pt x="146096" y="261867"/>
                    </a:cubicBezTo>
                    <a:cubicBezTo>
                      <a:pt x="129655" y="264803"/>
                      <a:pt x="63895" y="271849"/>
                      <a:pt x="40409" y="304142"/>
                    </a:cubicBezTo>
                    <a:cubicBezTo>
                      <a:pt x="-104" y="359920"/>
                      <a:pt x="-10672" y="419222"/>
                      <a:pt x="11052" y="408067"/>
                    </a:cubicBezTo>
                    <a:cubicBezTo>
                      <a:pt x="32189" y="383993"/>
                      <a:pt x="100885" y="344068"/>
                      <a:pt x="116151" y="341719"/>
                    </a:cubicBezTo>
                    <a:cubicBezTo>
                      <a:pt x="119674" y="365792"/>
                      <a:pt x="78574" y="396324"/>
                      <a:pt x="99711" y="393388"/>
                    </a:cubicBezTo>
                    <a:cubicBezTo>
                      <a:pt x="109692" y="391626"/>
                      <a:pt x="145508" y="352875"/>
                      <a:pt x="161361" y="329389"/>
                    </a:cubicBezTo>
                    <a:cubicBezTo>
                      <a:pt x="161361" y="329389"/>
                      <a:pt x="404440" y="262454"/>
                      <a:pt x="442604" y="240143"/>
                    </a:cubicBezTo>
                    <a:cubicBezTo>
                      <a:pt x="485466" y="214895"/>
                      <a:pt x="529502" y="203740"/>
                      <a:pt x="542419" y="159704"/>
                    </a:cubicBezTo>
                    <a:cubicBezTo>
                      <a:pt x="547116" y="147374"/>
                      <a:pt x="541245" y="81026"/>
                      <a:pt x="530089" y="0"/>
                    </a:cubicBezTo>
                    <a:close/>
                  </a:path>
                </a:pathLst>
              </a:custGeom>
              <a:solidFill>
                <a:srgbClr val="FFC7A5"/>
              </a:solidFill>
              <a:ln w="58662" cap="flat">
                <a:noFill/>
                <a:prstDash val="solid"/>
                <a:miter/>
              </a:ln>
            </p:spPr>
            <p:txBody>
              <a:bodyPr rtlCol="0" anchor="ctr"/>
              <a:lstStyle/>
              <a:p>
                <a:endParaRPr lang="en-US"/>
              </a:p>
            </p:txBody>
          </p:sp>
        </p:grpSp>
      </p:grpSp>
      <p:graphicFrame>
        <p:nvGraphicFramePr>
          <p:cNvPr id="203" name="Chart 202">
            <a:extLst>
              <a:ext uri="{FF2B5EF4-FFF2-40B4-BE49-F238E27FC236}">
                <a16:creationId xmlns:a16="http://schemas.microsoft.com/office/drawing/2014/main" id="{AFE41055-3572-21FF-5E13-EB4138D7C252}"/>
              </a:ext>
            </a:extLst>
          </p:cNvPr>
          <p:cNvGraphicFramePr/>
          <p:nvPr>
            <p:extLst>
              <p:ext uri="{D42A27DB-BD31-4B8C-83A1-F6EECF244321}">
                <p14:modId xmlns:p14="http://schemas.microsoft.com/office/powerpoint/2010/main" val="3389798883"/>
              </p:ext>
            </p:extLst>
          </p:nvPr>
        </p:nvGraphicFramePr>
        <p:xfrm>
          <a:off x="841473" y="2706255"/>
          <a:ext cx="5029362" cy="33529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509612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randombar(horizontal)">
                                      <p:cBhvr>
                                        <p:cTn id="10" dur="500"/>
                                        <p:tgtEl>
                                          <p:spTgt spid="64"/>
                                        </p:tgtEl>
                                      </p:cBhvr>
                                    </p:animEffect>
                                  </p:childTnLst>
                                </p:cTn>
                              </p:par>
                              <p:par>
                                <p:cTn id="11" presetID="14" presetClass="entr" presetSubtype="10" fill="hold" nodeType="withEffect">
                                  <p:stCondLst>
                                    <p:cond delay="0"/>
                                  </p:stCondLst>
                                  <p:childTnLst>
                                    <p:set>
                                      <p:cBhvr>
                                        <p:cTn id="12" dur="1" fill="hold">
                                          <p:stCondLst>
                                            <p:cond delay="0"/>
                                          </p:stCondLst>
                                        </p:cTn>
                                        <p:tgtEl>
                                          <p:spTgt spid="132"/>
                                        </p:tgtEl>
                                        <p:attrNameLst>
                                          <p:attrName>style.visibility</p:attrName>
                                        </p:attrNameLst>
                                      </p:cBhvr>
                                      <p:to>
                                        <p:strVal val="visible"/>
                                      </p:to>
                                    </p:set>
                                    <p:animEffect transition="in" filter="randombar(horizontal)">
                                      <p:cBhvr>
                                        <p:cTn id="13" dur="500"/>
                                        <p:tgtEl>
                                          <p:spTgt spid="132"/>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203"/>
                                        </p:tgtEl>
                                        <p:attrNameLst>
                                          <p:attrName>style.visibility</p:attrName>
                                        </p:attrNameLst>
                                      </p:cBhvr>
                                      <p:to>
                                        <p:strVal val="visible"/>
                                      </p:to>
                                    </p:set>
                                    <p:animEffect transition="in" filter="wipe(down)">
                                      <p:cBhvr>
                                        <p:cTn id="18" dur="580">
                                          <p:stCondLst>
                                            <p:cond delay="0"/>
                                          </p:stCondLst>
                                        </p:cTn>
                                        <p:tgtEl>
                                          <p:spTgt spid="203"/>
                                        </p:tgtEl>
                                      </p:cBhvr>
                                    </p:animEffect>
                                    <p:anim calcmode="lin" valueType="num">
                                      <p:cBhvr>
                                        <p:cTn id="19" dur="1822" tmFilter="0,0; 0.14,0.36; 0.43,0.73; 0.71,0.91; 1.0,1.0">
                                          <p:stCondLst>
                                            <p:cond delay="0"/>
                                          </p:stCondLst>
                                        </p:cTn>
                                        <p:tgtEl>
                                          <p:spTgt spid="20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20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20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20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203"/>
                                        </p:tgtEl>
                                        <p:attrNameLst>
                                          <p:attrName>ppt_y</p:attrName>
                                        </p:attrNameLst>
                                      </p:cBhvr>
                                      <p:tavLst>
                                        <p:tav tm="0" fmla="#ppt_y-sin(pi*$)/81">
                                          <p:val>
                                            <p:fltVal val="0"/>
                                          </p:val>
                                        </p:tav>
                                        <p:tav tm="100000">
                                          <p:val>
                                            <p:fltVal val="1"/>
                                          </p:val>
                                        </p:tav>
                                      </p:tavLst>
                                    </p:anim>
                                    <p:animScale>
                                      <p:cBhvr>
                                        <p:cTn id="24" dur="26">
                                          <p:stCondLst>
                                            <p:cond delay="650"/>
                                          </p:stCondLst>
                                        </p:cTn>
                                        <p:tgtEl>
                                          <p:spTgt spid="203"/>
                                        </p:tgtEl>
                                      </p:cBhvr>
                                      <p:to x="100000" y="60000"/>
                                    </p:animScale>
                                    <p:animScale>
                                      <p:cBhvr>
                                        <p:cTn id="25" dur="166" decel="50000">
                                          <p:stCondLst>
                                            <p:cond delay="676"/>
                                          </p:stCondLst>
                                        </p:cTn>
                                        <p:tgtEl>
                                          <p:spTgt spid="203"/>
                                        </p:tgtEl>
                                      </p:cBhvr>
                                      <p:to x="100000" y="100000"/>
                                    </p:animScale>
                                    <p:animScale>
                                      <p:cBhvr>
                                        <p:cTn id="26" dur="26">
                                          <p:stCondLst>
                                            <p:cond delay="1312"/>
                                          </p:stCondLst>
                                        </p:cTn>
                                        <p:tgtEl>
                                          <p:spTgt spid="203"/>
                                        </p:tgtEl>
                                      </p:cBhvr>
                                      <p:to x="100000" y="80000"/>
                                    </p:animScale>
                                    <p:animScale>
                                      <p:cBhvr>
                                        <p:cTn id="27" dur="166" decel="50000">
                                          <p:stCondLst>
                                            <p:cond delay="1338"/>
                                          </p:stCondLst>
                                        </p:cTn>
                                        <p:tgtEl>
                                          <p:spTgt spid="203"/>
                                        </p:tgtEl>
                                      </p:cBhvr>
                                      <p:to x="100000" y="100000"/>
                                    </p:animScale>
                                    <p:animScale>
                                      <p:cBhvr>
                                        <p:cTn id="28" dur="26">
                                          <p:stCondLst>
                                            <p:cond delay="1642"/>
                                          </p:stCondLst>
                                        </p:cTn>
                                        <p:tgtEl>
                                          <p:spTgt spid="203"/>
                                        </p:tgtEl>
                                      </p:cBhvr>
                                      <p:to x="100000" y="90000"/>
                                    </p:animScale>
                                    <p:animScale>
                                      <p:cBhvr>
                                        <p:cTn id="29" dur="166" decel="50000">
                                          <p:stCondLst>
                                            <p:cond delay="1668"/>
                                          </p:stCondLst>
                                        </p:cTn>
                                        <p:tgtEl>
                                          <p:spTgt spid="203"/>
                                        </p:tgtEl>
                                      </p:cBhvr>
                                      <p:to x="100000" y="100000"/>
                                    </p:animScale>
                                    <p:animScale>
                                      <p:cBhvr>
                                        <p:cTn id="30" dur="26">
                                          <p:stCondLst>
                                            <p:cond delay="1808"/>
                                          </p:stCondLst>
                                        </p:cTn>
                                        <p:tgtEl>
                                          <p:spTgt spid="203"/>
                                        </p:tgtEl>
                                      </p:cBhvr>
                                      <p:to x="100000" y="95000"/>
                                    </p:animScale>
                                    <p:animScale>
                                      <p:cBhvr>
                                        <p:cTn id="31" dur="166" decel="50000">
                                          <p:stCondLst>
                                            <p:cond delay="1834"/>
                                          </p:stCondLst>
                                        </p:cTn>
                                        <p:tgtEl>
                                          <p:spTgt spid="203"/>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wipe(down)">
                                      <p:cBhvr>
                                        <p:cTn id="36" dur="500"/>
                                        <p:tgtEl>
                                          <p:spTgt spid="12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22"/>
                                        </p:tgtEl>
                                        <p:attrNameLst>
                                          <p:attrName>style.visibility</p:attrName>
                                        </p:attrNameLst>
                                      </p:cBhvr>
                                      <p:to>
                                        <p:strVal val="visible"/>
                                      </p:to>
                                    </p:set>
                                    <p:animEffect transition="in" filter="wipe(down)">
                                      <p:cBhvr>
                                        <p:cTn id="39" dur="500"/>
                                        <p:tgtEl>
                                          <p:spTgt spid="12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fade">
                                      <p:cBhvr>
                                        <p:cTn id="44" dur="1000"/>
                                        <p:tgtEl>
                                          <p:spTgt spid="123"/>
                                        </p:tgtEl>
                                      </p:cBhvr>
                                    </p:animEffect>
                                    <p:anim calcmode="lin" valueType="num">
                                      <p:cBhvr>
                                        <p:cTn id="45" dur="1000" fill="hold"/>
                                        <p:tgtEl>
                                          <p:spTgt spid="123"/>
                                        </p:tgtEl>
                                        <p:attrNameLst>
                                          <p:attrName>ppt_x</p:attrName>
                                        </p:attrNameLst>
                                      </p:cBhvr>
                                      <p:tavLst>
                                        <p:tav tm="0">
                                          <p:val>
                                            <p:strVal val="#ppt_x"/>
                                          </p:val>
                                        </p:tav>
                                        <p:tav tm="100000">
                                          <p:val>
                                            <p:strVal val="#ppt_x"/>
                                          </p:val>
                                        </p:tav>
                                      </p:tavLst>
                                    </p:anim>
                                    <p:anim calcmode="lin" valueType="num">
                                      <p:cBhvr>
                                        <p:cTn id="46"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p:bldGraphic spid="203"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724E97-8860-A480-623F-01ED3EAB8878}"/>
              </a:ext>
            </a:extLst>
          </p:cNvPr>
          <p:cNvSpPr txBox="1"/>
          <p:nvPr/>
        </p:nvSpPr>
        <p:spPr>
          <a:xfrm rot="16200000">
            <a:off x="8355128" y="2621086"/>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مــنابع</a:t>
            </a:r>
            <a:endParaRPr lang="fa-IR" altLang="en-US" sz="4800" b="1" dirty="0">
              <a:solidFill>
                <a:schemeClr val="bg1"/>
              </a:solidFill>
              <a:latin typeface="Damavand ExtraBold" panose="00000900000000000000" pitchFamily="2" charset="-78"/>
              <a:cs typeface="B Titr" panose="00000700000000000000" pitchFamily="2" charset="-78"/>
            </a:endParaRPr>
          </a:p>
        </p:txBody>
      </p:sp>
      <p:grpSp>
        <p:nvGrpSpPr>
          <p:cNvPr id="3" name="Graphic 2">
            <a:extLst>
              <a:ext uri="{FF2B5EF4-FFF2-40B4-BE49-F238E27FC236}">
                <a16:creationId xmlns:a16="http://schemas.microsoft.com/office/drawing/2014/main" id="{338CB94C-3FD3-F79E-F907-E7DE2D00716A}"/>
              </a:ext>
            </a:extLst>
          </p:cNvPr>
          <p:cNvGrpSpPr/>
          <p:nvPr/>
        </p:nvGrpSpPr>
        <p:grpSpPr>
          <a:xfrm rot="16200000">
            <a:off x="7988204" y="2341694"/>
            <a:ext cx="1565461" cy="2174619"/>
            <a:chOff x="3332887" y="490538"/>
            <a:chExt cx="609982" cy="847344"/>
          </a:xfrm>
          <a:solidFill>
            <a:schemeClr val="bg1"/>
          </a:solidFill>
          <a:effectLst>
            <a:outerShdw blurRad="63500" sx="102000" sy="102000" algn="ctr" rotWithShape="0">
              <a:prstClr val="black">
                <a:alpha val="40000"/>
              </a:prstClr>
            </a:outerShdw>
          </a:effectLst>
        </p:grpSpPr>
        <p:sp>
          <p:nvSpPr>
            <p:cNvPr id="4" name="Freeform: Shape 3">
              <a:extLst>
                <a:ext uri="{FF2B5EF4-FFF2-40B4-BE49-F238E27FC236}">
                  <a16:creationId xmlns:a16="http://schemas.microsoft.com/office/drawing/2014/main" id="{D843748D-9F41-D44F-8CE1-2A47B224400E}"/>
                </a:ext>
              </a:extLst>
            </p:cNvPr>
            <p:cNvSpPr/>
            <p:nvPr/>
          </p:nvSpPr>
          <p:spPr>
            <a:xfrm>
              <a:off x="3332887" y="559213"/>
              <a:ext cx="609982" cy="778669"/>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bg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73D6A3DC-CCDD-7C9B-2A79-4A97F7727F38}"/>
                </a:ext>
              </a:extLst>
            </p:cNvPr>
            <p:cNvSpPr/>
            <p:nvPr/>
          </p:nvSpPr>
          <p:spPr>
            <a:xfrm>
              <a:off x="3386703" y="613029"/>
              <a:ext cx="502538" cy="671132"/>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bg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28C9FFAA-B887-4D3A-6F92-7C1231CA2615}"/>
                </a:ext>
              </a:extLst>
            </p:cNvPr>
            <p:cNvSpPr/>
            <p:nvPr/>
          </p:nvSpPr>
          <p:spPr>
            <a:xfrm>
              <a:off x="3477096" y="490538"/>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bg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52C42229-4522-8029-9299-FEF849114D1E}"/>
                </a:ext>
              </a:extLst>
            </p:cNvPr>
            <p:cNvSpPr/>
            <p:nvPr/>
          </p:nvSpPr>
          <p:spPr>
            <a:xfrm>
              <a:off x="3600254" y="538163"/>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bg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D740EA31-6344-F80C-5871-063141BE19C1}"/>
                </a:ext>
              </a:extLst>
            </p:cNvPr>
            <p:cNvSpPr/>
            <p:nvPr/>
          </p:nvSpPr>
          <p:spPr>
            <a:xfrm>
              <a:off x="3495099" y="805910"/>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bg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EAFE2A94-1039-218C-1552-18A2595DC0EC}"/>
                </a:ext>
              </a:extLst>
            </p:cNvPr>
            <p:cNvSpPr/>
            <p:nvPr/>
          </p:nvSpPr>
          <p:spPr>
            <a:xfrm>
              <a:off x="3495099" y="941833"/>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E5DD6C72-720E-0AB4-09AD-729EF9C3315F}"/>
                </a:ext>
              </a:extLst>
            </p:cNvPr>
            <p:cNvSpPr/>
            <p:nvPr/>
          </p:nvSpPr>
          <p:spPr>
            <a:xfrm>
              <a:off x="3495099" y="1077850"/>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8E86E430-C9F9-2FD2-E09F-5399CCEA8C28}"/>
                </a:ext>
              </a:extLst>
            </p:cNvPr>
            <p:cNvSpPr/>
            <p:nvPr/>
          </p:nvSpPr>
          <p:spPr>
            <a:xfrm>
              <a:off x="3667529" y="799303"/>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161553A-1B99-681B-CFBA-097474E65074}"/>
                </a:ext>
              </a:extLst>
            </p:cNvPr>
            <p:cNvSpPr/>
            <p:nvPr/>
          </p:nvSpPr>
          <p:spPr>
            <a:xfrm>
              <a:off x="3667529" y="931986"/>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1D3F0B2-9173-8730-47CB-B962CDAAF642}"/>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bg1"/>
              </a:solidFill>
              <a:prstDash val="solid"/>
              <a:miter/>
            </a:ln>
          </p:spPr>
          <p:txBody>
            <a:bodyPr rtlCol="0" anchor="ctr"/>
            <a:lstStyle/>
            <a:p>
              <a:endParaRPr lang="en-US"/>
            </a:p>
          </p:txBody>
        </p:sp>
      </p:grpSp>
      <p:sp>
        <p:nvSpPr>
          <p:cNvPr id="14" name="TextBox 13">
            <a:extLst>
              <a:ext uri="{FF2B5EF4-FFF2-40B4-BE49-F238E27FC236}">
                <a16:creationId xmlns:a16="http://schemas.microsoft.com/office/drawing/2014/main" id="{DF531EF4-511B-457B-3094-DD12FE55AC0B}"/>
              </a:ext>
            </a:extLst>
          </p:cNvPr>
          <p:cNvSpPr txBox="1"/>
          <p:nvPr/>
        </p:nvSpPr>
        <p:spPr>
          <a:xfrm>
            <a:off x="549184" y="1518112"/>
            <a:ext cx="6111853" cy="4124206"/>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Tree>
    <p:extLst>
      <p:ext uri="{BB962C8B-B14F-4D97-AF65-F5344CB8AC3E}">
        <p14:creationId xmlns:p14="http://schemas.microsoft.com/office/powerpoint/2010/main" val="13916397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6864096-7EE9-7B14-CF75-65B4B47F1363}"/>
              </a:ext>
            </a:extLst>
          </p:cNvPr>
          <p:cNvSpPr/>
          <p:nvPr/>
        </p:nvSpPr>
        <p:spPr>
          <a:xfrm>
            <a:off x="401444" y="468350"/>
            <a:ext cx="4572000" cy="5932449"/>
          </a:xfrm>
          <a:prstGeom prst="roundRect">
            <a:avLst>
              <a:gd name="adj" fmla="val 525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AA5A85B-0034-34AC-D6A5-E1C3B83481C0}"/>
              </a:ext>
            </a:extLst>
          </p:cNvPr>
          <p:cNvSpPr/>
          <p:nvPr/>
        </p:nvSpPr>
        <p:spPr>
          <a:xfrm>
            <a:off x="3406696" y="1447836"/>
            <a:ext cx="7242718" cy="592328"/>
          </a:xfrm>
          <a:prstGeom prst="roundRect">
            <a:avLst>
              <a:gd name="adj" fmla="val 35509"/>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BEB58379-7000-8B1A-603C-00E48683110A}"/>
              </a:ext>
            </a:extLst>
          </p:cNvPr>
          <p:cNvSpPr/>
          <p:nvPr/>
        </p:nvSpPr>
        <p:spPr>
          <a:xfrm>
            <a:off x="3406696" y="2300656"/>
            <a:ext cx="7242718" cy="592328"/>
          </a:xfrm>
          <a:prstGeom prst="roundRect">
            <a:avLst>
              <a:gd name="adj" fmla="val 35509"/>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A361918B-179A-8B6F-4588-CE293FAB573E}"/>
              </a:ext>
            </a:extLst>
          </p:cNvPr>
          <p:cNvSpPr/>
          <p:nvPr/>
        </p:nvSpPr>
        <p:spPr>
          <a:xfrm>
            <a:off x="3406696" y="3153475"/>
            <a:ext cx="7242718" cy="592328"/>
          </a:xfrm>
          <a:prstGeom prst="roundRect">
            <a:avLst>
              <a:gd name="adj" fmla="val 35509"/>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C255B0C3-D256-909D-816B-7A78EF2C3974}"/>
              </a:ext>
            </a:extLst>
          </p:cNvPr>
          <p:cNvSpPr/>
          <p:nvPr/>
        </p:nvSpPr>
        <p:spPr>
          <a:xfrm>
            <a:off x="3406696" y="4011621"/>
            <a:ext cx="7242718" cy="592328"/>
          </a:xfrm>
          <a:prstGeom prst="roundRect">
            <a:avLst>
              <a:gd name="adj" fmla="val 35509"/>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8C8C101-449D-704B-FF78-830DFC4D2437}"/>
              </a:ext>
            </a:extLst>
          </p:cNvPr>
          <p:cNvSpPr/>
          <p:nvPr/>
        </p:nvSpPr>
        <p:spPr>
          <a:xfrm>
            <a:off x="3406696" y="4864439"/>
            <a:ext cx="7242718" cy="592328"/>
          </a:xfrm>
          <a:prstGeom prst="roundRect">
            <a:avLst>
              <a:gd name="adj" fmla="val 35509"/>
            </a:avLst>
          </a:prstGeom>
          <a:solidFill>
            <a:srgbClr val="1C2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B19871A-4395-2CF3-B59F-5830EB144461}"/>
              </a:ext>
            </a:extLst>
          </p:cNvPr>
          <p:cNvSpPr txBox="1"/>
          <p:nvPr/>
        </p:nvSpPr>
        <p:spPr>
          <a:xfrm>
            <a:off x="5703589" y="1401233"/>
            <a:ext cx="2648932" cy="600164"/>
          </a:xfrm>
          <a:prstGeom prst="rect">
            <a:avLst/>
          </a:prstGeom>
          <a:noFill/>
        </p:spPr>
        <p:txBody>
          <a:bodyPr wrap="square">
            <a:spAutoFit/>
          </a:bodyPr>
          <a:lstStyle/>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Titr" panose="00000700000000000000" pitchFamily="2" charset="-78"/>
              </a:rPr>
              <a:t>کلــــیات پژوهش</a:t>
            </a:r>
            <a:endParaRPr lang="fa-IR" altLang="en-US" sz="1400" b="1" dirty="0">
              <a:solidFill>
                <a:schemeClr val="bg1"/>
              </a:solidFill>
              <a:latin typeface="Damavand ExtraBold" panose="00000900000000000000" pitchFamily="2" charset="-78"/>
              <a:cs typeface="B Titr" panose="00000700000000000000" pitchFamily="2" charset="-78"/>
            </a:endParaRPr>
          </a:p>
        </p:txBody>
      </p:sp>
      <p:sp>
        <p:nvSpPr>
          <p:cNvPr id="11" name="TextBox 10">
            <a:extLst>
              <a:ext uri="{FF2B5EF4-FFF2-40B4-BE49-F238E27FC236}">
                <a16:creationId xmlns:a16="http://schemas.microsoft.com/office/drawing/2014/main" id="{7E2680AE-AD80-A295-5666-B1EA82B51491}"/>
              </a:ext>
            </a:extLst>
          </p:cNvPr>
          <p:cNvSpPr txBox="1"/>
          <p:nvPr/>
        </p:nvSpPr>
        <p:spPr>
          <a:xfrm>
            <a:off x="5703589" y="2216778"/>
            <a:ext cx="2648932" cy="600164"/>
          </a:xfrm>
          <a:prstGeom prst="rect">
            <a:avLst/>
          </a:prstGeom>
          <a:noFill/>
        </p:spPr>
        <p:txBody>
          <a:bodyPr wrap="square">
            <a:spAutoFit/>
          </a:bodyPr>
          <a:lstStyle/>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Titr" panose="00000700000000000000" pitchFamily="2" charset="-78"/>
              </a:rPr>
              <a:t>مفاهیم و پیشینه</a:t>
            </a:r>
            <a:endParaRPr lang="fa-IR" altLang="en-US" sz="1400" b="1" dirty="0">
              <a:solidFill>
                <a:schemeClr val="bg1"/>
              </a:solidFill>
              <a:latin typeface="Damavand ExtraBold" panose="00000900000000000000" pitchFamily="2" charset="-78"/>
              <a:cs typeface="B Titr" panose="00000700000000000000" pitchFamily="2" charset="-78"/>
            </a:endParaRPr>
          </a:p>
        </p:txBody>
      </p:sp>
      <p:sp>
        <p:nvSpPr>
          <p:cNvPr id="12" name="TextBox 11">
            <a:extLst>
              <a:ext uri="{FF2B5EF4-FFF2-40B4-BE49-F238E27FC236}">
                <a16:creationId xmlns:a16="http://schemas.microsoft.com/office/drawing/2014/main" id="{DD50F835-68D7-64DF-ADA6-5EDA576CA2AD}"/>
              </a:ext>
            </a:extLst>
          </p:cNvPr>
          <p:cNvSpPr txBox="1"/>
          <p:nvPr/>
        </p:nvSpPr>
        <p:spPr>
          <a:xfrm>
            <a:off x="5703589" y="3066575"/>
            <a:ext cx="2648932" cy="600164"/>
          </a:xfrm>
          <a:prstGeom prst="rect">
            <a:avLst/>
          </a:prstGeom>
          <a:noFill/>
        </p:spPr>
        <p:txBody>
          <a:bodyPr wrap="square">
            <a:spAutoFit/>
          </a:bodyPr>
          <a:lstStyle/>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Titr" panose="00000700000000000000" pitchFamily="2" charset="-78"/>
              </a:rPr>
              <a:t>روش تحقیق</a:t>
            </a:r>
            <a:endParaRPr lang="fa-IR" altLang="en-US" sz="1400" b="1" dirty="0">
              <a:solidFill>
                <a:schemeClr val="bg1"/>
              </a:solidFill>
              <a:latin typeface="Damavand ExtraBold" panose="00000900000000000000" pitchFamily="2" charset="-78"/>
              <a:cs typeface="B Titr" panose="00000700000000000000" pitchFamily="2" charset="-78"/>
            </a:endParaRPr>
          </a:p>
        </p:txBody>
      </p:sp>
      <p:sp>
        <p:nvSpPr>
          <p:cNvPr id="14" name="TextBox 13">
            <a:extLst>
              <a:ext uri="{FF2B5EF4-FFF2-40B4-BE49-F238E27FC236}">
                <a16:creationId xmlns:a16="http://schemas.microsoft.com/office/drawing/2014/main" id="{FEFAE509-D740-336A-DE5D-36D015E5A018}"/>
              </a:ext>
            </a:extLst>
          </p:cNvPr>
          <p:cNvSpPr txBox="1"/>
          <p:nvPr/>
        </p:nvSpPr>
        <p:spPr>
          <a:xfrm>
            <a:off x="5703589" y="3923772"/>
            <a:ext cx="2648932" cy="600164"/>
          </a:xfrm>
          <a:prstGeom prst="rect">
            <a:avLst/>
          </a:prstGeom>
          <a:noFill/>
        </p:spPr>
        <p:txBody>
          <a:bodyPr wrap="square">
            <a:spAutoFit/>
          </a:bodyPr>
          <a:lstStyle/>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Titr" panose="00000700000000000000" pitchFamily="2" charset="-78"/>
              </a:rPr>
              <a:t>بحث و نتایج</a:t>
            </a:r>
            <a:endParaRPr lang="fa-IR" altLang="en-US" sz="1400" b="1" dirty="0">
              <a:solidFill>
                <a:schemeClr val="bg1"/>
              </a:solidFill>
              <a:latin typeface="Damavand ExtraBold" panose="00000900000000000000" pitchFamily="2" charset="-78"/>
              <a:cs typeface="B Titr" panose="00000700000000000000" pitchFamily="2" charset="-78"/>
            </a:endParaRPr>
          </a:p>
        </p:txBody>
      </p:sp>
      <p:sp>
        <p:nvSpPr>
          <p:cNvPr id="15" name="TextBox 14">
            <a:extLst>
              <a:ext uri="{FF2B5EF4-FFF2-40B4-BE49-F238E27FC236}">
                <a16:creationId xmlns:a16="http://schemas.microsoft.com/office/drawing/2014/main" id="{42C5DE5B-82C3-5A42-AE87-E396CAEC32A9}"/>
              </a:ext>
            </a:extLst>
          </p:cNvPr>
          <p:cNvSpPr txBox="1"/>
          <p:nvPr/>
        </p:nvSpPr>
        <p:spPr>
          <a:xfrm>
            <a:off x="5703589" y="4759620"/>
            <a:ext cx="2648932" cy="600164"/>
          </a:xfrm>
          <a:prstGeom prst="rect">
            <a:avLst/>
          </a:prstGeom>
          <a:noFill/>
        </p:spPr>
        <p:txBody>
          <a:bodyPr wrap="square">
            <a:spAutoFit/>
          </a:bodyPr>
          <a:lstStyle/>
          <a:p>
            <a:pPr algn="ctr" rtl="1">
              <a:lnSpc>
                <a:spcPct val="150000"/>
              </a:lnSpc>
              <a:spcBef>
                <a:spcPct val="0"/>
              </a:spcBef>
              <a:buNone/>
            </a:pPr>
            <a:r>
              <a:rPr lang="fa-IR" altLang="en-US" sz="2400" b="1" dirty="0">
                <a:solidFill>
                  <a:schemeClr val="bg1"/>
                </a:solidFill>
                <a:latin typeface="Damavand ExtraBold" panose="00000900000000000000" pitchFamily="2" charset="-78"/>
                <a:cs typeface="B Titr" panose="00000700000000000000" pitchFamily="2" charset="-78"/>
              </a:rPr>
              <a:t>منـــابع</a:t>
            </a:r>
            <a:endParaRPr lang="fa-IR" altLang="en-US" sz="1400" b="1" dirty="0">
              <a:solidFill>
                <a:schemeClr val="bg1"/>
              </a:solidFill>
              <a:latin typeface="Damavand ExtraBold" panose="00000900000000000000" pitchFamily="2" charset="-78"/>
              <a:cs typeface="B Titr" panose="00000700000000000000" pitchFamily="2" charset="-78"/>
            </a:endParaRPr>
          </a:p>
        </p:txBody>
      </p:sp>
      <p:sp>
        <p:nvSpPr>
          <p:cNvPr id="16" name="TextBox 15">
            <a:extLst>
              <a:ext uri="{FF2B5EF4-FFF2-40B4-BE49-F238E27FC236}">
                <a16:creationId xmlns:a16="http://schemas.microsoft.com/office/drawing/2014/main" id="{9C1BAC33-7573-C389-3713-65A69C701645}"/>
              </a:ext>
            </a:extLst>
          </p:cNvPr>
          <p:cNvSpPr txBox="1"/>
          <p:nvPr/>
        </p:nvSpPr>
        <p:spPr>
          <a:xfrm rot="16200000">
            <a:off x="-777721" y="2492535"/>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1C2F56"/>
                </a:solidFill>
                <a:latin typeface="Damavand ExtraBold" panose="00000900000000000000" pitchFamily="2" charset="-78"/>
                <a:cs typeface="B Titr" panose="00000700000000000000" pitchFamily="2" charset="-78"/>
              </a:rPr>
              <a:t>فـهرست نامه</a:t>
            </a:r>
            <a:endParaRPr lang="fa-IR" altLang="en-US" sz="4800" b="1" dirty="0">
              <a:solidFill>
                <a:srgbClr val="1C2F56"/>
              </a:solidFill>
              <a:latin typeface="Damavand ExtraBold" panose="00000900000000000000" pitchFamily="2" charset="-78"/>
              <a:cs typeface="B Titr" panose="00000700000000000000" pitchFamily="2" charset="-78"/>
            </a:endParaRPr>
          </a:p>
        </p:txBody>
      </p:sp>
      <p:grpSp>
        <p:nvGrpSpPr>
          <p:cNvPr id="9" name="Graphic 2">
            <a:extLst>
              <a:ext uri="{FF2B5EF4-FFF2-40B4-BE49-F238E27FC236}">
                <a16:creationId xmlns:a16="http://schemas.microsoft.com/office/drawing/2014/main" id="{26B43D1B-7ED6-C367-6948-F52F40C9E57A}"/>
              </a:ext>
            </a:extLst>
          </p:cNvPr>
          <p:cNvGrpSpPr/>
          <p:nvPr/>
        </p:nvGrpSpPr>
        <p:grpSpPr>
          <a:xfrm>
            <a:off x="10157717" y="1580561"/>
            <a:ext cx="327562" cy="283795"/>
            <a:chOff x="5756814" y="5631846"/>
            <a:chExt cx="846645" cy="733520"/>
          </a:xfrm>
          <a:solidFill>
            <a:srgbClr val="000000"/>
          </a:solidFill>
          <a:effectLst>
            <a:outerShdw blurRad="63500" sx="102000" sy="102000" algn="ctr" rotWithShape="0">
              <a:prstClr val="black">
                <a:alpha val="40000"/>
              </a:prstClr>
            </a:outerShdw>
          </a:effectLst>
        </p:grpSpPr>
        <p:sp>
          <p:nvSpPr>
            <p:cNvPr id="73" name="Freeform: Shape 72">
              <a:extLst>
                <a:ext uri="{FF2B5EF4-FFF2-40B4-BE49-F238E27FC236}">
                  <a16:creationId xmlns:a16="http://schemas.microsoft.com/office/drawing/2014/main" id="{29DD2A5C-2C82-8A76-9601-D36AFBF5CA84}"/>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solidFill>
                <a:schemeClr val="bg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9F8F352-61F6-7FCF-A458-BBCAE33D73AE}"/>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341B508-158E-F42B-083B-E0482151A40E}"/>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BB62F76-EC70-D73F-160C-F3F455FAB43E}"/>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E35CB8B-7BDF-6F69-0392-624BD91B576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910385E-BDB5-331C-F8CC-35B8204C74CE}"/>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solidFill>
                <a:schemeClr val="bg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6367E48-B805-3024-95F3-2CB5027F2E7B}"/>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solidFill>
                <a:schemeClr val="bg1"/>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C408B99-1D46-4A07-8736-4AA6FBE476A8}"/>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04FA2CE-1C30-9A56-F7A8-895A523D046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C8F5EAC0-C137-1D3B-3F5F-2F9D142D26D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solidFill>
                <a:schemeClr val="bg1"/>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420CBA3-C0F8-EE39-5F7A-49A38C2A4104}"/>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solidFill>
                <a:schemeClr val="bg1"/>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7CBD830-D62D-F8F8-0EAF-65BD9121526B}"/>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solidFill>
                <a:schemeClr val="bg1"/>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F9F1BE8-48FB-78D2-F5B5-A43664A10825}"/>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C414EA98-B45F-51B9-9082-600A56E2A161}"/>
              </a:ext>
            </a:extLst>
          </p:cNvPr>
          <p:cNvGrpSpPr/>
          <p:nvPr/>
        </p:nvGrpSpPr>
        <p:grpSpPr>
          <a:xfrm>
            <a:off x="10157748" y="2434428"/>
            <a:ext cx="327500" cy="288586"/>
            <a:chOff x="4485893" y="5625654"/>
            <a:chExt cx="846486" cy="745902"/>
          </a:xfrm>
          <a:solidFill>
            <a:srgbClr val="000000"/>
          </a:solidFill>
          <a:effectLst>
            <a:outerShdw blurRad="63500" sx="102000" sy="102000" algn="ctr" rotWithShape="0">
              <a:prstClr val="black">
                <a:alpha val="40000"/>
              </a:prstClr>
            </a:outerShdw>
          </a:effectLst>
        </p:grpSpPr>
        <p:sp>
          <p:nvSpPr>
            <p:cNvPr id="61" name="Freeform: Shape 60">
              <a:extLst>
                <a:ext uri="{FF2B5EF4-FFF2-40B4-BE49-F238E27FC236}">
                  <a16:creationId xmlns:a16="http://schemas.microsoft.com/office/drawing/2014/main" id="{1EC24515-0CB8-A883-428D-89E82A2D1BB4}"/>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solidFill>
                <a:schemeClr val="bg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48FC3B-A128-3514-52D8-D877FFCDA026}"/>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solidFill>
                <a:schemeClr val="bg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60C51C8-31D4-C6F9-800A-B9D5612697AA}"/>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AB33062-7EF9-7D69-3C87-51008B91CE4F}"/>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A0AC5C-51AF-8EA5-DC1C-424267E9C875}"/>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solidFill>
                <a:schemeClr val="bg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05A6ECE-2D19-6466-D2EA-5477F17B6E82}"/>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solidFill>
                <a:schemeClr val="bg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9D63023-8693-4082-0A79-6F267DEC3BBC}"/>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solidFill>
                <a:schemeClr val="bg1"/>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3E3B7C2-15BE-3F14-BAE4-6E9DCFBF631F}"/>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solidFill>
                <a:schemeClr val="bg1"/>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027EE9F-157E-A212-4C4E-020EAE4F9B17}"/>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1694724-FCB6-AF09-F627-1B78B15FB1A3}"/>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A1DFC28-FDB8-5956-E03C-3FF62148D0BD}"/>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8B7379E2-7640-ED10-13F8-DF0AC02E6D5F}"/>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BBDF8834-444E-E30D-A51F-FD9450043A92}"/>
              </a:ext>
            </a:extLst>
          </p:cNvPr>
          <p:cNvGrpSpPr/>
          <p:nvPr/>
        </p:nvGrpSpPr>
        <p:grpSpPr>
          <a:xfrm>
            <a:off x="10157723" y="4143880"/>
            <a:ext cx="327551" cy="327809"/>
            <a:chOff x="3214687" y="4303930"/>
            <a:chExt cx="846617" cy="847284"/>
          </a:xfrm>
          <a:solidFill>
            <a:srgbClr val="000000"/>
          </a:solidFill>
          <a:effectLst>
            <a:outerShdw blurRad="63500" sx="102000" sy="102000" algn="ctr" rotWithShape="0">
              <a:prstClr val="black">
                <a:alpha val="40000"/>
              </a:prstClr>
            </a:outerShdw>
          </a:effectLst>
        </p:grpSpPr>
        <p:sp>
          <p:nvSpPr>
            <p:cNvPr id="51" name="Freeform: Shape 50">
              <a:extLst>
                <a:ext uri="{FF2B5EF4-FFF2-40B4-BE49-F238E27FC236}">
                  <a16:creationId xmlns:a16="http://schemas.microsoft.com/office/drawing/2014/main" id="{0D426709-F589-1254-14CF-7E9DDD01CD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F4FEE5C-A992-A607-78CF-338AD78650E6}"/>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E9BAAD7-DD51-946D-38FC-E96899404CD8}"/>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6916A26-9C45-B1AC-C4D9-D9E70F2E8BC5}"/>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DEAB343-556D-5D1E-4F1C-BB7D201FC0C7}"/>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D3B259C-675D-9449-38CE-BF02BBCB6CA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3B5C94A-AE33-5100-77F6-F7900826E59A}"/>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A5BE7AF-65E5-04AD-3E6A-343331A0F421}"/>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DCF4E44-DF50-DD28-AF2C-C3D86ED33FE8}"/>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solidFill>
                <a:schemeClr val="bg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8FA0311-0C0E-447D-0D43-532B209E4E32}"/>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19" name="Graphic 2">
            <a:extLst>
              <a:ext uri="{FF2B5EF4-FFF2-40B4-BE49-F238E27FC236}">
                <a16:creationId xmlns:a16="http://schemas.microsoft.com/office/drawing/2014/main" id="{EA38B54E-6285-E4E9-685A-246F3D9FDD30}"/>
              </a:ext>
            </a:extLst>
          </p:cNvPr>
          <p:cNvGrpSpPr/>
          <p:nvPr/>
        </p:nvGrpSpPr>
        <p:grpSpPr>
          <a:xfrm>
            <a:off x="10223215" y="3285723"/>
            <a:ext cx="196566" cy="327832"/>
            <a:chOff x="8468295" y="490537"/>
            <a:chExt cx="508063" cy="847343"/>
          </a:xfrm>
          <a:solidFill>
            <a:srgbClr val="000000"/>
          </a:solidFill>
          <a:effectLst>
            <a:outerShdw blurRad="63500" sx="102000" sy="102000" algn="ctr" rotWithShape="0">
              <a:prstClr val="black">
                <a:alpha val="40000"/>
              </a:prstClr>
            </a:outerShdw>
          </a:effectLst>
        </p:grpSpPr>
        <p:sp>
          <p:nvSpPr>
            <p:cNvPr id="31" name="Freeform: Shape 30">
              <a:extLst>
                <a:ext uri="{FF2B5EF4-FFF2-40B4-BE49-F238E27FC236}">
                  <a16:creationId xmlns:a16="http://schemas.microsoft.com/office/drawing/2014/main" id="{65C6B82A-6DBB-4FDE-2425-A8C6C814F67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solidFill>
                <a:schemeClr val="bg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4303FB9-FDCA-9256-C2E3-CBE1E235E4B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solidFill>
                <a:schemeClr val="bg1"/>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033264E-4970-BFFD-DDAF-1C9DF6BB5CEA}"/>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solidFill>
                <a:schemeClr val="bg1"/>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E10A6C4-210E-8494-57CA-BEA4AD195E80}"/>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CA5A99D-0429-962D-33D4-3918189D7866}"/>
                </a:ext>
              </a:extLst>
            </p:cNvPr>
            <p:cNvSpPr/>
            <p:nvPr/>
          </p:nvSpPr>
          <p:spPr>
            <a:xfrm>
              <a:off x="8527921" y="550259"/>
              <a:ext cx="388810" cy="389192"/>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55CABD3-368F-EA82-AA35-B0C5147D79C7}"/>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E8D0A2A-BB5D-F020-5C29-366A20CE35E6}"/>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92B0BCA-CE48-0FFA-832E-C10AE6876D5A}"/>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20" name="Graphic 2">
            <a:extLst>
              <a:ext uri="{FF2B5EF4-FFF2-40B4-BE49-F238E27FC236}">
                <a16:creationId xmlns:a16="http://schemas.microsoft.com/office/drawing/2014/main" id="{67C1D56F-B889-E9AB-DBA1-116CE1B1DC4C}"/>
              </a:ext>
            </a:extLst>
          </p:cNvPr>
          <p:cNvGrpSpPr/>
          <p:nvPr/>
        </p:nvGrpSpPr>
        <p:grpSpPr>
          <a:xfrm>
            <a:off x="10203499" y="4969691"/>
            <a:ext cx="235999" cy="327832"/>
            <a:chOff x="3332892" y="490537"/>
            <a:chExt cx="609983" cy="847343"/>
          </a:xfrm>
          <a:solidFill>
            <a:srgbClr val="000000"/>
          </a:solidFill>
          <a:effectLst>
            <a:outerShdw blurRad="63500" sx="102000" sy="102000" algn="ctr" rotWithShape="0">
              <a:prstClr val="black">
                <a:alpha val="40000"/>
              </a:prstClr>
            </a:outerShdw>
          </a:effectLst>
        </p:grpSpPr>
        <p:sp>
          <p:nvSpPr>
            <p:cNvPr id="21" name="Freeform: Shape 20">
              <a:extLst>
                <a:ext uri="{FF2B5EF4-FFF2-40B4-BE49-F238E27FC236}">
                  <a16:creationId xmlns:a16="http://schemas.microsoft.com/office/drawing/2014/main" id="{1A313E13-6F3E-235C-E021-25F81FB6BD67}"/>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solidFill>
                <a:schemeClr val="bg1"/>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FF61B67-CBE5-3F29-A5CB-07D99377B260}"/>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solidFill>
                <a:schemeClr val="bg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353B4E-7DA1-29EB-F6F6-B2B697EDD9AD}"/>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solidFill>
                <a:schemeClr val="bg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392170-1C5C-2C3D-B26C-9523E030B5A8}"/>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139FCB9B-0252-1FF3-ED6C-05FF7382A412}"/>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5F433BC-FF07-C09D-2CA1-CEC8F8AFEA8A}"/>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solidFill>
                <a:schemeClr val="bg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54F656E-D1FC-4765-5EF4-4165E0219A1F}"/>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solidFill>
                <a:schemeClr val="bg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706C0B9-86F2-9DAD-D9B4-BC345C336B6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CB61CE0-A4F4-B348-EEA2-DF8B2ABB7724}"/>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4E6B2CE-B081-ABF7-4CC9-A40256DEBD10}"/>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26010514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randombar(horizontal)">
                                      <p:cBhvr>
                                        <p:cTn id="64" dur="500"/>
                                        <p:tgtEl>
                                          <p:spTgt spid="1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randombar(horizontal)">
                                      <p:cBhvr>
                                        <p:cTn id="67" dur="500"/>
                                        <p:tgtEl>
                                          <p:spTgt spid="11"/>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randombar(horizontal)">
                                      <p:cBhvr>
                                        <p:cTn id="70" dur="500"/>
                                        <p:tgtEl>
                                          <p:spTgt spid="12"/>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randombar(horizontal)">
                                      <p:cBhvr>
                                        <p:cTn id="73" dur="500"/>
                                        <p:tgtEl>
                                          <p:spTgt spid="1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randombar(horizontal)">
                                      <p:cBhvr>
                                        <p:cTn id="7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10" grpId="0"/>
      <p:bldP spid="11" grpId="0"/>
      <p:bldP spid="12"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7265450-AFD3-602F-3E45-05A225750956}"/>
              </a:ext>
            </a:extLst>
          </p:cNvPr>
          <p:cNvSpPr txBox="1"/>
          <p:nvPr/>
        </p:nvSpPr>
        <p:spPr>
          <a:xfrm>
            <a:off x="551726" y="6202744"/>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منابع</a:t>
            </a:r>
            <a:endParaRPr lang="fa-IR" altLang="en-US" sz="1100" b="1" dirty="0">
              <a:solidFill>
                <a:schemeClr val="bg1"/>
              </a:solidFill>
              <a:latin typeface="Damavand ExtraBold" panose="00000900000000000000" pitchFamily="2" charset="-78"/>
              <a:cs typeface="B Titr" panose="00000700000000000000" pitchFamily="2" charset="-78"/>
            </a:endParaRPr>
          </a:p>
        </p:txBody>
      </p:sp>
      <p:grpSp>
        <p:nvGrpSpPr>
          <p:cNvPr id="436" name="Group 435">
            <a:extLst>
              <a:ext uri="{FF2B5EF4-FFF2-40B4-BE49-F238E27FC236}">
                <a16:creationId xmlns:a16="http://schemas.microsoft.com/office/drawing/2014/main" id="{98FFD8FA-6257-B099-EF58-ED48E50DC367}"/>
              </a:ext>
            </a:extLst>
          </p:cNvPr>
          <p:cNvGrpSpPr/>
          <p:nvPr/>
        </p:nvGrpSpPr>
        <p:grpSpPr>
          <a:xfrm flipH="1">
            <a:off x="5895927" y="1991157"/>
            <a:ext cx="5693154" cy="3861394"/>
            <a:chOff x="6384055" y="1275388"/>
            <a:chExt cx="6080524" cy="4124130"/>
          </a:xfrm>
        </p:grpSpPr>
        <p:sp>
          <p:nvSpPr>
            <p:cNvPr id="12" name="Freeform: Shape 11">
              <a:extLst>
                <a:ext uri="{FF2B5EF4-FFF2-40B4-BE49-F238E27FC236}">
                  <a16:creationId xmlns:a16="http://schemas.microsoft.com/office/drawing/2014/main" id="{88739DAE-E42E-E60C-6C43-A02B3F8135F4}"/>
                </a:ext>
              </a:extLst>
            </p:cNvPr>
            <p:cNvSpPr/>
            <p:nvPr/>
          </p:nvSpPr>
          <p:spPr>
            <a:xfrm>
              <a:off x="6999376" y="1432379"/>
              <a:ext cx="5465203" cy="916382"/>
            </a:xfrm>
            <a:custGeom>
              <a:avLst/>
              <a:gdLst>
                <a:gd name="connsiteX0" fmla="*/ 0 w 2585281"/>
                <a:gd name="connsiteY0" fmla="*/ 0 h 916382"/>
                <a:gd name="connsiteX1" fmla="*/ 2585282 w 2585281"/>
                <a:gd name="connsiteY1" fmla="*/ 0 h 916382"/>
                <a:gd name="connsiteX2" fmla="*/ 2585282 w 2585281"/>
                <a:gd name="connsiteY2" fmla="*/ 916382 h 916382"/>
                <a:gd name="connsiteX3" fmla="*/ 0 w 2585281"/>
                <a:gd name="connsiteY3" fmla="*/ 916382 h 916382"/>
              </a:gdLst>
              <a:ahLst/>
              <a:cxnLst>
                <a:cxn ang="0">
                  <a:pos x="connsiteX0" y="connsiteY0"/>
                </a:cxn>
                <a:cxn ang="0">
                  <a:pos x="connsiteX1" y="connsiteY1"/>
                </a:cxn>
                <a:cxn ang="0">
                  <a:pos x="connsiteX2" y="connsiteY2"/>
                </a:cxn>
                <a:cxn ang="0">
                  <a:pos x="connsiteX3" y="connsiteY3"/>
                </a:cxn>
              </a:cxnLst>
              <a:rect l="l" t="t" r="r" b="b"/>
              <a:pathLst>
                <a:path w="2585281" h="916382">
                  <a:moveTo>
                    <a:pt x="0" y="0"/>
                  </a:moveTo>
                  <a:lnTo>
                    <a:pt x="2585282" y="0"/>
                  </a:lnTo>
                  <a:lnTo>
                    <a:pt x="2585282" y="916382"/>
                  </a:lnTo>
                  <a:lnTo>
                    <a:pt x="0" y="916382"/>
                  </a:lnTo>
                  <a:close/>
                </a:path>
              </a:pathLst>
            </a:custGeom>
            <a:solidFill>
              <a:srgbClr val="2C496B"/>
            </a:solidFill>
            <a:ln w="27464"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EE6717B9-1AAC-A25D-A6AD-DC905D6701EE}"/>
                </a:ext>
              </a:extLst>
            </p:cNvPr>
            <p:cNvSpPr/>
            <p:nvPr/>
          </p:nvSpPr>
          <p:spPr>
            <a:xfrm>
              <a:off x="6384055" y="1275388"/>
              <a:ext cx="1230640" cy="1230639"/>
            </a:xfrm>
            <a:custGeom>
              <a:avLst/>
              <a:gdLst>
                <a:gd name="connsiteX0" fmla="*/ 1230641 w 1230641"/>
                <a:gd name="connsiteY0" fmla="*/ 615321 h 1230640"/>
                <a:gd name="connsiteX1" fmla="*/ 615321 w 1230641"/>
                <a:gd name="connsiteY1" fmla="*/ 1230641 h 1230640"/>
                <a:gd name="connsiteX2" fmla="*/ 0 w 1230641"/>
                <a:gd name="connsiteY2" fmla="*/ 615321 h 1230640"/>
                <a:gd name="connsiteX3" fmla="*/ 615321 w 1230641"/>
                <a:gd name="connsiteY3" fmla="*/ 0 h 1230640"/>
                <a:gd name="connsiteX4" fmla="*/ 1230641 w 1230641"/>
                <a:gd name="connsiteY4" fmla="*/ 615321 h 123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41" h="1230640">
                  <a:moveTo>
                    <a:pt x="1230641" y="615321"/>
                  </a:moveTo>
                  <a:cubicBezTo>
                    <a:pt x="1230641" y="955149"/>
                    <a:pt x="955149" y="1230641"/>
                    <a:pt x="615321" y="1230641"/>
                  </a:cubicBezTo>
                  <a:cubicBezTo>
                    <a:pt x="275492" y="1230641"/>
                    <a:pt x="0" y="955149"/>
                    <a:pt x="0" y="615321"/>
                  </a:cubicBezTo>
                  <a:cubicBezTo>
                    <a:pt x="0" y="275492"/>
                    <a:pt x="275492" y="0"/>
                    <a:pt x="615321" y="0"/>
                  </a:cubicBezTo>
                  <a:cubicBezTo>
                    <a:pt x="955149" y="0"/>
                    <a:pt x="1230641" y="275492"/>
                    <a:pt x="1230641" y="615321"/>
                  </a:cubicBezTo>
                  <a:close/>
                </a:path>
              </a:pathLst>
            </a:custGeom>
            <a:solidFill>
              <a:srgbClr val="2C496B"/>
            </a:solidFill>
            <a:ln w="27464"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30896779-7E3C-EA75-F6DD-2E2198C4DE90}"/>
                </a:ext>
              </a:extLst>
            </p:cNvPr>
            <p:cNvSpPr/>
            <p:nvPr/>
          </p:nvSpPr>
          <p:spPr>
            <a:xfrm>
              <a:off x="6500905" y="1392513"/>
              <a:ext cx="996390" cy="996390"/>
            </a:xfrm>
            <a:custGeom>
              <a:avLst/>
              <a:gdLst>
                <a:gd name="connsiteX0" fmla="*/ 996391 w 996390"/>
                <a:gd name="connsiteY0" fmla="*/ 498195 h 996390"/>
                <a:gd name="connsiteX1" fmla="*/ 498195 w 996390"/>
                <a:gd name="connsiteY1" fmla="*/ 996390 h 996390"/>
                <a:gd name="connsiteX2" fmla="*/ 0 w 996390"/>
                <a:gd name="connsiteY2" fmla="*/ 498195 h 996390"/>
                <a:gd name="connsiteX3" fmla="*/ 498195 w 996390"/>
                <a:gd name="connsiteY3" fmla="*/ 0 h 996390"/>
                <a:gd name="connsiteX4" fmla="*/ 996391 w 996390"/>
                <a:gd name="connsiteY4" fmla="*/ 498195 h 99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6390" h="996390">
                  <a:moveTo>
                    <a:pt x="996391" y="498195"/>
                  </a:moveTo>
                  <a:cubicBezTo>
                    <a:pt x="996391" y="773412"/>
                    <a:pt x="773413" y="996390"/>
                    <a:pt x="498195" y="996390"/>
                  </a:cubicBezTo>
                  <a:cubicBezTo>
                    <a:pt x="222978" y="996390"/>
                    <a:pt x="0" y="773412"/>
                    <a:pt x="0" y="498195"/>
                  </a:cubicBezTo>
                  <a:cubicBezTo>
                    <a:pt x="0" y="223253"/>
                    <a:pt x="222978" y="0"/>
                    <a:pt x="498195" y="0"/>
                  </a:cubicBezTo>
                  <a:cubicBezTo>
                    <a:pt x="773413" y="0"/>
                    <a:pt x="996391" y="222978"/>
                    <a:pt x="996391" y="498195"/>
                  </a:cubicBezTo>
                  <a:close/>
                </a:path>
              </a:pathLst>
            </a:custGeom>
            <a:solidFill>
              <a:srgbClr val="FFFFFF"/>
            </a:solidFill>
            <a:ln w="27464" cap="flat">
              <a:noFill/>
              <a:prstDash val="solid"/>
              <a:miter/>
            </a:ln>
          </p:spPr>
          <p:txBody>
            <a:bodyPr rtlCol="0" anchor="ctr"/>
            <a:lstStyle/>
            <a:p>
              <a:endParaRPr lang="en-US"/>
            </a:p>
          </p:txBody>
        </p:sp>
        <p:grpSp>
          <p:nvGrpSpPr>
            <p:cNvPr id="17" name="Graphic 2">
              <a:extLst>
                <a:ext uri="{FF2B5EF4-FFF2-40B4-BE49-F238E27FC236}">
                  <a16:creationId xmlns:a16="http://schemas.microsoft.com/office/drawing/2014/main" id="{48AC54B5-6C48-511F-08D2-F88DA24EE894}"/>
                </a:ext>
              </a:extLst>
            </p:cNvPr>
            <p:cNvGrpSpPr/>
            <p:nvPr/>
          </p:nvGrpSpPr>
          <p:grpSpPr>
            <a:xfrm>
              <a:off x="6883763" y="1449701"/>
              <a:ext cx="230914" cy="882049"/>
              <a:chOff x="6883766" y="1449702"/>
              <a:chExt cx="230914" cy="882049"/>
            </a:xfrm>
          </p:grpSpPr>
          <p:sp>
            <p:nvSpPr>
              <p:cNvPr id="18" name="Freeform: Shape 17">
                <a:extLst>
                  <a:ext uri="{FF2B5EF4-FFF2-40B4-BE49-F238E27FC236}">
                    <a16:creationId xmlns:a16="http://schemas.microsoft.com/office/drawing/2014/main" id="{96CBDC49-6B7C-8D49-40C7-2A2179C576F1}"/>
                  </a:ext>
                </a:extLst>
              </p:cNvPr>
              <p:cNvSpPr/>
              <p:nvPr/>
            </p:nvSpPr>
            <p:spPr>
              <a:xfrm>
                <a:off x="6971334" y="1566827"/>
                <a:ext cx="55813" cy="63511"/>
              </a:xfrm>
              <a:custGeom>
                <a:avLst/>
                <a:gdLst>
                  <a:gd name="connsiteX0" fmla="*/ 0 w 55813"/>
                  <a:gd name="connsiteY0" fmla="*/ 0 h 63511"/>
                  <a:gd name="connsiteX1" fmla="*/ 55813 w 55813"/>
                  <a:gd name="connsiteY1" fmla="*/ 0 h 63511"/>
                  <a:gd name="connsiteX2" fmla="*/ 55813 w 55813"/>
                  <a:gd name="connsiteY2" fmla="*/ 63512 h 63511"/>
                  <a:gd name="connsiteX3" fmla="*/ 0 w 55813"/>
                  <a:gd name="connsiteY3" fmla="*/ 63512 h 63511"/>
                </a:gdLst>
                <a:ahLst/>
                <a:cxnLst>
                  <a:cxn ang="0">
                    <a:pos x="connsiteX0" y="connsiteY0"/>
                  </a:cxn>
                  <a:cxn ang="0">
                    <a:pos x="connsiteX1" y="connsiteY1"/>
                  </a:cxn>
                  <a:cxn ang="0">
                    <a:pos x="connsiteX2" y="connsiteY2"/>
                  </a:cxn>
                  <a:cxn ang="0">
                    <a:pos x="connsiteX3" y="connsiteY3"/>
                  </a:cxn>
                </a:cxnLst>
                <a:rect l="l" t="t" r="r" b="b"/>
                <a:pathLst>
                  <a:path w="55813" h="63511">
                    <a:moveTo>
                      <a:pt x="0" y="0"/>
                    </a:moveTo>
                    <a:lnTo>
                      <a:pt x="55813" y="0"/>
                    </a:lnTo>
                    <a:lnTo>
                      <a:pt x="55813" y="63512"/>
                    </a:lnTo>
                    <a:lnTo>
                      <a:pt x="0" y="63512"/>
                    </a:lnTo>
                    <a:close/>
                  </a:path>
                </a:pathLst>
              </a:custGeom>
              <a:solidFill>
                <a:srgbClr val="FFCDAA"/>
              </a:solidFill>
              <a:ln w="27464"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B47E72-C164-1C4E-2EA9-04C9B939BD80}"/>
                  </a:ext>
                </a:extLst>
              </p:cNvPr>
              <p:cNvSpPr/>
              <p:nvPr/>
            </p:nvSpPr>
            <p:spPr>
              <a:xfrm>
                <a:off x="6926310" y="2275353"/>
                <a:ext cx="71713" cy="56398"/>
              </a:xfrm>
              <a:custGeom>
                <a:avLst/>
                <a:gdLst>
                  <a:gd name="connsiteX0" fmla="*/ 69769 w 71713"/>
                  <a:gd name="connsiteY0" fmla="*/ 550 h 56398"/>
                  <a:gd name="connsiteX1" fmla="*/ 71144 w 71713"/>
                  <a:gd name="connsiteY1" fmla="*/ 23370 h 56398"/>
                  <a:gd name="connsiteX2" fmla="*/ 60421 w 71713"/>
                  <a:gd name="connsiteY2" fmla="*/ 31893 h 56398"/>
                  <a:gd name="connsiteX3" fmla="*/ 58497 w 71713"/>
                  <a:gd name="connsiteY3" fmla="*/ 27494 h 56398"/>
                  <a:gd name="connsiteX4" fmla="*/ 56297 w 71713"/>
                  <a:gd name="connsiteY4" fmla="*/ 38492 h 56398"/>
                  <a:gd name="connsiteX5" fmla="*/ 36226 w 71713"/>
                  <a:gd name="connsiteY5" fmla="*/ 54439 h 56398"/>
                  <a:gd name="connsiteX6" fmla="*/ 4058 w 71713"/>
                  <a:gd name="connsiteY6" fmla="*/ 54439 h 56398"/>
                  <a:gd name="connsiteX7" fmla="*/ 1309 w 71713"/>
                  <a:gd name="connsiteY7" fmla="*/ 38492 h 56398"/>
                  <a:gd name="connsiteX8" fmla="*/ 19180 w 71713"/>
                  <a:gd name="connsiteY8" fmla="*/ 14847 h 56398"/>
                  <a:gd name="connsiteX9" fmla="*/ 20280 w 71713"/>
                  <a:gd name="connsiteY9" fmla="*/ 0 h 56398"/>
                  <a:gd name="connsiteX10" fmla="*/ 69769 w 71713"/>
                  <a:gd name="connsiteY10" fmla="*/ 0 h 56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713" h="56398">
                    <a:moveTo>
                      <a:pt x="69769" y="550"/>
                    </a:moveTo>
                    <a:cubicBezTo>
                      <a:pt x="71144" y="4949"/>
                      <a:pt x="72519" y="18421"/>
                      <a:pt x="71144" y="23370"/>
                    </a:cubicBezTo>
                    <a:cubicBezTo>
                      <a:pt x="68120" y="25845"/>
                      <a:pt x="61796" y="31068"/>
                      <a:pt x="60421" y="31893"/>
                    </a:cubicBezTo>
                    <a:cubicBezTo>
                      <a:pt x="59871" y="30519"/>
                      <a:pt x="59596" y="28319"/>
                      <a:pt x="58497" y="27494"/>
                    </a:cubicBezTo>
                    <a:cubicBezTo>
                      <a:pt x="57947" y="29694"/>
                      <a:pt x="56847" y="37117"/>
                      <a:pt x="56297" y="38492"/>
                    </a:cubicBezTo>
                    <a:cubicBezTo>
                      <a:pt x="54647" y="39867"/>
                      <a:pt x="40350" y="51689"/>
                      <a:pt x="36226" y="54439"/>
                    </a:cubicBezTo>
                    <a:cubicBezTo>
                      <a:pt x="32102" y="56913"/>
                      <a:pt x="8182" y="57188"/>
                      <a:pt x="4058" y="54439"/>
                    </a:cubicBezTo>
                    <a:cubicBezTo>
                      <a:pt x="-66" y="51689"/>
                      <a:pt x="-1166" y="43166"/>
                      <a:pt x="1309" y="38492"/>
                    </a:cubicBezTo>
                    <a:cubicBezTo>
                      <a:pt x="3783" y="34093"/>
                      <a:pt x="16155" y="17596"/>
                      <a:pt x="19180" y="14847"/>
                    </a:cubicBezTo>
                    <a:cubicBezTo>
                      <a:pt x="20555" y="11273"/>
                      <a:pt x="20280" y="0"/>
                      <a:pt x="20280" y="0"/>
                    </a:cubicBezTo>
                    <a:lnTo>
                      <a:pt x="69769" y="0"/>
                    </a:lnTo>
                    <a:close/>
                  </a:path>
                </a:pathLst>
              </a:custGeom>
              <a:solidFill>
                <a:srgbClr val="000000"/>
              </a:solidFill>
              <a:ln w="27464"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98E9AC8-0BDD-77C9-37DF-D3EA6F8B456E}"/>
                  </a:ext>
                </a:extLst>
              </p:cNvPr>
              <p:cNvSpPr/>
              <p:nvPr/>
            </p:nvSpPr>
            <p:spPr>
              <a:xfrm>
                <a:off x="7030427" y="2275353"/>
                <a:ext cx="71438" cy="56398"/>
              </a:xfrm>
              <a:custGeom>
                <a:avLst/>
                <a:gdLst>
                  <a:gd name="connsiteX0" fmla="*/ 1944 w 71438"/>
                  <a:gd name="connsiteY0" fmla="*/ 550 h 56398"/>
                  <a:gd name="connsiteX1" fmla="*/ 569 w 71438"/>
                  <a:gd name="connsiteY1" fmla="*/ 23370 h 56398"/>
                  <a:gd name="connsiteX2" fmla="*/ 11292 w 71438"/>
                  <a:gd name="connsiteY2" fmla="*/ 31893 h 56398"/>
                  <a:gd name="connsiteX3" fmla="*/ 13217 w 71438"/>
                  <a:gd name="connsiteY3" fmla="*/ 27494 h 56398"/>
                  <a:gd name="connsiteX4" fmla="*/ 15416 w 71438"/>
                  <a:gd name="connsiteY4" fmla="*/ 38492 h 56398"/>
                  <a:gd name="connsiteX5" fmla="*/ 35212 w 71438"/>
                  <a:gd name="connsiteY5" fmla="*/ 54439 h 56398"/>
                  <a:gd name="connsiteX6" fmla="*/ 67380 w 71438"/>
                  <a:gd name="connsiteY6" fmla="*/ 54439 h 56398"/>
                  <a:gd name="connsiteX7" fmla="*/ 70130 w 71438"/>
                  <a:gd name="connsiteY7" fmla="*/ 38492 h 56398"/>
                  <a:gd name="connsiteX8" fmla="*/ 52259 w 71438"/>
                  <a:gd name="connsiteY8" fmla="*/ 14847 h 56398"/>
                  <a:gd name="connsiteX9" fmla="*/ 51159 w 71438"/>
                  <a:gd name="connsiteY9" fmla="*/ 0 h 56398"/>
                  <a:gd name="connsiteX10" fmla="*/ 1944 w 71438"/>
                  <a:gd name="connsiteY10" fmla="*/ 0 h 56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38" h="56398">
                    <a:moveTo>
                      <a:pt x="1944" y="550"/>
                    </a:moveTo>
                    <a:cubicBezTo>
                      <a:pt x="569" y="4949"/>
                      <a:pt x="-805" y="18421"/>
                      <a:pt x="569" y="23370"/>
                    </a:cubicBezTo>
                    <a:cubicBezTo>
                      <a:pt x="3594" y="25845"/>
                      <a:pt x="9917" y="31068"/>
                      <a:pt x="11292" y="31893"/>
                    </a:cubicBezTo>
                    <a:cubicBezTo>
                      <a:pt x="11842" y="30519"/>
                      <a:pt x="12117" y="28319"/>
                      <a:pt x="13217" y="27494"/>
                    </a:cubicBezTo>
                    <a:cubicBezTo>
                      <a:pt x="13767" y="29694"/>
                      <a:pt x="14866" y="37117"/>
                      <a:pt x="15416" y="38492"/>
                    </a:cubicBezTo>
                    <a:cubicBezTo>
                      <a:pt x="17066" y="39867"/>
                      <a:pt x="31363" y="51689"/>
                      <a:pt x="35212" y="54439"/>
                    </a:cubicBezTo>
                    <a:cubicBezTo>
                      <a:pt x="39336" y="56913"/>
                      <a:pt x="63256" y="57188"/>
                      <a:pt x="67380" y="54439"/>
                    </a:cubicBezTo>
                    <a:cubicBezTo>
                      <a:pt x="71505" y="51689"/>
                      <a:pt x="72604" y="43166"/>
                      <a:pt x="70130" y="38492"/>
                    </a:cubicBezTo>
                    <a:cubicBezTo>
                      <a:pt x="67655" y="34093"/>
                      <a:pt x="55283" y="17596"/>
                      <a:pt x="52259" y="14847"/>
                    </a:cubicBezTo>
                    <a:cubicBezTo>
                      <a:pt x="50884" y="11273"/>
                      <a:pt x="51159" y="0"/>
                      <a:pt x="51159" y="0"/>
                    </a:cubicBezTo>
                    <a:lnTo>
                      <a:pt x="1944" y="0"/>
                    </a:lnTo>
                    <a:close/>
                  </a:path>
                </a:pathLst>
              </a:custGeom>
              <a:solidFill>
                <a:srgbClr val="000000"/>
              </a:solidFill>
              <a:ln w="27464"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22F667E-4763-8688-C9C7-9A8E82FA380B}"/>
                  </a:ext>
                </a:extLst>
              </p:cNvPr>
              <p:cNvSpPr/>
              <p:nvPr/>
            </p:nvSpPr>
            <p:spPr>
              <a:xfrm>
                <a:off x="6930306" y="1799153"/>
                <a:ext cx="156079" cy="485517"/>
              </a:xfrm>
              <a:custGeom>
                <a:avLst/>
                <a:gdLst>
                  <a:gd name="connsiteX0" fmla="*/ 337 w 156079"/>
                  <a:gd name="connsiteY0" fmla="*/ 204007 h 485517"/>
                  <a:gd name="connsiteX1" fmla="*/ 12159 w 156079"/>
                  <a:gd name="connsiteY1" fmla="*/ 481974 h 485517"/>
                  <a:gd name="connsiteX2" fmla="*/ 22057 w 156079"/>
                  <a:gd name="connsiteY2" fmla="*/ 484448 h 485517"/>
                  <a:gd name="connsiteX3" fmla="*/ 73471 w 156079"/>
                  <a:gd name="connsiteY3" fmla="*/ 481974 h 485517"/>
                  <a:gd name="connsiteX4" fmla="*/ 73471 w 156079"/>
                  <a:gd name="connsiteY4" fmla="*/ 216655 h 485517"/>
                  <a:gd name="connsiteX5" fmla="*/ 74021 w 156079"/>
                  <a:gd name="connsiteY5" fmla="*/ 135822 h 485517"/>
                  <a:gd name="connsiteX6" fmla="*/ 74021 w 156079"/>
                  <a:gd name="connsiteY6" fmla="*/ 136372 h 485517"/>
                  <a:gd name="connsiteX7" fmla="*/ 84469 w 156079"/>
                  <a:gd name="connsiteY7" fmla="*/ 216655 h 485517"/>
                  <a:gd name="connsiteX8" fmla="*/ 94642 w 156079"/>
                  <a:gd name="connsiteY8" fmla="*/ 481974 h 485517"/>
                  <a:gd name="connsiteX9" fmla="*/ 104540 w 156079"/>
                  <a:gd name="connsiteY9" fmla="*/ 484174 h 485517"/>
                  <a:gd name="connsiteX10" fmla="*/ 155954 w 156079"/>
                  <a:gd name="connsiteY10" fmla="*/ 481974 h 485517"/>
                  <a:gd name="connsiteX11" fmla="*/ 154304 w 156079"/>
                  <a:gd name="connsiteY11" fmla="*/ 203183 h 485517"/>
                  <a:gd name="connsiteX12" fmla="*/ 132859 w 156079"/>
                  <a:gd name="connsiteY12" fmla="*/ 0 h 485517"/>
                  <a:gd name="connsiteX13" fmla="*/ 3636 w 156079"/>
                  <a:gd name="connsiteY13" fmla="*/ 0 h 485517"/>
                  <a:gd name="connsiteX14" fmla="*/ 337 w 156079"/>
                  <a:gd name="connsiteY14" fmla="*/ 204007 h 48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6079" h="485517">
                    <a:moveTo>
                      <a:pt x="337" y="204007"/>
                    </a:moveTo>
                    <a:cubicBezTo>
                      <a:pt x="1711" y="255972"/>
                      <a:pt x="12709" y="464103"/>
                      <a:pt x="12159" y="481974"/>
                    </a:cubicBezTo>
                    <a:cubicBezTo>
                      <a:pt x="14359" y="483074"/>
                      <a:pt x="17933" y="483899"/>
                      <a:pt x="22057" y="484448"/>
                    </a:cubicBezTo>
                    <a:cubicBezTo>
                      <a:pt x="39104" y="486648"/>
                      <a:pt x="68522" y="485273"/>
                      <a:pt x="73471" y="481974"/>
                    </a:cubicBezTo>
                    <a:cubicBezTo>
                      <a:pt x="73471" y="467952"/>
                      <a:pt x="74846" y="239475"/>
                      <a:pt x="73471" y="216655"/>
                    </a:cubicBezTo>
                    <a:cubicBezTo>
                      <a:pt x="72372" y="193835"/>
                      <a:pt x="73471" y="141321"/>
                      <a:pt x="74021" y="135822"/>
                    </a:cubicBezTo>
                    <a:cubicBezTo>
                      <a:pt x="74021" y="136097"/>
                      <a:pt x="74021" y="136097"/>
                      <a:pt x="74021" y="136372"/>
                    </a:cubicBezTo>
                    <a:cubicBezTo>
                      <a:pt x="75121" y="144345"/>
                      <a:pt x="83094" y="190810"/>
                      <a:pt x="84469" y="216655"/>
                    </a:cubicBezTo>
                    <a:cubicBezTo>
                      <a:pt x="85844" y="239475"/>
                      <a:pt x="94642" y="467952"/>
                      <a:pt x="94642" y="481974"/>
                    </a:cubicBezTo>
                    <a:cubicBezTo>
                      <a:pt x="96292" y="482799"/>
                      <a:pt x="99866" y="483624"/>
                      <a:pt x="104540" y="484174"/>
                    </a:cubicBezTo>
                    <a:cubicBezTo>
                      <a:pt x="119937" y="485823"/>
                      <a:pt x="147706" y="485823"/>
                      <a:pt x="155954" y="481974"/>
                    </a:cubicBezTo>
                    <a:cubicBezTo>
                      <a:pt x="155129" y="464378"/>
                      <a:pt x="157604" y="255147"/>
                      <a:pt x="154304" y="203183"/>
                    </a:cubicBezTo>
                    <a:cubicBezTo>
                      <a:pt x="150730" y="146819"/>
                      <a:pt x="132859" y="0"/>
                      <a:pt x="132859" y="0"/>
                    </a:cubicBezTo>
                    <a:lnTo>
                      <a:pt x="3636" y="0"/>
                    </a:lnTo>
                    <a:cubicBezTo>
                      <a:pt x="3636" y="-275"/>
                      <a:pt x="-1313" y="145720"/>
                      <a:pt x="337" y="204007"/>
                    </a:cubicBezTo>
                    <a:close/>
                  </a:path>
                </a:pathLst>
              </a:custGeom>
              <a:solidFill>
                <a:srgbClr val="006A78"/>
              </a:solidFill>
              <a:ln w="27464"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F800069-CF88-5866-6D1F-256D52C1B99F}"/>
                  </a:ext>
                </a:extLst>
              </p:cNvPr>
              <p:cNvSpPr/>
              <p:nvPr/>
            </p:nvSpPr>
            <p:spPr>
              <a:xfrm>
                <a:off x="7004327" y="1935250"/>
                <a:ext cx="30518" cy="347801"/>
              </a:xfrm>
              <a:custGeom>
                <a:avLst/>
                <a:gdLst>
                  <a:gd name="connsiteX0" fmla="*/ 0 w 30518"/>
                  <a:gd name="connsiteY0" fmla="*/ 0 h 347801"/>
                  <a:gd name="connsiteX1" fmla="*/ 10448 w 30518"/>
                  <a:gd name="connsiteY1" fmla="*/ 80283 h 347801"/>
                  <a:gd name="connsiteX2" fmla="*/ 20621 w 30518"/>
                  <a:gd name="connsiteY2" fmla="*/ 345602 h 347801"/>
                  <a:gd name="connsiteX3" fmla="*/ 30519 w 30518"/>
                  <a:gd name="connsiteY3" fmla="*/ 347802 h 347801"/>
                  <a:gd name="connsiteX4" fmla="*/ 20621 w 30518"/>
                  <a:gd name="connsiteY4" fmla="*/ 80283 h 347801"/>
                  <a:gd name="connsiteX5" fmla="*/ 0 w 30518"/>
                  <a:gd name="connsiteY5" fmla="*/ 0 h 347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18" h="347801">
                    <a:moveTo>
                      <a:pt x="0" y="0"/>
                    </a:moveTo>
                    <a:cubicBezTo>
                      <a:pt x="1100" y="7973"/>
                      <a:pt x="9073" y="54439"/>
                      <a:pt x="10448" y="80283"/>
                    </a:cubicBezTo>
                    <a:cubicBezTo>
                      <a:pt x="11823" y="103103"/>
                      <a:pt x="20621" y="331580"/>
                      <a:pt x="20621" y="345602"/>
                    </a:cubicBezTo>
                    <a:cubicBezTo>
                      <a:pt x="22270" y="346427"/>
                      <a:pt x="25845" y="347252"/>
                      <a:pt x="30519" y="347802"/>
                    </a:cubicBezTo>
                    <a:cubicBezTo>
                      <a:pt x="29144" y="303536"/>
                      <a:pt x="21720" y="101179"/>
                      <a:pt x="20621" y="80283"/>
                    </a:cubicBezTo>
                    <a:cubicBezTo>
                      <a:pt x="19246" y="54439"/>
                      <a:pt x="1925" y="8248"/>
                      <a:pt x="0" y="0"/>
                    </a:cubicBezTo>
                    <a:close/>
                  </a:path>
                </a:pathLst>
              </a:custGeom>
              <a:solidFill>
                <a:srgbClr val="000000">
                  <a:alpha val="20000"/>
                </a:srgbClr>
              </a:solidFill>
              <a:ln w="27464"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4CD4C31A-0552-B595-6AA1-ED88F035EE93}"/>
                  </a:ext>
                </a:extLst>
              </p:cNvPr>
              <p:cNvSpPr/>
              <p:nvPr/>
            </p:nvSpPr>
            <p:spPr>
              <a:xfrm>
                <a:off x="6930306" y="1799153"/>
                <a:ext cx="22057" cy="484448"/>
              </a:xfrm>
              <a:custGeom>
                <a:avLst/>
                <a:gdLst>
                  <a:gd name="connsiteX0" fmla="*/ 337 w 22057"/>
                  <a:gd name="connsiteY0" fmla="*/ 204007 h 484448"/>
                  <a:gd name="connsiteX1" fmla="*/ 12159 w 22057"/>
                  <a:gd name="connsiteY1" fmla="*/ 481974 h 484448"/>
                  <a:gd name="connsiteX2" fmla="*/ 22057 w 22057"/>
                  <a:gd name="connsiteY2" fmla="*/ 484448 h 484448"/>
                  <a:gd name="connsiteX3" fmla="*/ 10510 w 22057"/>
                  <a:gd name="connsiteY3" fmla="*/ 204282 h 484448"/>
                  <a:gd name="connsiteX4" fmla="*/ 14084 w 22057"/>
                  <a:gd name="connsiteY4" fmla="*/ 0 h 484448"/>
                  <a:gd name="connsiteX5" fmla="*/ 3636 w 22057"/>
                  <a:gd name="connsiteY5" fmla="*/ 0 h 484448"/>
                  <a:gd name="connsiteX6" fmla="*/ 337 w 22057"/>
                  <a:gd name="connsiteY6" fmla="*/ 204007 h 48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57" h="484448">
                    <a:moveTo>
                      <a:pt x="337" y="204007"/>
                    </a:moveTo>
                    <a:cubicBezTo>
                      <a:pt x="1711" y="255972"/>
                      <a:pt x="12709" y="464103"/>
                      <a:pt x="12159" y="481974"/>
                    </a:cubicBezTo>
                    <a:cubicBezTo>
                      <a:pt x="14359" y="483074"/>
                      <a:pt x="17933" y="483899"/>
                      <a:pt x="22057" y="484448"/>
                    </a:cubicBezTo>
                    <a:cubicBezTo>
                      <a:pt x="20957" y="441008"/>
                      <a:pt x="11609" y="252122"/>
                      <a:pt x="10510" y="204282"/>
                    </a:cubicBezTo>
                    <a:cubicBezTo>
                      <a:pt x="8860" y="145995"/>
                      <a:pt x="14084" y="0"/>
                      <a:pt x="14084" y="0"/>
                    </a:cubicBezTo>
                    <a:lnTo>
                      <a:pt x="3636" y="0"/>
                    </a:lnTo>
                    <a:cubicBezTo>
                      <a:pt x="3636" y="-275"/>
                      <a:pt x="-1313" y="145720"/>
                      <a:pt x="337" y="204007"/>
                    </a:cubicBezTo>
                    <a:close/>
                  </a:path>
                </a:pathLst>
              </a:custGeom>
              <a:solidFill>
                <a:srgbClr val="000000">
                  <a:alpha val="20000"/>
                </a:srgbClr>
              </a:solidFill>
              <a:ln w="27464"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885A95FA-52C3-8898-1457-7D75ECFDFB67}"/>
                  </a:ext>
                </a:extLst>
              </p:cNvPr>
              <p:cNvSpPr/>
              <p:nvPr/>
            </p:nvSpPr>
            <p:spPr>
              <a:xfrm>
                <a:off x="6970784" y="1566827"/>
                <a:ext cx="56088" cy="21789"/>
              </a:xfrm>
              <a:custGeom>
                <a:avLst/>
                <a:gdLst>
                  <a:gd name="connsiteX0" fmla="*/ 56088 w 56088"/>
                  <a:gd name="connsiteY0" fmla="*/ 0 h 21789"/>
                  <a:gd name="connsiteX1" fmla="*/ 56088 w 56088"/>
                  <a:gd name="connsiteY1" fmla="*/ 7423 h 21789"/>
                  <a:gd name="connsiteX2" fmla="*/ 52514 w 56088"/>
                  <a:gd name="connsiteY2" fmla="*/ 9898 h 21789"/>
                  <a:gd name="connsiteX3" fmla="*/ 37667 w 56088"/>
                  <a:gd name="connsiteY3" fmla="*/ 19521 h 21789"/>
                  <a:gd name="connsiteX4" fmla="*/ 19246 w 56088"/>
                  <a:gd name="connsiteY4" fmla="*/ 19521 h 21789"/>
                  <a:gd name="connsiteX5" fmla="*/ 3849 w 56088"/>
                  <a:gd name="connsiteY5" fmla="*/ 9623 h 21789"/>
                  <a:gd name="connsiteX6" fmla="*/ 0 w 56088"/>
                  <a:gd name="connsiteY6" fmla="*/ 6874 h 21789"/>
                  <a:gd name="connsiteX7" fmla="*/ 0 w 56088"/>
                  <a:gd name="connsiteY7" fmla="*/ 0 h 21789"/>
                  <a:gd name="connsiteX8" fmla="*/ 56088 w 56088"/>
                  <a:gd name="connsiteY8" fmla="*/ 0 h 21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88" h="21789">
                    <a:moveTo>
                      <a:pt x="56088" y="0"/>
                    </a:moveTo>
                    <a:lnTo>
                      <a:pt x="56088" y="7423"/>
                    </a:lnTo>
                    <a:cubicBezTo>
                      <a:pt x="54988" y="8248"/>
                      <a:pt x="53889" y="9073"/>
                      <a:pt x="52514" y="9898"/>
                    </a:cubicBezTo>
                    <a:cubicBezTo>
                      <a:pt x="45640" y="14572"/>
                      <a:pt x="37667" y="19521"/>
                      <a:pt x="37667" y="19521"/>
                    </a:cubicBezTo>
                    <a:cubicBezTo>
                      <a:pt x="32443" y="22545"/>
                      <a:pt x="24470" y="22545"/>
                      <a:pt x="19246" y="19521"/>
                    </a:cubicBezTo>
                    <a:cubicBezTo>
                      <a:pt x="19246" y="19521"/>
                      <a:pt x="10723" y="14297"/>
                      <a:pt x="3849" y="9623"/>
                    </a:cubicBezTo>
                    <a:cubicBezTo>
                      <a:pt x="2474" y="8798"/>
                      <a:pt x="1375" y="7698"/>
                      <a:pt x="0" y="6874"/>
                    </a:cubicBezTo>
                    <a:lnTo>
                      <a:pt x="0" y="0"/>
                    </a:lnTo>
                    <a:lnTo>
                      <a:pt x="56088" y="0"/>
                    </a:lnTo>
                    <a:close/>
                  </a:path>
                </a:pathLst>
              </a:custGeom>
              <a:solidFill>
                <a:srgbClr val="000000">
                  <a:alpha val="20000"/>
                </a:srgbClr>
              </a:solidFill>
              <a:ln w="27464"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E67DFD0-3367-F2C3-0FFE-5EF33D093C39}"/>
                  </a:ext>
                </a:extLst>
              </p:cNvPr>
              <p:cNvSpPr/>
              <p:nvPr/>
            </p:nvSpPr>
            <p:spPr>
              <a:xfrm>
                <a:off x="6960268" y="1462074"/>
                <a:ext cx="77615" cy="121318"/>
              </a:xfrm>
              <a:custGeom>
                <a:avLst/>
                <a:gdLst>
                  <a:gd name="connsiteX0" fmla="*/ 76503 w 77615"/>
                  <a:gd name="connsiteY0" fmla="*/ 92106 h 121318"/>
                  <a:gd name="connsiteX1" fmla="*/ 69904 w 77615"/>
                  <a:gd name="connsiteY1" fmla="*/ 103653 h 121318"/>
                  <a:gd name="connsiteX2" fmla="*/ 61931 w 77615"/>
                  <a:gd name="connsiteY2" fmla="*/ 109977 h 121318"/>
                  <a:gd name="connsiteX3" fmla="*/ 47634 w 77615"/>
                  <a:gd name="connsiteY3" fmla="*/ 119050 h 121318"/>
                  <a:gd name="connsiteX4" fmla="*/ 30037 w 77615"/>
                  <a:gd name="connsiteY4" fmla="*/ 119050 h 121318"/>
                  <a:gd name="connsiteX5" fmla="*/ 15190 w 77615"/>
                  <a:gd name="connsiteY5" fmla="*/ 109427 h 121318"/>
                  <a:gd name="connsiteX6" fmla="*/ 7767 w 77615"/>
                  <a:gd name="connsiteY6" fmla="*/ 103653 h 121318"/>
                  <a:gd name="connsiteX7" fmla="*/ 1168 w 77615"/>
                  <a:gd name="connsiteY7" fmla="*/ 92106 h 121318"/>
                  <a:gd name="connsiteX8" fmla="*/ 344 w 77615"/>
                  <a:gd name="connsiteY8" fmla="*/ 21171 h 121318"/>
                  <a:gd name="connsiteX9" fmla="*/ 10516 w 77615"/>
                  <a:gd name="connsiteY9" fmla="*/ 3849 h 121318"/>
                  <a:gd name="connsiteX10" fmla="*/ 19864 w 77615"/>
                  <a:gd name="connsiteY10" fmla="*/ 1650 h 121318"/>
                  <a:gd name="connsiteX11" fmla="*/ 57531 w 77615"/>
                  <a:gd name="connsiteY11" fmla="*/ 1650 h 121318"/>
                  <a:gd name="connsiteX12" fmla="*/ 66880 w 77615"/>
                  <a:gd name="connsiteY12" fmla="*/ 3849 h 121318"/>
                  <a:gd name="connsiteX13" fmla="*/ 77052 w 77615"/>
                  <a:gd name="connsiteY13" fmla="*/ 21171 h 121318"/>
                  <a:gd name="connsiteX14" fmla="*/ 76503 w 77615"/>
                  <a:gd name="connsiteY14" fmla="*/ 92106 h 12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7615" h="121318">
                    <a:moveTo>
                      <a:pt x="76503" y="92106"/>
                    </a:moveTo>
                    <a:cubicBezTo>
                      <a:pt x="75953" y="95405"/>
                      <a:pt x="72103" y="101179"/>
                      <a:pt x="69904" y="103653"/>
                    </a:cubicBezTo>
                    <a:cubicBezTo>
                      <a:pt x="68254" y="105303"/>
                      <a:pt x="65230" y="107502"/>
                      <a:pt x="61931" y="109977"/>
                    </a:cubicBezTo>
                    <a:cubicBezTo>
                      <a:pt x="55332" y="114376"/>
                      <a:pt x="47634" y="119050"/>
                      <a:pt x="47634" y="119050"/>
                    </a:cubicBezTo>
                    <a:cubicBezTo>
                      <a:pt x="42685" y="122074"/>
                      <a:pt x="34986" y="122074"/>
                      <a:pt x="30037" y="119050"/>
                    </a:cubicBezTo>
                    <a:cubicBezTo>
                      <a:pt x="30037" y="119050"/>
                      <a:pt x="21789" y="114101"/>
                      <a:pt x="15190" y="109427"/>
                    </a:cubicBezTo>
                    <a:cubicBezTo>
                      <a:pt x="12166" y="107227"/>
                      <a:pt x="9417" y="105303"/>
                      <a:pt x="7767" y="103653"/>
                    </a:cubicBezTo>
                    <a:cubicBezTo>
                      <a:pt x="5292" y="101179"/>
                      <a:pt x="1718" y="95405"/>
                      <a:pt x="1168" y="92106"/>
                    </a:cubicBezTo>
                    <a:cubicBezTo>
                      <a:pt x="-206" y="85782"/>
                      <a:pt x="-206" y="32168"/>
                      <a:pt x="344" y="21171"/>
                    </a:cubicBezTo>
                    <a:cubicBezTo>
                      <a:pt x="618" y="14022"/>
                      <a:pt x="5292" y="4949"/>
                      <a:pt x="10516" y="3849"/>
                    </a:cubicBezTo>
                    <a:cubicBezTo>
                      <a:pt x="15740" y="2749"/>
                      <a:pt x="19864" y="1650"/>
                      <a:pt x="19864" y="1650"/>
                    </a:cubicBezTo>
                    <a:cubicBezTo>
                      <a:pt x="30312" y="-550"/>
                      <a:pt x="47084" y="-550"/>
                      <a:pt x="57531" y="1650"/>
                    </a:cubicBezTo>
                    <a:cubicBezTo>
                      <a:pt x="61106" y="2474"/>
                      <a:pt x="64130" y="3024"/>
                      <a:pt x="66880" y="3849"/>
                    </a:cubicBezTo>
                    <a:cubicBezTo>
                      <a:pt x="72103" y="4949"/>
                      <a:pt x="76777" y="14022"/>
                      <a:pt x="77052" y="21171"/>
                    </a:cubicBezTo>
                    <a:cubicBezTo>
                      <a:pt x="77877" y="32443"/>
                      <a:pt x="77877" y="85782"/>
                      <a:pt x="76503" y="92106"/>
                    </a:cubicBezTo>
                    <a:close/>
                  </a:path>
                </a:pathLst>
              </a:custGeom>
              <a:solidFill>
                <a:srgbClr val="FFCDAA"/>
              </a:solidFill>
              <a:ln w="27464"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057D354A-9DB2-C8D4-6EE6-B8BEE6EFD481}"/>
                  </a:ext>
                </a:extLst>
              </p:cNvPr>
              <p:cNvSpPr/>
              <p:nvPr/>
            </p:nvSpPr>
            <p:spPr>
              <a:xfrm>
                <a:off x="6952913" y="1611643"/>
                <a:ext cx="92380" cy="73134"/>
              </a:xfrm>
              <a:custGeom>
                <a:avLst/>
                <a:gdLst>
                  <a:gd name="connsiteX0" fmla="*/ 46190 w 92380"/>
                  <a:gd name="connsiteY0" fmla="*/ 0 h 73134"/>
                  <a:gd name="connsiteX1" fmla="*/ 0 w 92380"/>
                  <a:gd name="connsiteY1" fmla="*/ 0 h 73134"/>
                  <a:gd name="connsiteX2" fmla="*/ 0 w 92380"/>
                  <a:gd name="connsiteY2" fmla="*/ 73135 h 73134"/>
                  <a:gd name="connsiteX3" fmla="*/ 46190 w 92380"/>
                  <a:gd name="connsiteY3" fmla="*/ 73135 h 73134"/>
                  <a:gd name="connsiteX4" fmla="*/ 92381 w 92380"/>
                  <a:gd name="connsiteY4" fmla="*/ 73135 h 73134"/>
                  <a:gd name="connsiteX5" fmla="*/ 92381 w 92380"/>
                  <a:gd name="connsiteY5" fmla="*/ 0 h 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380" h="73134">
                    <a:moveTo>
                      <a:pt x="46190" y="0"/>
                    </a:moveTo>
                    <a:lnTo>
                      <a:pt x="0" y="0"/>
                    </a:lnTo>
                    <a:lnTo>
                      <a:pt x="0" y="73135"/>
                    </a:lnTo>
                    <a:lnTo>
                      <a:pt x="46190" y="73135"/>
                    </a:lnTo>
                    <a:lnTo>
                      <a:pt x="92381" y="73135"/>
                    </a:lnTo>
                    <a:lnTo>
                      <a:pt x="92381" y="0"/>
                    </a:lnTo>
                    <a:close/>
                  </a:path>
                </a:pathLst>
              </a:custGeom>
              <a:solidFill>
                <a:srgbClr val="E3E3E3"/>
              </a:solidFill>
              <a:ln w="27464" cap="flat">
                <a:noFill/>
                <a:prstDash val="solid"/>
                <a:miter/>
              </a:ln>
            </p:spPr>
            <p:txBody>
              <a:bodyPr rtlCol="0" anchor="ctr"/>
              <a:lstStyle/>
              <a:p>
                <a:endParaRPr lang="en-US"/>
              </a:p>
            </p:txBody>
          </p:sp>
          <p:grpSp>
            <p:nvGrpSpPr>
              <p:cNvPr id="27" name="Graphic 2">
                <a:extLst>
                  <a:ext uri="{FF2B5EF4-FFF2-40B4-BE49-F238E27FC236}">
                    <a16:creationId xmlns:a16="http://schemas.microsoft.com/office/drawing/2014/main" id="{CFDCC0FC-0526-F561-3275-B58EDD54FC6C}"/>
                  </a:ext>
                </a:extLst>
              </p:cNvPr>
              <p:cNvGrpSpPr/>
              <p:nvPr/>
            </p:nvGrpSpPr>
            <p:grpSpPr>
              <a:xfrm>
                <a:off x="6987831" y="1611093"/>
                <a:ext cx="22820" cy="75059"/>
                <a:chOff x="6987831" y="1611093"/>
                <a:chExt cx="22820" cy="75059"/>
              </a:xfrm>
            </p:grpSpPr>
            <p:sp>
              <p:nvSpPr>
                <p:cNvPr id="28" name="Freeform: Shape 27">
                  <a:extLst>
                    <a:ext uri="{FF2B5EF4-FFF2-40B4-BE49-F238E27FC236}">
                      <a16:creationId xmlns:a16="http://schemas.microsoft.com/office/drawing/2014/main" id="{2690FA9D-3309-14BD-8C9F-6F89CED0B293}"/>
                    </a:ext>
                  </a:extLst>
                </p:cNvPr>
                <p:cNvSpPr/>
                <p:nvPr/>
              </p:nvSpPr>
              <p:spPr>
                <a:xfrm>
                  <a:off x="6987831" y="1630064"/>
                  <a:ext cx="22820" cy="56088"/>
                </a:xfrm>
                <a:custGeom>
                  <a:avLst/>
                  <a:gdLst>
                    <a:gd name="connsiteX0" fmla="*/ 22820 w 22820"/>
                    <a:gd name="connsiteY0" fmla="*/ 54439 h 56088"/>
                    <a:gd name="connsiteX1" fmla="*/ 11823 w 22820"/>
                    <a:gd name="connsiteY1" fmla="*/ 56088 h 56088"/>
                    <a:gd name="connsiteX2" fmla="*/ 0 w 22820"/>
                    <a:gd name="connsiteY2" fmla="*/ 54439 h 56088"/>
                    <a:gd name="connsiteX3" fmla="*/ 6049 w 22820"/>
                    <a:gd name="connsiteY3" fmla="*/ 0 h 56088"/>
                    <a:gd name="connsiteX4" fmla="*/ 16497 w 22820"/>
                    <a:gd name="connsiteY4" fmla="*/ 0 h 56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20" h="56088">
                      <a:moveTo>
                        <a:pt x="22820" y="54439"/>
                      </a:moveTo>
                      <a:lnTo>
                        <a:pt x="11823" y="56088"/>
                      </a:lnTo>
                      <a:lnTo>
                        <a:pt x="0" y="54439"/>
                      </a:lnTo>
                      <a:lnTo>
                        <a:pt x="6049" y="0"/>
                      </a:lnTo>
                      <a:lnTo>
                        <a:pt x="16497" y="0"/>
                      </a:lnTo>
                      <a:close/>
                    </a:path>
                  </a:pathLst>
                </a:custGeom>
                <a:solidFill>
                  <a:srgbClr val="FF6E49"/>
                </a:solidFill>
                <a:ln w="27464"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004941C-AA90-219A-BE61-14F65332A2E3}"/>
                    </a:ext>
                  </a:extLst>
                </p:cNvPr>
                <p:cNvSpPr/>
                <p:nvPr/>
              </p:nvSpPr>
              <p:spPr>
                <a:xfrm>
                  <a:off x="6987831" y="1611093"/>
                  <a:ext cx="22820" cy="18970"/>
                </a:xfrm>
                <a:custGeom>
                  <a:avLst/>
                  <a:gdLst>
                    <a:gd name="connsiteX0" fmla="*/ 16497 w 22820"/>
                    <a:gd name="connsiteY0" fmla="*/ 18971 h 18970"/>
                    <a:gd name="connsiteX1" fmla="*/ 6049 w 22820"/>
                    <a:gd name="connsiteY1" fmla="*/ 18971 h 18970"/>
                    <a:gd name="connsiteX2" fmla="*/ 0 w 22820"/>
                    <a:gd name="connsiteY2" fmla="*/ 550 h 18970"/>
                    <a:gd name="connsiteX3" fmla="*/ 11273 w 22820"/>
                    <a:gd name="connsiteY3" fmla="*/ 0 h 18970"/>
                    <a:gd name="connsiteX4" fmla="*/ 22820 w 22820"/>
                    <a:gd name="connsiteY4" fmla="*/ 550 h 18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20" h="18970">
                      <a:moveTo>
                        <a:pt x="16497" y="18971"/>
                      </a:moveTo>
                      <a:lnTo>
                        <a:pt x="6049" y="18971"/>
                      </a:lnTo>
                      <a:lnTo>
                        <a:pt x="0" y="550"/>
                      </a:lnTo>
                      <a:lnTo>
                        <a:pt x="11273" y="0"/>
                      </a:lnTo>
                      <a:lnTo>
                        <a:pt x="22820" y="550"/>
                      </a:lnTo>
                      <a:close/>
                    </a:path>
                  </a:pathLst>
                </a:custGeom>
                <a:solidFill>
                  <a:srgbClr val="FF3700"/>
                </a:solidFill>
                <a:ln w="27464" cap="flat">
                  <a:noFill/>
                  <a:prstDash val="solid"/>
                  <a:miter/>
                </a:ln>
              </p:spPr>
              <p:txBody>
                <a:bodyPr rtlCol="0" anchor="ctr"/>
                <a:lstStyle/>
                <a:p>
                  <a:endParaRPr lang="en-US"/>
                </a:p>
              </p:txBody>
            </p:sp>
          </p:grpSp>
          <p:sp>
            <p:nvSpPr>
              <p:cNvPr id="30" name="Freeform: Shape 29">
                <a:extLst>
                  <a:ext uri="{FF2B5EF4-FFF2-40B4-BE49-F238E27FC236}">
                    <a16:creationId xmlns:a16="http://schemas.microsoft.com/office/drawing/2014/main" id="{DEAEC2BF-5A5C-032E-CDDD-16F71AA7A4D4}"/>
                  </a:ext>
                </a:extLst>
              </p:cNvPr>
              <p:cNvSpPr/>
              <p:nvPr/>
            </p:nvSpPr>
            <p:spPr>
              <a:xfrm>
                <a:off x="6903423" y="1589647"/>
                <a:ext cx="191084" cy="314533"/>
              </a:xfrm>
              <a:custGeom>
                <a:avLst/>
                <a:gdLst>
                  <a:gd name="connsiteX0" fmla="*/ 170464 w 191084"/>
                  <a:gd name="connsiteY0" fmla="*/ 194384 h 314533"/>
                  <a:gd name="connsiteX1" fmla="*/ 177063 w 191084"/>
                  <a:gd name="connsiteY1" fmla="*/ 314534 h 314533"/>
                  <a:gd name="connsiteX2" fmla="*/ 15122 w 191084"/>
                  <a:gd name="connsiteY2" fmla="*/ 314534 h 314533"/>
                  <a:gd name="connsiteX3" fmla="*/ 23095 w 191084"/>
                  <a:gd name="connsiteY3" fmla="*/ 175688 h 314533"/>
                  <a:gd name="connsiteX4" fmla="*/ 26394 w 191084"/>
                  <a:gd name="connsiteY4" fmla="*/ 117950 h 314533"/>
                  <a:gd name="connsiteX5" fmla="*/ 27219 w 191084"/>
                  <a:gd name="connsiteY5" fmla="*/ 104478 h 314533"/>
                  <a:gd name="connsiteX6" fmla="*/ 27219 w 191084"/>
                  <a:gd name="connsiteY6" fmla="*/ 104478 h 314533"/>
                  <a:gd name="connsiteX7" fmla="*/ 0 w 191084"/>
                  <a:gd name="connsiteY7" fmla="*/ 33268 h 314533"/>
                  <a:gd name="connsiteX8" fmla="*/ 13472 w 191084"/>
                  <a:gd name="connsiteY8" fmla="*/ 14572 h 314533"/>
                  <a:gd name="connsiteX9" fmla="*/ 34093 w 191084"/>
                  <a:gd name="connsiteY9" fmla="*/ 6324 h 314533"/>
                  <a:gd name="connsiteX10" fmla="*/ 39867 w 191084"/>
                  <a:gd name="connsiteY10" fmla="*/ 4399 h 314533"/>
                  <a:gd name="connsiteX11" fmla="*/ 51689 w 191084"/>
                  <a:gd name="connsiteY11" fmla="*/ 1925 h 314533"/>
                  <a:gd name="connsiteX12" fmla="*/ 52789 w 191084"/>
                  <a:gd name="connsiteY12" fmla="*/ 1650 h 314533"/>
                  <a:gd name="connsiteX13" fmla="*/ 58838 w 191084"/>
                  <a:gd name="connsiteY13" fmla="*/ 275 h 314533"/>
                  <a:gd name="connsiteX14" fmla="*/ 58838 w 191084"/>
                  <a:gd name="connsiteY14" fmla="*/ 275 h 314533"/>
                  <a:gd name="connsiteX15" fmla="*/ 59113 w 191084"/>
                  <a:gd name="connsiteY15" fmla="*/ 550 h 314533"/>
                  <a:gd name="connsiteX16" fmla="*/ 61862 w 191084"/>
                  <a:gd name="connsiteY16" fmla="*/ 7698 h 314533"/>
                  <a:gd name="connsiteX17" fmla="*/ 62137 w 191084"/>
                  <a:gd name="connsiteY17" fmla="*/ 8798 h 314533"/>
                  <a:gd name="connsiteX18" fmla="*/ 62137 w 191084"/>
                  <a:gd name="connsiteY18" fmla="*/ 8798 h 314533"/>
                  <a:gd name="connsiteX19" fmla="*/ 63512 w 191084"/>
                  <a:gd name="connsiteY19" fmla="*/ 11822 h 314533"/>
                  <a:gd name="connsiteX20" fmla="*/ 65436 w 191084"/>
                  <a:gd name="connsiteY20" fmla="*/ 16497 h 314533"/>
                  <a:gd name="connsiteX21" fmla="*/ 69285 w 191084"/>
                  <a:gd name="connsiteY21" fmla="*/ 36017 h 314533"/>
                  <a:gd name="connsiteX22" fmla="*/ 70385 w 191084"/>
                  <a:gd name="connsiteY22" fmla="*/ 39317 h 314533"/>
                  <a:gd name="connsiteX23" fmla="*/ 71485 w 191084"/>
                  <a:gd name="connsiteY23" fmla="*/ 42616 h 314533"/>
                  <a:gd name="connsiteX24" fmla="*/ 95405 w 191084"/>
                  <a:gd name="connsiteY24" fmla="*/ 94580 h 314533"/>
                  <a:gd name="connsiteX25" fmla="*/ 95955 w 191084"/>
                  <a:gd name="connsiteY25" fmla="*/ 95405 h 314533"/>
                  <a:gd name="connsiteX26" fmla="*/ 96505 w 191084"/>
                  <a:gd name="connsiteY26" fmla="*/ 94580 h 314533"/>
                  <a:gd name="connsiteX27" fmla="*/ 119600 w 191084"/>
                  <a:gd name="connsiteY27" fmla="*/ 42616 h 314533"/>
                  <a:gd name="connsiteX28" fmla="*/ 120700 w 191084"/>
                  <a:gd name="connsiteY28" fmla="*/ 39317 h 314533"/>
                  <a:gd name="connsiteX29" fmla="*/ 121799 w 191084"/>
                  <a:gd name="connsiteY29" fmla="*/ 36017 h 314533"/>
                  <a:gd name="connsiteX30" fmla="*/ 125924 w 191084"/>
                  <a:gd name="connsiteY30" fmla="*/ 14022 h 314533"/>
                  <a:gd name="connsiteX31" fmla="*/ 126748 w 191084"/>
                  <a:gd name="connsiteY31" fmla="*/ 12097 h 314533"/>
                  <a:gd name="connsiteX32" fmla="*/ 127298 w 191084"/>
                  <a:gd name="connsiteY32" fmla="*/ 9898 h 314533"/>
                  <a:gd name="connsiteX33" fmla="*/ 128398 w 191084"/>
                  <a:gd name="connsiteY33" fmla="*/ 7423 h 314533"/>
                  <a:gd name="connsiteX34" fmla="*/ 128948 w 191084"/>
                  <a:gd name="connsiteY34" fmla="*/ 6324 h 314533"/>
                  <a:gd name="connsiteX35" fmla="*/ 131972 w 191084"/>
                  <a:gd name="connsiteY35" fmla="*/ 0 h 314533"/>
                  <a:gd name="connsiteX36" fmla="*/ 138296 w 191084"/>
                  <a:gd name="connsiteY36" fmla="*/ 1375 h 314533"/>
                  <a:gd name="connsiteX37" fmla="*/ 139396 w 191084"/>
                  <a:gd name="connsiteY37" fmla="*/ 1650 h 314533"/>
                  <a:gd name="connsiteX38" fmla="*/ 151218 w 191084"/>
                  <a:gd name="connsiteY38" fmla="*/ 4124 h 314533"/>
                  <a:gd name="connsiteX39" fmla="*/ 156992 w 191084"/>
                  <a:gd name="connsiteY39" fmla="*/ 6049 h 314533"/>
                  <a:gd name="connsiteX40" fmla="*/ 177613 w 191084"/>
                  <a:gd name="connsiteY40" fmla="*/ 14297 h 314533"/>
                  <a:gd name="connsiteX41" fmla="*/ 191085 w 191084"/>
                  <a:gd name="connsiteY41" fmla="*/ 32993 h 314533"/>
                  <a:gd name="connsiteX42" fmla="*/ 164965 w 191084"/>
                  <a:gd name="connsiteY42" fmla="*/ 100354 h 314533"/>
                  <a:gd name="connsiteX43" fmla="*/ 167165 w 191084"/>
                  <a:gd name="connsiteY43" fmla="*/ 141595 h 314533"/>
                  <a:gd name="connsiteX44" fmla="*/ 170464 w 191084"/>
                  <a:gd name="connsiteY44" fmla="*/ 194384 h 314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91084" h="314533">
                    <a:moveTo>
                      <a:pt x="170464" y="194384"/>
                    </a:moveTo>
                    <a:lnTo>
                      <a:pt x="177063" y="314534"/>
                    </a:lnTo>
                    <a:lnTo>
                      <a:pt x="15122" y="314534"/>
                    </a:lnTo>
                    <a:lnTo>
                      <a:pt x="23095" y="175688"/>
                    </a:lnTo>
                    <a:lnTo>
                      <a:pt x="26394" y="117950"/>
                    </a:lnTo>
                    <a:lnTo>
                      <a:pt x="27219" y="104478"/>
                    </a:lnTo>
                    <a:lnTo>
                      <a:pt x="27219" y="104478"/>
                    </a:lnTo>
                    <a:lnTo>
                      <a:pt x="0" y="33268"/>
                    </a:lnTo>
                    <a:cubicBezTo>
                      <a:pt x="0" y="25570"/>
                      <a:pt x="6049" y="17046"/>
                      <a:pt x="13472" y="14572"/>
                    </a:cubicBezTo>
                    <a:lnTo>
                      <a:pt x="34093" y="6324"/>
                    </a:lnTo>
                    <a:lnTo>
                      <a:pt x="39867" y="4399"/>
                    </a:lnTo>
                    <a:lnTo>
                      <a:pt x="51689" y="1925"/>
                    </a:lnTo>
                    <a:lnTo>
                      <a:pt x="52789" y="1650"/>
                    </a:lnTo>
                    <a:lnTo>
                      <a:pt x="58838" y="275"/>
                    </a:lnTo>
                    <a:lnTo>
                      <a:pt x="58838" y="275"/>
                    </a:lnTo>
                    <a:lnTo>
                      <a:pt x="59113" y="550"/>
                    </a:lnTo>
                    <a:lnTo>
                      <a:pt x="61862" y="7698"/>
                    </a:lnTo>
                    <a:lnTo>
                      <a:pt x="62137" y="8798"/>
                    </a:lnTo>
                    <a:lnTo>
                      <a:pt x="62137" y="8798"/>
                    </a:lnTo>
                    <a:lnTo>
                      <a:pt x="63512" y="11822"/>
                    </a:lnTo>
                    <a:lnTo>
                      <a:pt x="65436" y="16497"/>
                    </a:lnTo>
                    <a:cubicBezTo>
                      <a:pt x="65711" y="22545"/>
                      <a:pt x="67086" y="28869"/>
                      <a:pt x="69285" y="36017"/>
                    </a:cubicBezTo>
                    <a:cubicBezTo>
                      <a:pt x="69560" y="37117"/>
                      <a:pt x="70110" y="38217"/>
                      <a:pt x="70385" y="39317"/>
                    </a:cubicBezTo>
                    <a:cubicBezTo>
                      <a:pt x="70935" y="40416"/>
                      <a:pt x="71210" y="41516"/>
                      <a:pt x="71485" y="42616"/>
                    </a:cubicBezTo>
                    <a:cubicBezTo>
                      <a:pt x="79183" y="64611"/>
                      <a:pt x="89906" y="86607"/>
                      <a:pt x="95405" y="94580"/>
                    </a:cubicBezTo>
                    <a:cubicBezTo>
                      <a:pt x="95680" y="94855"/>
                      <a:pt x="95955" y="95130"/>
                      <a:pt x="95955" y="95405"/>
                    </a:cubicBezTo>
                    <a:cubicBezTo>
                      <a:pt x="96230" y="95405"/>
                      <a:pt x="96230" y="94855"/>
                      <a:pt x="96505" y="94580"/>
                    </a:cubicBezTo>
                    <a:cubicBezTo>
                      <a:pt x="102004" y="86607"/>
                      <a:pt x="112176" y="64611"/>
                      <a:pt x="119600" y="42616"/>
                    </a:cubicBezTo>
                    <a:cubicBezTo>
                      <a:pt x="119875" y="41516"/>
                      <a:pt x="120150" y="40416"/>
                      <a:pt x="120700" y="39317"/>
                    </a:cubicBezTo>
                    <a:cubicBezTo>
                      <a:pt x="120975" y="38217"/>
                      <a:pt x="121524" y="37117"/>
                      <a:pt x="121799" y="36017"/>
                    </a:cubicBezTo>
                    <a:cubicBezTo>
                      <a:pt x="124274" y="28044"/>
                      <a:pt x="125649" y="20896"/>
                      <a:pt x="125924" y="14022"/>
                    </a:cubicBezTo>
                    <a:lnTo>
                      <a:pt x="126748" y="12097"/>
                    </a:lnTo>
                    <a:lnTo>
                      <a:pt x="127298" y="9898"/>
                    </a:lnTo>
                    <a:lnTo>
                      <a:pt x="128398" y="7423"/>
                    </a:lnTo>
                    <a:lnTo>
                      <a:pt x="128948" y="6324"/>
                    </a:lnTo>
                    <a:lnTo>
                      <a:pt x="131972" y="0"/>
                    </a:lnTo>
                    <a:lnTo>
                      <a:pt x="138296" y="1375"/>
                    </a:lnTo>
                    <a:lnTo>
                      <a:pt x="139396" y="1650"/>
                    </a:lnTo>
                    <a:lnTo>
                      <a:pt x="151218" y="4124"/>
                    </a:lnTo>
                    <a:lnTo>
                      <a:pt x="156992" y="6049"/>
                    </a:lnTo>
                    <a:lnTo>
                      <a:pt x="177613" y="14297"/>
                    </a:lnTo>
                    <a:cubicBezTo>
                      <a:pt x="185036" y="16771"/>
                      <a:pt x="191085" y="25020"/>
                      <a:pt x="191085" y="32993"/>
                    </a:cubicBezTo>
                    <a:lnTo>
                      <a:pt x="164965" y="100354"/>
                    </a:lnTo>
                    <a:lnTo>
                      <a:pt x="167165" y="141595"/>
                    </a:lnTo>
                    <a:lnTo>
                      <a:pt x="170464" y="194384"/>
                    </a:lnTo>
                    <a:close/>
                  </a:path>
                </a:pathLst>
              </a:custGeom>
              <a:solidFill>
                <a:srgbClr val="005F75"/>
              </a:solidFill>
              <a:ln w="27464"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F84547E-A563-F0B2-641D-440F5EAC5DB0}"/>
                  </a:ext>
                </a:extLst>
              </p:cNvPr>
              <p:cNvSpPr/>
              <p:nvPr/>
            </p:nvSpPr>
            <p:spPr>
              <a:xfrm>
                <a:off x="7001303" y="1584973"/>
                <a:ext cx="31710" cy="49214"/>
              </a:xfrm>
              <a:custGeom>
                <a:avLst/>
                <a:gdLst>
                  <a:gd name="connsiteX0" fmla="*/ 31618 w 31710"/>
                  <a:gd name="connsiteY0" fmla="*/ 19246 h 49214"/>
                  <a:gd name="connsiteX1" fmla="*/ 26119 w 31710"/>
                  <a:gd name="connsiteY1" fmla="*/ 44541 h 49214"/>
                  <a:gd name="connsiteX2" fmla="*/ 23370 w 31710"/>
                  <a:gd name="connsiteY2" fmla="*/ 49215 h 49214"/>
                  <a:gd name="connsiteX3" fmla="*/ 21995 w 31710"/>
                  <a:gd name="connsiteY3" fmla="*/ 47565 h 49214"/>
                  <a:gd name="connsiteX4" fmla="*/ 18971 w 31710"/>
                  <a:gd name="connsiteY4" fmla="*/ 44266 h 49214"/>
                  <a:gd name="connsiteX5" fmla="*/ 0 w 31710"/>
                  <a:gd name="connsiteY5" fmla="*/ 27494 h 49214"/>
                  <a:gd name="connsiteX6" fmla="*/ 0 w 31710"/>
                  <a:gd name="connsiteY6" fmla="*/ 27494 h 49214"/>
                  <a:gd name="connsiteX7" fmla="*/ 25845 w 31710"/>
                  <a:gd name="connsiteY7" fmla="*/ 0 h 49214"/>
                  <a:gd name="connsiteX8" fmla="*/ 27219 w 31710"/>
                  <a:gd name="connsiteY8" fmla="*/ 2200 h 49214"/>
                  <a:gd name="connsiteX9" fmla="*/ 31068 w 31710"/>
                  <a:gd name="connsiteY9" fmla="*/ 12647 h 49214"/>
                  <a:gd name="connsiteX10" fmla="*/ 31618 w 31710"/>
                  <a:gd name="connsiteY10" fmla="*/ 19246 h 49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710" h="49214">
                    <a:moveTo>
                      <a:pt x="31618" y="19246"/>
                    </a:moveTo>
                    <a:cubicBezTo>
                      <a:pt x="32168" y="28044"/>
                      <a:pt x="30244" y="37117"/>
                      <a:pt x="26119" y="44541"/>
                    </a:cubicBezTo>
                    <a:cubicBezTo>
                      <a:pt x="25295" y="46190"/>
                      <a:pt x="24470" y="47840"/>
                      <a:pt x="23370" y="49215"/>
                    </a:cubicBezTo>
                    <a:cubicBezTo>
                      <a:pt x="23095" y="48665"/>
                      <a:pt x="22545" y="48115"/>
                      <a:pt x="21995" y="47565"/>
                    </a:cubicBezTo>
                    <a:cubicBezTo>
                      <a:pt x="21171" y="46465"/>
                      <a:pt x="20071" y="45365"/>
                      <a:pt x="18971" y="44266"/>
                    </a:cubicBezTo>
                    <a:cubicBezTo>
                      <a:pt x="11822" y="37117"/>
                      <a:pt x="825" y="28319"/>
                      <a:pt x="0" y="27494"/>
                    </a:cubicBezTo>
                    <a:cubicBezTo>
                      <a:pt x="0" y="27494"/>
                      <a:pt x="0" y="27494"/>
                      <a:pt x="0" y="27494"/>
                    </a:cubicBezTo>
                    <a:cubicBezTo>
                      <a:pt x="16222" y="23645"/>
                      <a:pt x="23645" y="15397"/>
                      <a:pt x="25845" y="0"/>
                    </a:cubicBezTo>
                    <a:cubicBezTo>
                      <a:pt x="26394" y="825"/>
                      <a:pt x="26944" y="1375"/>
                      <a:pt x="27219" y="2200"/>
                    </a:cubicBezTo>
                    <a:cubicBezTo>
                      <a:pt x="28869" y="5224"/>
                      <a:pt x="30244" y="8798"/>
                      <a:pt x="31068" y="12647"/>
                    </a:cubicBezTo>
                    <a:cubicBezTo>
                      <a:pt x="31343" y="14847"/>
                      <a:pt x="31618" y="17046"/>
                      <a:pt x="31618" y="19246"/>
                    </a:cubicBezTo>
                    <a:close/>
                  </a:path>
                </a:pathLst>
              </a:custGeom>
              <a:solidFill>
                <a:srgbClr val="000000">
                  <a:alpha val="30000"/>
                </a:srgbClr>
              </a:solidFill>
              <a:ln w="27464"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D9469EB-B993-9983-474F-32560BADCE44}"/>
                  </a:ext>
                </a:extLst>
              </p:cNvPr>
              <p:cNvSpPr/>
              <p:nvPr/>
            </p:nvSpPr>
            <p:spPr>
              <a:xfrm>
                <a:off x="6999103" y="1580299"/>
                <a:ext cx="33958" cy="49214"/>
              </a:xfrm>
              <a:custGeom>
                <a:avLst/>
                <a:gdLst>
                  <a:gd name="connsiteX0" fmla="*/ 27769 w 33958"/>
                  <a:gd name="connsiteY0" fmla="*/ 0 h 49214"/>
                  <a:gd name="connsiteX1" fmla="*/ 0 w 33958"/>
                  <a:gd name="connsiteY1" fmla="*/ 30794 h 49214"/>
                  <a:gd name="connsiteX2" fmla="*/ 25570 w 33958"/>
                  <a:gd name="connsiteY2" fmla="*/ 49215 h 49214"/>
                  <a:gd name="connsiteX3" fmla="*/ 27769 w 33958"/>
                  <a:gd name="connsiteY3" fmla="*/ 0 h 49214"/>
                </a:gdLst>
                <a:ahLst/>
                <a:cxnLst>
                  <a:cxn ang="0">
                    <a:pos x="connsiteX0" y="connsiteY0"/>
                  </a:cxn>
                  <a:cxn ang="0">
                    <a:pos x="connsiteX1" y="connsiteY1"/>
                  </a:cxn>
                  <a:cxn ang="0">
                    <a:pos x="connsiteX2" y="connsiteY2"/>
                  </a:cxn>
                  <a:cxn ang="0">
                    <a:pos x="connsiteX3" y="connsiteY3"/>
                  </a:cxn>
                </a:cxnLst>
                <a:rect l="l" t="t" r="r" b="b"/>
                <a:pathLst>
                  <a:path w="33958" h="49214">
                    <a:moveTo>
                      <a:pt x="27769" y="0"/>
                    </a:moveTo>
                    <a:cubicBezTo>
                      <a:pt x="25570" y="15397"/>
                      <a:pt x="16222" y="26944"/>
                      <a:pt x="0" y="30794"/>
                    </a:cubicBezTo>
                    <a:cubicBezTo>
                      <a:pt x="0" y="30794"/>
                      <a:pt x="20071" y="41516"/>
                      <a:pt x="25570" y="49215"/>
                    </a:cubicBezTo>
                    <a:cubicBezTo>
                      <a:pt x="35468" y="36292"/>
                      <a:pt x="37117" y="13197"/>
                      <a:pt x="27769" y="0"/>
                    </a:cubicBezTo>
                    <a:close/>
                  </a:path>
                </a:pathLst>
              </a:custGeom>
              <a:solidFill>
                <a:srgbClr val="FFFFFF"/>
              </a:solidFill>
              <a:ln w="27464" cap="flat">
                <a:noFill/>
                <a:prstDash val="solid"/>
                <a:miter/>
              </a:ln>
            </p:spPr>
            <p:txBody>
              <a:bodyPr rtlCol="0" anchor="ctr"/>
              <a:lstStyle/>
              <a:p>
                <a:endParaRPr lang="en-US"/>
              </a:p>
            </p:txBody>
          </p:sp>
          <p:grpSp>
            <p:nvGrpSpPr>
              <p:cNvPr id="33" name="Graphic 2">
                <a:extLst>
                  <a:ext uri="{FF2B5EF4-FFF2-40B4-BE49-F238E27FC236}">
                    <a16:creationId xmlns:a16="http://schemas.microsoft.com/office/drawing/2014/main" id="{DA031995-1FDA-8BE5-C8FB-7DBC6EAA79D3}"/>
                  </a:ext>
                </a:extLst>
              </p:cNvPr>
              <p:cNvGrpSpPr/>
              <p:nvPr/>
            </p:nvGrpSpPr>
            <p:grpSpPr>
              <a:xfrm>
                <a:off x="6999653" y="1580299"/>
                <a:ext cx="60212" cy="105027"/>
                <a:chOff x="6999653" y="1580299"/>
                <a:chExt cx="60212" cy="105027"/>
              </a:xfrm>
            </p:grpSpPr>
            <p:sp>
              <p:nvSpPr>
                <p:cNvPr id="34" name="Freeform: Shape 33">
                  <a:extLst>
                    <a:ext uri="{FF2B5EF4-FFF2-40B4-BE49-F238E27FC236}">
                      <a16:creationId xmlns:a16="http://schemas.microsoft.com/office/drawing/2014/main" id="{2F019591-4F51-30AF-3CA8-43ACD0DAC6A2}"/>
                    </a:ext>
                  </a:extLst>
                </p:cNvPr>
                <p:cNvSpPr/>
                <p:nvPr/>
              </p:nvSpPr>
              <p:spPr>
                <a:xfrm>
                  <a:off x="6999653" y="1589922"/>
                  <a:ext cx="60212" cy="95404"/>
                </a:xfrm>
                <a:custGeom>
                  <a:avLst/>
                  <a:gdLst>
                    <a:gd name="connsiteX0" fmla="*/ 45366 w 60212"/>
                    <a:gd name="connsiteY0" fmla="*/ 37117 h 95404"/>
                    <a:gd name="connsiteX1" fmla="*/ 59937 w 60212"/>
                    <a:gd name="connsiteY1" fmla="*/ 44816 h 95404"/>
                    <a:gd name="connsiteX2" fmla="*/ 0 w 60212"/>
                    <a:gd name="connsiteY2" fmla="*/ 95405 h 95404"/>
                    <a:gd name="connsiteX3" fmla="*/ 550 w 60212"/>
                    <a:gd name="connsiteY3" fmla="*/ 94580 h 95404"/>
                    <a:gd name="connsiteX4" fmla="*/ 28044 w 60212"/>
                    <a:gd name="connsiteY4" fmla="*/ 39592 h 95404"/>
                    <a:gd name="connsiteX5" fmla="*/ 29419 w 60212"/>
                    <a:gd name="connsiteY5" fmla="*/ 36017 h 95404"/>
                    <a:gd name="connsiteX6" fmla="*/ 31343 w 60212"/>
                    <a:gd name="connsiteY6" fmla="*/ 27494 h 95404"/>
                    <a:gd name="connsiteX7" fmla="*/ 31618 w 60212"/>
                    <a:gd name="connsiteY7" fmla="*/ 9898 h 95404"/>
                    <a:gd name="connsiteX8" fmla="*/ 32718 w 60212"/>
                    <a:gd name="connsiteY8" fmla="*/ 7423 h 95404"/>
                    <a:gd name="connsiteX9" fmla="*/ 33268 w 60212"/>
                    <a:gd name="connsiteY9" fmla="*/ 6324 h 95404"/>
                    <a:gd name="connsiteX10" fmla="*/ 36292 w 60212"/>
                    <a:gd name="connsiteY10" fmla="*/ 0 h 95404"/>
                    <a:gd name="connsiteX11" fmla="*/ 42616 w 60212"/>
                    <a:gd name="connsiteY11" fmla="*/ 1375 h 95404"/>
                    <a:gd name="connsiteX12" fmla="*/ 43716 w 60212"/>
                    <a:gd name="connsiteY12" fmla="*/ 1650 h 95404"/>
                    <a:gd name="connsiteX13" fmla="*/ 60212 w 60212"/>
                    <a:gd name="connsiteY13" fmla="*/ 32168 h 95404"/>
                    <a:gd name="connsiteX14" fmla="*/ 45366 w 60212"/>
                    <a:gd name="connsiteY14" fmla="*/ 37117 h 9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212" h="95404">
                      <a:moveTo>
                        <a:pt x="45366" y="37117"/>
                      </a:moveTo>
                      <a:cubicBezTo>
                        <a:pt x="45366" y="37117"/>
                        <a:pt x="54988" y="42066"/>
                        <a:pt x="59937" y="44816"/>
                      </a:cubicBezTo>
                      <a:cubicBezTo>
                        <a:pt x="51964" y="58563"/>
                        <a:pt x="31893" y="82483"/>
                        <a:pt x="0" y="95405"/>
                      </a:cubicBezTo>
                      <a:cubicBezTo>
                        <a:pt x="275" y="95130"/>
                        <a:pt x="275" y="94855"/>
                        <a:pt x="550" y="94580"/>
                      </a:cubicBezTo>
                      <a:cubicBezTo>
                        <a:pt x="6324" y="86332"/>
                        <a:pt x="20071" y="62687"/>
                        <a:pt x="28044" y="39592"/>
                      </a:cubicBezTo>
                      <a:cubicBezTo>
                        <a:pt x="28594" y="38492"/>
                        <a:pt x="28869" y="37117"/>
                        <a:pt x="29419" y="36017"/>
                      </a:cubicBezTo>
                      <a:cubicBezTo>
                        <a:pt x="30244" y="32993"/>
                        <a:pt x="31069" y="30244"/>
                        <a:pt x="31343" y="27494"/>
                      </a:cubicBezTo>
                      <a:cubicBezTo>
                        <a:pt x="32443" y="21171"/>
                        <a:pt x="32168" y="15397"/>
                        <a:pt x="31618" y="9898"/>
                      </a:cubicBezTo>
                      <a:lnTo>
                        <a:pt x="32718" y="7423"/>
                      </a:lnTo>
                      <a:lnTo>
                        <a:pt x="33268" y="6324"/>
                      </a:lnTo>
                      <a:lnTo>
                        <a:pt x="36292" y="0"/>
                      </a:lnTo>
                      <a:lnTo>
                        <a:pt x="42616" y="1375"/>
                      </a:lnTo>
                      <a:lnTo>
                        <a:pt x="43716" y="1650"/>
                      </a:lnTo>
                      <a:cubicBezTo>
                        <a:pt x="53064" y="11548"/>
                        <a:pt x="59662" y="25020"/>
                        <a:pt x="60212" y="32168"/>
                      </a:cubicBezTo>
                      <a:cubicBezTo>
                        <a:pt x="55263" y="32993"/>
                        <a:pt x="45366" y="37117"/>
                        <a:pt x="45366" y="37117"/>
                      </a:cubicBezTo>
                      <a:close/>
                    </a:path>
                  </a:pathLst>
                </a:custGeom>
                <a:solidFill>
                  <a:srgbClr val="000000">
                    <a:alpha val="30000"/>
                  </a:srgbClr>
                </a:solidFill>
                <a:ln w="27464"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433EB25-A959-F267-BB30-5243252900B4}"/>
                    </a:ext>
                  </a:extLst>
                </p:cNvPr>
                <p:cNvSpPr/>
                <p:nvPr/>
              </p:nvSpPr>
              <p:spPr>
                <a:xfrm>
                  <a:off x="6999653" y="1580299"/>
                  <a:ext cx="56638" cy="105027"/>
                </a:xfrm>
                <a:custGeom>
                  <a:avLst/>
                  <a:gdLst>
                    <a:gd name="connsiteX0" fmla="*/ 42066 w 56638"/>
                    <a:gd name="connsiteY0" fmla="*/ 46740 h 105027"/>
                    <a:gd name="connsiteX1" fmla="*/ 56638 w 56638"/>
                    <a:gd name="connsiteY1" fmla="*/ 54439 h 105027"/>
                    <a:gd name="connsiteX2" fmla="*/ 0 w 56638"/>
                    <a:gd name="connsiteY2" fmla="*/ 105028 h 105027"/>
                    <a:gd name="connsiteX3" fmla="*/ 550 w 56638"/>
                    <a:gd name="connsiteY3" fmla="*/ 104203 h 105027"/>
                    <a:gd name="connsiteX4" fmla="*/ 23645 w 56638"/>
                    <a:gd name="connsiteY4" fmla="*/ 52239 h 105027"/>
                    <a:gd name="connsiteX5" fmla="*/ 24745 w 56638"/>
                    <a:gd name="connsiteY5" fmla="*/ 48940 h 105027"/>
                    <a:gd name="connsiteX6" fmla="*/ 25845 w 56638"/>
                    <a:gd name="connsiteY6" fmla="*/ 45640 h 105027"/>
                    <a:gd name="connsiteX7" fmla="*/ 29969 w 56638"/>
                    <a:gd name="connsiteY7" fmla="*/ 23645 h 105027"/>
                    <a:gd name="connsiteX8" fmla="*/ 28869 w 56638"/>
                    <a:gd name="connsiteY8" fmla="*/ 6874 h 105027"/>
                    <a:gd name="connsiteX9" fmla="*/ 27494 w 56638"/>
                    <a:gd name="connsiteY9" fmla="*/ 275 h 105027"/>
                    <a:gd name="connsiteX10" fmla="*/ 27494 w 56638"/>
                    <a:gd name="connsiteY10" fmla="*/ 0 h 105027"/>
                    <a:gd name="connsiteX11" fmla="*/ 42616 w 56638"/>
                    <a:gd name="connsiteY11" fmla="*/ 10998 h 105027"/>
                    <a:gd name="connsiteX12" fmla="*/ 56638 w 56638"/>
                    <a:gd name="connsiteY12" fmla="*/ 41791 h 105027"/>
                    <a:gd name="connsiteX13" fmla="*/ 42066 w 56638"/>
                    <a:gd name="connsiteY13" fmla="*/ 46740 h 10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638" h="105027">
                      <a:moveTo>
                        <a:pt x="42066" y="46740"/>
                      </a:moveTo>
                      <a:cubicBezTo>
                        <a:pt x="42066" y="46740"/>
                        <a:pt x="51689" y="51689"/>
                        <a:pt x="56638" y="54439"/>
                      </a:cubicBezTo>
                      <a:cubicBezTo>
                        <a:pt x="48940" y="68186"/>
                        <a:pt x="32168" y="90731"/>
                        <a:pt x="0" y="105028"/>
                      </a:cubicBezTo>
                      <a:cubicBezTo>
                        <a:pt x="275" y="104753"/>
                        <a:pt x="275" y="104478"/>
                        <a:pt x="550" y="104203"/>
                      </a:cubicBezTo>
                      <a:cubicBezTo>
                        <a:pt x="6049" y="96230"/>
                        <a:pt x="16222" y="74234"/>
                        <a:pt x="23645" y="52239"/>
                      </a:cubicBezTo>
                      <a:cubicBezTo>
                        <a:pt x="23920" y="51139"/>
                        <a:pt x="24470" y="50039"/>
                        <a:pt x="24745" y="48940"/>
                      </a:cubicBezTo>
                      <a:cubicBezTo>
                        <a:pt x="25020" y="47840"/>
                        <a:pt x="25570" y="46740"/>
                        <a:pt x="25845" y="45640"/>
                      </a:cubicBezTo>
                      <a:cubicBezTo>
                        <a:pt x="28319" y="37667"/>
                        <a:pt x="29694" y="30519"/>
                        <a:pt x="29969" y="23645"/>
                      </a:cubicBezTo>
                      <a:cubicBezTo>
                        <a:pt x="30244" y="17871"/>
                        <a:pt x="29694" y="12372"/>
                        <a:pt x="28869" y="6874"/>
                      </a:cubicBezTo>
                      <a:cubicBezTo>
                        <a:pt x="28594" y="4674"/>
                        <a:pt x="28044" y="2474"/>
                        <a:pt x="27494" y="275"/>
                      </a:cubicBezTo>
                      <a:cubicBezTo>
                        <a:pt x="27494" y="275"/>
                        <a:pt x="27494" y="275"/>
                        <a:pt x="27494" y="0"/>
                      </a:cubicBezTo>
                      <a:cubicBezTo>
                        <a:pt x="33268" y="1925"/>
                        <a:pt x="38217" y="6049"/>
                        <a:pt x="42616" y="10998"/>
                      </a:cubicBezTo>
                      <a:cubicBezTo>
                        <a:pt x="51139" y="20896"/>
                        <a:pt x="56088" y="34643"/>
                        <a:pt x="56638" y="41791"/>
                      </a:cubicBezTo>
                      <a:cubicBezTo>
                        <a:pt x="51689" y="42616"/>
                        <a:pt x="42066" y="46740"/>
                        <a:pt x="42066" y="46740"/>
                      </a:cubicBezTo>
                      <a:close/>
                    </a:path>
                  </a:pathLst>
                </a:custGeom>
                <a:solidFill>
                  <a:srgbClr val="007888"/>
                </a:solidFill>
                <a:ln w="27464" cap="flat">
                  <a:noFill/>
                  <a:prstDash val="solid"/>
                  <a:miter/>
                </a:ln>
              </p:spPr>
              <p:txBody>
                <a:bodyPr rtlCol="0" anchor="ctr"/>
                <a:lstStyle/>
                <a:p>
                  <a:endParaRPr lang="en-US"/>
                </a:p>
              </p:txBody>
            </p:sp>
          </p:grpSp>
          <p:sp>
            <p:nvSpPr>
              <p:cNvPr id="36" name="Freeform: Shape 35">
                <a:extLst>
                  <a:ext uri="{FF2B5EF4-FFF2-40B4-BE49-F238E27FC236}">
                    <a16:creationId xmlns:a16="http://schemas.microsoft.com/office/drawing/2014/main" id="{6E49C8D8-E152-501F-CCAE-6B4D9833DC0E}"/>
                  </a:ext>
                </a:extLst>
              </p:cNvPr>
              <p:cNvSpPr/>
              <p:nvPr/>
            </p:nvSpPr>
            <p:spPr>
              <a:xfrm>
                <a:off x="6965256" y="1584423"/>
                <a:ext cx="31922" cy="49489"/>
              </a:xfrm>
              <a:custGeom>
                <a:avLst/>
                <a:gdLst>
                  <a:gd name="connsiteX0" fmla="*/ 31923 w 31922"/>
                  <a:gd name="connsiteY0" fmla="*/ 27769 h 49489"/>
                  <a:gd name="connsiteX1" fmla="*/ 31923 w 31922"/>
                  <a:gd name="connsiteY1" fmla="*/ 27769 h 49489"/>
                  <a:gd name="connsiteX2" fmla="*/ 12677 w 31922"/>
                  <a:gd name="connsiteY2" fmla="*/ 44816 h 49489"/>
                  <a:gd name="connsiteX3" fmla="*/ 9927 w 31922"/>
                  <a:gd name="connsiteY3" fmla="*/ 47840 h 49489"/>
                  <a:gd name="connsiteX4" fmla="*/ 8553 w 31922"/>
                  <a:gd name="connsiteY4" fmla="*/ 49490 h 49489"/>
                  <a:gd name="connsiteX5" fmla="*/ 5528 w 31922"/>
                  <a:gd name="connsiteY5" fmla="*/ 44816 h 49489"/>
                  <a:gd name="connsiteX6" fmla="*/ 29 w 31922"/>
                  <a:gd name="connsiteY6" fmla="*/ 19521 h 49489"/>
                  <a:gd name="connsiteX7" fmla="*/ 579 w 31922"/>
                  <a:gd name="connsiteY7" fmla="*/ 14022 h 49489"/>
                  <a:gd name="connsiteX8" fmla="*/ 854 w 31922"/>
                  <a:gd name="connsiteY8" fmla="*/ 12647 h 49489"/>
                  <a:gd name="connsiteX9" fmla="*/ 4703 w 31922"/>
                  <a:gd name="connsiteY9" fmla="*/ 2200 h 49489"/>
                  <a:gd name="connsiteX10" fmla="*/ 6078 w 31922"/>
                  <a:gd name="connsiteY10" fmla="*/ 0 h 49489"/>
                  <a:gd name="connsiteX11" fmla="*/ 31923 w 31922"/>
                  <a:gd name="connsiteY11" fmla="*/ 27769 h 4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922" h="49489">
                    <a:moveTo>
                      <a:pt x="31923" y="27769"/>
                    </a:moveTo>
                    <a:cubicBezTo>
                      <a:pt x="31923" y="28044"/>
                      <a:pt x="31923" y="28044"/>
                      <a:pt x="31923" y="27769"/>
                    </a:cubicBezTo>
                    <a:cubicBezTo>
                      <a:pt x="31098" y="28594"/>
                      <a:pt x="19825" y="37392"/>
                      <a:pt x="12677" y="44816"/>
                    </a:cubicBezTo>
                    <a:cubicBezTo>
                      <a:pt x="11577" y="45915"/>
                      <a:pt x="10752" y="47015"/>
                      <a:pt x="9927" y="47840"/>
                    </a:cubicBezTo>
                    <a:cubicBezTo>
                      <a:pt x="9377" y="48390"/>
                      <a:pt x="8827" y="48940"/>
                      <a:pt x="8553" y="49490"/>
                    </a:cubicBezTo>
                    <a:cubicBezTo>
                      <a:pt x="7453" y="48115"/>
                      <a:pt x="6353" y="46465"/>
                      <a:pt x="5528" y="44816"/>
                    </a:cubicBezTo>
                    <a:cubicBezTo>
                      <a:pt x="1404" y="37392"/>
                      <a:pt x="-246" y="28319"/>
                      <a:pt x="29" y="19521"/>
                    </a:cubicBezTo>
                    <a:cubicBezTo>
                      <a:pt x="29" y="17596"/>
                      <a:pt x="304" y="15672"/>
                      <a:pt x="579" y="14022"/>
                    </a:cubicBezTo>
                    <a:cubicBezTo>
                      <a:pt x="579" y="13472"/>
                      <a:pt x="579" y="13197"/>
                      <a:pt x="854" y="12647"/>
                    </a:cubicBezTo>
                    <a:cubicBezTo>
                      <a:pt x="1404" y="9073"/>
                      <a:pt x="2779" y="5499"/>
                      <a:pt x="4703" y="2200"/>
                    </a:cubicBezTo>
                    <a:cubicBezTo>
                      <a:pt x="5253" y="1375"/>
                      <a:pt x="5528" y="550"/>
                      <a:pt x="6078" y="0"/>
                    </a:cubicBezTo>
                    <a:cubicBezTo>
                      <a:pt x="8278" y="15672"/>
                      <a:pt x="15701" y="24195"/>
                      <a:pt x="31923" y="27769"/>
                    </a:cubicBezTo>
                    <a:close/>
                  </a:path>
                </a:pathLst>
              </a:custGeom>
              <a:solidFill>
                <a:srgbClr val="000000">
                  <a:alpha val="30000"/>
                </a:srgbClr>
              </a:solidFill>
              <a:ln w="27464"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B65DB00-4955-7E1B-DCE9-94411CAE4E0F}"/>
                  </a:ext>
                </a:extLst>
              </p:cNvPr>
              <p:cNvSpPr/>
              <p:nvPr/>
            </p:nvSpPr>
            <p:spPr>
              <a:xfrm>
                <a:off x="6965145" y="1580299"/>
                <a:ext cx="33958" cy="49214"/>
              </a:xfrm>
              <a:custGeom>
                <a:avLst/>
                <a:gdLst>
                  <a:gd name="connsiteX0" fmla="*/ 6189 w 33958"/>
                  <a:gd name="connsiteY0" fmla="*/ 0 h 49214"/>
                  <a:gd name="connsiteX1" fmla="*/ 33958 w 33958"/>
                  <a:gd name="connsiteY1" fmla="*/ 30794 h 49214"/>
                  <a:gd name="connsiteX2" fmla="*/ 8389 w 33958"/>
                  <a:gd name="connsiteY2" fmla="*/ 49215 h 49214"/>
                  <a:gd name="connsiteX3" fmla="*/ 6189 w 33958"/>
                  <a:gd name="connsiteY3" fmla="*/ 0 h 49214"/>
                </a:gdLst>
                <a:ahLst/>
                <a:cxnLst>
                  <a:cxn ang="0">
                    <a:pos x="connsiteX0" y="connsiteY0"/>
                  </a:cxn>
                  <a:cxn ang="0">
                    <a:pos x="connsiteX1" y="connsiteY1"/>
                  </a:cxn>
                  <a:cxn ang="0">
                    <a:pos x="connsiteX2" y="connsiteY2"/>
                  </a:cxn>
                  <a:cxn ang="0">
                    <a:pos x="connsiteX3" y="connsiteY3"/>
                  </a:cxn>
                </a:cxnLst>
                <a:rect l="l" t="t" r="r" b="b"/>
                <a:pathLst>
                  <a:path w="33958" h="49214">
                    <a:moveTo>
                      <a:pt x="6189" y="0"/>
                    </a:moveTo>
                    <a:cubicBezTo>
                      <a:pt x="8389" y="15397"/>
                      <a:pt x="17737" y="26944"/>
                      <a:pt x="33958" y="30794"/>
                    </a:cubicBezTo>
                    <a:cubicBezTo>
                      <a:pt x="33958" y="30794"/>
                      <a:pt x="13888" y="41516"/>
                      <a:pt x="8389" y="49215"/>
                    </a:cubicBezTo>
                    <a:cubicBezTo>
                      <a:pt x="-1509" y="36292"/>
                      <a:pt x="-3159" y="13197"/>
                      <a:pt x="6189" y="0"/>
                    </a:cubicBezTo>
                    <a:close/>
                  </a:path>
                </a:pathLst>
              </a:custGeom>
              <a:solidFill>
                <a:srgbClr val="FFFFFF"/>
              </a:solidFill>
              <a:ln w="27464" cap="flat">
                <a:noFill/>
                <a:prstDash val="solid"/>
                <a:miter/>
              </a:ln>
            </p:spPr>
            <p:txBody>
              <a:bodyPr rtlCol="0" anchor="ctr"/>
              <a:lstStyle/>
              <a:p>
                <a:endParaRPr lang="en-US"/>
              </a:p>
            </p:txBody>
          </p:sp>
          <p:grpSp>
            <p:nvGrpSpPr>
              <p:cNvPr id="38" name="Graphic 2">
                <a:extLst>
                  <a:ext uri="{FF2B5EF4-FFF2-40B4-BE49-F238E27FC236}">
                    <a16:creationId xmlns:a16="http://schemas.microsoft.com/office/drawing/2014/main" id="{33599F48-B9D1-0BD0-6646-823B38156B5D}"/>
                  </a:ext>
                </a:extLst>
              </p:cNvPr>
              <p:cNvGrpSpPr/>
              <p:nvPr/>
            </p:nvGrpSpPr>
            <p:grpSpPr>
              <a:xfrm>
                <a:off x="6938615" y="1580299"/>
                <a:ext cx="61037" cy="105027"/>
                <a:chOff x="6938615" y="1580299"/>
                <a:chExt cx="61037" cy="105027"/>
              </a:xfrm>
            </p:grpSpPr>
            <p:sp>
              <p:nvSpPr>
                <p:cNvPr id="39" name="Freeform: Shape 38">
                  <a:extLst>
                    <a:ext uri="{FF2B5EF4-FFF2-40B4-BE49-F238E27FC236}">
                      <a16:creationId xmlns:a16="http://schemas.microsoft.com/office/drawing/2014/main" id="{86770102-C972-156F-1231-2475E0FF9197}"/>
                    </a:ext>
                  </a:extLst>
                </p:cNvPr>
                <p:cNvSpPr/>
                <p:nvPr/>
              </p:nvSpPr>
              <p:spPr>
                <a:xfrm>
                  <a:off x="6938616" y="1589922"/>
                  <a:ext cx="61037" cy="95404"/>
                </a:xfrm>
                <a:custGeom>
                  <a:avLst/>
                  <a:gdLst>
                    <a:gd name="connsiteX0" fmla="*/ 61037 w 61037"/>
                    <a:gd name="connsiteY0" fmla="*/ 95405 h 95404"/>
                    <a:gd name="connsiteX1" fmla="*/ 0 w 61037"/>
                    <a:gd name="connsiteY1" fmla="*/ 44816 h 95404"/>
                    <a:gd name="connsiteX2" fmla="*/ 14572 w 61037"/>
                    <a:gd name="connsiteY2" fmla="*/ 37117 h 95404"/>
                    <a:gd name="connsiteX3" fmla="*/ 0 w 61037"/>
                    <a:gd name="connsiteY3" fmla="*/ 32168 h 95404"/>
                    <a:gd name="connsiteX4" fmla="*/ 16497 w 61037"/>
                    <a:gd name="connsiteY4" fmla="*/ 1650 h 95404"/>
                    <a:gd name="connsiteX5" fmla="*/ 16497 w 61037"/>
                    <a:gd name="connsiteY5" fmla="*/ 1650 h 95404"/>
                    <a:gd name="connsiteX6" fmla="*/ 17596 w 61037"/>
                    <a:gd name="connsiteY6" fmla="*/ 1375 h 95404"/>
                    <a:gd name="connsiteX7" fmla="*/ 23920 w 61037"/>
                    <a:gd name="connsiteY7" fmla="*/ 0 h 95404"/>
                    <a:gd name="connsiteX8" fmla="*/ 24195 w 61037"/>
                    <a:gd name="connsiteY8" fmla="*/ 550 h 95404"/>
                    <a:gd name="connsiteX9" fmla="*/ 24195 w 61037"/>
                    <a:gd name="connsiteY9" fmla="*/ 550 h 95404"/>
                    <a:gd name="connsiteX10" fmla="*/ 27219 w 61037"/>
                    <a:gd name="connsiteY10" fmla="*/ 6324 h 95404"/>
                    <a:gd name="connsiteX11" fmla="*/ 27769 w 61037"/>
                    <a:gd name="connsiteY11" fmla="*/ 7423 h 95404"/>
                    <a:gd name="connsiteX12" fmla="*/ 28869 w 61037"/>
                    <a:gd name="connsiteY12" fmla="*/ 9898 h 95404"/>
                    <a:gd name="connsiteX13" fmla="*/ 28594 w 61037"/>
                    <a:gd name="connsiteY13" fmla="*/ 11823 h 95404"/>
                    <a:gd name="connsiteX14" fmla="*/ 28594 w 61037"/>
                    <a:gd name="connsiteY14" fmla="*/ 11823 h 95404"/>
                    <a:gd name="connsiteX15" fmla="*/ 28869 w 61037"/>
                    <a:gd name="connsiteY15" fmla="*/ 27494 h 95404"/>
                    <a:gd name="connsiteX16" fmla="*/ 31068 w 61037"/>
                    <a:gd name="connsiteY16" fmla="*/ 36017 h 95404"/>
                    <a:gd name="connsiteX17" fmla="*/ 32168 w 61037"/>
                    <a:gd name="connsiteY17" fmla="*/ 39592 h 95404"/>
                    <a:gd name="connsiteX18" fmla="*/ 60487 w 61037"/>
                    <a:gd name="connsiteY18" fmla="*/ 94580 h 95404"/>
                    <a:gd name="connsiteX19" fmla="*/ 61037 w 61037"/>
                    <a:gd name="connsiteY19" fmla="*/ 95405 h 9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37" h="95404">
                      <a:moveTo>
                        <a:pt x="61037" y="95405"/>
                      </a:moveTo>
                      <a:cubicBezTo>
                        <a:pt x="29144" y="82483"/>
                        <a:pt x="7973" y="58563"/>
                        <a:pt x="0" y="44816"/>
                      </a:cubicBezTo>
                      <a:cubicBezTo>
                        <a:pt x="4949" y="42066"/>
                        <a:pt x="14572" y="37117"/>
                        <a:pt x="14572" y="37117"/>
                      </a:cubicBezTo>
                      <a:cubicBezTo>
                        <a:pt x="14572" y="37117"/>
                        <a:pt x="4949" y="33268"/>
                        <a:pt x="0" y="32168"/>
                      </a:cubicBezTo>
                      <a:cubicBezTo>
                        <a:pt x="550" y="25020"/>
                        <a:pt x="7149" y="11548"/>
                        <a:pt x="16497" y="1650"/>
                      </a:cubicBezTo>
                      <a:lnTo>
                        <a:pt x="16497" y="1650"/>
                      </a:lnTo>
                      <a:lnTo>
                        <a:pt x="17596" y="1375"/>
                      </a:lnTo>
                      <a:lnTo>
                        <a:pt x="23920" y="0"/>
                      </a:lnTo>
                      <a:lnTo>
                        <a:pt x="24195" y="550"/>
                      </a:lnTo>
                      <a:lnTo>
                        <a:pt x="24195" y="550"/>
                      </a:lnTo>
                      <a:lnTo>
                        <a:pt x="27219" y="6324"/>
                      </a:lnTo>
                      <a:lnTo>
                        <a:pt x="27769" y="7423"/>
                      </a:lnTo>
                      <a:lnTo>
                        <a:pt x="28869" y="9898"/>
                      </a:lnTo>
                      <a:cubicBezTo>
                        <a:pt x="28869" y="10723"/>
                        <a:pt x="28869" y="11273"/>
                        <a:pt x="28594" y="11823"/>
                      </a:cubicBezTo>
                      <a:cubicBezTo>
                        <a:pt x="28594" y="11823"/>
                        <a:pt x="28594" y="11823"/>
                        <a:pt x="28594" y="11823"/>
                      </a:cubicBezTo>
                      <a:cubicBezTo>
                        <a:pt x="28044" y="16771"/>
                        <a:pt x="28044" y="21995"/>
                        <a:pt x="28869" y="27494"/>
                      </a:cubicBezTo>
                      <a:cubicBezTo>
                        <a:pt x="29419" y="30244"/>
                        <a:pt x="29969" y="32993"/>
                        <a:pt x="31068" y="36017"/>
                      </a:cubicBezTo>
                      <a:cubicBezTo>
                        <a:pt x="31343" y="37392"/>
                        <a:pt x="31893" y="38492"/>
                        <a:pt x="32168" y="39592"/>
                      </a:cubicBezTo>
                      <a:cubicBezTo>
                        <a:pt x="40142" y="62412"/>
                        <a:pt x="54439" y="86332"/>
                        <a:pt x="60487" y="94580"/>
                      </a:cubicBezTo>
                      <a:cubicBezTo>
                        <a:pt x="60487" y="94855"/>
                        <a:pt x="60762" y="95130"/>
                        <a:pt x="61037" y="95405"/>
                      </a:cubicBezTo>
                      <a:close/>
                    </a:path>
                  </a:pathLst>
                </a:custGeom>
                <a:solidFill>
                  <a:srgbClr val="000000">
                    <a:alpha val="30000"/>
                  </a:srgbClr>
                </a:solidFill>
                <a:ln w="27464"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6F1FFED-08B6-D34F-301D-BE2638EF269A}"/>
                    </a:ext>
                  </a:extLst>
                </p:cNvPr>
                <p:cNvSpPr/>
                <p:nvPr/>
              </p:nvSpPr>
              <p:spPr>
                <a:xfrm>
                  <a:off x="6942190" y="1580299"/>
                  <a:ext cx="57462" cy="105027"/>
                </a:xfrm>
                <a:custGeom>
                  <a:avLst/>
                  <a:gdLst>
                    <a:gd name="connsiteX0" fmla="*/ 57463 w 57462"/>
                    <a:gd name="connsiteY0" fmla="*/ 105028 h 105027"/>
                    <a:gd name="connsiteX1" fmla="*/ 0 w 57462"/>
                    <a:gd name="connsiteY1" fmla="*/ 54439 h 105027"/>
                    <a:gd name="connsiteX2" fmla="*/ 14572 w 57462"/>
                    <a:gd name="connsiteY2" fmla="*/ 46740 h 105027"/>
                    <a:gd name="connsiteX3" fmla="*/ 0 w 57462"/>
                    <a:gd name="connsiteY3" fmla="*/ 41791 h 105027"/>
                    <a:gd name="connsiteX4" fmla="*/ 14022 w 57462"/>
                    <a:gd name="connsiteY4" fmla="*/ 10998 h 105027"/>
                    <a:gd name="connsiteX5" fmla="*/ 14022 w 57462"/>
                    <a:gd name="connsiteY5" fmla="*/ 10998 h 105027"/>
                    <a:gd name="connsiteX6" fmla="*/ 29144 w 57462"/>
                    <a:gd name="connsiteY6" fmla="*/ 0 h 105027"/>
                    <a:gd name="connsiteX7" fmla="*/ 29144 w 57462"/>
                    <a:gd name="connsiteY7" fmla="*/ 275 h 105027"/>
                    <a:gd name="connsiteX8" fmla="*/ 27769 w 57462"/>
                    <a:gd name="connsiteY8" fmla="*/ 6874 h 105027"/>
                    <a:gd name="connsiteX9" fmla="*/ 26944 w 57462"/>
                    <a:gd name="connsiteY9" fmla="*/ 26119 h 105027"/>
                    <a:gd name="connsiteX10" fmla="*/ 26944 w 57462"/>
                    <a:gd name="connsiteY10" fmla="*/ 26119 h 105027"/>
                    <a:gd name="connsiteX11" fmla="*/ 30794 w 57462"/>
                    <a:gd name="connsiteY11" fmla="*/ 45640 h 105027"/>
                    <a:gd name="connsiteX12" fmla="*/ 31893 w 57462"/>
                    <a:gd name="connsiteY12" fmla="*/ 48940 h 105027"/>
                    <a:gd name="connsiteX13" fmla="*/ 32993 w 57462"/>
                    <a:gd name="connsiteY13" fmla="*/ 52239 h 105027"/>
                    <a:gd name="connsiteX14" fmla="*/ 56913 w 57462"/>
                    <a:gd name="connsiteY14" fmla="*/ 104203 h 105027"/>
                    <a:gd name="connsiteX15" fmla="*/ 57463 w 57462"/>
                    <a:gd name="connsiteY15" fmla="*/ 105028 h 10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462" h="105027">
                      <a:moveTo>
                        <a:pt x="57463" y="105028"/>
                      </a:moveTo>
                      <a:cubicBezTo>
                        <a:pt x="25295" y="90731"/>
                        <a:pt x="7698" y="68186"/>
                        <a:pt x="0" y="54439"/>
                      </a:cubicBezTo>
                      <a:cubicBezTo>
                        <a:pt x="4949" y="51689"/>
                        <a:pt x="14572" y="46740"/>
                        <a:pt x="14572" y="46740"/>
                      </a:cubicBezTo>
                      <a:cubicBezTo>
                        <a:pt x="14572" y="46740"/>
                        <a:pt x="4949" y="42891"/>
                        <a:pt x="0" y="41791"/>
                      </a:cubicBezTo>
                      <a:cubicBezTo>
                        <a:pt x="825" y="34643"/>
                        <a:pt x="5774" y="21171"/>
                        <a:pt x="14022" y="10998"/>
                      </a:cubicBezTo>
                      <a:lnTo>
                        <a:pt x="14022" y="10998"/>
                      </a:lnTo>
                      <a:cubicBezTo>
                        <a:pt x="18146" y="6049"/>
                        <a:pt x="23370" y="1925"/>
                        <a:pt x="29144" y="0"/>
                      </a:cubicBezTo>
                      <a:cubicBezTo>
                        <a:pt x="29144" y="0"/>
                        <a:pt x="29144" y="0"/>
                        <a:pt x="29144" y="275"/>
                      </a:cubicBezTo>
                      <a:cubicBezTo>
                        <a:pt x="28594" y="2474"/>
                        <a:pt x="28319" y="4674"/>
                        <a:pt x="27769" y="6874"/>
                      </a:cubicBezTo>
                      <a:cubicBezTo>
                        <a:pt x="26669" y="13197"/>
                        <a:pt x="26394" y="19521"/>
                        <a:pt x="26944" y="26119"/>
                      </a:cubicBezTo>
                      <a:cubicBezTo>
                        <a:pt x="26944" y="26119"/>
                        <a:pt x="26944" y="26119"/>
                        <a:pt x="26944" y="26119"/>
                      </a:cubicBezTo>
                      <a:cubicBezTo>
                        <a:pt x="27494" y="32168"/>
                        <a:pt x="28594" y="38492"/>
                        <a:pt x="30794" y="45640"/>
                      </a:cubicBezTo>
                      <a:cubicBezTo>
                        <a:pt x="31069" y="46740"/>
                        <a:pt x="31618" y="47840"/>
                        <a:pt x="31893" y="48940"/>
                      </a:cubicBezTo>
                      <a:cubicBezTo>
                        <a:pt x="32168" y="50039"/>
                        <a:pt x="32443" y="51139"/>
                        <a:pt x="32993" y="52239"/>
                      </a:cubicBezTo>
                      <a:cubicBezTo>
                        <a:pt x="40691" y="74234"/>
                        <a:pt x="51414" y="96230"/>
                        <a:pt x="56913" y="104203"/>
                      </a:cubicBezTo>
                      <a:cubicBezTo>
                        <a:pt x="56913" y="104478"/>
                        <a:pt x="57188" y="104753"/>
                        <a:pt x="57463" y="105028"/>
                      </a:cubicBezTo>
                      <a:close/>
                    </a:path>
                  </a:pathLst>
                </a:custGeom>
                <a:solidFill>
                  <a:srgbClr val="007888"/>
                </a:solidFill>
                <a:ln w="27464" cap="flat">
                  <a:noFill/>
                  <a:prstDash val="solid"/>
                  <a:miter/>
                </a:ln>
              </p:spPr>
              <p:txBody>
                <a:bodyPr rtlCol="0" anchor="ctr"/>
                <a:lstStyle/>
                <a:p>
                  <a:endParaRPr lang="en-US"/>
                </a:p>
              </p:txBody>
            </p:sp>
          </p:grpSp>
          <p:sp>
            <p:nvSpPr>
              <p:cNvPr id="41" name="Freeform: Shape 40">
                <a:extLst>
                  <a:ext uri="{FF2B5EF4-FFF2-40B4-BE49-F238E27FC236}">
                    <a16:creationId xmlns:a16="http://schemas.microsoft.com/office/drawing/2014/main" id="{7162B7D0-5A11-178C-DD56-B6008DAB8AC2}"/>
                  </a:ext>
                </a:extLst>
              </p:cNvPr>
              <p:cNvSpPr/>
              <p:nvPr/>
            </p:nvSpPr>
            <p:spPr>
              <a:xfrm>
                <a:off x="6886102" y="1601267"/>
                <a:ext cx="56913" cy="163244"/>
              </a:xfrm>
              <a:custGeom>
                <a:avLst/>
                <a:gdLst>
                  <a:gd name="connsiteX0" fmla="*/ 56913 w 56913"/>
                  <a:gd name="connsiteY0" fmla="*/ 70589 h 163244"/>
                  <a:gd name="connsiteX1" fmla="*/ 43166 w 56913"/>
                  <a:gd name="connsiteY1" fmla="*/ 163244 h 163244"/>
                  <a:gd name="connsiteX2" fmla="*/ 0 w 56913"/>
                  <a:gd name="connsiteY2" fmla="*/ 113754 h 163244"/>
                  <a:gd name="connsiteX3" fmla="*/ 18421 w 56913"/>
                  <a:gd name="connsiteY3" fmla="*/ 11751 h 163244"/>
                  <a:gd name="connsiteX4" fmla="*/ 20896 w 56913"/>
                  <a:gd name="connsiteY4" fmla="*/ 8452 h 163244"/>
                  <a:gd name="connsiteX5" fmla="*/ 21446 w 56913"/>
                  <a:gd name="connsiteY5" fmla="*/ 7902 h 163244"/>
                  <a:gd name="connsiteX6" fmla="*/ 24195 w 56913"/>
                  <a:gd name="connsiteY6" fmla="*/ 5427 h 163244"/>
                  <a:gd name="connsiteX7" fmla="*/ 24195 w 56913"/>
                  <a:gd name="connsiteY7" fmla="*/ 5427 h 163244"/>
                  <a:gd name="connsiteX8" fmla="*/ 27769 w 56913"/>
                  <a:gd name="connsiteY8" fmla="*/ 3503 h 163244"/>
                  <a:gd name="connsiteX9" fmla="*/ 28044 w 56913"/>
                  <a:gd name="connsiteY9" fmla="*/ 3228 h 163244"/>
                  <a:gd name="connsiteX10" fmla="*/ 50314 w 56913"/>
                  <a:gd name="connsiteY10" fmla="*/ 203 h 163244"/>
                  <a:gd name="connsiteX11" fmla="*/ 56913 w 56913"/>
                  <a:gd name="connsiteY11" fmla="*/ 70589 h 16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13" h="163244">
                    <a:moveTo>
                      <a:pt x="56913" y="70589"/>
                    </a:moveTo>
                    <a:cubicBezTo>
                      <a:pt x="56913" y="70589"/>
                      <a:pt x="47290" y="127502"/>
                      <a:pt x="43166" y="163244"/>
                    </a:cubicBezTo>
                    <a:lnTo>
                      <a:pt x="0" y="113754"/>
                    </a:lnTo>
                    <a:cubicBezTo>
                      <a:pt x="6874" y="62615"/>
                      <a:pt x="13747" y="20549"/>
                      <a:pt x="18421" y="11751"/>
                    </a:cubicBezTo>
                    <a:cubicBezTo>
                      <a:pt x="19246" y="10376"/>
                      <a:pt x="19796" y="9276"/>
                      <a:pt x="20896" y="8452"/>
                    </a:cubicBezTo>
                    <a:cubicBezTo>
                      <a:pt x="20896" y="8177"/>
                      <a:pt x="21171" y="7902"/>
                      <a:pt x="21446" y="7902"/>
                    </a:cubicBezTo>
                    <a:cubicBezTo>
                      <a:pt x="22270" y="7077"/>
                      <a:pt x="23370" y="6252"/>
                      <a:pt x="24195" y="5427"/>
                    </a:cubicBezTo>
                    <a:cubicBezTo>
                      <a:pt x="24195" y="5427"/>
                      <a:pt x="24195" y="5427"/>
                      <a:pt x="24195" y="5427"/>
                    </a:cubicBezTo>
                    <a:cubicBezTo>
                      <a:pt x="25295" y="4602"/>
                      <a:pt x="26394" y="4053"/>
                      <a:pt x="27769" y="3503"/>
                    </a:cubicBezTo>
                    <a:cubicBezTo>
                      <a:pt x="27769" y="3503"/>
                      <a:pt x="28044" y="3228"/>
                      <a:pt x="28044" y="3228"/>
                    </a:cubicBezTo>
                    <a:cubicBezTo>
                      <a:pt x="37942" y="-1171"/>
                      <a:pt x="50314" y="203"/>
                      <a:pt x="50314" y="203"/>
                    </a:cubicBezTo>
                    <a:lnTo>
                      <a:pt x="56913" y="70589"/>
                    </a:lnTo>
                    <a:close/>
                  </a:path>
                </a:pathLst>
              </a:custGeom>
              <a:solidFill>
                <a:srgbClr val="005F75"/>
              </a:solidFill>
              <a:ln w="27464"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D6D3906-5F58-24A8-A9CF-24BA9D45647E}"/>
                  </a:ext>
                </a:extLst>
              </p:cNvPr>
              <p:cNvSpPr/>
              <p:nvPr/>
            </p:nvSpPr>
            <p:spPr>
              <a:xfrm>
                <a:off x="7055466" y="1601267"/>
                <a:ext cx="56913" cy="163244"/>
              </a:xfrm>
              <a:custGeom>
                <a:avLst/>
                <a:gdLst>
                  <a:gd name="connsiteX0" fmla="*/ 0 w 56913"/>
                  <a:gd name="connsiteY0" fmla="*/ 70589 h 163244"/>
                  <a:gd name="connsiteX1" fmla="*/ 13747 w 56913"/>
                  <a:gd name="connsiteY1" fmla="*/ 163244 h 163244"/>
                  <a:gd name="connsiteX2" fmla="*/ 56913 w 56913"/>
                  <a:gd name="connsiteY2" fmla="*/ 113754 h 163244"/>
                  <a:gd name="connsiteX3" fmla="*/ 38492 w 56913"/>
                  <a:gd name="connsiteY3" fmla="*/ 11751 h 163244"/>
                  <a:gd name="connsiteX4" fmla="*/ 36017 w 56913"/>
                  <a:gd name="connsiteY4" fmla="*/ 8452 h 163244"/>
                  <a:gd name="connsiteX5" fmla="*/ 35468 w 56913"/>
                  <a:gd name="connsiteY5" fmla="*/ 7902 h 163244"/>
                  <a:gd name="connsiteX6" fmla="*/ 32718 w 56913"/>
                  <a:gd name="connsiteY6" fmla="*/ 5427 h 163244"/>
                  <a:gd name="connsiteX7" fmla="*/ 32718 w 56913"/>
                  <a:gd name="connsiteY7" fmla="*/ 5427 h 163244"/>
                  <a:gd name="connsiteX8" fmla="*/ 29144 w 56913"/>
                  <a:gd name="connsiteY8" fmla="*/ 3503 h 163244"/>
                  <a:gd name="connsiteX9" fmla="*/ 28869 w 56913"/>
                  <a:gd name="connsiteY9" fmla="*/ 3228 h 163244"/>
                  <a:gd name="connsiteX10" fmla="*/ 6599 w 56913"/>
                  <a:gd name="connsiteY10" fmla="*/ 203 h 163244"/>
                  <a:gd name="connsiteX11" fmla="*/ 0 w 56913"/>
                  <a:gd name="connsiteY11" fmla="*/ 70589 h 16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13" h="163244">
                    <a:moveTo>
                      <a:pt x="0" y="70589"/>
                    </a:moveTo>
                    <a:cubicBezTo>
                      <a:pt x="0" y="70589"/>
                      <a:pt x="9623" y="127502"/>
                      <a:pt x="13747" y="163244"/>
                    </a:cubicBezTo>
                    <a:lnTo>
                      <a:pt x="56913" y="113754"/>
                    </a:lnTo>
                    <a:cubicBezTo>
                      <a:pt x="50039" y="62615"/>
                      <a:pt x="43166" y="20549"/>
                      <a:pt x="38492" y="11751"/>
                    </a:cubicBezTo>
                    <a:cubicBezTo>
                      <a:pt x="37942" y="10376"/>
                      <a:pt x="37117" y="9276"/>
                      <a:pt x="36017" y="8452"/>
                    </a:cubicBezTo>
                    <a:cubicBezTo>
                      <a:pt x="36017" y="8177"/>
                      <a:pt x="35742" y="7902"/>
                      <a:pt x="35468" y="7902"/>
                    </a:cubicBezTo>
                    <a:cubicBezTo>
                      <a:pt x="34643" y="7077"/>
                      <a:pt x="33543" y="6252"/>
                      <a:pt x="32718" y="5427"/>
                    </a:cubicBezTo>
                    <a:cubicBezTo>
                      <a:pt x="32718" y="5427"/>
                      <a:pt x="32718" y="5427"/>
                      <a:pt x="32718" y="5427"/>
                    </a:cubicBezTo>
                    <a:cubicBezTo>
                      <a:pt x="31618" y="4602"/>
                      <a:pt x="30519" y="4053"/>
                      <a:pt x="29144" y="3503"/>
                    </a:cubicBezTo>
                    <a:cubicBezTo>
                      <a:pt x="29144" y="3503"/>
                      <a:pt x="28869" y="3228"/>
                      <a:pt x="28869" y="3228"/>
                    </a:cubicBezTo>
                    <a:cubicBezTo>
                      <a:pt x="18971" y="-1171"/>
                      <a:pt x="6599" y="203"/>
                      <a:pt x="6599" y="203"/>
                    </a:cubicBezTo>
                    <a:lnTo>
                      <a:pt x="0" y="70589"/>
                    </a:lnTo>
                    <a:close/>
                  </a:path>
                </a:pathLst>
              </a:custGeom>
              <a:solidFill>
                <a:srgbClr val="005F75"/>
              </a:solidFill>
              <a:ln w="27464"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72A9B4D-273E-793D-3C4A-DA8B06A1CF75}"/>
                  </a:ext>
                </a:extLst>
              </p:cNvPr>
              <p:cNvSpPr/>
              <p:nvPr/>
            </p:nvSpPr>
            <p:spPr>
              <a:xfrm>
                <a:off x="6926244" y="1707598"/>
                <a:ext cx="45640" cy="57750"/>
              </a:xfrm>
              <a:custGeom>
                <a:avLst/>
                <a:gdLst>
                  <a:gd name="connsiteX0" fmla="*/ 45640 w 45640"/>
                  <a:gd name="connsiteY0" fmla="*/ 52239 h 57750"/>
                  <a:gd name="connsiteX1" fmla="*/ 0 w 45640"/>
                  <a:gd name="connsiteY1" fmla="*/ 57738 h 57750"/>
                  <a:gd name="connsiteX2" fmla="*/ 3299 w 45640"/>
                  <a:gd name="connsiteY2" fmla="*/ 0 h 57750"/>
                  <a:gd name="connsiteX3" fmla="*/ 40417 w 45640"/>
                  <a:gd name="connsiteY3" fmla="*/ 9348 h 57750"/>
                  <a:gd name="connsiteX4" fmla="*/ 45640 w 45640"/>
                  <a:gd name="connsiteY4" fmla="*/ 52239 h 5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40" h="57750">
                    <a:moveTo>
                      <a:pt x="45640" y="52239"/>
                    </a:moveTo>
                    <a:cubicBezTo>
                      <a:pt x="37117" y="53889"/>
                      <a:pt x="17871" y="58013"/>
                      <a:pt x="0" y="57738"/>
                    </a:cubicBezTo>
                    <a:lnTo>
                      <a:pt x="3299" y="0"/>
                    </a:lnTo>
                    <a:cubicBezTo>
                      <a:pt x="14297" y="1650"/>
                      <a:pt x="40417" y="9348"/>
                      <a:pt x="40417" y="9348"/>
                    </a:cubicBezTo>
                    <a:lnTo>
                      <a:pt x="45640" y="52239"/>
                    </a:lnTo>
                    <a:close/>
                  </a:path>
                </a:pathLst>
              </a:custGeom>
              <a:solidFill>
                <a:srgbClr val="000000">
                  <a:alpha val="20000"/>
                </a:srgbClr>
              </a:solidFill>
              <a:ln w="27464"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B434B4-398F-030D-80B1-DCC0740AD3F2}"/>
                  </a:ext>
                </a:extLst>
              </p:cNvPr>
              <p:cNvSpPr/>
              <p:nvPr/>
            </p:nvSpPr>
            <p:spPr>
              <a:xfrm>
                <a:off x="7035671" y="1500016"/>
                <a:ext cx="9073" cy="40141"/>
              </a:xfrm>
              <a:custGeom>
                <a:avLst/>
                <a:gdLst>
                  <a:gd name="connsiteX0" fmla="*/ 0 w 9073"/>
                  <a:gd name="connsiteY0" fmla="*/ 5774 h 40141"/>
                  <a:gd name="connsiteX1" fmla="*/ 7423 w 9073"/>
                  <a:gd name="connsiteY1" fmla="*/ 0 h 40141"/>
                  <a:gd name="connsiteX2" fmla="*/ 9073 w 9073"/>
                  <a:gd name="connsiteY2" fmla="*/ 9898 h 40141"/>
                  <a:gd name="connsiteX3" fmla="*/ 6324 w 9073"/>
                  <a:gd name="connsiteY3" fmla="*/ 23920 h 40141"/>
                  <a:gd name="connsiteX4" fmla="*/ 0 w 9073"/>
                  <a:gd name="connsiteY4" fmla="*/ 40142 h 40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73" h="40141">
                    <a:moveTo>
                      <a:pt x="0" y="5774"/>
                    </a:moveTo>
                    <a:lnTo>
                      <a:pt x="7423" y="0"/>
                    </a:lnTo>
                    <a:lnTo>
                      <a:pt x="9073" y="9898"/>
                    </a:lnTo>
                    <a:lnTo>
                      <a:pt x="6324" y="23920"/>
                    </a:lnTo>
                    <a:lnTo>
                      <a:pt x="0" y="40142"/>
                    </a:lnTo>
                    <a:close/>
                  </a:path>
                </a:pathLst>
              </a:custGeom>
              <a:solidFill>
                <a:srgbClr val="FFCDAA"/>
              </a:solidFill>
              <a:ln w="27464"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2A4CCC6-9249-6471-3217-D58D7B2938B7}"/>
                  </a:ext>
                </a:extLst>
              </p:cNvPr>
              <p:cNvSpPr/>
              <p:nvPr/>
            </p:nvSpPr>
            <p:spPr>
              <a:xfrm>
                <a:off x="6954288" y="1504140"/>
                <a:ext cx="9622" cy="34642"/>
              </a:xfrm>
              <a:custGeom>
                <a:avLst/>
                <a:gdLst>
                  <a:gd name="connsiteX0" fmla="*/ 8523 w 9622"/>
                  <a:gd name="connsiteY0" fmla="*/ 0 h 34642"/>
                  <a:gd name="connsiteX1" fmla="*/ 9623 w 9622"/>
                  <a:gd name="connsiteY1" fmla="*/ 34643 h 34642"/>
                  <a:gd name="connsiteX2" fmla="*/ 2200 w 9622"/>
                  <a:gd name="connsiteY2" fmla="*/ 21171 h 34642"/>
                  <a:gd name="connsiteX3" fmla="*/ 0 w 9622"/>
                  <a:gd name="connsiteY3" fmla="*/ 3024 h 34642"/>
                </a:gdLst>
                <a:ahLst/>
                <a:cxnLst>
                  <a:cxn ang="0">
                    <a:pos x="connsiteX0" y="connsiteY0"/>
                  </a:cxn>
                  <a:cxn ang="0">
                    <a:pos x="connsiteX1" y="connsiteY1"/>
                  </a:cxn>
                  <a:cxn ang="0">
                    <a:pos x="connsiteX2" y="connsiteY2"/>
                  </a:cxn>
                  <a:cxn ang="0">
                    <a:pos x="connsiteX3" y="connsiteY3"/>
                  </a:cxn>
                </a:cxnLst>
                <a:rect l="l" t="t" r="r" b="b"/>
                <a:pathLst>
                  <a:path w="9622" h="34642">
                    <a:moveTo>
                      <a:pt x="8523" y="0"/>
                    </a:moveTo>
                    <a:lnTo>
                      <a:pt x="9623" y="34643"/>
                    </a:lnTo>
                    <a:lnTo>
                      <a:pt x="2200" y="21171"/>
                    </a:lnTo>
                    <a:lnTo>
                      <a:pt x="0" y="3024"/>
                    </a:lnTo>
                    <a:close/>
                  </a:path>
                </a:pathLst>
              </a:custGeom>
              <a:solidFill>
                <a:srgbClr val="FFCDAA"/>
              </a:solidFill>
              <a:ln w="27464"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6D89D81-77CB-0553-0177-B01E687F8B70}"/>
                  </a:ext>
                </a:extLst>
              </p:cNvPr>
              <p:cNvSpPr/>
              <p:nvPr/>
            </p:nvSpPr>
            <p:spPr>
              <a:xfrm>
                <a:off x="6951381" y="1449702"/>
                <a:ext cx="95501" cy="87431"/>
              </a:xfrm>
              <a:custGeom>
                <a:avLst/>
                <a:gdLst>
                  <a:gd name="connsiteX0" fmla="*/ 21327 w 95501"/>
                  <a:gd name="connsiteY0" fmla="*/ 31618 h 87431"/>
                  <a:gd name="connsiteX1" fmla="*/ 57895 w 95501"/>
                  <a:gd name="connsiteY1" fmla="*/ 30794 h 87431"/>
                  <a:gd name="connsiteX2" fmla="*/ 77141 w 95501"/>
                  <a:gd name="connsiteY2" fmla="*/ 33543 h 87431"/>
                  <a:gd name="connsiteX3" fmla="*/ 83189 w 95501"/>
                  <a:gd name="connsiteY3" fmla="*/ 78633 h 87431"/>
                  <a:gd name="connsiteX4" fmla="*/ 88413 w 95501"/>
                  <a:gd name="connsiteY4" fmla="*/ 57738 h 87431"/>
                  <a:gd name="connsiteX5" fmla="*/ 86214 w 95501"/>
                  <a:gd name="connsiteY5" fmla="*/ 87157 h 87431"/>
                  <a:gd name="connsiteX6" fmla="*/ 88138 w 95501"/>
                  <a:gd name="connsiteY6" fmla="*/ 21995 h 87431"/>
                  <a:gd name="connsiteX7" fmla="*/ 50471 w 95501"/>
                  <a:gd name="connsiteY7" fmla="*/ 0 h 87431"/>
                  <a:gd name="connsiteX8" fmla="*/ 12254 w 95501"/>
                  <a:gd name="connsiteY8" fmla="*/ 17321 h 87431"/>
                  <a:gd name="connsiteX9" fmla="*/ 982 w 95501"/>
                  <a:gd name="connsiteY9" fmla="*/ 60212 h 87431"/>
                  <a:gd name="connsiteX10" fmla="*/ 9230 w 95501"/>
                  <a:gd name="connsiteY10" fmla="*/ 87432 h 87431"/>
                  <a:gd name="connsiteX11" fmla="*/ 5656 w 95501"/>
                  <a:gd name="connsiteY11" fmla="*/ 58563 h 87431"/>
                  <a:gd name="connsiteX12" fmla="*/ 13079 w 95501"/>
                  <a:gd name="connsiteY12" fmla="*/ 76159 h 87431"/>
                  <a:gd name="connsiteX13" fmla="*/ 21327 w 95501"/>
                  <a:gd name="connsiteY13" fmla="*/ 31618 h 8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501" h="87431">
                    <a:moveTo>
                      <a:pt x="21327" y="31618"/>
                    </a:moveTo>
                    <a:cubicBezTo>
                      <a:pt x="30950" y="38767"/>
                      <a:pt x="43873" y="37667"/>
                      <a:pt x="57895" y="30794"/>
                    </a:cubicBezTo>
                    <a:cubicBezTo>
                      <a:pt x="71917" y="24195"/>
                      <a:pt x="74391" y="29419"/>
                      <a:pt x="77141" y="33543"/>
                    </a:cubicBezTo>
                    <a:cubicBezTo>
                      <a:pt x="82914" y="42066"/>
                      <a:pt x="83189" y="70110"/>
                      <a:pt x="83189" y="78633"/>
                    </a:cubicBezTo>
                    <a:cubicBezTo>
                      <a:pt x="85389" y="66811"/>
                      <a:pt x="85114" y="57463"/>
                      <a:pt x="88413" y="57738"/>
                    </a:cubicBezTo>
                    <a:cubicBezTo>
                      <a:pt x="96387" y="58288"/>
                      <a:pt x="86489" y="80833"/>
                      <a:pt x="86214" y="87157"/>
                    </a:cubicBezTo>
                    <a:cubicBezTo>
                      <a:pt x="94737" y="71210"/>
                      <a:pt x="101061" y="41791"/>
                      <a:pt x="88138" y="21995"/>
                    </a:cubicBezTo>
                    <a:cubicBezTo>
                      <a:pt x="75216" y="2200"/>
                      <a:pt x="57070" y="0"/>
                      <a:pt x="50471" y="0"/>
                    </a:cubicBezTo>
                    <a:cubicBezTo>
                      <a:pt x="37824" y="0"/>
                      <a:pt x="17478" y="3849"/>
                      <a:pt x="12254" y="17321"/>
                    </a:cubicBezTo>
                    <a:cubicBezTo>
                      <a:pt x="5381" y="21720"/>
                      <a:pt x="-2868" y="38767"/>
                      <a:pt x="982" y="60212"/>
                    </a:cubicBezTo>
                    <a:cubicBezTo>
                      <a:pt x="4281" y="78908"/>
                      <a:pt x="7855" y="83307"/>
                      <a:pt x="9230" y="87432"/>
                    </a:cubicBezTo>
                    <a:cubicBezTo>
                      <a:pt x="10330" y="78908"/>
                      <a:pt x="-393" y="59937"/>
                      <a:pt x="5656" y="58563"/>
                    </a:cubicBezTo>
                    <a:cubicBezTo>
                      <a:pt x="11704" y="57463"/>
                      <a:pt x="12529" y="71760"/>
                      <a:pt x="13079" y="76159"/>
                    </a:cubicBezTo>
                    <a:cubicBezTo>
                      <a:pt x="15004" y="58288"/>
                      <a:pt x="6480" y="36842"/>
                      <a:pt x="21327" y="31618"/>
                    </a:cubicBezTo>
                    <a:close/>
                  </a:path>
                </a:pathLst>
              </a:custGeom>
              <a:solidFill>
                <a:srgbClr val="616161"/>
              </a:solidFill>
              <a:ln w="27464"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675C108-C0A1-34B0-2893-93AFB5881B5D}"/>
                  </a:ext>
                </a:extLst>
              </p:cNvPr>
              <p:cNvSpPr/>
              <p:nvPr/>
            </p:nvSpPr>
            <p:spPr>
              <a:xfrm>
                <a:off x="6996079" y="1683403"/>
                <a:ext cx="6048" cy="220778"/>
              </a:xfrm>
              <a:custGeom>
                <a:avLst/>
                <a:gdLst>
                  <a:gd name="connsiteX0" fmla="*/ 6049 w 6048"/>
                  <a:gd name="connsiteY0" fmla="*/ 220779 h 220778"/>
                  <a:gd name="connsiteX1" fmla="*/ 275 w 6048"/>
                  <a:gd name="connsiteY1" fmla="*/ 220779 h 220778"/>
                  <a:gd name="connsiteX2" fmla="*/ 0 w 6048"/>
                  <a:gd name="connsiteY2" fmla="*/ 0 h 220778"/>
                  <a:gd name="connsiteX3" fmla="*/ 3024 w 6048"/>
                  <a:gd name="connsiteY3" fmla="*/ 1375 h 220778"/>
                  <a:gd name="connsiteX4" fmla="*/ 6049 w 6048"/>
                  <a:gd name="connsiteY4" fmla="*/ 0 h 220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8" h="220778">
                    <a:moveTo>
                      <a:pt x="6049" y="220779"/>
                    </a:moveTo>
                    <a:lnTo>
                      <a:pt x="275" y="220779"/>
                    </a:lnTo>
                    <a:lnTo>
                      <a:pt x="0" y="0"/>
                    </a:lnTo>
                    <a:lnTo>
                      <a:pt x="3024" y="1375"/>
                    </a:lnTo>
                    <a:lnTo>
                      <a:pt x="6049" y="0"/>
                    </a:lnTo>
                    <a:close/>
                  </a:path>
                </a:pathLst>
              </a:custGeom>
              <a:solidFill>
                <a:srgbClr val="007888"/>
              </a:solidFill>
              <a:ln w="27464"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5159E-0A1E-AD92-A7D0-AF5D92DF2E5E}"/>
                  </a:ext>
                </a:extLst>
              </p:cNvPr>
              <p:cNvSpPr/>
              <p:nvPr/>
            </p:nvSpPr>
            <p:spPr>
              <a:xfrm>
                <a:off x="6964735" y="1710570"/>
                <a:ext cx="34816" cy="22046"/>
              </a:xfrm>
              <a:custGeom>
                <a:avLst/>
                <a:gdLst>
                  <a:gd name="connsiteX0" fmla="*/ 0 w 34816"/>
                  <a:gd name="connsiteY0" fmla="*/ 14349 h 22046"/>
                  <a:gd name="connsiteX1" fmla="*/ 10173 w 34816"/>
                  <a:gd name="connsiteY1" fmla="*/ 2801 h 22046"/>
                  <a:gd name="connsiteX2" fmla="*/ 30244 w 34816"/>
                  <a:gd name="connsiteY2" fmla="*/ 1426 h 22046"/>
                  <a:gd name="connsiteX3" fmla="*/ 33818 w 34816"/>
                  <a:gd name="connsiteY3" fmla="*/ 8850 h 22046"/>
                  <a:gd name="connsiteX4" fmla="*/ 18971 w 34816"/>
                  <a:gd name="connsiteY4" fmla="*/ 10224 h 22046"/>
                  <a:gd name="connsiteX5" fmla="*/ 14572 w 34816"/>
                  <a:gd name="connsiteY5" fmla="*/ 16548 h 22046"/>
                  <a:gd name="connsiteX6" fmla="*/ 825 w 34816"/>
                  <a:gd name="connsiteY6" fmla="*/ 22047 h 22046"/>
                  <a:gd name="connsiteX7" fmla="*/ 0 w 34816"/>
                  <a:gd name="connsiteY7" fmla="*/ 14349 h 22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16" h="22046">
                    <a:moveTo>
                      <a:pt x="0" y="14349"/>
                    </a:moveTo>
                    <a:cubicBezTo>
                      <a:pt x="3299" y="11324"/>
                      <a:pt x="6049" y="5275"/>
                      <a:pt x="10173" y="2801"/>
                    </a:cubicBezTo>
                    <a:cubicBezTo>
                      <a:pt x="14297" y="327"/>
                      <a:pt x="26669" y="-1323"/>
                      <a:pt x="30244" y="1426"/>
                    </a:cubicBezTo>
                    <a:cubicBezTo>
                      <a:pt x="33818" y="4176"/>
                      <a:pt x="36292" y="8850"/>
                      <a:pt x="33818" y="8850"/>
                    </a:cubicBezTo>
                    <a:cubicBezTo>
                      <a:pt x="31343" y="8850"/>
                      <a:pt x="21171" y="8575"/>
                      <a:pt x="18971" y="10224"/>
                    </a:cubicBezTo>
                    <a:cubicBezTo>
                      <a:pt x="16771" y="11874"/>
                      <a:pt x="14572" y="16548"/>
                      <a:pt x="14572" y="16548"/>
                    </a:cubicBezTo>
                    <a:lnTo>
                      <a:pt x="825" y="22047"/>
                    </a:lnTo>
                    <a:lnTo>
                      <a:pt x="0" y="14349"/>
                    </a:lnTo>
                    <a:close/>
                  </a:path>
                </a:pathLst>
              </a:custGeom>
              <a:solidFill>
                <a:srgbClr val="FFC7A5"/>
              </a:solidFill>
              <a:ln w="27464"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81499C5-6B8A-7DE1-7063-CF6D7EEF982A}"/>
                  </a:ext>
                </a:extLst>
              </p:cNvPr>
              <p:cNvSpPr/>
              <p:nvPr/>
            </p:nvSpPr>
            <p:spPr>
              <a:xfrm>
                <a:off x="6959237" y="1721070"/>
                <a:ext cx="9348" cy="34642"/>
              </a:xfrm>
              <a:custGeom>
                <a:avLst/>
                <a:gdLst>
                  <a:gd name="connsiteX0" fmla="*/ 4399 w 9348"/>
                  <a:gd name="connsiteY0" fmla="*/ 34643 h 34642"/>
                  <a:gd name="connsiteX1" fmla="*/ 9348 w 9348"/>
                  <a:gd name="connsiteY1" fmla="*/ 33818 h 34642"/>
                  <a:gd name="connsiteX2" fmla="*/ 5499 w 9348"/>
                  <a:gd name="connsiteY2" fmla="*/ 0 h 34642"/>
                  <a:gd name="connsiteX3" fmla="*/ 0 w 9348"/>
                  <a:gd name="connsiteY3" fmla="*/ 550 h 34642"/>
                </a:gdLst>
                <a:ahLst/>
                <a:cxnLst>
                  <a:cxn ang="0">
                    <a:pos x="connsiteX0" y="connsiteY0"/>
                  </a:cxn>
                  <a:cxn ang="0">
                    <a:pos x="connsiteX1" y="connsiteY1"/>
                  </a:cxn>
                  <a:cxn ang="0">
                    <a:pos x="connsiteX2" y="connsiteY2"/>
                  </a:cxn>
                  <a:cxn ang="0">
                    <a:pos x="connsiteX3" y="connsiteY3"/>
                  </a:cxn>
                </a:cxnLst>
                <a:rect l="l" t="t" r="r" b="b"/>
                <a:pathLst>
                  <a:path w="9348" h="34642">
                    <a:moveTo>
                      <a:pt x="4399" y="34643"/>
                    </a:moveTo>
                    <a:lnTo>
                      <a:pt x="9348" y="33818"/>
                    </a:lnTo>
                    <a:lnTo>
                      <a:pt x="5499" y="0"/>
                    </a:lnTo>
                    <a:lnTo>
                      <a:pt x="0" y="550"/>
                    </a:lnTo>
                    <a:close/>
                  </a:path>
                </a:pathLst>
              </a:custGeom>
              <a:solidFill>
                <a:srgbClr val="E3E3E3"/>
              </a:solidFill>
              <a:ln w="27464"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FA62CDC-E03E-E7DC-B2E6-F069BDF53412}"/>
                  </a:ext>
                </a:extLst>
              </p:cNvPr>
              <p:cNvSpPr/>
              <p:nvPr/>
            </p:nvSpPr>
            <p:spPr>
              <a:xfrm>
                <a:off x="6883766" y="1705524"/>
                <a:ext cx="80969" cy="57550"/>
              </a:xfrm>
              <a:custGeom>
                <a:avLst/>
                <a:gdLst>
                  <a:gd name="connsiteX0" fmla="*/ 76295 w 80969"/>
                  <a:gd name="connsiteY0" fmla="*/ 12796 h 57550"/>
                  <a:gd name="connsiteX1" fmla="*/ 40553 w 80969"/>
                  <a:gd name="connsiteY1" fmla="*/ 3998 h 57550"/>
                  <a:gd name="connsiteX2" fmla="*/ 1786 w 80969"/>
                  <a:gd name="connsiteY2" fmla="*/ 9497 h 57550"/>
                  <a:gd name="connsiteX3" fmla="*/ 14158 w 80969"/>
                  <a:gd name="connsiteY3" fmla="*/ 51288 h 57550"/>
                  <a:gd name="connsiteX4" fmla="*/ 18282 w 80969"/>
                  <a:gd name="connsiteY4" fmla="*/ 54313 h 57550"/>
                  <a:gd name="connsiteX5" fmla="*/ 80969 w 80969"/>
                  <a:gd name="connsiteY5" fmla="*/ 52663 h 57550"/>
                  <a:gd name="connsiteX6" fmla="*/ 76295 w 80969"/>
                  <a:gd name="connsiteY6" fmla="*/ 12796 h 5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69" h="57550">
                    <a:moveTo>
                      <a:pt x="76295" y="12796"/>
                    </a:moveTo>
                    <a:cubicBezTo>
                      <a:pt x="76295" y="12796"/>
                      <a:pt x="49626" y="4823"/>
                      <a:pt x="40553" y="3998"/>
                    </a:cubicBezTo>
                    <a:cubicBezTo>
                      <a:pt x="23231" y="2074"/>
                      <a:pt x="7285" y="-6450"/>
                      <a:pt x="1786" y="9497"/>
                    </a:cubicBezTo>
                    <a:cubicBezTo>
                      <a:pt x="-3438" y="25169"/>
                      <a:pt x="3435" y="41115"/>
                      <a:pt x="14158" y="51288"/>
                    </a:cubicBezTo>
                    <a:cubicBezTo>
                      <a:pt x="14983" y="52388"/>
                      <a:pt x="17732" y="53763"/>
                      <a:pt x="18282" y="54313"/>
                    </a:cubicBezTo>
                    <a:cubicBezTo>
                      <a:pt x="36703" y="61461"/>
                      <a:pt x="69696" y="54862"/>
                      <a:pt x="80969" y="52663"/>
                    </a:cubicBezTo>
                    <a:lnTo>
                      <a:pt x="76295" y="12796"/>
                    </a:lnTo>
                    <a:close/>
                  </a:path>
                </a:pathLst>
              </a:custGeom>
              <a:solidFill>
                <a:srgbClr val="006A82"/>
              </a:solidFill>
              <a:ln w="27464"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7B568A8-238A-E494-E6AA-4A7D1B327A18}"/>
                  </a:ext>
                </a:extLst>
              </p:cNvPr>
              <p:cNvSpPr/>
              <p:nvPr/>
            </p:nvSpPr>
            <p:spPr>
              <a:xfrm>
                <a:off x="7019174" y="1727118"/>
                <a:ext cx="54713" cy="56363"/>
              </a:xfrm>
              <a:custGeom>
                <a:avLst/>
                <a:gdLst>
                  <a:gd name="connsiteX0" fmla="*/ 3574 w 54713"/>
                  <a:gd name="connsiteY0" fmla="*/ 40691 h 56363"/>
                  <a:gd name="connsiteX1" fmla="*/ 4124 w 54713"/>
                  <a:gd name="connsiteY1" fmla="*/ 38492 h 56363"/>
                  <a:gd name="connsiteX2" fmla="*/ 0 w 54713"/>
                  <a:gd name="connsiteY2" fmla="*/ 37117 h 56363"/>
                  <a:gd name="connsiteX3" fmla="*/ 8523 w 54713"/>
                  <a:gd name="connsiteY3" fmla="*/ 2200 h 56363"/>
                  <a:gd name="connsiteX4" fmla="*/ 13197 w 54713"/>
                  <a:gd name="connsiteY4" fmla="*/ 3299 h 56363"/>
                  <a:gd name="connsiteX5" fmla="*/ 14022 w 54713"/>
                  <a:gd name="connsiteY5" fmla="*/ 0 h 56363"/>
                  <a:gd name="connsiteX6" fmla="*/ 51689 w 54713"/>
                  <a:gd name="connsiteY6" fmla="*/ 3849 h 56363"/>
                  <a:gd name="connsiteX7" fmla="*/ 54713 w 54713"/>
                  <a:gd name="connsiteY7" fmla="*/ 56363 h 56363"/>
                  <a:gd name="connsiteX8" fmla="*/ 3574 w 54713"/>
                  <a:gd name="connsiteY8" fmla="*/ 40691 h 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713" h="56363">
                    <a:moveTo>
                      <a:pt x="3574" y="40691"/>
                    </a:moveTo>
                    <a:lnTo>
                      <a:pt x="4124" y="38492"/>
                    </a:lnTo>
                    <a:lnTo>
                      <a:pt x="0" y="37117"/>
                    </a:lnTo>
                    <a:lnTo>
                      <a:pt x="8523" y="2200"/>
                    </a:lnTo>
                    <a:lnTo>
                      <a:pt x="13197" y="3299"/>
                    </a:lnTo>
                    <a:lnTo>
                      <a:pt x="14022" y="0"/>
                    </a:lnTo>
                    <a:lnTo>
                      <a:pt x="51689" y="3849"/>
                    </a:lnTo>
                    <a:lnTo>
                      <a:pt x="54713" y="56363"/>
                    </a:lnTo>
                    <a:cubicBezTo>
                      <a:pt x="36567" y="54439"/>
                      <a:pt x="12647" y="43716"/>
                      <a:pt x="3574" y="40691"/>
                    </a:cubicBezTo>
                    <a:close/>
                  </a:path>
                </a:pathLst>
              </a:custGeom>
              <a:solidFill>
                <a:srgbClr val="000000">
                  <a:alpha val="20000"/>
                </a:srgbClr>
              </a:solidFill>
              <a:ln w="27464"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2253AA5-E7C8-EDA9-84B0-D96A0BB7274C}"/>
                  </a:ext>
                </a:extLst>
              </p:cNvPr>
              <p:cNvSpPr/>
              <p:nvPr/>
            </p:nvSpPr>
            <p:spPr>
              <a:xfrm>
                <a:off x="6944360" y="1704982"/>
                <a:ext cx="101968" cy="56096"/>
              </a:xfrm>
              <a:custGeom>
                <a:avLst/>
                <a:gdLst>
                  <a:gd name="connsiteX0" fmla="*/ 305 w 101968"/>
                  <a:gd name="connsiteY0" fmla="*/ 53480 h 56096"/>
                  <a:gd name="connsiteX1" fmla="*/ 11303 w 101968"/>
                  <a:gd name="connsiteY1" fmla="*/ 27361 h 56096"/>
                  <a:gd name="connsiteX2" fmla="*/ 16527 w 101968"/>
                  <a:gd name="connsiteY2" fmla="*/ 22687 h 56096"/>
                  <a:gd name="connsiteX3" fmla="*/ 99559 w 101968"/>
                  <a:gd name="connsiteY3" fmla="*/ 142 h 56096"/>
                  <a:gd name="connsiteX4" fmla="*/ 101484 w 101968"/>
                  <a:gd name="connsiteY4" fmla="*/ 2616 h 56096"/>
                  <a:gd name="connsiteX5" fmla="*/ 87187 w 101968"/>
                  <a:gd name="connsiteY5" fmla="*/ 30110 h 56096"/>
                  <a:gd name="connsiteX6" fmla="*/ 81688 w 101968"/>
                  <a:gd name="connsiteY6" fmla="*/ 34509 h 56096"/>
                  <a:gd name="connsiteX7" fmla="*/ 3055 w 101968"/>
                  <a:gd name="connsiteY7" fmla="*/ 55955 h 56096"/>
                  <a:gd name="connsiteX8" fmla="*/ 305 w 101968"/>
                  <a:gd name="connsiteY8" fmla="*/ 53480 h 5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968" h="56096">
                    <a:moveTo>
                      <a:pt x="305" y="53480"/>
                    </a:moveTo>
                    <a:lnTo>
                      <a:pt x="11303" y="27361"/>
                    </a:lnTo>
                    <a:cubicBezTo>
                      <a:pt x="12128" y="25436"/>
                      <a:pt x="14602" y="23237"/>
                      <a:pt x="16527" y="22687"/>
                    </a:cubicBezTo>
                    <a:lnTo>
                      <a:pt x="99559" y="142"/>
                    </a:lnTo>
                    <a:cubicBezTo>
                      <a:pt x="101759" y="-408"/>
                      <a:pt x="102584" y="691"/>
                      <a:pt x="101484" y="2616"/>
                    </a:cubicBezTo>
                    <a:lnTo>
                      <a:pt x="87187" y="30110"/>
                    </a:lnTo>
                    <a:cubicBezTo>
                      <a:pt x="86087" y="32035"/>
                      <a:pt x="83613" y="33959"/>
                      <a:pt x="81688" y="34509"/>
                    </a:cubicBezTo>
                    <a:lnTo>
                      <a:pt x="3055" y="55955"/>
                    </a:lnTo>
                    <a:cubicBezTo>
                      <a:pt x="305" y="56505"/>
                      <a:pt x="-520" y="55405"/>
                      <a:pt x="305" y="53480"/>
                    </a:cubicBezTo>
                    <a:close/>
                  </a:path>
                </a:pathLst>
              </a:custGeom>
              <a:solidFill>
                <a:srgbClr val="FFFFFF"/>
              </a:solidFill>
              <a:ln w="27464"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C17C35F-6371-317D-9534-6B00C2F97C86}"/>
                  </a:ext>
                </a:extLst>
              </p:cNvPr>
              <p:cNvSpPr/>
              <p:nvPr/>
            </p:nvSpPr>
            <p:spPr>
              <a:xfrm>
                <a:off x="6966899" y="1720494"/>
                <a:ext cx="70146" cy="40442"/>
              </a:xfrm>
              <a:custGeom>
                <a:avLst/>
                <a:gdLst>
                  <a:gd name="connsiteX0" fmla="*/ 64098 w 70146"/>
                  <a:gd name="connsiteY0" fmla="*/ 20372 h 40442"/>
                  <a:gd name="connsiteX1" fmla="*/ 61074 w 70146"/>
                  <a:gd name="connsiteY1" fmla="*/ 7725 h 40442"/>
                  <a:gd name="connsiteX2" fmla="*/ 60524 w 70146"/>
                  <a:gd name="connsiteY2" fmla="*/ 301 h 40442"/>
                  <a:gd name="connsiteX3" fmla="*/ 48426 w 70146"/>
                  <a:gd name="connsiteY3" fmla="*/ 14048 h 40442"/>
                  <a:gd name="connsiteX4" fmla="*/ 21207 w 70146"/>
                  <a:gd name="connsiteY4" fmla="*/ 15148 h 40442"/>
                  <a:gd name="connsiteX5" fmla="*/ 36 w 70146"/>
                  <a:gd name="connsiteY5" fmla="*/ 26421 h 40442"/>
                  <a:gd name="connsiteX6" fmla="*/ 10484 w 70146"/>
                  <a:gd name="connsiteY6" fmla="*/ 35769 h 40442"/>
                  <a:gd name="connsiteX7" fmla="*/ 35504 w 70146"/>
                  <a:gd name="connsiteY7" fmla="*/ 35219 h 40442"/>
                  <a:gd name="connsiteX8" fmla="*/ 62723 w 70146"/>
                  <a:gd name="connsiteY8" fmla="*/ 38518 h 40442"/>
                  <a:gd name="connsiteX9" fmla="*/ 68497 w 70146"/>
                  <a:gd name="connsiteY9" fmla="*/ 40443 h 40442"/>
                  <a:gd name="connsiteX10" fmla="*/ 70147 w 70146"/>
                  <a:gd name="connsiteY10" fmla="*/ 20647 h 40442"/>
                  <a:gd name="connsiteX11" fmla="*/ 64098 w 70146"/>
                  <a:gd name="connsiteY11" fmla="*/ 20372 h 4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146" h="40442">
                    <a:moveTo>
                      <a:pt x="64098" y="20372"/>
                    </a:moveTo>
                    <a:cubicBezTo>
                      <a:pt x="61074" y="17623"/>
                      <a:pt x="60249" y="11024"/>
                      <a:pt x="61074" y="7725"/>
                    </a:cubicBezTo>
                    <a:cubicBezTo>
                      <a:pt x="61898" y="4150"/>
                      <a:pt x="65473" y="-1348"/>
                      <a:pt x="60524" y="301"/>
                    </a:cubicBezTo>
                    <a:cubicBezTo>
                      <a:pt x="55850" y="1951"/>
                      <a:pt x="51726" y="12124"/>
                      <a:pt x="48426" y="14048"/>
                    </a:cubicBezTo>
                    <a:cubicBezTo>
                      <a:pt x="45127" y="16248"/>
                      <a:pt x="26431" y="15148"/>
                      <a:pt x="21207" y="15148"/>
                    </a:cubicBezTo>
                    <a:cubicBezTo>
                      <a:pt x="15983" y="15148"/>
                      <a:pt x="311" y="21472"/>
                      <a:pt x="36" y="26421"/>
                    </a:cubicBezTo>
                    <a:cubicBezTo>
                      <a:pt x="-513" y="33569"/>
                      <a:pt x="5260" y="35769"/>
                      <a:pt x="10484" y="35769"/>
                    </a:cubicBezTo>
                    <a:cubicBezTo>
                      <a:pt x="15708" y="35494"/>
                      <a:pt x="27806" y="34119"/>
                      <a:pt x="35504" y="35219"/>
                    </a:cubicBezTo>
                    <a:cubicBezTo>
                      <a:pt x="43202" y="36319"/>
                      <a:pt x="61074" y="37693"/>
                      <a:pt x="62723" y="38518"/>
                    </a:cubicBezTo>
                    <a:cubicBezTo>
                      <a:pt x="64373" y="39343"/>
                      <a:pt x="68497" y="40443"/>
                      <a:pt x="68497" y="40443"/>
                    </a:cubicBezTo>
                    <a:lnTo>
                      <a:pt x="70147" y="20647"/>
                    </a:lnTo>
                    <a:lnTo>
                      <a:pt x="64098" y="20372"/>
                    </a:lnTo>
                    <a:close/>
                  </a:path>
                </a:pathLst>
              </a:custGeom>
              <a:solidFill>
                <a:srgbClr val="FFC7A5"/>
              </a:solidFill>
              <a:ln w="27464" cap="flat">
                <a:noFill/>
                <a:prstDash val="solid"/>
                <a:miter/>
              </a:ln>
            </p:spPr>
            <p:txBody>
              <a:bodyPr rtlCol="0" anchor="ctr"/>
              <a:lstStyle/>
              <a:p>
                <a:endParaRPr lang="en-US"/>
              </a:p>
            </p:txBody>
          </p:sp>
          <p:grpSp>
            <p:nvGrpSpPr>
              <p:cNvPr id="54" name="Graphic 2">
                <a:extLst>
                  <a:ext uri="{FF2B5EF4-FFF2-40B4-BE49-F238E27FC236}">
                    <a16:creationId xmlns:a16="http://schemas.microsoft.com/office/drawing/2014/main" id="{C37042D3-E2F1-4F0C-08E3-0537C969EF4E}"/>
                  </a:ext>
                </a:extLst>
              </p:cNvPr>
              <p:cNvGrpSpPr/>
              <p:nvPr/>
            </p:nvGrpSpPr>
            <p:grpSpPr>
              <a:xfrm>
                <a:off x="7022473" y="1713788"/>
                <a:ext cx="92207" cy="69500"/>
                <a:chOff x="7022473" y="1713788"/>
                <a:chExt cx="92207" cy="69500"/>
              </a:xfrm>
            </p:grpSpPr>
            <p:sp>
              <p:nvSpPr>
                <p:cNvPr id="55" name="Freeform: Shape 54">
                  <a:extLst>
                    <a:ext uri="{FF2B5EF4-FFF2-40B4-BE49-F238E27FC236}">
                      <a16:creationId xmlns:a16="http://schemas.microsoft.com/office/drawing/2014/main" id="{4D253BC4-6E80-2659-64F3-4F3FE504D5A1}"/>
                    </a:ext>
                  </a:extLst>
                </p:cNvPr>
                <p:cNvSpPr/>
                <p:nvPr/>
              </p:nvSpPr>
              <p:spPr>
                <a:xfrm>
                  <a:off x="7022473" y="1730968"/>
                  <a:ext cx="14297" cy="34642"/>
                </a:xfrm>
                <a:custGeom>
                  <a:avLst/>
                  <a:gdLst>
                    <a:gd name="connsiteX0" fmla="*/ 5224 w 14297"/>
                    <a:gd name="connsiteY0" fmla="*/ 34643 h 34642"/>
                    <a:gd name="connsiteX1" fmla="*/ 0 w 14297"/>
                    <a:gd name="connsiteY1" fmla="*/ 33268 h 34642"/>
                    <a:gd name="connsiteX2" fmla="*/ 8248 w 14297"/>
                    <a:gd name="connsiteY2" fmla="*/ 0 h 34642"/>
                    <a:gd name="connsiteX3" fmla="*/ 14297 w 14297"/>
                    <a:gd name="connsiteY3" fmla="*/ 1375 h 34642"/>
                  </a:gdLst>
                  <a:ahLst/>
                  <a:cxnLst>
                    <a:cxn ang="0">
                      <a:pos x="connsiteX0" y="connsiteY0"/>
                    </a:cxn>
                    <a:cxn ang="0">
                      <a:pos x="connsiteX1" y="connsiteY1"/>
                    </a:cxn>
                    <a:cxn ang="0">
                      <a:pos x="connsiteX2" y="connsiteY2"/>
                    </a:cxn>
                    <a:cxn ang="0">
                      <a:pos x="connsiteX3" y="connsiteY3"/>
                    </a:cxn>
                  </a:cxnLst>
                  <a:rect l="l" t="t" r="r" b="b"/>
                  <a:pathLst>
                    <a:path w="14297" h="34642">
                      <a:moveTo>
                        <a:pt x="5224" y="34643"/>
                      </a:moveTo>
                      <a:lnTo>
                        <a:pt x="0" y="33268"/>
                      </a:lnTo>
                      <a:lnTo>
                        <a:pt x="8248" y="0"/>
                      </a:lnTo>
                      <a:lnTo>
                        <a:pt x="14297" y="1375"/>
                      </a:lnTo>
                      <a:close/>
                    </a:path>
                  </a:pathLst>
                </a:custGeom>
                <a:solidFill>
                  <a:srgbClr val="E3E3E3"/>
                </a:solidFill>
                <a:ln w="27464"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1E1C9E3-913D-BF29-F6F8-293AC4DAE9BA}"/>
                    </a:ext>
                  </a:extLst>
                </p:cNvPr>
                <p:cNvSpPr/>
                <p:nvPr/>
              </p:nvSpPr>
              <p:spPr>
                <a:xfrm>
                  <a:off x="7025773" y="1713788"/>
                  <a:ext cx="88908" cy="69500"/>
                </a:xfrm>
                <a:custGeom>
                  <a:avLst/>
                  <a:gdLst>
                    <a:gd name="connsiteX0" fmla="*/ 86607 w 88908"/>
                    <a:gd name="connsiteY0" fmla="*/ 1233 h 69500"/>
                    <a:gd name="connsiteX1" fmla="*/ 47015 w 88908"/>
                    <a:gd name="connsiteY1" fmla="*/ 19104 h 69500"/>
                    <a:gd name="connsiteX2" fmla="*/ 10173 w 88908"/>
                    <a:gd name="connsiteY2" fmla="*/ 15530 h 69500"/>
                    <a:gd name="connsiteX3" fmla="*/ 0 w 88908"/>
                    <a:gd name="connsiteY3" fmla="*/ 54022 h 69500"/>
                    <a:gd name="connsiteX4" fmla="*/ 65161 w 88908"/>
                    <a:gd name="connsiteY4" fmla="*/ 67769 h 69500"/>
                    <a:gd name="connsiteX5" fmla="*/ 67636 w 88908"/>
                    <a:gd name="connsiteY5" fmla="*/ 65844 h 69500"/>
                    <a:gd name="connsiteX6" fmla="*/ 86607 w 88908"/>
                    <a:gd name="connsiteY6" fmla="*/ 1233 h 6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908" h="69500">
                      <a:moveTo>
                        <a:pt x="86607" y="1233"/>
                      </a:moveTo>
                      <a:cubicBezTo>
                        <a:pt x="85232" y="-2616"/>
                        <a:pt x="58013" y="2333"/>
                        <a:pt x="47015" y="19104"/>
                      </a:cubicBezTo>
                      <a:lnTo>
                        <a:pt x="10173" y="15530"/>
                      </a:lnTo>
                      <a:lnTo>
                        <a:pt x="0" y="54022"/>
                      </a:lnTo>
                      <a:cubicBezTo>
                        <a:pt x="11548" y="57871"/>
                        <a:pt x="50314" y="74918"/>
                        <a:pt x="65161" y="67769"/>
                      </a:cubicBezTo>
                      <a:cubicBezTo>
                        <a:pt x="65711" y="67219"/>
                        <a:pt x="66536" y="66669"/>
                        <a:pt x="67636" y="65844"/>
                      </a:cubicBezTo>
                      <a:cubicBezTo>
                        <a:pt x="74234" y="58971"/>
                        <a:pt x="95955" y="27353"/>
                        <a:pt x="86607" y="1233"/>
                      </a:cubicBezTo>
                      <a:close/>
                    </a:path>
                  </a:pathLst>
                </a:custGeom>
                <a:solidFill>
                  <a:srgbClr val="006A82"/>
                </a:solidFill>
                <a:ln w="27464" cap="flat">
                  <a:noFill/>
                  <a:prstDash val="solid"/>
                  <a:miter/>
                </a:ln>
              </p:spPr>
              <p:txBody>
                <a:bodyPr rtlCol="0" anchor="ctr"/>
                <a:lstStyle/>
                <a:p>
                  <a:endParaRPr lang="en-US"/>
                </a:p>
              </p:txBody>
            </p:sp>
          </p:grpSp>
        </p:grpSp>
        <p:sp>
          <p:nvSpPr>
            <p:cNvPr id="141" name="Freeform: Shape 140">
              <a:extLst>
                <a:ext uri="{FF2B5EF4-FFF2-40B4-BE49-F238E27FC236}">
                  <a16:creationId xmlns:a16="http://schemas.microsoft.com/office/drawing/2014/main" id="{1490EBA4-A07E-E942-7FEE-B2649B1D68BA}"/>
                </a:ext>
              </a:extLst>
            </p:cNvPr>
            <p:cNvSpPr/>
            <p:nvPr/>
          </p:nvSpPr>
          <p:spPr>
            <a:xfrm>
              <a:off x="6999376" y="2879125"/>
              <a:ext cx="5465203" cy="916382"/>
            </a:xfrm>
            <a:custGeom>
              <a:avLst/>
              <a:gdLst>
                <a:gd name="connsiteX0" fmla="*/ 0 w 2585281"/>
                <a:gd name="connsiteY0" fmla="*/ 0 h 916382"/>
                <a:gd name="connsiteX1" fmla="*/ 2585282 w 2585281"/>
                <a:gd name="connsiteY1" fmla="*/ 0 h 916382"/>
                <a:gd name="connsiteX2" fmla="*/ 2585282 w 2585281"/>
                <a:gd name="connsiteY2" fmla="*/ 916382 h 916382"/>
                <a:gd name="connsiteX3" fmla="*/ 0 w 2585281"/>
                <a:gd name="connsiteY3" fmla="*/ 916382 h 916382"/>
              </a:gdLst>
              <a:ahLst/>
              <a:cxnLst>
                <a:cxn ang="0">
                  <a:pos x="connsiteX0" y="connsiteY0"/>
                </a:cxn>
                <a:cxn ang="0">
                  <a:pos x="connsiteX1" y="connsiteY1"/>
                </a:cxn>
                <a:cxn ang="0">
                  <a:pos x="connsiteX2" y="connsiteY2"/>
                </a:cxn>
                <a:cxn ang="0">
                  <a:pos x="connsiteX3" y="connsiteY3"/>
                </a:cxn>
              </a:cxnLst>
              <a:rect l="l" t="t" r="r" b="b"/>
              <a:pathLst>
                <a:path w="2585281" h="916382">
                  <a:moveTo>
                    <a:pt x="0" y="0"/>
                  </a:moveTo>
                  <a:lnTo>
                    <a:pt x="2585282" y="0"/>
                  </a:lnTo>
                  <a:lnTo>
                    <a:pt x="2585282" y="916382"/>
                  </a:lnTo>
                  <a:lnTo>
                    <a:pt x="0" y="916382"/>
                  </a:lnTo>
                  <a:close/>
                </a:path>
              </a:pathLst>
            </a:custGeom>
            <a:solidFill>
              <a:srgbClr val="2C496B"/>
            </a:solidFill>
            <a:ln w="27464"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5B646803-7BEC-0CD6-91E2-15304CD83D1B}"/>
                </a:ext>
              </a:extLst>
            </p:cNvPr>
            <p:cNvSpPr/>
            <p:nvPr/>
          </p:nvSpPr>
          <p:spPr>
            <a:xfrm>
              <a:off x="6384055" y="2722132"/>
              <a:ext cx="1230640" cy="1230639"/>
            </a:xfrm>
            <a:custGeom>
              <a:avLst/>
              <a:gdLst>
                <a:gd name="connsiteX0" fmla="*/ 1230641 w 1230641"/>
                <a:gd name="connsiteY0" fmla="*/ 615321 h 1230640"/>
                <a:gd name="connsiteX1" fmla="*/ 615321 w 1230641"/>
                <a:gd name="connsiteY1" fmla="*/ 1230641 h 1230640"/>
                <a:gd name="connsiteX2" fmla="*/ 0 w 1230641"/>
                <a:gd name="connsiteY2" fmla="*/ 615321 h 1230640"/>
                <a:gd name="connsiteX3" fmla="*/ 615321 w 1230641"/>
                <a:gd name="connsiteY3" fmla="*/ 0 h 1230640"/>
                <a:gd name="connsiteX4" fmla="*/ 1230641 w 1230641"/>
                <a:gd name="connsiteY4" fmla="*/ 615321 h 123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41" h="1230640">
                  <a:moveTo>
                    <a:pt x="1230641" y="615321"/>
                  </a:moveTo>
                  <a:cubicBezTo>
                    <a:pt x="1230641" y="955149"/>
                    <a:pt x="955149" y="1230641"/>
                    <a:pt x="615321" y="1230641"/>
                  </a:cubicBezTo>
                  <a:cubicBezTo>
                    <a:pt x="275492" y="1230641"/>
                    <a:pt x="0" y="955149"/>
                    <a:pt x="0" y="615321"/>
                  </a:cubicBezTo>
                  <a:cubicBezTo>
                    <a:pt x="0" y="275492"/>
                    <a:pt x="275492" y="0"/>
                    <a:pt x="615321" y="0"/>
                  </a:cubicBezTo>
                  <a:cubicBezTo>
                    <a:pt x="955149" y="0"/>
                    <a:pt x="1230641" y="275492"/>
                    <a:pt x="1230641" y="615321"/>
                  </a:cubicBezTo>
                  <a:close/>
                </a:path>
              </a:pathLst>
            </a:custGeom>
            <a:solidFill>
              <a:srgbClr val="2C496B"/>
            </a:solidFill>
            <a:ln w="27464"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29490DA6-8FD1-8E2F-879F-64E49F91DCCD}"/>
                </a:ext>
              </a:extLst>
            </p:cNvPr>
            <p:cNvSpPr/>
            <p:nvPr/>
          </p:nvSpPr>
          <p:spPr>
            <a:xfrm>
              <a:off x="6501181" y="2839257"/>
              <a:ext cx="996114" cy="996390"/>
            </a:xfrm>
            <a:custGeom>
              <a:avLst/>
              <a:gdLst>
                <a:gd name="connsiteX0" fmla="*/ 996116 w 996115"/>
                <a:gd name="connsiteY0" fmla="*/ 498195 h 996390"/>
                <a:gd name="connsiteX1" fmla="*/ 497920 w 996115"/>
                <a:gd name="connsiteY1" fmla="*/ 996390 h 996390"/>
                <a:gd name="connsiteX2" fmla="*/ 0 w 996115"/>
                <a:gd name="connsiteY2" fmla="*/ 498195 h 996390"/>
                <a:gd name="connsiteX3" fmla="*/ 498195 w 996115"/>
                <a:gd name="connsiteY3" fmla="*/ 0 h 996390"/>
                <a:gd name="connsiteX4" fmla="*/ 996116 w 996115"/>
                <a:gd name="connsiteY4" fmla="*/ 498195 h 99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6115" h="996390">
                  <a:moveTo>
                    <a:pt x="996116" y="498195"/>
                  </a:moveTo>
                  <a:cubicBezTo>
                    <a:pt x="996116" y="773412"/>
                    <a:pt x="773138" y="996390"/>
                    <a:pt x="497920" y="996390"/>
                  </a:cubicBezTo>
                  <a:cubicBezTo>
                    <a:pt x="222978" y="996390"/>
                    <a:pt x="0" y="773412"/>
                    <a:pt x="0" y="498195"/>
                  </a:cubicBezTo>
                  <a:cubicBezTo>
                    <a:pt x="0" y="222978"/>
                    <a:pt x="222978" y="0"/>
                    <a:pt x="498195" y="0"/>
                  </a:cubicBezTo>
                  <a:cubicBezTo>
                    <a:pt x="773138" y="0"/>
                    <a:pt x="996116" y="222978"/>
                    <a:pt x="996116" y="498195"/>
                  </a:cubicBezTo>
                  <a:close/>
                </a:path>
              </a:pathLst>
            </a:custGeom>
            <a:solidFill>
              <a:srgbClr val="FFFFFF"/>
            </a:solidFill>
            <a:ln w="27464" cap="flat">
              <a:noFill/>
              <a:prstDash val="solid"/>
              <a:miter/>
            </a:ln>
          </p:spPr>
          <p:txBody>
            <a:bodyPr rtlCol="0" anchor="ctr"/>
            <a:lstStyle/>
            <a:p>
              <a:endParaRPr lang="en-US"/>
            </a:p>
          </p:txBody>
        </p:sp>
        <p:grpSp>
          <p:nvGrpSpPr>
            <p:cNvPr id="146" name="Graphic 2">
              <a:extLst>
                <a:ext uri="{FF2B5EF4-FFF2-40B4-BE49-F238E27FC236}">
                  <a16:creationId xmlns:a16="http://schemas.microsoft.com/office/drawing/2014/main" id="{8BC23610-BBA2-FB49-9897-44AA834D6A26}"/>
                </a:ext>
              </a:extLst>
            </p:cNvPr>
            <p:cNvGrpSpPr/>
            <p:nvPr/>
          </p:nvGrpSpPr>
          <p:grpSpPr>
            <a:xfrm>
              <a:off x="6760433" y="2936561"/>
              <a:ext cx="477866" cy="802031"/>
              <a:chOff x="6760436" y="2936563"/>
              <a:chExt cx="477866" cy="802031"/>
            </a:xfrm>
          </p:grpSpPr>
          <p:grpSp>
            <p:nvGrpSpPr>
              <p:cNvPr id="147" name="Graphic 2">
                <a:extLst>
                  <a:ext uri="{FF2B5EF4-FFF2-40B4-BE49-F238E27FC236}">
                    <a16:creationId xmlns:a16="http://schemas.microsoft.com/office/drawing/2014/main" id="{440CC3AF-6ED4-6398-AC00-373758354880}"/>
                  </a:ext>
                </a:extLst>
              </p:cNvPr>
              <p:cNvGrpSpPr/>
              <p:nvPr/>
            </p:nvGrpSpPr>
            <p:grpSpPr>
              <a:xfrm>
                <a:off x="6966141" y="3090327"/>
                <a:ext cx="223277" cy="157655"/>
                <a:chOff x="6966141" y="3090327"/>
                <a:chExt cx="223277" cy="157655"/>
              </a:xfrm>
            </p:grpSpPr>
            <p:sp>
              <p:nvSpPr>
                <p:cNvPr id="148" name="Freeform: Shape 147">
                  <a:extLst>
                    <a:ext uri="{FF2B5EF4-FFF2-40B4-BE49-F238E27FC236}">
                      <a16:creationId xmlns:a16="http://schemas.microsoft.com/office/drawing/2014/main" id="{C2290B46-ABED-4B01-A827-DABAA11296BE}"/>
                    </a:ext>
                  </a:extLst>
                </p:cNvPr>
                <p:cNvSpPr/>
                <p:nvPr/>
              </p:nvSpPr>
              <p:spPr>
                <a:xfrm>
                  <a:off x="6966141" y="3166440"/>
                  <a:ext cx="184730" cy="81542"/>
                </a:xfrm>
                <a:custGeom>
                  <a:avLst/>
                  <a:gdLst>
                    <a:gd name="connsiteX0" fmla="*/ 184730 w 184730"/>
                    <a:gd name="connsiteY0" fmla="*/ 19246 h 81542"/>
                    <a:gd name="connsiteX1" fmla="*/ 178956 w 184730"/>
                    <a:gd name="connsiteY1" fmla="*/ 30519 h 81542"/>
                    <a:gd name="connsiteX2" fmla="*/ 153112 w 184730"/>
                    <a:gd name="connsiteY2" fmla="*/ 63512 h 81542"/>
                    <a:gd name="connsiteX3" fmla="*/ 53033 w 184730"/>
                    <a:gd name="connsiteY3" fmla="*/ 70660 h 81542"/>
                    <a:gd name="connsiteX4" fmla="*/ 52483 w 184730"/>
                    <a:gd name="connsiteY4" fmla="*/ 70660 h 81542"/>
                    <a:gd name="connsiteX5" fmla="*/ 47259 w 184730"/>
                    <a:gd name="connsiteY5" fmla="*/ 72860 h 81542"/>
                    <a:gd name="connsiteX6" fmla="*/ 38461 w 184730"/>
                    <a:gd name="connsiteY6" fmla="*/ 77809 h 81542"/>
                    <a:gd name="connsiteX7" fmla="*/ 12891 w 184730"/>
                    <a:gd name="connsiteY7" fmla="*/ 74509 h 81542"/>
                    <a:gd name="connsiteX8" fmla="*/ 3268 w 184730"/>
                    <a:gd name="connsiteY8" fmla="*/ 59388 h 81542"/>
                    <a:gd name="connsiteX9" fmla="*/ 24164 w 184730"/>
                    <a:gd name="connsiteY9" fmla="*/ 56638 h 81542"/>
                    <a:gd name="connsiteX10" fmla="*/ 11791 w 184730"/>
                    <a:gd name="connsiteY10" fmla="*/ 55538 h 81542"/>
                    <a:gd name="connsiteX11" fmla="*/ 24714 w 184730"/>
                    <a:gd name="connsiteY11" fmla="*/ 50589 h 81542"/>
                    <a:gd name="connsiteX12" fmla="*/ 45609 w 184730"/>
                    <a:gd name="connsiteY12" fmla="*/ 50864 h 81542"/>
                    <a:gd name="connsiteX13" fmla="*/ 138540 w 184730"/>
                    <a:gd name="connsiteY13" fmla="*/ 26944 h 81542"/>
                    <a:gd name="connsiteX14" fmla="*/ 154212 w 184730"/>
                    <a:gd name="connsiteY14" fmla="*/ 0 h 81542"/>
                    <a:gd name="connsiteX15" fmla="*/ 181156 w 184730"/>
                    <a:gd name="connsiteY15" fmla="*/ 17046 h 81542"/>
                    <a:gd name="connsiteX16" fmla="*/ 184730 w 184730"/>
                    <a:gd name="connsiteY16" fmla="*/ 19246 h 8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4730" h="81542">
                      <a:moveTo>
                        <a:pt x="184730" y="19246"/>
                      </a:moveTo>
                      <a:cubicBezTo>
                        <a:pt x="183080" y="23095"/>
                        <a:pt x="180881" y="26944"/>
                        <a:pt x="178956" y="30519"/>
                      </a:cubicBezTo>
                      <a:cubicBezTo>
                        <a:pt x="178131" y="32168"/>
                        <a:pt x="160535" y="60762"/>
                        <a:pt x="153112" y="63512"/>
                      </a:cubicBezTo>
                      <a:cubicBezTo>
                        <a:pt x="147063" y="65711"/>
                        <a:pt x="54957" y="70935"/>
                        <a:pt x="53033" y="70660"/>
                      </a:cubicBezTo>
                      <a:cubicBezTo>
                        <a:pt x="53033" y="70660"/>
                        <a:pt x="52758" y="70660"/>
                        <a:pt x="52483" y="70660"/>
                      </a:cubicBezTo>
                      <a:cubicBezTo>
                        <a:pt x="51383" y="70935"/>
                        <a:pt x="48634" y="72585"/>
                        <a:pt x="47259" y="72860"/>
                      </a:cubicBezTo>
                      <a:cubicBezTo>
                        <a:pt x="43960" y="74784"/>
                        <a:pt x="40935" y="76159"/>
                        <a:pt x="38461" y="77809"/>
                      </a:cubicBezTo>
                      <a:cubicBezTo>
                        <a:pt x="23064" y="85507"/>
                        <a:pt x="24989" y="79733"/>
                        <a:pt x="12891" y="74509"/>
                      </a:cubicBezTo>
                      <a:cubicBezTo>
                        <a:pt x="-1406" y="68461"/>
                        <a:pt x="-2506" y="59113"/>
                        <a:pt x="3268" y="59388"/>
                      </a:cubicBezTo>
                      <a:cubicBezTo>
                        <a:pt x="14541" y="59662"/>
                        <a:pt x="25539" y="57188"/>
                        <a:pt x="24164" y="56638"/>
                      </a:cubicBezTo>
                      <a:cubicBezTo>
                        <a:pt x="22514" y="56088"/>
                        <a:pt x="10967" y="57738"/>
                        <a:pt x="11791" y="55538"/>
                      </a:cubicBezTo>
                      <a:cubicBezTo>
                        <a:pt x="12341" y="53339"/>
                        <a:pt x="18390" y="52789"/>
                        <a:pt x="24714" y="50589"/>
                      </a:cubicBezTo>
                      <a:cubicBezTo>
                        <a:pt x="29663" y="48665"/>
                        <a:pt x="40660" y="47290"/>
                        <a:pt x="45609" y="50864"/>
                      </a:cubicBezTo>
                      <a:cubicBezTo>
                        <a:pt x="45884" y="50864"/>
                        <a:pt x="106921" y="36292"/>
                        <a:pt x="138540" y="26944"/>
                      </a:cubicBezTo>
                      <a:cubicBezTo>
                        <a:pt x="139640" y="26944"/>
                        <a:pt x="154212" y="0"/>
                        <a:pt x="154212" y="0"/>
                      </a:cubicBezTo>
                      <a:lnTo>
                        <a:pt x="181156" y="17046"/>
                      </a:lnTo>
                      <a:lnTo>
                        <a:pt x="184730" y="19246"/>
                      </a:lnTo>
                      <a:close/>
                    </a:path>
                  </a:pathLst>
                </a:custGeom>
                <a:solidFill>
                  <a:srgbClr val="EAAE89"/>
                </a:solidFill>
                <a:ln w="27464"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3780996-203D-3249-BB32-2708BA5E373A}"/>
                    </a:ext>
                  </a:extLst>
                </p:cNvPr>
                <p:cNvSpPr/>
                <p:nvPr/>
              </p:nvSpPr>
              <p:spPr>
                <a:xfrm>
                  <a:off x="7017524" y="3090327"/>
                  <a:ext cx="171894" cy="150897"/>
                </a:xfrm>
                <a:custGeom>
                  <a:avLst/>
                  <a:gdLst>
                    <a:gd name="connsiteX0" fmla="*/ 0 w 171894"/>
                    <a:gd name="connsiteY0" fmla="*/ 121479 h 150897"/>
                    <a:gd name="connsiteX1" fmla="*/ 85507 w 171894"/>
                    <a:gd name="connsiteY1" fmla="*/ 98384 h 150897"/>
                    <a:gd name="connsiteX2" fmla="*/ 130598 w 171894"/>
                    <a:gd name="connsiteY2" fmla="*/ 12327 h 150897"/>
                    <a:gd name="connsiteX3" fmla="*/ 157542 w 171894"/>
                    <a:gd name="connsiteY3" fmla="*/ 1604 h 150897"/>
                    <a:gd name="connsiteX4" fmla="*/ 167165 w 171894"/>
                    <a:gd name="connsiteY4" fmla="*/ 41471 h 150897"/>
                    <a:gd name="connsiteX5" fmla="*/ 131147 w 171894"/>
                    <a:gd name="connsiteY5" fmla="*/ 108832 h 150897"/>
                    <a:gd name="connsiteX6" fmla="*/ 103103 w 171894"/>
                    <a:gd name="connsiteY6" fmla="*/ 143749 h 150897"/>
                    <a:gd name="connsiteX7" fmla="*/ 101729 w 171894"/>
                    <a:gd name="connsiteY7" fmla="*/ 144024 h 150897"/>
                    <a:gd name="connsiteX8" fmla="*/ 100629 w 171894"/>
                    <a:gd name="connsiteY8" fmla="*/ 144024 h 150897"/>
                    <a:gd name="connsiteX9" fmla="*/ 7698 w 171894"/>
                    <a:gd name="connsiteY9" fmla="*/ 150898 h 150897"/>
                    <a:gd name="connsiteX10" fmla="*/ 0 w 171894"/>
                    <a:gd name="connsiteY10" fmla="*/ 121479 h 15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894" h="150897">
                      <a:moveTo>
                        <a:pt x="0" y="121479"/>
                      </a:moveTo>
                      <a:cubicBezTo>
                        <a:pt x="0" y="121479"/>
                        <a:pt x="56363" y="106907"/>
                        <a:pt x="85507" y="98384"/>
                      </a:cubicBezTo>
                      <a:cubicBezTo>
                        <a:pt x="86882" y="96459"/>
                        <a:pt x="126198" y="16451"/>
                        <a:pt x="130598" y="12327"/>
                      </a:cubicBezTo>
                      <a:cubicBezTo>
                        <a:pt x="136921" y="6003"/>
                        <a:pt x="146819" y="-3895"/>
                        <a:pt x="157542" y="1604"/>
                      </a:cubicBezTo>
                      <a:cubicBezTo>
                        <a:pt x="171839" y="9027"/>
                        <a:pt x="176238" y="23874"/>
                        <a:pt x="167165" y="41471"/>
                      </a:cubicBezTo>
                      <a:cubicBezTo>
                        <a:pt x="160841" y="53568"/>
                        <a:pt x="133622" y="104432"/>
                        <a:pt x="131147" y="108832"/>
                      </a:cubicBezTo>
                      <a:cubicBezTo>
                        <a:pt x="130872" y="109107"/>
                        <a:pt x="112451" y="139900"/>
                        <a:pt x="103103" y="143749"/>
                      </a:cubicBezTo>
                      <a:lnTo>
                        <a:pt x="101729" y="144024"/>
                      </a:lnTo>
                      <a:lnTo>
                        <a:pt x="100629" y="144024"/>
                      </a:lnTo>
                      <a:cubicBezTo>
                        <a:pt x="90731" y="144024"/>
                        <a:pt x="7698" y="150898"/>
                        <a:pt x="7698" y="150898"/>
                      </a:cubicBezTo>
                      <a:lnTo>
                        <a:pt x="0" y="121479"/>
                      </a:lnTo>
                      <a:close/>
                    </a:path>
                  </a:pathLst>
                </a:custGeom>
                <a:solidFill>
                  <a:srgbClr val="007888"/>
                </a:solidFill>
                <a:ln w="27464"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FE1FEB3C-D609-470A-531D-C32C51216C4C}"/>
                    </a:ext>
                  </a:extLst>
                </p:cNvPr>
                <p:cNvSpPr/>
                <p:nvPr/>
              </p:nvSpPr>
              <p:spPr>
                <a:xfrm>
                  <a:off x="7024123" y="3111727"/>
                  <a:ext cx="165081" cy="129497"/>
                </a:xfrm>
                <a:custGeom>
                  <a:avLst/>
                  <a:gdLst>
                    <a:gd name="connsiteX0" fmla="*/ 94030 w 165081"/>
                    <a:gd name="connsiteY0" fmla="*/ 117675 h 129497"/>
                    <a:gd name="connsiteX1" fmla="*/ 94855 w 165081"/>
                    <a:gd name="connsiteY1" fmla="*/ 117675 h 129497"/>
                    <a:gd name="connsiteX2" fmla="*/ 96230 w 165081"/>
                    <a:gd name="connsiteY2" fmla="*/ 117400 h 129497"/>
                    <a:gd name="connsiteX3" fmla="*/ 124274 w 165081"/>
                    <a:gd name="connsiteY3" fmla="*/ 82483 h 129497"/>
                    <a:gd name="connsiteX4" fmla="*/ 160291 w 165081"/>
                    <a:gd name="connsiteY4" fmla="*/ 15122 h 129497"/>
                    <a:gd name="connsiteX5" fmla="*/ 164965 w 165081"/>
                    <a:gd name="connsiteY5" fmla="*/ 0 h 129497"/>
                    <a:gd name="connsiteX6" fmla="*/ 160291 w 165081"/>
                    <a:gd name="connsiteY6" fmla="*/ 20071 h 129497"/>
                    <a:gd name="connsiteX7" fmla="*/ 124274 w 165081"/>
                    <a:gd name="connsiteY7" fmla="*/ 87432 h 129497"/>
                    <a:gd name="connsiteX8" fmla="*/ 96230 w 165081"/>
                    <a:gd name="connsiteY8" fmla="*/ 122349 h 129497"/>
                    <a:gd name="connsiteX9" fmla="*/ 94855 w 165081"/>
                    <a:gd name="connsiteY9" fmla="*/ 122624 h 129497"/>
                    <a:gd name="connsiteX10" fmla="*/ 94030 w 165081"/>
                    <a:gd name="connsiteY10" fmla="*/ 122624 h 129497"/>
                    <a:gd name="connsiteX11" fmla="*/ 1100 w 165081"/>
                    <a:gd name="connsiteY11" fmla="*/ 129498 h 129497"/>
                    <a:gd name="connsiteX12" fmla="*/ 0 w 165081"/>
                    <a:gd name="connsiteY12" fmla="*/ 125099 h 129497"/>
                    <a:gd name="connsiteX13" fmla="*/ 94030 w 165081"/>
                    <a:gd name="connsiteY13" fmla="*/ 117675 h 12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081" h="129497">
                      <a:moveTo>
                        <a:pt x="94030" y="117675"/>
                      </a:moveTo>
                      <a:lnTo>
                        <a:pt x="94855" y="117675"/>
                      </a:lnTo>
                      <a:lnTo>
                        <a:pt x="96230" y="117400"/>
                      </a:lnTo>
                      <a:cubicBezTo>
                        <a:pt x="105578" y="113826"/>
                        <a:pt x="124274" y="82758"/>
                        <a:pt x="124274" y="82483"/>
                      </a:cubicBezTo>
                      <a:cubicBezTo>
                        <a:pt x="126748" y="78083"/>
                        <a:pt x="153968" y="27219"/>
                        <a:pt x="160291" y="15122"/>
                      </a:cubicBezTo>
                      <a:cubicBezTo>
                        <a:pt x="163041" y="9623"/>
                        <a:pt x="164415" y="4674"/>
                        <a:pt x="164965" y="0"/>
                      </a:cubicBezTo>
                      <a:cubicBezTo>
                        <a:pt x="165515" y="6049"/>
                        <a:pt x="164140" y="12647"/>
                        <a:pt x="160291" y="20071"/>
                      </a:cubicBezTo>
                      <a:cubicBezTo>
                        <a:pt x="153968" y="32168"/>
                        <a:pt x="126748" y="83032"/>
                        <a:pt x="124274" y="87432"/>
                      </a:cubicBezTo>
                      <a:cubicBezTo>
                        <a:pt x="123999" y="87707"/>
                        <a:pt x="105578" y="118500"/>
                        <a:pt x="96230" y="122349"/>
                      </a:cubicBezTo>
                      <a:lnTo>
                        <a:pt x="94855" y="122624"/>
                      </a:lnTo>
                      <a:lnTo>
                        <a:pt x="94030" y="122624"/>
                      </a:lnTo>
                      <a:cubicBezTo>
                        <a:pt x="84132" y="122624"/>
                        <a:pt x="1100" y="129498"/>
                        <a:pt x="1100" y="129498"/>
                      </a:cubicBezTo>
                      <a:lnTo>
                        <a:pt x="0" y="125099"/>
                      </a:lnTo>
                      <a:cubicBezTo>
                        <a:pt x="10448" y="124274"/>
                        <a:pt x="84682" y="117675"/>
                        <a:pt x="94030" y="117675"/>
                      </a:cubicBezTo>
                      <a:close/>
                    </a:path>
                  </a:pathLst>
                </a:custGeom>
                <a:solidFill>
                  <a:srgbClr val="000000">
                    <a:alpha val="30000"/>
                  </a:srgbClr>
                </a:solidFill>
                <a:ln w="27464"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A4D526A6-B561-8F43-ECD3-244FBD346F03}"/>
                    </a:ext>
                  </a:extLst>
                </p:cNvPr>
                <p:cNvSpPr/>
                <p:nvPr/>
              </p:nvSpPr>
              <p:spPr>
                <a:xfrm>
                  <a:off x="7013125" y="3213731"/>
                  <a:ext cx="11547" cy="25844"/>
                </a:xfrm>
                <a:custGeom>
                  <a:avLst/>
                  <a:gdLst>
                    <a:gd name="connsiteX0" fmla="*/ 4949 w 11547"/>
                    <a:gd name="connsiteY0" fmla="*/ 0 h 25844"/>
                    <a:gd name="connsiteX1" fmla="*/ 0 w 11547"/>
                    <a:gd name="connsiteY1" fmla="*/ 0 h 25844"/>
                    <a:gd name="connsiteX2" fmla="*/ 6874 w 11547"/>
                    <a:gd name="connsiteY2" fmla="*/ 25845 h 25844"/>
                    <a:gd name="connsiteX3" fmla="*/ 11548 w 11547"/>
                    <a:gd name="connsiteY3" fmla="*/ 25020 h 25844"/>
                  </a:gdLst>
                  <a:ahLst/>
                  <a:cxnLst>
                    <a:cxn ang="0">
                      <a:pos x="connsiteX0" y="connsiteY0"/>
                    </a:cxn>
                    <a:cxn ang="0">
                      <a:pos x="connsiteX1" y="connsiteY1"/>
                    </a:cxn>
                    <a:cxn ang="0">
                      <a:pos x="connsiteX2" y="connsiteY2"/>
                    </a:cxn>
                    <a:cxn ang="0">
                      <a:pos x="connsiteX3" y="connsiteY3"/>
                    </a:cxn>
                  </a:cxnLst>
                  <a:rect l="l" t="t" r="r" b="b"/>
                  <a:pathLst>
                    <a:path w="11547" h="25844">
                      <a:moveTo>
                        <a:pt x="4949" y="0"/>
                      </a:moveTo>
                      <a:lnTo>
                        <a:pt x="0" y="0"/>
                      </a:lnTo>
                      <a:lnTo>
                        <a:pt x="6874" y="25845"/>
                      </a:lnTo>
                      <a:lnTo>
                        <a:pt x="11548" y="25020"/>
                      </a:lnTo>
                      <a:close/>
                    </a:path>
                  </a:pathLst>
                </a:custGeom>
                <a:solidFill>
                  <a:srgbClr val="CFCFCF"/>
                </a:solidFill>
                <a:ln w="27464" cap="flat">
                  <a:noFill/>
                  <a:prstDash val="solid"/>
                  <a:miter/>
                </a:ln>
              </p:spPr>
              <p:txBody>
                <a:bodyPr rtlCol="0" anchor="ctr"/>
                <a:lstStyle/>
                <a:p>
                  <a:endParaRPr lang="en-US"/>
                </a:p>
              </p:txBody>
            </p:sp>
          </p:grpSp>
          <p:grpSp>
            <p:nvGrpSpPr>
              <p:cNvPr id="152" name="Graphic 2">
                <a:extLst>
                  <a:ext uri="{FF2B5EF4-FFF2-40B4-BE49-F238E27FC236}">
                    <a16:creationId xmlns:a16="http://schemas.microsoft.com/office/drawing/2014/main" id="{94958310-43C6-B6D6-04BB-496EAE67E74D}"/>
                  </a:ext>
                </a:extLst>
              </p:cNvPr>
              <p:cNvGrpSpPr/>
              <p:nvPr/>
            </p:nvGrpSpPr>
            <p:grpSpPr>
              <a:xfrm>
                <a:off x="6760436" y="2936563"/>
                <a:ext cx="255757" cy="802031"/>
                <a:chOff x="6760436" y="2936563"/>
                <a:chExt cx="255757" cy="802031"/>
              </a:xfrm>
            </p:grpSpPr>
            <p:grpSp>
              <p:nvGrpSpPr>
                <p:cNvPr id="153" name="Graphic 2">
                  <a:extLst>
                    <a:ext uri="{FF2B5EF4-FFF2-40B4-BE49-F238E27FC236}">
                      <a16:creationId xmlns:a16="http://schemas.microsoft.com/office/drawing/2014/main" id="{882E66E5-8950-A137-FC71-A2B0996F6A25}"/>
                    </a:ext>
                  </a:extLst>
                </p:cNvPr>
                <p:cNvGrpSpPr/>
                <p:nvPr/>
              </p:nvGrpSpPr>
              <p:grpSpPr>
                <a:xfrm>
                  <a:off x="6765078" y="3272018"/>
                  <a:ext cx="128340" cy="466576"/>
                  <a:chOff x="6765078" y="3272018"/>
                  <a:chExt cx="128340" cy="466576"/>
                </a:xfrm>
              </p:grpSpPr>
              <p:sp>
                <p:nvSpPr>
                  <p:cNvPr id="154" name="Freeform: Shape 153">
                    <a:extLst>
                      <a:ext uri="{FF2B5EF4-FFF2-40B4-BE49-F238E27FC236}">
                        <a16:creationId xmlns:a16="http://schemas.microsoft.com/office/drawing/2014/main" id="{B941977A-7406-05E4-5041-744801BD03DD}"/>
                      </a:ext>
                    </a:extLst>
                  </p:cNvPr>
                  <p:cNvSpPr/>
                  <p:nvPr/>
                </p:nvSpPr>
                <p:spPr>
                  <a:xfrm>
                    <a:off x="6787673" y="3689625"/>
                    <a:ext cx="105745" cy="45396"/>
                  </a:xfrm>
                  <a:custGeom>
                    <a:avLst/>
                    <a:gdLst>
                      <a:gd name="connsiteX0" fmla="*/ 275 w 105745"/>
                      <a:gd name="connsiteY0" fmla="*/ 27525 h 45396"/>
                      <a:gd name="connsiteX1" fmla="*/ 2200 w 105745"/>
                      <a:gd name="connsiteY1" fmla="*/ 13778 h 45396"/>
                      <a:gd name="connsiteX2" fmla="*/ 4399 w 105745"/>
                      <a:gd name="connsiteY2" fmla="*/ 4980 h 45396"/>
                      <a:gd name="connsiteX3" fmla="*/ 6874 w 105745"/>
                      <a:gd name="connsiteY3" fmla="*/ 1681 h 45396"/>
                      <a:gd name="connsiteX4" fmla="*/ 47015 w 105745"/>
                      <a:gd name="connsiteY4" fmla="*/ 306 h 45396"/>
                      <a:gd name="connsiteX5" fmla="*/ 70385 w 105745"/>
                      <a:gd name="connsiteY5" fmla="*/ 12953 h 45396"/>
                      <a:gd name="connsiteX6" fmla="*/ 87157 w 105745"/>
                      <a:gd name="connsiteY6" fmla="*/ 15977 h 45396"/>
                      <a:gd name="connsiteX7" fmla="*/ 94305 w 105745"/>
                      <a:gd name="connsiteY7" fmla="*/ 15428 h 45396"/>
                      <a:gd name="connsiteX8" fmla="*/ 103653 w 105745"/>
                      <a:gd name="connsiteY8" fmla="*/ 17627 h 45396"/>
                      <a:gd name="connsiteX9" fmla="*/ 105303 w 105745"/>
                      <a:gd name="connsiteY9" fmla="*/ 25326 h 45396"/>
                      <a:gd name="connsiteX10" fmla="*/ 104753 w 105745"/>
                      <a:gd name="connsiteY10" fmla="*/ 26425 h 45396"/>
                      <a:gd name="connsiteX11" fmla="*/ 85507 w 105745"/>
                      <a:gd name="connsiteY11" fmla="*/ 41272 h 45396"/>
                      <a:gd name="connsiteX12" fmla="*/ 76709 w 105745"/>
                      <a:gd name="connsiteY12" fmla="*/ 42922 h 45396"/>
                      <a:gd name="connsiteX13" fmla="*/ 60212 w 105745"/>
                      <a:gd name="connsiteY13" fmla="*/ 43747 h 45396"/>
                      <a:gd name="connsiteX14" fmla="*/ 51139 w 105745"/>
                      <a:gd name="connsiteY14" fmla="*/ 42647 h 45396"/>
                      <a:gd name="connsiteX15" fmla="*/ 45640 w 105745"/>
                      <a:gd name="connsiteY15" fmla="*/ 40722 h 45396"/>
                      <a:gd name="connsiteX16" fmla="*/ 42341 w 105745"/>
                      <a:gd name="connsiteY16" fmla="*/ 41547 h 45396"/>
                      <a:gd name="connsiteX17" fmla="*/ 39867 w 105745"/>
                      <a:gd name="connsiteY17" fmla="*/ 44571 h 45396"/>
                      <a:gd name="connsiteX18" fmla="*/ 39317 w 105745"/>
                      <a:gd name="connsiteY18" fmla="*/ 44571 h 45396"/>
                      <a:gd name="connsiteX19" fmla="*/ 18696 w 105745"/>
                      <a:gd name="connsiteY19" fmla="*/ 45396 h 45396"/>
                      <a:gd name="connsiteX20" fmla="*/ 825 w 105745"/>
                      <a:gd name="connsiteY20" fmla="*/ 40447 h 45396"/>
                      <a:gd name="connsiteX21" fmla="*/ 0 w 105745"/>
                      <a:gd name="connsiteY21" fmla="*/ 32199 h 45396"/>
                      <a:gd name="connsiteX22" fmla="*/ 275 w 105745"/>
                      <a:gd name="connsiteY22" fmla="*/ 27525 h 45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5745" h="45396">
                        <a:moveTo>
                          <a:pt x="275" y="27525"/>
                        </a:moveTo>
                        <a:cubicBezTo>
                          <a:pt x="825" y="22851"/>
                          <a:pt x="1375" y="17902"/>
                          <a:pt x="2200" y="13778"/>
                        </a:cubicBezTo>
                        <a:cubicBezTo>
                          <a:pt x="3024" y="9654"/>
                          <a:pt x="3849" y="6355"/>
                          <a:pt x="4399" y="4980"/>
                        </a:cubicBezTo>
                        <a:cubicBezTo>
                          <a:pt x="5224" y="3055"/>
                          <a:pt x="5774" y="1955"/>
                          <a:pt x="6874" y="1681"/>
                        </a:cubicBezTo>
                        <a:cubicBezTo>
                          <a:pt x="7973" y="1406"/>
                          <a:pt x="45915" y="-794"/>
                          <a:pt x="47015" y="306"/>
                        </a:cubicBezTo>
                        <a:cubicBezTo>
                          <a:pt x="49490" y="2505"/>
                          <a:pt x="61587" y="9929"/>
                          <a:pt x="70385" y="12953"/>
                        </a:cubicBezTo>
                        <a:cubicBezTo>
                          <a:pt x="76709" y="15153"/>
                          <a:pt x="81108" y="15977"/>
                          <a:pt x="87157" y="15977"/>
                        </a:cubicBezTo>
                        <a:cubicBezTo>
                          <a:pt x="89356" y="15977"/>
                          <a:pt x="91556" y="15702"/>
                          <a:pt x="94305" y="15428"/>
                        </a:cubicBezTo>
                        <a:cubicBezTo>
                          <a:pt x="97330" y="14878"/>
                          <a:pt x="101454" y="15428"/>
                          <a:pt x="103653" y="17627"/>
                        </a:cubicBezTo>
                        <a:cubicBezTo>
                          <a:pt x="105303" y="19552"/>
                          <a:pt x="106403" y="22301"/>
                          <a:pt x="105303" y="25326"/>
                        </a:cubicBezTo>
                        <a:cubicBezTo>
                          <a:pt x="105028" y="25875"/>
                          <a:pt x="105028" y="26150"/>
                          <a:pt x="104753" y="26425"/>
                        </a:cubicBezTo>
                        <a:cubicBezTo>
                          <a:pt x="102828" y="30000"/>
                          <a:pt x="97604" y="36598"/>
                          <a:pt x="85507" y="41272"/>
                        </a:cubicBezTo>
                        <a:cubicBezTo>
                          <a:pt x="83033" y="42097"/>
                          <a:pt x="79183" y="42922"/>
                          <a:pt x="76709" y="42922"/>
                        </a:cubicBezTo>
                        <a:lnTo>
                          <a:pt x="60212" y="43747"/>
                        </a:lnTo>
                        <a:cubicBezTo>
                          <a:pt x="57738" y="43747"/>
                          <a:pt x="53614" y="43472"/>
                          <a:pt x="51139" y="42647"/>
                        </a:cubicBezTo>
                        <a:cubicBezTo>
                          <a:pt x="48940" y="41822"/>
                          <a:pt x="47290" y="40997"/>
                          <a:pt x="45640" y="40722"/>
                        </a:cubicBezTo>
                        <a:cubicBezTo>
                          <a:pt x="43991" y="40447"/>
                          <a:pt x="43166" y="40722"/>
                          <a:pt x="42341" y="41547"/>
                        </a:cubicBezTo>
                        <a:cubicBezTo>
                          <a:pt x="40966" y="42922"/>
                          <a:pt x="40142" y="44571"/>
                          <a:pt x="39867" y="44571"/>
                        </a:cubicBezTo>
                        <a:cubicBezTo>
                          <a:pt x="39592" y="44571"/>
                          <a:pt x="39317" y="44571"/>
                          <a:pt x="39317" y="44571"/>
                        </a:cubicBezTo>
                        <a:lnTo>
                          <a:pt x="18696" y="45396"/>
                        </a:lnTo>
                        <a:cubicBezTo>
                          <a:pt x="10723" y="44571"/>
                          <a:pt x="3299" y="42922"/>
                          <a:pt x="825" y="40447"/>
                        </a:cubicBezTo>
                        <a:cubicBezTo>
                          <a:pt x="0" y="38798"/>
                          <a:pt x="0" y="35773"/>
                          <a:pt x="0" y="32199"/>
                        </a:cubicBezTo>
                        <a:cubicBezTo>
                          <a:pt x="0" y="30549"/>
                          <a:pt x="0" y="29175"/>
                          <a:pt x="275" y="27525"/>
                        </a:cubicBezTo>
                        <a:close/>
                      </a:path>
                    </a:pathLst>
                  </a:custGeom>
                  <a:solidFill>
                    <a:srgbClr val="2D2D2D"/>
                  </a:solidFill>
                  <a:ln w="27464"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A47213E-B43D-9F79-77A0-FC522EBDB195}"/>
                      </a:ext>
                    </a:extLst>
                  </p:cNvPr>
                  <p:cNvSpPr/>
                  <p:nvPr/>
                </p:nvSpPr>
                <p:spPr>
                  <a:xfrm>
                    <a:off x="6767152" y="3272018"/>
                    <a:ext cx="85131" cy="426435"/>
                  </a:xfrm>
                  <a:custGeom>
                    <a:avLst/>
                    <a:gdLst>
                      <a:gd name="connsiteX0" fmla="*/ 85132 w 85131"/>
                      <a:gd name="connsiteY0" fmla="*/ 0 h 426435"/>
                      <a:gd name="connsiteX1" fmla="*/ 84582 w 85131"/>
                      <a:gd name="connsiteY1" fmla="*/ 17046 h 426435"/>
                      <a:gd name="connsiteX2" fmla="*/ 84307 w 85131"/>
                      <a:gd name="connsiteY2" fmla="*/ 21995 h 426435"/>
                      <a:gd name="connsiteX3" fmla="*/ 84032 w 85131"/>
                      <a:gd name="connsiteY3" fmla="*/ 34643 h 426435"/>
                      <a:gd name="connsiteX4" fmla="*/ 78808 w 85131"/>
                      <a:gd name="connsiteY4" fmla="*/ 423686 h 426435"/>
                      <a:gd name="connsiteX5" fmla="*/ 20520 w 85131"/>
                      <a:gd name="connsiteY5" fmla="*/ 426435 h 426435"/>
                      <a:gd name="connsiteX6" fmla="*/ 18321 w 85131"/>
                      <a:gd name="connsiteY6" fmla="*/ 196034 h 426435"/>
                      <a:gd name="connsiteX7" fmla="*/ 4299 w 85131"/>
                      <a:gd name="connsiteY7" fmla="*/ 92106 h 426435"/>
                      <a:gd name="connsiteX8" fmla="*/ 4849 w 85131"/>
                      <a:gd name="connsiteY8" fmla="*/ 25570 h 426435"/>
                      <a:gd name="connsiteX9" fmla="*/ 6223 w 85131"/>
                      <a:gd name="connsiteY9" fmla="*/ 20621 h 426435"/>
                      <a:gd name="connsiteX10" fmla="*/ 12822 w 85131"/>
                      <a:gd name="connsiteY10" fmla="*/ 3299 h 426435"/>
                      <a:gd name="connsiteX11" fmla="*/ 85132 w 85131"/>
                      <a:gd name="connsiteY11" fmla="*/ 0 h 426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131" h="426435">
                        <a:moveTo>
                          <a:pt x="85132" y="0"/>
                        </a:moveTo>
                        <a:cubicBezTo>
                          <a:pt x="85132" y="0"/>
                          <a:pt x="84857" y="8248"/>
                          <a:pt x="84582" y="17046"/>
                        </a:cubicBezTo>
                        <a:cubicBezTo>
                          <a:pt x="84582" y="18696"/>
                          <a:pt x="84582" y="20346"/>
                          <a:pt x="84307" y="21995"/>
                        </a:cubicBezTo>
                        <a:cubicBezTo>
                          <a:pt x="84307" y="27219"/>
                          <a:pt x="84032" y="31893"/>
                          <a:pt x="84032" y="34643"/>
                        </a:cubicBezTo>
                        <a:cubicBezTo>
                          <a:pt x="82382" y="105303"/>
                          <a:pt x="78808" y="423686"/>
                          <a:pt x="78808" y="423686"/>
                        </a:cubicBezTo>
                        <a:lnTo>
                          <a:pt x="20520" y="426435"/>
                        </a:lnTo>
                        <a:cubicBezTo>
                          <a:pt x="20245" y="408839"/>
                          <a:pt x="16946" y="213355"/>
                          <a:pt x="18321" y="196034"/>
                        </a:cubicBezTo>
                        <a:cubicBezTo>
                          <a:pt x="19695" y="178712"/>
                          <a:pt x="13922" y="123999"/>
                          <a:pt x="4299" y="92106"/>
                        </a:cubicBezTo>
                        <a:cubicBezTo>
                          <a:pt x="-2300" y="69560"/>
                          <a:pt x="-650" y="45640"/>
                          <a:pt x="4849" y="25570"/>
                        </a:cubicBezTo>
                        <a:cubicBezTo>
                          <a:pt x="5124" y="23920"/>
                          <a:pt x="5673" y="22270"/>
                          <a:pt x="6223" y="20621"/>
                        </a:cubicBezTo>
                        <a:cubicBezTo>
                          <a:pt x="8148" y="14297"/>
                          <a:pt x="10347" y="8523"/>
                          <a:pt x="12822" y="3299"/>
                        </a:cubicBezTo>
                        <a:lnTo>
                          <a:pt x="85132" y="0"/>
                        </a:lnTo>
                        <a:close/>
                      </a:path>
                    </a:pathLst>
                  </a:custGeom>
                  <a:solidFill>
                    <a:srgbClr val="444444"/>
                  </a:solidFill>
                  <a:ln w="27464"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19AD389-6DAC-463D-0370-12EDD5709FB4}"/>
                      </a:ext>
                    </a:extLst>
                  </p:cNvPr>
                  <p:cNvSpPr/>
                  <p:nvPr/>
                </p:nvSpPr>
                <p:spPr>
                  <a:xfrm>
                    <a:off x="6768313" y="3693122"/>
                    <a:ext cx="107567" cy="45473"/>
                  </a:xfrm>
                  <a:custGeom>
                    <a:avLst/>
                    <a:gdLst>
                      <a:gd name="connsiteX0" fmla="*/ 389 w 107567"/>
                      <a:gd name="connsiteY0" fmla="*/ 26228 h 45473"/>
                      <a:gd name="connsiteX1" fmla="*/ 2863 w 107567"/>
                      <a:gd name="connsiteY1" fmla="*/ 12480 h 45473"/>
                      <a:gd name="connsiteX2" fmla="*/ 5613 w 107567"/>
                      <a:gd name="connsiteY2" fmla="*/ 3407 h 45473"/>
                      <a:gd name="connsiteX3" fmla="*/ 8362 w 107567"/>
                      <a:gd name="connsiteY3" fmla="*/ 383 h 45473"/>
                      <a:gd name="connsiteX4" fmla="*/ 49054 w 107567"/>
                      <a:gd name="connsiteY4" fmla="*/ 658 h 45473"/>
                      <a:gd name="connsiteX5" fmla="*/ 72149 w 107567"/>
                      <a:gd name="connsiteY5" fmla="*/ 14405 h 45473"/>
                      <a:gd name="connsiteX6" fmla="*/ 88920 w 107567"/>
                      <a:gd name="connsiteY6" fmla="*/ 18254 h 45473"/>
                      <a:gd name="connsiteX7" fmla="*/ 96344 w 107567"/>
                      <a:gd name="connsiteY7" fmla="*/ 17979 h 45473"/>
                      <a:gd name="connsiteX8" fmla="*/ 105692 w 107567"/>
                      <a:gd name="connsiteY8" fmla="*/ 20729 h 45473"/>
                      <a:gd name="connsiteX9" fmla="*/ 107066 w 107567"/>
                      <a:gd name="connsiteY9" fmla="*/ 28702 h 45473"/>
                      <a:gd name="connsiteX10" fmla="*/ 106517 w 107567"/>
                      <a:gd name="connsiteY10" fmla="*/ 30077 h 45473"/>
                      <a:gd name="connsiteX11" fmla="*/ 86446 w 107567"/>
                      <a:gd name="connsiteY11" fmla="*/ 44099 h 45473"/>
                      <a:gd name="connsiteX12" fmla="*/ 77373 w 107567"/>
                      <a:gd name="connsiteY12" fmla="*/ 45473 h 45473"/>
                      <a:gd name="connsiteX13" fmla="*/ 60601 w 107567"/>
                      <a:gd name="connsiteY13" fmla="*/ 45473 h 45473"/>
                      <a:gd name="connsiteX14" fmla="*/ 51528 w 107567"/>
                      <a:gd name="connsiteY14" fmla="*/ 43824 h 45473"/>
                      <a:gd name="connsiteX15" fmla="*/ 46029 w 107567"/>
                      <a:gd name="connsiteY15" fmla="*/ 41624 h 45473"/>
                      <a:gd name="connsiteX16" fmla="*/ 42730 w 107567"/>
                      <a:gd name="connsiteY16" fmla="*/ 42449 h 45473"/>
                      <a:gd name="connsiteX17" fmla="*/ 39981 w 107567"/>
                      <a:gd name="connsiteY17" fmla="*/ 45199 h 45473"/>
                      <a:gd name="connsiteX18" fmla="*/ 39431 w 107567"/>
                      <a:gd name="connsiteY18" fmla="*/ 45199 h 45473"/>
                      <a:gd name="connsiteX19" fmla="*/ 18535 w 107567"/>
                      <a:gd name="connsiteY19" fmla="*/ 45199 h 45473"/>
                      <a:gd name="connsiteX20" fmla="*/ 664 w 107567"/>
                      <a:gd name="connsiteY20" fmla="*/ 39425 h 45473"/>
                      <a:gd name="connsiteX21" fmla="*/ 114 w 107567"/>
                      <a:gd name="connsiteY21" fmla="*/ 31177 h 45473"/>
                      <a:gd name="connsiteX22" fmla="*/ 389 w 107567"/>
                      <a:gd name="connsiteY22" fmla="*/ 26228 h 4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567" h="45473">
                        <a:moveTo>
                          <a:pt x="389" y="26228"/>
                        </a:moveTo>
                        <a:cubicBezTo>
                          <a:pt x="939" y="21554"/>
                          <a:pt x="2038" y="16605"/>
                          <a:pt x="2863" y="12480"/>
                        </a:cubicBezTo>
                        <a:cubicBezTo>
                          <a:pt x="3963" y="8356"/>
                          <a:pt x="4788" y="5057"/>
                          <a:pt x="5613" y="3407"/>
                        </a:cubicBezTo>
                        <a:cubicBezTo>
                          <a:pt x="6438" y="1758"/>
                          <a:pt x="7262" y="383"/>
                          <a:pt x="8362" y="383"/>
                        </a:cubicBezTo>
                        <a:cubicBezTo>
                          <a:pt x="9462" y="108"/>
                          <a:pt x="47954" y="-442"/>
                          <a:pt x="49054" y="658"/>
                        </a:cubicBezTo>
                        <a:cubicBezTo>
                          <a:pt x="51528" y="3132"/>
                          <a:pt x="63351" y="11106"/>
                          <a:pt x="72149" y="14405"/>
                        </a:cubicBezTo>
                        <a:cubicBezTo>
                          <a:pt x="78472" y="16880"/>
                          <a:pt x="82871" y="17979"/>
                          <a:pt x="88920" y="18254"/>
                        </a:cubicBezTo>
                        <a:cubicBezTo>
                          <a:pt x="91120" y="18254"/>
                          <a:pt x="93594" y="18254"/>
                          <a:pt x="96344" y="17979"/>
                        </a:cubicBezTo>
                        <a:cubicBezTo>
                          <a:pt x="99368" y="17704"/>
                          <a:pt x="103492" y="18254"/>
                          <a:pt x="105692" y="20729"/>
                        </a:cubicBezTo>
                        <a:cubicBezTo>
                          <a:pt x="107341" y="22928"/>
                          <a:pt x="108166" y="25678"/>
                          <a:pt x="107066" y="28702"/>
                        </a:cubicBezTo>
                        <a:cubicBezTo>
                          <a:pt x="106791" y="29252"/>
                          <a:pt x="106791" y="29527"/>
                          <a:pt x="106517" y="30077"/>
                        </a:cubicBezTo>
                        <a:cubicBezTo>
                          <a:pt x="104317" y="33376"/>
                          <a:pt x="98818" y="39700"/>
                          <a:pt x="86446" y="44099"/>
                        </a:cubicBezTo>
                        <a:cubicBezTo>
                          <a:pt x="83971" y="44924"/>
                          <a:pt x="79847" y="45473"/>
                          <a:pt x="77373" y="45473"/>
                        </a:cubicBezTo>
                        <a:lnTo>
                          <a:pt x="60601" y="45473"/>
                        </a:lnTo>
                        <a:cubicBezTo>
                          <a:pt x="58127" y="45473"/>
                          <a:pt x="54003" y="44924"/>
                          <a:pt x="51528" y="43824"/>
                        </a:cubicBezTo>
                        <a:cubicBezTo>
                          <a:pt x="49329" y="42999"/>
                          <a:pt x="47679" y="42174"/>
                          <a:pt x="46029" y="41624"/>
                        </a:cubicBezTo>
                        <a:cubicBezTo>
                          <a:pt x="44380" y="41074"/>
                          <a:pt x="43555" y="41624"/>
                          <a:pt x="42730" y="42449"/>
                        </a:cubicBezTo>
                        <a:cubicBezTo>
                          <a:pt x="41355" y="43824"/>
                          <a:pt x="40255" y="45199"/>
                          <a:pt x="39981" y="45199"/>
                        </a:cubicBezTo>
                        <a:cubicBezTo>
                          <a:pt x="39706" y="45199"/>
                          <a:pt x="39431" y="45199"/>
                          <a:pt x="39431" y="45199"/>
                        </a:cubicBezTo>
                        <a:lnTo>
                          <a:pt x="18535" y="45199"/>
                        </a:lnTo>
                        <a:cubicBezTo>
                          <a:pt x="10562" y="44099"/>
                          <a:pt x="3138" y="41899"/>
                          <a:pt x="664" y="39425"/>
                        </a:cubicBezTo>
                        <a:cubicBezTo>
                          <a:pt x="114" y="37775"/>
                          <a:pt x="-161" y="34751"/>
                          <a:pt x="114" y="31177"/>
                        </a:cubicBezTo>
                        <a:cubicBezTo>
                          <a:pt x="-161" y="29527"/>
                          <a:pt x="114" y="28152"/>
                          <a:pt x="389" y="26228"/>
                        </a:cubicBezTo>
                        <a:close/>
                      </a:path>
                    </a:pathLst>
                  </a:custGeom>
                  <a:solidFill>
                    <a:srgbClr val="454545"/>
                  </a:solidFill>
                  <a:ln w="27464"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4D31B03-6DD1-64A3-C786-8A95AF04576B}"/>
                      </a:ext>
                    </a:extLst>
                  </p:cNvPr>
                  <p:cNvSpPr/>
                  <p:nvPr/>
                </p:nvSpPr>
                <p:spPr>
                  <a:xfrm>
                    <a:off x="6765078" y="3273118"/>
                    <a:ext cx="89130" cy="427259"/>
                  </a:xfrm>
                  <a:custGeom>
                    <a:avLst/>
                    <a:gdLst>
                      <a:gd name="connsiteX0" fmla="*/ 89131 w 89130"/>
                      <a:gd name="connsiteY0" fmla="*/ 275 h 427259"/>
                      <a:gd name="connsiteX1" fmla="*/ 87756 w 89130"/>
                      <a:gd name="connsiteY1" fmla="*/ 17321 h 427259"/>
                      <a:gd name="connsiteX2" fmla="*/ 87481 w 89130"/>
                      <a:gd name="connsiteY2" fmla="*/ 22270 h 427259"/>
                      <a:gd name="connsiteX3" fmla="*/ 86382 w 89130"/>
                      <a:gd name="connsiteY3" fmla="*/ 34918 h 427259"/>
                      <a:gd name="connsiteX4" fmla="*/ 65761 w 89130"/>
                      <a:gd name="connsiteY4" fmla="*/ 207581 h 427259"/>
                      <a:gd name="connsiteX5" fmla="*/ 62737 w 89130"/>
                      <a:gd name="connsiteY5" fmla="*/ 427260 h 427259"/>
                      <a:gd name="connsiteX6" fmla="*/ 3899 w 89130"/>
                      <a:gd name="connsiteY6" fmla="*/ 427260 h 427259"/>
                      <a:gd name="connsiteX7" fmla="*/ 12422 w 89130"/>
                      <a:gd name="connsiteY7" fmla="*/ 194659 h 427259"/>
                      <a:gd name="connsiteX8" fmla="*/ 3074 w 89130"/>
                      <a:gd name="connsiteY8" fmla="*/ 89081 h 427259"/>
                      <a:gd name="connsiteX9" fmla="*/ 6648 w 89130"/>
                      <a:gd name="connsiteY9" fmla="*/ 21995 h 427259"/>
                      <a:gd name="connsiteX10" fmla="*/ 8298 w 89130"/>
                      <a:gd name="connsiteY10" fmla="*/ 17046 h 427259"/>
                      <a:gd name="connsiteX11" fmla="*/ 15721 w 89130"/>
                      <a:gd name="connsiteY11" fmla="*/ 0 h 427259"/>
                      <a:gd name="connsiteX12" fmla="*/ 89131 w 89130"/>
                      <a:gd name="connsiteY12" fmla="*/ 0 h 42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30" h="427259">
                        <a:moveTo>
                          <a:pt x="89131" y="275"/>
                        </a:moveTo>
                        <a:cubicBezTo>
                          <a:pt x="89131" y="275"/>
                          <a:pt x="88306" y="8523"/>
                          <a:pt x="87756" y="17321"/>
                        </a:cubicBezTo>
                        <a:cubicBezTo>
                          <a:pt x="87756" y="18971"/>
                          <a:pt x="87481" y="20621"/>
                          <a:pt x="87481" y="22270"/>
                        </a:cubicBezTo>
                        <a:cubicBezTo>
                          <a:pt x="87206" y="27494"/>
                          <a:pt x="86657" y="32168"/>
                          <a:pt x="86382" y="34918"/>
                        </a:cubicBezTo>
                        <a:cubicBezTo>
                          <a:pt x="81433" y="106127"/>
                          <a:pt x="68235" y="191360"/>
                          <a:pt x="65761" y="207581"/>
                        </a:cubicBezTo>
                        <a:cubicBezTo>
                          <a:pt x="63561" y="223803"/>
                          <a:pt x="62737" y="427260"/>
                          <a:pt x="62737" y="427260"/>
                        </a:cubicBezTo>
                        <a:lnTo>
                          <a:pt x="3899" y="427260"/>
                        </a:lnTo>
                        <a:cubicBezTo>
                          <a:pt x="4449" y="409389"/>
                          <a:pt x="10223" y="211980"/>
                          <a:pt x="12422" y="194659"/>
                        </a:cubicBezTo>
                        <a:cubicBezTo>
                          <a:pt x="14622" y="177338"/>
                          <a:pt x="11322" y="121524"/>
                          <a:pt x="3074" y="89081"/>
                        </a:cubicBezTo>
                        <a:cubicBezTo>
                          <a:pt x="-2700" y="66261"/>
                          <a:pt x="325" y="42066"/>
                          <a:pt x="6648" y="21995"/>
                        </a:cubicBezTo>
                        <a:cubicBezTo>
                          <a:pt x="7198" y="20346"/>
                          <a:pt x="7748" y="18421"/>
                          <a:pt x="8298" y="17046"/>
                        </a:cubicBezTo>
                        <a:cubicBezTo>
                          <a:pt x="10497" y="10723"/>
                          <a:pt x="12972" y="4949"/>
                          <a:pt x="15721" y="0"/>
                        </a:cubicBezTo>
                        <a:lnTo>
                          <a:pt x="89131" y="0"/>
                        </a:lnTo>
                        <a:close/>
                      </a:path>
                    </a:pathLst>
                  </a:custGeom>
                  <a:solidFill>
                    <a:srgbClr val="616161"/>
                  </a:solidFill>
                  <a:ln w="27464"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5C1177F-3200-6BB0-6B78-9DD9AF8BB23A}"/>
                      </a:ext>
                    </a:extLst>
                  </p:cNvPr>
                  <p:cNvSpPr/>
                  <p:nvPr/>
                </p:nvSpPr>
                <p:spPr>
                  <a:xfrm>
                    <a:off x="6765353" y="3273393"/>
                    <a:ext cx="20616" cy="427260"/>
                  </a:xfrm>
                  <a:custGeom>
                    <a:avLst/>
                    <a:gdLst>
                      <a:gd name="connsiteX0" fmla="*/ 3899 w 20616"/>
                      <a:gd name="connsiteY0" fmla="*/ 427260 h 427260"/>
                      <a:gd name="connsiteX1" fmla="*/ 11597 w 20616"/>
                      <a:gd name="connsiteY1" fmla="*/ 427260 h 427260"/>
                      <a:gd name="connsiteX2" fmla="*/ 19846 w 20616"/>
                      <a:gd name="connsiteY2" fmla="*/ 197133 h 427260"/>
                      <a:gd name="connsiteX3" fmla="*/ 10498 w 20616"/>
                      <a:gd name="connsiteY3" fmla="*/ 82483 h 427260"/>
                      <a:gd name="connsiteX4" fmla="*/ 14072 w 20616"/>
                      <a:gd name="connsiteY4" fmla="*/ 9898 h 427260"/>
                      <a:gd name="connsiteX5" fmla="*/ 15721 w 20616"/>
                      <a:gd name="connsiteY5" fmla="*/ 4399 h 427260"/>
                      <a:gd name="connsiteX6" fmla="*/ 17371 w 20616"/>
                      <a:gd name="connsiteY6" fmla="*/ 0 h 427260"/>
                      <a:gd name="connsiteX7" fmla="*/ 15721 w 20616"/>
                      <a:gd name="connsiteY7" fmla="*/ 0 h 427260"/>
                      <a:gd name="connsiteX8" fmla="*/ 8298 w 20616"/>
                      <a:gd name="connsiteY8" fmla="*/ 17046 h 427260"/>
                      <a:gd name="connsiteX9" fmla="*/ 6648 w 20616"/>
                      <a:gd name="connsiteY9" fmla="*/ 21995 h 427260"/>
                      <a:gd name="connsiteX10" fmla="*/ 3074 w 20616"/>
                      <a:gd name="connsiteY10" fmla="*/ 89081 h 427260"/>
                      <a:gd name="connsiteX11" fmla="*/ 12422 w 20616"/>
                      <a:gd name="connsiteY11" fmla="*/ 194659 h 427260"/>
                      <a:gd name="connsiteX12" fmla="*/ 3899 w 20616"/>
                      <a:gd name="connsiteY12" fmla="*/ 427260 h 4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16" h="427260">
                        <a:moveTo>
                          <a:pt x="3899" y="427260"/>
                        </a:moveTo>
                        <a:lnTo>
                          <a:pt x="11597" y="427260"/>
                        </a:lnTo>
                        <a:cubicBezTo>
                          <a:pt x="13247" y="367598"/>
                          <a:pt x="17646" y="212805"/>
                          <a:pt x="19846" y="197133"/>
                        </a:cubicBezTo>
                        <a:cubicBezTo>
                          <a:pt x="22320" y="178163"/>
                          <a:pt x="18746" y="117950"/>
                          <a:pt x="10498" y="82483"/>
                        </a:cubicBezTo>
                        <a:cubicBezTo>
                          <a:pt x="4449" y="57463"/>
                          <a:pt x="7473" y="31618"/>
                          <a:pt x="14072" y="9898"/>
                        </a:cubicBezTo>
                        <a:cubicBezTo>
                          <a:pt x="14622" y="7973"/>
                          <a:pt x="15172" y="6324"/>
                          <a:pt x="15721" y="4399"/>
                        </a:cubicBezTo>
                        <a:cubicBezTo>
                          <a:pt x="16271" y="3024"/>
                          <a:pt x="16821" y="1650"/>
                          <a:pt x="17371" y="0"/>
                        </a:cubicBezTo>
                        <a:lnTo>
                          <a:pt x="15721" y="0"/>
                        </a:lnTo>
                        <a:cubicBezTo>
                          <a:pt x="12972" y="5224"/>
                          <a:pt x="10498" y="10998"/>
                          <a:pt x="8298" y="17046"/>
                        </a:cubicBezTo>
                        <a:cubicBezTo>
                          <a:pt x="7473" y="18696"/>
                          <a:pt x="7198" y="20346"/>
                          <a:pt x="6648" y="21995"/>
                        </a:cubicBezTo>
                        <a:cubicBezTo>
                          <a:pt x="325" y="42066"/>
                          <a:pt x="-2700" y="65986"/>
                          <a:pt x="3074" y="89081"/>
                        </a:cubicBezTo>
                        <a:cubicBezTo>
                          <a:pt x="11047" y="121524"/>
                          <a:pt x="14622" y="177338"/>
                          <a:pt x="12422" y="194659"/>
                        </a:cubicBezTo>
                        <a:cubicBezTo>
                          <a:pt x="9948" y="212255"/>
                          <a:pt x="4449" y="409664"/>
                          <a:pt x="3899" y="427260"/>
                        </a:cubicBezTo>
                        <a:close/>
                      </a:path>
                    </a:pathLst>
                  </a:custGeom>
                  <a:solidFill>
                    <a:srgbClr val="000000">
                      <a:alpha val="20000"/>
                    </a:srgbClr>
                  </a:solidFill>
                  <a:ln w="27464" cap="flat">
                    <a:noFill/>
                    <a:prstDash val="solid"/>
                    <a:miter/>
                  </a:ln>
                </p:spPr>
                <p:txBody>
                  <a:bodyPr rtlCol="0" anchor="ctr"/>
                  <a:lstStyle/>
                  <a:p>
                    <a:endParaRPr lang="en-US"/>
                  </a:p>
                </p:txBody>
              </p:sp>
            </p:grpSp>
            <p:sp>
              <p:nvSpPr>
                <p:cNvPr id="159" name="Freeform: Shape 158">
                  <a:extLst>
                    <a:ext uri="{FF2B5EF4-FFF2-40B4-BE49-F238E27FC236}">
                      <a16:creationId xmlns:a16="http://schemas.microsoft.com/office/drawing/2014/main" id="{551400E7-FE04-8580-C91D-D324A2CF6F08}"/>
                    </a:ext>
                  </a:extLst>
                </p:cNvPr>
                <p:cNvSpPr/>
                <p:nvPr/>
              </p:nvSpPr>
              <p:spPr>
                <a:xfrm>
                  <a:off x="6792072" y="3006699"/>
                  <a:ext cx="47289" cy="72034"/>
                </a:xfrm>
                <a:custGeom>
                  <a:avLst/>
                  <a:gdLst>
                    <a:gd name="connsiteX0" fmla="*/ 0 w 47289"/>
                    <a:gd name="connsiteY0" fmla="*/ 47565 h 72034"/>
                    <a:gd name="connsiteX1" fmla="*/ 8248 w 47289"/>
                    <a:gd name="connsiteY1" fmla="*/ 24470 h 72034"/>
                    <a:gd name="connsiteX2" fmla="*/ 10448 w 47289"/>
                    <a:gd name="connsiteY2" fmla="*/ 15122 h 72034"/>
                    <a:gd name="connsiteX3" fmla="*/ 13472 w 47289"/>
                    <a:gd name="connsiteY3" fmla="*/ 0 h 72034"/>
                    <a:gd name="connsiteX4" fmla="*/ 45640 w 47289"/>
                    <a:gd name="connsiteY4" fmla="*/ 36292 h 72034"/>
                    <a:gd name="connsiteX5" fmla="*/ 43716 w 47289"/>
                    <a:gd name="connsiteY5" fmla="*/ 39042 h 72034"/>
                    <a:gd name="connsiteX6" fmla="*/ 40142 w 47289"/>
                    <a:gd name="connsiteY6" fmla="*/ 47840 h 72034"/>
                    <a:gd name="connsiteX7" fmla="*/ 43716 w 47289"/>
                    <a:gd name="connsiteY7" fmla="*/ 72035 h 72034"/>
                    <a:gd name="connsiteX8" fmla="*/ 0 w 47289"/>
                    <a:gd name="connsiteY8" fmla="*/ 47565 h 7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9" h="72034">
                      <a:moveTo>
                        <a:pt x="0" y="47565"/>
                      </a:moveTo>
                      <a:cubicBezTo>
                        <a:pt x="3024" y="42616"/>
                        <a:pt x="6049" y="33543"/>
                        <a:pt x="8248" y="24470"/>
                      </a:cubicBezTo>
                      <a:cubicBezTo>
                        <a:pt x="9073" y="21171"/>
                        <a:pt x="9898" y="18146"/>
                        <a:pt x="10448" y="15122"/>
                      </a:cubicBezTo>
                      <a:cubicBezTo>
                        <a:pt x="12372" y="6599"/>
                        <a:pt x="13472" y="0"/>
                        <a:pt x="13472" y="0"/>
                      </a:cubicBezTo>
                      <a:cubicBezTo>
                        <a:pt x="13472" y="0"/>
                        <a:pt x="56088" y="23920"/>
                        <a:pt x="45640" y="36292"/>
                      </a:cubicBezTo>
                      <a:cubicBezTo>
                        <a:pt x="45091" y="37117"/>
                        <a:pt x="44266" y="38217"/>
                        <a:pt x="43716" y="39042"/>
                      </a:cubicBezTo>
                      <a:cubicBezTo>
                        <a:pt x="42066" y="41791"/>
                        <a:pt x="40966" y="44815"/>
                        <a:pt x="40142" y="47840"/>
                      </a:cubicBezTo>
                      <a:cubicBezTo>
                        <a:pt x="37392" y="59387"/>
                        <a:pt x="43716" y="72035"/>
                        <a:pt x="43716" y="72035"/>
                      </a:cubicBezTo>
                      <a:cubicBezTo>
                        <a:pt x="43716" y="72035"/>
                        <a:pt x="7973" y="57463"/>
                        <a:pt x="0" y="47565"/>
                      </a:cubicBezTo>
                      <a:close/>
                    </a:path>
                  </a:pathLst>
                </a:custGeom>
                <a:solidFill>
                  <a:srgbClr val="FFBF9D"/>
                </a:solidFill>
                <a:ln w="27464"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577F836F-BC65-564C-661F-7F9D25A7ED90}"/>
                    </a:ext>
                  </a:extLst>
                </p:cNvPr>
                <p:cNvSpPr/>
                <p:nvPr/>
              </p:nvSpPr>
              <p:spPr>
                <a:xfrm>
                  <a:off x="6795646" y="3134272"/>
                  <a:ext cx="61312" cy="55263"/>
                </a:xfrm>
                <a:custGeom>
                  <a:avLst/>
                  <a:gdLst>
                    <a:gd name="connsiteX0" fmla="*/ 550 w 61312"/>
                    <a:gd name="connsiteY0" fmla="*/ 550 h 55263"/>
                    <a:gd name="connsiteX1" fmla="*/ 0 w 61312"/>
                    <a:gd name="connsiteY1" fmla="*/ 0 h 55263"/>
                    <a:gd name="connsiteX2" fmla="*/ 1100 w 61312"/>
                    <a:gd name="connsiteY2" fmla="*/ 1375 h 55263"/>
                    <a:gd name="connsiteX3" fmla="*/ 54988 w 61312"/>
                    <a:gd name="connsiteY3" fmla="*/ 55263 h 55263"/>
                    <a:gd name="connsiteX4" fmla="*/ 61312 w 61312"/>
                    <a:gd name="connsiteY4" fmla="*/ 50039 h 55263"/>
                    <a:gd name="connsiteX5" fmla="*/ 550 w 61312"/>
                    <a:gd name="connsiteY5" fmla="*/ 550 h 55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12" h="55263">
                      <a:moveTo>
                        <a:pt x="550" y="550"/>
                      </a:moveTo>
                      <a:cubicBezTo>
                        <a:pt x="275" y="550"/>
                        <a:pt x="275" y="275"/>
                        <a:pt x="0" y="0"/>
                      </a:cubicBezTo>
                      <a:cubicBezTo>
                        <a:pt x="275" y="275"/>
                        <a:pt x="550" y="825"/>
                        <a:pt x="1100" y="1375"/>
                      </a:cubicBezTo>
                      <a:cubicBezTo>
                        <a:pt x="14297" y="15947"/>
                        <a:pt x="49765" y="50589"/>
                        <a:pt x="54988" y="55263"/>
                      </a:cubicBezTo>
                      <a:cubicBezTo>
                        <a:pt x="56088" y="54713"/>
                        <a:pt x="58288" y="52514"/>
                        <a:pt x="61312" y="50039"/>
                      </a:cubicBezTo>
                      <a:cubicBezTo>
                        <a:pt x="51139" y="42341"/>
                        <a:pt x="14847" y="13472"/>
                        <a:pt x="550" y="550"/>
                      </a:cubicBezTo>
                      <a:close/>
                    </a:path>
                  </a:pathLst>
                </a:custGeom>
                <a:solidFill>
                  <a:srgbClr val="000000">
                    <a:alpha val="20000"/>
                  </a:srgbClr>
                </a:solidFill>
                <a:ln w="27464"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39F735B4-F868-72F7-D60B-1493FEF70D60}"/>
                    </a:ext>
                  </a:extLst>
                </p:cNvPr>
                <p:cNvSpPr/>
                <p:nvPr/>
              </p:nvSpPr>
              <p:spPr>
                <a:xfrm>
                  <a:off x="6779200" y="2943179"/>
                  <a:ext cx="86918" cy="103319"/>
                </a:xfrm>
                <a:custGeom>
                  <a:avLst/>
                  <a:gdLst>
                    <a:gd name="connsiteX0" fmla="*/ 67860 w 86918"/>
                    <a:gd name="connsiteY0" fmla="*/ 7432 h 103319"/>
                    <a:gd name="connsiteX1" fmla="*/ 78033 w 86918"/>
                    <a:gd name="connsiteY1" fmla="*/ 27777 h 103319"/>
                    <a:gd name="connsiteX2" fmla="*/ 81057 w 86918"/>
                    <a:gd name="connsiteY2" fmla="*/ 40975 h 103319"/>
                    <a:gd name="connsiteX3" fmla="*/ 79133 w 86918"/>
                    <a:gd name="connsiteY3" fmla="*/ 45649 h 103319"/>
                    <a:gd name="connsiteX4" fmla="*/ 86831 w 86918"/>
                    <a:gd name="connsiteY4" fmla="*/ 69844 h 103319"/>
                    <a:gd name="connsiteX5" fmla="*/ 79682 w 86918"/>
                    <a:gd name="connsiteY5" fmla="*/ 72043 h 103319"/>
                    <a:gd name="connsiteX6" fmla="*/ 77483 w 86918"/>
                    <a:gd name="connsiteY6" fmla="*/ 76992 h 103319"/>
                    <a:gd name="connsiteX7" fmla="*/ 79957 w 86918"/>
                    <a:gd name="connsiteY7" fmla="*/ 82216 h 103319"/>
                    <a:gd name="connsiteX8" fmla="*/ 74459 w 86918"/>
                    <a:gd name="connsiteY8" fmla="*/ 83866 h 103319"/>
                    <a:gd name="connsiteX9" fmla="*/ 78308 w 86918"/>
                    <a:gd name="connsiteY9" fmla="*/ 87440 h 103319"/>
                    <a:gd name="connsiteX10" fmla="*/ 74733 w 86918"/>
                    <a:gd name="connsiteY10" fmla="*/ 89639 h 103319"/>
                    <a:gd name="connsiteX11" fmla="*/ 75283 w 86918"/>
                    <a:gd name="connsiteY11" fmla="*/ 100087 h 103319"/>
                    <a:gd name="connsiteX12" fmla="*/ 37616 w 86918"/>
                    <a:gd name="connsiteY12" fmla="*/ 94588 h 103319"/>
                    <a:gd name="connsiteX13" fmla="*/ 17546 w 86918"/>
                    <a:gd name="connsiteY13" fmla="*/ 79467 h 103319"/>
                    <a:gd name="connsiteX14" fmla="*/ 1324 w 86918"/>
                    <a:gd name="connsiteY14" fmla="*/ 28602 h 103319"/>
                    <a:gd name="connsiteX15" fmla="*/ 32117 w 86918"/>
                    <a:gd name="connsiteY15" fmla="*/ 558 h 103319"/>
                    <a:gd name="connsiteX16" fmla="*/ 67860 w 86918"/>
                    <a:gd name="connsiteY16" fmla="*/ 7432 h 10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918" h="103319">
                      <a:moveTo>
                        <a:pt x="67860" y="7432"/>
                      </a:moveTo>
                      <a:cubicBezTo>
                        <a:pt x="74184" y="12106"/>
                        <a:pt x="76383" y="20904"/>
                        <a:pt x="78033" y="27777"/>
                      </a:cubicBezTo>
                      <a:cubicBezTo>
                        <a:pt x="79682" y="34651"/>
                        <a:pt x="81882" y="39050"/>
                        <a:pt x="81057" y="40975"/>
                      </a:cubicBezTo>
                      <a:cubicBezTo>
                        <a:pt x="80232" y="42899"/>
                        <a:pt x="79957" y="44549"/>
                        <a:pt x="79133" y="45649"/>
                      </a:cubicBezTo>
                      <a:cubicBezTo>
                        <a:pt x="78308" y="47023"/>
                        <a:pt x="87931" y="68194"/>
                        <a:pt x="86831" y="69844"/>
                      </a:cubicBezTo>
                      <a:cubicBezTo>
                        <a:pt x="86006" y="71493"/>
                        <a:pt x="80507" y="71768"/>
                        <a:pt x="79682" y="72043"/>
                      </a:cubicBezTo>
                      <a:cubicBezTo>
                        <a:pt x="77208" y="72593"/>
                        <a:pt x="77483" y="75343"/>
                        <a:pt x="77483" y="76992"/>
                      </a:cubicBezTo>
                      <a:cubicBezTo>
                        <a:pt x="77483" y="78642"/>
                        <a:pt x="80782" y="81391"/>
                        <a:pt x="79957" y="82216"/>
                      </a:cubicBezTo>
                      <a:cubicBezTo>
                        <a:pt x="78308" y="84691"/>
                        <a:pt x="74459" y="83866"/>
                        <a:pt x="74459" y="83866"/>
                      </a:cubicBezTo>
                      <a:cubicBezTo>
                        <a:pt x="74459" y="83866"/>
                        <a:pt x="79682" y="84965"/>
                        <a:pt x="78308" y="87440"/>
                      </a:cubicBezTo>
                      <a:cubicBezTo>
                        <a:pt x="77483" y="88540"/>
                        <a:pt x="75833" y="88540"/>
                        <a:pt x="74733" y="89639"/>
                      </a:cubicBezTo>
                      <a:cubicBezTo>
                        <a:pt x="73634" y="90739"/>
                        <a:pt x="76933" y="98163"/>
                        <a:pt x="75283" y="100087"/>
                      </a:cubicBezTo>
                      <a:cubicBezTo>
                        <a:pt x="69235" y="107511"/>
                        <a:pt x="50813" y="100637"/>
                        <a:pt x="37616" y="94588"/>
                      </a:cubicBezTo>
                      <a:cubicBezTo>
                        <a:pt x="28268" y="85790"/>
                        <a:pt x="19745" y="80841"/>
                        <a:pt x="17546" y="79467"/>
                      </a:cubicBezTo>
                      <a:cubicBezTo>
                        <a:pt x="13146" y="76442"/>
                        <a:pt x="-5000" y="43449"/>
                        <a:pt x="1324" y="28602"/>
                      </a:cubicBezTo>
                      <a:cubicBezTo>
                        <a:pt x="7648" y="14030"/>
                        <a:pt x="18920" y="1933"/>
                        <a:pt x="32117" y="558"/>
                      </a:cubicBezTo>
                      <a:cubicBezTo>
                        <a:pt x="45040" y="-1091"/>
                        <a:pt x="59062" y="833"/>
                        <a:pt x="67860" y="7432"/>
                      </a:cubicBezTo>
                      <a:close/>
                    </a:path>
                  </a:pathLst>
                </a:custGeom>
                <a:solidFill>
                  <a:srgbClr val="FFC7A5"/>
                </a:solidFill>
                <a:ln w="27464"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84D1C2FC-DA37-5B93-BE26-8ADB16CADEB9}"/>
                    </a:ext>
                  </a:extLst>
                </p:cNvPr>
                <p:cNvSpPr/>
                <p:nvPr/>
              </p:nvSpPr>
              <p:spPr>
                <a:xfrm>
                  <a:off x="6802499" y="3022096"/>
                  <a:ext cx="33288" cy="32718"/>
                </a:xfrm>
                <a:custGeom>
                  <a:avLst/>
                  <a:gdLst>
                    <a:gd name="connsiteX0" fmla="*/ 33289 w 33288"/>
                    <a:gd name="connsiteY0" fmla="*/ 23920 h 32718"/>
                    <a:gd name="connsiteX1" fmla="*/ 29714 w 33288"/>
                    <a:gd name="connsiteY1" fmla="*/ 32718 h 32718"/>
                    <a:gd name="connsiteX2" fmla="*/ 21 w 33288"/>
                    <a:gd name="connsiteY2" fmla="*/ 0 h 32718"/>
                    <a:gd name="connsiteX3" fmla="*/ 13218 w 33288"/>
                    <a:gd name="connsiteY3" fmla="*/ 13747 h 32718"/>
                    <a:gd name="connsiteX4" fmla="*/ 33289 w 33288"/>
                    <a:gd name="connsiteY4" fmla="*/ 23920 h 32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88" h="32718">
                      <a:moveTo>
                        <a:pt x="33289" y="23920"/>
                      </a:moveTo>
                      <a:cubicBezTo>
                        <a:pt x="31639" y="26669"/>
                        <a:pt x="30539" y="29694"/>
                        <a:pt x="29714" y="32718"/>
                      </a:cubicBezTo>
                      <a:cubicBezTo>
                        <a:pt x="23391" y="30244"/>
                        <a:pt x="-804" y="3024"/>
                        <a:pt x="21" y="0"/>
                      </a:cubicBezTo>
                      <a:cubicBezTo>
                        <a:pt x="3595" y="3024"/>
                        <a:pt x="7444" y="8523"/>
                        <a:pt x="13218" y="13747"/>
                      </a:cubicBezTo>
                      <a:cubicBezTo>
                        <a:pt x="18717" y="18421"/>
                        <a:pt x="26690" y="21445"/>
                        <a:pt x="33289" y="23920"/>
                      </a:cubicBezTo>
                      <a:close/>
                    </a:path>
                  </a:pathLst>
                </a:custGeom>
                <a:solidFill>
                  <a:srgbClr val="000000">
                    <a:alpha val="20000"/>
                  </a:srgbClr>
                </a:solidFill>
                <a:ln w="27464"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CC8B47-1055-EC5D-1209-8572564734D2}"/>
                    </a:ext>
                  </a:extLst>
                </p:cNvPr>
                <p:cNvSpPr/>
                <p:nvPr/>
              </p:nvSpPr>
              <p:spPr>
                <a:xfrm>
                  <a:off x="6772311" y="2936563"/>
                  <a:ext cx="95919" cy="99829"/>
                </a:xfrm>
                <a:custGeom>
                  <a:avLst/>
                  <a:gdLst>
                    <a:gd name="connsiteX0" fmla="*/ 95920 w 95919"/>
                    <a:gd name="connsiteY0" fmla="*/ 15423 h 99829"/>
                    <a:gd name="connsiteX1" fmla="*/ 83272 w 95919"/>
                    <a:gd name="connsiteY1" fmla="*/ 15423 h 99829"/>
                    <a:gd name="connsiteX2" fmla="*/ 50554 w 95919"/>
                    <a:gd name="connsiteY2" fmla="*/ 576 h 99829"/>
                    <a:gd name="connsiteX3" fmla="*/ 7663 w 95919"/>
                    <a:gd name="connsiteY3" fmla="*/ 16522 h 99829"/>
                    <a:gd name="connsiteX4" fmla="*/ 790 w 95919"/>
                    <a:gd name="connsiteY4" fmla="*/ 49241 h 99829"/>
                    <a:gd name="connsiteX5" fmla="*/ 15362 w 95919"/>
                    <a:gd name="connsiteY5" fmla="*/ 80034 h 99829"/>
                    <a:gd name="connsiteX6" fmla="*/ 28284 w 95919"/>
                    <a:gd name="connsiteY6" fmla="*/ 99830 h 99829"/>
                    <a:gd name="connsiteX7" fmla="*/ 34608 w 95919"/>
                    <a:gd name="connsiteY7" fmla="*/ 70136 h 99829"/>
                    <a:gd name="connsiteX8" fmla="*/ 31308 w 95919"/>
                    <a:gd name="connsiteY8" fmla="*/ 48966 h 99829"/>
                    <a:gd name="connsiteX9" fmla="*/ 50279 w 95919"/>
                    <a:gd name="connsiteY9" fmla="*/ 64087 h 99829"/>
                    <a:gd name="connsiteX10" fmla="*/ 59352 w 95919"/>
                    <a:gd name="connsiteY10" fmla="*/ 32469 h 99829"/>
                    <a:gd name="connsiteX11" fmla="*/ 85472 w 95919"/>
                    <a:gd name="connsiteY11" fmla="*/ 27520 h 99829"/>
                    <a:gd name="connsiteX12" fmla="*/ 95920 w 95919"/>
                    <a:gd name="connsiteY12" fmla="*/ 15423 h 9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919" h="99829">
                      <a:moveTo>
                        <a:pt x="95920" y="15423"/>
                      </a:moveTo>
                      <a:cubicBezTo>
                        <a:pt x="91521" y="16797"/>
                        <a:pt x="87946" y="18172"/>
                        <a:pt x="83272" y="15423"/>
                      </a:cubicBezTo>
                      <a:cubicBezTo>
                        <a:pt x="78598" y="12673"/>
                        <a:pt x="67326" y="2500"/>
                        <a:pt x="50554" y="576"/>
                      </a:cubicBezTo>
                      <a:cubicBezTo>
                        <a:pt x="33508" y="-1624"/>
                        <a:pt x="18386" y="2225"/>
                        <a:pt x="7663" y="16522"/>
                      </a:cubicBezTo>
                      <a:cubicBezTo>
                        <a:pt x="2989" y="22571"/>
                        <a:pt x="-1960" y="36593"/>
                        <a:pt x="790" y="49241"/>
                      </a:cubicBezTo>
                      <a:cubicBezTo>
                        <a:pt x="3539" y="62163"/>
                        <a:pt x="10688" y="72886"/>
                        <a:pt x="15362" y="80034"/>
                      </a:cubicBezTo>
                      <a:cubicBezTo>
                        <a:pt x="21685" y="89657"/>
                        <a:pt x="28834" y="97630"/>
                        <a:pt x="28284" y="99830"/>
                      </a:cubicBezTo>
                      <a:cubicBezTo>
                        <a:pt x="34333" y="92681"/>
                        <a:pt x="34058" y="74260"/>
                        <a:pt x="34608" y="70136"/>
                      </a:cubicBezTo>
                      <a:cubicBezTo>
                        <a:pt x="32133" y="67937"/>
                        <a:pt x="23885" y="53365"/>
                        <a:pt x="31308" y="48966"/>
                      </a:cubicBezTo>
                      <a:cubicBezTo>
                        <a:pt x="38732" y="44292"/>
                        <a:pt x="46430" y="53365"/>
                        <a:pt x="50279" y="64087"/>
                      </a:cubicBezTo>
                      <a:cubicBezTo>
                        <a:pt x="53304" y="53090"/>
                        <a:pt x="53579" y="40717"/>
                        <a:pt x="59352" y="32469"/>
                      </a:cubicBezTo>
                      <a:cubicBezTo>
                        <a:pt x="63751" y="28345"/>
                        <a:pt x="80523" y="29720"/>
                        <a:pt x="85472" y="27520"/>
                      </a:cubicBezTo>
                      <a:cubicBezTo>
                        <a:pt x="92620" y="23946"/>
                        <a:pt x="95920" y="18447"/>
                        <a:pt x="95920" y="15423"/>
                      </a:cubicBezTo>
                      <a:close/>
                    </a:path>
                  </a:pathLst>
                </a:custGeom>
                <a:solidFill>
                  <a:srgbClr val="EFAE47"/>
                </a:solidFill>
                <a:ln w="27464"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D3EB4039-ACBA-D2F1-044E-94681B51E462}"/>
                    </a:ext>
                  </a:extLst>
                </p:cNvPr>
                <p:cNvSpPr/>
                <p:nvPr/>
              </p:nvSpPr>
              <p:spPr>
                <a:xfrm>
                  <a:off x="6760436" y="3047665"/>
                  <a:ext cx="98285" cy="310134"/>
                </a:xfrm>
                <a:custGeom>
                  <a:avLst/>
                  <a:gdLst>
                    <a:gd name="connsiteX0" fmla="*/ 67928 w 98285"/>
                    <a:gd name="connsiteY0" fmla="*/ 310135 h 310134"/>
                    <a:gd name="connsiteX1" fmla="*/ 17 w 98285"/>
                    <a:gd name="connsiteY1" fmla="*/ 310135 h 310134"/>
                    <a:gd name="connsiteX2" fmla="*/ 15139 w 98285"/>
                    <a:gd name="connsiteY2" fmla="*/ 193284 h 310134"/>
                    <a:gd name="connsiteX3" fmla="*/ 12940 w 98285"/>
                    <a:gd name="connsiteY3" fmla="*/ 46190 h 310134"/>
                    <a:gd name="connsiteX4" fmla="*/ 34660 w 98285"/>
                    <a:gd name="connsiteY4" fmla="*/ 0 h 310134"/>
                    <a:gd name="connsiteX5" fmla="*/ 72052 w 98285"/>
                    <a:gd name="connsiteY5" fmla="*/ 24745 h 310134"/>
                    <a:gd name="connsiteX6" fmla="*/ 92948 w 98285"/>
                    <a:gd name="connsiteY6" fmla="*/ 57463 h 310134"/>
                    <a:gd name="connsiteX7" fmla="*/ 97622 w 98285"/>
                    <a:gd name="connsiteY7" fmla="*/ 111626 h 310134"/>
                    <a:gd name="connsiteX8" fmla="*/ 96247 w 98285"/>
                    <a:gd name="connsiteY8" fmla="*/ 282091 h 310134"/>
                    <a:gd name="connsiteX9" fmla="*/ 67928 w 98285"/>
                    <a:gd name="connsiteY9" fmla="*/ 310135 h 310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85" h="310134">
                      <a:moveTo>
                        <a:pt x="67928" y="310135"/>
                      </a:moveTo>
                      <a:lnTo>
                        <a:pt x="17" y="310135"/>
                      </a:lnTo>
                      <a:cubicBezTo>
                        <a:pt x="-532" y="279341"/>
                        <a:pt x="12115" y="239750"/>
                        <a:pt x="15139" y="193284"/>
                      </a:cubicBezTo>
                      <a:cubicBezTo>
                        <a:pt x="18988" y="133622"/>
                        <a:pt x="13765" y="67911"/>
                        <a:pt x="12940" y="46190"/>
                      </a:cubicBezTo>
                      <a:cubicBezTo>
                        <a:pt x="12390" y="28319"/>
                        <a:pt x="33285" y="4124"/>
                        <a:pt x="34660" y="0"/>
                      </a:cubicBezTo>
                      <a:cubicBezTo>
                        <a:pt x="46208" y="18696"/>
                        <a:pt x="67378" y="29694"/>
                        <a:pt x="72052" y="24745"/>
                      </a:cubicBezTo>
                      <a:cubicBezTo>
                        <a:pt x="74802" y="26944"/>
                        <a:pt x="87999" y="46740"/>
                        <a:pt x="92948" y="57463"/>
                      </a:cubicBezTo>
                      <a:cubicBezTo>
                        <a:pt x="97897" y="68186"/>
                        <a:pt x="99272" y="96780"/>
                        <a:pt x="97622" y="111626"/>
                      </a:cubicBezTo>
                      <a:cubicBezTo>
                        <a:pt x="96247" y="123174"/>
                        <a:pt x="96522" y="229852"/>
                        <a:pt x="96247" y="282091"/>
                      </a:cubicBezTo>
                      <a:cubicBezTo>
                        <a:pt x="96522" y="297487"/>
                        <a:pt x="83600" y="310135"/>
                        <a:pt x="67928" y="310135"/>
                      </a:cubicBezTo>
                      <a:close/>
                    </a:path>
                  </a:pathLst>
                </a:custGeom>
                <a:solidFill>
                  <a:srgbClr val="2D2D2D"/>
                </a:solidFill>
                <a:ln w="27464" cap="flat">
                  <a:noFill/>
                  <a:prstDash val="solid"/>
                  <a:miter/>
                </a:ln>
              </p:spPr>
              <p:txBody>
                <a:bodyPr rtlCol="0" anchor="ctr"/>
                <a:lstStyle/>
                <a:p>
                  <a:endParaRPr lang="en-US"/>
                </a:p>
              </p:txBody>
            </p:sp>
            <p:grpSp>
              <p:nvGrpSpPr>
                <p:cNvPr id="165" name="Graphic 2">
                  <a:extLst>
                    <a:ext uri="{FF2B5EF4-FFF2-40B4-BE49-F238E27FC236}">
                      <a16:creationId xmlns:a16="http://schemas.microsoft.com/office/drawing/2014/main" id="{196824C4-8A9E-28CD-127B-392D3BC9F77D}"/>
                    </a:ext>
                  </a:extLst>
                </p:cNvPr>
                <p:cNvGrpSpPr/>
                <p:nvPr/>
              </p:nvGrpSpPr>
              <p:grpSpPr>
                <a:xfrm>
                  <a:off x="6786023" y="3041617"/>
                  <a:ext cx="71305" cy="77808"/>
                  <a:chOff x="6786023" y="3041617"/>
                  <a:chExt cx="71305" cy="77808"/>
                </a:xfrm>
              </p:grpSpPr>
              <p:sp>
                <p:nvSpPr>
                  <p:cNvPr id="166" name="Freeform: Shape 165">
                    <a:extLst>
                      <a:ext uri="{FF2B5EF4-FFF2-40B4-BE49-F238E27FC236}">
                        <a16:creationId xmlns:a16="http://schemas.microsoft.com/office/drawing/2014/main" id="{5C1C468D-1584-1C23-EB73-CC73620287E9}"/>
                      </a:ext>
                    </a:extLst>
                  </p:cNvPr>
                  <p:cNvSpPr/>
                  <p:nvPr/>
                </p:nvSpPr>
                <p:spPr>
                  <a:xfrm>
                    <a:off x="6829464" y="3070761"/>
                    <a:ext cx="16496" cy="20620"/>
                  </a:xfrm>
                  <a:custGeom>
                    <a:avLst/>
                    <a:gdLst>
                      <a:gd name="connsiteX0" fmla="*/ 16496 w 16496"/>
                      <a:gd name="connsiteY0" fmla="*/ 20621 h 20620"/>
                      <a:gd name="connsiteX1" fmla="*/ 0 w 16496"/>
                      <a:gd name="connsiteY1" fmla="*/ 1375 h 20620"/>
                      <a:gd name="connsiteX2" fmla="*/ 3299 w 16496"/>
                      <a:gd name="connsiteY2" fmla="*/ 0 h 20620"/>
                      <a:gd name="connsiteX3" fmla="*/ 16496 w 16496"/>
                      <a:gd name="connsiteY3" fmla="*/ 20621 h 20620"/>
                    </a:gdLst>
                    <a:ahLst/>
                    <a:cxnLst>
                      <a:cxn ang="0">
                        <a:pos x="connsiteX0" y="connsiteY0"/>
                      </a:cxn>
                      <a:cxn ang="0">
                        <a:pos x="connsiteX1" y="connsiteY1"/>
                      </a:cxn>
                      <a:cxn ang="0">
                        <a:pos x="connsiteX2" y="connsiteY2"/>
                      </a:cxn>
                      <a:cxn ang="0">
                        <a:pos x="connsiteX3" y="connsiteY3"/>
                      </a:cxn>
                    </a:cxnLst>
                    <a:rect l="l" t="t" r="r" b="b"/>
                    <a:pathLst>
                      <a:path w="16496" h="20620">
                        <a:moveTo>
                          <a:pt x="16496" y="20621"/>
                        </a:moveTo>
                        <a:cubicBezTo>
                          <a:pt x="12097" y="14572"/>
                          <a:pt x="6049" y="7973"/>
                          <a:pt x="0" y="1375"/>
                        </a:cubicBezTo>
                        <a:cubicBezTo>
                          <a:pt x="1375" y="1375"/>
                          <a:pt x="2749" y="825"/>
                          <a:pt x="3299" y="0"/>
                        </a:cubicBezTo>
                        <a:cubicBezTo>
                          <a:pt x="5224" y="1925"/>
                          <a:pt x="11273" y="11273"/>
                          <a:pt x="16496" y="20621"/>
                        </a:cubicBezTo>
                        <a:close/>
                      </a:path>
                    </a:pathLst>
                  </a:custGeom>
                  <a:solidFill>
                    <a:srgbClr val="FF5B5B"/>
                  </a:solidFill>
                  <a:ln w="27464"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476CBAC-6E85-86DC-D5BC-0A289116CD1F}"/>
                      </a:ext>
                    </a:extLst>
                  </p:cNvPr>
                  <p:cNvSpPr/>
                  <p:nvPr/>
                </p:nvSpPr>
                <p:spPr>
                  <a:xfrm>
                    <a:off x="6794821" y="3041617"/>
                    <a:ext cx="62411" cy="75059"/>
                  </a:xfrm>
                  <a:custGeom>
                    <a:avLst/>
                    <a:gdLst>
                      <a:gd name="connsiteX0" fmla="*/ 62412 w 62411"/>
                      <a:gd name="connsiteY0" fmla="*/ 75059 h 75059"/>
                      <a:gd name="connsiteX1" fmla="*/ 40691 w 62411"/>
                      <a:gd name="connsiteY1" fmla="*/ 45915 h 75059"/>
                      <a:gd name="connsiteX2" fmla="*/ 20071 w 62411"/>
                      <a:gd name="connsiteY2" fmla="*/ 25570 h 75059"/>
                      <a:gd name="connsiteX3" fmla="*/ 3024 w 62411"/>
                      <a:gd name="connsiteY3" fmla="*/ 9073 h 75059"/>
                      <a:gd name="connsiteX4" fmla="*/ 0 w 62411"/>
                      <a:gd name="connsiteY4" fmla="*/ 6324 h 75059"/>
                      <a:gd name="connsiteX5" fmla="*/ 0 w 62411"/>
                      <a:gd name="connsiteY5" fmla="*/ 6324 h 75059"/>
                      <a:gd name="connsiteX6" fmla="*/ 2200 w 62411"/>
                      <a:gd name="connsiteY6" fmla="*/ 0 h 75059"/>
                      <a:gd name="connsiteX7" fmla="*/ 34368 w 62411"/>
                      <a:gd name="connsiteY7" fmla="*/ 30794 h 75059"/>
                      <a:gd name="connsiteX8" fmla="*/ 50864 w 62411"/>
                      <a:gd name="connsiteY8" fmla="*/ 50039 h 75059"/>
                      <a:gd name="connsiteX9" fmla="*/ 62412 w 62411"/>
                      <a:gd name="connsiteY9" fmla="*/ 75059 h 7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11" h="75059">
                        <a:moveTo>
                          <a:pt x="62412" y="75059"/>
                        </a:moveTo>
                        <a:cubicBezTo>
                          <a:pt x="58838" y="71210"/>
                          <a:pt x="51689" y="58838"/>
                          <a:pt x="40691" y="45915"/>
                        </a:cubicBezTo>
                        <a:cubicBezTo>
                          <a:pt x="34643" y="38767"/>
                          <a:pt x="25295" y="30794"/>
                          <a:pt x="20071" y="25570"/>
                        </a:cubicBezTo>
                        <a:cubicBezTo>
                          <a:pt x="12647" y="18696"/>
                          <a:pt x="6599" y="12373"/>
                          <a:pt x="3024" y="9073"/>
                        </a:cubicBezTo>
                        <a:cubicBezTo>
                          <a:pt x="1100" y="7149"/>
                          <a:pt x="0" y="6324"/>
                          <a:pt x="0" y="6324"/>
                        </a:cubicBezTo>
                        <a:lnTo>
                          <a:pt x="0" y="6324"/>
                        </a:lnTo>
                        <a:lnTo>
                          <a:pt x="2200" y="0"/>
                        </a:lnTo>
                        <a:cubicBezTo>
                          <a:pt x="2200" y="0"/>
                          <a:pt x="19246" y="14847"/>
                          <a:pt x="34368" y="30794"/>
                        </a:cubicBezTo>
                        <a:cubicBezTo>
                          <a:pt x="40691" y="37117"/>
                          <a:pt x="46465" y="43991"/>
                          <a:pt x="50864" y="50039"/>
                        </a:cubicBezTo>
                        <a:cubicBezTo>
                          <a:pt x="54988" y="55263"/>
                          <a:pt x="61862" y="66811"/>
                          <a:pt x="62412" y="75059"/>
                        </a:cubicBezTo>
                        <a:close/>
                      </a:path>
                    </a:pathLst>
                  </a:custGeom>
                  <a:solidFill>
                    <a:srgbClr val="CFCFCF"/>
                  </a:solidFill>
                  <a:ln w="27464"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98CA2003-0CAC-C09F-F2FA-559CA7CFF5CF}"/>
                      </a:ext>
                    </a:extLst>
                  </p:cNvPr>
                  <p:cNvSpPr/>
                  <p:nvPr/>
                </p:nvSpPr>
                <p:spPr>
                  <a:xfrm>
                    <a:off x="6786023" y="3045466"/>
                    <a:ext cx="71305" cy="73959"/>
                  </a:xfrm>
                  <a:custGeom>
                    <a:avLst/>
                    <a:gdLst>
                      <a:gd name="connsiteX0" fmla="*/ 6049 w 71305"/>
                      <a:gd name="connsiteY0" fmla="*/ 0 h 73959"/>
                      <a:gd name="connsiteX1" fmla="*/ 0 w 71305"/>
                      <a:gd name="connsiteY1" fmla="*/ 15672 h 73959"/>
                      <a:gd name="connsiteX2" fmla="*/ 43166 w 71305"/>
                      <a:gd name="connsiteY2" fmla="*/ 44816 h 73959"/>
                      <a:gd name="connsiteX3" fmla="*/ 48665 w 71305"/>
                      <a:gd name="connsiteY3" fmla="*/ 42616 h 73959"/>
                      <a:gd name="connsiteX4" fmla="*/ 47565 w 71305"/>
                      <a:gd name="connsiteY4" fmla="*/ 48115 h 73959"/>
                      <a:gd name="connsiteX5" fmla="*/ 47565 w 71305"/>
                      <a:gd name="connsiteY5" fmla="*/ 48115 h 73959"/>
                      <a:gd name="connsiteX6" fmla="*/ 71210 w 71305"/>
                      <a:gd name="connsiteY6" fmla="*/ 73960 h 73959"/>
                      <a:gd name="connsiteX7" fmla="*/ 6049 w 71305"/>
                      <a:gd name="connsiteY7" fmla="*/ 0 h 7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05" h="73959">
                        <a:moveTo>
                          <a:pt x="6049" y="0"/>
                        </a:moveTo>
                        <a:lnTo>
                          <a:pt x="0" y="15672"/>
                        </a:lnTo>
                        <a:cubicBezTo>
                          <a:pt x="0" y="15672"/>
                          <a:pt x="23095" y="29144"/>
                          <a:pt x="43166" y="44816"/>
                        </a:cubicBezTo>
                        <a:lnTo>
                          <a:pt x="48665" y="42616"/>
                        </a:lnTo>
                        <a:lnTo>
                          <a:pt x="47565" y="48115"/>
                        </a:lnTo>
                        <a:lnTo>
                          <a:pt x="47565" y="48115"/>
                        </a:lnTo>
                        <a:cubicBezTo>
                          <a:pt x="58563" y="56913"/>
                          <a:pt x="67911" y="66261"/>
                          <a:pt x="71210" y="73960"/>
                        </a:cubicBezTo>
                        <a:cubicBezTo>
                          <a:pt x="73959" y="52239"/>
                          <a:pt x="16222" y="7973"/>
                          <a:pt x="6049" y="0"/>
                        </a:cubicBezTo>
                        <a:close/>
                      </a:path>
                    </a:pathLst>
                  </a:custGeom>
                  <a:solidFill>
                    <a:srgbClr val="444444"/>
                  </a:solidFill>
                  <a:ln w="27464" cap="flat">
                    <a:noFill/>
                    <a:prstDash val="solid"/>
                    <a:miter/>
                  </a:ln>
                </p:spPr>
                <p:txBody>
                  <a:bodyPr rtlCol="0" anchor="ctr"/>
                  <a:lstStyle/>
                  <a:p>
                    <a:endParaRPr lang="en-US"/>
                  </a:p>
                </p:txBody>
              </p:sp>
            </p:grpSp>
            <p:grpSp>
              <p:nvGrpSpPr>
                <p:cNvPr id="169" name="Graphic 2">
                  <a:extLst>
                    <a:ext uri="{FF2B5EF4-FFF2-40B4-BE49-F238E27FC236}">
                      <a16:creationId xmlns:a16="http://schemas.microsoft.com/office/drawing/2014/main" id="{C130CDCD-11B2-785B-6A75-41E7F456D196}"/>
                    </a:ext>
                  </a:extLst>
                </p:cNvPr>
                <p:cNvGrpSpPr/>
                <p:nvPr/>
              </p:nvGrpSpPr>
              <p:grpSpPr>
                <a:xfrm>
                  <a:off x="6788167" y="3090327"/>
                  <a:ext cx="228026" cy="159318"/>
                  <a:chOff x="6788167" y="3090327"/>
                  <a:chExt cx="228026" cy="159318"/>
                </a:xfrm>
              </p:grpSpPr>
              <p:sp>
                <p:nvSpPr>
                  <p:cNvPr id="170" name="Freeform: Shape 169">
                    <a:extLst>
                      <a:ext uri="{FF2B5EF4-FFF2-40B4-BE49-F238E27FC236}">
                        <a16:creationId xmlns:a16="http://schemas.microsoft.com/office/drawing/2014/main" id="{45A370CD-069F-CBE6-BE6F-9F4CB526C8D5}"/>
                      </a:ext>
                    </a:extLst>
                  </p:cNvPr>
                  <p:cNvSpPr/>
                  <p:nvPr/>
                </p:nvSpPr>
                <p:spPr>
                  <a:xfrm>
                    <a:off x="6826714" y="3166440"/>
                    <a:ext cx="189479" cy="83204"/>
                  </a:xfrm>
                  <a:custGeom>
                    <a:avLst/>
                    <a:gdLst>
                      <a:gd name="connsiteX0" fmla="*/ 0 w 189479"/>
                      <a:gd name="connsiteY0" fmla="*/ 19246 h 83204"/>
                      <a:gd name="connsiteX1" fmla="*/ 5774 w 189479"/>
                      <a:gd name="connsiteY1" fmla="*/ 30519 h 83204"/>
                      <a:gd name="connsiteX2" fmla="*/ 31618 w 189479"/>
                      <a:gd name="connsiteY2" fmla="*/ 63512 h 83204"/>
                      <a:gd name="connsiteX3" fmla="*/ 131697 w 189479"/>
                      <a:gd name="connsiteY3" fmla="*/ 70660 h 83204"/>
                      <a:gd name="connsiteX4" fmla="*/ 132247 w 189479"/>
                      <a:gd name="connsiteY4" fmla="*/ 70660 h 83204"/>
                      <a:gd name="connsiteX5" fmla="*/ 137471 w 189479"/>
                      <a:gd name="connsiteY5" fmla="*/ 72860 h 83204"/>
                      <a:gd name="connsiteX6" fmla="*/ 146269 w 189479"/>
                      <a:gd name="connsiteY6" fmla="*/ 77809 h 83204"/>
                      <a:gd name="connsiteX7" fmla="*/ 181737 w 189479"/>
                      <a:gd name="connsiteY7" fmla="*/ 78908 h 83204"/>
                      <a:gd name="connsiteX8" fmla="*/ 181462 w 189479"/>
                      <a:gd name="connsiteY8" fmla="*/ 59388 h 83204"/>
                      <a:gd name="connsiteX9" fmla="*/ 158642 w 189479"/>
                      <a:gd name="connsiteY9" fmla="*/ 51964 h 83204"/>
                      <a:gd name="connsiteX10" fmla="*/ 163591 w 189479"/>
                      <a:gd name="connsiteY10" fmla="*/ 49215 h 83204"/>
                      <a:gd name="connsiteX11" fmla="*/ 155892 w 189479"/>
                      <a:gd name="connsiteY11" fmla="*/ 44541 h 83204"/>
                      <a:gd name="connsiteX12" fmla="*/ 139396 w 189479"/>
                      <a:gd name="connsiteY12" fmla="*/ 50864 h 83204"/>
                      <a:gd name="connsiteX13" fmla="*/ 46465 w 189479"/>
                      <a:gd name="connsiteY13" fmla="*/ 26944 h 83204"/>
                      <a:gd name="connsiteX14" fmla="*/ 30519 w 189479"/>
                      <a:gd name="connsiteY14" fmla="*/ 0 h 83204"/>
                      <a:gd name="connsiteX15" fmla="*/ 3574 w 189479"/>
                      <a:gd name="connsiteY15" fmla="*/ 17046 h 83204"/>
                      <a:gd name="connsiteX16" fmla="*/ 0 w 189479"/>
                      <a:gd name="connsiteY16" fmla="*/ 19246 h 83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9479" h="83204">
                        <a:moveTo>
                          <a:pt x="0" y="19246"/>
                        </a:moveTo>
                        <a:cubicBezTo>
                          <a:pt x="1650" y="23095"/>
                          <a:pt x="3849" y="26944"/>
                          <a:pt x="5774" y="30519"/>
                        </a:cubicBezTo>
                        <a:cubicBezTo>
                          <a:pt x="6599" y="32168"/>
                          <a:pt x="24195" y="60762"/>
                          <a:pt x="31618" y="63512"/>
                        </a:cubicBezTo>
                        <a:cubicBezTo>
                          <a:pt x="37667" y="65711"/>
                          <a:pt x="129773" y="70935"/>
                          <a:pt x="131697" y="70660"/>
                        </a:cubicBezTo>
                        <a:cubicBezTo>
                          <a:pt x="131697" y="70660"/>
                          <a:pt x="131972" y="70660"/>
                          <a:pt x="132247" y="70660"/>
                        </a:cubicBezTo>
                        <a:cubicBezTo>
                          <a:pt x="133347" y="70935"/>
                          <a:pt x="136096" y="72585"/>
                          <a:pt x="137471" y="72860"/>
                        </a:cubicBezTo>
                        <a:cubicBezTo>
                          <a:pt x="140770" y="74784"/>
                          <a:pt x="143795" y="76159"/>
                          <a:pt x="146269" y="77809"/>
                        </a:cubicBezTo>
                        <a:cubicBezTo>
                          <a:pt x="161666" y="85507"/>
                          <a:pt x="169639" y="84132"/>
                          <a:pt x="181737" y="78908"/>
                        </a:cubicBezTo>
                        <a:cubicBezTo>
                          <a:pt x="196034" y="72860"/>
                          <a:pt x="187236" y="59388"/>
                          <a:pt x="181462" y="59388"/>
                        </a:cubicBezTo>
                        <a:cubicBezTo>
                          <a:pt x="170189" y="59662"/>
                          <a:pt x="156992" y="52514"/>
                          <a:pt x="158642" y="51964"/>
                        </a:cubicBezTo>
                        <a:cubicBezTo>
                          <a:pt x="160291" y="51139"/>
                          <a:pt x="164415" y="51689"/>
                          <a:pt x="163591" y="49215"/>
                        </a:cubicBezTo>
                        <a:cubicBezTo>
                          <a:pt x="163041" y="47015"/>
                          <a:pt x="162491" y="46740"/>
                          <a:pt x="155892" y="44541"/>
                        </a:cubicBezTo>
                        <a:cubicBezTo>
                          <a:pt x="150943" y="42891"/>
                          <a:pt x="144345" y="47290"/>
                          <a:pt x="139396" y="50864"/>
                        </a:cubicBezTo>
                        <a:cubicBezTo>
                          <a:pt x="139121" y="50864"/>
                          <a:pt x="78084" y="36292"/>
                          <a:pt x="46465" y="26944"/>
                        </a:cubicBezTo>
                        <a:cubicBezTo>
                          <a:pt x="45365" y="26944"/>
                          <a:pt x="30519" y="0"/>
                          <a:pt x="30519" y="0"/>
                        </a:cubicBezTo>
                        <a:lnTo>
                          <a:pt x="3574" y="17046"/>
                        </a:lnTo>
                        <a:lnTo>
                          <a:pt x="0" y="19246"/>
                        </a:lnTo>
                        <a:close/>
                      </a:path>
                    </a:pathLst>
                  </a:custGeom>
                  <a:solidFill>
                    <a:srgbClr val="FFC7A5"/>
                  </a:solidFill>
                  <a:ln w="27464"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0A734AB-ACAA-B550-EF15-58C44A97357C}"/>
                      </a:ext>
                    </a:extLst>
                  </p:cNvPr>
                  <p:cNvSpPr/>
                  <p:nvPr/>
                </p:nvSpPr>
                <p:spPr>
                  <a:xfrm>
                    <a:off x="6788167" y="3090327"/>
                    <a:ext cx="171894" cy="150897"/>
                  </a:xfrm>
                  <a:custGeom>
                    <a:avLst/>
                    <a:gdLst>
                      <a:gd name="connsiteX0" fmla="*/ 171894 w 171894"/>
                      <a:gd name="connsiteY0" fmla="*/ 121479 h 150897"/>
                      <a:gd name="connsiteX1" fmla="*/ 86387 w 171894"/>
                      <a:gd name="connsiteY1" fmla="*/ 98384 h 150897"/>
                      <a:gd name="connsiteX2" fmla="*/ 41297 w 171894"/>
                      <a:gd name="connsiteY2" fmla="*/ 12327 h 150897"/>
                      <a:gd name="connsiteX3" fmla="*/ 14352 w 171894"/>
                      <a:gd name="connsiteY3" fmla="*/ 1604 h 150897"/>
                      <a:gd name="connsiteX4" fmla="*/ 4729 w 171894"/>
                      <a:gd name="connsiteY4" fmla="*/ 41471 h 150897"/>
                      <a:gd name="connsiteX5" fmla="*/ 40747 w 171894"/>
                      <a:gd name="connsiteY5" fmla="*/ 108832 h 150897"/>
                      <a:gd name="connsiteX6" fmla="*/ 68791 w 171894"/>
                      <a:gd name="connsiteY6" fmla="*/ 143749 h 150897"/>
                      <a:gd name="connsiteX7" fmla="*/ 70166 w 171894"/>
                      <a:gd name="connsiteY7" fmla="*/ 144024 h 150897"/>
                      <a:gd name="connsiteX8" fmla="*/ 70990 w 171894"/>
                      <a:gd name="connsiteY8" fmla="*/ 144024 h 150897"/>
                      <a:gd name="connsiteX9" fmla="*/ 163921 w 171894"/>
                      <a:gd name="connsiteY9" fmla="*/ 150898 h 150897"/>
                      <a:gd name="connsiteX10" fmla="*/ 171894 w 171894"/>
                      <a:gd name="connsiteY10" fmla="*/ 121479 h 15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894" h="150897">
                        <a:moveTo>
                          <a:pt x="171894" y="121479"/>
                        </a:moveTo>
                        <a:cubicBezTo>
                          <a:pt x="171894" y="121479"/>
                          <a:pt x="115531" y="106907"/>
                          <a:pt x="86387" y="98384"/>
                        </a:cubicBezTo>
                        <a:cubicBezTo>
                          <a:pt x="85287" y="96459"/>
                          <a:pt x="45696" y="16451"/>
                          <a:pt x="41297" y="12327"/>
                        </a:cubicBezTo>
                        <a:cubicBezTo>
                          <a:pt x="34973" y="6003"/>
                          <a:pt x="25075" y="-3895"/>
                          <a:pt x="14352" y="1604"/>
                        </a:cubicBezTo>
                        <a:cubicBezTo>
                          <a:pt x="55" y="9027"/>
                          <a:pt x="-4344" y="23874"/>
                          <a:pt x="4729" y="41471"/>
                        </a:cubicBezTo>
                        <a:cubicBezTo>
                          <a:pt x="11053" y="53568"/>
                          <a:pt x="38272" y="104432"/>
                          <a:pt x="40747" y="108832"/>
                        </a:cubicBezTo>
                        <a:cubicBezTo>
                          <a:pt x="41022" y="109107"/>
                          <a:pt x="59443" y="139900"/>
                          <a:pt x="68791" y="143749"/>
                        </a:cubicBezTo>
                        <a:lnTo>
                          <a:pt x="70166" y="144024"/>
                        </a:lnTo>
                        <a:lnTo>
                          <a:pt x="70990" y="144024"/>
                        </a:lnTo>
                        <a:cubicBezTo>
                          <a:pt x="80888" y="144024"/>
                          <a:pt x="163921" y="150898"/>
                          <a:pt x="163921" y="150898"/>
                        </a:cubicBezTo>
                        <a:lnTo>
                          <a:pt x="171894" y="121479"/>
                        </a:lnTo>
                        <a:close/>
                      </a:path>
                    </a:pathLst>
                  </a:custGeom>
                  <a:solidFill>
                    <a:srgbClr val="444444"/>
                  </a:solidFill>
                  <a:ln w="27464"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8BC889D4-E844-4F4D-5426-4EBFAEE41CD2}"/>
                      </a:ext>
                    </a:extLst>
                  </p:cNvPr>
                  <p:cNvSpPr/>
                  <p:nvPr/>
                </p:nvSpPr>
                <p:spPr>
                  <a:xfrm>
                    <a:off x="6788381" y="3111727"/>
                    <a:ext cx="165081" cy="129497"/>
                  </a:xfrm>
                  <a:custGeom>
                    <a:avLst/>
                    <a:gdLst>
                      <a:gd name="connsiteX0" fmla="*/ 71051 w 165081"/>
                      <a:gd name="connsiteY0" fmla="*/ 117675 h 129497"/>
                      <a:gd name="connsiteX1" fmla="*/ 70227 w 165081"/>
                      <a:gd name="connsiteY1" fmla="*/ 117675 h 129497"/>
                      <a:gd name="connsiteX2" fmla="*/ 68852 w 165081"/>
                      <a:gd name="connsiteY2" fmla="*/ 117400 h 129497"/>
                      <a:gd name="connsiteX3" fmla="*/ 40808 w 165081"/>
                      <a:gd name="connsiteY3" fmla="*/ 82483 h 129497"/>
                      <a:gd name="connsiteX4" fmla="*/ 4790 w 165081"/>
                      <a:gd name="connsiteY4" fmla="*/ 15122 h 129497"/>
                      <a:gd name="connsiteX5" fmla="*/ 116 w 165081"/>
                      <a:gd name="connsiteY5" fmla="*/ 0 h 129497"/>
                      <a:gd name="connsiteX6" fmla="*/ 4790 w 165081"/>
                      <a:gd name="connsiteY6" fmla="*/ 20071 h 129497"/>
                      <a:gd name="connsiteX7" fmla="*/ 40808 w 165081"/>
                      <a:gd name="connsiteY7" fmla="*/ 87432 h 129497"/>
                      <a:gd name="connsiteX8" fmla="*/ 68852 w 165081"/>
                      <a:gd name="connsiteY8" fmla="*/ 122349 h 129497"/>
                      <a:gd name="connsiteX9" fmla="*/ 70227 w 165081"/>
                      <a:gd name="connsiteY9" fmla="*/ 122624 h 129497"/>
                      <a:gd name="connsiteX10" fmla="*/ 71051 w 165081"/>
                      <a:gd name="connsiteY10" fmla="*/ 122624 h 129497"/>
                      <a:gd name="connsiteX11" fmla="*/ 163982 w 165081"/>
                      <a:gd name="connsiteY11" fmla="*/ 129498 h 129497"/>
                      <a:gd name="connsiteX12" fmla="*/ 165082 w 165081"/>
                      <a:gd name="connsiteY12" fmla="*/ 125099 h 129497"/>
                      <a:gd name="connsiteX13" fmla="*/ 71051 w 165081"/>
                      <a:gd name="connsiteY13" fmla="*/ 117675 h 12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081" h="129497">
                        <a:moveTo>
                          <a:pt x="71051" y="117675"/>
                        </a:moveTo>
                        <a:lnTo>
                          <a:pt x="70227" y="117675"/>
                        </a:lnTo>
                        <a:lnTo>
                          <a:pt x="68852" y="117400"/>
                        </a:lnTo>
                        <a:cubicBezTo>
                          <a:pt x="59504" y="113826"/>
                          <a:pt x="40808" y="82758"/>
                          <a:pt x="40808" y="82483"/>
                        </a:cubicBezTo>
                        <a:cubicBezTo>
                          <a:pt x="38333" y="78083"/>
                          <a:pt x="11114" y="27219"/>
                          <a:pt x="4790" y="15122"/>
                        </a:cubicBezTo>
                        <a:cubicBezTo>
                          <a:pt x="2041" y="9623"/>
                          <a:pt x="666" y="4674"/>
                          <a:pt x="116" y="0"/>
                        </a:cubicBezTo>
                        <a:cubicBezTo>
                          <a:pt x="-434" y="6049"/>
                          <a:pt x="941" y="12647"/>
                          <a:pt x="4790" y="20071"/>
                        </a:cubicBezTo>
                        <a:cubicBezTo>
                          <a:pt x="11114" y="32168"/>
                          <a:pt x="38333" y="83032"/>
                          <a:pt x="40808" y="87432"/>
                        </a:cubicBezTo>
                        <a:cubicBezTo>
                          <a:pt x="41083" y="87707"/>
                          <a:pt x="59504" y="118500"/>
                          <a:pt x="68852" y="122349"/>
                        </a:cubicBezTo>
                        <a:lnTo>
                          <a:pt x="70227" y="122624"/>
                        </a:lnTo>
                        <a:lnTo>
                          <a:pt x="71051" y="122624"/>
                        </a:lnTo>
                        <a:cubicBezTo>
                          <a:pt x="80949" y="122624"/>
                          <a:pt x="163982" y="129498"/>
                          <a:pt x="163982" y="129498"/>
                        </a:cubicBezTo>
                        <a:lnTo>
                          <a:pt x="165082" y="125099"/>
                        </a:lnTo>
                        <a:cubicBezTo>
                          <a:pt x="154634" y="124274"/>
                          <a:pt x="80399" y="117675"/>
                          <a:pt x="71051" y="117675"/>
                        </a:cubicBezTo>
                        <a:close/>
                      </a:path>
                    </a:pathLst>
                  </a:custGeom>
                  <a:solidFill>
                    <a:srgbClr val="000000">
                      <a:alpha val="30000"/>
                    </a:srgbClr>
                  </a:solidFill>
                  <a:ln w="27464"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47A7769C-B8E7-7B3D-D02D-D32F8B54198B}"/>
                      </a:ext>
                    </a:extLst>
                  </p:cNvPr>
                  <p:cNvSpPr/>
                  <p:nvPr/>
                </p:nvSpPr>
                <p:spPr>
                  <a:xfrm>
                    <a:off x="6952913" y="3213731"/>
                    <a:ext cx="11547" cy="25844"/>
                  </a:xfrm>
                  <a:custGeom>
                    <a:avLst/>
                    <a:gdLst>
                      <a:gd name="connsiteX0" fmla="*/ 6874 w 11547"/>
                      <a:gd name="connsiteY0" fmla="*/ 0 h 25844"/>
                      <a:gd name="connsiteX1" fmla="*/ 11548 w 11547"/>
                      <a:gd name="connsiteY1" fmla="*/ 0 h 25844"/>
                      <a:gd name="connsiteX2" fmla="*/ 4674 w 11547"/>
                      <a:gd name="connsiteY2" fmla="*/ 25845 h 25844"/>
                      <a:gd name="connsiteX3" fmla="*/ 0 w 11547"/>
                      <a:gd name="connsiteY3" fmla="*/ 25020 h 25844"/>
                    </a:gdLst>
                    <a:ahLst/>
                    <a:cxnLst>
                      <a:cxn ang="0">
                        <a:pos x="connsiteX0" y="connsiteY0"/>
                      </a:cxn>
                      <a:cxn ang="0">
                        <a:pos x="connsiteX1" y="connsiteY1"/>
                      </a:cxn>
                      <a:cxn ang="0">
                        <a:pos x="connsiteX2" y="connsiteY2"/>
                      </a:cxn>
                      <a:cxn ang="0">
                        <a:pos x="connsiteX3" y="connsiteY3"/>
                      </a:cxn>
                    </a:cxnLst>
                    <a:rect l="l" t="t" r="r" b="b"/>
                    <a:pathLst>
                      <a:path w="11547" h="25844">
                        <a:moveTo>
                          <a:pt x="6874" y="0"/>
                        </a:moveTo>
                        <a:lnTo>
                          <a:pt x="11548" y="0"/>
                        </a:lnTo>
                        <a:lnTo>
                          <a:pt x="4674" y="25845"/>
                        </a:lnTo>
                        <a:lnTo>
                          <a:pt x="0" y="25020"/>
                        </a:lnTo>
                        <a:close/>
                      </a:path>
                    </a:pathLst>
                  </a:custGeom>
                  <a:solidFill>
                    <a:srgbClr val="CFCFCF"/>
                  </a:solidFill>
                  <a:ln w="27464" cap="flat">
                    <a:noFill/>
                    <a:prstDash val="solid"/>
                    <a:miter/>
                  </a:ln>
                </p:spPr>
                <p:txBody>
                  <a:bodyPr rtlCol="0" anchor="ctr"/>
                  <a:lstStyle/>
                  <a:p>
                    <a:endParaRPr lang="en-US"/>
                  </a:p>
                </p:txBody>
              </p:sp>
            </p:grpSp>
          </p:grpSp>
          <p:grpSp>
            <p:nvGrpSpPr>
              <p:cNvPr id="174" name="Graphic 2">
                <a:extLst>
                  <a:ext uri="{FF2B5EF4-FFF2-40B4-BE49-F238E27FC236}">
                    <a16:creationId xmlns:a16="http://schemas.microsoft.com/office/drawing/2014/main" id="{93EF9159-F492-335C-BABB-4000A9F70A34}"/>
                  </a:ext>
                </a:extLst>
              </p:cNvPr>
              <p:cNvGrpSpPr/>
              <p:nvPr/>
            </p:nvGrpSpPr>
            <p:grpSpPr>
              <a:xfrm>
                <a:off x="7083893" y="3272018"/>
                <a:ext cx="128615" cy="466576"/>
                <a:chOff x="7083893" y="3272018"/>
                <a:chExt cx="128615" cy="466576"/>
              </a:xfrm>
            </p:grpSpPr>
            <p:sp>
              <p:nvSpPr>
                <p:cNvPr id="175" name="Freeform: Shape 174">
                  <a:extLst>
                    <a:ext uri="{FF2B5EF4-FFF2-40B4-BE49-F238E27FC236}">
                      <a16:creationId xmlns:a16="http://schemas.microsoft.com/office/drawing/2014/main" id="{73CD51C4-6077-D531-F664-BAFB769316A7}"/>
                    </a:ext>
                  </a:extLst>
                </p:cNvPr>
                <p:cNvSpPr/>
                <p:nvPr/>
              </p:nvSpPr>
              <p:spPr>
                <a:xfrm>
                  <a:off x="7083893" y="3689625"/>
                  <a:ext cx="105951" cy="45396"/>
                </a:xfrm>
                <a:custGeom>
                  <a:avLst/>
                  <a:gdLst>
                    <a:gd name="connsiteX0" fmla="*/ 105746 w 105951"/>
                    <a:gd name="connsiteY0" fmla="*/ 27525 h 45396"/>
                    <a:gd name="connsiteX1" fmla="*/ 103821 w 105951"/>
                    <a:gd name="connsiteY1" fmla="*/ 13778 h 45396"/>
                    <a:gd name="connsiteX2" fmla="*/ 101621 w 105951"/>
                    <a:gd name="connsiteY2" fmla="*/ 4980 h 45396"/>
                    <a:gd name="connsiteX3" fmla="*/ 99147 w 105951"/>
                    <a:gd name="connsiteY3" fmla="*/ 1681 h 45396"/>
                    <a:gd name="connsiteX4" fmla="*/ 59005 w 105951"/>
                    <a:gd name="connsiteY4" fmla="*/ 306 h 45396"/>
                    <a:gd name="connsiteX5" fmla="*/ 35635 w 105951"/>
                    <a:gd name="connsiteY5" fmla="*/ 12953 h 45396"/>
                    <a:gd name="connsiteX6" fmla="*/ 18864 w 105951"/>
                    <a:gd name="connsiteY6" fmla="*/ 15977 h 45396"/>
                    <a:gd name="connsiteX7" fmla="*/ 11715 w 105951"/>
                    <a:gd name="connsiteY7" fmla="*/ 15428 h 45396"/>
                    <a:gd name="connsiteX8" fmla="*/ 2092 w 105951"/>
                    <a:gd name="connsiteY8" fmla="*/ 17627 h 45396"/>
                    <a:gd name="connsiteX9" fmla="*/ 443 w 105951"/>
                    <a:gd name="connsiteY9" fmla="*/ 25326 h 45396"/>
                    <a:gd name="connsiteX10" fmla="*/ 993 w 105951"/>
                    <a:gd name="connsiteY10" fmla="*/ 26425 h 45396"/>
                    <a:gd name="connsiteX11" fmla="*/ 20239 w 105951"/>
                    <a:gd name="connsiteY11" fmla="*/ 41272 h 45396"/>
                    <a:gd name="connsiteX12" fmla="*/ 29037 w 105951"/>
                    <a:gd name="connsiteY12" fmla="*/ 42922 h 45396"/>
                    <a:gd name="connsiteX13" fmla="*/ 45533 w 105951"/>
                    <a:gd name="connsiteY13" fmla="*/ 43747 h 45396"/>
                    <a:gd name="connsiteX14" fmla="*/ 54606 w 105951"/>
                    <a:gd name="connsiteY14" fmla="*/ 42647 h 45396"/>
                    <a:gd name="connsiteX15" fmla="*/ 60105 w 105951"/>
                    <a:gd name="connsiteY15" fmla="*/ 40722 h 45396"/>
                    <a:gd name="connsiteX16" fmla="*/ 63404 w 105951"/>
                    <a:gd name="connsiteY16" fmla="*/ 41547 h 45396"/>
                    <a:gd name="connsiteX17" fmla="*/ 65879 w 105951"/>
                    <a:gd name="connsiteY17" fmla="*/ 44571 h 45396"/>
                    <a:gd name="connsiteX18" fmla="*/ 66429 w 105951"/>
                    <a:gd name="connsiteY18" fmla="*/ 44571 h 45396"/>
                    <a:gd name="connsiteX19" fmla="*/ 87050 w 105951"/>
                    <a:gd name="connsiteY19" fmla="*/ 45396 h 45396"/>
                    <a:gd name="connsiteX20" fmla="*/ 104921 w 105951"/>
                    <a:gd name="connsiteY20" fmla="*/ 40447 h 45396"/>
                    <a:gd name="connsiteX21" fmla="*/ 105746 w 105951"/>
                    <a:gd name="connsiteY21" fmla="*/ 32199 h 45396"/>
                    <a:gd name="connsiteX22" fmla="*/ 105746 w 105951"/>
                    <a:gd name="connsiteY22" fmla="*/ 27525 h 45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5951" h="45396">
                      <a:moveTo>
                        <a:pt x="105746" y="27525"/>
                      </a:moveTo>
                      <a:cubicBezTo>
                        <a:pt x="105196" y="22851"/>
                        <a:pt x="104646" y="17902"/>
                        <a:pt x="103821" y="13778"/>
                      </a:cubicBezTo>
                      <a:cubicBezTo>
                        <a:pt x="102996" y="9654"/>
                        <a:pt x="102171" y="6355"/>
                        <a:pt x="101621" y="4980"/>
                      </a:cubicBezTo>
                      <a:cubicBezTo>
                        <a:pt x="100797" y="3055"/>
                        <a:pt x="99972" y="1955"/>
                        <a:pt x="99147" y="1681"/>
                      </a:cubicBezTo>
                      <a:cubicBezTo>
                        <a:pt x="98047" y="1406"/>
                        <a:pt x="60105" y="-794"/>
                        <a:pt x="59005" y="306"/>
                      </a:cubicBezTo>
                      <a:cubicBezTo>
                        <a:pt x="56531" y="2505"/>
                        <a:pt x="44433" y="9929"/>
                        <a:pt x="35635" y="12953"/>
                      </a:cubicBezTo>
                      <a:cubicBezTo>
                        <a:pt x="29312" y="15153"/>
                        <a:pt x="24913" y="15977"/>
                        <a:pt x="18864" y="15977"/>
                      </a:cubicBezTo>
                      <a:cubicBezTo>
                        <a:pt x="16664" y="15977"/>
                        <a:pt x="14465" y="15702"/>
                        <a:pt x="11715" y="15428"/>
                      </a:cubicBezTo>
                      <a:cubicBezTo>
                        <a:pt x="8691" y="14878"/>
                        <a:pt x="4567" y="15428"/>
                        <a:pt x="2092" y="17627"/>
                      </a:cubicBezTo>
                      <a:cubicBezTo>
                        <a:pt x="443" y="19552"/>
                        <a:pt x="-657" y="22301"/>
                        <a:pt x="443" y="25326"/>
                      </a:cubicBezTo>
                      <a:cubicBezTo>
                        <a:pt x="718" y="25875"/>
                        <a:pt x="718" y="26150"/>
                        <a:pt x="993" y="26425"/>
                      </a:cubicBezTo>
                      <a:cubicBezTo>
                        <a:pt x="2917" y="30000"/>
                        <a:pt x="8141" y="36598"/>
                        <a:pt x="20239" y="41272"/>
                      </a:cubicBezTo>
                      <a:cubicBezTo>
                        <a:pt x="22713" y="42097"/>
                        <a:pt x="26562" y="42922"/>
                        <a:pt x="29037" y="42922"/>
                      </a:cubicBezTo>
                      <a:lnTo>
                        <a:pt x="45533" y="43747"/>
                      </a:lnTo>
                      <a:cubicBezTo>
                        <a:pt x="48008" y="43747"/>
                        <a:pt x="52132" y="43472"/>
                        <a:pt x="54606" y="42647"/>
                      </a:cubicBezTo>
                      <a:cubicBezTo>
                        <a:pt x="56806" y="41822"/>
                        <a:pt x="58456" y="40997"/>
                        <a:pt x="60105" y="40722"/>
                      </a:cubicBezTo>
                      <a:cubicBezTo>
                        <a:pt x="61755" y="40447"/>
                        <a:pt x="62580" y="40722"/>
                        <a:pt x="63404" y="41547"/>
                      </a:cubicBezTo>
                      <a:cubicBezTo>
                        <a:pt x="64504" y="42922"/>
                        <a:pt x="65604" y="44571"/>
                        <a:pt x="65879" y="44571"/>
                      </a:cubicBezTo>
                      <a:cubicBezTo>
                        <a:pt x="66154" y="44571"/>
                        <a:pt x="66429" y="44571"/>
                        <a:pt x="66429" y="44571"/>
                      </a:cubicBezTo>
                      <a:lnTo>
                        <a:pt x="87050" y="45396"/>
                      </a:lnTo>
                      <a:cubicBezTo>
                        <a:pt x="95023" y="44571"/>
                        <a:pt x="102446" y="42922"/>
                        <a:pt x="104921" y="40447"/>
                      </a:cubicBezTo>
                      <a:cubicBezTo>
                        <a:pt x="105746" y="38798"/>
                        <a:pt x="105746" y="35773"/>
                        <a:pt x="105746" y="32199"/>
                      </a:cubicBezTo>
                      <a:cubicBezTo>
                        <a:pt x="106020" y="30549"/>
                        <a:pt x="106020" y="29175"/>
                        <a:pt x="105746" y="27525"/>
                      </a:cubicBezTo>
                      <a:close/>
                    </a:path>
                  </a:pathLst>
                </a:custGeom>
                <a:solidFill>
                  <a:srgbClr val="2D2D2D"/>
                </a:solidFill>
                <a:ln w="27464"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E674B403-682A-7107-FAA6-F3667A142443}"/>
                    </a:ext>
                  </a:extLst>
                </p:cNvPr>
                <p:cNvSpPr/>
                <p:nvPr/>
              </p:nvSpPr>
              <p:spPr>
                <a:xfrm>
                  <a:off x="7125302" y="3272018"/>
                  <a:ext cx="85243" cy="426435"/>
                </a:xfrm>
                <a:custGeom>
                  <a:avLst/>
                  <a:gdLst>
                    <a:gd name="connsiteX0" fmla="*/ 0 w 85243"/>
                    <a:gd name="connsiteY0" fmla="*/ 0 h 426435"/>
                    <a:gd name="connsiteX1" fmla="*/ 550 w 85243"/>
                    <a:gd name="connsiteY1" fmla="*/ 17046 h 426435"/>
                    <a:gd name="connsiteX2" fmla="*/ 825 w 85243"/>
                    <a:gd name="connsiteY2" fmla="*/ 21995 h 426435"/>
                    <a:gd name="connsiteX3" fmla="*/ 1100 w 85243"/>
                    <a:gd name="connsiteY3" fmla="*/ 34643 h 426435"/>
                    <a:gd name="connsiteX4" fmla="*/ 6324 w 85243"/>
                    <a:gd name="connsiteY4" fmla="*/ 423686 h 426435"/>
                    <a:gd name="connsiteX5" fmla="*/ 64611 w 85243"/>
                    <a:gd name="connsiteY5" fmla="*/ 426435 h 426435"/>
                    <a:gd name="connsiteX6" fmla="*/ 66811 w 85243"/>
                    <a:gd name="connsiteY6" fmla="*/ 196034 h 426435"/>
                    <a:gd name="connsiteX7" fmla="*/ 80833 w 85243"/>
                    <a:gd name="connsiteY7" fmla="*/ 92106 h 426435"/>
                    <a:gd name="connsiteX8" fmla="*/ 80283 w 85243"/>
                    <a:gd name="connsiteY8" fmla="*/ 25570 h 426435"/>
                    <a:gd name="connsiteX9" fmla="*/ 78908 w 85243"/>
                    <a:gd name="connsiteY9" fmla="*/ 20621 h 426435"/>
                    <a:gd name="connsiteX10" fmla="*/ 72310 w 85243"/>
                    <a:gd name="connsiteY10" fmla="*/ 3299 h 426435"/>
                    <a:gd name="connsiteX11" fmla="*/ 0 w 85243"/>
                    <a:gd name="connsiteY11" fmla="*/ 0 h 426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243" h="426435">
                      <a:moveTo>
                        <a:pt x="0" y="0"/>
                      </a:moveTo>
                      <a:cubicBezTo>
                        <a:pt x="0" y="0"/>
                        <a:pt x="275" y="8248"/>
                        <a:pt x="550" y="17046"/>
                      </a:cubicBezTo>
                      <a:cubicBezTo>
                        <a:pt x="550" y="18696"/>
                        <a:pt x="550" y="20346"/>
                        <a:pt x="825" y="21995"/>
                      </a:cubicBezTo>
                      <a:cubicBezTo>
                        <a:pt x="825" y="27219"/>
                        <a:pt x="1100" y="31893"/>
                        <a:pt x="1100" y="34643"/>
                      </a:cubicBezTo>
                      <a:cubicBezTo>
                        <a:pt x="2749" y="105303"/>
                        <a:pt x="6324" y="423686"/>
                        <a:pt x="6324" y="423686"/>
                      </a:cubicBezTo>
                      <a:lnTo>
                        <a:pt x="64611" y="426435"/>
                      </a:lnTo>
                      <a:cubicBezTo>
                        <a:pt x="64886" y="408839"/>
                        <a:pt x="68186" y="213355"/>
                        <a:pt x="66811" y="196034"/>
                      </a:cubicBezTo>
                      <a:cubicBezTo>
                        <a:pt x="65161" y="178712"/>
                        <a:pt x="71210" y="123999"/>
                        <a:pt x="80833" y="92106"/>
                      </a:cubicBezTo>
                      <a:cubicBezTo>
                        <a:pt x="87707" y="69560"/>
                        <a:pt x="85782" y="45640"/>
                        <a:pt x="80283" y="25570"/>
                      </a:cubicBezTo>
                      <a:cubicBezTo>
                        <a:pt x="80008" y="23920"/>
                        <a:pt x="79458" y="22270"/>
                        <a:pt x="78908" y="20621"/>
                      </a:cubicBezTo>
                      <a:cubicBezTo>
                        <a:pt x="76984" y="14297"/>
                        <a:pt x="74784" y="8523"/>
                        <a:pt x="72310" y="3299"/>
                      </a:cubicBezTo>
                      <a:lnTo>
                        <a:pt x="0" y="0"/>
                      </a:lnTo>
                      <a:close/>
                    </a:path>
                  </a:pathLst>
                </a:custGeom>
                <a:solidFill>
                  <a:srgbClr val="005F75"/>
                </a:solidFill>
                <a:ln w="27464"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4D976940-EAE0-6D54-85B0-D5032C5BFF03}"/>
                    </a:ext>
                  </a:extLst>
                </p:cNvPr>
                <p:cNvSpPr/>
                <p:nvPr/>
              </p:nvSpPr>
              <p:spPr>
                <a:xfrm>
                  <a:off x="7101787" y="3693122"/>
                  <a:ext cx="107754" cy="45473"/>
                </a:xfrm>
                <a:custGeom>
                  <a:avLst/>
                  <a:gdLst>
                    <a:gd name="connsiteX0" fmla="*/ 107097 w 107754"/>
                    <a:gd name="connsiteY0" fmla="*/ 26228 h 45473"/>
                    <a:gd name="connsiteX1" fmla="*/ 104347 w 107754"/>
                    <a:gd name="connsiteY1" fmla="*/ 12480 h 45473"/>
                    <a:gd name="connsiteX2" fmla="*/ 101873 w 107754"/>
                    <a:gd name="connsiteY2" fmla="*/ 3407 h 45473"/>
                    <a:gd name="connsiteX3" fmla="*/ 99123 w 107754"/>
                    <a:gd name="connsiteY3" fmla="*/ 383 h 45473"/>
                    <a:gd name="connsiteX4" fmla="*/ 58432 w 107754"/>
                    <a:gd name="connsiteY4" fmla="*/ 658 h 45473"/>
                    <a:gd name="connsiteX5" fmla="*/ 35337 w 107754"/>
                    <a:gd name="connsiteY5" fmla="*/ 14405 h 45473"/>
                    <a:gd name="connsiteX6" fmla="*/ 18565 w 107754"/>
                    <a:gd name="connsiteY6" fmla="*/ 18254 h 45473"/>
                    <a:gd name="connsiteX7" fmla="*/ 11142 w 107754"/>
                    <a:gd name="connsiteY7" fmla="*/ 17979 h 45473"/>
                    <a:gd name="connsiteX8" fmla="*/ 1794 w 107754"/>
                    <a:gd name="connsiteY8" fmla="*/ 20729 h 45473"/>
                    <a:gd name="connsiteX9" fmla="*/ 694 w 107754"/>
                    <a:gd name="connsiteY9" fmla="*/ 28702 h 45473"/>
                    <a:gd name="connsiteX10" fmla="*/ 1244 w 107754"/>
                    <a:gd name="connsiteY10" fmla="*/ 30077 h 45473"/>
                    <a:gd name="connsiteX11" fmla="*/ 21315 w 107754"/>
                    <a:gd name="connsiteY11" fmla="*/ 44099 h 45473"/>
                    <a:gd name="connsiteX12" fmla="*/ 30388 w 107754"/>
                    <a:gd name="connsiteY12" fmla="*/ 45473 h 45473"/>
                    <a:gd name="connsiteX13" fmla="*/ 47159 w 107754"/>
                    <a:gd name="connsiteY13" fmla="*/ 45473 h 45473"/>
                    <a:gd name="connsiteX14" fmla="*/ 56232 w 107754"/>
                    <a:gd name="connsiteY14" fmla="*/ 43824 h 45473"/>
                    <a:gd name="connsiteX15" fmla="*/ 61731 w 107754"/>
                    <a:gd name="connsiteY15" fmla="*/ 41624 h 45473"/>
                    <a:gd name="connsiteX16" fmla="*/ 65031 w 107754"/>
                    <a:gd name="connsiteY16" fmla="*/ 42449 h 45473"/>
                    <a:gd name="connsiteX17" fmla="*/ 67780 w 107754"/>
                    <a:gd name="connsiteY17" fmla="*/ 45199 h 45473"/>
                    <a:gd name="connsiteX18" fmla="*/ 68330 w 107754"/>
                    <a:gd name="connsiteY18" fmla="*/ 45199 h 45473"/>
                    <a:gd name="connsiteX19" fmla="*/ 89225 w 107754"/>
                    <a:gd name="connsiteY19" fmla="*/ 45199 h 45473"/>
                    <a:gd name="connsiteX20" fmla="*/ 107097 w 107754"/>
                    <a:gd name="connsiteY20" fmla="*/ 39425 h 45473"/>
                    <a:gd name="connsiteX21" fmla="*/ 107647 w 107754"/>
                    <a:gd name="connsiteY21" fmla="*/ 31177 h 45473"/>
                    <a:gd name="connsiteX22" fmla="*/ 107097 w 107754"/>
                    <a:gd name="connsiteY22" fmla="*/ 26228 h 4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754" h="45473">
                      <a:moveTo>
                        <a:pt x="107097" y="26228"/>
                      </a:moveTo>
                      <a:cubicBezTo>
                        <a:pt x="106547" y="21554"/>
                        <a:pt x="105447" y="16605"/>
                        <a:pt x="104347" y="12480"/>
                      </a:cubicBezTo>
                      <a:cubicBezTo>
                        <a:pt x="103522" y="8356"/>
                        <a:pt x="102423" y="5057"/>
                        <a:pt x="101873" y="3407"/>
                      </a:cubicBezTo>
                      <a:cubicBezTo>
                        <a:pt x="101048" y="1758"/>
                        <a:pt x="100223" y="383"/>
                        <a:pt x="99123" y="383"/>
                      </a:cubicBezTo>
                      <a:cubicBezTo>
                        <a:pt x="98024" y="108"/>
                        <a:pt x="59532" y="-442"/>
                        <a:pt x="58432" y="658"/>
                      </a:cubicBezTo>
                      <a:cubicBezTo>
                        <a:pt x="55957" y="3132"/>
                        <a:pt x="44135" y="11106"/>
                        <a:pt x="35337" y="14405"/>
                      </a:cubicBezTo>
                      <a:cubicBezTo>
                        <a:pt x="29013" y="16880"/>
                        <a:pt x="24614" y="17979"/>
                        <a:pt x="18565" y="18254"/>
                      </a:cubicBezTo>
                      <a:cubicBezTo>
                        <a:pt x="16366" y="18254"/>
                        <a:pt x="14166" y="18254"/>
                        <a:pt x="11142" y="17979"/>
                      </a:cubicBezTo>
                      <a:cubicBezTo>
                        <a:pt x="8117" y="17704"/>
                        <a:pt x="3993" y="18254"/>
                        <a:pt x="1794" y="20729"/>
                      </a:cubicBezTo>
                      <a:cubicBezTo>
                        <a:pt x="144" y="22928"/>
                        <a:pt x="-681" y="25678"/>
                        <a:pt x="694" y="28702"/>
                      </a:cubicBezTo>
                      <a:cubicBezTo>
                        <a:pt x="969" y="29252"/>
                        <a:pt x="969" y="29527"/>
                        <a:pt x="1244" y="30077"/>
                      </a:cubicBezTo>
                      <a:cubicBezTo>
                        <a:pt x="3443" y="33376"/>
                        <a:pt x="8942" y="39700"/>
                        <a:pt x="21315" y="44099"/>
                      </a:cubicBezTo>
                      <a:cubicBezTo>
                        <a:pt x="23789" y="44924"/>
                        <a:pt x="27913" y="45473"/>
                        <a:pt x="30388" y="45473"/>
                      </a:cubicBezTo>
                      <a:lnTo>
                        <a:pt x="47159" y="45473"/>
                      </a:lnTo>
                      <a:cubicBezTo>
                        <a:pt x="49634" y="45473"/>
                        <a:pt x="53758" y="44924"/>
                        <a:pt x="56232" y="43824"/>
                      </a:cubicBezTo>
                      <a:cubicBezTo>
                        <a:pt x="58432" y="42999"/>
                        <a:pt x="60082" y="42174"/>
                        <a:pt x="61731" y="41624"/>
                      </a:cubicBezTo>
                      <a:cubicBezTo>
                        <a:pt x="63381" y="41074"/>
                        <a:pt x="64206" y="41624"/>
                        <a:pt x="65031" y="42449"/>
                      </a:cubicBezTo>
                      <a:cubicBezTo>
                        <a:pt x="66405" y="43824"/>
                        <a:pt x="67505" y="45199"/>
                        <a:pt x="67780" y="45199"/>
                      </a:cubicBezTo>
                      <a:cubicBezTo>
                        <a:pt x="68055" y="45199"/>
                        <a:pt x="68330" y="45199"/>
                        <a:pt x="68330" y="45199"/>
                      </a:cubicBezTo>
                      <a:lnTo>
                        <a:pt x="89225" y="45199"/>
                      </a:lnTo>
                      <a:cubicBezTo>
                        <a:pt x="97199" y="44099"/>
                        <a:pt x="104622" y="41899"/>
                        <a:pt x="107097" y="39425"/>
                      </a:cubicBezTo>
                      <a:cubicBezTo>
                        <a:pt x="107647" y="37775"/>
                        <a:pt x="107922" y="34751"/>
                        <a:pt x="107647" y="31177"/>
                      </a:cubicBezTo>
                      <a:cubicBezTo>
                        <a:pt x="107647" y="29527"/>
                        <a:pt x="107372" y="28152"/>
                        <a:pt x="107097" y="26228"/>
                      </a:cubicBezTo>
                      <a:close/>
                    </a:path>
                  </a:pathLst>
                </a:custGeom>
                <a:solidFill>
                  <a:srgbClr val="454545"/>
                </a:solidFill>
                <a:ln w="27464"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6CCE2B1B-E9AB-35E9-08D1-DE8223FBADD1}"/>
                    </a:ext>
                  </a:extLst>
                </p:cNvPr>
                <p:cNvSpPr/>
                <p:nvPr/>
              </p:nvSpPr>
              <p:spPr>
                <a:xfrm>
                  <a:off x="7123377" y="3273118"/>
                  <a:ext cx="89130" cy="427259"/>
                </a:xfrm>
                <a:custGeom>
                  <a:avLst/>
                  <a:gdLst>
                    <a:gd name="connsiteX0" fmla="*/ 0 w 89130"/>
                    <a:gd name="connsiteY0" fmla="*/ 275 h 427259"/>
                    <a:gd name="connsiteX1" fmla="*/ 1375 w 89130"/>
                    <a:gd name="connsiteY1" fmla="*/ 17321 h 427259"/>
                    <a:gd name="connsiteX2" fmla="*/ 1650 w 89130"/>
                    <a:gd name="connsiteY2" fmla="*/ 22270 h 427259"/>
                    <a:gd name="connsiteX3" fmla="*/ 2749 w 89130"/>
                    <a:gd name="connsiteY3" fmla="*/ 34918 h 427259"/>
                    <a:gd name="connsiteX4" fmla="*/ 23370 w 89130"/>
                    <a:gd name="connsiteY4" fmla="*/ 207581 h 427259"/>
                    <a:gd name="connsiteX5" fmla="*/ 26394 w 89130"/>
                    <a:gd name="connsiteY5" fmla="*/ 427260 h 427259"/>
                    <a:gd name="connsiteX6" fmla="*/ 85232 w 89130"/>
                    <a:gd name="connsiteY6" fmla="*/ 427260 h 427259"/>
                    <a:gd name="connsiteX7" fmla="*/ 76709 w 89130"/>
                    <a:gd name="connsiteY7" fmla="*/ 194659 h 427259"/>
                    <a:gd name="connsiteX8" fmla="*/ 86057 w 89130"/>
                    <a:gd name="connsiteY8" fmla="*/ 89081 h 427259"/>
                    <a:gd name="connsiteX9" fmla="*/ 82483 w 89130"/>
                    <a:gd name="connsiteY9" fmla="*/ 21995 h 427259"/>
                    <a:gd name="connsiteX10" fmla="*/ 80833 w 89130"/>
                    <a:gd name="connsiteY10" fmla="*/ 17046 h 427259"/>
                    <a:gd name="connsiteX11" fmla="*/ 73410 w 89130"/>
                    <a:gd name="connsiteY11" fmla="*/ 0 h 427259"/>
                    <a:gd name="connsiteX12" fmla="*/ 0 w 89130"/>
                    <a:gd name="connsiteY12" fmla="*/ 0 h 42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30" h="427259">
                      <a:moveTo>
                        <a:pt x="0" y="275"/>
                      </a:moveTo>
                      <a:cubicBezTo>
                        <a:pt x="0" y="275"/>
                        <a:pt x="825" y="8523"/>
                        <a:pt x="1375" y="17321"/>
                      </a:cubicBezTo>
                      <a:cubicBezTo>
                        <a:pt x="1375" y="18971"/>
                        <a:pt x="1650" y="20621"/>
                        <a:pt x="1650" y="22270"/>
                      </a:cubicBezTo>
                      <a:cubicBezTo>
                        <a:pt x="1925" y="27494"/>
                        <a:pt x="2474" y="32168"/>
                        <a:pt x="2749" y="34918"/>
                      </a:cubicBezTo>
                      <a:cubicBezTo>
                        <a:pt x="7698" y="106127"/>
                        <a:pt x="20896" y="191360"/>
                        <a:pt x="23370" y="207581"/>
                      </a:cubicBezTo>
                      <a:cubicBezTo>
                        <a:pt x="25570" y="223803"/>
                        <a:pt x="26394" y="427260"/>
                        <a:pt x="26394" y="427260"/>
                      </a:cubicBezTo>
                      <a:lnTo>
                        <a:pt x="85232" y="427260"/>
                      </a:lnTo>
                      <a:cubicBezTo>
                        <a:pt x="84682" y="409389"/>
                        <a:pt x="78908" y="211980"/>
                        <a:pt x="76709" y="194659"/>
                      </a:cubicBezTo>
                      <a:cubicBezTo>
                        <a:pt x="74509" y="177338"/>
                        <a:pt x="77809" y="121524"/>
                        <a:pt x="86057" y="89081"/>
                      </a:cubicBezTo>
                      <a:cubicBezTo>
                        <a:pt x="91831" y="66261"/>
                        <a:pt x="88806" y="42066"/>
                        <a:pt x="82483" y="21995"/>
                      </a:cubicBezTo>
                      <a:cubicBezTo>
                        <a:pt x="81933" y="20346"/>
                        <a:pt x="81383" y="18421"/>
                        <a:pt x="80833" y="17046"/>
                      </a:cubicBezTo>
                      <a:cubicBezTo>
                        <a:pt x="78633" y="10723"/>
                        <a:pt x="76159" y="4949"/>
                        <a:pt x="73410" y="0"/>
                      </a:cubicBezTo>
                      <a:lnTo>
                        <a:pt x="0" y="0"/>
                      </a:lnTo>
                      <a:close/>
                    </a:path>
                  </a:pathLst>
                </a:custGeom>
                <a:solidFill>
                  <a:srgbClr val="007888"/>
                </a:solidFill>
                <a:ln w="27464"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F5F40CC2-F7DB-A332-4A70-FEC1C6E694C0}"/>
                    </a:ext>
                  </a:extLst>
                </p:cNvPr>
                <p:cNvSpPr/>
                <p:nvPr/>
              </p:nvSpPr>
              <p:spPr>
                <a:xfrm>
                  <a:off x="7191616" y="3273393"/>
                  <a:ext cx="20616" cy="427260"/>
                </a:xfrm>
                <a:custGeom>
                  <a:avLst/>
                  <a:gdLst>
                    <a:gd name="connsiteX0" fmla="*/ 16993 w 20616"/>
                    <a:gd name="connsiteY0" fmla="*/ 427260 h 427260"/>
                    <a:gd name="connsiteX1" fmla="*/ 9020 w 20616"/>
                    <a:gd name="connsiteY1" fmla="*/ 427260 h 427260"/>
                    <a:gd name="connsiteX2" fmla="*/ 771 w 20616"/>
                    <a:gd name="connsiteY2" fmla="*/ 197133 h 427260"/>
                    <a:gd name="connsiteX3" fmla="*/ 10119 w 20616"/>
                    <a:gd name="connsiteY3" fmla="*/ 82483 h 427260"/>
                    <a:gd name="connsiteX4" fmla="*/ 6545 w 20616"/>
                    <a:gd name="connsiteY4" fmla="*/ 9898 h 427260"/>
                    <a:gd name="connsiteX5" fmla="*/ 4896 w 20616"/>
                    <a:gd name="connsiteY5" fmla="*/ 4399 h 427260"/>
                    <a:gd name="connsiteX6" fmla="*/ 3246 w 20616"/>
                    <a:gd name="connsiteY6" fmla="*/ 0 h 427260"/>
                    <a:gd name="connsiteX7" fmla="*/ 4896 w 20616"/>
                    <a:gd name="connsiteY7" fmla="*/ 0 h 427260"/>
                    <a:gd name="connsiteX8" fmla="*/ 12319 w 20616"/>
                    <a:gd name="connsiteY8" fmla="*/ 17046 h 427260"/>
                    <a:gd name="connsiteX9" fmla="*/ 13969 w 20616"/>
                    <a:gd name="connsiteY9" fmla="*/ 21995 h 427260"/>
                    <a:gd name="connsiteX10" fmla="*/ 17543 w 20616"/>
                    <a:gd name="connsiteY10" fmla="*/ 89081 h 427260"/>
                    <a:gd name="connsiteX11" fmla="*/ 8195 w 20616"/>
                    <a:gd name="connsiteY11" fmla="*/ 194659 h 427260"/>
                    <a:gd name="connsiteX12" fmla="*/ 16993 w 20616"/>
                    <a:gd name="connsiteY12" fmla="*/ 427260 h 4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16" h="427260">
                      <a:moveTo>
                        <a:pt x="16993" y="427260"/>
                      </a:moveTo>
                      <a:lnTo>
                        <a:pt x="9020" y="427260"/>
                      </a:lnTo>
                      <a:cubicBezTo>
                        <a:pt x="7370" y="367598"/>
                        <a:pt x="2971" y="212805"/>
                        <a:pt x="771" y="197133"/>
                      </a:cubicBezTo>
                      <a:cubicBezTo>
                        <a:pt x="-1703" y="178163"/>
                        <a:pt x="1871" y="117950"/>
                        <a:pt x="10119" y="82483"/>
                      </a:cubicBezTo>
                      <a:cubicBezTo>
                        <a:pt x="16168" y="57463"/>
                        <a:pt x="13144" y="31618"/>
                        <a:pt x="6545" y="9898"/>
                      </a:cubicBezTo>
                      <a:cubicBezTo>
                        <a:pt x="5995" y="7973"/>
                        <a:pt x="5445" y="6324"/>
                        <a:pt x="4896" y="4399"/>
                      </a:cubicBezTo>
                      <a:cubicBezTo>
                        <a:pt x="4346" y="3024"/>
                        <a:pt x="3796" y="1650"/>
                        <a:pt x="3246" y="0"/>
                      </a:cubicBezTo>
                      <a:lnTo>
                        <a:pt x="4896" y="0"/>
                      </a:lnTo>
                      <a:cubicBezTo>
                        <a:pt x="7645" y="5224"/>
                        <a:pt x="10119" y="10998"/>
                        <a:pt x="12319" y="17046"/>
                      </a:cubicBezTo>
                      <a:cubicBezTo>
                        <a:pt x="13144" y="18696"/>
                        <a:pt x="13419" y="20346"/>
                        <a:pt x="13969" y="21995"/>
                      </a:cubicBezTo>
                      <a:cubicBezTo>
                        <a:pt x="20292" y="42066"/>
                        <a:pt x="23317" y="65986"/>
                        <a:pt x="17543" y="89081"/>
                      </a:cubicBezTo>
                      <a:cubicBezTo>
                        <a:pt x="9295" y="121524"/>
                        <a:pt x="5995" y="177338"/>
                        <a:pt x="8195" y="194659"/>
                      </a:cubicBezTo>
                      <a:cubicBezTo>
                        <a:pt x="10669" y="212255"/>
                        <a:pt x="16168" y="409664"/>
                        <a:pt x="16993" y="427260"/>
                      </a:cubicBezTo>
                      <a:close/>
                    </a:path>
                  </a:pathLst>
                </a:custGeom>
                <a:solidFill>
                  <a:srgbClr val="000000">
                    <a:alpha val="20000"/>
                  </a:srgbClr>
                </a:solidFill>
                <a:ln w="27464" cap="flat">
                  <a:noFill/>
                  <a:prstDash val="solid"/>
                  <a:miter/>
                </a:ln>
              </p:spPr>
              <p:txBody>
                <a:bodyPr rtlCol="0" anchor="ctr"/>
                <a:lstStyle/>
                <a:p>
                  <a:endParaRPr lang="en-US"/>
                </a:p>
              </p:txBody>
            </p:sp>
          </p:grpSp>
          <p:sp>
            <p:nvSpPr>
              <p:cNvPr id="180" name="Freeform: Shape 179">
                <a:extLst>
                  <a:ext uri="{FF2B5EF4-FFF2-40B4-BE49-F238E27FC236}">
                    <a16:creationId xmlns:a16="http://schemas.microsoft.com/office/drawing/2014/main" id="{1B742E69-6A4F-6527-1D2C-2BA790CF42DB}"/>
                  </a:ext>
                </a:extLst>
              </p:cNvPr>
              <p:cNvSpPr/>
              <p:nvPr/>
            </p:nvSpPr>
            <p:spPr>
              <a:xfrm>
                <a:off x="7138225" y="3006699"/>
                <a:ext cx="47289" cy="72034"/>
              </a:xfrm>
              <a:custGeom>
                <a:avLst/>
                <a:gdLst>
                  <a:gd name="connsiteX0" fmla="*/ 47289 w 47289"/>
                  <a:gd name="connsiteY0" fmla="*/ 47565 h 72034"/>
                  <a:gd name="connsiteX1" fmla="*/ 39041 w 47289"/>
                  <a:gd name="connsiteY1" fmla="*/ 24470 h 72034"/>
                  <a:gd name="connsiteX2" fmla="*/ 36842 w 47289"/>
                  <a:gd name="connsiteY2" fmla="*/ 15122 h 72034"/>
                  <a:gd name="connsiteX3" fmla="*/ 33817 w 47289"/>
                  <a:gd name="connsiteY3" fmla="*/ 0 h 72034"/>
                  <a:gd name="connsiteX4" fmla="*/ 1649 w 47289"/>
                  <a:gd name="connsiteY4" fmla="*/ 36292 h 72034"/>
                  <a:gd name="connsiteX5" fmla="*/ 3574 w 47289"/>
                  <a:gd name="connsiteY5" fmla="*/ 39042 h 72034"/>
                  <a:gd name="connsiteX6" fmla="*/ 7148 w 47289"/>
                  <a:gd name="connsiteY6" fmla="*/ 47840 h 72034"/>
                  <a:gd name="connsiteX7" fmla="*/ 3574 w 47289"/>
                  <a:gd name="connsiteY7" fmla="*/ 72035 h 72034"/>
                  <a:gd name="connsiteX8" fmla="*/ 47289 w 47289"/>
                  <a:gd name="connsiteY8" fmla="*/ 47565 h 7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9" h="72034">
                    <a:moveTo>
                      <a:pt x="47289" y="47565"/>
                    </a:moveTo>
                    <a:cubicBezTo>
                      <a:pt x="44265" y="42616"/>
                      <a:pt x="41241" y="33543"/>
                      <a:pt x="39041" y="24470"/>
                    </a:cubicBezTo>
                    <a:cubicBezTo>
                      <a:pt x="38216" y="21171"/>
                      <a:pt x="37392" y="18146"/>
                      <a:pt x="36842" y="15122"/>
                    </a:cubicBezTo>
                    <a:cubicBezTo>
                      <a:pt x="34917" y="6599"/>
                      <a:pt x="33817" y="0"/>
                      <a:pt x="33817" y="0"/>
                    </a:cubicBezTo>
                    <a:cubicBezTo>
                      <a:pt x="33817" y="0"/>
                      <a:pt x="-8799" y="23920"/>
                      <a:pt x="1649" y="36292"/>
                    </a:cubicBezTo>
                    <a:cubicBezTo>
                      <a:pt x="2474" y="37117"/>
                      <a:pt x="3024" y="38217"/>
                      <a:pt x="3574" y="39042"/>
                    </a:cubicBezTo>
                    <a:cubicBezTo>
                      <a:pt x="5223" y="41791"/>
                      <a:pt x="6323" y="44815"/>
                      <a:pt x="7148" y="47840"/>
                    </a:cubicBezTo>
                    <a:cubicBezTo>
                      <a:pt x="9897" y="59387"/>
                      <a:pt x="3574" y="72035"/>
                      <a:pt x="3574" y="72035"/>
                    </a:cubicBezTo>
                    <a:cubicBezTo>
                      <a:pt x="3574" y="72035"/>
                      <a:pt x="39591" y="57463"/>
                      <a:pt x="47289" y="47565"/>
                    </a:cubicBezTo>
                    <a:close/>
                  </a:path>
                </a:pathLst>
              </a:custGeom>
              <a:solidFill>
                <a:srgbClr val="FFBF9D"/>
              </a:solidFill>
              <a:ln w="27464"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D104D85-6152-082F-01AB-56039815E4EE}"/>
                  </a:ext>
                </a:extLst>
              </p:cNvPr>
              <p:cNvSpPr/>
              <p:nvPr/>
            </p:nvSpPr>
            <p:spPr>
              <a:xfrm>
                <a:off x="7120628" y="3134272"/>
                <a:ext cx="61312" cy="55263"/>
              </a:xfrm>
              <a:custGeom>
                <a:avLst/>
                <a:gdLst>
                  <a:gd name="connsiteX0" fmla="*/ 60762 w 61312"/>
                  <a:gd name="connsiteY0" fmla="*/ 550 h 55263"/>
                  <a:gd name="connsiteX1" fmla="*/ 61312 w 61312"/>
                  <a:gd name="connsiteY1" fmla="*/ 0 h 55263"/>
                  <a:gd name="connsiteX2" fmla="*/ 60212 w 61312"/>
                  <a:gd name="connsiteY2" fmla="*/ 1375 h 55263"/>
                  <a:gd name="connsiteX3" fmla="*/ 6324 w 61312"/>
                  <a:gd name="connsiteY3" fmla="*/ 55263 h 55263"/>
                  <a:gd name="connsiteX4" fmla="*/ 0 w 61312"/>
                  <a:gd name="connsiteY4" fmla="*/ 50039 h 55263"/>
                  <a:gd name="connsiteX5" fmla="*/ 60762 w 61312"/>
                  <a:gd name="connsiteY5" fmla="*/ 550 h 55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12" h="55263">
                    <a:moveTo>
                      <a:pt x="60762" y="550"/>
                    </a:moveTo>
                    <a:cubicBezTo>
                      <a:pt x="61037" y="550"/>
                      <a:pt x="61037" y="275"/>
                      <a:pt x="61312" y="0"/>
                    </a:cubicBezTo>
                    <a:cubicBezTo>
                      <a:pt x="61037" y="275"/>
                      <a:pt x="60762" y="825"/>
                      <a:pt x="60212" y="1375"/>
                    </a:cubicBezTo>
                    <a:cubicBezTo>
                      <a:pt x="47015" y="15947"/>
                      <a:pt x="11548" y="50589"/>
                      <a:pt x="6324" y="55263"/>
                    </a:cubicBezTo>
                    <a:cubicBezTo>
                      <a:pt x="5224" y="54713"/>
                      <a:pt x="3024" y="52514"/>
                      <a:pt x="0" y="50039"/>
                    </a:cubicBezTo>
                    <a:cubicBezTo>
                      <a:pt x="10173" y="42341"/>
                      <a:pt x="46465" y="13472"/>
                      <a:pt x="60762" y="550"/>
                    </a:cubicBezTo>
                    <a:close/>
                  </a:path>
                </a:pathLst>
              </a:custGeom>
              <a:solidFill>
                <a:srgbClr val="000000">
                  <a:alpha val="20000"/>
                </a:srgbClr>
              </a:solidFill>
              <a:ln w="27464"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EC92014-2169-D2D1-CA19-C94F49CD1671}"/>
                  </a:ext>
                </a:extLst>
              </p:cNvPr>
              <p:cNvSpPr/>
              <p:nvPr/>
            </p:nvSpPr>
            <p:spPr>
              <a:xfrm>
                <a:off x="7111229" y="2943179"/>
                <a:ext cx="86896" cy="103319"/>
              </a:xfrm>
              <a:custGeom>
                <a:avLst/>
                <a:gdLst>
                  <a:gd name="connsiteX0" fmla="*/ 19296 w 86896"/>
                  <a:gd name="connsiteY0" fmla="*/ 7432 h 103319"/>
                  <a:gd name="connsiteX1" fmla="*/ 9123 w 86896"/>
                  <a:gd name="connsiteY1" fmla="*/ 27777 h 103319"/>
                  <a:gd name="connsiteX2" fmla="*/ 6099 w 86896"/>
                  <a:gd name="connsiteY2" fmla="*/ 40975 h 103319"/>
                  <a:gd name="connsiteX3" fmla="*/ 8024 w 86896"/>
                  <a:gd name="connsiteY3" fmla="*/ 45649 h 103319"/>
                  <a:gd name="connsiteX4" fmla="*/ 50 w 86896"/>
                  <a:gd name="connsiteY4" fmla="*/ 69844 h 103319"/>
                  <a:gd name="connsiteX5" fmla="*/ 7199 w 86896"/>
                  <a:gd name="connsiteY5" fmla="*/ 72043 h 103319"/>
                  <a:gd name="connsiteX6" fmla="*/ 9398 w 86896"/>
                  <a:gd name="connsiteY6" fmla="*/ 76992 h 103319"/>
                  <a:gd name="connsiteX7" fmla="*/ 6924 w 86896"/>
                  <a:gd name="connsiteY7" fmla="*/ 82216 h 103319"/>
                  <a:gd name="connsiteX8" fmla="*/ 12423 w 86896"/>
                  <a:gd name="connsiteY8" fmla="*/ 83866 h 103319"/>
                  <a:gd name="connsiteX9" fmla="*/ 8573 w 86896"/>
                  <a:gd name="connsiteY9" fmla="*/ 87440 h 103319"/>
                  <a:gd name="connsiteX10" fmla="*/ 12148 w 86896"/>
                  <a:gd name="connsiteY10" fmla="*/ 89639 h 103319"/>
                  <a:gd name="connsiteX11" fmla="*/ 11598 w 86896"/>
                  <a:gd name="connsiteY11" fmla="*/ 100087 h 103319"/>
                  <a:gd name="connsiteX12" fmla="*/ 49265 w 86896"/>
                  <a:gd name="connsiteY12" fmla="*/ 94588 h 103319"/>
                  <a:gd name="connsiteX13" fmla="*/ 69336 w 86896"/>
                  <a:gd name="connsiteY13" fmla="*/ 79467 h 103319"/>
                  <a:gd name="connsiteX14" fmla="*/ 85557 w 86896"/>
                  <a:gd name="connsiteY14" fmla="*/ 28602 h 103319"/>
                  <a:gd name="connsiteX15" fmla="*/ 54764 w 86896"/>
                  <a:gd name="connsiteY15" fmla="*/ 558 h 103319"/>
                  <a:gd name="connsiteX16" fmla="*/ 19296 w 86896"/>
                  <a:gd name="connsiteY16" fmla="*/ 7432 h 10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896" h="103319">
                    <a:moveTo>
                      <a:pt x="19296" y="7432"/>
                    </a:moveTo>
                    <a:cubicBezTo>
                      <a:pt x="12972" y="12106"/>
                      <a:pt x="10773" y="20904"/>
                      <a:pt x="9123" y="27777"/>
                    </a:cubicBezTo>
                    <a:cubicBezTo>
                      <a:pt x="7474" y="34651"/>
                      <a:pt x="5274" y="39050"/>
                      <a:pt x="6099" y="40975"/>
                    </a:cubicBezTo>
                    <a:cubicBezTo>
                      <a:pt x="6924" y="42899"/>
                      <a:pt x="7199" y="44549"/>
                      <a:pt x="8024" y="45649"/>
                    </a:cubicBezTo>
                    <a:cubicBezTo>
                      <a:pt x="8848" y="47023"/>
                      <a:pt x="-775" y="68194"/>
                      <a:pt x="50" y="69844"/>
                    </a:cubicBezTo>
                    <a:cubicBezTo>
                      <a:pt x="875" y="71493"/>
                      <a:pt x="6374" y="71768"/>
                      <a:pt x="7199" y="72043"/>
                    </a:cubicBezTo>
                    <a:cubicBezTo>
                      <a:pt x="9673" y="72593"/>
                      <a:pt x="9398" y="75343"/>
                      <a:pt x="9398" y="76992"/>
                    </a:cubicBezTo>
                    <a:cubicBezTo>
                      <a:pt x="9398" y="78642"/>
                      <a:pt x="6099" y="81391"/>
                      <a:pt x="6924" y="82216"/>
                    </a:cubicBezTo>
                    <a:cubicBezTo>
                      <a:pt x="8573" y="84691"/>
                      <a:pt x="12423" y="83866"/>
                      <a:pt x="12423" y="83866"/>
                    </a:cubicBezTo>
                    <a:cubicBezTo>
                      <a:pt x="12423" y="83866"/>
                      <a:pt x="7199" y="84965"/>
                      <a:pt x="8573" y="87440"/>
                    </a:cubicBezTo>
                    <a:cubicBezTo>
                      <a:pt x="9398" y="88540"/>
                      <a:pt x="11048" y="88540"/>
                      <a:pt x="12148" y="89639"/>
                    </a:cubicBezTo>
                    <a:cubicBezTo>
                      <a:pt x="13247" y="90739"/>
                      <a:pt x="9948" y="98163"/>
                      <a:pt x="11598" y="100087"/>
                    </a:cubicBezTo>
                    <a:cubicBezTo>
                      <a:pt x="17646" y="107511"/>
                      <a:pt x="36068" y="100637"/>
                      <a:pt x="49265" y="94588"/>
                    </a:cubicBezTo>
                    <a:cubicBezTo>
                      <a:pt x="58613" y="85790"/>
                      <a:pt x="67136" y="80841"/>
                      <a:pt x="69336" y="79467"/>
                    </a:cubicBezTo>
                    <a:cubicBezTo>
                      <a:pt x="74010" y="76442"/>
                      <a:pt x="91881" y="43449"/>
                      <a:pt x="85557" y="28602"/>
                    </a:cubicBezTo>
                    <a:cubicBezTo>
                      <a:pt x="79234" y="14030"/>
                      <a:pt x="67961" y="1933"/>
                      <a:pt x="54764" y="558"/>
                    </a:cubicBezTo>
                    <a:cubicBezTo>
                      <a:pt x="42116" y="-1091"/>
                      <a:pt x="28094" y="833"/>
                      <a:pt x="19296" y="7432"/>
                    </a:cubicBezTo>
                    <a:close/>
                  </a:path>
                </a:pathLst>
              </a:custGeom>
              <a:solidFill>
                <a:srgbClr val="FFBF9D"/>
              </a:solidFill>
              <a:ln w="27464"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8688A71-B253-11E2-4987-8ED72543F73B}"/>
                  </a:ext>
                </a:extLst>
              </p:cNvPr>
              <p:cNvSpPr/>
              <p:nvPr/>
            </p:nvSpPr>
            <p:spPr>
              <a:xfrm>
                <a:off x="7141798" y="3022096"/>
                <a:ext cx="33288" cy="32718"/>
              </a:xfrm>
              <a:custGeom>
                <a:avLst/>
                <a:gdLst>
                  <a:gd name="connsiteX0" fmla="*/ 0 w 33288"/>
                  <a:gd name="connsiteY0" fmla="*/ 23920 h 32718"/>
                  <a:gd name="connsiteX1" fmla="*/ 3574 w 33288"/>
                  <a:gd name="connsiteY1" fmla="*/ 32718 h 32718"/>
                  <a:gd name="connsiteX2" fmla="*/ 33268 w 33288"/>
                  <a:gd name="connsiteY2" fmla="*/ 0 h 32718"/>
                  <a:gd name="connsiteX3" fmla="*/ 20071 w 33288"/>
                  <a:gd name="connsiteY3" fmla="*/ 13747 h 32718"/>
                  <a:gd name="connsiteX4" fmla="*/ 0 w 33288"/>
                  <a:gd name="connsiteY4" fmla="*/ 23920 h 32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88" h="32718">
                    <a:moveTo>
                      <a:pt x="0" y="23920"/>
                    </a:moveTo>
                    <a:cubicBezTo>
                      <a:pt x="1650" y="26669"/>
                      <a:pt x="2749" y="29694"/>
                      <a:pt x="3574" y="32718"/>
                    </a:cubicBezTo>
                    <a:cubicBezTo>
                      <a:pt x="9898" y="30244"/>
                      <a:pt x="34093" y="3024"/>
                      <a:pt x="33268" y="0"/>
                    </a:cubicBezTo>
                    <a:cubicBezTo>
                      <a:pt x="29694" y="3024"/>
                      <a:pt x="25845" y="8523"/>
                      <a:pt x="20071" y="13747"/>
                    </a:cubicBezTo>
                    <a:cubicBezTo>
                      <a:pt x="14572" y="18421"/>
                      <a:pt x="6599" y="21445"/>
                      <a:pt x="0" y="23920"/>
                    </a:cubicBezTo>
                    <a:close/>
                  </a:path>
                </a:pathLst>
              </a:custGeom>
              <a:solidFill>
                <a:srgbClr val="000000">
                  <a:alpha val="20000"/>
                </a:srgbClr>
              </a:solidFill>
              <a:ln w="27464"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4771040B-F1CA-739A-341C-EC7489C78673}"/>
                  </a:ext>
                </a:extLst>
              </p:cNvPr>
              <p:cNvSpPr/>
              <p:nvPr/>
            </p:nvSpPr>
            <p:spPr>
              <a:xfrm>
                <a:off x="7116125" y="2936563"/>
                <a:ext cx="89150" cy="99829"/>
              </a:xfrm>
              <a:custGeom>
                <a:avLst/>
                <a:gdLst>
                  <a:gd name="connsiteX0" fmla="*/ 5878 w 89150"/>
                  <a:gd name="connsiteY0" fmla="*/ 15423 h 99829"/>
                  <a:gd name="connsiteX1" fmla="*/ 38596 w 89150"/>
                  <a:gd name="connsiteY1" fmla="*/ 576 h 99829"/>
                  <a:gd name="connsiteX2" fmla="*/ 81487 w 89150"/>
                  <a:gd name="connsiteY2" fmla="*/ 16522 h 99829"/>
                  <a:gd name="connsiteX3" fmla="*/ 88360 w 89150"/>
                  <a:gd name="connsiteY3" fmla="*/ 49241 h 99829"/>
                  <a:gd name="connsiteX4" fmla="*/ 73788 w 89150"/>
                  <a:gd name="connsiteY4" fmla="*/ 80034 h 99829"/>
                  <a:gd name="connsiteX5" fmla="*/ 60866 w 89150"/>
                  <a:gd name="connsiteY5" fmla="*/ 99830 h 99829"/>
                  <a:gd name="connsiteX6" fmla="*/ 54543 w 89150"/>
                  <a:gd name="connsiteY6" fmla="*/ 70136 h 99829"/>
                  <a:gd name="connsiteX7" fmla="*/ 57842 w 89150"/>
                  <a:gd name="connsiteY7" fmla="*/ 48966 h 99829"/>
                  <a:gd name="connsiteX8" fmla="*/ 38871 w 89150"/>
                  <a:gd name="connsiteY8" fmla="*/ 64087 h 99829"/>
                  <a:gd name="connsiteX9" fmla="*/ 29798 w 89150"/>
                  <a:gd name="connsiteY9" fmla="*/ 32469 h 99829"/>
                  <a:gd name="connsiteX10" fmla="*/ 3678 w 89150"/>
                  <a:gd name="connsiteY10" fmla="*/ 27520 h 99829"/>
                  <a:gd name="connsiteX11" fmla="*/ 5878 w 89150"/>
                  <a:gd name="connsiteY11" fmla="*/ 15423 h 9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150" h="99829">
                    <a:moveTo>
                      <a:pt x="5878" y="15423"/>
                    </a:moveTo>
                    <a:cubicBezTo>
                      <a:pt x="10552" y="12673"/>
                      <a:pt x="21824" y="2500"/>
                      <a:pt x="38596" y="576"/>
                    </a:cubicBezTo>
                    <a:cubicBezTo>
                      <a:pt x="55642" y="-1624"/>
                      <a:pt x="70764" y="2225"/>
                      <a:pt x="81487" y="16522"/>
                    </a:cubicBezTo>
                    <a:cubicBezTo>
                      <a:pt x="86161" y="22571"/>
                      <a:pt x="91110" y="36593"/>
                      <a:pt x="88360" y="49241"/>
                    </a:cubicBezTo>
                    <a:cubicBezTo>
                      <a:pt x="85611" y="62163"/>
                      <a:pt x="78462" y="72886"/>
                      <a:pt x="73788" y="80034"/>
                    </a:cubicBezTo>
                    <a:cubicBezTo>
                      <a:pt x="67465" y="89657"/>
                      <a:pt x="60316" y="97630"/>
                      <a:pt x="60866" y="99830"/>
                    </a:cubicBezTo>
                    <a:cubicBezTo>
                      <a:pt x="54817" y="92681"/>
                      <a:pt x="55092" y="74260"/>
                      <a:pt x="54543" y="70136"/>
                    </a:cubicBezTo>
                    <a:cubicBezTo>
                      <a:pt x="57017" y="67937"/>
                      <a:pt x="65265" y="53365"/>
                      <a:pt x="57842" y="48966"/>
                    </a:cubicBezTo>
                    <a:cubicBezTo>
                      <a:pt x="50418" y="44292"/>
                      <a:pt x="42720" y="53365"/>
                      <a:pt x="38871" y="64087"/>
                    </a:cubicBezTo>
                    <a:cubicBezTo>
                      <a:pt x="35846" y="53090"/>
                      <a:pt x="35572" y="40717"/>
                      <a:pt x="29798" y="32469"/>
                    </a:cubicBezTo>
                    <a:cubicBezTo>
                      <a:pt x="25399" y="28345"/>
                      <a:pt x="8627" y="29720"/>
                      <a:pt x="3678" y="27520"/>
                    </a:cubicBezTo>
                    <a:cubicBezTo>
                      <a:pt x="-3470" y="23946"/>
                      <a:pt x="1204" y="18172"/>
                      <a:pt x="5878" y="15423"/>
                    </a:cubicBezTo>
                    <a:close/>
                  </a:path>
                </a:pathLst>
              </a:custGeom>
              <a:solidFill>
                <a:srgbClr val="2D2D2D"/>
              </a:solidFill>
              <a:ln w="27464"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5E2735D7-F51B-974B-A843-8AB5116A1663}"/>
                  </a:ext>
                </a:extLst>
              </p:cNvPr>
              <p:cNvSpPr/>
              <p:nvPr/>
            </p:nvSpPr>
            <p:spPr>
              <a:xfrm>
                <a:off x="7118864" y="3047665"/>
                <a:ext cx="98285" cy="310134"/>
              </a:xfrm>
              <a:custGeom>
                <a:avLst/>
                <a:gdLst>
                  <a:gd name="connsiteX0" fmla="*/ 30358 w 98285"/>
                  <a:gd name="connsiteY0" fmla="*/ 310135 h 310134"/>
                  <a:gd name="connsiteX1" fmla="*/ 98269 w 98285"/>
                  <a:gd name="connsiteY1" fmla="*/ 310135 h 310134"/>
                  <a:gd name="connsiteX2" fmla="*/ 83147 w 98285"/>
                  <a:gd name="connsiteY2" fmla="*/ 193284 h 310134"/>
                  <a:gd name="connsiteX3" fmla="*/ 85346 w 98285"/>
                  <a:gd name="connsiteY3" fmla="*/ 46190 h 310134"/>
                  <a:gd name="connsiteX4" fmla="*/ 63626 w 98285"/>
                  <a:gd name="connsiteY4" fmla="*/ 0 h 310134"/>
                  <a:gd name="connsiteX5" fmla="*/ 26234 w 98285"/>
                  <a:gd name="connsiteY5" fmla="*/ 24745 h 310134"/>
                  <a:gd name="connsiteX6" fmla="*/ 5338 w 98285"/>
                  <a:gd name="connsiteY6" fmla="*/ 57463 h 310134"/>
                  <a:gd name="connsiteX7" fmla="*/ 664 w 98285"/>
                  <a:gd name="connsiteY7" fmla="*/ 111626 h 310134"/>
                  <a:gd name="connsiteX8" fmla="*/ 2039 w 98285"/>
                  <a:gd name="connsiteY8" fmla="*/ 282091 h 310134"/>
                  <a:gd name="connsiteX9" fmla="*/ 30358 w 98285"/>
                  <a:gd name="connsiteY9" fmla="*/ 310135 h 310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85" h="310134">
                    <a:moveTo>
                      <a:pt x="30358" y="310135"/>
                    </a:moveTo>
                    <a:lnTo>
                      <a:pt x="98269" y="310135"/>
                    </a:lnTo>
                    <a:cubicBezTo>
                      <a:pt x="98818" y="279341"/>
                      <a:pt x="86171" y="239750"/>
                      <a:pt x="83147" y="193284"/>
                    </a:cubicBezTo>
                    <a:cubicBezTo>
                      <a:pt x="79298" y="133622"/>
                      <a:pt x="84521" y="67911"/>
                      <a:pt x="85346" y="46190"/>
                    </a:cubicBezTo>
                    <a:cubicBezTo>
                      <a:pt x="85896" y="28319"/>
                      <a:pt x="65001" y="4124"/>
                      <a:pt x="63626" y="0"/>
                    </a:cubicBezTo>
                    <a:cubicBezTo>
                      <a:pt x="52078" y="18696"/>
                      <a:pt x="30908" y="29694"/>
                      <a:pt x="26234" y="24745"/>
                    </a:cubicBezTo>
                    <a:cubicBezTo>
                      <a:pt x="23484" y="26944"/>
                      <a:pt x="10287" y="46740"/>
                      <a:pt x="5338" y="57463"/>
                    </a:cubicBezTo>
                    <a:cubicBezTo>
                      <a:pt x="389" y="68186"/>
                      <a:pt x="-986" y="96780"/>
                      <a:pt x="664" y="111626"/>
                    </a:cubicBezTo>
                    <a:cubicBezTo>
                      <a:pt x="2039" y="123174"/>
                      <a:pt x="1764" y="229852"/>
                      <a:pt x="2039" y="282091"/>
                    </a:cubicBezTo>
                    <a:cubicBezTo>
                      <a:pt x="1764" y="297487"/>
                      <a:pt x="14686" y="310135"/>
                      <a:pt x="30358" y="310135"/>
                    </a:cubicBezTo>
                    <a:close/>
                  </a:path>
                </a:pathLst>
              </a:custGeom>
              <a:solidFill>
                <a:srgbClr val="005F75"/>
              </a:solidFill>
              <a:ln w="27464" cap="flat">
                <a:noFill/>
                <a:prstDash val="solid"/>
                <a:miter/>
              </a:ln>
            </p:spPr>
            <p:txBody>
              <a:bodyPr rtlCol="0" anchor="ctr"/>
              <a:lstStyle/>
              <a:p>
                <a:endParaRPr lang="en-US"/>
              </a:p>
            </p:txBody>
          </p:sp>
          <p:grpSp>
            <p:nvGrpSpPr>
              <p:cNvPr id="186" name="Graphic 2">
                <a:extLst>
                  <a:ext uri="{FF2B5EF4-FFF2-40B4-BE49-F238E27FC236}">
                    <a16:creationId xmlns:a16="http://schemas.microsoft.com/office/drawing/2014/main" id="{FBA45AC5-AF74-2E1E-D501-9ADD08F5D6BD}"/>
                  </a:ext>
                </a:extLst>
              </p:cNvPr>
              <p:cNvGrpSpPr/>
              <p:nvPr/>
            </p:nvGrpSpPr>
            <p:grpSpPr>
              <a:xfrm>
                <a:off x="7089834" y="3346253"/>
                <a:ext cx="148468" cy="129222"/>
                <a:chOff x="7089834" y="3346253"/>
                <a:chExt cx="148468" cy="129222"/>
              </a:xfrm>
            </p:grpSpPr>
            <p:grpSp>
              <p:nvGrpSpPr>
                <p:cNvPr id="187" name="Graphic 2">
                  <a:extLst>
                    <a:ext uri="{FF2B5EF4-FFF2-40B4-BE49-F238E27FC236}">
                      <a16:creationId xmlns:a16="http://schemas.microsoft.com/office/drawing/2014/main" id="{E6D51960-EAC6-C943-78D6-B87751A8F4BA}"/>
                    </a:ext>
                  </a:extLst>
                </p:cNvPr>
                <p:cNvGrpSpPr/>
                <p:nvPr/>
              </p:nvGrpSpPr>
              <p:grpSpPr>
                <a:xfrm>
                  <a:off x="7133000" y="3346253"/>
                  <a:ext cx="62686" cy="23370"/>
                  <a:chOff x="7133000" y="3346253"/>
                  <a:chExt cx="62686" cy="23370"/>
                </a:xfrm>
              </p:grpSpPr>
              <p:grpSp>
                <p:nvGrpSpPr>
                  <p:cNvPr id="188" name="Graphic 2">
                    <a:extLst>
                      <a:ext uri="{FF2B5EF4-FFF2-40B4-BE49-F238E27FC236}">
                        <a16:creationId xmlns:a16="http://schemas.microsoft.com/office/drawing/2014/main" id="{06C707D5-2182-B560-E8C8-06857AA02915}"/>
                      </a:ext>
                    </a:extLst>
                  </p:cNvPr>
                  <p:cNvGrpSpPr/>
                  <p:nvPr/>
                </p:nvGrpSpPr>
                <p:grpSpPr>
                  <a:xfrm>
                    <a:off x="7133000" y="3350927"/>
                    <a:ext cx="62686" cy="18696"/>
                    <a:chOff x="7133000" y="3350927"/>
                    <a:chExt cx="62686" cy="18696"/>
                  </a:xfrm>
                </p:grpSpPr>
                <p:sp>
                  <p:nvSpPr>
                    <p:cNvPr id="189" name="Freeform: Shape 188">
                      <a:extLst>
                        <a:ext uri="{FF2B5EF4-FFF2-40B4-BE49-F238E27FC236}">
                          <a16:creationId xmlns:a16="http://schemas.microsoft.com/office/drawing/2014/main" id="{CA4A453E-BAD1-F131-79C0-69E173479433}"/>
                        </a:ext>
                      </a:extLst>
                    </p:cNvPr>
                    <p:cNvSpPr/>
                    <p:nvPr/>
                  </p:nvSpPr>
                  <p:spPr>
                    <a:xfrm>
                      <a:off x="7133275" y="3350927"/>
                      <a:ext cx="62411" cy="18696"/>
                    </a:xfrm>
                    <a:custGeom>
                      <a:avLst/>
                      <a:gdLst>
                        <a:gd name="connsiteX0" fmla="*/ 61862 w 62411"/>
                        <a:gd name="connsiteY0" fmla="*/ 18696 h 18696"/>
                        <a:gd name="connsiteX1" fmla="*/ 57188 w 62411"/>
                        <a:gd name="connsiteY1" fmla="*/ 18696 h 18696"/>
                        <a:gd name="connsiteX2" fmla="*/ 57188 w 62411"/>
                        <a:gd name="connsiteY2" fmla="*/ 10448 h 18696"/>
                        <a:gd name="connsiteX3" fmla="*/ 51689 w 62411"/>
                        <a:gd name="connsiteY3" fmla="*/ 4949 h 18696"/>
                        <a:gd name="connsiteX4" fmla="*/ 10173 w 62411"/>
                        <a:gd name="connsiteY4" fmla="*/ 4949 h 18696"/>
                        <a:gd name="connsiteX5" fmla="*/ 4674 w 62411"/>
                        <a:gd name="connsiteY5" fmla="*/ 10448 h 18696"/>
                        <a:gd name="connsiteX6" fmla="*/ 4674 w 62411"/>
                        <a:gd name="connsiteY6" fmla="*/ 18696 h 18696"/>
                        <a:gd name="connsiteX7" fmla="*/ 0 w 62411"/>
                        <a:gd name="connsiteY7" fmla="*/ 18696 h 18696"/>
                        <a:gd name="connsiteX8" fmla="*/ 0 w 62411"/>
                        <a:gd name="connsiteY8" fmla="*/ 10448 h 18696"/>
                        <a:gd name="connsiteX9" fmla="*/ 10448 w 62411"/>
                        <a:gd name="connsiteY9" fmla="*/ 0 h 18696"/>
                        <a:gd name="connsiteX10" fmla="*/ 51964 w 62411"/>
                        <a:gd name="connsiteY10" fmla="*/ 0 h 18696"/>
                        <a:gd name="connsiteX11" fmla="*/ 62412 w 62411"/>
                        <a:gd name="connsiteY11" fmla="*/ 10448 h 18696"/>
                        <a:gd name="connsiteX12" fmla="*/ 62412 w 62411"/>
                        <a:gd name="connsiteY12" fmla="*/ 18696 h 1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411" h="18696">
                          <a:moveTo>
                            <a:pt x="61862" y="18696"/>
                          </a:moveTo>
                          <a:lnTo>
                            <a:pt x="57188" y="18696"/>
                          </a:lnTo>
                          <a:lnTo>
                            <a:pt x="57188" y="10448"/>
                          </a:lnTo>
                          <a:cubicBezTo>
                            <a:pt x="57188" y="7424"/>
                            <a:pt x="54713" y="4949"/>
                            <a:pt x="51689" y="4949"/>
                          </a:cubicBezTo>
                          <a:lnTo>
                            <a:pt x="10173" y="4949"/>
                          </a:lnTo>
                          <a:cubicBezTo>
                            <a:pt x="7149" y="4949"/>
                            <a:pt x="4674" y="7424"/>
                            <a:pt x="4674" y="10448"/>
                          </a:cubicBezTo>
                          <a:lnTo>
                            <a:pt x="4674" y="18696"/>
                          </a:lnTo>
                          <a:lnTo>
                            <a:pt x="0" y="18696"/>
                          </a:lnTo>
                          <a:lnTo>
                            <a:pt x="0" y="10448"/>
                          </a:lnTo>
                          <a:cubicBezTo>
                            <a:pt x="0" y="4674"/>
                            <a:pt x="4674" y="0"/>
                            <a:pt x="10448" y="0"/>
                          </a:cubicBezTo>
                          <a:lnTo>
                            <a:pt x="51964" y="0"/>
                          </a:lnTo>
                          <a:cubicBezTo>
                            <a:pt x="57738" y="0"/>
                            <a:pt x="62412" y="4674"/>
                            <a:pt x="62412" y="10448"/>
                          </a:cubicBezTo>
                          <a:lnTo>
                            <a:pt x="62412" y="18696"/>
                          </a:lnTo>
                          <a:close/>
                        </a:path>
                      </a:pathLst>
                    </a:custGeom>
                    <a:solidFill>
                      <a:srgbClr val="FFB700"/>
                    </a:solidFill>
                    <a:ln w="27464"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9BC2BD50-7D16-9D68-27A9-5288A71667F9}"/>
                        </a:ext>
                      </a:extLst>
                    </p:cNvPr>
                    <p:cNvSpPr/>
                    <p:nvPr/>
                  </p:nvSpPr>
                  <p:spPr>
                    <a:xfrm>
                      <a:off x="7133000" y="3350927"/>
                      <a:ext cx="12097" cy="18696"/>
                    </a:xfrm>
                    <a:custGeom>
                      <a:avLst/>
                      <a:gdLst>
                        <a:gd name="connsiteX0" fmla="*/ 12097 w 12097"/>
                        <a:gd name="connsiteY0" fmla="*/ 0 h 18696"/>
                        <a:gd name="connsiteX1" fmla="*/ 10448 w 12097"/>
                        <a:gd name="connsiteY1" fmla="*/ 0 h 18696"/>
                        <a:gd name="connsiteX2" fmla="*/ 0 w 12097"/>
                        <a:gd name="connsiteY2" fmla="*/ 10448 h 18696"/>
                        <a:gd name="connsiteX3" fmla="*/ 0 w 12097"/>
                        <a:gd name="connsiteY3" fmla="*/ 18696 h 18696"/>
                        <a:gd name="connsiteX4" fmla="*/ 1650 w 12097"/>
                        <a:gd name="connsiteY4" fmla="*/ 18696 h 18696"/>
                        <a:gd name="connsiteX5" fmla="*/ 1650 w 12097"/>
                        <a:gd name="connsiteY5" fmla="*/ 10448 h 18696"/>
                        <a:gd name="connsiteX6" fmla="*/ 12097 w 12097"/>
                        <a:gd name="connsiteY6" fmla="*/ 0 h 1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97" h="18696">
                          <a:moveTo>
                            <a:pt x="12097" y="0"/>
                          </a:moveTo>
                          <a:lnTo>
                            <a:pt x="10448" y="0"/>
                          </a:lnTo>
                          <a:cubicBezTo>
                            <a:pt x="4674" y="0"/>
                            <a:pt x="0" y="4674"/>
                            <a:pt x="0" y="10448"/>
                          </a:cubicBezTo>
                          <a:lnTo>
                            <a:pt x="0" y="18696"/>
                          </a:lnTo>
                          <a:lnTo>
                            <a:pt x="1650" y="18696"/>
                          </a:lnTo>
                          <a:lnTo>
                            <a:pt x="1650" y="10448"/>
                          </a:lnTo>
                          <a:cubicBezTo>
                            <a:pt x="1650" y="4949"/>
                            <a:pt x="6324" y="0"/>
                            <a:pt x="12097" y="0"/>
                          </a:cubicBezTo>
                          <a:close/>
                        </a:path>
                      </a:pathLst>
                    </a:custGeom>
                    <a:solidFill>
                      <a:srgbClr val="FFFFFF">
                        <a:alpha val="20000"/>
                      </a:srgbClr>
                    </a:solidFill>
                    <a:ln w="27464"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BFDBC4F1-966F-087E-2312-A5C19C403007}"/>
                        </a:ext>
                      </a:extLst>
                    </p:cNvPr>
                    <p:cNvSpPr/>
                    <p:nvPr/>
                  </p:nvSpPr>
                  <p:spPr>
                    <a:xfrm>
                      <a:off x="7184689" y="3355876"/>
                      <a:ext cx="7167" cy="13747"/>
                    </a:xfrm>
                    <a:custGeom>
                      <a:avLst/>
                      <a:gdLst>
                        <a:gd name="connsiteX0" fmla="*/ 1650 w 7167"/>
                        <a:gd name="connsiteY0" fmla="*/ 0 h 13747"/>
                        <a:gd name="connsiteX1" fmla="*/ 0 w 7167"/>
                        <a:gd name="connsiteY1" fmla="*/ 0 h 13747"/>
                        <a:gd name="connsiteX2" fmla="*/ 5499 w 7167"/>
                        <a:gd name="connsiteY2" fmla="*/ 5499 h 13747"/>
                        <a:gd name="connsiteX3" fmla="*/ 5499 w 7167"/>
                        <a:gd name="connsiteY3" fmla="*/ 13747 h 13747"/>
                        <a:gd name="connsiteX4" fmla="*/ 7148 w 7167"/>
                        <a:gd name="connsiteY4" fmla="*/ 13747 h 13747"/>
                        <a:gd name="connsiteX5" fmla="*/ 7148 w 7167"/>
                        <a:gd name="connsiteY5" fmla="*/ 5499 h 13747"/>
                        <a:gd name="connsiteX6" fmla="*/ 1650 w 7167"/>
                        <a:gd name="connsiteY6" fmla="*/ 0 h 1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7" h="13747">
                          <a:moveTo>
                            <a:pt x="1650" y="0"/>
                          </a:moveTo>
                          <a:lnTo>
                            <a:pt x="0" y="0"/>
                          </a:lnTo>
                          <a:cubicBezTo>
                            <a:pt x="3024" y="0"/>
                            <a:pt x="5499" y="2475"/>
                            <a:pt x="5499" y="5499"/>
                          </a:cubicBezTo>
                          <a:lnTo>
                            <a:pt x="5499" y="13747"/>
                          </a:lnTo>
                          <a:lnTo>
                            <a:pt x="7148" y="13747"/>
                          </a:lnTo>
                          <a:lnTo>
                            <a:pt x="7148" y="5499"/>
                          </a:lnTo>
                          <a:cubicBezTo>
                            <a:pt x="7423" y="2475"/>
                            <a:pt x="4674" y="0"/>
                            <a:pt x="1650" y="0"/>
                          </a:cubicBezTo>
                          <a:close/>
                        </a:path>
                      </a:pathLst>
                    </a:custGeom>
                    <a:solidFill>
                      <a:srgbClr val="000000">
                        <a:alpha val="20000"/>
                      </a:srgbClr>
                    </a:solidFill>
                    <a:ln w="27464" cap="flat">
                      <a:noFill/>
                      <a:prstDash val="solid"/>
                      <a:miter/>
                    </a:ln>
                  </p:spPr>
                  <p:txBody>
                    <a:bodyPr rtlCol="0" anchor="ctr"/>
                    <a:lstStyle/>
                    <a:p>
                      <a:endParaRPr lang="en-US"/>
                    </a:p>
                  </p:txBody>
                </p:sp>
              </p:grpSp>
              <p:grpSp>
                <p:nvGrpSpPr>
                  <p:cNvPr id="192" name="Graphic 2">
                    <a:extLst>
                      <a:ext uri="{FF2B5EF4-FFF2-40B4-BE49-F238E27FC236}">
                        <a16:creationId xmlns:a16="http://schemas.microsoft.com/office/drawing/2014/main" id="{FBA8E9E0-5A20-650E-95C8-115C65C2DB9E}"/>
                      </a:ext>
                    </a:extLst>
                  </p:cNvPr>
                  <p:cNvGrpSpPr/>
                  <p:nvPr/>
                </p:nvGrpSpPr>
                <p:grpSpPr>
                  <a:xfrm>
                    <a:off x="7141798" y="3346253"/>
                    <a:ext cx="44540" cy="14022"/>
                    <a:chOff x="7141798" y="3346253"/>
                    <a:chExt cx="44540" cy="14022"/>
                  </a:xfrm>
                </p:grpSpPr>
                <p:sp>
                  <p:nvSpPr>
                    <p:cNvPr id="193" name="Freeform: Shape 192">
                      <a:extLst>
                        <a:ext uri="{FF2B5EF4-FFF2-40B4-BE49-F238E27FC236}">
                          <a16:creationId xmlns:a16="http://schemas.microsoft.com/office/drawing/2014/main" id="{AECA3C07-97A6-067B-5EAB-BD9CF59236DE}"/>
                        </a:ext>
                      </a:extLst>
                    </p:cNvPr>
                    <p:cNvSpPr/>
                    <p:nvPr/>
                  </p:nvSpPr>
                  <p:spPr>
                    <a:xfrm>
                      <a:off x="7141798" y="3346253"/>
                      <a:ext cx="44540" cy="14022"/>
                    </a:xfrm>
                    <a:custGeom>
                      <a:avLst/>
                      <a:gdLst>
                        <a:gd name="connsiteX0" fmla="*/ 41241 w 44540"/>
                        <a:gd name="connsiteY0" fmla="*/ 14022 h 14022"/>
                        <a:gd name="connsiteX1" fmla="*/ 3299 w 44540"/>
                        <a:gd name="connsiteY1" fmla="*/ 14022 h 14022"/>
                        <a:gd name="connsiteX2" fmla="*/ 0 w 44540"/>
                        <a:gd name="connsiteY2" fmla="*/ 10723 h 14022"/>
                        <a:gd name="connsiteX3" fmla="*/ 0 w 44540"/>
                        <a:gd name="connsiteY3" fmla="*/ 3299 h 14022"/>
                        <a:gd name="connsiteX4" fmla="*/ 3299 w 44540"/>
                        <a:gd name="connsiteY4" fmla="*/ 0 h 14022"/>
                        <a:gd name="connsiteX5" fmla="*/ 41241 w 44540"/>
                        <a:gd name="connsiteY5" fmla="*/ 0 h 14022"/>
                        <a:gd name="connsiteX6" fmla="*/ 44541 w 44540"/>
                        <a:gd name="connsiteY6" fmla="*/ 3299 h 14022"/>
                        <a:gd name="connsiteX7" fmla="*/ 44541 w 44540"/>
                        <a:gd name="connsiteY7" fmla="*/ 10723 h 14022"/>
                        <a:gd name="connsiteX8" fmla="*/ 41241 w 44540"/>
                        <a:gd name="connsiteY8" fmla="*/ 14022 h 1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40" h="14022">
                          <a:moveTo>
                            <a:pt x="41241" y="14022"/>
                          </a:moveTo>
                          <a:lnTo>
                            <a:pt x="3299" y="14022"/>
                          </a:lnTo>
                          <a:cubicBezTo>
                            <a:pt x="1375" y="14022"/>
                            <a:pt x="0" y="12647"/>
                            <a:pt x="0" y="10723"/>
                          </a:cubicBezTo>
                          <a:lnTo>
                            <a:pt x="0" y="3299"/>
                          </a:lnTo>
                          <a:cubicBezTo>
                            <a:pt x="0" y="1650"/>
                            <a:pt x="1375" y="0"/>
                            <a:pt x="3299" y="0"/>
                          </a:cubicBezTo>
                          <a:lnTo>
                            <a:pt x="41241" y="0"/>
                          </a:lnTo>
                          <a:cubicBezTo>
                            <a:pt x="42891" y="0"/>
                            <a:pt x="44541" y="1375"/>
                            <a:pt x="44541" y="3299"/>
                          </a:cubicBezTo>
                          <a:lnTo>
                            <a:pt x="44541" y="10723"/>
                          </a:lnTo>
                          <a:cubicBezTo>
                            <a:pt x="44541" y="12647"/>
                            <a:pt x="43166" y="14022"/>
                            <a:pt x="41241" y="14022"/>
                          </a:cubicBezTo>
                          <a:close/>
                        </a:path>
                      </a:pathLst>
                    </a:custGeom>
                    <a:solidFill>
                      <a:srgbClr val="7C4C2F"/>
                    </a:solidFill>
                    <a:ln w="27464"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FED39A90-638B-DFAD-E509-9555B20570D9}"/>
                        </a:ext>
                      </a:extLst>
                    </p:cNvPr>
                    <p:cNvSpPr/>
                    <p:nvPr/>
                  </p:nvSpPr>
                  <p:spPr>
                    <a:xfrm>
                      <a:off x="7145098" y="3347352"/>
                      <a:ext cx="37942" cy="3299"/>
                    </a:xfrm>
                    <a:custGeom>
                      <a:avLst/>
                      <a:gdLst>
                        <a:gd name="connsiteX0" fmla="*/ 1650 w 37942"/>
                        <a:gd name="connsiteY0" fmla="*/ 3024 h 3299"/>
                        <a:gd name="connsiteX1" fmla="*/ 36292 w 37942"/>
                        <a:gd name="connsiteY1" fmla="*/ 3024 h 3299"/>
                        <a:gd name="connsiteX2" fmla="*/ 37942 w 37942"/>
                        <a:gd name="connsiteY2" fmla="*/ 3299 h 3299"/>
                        <a:gd name="connsiteX3" fmla="*/ 33818 w 37942"/>
                        <a:gd name="connsiteY3" fmla="*/ 0 h 3299"/>
                        <a:gd name="connsiteX4" fmla="*/ 4124 w 37942"/>
                        <a:gd name="connsiteY4" fmla="*/ 0 h 3299"/>
                        <a:gd name="connsiteX5" fmla="*/ 0 w 37942"/>
                        <a:gd name="connsiteY5" fmla="*/ 3299 h 3299"/>
                        <a:gd name="connsiteX6" fmla="*/ 1650 w 37942"/>
                        <a:gd name="connsiteY6" fmla="*/ 3024 h 3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942" h="3299">
                          <a:moveTo>
                            <a:pt x="1650" y="3024"/>
                          </a:moveTo>
                          <a:lnTo>
                            <a:pt x="36292" y="3024"/>
                          </a:lnTo>
                          <a:cubicBezTo>
                            <a:pt x="36842" y="3024"/>
                            <a:pt x="37392" y="3024"/>
                            <a:pt x="37942" y="3299"/>
                          </a:cubicBezTo>
                          <a:cubicBezTo>
                            <a:pt x="37392" y="1375"/>
                            <a:pt x="35742" y="0"/>
                            <a:pt x="33818" y="0"/>
                          </a:cubicBezTo>
                          <a:lnTo>
                            <a:pt x="4124" y="0"/>
                          </a:lnTo>
                          <a:cubicBezTo>
                            <a:pt x="2200" y="0"/>
                            <a:pt x="550" y="1375"/>
                            <a:pt x="0" y="3299"/>
                          </a:cubicBezTo>
                          <a:cubicBezTo>
                            <a:pt x="550" y="3024"/>
                            <a:pt x="1100" y="3024"/>
                            <a:pt x="1650" y="3024"/>
                          </a:cubicBezTo>
                          <a:close/>
                        </a:path>
                      </a:pathLst>
                    </a:custGeom>
                    <a:solidFill>
                      <a:srgbClr val="FFFFFF">
                        <a:alpha val="20000"/>
                      </a:srgbClr>
                    </a:solidFill>
                    <a:ln w="27464" cap="flat">
                      <a:noFill/>
                      <a:prstDash val="solid"/>
                      <a:miter/>
                    </a:ln>
                  </p:spPr>
                  <p:txBody>
                    <a:bodyPr rtlCol="0" anchor="ctr"/>
                    <a:lstStyle/>
                    <a:p>
                      <a:endParaRPr lang="en-US"/>
                    </a:p>
                  </p:txBody>
                </p:sp>
              </p:grpSp>
            </p:grpSp>
            <p:sp>
              <p:nvSpPr>
                <p:cNvPr id="195" name="Freeform: Shape 194">
                  <a:extLst>
                    <a:ext uri="{FF2B5EF4-FFF2-40B4-BE49-F238E27FC236}">
                      <a16:creationId xmlns:a16="http://schemas.microsoft.com/office/drawing/2014/main" id="{760E573D-7829-0551-E356-5950B112B57D}"/>
                    </a:ext>
                  </a:extLst>
                </p:cNvPr>
                <p:cNvSpPr/>
                <p:nvPr/>
              </p:nvSpPr>
              <p:spPr>
                <a:xfrm>
                  <a:off x="7089834" y="3364949"/>
                  <a:ext cx="148193" cy="110526"/>
                </a:xfrm>
                <a:custGeom>
                  <a:avLst/>
                  <a:gdLst>
                    <a:gd name="connsiteX0" fmla="*/ 11273 w 148193"/>
                    <a:gd name="connsiteY0" fmla="*/ 110527 h 110526"/>
                    <a:gd name="connsiteX1" fmla="*/ 0 w 148193"/>
                    <a:gd name="connsiteY1" fmla="*/ 99254 h 110526"/>
                    <a:gd name="connsiteX2" fmla="*/ 0 w 148193"/>
                    <a:gd name="connsiteY2" fmla="*/ 3299 h 110526"/>
                    <a:gd name="connsiteX3" fmla="*/ 3299 w 148193"/>
                    <a:gd name="connsiteY3" fmla="*/ 0 h 110526"/>
                    <a:gd name="connsiteX4" fmla="*/ 144895 w 148193"/>
                    <a:gd name="connsiteY4" fmla="*/ 0 h 110526"/>
                    <a:gd name="connsiteX5" fmla="*/ 148194 w 148193"/>
                    <a:gd name="connsiteY5" fmla="*/ 3299 h 110526"/>
                    <a:gd name="connsiteX6" fmla="*/ 148194 w 148193"/>
                    <a:gd name="connsiteY6" fmla="*/ 99254 h 110526"/>
                    <a:gd name="connsiteX7" fmla="*/ 136921 w 148193"/>
                    <a:gd name="connsiteY7" fmla="*/ 110527 h 110526"/>
                    <a:gd name="connsiteX8" fmla="*/ 11273 w 148193"/>
                    <a:gd name="connsiteY8" fmla="*/ 110527 h 110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193" h="110526">
                      <a:moveTo>
                        <a:pt x="11273" y="110527"/>
                      </a:moveTo>
                      <a:cubicBezTo>
                        <a:pt x="5224" y="110527"/>
                        <a:pt x="0" y="105578"/>
                        <a:pt x="0" y="99254"/>
                      </a:cubicBezTo>
                      <a:lnTo>
                        <a:pt x="0" y="3299"/>
                      </a:lnTo>
                      <a:cubicBezTo>
                        <a:pt x="0" y="1375"/>
                        <a:pt x="1375" y="0"/>
                        <a:pt x="3299" y="0"/>
                      </a:cubicBezTo>
                      <a:lnTo>
                        <a:pt x="144895" y="0"/>
                      </a:lnTo>
                      <a:cubicBezTo>
                        <a:pt x="146544" y="0"/>
                        <a:pt x="148194" y="1375"/>
                        <a:pt x="148194" y="3299"/>
                      </a:cubicBezTo>
                      <a:lnTo>
                        <a:pt x="148194" y="99254"/>
                      </a:lnTo>
                      <a:cubicBezTo>
                        <a:pt x="148194" y="105578"/>
                        <a:pt x="143245" y="110527"/>
                        <a:pt x="136921" y="110527"/>
                      </a:cubicBezTo>
                      <a:lnTo>
                        <a:pt x="11273" y="110527"/>
                      </a:lnTo>
                      <a:close/>
                    </a:path>
                  </a:pathLst>
                </a:custGeom>
                <a:solidFill>
                  <a:srgbClr val="7C4C2F"/>
                </a:solidFill>
                <a:ln w="27464"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6282010-0D9E-756B-E95F-97752D1C92D5}"/>
                    </a:ext>
                  </a:extLst>
                </p:cNvPr>
                <p:cNvSpPr/>
                <p:nvPr/>
              </p:nvSpPr>
              <p:spPr>
                <a:xfrm>
                  <a:off x="7090109" y="3365224"/>
                  <a:ext cx="148193" cy="96229"/>
                </a:xfrm>
                <a:custGeom>
                  <a:avLst/>
                  <a:gdLst>
                    <a:gd name="connsiteX0" fmla="*/ 145169 w 148193"/>
                    <a:gd name="connsiteY0" fmla="*/ 0 h 96229"/>
                    <a:gd name="connsiteX1" fmla="*/ 144895 w 148193"/>
                    <a:gd name="connsiteY1" fmla="*/ 0 h 96229"/>
                    <a:gd name="connsiteX2" fmla="*/ 3299 w 148193"/>
                    <a:gd name="connsiteY2" fmla="*/ 0 h 96229"/>
                    <a:gd name="connsiteX3" fmla="*/ 3024 w 148193"/>
                    <a:gd name="connsiteY3" fmla="*/ 0 h 96229"/>
                    <a:gd name="connsiteX4" fmla="*/ 0 w 148193"/>
                    <a:gd name="connsiteY4" fmla="*/ 1925 h 96229"/>
                    <a:gd name="connsiteX5" fmla="*/ 0 w 148193"/>
                    <a:gd name="connsiteY5" fmla="*/ 48665 h 96229"/>
                    <a:gd name="connsiteX6" fmla="*/ 0 w 148193"/>
                    <a:gd name="connsiteY6" fmla="*/ 78908 h 96229"/>
                    <a:gd name="connsiteX7" fmla="*/ 27219 w 148193"/>
                    <a:gd name="connsiteY7" fmla="*/ 65986 h 96229"/>
                    <a:gd name="connsiteX8" fmla="*/ 109977 w 148193"/>
                    <a:gd name="connsiteY8" fmla="*/ 65986 h 96229"/>
                    <a:gd name="connsiteX9" fmla="*/ 148194 w 148193"/>
                    <a:gd name="connsiteY9" fmla="*/ 96230 h 96229"/>
                    <a:gd name="connsiteX10" fmla="*/ 148194 w 148193"/>
                    <a:gd name="connsiteY10" fmla="*/ 48665 h 96229"/>
                    <a:gd name="connsiteX11" fmla="*/ 148194 w 148193"/>
                    <a:gd name="connsiteY11" fmla="*/ 1925 h 96229"/>
                    <a:gd name="connsiteX12" fmla="*/ 145169 w 148193"/>
                    <a:gd name="connsiteY12" fmla="*/ 0 h 9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193" h="96229">
                      <a:moveTo>
                        <a:pt x="145169" y="0"/>
                      </a:moveTo>
                      <a:cubicBezTo>
                        <a:pt x="145169" y="0"/>
                        <a:pt x="144895" y="0"/>
                        <a:pt x="144895" y="0"/>
                      </a:cubicBezTo>
                      <a:lnTo>
                        <a:pt x="3299" y="0"/>
                      </a:lnTo>
                      <a:cubicBezTo>
                        <a:pt x="3299" y="0"/>
                        <a:pt x="3024" y="0"/>
                        <a:pt x="3024" y="0"/>
                      </a:cubicBezTo>
                      <a:cubicBezTo>
                        <a:pt x="1375" y="0"/>
                        <a:pt x="0" y="825"/>
                        <a:pt x="0" y="1925"/>
                      </a:cubicBezTo>
                      <a:lnTo>
                        <a:pt x="0" y="48665"/>
                      </a:lnTo>
                      <a:lnTo>
                        <a:pt x="0" y="78908"/>
                      </a:lnTo>
                      <a:cubicBezTo>
                        <a:pt x="6874" y="72860"/>
                        <a:pt x="15947" y="67086"/>
                        <a:pt x="27219" y="65986"/>
                      </a:cubicBezTo>
                      <a:cubicBezTo>
                        <a:pt x="47840" y="63787"/>
                        <a:pt x="89356" y="63512"/>
                        <a:pt x="109977" y="65986"/>
                      </a:cubicBezTo>
                      <a:cubicBezTo>
                        <a:pt x="129223" y="68186"/>
                        <a:pt x="143245" y="81933"/>
                        <a:pt x="148194" y="96230"/>
                      </a:cubicBezTo>
                      <a:lnTo>
                        <a:pt x="148194" y="48665"/>
                      </a:lnTo>
                      <a:lnTo>
                        <a:pt x="148194" y="1925"/>
                      </a:lnTo>
                      <a:cubicBezTo>
                        <a:pt x="147919" y="825"/>
                        <a:pt x="146819" y="275"/>
                        <a:pt x="145169" y="0"/>
                      </a:cubicBezTo>
                      <a:close/>
                    </a:path>
                  </a:pathLst>
                </a:custGeom>
                <a:solidFill>
                  <a:srgbClr val="000000">
                    <a:alpha val="15000"/>
                  </a:srgbClr>
                </a:solidFill>
                <a:ln w="27464"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8E4272DA-19DE-2A92-38A0-6770037D71F3}"/>
                    </a:ext>
                  </a:extLst>
                </p:cNvPr>
                <p:cNvSpPr/>
                <p:nvPr/>
              </p:nvSpPr>
              <p:spPr>
                <a:xfrm>
                  <a:off x="7090109" y="3365224"/>
                  <a:ext cx="148193" cy="61037"/>
                </a:xfrm>
                <a:custGeom>
                  <a:avLst/>
                  <a:gdLst>
                    <a:gd name="connsiteX0" fmla="*/ 0 w 148193"/>
                    <a:gd name="connsiteY0" fmla="*/ 45090 h 61037"/>
                    <a:gd name="connsiteX1" fmla="*/ 0 w 148193"/>
                    <a:gd name="connsiteY1" fmla="*/ 1925 h 61037"/>
                    <a:gd name="connsiteX2" fmla="*/ 3299 w 148193"/>
                    <a:gd name="connsiteY2" fmla="*/ 0 h 61037"/>
                    <a:gd name="connsiteX3" fmla="*/ 144895 w 148193"/>
                    <a:gd name="connsiteY3" fmla="*/ 0 h 61037"/>
                    <a:gd name="connsiteX4" fmla="*/ 148194 w 148193"/>
                    <a:gd name="connsiteY4" fmla="*/ 1925 h 61037"/>
                    <a:gd name="connsiteX5" fmla="*/ 148194 w 148193"/>
                    <a:gd name="connsiteY5" fmla="*/ 45090 h 61037"/>
                    <a:gd name="connsiteX6" fmla="*/ 132247 w 148193"/>
                    <a:gd name="connsiteY6" fmla="*/ 61037 h 61037"/>
                    <a:gd name="connsiteX7" fmla="*/ 16222 w 148193"/>
                    <a:gd name="connsiteY7" fmla="*/ 61037 h 61037"/>
                    <a:gd name="connsiteX8" fmla="*/ 0 w 148193"/>
                    <a:gd name="connsiteY8" fmla="*/ 45090 h 6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193" h="61037">
                      <a:moveTo>
                        <a:pt x="0" y="45090"/>
                      </a:moveTo>
                      <a:lnTo>
                        <a:pt x="0" y="1925"/>
                      </a:lnTo>
                      <a:cubicBezTo>
                        <a:pt x="0" y="825"/>
                        <a:pt x="1375" y="0"/>
                        <a:pt x="3299" y="0"/>
                      </a:cubicBezTo>
                      <a:lnTo>
                        <a:pt x="144895" y="0"/>
                      </a:lnTo>
                      <a:cubicBezTo>
                        <a:pt x="146544" y="0"/>
                        <a:pt x="148194" y="825"/>
                        <a:pt x="148194" y="1925"/>
                      </a:cubicBezTo>
                      <a:lnTo>
                        <a:pt x="148194" y="45090"/>
                      </a:lnTo>
                      <a:cubicBezTo>
                        <a:pt x="148194" y="53889"/>
                        <a:pt x="141045" y="61037"/>
                        <a:pt x="132247" y="61037"/>
                      </a:cubicBezTo>
                      <a:lnTo>
                        <a:pt x="16222" y="61037"/>
                      </a:lnTo>
                      <a:cubicBezTo>
                        <a:pt x="7149" y="61037"/>
                        <a:pt x="0" y="53889"/>
                        <a:pt x="0" y="45090"/>
                      </a:cubicBezTo>
                      <a:close/>
                    </a:path>
                  </a:pathLst>
                </a:custGeom>
                <a:solidFill>
                  <a:srgbClr val="9A6C4A"/>
                </a:solidFill>
                <a:ln w="27464"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C56E54F-BA81-30A3-0B07-E53DCF881613}"/>
                    </a:ext>
                  </a:extLst>
                </p:cNvPr>
                <p:cNvSpPr/>
                <p:nvPr/>
              </p:nvSpPr>
              <p:spPr>
                <a:xfrm>
                  <a:off x="7156920" y="3424061"/>
                  <a:ext cx="9897" cy="21445"/>
                </a:xfrm>
                <a:custGeom>
                  <a:avLst/>
                  <a:gdLst>
                    <a:gd name="connsiteX0" fmla="*/ 0 w 9897"/>
                    <a:gd name="connsiteY0" fmla="*/ 0 h 21445"/>
                    <a:gd name="connsiteX1" fmla="*/ 9898 w 9897"/>
                    <a:gd name="connsiteY1" fmla="*/ 0 h 21445"/>
                    <a:gd name="connsiteX2" fmla="*/ 9898 w 9897"/>
                    <a:gd name="connsiteY2" fmla="*/ 21445 h 21445"/>
                    <a:gd name="connsiteX3" fmla="*/ 0 w 9897"/>
                    <a:gd name="connsiteY3" fmla="*/ 21445 h 21445"/>
                  </a:gdLst>
                  <a:ahLst/>
                  <a:cxnLst>
                    <a:cxn ang="0">
                      <a:pos x="connsiteX0" y="connsiteY0"/>
                    </a:cxn>
                    <a:cxn ang="0">
                      <a:pos x="connsiteX1" y="connsiteY1"/>
                    </a:cxn>
                    <a:cxn ang="0">
                      <a:pos x="connsiteX2" y="connsiteY2"/>
                    </a:cxn>
                    <a:cxn ang="0">
                      <a:pos x="connsiteX3" y="connsiteY3"/>
                    </a:cxn>
                  </a:cxnLst>
                  <a:rect l="l" t="t" r="r" b="b"/>
                  <a:pathLst>
                    <a:path w="9897" h="21445">
                      <a:moveTo>
                        <a:pt x="0" y="0"/>
                      </a:moveTo>
                      <a:lnTo>
                        <a:pt x="9898" y="0"/>
                      </a:lnTo>
                      <a:lnTo>
                        <a:pt x="9898" y="21445"/>
                      </a:lnTo>
                      <a:lnTo>
                        <a:pt x="0" y="21445"/>
                      </a:lnTo>
                      <a:close/>
                    </a:path>
                  </a:pathLst>
                </a:custGeom>
                <a:solidFill>
                  <a:srgbClr val="FFAA00"/>
                </a:solidFill>
                <a:ln w="27464"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26BD670-60CA-E07A-E93B-6A38BA18C49D}"/>
                    </a:ext>
                  </a:extLst>
                </p:cNvPr>
                <p:cNvSpPr/>
                <p:nvPr/>
              </p:nvSpPr>
              <p:spPr>
                <a:xfrm>
                  <a:off x="7157470" y="3433134"/>
                  <a:ext cx="8523" cy="11547"/>
                </a:xfrm>
                <a:custGeom>
                  <a:avLst/>
                  <a:gdLst>
                    <a:gd name="connsiteX0" fmla="*/ 0 w 8523"/>
                    <a:gd name="connsiteY0" fmla="*/ 0 h 11547"/>
                    <a:gd name="connsiteX1" fmla="*/ 8523 w 8523"/>
                    <a:gd name="connsiteY1" fmla="*/ 0 h 11547"/>
                    <a:gd name="connsiteX2" fmla="*/ 8523 w 8523"/>
                    <a:gd name="connsiteY2" fmla="*/ 11548 h 11547"/>
                    <a:gd name="connsiteX3" fmla="*/ 0 w 8523"/>
                    <a:gd name="connsiteY3" fmla="*/ 11548 h 11547"/>
                  </a:gdLst>
                  <a:ahLst/>
                  <a:cxnLst>
                    <a:cxn ang="0">
                      <a:pos x="connsiteX0" y="connsiteY0"/>
                    </a:cxn>
                    <a:cxn ang="0">
                      <a:pos x="connsiteX1" y="connsiteY1"/>
                    </a:cxn>
                    <a:cxn ang="0">
                      <a:pos x="connsiteX2" y="connsiteY2"/>
                    </a:cxn>
                    <a:cxn ang="0">
                      <a:pos x="connsiteX3" y="connsiteY3"/>
                    </a:cxn>
                  </a:cxnLst>
                  <a:rect l="l" t="t" r="r" b="b"/>
                  <a:pathLst>
                    <a:path w="8523" h="11547">
                      <a:moveTo>
                        <a:pt x="0" y="0"/>
                      </a:moveTo>
                      <a:lnTo>
                        <a:pt x="8523" y="0"/>
                      </a:lnTo>
                      <a:lnTo>
                        <a:pt x="8523" y="11548"/>
                      </a:lnTo>
                      <a:lnTo>
                        <a:pt x="0" y="11548"/>
                      </a:lnTo>
                      <a:close/>
                    </a:path>
                  </a:pathLst>
                </a:custGeom>
                <a:solidFill>
                  <a:srgbClr val="FF9300"/>
                </a:solidFill>
                <a:ln w="27464"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D5EC33D-CC58-4449-9606-828E918668EC}"/>
                    </a:ext>
                  </a:extLst>
                </p:cNvPr>
                <p:cNvSpPr/>
                <p:nvPr/>
              </p:nvSpPr>
              <p:spPr>
                <a:xfrm>
                  <a:off x="7157195" y="3432859"/>
                  <a:ext cx="9073" cy="12097"/>
                </a:xfrm>
                <a:custGeom>
                  <a:avLst/>
                  <a:gdLst>
                    <a:gd name="connsiteX0" fmla="*/ 9073 w 9073"/>
                    <a:gd name="connsiteY0" fmla="*/ 12098 h 12097"/>
                    <a:gd name="connsiteX1" fmla="*/ 0 w 9073"/>
                    <a:gd name="connsiteY1" fmla="*/ 12098 h 12097"/>
                    <a:gd name="connsiteX2" fmla="*/ 0 w 9073"/>
                    <a:gd name="connsiteY2" fmla="*/ 0 h 12097"/>
                    <a:gd name="connsiteX3" fmla="*/ 9073 w 9073"/>
                    <a:gd name="connsiteY3" fmla="*/ 0 h 12097"/>
                    <a:gd name="connsiteX4" fmla="*/ 9073 w 9073"/>
                    <a:gd name="connsiteY4" fmla="*/ 12098 h 12097"/>
                    <a:gd name="connsiteX5" fmla="*/ 550 w 9073"/>
                    <a:gd name="connsiteY5" fmla="*/ 11548 h 12097"/>
                    <a:gd name="connsiteX6" fmla="*/ 8523 w 9073"/>
                    <a:gd name="connsiteY6" fmla="*/ 11548 h 12097"/>
                    <a:gd name="connsiteX7" fmla="*/ 8523 w 9073"/>
                    <a:gd name="connsiteY7" fmla="*/ 550 h 12097"/>
                    <a:gd name="connsiteX8" fmla="*/ 550 w 9073"/>
                    <a:gd name="connsiteY8" fmla="*/ 550 h 12097"/>
                    <a:gd name="connsiteX9" fmla="*/ 550 w 9073"/>
                    <a:gd name="connsiteY9" fmla="*/ 11548 h 12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73" h="12097">
                      <a:moveTo>
                        <a:pt x="9073" y="12098"/>
                      </a:moveTo>
                      <a:lnTo>
                        <a:pt x="0" y="12098"/>
                      </a:lnTo>
                      <a:lnTo>
                        <a:pt x="0" y="0"/>
                      </a:lnTo>
                      <a:lnTo>
                        <a:pt x="9073" y="0"/>
                      </a:lnTo>
                      <a:lnTo>
                        <a:pt x="9073" y="12098"/>
                      </a:lnTo>
                      <a:close/>
                      <a:moveTo>
                        <a:pt x="550" y="11548"/>
                      </a:moveTo>
                      <a:lnTo>
                        <a:pt x="8523" y="11548"/>
                      </a:lnTo>
                      <a:lnTo>
                        <a:pt x="8523" y="550"/>
                      </a:lnTo>
                      <a:lnTo>
                        <a:pt x="550" y="550"/>
                      </a:lnTo>
                      <a:lnTo>
                        <a:pt x="550" y="11548"/>
                      </a:lnTo>
                      <a:close/>
                    </a:path>
                  </a:pathLst>
                </a:custGeom>
                <a:solidFill>
                  <a:srgbClr val="983F16"/>
                </a:solidFill>
                <a:ln w="27464"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8E6CCED-B6EE-1530-E2AD-DB52C74CDF28}"/>
                    </a:ext>
                  </a:extLst>
                </p:cNvPr>
                <p:cNvSpPr/>
                <p:nvPr/>
              </p:nvSpPr>
              <p:spPr>
                <a:xfrm>
                  <a:off x="7156920" y="3412514"/>
                  <a:ext cx="9897" cy="11547"/>
                </a:xfrm>
                <a:custGeom>
                  <a:avLst/>
                  <a:gdLst>
                    <a:gd name="connsiteX0" fmla="*/ 4949 w 9897"/>
                    <a:gd name="connsiteY0" fmla="*/ 0 h 11547"/>
                    <a:gd name="connsiteX1" fmla="*/ 0 w 9897"/>
                    <a:gd name="connsiteY1" fmla="*/ 5774 h 11547"/>
                    <a:gd name="connsiteX2" fmla="*/ 0 w 9897"/>
                    <a:gd name="connsiteY2" fmla="*/ 11548 h 11547"/>
                    <a:gd name="connsiteX3" fmla="*/ 9898 w 9897"/>
                    <a:gd name="connsiteY3" fmla="*/ 11548 h 11547"/>
                    <a:gd name="connsiteX4" fmla="*/ 9898 w 9897"/>
                    <a:gd name="connsiteY4" fmla="*/ 5774 h 11547"/>
                    <a:gd name="connsiteX5" fmla="*/ 4949 w 9897"/>
                    <a:gd name="connsiteY5" fmla="*/ 0 h 1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97" h="11547">
                      <a:moveTo>
                        <a:pt x="4949" y="0"/>
                      </a:moveTo>
                      <a:cubicBezTo>
                        <a:pt x="2200" y="0"/>
                        <a:pt x="0" y="2474"/>
                        <a:pt x="0" y="5774"/>
                      </a:cubicBezTo>
                      <a:lnTo>
                        <a:pt x="0" y="11548"/>
                      </a:lnTo>
                      <a:lnTo>
                        <a:pt x="9898" y="11548"/>
                      </a:lnTo>
                      <a:cubicBezTo>
                        <a:pt x="9898" y="11548"/>
                        <a:pt x="9898" y="9073"/>
                        <a:pt x="9898" y="5774"/>
                      </a:cubicBezTo>
                      <a:cubicBezTo>
                        <a:pt x="9898" y="2749"/>
                        <a:pt x="7698" y="0"/>
                        <a:pt x="4949" y="0"/>
                      </a:cubicBezTo>
                      <a:close/>
                    </a:path>
                  </a:pathLst>
                </a:custGeom>
                <a:solidFill>
                  <a:srgbClr val="7C4C2F"/>
                </a:solidFill>
                <a:ln w="27464"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7572884-14A8-A638-337B-784F3C8811A2}"/>
                    </a:ext>
                  </a:extLst>
                </p:cNvPr>
                <p:cNvSpPr/>
                <p:nvPr/>
              </p:nvSpPr>
              <p:spPr>
                <a:xfrm>
                  <a:off x="7156370" y="3428735"/>
                  <a:ext cx="11272" cy="3849"/>
                </a:xfrm>
                <a:custGeom>
                  <a:avLst/>
                  <a:gdLst>
                    <a:gd name="connsiteX0" fmla="*/ 0 w 11272"/>
                    <a:gd name="connsiteY0" fmla="*/ 0 h 3849"/>
                    <a:gd name="connsiteX1" fmla="*/ 11273 w 11272"/>
                    <a:gd name="connsiteY1" fmla="*/ 0 h 3849"/>
                    <a:gd name="connsiteX2" fmla="*/ 11273 w 11272"/>
                    <a:gd name="connsiteY2" fmla="*/ 3849 h 3849"/>
                    <a:gd name="connsiteX3" fmla="*/ 0 w 11272"/>
                    <a:gd name="connsiteY3" fmla="*/ 3849 h 3849"/>
                  </a:gdLst>
                  <a:ahLst/>
                  <a:cxnLst>
                    <a:cxn ang="0">
                      <a:pos x="connsiteX0" y="connsiteY0"/>
                    </a:cxn>
                    <a:cxn ang="0">
                      <a:pos x="connsiteX1" y="connsiteY1"/>
                    </a:cxn>
                    <a:cxn ang="0">
                      <a:pos x="connsiteX2" y="connsiteY2"/>
                    </a:cxn>
                    <a:cxn ang="0">
                      <a:pos x="connsiteX3" y="connsiteY3"/>
                    </a:cxn>
                  </a:cxnLst>
                  <a:rect l="l" t="t" r="r" b="b"/>
                  <a:pathLst>
                    <a:path w="11272" h="3849">
                      <a:moveTo>
                        <a:pt x="0" y="0"/>
                      </a:moveTo>
                      <a:lnTo>
                        <a:pt x="11273" y="0"/>
                      </a:lnTo>
                      <a:lnTo>
                        <a:pt x="11273" y="3849"/>
                      </a:lnTo>
                      <a:lnTo>
                        <a:pt x="0" y="3849"/>
                      </a:lnTo>
                      <a:close/>
                    </a:path>
                  </a:pathLst>
                </a:custGeom>
                <a:solidFill>
                  <a:srgbClr val="000000">
                    <a:alpha val="20000"/>
                  </a:srgbClr>
                </a:solidFill>
                <a:ln w="27464"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904AE532-C2E1-7841-D41B-E3FFE6E98E73}"/>
                    </a:ext>
                  </a:extLst>
                </p:cNvPr>
                <p:cNvSpPr/>
                <p:nvPr/>
              </p:nvSpPr>
              <p:spPr>
                <a:xfrm>
                  <a:off x="7156370" y="3429010"/>
                  <a:ext cx="11272" cy="3299"/>
                </a:xfrm>
                <a:custGeom>
                  <a:avLst/>
                  <a:gdLst>
                    <a:gd name="connsiteX0" fmla="*/ 0 w 11272"/>
                    <a:gd name="connsiteY0" fmla="*/ 0 h 3299"/>
                    <a:gd name="connsiteX1" fmla="*/ 11273 w 11272"/>
                    <a:gd name="connsiteY1" fmla="*/ 0 h 3299"/>
                    <a:gd name="connsiteX2" fmla="*/ 11273 w 11272"/>
                    <a:gd name="connsiteY2" fmla="*/ 3299 h 3299"/>
                    <a:gd name="connsiteX3" fmla="*/ 0 w 11272"/>
                    <a:gd name="connsiteY3" fmla="*/ 3299 h 3299"/>
                  </a:gdLst>
                  <a:ahLst/>
                  <a:cxnLst>
                    <a:cxn ang="0">
                      <a:pos x="connsiteX0" y="connsiteY0"/>
                    </a:cxn>
                    <a:cxn ang="0">
                      <a:pos x="connsiteX1" y="connsiteY1"/>
                    </a:cxn>
                    <a:cxn ang="0">
                      <a:pos x="connsiteX2" y="connsiteY2"/>
                    </a:cxn>
                    <a:cxn ang="0">
                      <a:pos x="connsiteX3" y="connsiteY3"/>
                    </a:cxn>
                  </a:cxnLst>
                  <a:rect l="l" t="t" r="r" b="b"/>
                  <a:pathLst>
                    <a:path w="11272" h="3299">
                      <a:moveTo>
                        <a:pt x="0" y="0"/>
                      </a:moveTo>
                      <a:lnTo>
                        <a:pt x="11273" y="0"/>
                      </a:lnTo>
                      <a:lnTo>
                        <a:pt x="11273" y="3299"/>
                      </a:lnTo>
                      <a:lnTo>
                        <a:pt x="0" y="3299"/>
                      </a:lnTo>
                      <a:close/>
                    </a:path>
                  </a:pathLst>
                </a:custGeom>
                <a:solidFill>
                  <a:srgbClr val="FFB700"/>
                </a:solidFill>
                <a:ln w="27464"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FBF447A3-ABD3-C872-847C-29076FD91D19}"/>
                    </a:ext>
                  </a:extLst>
                </p:cNvPr>
                <p:cNvSpPr/>
                <p:nvPr/>
              </p:nvSpPr>
              <p:spPr>
                <a:xfrm>
                  <a:off x="7160769" y="3436709"/>
                  <a:ext cx="2199" cy="4124"/>
                </a:xfrm>
                <a:custGeom>
                  <a:avLst/>
                  <a:gdLst>
                    <a:gd name="connsiteX0" fmla="*/ 2200 w 2199"/>
                    <a:gd name="connsiteY0" fmla="*/ 4124 h 4124"/>
                    <a:gd name="connsiteX1" fmla="*/ 1650 w 2199"/>
                    <a:gd name="connsiteY1" fmla="*/ 1375 h 4124"/>
                    <a:gd name="connsiteX2" fmla="*/ 1925 w 2199"/>
                    <a:gd name="connsiteY2" fmla="*/ 825 h 4124"/>
                    <a:gd name="connsiteX3" fmla="*/ 1100 w 2199"/>
                    <a:gd name="connsiteY3" fmla="*/ 0 h 4124"/>
                    <a:gd name="connsiteX4" fmla="*/ 275 w 2199"/>
                    <a:gd name="connsiteY4" fmla="*/ 825 h 4124"/>
                    <a:gd name="connsiteX5" fmla="*/ 550 w 2199"/>
                    <a:gd name="connsiteY5" fmla="*/ 1375 h 4124"/>
                    <a:gd name="connsiteX6" fmla="*/ 0 w 2199"/>
                    <a:gd name="connsiteY6" fmla="*/ 4124 h 4124"/>
                    <a:gd name="connsiteX7" fmla="*/ 2200 w 2199"/>
                    <a:gd name="connsiteY7" fmla="*/ 4124 h 4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9" h="4124">
                      <a:moveTo>
                        <a:pt x="2200" y="4124"/>
                      </a:moveTo>
                      <a:lnTo>
                        <a:pt x="1650" y="1375"/>
                      </a:lnTo>
                      <a:cubicBezTo>
                        <a:pt x="1925" y="1100"/>
                        <a:pt x="1925" y="1100"/>
                        <a:pt x="1925" y="825"/>
                      </a:cubicBezTo>
                      <a:cubicBezTo>
                        <a:pt x="1925" y="275"/>
                        <a:pt x="1650" y="0"/>
                        <a:pt x="1100" y="0"/>
                      </a:cubicBezTo>
                      <a:cubicBezTo>
                        <a:pt x="550" y="0"/>
                        <a:pt x="275" y="275"/>
                        <a:pt x="275" y="825"/>
                      </a:cubicBezTo>
                      <a:cubicBezTo>
                        <a:pt x="275" y="1100"/>
                        <a:pt x="550" y="1375"/>
                        <a:pt x="550" y="1375"/>
                      </a:cubicBezTo>
                      <a:lnTo>
                        <a:pt x="0" y="4124"/>
                      </a:lnTo>
                      <a:lnTo>
                        <a:pt x="2200" y="4124"/>
                      </a:lnTo>
                      <a:close/>
                    </a:path>
                  </a:pathLst>
                </a:custGeom>
                <a:solidFill>
                  <a:srgbClr val="B26B00"/>
                </a:solidFill>
                <a:ln w="27464" cap="flat">
                  <a:noFill/>
                  <a:prstDash val="solid"/>
                  <a:miter/>
                </a:ln>
              </p:spPr>
              <p:txBody>
                <a:bodyPr rtlCol="0" anchor="ctr"/>
                <a:lstStyle/>
                <a:p>
                  <a:endParaRPr lang="en-US"/>
                </a:p>
              </p:txBody>
            </p:sp>
            <p:grpSp>
              <p:nvGrpSpPr>
                <p:cNvPr id="205" name="Graphic 2">
                  <a:extLst>
                    <a:ext uri="{FF2B5EF4-FFF2-40B4-BE49-F238E27FC236}">
                      <a16:creationId xmlns:a16="http://schemas.microsoft.com/office/drawing/2014/main" id="{DAF04F1D-6A1C-27D7-93E8-A34492B77A06}"/>
                    </a:ext>
                  </a:extLst>
                </p:cNvPr>
                <p:cNvGrpSpPr/>
                <p:nvPr/>
              </p:nvGrpSpPr>
              <p:grpSpPr>
                <a:xfrm>
                  <a:off x="7102756" y="3361374"/>
                  <a:ext cx="16496" cy="3849"/>
                  <a:chOff x="7102756" y="3361374"/>
                  <a:chExt cx="16496" cy="3849"/>
                </a:xfrm>
              </p:grpSpPr>
              <p:sp>
                <p:nvSpPr>
                  <p:cNvPr id="206" name="Freeform: Shape 205">
                    <a:extLst>
                      <a:ext uri="{FF2B5EF4-FFF2-40B4-BE49-F238E27FC236}">
                        <a16:creationId xmlns:a16="http://schemas.microsoft.com/office/drawing/2014/main" id="{307D7161-6CD5-7C97-A7B4-A55F9D9C8839}"/>
                      </a:ext>
                    </a:extLst>
                  </p:cNvPr>
                  <p:cNvSpPr/>
                  <p:nvPr/>
                </p:nvSpPr>
                <p:spPr>
                  <a:xfrm>
                    <a:off x="7102756" y="3361374"/>
                    <a:ext cx="16496" cy="3849"/>
                  </a:xfrm>
                  <a:custGeom>
                    <a:avLst/>
                    <a:gdLst>
                      <a:gd name="connsiteX0" fmla="*/ 0 w 16496"/>
                      <a:gd name="connsiteY0" fmla="*/ 0 h 3849"/>
                      <a:gd name="connsiteX1" fmla="*/ 16497 w 16496"/>
                      <a:gd name="connsiteY1" fmla="*/ 0 h 3849"/>
                      <a:gd name="connsiteX2" fmla="*/ 16497 w 16496"/>
                      <a:gd name="connsiteY2" fmla="*/ 3849 h 3849"/>
                      <a:gd name="connsiteX3" fmla="*/ 0 w 16496"/>
                      <a:gd name="connsiteY3" fmla="*/ 3849 h 3849"/>
                    </a:gdLst>
                    <a:ahLst/>
                    <a:cxnLst>
                      <a:cxn ang="0">
                        <a:pos x="connsiteX0" y="connsiteY0"/>
                      </a:cxn>
                      <a:cxn ang="0">
                        <a:pos x="connsiteX1" y="connsiteY1"/>
                      </a:cxn>
                      <a:cxn ang="0">
                        <a:pos x="connsiteX2" y="connsiteY2"/>
                      </a:cxn>
                      <a:cxn ang="0">
                        <a:pos x="connsiteX3" y="connsiteY3"/>
                      </a:cxn>
                    </a:cxnLst>
                    <a:rect l="l" t="t" r="r" b="b"/>
                    <a:pathLst>
                      <a:path w="16496" h="3849">
                        <a:moveTo>
                          <a:pt x="0" y="0"/>
                        </a:moveTo>
                        <a:lnTo>
                          <a:pt x="16497" y="0"/>
                        </a:lnTo>
                        <a:lnTo>
                          <a:pt x="16497" y="3849"/>
                        </a:lnTo>
                        <a:lnTo>
                          <a:pt x="0" y="3849"/>
                        </a:lnTo>
                        <a:close/>
                      </a:path>
                    </a:pathLst>
                  </a:custGeom>
                  <a:solidFill>
                    <a:srgbClr val="FFB700"/>
                  </a:solidFill>
                  <a:ln w="27464"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76F2D7CE-BA1A-5A11-684C-EAC942D5543C}"/>
                      </a:ext>
                    </a:extLst>
                  </p:cNvPr>
                  <p:cNvSpPr/>
                  <p:nvPr/>
                </p:nvSpPr>
                <p:spPr>
                  <a:xfrm>
                    <a:off x="7102756" y="3364124"/>
                    <a:ext cx="16496" cy="1099"/>
                  </a:xfrm>
                  <a:custGeom>
                    <a:avLst/>
                    <a:gdLst>
                      <a:gd name="connsiteX0" fmla="*/ 0 w 16496"/>
                      <a:gd name="connsiteY0" fmla="*/ 0 h 1099"/>
                      <a:gd name="connsiteX1" fmla="*/ 16497 w 16496"/>
                      <a:gd name="connsiteY1" fmla="*/ 0 h 1099"/>
                      <a:gd name="connsiteX2" fmla="*/ 16497 w 16496"/>
                      <a:gd name="connsiteY2" fmla="*/ 1100 h 1099"/>
                      <a:gd name="connsiteX3" fmla="*/ 0 w 16496"/>
                      <a:gd name="connsiteY3" fmla="*/ 1100 h 1099"/>
                    </a:gdLst>
                    <a:ahLst/>
                    <a:cxnLst>
                      <a:cxn ang="0">
                        <a:pos x="connsiteX0" y="connsiteY0"/>
                      </a:cxn>
                      <a:cxn ang="0">
                        <a:pos x="connsiteX1" y="connsiteY1"/>
                      </a:cxn>
                      <a:cxn ang="0">
                        <a:pos x="connsiteX2" y="connsiteY2"/>
                      </a:cxn>
                      <a:cxn ang="0">
                        <a:pos x="connsiteX3" y="connsiteY3"/>
                      </a:cxn>
                    </a:cxnLst>
                    <a:rect l="l" t="t" r="r" b="b"/>
                    <a:pathLst>
                      <a:path w="16496" h="1099">
                        <a:moveTo>
                          <a:pt x="0" y="0"/>
                        </a:moveTo>
                        <a:lnTo>
                          <a:pt x="16497" y="0"/>
                        </a:lnTo>
                        <a:lnTo>
                          <a:pt x="16497" y="1100"/>
                        </a:lnTo>
                        <a:lnTo>
                          <a:pt x="0" y="1100"/>
                        </a:lnTo>
                        <a:close/>
                      </a:path>
                    </a:pathLst>
                  </a:custGeom>
                  <a:solidFill>
                    <a:srgbClr val="FF9300"/>
                  </a:solidFill>
                  <a:ln w="27464" cap="flat">
                    <a:noFill/>
                    <a:prstDash val="solid"/>
                    <a:miter/>
                  </a:ln>
                </p:spPr>
                <p:txBody>
                  <a:bodyPr rtlCol="0" anchor="ctr"/>
                  <a:lstStyle/>
                  <a:p>
                    <a:endParaRPr lang="en-US"/>
                  </a:p>
                </p:txBody>
              </p:sp>
            </p:grpSp>
            <p:grpSp>
              <p:nvGrpSpPr>
                <p:cNvPr id="208" name="Graphic 2">
                  <a:extLst>
                    <a:ext uri="{FF2B5EF4-FFF2-40B4-BE49-F238E27FC236}">
                      <a16:creationId xmlns:a16="http://schemas.microsoft.com/office/drawing/2014/main" id="{9D7B084C-3669-CE5D-B802-B0743ADADED6}"/>
                    </a:ext>
                  </a:extLst>
                </p:cNvPr>
                <p:cNvGrpSpPr/>
                <p:nvPr/>
              </p:nvGrpSpPr>
              <p:grpSpPr>
                <a:xfrm>
                  <a:off x="7207235" y="3361374"/>
                  <a:ext cx="16496" cy="3849"/>
                  <a:chOff x="7207235" y="3361374"/>
                  <a:chExt cx="16496" cy="3849"/>
                </a:xfrm>
              </p:grpSpPr>
              <p:sp>
                <p:nvSpPr>
                  <p:cNvPr id="209" name="Freeform: Shape 208">
                    <a:extLst>
                      <a:ext uri="{FF2B5EF4-FFF2-40B4-BE49-F238E27FC236}">
                        <a16:creationId xmlns:a16="http://schemas.microsoft.com/office/drawing/2014/main" id="{40699072-AEB5-8B19-9D49-F58360582543}"/>
                      </a:ext>
                    </a:extLst>
                  </p:cNvPr>
                  <p:cNvSpPr/>
                  <p:nvPr/>
                </p:nvSpPr>
                <p:spPr>
                  <a:xfrm>
                    <a:off x="7207235" y="3361374"/>
                    <a:ext cx="16496" cy="3849"/>
                  </a:xfrm>
                  <a:custGeom>
                    <a:avLst/>
                    <a:gdLst>
                      <a:gd name="connsiteX0" fmla="*/ 0 w 16496"/>
                      <a:gd name="connsiteY0" fmla="*/ 0 h 3849"/>
                      <a:gd name="connsiteX1" fmla="*/ 16497 w 16496"/>
                      <a:gd name="connsiteY1" fmla="*/ 0 h 3849"/>
                      <a:gd name="connsiteX2" fmla="*/ 16497 w 16496"/>
                      <a:gd name="connsiteY2" fmla="*/ 3849 h 3849"/>
                      <a:gd name="connsiteX3" fmla="*/ 0 w 16496"/>
                      <a:gd name="connsiteY3" fmla="*/ 3849 h 3849"/>
                    </a:gdLst>
                    <a:ahLst/>
                    <a:cxnLst>
                      <a:cxn ang="0">
                        <a:pos x="connsiteX0" y="connsiteY0"/>
                      </a:cxn>
                      <a:cxn ang="0">
                        <a:pos x="connsiteX1" y="connsiteY1"/>
                      </a:cxn>
                      <a:cxn ang="0">
                        <a:pos x="connsiteX2" y="connsiteY2"/>
                      </a:cxn>
                      <a:cxn ang="0">
                        <a:pos x="connsiteX3" y="connsiteY3"/>
                      </a:cxn>
                    </a:cxnLst>
                    <a:rect l="l" t="t" r="r" b="b"/>
                    <a:pathLst>
                      <a:path w="16496" h="3849">
                        <a:moveTo>
                          <a:pt x="0" y="0"/>
                        </a:moveTo>
                        <a:lnTo>
                          <a:pt x="16497" y="0"/>
                        </a:lnTo>
                        <a:lnTo>
                          <a:pt x="16497" y="3849"/>
                        </a:lnTo>
                        <a:lnTo>
                          <a:pt x="0" y="3849"/>
                        </a:lnTo>
                        <a:close/>
                      </a:path>
                    </a:pathLst>
                  </a:custGeom>
                  <a:solidFill>
                    <a:srgbClr val="FFB700"/>
                  </a:solidFill>
                  <a:ln w="27464"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CAFEFD-4ED2-2654-EF42-51ADFEDE1F25}"/>
                      </a:ext>
                    </a:extLst>
                  </p:cNvPr>
                  <p:cNvSpPr/>
                  <p:nvPr/>
                </p:nvSpPr>
                <p:spPr>
                  <a:xfrm>
                    <a:off x="7207235" y="3364124"/>
                    <a:ext cx="16496" cy="1099"/>
                  </a:xfrm>
                  <a:custGeom>
                    <a:avLst/>
                    <a:gdLst>
                      <a:gd name="connsiteX0" fmla="*/ 0 w 16496"/>
                      <a:gd name="connsiteY0" fmla="*/ 0 h 1099"/>
                      <a:gd name="connsiteX1" fmla="*/ 16497 w 16496"/>
                      <a:gd name="connsiteY1" fmla="*/ 0 h 1099"/>
                      <a:gd name="connsiteX2" fmla="*/ 16497 w 16496"/>
                      <a:gd name="connsiteY2" fmla="*/ 1100 h 1099"/>
                      <a:gd name="connsiteX3" fmla="*/ 0 w 16496"/>
                      <a:gd name="connsiteY3" fmla="*/ 1100 h 1099"/>
                    </a:gdLst>
                    <a:ahLst/>
                    <a:cxnLst>
                      <a:cxn ang="0">
                        <a:pos x="connsiteX0" y="connsiteY0"/>
                      </a:cxn>
                      <a:cxn ang="0">
                        <a:pos x="connsiteX1" y="connsiteY1"/>
                      </a:cxn>
                      <a:cxn ang="0">
                        <a:pos x="connsiteX2" y="connsiteY2"/>
                      </a:cxn>
                      <a:cxn ang="0">
                        <a:pos x="connsiteX3" y="connsiteY3"/>
                      </a:cxn>
                    </a:cxnLst>
                    <a:rect l="l" t="t" r="r" b="b"/>
                    <a:pathLst>
                      <a:path w="16496" h="1099">
                        <a:moveTo>
                          <a:pt x="0" y="0"/>
                        </a:moveTo>
                        <a:lnTo>
                          <a:pt x="16497" y="0"/>
                        </a:lnTo>
                        <a:lnTo>
                          <a:pt x="16497" y="1100"/>
                        </a:lnTo>
                        <a:lnTo>
                          <a:pt x="0" y="1100"/>
                        </a:lnTo>
                        <a:close/>
                      </a:path>
                    </a:pathLst>
                  </a:custGeom>
                  <a:solidFill>
                    <a:srgbClr val="FF9300"/>
                  </a:solidFill>
                  <a:ln w="27464" cap="flat">
                    <a:noFill/>
                    <a:prstDash val="solid"/>
                    <a:miter/>
                  </a:ln>
                </p:spPr>
                <p:txBody>
                  <a:bodyPr rtlCol="0" anchor="ctr"/>
                  <a:lstStyle/>
                  <a:p>
                    <a:endParaRPr lang="en-US"/>
                  </a:p>
                </p:txBody>
              </p:sp>
            </p:grpSp>
          </p:grpSp>
          <p:grpSp>
            <p:nvGrpSpPr>
              <p:cNvPr id="211" name="Graphic 2">
                <a:extLst>
                  <a:ext uri="{FF2B5EF4-FFF2-40B4-BE49-F238E27FC236}">
                    <a16:creationId xmlns:a16="http://schemas.microsoft.com/office/drawing/2014/main" id="{14CCE85D-46EF-60F6-5A33-F3FBCCF151B4}"/>
                  </a:ext>
                </a:extLst>
              </p:cNvPr>
              <p:cNvGrpSpPr/>
              <p:nvPr/>
            </p:nvGrpSpPr>
            <p:grpSpPr>
              <a:xfrm>
                <a:off x="7120258" y="3041617"/>
                <a:ext cx="71305" cy="77808"/>
                <a:chOff x="7120258" y="3041617"/>
                <a:chExt cx="71305" cy="77808"/>
              </a:xfrm>
            </p:grpSpPr>
            <p:sp>
              <p:nvSpPr>
                <p:cNvPr id="212" name="Freeform: Shape 211">
                  <a:extLst>
                    <a:ext uri="{FF2B5EF4-FFF2-40B4-BE49-F238E27FC236}">
                      <a16:creationId xmlns:a16="http://schemas.microsoft.com/office/drawing/2014/main" id="{77DF64C4-1FC1-1296-C7B1-92093051AD36}"/>
                    </a:ext>
                  </a:extLst>
                </p:cNvPr>
                <p:cNvSpPr/>
                <p:nvPr/>
              </p:nvSpPr>
              <p:spPr>
                <a:xfrm>
                  <a:off x="7131625" y="3070761"/>
                  <a:ext cx="16496" cy="20620"/>
                </a:xfrm>
                <a:custGeom>
                  <a:avLst/>
                  <a:gdLst>
                    <a:gd name="connsiteX0" fmla="*/ 0 w 16496"/>
                    <a:gd name="connsiteY0" fmla="*/ 20621 h 20620"/>
                    <a:gd name="connsiteX1" fmla="*/ 16497 w 16496"/>
                    <a:gd name="connsiteY1" fmla="*/ 1375 h 20620"/>
                    <a:gd name="connsiteX2" fmla="*/ 13197 w 16496"/>
                    <a:gd name="connsiteY2" fmla="*/ 0 h 20620"/>
                    <a:gd name="connsiteX3" fmla="*/ 0 w 16496"/>
                    <a:gd name="connsiteY3" fmla="*/ 20621 h 20620"/>
                  </a:gdLst>
                  <a:ahLst/>
                  <a:cxnLst>
                    <a:cxn ang="0">
                      <a:pos x="connsiteX0" y="connsiteY0"/>
                    </a:cxn>
                    <a:cxn ang="0">
                      <a:pos x="connsiteX1" y="connsiteY1"/>
                    </a:cxn>
                    <a:cxn ang="0">
                      <a:pos x="connsiteX2" y="connsiteY2"/>
                    </a:cxn>
                    <a:cxn ang="0">
                      <a:pos x="connsiteX3" y="connsiteY3"/>
                    </a:cxn>
                  </a:cxnLst>
                  <a:rect l="l" t="t" r="r" b="b"/>
                  <a:pathLst>
                    <a:path w="16496" h="20620">
                      <a:moveTo>
                        <a:pt x="0" y="20621"/>
                      </a:moveTo>
                      <a:cubicBezTo>
                        <a:pt x="4399" y="14572"/>
                        <a:pt x="10173" y="7973"/>
                        <a:pt x="16497" y="1375"/>
                      </a:cubicBezTo>
                      <a:cubicBezTo>
                        <a:pt x="15122" y="1375"/>
                        <a:pt x="13747" y="825"/>
                        <a:pt x="13197" y="0"/>
                      </a:cubicBezTo>
                      <a:cubicBezTo>
                        <a:pt x="11273" y="1925"/>
                        <a:pt x="5224" y="11273"/>
                        <a:pt x="0" y="20621"/>
                      </a:cubicBezTo>
                      <a:close/>
                    </a:path>
                  </a:pathLst>
                </a:custGeom>
                <a:solidFill>
                  <a:srgbClr val="6C9F00"/>
                </a:solidFill>
                <a:ln w="27464"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82D9343-F8BA-1A97-8E8A-F97C28E25F22}"/>
                    </a:ext>
                  </a:extLst>
                </p:cNvPr>
                <p:cNvSpPr/>
                <p:nvPr/>
              </p:nvSpPr>
              <p:spPr>
                <a:xfrm>
                  <a:off x="7120353" y="3041617"/>
                  <a:ext cx="62686" cy="75059"/>
                </a:xfrm>
                <a:custGeom>
                  <a:avLst/>
                  <a:gdLst>
                    <a:gd name="connsiteX0" fmla="*/ 0 w 62686"/>
                    <a:gd name="connsiteY0" fmla="*/ 75059 h 75059"/>
                    <a:gd name="connsiteX1" fmla="*/ 21720 w 62686"/>
                    <a:gd name="connsiteY1" fmla="*/ 45915 h 75059"/>
                    <a:gd name="connsiteX2" fmla="*/ 42341 w 62686"/>
                    <a:gd name="connsiteY2" fmla="*/ 25570 h 75059"/>
                    <a:gd name="connsiteX3" fmla="*/ 59662 w 62686"/>
                    <a:gd name="connsiteY3" fmla="*/ 9073 h 75059"/>
                    <a:gd name="connsiteX4" fmla="*/ 62687 w 62686"/>
                    <a:gd name="connsiteY4" fmla="*/ 6324 h 75059"/>
                    <a:gd name="connsiteX5" fmla="*/ 62687 w 62686"/>
                    <a:gd name="connsiteY5" fmla="*/ 6324 h 75059"/>
                    <a:gd name="connsiteX6" fmla="*/ 60487 w 62686"/>
                    <a:gd name="connsiteY6" fmla="*/ 0 h 75059"/>
                    <a:gd name="connsiteX7" fmla="*/ 28319 w 62686"/>
                    <a:gd name="connsiteY7" fmla="*/ 30794 h 75059"/>
                    <a:gd name="connsiteX8" fmla="*/ 11822 w 62686"/>
                    <a:gd name="connsiteY8" fmla="*/ 50039 h 75059"/>
                    <a:gd name="connsiteX9" fmla="*/ 0 w 62686"/>
                    <a:gd name="connsiteY9" fmla="*/ 75059 h 7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686" h="75059">
                      <a:moveTo>
                        <a:pt x="0" y="75059"/>
                      </a:moveTo>
                      <a:cubicBezTo>
                        <a:pt x="3574" y="71210"/>
                        <a:pt x="10723" y="58838"/>
                        <a:pt x="21720" y="45915"/>
                      </a:cubicBezTo>
                      <a:cubicBezTo>
                        <a:pt x="27769" y="38767"/>
                        <a:pt x="37117" y="30794"/>
                        <a:pt x="42341" y="25570"/>
                      </a:cubicBezTo>
                      <a:cubicBezTo>
                        <a:pt x="49765" y="18696"/>
                        <a:pt x="55813" y="12373"/>
                        <a:pt x="59662" y="9073"/>
                      </a:cubicBezTo>
                      <a:cubicBezTo>
                        <a:pt x="61312" y="7149"/>
                        <a:pt x="62687" y="6324"/>
                        <a:pt x="62687" y="6324"/>
                      </a:cubicBezTo>
                      <a:lnTo>
                        <a:pt x="62687" y="6324"/>
                      </a:lnTo>
                      <a:lnTo>
                        <a:pt x="60487" y="0"/>
                      </a:lnTo>
                      <a:cubicBezTo>
                        <a:pt x="60487" y="0"/>
                        <a:pt x="43441" y="14847"/>
                        <a:pt x="28319" y="30794"/>
                      </a:cubicBezTo>
                      <a:cubicBezTo>
                        <a:pt x="21995" y="37117"/>
                        <a:pt x="16222" y="43991"/>
                        <a:pt x="11822" y="50039"/>
                      </a:cubicBezTo>
                      <a:cubicBezTo>
                        <a:pt x="7423" y="55263"/>
                        <a:pt x="550" y="66811"/>
                        <a:pt x="0" y="75059"/>
                      </a:cubicBezTo>
                      <a:close/>
                    </a:path>
                  </a:pathLst>
                </a:custGeom>
                <a:solidFill>
                  <a:srgbClr val="CFCFCF"/>
                </a:solidFill>
                <a:ln w="27464"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B37EA3FD-62D2-FF73-B5BA-5990354EA3AC}"/>
                    </a:ext>
                  </a:extLst>
                </p:cNvPr>
                <p:cNvSpPr/>
                <p:nvPr/>
              </p:nvSpPr>
              <p:spPr>
                <a:xfrm>
                  <a:off x="7120258" y="3045466"/>
                  <a:ext cx="71305" cy="73959"/>
                </a:xfrm>
                <a:custGeom>
                  <a:avLst/>
                  <a:gdLst>
                    <a:gd name="connsiteX0" fmla="*/ 65256 w 71305"/>
                    <a:gd name="connsiteY0" fmla="*/ 0 h 73959"/>
                    <a:gd name="connsiteX1" fmla="*/ 71305 w 71305"/>
                    <a:gd name="connsiteY1" fmla="*/ 15672 h 73959"/>
                    <a:gd name="connsiteX2" fmla="*/ 28139 w 71305"/>
                    <a:gd name="connsiteY2" fmla="*/ 44816 h 73959"/>
                    <a:gd name="connsiteX3" fmla="*/ 22640 w 71305"/>
                    <a:gd name="connsiteY3" fmla="*/ 42616 h 73959"/>
                    <a:gd name="connsiteX4" fmla="*/ 23740 w 71305"/>
                    <a:gd name="connsiteY4" fmla="*/ 48115 h 73959"/>
                    <a:gd name="connsiteX5" fmla="*/ 23740 w 71305"/>
                    <a:gd name="connsiteY5" fmla="*/ 48115 h 73959"/>
                    <a:gd name="connsiteX6" fmla="*/ 95 w 71305"/>
                    <a:gd name="connsiteY6" fmla="*/ 73960 h 73959"/>
                    <a:gd name="connsiteX7" fmla="*/ 65256 w 71305"/>
                    <a:gd name="connsiteY7" fmla="*/ 0 h 7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05" h="73959">
                      <a:moveTo>
                        <a:pt x="65256" y="0"/>
                      </a:moveTo>
                      <a:lnTo>
                        <a:pt x="71305" y="15672"/>
                      </a:lnTo>
                      <a:cubicBezTo>
                        <a:pt x="71305" y="15672"/>
                        <a:pt x="48210" y="29144"/>
                        <a:pt x="28139" y="44816"/>
                      </a:cubicBezTo>
                      <a:lnTo>
                        <a:pt x="22640" y="42616"/>
                      </a:lnTo>
                      <a:lnTo>
                        <a:pt x="23740" y="48115"/>
                      </a:lnTo>
                      <a:lnTo>
                        <a:pt x="23740" y="48115"/>
                      </a:lnTo>
                      <a:cubicBezTo>
                        <a:pt x="12742" y="56913"/>
                        <a:pt x="3394" y="66261"/>
                        <a:pt x="95" y="73960"/>
                      </a:cubicBezTo>
                      <a:cubicBezTo>
                        <a:pt x="-2654" y="52239"/>
                        <a:pt x="55083" y="7973"/>
                        <a:pt x="65256" y="0"/>
                      </a:cubicBezTo>
                      <a:close/>
                    </a:path>
                  </a:pathLst>
                </a:custGeom>
                <a:solidFill>
                  <a:srgbClr val="007888"/>
                </a:solidFill>
                <a:ln w="27464" cap="flat">
                  <a:noFill/>
                  <a:prstDash val="solid"/>
                  <a:miter/>
                </a:ln>
              </p:spPr>
              <p:txBody>
                <a:bodyPr rtlCol="0" anchor="ctr"/>
                <a:lstStyle/>
                <a:p>
                  <a:endParaRPr lang="en-US"/>
                </a:p>
              </p:txBody>
            </p:sp>
          </p:grpSp>
          <p:grpSp>
            <p:nvGrpSpPr>
              <p:cNvPr id="215" name="Graphic 2">
                <a:extLst>
                  <a:ext uri="{FF2B5EF4-FFF2-40B4-BE49-F238E27FC236}">
                    <a16:creationId xmlns:a16="http://schemas.microsoft.com/office/drawing/2014/main" id="{6241842D-2D97-8B31-C754-4993C33BA12F}"/>
                  </a:ext>
                </a:extLst>
              </p:cNvPr>
              <p:cNvGrpSpPr/>
              <p:nvPr/>
            </p:nvGrpSpPr>
            <p:grpSpPr>
              <a:xfrm>
                <a:off x="7143414" y="3090512"/>
                <a:ext cx="49523" cy="272850"/>
                <a:chOff x="7143414" y="3090512"/>
                <a:chExt cx="49523" cy="272850"/>
              </a:xfrm>
            </p:grpSpPr>
            <p:sp>
              <p:nvSpPr>
                <p:cNvPr id="216" name="Freeform: Shape 215">
                  <a:extLst>
                    <a:ext uri="{FF2B5EF4-FFF2-40B4-BE49-F238E27FC236}">
                      <a16:creationId xmlns:a16="http://schemas.microsoft.com/office/drawing/2014/main" id="{0D51041C-AEB5-1143-07E8-E2C438E9406B}"/>
                    </a:ext>
                  </a:extLst>
                </p:cNvPr>
                <p:cNvSpPr/>
                <p:nvPr/>
              </p:nvSpPr>
              <p:spPr>
                <a:xfrm>
                  <a:off x="7143414" y="3182387"/>
                  <a:ext cx="45399" cy="180975"/>
                </a:xfrm>
                <a:custGeom>
                  <a:avLst/>
                  <a:gdLst>
                    <a:gd name="connsiteX0" fmla="*/ 44849 w 45399"/>
                    <a:gd name="connsiteY0" fmla="*/ 1650 h 180975"/>
                    <a:gd name="connsiteX1" fmla="*/ 45399 w 45399"/>
                    <a:gd name="connsiteY1" fmla="*/ 14297 h 180975"/>
                    <a:gd name="connsiteX2" fmla="*/ 31377 w 45399"/>
                    <a:gd name="connsiteY2" fmla="*/ 138846 h 180975"/>
                    <a:gd name="connsiteX3" fmla="*/ 31377 w 45399"/>
                    <a:gd name="connsiteY3" fmla="*/ 139121 h 180975"/>
                    <a:gd name="connsiteX4" fmla="*/ 32202 w 45399"/>
                    <a:gd name="connsiteY4" fmla="*/ 144620 h 180975"/>
                    <a:gd name="connsiteX5" fmla="*/ 34676 w 45399"/>
                    <a:gd name="connsiteY5" fmla="*/ 154518 h 180975"/>
                    <a:gd name="connsiteX6" fmla="*/ 30827 w 45399"/>
                    <a:gd name="connsiteY6" fmla="*/ 178987 h 180975"/>
                    <a:gd name="connsiteX7" fmla="*/ 7457 w 45399"/>
                    <a:gd name="connsiteY7" fmla="*/ 177888 h 180975"/>
                    <a:gd name="connsiteX8" fmla="*/ 6357 w 45399"/>
                    <a:gd name="connsiteY8" fmla="*/ 159467 h 180975"/>
                    <a:gd name="connsiteX9" fmla="*/ 2508 w 45399"/>
                    <a:gd name="connsiteY9" fmla="*/ 163865 h 180975"/>
                    <a:gd name="connsiteX10" fmla="*/ 34 w 45399"/>
                    <a:gd name="connsiteY10" fmla="*/ 155067 h 180975"/>
                    <a:gd name="connsiteX11" fmla="*/ 10481 w 45399"/>
                    <a:gd name="connsiteY11" fmla="*/ 140495 h 180975"/>
                    <a:gd name="connsiteX12" fmla="*/ 8832 w 45399"/>
                    <a:gd name="connsiteY12" fmla="*/ 31343 h 180975"/>
                    <a:gd name="connsiteX13" fmla="*/ 9107 w 45399"/>
                    <a:gd name="connsiteY13" fmla="*/ 0 h 180975"/>
                    <a:gd name="connsiteX14" fmla="*/ 41000 w 45399"/>
                    <a:gd name="connsiteY14" fmla="*/ 1375 h 180975"/>
                    <a:gd name="connsiteX15" fmla="*/ 44849 w 45399"/>
                    <a:gd name="connsiteY15" fmla="*/ 165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99" h="180975">
                      <a:moveTo>
                        <a:pt x="44849" y="1650"/>
                      </a:moveTo>
                      <a:cubicBezTo>
                        <a:pt x="45399" y="5774"/>
                        <a:pt x="45399" y="10173"/>
                        <a:pt x="45399" y="14297"/>
                      </a:cubicBezTo>
                      <a:cubicBezTo>
                        <a:pt x="45399" y="15947"/>
                        <a:pt x="31927" y="136921"/>
                        <a:pt x="31377" y="138846"/>
                      </a:cubicBezTo>
                      <a:cubicBezTo>
                        <a:pt x="31377" y="138846"/>
                        <a:pt x="31377" y="139121"/>
                        <a:pt x="31377" y="139121"/>
                      </a:cubicBezTo>
                      <a:cubicBezTo>
                        <a:pt x="31377" y="140495"/>
                        <a:pt x="32202" y="143245"/>
                        <a:pt x="32202" y="144620"/>
                      </a:cubicBezTo>
                      <a:cubicBezTo>
                        <a:pt x="33302" y="148194"/>
                        <a:pt x="33851" y="151493"/>
                        <a:pt x="34676" y="154518"/>
                      </a:cubicBezTo>
                      <a:cubicBezTo>
                        <a:pt x="37976" y="171289"/>
                        <a:pt x="37701" y="178162"/>
                        <a:pt x="30827" y="178987"/>
                      </a:cubicBezTo>
                      <a:cubicBezTo>
                        <a:pt x="23679" y="180087"/>
                        <a:pt x="5807" y="183386"/>
                        <a:pt x="7457" y="177888"/>
                      </a:cubicBezTo>
                      <a:cubicBezTo>
                        <a:pt x="10756" y="167165"/>
                        <a:pt x="7457" y="158367"/>
                        <a:pt x="6357" y="159467"/>
                      </a:cubicBezTo>
                      <a:cubicBezTo>
                        <a:pt x="5257" y="160841"/>
                        <a:pt x="6082" y="163865"/>
                        <a:pt x="2508" y="163865"/>
                      </a:cubicBezTo>
                      <a:cubicBezTo>
                        <a:pt x="34" y="163865"/>
                        <a:pt x="308" y="161666"/>
                        <a:pt x="34" y="155067"/>
                      </a:cubicBezTo>
                      <a:cubicBezTo>
                        <a:pt x="-516" y="149843"/>
                        <a:pt x="5807" y="144620"/>
                        <a:pt x="10481" y="140495"/>
                      </a:cubicBezTo>
                      <a:cubicBezTo>
                        <a:pt x="10756" y="140220"/>
                        <a:pt x="14331" y="76159"/>
                        <a:pt x="8832" y="31343"/>
                      </a:cubicBezTo>
                      <a:cubicBezTo>
                        <a:pt x="9656" y="30794"/>
                        <a:pt x="9107" y="0"/>
                        <a:pt x="9107" y="0"/>
                      </a:cubicBezTo>
                      <a:lnTo>
                        <a:pt x="41000" y="1375"/>
                      </a:lnTo>
                      <a:lnTo>
                        <a:pt x="44849" y="1650"/>
                      </a:lnTo>
                      <a:close/>
                    </a:path>
                  </a:pathLst>
                </a:custGeom>
                <a:solidFill>
                  <a:srgbClr val="FFBF9D"/>
                </a:solidFill>
                <a:ln w="27464"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4E44CD2-3A18-7CB1-7996-19283D37B1E6}"/>
                    </a:ext>
                  </a:extLst>
                </p:cNvPr>
                <p:cNvSpPr/>
                <p:nvPr/>
              </p:nvSpPr>
              <p:spPr>
                <a:xfrm>
                  <a:off x="7143777" y="3090512"/>
                  <a:ext cx="48885" cy="225496"/>
                </a:xfrm>
                <a:custGeom>
                  <a:avLst/>
                  <a:gdLst>
                    <a:gd name="connsiteX0" fmla="*/ 5719 w 48885"/>
                    <a:gd name="connsiteY0" fmla="*/ 225497 h 225496"/>
                    <a:gd name="connsiteX1" fmla="*/ 4345 w 48885"/>
                    <a:gd name="connsiteY1" fmla="*/ 119919 h 225496"/>
                    <a:gd name="connsiteX2" fmla="*/ 221 w 48885"/>
                    <a:gd name="connsiteY2" fmla="*/ 22865 h 225496"/>
                    <a:gd name="connsiteX3" fmla="*/ 18092 w 48885"/>
                    <a:gd name="connsiteY3" fmla="*/ 44 h 225496"/>
                    <a:gd name="connsiteX4" fmla="*/ 46411 w 48885"/>
                    <a:gd name="connsiteY4" fmla="*/ 29738 h 225496"/>
                    <a:gd name="connsiteX5" fmla="*/ 48885 w 48885"/>
                    <a:gd name="connsiteY5" fmla="*/ 106172 h 225496"/>
                    <a:gd name="connsiteX6" fmla="*/ 35963 w 48885"/>
                    <a:gd name="connsiteY6" fmla="*/ 225497 h 225496"/>
                    <a:gd name="connsiteX7" fmla="*/ 5719 w 48885"/>
                    <a:gd name="connsiteY7" fmla="*/ 225497 h 22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85" h="225496">
                      <a:moveTo>
                        <a:pt x="5719" y="225497"/>
                      </a:moveTo>
                      <a:cubicBezTo>
                        <a:pt x="5719" y="225497"/>
                        <a:pt x="6544" y="161985"/>
                        <a:pt x="4345" y="119919"/>
                      </a:cubicBezTo>
                      <a:cubicBezTo>
                        <a:pt x="4345" y="117445"/>
                        <a:pt x="-1154" y="28638"/>
                        <a:pt x="221" y="22865"/>
                      </a:cubicBezTo>
                      <a:cubicBezTo>
                        <a:pt x="2695" y="14341"/>
                        <a:pt x="6269" y="594"/>
                        <a:pt x="18092" y="44"/>
                      </a:cubicBezTo>
                      <a:cubicBezTo>
                        <a:pt x="34313" y="-780"/>
                        <a:pt x="45311" y="9942"/>
                        <a:pt x="46411" y="29738"/>
                      </a:cubicBezTo>
                      <a:cubicBezTo>
                        <a:pt x="46961" y="43485"/>
                        <a:pt x="48885" y="100948"/>
                        <a:pt x="48885" y="106172"/>
                      </a:cubicBezTo>
                      <a:cubicBezTo>
                        <a:pt x="48885" y="106447"/>
                        <a:pt x="35963" y="225497"/>
                        <a:pt x="35963" y="225497"/>
                      </a:cubicBezTo>
                      <a:lnTo>
                        <a:pt x="5719" y="225497"/>
                      </a:lnTo>
                      <a:close/>
                    </a:path>
                  </a:pathLst>
                </a:custGeom>
                <a:solidFill>
                  <a:srgbClr val="007888"/>
                </a:solidFill>
                <a:ln w="27464"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3D8355D4-4FDF-FD16-BFAE-98FC55712D97}"/>
                    </a:ext>
                  </a:extLst>
                </p:cNvPr>
                <p:cNvSpPr/>
                <p:nvPr/>
              </p:nvSpPr>
              <p:spPr>
                <a:xfrm>
                  <a:off x="7175616" y="3100454"/>
                  <a:ext cx="17321" cy="215279"/>
                </a:xfrm>
                <a:custGeom>
                  <a:avLst/>
                  <a:gdLst>
                    <a:gd name="connsiteX0" fmla="*/ 14847 w 17321"/>
                    <a:gd name="connsiteY0" fmla="*/ 91831 h 215279"/>
                    <a:gd name="connsiteX1" fmla="*/ 12372 w 17321"/>
                    <a:gd name="connsiteY1" fmla="*/ 15397 h 215279"/>
                    <a:gd name="connsiteX2" fmla="*/ 8798 w 17321"/>
                    <a:gd name="connsiteY2" fmla="*/ 0 h 215279"/>
                    <a:gd name="connsiteX3" fmla="*/ 14847 w 17321"/>
                    <a:gd name="connsiteY3" fmla="*/ 19521 h 215279"/>
                    <a:gd name="connsiteX4" fmla="*/ 17321 w 17321"/>
                    <a:gd name="connsiteY4" fmla="*/ 95955 h 215279"/>
                    <a:gd name="connsiteX5" fmla="*/ 4399 w 17321"/>
                    <a:gd name="connsiteY5" fmla="*/ 215280 h 215279"/>
                    <a:gd name="connsiteX6" fmla="*/ 0 w 17321"/>
                    <a:gd name="connsiteY6" fmla="*/ 215280 h 215279"/>
                    <a:gd name="connsiteX7" fmla="*/ 14847 w 17321"/>
                    <a:gd name="connsiteY7" fmla="*/ 91831 h 215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1" h="215279">
                      <a:moveTo>
                        <a:pt x="14847" y="91831"/>
                      </a:moveTo>
                      <a:cubicBezTo>
                        <a:pt x="14847" y="86882"/>
                        <a:pt x="12922" y="29144"/>
                        <a:pt x="12372" y="15397"/>
                      </a:cubicBezTo>
                      <a:cubicBezTo>
                        <a:pt x="12097" y="9348"/>
                        <a:pt x="10723" y="4399"/>
                        <a:pt x="8798" y="0"/>
                      </a:cubicBezTo>
                      <a:cubicBezTo>
                        <a:pt x="12372" y="4949"/>
                        <a:pt x="14572" y="11548"/>
                        <a:pt x="14847" y="19521"/>
                      </a:cubicBezTo>
                      <a:cubicBezTo>
                        <a:pt x="15397" y="33268"/>
                        <a:pt x="17321" y="90731"/>
                        <a:pt x="17321" y="95955"/>
                      </a:cubicBezTo>
                      <a:cubicBezTo>
                        <a:pt x="17321" y="96230"/>
                        <a:pt x="4399" y="215280"/>
                        <a:pt x="4399" y="215280"/>
                      </a:cubicBezTo>
                      <a:lnTo>
                        <a:pt x="0" y="215280"/>
                      </a:lnTo>
                      <a:cubicBezTo>
                        <a:pt x="1650" y="205107"/>
                        <a:pt x="14847" y="92381"/>
                        <a:pt x="14847" y="91831"/>
                      </a:cubicBezTo>
                      <a:close/>
                    </a:path>
                  </a:pathLst>
                </a:custGeom>
                <a:solidFill>
                  <a:srgbClr val="000000">
                    <a:alpha val="30000"/>
                  </a:srgbClr>
                </a:solidFill>
                <a:ln w="27464"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A0B8289C-B076-2BF3-176F-D8AF05705C1F}"/>
                    </a:ext>
                  </a:extLst>
                </p:cNvPr>
                <p:cNvSpPr/>
                <p:nvPr/>
              </p:nvSpPr>
              <p:spPr>
                <a:xfrm>
                  <a:off x="7150596" y="3315734"/>
                  <a:ext cx="26944" cy="4948"/>
                </a:xfrm>
                <a:custGeom>
                  <a:avLst/>
                  <a:gdLst>
                    <a:gd name="connsiteX0" fmla="*/ 1100 w 26944"/>
                    <a:gd name="connsiteY0" fmla="*/ 0 h 4948"/>
                    <a:gd name="connsiteX1" fmla="*/ 0 w 26944"/>
                    <a:gd name="connsiteY1" fmla="*/ 4949 h 4948"/>
                    <a:gd name="connsiteX2" fmla="*/ 26669 w 26944"/>
                    <a:gd name="connsiteY2" fmla="*/ 4949 h 4948"/>
                    <a:gd name="connsiteX3" fmla="*/ 26944 w 26944"/>
                    <a:gd name="connsiteY3" fmla="*/ 0 h 4948"/>
                  </a:gdLst>
                  <a:ahLst/>
                  <a:cxnLst>
                    <a:cxn ang="0">
                      <a:pos x="connsiteX0" y="connsiteY0"/>
                    </a:cxn>
                    <a:cxn ang="0">
                      <a:pos x="connsiteX1" y="connsiteY1"/>
                    </a:cxn>
                    <a:cxn ang="0">
                      <a:pos x="connsiteX2" y="connsiteY2"/>
                    </a:cxn>
                    <a:cxn ang="0">
                      <a:pos x="connsiteX3" y="connsiteY3"/>
                    </a:cxn>
                  </a:cxnLst>
                  <a:rect l="l" t="t" r="r" b="b"/>
                  <a:pathLst>
                    <a:path w="26944" h="4948">
                      <a:moveTo>
                        <a:pt x="1100" y="0"/>
                      </a:moveTo>
                      <a:lnTo>
                        <a:pt x="0" y="4949"/>
                      </a:lnTo>
                      <a:lnTo>
                        <a:pt x="26669" y="4949"/>
                      </a:lnTo>
                      <a:lnTo>
                        <a:pt x="26944" y="0"/>
                      </a:lnTo>
                      <a:close/>
                    </a:path>
                  </a:pathLst>
                </a:custGeom>
                <a:solidFill>
                  <a:srgbClr val="CFCFCF"/>
                </a:solidFill>
                <a:ln w="27464" cap="flat">
                  <a:noFill/>
                  <a:prstDash val="solid"/>
                  <a:miter/>
                </a:ln>
              </p:spPr>
              <p:txBody>
                <a:bodyPr rtlCol="0" anchor="ctr"/>
                <a:lstStyle/>
                <a:p>
                  <a:endParaRPr lang="en-US"/>
                </a:p>
              </p:txBody>
            </p:sp>
          </p:grpSp>
          <p:sp>
            <p:nvSpPr>
              <p:cNvPr id="220" name="Freeform: Shape 219">
                <a:extLst>
                  <a:ext uri="{FF2B5EF4-FFF2-40B4-BE49-F238E27FC236}">
                    <a16:creationId xmlns:a16="http://schemas.microsoft.com/office/drawing/2014/main" id="{4D4F3BF8-AD41-C49B-9197-CFA946932861}"/>
                  </a:ext>
                </a:extLst>
              </p:cNvPr>
              <p:cNvSpPr/>
              <p:nvPr/>
            </p:nvSpPr>
            <p:spPr>
              <a:xfrm>
                <a:off x="6964500" y="3235903"/>
                <a:ext cx="28810" cy="15188"/>
              </a:xfrm>
              <a:custGeom>
                <a:avLst/>
                <a:gdLst>
                  <a:gd name="connsiteX0" fmla="*/ 28555 w 28810"/>
                  <a:gd name="connsiteY0" fmla="*/ 13845 h 15188"/>
                  <a:gd name="connsiteX1" fmla="*/ 10134 w 28810"/>
                  <a:gd name="connsiteY1" fmla="*/ 13845 h 15188"/>
                  <a:gd name="connsiteX2" fmla="*/ 511 w 28810"/>
                  <a:gd name="connsiteY2" fmla="*/ 8346 h 15188"/>
                  <a:gd name="connsiteX3" fmla="*/ 3260 w 28810"/>
                  <a:gd name="connsiteY3" fmla="*/ 98 h 15188"/>
                  <a:gd name="connsiteX4" fmla="*/ 26080 w 28810"/>
                  <a:gd name="connsiteY4" fmla="*/ 8621 h 15188"/>
                  <a:gd name="connsiteX5" fmla="*/ 28555 w 28810"/>
                  <a:gd name="connsiteY5" fmla="*/ 13845 h 1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10" h="15188">
                    <a:moveTo>
                      <a:pt x="28555" y="13845"/>
                    </a:moveTo>
                    <a:cubicBezTo>
                      <a:pt x="28555" y="13845"/>
                      <a:pt x="18932" y="16869"/>
                      <a:pt x="10134" y="13845"/>
                    </a:cubicBezTo>
                    <a:cubicBezTo>
                      <a:pt x="6285" y="12470"/>
                      <a:pt x="1336" y="9721"/>
                      <a:pt x="511" y="8346"/>
                    </a:cubicBezTo>
                    <a:cubicBezTo>
                      <a:pt x="-314" y="6696"/>
                      <a:pt x="-589" y="1198"/>
                      <a:pt x="3260" y="98"/>
                    </a:cubicBezTo>
                    <a:cubicBezTo>
                      <a:pt x="7109" y="-1002"/>
                      <a:pt x="25531" y="7521"/>
                      <a:pt x="26080" y="8621"/>
                    </a:cubicBezTo>
                    <a:cubicBezTo>
                      <a:pt x="26905" y="9446"/>
                      <a:pt x="29655" y="12470"/>
                      <a:pt x="28555" y="13845"/>
                    </a:cubicBezTo>
                    <a:close/>
                  </a:path>
                </a:pathLst>
              </a:custGeom>
              <a:solidFill>
                <a:srgbClr val="EAAE89"/>
              </a:solidFill>
              <a:ln w="27464"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50BD44BD-074D-4C37-C8E9-82F4E76451D8}"/>
                  </a:ext>
                </a:extLst>
              </p:cNvPr>
              <p:cNvSpPr/>
              <p:nvPr/>
            </p:nvSpPr>
            <p:spPr>
              <a:xfrm>
                <a:off x="6983134" y="3213822"/>
                <a:ext cx="24509" cy="10630"/>
              </a:xfrm>
              <a:custGeom>
                <a:avLst/>
                <a:gdLst>
                  <a:gd name="connsiteX0" fmla="*/ 15695 w 24509"/>
                  <a:gd name="connsiteY0" fmla="*/ 183 h 10630"/>
                  <a:gd name="connsiteX1" fmla="*/ 2222 w 24509"/>
                  <a:gd name="connsiteY1" fmla="*/ 3757 h 10630"/>
                  <a:gd name="connsiteX2" fmla="*/ 2222 w 24509"/>
                  <a:gd name="connsiteY2" fmla="*/ 10631 h 10630"/>
                  <a:gd name="connsiteX3" fmla="*/ 17619 w 24509"/>
                  <a:gd name="connsiteY3" fmla="*/ 5132 h 10630"/>
                  <a:gd name="connsiteX4" fmla="*/ 24218 w 24509"/>
                  <a:gd name="connsiteY4" fmla="*/ 1833 h 10630"/>
                  <a:gd name="connsiteX5" fmla="*/ 15695 w 24509"/>
                  <a:gd name="connsiteY5" fmla="*/ 183 h 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09" h="10630">
                    <a:moveTo>
                      <a:pt x="15695" y="183"/>
                    </a:moveTo>
                    <a:cubicBezTo>
                      <a:pt x="11295" y="-367"/>
                      <a:pt x="4147" y="183"/>
                      <a:pt x="2222" y="3757"/>
                    </a:cubicBezTo>
                    <a:cubicBezTo>
                      <a:pt x="298" y="7607"/>
                      <a:pt x="-1627" y="10631"/>
                      <a:pt x="2222" y="10631"/>
                    </a:cubicBezTo>
                    <a:cubicBezTo>
                      <a:pt x="6072" y="10631"/>
                      <a:pt x="14045" y="4582"/>
                      <a:pt x="17619" y="5132"/>
                    </a:cubicBezTo>
                    <a:cubicBezTo>
                      <a:pt x="20094" y="5682"/>
                      <a:pt x="25867" y="3482"/>
                      <a:pt x="24218" y="1833"/>
                    </a:cubicBezTo>
                    <a:cubicBezTo>
                      <a:pt x="23668" y="1283"/>
                      <a:pt x="16519" y="183"/>
                      <a:pt x="15695" y="183"/>
                    </a:cubicBezTo>
                    <a:close/>
                  </a:path>
                </a:pathLst>
              </a:custGeom>
              <a:solidFill>
                <a:srgbClr val="EAAE89"/>
              </a:solidFill>
              <a:ln w="27464" cap="flat">
                <a:noFill/>
                <a:prstDash val="solid"/>
                <a:miter/>
              </a:ln>
            </p:spPr>
            <p:txBody>
              <a:bodyPr rtlCol="0" anchor="ctr"/>
              <a:lstStyle/>
              <a:p>
                <a:endParaRPr lang="en-US"/>
              </a:p>
            </p:txBody>
          </p:sp>
        </p:grpSp>
        <p:sp>
          <p:nvSpPr>
            <p:cNvPr id="295" name="Freeform: Shape 294">
              <a:extLst>
                <a:ext uri="{FF2B5EF4-FFF2-40B4-BE49-F238E27FC236}">
                  <a16:creationId xmlns:a16="http://schemas.microsoft.com/office/drawing/2014/main" id="{11505A5D-29F5-D915-DB64-7F0BBF7127B6}"/>
                </a:ext>
              </a:extLst>
            </p:cNvPr>
            <p:cNvSpPr/>
            <p:nvPr/>
          </p:nvSpPr>
          <p:spPr>
            <a:xfrm>
              <a:off x="6999376" y="4325868"/>
              <a:ext cx="5465203" cy="916382"/>
            </a:xfrm>
            <a:custGeom>
              <a:avLst/>
              <a:gdLst>
                <a:gd name="connsiteX0" fmla="*/ 0 w 2585281"/>
                <a:gd name="connsiteY0" fmla="*/ 0 h 916382"/>
                <a:gd name="connsiteX1" fmla="*/ 2585282 w 2585281"/>
                <a:gd name="connsiteY1" fmla="*/ 0 h 916382"/>
                <a:gd name="connsiteX2" fmla="*/ 2585282 w 2585281"/>
                <a:gd name="connsiteY2" fmla="*/ 916382 h 916382"/>
                <a:gd name="connsiteX3" fmla="*/ 0 w 2585281"/>
                <a:gd name="connsiteY3" fmla="*/ 916382 h 916382"/>
              </a:gdLst>
              <a:ahLst/>
              <a:cxnLst>
                <a:cxn ang="0">
                  <a:pos x="connsiteX0" y="connsiteY0"/>
                </a:cxn>
                <a:cxn ang="0">
                  <a:pos x="connsiteX1" y="connsiteY1"/>
                </a:cxn>
                <a:cxn ang="0">
                  <a:pos x="connsiteX2" y="connsiteY2"/>
                </a:cxn>
                <a:cxn ang="0">
                  <a:pos x="connsiteX3" y="connsiteY3"/>
                </a:cxn>
              </a:cxnLst>
              <a:rect l="l" t="t" r="r" b="b"/>
              <a:pathLst>
                <a:path w="2585281" h="916382">
                  <a:moveTo>
                    <a:pt x="0" y="0"/>
                  </a:moveTo>
                  <a:lnTo>
                    <a:pt x="2585282" y="0"/>
                  </a:lnTo>
                  <a:lnTo>
                    <a:pt x="2585282" y="916382"/>
                  </a:lnTo>
                  <a:lnTo>
                    <a:pt x="0" y="916382"/>
                  </a:lnTo>
                  <a:close/>
                </a:path>
              </a:pathLst>
            </a:custGeom>
            <a:solidFill>
              <a:srgbClr val="2C496B"/>
            </a:solidFill>
            <a:ln w="27464" cap="flat">
              <a:no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D653E142-2909-2306-F65D-1ECEA118B2A6}"/>
                </a:ext>
              </a:extLst>
            </p:cNvPr>
            <p:cNvSpPr/>
            <p:nvPr/>
          </p:nvSpPr>
          <p:spPr>
            <a:xfrm>
              <a:off x="6384057" y="4168878"/>
              <a:ext cx="1230640" cy="1230640"/>
            </a:xfrm>
            <a:custGeom>
              <a:avLst/>
              <a:gdLst>
                <a:gd name="connsiteX0" fmla="*/ 1230641 w 1230641"/>
                <a:gd name="connsiteY0" fmla="*/ 615321 h 1230641"/>
                <a:gd name="connsiteX1" fmla="*/ 615321 w 1230641"/>
                <a:gd name="connsiteY1" fmla="*/ 1230641 h 1230641"/>
                <a:gd name="connsiteX2" fmla="*/ 0 w 1230641"/>
                <a:gd name="connsiteY2" fmla="*/ 615321 h 1230641"/>
                <a:gd name="connsiteX3" fmla="*/ 615321 w 1230641"/>
                <a:gd name="connsiteY3" fmla="*/ 0 h 1230641"/>
                <a:gd name="connsiteX4" fmla="*/ 1230641 w 1230641"/>
                <a:gd name="connsiteY4" fmla="*/ 615321 h 1230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41" h="1230641">
                  <a:moveTo>
                    <a:pt x="1230641" y="615321"/>
                  </a:moveTo>
                  <a:cubicBezTo>
                    <a:pt x="1230641" y="955149"/>
                    <a:pt x="955149" y="1230641"/>
                    <a:pt x="615321" y="1230641"/>
                  </a:cubicBezTo>
                  <a:cubicBezTo>
                    <a:pt x="275492" y="1230641"/>
                    <a:pt x="0" y="955149"/>
                    <a:pt x="0" y="615321"/>
                  </a:cubicBezTo>
                  <a:cubicBezTo>
                    <a:pt x="0" y="275492"/>
                    <a:pt x="275492" y="0"/>
                    <a:pt x="615321" y="0"/>
                  </a:cubicBezTo>
                  <a:cubicBezTo>
                    <a:pt x="955149" y="0"/>
                    <a:pt x="1230641" y="275492"/>
                    <a:pt x="1230641" y="615321"/>
                  </a:cubicBezTo>
                  <a:close/>
                </a:path>
              </a:pathLst>
            </a:custGeom>
            <a:solidFill>
              <a:srgbClr val="2C496B"/>
            </a:solidFill>
            <a:ln w="27464" cap="flat">
              <a:noFill/>
              <a:prstDash val="solid"/>
              <a:miter/>
            </a:ln>
          </p:spPr>
          <p:txBody>
            <a:bodyPr rtlCol="0" anchor="ctr"/>
            <a:lstStyle/>
            <a:p>
              <a:endParaRPr lang="en-US"/>
            </a:p>
          </p:txBody>
        </p:sp>
        <p:grpSp>
          <p:nvGrpSpPr>
            <p:cNvPr id="299" name="Graphic 2">
              <a:extLst>
                <a:ext uri="{FF2B5EF4-FFF2-40B4-BE49-F238E27FC236}">
                  <a16:creationId xmlns:a16="http://schemas.microsoft.com/office/drawing/2014/main" id="{0E3F9A6E-1D9E-E45F-2D44-07C092DFFC8D}"/>
                </a:ext>
              </a:extLst>
            </p:cNvPr>
            <p:cNvGrpSpPr/>
            <p:nvPr/>
          </p:nvGrpSpPr>
          <p:grpSpPr>
            <a:xfrm>
              <a:off x="6500908" y="4286005"/>
              <a:ext cx="1041206" cy="996390"/>
              <a:chOff x="6500910" y="4286007"/>
              <a:chExt cx="1041203" cy="996391"/>
            </a:xfrm>
          </p:grpSpPr>
          <p:sp>
            <p:nvSpPr>
              <p:cNvPr id="300" name="Freeform: Shape 299">
                <a:extLst>
                  <a:ext uri="{FF2B5EF4-FFF2-40B4-BE49-F238E27FC236}">
                    <a16:creationId xmlns:a16="http://schemas.microsoft.com/office/drawing/2014/main" id="{3A4926E3-AB15-8795-2997-3B28000A9AF9}"/>
                  </a:ext>
                </a:extLst>
              </p:cNvPr>
              <p:cNvSpPr/>
              <p:nvPr/>
            </p:nvSpPr>
            <p:spPr>
              <a:xfrm>
                <a:off x="6500910" y="4286007"/>
                <a:ext cx="996390" cy="996391"/>
              </a:xfrm>
              <a:custGeom>
                <a:avLst/>
                <a:gdLst>
                  <a:gd name="connsiteX0" fmla="*/ 996391 w 996390"/>
                  <a:gd name="connsiteY0" fmla="*/ 498195 h 996390"/>
                  <a:gd name="connsiteX1" fmla="*/ 498195 w 996390"/>
                  <a:gd name="connsiteY1" fmla="*/ 996390 h 996390"/>
                  <a:gd name="connsiteX2" fmla="*/ 0 w 996390"/>
                  <a:gd name="connsiteY2" fmla="*/ 498195 h 996390"/>
                  <a:gd name="connsiteX3" fmla="*/ 498195 w 996390"/>
                  <a:gd name="connsiteY3" fmla="*/ 0 h 996390"/>
                  <a:gd name="connsiteX4" fmla="*/ 996391 w 996390"/>
                  <a:gd name="connsiteY4" fmla="*/ 498195 h 99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6390" h="996390">
                    <a:moveTo>
                      <a:pt x="996391" y="498195"/>
                    </a:moveTo>
                    <a:cubicBezTo>
                      <a:pt x="996391" y="773137"/>
                      <a:pt x="773413" y="996390"/>
                      <a:pt x="498195" y="996390"/>
                    </a:cubicBezTo>
                    <a:cubicBezTo>
                      <a:pt x="222978" y="996390"/>
                      <a:pt x="0" y="773412"/>
                      <a:pt x="0" y="498195"/>
                    </a:cubicBezTo>
                    <a:cubicBezTo>
                      <a:pt x="0" y="222978"/>
                      <a:pt x="222978" y="0"/>
                      <a:pt x="498195" y="0"/>
                    </a:cubicBezTo>
                    <a:cubicBezTo>
                      <a:pt x="773413" y="0"/>
                      <a:pt x="996391" y="222978"/>
                      <a:pt x="996391" y="498195"/>
                    </a:cubicBezTo>
                    <a:close/>
                  </a:path>
                </a:pathLst>
              </a:custGeom>
              <a:solidFill>
                <a:srgbClr val="FFFFFF"/>
              </a:solidFill>
              <a:ln w="27464" cap="flat">
                <a:noFill/>
                <a:prstDash val="solid"/>
                <a:miter/>
              </a:ln>
            </p:spPr>
            <p:txBody>
              <a:bodyPr rtlCol="0" anchor="ctr"/>
              <a:lstStyle/>
              <a:p>
                <a:endParaRPr lang="en-US"/>
              </a:p>
            </p:txBody>
          </p:sp>
          <p:grpSp>
            <p:nvGrpSpPr>
              <p:cNvPr id="301" name="Graphic 2">
                <a:extLst>
                  <a:ext uri="{FF2B5EF4-FFF2-40B4-BE49-F238E27FC236}">
                    <a16:creationId xmlns:a16="http://schemas.microsoft.com/office/drawing/2014/main" id="{559C1678-EB2D-9FD9-FA9F-2C744311CE22}"/>
                  </a:ext>
                </a:extLst>
              </p:cNvPr>
              <p:cNvGrpSpPr/>
              <p:nvPr/>
            </p:nvGrpSpPr>
            <p:grpSpPr>
              <a:xfrm>
                <a:off x="6813169" y="4337128"/>
                <a:ext cx="728944" cy="891104"/>
                <a:chOff x="6813169" y="4337128"/>
                <a:chExt cx="728944" cy="891104"/>
              </a:xfrm>
            </p:grpSpPr>
            <p:grpSp>
              <p:nvGrpSpPr>
                <p:cNvPr id="302" name="Graphic 2">
                  <a:extLst>
                    <a:ext uri="{FF2B5EF4-FFF2-40B4-BE49-F238E27FC236}">
                      <a16:creationId xmlns:a16="http://schemas.microsoft.com/office/drawing/2014/main" id="{3F03CD49-EB51-0086-F071-F1D15E11E670}"/>
                    </a:ext>
                  </a:extLst>
                </p:cNvPr>
                <p:cNvGrpSpPr/>
                <p:nvPr/>
              </p:nvGrpSpPr>
              <p:grpSpPr>
                <a:xfrm>
                  <a:off x="6973622" y="4515707"/>
                  <a:ext cx="193477" cy="256780"/>
                  <a:chOff x="6973622" y="4515707"/>
                  <a:chExt cx="193477" cy="256780"/>
                </a:xfrm>
              </p:grpSpPr>
              <p:sp>
                <p:nvSpPr>
                  <p:cNvPr id="303" name="Freeform: Shape 302">
                    <a:extLst>
                      <a:ext uri="{FF2B5EF4-FFF2-40B4-BE49-F238E27FC236}">
                        <a16:creationId xmlns:a16="http://schemas.microsoft.com/office/drawing/2014/main" id="{6713B1A0-FEA4-231D-E906-8B264D7613BE}"/>
                      </a:ext>
                    </a:extLst>
                  </p:cNvPr>
                  <p:cNvSpPr/>
                  <p:nvPr/>
                </p:nvSpPr>
                <p:spPr>
                  <a:xfrm>
                    <a:off x="7112650" y="4715363"/>
                    <a:ext cx="54449" cy="57124"/>
                  </a:xfrm>
                  <a:custGeom>
                    <a:avLst/>
                    <a:gdLst>
                      <a:gd name="connsiteX0" fmla="*/ 14851 w 54449"/>
                      <a:gd name="connsiteY0" fmla="*/ 102 h 57124"/>
                      <a:gd name="connsiteX1" fmla="*/ 16501 w 54449"/>
                      <a:gd name="connsiteY1" fmla="*/ 2301 h 57124"/>
                      <a:gd name="connsiteX2" fmla="*/ 21999 w 54449"/>
                      <a:gd name="connsiteY2" fmla="*/ 5325 h 57124"/>
                      <a:gd name="connsiteX3" fmla="*/ 32172 w 54449"/>
                      <a:gd name="connsiteY3" fmla="*/ 9725 h 57124"/>
                      <a:gd name="connsiteX4" fmla="*/ 53618 w 54449"/>
                      <a:gd name="connsiteY4" fmla="*/ 44092 h 57124"/>
                      <a:gd name="connsiteX5" fmla="*/ 39871 w 54449"/>
                      <a:gd name="connsiteY5" fmla="*/ 53440 h 57124"/>
                      <a:gd name="connsiteX6" fmla="*/ 25024 w 54449"/>
                      <a:gd name="connsiteY6" fmla="*/ 32545 h 57124"/>
                      <a:gd name="connsiteX7" fmla="*/ 30798 w 54449"/>
                      <a:gd name="connsiteY7" fmla="*/ 48491 h 57124"/>
                      <a:gd name="connsiteX8" fmla="*/ 17600 w 54449"/>
                      <a:gd name="connsiteY8" fmla="*/ 40518 h 57124"/>
                      <a:gd name="connsiteX9" fmla="*/ 4 w 54449"/>
                      <a:gd name="connsiteY9" fmla="*/ 17973 h 57124"/>
                      <a:gd name="connsiteX10" fmla="*/ 14851 w 54449"/>
                      <a:gd name="connsiteY10" fmla="*/ 102 h 5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449" h="57124">
                        <a:moveTo>
                          <a:pt x="14851" y="102"/>
                        </a:moveTo>
                        <a:cubicBezTo>
                          <a:pt x="14851" y="376"/>
                          <a:pt x="16226" y="2026"/>
                          <a:pt x="16501" y="2301"/>
                        </a:cubicBezTo>
                        <a:cubicBezTo>
                          <a:pt x="17600" y="3126"/>
                          <a:pt x="20625" y="4501"/>
                          <a:pt x="21999" y="5325"/>
                        </a:cubicBezTo>
                        <a:cubicBezTo>
                          <a:pt x="25849" y="6700"/>
                          <a:pt x="29148" y="8350"/>
                          <a:pt x="32172" y="9725"/>
                        </a:cubicBezTo>
                        <a:cubicBezTo>
                          <a:pt x="49494" y="18248"/>
                          <a:pt x="50043" y="29795"/>
                          <a:pt x="53618" y="44092"/>
                        </a:cubicBezTo>
                        <a:cubicBezTo>
                          <a:pt x="58017" y="60864"/>
                          <a:pt x="43720" y="58389"/>
                          <a:pt x="39871" y="53440"/>
                        </a:cubicBezTo>
                        <a:cubicBezTo>
                          <a:pt x="32447" y="43268"/>
                          <a:pt x="26948" y="32545"/>
                          <a:pt x="25024" y="32545"/>
                        </a:cubicBezTo>
                        <a:cubicBezTo>
                          <a:pt x="17325" y="32545"/>
                          <a:pt x="33272" y="47667"/>
                          <a:pt x="30798" y="48491"/>
                        </a:cubicBezTo>
                        <a:cubicBezTo>
                          <a:pt x="28323" y="49591"/>
                          <a:pt x="23924" y="44642"/>
                          <a:pt x="17600" y="40518"/>
                        </a:cubicBezTo>
                        <a:cubicBezTo>
                          <a:pt x="12651" y="37494"/>
                          <a:pt x="6328" y="21272"/>
                          <a:pt x="4" y="17973"/>
                        </a:cubicBezTo>
                        <a:cubicBezTo>
                          <a:pt x="-271" y="17423"/>
                          <a:pt x="13751" y="-1548"/>
                          <a:pt x="14851" y="102"/>
                        </a:cubicBezTo>
                        <a:close/>
                      </a:path>
                    </a:pathLst>
                  </a:custGeom>
                  <a:solidFill>
                    <a:srgbClr val="EAAE89"/>
                  </a:solidFill>
                  <a:ln w="27464" cap="flat">
                    <a:noFill/>
                    <a:prstDash val="solid"/>
                    <a:miter/>
                  </a:ln>
                </p:spPr>
                <p:txBody>
                  <a:bodyPr rtlCol="0" anchor="ctr"/>
                  <a:lstStyle/>
                  <a:p>
                    <a:endParaRPr lang="en-US"/>
                  </a:p>
                </p:txBody>
              </p:sp>
              <p:sp>
                <p:nvSpPr>
                  <p:cNvPr id="304" name="Freeform: Shape 303">
                    <a:extLst>
                      <a:ext uri="{FF2B5EF4-FFF2-40B4-BE49-F238E27FC236}">
                        <a16:creationId xmlns:a16="http://schemas.microsoft.com/office/drawing/2014/main" id="{C076D209-66FB-AADF-4939-2ADB0606429C}"/>
                      </a:ext>
                    </a:extLst>
                  </p:cNvPr>
                  <p:cNvSpPr/>
                  <p:nvPr/>
                </p:nvSpPr>
                <p:spPr>
                  <a:xfrm>
                    <a:off x="6973622" y="4515707"/>
                    <a:ext cx="157453" cy="219278"/>
                  </a:xfrm>
                  <a:custGeom>
                    <a:avLst/>
                    <a:gdLst>
                      <a:gd name="connsiteX0" fmla="*/ 157453 w 157453"/>
                      <a:gd name="connsiteY0" fmla="*/ 195634 h 219278"/>
                      <a:gd name="connsiteX1" fmla="*/ 80744 w 157453"/>
                      <a:gd name="connsiteY1" fmla="*/ 120574 h 219278"/>
                      <a:gd name="connsiteX2" fmla="*/ 48026 w 157453"/>
                      <a:gd name="connsiteY2" fmla="*/ 17746 h 219278"/>
                      <a:gd name="connsiteX3" fmla="*/ 20532 w 157453"/>
                      <a:gd name="connsiteY3" fmla="*/ 700 h 219278"/>
                      <a:gd name="connsiteX4" fmla="*/ 2386 w 157453"/>
                      <a:gd name="connsiteY4" fmla="*/ 42491 h 219278"/>
                      <a:gd name="connsiteX5" fmla="*/ 28780 w 157453"/>
                      <a:gd name="connsiteY5" fmla="*/ 123049 h 219278"/>
                      <a:gd name="connsiteX6" fmla="*/ 45552 w 157453"/>
                      <a:gd name="connsiteY6" fmla="*/ 158517 h 219278"/>
                      <a:gd name="connsiteX7" fmla="*/ 133258 w 157453"/>
                      <a:gd name="connsiteY7" fmla="*/ 219279 h 219278"/>
                      <a:gd name="connsiteX8" fmla="*/ 157453 w 157453"/>
                      <a:gd name="connsiteY8" fmla="*/ 195634 h 219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453" h="219278">
                        <a:moveTo>
                          <a:pt x="157453" y="195634"/>
                        </a:moveTo>
                        <a:cubicBezTo>
                          <a:pt x="157453" y="195634"/>
                          <a:pt x="112912" y="162916"/>
                          <a:pt x="80744" y="120574"/>
                        </a:cubicBezTo>
                        <a:cubicBezTo>
                          <a:pt x="79919" y="118100"/>
                          <a:pt x="51875" y="22970"/>
                          <a:pt x="48026" y="17746"/>
                        </a:cubicBezTo>
                        <a:cubicBezTo>
                          <a:pt x="42252" y="9773"/>
                          <a:pt x="33454" y="-3149"/>
                          <a:pt x="20532" y="700"/>
                        </a:cubicBezTo>
                        <a:cubicBezTo>
                          <a:pt x="3210" y="5924"/>
                          <a:pt x="-4213" y="21595"/>
                          <a:pt x="2386" y="42491"/>
                        </a:cubicBezTo>
                        <a:cubicBezTo>
                          <a:pt x="6785" y="57063"/>
                          <a:pt x="26855" y="117825"/>
                          <a:pt x="28780" y="123049"/>
                        </a:cubicBezTo>
                        <a:cubicBezTo>
                          <a:pt x="28780" y="123324"/>
                          <a:pt x="39228" y="151093"/>
                          <a:pt x="45552" y="158517"/>
                        </a:cubicBezTo>
                        <a:cubicBezTo>
                          <a:pt x="62873" y="178862"/>
                          <a:pt x="133258" y="219279"/>
                          <a:pt x="133258" y="219279"/>
                        </a:cubicBezTo>
                        <a:lnTo>
                          <a:pt x="157453" y="195634"/>
                        </a:lnTo>
                        <a:close/>
                      </a:path>
                    </a:pathLst>
                  </a:custGeom>
                  <a:solidFill>
                    <a:srgbClr val="007888"/>
                  </a:solidFill>
                  <a:ln w="27464" cap="flat">
                    <a:noFill/>
                    <a:prstDash val="solid"/>
                    <a:miter/>
                  </a:ln>
                </p:spPr>
                <p:txBody>
                  <a:bodyPr rtlCol="0" anchor="ctr"/>
                  <a:lstStyle/>
                  <a:p>
                    <a:endParaRPr lang="en-US"/>
                  </a:p>
                </p:txBody>
              </p:sp>
              <p:sp>
                <p:nvSpPr>
                  <p:cNvPr id="305" name="Freeform: Shape 304">
                    <a:extLst>
                      <a:ext uri="{FF2B5EF4-FFF2-40B4-BE49-F238E27FC236}">
                        <a16:creationId xmlns:a16="http://schemas.microsoft.com/office/drawing/2014/main" id="{EABC9C91-376E-86D9-66B2-15E4F0CC006F}"/>
                      </a:ext>
                    </a:extLst>
                  </p:cNvPr>
                  <p:cNvSpPr/>
                  <p:nvPr/>
                </p:nvSpPr>
                <p:spPr>
                  <a:xfrm>
                    <a:off x="7109080" y="4712990"/>
                    <a:ext cx="25019" cy="23920"/>
                  </a:xfrm>
                  <a:custGeom>
                    <a:avLst/>
                    <a:gdLst>
                      <a:gd name="connsiteX0" fmla="*/ 20346 w 25019"/>
                      <a:gd name="connsiteY0" fmla="*/ 0 h 23920"/>
                      <a:gd name="connsiteX1" fmla="*/ 25020 w 25019"/>
                      <a:gd name="connsiteY1" fmla="*/ 3024 h 23920"/>
                      <a:gd name="connsiteX2" fmla="*/ 4124 w 25019"/>
                      <a:gd name="connsiteY2" fmla="*/ 23920 h 23920"/>
                      <a:gd name="connsiteX3" fmla="*/ 0 w 25019"/>
                      <a:gd name="connsiteY3" fmla="*/ 20346 h 23920"/>
                    </a:gdLst>
                    <a:ahLst/>
                    <a:cxnLst>
                      <a:cxn ang="0">
                        <a:pos x="connsiteX0" y="connsiteY0"/>
                      </a:cxn>
                      <a:cxn ang="0">
                        <a:pos x="connsiteX1" y="connsiteY1"/>
                      </a:cxn>
                      <a:cxn ang="0">
                        <a:pos x="connsiteX2" y="connsiteY2"/>
                      </a:cxn>
                      <a:cxn ang="0">
                        <a:pos x="connsiteX3" y="connsiteY3"/>
                      </a:cxn>
                    </a:cxnLst>
                    <a:rect l="l" t="t" r="r" b="b"/>
                    <a:pathLst>
                      <a:path w="25019" h="23920">
                        <a:moveTo>
                          <a:pt x="20346" y="0"/>
                        </a:moveTo>
                        <a:lnTo>
                          <a:pt x="25020" y="3024"/>
                        </a:lnTo>
                        <a:lnTo>
                          <a:pt x="4124" y="23920"/>
                        </a:lnTo>
                        <a:lnTo>
                          <a:pt x="0" y="20346"/>
                        </a:lnTo>
                        <a:close/>
                      </a:path>
                    </a:pathLst>
                  </a:custGeom>
                  <a:solidFill>
                    <a:srgbClr val="CFCFCF"/>
                  </a:solidFill>
                  <a:ln w="27464" cap="flat">
                    <a:noFill/>
                    <a:prstDash val="solid"/>
                    <a:miter/>
                  </a:ln>
                </p:spPr>
                <p:txBody>
                  <a:bodyPr rtlCol="0" anchor="ctr"/>
                  <a:lstStyle/>
                  <a:p>
                    <a:endParaRPr lang="en-US"/>
                  </a:p>
                </p:txBody>
              </p:sp>
            </p:grpSp>
            <p:sp>
              <p:nvSpPr>
                <p:cNvPr id="306" name="Freeform: Shape 305">
                  <a:extLst>
                    <a:ext uri="{FF2B5EF4-FFF2-40B4-BE49-F238E27FC236}">
                      <a16:creationId xmlns:a16="http://schemas.microsoft.com/office/drawing/2014/main" id="{5C960C00-23FD-C34B-86F7-AD3412CF8E0D}"/>
                    </a:ext>
                  </a:extLst>
                </p:cNvPr>
                <p:cNvSpPr/>
                <p:nvPr/>
              </p:nvSpPr>
              <p:spPr>
                <a:xfrm>
                  <a:off x="7037389" y="5089381"/>
                  <a:ext cx="117670" cy="50594"/>
                </a:xfrm>
                <a:custGeom>
                  <a:avLst/>
                  <a:gdLst>
                    <a:gd name="connsiteX0" fmla="*/ 206 w 117670"/>
                    <a:gd name="connsiteY0" fmla="*/ 30799 h 50594"/>
                    <a:gd name="connsiteX1" fmla="*/ 2406 w 117670"/>
                    <a:gd name="connsiteY1" fmla="*/ 15402 h 50594"/>
                    <a:gd name="connsiteX2" fmla="*/ 4880 w 117670"/>
                    <a:gd name="connsiteY2" fmla="*/ 5504 h 50594"/>
                    <a:gd name="connsiteX3" fmla="*/ 7630 w 117670"/>
                    <a:gd name="connsiteY3" fmla="*/ 1930 h 50594"/>
                    <a:gd name="connsiteX4" fmla="*/ 52445 w 117670"/>
                    <a:gd name="connsiteY4" fmla="*/ 280 h 50594"/>
                    <a:gd name="connsiteX5" fmla="*/ 78290 w 117670"/>
                    <a:gd name="connsiteY5" fmla="*/ 14302 h 50594"/>
                    <a:gd name="connsiteX6" fmla="*/ 96986 w 117670"/>
                    <a:gd name="connsiteY6" fmla="*/ 17602 h 50594"/>
                    <a:gd name="connsiteX7" fmla="*/ 104959 w 117670"/>
                    <a:gd name="connsiteY7" fmla="*/ 16777 h 50594"/>
                    <a:gd name="connsiteX8" fmla="*/ 115407 w 117670"/>
                    <a:gd name="connsiteY8" fmla="*/ 19526 h 50594"/>
                    <a:gd name="connsiteX9" fmla="*/ 117057 w 117670"/>
                    <a:gd name="connsiteY9" fmla="*/ 28049 h 50594"/>
                    <a:gd name="connsiteX10" fmla="*/ 116507 w 117670"/>
                    <a:gd name="connsiteY10" fmla="*/ 29424 h 50594"/>
                    <a:gd name="connsiteX11" fmla="*/ 95061 w 117670"/>
                    <a:gd name="connsiteY11" fmla="*/ 45646 h 50594"/>
                    <a:gd name="connsiteX12" fmla="*/ 85163 w 117670"/>
                    <a:gd name="connsiteY12" fmla="*/ 47570 h 50594"/>
                    <a:gd name="connsiteX13" fmla="*/ 66742 w 117670"/>
                    <a:gd name="connsiteY13" fmla="*/ 48395 h 50594"/>
                    <a:gd name="connsiteX14" fmla="*/ 56844 w 117670"/>
                    <a:gd name="connsiteY14" fmla="*/ 47020 h 50594"/>
                    <a:gd name="connsiteX15" fmla="*/ 50796 w 117670"/>
                    <a:gd name="connsiteY15" fmla="*/ 45096 h 50594"/>
                    <a:gd name="connsiteX16" fmla="*/ 47221 w 117670"/>
                    <a:gd name="connsiteY16" fmla="*/ 45921 h 50594"/>
                    <a:gd name="connsiteX17" fmla="*/ 44472 w 117670"/>
                    <a:gd name="connsiteY17" fmla="*/ 49220 h 50594"/>
                    <a:gd name="connsiteX18" fmla="*/ 43922 w 117670"/>
                    <a:gd name="connsiteY18" fmla="*/ 49495 h 50594"/>
                    <a:gd name="connsiteX19" fmla="*/ 20827 w 117670"/>
                    <a:gd name="connsiteY19" fmla="*/ 50595 h 50594"/>
                    <a:gd name="connsiteX20" fmla="*/ 1031 w 117670"/>
                    <a:gd name="connsiteY20" fmla="*/ 45096 h 50594"/>
                    <a:gd name="connsiteX21" fmla="*/ 206 w 117670"/>
                    <a:gd name="connsiteY21" fmla="*/ 35748 h 50594"/>
                    <a:gd name="connsiteX22" fmla="*/ 206 w 117670"/>
                    <a:gd name="connsiteY22" fmla="*/ 30799 h 5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7670" h="50594">
                      <a:moveTo>
                        <a:pt x="206" y="30799"/>
                      </a:moveTo>
                      <a:cubicBezTo>
                        <a:pt x="756" y="25575"/>
                        <a:pt x="1581" y="20076"/>
                        <a:pt x="2406" y="15402"/>
                      </a:cubicBezTo>
                      <a:cubicBezTo>
                        <a:pt x="3231" y="11003"/>
                        <a:pt x="4330" y="7154"/>
                        <a:pt x="4880" y="5504"/>
                      </a:cubicBezTo>
                      <a:cubicBezTo>
                        <a:pt x="5705" y="3304"/>
                        <a:pt x="6530" y="2205"/>
                        <a:pt x="7630" y="1930"/>
                      </a:cubicBezTo>
                      <a:cubicBezTo>
                        <a:pt x="8729" y="1655"/>
                        <a:pt x="51071" y="-820"/>
                        <a:pt x="52445" y="280"/>
                      </a:cubicBezTo>
                      <a:cubicBezTo>
                        <a:pt x="55195" y="2755"/>
                        <a:pt x="68667" y="11003"/>
                        <a:pt x="78290" y="14302"/>
                      </a:cubicBezTo>
                      <a:cubicBezTo>
                        <a:pt x="85438" y="16777"/>
                        <a:pt x="90387" y="17876"/>
                        <a:pt x="96986" y="17602"/>
                      </a:cubicBezTo>
                      <a:cubicBezTo>
                        <a:pt x="99460" y="17602"/>
                        <a:pt x="101935" y="17327"/>
                        <a:pt x="104959" y="16777"/>
                      </a:cubicBezTo>
                      <a:cubicBezTo>
                        <a:pt x="108259" y="16227"/>
                        <a:pt x="112933" y="16777"/>
                        <a:pt x="115407" y="19526"/>
                      </a:cubicBezTo>
                      <a:cubicBezTo>
                        <a:pt x="117332" y="21726"/>
                        <a:pt x="118431" y="24750"/>
                        <a:pt x="117057" y="28049"/>
                      </a:cubicBezTo>
                      <a:cubicBezTo>
                        <a:pt x="116782" y="28599"/>
                        <a:pt x="116782" y="28874"/>
                        <a:pt x="116507" y="29424"/>
                      </a:cubicBezTo>
                      <a:cubicBezTo>
                        <a:pt x="114307" y="33273"/>
                        <a:pt x="108533" y="40697"/>
                        <a:pt x="95061" y="45646"/>
                      </a:cubicBezTo>
                      <a:cubicBezTo>
                        <a:pt x="92312" y="46745"/>
                        <a:pt x="87913" y="47570"/>
                        <a:pt x="85163" y="47570"/>
                      </a:cubicBezTo>
                      <a:lnTo>
                        <a:pt x="66742" y="48395"/>
                      </a:lnTo>
                      <a:cubicBezTo>
                        <a:pt x="63993" y="48395"/>
                        <a:pt x="59594" y="48120"/>
                        <a:pt x="56844" y="47020"/>
                      </a:cubicBezTo>
                      <a:cubicBezTo>
                        <a:pt x="54370" y="46195"/>
                        <a:pt x="52445" y="45371"/>
                        <a:pt x="50796" y="45096"/>
                      </a:cubicBezTo>
                      <a:cubicBezTo>
                        <a:pt x="49146" y="44546"/>
                        <a:pt x="48046" y="45096"/>
                        <a:pt x="47221" y="45921"/>
                      </a:cubicBezTo>
                      <a:cubicBezTo>
                        <a:pt x="45847" y="47570"/>
                        <a:pt x="44747" y="49220"/>
                        <a:pt x="44472" y="49220"/>
                      </a:cubicBezTo>
                      <a:cubicBezTo>
                        <a:pt x="44197" y="49220"/>
                        <a:pt x="43922" y="49220"/>
                        <a:pt x="43922" y="49495"/>
                      </a:cubicBezTo>
                      <a:lnTo>
                        <a:pt x="20827" y="50595"/>
                      </a:lnTo>
                      <a:cubicBezTo>
                        <a:pt x="11754" y="49770"/>
                        <a:pt x="3780" y="47845"/>
                        <a:pt x="1031" y="45096"/>
                      </a:cubicBezTo>
                      <a:cubicBezTo>
                        <a:pt x="206" y="43171"/>
                        <a:pt x="-69" y="39872"/>
                        <a:pt x="206" y="35748"/>
                      </a:cubicBezTo>
                      <a:cubicBezTo>
                        <a:pt x="-69" y="34098"/>
                        <a:pt x="-69" y="32448"/>
                        <a:pt x="206" y="30799"/>
                      </a:cubicBezTo>
                      <a:close/>
                    </a:path>
                  </a:pathLst>
                </a:custGeom>
                <a:solidFill>
                  <a:srgbClr val="2D2D2D"/>
                </a:solidFill>
                <a:ln w="27464"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B63E8C10-AC08-AB10-E03C-1A6409EB68CD}"/>
                    </a:ext>
                  </a:extLst>
                </p:cNvPr>
                <p:cNvSpPr/>
                <p:nvPr/>
              </p:nvSpPr>
              <p:spPr>
                <a:xfrm>
                  <a:off x="6935042" y="4691270"/>
                  <a:ext cx="214597" cy="401965"/>
                </a:xfrm>
                <a:custGeom>
                  <a:avLst/>
                  <a:gdLst>
                    <a:gd name="connsiteX0" fmla="*/ 59388 w 214597"/>
                    <a:gd name="connsiteY0" fmla="*/ 0 h 401965"/>
                    <a:gd name="connsiteX1" fmla="*/ 70935 w 214597"/>
                    <a:gd name="connsiteY1" fmla="*/ 14847 h 401965"/>
                    <a:gd name="connsiteX2" fmla="*/ 74509 w 214597"/>
                    <a:gd name="connsiteY2" fmla="*/ 19246 h 401965"/>
                    <a:gd name="connsiteX3" fmla="*/ 83033 w 214597"/>
                    <a:gd name="connsiteY3" fmla="*/ 30244 h 401965"/>
                    <a:gd name="connsiteX4" fmla="*/ 191910 w 214597"/>
                    <a:gd name="connsiteY4" fmla="*/ 149294 h 401965"/>
                    <a:gd name="connsiteX5" fmla="*/ 214180 w 214597"/>
                    <a:gd name="connsiteY5" fmla="*/ 200983 h 401965"/>
                    <a:gd name="connsiteX6" fmla="*/ 169089 w 214597"/>
                    <a:gd name="connsiteY6" fmla="*/ 401965 h 401965"/>
                    <a:gd name="connsiteX7" fmla="*/ 102278 w 214597"/>
                    <a:gd name="connsiteY7" fmla="*/ 401965 h 401965"/>
                    <a:gd name="connsiteX8" fmla="*/ 145169 w 214597"/>
                    <a:gd name="connsiteY8" fmla="*/ 200983 h 401965"/>
                    <a:gd name="connsiteX9" fmla="*/ 56363 w 214597"/>
                    <a:gd name="connsiteY9" fmla="*/ 136096 h 401965"/>
                    <a:gd name="connsiteX10" fmla="*/ 9348 w 214597"/>
                    <a:gd name="connsiteY10" fmla="*/ 79183 h 401965"/>
                    <a:gd name="connsiteX11" fmla="*/ 6874 w 214597"/>
                    <a:gd name="connsiteY11" fmla="*/ 73960 h 401965"/>
                    <a:gd name="connsiteX12" fmla="*/ 0 w 214597"/>
                    <a:gd name="connsiteY12" fmla="*/ 54439 h 401965"/>
                    <a:gd name="connsiteX13" fmla="*/ 59388 w 214597"/>
                    <a:gd name="connsiteY13" fmla="*/ 0 h 40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4597" h="401965">
                      <a:moveTo>
                        <a:pt x="59388" y="0"/>
                      </a:moveTo>
                      <a:cubicBezTo>
                        <a:pt x="59388" y="0"/>
                        <a:pt x="64886" y="7149"/>
                        <a:pt x="70935" y="14847"/>
                      </a:cubicBezTo>
                      <a:cubicBezTo>
                        <a:pt x="72035" y="16222"/>
                        <a:pt x="73135" y="17596"/>
                        <a:pt x="74509" y="19246"/>
                      </a:cubicBezTo>
                      <a:cubicBezTo>
                        <a:pt x="78084" y="23645"/>
                        <a:pt x="81383" y="27769"/>
                        <a:pt x="83033" y="30244"/>
                      </a:cubicBezTo>
                      <a:cubicBezTo>
                        <a:pt x="102278" y="54439"/>
                        <a:pt x="142695" y="89081"/>
                        <a:pt x="191910" y="149294"/>
                      </a:cubicBezTo>
                      <a:cubicBezTo>
                        <a:pt x="203182" y="164965"/>
                        <a:pt x="217204" y="181737"/>
                        <a:pt x="214180" y="200983"/>
                      </a:cubicBezTo>
                      <a:cubicBezTo>
                        <a:pt x="204557" y="262570"/>
                        <a:pt x="182562" y="340104"/>
                        <a:pt x="169089" y="401965"/>
                      </a:cubicBezTo>
                      <a:lnTo>
                        <a:pt x="102278" y="401965"/>
                      </a:lnTo>
                      <a:cubicBezTo>
                        <a:pt x="117950" y="339004"/>
                        <a:pt x="139671" y="228202"/>
                        <a:pt x="145169" y="200983"/>
                      </a:cubicBezTo>
                      <a:cubicBezTo>
                        <a:pt x="133897" y="185311"/>
                        <a:pt x="87432" y="156442"/>
                        <a:pt x="56363" y="136096"/>
                      </a:cubicBezTo>
                      <a:cubicBezTo>
                        <a:pt x="34643" y="121799"/>
                        <a:pt x="18971" y="100079"/>
                        <a:pt x="9348" y="79183"/>
                      </a:cubicBezTo>
                      <a:cubicBezTo>
                        <a:pt x="8523" y="77534"/>
                        <a:pt x="7698" y="75609"/>
                        <a:pt x="6874" y="73960"/>
                      </a:cubicBezTo>
                      <a:cubicBezTo>
                        <a:pt x="3849" y="67361"/>
                        <a:pt x="1650" y="60762"/>
                        <a:pt x="0" y="54439"/>
                      </a:cubicBezTo>
                      <a:lnTo>
                        <a:pt x="59388" y="0"/>
                      </a:lnTo>
                      <a:close/>
                    </a:path>
                  </a:pathLst>
                </a:custGeom>
                <a:solidFill>
                  <a:srgbClr val="004D5E"/>
                </a:solidFill>
                <a:ln w="27464" cap="flat">
                  <a:noFill/>
                  <a:prstDash val="solid"/>
                  <a:miter/>
                </a:ln>
              </p:spPr>
              <p:txBody>
                <a:bodyPr rtlCol="0" anchor="ctr"/>
                <a:lstStyle/>
                <a:p>
                  <a:endParaRPr lang="en-US"/>
                </a:p>
              </p:txBody>
            </p:sp>
            <p:sp>
              <p:nvSpPr>
                <p:cNvPr id="308" name="Freeform: Shape 307">
                  <a:extLst>
                    <a:ext uri="{FF2B5EF4-FFF2-40B4-BE49-F238E27FC236}">
                      <a16:creationId xmlns:a16="http://schemas.microsoft.com/office/drawing/2014/main" id="{95DA787E-B6CD-00EF-5823-39D7DB5BC24F}"/>
                    </a:ext>
                  </a:extLst>
                </p:cNvPr>
                <p:cNvSpPr/>
                <p:nvPr/>
              </p:nvSpPr>
              <p:spPr>
                <a:xfrm>
                  <a:off x="6833149" y="5177848"/>
                  <a:ext cx="119562" cy="50108"/>
                </a:xfrm>
                <a:custGeom>
                  <a:avLst/>
                  <a:gdLst>
                    <a:gd name="connsiteX0" fmla="*/ 714 w 119562"/>
                    <a:gd name="connsiteY0" fmla="*/ 29213 h 50108"/>
                    <a:gd name="connsiteX1" fmla="*/ 3464 w 119562"/>
                    <a:gd name="connsiteY1" fmla="*/ 13816 h 50108"/>
                    <a:gd name="connsiteX2" fmla="*/ 6488 w 119562"/>
                    <a:gd name="connsiteY2" fmla="*/ 3918 h 50108"/>
                    <a:gd name="connsiteX3" fmla="*/ 9512 w 119562"/>
                    <a:gd name="connsiteY3" fmla="*/ 344 h 50108"/>
                    <a:gd name="connsiteX4" fmla="*/ 54603 w 119562"/>
                    <a:gd name="connsiteY4" fmla="*/ 894 h 50108"/>
                    <a:gd name="connsiteX5" fmla="*/ 80173 w 119562"/>
                    <a:gd name="connsiteY5" fmla="*/ 16290 h 50108"/>
                    <a:gd name="connsiteX6" fmla="*/ 98869 w 119562"/>
                    <a:gd name="connsiteY6" fmla="*/ 20689 h 50108"/>
                    <a:gd name="connsiteX7" fmla="*/ 107117 w 119562"/>
                    <a:gd name="connsiteY7" fmla="*/ 20139 h 50108"/>
                    <a:gd name="connsiteX8" fmla="*/ 117565 w 119562"/>
                    <a:gd name="connsiteY8" fmla="*/ 23164 h 50108"/>
                    <a:gd name="connsiteX9" fmla="*/ 118939 w 119562"/>
                    <a:gd name="connsiteY9" fmla="*/ 31962 h 50108"/>
                    <a:gd name="connsiteX10" fmla="*/ 118115 w 119562"/>
                    <a:gd name="connsiteY10" fmla="*/ 33337 h 50108"/>
                    <a:gd name="connsiteX11" fmla="*/ 95844 w 119562"/>
                    <a:gd name="connsiteY11" fmla="*/ 48734 h 50108"/>
                    <a:gd name="connsiteX12" fmla="*/ 85671 w 119562"/>
                    <a:gd name="connsiteY12" fmla="*/ 50108 h 50108"/>
                    <a:gd name="connsiteX13" fmla="*/ 66975 w 119562"/>
                    <a:gd name="connsiteY13" fmla="*/ 50108 h 50108"/>
                    <a:gd name="connsiteX14" fmla="*/ 57077 w 119562"/>
                    <a:gd name="connsiteY14" fmla="*/ 48184 h 50108"/>
                    <a:gd name="connsiteX15" fmla="*/ 51029 w 119562"/>
                    <a:gd name="connsiteY15" fmla="*/ 45709 h 50108"/>
                    <a:gd name="connsiteX16" fmla="*/ 47454 w 119562"/>
                    <a:gd name="connsiteY16" fmla="*/ 46534 h 50108"/>
                    <a:gd name="connsiteX17" fmla="*/ 44430 w 119562"/>
                    <a:gd name="connsiteY17" fmla="*/ 49833 h 50108"/>
                    <a:gd name="connsiteX18" fmla="*/ 43880 w 119562"/>
                    <a:gd name="connsiteY18" fmla="*/ 49833 h 50108"/>
                    <a:gd name="connsiteX19" fmla="*/ 20510 w 119562"/>
                    <a:gd name="connsiteY19" fmla="*/ 49833 h 50108"/>
                    <a:gd name="connsiteX20" fmla="*/ 714 w 119562"/>
                    <a:gd name="connsiteY20" fmla="*/ 43510 h 50108"/>
                    <a:gd name="connsiteX21" fmla="*/ 164 w 119562"/>
                    <a:gd name="connsiteY21" fmla="*/ 34161 h 50108"/>
                    <a:gd name="connsiteX22" fmla="*/ 714 w 119562"/>
                    <a:gd name="connsiteY22" fmla="*/ 29213 h 5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9562" h="50108">
                      <a:moveTo>
                        <a:pt x="714" y="29213"/>
                      </a:moveTo>
                      <a:cubicBezTo>
                        <a:pt x="1539" y="23989"/>
                        <a:pt x="2639" y="18490"/>
                        <a:pt x="3464" y="13816"/>
                      </a:cubicBezTo>
                      <a:cubicBezTo>
                        <a:pt x="4564" y="9142"/>
                        <a:pt x="5663" y="5568"/>
                        <a:pt x="6488" y="3918"/>
                      </a:cubicBezTo>
                      <a:cubicBezTo>
                        <a:pt x="7313" y="1993"/>
                        <a:pt x="8413" y="619"/>
                        <a:pt x="9512" y="344"/>
                      </a:cubicBezTo>
                      <a:cubicBezTo>
                        <a:pt x="10612" y="69"/>
                        <a:pt x="53503" y="-481"/>
                        <a:pt x="54603" y="894"/>
                      </a:cubicBezTo>
                      <a:cubicBezTo>
                        <a:pt x="57352" y="3643"/>
                        <a:pt x="70550" y="12441"/>
                        <a:pt x="80173" y="16290"/>
                      </a:cubicBezTo>
                      <a:cubicBezTo>
                        <a:pt x="87321" y="19040"/>
                        <a:pt x="91995" y="20414"/>
                        <a:pt x="98869" y="20689"/>
                      </a:cubicBezTo>
                      <a:cubicBezTo>
                        <a:pt x="101343" y="20689"/>
                        <a:pt x="103818" y="20689"/>
                        <a:pt x="107117" y="20139"/>
                      </a:cubicBezTo>
                      <a:cubicBezTo>
                        <a:pt x="110416" y="19865"/>
                        <a:pt x="115090" y="20414"/>
                        <a:pt x="117565" y="23164"/>
                      </a:cubicBezTo>
                      <a:cubicBezTo>
                        <a:pt x="119214" y="25363"/>
                        <a:pt x="120314" y="28663"/>
                        <a:pt x="118939" y="31962"/>
                      </a:cubicBezTo>
                      <a:cubicBezTo>
                        <a:pt x="118665" y="32512"/>
                        <a:pt x="118390" y="32787"/>
                        <a:pt x="118115" y="33337"/>
                      </a:cubicBezTo>
                      <a:cubicBezTo>
                        <a:pt x="115640" y="37186"/>
                        <a:pt x="109591" y="44059"/>
                        <a:pt x="95844" y="48734"/>
                      </a:cubicBezTo>
                      <a:cubicBezTo>
                        <a:pt x="93095" y="49558"/>
                        <a:pt x="88696" y="50108"/>
                        <a:pt x="85671" y="50108"/>
                      </a:cubicBezTo>
                      <a:lnTo>
                        <a:pt x="66975" y="50108"/>
                      </a:lnTo>
                      <a:cubicBezTo>
                        <a:pt x="64226" y="50108"/>
                        <a:pt x="59552" y="49283"/>
                        <a:pt x="57077" y="48184"/>
                      </a:cubicBezTo>
                      <a:cubicBezTo>
                        <a:pt x="54603" y="47084"/>
                        <a:pt x="52678" y="46259"/>
                        <a:pt x="51029" y="45709"/>
                      </a:cubicBezTo>
                      <a:cubicBezTo>
                        <a:pt x="49379" y="45159"/>
                        <a:pt x="48279" y="45709"/>
                        <a:pt x="47454" y="46534"/>
                      </a:cubicBezTo>
                      <a:cubicBezTo>
                        <a:pt x="45805" y="48184"/>
                        <a:pt x="44705" y="49833"/>
                        <a:pt x="44430" y="49833"/>
                      </a:cubicBezTo>
                      <a:cubicBezTo>
                        <a:pt x="44155" y="49833"/>
                        <a:pt x="43880" y="49833"/>
                        <a:pt x="43880" y="49833"/>
                      </a:cubicBezTo>
                      <a:lnTo>
                        <a:pt x="20510" y="49833"/>
                      </a:lnTo>
                      <a:cubicBezTo>
                        <a:pt x="11437" y="48734"/>
                        <a:pt x="3464" y="46259"/>
                        <a:pt x="714" y="43510"/>
                      </a:cubicBezTo>
                      <a:cubicBezTo>
                        <a:pt x="-111" y="41585"/>
                        <a:pt x="-111" y="38286"/>
                        <a:pt x="164" y="34161"/>
                      </a:cubicBezTo>
                      <a:cubicBezTo>
                        <a:pt x="164" y="32787"/>
                        <a:pt x="439" y="31137"/>
                        <a:pt x="714" y="29213"/>
                      </a:cubicBezTo>
                      <a:close/>
                    </a:path>
                  </a:pathLst>
                </a:custGeom>
                <a:solidFill>
                  <a:srgbClr val="454545"/>
                </a:solidFill>
                <a:ln w="27464" cap="flat">
                  <a:noFill/>
                  <a:prstDash val="solid"/>
                  <a:miter/>
                </a:ln>
              </p:spPr>
              <p:txBody>
                <a:bodyPr rtlCol="0" anchor="ctr"/>
                <a:lstStyle/>
                <a:p>
                  <a:endParaRPr lang="en-US"/>
                </a:p>
              </p:txBody>
            </p:sp>
            <p:grpSp>
              <p:nvGrpSpPr>
                <p:cNvPr id="309" name="Graphic 2">
                  <a:extLst>
                    <a:ext uri="{FF2B5EF4-FFF2-40B4-BE49-F238E27FC236}">
                      <a16:creationId xmlns:a16="http://schemas.microsoft.com/office/drawing/2014/main" id="{67EA144C-7AAD-7FD9-5BB3-14DFA09C848F}"/>
                    </a:ext>
                  </a:extLst>
                </p:cNvPr>
                <p:cNvGrpSpPr/>
                <p:nvPr/>
              </p:nvGrpSpPr>
              <p:grpSpPr>
                <a:xfrm>
                  <a:off x="6831389" y="4704742"/>
                  <a:ext cx="200432" cy="479773"/>
                  <a:chOff x="6831389" y="4704742"/>
                  <a:chExt cx="200432" cy="479773"/>
                </a:xfrm>
              </p:grpSpPr>
              <p:sp>
                <p:nvSpPr>
                  <p:cNvPr id="310" name="Freeform: Shape 309">
                    <a:extLst>
                      <a:ext uri="{FF2B5EF4-FFF2-40B4-BE49-F238E27FC236}">
                        <a16:creationId xmlns:a16="http://schemas.microsoft.com/office/drawing/2014/main" id="{15F9F8B5-3DDE-67EF-C07F-580C7F58E70F}"/>
                      </a:ext>
                    </a:extLst>
                  </p:cNvPr>
                  <p:cNvSpPr/>
                  <p:nvPr/>
                </p:nvSpPr>
                <p:spPr>
                  <a:xfrm>
                    <a:off x="6831389" y="4705292"/>
                    <a:ext cx="200432" cy="479223"/>
                  </a:xfrm>
                  <a:custGeom>
                    <a:avLst/>
                    <a:gdLst>
                      <a:gd name="connsiteX0" fmla="*/ 200433 w 200432"/>
                      <a:gd name="connsiteY0" fmla="*/ 17321 h 479223"/>
                      <a:gd name="connsiteX1" fmla="*/ 199058 w 200432"/>
                      <a:gd name="connsiteY1" fmla="*/ 55263 h 479223"/>
                      <a:gd name="connsiteX2" fmla="*/ 145719 w 200432"/>
                      <a:gd name="connsiteY2" fmla="*/ 259270 h 479223"/>
                      <a:gd name="connsiteX3" fmla="*/ 64336 w 200432"/>
                      <a:gd name="connsiteY3" fmla="*/ 479224 h 479223"/>
                      <a:gd name="connsiteX4" fmla="*/ 0 w 200432"/>
                      <a:gd name="connsiteY4" fmla="*/ 474275 h 479223"/>
                      <a:gd name="connsiteX5" fmla="*/ 79183 w 200432"/>
                      <a:gd name="connsiteY5" fmla="*/ 241124 h 479223"/>
                      <a:gd name="connsiteX6" fmla="*/ 95680 w 200432"/>
                      <a:gd name="connsiteY6" fmla="*/ 93205 h 479223"/>
                      <a:gd name="connsiteX7" fmla="*/ 116301 w 200432"/>
                      <a:gd name="connsiteY7" fmla="*/ 21720 h 479223"/>
                      <a:gd name="connsiteX8" fmla="*/ 119325 w 200432"/>
                      <a:gd name="connsiteY8" fmla="*/ 16771 h 479223"/>
                      <a:gd name="connsiteX9" fmla="*/ 131697 w 200432"/>
                      <a:gd name="connsiteY9" fmla="*/ 0 h 479223"/>
                      <a:gd name="connsiteX10" fmla="*/ 200433 w 200432"/>
                      <a:gd name="connsiteY10" fmla="*/ 17321 h 479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432" h="479223">
                        <a:moveTo>
                          <a:pt x="200433" y="17321"/>
                        </a:moveTo>
                        <a:cubicBezTo>
                          <a:pt x="200433" y="17321"/>
                          <a:pt x="199883" y="52239"/>
                          <a:pt x="199058" y="55263"/>
                        </a:cubicBezTo>
                        <a:cubicBezTo>
                          <a:pt x="175963" y="131148"/>
                          <a:pt x="152318" y="233151"/>
                          <a:pt x="145719" y="259270"/>
                        </a:cubicBezTo>
                        <a:cubicBezTo>
                          <a:pt x="121250" y="319483"/>
                          <a:pt x="64336" y="479224"/>
                          <a:pt x="64336" y="479224"/>
                        </a:cubicBezTo>
                        <a:lnTo>
                          <a:pt x="0" y="474275"/>
                        </a:lnTo>
                        <a:cubicBezTo>
                          <a:pt x="5224" y="455029"/>
                          <a:pt x="72310" y="259545"/>
                          <a:pt x="79183" y="241124"/>
                        </a:cubicBezTo>
                        <a:cubicBezTo>
                          <a:pt x="86057" y="222978"/>
                          <a:pt x="96230" y="130323"/>
                          <a:pt x="95680" y="93205"/>
                        </a:cubicBezTo>
                        <a:cubicBezTo>
                          <a:pt x="95130" y="66811"/>
                          <a:pt x="104478" y="41516"/>
                          <a:pt x="116301" y="21720"/>
                        </a:cubicBezTo>
                        <a:cubicBezTo>
                          <a:pt x="117400" y="20071"/>
                          <a:pt x="118225" y="18146"/>
                          <a:pt x="119325" y="16771"/>
                        </a:cubicBezTo>
                        <a:cubicBezTo>
                          <a:pt x="123174" y="10448"/>
                          <a:pt x="127298" y="4949"/>
                          <a:pt x="131697" y="0"/>
                        </a:cubicBezTo>
                        <a:lnTo>
                          <a:pt x="200433" y="17321"/>
                        </a:lnTo>
                        <a:close/>
                      </a:path>
                    </a:pathLst>
                  </a:custGeom>
                  <a:solidFill>
                    <a:srgbClr val="007888"/>
                  </a:solidFill>
                  <a:ln w="27464"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id="{1904A24A-549F-D18A-0BF2-9E70BFCE68B7}"/>
                      </a:ext>
                    </a:extLst>
                  </p:cNvPr>
                  <p:cNvSpPr/>
                  <p:nvPr/>
                </p:nvSpPr>
                <p:spPr>
                  <a:xfrm>
                    <a:off x="6831389" y="4704742"/>
                    <a:ext cx="133072" cy="476749"/>
                  </a:xfrm>
                  <a:custGeom>
                    <a:avLst/>
                    <a:gdLst>
                      <a:gd name="connsiteX0" fmla="*/ 0 w 133072"/>
                      <a:gd name="connsiteY0" fmla="*/ 474825 h 476749"/>
                      <a:gd name="connsiteX1" fmla="*/ 8523 w 133072"/>
                      <a:gd name="connsiteY1" fmla="*/ 476750 h 476749"/>
                      <a:gd name="connsiteX2" fmla="*/ 86607 w 133072"/>
                      <a:gd name="connsiteY2" fmla="*/ 246073 h 476749"/>
                      <a:gd name="connsiteX3" fmla="*/ 105028 w 133072"/>
                      <a:gd name="connsiteY3" fmla="*/ 88256 h 476749"/>
                      <a:gd name="connsiteX4" fmla="*/ 127023 w 133072"/>
                      <a:gd name="connsiteY4" fmla="*/ 10448 h 476749"/>
                      <a:gd name="connsiteX5" fmla="*/ 130323 w 133072"/>
                      <a:gd name="connsiteY5" fmla="*/ 4949 h 476749"/>
                      <a:gd name="connsiteX6" fmla="*/ 133072 w 133072"/>
                      <a:gd name="connsiteY6" fmla="*/ 550 h 476749"/>
                      <a:gd name="connsiteX7" fmla="*/ 131422 w 133072"/>
                      <a:gd name="connsiteY7" fmla="*/ 0 h 476749"/>
                      <a:gd name="connsiteX8" fmla="*/ 119050 w 133072"/>
                      <a:gd name="connsiteY8" fmla="*/ 16771 h 476749"/>
                      <a:gd name="connsiteX9" fmla="*/ 116026 w 133072"/>
                      <a:gd name="connsiteY9" fmla="*/ 21720 h 476749"/>
                      <a:gd name="connsiteX10" fmla="*/ 95405 w 133072"/>
                      <a:gd name="connsiteY10" fmla="*/ 93205 h 476749"/>
                      <a:gd name="connsiteX11" fmla="*/ 78908 w 133072"/>
                      <a:gd name="connsiteY11" fmla="*/ 241124 h 476749"/>
                      <a:gd name="connsiteX12" fmla="*/ 0 w 133072"/>
                      <a:gd name="connsiteY12" fmla="*/ 474825 h 47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072" h="476749">
                        <a:moveTo>
                          <a:pt x="0" y="474825"/>
                        </a:moveTo>
                        <a:lnTo>
                          <a:pt x="8523" y="476750"/>
                        </a:lnTo>
                        <a:cubicBezTo>
                          <a:pt x="25295" y="412413"/>
                          <a:pt x="80558" y="262844"/>
                          <a:pt x="86607" y="246073"/>
                        </a:cubicBezTo>
                        <a:cubicBezTo>
                          <a:pt x="94030" y="226277"/>
                          <a:pt x="105303" y="128673"/>
                          <a:pt x="105028" y="88256"/>
                        </a:cubicBezTo>
                        <a:cubicBezTo>
                          <a:pt x="104753" y="59662"/>
                          <a:pt x="114651" y="32168"/>
                          <a:pt x="127023" y="10448"/>
                        </a:cubicBezTo>
                        <a:cubicBezTo>
                          <a:pt x="128123" y="8523"/>
                          <a:pt x="128948" y="6599"/>
                          <a:pt x="130323" y="4949"/>
                        </a:cubicBezTo>
                        <a:cubicBezTo>
                          <a:pt x="131147" y="3299"/>
                          <a:pt x="132247" y="1925"/>
                          <a:pt x="133072" y="550"/>
                        </a:cubicBezTo>
                        <a:lnTo>
                          <a:pt x="131422" y="0"/>
                        </a:lnTo>
                        <a:cubicBezTo>
                          <a:pt x="127298" y="4949"/>
                          <a:pt x="122899" y="10448"/>
                          <a:pt x="119050" y="16771"/>
                        </a:cubicBezTo>
                        <a:cubicBezTo>
                          <a:pt x="117950" y="18421"/>
                          <a:pt x="116850" y="20071"/>
                          <a:pt x="116026" y="21720"/>
                        </a:cubicBezTo>
                        <a:cubicBezTo>
                          <a:pt x="104203" y="41791"/>
                          <a:pt x="94855" y="67086"/>
                          <a:pt x="95405" y="93205"/>
                        </a:cubicBezTo>
                        <a:cubicBezTo>
                          <a:pt x="95955" y="130597"/>
                          <a:pt x="85782" y="222978"/>
                          <a:pt x="78908" y="241124"/>
                        </a:cubicBezTo>
                        <a:cubicBezTo>
                          <a:pt x="72310" y="260095"/>
                          <a:pt x="5224" y="455854"/>
                          <a:pt x="0" y="474825"/>
                        </a:cubicBezTo>
                        <a:close/>
                      </a:path>
                    </a:pathLst>
                  </a:custGeom>
                  <a:solidFill>
                    <a:srgbClr val="000000">
                      <a:alpha val="20000"/>
                    </a:srgbClr>
                  </a:solidFill>
                  <a:ln w="27464" cap="flat">
                    <a:noFill/>
                    <a:prstDash val="solid"/>
                    <a:miter/>
                  </a:ln>
                </p:spPr>
                <p:txBody>
                  <a:bodyPr rtlCol="0" anchor="ctr"/>
                  <a:lstStyle/>
                  <a:p>
                    <a:endParaRPr lang="en-US"/>
                  </a:p>
                </p:txBody>
              </p:sp>
            </p:grpSp>
            <p:sp>
              <p:nvSpPr>
                <p:cNvPr id="312" name="Freeform: Shape 311">
                  <a:extLst>
                    <a:ext uri="{FF2B5EF4-FFF2-40B4-BE49-F238E27FC236}">
                      <a16:creationId xmlns:a16="http://schemas.microsoft.com/office/drawing/2014/main" id="{E668EAE3-3D57-3397-8A44-B8F3370D6AD7}"/>
                    </a:ext>
                  </a:extLst>
                </p:cNvPr>
                <p:cNvSpPr/>
                <p:nvPr/>
              </p:nvSpPr>
              <p:spPr>
                <a:xfrm>
                  <a:off x="6969410" y="4556823"/>
                  <a:ext cx="67910" cy="61312"/>
                </a:xfrm>
                <a:custGeom>
                  <a:avLst/>
                  <a:gdLst>
                    <a:gd name="connsiteX0" fmla="*/ 550 w 67910"/>
                    <a:gd name="connsiteY0" fmla="*/ 550 h 61312"/>
                    <a:gd name="connsiteX1" fmla="*/ 0 w 67910"/>
                    <a:gd name="connsiteY1" fmla="*/ 0 h 61312"/>
                    <a:gd name="connsiteX2" fmla="*/ 1100 w 67910"/>
                    <a:gd name="connsiteY2" fmla="*/ 1375 h 61312"/>
                    <a:gd name="connsiteX3" fmla="*/ 61037 w 67910"/>
                    <a:gd name="connsiteY3" fmla="*/ 61312 h 61312"/>
                    <a:gd name="connsiteX4" fmla="*/ 67911 w 67910"/>
                    <a:gd name="connsiteY4" fmla="*/ 55538 h 61312"/>
                    <a:gd name="connsiteX5" fmla="*/ 550 w 67910"/>
                    <a:gd name="connsiteY5" fmla="*/ 550 h 61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10" h="61312">
                      <a:moveTo>
                        <a:pt x="550" y="550"/>
                      </a:moveTo>
                      <a:cubicBezTo>
                        <a:pt x="275" y="275"/>
                        <a:pt x="275" y="275"/>
                        <a:pt x="0" y="0"/>
                      </a:cubicBezTo>
                      <a:cubicBezTo>
                        <a:pt x="275" y="550"/>
                        <a:pt x="825" y="825"/>
                        <a:pt x="1100" y="1375"/>
                      </a:cubicBezTo>
                      <a:cubicBezTo>
                        <a:pt x="15947" y="17596"/>
                        <a:pt x="54988" y="56088"/>
                        <a:pt x="61037" y="61312"/>
                      </a:cubicBezTo>
                      <a:cubicBezTo>
                        <a:pt x="62137" y="60487"/>
                        <a:pt x="64611" y="58288"/>
                        <a:pt x="67911" y="55538"/>
                      </a:cubicBezTo>
                      <a:cubicBezTo>
                        <a:pt x="56638" y="47015"/>
                        <a:pt x="16496" y="14847"/>
                        <a:pt x="550" y="550"/>
                      </a:cubicBezTo>
                      <a:close/>
                    </a:path>
                  </a:pathLst>
                </a:custGeom>
                <a:solidFill>
                  <a:srgbClr val="000000">
                    <a:alpha val="20000"/>
                  </a:srgbClr>
                </a:solidFill>
                <a:ln w="27464" cap="flat">
                  <a:noFill/>
                  <a:prstDash val="solid"/>
                  <a:miter/>
                </a:ln>
              </p:spPr>
              <p:txBody>
                <a:bodyPr rtlCol="0" anchor="ctr"/>
                <a:lstStyle/>
                <a:p>
                  <a:endParaRPr lang="en-US"/>
                </a:p>
              </p:txBody>
            </p:sp>
            <p:grpSp>
              <p:nvGrpSpPr>
                <p:cNvPr id="313" name="Graphic 2">
                  <a:extLst>
                    <a:ext uri="{FF2B5EF4-FFF2-40B4-BE49-F238E27FC236}">
                      <a16:creationId xmlns:a16="http://schemas.microsoft.com/office/drawing/2014/main" id="{0B711A73-F1B1-2E7E-816C-91A95617B726}"/>
                    </a:ext>
                  </a:extLst>
                </p:cNvPr>
                <p:cNvGrpSpPr/>
                <p:nvPr/>
              </p:nvGrpSpPr>
              <p:grpSpPr>
                <a:xfrm>
                  <a:off x="6943252" y="4337128"/>
                  <a:ext cx="104321" cy="158108"/>
                  <a:chOff x="6943252" y="4337128"/>
                  <a:chExt cx="104321" cy="158108"/>
                </a:xfrm>
              </p:grpSpPr>
              <p:sp>
                <p:nvSpPr>
                  <p:cNvPr id="314" name="Freeform: Shape 313">
                    <a:extLst>
                      <a:ext uri="{FF2B5EF4-FFF2-40B4-BE49-F238E27FC236}">
                        <a16:creationId xmlns:a16="http://schemas.microsoft.com/office/drawing/2014/main" id="{18AA5B08-CAA4-C53B-B937-D4C89E761F22}"/>
                      </a:ext>
                    </a:extLst>
                  </p:cNvPr>
                  <p:cNvSpPr/>
                  <p:nvPr/>
                </p:nvSpPr>
                <p:spPr>
                  <a:xfrm>
                    <a:off x="6965285" y="4415228"/>
                    <a:ext cx="52752" cy="80008"/>
                  </a:xfrm>
                  <a:custGeom>
                    <a:avLst/>
                    <a:gdLst>
                      <a:gd name="connsiteX0" fmla="*/ 0 w 52752"/>
                      <a:gd name="connsiteY0" fmla="*/ 52789 h 80008"/>
                      <a:gd name="connsiteX1" fmla="*/ 9348 w 52752"/>
                      <a:gd name="connsiteY1" fmla="*/ 26944 h 80008"/>
                      <a:gd name="connsiteX2" fmla="*/ 11823 w 52752"/>
                      <a:gd name="connsiteY2" fmla="*/ 16771 h 80008"/>
                      <a:gd name="connsiteX3" fmla="*/ 15122 w 52752"/>
                      <a:gd name="connsiteY3" fmla="*/ 0 h 80008"/>
                      <a:gd name="connsiteX4" fmla="*/ 50864 w 52752"/>
                      <a:gd name="connsiteY4" fmla="*/ 40417 h 80008"/>
                      <a:gd name="connsiteX5" fmla="*/ 48665 w 52752"/>
                      <a:gd name="connsiteY5" fmla="*/ 43441 h 80008"/>
                      <a:gd name="connsiteX6" fmla="*/ 44816 w 52752"/>
                      <a:gd name="connsiteY6" fmla="*/ 53064 h 80008"/>
                      <a:gd name="connsiteX7" fmla="*/ 48665 w 52752"/>
                      <a:gd name="connsiteY7" fmla="*/ 80008 h 80008"/>
                      <a:gd name="connsiteX8" fmla="*/ 0 w 52752"/>
                      <a:gd name="connsiteY8" fmla="*/ 52789 h 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752" h="80008">
                        <a:moveTo>
                          <a:pt x="0" y="52789"/>
                        </a:moveTo>
                        <a:cubicBezTo>
                          <a:pt x="3574" y="47290"/>
                          <a:pt x="6874" y="37117"/>
                          <a:pt x="9348" y="26944"/>
                        </a:cubicBezTo>
                        <a:cubicBezTo>
                          <a:pt x="10173" y="23370"/>
                          <a:pt x="10998" y="20071"/>
                          <a:pt x="11823" y="16771"/>
                        </a:cubicBezTo>
                        <a:cubicBezTo>
                          <a:pt x="14022" y="7424"/>
                          <a:pt x="15122" y="0"/>
                          <a:pt x="15122" y="0"/>
                        </a:cubicBezTo>
                        <a:cubicBezTo>
                          <a:pt x="15122" y="0"/>
                          <a:pt x="62687" y="26669"/>
                          <a:pt x="50864" y="40417"/>
                        </a:cubicBezTo>
                        <a:cubicBezTo>
                          <a:pt x="50039" y="41241"/>
                          <a:pt x="49490" y="42341"/>
                          <a:pt x="48665" y="43441"/>
                        </a:cubicBezTo>
                        <a:cubicBezTo>
                          <a:pt x="46740" y="46465"/>
                          <a:pt x="45640" y="49765"/>
                          <a:pt x="44816" y="53064"/>
                        </a:cubicBezTo>
                        <a:cubicBezTo>
                          <a:pt x="41791" y="65711"/>
                          <a:pt x="48665" y="80008"/>
                          <a:pt x="48665" y="80008"/>
                        </a:cubicBezTo>
                        <a:cubicBezTo>
                          <a:pt x="48665" y="80008"/>
                          <a:pt x="8798" y="63787"/>
                          <a:pt x="0" y="52789"/>
                        </a:cubicBezTo>
                        <a:close/>
                      </a:path>
                    </a:pathLst>
                  </a:custGeom>
                  <a:solidFill>
                    <a:srgbClr val="FFBF9D"/>
                  </a:solidFill>
                  <a:ln w="27464"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4121FA4F-2E48-4531-6491-81175E512A2D}"/>
                      </a:ext>
                    </a:extLst>
                  </p:cNvPr>
                  <p:cNvSpPr/>
                  <p:nvPr/>
                </p:nvSpPr>
                <p:spPr>
                  <a:xfrm>
                    <a:off x="6950394" y="4344455"/>
                    <a:ext cx="97179" cy="114495"/>
                  </a:xfrm>
                  <a:custGeom>
                    <a:avLst/>
                    <a:gdLst>
                      <a:gd name="connsiteX0" fmla="*/ 76203 w 97179"/>
                      <a:gd name="connsiteY0" fmla="*/ 8361 h 114495"/>
                      <a:gd name="connsiteX1" fmla="*/ 87476 w 97179"/>
                      <a:gd name="connsiteY1" fmla="*/ 30906 h 114495"/>
                      <a:gd name="connsiteX2" fmla="*/ 90775 w 97179"/>
                      <a:gd name="connsiteY2" fmla="*/ 45478 h 114495"/>
                      <a:gd name="connsiteX3" fmla="*/ 88576 w 97179"/>
                      <a:gd name="connsiteY3" fmla="*/ 50702 h 114495"/>
                      <a:gd name="connsiteX4" fmla="*/ 97099 w 97179"/>
                      <a:gd name="connsiteY4" fmla="*/ 77646 h 114495"/>
                      <a:gd name="connsiteX5" fmla="*/ 89125 w 97179"/>
                      <a:gd name="connsiteY5" fmla="*/ 80121 h 114495"/>
                      <a:gd name="connsiteX6" fmla="*/ 86651 w 97179"/>
                      <a:gd name="connsiteY6" fmla="*/ 85619 h 114495"/>
                      <a:gd name="connsiteX7" fmla="*/ 89400 w 97179"/>
                      <a:gd name="connsiteY7" fmla="*/ 91393 h 114495"/>
                      <a:gd name="connsiteX8" fmla="*/ 83352 w 97179"/>
                      <a:gd name="connsiteY8" fmla="*/ 93043 h 114495"/>
                      <a:gd name="connsiteX9" fmla="*/ 87476 w 97179"/>
                      <a:gd name="connsiteY9" fmla="*/ 96892 h 114495"/>
                      <a:gd name="connsiteX10" fmla="*/ 83352 w 97179"/>
                      <a:gd name="connsiteY10" fmla="*/ 99366 h 114495"/>
                      <a:gd name="connsiteX11" fmla="*/ 83902 w 97179"/>
                      <a:gd name="connsiteY11" fmla="*/ 110914 h 114495"/>
                      <a:gd name="connsiteX12" fmla="*/ 41835 w 97179"/>
                      <a:gd name="connsiteY12" fmla="*/ 104865 h 114495"/>
                      <a:gd name="connsiteX13" fmla="*/ 19565 w 97179"/>
                      <a:gd name="connsiteY13" fmla="*/ 88094 h 114495"/>
                      <a:gd name="connsiteX14" fmla="*/ 1419 w 97179"/>
                      <a:gd name="connsiteY14" fmla="*/ 31731 h 114495"/>
                      <a:gd name="connsiteX15" fmla="*/ 35787 w 97179"/>
                      <a:gd name="connsiteY15" fmla="*/ 387 h 114495"/>
                      <a:gd name="connsiteX16" fmla="*/ 76203 w 97179"/>
                      <a:gd name="connsiteY16" fmla="*/ 8361 h 11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7179" h="114495">
                        <a:moveTo>
                          <a:pt x="76203" y="8361"/>
                        </a:moveTo>
                        <a:cubicBezTo>
                          <a:pt x="83077" y="13585"/>
                          <a:pt x="85551" y="23208"/>
                          <a:pt x="87476" y="30906"/>
                        </a:cubicBezTo>
                        <a:cubicBezTo>
                          <a:pt x="89400" y="38604"/>
                          <a:pt x="91875" y="43278"/>
                          <a:pt x="90775" y="45478"/>
                        </a:cubicBezTo>
                        <a:cubicBezTo>
                          <a:pt x="89950" y="47677"/>
                          <a:pt x="89400" y="49327"/>
                          <a:pt x="88576" y="50702"/>
                        </a:cubicBezTo>
                        <a:cubicBezTo>
                          <a:pt x="87751" y="52076"/>
                          <a:pt x="98199" y="75721"/>
                          <a:pt x="97099" y="77646"/>
                        </a:cubicBezTo>
                        <a:cubicBezTo>
                          <a:pt x="95999" y="79571"/>
                          <a:pt x="90225" y="79846"/>
                          <a:pt x="89125" y="80121"/>
                        </a:cubicBezTo>
                        <a:cubicBezTo>
                          <a:pt x="86376" y="80945"/>
                          <a:pt x="86651" y="83695"/>
                          <a:pt x="86651" y="85619"/>
                        </a:cubicBezTo>
                        <a:cubicBezTo>
                          <a:pt x="86651" y="87544"/>
                          <a:pt x="90225" y="90294"/>
                          <a:pt x="89400" y="91393"/>
                        </a:cubicBezTo>
                        <a:cubicBezTo>
                          <a:pt x="87751" y="94143"/>
                          <a:pt x="83352" y="93043"/>
                          <a:pt x="83352" y="93043"/>
                        </a:cubicBezTo>
                        <a:cubicBezTo>
                          <a:pt x="83352" y="93043"/>
                          <a:pt x="89400" y="94143"/>
                          <a:pt x="87476" y="96892"/>
                        </a:cubicBezTo>
                        <a:cubicBezTo>
                          <a:pt x="86651" y="98267"/>
                          <a:pt x="84726" y="97992"/>
                          <a:pt x="83352" y="99366"/>
                        </a:cubicBezTo>
                        <a:cubicBezTo>
                          <a:pt x="81977" y="100741"/>
                          <a:pt x="85826" y="108715"/>
                          <a:pt x="83902" y="110914"/>
                        </a:cubicBezTo>
                        <a:cubicBezTo>
                          <a:pt x="77303" y="119162"/>
                          <a:pt x="56682" y="111464"/>
                          <a:pt x="41835" y="104865"/>
                        </a:cubicBezTo>
                        <a:cubicBezTo>
                          <a:pt x="31388" y="94967"/>
                          <a:pt x="21765" y="89744"/>
                          <a:pt x="19565" y="88094"/>
                        </a:cubicBezTo>
                        <a:cubicBezTo>
                          <a:pt x="14616" y="84795"/>
                          <a:pt x="-5455" y="47952"/>
                          <a:pt x="1419" y="31731"/>
                        </a:cubicBezTo>
                        <a:cubicBezTo>
                          <a:pt x="8292" y="15509"/>
                          <a:pt x="20940" y="2037"/>
                          <a:pt x="35787" y="387"/>
                        </a:cubicBezTo>
                        <a:cubicBezTo>
                          <a:pt x="50908" y="-987"/>
                          <a:pt x="66305" y="1212"/>
                          <a:pt x="76203" y="8361"/>
                        </a:cubicBezTo>
                        <a:close/>
                      </a:path>
                    </a:pathLst>
                  </a:custGeom>
                  <a:solidFill>
                    <a:srgbClr val="FFBF9D"/>
                  </a:solidFill>
                  <a:ln w="27464"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D9574B22-5D99-C2A0-46BB-A7D2A7E21410}"/>
                      </a:ext>
                    </a:extLst>
                  </p:cNvPr>
                  <p:cNvSpPr/>
                  <p:nvPr/>
                </p:nvSpPr>
                <p:spPr>
                  <a:xfrm>
                    <a:off x="6977089" y="4431999"/>
                    <a:ext cx="36860" cy="36292"/>
                  </a:xfrm>
                  <a:custGeom>
                    <a:avLst/>
                    <a:gdLst>
                      <a:gd name="connsiteX0" fmla="*/ 36861 w 36860"/>
                      <a:gd name="connsiteY0" fmla="*/ 26669 h 36292"/>
                      <a:gd name="connsiteX1" fmla="*/ 33012 w 36860"/>
                      <a:gd name="connsiteY1" fmla="*/ 36292 h 36292"/>
                      <a:gd name="connsiteX2" fmla="*/ 19 w 36860"/>
                      <a:gd name="connsiteY2" fmla="*/ 0 h 36292"/>
                      <a:gd name="connsiteX3" fmla="*/ 14865 w 36860"/>
                      <a:gd name="connsiteY3" fmla="*/ 15397 h 36292"/>
                      <a:gd name="connsiteX4" fmla="*/ 36861 w 36860"/>
                      <a:gd name="connsiteY4" fmla="*/ 26669 h 36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0" h="36292">
                        <a:moveTo>
                          <a:pt x="36861" y="26669"/>
                        </a:moveTo>
                        <a:cubicBezTo>
                          <a:pt x="34936" y="29694"/>
                          <a:pt x="33836" y="32993"/>
                          <a:pt x="33012" y="36292"/>
                        </a:cubicBezTo>
                        <a:cubicBezTo>
                          <a:pt x="26138" y="33543"/>
                          <a:pt x="-806" y="3024"/>
                          <a:pt x="19" y="0"/>
                        </a:cubicBezTo>
                        <a:cubicBezTo>
                          <a:pt x="3868" y="3299"/>
                          <a:pt x="7992" y="9623"/>
                          <a:pt x="14865" y="15397"/>
                        </a:cubicBezTo>
                        <a:cubicBezTo>
                          <a:pt x="20639" y="20621"/>
                          <a:pt x="29437" y="24195"/>
                          <a:pt x="36861" y="26669"/>
                        </a:cubicBezTo>
                        <a:close/>
                      </a:path>
                    </a:pathLst>
                  </a:custGeom>
                  <a:solidFill>
                    <a:srgbClr val="000000">
                      <a:alpha val="20000"/>
                    </a:srgbClr>
                  </a:solidFill>
                  <a:ln w="27464"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E660F177-C029-8D42-D8E8-A484AF2AC27F}"/>
                      </a:ext>
                    </a:extLst>
                  </p:cNvPr>
                  <p:cNvSpPr/>
                  <p:nvPr/>
                </p:nvSpPr>
                <p:spPr>
                  <a:xfrm>
                    <a:off x="6943252" y="4337128"/>
                    <a:ext cx="99133" cy="110818"/>
                  </a:xfrm>
                  <a:custGeom>
                    <a:avLst/>
                    <a:gdLst>
                      <a:gd name="connsiteX0" fmla="*/ 92693 w 99133"/>
                      <a:gd name="connsiteY0" fmla="*/ 17063 h 110818"/>
                      <a:gd name="connsiteX1" fmla="*/ 56401 w 99133"/>
                      <a:gd name="connsiteY1" fmla="*/ 566 h 110818"/>
                      <a:gd name="connsiteX2" fmla="*/ 8561 w 99133"/>
                      <a:gd name="connsiteY2" fmla="*/ 18438 h 110818"/>
                      <a:gd name="connsiteX3" fmla="*/ 862 w 99133"/>
                      <a:gd name="connsiteY3" fmla="*/ 54730 h 110818"/>
                      <a:gd name="connsiteX4" fmla="*/ 17084 w 99133"/>
                      <a:gd name="connsiteY4" fmla="*/ 88823 h 110818"/>
                      <a:gd name="connsiteX5" fmla="*/ 31381 w 99133"/>
                      <a:gd name="connsiteY5" fmla="*/ 110818 h 110818"/>
                      <a:gd name="connsiteX6" fmla="*/ 38529 w 99133"/>
                      <a:gd name="connsiteY6" fmla="*/ 77825 h 110818"/>
                      <a:gd name="connsiteX7" fmla="*/ 34680 w 99133"/>
                      <a:gd name="connsiteY7" fmla="*/ 54180 h 110818"/>
                      <a:gd name="connsiteX8" fmla="*/ 55576 w 99133"/>
                      <a:gd name="connsiteY8" fmla="*/ 70952 h 110818"/>
                      <a:gd name="connsiteX9" fmla="*/ 65749 w 99133"/>
                      <a:gd name="connsiteY9" fmla="*/ 36034 h 110818"/>
                      <a:gd name="connsiteX10" fmla="*/ 94618 w 99133"/>
                      <a:gd name="connsiteY10" fmla="*/ 30535 h 110818"/>
                      <a:gd name="connsiteX11" fmla="*/ 92693 w 99133"/>
                      <a:gd name="connsiteY11" fmla="*/ 17063 h 110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133" h="110818">
                        <a:moveTo>
                          <a:pt x="92693" y="17063"/>
                        </a:moveTo>
                        <a:cubicBezTo>
                          <a:pt x="87469" y="14039"/>
                          <a:pt x="75097" y="2766"/>
                          <a:pt x="56401" y="566"/>
                        </a:cubicBezTo>
                        <a:cubicBezTo>
                          <a:pt x="37430" y="-1633"/>
                          <a:pt x="20658" y="2216"/>
                          <a:pt x="8561" y="18438"/>
                        </a:cubicBezTo>
                        <a:cubicBezTo>
                          <a:pt x="3337" y="25311"/>
                          <a:pt x="-2162" y="40708"/>
                          <a:pt x="862" y="54730"/>
                        </a:cubicBezTo>
                        <a:cubicBezTo>
                          <a:pt x="3887" y="69027"/>
                          <a:pt x="11860" y="80850"/>
                          <a:pt x="17084" y="88823"/>
                        </a:cubicBezTo>
                        <a:cubicBezTo>
                          <a:pt x="23957" y="99546"/>
                          <a:pt x="32206" y="108344"/>
                          <a:pt x="31381" y="110818"/>
                        </a:cubicBezTo>
                        <a:cubicBezTo>
                          <a:pt x="37980" y="102845"/>
                          <a:pt x="37705" y="82499"/>
                          <a:pt x="38529" y="77825"/>
                        </a:cubicBezTo>
                        <a:cubicBezTo>
                          <a:pt x="35780" y="75351"/>
                          <a:pt x="26707" y="59404"/>
                          <a:pt x="34680" y="54180"/>
                        </a:cubicBezTo>
                        <a:cubicBezTo>
                          <a:pt x="42928" y="48956"/>
                          <a:pt x="51452" y="58854"/>
                          <a:pt x="55576" y="70952"/>
                        </a:cubicBezTo>
                        <a:cubicBezTo>
                          <a:pt x="58875" y="58579"/>
                          <a:pt x="59425" y="44832"/>
                          <a:pt x="65749" y="36034"/>
                        </a:cubicBezTo>
                        <a:cubicBezTo>
                          <a:pt x="70698" y="31360"/>
                          <a:pt x="89394" y="33010"/>
                          <a:pt x="94618" y="30535"/>
                        </a:cubicBezTo>
                        <a:cubicBezTo>
                          <a:pt x="103141" y="26686"/>
                          <a:pt x="97917" y="20087"/>
                          <a:pt x="92693" y="17063"/>
                        </a:cubicBezTo>
                        <a:close/>
                      </a:path>
                    </a:pathLst>
                  </a:custGeom>
                  <a:solidFill>
                    <a:srgbClr val="2D2D2D"/>
                  </a:solidFill>
                  <a:ln w="27464" cap="flat">
                    <a:noFill/>
                    <a:prstDash val="solid"/>
                    <a:miter/>
                  </a:ln>
                </p:spPr>
                <p:txBody>
                  <a:bodyPr rtlCol="0" anchor="ctr"/>
                  <a:lstStyle/>
                  <a:p>
                    <a:endParaRPr lang="en-US"/>
                  </a:p>
                </p:txBody>
              </p:sp>
            </p:grpSp>
            <p:sp>
              <p:nvSpPr>
                <p:cNvPr id="318" name="Freeform: Shape 317">
                  <a:extLst>
                    <a:ext uri="{FF2B5EF4-FFF2-40B4-BE49-F238E27FC236}">
                      <a16:creationId xmlns:a16="http://schemas.microsoft.com/office/drawing/2014/main" id="{DF662C3A-C353-101C-002C-1425C419D08A}"/>
                    </a:ext>
                  </a:extLst>
                </p:cNvPr>
                <p:cNvSpPr/>
                <p:nvPr/>
              </p:nvSpPr>
              <p:spPr>
                <a:xfrm>
                  <a:off x="6930352" y="4460868"/>
                  <a:ext cx="109389" cy="344502"/>
                </a:xfrm>
                <a:custGeom>
                  <a:avLst/>
                  <a:gdLst>
                    <a:gd name="connsiteX0" fmla="*/ 75625 w 109389"/>
                    <a:gd name="connsiteY0" fmla="*/ 344502 h 344502"/>
                    <a:gd name="connsiteX1" fmla="*/ 16 w 109389"/>
                    <a:gd name="connsiteY1" fmla="*/ 344502 h 344502"/>
                    <a:gd name="connsiteX2" fmla="*/ 16787 w 109389"/>
                    <a:gd name="connsiteY2" fmla="*/ 214730 h 344502"/>
                    <a:gd name="connsiteX3" fmla="*/ 14313 w 109389"/>
                    <a:gd name="connsiteY3" fmla="*/ 51139 h 344502"/>
                    <a:gd name="connsiteX4" fmla="*/ 38508 w 109389"/>
                    <a:gd name="connsiteY4" fmla="*/ 0 h 344502"/>
                    <a:gd name="connsiteX5" fmla="*/ 80024 w 109389"/>
                    <a:gd name="connsiteY5" fmla="*/ 27494 h 344502"/>
                    <a:gd name="connsiteX6" fmla="*/ 103394 w 109389"/>
                    <a:gd name="connsiteY6" fmla="*/ 63787 h 344502"/>
                    <a:gd name="connsiteX7" fmla="*/ 108618 w 109389"/>
                    <a:gd name="connsiteY7" fmla="*/ 123999 h 344502"/>
                    <a:gd name="connsiteX8" fmla="*/ 107243 w 109389"/>
                    <a:gd name="connsiteY8" fmla="*/ 313434 h 344502"/>
                    <a:gd name="connsiteX9" fmla="*/ 75625 w 109389"/>
                    <a:gd name="connsiteY9" fmla="*/ 344502 h 34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389" h="344502">
                      <a:moveTo>
                        <a:pt x="75625" y="344502"/>
                      </a:moveTo>
                      <a:lnTo>
                        <a:pt x="16" y="344502"/>
                      </a:lnTo>
                      <a:cubicBezTo>
                        <a:pt x="-534" y="310135"/>
                        <a:pt x="13488" y="266144"/>
                        <a:pt x="16787" y="214730"/>
                      </a:cubicBezTo>
                      <a:cubicBezTo>
                        <a:pt x="21186" y="148469"/>
                        <a:pt x="15138" y="75609"/>
                        <a:pt x="14313" y="51139"/>
                      </a:cubicBezTo>
                      <a:cubicBezTo>
                        <a:pt x="13488" y="31343"/>
                        <a:pt x="36858" y="4399"/>
                        <a:pt x="38508" y="0"/>
                      </a:cubicBezTo>
                      <a:cubicBezTo>
                        <a:pt x="51430" y="20896"/>
                        <a:pt x="75075" y="32993"/>
                        <a:pt x="80024" y="27494"/>
                      </a:cubicBezTo>
                      <a:cubicBezTo>
                        <a:pt x="83048" y="29969"/>
                        <a:pt x="97620" y="51964"/>
                        <a:pt x="103394" y="63787"/>
                      </a:cubicBezTo>
                      <a:cubicBezTo>
                        <a:pt x="108893" y="75609"/>
                        <a:pt x="110542" y="107502"/>
                        <a:pt x="108618" y="123999"/>
                      </a:cubicBezTo>
                      <a:cubicBezTo>
                        <a:pt x="106968" y="136646"/>
                        <a:pt x="107243" y="255421"/>
                        <a:pt x="107243" y="313434"/>
                      </a:cubicBezTo>
                      <a:cubicBezTo>
                        <a:pt x="107243" y="330480"/>
                        <a:pt x="92946" y="344502"/>
                        <a:pt x="75625" y="344502"/>
                      </a:cubicBezTo>
                      <a:close/>
                    </a:path>
                  </a:pathLst>
                </a:custGeom>
                <a:solidFill>
                  <a:srgbClr val="005F75"/>
                </a:solidFill>
                <a:ln w="27464" cap="flat">
                  <a:noFill/>
                  <a:prstDash val="solid"/>
                  <a:miter/>
                </a:ln>
              </p:spPr>
              <p:txBody>
                <a:bodyPr rtlCol="0" anchor="ctr"/>
                <a:lstStyle/>
                <a:p>
                  <a:endParaRPr lang="en-US"/>
                </a:p>
              </p:txBody>
            </p:sp>
            <p:grpSp>
              <p:nvGrpSpPr>
                <p:cNvPr id="319" name="Graphic 2">
                  <a:extLst>
                    <a:ext uri="{FF2B5EF4-FFF2-40B4-BE49-F238E27FC236}">
                      <a16:creationId xmlns:a16="http://schemas.microsoft.com/office/drawing/2014/main" id="{BB6508E6-3A88-B9CB-6259-519384344CBA}"/>
                    </a:ext>
                  </a:extLst>
                </p:cNvPr>
                <p:cNvGrpSpPr/>
                <p:nvPr/>
              </p:nvGrpSpPr>
              <p:grpSpPr>
                <a:xfrm>
                  <a:off x="6958962" y="4453995"/>
                  <a:ext cx="79012" cy="86331"/>
                  <a:chOff x="6958962" y="4453995"/>
                  <a:chExt cx="79012" cy="86331"/>
                </a:xfrm>
              </p:grpSpPr>
              <p:sp>
                <p:nvSpPr>
                  <p:cNvPr id="320" name="Freeform: Shape 319">
                    <a:extLst>
                      <a:ext uri="{FF2B5EF4-FFF2-40B4-BE49-F238E27FC236}">
                        <a16:creationId xmlns:a16="http://schemas.microsoft.com/office/drawing/2014/main" id="{3C0AB9DD-77CF-C132-F610-2DB6C27E9BC7}"/>
                      </a:ext>
                    </a:extLst>
                  </p:cNvPr>
                  <p:cNvSpPr/>
                  <p:nvPr/>
                </p:nvSpPr>
                <p:spPr>
                  <a:xfrm>
                    <a:off x="7007077" y="4486713"/>
                    <a:ext cx="18421" cy="22545"/>
                  </a:xfrm>
                  <a:custGeom>
                    <a:avLst/>
                    <a:gdLst>
                      <a:gd name="connsiteX0" fmla="*/ 18421 w 18421"/>
                      <a:gd name="connsiteY0" fmla="*/ 22545 h 22545"/>
                      <a:gd name="connsiteX1" fmla="*/ 0 w 18421"/>
                      <a:gd name="connsiteY1" fmla="*/ 1375 h 22545"/>
                      <a:gd name="connsiteX2" fmla="*/ 3849 w 18421"/>
                      <a:gd name="connsiteY2" fmla="*/ 0 h 22545"/>
                      <a:gd name="connsiteX3" fmla="*/ 18421 w 18421"/>
                      <a:gd name="connsiteY3" fmla="*/ 22545 h 22545"/>
                    </a:gdLst>
                    <a:ahLst/>
                    <a:cxnLst>
                      <a:cxn ang="0">
                        <a:pos x="connsiteX0" y="connsiteY0"/>
                      </a:cxn>
                      <a:cxn ang="0">
                        <a:pos x="connsiteX1" y="connsiteY1"/>
                      </a:cxn>
                      <a:cxn ang="0">
                        <a:pos x="connsiteX2" y="connsiteY2"/>
                      </a:cxn>
                      <a:cxn ang="0">
                        <a:pos x="connsiteX3" y="connsiteY3"/>
                      </a:cxn>
                    </a:cxnLst>
                    <a:rect l="l" t="t" r="r" b="b"/>
                    <a:pathLst>
                      <a:path w="18421" h="22545">
                        <a:moveTo>
                          <a:pt x="18421" y="22545"/>
                        </a:moveTo>
                        <a:cubicBezTo>
                          <a:pt x="13472" y="15672"/>
                          <a:pt x="6874" y="8248"/>
                          <a:pt x="0" y="1375"/>
                        </a:cubicBezTo>
                        <a:cubicBezTo>
                          <a:pt x="1650" y="1375"/>
                          <a:pt x="3024" y="825"/>
                          <a:pt x="3849" y="0"/>
                        </a:cubicBezTo>
                        <a:cubicBezTo>
                          <a:pt x="5774" y="1650"/>
                          <a:pt x="12372" y="12372"/>
                          <a:pt x="18421" y="22545"/>
                        </a:cubicBezTo>
                        <a:close/>
                      </a:path>
                    </a:pathLst>
                  </a:custGeom>
                  <a:solidFill>
                    <a:srgbClr val="6C9F00"/>
                  </a:solidFill>
                  <a:ln w="27464" cap="flat">
                    <a:no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8FF527EF-FE45-00C4-0995-00276FA85B4E}"/>
                      </a:ext>
                    </a:extLst>
                  </p:cNvPr>
                  <p:cNvSpPr/>
                  <p:nvPr/>
                </p:nvSpPr>
                <p:spPr>
                  <a:xfrm>
                    <a:off x="6968860" y="4453995"/>
                    <a:ext cx="69010" cy="83307"/>
                  </a:xfrm>
                  <a:custGeom>
                    <a:avLst/>
                    <a:gdLst>
                      <a:gd name="connsiteX0" fmla="*/ 69011 w 69010"/>
                      <a:gd name="connsiteY0" fmla="*/ 83307 h 83307"/>
                      <a:gd name="connsiteX1" fmla="*/ 45091 w 69010"/>
                      <a:gd name="connsiteY1" fmla="*/ 50864 h 83307"/>
                      <a:gd name="connsiteX2" fmla="*/ 22270 w 69010"/>
                      <a:gd name="connsiteY2" fmla="*/ 28319 h 83307"/>
                      <a:gd name="connsiteX3" fmla="*/ 3299 w 69010"/>
                      <a:gd name="connsiteY3" fmla="*/ 9898 h 83307"/>
                      <a:gd name="connsiteX4" fmla="*/ 0 w 69010"/>
                      <a:gd name="connsiteY4" fmla="*/ 6874 h 83307"/>
                      <a:gd name="connsiteX5" fmla="*/ 0 w 69010"/>
                      <a:gd name="connsiteY5" fmla="*/ 6874 h 83307"/>
                      <a:gd name="connsiteX6" fmla="*/ 2474 w 69010"/>
                      <a:gd name="connsiteY6" fmla="*/ 0 h 83307"/>
                      <a:gd name="connsiteX7" fmla="*/ 38217 w 69010"/>
                      <a:gd name="connsiteY7" fmla="*/ 34093 h 83307"/>
                      <a:gd name="connsiteX8" fmla="*/ 56638 w 69010"/>
                      <a:gd name="connsiteY8" fmla="*/ 55263 h 83307"/>
                      <a:gd name="connsiteX9" fmla="*/ 69011 w 69010"/>
                      <a:gd name="connsiteY9" fmla="*/ 83307 h 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010" h="83307">
                        <a:moveTo>
                          <a:pt x="69011" y="83307"/>
                        </a:moveTo>
                        <a:cubicBezTo>
                          <a:pt x="65161" y="78908"/>
                          <a:pt x="56913" y="65161"/>
                          <a:pt x="45091" y="50864"/>
                        </a:cubicBezTo>
                        <a:cubicBezTo>
                          <a:pt x="38217" y="42891"/>
                          <a:pt x="28044" y="34093"/>
                          <a:pt x="22270" y="28319"/>
                        </a:cubicBezTo>
                        <a:cubicBezTo>
                          <a:pt x="14022" y="20621"/>
                          <a:pt x="7149" y="13747"/>
                          <a:pt x="3299" y="9898"/>
                        </a:cubicBezTo>
                        <a:cubicBezTo>
                          <a:pt x="1375" y="7973"/>
                          <a:pt x="0" y="6874"/>
                          <a:pt x="0" y="6874"/>
                        </a:cubicBezTo>
                        <a:lnTo>
                          <a:pt x="0" y="6874"/>
                        </a:lnTo>
                        <a:lnTo>
                          <a:pt x="2474" y="0"/>
                        </a:lnTo>
                        <a:cubicBezTo>
                          <a:pt x="2474" y="0"/>
                          <a:pt x="21445" y="16221"/>
                          <a:pt x="38217" y="34093"/>
                        </a:cubicBezTo>
                        <a:cubicBezTo>
                          <a:pt x="45091" y="41241"/>
                          <a:pt x="51689" y="48665"/>
                          <a:pt x="56638" y="55263"/>
                        </a:cubicBezTo>
                        <a:cubicBezTo>
                          <a:pt x="60762" y="61312"/>
                          <a:pt x="68461" y="74234"/>
                          <a:pt x="69011" y="83307"/>
                        </a:cubicBezTo>
                        <a:close/>
                      </a:path>
                    </a:pathLst>
                  </a:custGeom>
                  <a:solidFill>
                    <a:srgbClr val="CFCFCF"/>
                  </a:solidFill>
                  <a:ln w="27464"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5D3751E1-78F3-887C-F6B2-F81C7821483B}"/>
                      </a:ext>
                    </a:extLst>
                  </p:cNvPr>
                  <p:cNvSpPr/>
                  <p:nvPr/>
                </p:nvSpPr>
                <p:spPr>
                  <a:xfrm>
                    <a:off x="6958962" y="4458119"/>
                    <a:ext cx="79012" cy="82207"/>
                  </a:xfrm>
                  <a:custGeom>
                    <a:avLst/>
                    <a:gdLst>
                      <a:gd name="connsiteX0" fmla="*/ 6599 w 79012"/>
                      <a:gd name="connsiteY0" fmla="*/ 0 h 82207"/>
                      <a:gd name="connsiteX1" fmla="*/ 0 w 79012"/>
                      <a:gd name="connsiteY1" fmla="*/ 17321 h 82207"/>
                      <a:gd name="connsiteX2" fmla="*/ 47840 w 79012"/>
                      <a:gd name="connsiteY2" fmla="*/ 49764 h 82207"/>
                      <a:gd name="connsiteX3" fmla="*/ 53889 w 79012"/>
                      <a:gd name="connsiteY3" fmla="*/ 47290 h 82207"/>
                      <a:gd name="connsiteX4" fmla="*/ 52514 w 79012"/>
                      <a:gd name="connsiteY4" fmla="*/ 53339 h 82207"/>
                      <a:gd name="connsiteX5" fmla="*/ 52514 w 79012"/>
                      <a:gd name="connsiteY5" fmla="*/ 53339 h 82207"/>
                      <a:gd name="connsiteX6" fmla="*/ 78908 w 79012"/>
                      <a:gd name="connsiteY6" fmla="*/ 82208 h 82207"/>
                      <a:gd name="connsiteX7" fmla="*/ 6599 w 79012"/>
                      <a:gd name="connsiteY7" fmla="*/ 0 h 82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012" h="82207">
                        <a:moveTo>
                          <a:pt x="6599" y="0"/>
                        </a:moveTo>
                        <a:lnTo>
                          <a:pt x="0" y="17321"/>
                        </a:lnTo>
                        <a:cubicBezTo>
                          <a:pt x="0" y="17321"/>
                          <a:pt x="25570" y="32443"/>
                          <a:pt x="47840" y="49764"/>
                        </a:cubicBezTo>
                        <a:lnTo>
                          <a:pt x="53889" y="47290"/>
                        </a:lnTo>
                        <a:lnTo>
                          <a:pt x="52514" y="53339"/>
                        </a:lnTo>
                        <a:lnTo>
                          <a:pt x="52514" y="53339"/>
                        </a:lnTo>
                        <a:cubicBezTo>
                          <a:pt x="64611" y="63237"/>
                          <a:pt x="75059" y="73685"/>
                          <a:pt x="78908" y="82208"/>
                        </a:cubicBezTo>
                        <a:cubicBezTo>
                          <a:pt x="81933" y="58288"/>
                          <a:pt x="17871" y="8798"/>
                          <a:pt x="6599" y="0"/>
                        </a:cubicBezTo>
                        <a:close/>
                      </a:path>
                    </a:pathLst>
                  </a:custGeom>
                  <a:solidFill>
                    <a:srgbClr val="007888"/>
                  </a:solidFill>
                  <a:ln w="27464" cap="flat">
                    <a:noFill/>
                    <a:prstDash val="solid"/>
                    <a:miter/>
                  </a:ln>
                </p:spPr>
                <p:txBody>
                  <a:bodyPr rtlCol="0" anchor="ctr"/>
                  <a:lstStyle/>
                  <a:p>
                    <a:endParaRPr lang="en-US"/>
                  </a:p>
                </p:txBody>
              </p:sp>
            </p:grpSp>
            <p:grpSp>
              <p:nvGrpSpPr>
                <p:cNvPr id="323" name="Graphic 2">
                  <a:extLst>
                    <a:ext uri="{FF2B5EF4-FFF2-40B4-BE49-F238E27FC236}">
                      <a16:creationId xmlns:a16="http://schemas.microsoft.com/office/drawing/2014/main" id="{DAC357AB-0E75-2A62-A49E-941A1E89D638}"/>
                    </a:ext>
                  </a:extLst>
                </p:cNvPr>
                <p:cNvGrpSpPr/>
                <p:nvPr/>
              </p:nvGrpSpPr>
              <p:grpSpPr>
                <a:xfrm>
                  <a:off x="6813169" y="4499137"/>
                  <a:ext cx="189785" cy="434169"/>
                  <a:chOff x="6813169" y="4499137"/>
                  <a:chExt cx="189785" cy="434169"/>
                </a:xfrm>
              </p:grpSpPr>
              <p:grpSp>
                <p:nvGrpSpPr>
                  <p:cNvPr id="324" name="Graphic 2">
                    <a:extLst>
                      <a:ext uri="{FF2B5EF4-FFF2-40B4-BE49-F238E27FC236}">
                        <a16:creationId xmlns:a16="http://schemas.microsoft.com/office/drawing/2014/main" id="{4A9257B7-3F97-E6E0-7920-213FAA630DD7}"/>
                      </a:ext>
                    </a:extLst>
                  </p:cNvPr>
                  <p:cNvGrpSpPr/>
                  <p:nvPr/>
                </p:nvGrpSpPr>
                <p:grpSpPr>
                  <a:xfrm>
                    <a:off x="6813169" y="4772530"/>
                    <a:ext cx="184869" cy="160776"/>
                    <a:chOff x="6813169" y="4772530"/>
                    <a:chExt cx="184869" cy="160776"/>
                  </a:xfrm>
                </p:grpSpPr>
                <p:grpSp>
                  <p:nvGrpSpPr>
                    <p:cNvPr id="325" name="Graphic 2">
                      <a:extLst>
                        <a:ext uri="{FF2B5EF4-FFF2-40B4-BE49-F238E27FC236}">
                          <a16:creationId xmlns:a16="http://schemas.microsoft.com/office/drawing/2014/main" id="{B33340BC-D5DA-9F5A-BEA1-6980B54C6F85}"/>
                        </a:ext>
                      </a:extLst>
                    </p:cNvPr>
                    <p:cNvGrpSpPr/>
                    <p:nvPr/>
                  </p:nvGrpSpPr>
                  <p:grpSpPr>
                    <a:xfrm>
                      <a:off x="6883628" y="4772530"/>
                      <a:ext cx="69839" cy="37789"/>
                      <a:chOff x="6883628" y="4772530"/>
                      <a:chExt cx="69839" cy="37789"/>
                    </a:xfrm>
                  </p:grpSpPr>
                  <p:grpSp>
                    <p:nvGrpSpPr>
                      <p:cNvPr id="326" name="Graphic 2">
                        <a:extLst>
                          <a:ext uri="{FF2B5EF4-FFF2-40B4-BE49-F238E27FC236}">
                            <a16:creationId xmlns:a16="http://schemas.microsoft.com/office/drawing/2014/main" id="{BA5358DF-2D8E-706A-77D7-9FCD768BAC9D}"/>
                          </a:ext>
                        </a:extLst>
                      </p:cNvPr>
                      <p:cNvGrpSpPr/>
                      <p:nvPr/>
                    </p:nvGrpSpPr>
                    <p:grpSpPr>
                      <a:xfrm>
                        <a:off x="6883628" y="4776499"/>
                        <a:ext cx="69839" cy="33821"/>
                        <a:chOff x="6883628" y="4776499"/>
                        <a:chExt cx="69839" cy="33821"/>
                      </a:xfrm>
                    </p:grpSpPr>
                    <p:sp>
                      <p:nvSpPr>
                        <p:cNvPr id="327" name="Freeform: Shape 326">
                          <a:extLst>
                            <a:ext uri="{FF2B5EF4-FFF2-40B4-BE49-F238E27FC236}">
                              <a16:creationId xmlns:a16="http://schemas.microsoft.com/office/drawing/2014/main" id="{CD2C1434-6CED-8338-15C5-70C07B57CA2B}"/>
                            </a:ext>
                          </a:extLst>
                        </p:cNvPr>
                        <p:cNvSpPr/>
                        <p:nvPr/>
                      </p:nvSpPr>
                      <p:spPr>
                        <a:xfrm>
                          <a:off x="6883628" y="4776499"/>
                          <a:ext cx="69839" cy="33545"/>
                        </a:xfrm>
                        <a:custGeom>
                          <a:avLst/>
                          <a:gdLst>
                            <a:gd name="connsiteX0" fmla="*/ 0 w 69839"/>
                            <a:gd name="connsiteY0" fmla="*/ 18149 h 33545"/>
                            <a:gd name="connsiteX1" fmla="*/ 5224 w 69839"/>
                            <a:gd name="connsiteY1" fmla="*/ 19249 h 33545"/>
                            <a:gd name="connsiteX2" fmla="*/ 7423 w 69839"/>
                            <a:gd name="connsiteY2" fmla="*/ 10451 h 33545"/>
                            <a:gd name="connsiteX3" fmla="*/ 14847 w 69839"/>
                            <a:gd name="connsiteY3" fmla="*/ 5777 h 33545"/>
                            <a:gd name="connsiteX4" fmla="*/ 59662 w 69839"/>
                            <a:gd name="connsiteY4" fmla="*/ 16225 h 33545"/>
                            <a:gd name="connsiteX5" fmla="*/ 64336 w 69839"/>
                            <a:gd name="connsiteY5" fmla="*/ 23648 h 33545"/>
                            <a:gd name="connsiteX6" fmla="*/ 62412 w 69839"/>
                            <a:gd name="connsiteY6" fmla="*/ 32446 h 33545"/>
                            <a:gd name="connsiteX7" fmla="*/ 67636 w 69839"/>
                            <a:gd name="connsiteY7" fmla="*/ 33546 h 33545"/>
                            <a:gd name="connsiteX8" fmla="*/ 69560 w 69839"/>
                            <a:gd name="connsiteY8" fmla="*/ 24748 h 33545"/>
                            <a:gd name="connsiteX9" fmla="*/ 61037 w 69839"/>
                            <a:gd name="connsiteY9" fmla="*/ 10726 h 33545"/>
                            <a:gd name="connsiteX10" fmla="*/ 16222 w 69839"/>
                            <a:gd name="connsiteY10" fmla="*/ 278 h 33545"/>
                            <a:gd name="connsiteX11" fmla="*/ 2474 w 69839"/>
                            <a:gd name="connsiteY11" fmla="*/ 9076 h 33545"/>
                            <a:gd name="connsiteX12" fmla="*/ 0 w 69839"/>
                            <a:gd name="connsiteY12" fmla="*/ 18149 h 3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839" h="33545">
                              <a:moveTo>
                                <a:pt x="0" y="18149"/>
                              </a:moveTo>
                              <a:lnTo>
                                <a:pt x="5224" y="19249"/>
                              </a:lnTo>
                              <a:lnTo>
                                <a:pt x="7423" y="10451"/>
                              </a:lnTo>
                              <a:cubicBezTo>
                                <a:pt x="8248" y="7151"/>
                                <a:pt x="11548" y="4952"/>
                                <a:pt x="14847" y="5777"/>
                              </a:cubicBezTo>
                              <a:lnTo>
                                <a:pt x="59662" y="16225"/>
                              </a:lnTo>
                              <a:cubicBezTo>
                                <a:pt x="62962" y="17049"/>
                                <a:pt x="65161" y="20349"/>
                                <a:pt x="64336" y="23648"/>
                              </a:cubicBezTo>
                              <a:lnTo>
                                <a:pt x="62412" y="32446"/>
                              </a:lnTo>
                              <a:lnTo>
                                <a:pt x="67636" y="33546"/>
                              </a:lnTo>
                              <a:lnTo>
                                <a:pt x="69560" y="24748"/>
                              </a:lnTo>
                              <a:cubicBezTo>
                                <a:pt x="70935" y="18424"/>
                                <a:pt x="67086" y="12375"/>
                                <a:pt x="61037" y="10726"/>
                              </a:cubicBezTo>
                              <a:lnTo>
                                <a:pt x="16222" y="278"/>
                              </a:lnTo>
                              <a:cubicBezTo>
                                <a:pt x="9898" y="-1097"/>
                                <a:pt x="3849" y="2752"/>
                                <a:pt x="2474" y="9076"/>
                              </a:cubicBezTo>
                              <a:lnTo>
                                <a:pt x="0" y="18149"/>
                              </a:lnTo>
                              <a:close/>
                            </a:path>
                          </a:pathLst>
                        </a:custGeom>
                        <a:solidFill>
                          <a:srgbClr val="FFB700"/>
                        </a:solidFill>
                        <a:ln w="27464"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3263B8AA-C3DB-FE5D-8D84-7D18A1431C93}"/>
                            </a:ext>
                          </a:extLst>
                        </p:cNvPr>
                        <p:cNvSpPr/>
                        <p:nvPr/>
                      </p:nvSpPr>
                      <p:spPr>
                        <a:xfrm>
                          <a:off x="6942740" y="4787224"/>
                          <a:ext cx="10554" cy="23095"/>
                        </a:xfrm>
                        <a:custGeom>
                          <a:avLst/>
                          <a:gdLst>
                            <a:gd name="connsiteX0" fmla="*/ 0 w 10554"/>
                            <a:gd name="connsiteY0" fmla="*/ 0 h 23095"/>
                            <a:gd name="connsiteX1" fmla="*/ 1650 w 10554"/>
                            <a:gd name="connsiteY1" fmla="*/ 275 h 23095"/>
                            <a:gd name="connsiteX2" fmla="*/ 10173 w 10554"/>
                            <a:gd name="connsiteY2" fmla="*/ 14297 h 23095"/>
                            <a:gd name="connsiteX3" fmla="*/ 8248 w 10554"/>
                            <a:gd name="connsiteY3" fmla="*/ 23095 h 23095"/>
                            <a:gd name="connsiteX4" fmla="*/ 6599 w 10554"/>
                            <a:gd name="connsiteY4" fmla="*/ 22545 h 23095"/>
                            <a:gd name="connsiteX5" fmla="*/ 8798 w 10554"/>
                            <a:gd name="connsiteY5" fmla="*/ 13747 h 23095"/>
                            <a:gd name="connsiteX6" fmla="*/ 0 w 10554"/>
                            <a:gd name="connsiteY6" fmla="*/ 0 h 2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54" h="23095">
                              <a:moveTo>
                                <a:pt x="0" y="0"/>
                              </a:moveTo>
                              <a:lnTo>
                                <a:pt x="1650" y="275"/>
                              </a:lnTo>
                              <a:cubicBezTo>
                                <a:pt x="7973" y="1650"/>
                                <a:pt x="11823" y="7973"/>
                                <a:pt x="10173" y="14297"/>
                              </a:cubicBezTo>
                              <a:lnTo>
                                <a:pt x="8248" y="23095"/>
                              </a:lnTo>
                              <a:lnTo>
                                <a:pt x="6599" y="22545"/>
                              </a:lnTo>
                              <a:lnTo>
                                <a:pt x="8798" y="13747"/>
                              </a:lnTo>
                              <a:cubicBezTo>
                                <a:pt x="9898" y="7698"/>
                                <a:pt x="6049" y="1375"/>
                                <a:pt x="0" y="0"/>
                              </a:cubicBezTo>
                              <a:close/>
                            </a:path>
                          </a:pathLst>
                        </a:custGeom>
                        <a:solidFill>
                          <a:srgbClr val="FFFFFF">
                            <a:alpha val="20000"/>
                          </a:srgbClr>
                        </a:solidFill>
                        <a:ln w="27464"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851379A7-B399-2363-9302-F36536744680}"/>
                            </a:ext>
                          </a:extLst>
                        </p:cNvPr>
                        <p:cNvSpPr/>
                        <p:nvPr/>
                      </p:nvSpPr>
                      <p:spPr>
                        <a:xfrm>
                          <a:off x="6886927" y="4781826"/>
                          <a:ext cx="11272" cy="13921"/>
                        </a:xfrm>
                        <a:custGeom>
                          <a:avLst/>
                          <a:gdLst>
                            <a:gd name="connsiteX0" fmla="*/ 9623 w 11272"/>
                            <a:gd name="connsiteY0" fmla="*/ 175 h 13921"/>
                            <a:gd name="connsiteX1" fmla="*/ 11273 w 11272"/>
                            <a:gd name="connsiteY1" fmla="*/ 450 h 13921"/>
                            <a:gd name="connsiteX2" fmla="*/ 3849 w 11272"/>
                            <a:gd name="connsiteY2" fmla="*/ 5124 h 13921"/>
                            <a:gd name="connsiteX3" fmla="*/ 1650 w 11272"/>
                            <a:gd name="connsiteY3" fmla="*/ 13922 h 13921"/>
                            <a:gd name="connsiteX4" fmla="*/ 0 w 11272"/>
                            <a:gd name="connsiteY4" fmla="*/ 13372 h 13921"/>
                            <a:gd name="connsiteX5" fmla="*/ 1925 w 11272"/>
                            <a:gd name="connsiteY5" fmla="*/ 4574 h 13921"/>
                            <a:gd name="connsiteX6" fmla="*/ 9623 w 11272"/>
                            <a:gd name="connsiteY6" fmla="*/ 175 h 1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2" h="13921">
                              <a:moveTo>
                                <a:pt x="9623" y="175"/>
                              </a:moveTo>
                              <a:lnTo>
                                <a:pt x="11273" y="450"/>
                              </a:lnTo>
                              <a:cubicBezTo>
                                <a:pt x="7973" y="-375"/>
                                <a:pt x="4674" y="1824"/>
                                <a:pt x="3849" y="5124"/>
                              </a:cubicBezTo>
                              <a:lnTo>
                                <a:pt x="1650" y="13922"/>
                              </a:lnTo>
                              <a:lnTo>
                                <a:pt x="0" y="13372"/>
                              </a:lnTo>
                              <a:lnTo>
                                <a:pt x="1925" y="4574"/>
                              </a:lnTo>
                              <a:cubicBezTo>
                                <a:pt x="3024" y="1549"/>
                                <a:pt x="6324" y="-650"/>
                                <a:pt x="9623" y="175"/>
                              </a:cubicBezTo>
                              <a:close/>
                            </a:path>
                          </a:pathLst>
                        </a:custGeom>
                        <a:solidFill>
                          <a:srgbClr val="000000">
                            <a:alpha val="20000"/>
                          </a:srgbClr>
                        </a:solidFill>
                        <a:ln w="27464" cap="flat">
                          <a:noFill/>
                          <a:prstDash val="solid"/>
                          <a:miter/>
                        </a:ln>
                      </p:spPr>
                      <p:txBody>
                        <a:bodyPr rtlCol="0" anchor="ctr"/>
                        <a:lstStyle/>
                        <a:p>
                          <a:endParaRPr lang="en-US"/>
                        </a:p>
                      </p:txBody>
                    </p:sp>
                  </p:grpSp>
                  <p:grpSp>
                    <p:nvGrpSpPr>
                      <p:cNvPr id="330" name="Graphic 2">
                        <a:extLst>
                          <a:ext uri="{FF2B5EF4-FFF2-40B4-BE49-F238E27FC236}">
                            <a16:creationId xmlns:a16="http://schemas.microsoft.com/office/drawing/2014/main" id="{5B3735D1-BF02-1C78-23A8-1C2A71A19339}"/>
                          </a:ext>
                        </a:extLst>
                      </p:cNvPr>
                      <p:cNvGrpSpPr/>
                      <p:nvPr/>
                    </p:nvGrpSpPr>
                    <p:grpSpPr>
                      <a:xfrm>
                        <a:off x="6896408" y="4772530"/>
                        <a:ext cx="50303" cy="24989"/>
                        <a:chOff x="6896408" y="4772530"/>
                        <a:chExt cx="50303" cy="24989"/>
                      </a:xfrm>
                    </p:grpSpPr>
                    <p:sp>
                      <p:nvSpPr>
                        <p:cNvPr id="331" name="Freeform: Shape 330">
                          <a:extLst>
                            <a:ext uri="{FF2B5EF4-FFF2-40B4-BE49-F238E27FC236}">
                              <a16:creationId xmlns:a16="http://schemas.microsoft.com/office/drawing/2014/main" id="{02438049-D7E4-7059-4E5C-B16C9630636C}"/>
                            </a:ext>
                          </a:extLst>
                        </p:cNvPr>
                        <p:cNvSpPr/>
                        <p:nvPr/>
                      </p:nvSpPr>
                      <p:spPr>
                        <a:xfrm>
                          <a:off x="6896408" y="4772530"/>
                          <a:ext cx="50303" cy="24989"/>
                        </a:xfrm>
                        <a:custGeom>
                          <a:avLst/>
                          <a:gdLst>
                            <a:gd name="connsiteX0" fmla="*/ 2616 w 50303"/>
                            <a:gd name="connsiteY0" fmla="*/ 15244 h 24989"/>
                            <a:gd name="connsiteX1" fmla="*/ 43857 w 50303"/>
                            <a:gd name="connsiteY1" fmla="*/ 24867 h 24989"/>
                            <a:gd name="connsiteX2" fmla="*/ 48256 w 50303"/>
                            <a:gd name="connsiteY2" fmla="*/ 22118 h 24989"/>
                            <a:gd name="connsiteX3" fmla="*/ 50181 w 50303"/>
                            <a:gd name="connsiteY3" fmla="*/ 13869 h 24989"/>
                            <a:gd name="connsiteX4" fmla="*/ 47432 w 50303"/>
                            <a:gd name="connsiteY4" fmla="*/ 9745 h 24989"/>
                            <a:gd name="connsiteX5" fmla="*/ 6190 w 50303"/>
                            <a:gd name="connsiteY5" fmla="*/ 122 h 24989"/>
                            <a:gd name="connsiteX6" fmla="*/ 2066 w 50303"/>
                            <a:gd name="connsiteY6" fmla="*/ 2872 h 24989"/>
                            <a:gd name="connsiteX7" fmla="*/ 142 w 50303"/>
                            <a:gd name="connsiteY7" fmla="*/ 11120 h 24989"/>
                            <a:gd name="connsiteX8" fmla="*/ 2616 w 50303"/>
                            <a:gd name="connsiteY8" fmla="*/ 15244 h 24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303" h="24989">
                              <a:moveTo>
                                <a:pt x="2616" y="15244"/>
                              </a:moveTo>
                              <a:lnTo>
                                <a:pt x="43857" y="24867"/>
                              </a:lnTo>
                              <a:cubicBezTo>
                                <a:pt x="45782" y="25417"/>
                                <a:pt x="47707" y="24042"/>
                                <a:pt x="48256" y="22118"/>
                              </a:cubicBezTo>
                              <a:lnTo>
                                <a:pt x="50181" y="13869"/>
                              </a:lnTo>
                              <a:cubicBezTo>
                                <a:pt x="50731" y="11945"/>
                                <a:pt x="49356" y="10020"/>
                                <a:pt x="47432" y="9745"/>
                              </a:cubicBezTo>
                              <a:lnTo>
                                <a:pt x="6190" y="122"/>
                              </a:lnTo>
                              <a:cubicBezTo>
                                <a:pt x="4266" y="-428"/>
                                <a:pt x="2341" y="947"/>
                                <a:pt x="2066" y="2872"/>
                              </a:cubicBezTo>
                              <a:lnTo>
                                <a:pt x="142" y="11120"/>
                              </a:lnTo>
                              <a:cubicBezTo>
                                <a:pt x="-408" y="12770"/>
                                <a:pt x="691" y="14694"/>
                                <a:pt x="2616" y="15244"/>
                              </a:cubicBezTo>
                              <a:close/>
                            </a:path>
                          </a:pathLst>
                        </a:custGeom>
                        <a:solidFill>
                          <a:srgbClr val="7C4C2F"/>
                        </a:solidFill>
                        <a:ln w="27464"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6AAD25FD-9C4E-07B4-102C-F2B6222FB5AF}"/>
                            </a:ext>
                          </a:extLst>
                        </p:cNvPr>
                        <p:cNvSpPr/>
                        <p:nvPr/>
                      </p:nvSpPr>
                      <p:spPr>
                        <a:xfrm>
                          <a:off x="6901224" y="4774710"/>
                          <a:ext cx="41241" cy="11964"/>
                        </a:xfrm>
                        <a:custGeom>
                          <a:avLst/>
                          <a:gdLst>
                            <a:gd name="connsiteX0" fmla="*/ 39592 w 41241"/>
                            <a:gd name="connsiteY0" fmla="*/ 11139 h 11964"/>
                            <a:gd name="connsiteX1" fmla="*/ 1925 w 41241"/>
                            <a:gd name="connsiteY1" fmla="*/ 2616 h 11964"/>
                            <a:gd name="connsiteX2" fmla="*/ 0 w 41241"/>
                            <a:gd name="connsiteY2" fmla="*/ 2616 h 11964"/>
                            <a:gd name="connsiteX3" fmla="*/ 5224 w 41241"/>
                            <a:gd name="connsiteY3" fmla="*/ 142 h 11964"/>
                            <a:gd name="connsiteX4" fmla="*/ 37392 w 41241"/>
                            <a:gd name="connsiteY4" fmla="*/ 7565 h 11964"/>
                            <a:gd name="connsiteX5" fmla="*/ 41241 w 41241"/>
                            <a:gd name="connsiteY5" fmla="*/ 11964 h 11964"/>
                            <a:gd name="connsiteX6" fmla="*/ 39592 w 41241"/>
                            <a:gd name="connsiteY6" fmla="*/ 11139 h 1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241" h="11964">
                              <a:moveTo>
                                <a:pt x="39592" y="11139"/>
                              </a:moveTo>
                              <a:lnTo>
                                <a:pt x="1925" y="2616"/>
                              </a:lnTo>
                              <a:cubicBezTo>
                                <a:pt x="1375" y="2341"/>
                                <a:pt x="550" y="2341"/>
                                <a:pt x="0" y="2616"/>
                              </a:cubicBezTo>
                              <a:cubicBezTo>
                                <a:pt x="1100" y="692"/>
                                <a:pt x="3299" y="-408"/>
                                <a:pt x="5224" y="142"/>
                              </a:cubicBezTo>
                              <a:lnTo>
                                <a:pt x="37392" y="7565"/>
                              </a:lnTo>
                              <a:cubicBezTo>
                                <a:pt x="39592" y="8115"/>
                                <a:pt x="40966" y="10039"/>
                                <a:pt x="41241" y="11964"/>
                              </a:cubicBezTo>
                              <a:cubicBezTo>
                                <a:pt x="40966" y="11689"/>
                                <a:pt x="40417" y="11414"/>
                                <a:pt x="39592" y="11139"/>
                              </a:cubicBezTo>
                              <a:close/>
                            </a:path>
                          </a:pathLst>
                        </a:custGeom>
                        <a:solidFill>
                          <a:srgbClr val="FFFFFF">
                            <a:alpha val="20000"/>
                          </a:srgbClr>
                        </a:solidFill>
                        <a:ln w="27464" cap="flat">
                          <a:noFill/>
                          <a:prstDash val="solid"/>
                          <a:miter/>
                        </a:ln>
                      </p:spPr>
                      <p:txBody>
                        <a:bodyPr rtlCol="0" anchor="ctr"/>
                        <a:lstStyle/>
                        <a:p>
                          <a:endParaRPr lang="en-US"/>
                        </a:p>
                      </p:txBody>
                    </p:sp>
                  </p:grpSp>
                </p:grpSp>
                <p:sp>
                  <p:nvSpPr>
                    <p:cNvPr id="333" name="Freeform: Shape 332">
                      <a:extLst>
                        <a:ext uri="{FF2B5EF4-FFF2-40B4-BE49-F238E27FC236}">
                          <a16:creationId xmlns:a16="http://schemas.microsoft.com/office/drawing/2014/main" id="{EA650309-81F4-4FF3-816A-EE460EE39256}"/>
                        </a:ext>
                      </a:extLst>
                    </p:cNvPr>
                    <p:cNvSpPr/>
                    <p:nvPr/>
                  </p:nvSpPr>
                  <p:spPr>
                    <a:xfrm>
                      <a:off x="6813169" y="4779954"/>
                      <a:ext cx="184681" cy="153352"/>
                    </a:xfrm>
                    <a:custGeom>
                      <a:avLst/>
                      <a:gdLst>
                        <a:gd name="connsiteX0" fmla="*/ 145792 w 184681"/>
                        <a:gd name="connsiteY0" fmla="*/ 152990 h 153352"/>
                        <a:gd name="connsiteX1" fmla="*/ 160639 w 184681"/>
                        <a:gd name="connsiteY1" fmla="*/ 143642 h 153352"/>
                        <a:gd name="connsiteX2" fmla="*/ 184559 w 184681"/>
                        <a:gd name="connsiteY2" fmla="*/ 39989 h 153352"/>
                        <a:gd name="connsiteX3" fmla="*/ 181810 w 184681"/>
                        <a:gd name="connsiteY3" fmla="*/ 35590 h 153352"/>
                        <a:gd name="connsiteX4" fmla="*/ 28392 w 184681"/>
                        <a:gd name="connsiteY4" fmla="*/ 122 h 153352"/>
                        <a:gd name="connsiteX5" fmla="*/ 24268 w 184681"/>
                        <a:gd name="connsiteY5" fmla="*/ 2872 h 153352"/>
                        <a:gd name="connsiteX6" fmla="*/ 348 w 184681"/>
                        <a:gd name="connsiteY6" fmla="*/ 106525 h 153352"/>
                        <a:gd name="connsiteX7" fmla="*/ 9696 w 184681"/>
                        <a:gd name="connsiteY7" fmla="*/ 121372 h 153352"/>
                        <a:gd name="connsiteX8" fmla="*/ 145792 w 184681"/>
                        <a:gd name="connsiteY8" fmla="*/ 152990 h 15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681" h="153352">
                          <a:moveTo>
                            <a:pt x="145792" y="152990"/>
                          </a:moveTo>
                          <a:cubicBezTo>
                            <a:pt x="152391" y="154640"/>
                            <a:pt x="159264" y="150516"/>
                            <a:pt x="160639" y="143642"/>
                          </a:cubicBezTo>
                          <a:lnTo>
                            <a:pt x="184559" y="39989"/>
                          </a:lnTo>
                          <a:cubicBezTo>
                            <a:pt x="185109" y="38064"/>
                            <a:pt x="183734" y="36140"/>
                            <a:pt x="181810" y="35590"/>
                          </a:cubicBezTo>
                          <a:lnTo>
                            <a:pt x="28392" y="122"/>
                          </a:lnTo>
                          <a:cubicBezTo>
                            <a:pt x="26467" y="-428"/>
                            <a:pt x="24543" y="947"/>
                            <a:pt x="24268" y="2872"/>
                          </a:cubicBezTo>
                          <a:lnTo>
                            <a:pt x="348" y="106525"/>
                          </a:lnTo>
                          <a:cubicBezTo>
                            <a:pt x="-1302" y="113398"/>
                            <a:pt x="3097" y="119997"/>
                            <a:pt x="9696" y="121372"/>
                          </a:cubicBezTo>
                          <a:lnTo>
                            <a:pt x="145792" y="152990"/>
                          </a:lnTo>
                          <a:close/>
                        </a:path>
                      </a:pathLst>
                    </a:custGeom>
                    <a:solidFill>
                      <a:srgbClr val="7C4C2F"/>
                    </a:solidFill>
                    <a:ln w="27464" cap="flat">
                      <a:noFill/>
                      <a:prstDash val="solid"/>
                      <a:miter/>
                    </a:ln>
                  </p:spPr>
                  <p:txBody>
                    <a:bodyPr rtlCol="0" anchor="ctr"/>
                    <a:lstStyle/>
                    <a:p>
                      <a:endParaRPr lang="en-US"/>
                    </a:p>
                  </p:txBody>
                </p:sp>
                <p:sp>
                  <p:nvSpPr>
                    <p:cNvPr id="334" name="Freeform: Shape 333">
                      <a:extLst>
                        <a:ext uri="{FF2B5EF4-FFF2-40B4-BE49-F238E27FC236}">
                          <a16:creationId xmlns:a16="http://schemas.microsoft.com/office/drawing/2014/main" id="{AFDF945B-090F-10C2-5BDC-9AB9AACF23DD}"/>
                        </a:ext>
                      </a:extLst>
                    </p:cNvPr>
                    <p:cNvSpPr/>
                    <p:nvPr/>
                  </p:nvSpPr>
                  <p:spPr>
                    <a:xfrm>
                      <a:off x="6814617" y="4780003"/>
                      <a:ext cx="183421" cy="121322"/>
                    </a:xfrm>
                    <a:custGeom>
                      <a:avLst/>
                      <a:gdLst>
                        <a:gd name="connsiteX0" fmla="*/ 26669 w 183421"/>
                        <a:gd name="connsiteY0" fmla="*/ 73 h 121322"/>
                        <a:gd name="connsiteX1" fmla="*/ 26944 w 183421"/>
                        <a:gd name="connsiteY1" fmla="*/ 73 h 121322"/>
                        <a:gd name="connsiteX2" fmla="*/ 180362 w 183421"/>
                        <a:gd name="connsiteY2" fmla="*/ 35541 h 121322"/>
                        <a:gd name="connsiteX3" fmla="*/ 180637 w 183421"/>
                        <a:gd name="connsiteY3" fmla="*/ 35541 h 121322"/>
                        <a:gd name="connsiteX4" fmla="*/ 183386 w 183421"/>
                        <a:gd name="connsiteY4" fmla="*/ 38290 h 121322"/>
                        <a:gd name="connsiteX5" fmla="*/ 171839 w 183421"/>
                        <a:gd name="connsiteY5" fmla="*/ 88605 h 121322"/>
                        <a:gd name="connsiteX6" fmla="*/ 164415 w 183421"/>
                        <a:gd name="connsiteY6" fmla="*/ 121323 h 121322"/>
                        <a:gd name="connsiteX7" fmla="*/ 138296 w 183421"/>
                        <a:gd name="connsiteY7" fmla="*/ 100427 h 121322"/>
                        <a:gd name="connsiteX8" fmla="*/ 48940 w 183421"/>
                        <a:gd name="connsiteY8" fmla="*/ 79806 h 121322"/>
                        <a:gd name="connsiteX9" fmla="*/ 0 w 183421"/>
                        <a:gd name="connsiteY9" fmla="*/ 102902 h 121322"/>
                        <a:gd name="connsiteX10" fmla="*/ 11823 w 183421"/>
                        <a:gd name="connsiteY10" fmla="*/ 51487 h 121322"/>
                        <a:gd name="connsiteX11" fmla="*/ 23370 w 183421"/>
                        <a:gd name="connsiteY11" fmla="*/ 898 h 121322"/>
                        <a:gd name="connsiteX12" fmla="*/ 26669 w 183421"/>
                        <a:gd name="connsiteY12" fmla="*/ 73 h 121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421" h="121322">
                          <a:moveTo>
                            <a:pt x="26669" y="73"/>
                          </a:moveTo>
                          <a:cubicBezTo>
                            <a:pt x="26669" y="73"/>
                            <a:pt x="26944" y="73"/>
                            <a:pt x="26944" y="73"/>
                          </a:cubicBezTo>
                          <a:lnTo>
                            <a:pt x="180362" y="35541"/>
                          </a:lnTo>
                          <a:cubicBezTo>
                            <a:pt x="180362" y="35541"/>
                            <a:pt x="180637" y="35541"/>
                            <a:pt x="180637" y="35541"/>
                          </a:cubicBezTo>
                          <a:cubicBezTo>
                            <a:pt x="182287" y="36091"/>
                            <a:pt x="183661" y="37191"/>
                            <a:pt x="183386" y="38290"/>
                          </a:cubicBezTo>
                          <a:lnTo>
                            <a:pt x="171839" y="88605"/>
                          </a:lnTo>
                          <a:lnTo>
                            <a:pt x="164415" y="121323"/>
                          </a:lnTo>
                          <a:cubicBezTo>
                            <a:pt x="158367" y="113349"/>
                            <a:pt x="149844" y="104551"/>
                            <a:pt x="138296" y="100427"/>
                          </a:cubicBezTo>
                          <a:cubicBezTo>
                            <a:pt x="116575" y="92729"/>
                            <a:pt x="71760" y="82281"/>
                            <a:pt x="48940" y="79806"/>
                          </a:cubicBezTo>
                          <a:cubicBezTo>
                            <a:pt x="27494" y="77607"/>
                            <a:pt x="8798" y="88879"/>
                            <a:pt x="0" y="102902"/>
                          </a:cubicBezTo>
                          <a:lnTo>
                            <a:pt x="11823" y="51487"/>
                          </a:lnTo>
                          <a:lnTo>
                            <a:pt x="23370" y="898"/>
                          </a:lnTo>
                          <a:cubicBezTo>
                            <a:pt x="23370" y="348"/>
                            <a:pt x="25020" y="-202"/>
                            <a:pt x="26669" y="73"/>
                          </a:cubicBezTo>
                          <a:close/>
                        </a:path>
                      </a:pathLst>
                    </a:custGeom>
                    <a:solidFill>
                      <a:srgbClr val="000000">
                        <a:alpha val="15000"/>
                      </a:srgbClr>
                    </a:solidFill>
                    <a:ln w="27464"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D4E64F1E-1F66-BC75-61ED-8F995070F9D4}"/>
                        </a:ext>
                      </a:extLst>
                    </p:cNvPr>
                    <p:cNvSpPr/>
                    <p:nvPr/>
                  </p:nvSpPr>
                  <p:spPr>
                    <a:xfrm>
                      <a:off x="6826537" y="4779585"/>
                      <a:ext cx="171501" cy="99371"/>
                    </a:xfrm>
                    <a:custGeom>
                      <a:avLst/>
                      <a:gdLst>
                        <a:gd name="connsiteX0" fmla="*/ 160744 w 171501"/>
                        <a:gd name="connsiteY0" fmla="*/ 85448 h 99371"/>
                        <a:gd name="connsiteX1" fmla="*/ 171466 w 171501"/>
                        <a:gd name="connsiteY1" fmla="*/ 38433 h 99371"/>
                        <a:gd name="connsiteX2" fmla="*/ 168442 w 171501"/>
                        <a:gd name="connsiteY2" fmla="*/ 35683 h 99371"/>
                        <a:gd name="connsiteX3" fmla="*/ 15024 w 171501"/>
                        <a:gd name="connsiteY3" fmla="*/ 216 h 99371"/>
                        <a:gd name="connsiteX4" fmla="*/ 11175 w 171501"/>
                        <a:gd name="connsiteY4" fmla="*/ 1315 h 99371"/>
                        <a:gd name="connsiteX5" fmla="*/ 452 w 171501"/>
                        <a:gd name="connsiteY5" fmla="*/ 48331 h 99371"/>
                        <a:gd name="connsiteX6" fmla="*/ 13650 w 171501"/>
                        <a:gd name="connsiteY6" fmla="*/ 69776 h 99371"/>
                        <a:gd name="connsiteX7" fmla="*/ 139298 w 171501"/>
                        <a:gd name="connsiteY7" fmla="*/ 98920 h 99371"/>
                        <a:gd name="connsiteX8" fmla="*/ 160744 w 171501"/>
                        <a:gd name="connsiteY8" fmla="*/ 85448 h 99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501" h="99371">
                          <a:moveTo>
                            <a:pt x="160744" y="85448"/>
                          </a:moveTo>
                          <a:lnTo>
                            <a:pt x="171466" y="38433"/>
                          </a:lnTo>
                          <a:cubicBezTo>
                            <a:pt x="171741" y="37333"/>
                            <a:pt x="170367" y="36233"/>
                            <a:pt x="168442" y="35683"/>
                          </a:cubicBezTo>
                          <a:lnTo>
                            <a:pt x="15024" y="216"/>
                          </a:lnTo>
                          <a:cubicBezTo>
                            <a:pt x="13100" y="-334"/>
                            <a:pt x="11450" y="216"/>
                            <a:pt x="11175" y="1315"/>
                          </a:cubicBezTo>
                          <a:lnTo>
                            <a:pt x="452" y="48331"/>
                          </a:lnTo>
                          <a:cubicBezTo>
                            <a:pt x="-1747" y="57953"/>
                            <a:pt x="4302" y="67577"/>
                            <a:pt x="13650" y="69776"/>
                          </a:cubicBezTo>
                          <a:lnTo>
                            <a:pt x="139298" y="98920"/>
                          </a:lnTo>
                          <a:cubicBezTo>
                            <a:pt x="148921" y="101120"/>
                            <a:pt x="158544" y="95071"/>
                            <a:pt x="160744" y="85448"/>
                          </a:cubicBezTo>
                          <a:close/>
                        </a:path>
                      </a:pathLst>
                    </a:custGeom>
                    <a:solidFill>
                      <a:srgbClr val="9A6C4A"/>
                    </a:solidFill>
                    <a:ln w="27464"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AD58D4C8-A644-36E9-19CF-481053A70F8F}"/>
                        </a:ext>
                      </a:extLst>
                    </p:cNvPr>
                    <p:cNvSpPr/>
                    <p:nvPr/>
                  </p:nvSpPr>
                  <p:spPr>
                    <a:xfrm rot="-4628620">
                      <a:off x="6891551" y="4868105"/>
                      <a:ext cx="23644" cy="10997"/>
                    </a:xfrm>
                    <a:custGeom>
                      <a:avLst/>
                      <a:gdLst>
                        <a:gd name="connsiteX0" fmla="*/ 0 w 23644"/>
                        <a:gd name="connsiteY0" fmla="*/ 0 h 10997"/>
                        <a:gd name="connsiteX1" fmla="*/ 23644 w 23644"/>
                        <a:gd name="connsiteY1" fmla="*/ 0 h 10997"/>
                        <a:gd name="connsiteX2" fmla="*/ 23644 w 23644"/>
                        <a:gd name="connsiteY2" fmla="*/ 10997 h 10997"/>
                        <a:gd name="connsiteX3" fmla="*/ 0 w 23644"/>
                        <a:gd name="connsiteY3" fmla="*/ 10997 h 10997"/>
                      </a:gdLst>
                      <a:ahLst/>
                      <a:cxnLst>
                        <a:cxn ang="0">
                          <a:pos x="connsiteX0" y="connsiteY0"/>
                        </a:cxn>
                        <a:cxn ang="0">
                          <a:pos x="connsiteX1" y="connsiteY1"/>
                        </a:cxn>
                        <a:cxn ang="0">
                          <a:pos x="connsiteX2" y="connsiteY2"/>
                        </a:cxn>
                        <a:cxn ang="0">
                          <a:pos x="connsiteX3" y="connsiteY3"/>
                        </a:cxn>
                      </a:cxnLst>
                      <a:rect l="l" t="t" r="r" b="b"/>
                      <a:pathLst>
                        <a:path w="23644" h="10997">
                          <a:moveTo>
                            <a:pt x="0" y="0"/>
                          </a:moveTo>
                          <a:lnTo>
                            <a:pt x="23644" y="0"/>
                          </a:lnTo>
                          <a:lnTo>
                            <a:pt x="23644" y="10997"/>
                          </a:lnTo>
                          <a:lnTo>
                            <a:pt x="0" y="10997"/>
                          </a:lnTo>
                          <a:close/>
                        </a:path>
                      </a:pathLst>
                    </a:custGeom>
                    <a:solidFill>
                      <a:srgbClr val="FFAA00"/>
                    </a:solidFill>
                    <a:ln w="27463"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1376001A-AF67-5556-7D1D-BAF308D99D33}"/>
                        </a:ext>
                      </a:extLst>
                    </p:cNvPr>
                    <p:cNvSpPr/>
                    <p:nvPr/>
                  </p:nvSpPr>
                  <p:spPr>
                    <a:xfrm>
                      <a:off x="6896275" y="4870807"/>
                      <a:ext cx="12097" cy="14571"/>
                    </a:xfrm>
                    <a:custGeom>
                      <a:avLst/>
                      <a:gdLst>
                        <a:gd name="connsiteX0" fmla="*/ 0 w 12097"/>
                        <a:gd name="connsiteY0" fmla="*/ 12372 h 14571"/>
                        <a:gd name="connsiteX1" fmla="*/ 9348 w 12097"/>
                        <a:gd name="connsiteY1" fmla="*/ 14572 h 14571"/>
                        <a:gd name="connsiteX2" fmla="*/ 12097 w 12097"/>
                        <a:gd name="connsiteY2" fmla="*/ 1924 h 14571"/>
                        <a:gd name="connsiteX3" fmla="*/ 3024 w 12097"/>
                        <a:gd name="connsiteY3" fmla="*/ 0 h 14571"/>
                      </a:gdLst>
                      <a:ahLst/>
                      <a:cxnLst>
                        <a:cxn ang="0">
                          <a:pos x="connsiteX0" y="connsiteY0"/>
                        </a:cxn>
                        <a:cxn ang="0">
                          <a:pos x="connsiteX1" y="connsiteY1"/>
                        </a:cxn>
                        <a:cxn ang="0">
                          <a:pos x="connsiteX2" y="connsiteY2"/>
                        </a:cxn>
                        <a:cxn ang="0">
                          <a:pos x="connsiteX3" y="connsiteY3"/>
                        </a:cxn>
                      </a:cxnLst>
                      <a:rect l="l" t="t" r="r" b="b"/>
                      <a:pathLst>
                        <a:path w="12097" h="14571">
                          <a:moveTo>
                            <a:pt x="0" y="12372"/>
                          </a:moveTo>
                          <a:lnTo>
                            <a:pt x="9348" y="14572"/>
                          </a:lnTo>
                          <a:lnTo>
                            <a:pt x="12097" y="1924"/>
                          </a:lnTo>
                          <a:lnTo>
                            <a:pt x="3024" y="0"/>
                          </a:lnTo>
                          <a:close/>
                        </a:path>
                      </a:pathLst>
                    </a:custGeom>
                    <a:solidFill>
                      <a:srgbClr val="FF9300"/>
                    </a:solidFill>
                    <a:ln w="27464"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F742335C-56FA-7347-8669-B5D692086A74}"/>
                        </a:ext>
                      </a:extLst>
                    </p:cNvPr>
                    <p:cNvSpPr/>
                    <p:nvPr/>
                  </p:nvSpPr>
                  <p:spPr>
                    <a:xfrm>
                      <a:off x="6896000" y="4870532"/>
                      <a:ext cx="12647" cy="15397"/>
                    </a:xfrm>
                    <a:custGeom>
                      <a:avLst/>
                      <a:gdLst>
                        <a:gd name="connsiteX0" fmla="*/ 3024 w 12647"/>
                        <a:gd name="connsiteY0" fmla="*/ 0 h 15397"/>
                        <a:gd name="connsiteX1" fmla="*/ 12647 w 12647"/>
                        <a:gd name="connsiteY1" fmla="*/ 2200 h 15397"/>
                        <a:gd name="connsiteX2" fmla="*/ 9623 w 12647"/>
                        <a:gd name="connsiteY2" fmla="*/ 15397 h 15397"/>
                        <a:gd name="connsiteX3" fmla="*/ 0 w 12647"/>
                        <a:gd name="connsiteY3" fmla="*/ 13198 h 15397"/>
                        <a:gd name="connsiteX4" fmla="*/ 3024 w 12647"/>
                        <a:gd name="connsiteY4" fmla="*/ 0 h 15397"/>
                        <a:gd name="connsiteX5" fmla="*/ 12097 w 12647"/>
                        <a:gd name="connsiteY5" fmla="*/ 2475 h 15397"/>
                        <a:gd name="connsiteX6" fmla="*/ 3299 w 12647"/>
                        <a:gd name="connsiteY6" fmla="*/ 550 h 15397"/>
                        <a:gd name="connsiteX7" fmla="*/ 550 w 12647"/>
                        <a:gd name="connsiteY7" fmla="*/ 12648 h 15397"/>
                        <a:gd name="connsiteX8" fmla="*/ 9348 w 12647"/>
                        <a:gd name="connsiteY8" fmla="*/ 14572 h 15397"/>
                        <a:gd name="connsiteX9" fmla="*/ 12097 w 12647"/>
                        <a:gd name="connsiteY9" fmla="*/ 2475 h 15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47" h="15397">
                          <a:moveTo>
                            <a:pt x="3024" y="0"/>
                          </a:moveTo>
                          <a:lnTo>
                            <a:pt x="12647" y="2200"/>
                          </a:lnTo>
                          <a:lnTo>
                            <a:pt x="9623" y="15397"/>
                          </a:lnTo>
                          <a:lnTo>
                            <a:pt x="0" y="13198"/>
                          </a:lnTo>
                          <a:lnTo>
                            <a:pt x="3024" y="0"/>
                          </a:lnTo>
                          <a:close/>
                          <a:moveTo>
                            <a:pt x="12097" y="2475"/>
                          </a:moveTo>
                          <a:lnTo>
                            <a:pt x="3299" y="550"/>
                          </a:lnTo>
                          <a:lnTo>
                            <a:pt x="550" y="12648"/>
                          </a:lnTo>
                          <a:lnTo>
                            <a:pt x="9348" y="14572"/>
                          </a:lnTo>
                          <a:lnTo>
                            <a:pt x="12097" y="2475"/>
                          </a:lnTo>
                          <a:close/>
                        </a:path>
                      </a:pathLst>
                    </a:custGeom>
                    <a:solidFill>
                      <a:srgbClr val="983F16"/>
                    </a:solidFill>
                    <a:ln w="27464"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1CB08F4B-8651-04D7-FEDB-9B876EFF0A76}"/>
                        </a:ext>
                      </a:extLst>
                    </p:cNvPr>
                    <p:cNvSpPr/>
                    <p:nvPr/>
                  </p:nvSpPr>
                  <p:spPr>
                    <a:xfrm>
                      <a:off x="6900674" y="4849463"/>
                      <a:ext cx="12309" cy="13920"/>
                    </a:xfrm>
                    <a:custGeom>
                      <a:avLst/>
                      <a:gdLst>
                        <a:gd name="connsiteX0" fmla="*/ 8248 w 12309"/>
                        <a:gd name="connsiteY0" fmla="*/ 173 h 13920"/>
                        <a:gd name="connsiteX1" fmla="*/ 12097 w 12309"/>
                        <a:gd name="connsiteY1" fmla="*/ 7597 h 13920"/>
                        <a:gd name="connsiteX2" fmla="*/ 10723 w 12309"/>
                        <a:gd name="connsiteY2" fmla="*/ 13920 h 13920"/>
                        <a:gd name="connsiteX3" fmla="*/ 0 w 12309"/>
                        <a:gd name="connsiteY3" fmla="*/ 11446 h 13920"/>
                        <a:gd name="connsiteX4" fmla="*/ 1375 w 12309"/>
                        <a:gd name="connsiteY4" fmla="*/ 5122 h 13920"/>
                        <a:gd name="connsiteX5" fmla="*/ 8248 w 12309"/>
                        <a:gd name="connsiteY5" fmla="*/ 173 h 1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09" h="13920">
                          <a:moveTo>
                            <a:pt x="8248" y="173"/>
                          </a:moveTo>
                          <a:cubicBezTo>
                            <a:pt x="11273" y="998"/>
                            <a:pt x="12922" y="4297"/>
                            <a:pt x="12097" y="7597"/>
                          </a:cubicBezTo>
                          <a:lnTo>
                            <a:pt x="10723" y="13920"/>
                          </a:lnTo>
                          <a:lnTo>
                            <a:pt x="0" y="11446"/>
                          </a:lnTo>
                          <a:cubicBezTo>
                            <a:pt x="0" y="11446"/>
                            <a:pt x="550" y="8696"/>
                            <a:pt x="1375" y="5122"/>
                          </a:cubicBezTo>
                          <a:cubicBezTo>
                            <a:pt x="2200" y="1548"/>
                            <a:pt x="5224" y="-652"/>
                            <a:pt x="8248" y="173"/>
                          </a:cubicBezTo>
                          <a:close/>
                        </a:path>
                      </a:pathLst>
                    </a:custGeom>
                    <a:solidFill>
                      <a:srgbClr val="7C4C2F"/>
                    </a:solidFill>
                    <a:ln w="27464"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D924F295-1CA4-DE8E-23CC-7642ADF93182}"/>
                        </a:ext>
                      </a:extLst>
                    </p:cNvPr>
                    <p:cNvSpPr/>
                    <p:nvPr/>
                  </p:nvSpPr>
                  <p:spPr>
                    <a:xfrm>
                      <a:off x="6897925" y="4865583"/>
                      <a:ext cx="13197" cy="7148"/>
                    </a:xfrm>
                    <a:custGeom>
                      <a:avLst/>
                      <a:gdLst>
                        <a:gd name="connsiteX0" fmla="*/ 0 w 13197"/>
                        <a:gd name="connsiteY0" fmla="*/ 4399 h 7148"/>
                        <a:gd name="connsiteX1" fmla="*/ 12097 w 13197"/>
                        <a:gd name="connsiteY1" fmla="*/ 7148 h 7148"/>
                        <a:gd name="connsiteX2" fmla="*/ 13197 w 13197"/>
                        <a:gd name="connsiteY2" fmla="*/ 2749 h 7148"/>
                        <a:gd name="connsiteX3" fmla="*/ 1100 w 13197"/>
                        <a:gd name="connsiteY3" fmla="*/ 0 h 7148"/>
                      </a:gdLst>
                      <a:ahLst/>
                      <a:cxnLst>
                        <a:cxn ang="0">
                          <a:pos x="connsiteX0" y="connsiteY0"/>
                        </a:cxn>
                        <a:cxn ang="0">
                          <a:pos x="connsiteX1" y="connsiteY1"/>
                        </a:cxn>
                        <a:cxn ang="0">
                          <a:pos x="connsiteX2" y="connsiteY2"/>
                        </a:cxn>
                        <a:cxn ang="0">
                          <a:pos x="connsiteX3" y="connsiteY3"/>
                        </a:cxn>
                      </a:cxnLst>
                      <a:rect l="l" t="t" r="r" b="b"/>
                      <a:pathLst>
                        <a:path w="13197" h="7148">
                          <a:moveTo>
                            <a:pt x="0" y="4399"/>
                          </a:moveTo>
                          <a:lnTo>
                            <a:pt x="12097" y="7148"/>
                          </a:lnTo>
                          <a:lnTo>
                            <a:pt x="13197" y="2749"/>
                          </a:lnTo>
                          <a:lnTo>
                            <a:pt x="1100" y="0"/>
                          </a:lnTo>
                          <a:close/>
                        </a:path>
                      </a:pathLst>
                    </a:custGeom>
                    <a:solidFill>
                      <a:srgbClr val="000000">
                        <a:alpha val="20000"/>
                      </a:srgbClr>
                    </a:solidFill>
                    <a:ln w="27464"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0D02B5F3-1C72-C31D-A80E-F8522A70AFCD}"/>
                        </a:ext>
                      </a:extLst>
                    </p:cNvPr>
                    <p:cNvSpPr/>
                    <p:nvPr/>
                  </p:nvSpPr>
                  <p:spPr>
                    <a:xfrm>
                      <a:off x="6897925" y="4866133"/>
                      <a:ext cx="12922" cy="6323"/>
                    </a:xfrm>
                    <a:custGeom>
                      <a:avLst/>
                      <a:gdLst>
                        <a:gd name="connsiteX0" fmla="*/ 0 w 12922"/>
                        <a:gd name="connsiteY0" fmla="*/ 3299 h 6323"/>
                        <a:gd name="connsiteX1" fmla="*/ 12097 w 12922"/>
                        <a:gd name="connsiteY1" fmla="*/ 6324 h 6323"/>
                        <a:gd name="connsiteX2" fmla="*/ 12922 w 12922"/>
                        <a:gd name="connsiteY2" fmla="*/ 2749 h 6323"/>
                        <a:gd name="connsiteX3" fmla="*/ 825 w 12922"/>
                        <a:gd name="connsiteY3" fmla="*/ 0 h 6323"/>
                      </a:gdLst>
                      <a:ahLst/>
                      <a:cxnLst>
                        <a:cxn ang="0">
                          <a:pos x="connsiteX0" y="connsiteY0"/>
                        </a:cxn>
                        <a:cxn ang="0">
                          <a:pos x="connsiteX1" y="connsiteY1"/>
                        </a:cxn>
                        <a:cxn ang="0">
                          <a:pos x="connsiteX2" y="connsiteY2"/>
                        </a:cxn>
                        <a:cxn ang="0">
                          <a:pos x="connsiteX3" y="connsiteY3"/>
                        </a:cxn>
                      </a:cxnLst>
                      <a:rect l="l" t="t" r="r" b="b"/>
                      <a:pathLst>
                        <a:path w="12922" h="6323">
                          <a:moveTo>
                            <a:pt x="0" y="3299"/>
                          </a:moveTo>
                          <a:lnTo>
                            <a:pt x="12097" y="6324"/>
                          </a:lnTo>
                          <a:lnTo>
                            <a:pt x="12922" y="2749"/>
                          </a:lnTo>
                          <a:lnTo>
                            <a:pt x="825" y="0"/>
                          </a:lnTo>
                          <a:close/>
                        </a:path>
                      </a:pathLst>
                    </a:custGeom>
                    <a:solidFill>
                      <a:srgbClr val="FFB700"/>
                    </a:solidFill>
                    <a:ln w="27464"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DAD6E891-5376-F950-A251-F70F4E2CFB33}"/>
                        </a:ext>
                      </a:extLst>
                    </p:cNvPr>
                    <p:cNvSpPr/>
                    <p:nvPr/>
                  </p:nvSpPr>
                  <p:spPr>
                    <a:xfrm>
                      <a:off x="6900674" y="4875481"/>
                      <a:ext cx="3024" cy="4673"/>
                    </a:xfrm>
                    <a:custGeom>
                      <a:avLst/>
                      <a:gdLst>
                        <a:gd name="connsiteX0" fmla="*/ 0 w 3024"/>
                        <a:gd name="connsiteY0" fmla="*/ 4399 h 4673"/>
                        <a:gd name="connsiteX1" fmla="*/ 1375 w 3024"/>
                        <a:gd name="connsiteY1" fmla="*/ 1650 h 4673"/>
                        <a:gd name="connsiteX2" fmla="*/ 1100 w 3024"/>
                        <a:gd name="connsiteY2" fmla="*/ 825 h 4673"/>
                        <a:gd name="connsiteX3" fmla="*/ 2200 w 3024"/>
                        <a:gd name="connsiteY3" fmla="*/ 0 h 4673"/>
                        <a:gd name="connsiteX4" fmla="*/ 3024 w 3024"/>
                        <a:gd name="connsiteY4" fmla="*/ 1100 h 4673"/>
                        <a:gd name="connsiteX5" fmla="*/ 2474 w 3024"/>
                        <a:gd name="connsiteY5" fmla="*/ 1650 h 4673"/>
                        <a:gd name="connsiteX6" fmla="*/ 2474 w 3024"/>
                        <a:gd name="connsiteY6" fmla="*/ 4674 h 4673"/>
                        <a:gd name="connsiteX7" fmla="*/ 0 w 3024"/>
                        <a:gd name="connsiteY7" fmla="*/ 4399 h 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 h="4673">
                          <a:moveTo>
                            <a:pt x="0" y="4399"/>
                          </a:moveTo>
                          <a:lnTo>
                            <a:pt x="1375" y="1650"/>
                          </a:lnTo>
                          <a:cubicBezTo>
                            <a:pt x="1100" y="1375"/>
                            <a:pt x="1100" y="1100"/>
                            <a:pt x="1100" y="825"/>
                          </a:cubicBezTo>
                          <a:cubicBezTo>
                            <a:pt x="1100" y="275"/>
                            <a:pt x="1650" y="0"/>
                            <a:pt x="2200" y="0"/>
                          </a:cubicBezTo>
                          <a:cubicBezTo>
                            <a:pt x="2749" y="275"/>
                            <a:pt x="3024" y="550"/>
                            <a:pt x="3024" y="1100"/>
                          </a:cubicBezTo>
                          <a:cubicBezTo>
                            <a:pt x="3024" y="1375"/>
                            <a:pt x="2749" y="1650"/>
                            <a:pt x="2474" y="1650"/>
                          </a:cubicBezTo>
                          <a:lnTo>
                            <a:pt x="2474" y="4674"/>
                          </a:lnTo>
                          <a:lnTo>
                            <a:pt x="0" y="4399"/>
                          </a:lnTo>
                          <a:close/>
                        </a:path>
                      </a:pathLst>
                    </a:custGeom>
                    <a:solidFill>
                      <a:srgbClr val="B26B00"/>
                    </a:solidFill>
                    <a:ln w="27464" cap="flat">
                      <a:noFill/>
                      <a:prstDash val="solid"/>
                      <a:miter/>
                    </a:ln>
                  </p:spPr>
                  <p:txBody>
                    <a:bodyPr rtlCol="0" anchor="ctr"/>
                    <a:lstStyle/>
                    <a:p>
                      <a:endParaRPr lang="en-US"/>
                    </a:p>
                  </p:txBody>
                </p:sp>
                <p:grpSp>
                  <p:nvGrpSpPr>
                    <p:cNvPr id="343" name="Graphic 2">
                      <a:extLst>
                        <a:ext uri="{FF2B5EF4-FFF2-40B4-BE49-F238E27FC236}">
                          <a16:creationId xmlns:a16="http://schemas.microsoft.com/office/drawing/2014/main" id="{3126953D-0E2B-5EF7-7A93-9EFDCA7A97BA}"/>
                        </a:ext>
                      </a:extLst>
                    </p:cNvPr>
                    <p:cNvGrpSpPr/>
                    <p:nvPr/>
                  </p:nvGrpSpPr>
                  <p:grpSpPr>
                    <a:xfrm>
                      <a:off x="6967052" y="4804586"/>
                      <a:ext cx="18939" cy="8565"/>
                      <a:chOff x="6967052" y="4804586"/>
                      <a:chExt cx="18939" cy="8565"/>
                    </a:xfrm>
                  </p:grpSpPr>
                  <p:sp>
                    <p:nvSpPr>
                      <p:cNvPr id="344" name="Freeform: Shape 343">
                        <a:extLst>
                          <a:ext uri="{FF2B5EF4-FFF2-40B4-BE49-F238E27FC236}">
                            <a16:creationId xmlns:a16="http://schemas.microsoft.com/office/drawing/2014/main" id="{681C2B43-12E4-8A64-7E55-5491867ABDC9}"/>
                          </a:ext>
                        </a:extLst>
                      </p:cNvPr>
                      <p:cNvSpPr/>
                      <p:nvPr/>
                    </p:nvSpPr>
                    <p:spPr>
                      <a:xfrm rot="-4618107">
                        <a:off x="6974322" y="4799595"/>
                        <a:ext cx="4399" cy="18422"/>
                      </a:xfrm>
                      <a:custGeom>
                        <a:avLst/>
                        <a:gdLst>
                          <a:gd name="connsiteX0" fmla="*/ 0 w 4399"/>
                          <a:gd name="connsiteY0" fmla="*/ 0 h 18422"/>
                          <a:gd name="connsiteX1" fmla="*/ 4399 w 4399"/>
                          <a:gd name="connsiteY1" fmla="*/ 0 h 18422"/>
                          <a:gd name="connsiteX2" fmla="*/ 4399 w 4399"/>
                          <a:gd name="connsiteY2" fmla="*/ 18422 h 18422"/>
                          <a:gd name="connsiteX3" fmla="*/ 0 w 4399"/>
                          <a:gd name="connsiteY3" fmla="*/ 18422 h 18422"/>
                        </a:gdLst>
                        <a:ahLst/>
                        <a:cxnLst>
                          <a:cxn ang="0">
                            <a:pos x="connsiteX0" y="connsiteY0"/>
                          </a:cxn>
                          <a:cxn ang="0">
                            <a:pos x="connsiteX1" y="connsiteY1"/>
                          </a:cxn>
                          <a:cxn ang="0">
                            <a:pos x="connsiteX2" y="connsiteY2"/>
                          </a:cxn>
                          <a:cxn ang="0">
                            <a:pos x="connsiteX3" y="connsiteY3"/>
                          </a:cxn>
                        </a:cxnLst>
                        <a:rect l="l" t="t" r="r" b="b"/>
                        <a:pathLst>
                          <a:path w="4399" h="18422">
                            <a:moveTo>
                              <a:pt x="0" y="0"/>
                            </a:moveTo>
                            <a:lnTo>
                              <a:pt x="4399" y="0"/>
                            </a:lnTo>
                            <a:lnTo>
                              <a:pt x="4399" y="18422"/>
                            </a:lnTo>
                            <a:lnTo>
                              <a:pt x="0" y="18422"/>
                            </a:lnTo>
                            <a:close/>
                          </a:path>
                        </a:pathLst>
                      </a:custGeom>
                      <a:solidFill>
                        <a:srgbClr val="FFB700"/>
                      </a:solidFill>
                      <a:ln w="27466"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951EE022-E89E-F018-239C-2C02F1840C8B}"/>
                          </a:ext>
                        </a:extLst>
                      </p:cNvPr>
                      <p:cNvSpPr/>
                      <p:nvPr/>
                    </p:nvSpPr>
                    <p:spPr>
                      <a:xfrm rot="-4618107">
                        <a:off x="6975644" y="4801194"/>
                        <a:ext cx="1374" cy="18422"/>
                      </a:xfrm>
                      <a:custGeom>
                        <a:avLst/>
                        <a:gdLst>
                          <a:gd name="connsiteX0" fmla="*/ 0 w 1374"/>
                          <a:gd name="connsiteY0" fmla="*/ 0 h 18422"/>
                          <a:gd name="connsiteX1" fmla="*/ 1375 w 1374"/>
                          <a:gd name="connsiteY1" fmla="*/ 0 h 18422"/>
                          <a:gd name="connsiteX2" fmla="*/ 1375 w 1374"/>
                          <a:gd name="connsiteY2" fmla="*/ 18422 h 18422"/>
                          <a:gd name="connsiteX3" fmla="*/ 0 w 1374"/>
                          <a:gd name="connsiteY3" fmla="*/ 18422 h 18422"/>
                        </a:gdLst>
                        <a:ahLst/>
                        <a:cxnLst>
                          <a:cxn ang="0">
                            <a:pos x="connsiteX0" y="connsiteY0"/>
                          </a:cxn>
                          <a:cxn ang="0">
                            <a:pos x="connsiteX1" y="connsiteY1"/>
                          </a:cxn>
                          <a:cxn ang="0">
                            <a:pos x="connsiteX2" y="connsiteY2"/>
                          </a:cxn>
                          <a:cxn ang="0">
                            <a:pos x="connsiteX3" y="connsiteY3"/>
                          </a:cxn>
                        </a:cxnLst>
                        <a:rect l="l" t="t" r="r" b="b"/>
                        <a:pathLst>
                          <a:path w="1374" h="18422">
                            <a:moveTo>
                              <a:pt x="0" y="0"/>
                            </a:moveTo>
                            <a:lnTo>
                              <a:pt x="1375" y="0"/>
                            </a:lnTo>
                            <a:lnTo>
                              <a:pt x="1375" y="18422"/>
                            </a:lnTo>
                            <a:lnTo>
                              <a:pt x="0" y="18422"/>
                            </a:lnTo>
                            <a:close/>
                          </a:path>
                        </a:pathLst>
                      </a:custGeom>
                      <a:solidFill>
                        <a:srgbClr val="FF9300"/>
                      </a:solidFill>
                      <a:ln w="27466" cap="flat">
                        <a:noFill/>
                        <a:prstDash val="solid"/>
                        <a:miter/>
                      </a:ln>
                    </p:spPr>
                    <p:txBody>
                      <a:bodyPr rtlCol="0" anchor="ctr"/>
                      <a:lstStyle/>
                      <a:p>
                        <a:endParaRPr lang="en-US"/>
                      </a:p>
                    </p:txBody>
                  </p:sp>
                </p:grpSp>
                <p:grpSp>
                  <p:nvGrpSpPr>
                    <p:cNvPr id="346" name="Graphic 2">
                      <a:extLst>
                        <a:ext uri="{FF2B5EF4-FFF2-40B4-BE49-F238E27FC236}">
                          <a16:creationId xmlns:a16="http://schemas.microsoft.com/office/drawing/2014/main" id="{1538DB18-0517-3649-A908-A7A286D689CF}"/>
                        </a:ext>
                      </a:extLst>
                    </p:cNvPr>
                    <p:cNvGrpSpPr/>
                    <p:nvPr/>
                  </p:nvGrpSpPr>
                  <p:grpSpPr>
                    <a:xfrm>
                      <a:off x="6853562" y="4778520"/>
                      <a:ext cx="18937" cy="8469"/>
                      <a:chOff x="6853562" y="4778520"/>
                      <a:chExt cx="18937" cy="8469"/>
                    </a:xfrm>
                  </p:grpSpPr>
                  <p:sp>
                    <p:nvSpPr>
                      <p:cNvPr id="347" name="Freeform: Shape 346">
                        <a:extLst>
                          <a:ext uri="{FF2B5EF4-FFF2-40B4-BE49-F238E27FC236}">
                            <a16:creationId xmlns:a16="http://schemas.microsoft.com/office/drawing/2014/main" id="{2E68D743-8BDF-8C40-63E7-34BF5743D9D5}"/>
                          </a:ext>
                        </a:extLst>
                      </p:cNvPr>
                      <p:cNvSpPr/>
                      <p:nvPr/>
                    </p:nvSpPr>
                    <p:spPr>
                      <a:xfrm rot="-4612026">
                        <a:off x="6860832" y="4773545"/>
                        <a:ext cx="4398" cy="18420"/>
                      </a:xfrm>
                      <a:custGeom>
                        <a:avLst/>
                        <a:gdLst>
                          <a:gd name="connsiteX0" fmla="*/ 0 w 4398"/>
                          <a:gd name="connsiteY0" fmla="*/ 0 h 18420"/>
                          <a:gd name="connsiteX1" fmla="*/ 4399 w 4398"/>
                          <a:gd name="connsiteY1" fmla="*/ 0 h 18420"/>
                          <a:gd name="connsiteX2" fmla="*/ 4399 w 4398"/>
                          <a:gd name="connsiteY2" fmla="*/ 18420 h 18420"/>
                          <a:gd name="connsiteX3" fmla="*/ 0 w 4398"/>
                          <a:gd name="connsiteY3" fmla="*/ 18420 h 18420"/>
                        </a:gdLst>
                        <a:ahLst/>
                        <a:cxnLst>
                          <a:cxn ang="0">
                            <a:pos x="connsiteX0" y="connsiteY0"/>
                          </a:cxn>
                          <a:cxn ang="0">
                            <a:pos x="connsiteX1" y="connsiteY1"/>
                          </a:cxn>
                          <a:cxn ang="0">
                            <a:pos x="connsiteX2" y="connsiteY2"/>
                          </a:cxn>
                          <a:cxn ang="0">
                            <a:pos x="connsiteX3" y="connsiteY3"/>
                          </a:cxn>
                        </a:cxnLst>
                        <a:rect l="l" t="t" r="r" b="b"/>
                        <a:pathLst>
                          <a:path w="4398" h="18420">
                            <a:moveTo>
                              <a:pt x="0" y="0"/>
                            </a:moveTo>
                            <a:lnTo>
                              <a:pt x="4399" y="0"/>
                            </a:lnTo>
                            <a:lnTo>
                              <a:pt x="4399" y="18420"/>
                            </a:lnTo>
                            <a:lnTo>
                              <a:pt x="0" y="18420"/>
                            </a:lnTo>
                            <a:close/>
                          </a:path>
                        </a:pathLst>
                      </a:custGeom>
                      <a:solidFill>
                        <a:srgbClr val="FFB700"/>
                      </a:solidFill>
                      <a:ln w="27463"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0035B70B-C97F-CF45-0AE9-8A7A699619CC}"/>
                          </a:ext>
                        </a:extLst>
                      </p:cNvPr>
                      <p:cNvSpPr/>
                      <p:nvPr/>
                    </p:nvSpPr>
                    <p:spPr>
                      <a:xfrm>
                        <a:off x="6853934" y="4781450"/>
                        <a:ext cx="18146" cy="5498"/>
                      </a:xfrm>
                      <a:custGeom>
                        <a:avLst/>
                        <a:gdLst>
                          <a:gd name="connsiteX0" fmla="*/ 0 w 18146"/>
                          <a:gd name="connsiteY0" fmla="*/ 1375 h 5498"/>
                          <a:gd name="connsiteX1" fmla="*/ 17871 w 18146"/>
                          <a:gd name="connsiteY1" fmla="*/ 5499 h 5498"/>
                          <a:gd name="connsiteX2" fmla="*/ 18146 w 18146"/>
                          <a:gd name="connsiteY2" fmla="*/ 4399 h 5498"/>
                          <a:gd name="connsiteX3" fmla="*/ 275 w 18146"/>
                          <a:gd name="connsiteY3" fmla="*/ 0 h 5498"/>
                        </a:gdLst>
                        <a:ahLst/>
                        <a:cxnLst>
                          <a:cxn ang="0">
                            <a:pos x="connsiteX0" y="connsiteY0"/>
                          </a:cxn>
                          <a:cxn ang="0">
                            <a:pos x="connsiteX1" y="connsiteY1"/>
                          </a:cxn>
                          <a:cxn ang="0">
                            <a:pos x="connsiteX2" y="connsiteY2"/>
                          </a:cxn>
                          <a:cxn ang="0">
                            <a:pos x="connsiteX3" y="connsiteY3"/>
                          </a:cxn>
                        </a:cxnLst>
                        <a:rect l="l" t="t" r="r" b="b"/>
                        <a:pathLst>
                          <a:path w="18146" h="5498">
                            <a:moveTo>
                              <a:pt x="0" y="1375"/>
                            </a:moveTo>
                            <a:lnTo>
                              <a:pt x="17871" y="5499"/>
                            </a:lnTo>
                            <a:lnTo>
                              <a:pt x="18146" y="4399"/>
                            </a:lnTo>
                            <a:lnTo>
                              <a:pt x="275" y="0"/>
                            </a:lnTo>
                            <a:close/>
                          </a:path>
                        </a:pathLst>
                      </a:custGeom>
                      <a:solidFill>
                        <a:srgbClr val="FF9300"/>
                      </a:solidFill>
                      <a:ln w="27464" cap="flat">
                        <a:noFill/>
                        <a:prstDash val="solid"/>
                        <a:miter/>
                      </a:ln>
                    </p:spPr>
                    <p:txBody>
                      <a:bodyPr rtlCol="0" anchor="ctr"/>
                      <a:lstStyle/>
                      <a:p>
                        <a:endParaRPr lang="en-US"/>
                      </a:p>
                    </p:txBody>
                  </p:sp>
                </p:grpSp>
              </p:grpSp>
              <p:grpSp>
                <p:nvGrpSpPr>
                  <p:cNvPr id="349" name="Graphic 2">
                    <a:extLst>
                      <a:ext uri="{FF2B5EF4-FFF2-40B4-BE49-F238E27FC236}">
                        <a16:creationId xmlns:a16="http://schemas.microsoft.com/office/drawing/2014/main" id="{8D213F70-5C67-FCBB-2332-66AAD68E14BC}"/>
                      </a:ext>
                    </a:extLst>
                  </p:cNvPr>
                  <p:cNvGrpSpPr/>
                  <p:nvPr/>
                </p:nvGrpSpPr>
                <p:grpSpPr>
                  <a:xfrm>
                    <a:off x="6903770" y="4499137"/>
                    <a:ext cx="99184" cy="298941"/>
                    <a:chOff x="6903770" y="4499137"/>
                    <a:chExt cx="99184" cy="298941"/>
                  </a:xfrm>
                </p:grpSpPr>
                <p:sp>
                  <p:nvSpPr>
                    <p:cNvPr id="350" name="Freeform: Shape 349">
                      <a:extLst>
                        <a:ext uri="{FF2B5EF4-FFF2-40B4-BE49-F238E27FC236}">
                          <a16:creationId xmlns:a16="http://schemas.microsoft.com/office/drawing/2014/main" id="{C29BFC44-4A83-54B5-99CF-30565EC742BB}"/>
                        </a:ext>
                      </a:extLst>
                    </p:cNvPr>
                    <p:cNvSpPr/>
                    <p:nvPr/>
                  </p:nvSpPr>
                  <p:spPr>
                    <a:xfrm>
                      <a:off x="6903770" y="4595315"/>
                      <a:ext cx="73063" cy="202763"/>
                    </a:xfrm>
                    <a:custGeom>
                      <a:avLst/>
                      <a:gdLst>
                        <a:gd name="connsiteX0" fmla="*/ 33746 w 73063"/>
                        <a:gd name="connsiteY0" fmla="*/ 0 h 202763"/>
                        <a:gd name="connsiteX1" fmla="*/ 29897 w 73063"/>
                        <a:gd name="connsiteY1" fmla="*/ 13472 h 202763"/>
                        <a:gd name="connsiteX2" fmla="*/ 13951 w 73063"/>
                        <a:gd name="connsiteY2" fmla="*/ 151768 h 202763"/>
                        <a:gd name="connsiteX3" fmla="*/ 13951 w 73063"/>
                        <a:gd name="connsiteY3" fmla="*/ 152318 h 202763"/>
                        <a:gd name="connsiteX4" fmla="*/ 11751 w 73063"/>
                        <a:gd name="connsiteY4" fmla="*/ 158092 h 202763"/>
                        <a:gd name="connsiteX5" fmla="*/ 6802 w 73063"/>
                        <a:gd name="connsiteY5" fmla="*/ 168265 h 202763"/>
                        <a:gd name="connsiteX6" fmla="*/ 4877 w 73063"/>
                        <a:gd name="connsiteY6" fmla="*/ 195759 h 202763"/>
                        <a:gd name="connsiteX7" fmla="*/ 30447 w 73063"/>
                        <a:gd name="connsiteY7" fmla="*/ 200433 h 202763"/>
                        <a:gd name="connsiteX8" fmla="*/ 36221 w 73063"/>
                        <a:gd name="connsiteY8" fmla="*/ 180912 h 202763"/>
                        <a:gd name="connsiteX9" fmla="*/ 39245 w 73063"/>
                        <a:gd name="connsiteY9" fmla="*/ 186411 h 202763"/>
                        <a:gd name="connsiteX10" fmla="*/ 44194 w 73063"/>
                        <a:gd name="connsiteY10" fmla="*/ 177613 h 202763"/>
                        <a:gd name="connsiteX11" fmla="*/ 36496 w 73063"/>
                        <a:gd name="connsiteY11" fmla="*/ 159467 h 202763"/>
                        <a:gd name="connsiteX12" fmla="*/ 65365 w 73063"/>
                        <a:gd name="connsiteY12" fmla="*/ 41516 h 202763"/>
                        <a:gd name="connsiteX13" fmla="*/ 73063 w 73063"/>
                        <a:gd name="connsiteY13" fmla="*/ 7423 h 202763"/>
                        <a:gd name="connsiteX14" fmla="*/ 38420 w 73063"/>
                        <a:gd name="connsiteY14" fmla="*/ 825 h 202763"/>
                        <a:gd name="connsiteX15" fmla="*/ 33746 w 73063"/>
                        <a:gd name="connsiteY15" fmla="*/ 0 h 20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63" h="202763">
                          <a:moveTo>
                            <a:pt x="33746" y="0"/>
                          </a:moveTo>
                          <a:cubicBezTo>
                            <a:pt x="32097" y="4399"/>
                            <a:pt x="30997" y="9073"/>
                            <a:pt x="29897" y="13472"/>
                          </a:cubicBezTo>
                          <a:cubicBezTo>
                            <a:pt x="29347" y="15397"/>
                            <a:pt x="13951" y="149569"/>
                            <a:pt x="13951" y="151768"/>
                          </a:cubicBezTo>
                          <a:cubicBezTo>
                            <a:pt x="13951" y="151768"/>
                            <a:pt x="13951" y="152043"/>
                            <a:pt x="13951" y="152318"/>
                          </a:cubicBezTo>
                          <a:cubicBezTo>
                            <a:pt x="13676" y="153693"/>
                            <a:pt x="12026" y="156717"/>
                            <a:pt x="11751" y="158092"/>
                          </a:cubicBezTo>
                          <a:cubicBezTo>
                            <a:pt x="9826" y="161666"/>
                            <a:pt x="8177" y="165240"/>
                            <a:pt x="6802" y="168265"/>
                          </a:cubicBezTo>
                          <a:cubicBezTo>
                            <a:pt x="-1171" y="185861"/>
                            <a:pt x="-2546" y="193009"/>
                            <a:pt x="4877" y="195759"/>
                          </a:cubicBezTo>
                          <a:cubicBezTo>
                            <a:pt x="12301" y="198508"/>
                            <a:pt x="30722" y="206757"/>
                            <a:pt x="30447" y="200433"/>
                          </a:cubicBezTo>
                          <a:cubicBezTo>
                            <a:pt x="29622" y="188060"/>
                            <a:pt x="35396" y="179262"/>
                            <a:pt x="36221" y="180912"/>
                          </a:cubicBezTo>
                          <a:cubicBezTo>
                            <a:pt x="37046" y="182562"/>
                            <a:pt x="35396" y="185586"/>
                            <a:pt x="39245" y="186411"/>
                          </a:cubicBezTo>
                          <a:cubicBezTo>
                            <a:pt x="41995" y="187236"/>
                            <a:pt x="42270" y="184761"/>
                            <a:pt x="44194" y="177613"/>
                          </a:cubicBezTo>
                          <a:cubicBezTo>
                            <a:pt x="46119" y="172114"/>
                            <a:pt x="40620" y="164690"/>
                            <a:pt x="36496" y="159467"/>
                          </a:cubicBezTo>
                          <a:cubicBezTo>
                            <a:pt x="36496" y="158917"/>
                            <a:pt x="48318" y="88531"/>
                            <a:pt x="65365" y="41516"/>
                          </a:cubicBezTo>
                          <a:cubicBezTo>
                            <a:pt x="64540" y="40966"/>
                            <a:pt x="73063" y="7423"/>
                            <a:pt x="73063" y="7423"/>
                          </a:cubicBezTo>
                          <a:lnTo>
                            <a:pt x="38420" y="825"/>
                          </a:lnTo>
                          <a:lnTo>
                            <a:pt x="33746" y="0"/>
                          </a:lnTo>
                          <a:close/>
                        </a:path>
                      </a:pathLst>
                    </a:custGeom>
                    <a:solidFill>
                      <a:srgbClr val="FFBF9D"/>
                    </a:solidFill>
                    <a:ln w="27464"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5AEDD830-669D-64C6-9310-9A3EC725F826}"/>
                        </a:ext>
                      </a:extLst>
                    </p:cNvPr>
                    <p:cNvSpPr/>
                    <p:nvPr/>
                  </p:nvSpPr>
                  <p:spPr>
                    <a:xfrm>
                      <a:off x="6913871" y="4499137"/>
                      <a:ext cx="89083" cy="248770"/>
                    </a:xfrm>
                    <a:custGeom>
                      <a:avLst/>
                      <a:gdLst>
                        <a:gd name="connsiteX0" fmla="*/ 32718 w 89083"/>
                        <a:gd name="connsiteY0" fmla="*/ 248770 h 248770"/>
                        <a:gd name="connsiteX1" fmla="*/ 60487 w 89083"/>
                        <a:gd name="connsiteY1" fmla="*/ 134669 h 248770"/>
                        <a:gd name="connsiteX2" fmla="*/ 89081 w 89083"/>
                        <a:gd name="connsiteY2" fmla="*/ 30466 h 248770"/>
                        <a:gd name="connsiteX3" fmla="*/ 75334 w 89083"/>
                        <a:gd name="connsiteY3" fmla="*/ 1322 h 248770"/>
                        <a:gd name="connsiteX4" fmla="*/ 37392 w 89083"/>
                        <a:gd name="connsiteY4" fmla="*/ 26342 h 248770"/>
                        <a:gd name="connsiteX5" fmla="*/ 15672 w 89083"/>
                        <a:gd name="connsiteY5" fmla="*/ 108275 h 248770"/>
                        <a:gd name="connsiteX6" fmla="*/ 0 w 89083"/>
                        <a:gd name="connsiteY6" fmla="*/ 240522 h 248770"/>
                        <a:gd name="connsiteX7" fmla="*/ 32718 w 89083"/>
                        <a:gd name="connsiteY7" fmla="*/ 248770 h 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083" h="248770">
                          <a:moveTo>
                            <a:pt x="32718" y="248770"/>
                          </a:moveTo>
                          <a:cubicBezTo>
                            <a:pt x="32718" y="248770"/>
                            <a:pt x="47565" y="179760"/>
                            <a:pt x="60487" y="134669"/>
                          </a:cubicBezTo>
                          <a:cubicBezTo>
                            <a:pt x="61037" y="132195"/>
                            <a:pt x="89356" y="37065"/>
                            <a:pt x="89081" y="30466"/>
                          </a:cubicBezTo>
                          <a:cubicBezTo>
                            <a:pt x="88531" y="20568"/>
                            <a:pt x="88256" y="4897"/>
                            <a:pt x="75334" y="1322"/>
                          </a:cubicBezTo>
                          <a:cubicBezTo>
                            <a:pt x="58013" y="-3627"/>
                            <a:pt x="43166" y="5446"/>
                            <a:pt x="37392" y="26342"/>
                          </a:cubicBezTo>
                          <a:cubicBezTo>
                            <a:pt x="33268" y="40914"/>
                            <a:pt x="16771" y="103051"/>
                            <a:pt x="15672" y="108275"/>
                          </a:cubicBezTo>
                          <a:cubicBezTo>
                            <a:pt x="15672" y="108550"/>
                            <a:pt x="0" y="240522"/>
                            <a:pt x="0" y="240522"/>
                          </a:cubicBezTo>
                          <a:lnTo>
                            <a:pt x="32718" y="248770"/>
                          </a:lnTo>
                          <a:close/>
                        </a:path>
                      </a:pathLst>
                    </a:custGeom>
                    <a:solidFill>
                      <a:srgbClr val="007888"/>
                    </a:solidFill>
                    <a:ln w="27464"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4FC1CE05-B0F8-880A-ED55-F0E933BFB888}"/>
                        </a:ext>
                      </a:extLst>
                    </p:cNvPr>
                    <p:cNvSpPr/>
                    <p:nvPr/>
                  </p:nvSpPr>
                  <p:spPr>
                    <a:xfrm>
                      <a:off x="6913321" y="4506508"/>
                      <a:ext cx="48939" cy="234800"/>
                    </a:xfrm>
                    <a:custGeom>
                      <a:avLst/>
                      <a:gdLst>
                        <a:gd name="connsiteX0" fmla="*/ 19521 w 48939"/>
                        <a:gd name="connsiteY0" fmla="*/ 97605 h 234800"/>
                        <a:gd name="connsiteX1" fmla="*/ 41241 w 48939"/>
                        <a:gd name="connsiteY1" fmla="*/ 15672 h 234800"/>
                        <a:gd name="connsiteX2" fmla="*/ 48940 w 48939"/>
                        <a:gd name="connsiteY2" fmla="*/ 0 h 234800"/>
                        <a:gd name="connsiteX3" fmla="*/ 37392 w 48939"/>
                        <a:gd name="connsiteY3" fmla="*/ 19521 h 234800"/>
                        <a:gd name="connsiteX4" fmla="*/ 15672 w 48939"/>
                        <a:gd name="connsiteY4" fmla="*/ 101454 h 234800"/>
                        <a:gd name="connsiteX5" fmla="*/ 0 w 48939"/>
                        <a:gd name="connsiteY5" fmla="*/ 233701 h 234800"/>
                        <a:gd name="connsiteX6" fmla="*/ 4949 w 48939"/>
                        <a:gd name="connsiteY6" fmla="*/ 234801 h 234800"/>
                        <a:gd name="connsiteX7" fmla="*/ 19521 w 48939"/>
                        <a:gd name="connsiteY7" fmla="*/ 97605 h 23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939" h="234800">
                          <a:moveTo>
                            <a:pt x="19521" y="97605"/>
                          </a:moveTo>
                          <a:cubicBezTo>
                            <a:pt x="20896" y="92106"/>
                            <a:pt x="37117" y="30244"/>
                            <a:pt x="41241" y="15672"/>
                          </a:cubicBezTo>
                          <a:cubicBezTo>
                            <a:pt x="43166" y="9073"/>
                            <a:pt x="45640" y="4124"/>
                            <a:pt x="48940" y="0"/>
                          </a:cubicBezTo>
                          <a:cubicBezTo>
                            <a:pt x="43991" y="4399"/>
                            <a:pt x="39867" y="10998"/>
                            <a:pt x="37392" y="19521"/>
                          </a:cubicBezTo>
                          <a:cubicBezTo>
                            <a:pt x="33268" y="34093"/>
                            <a:pt x="16771" y="96230"/>
                            <a:pt x="15672" y="101454"/>
                          </a:cubicBezTo>
                          <a:cubicBezTo>
                            <a:pt x="15672" y="101729"/>
                            <a:pt x="0" y="233701"/>
                            <a:pt x="0" y="233701"/>
                          </a:cubicBezTo>
                          <a:lnTo>
                            <a:pt x="4949" y="234801"/>
                          </a:lnTo>
                          <a:cubicBezTo>
                            <a:pt x="5499" y="223528"/>
                            <a:pt x="19521" y="97880"/>
                            <a:pt x="19521" y="97605"/>
                          </a:cubicBezTo>
                          <a:close/>
                        </a:path>
                      </a:pathLst>
                    </a:custGeom>
                    <a:solidFill>
                      <a:srgbClr val="000000">
                        <a:alpha val="30000"/>
                      </a:srgbClr>
                    </a:solidFill>
                    <a:ln w="27464"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7BD08023-58E8-83D5-2FBC-A929CA818D6C}"/>
                        </a:ext>
                      </a:extLst>
                    </p:cNvPr>
                    <p:cNvSpPr/>
                    <p:nvPr/>
                  </p:nvSpPr>
                  <p:spPr>
                    <a:xfrm>
                      <a:off x="6915521" y="4740759"/>
                      <a:ext cx="28594" cy="12097"/>
                    </a:xfrm>
                    <a:custGeom>
                      <a:avLst/>
                      <a:gdLst>
                        <a:gd name="connsiteX0" fmla="*/ 28594 w 28594"/>
                        <a:gd name="connsiteY0" fmla="*/ 6599 h 12097"/>
                        <a:gd name="connsiteX1" fmla="*/ 28594 w 28594"/>
                        <a:gd name="connsiteY1" fmla="*/ 12098 h 12097"/>
                        <a:gd name="connsiteX2" fmla="*/ 0 w 28594"/>
                        <a:gd name="connsiteY2" fmla="*/ 5499 h 12097"/>
                        <a:gd name="connsiteX3" fmla="*/ 550 w 28594"/>
                        <a:gd name="connsiteY3" fmla="*/ 0 h 12097"/>
                      </a:gdLst>
                      <a:ahLst/>
                      <a:cxnLst>
                        <a:cxn ang="0">
                          <a:pos x="connsiteX0" y="connsiteY0"/>
                        </a:cxn>
                        <a:cxn ang="0">
                          <a:pos x="connsiteX1" y="connsiteY1"/>
                        </a:cxn>
                        <a:cxn ang="0">
                          <a:pos x="connsiteX2" y="connsiteY2"/>
                        </a:cxn>
                        <a:cxn ang="0">
                          <a:pos x="connsiteX3" y="connsiteY3"/>
                        </a:cxn>
                      </a:cxnLst>
                      <a:rect l="l" t="t" r="r" b="b"/>
                      <a:pathLst>
                        <a:path w="28594" h="12097">
                          <a:moveTo>
                            <a:pt x="28594" y="6599"/>
                          </a:moveTo>
                          <a:lnTo>
                            <a:pt x="28594" y="12098"/>
                          </a:lnTo>
                          <a:lnTo>
                            <a:pt x="0" y="5499"/>
                          </a:lnTo>
                          <a:lnTo>
                            <a:pt x="550" y="0"/>
                          </a:lnTo>
                          <a:close/>
                        </a:path>
                      </a:pathLst>
                    </a:custGeom>
                    <a:solidFill>
                      <a:srgbClr val="CFCFCF"/>
                    </a:solidFill>
                    <a:ln w="27464" cap="flat">
                      <a:noFill/>
                      <a:prstDash val="solid"/>
                      <a:miter/>
                    </a:ln>
                  </p:spPr>
                  <p:txBody>
                    <a:bodyPr rtlCol="0" anchor="ctr"/>
                    <a:lstStyle/>
                    <a:p>
                      <a:endParaRPr lang="en-US"/>
                    </a:p>
                  </p:txBody>
                </p:sp>
              </p:grpSp>
            </p:grpSp>
            <p:sp>
              <p:nvSpPr>
                <p:cNvPr id="354" name="Freeform: Shape 353">
                  <a:extLst>
                    <a:ext uri="{FF2B5EF4-FFF2-40B4-BE49-F238E27FC236}">
                      <a16:creationId xmlns:a16="http://schemas.microsoft.com/office/drawing/2014/main" id="{9688B0EC-312A-ABE8-5F0A-794B41D95B8B}"/>
                    </a:ext>
                  </a:extLst>
                </p:cNvPr>
                <p:cNvSpPr/>
                <p:nvPr/>
              </p:nvSpPr>
              <p:spPr>
                <a:xfrm>
                  <a:off x="6982057" y="4963462"/>
                  <a:ext cx="560057" cy="264769"/>
                </a:xfrm>
                <a:custGeom>
                  <a:avLst/>
                  <a:gdLst>
                    <a:gd name="connsiteX0" fmla="*/ 373372 w 560057"/>
                    <a:gd name="connsiteY0" fmla="*/ 0 h 264769"/>
                    <a:gd name="connsiteX1" fmla="*/ 373372 w 560057"/>
                    <a:gd name="connsiteY1" fmla="*/ 88257 h 264769"/>
                    <a:gd name="connsiteX2" fmla="*/ 186686 w 560057"/>
                    <a:gd name="connsiteY2" fmla="*/ 88257 h 264769"/>
                    <a:gd name="connsiteX3" fmla="*/ 186686 w 560057"/>
                    <a:gd name="connsiteY3" fmla="*/ 176513 h 264769"/>
                    <a:gd name="connsiteX4" fmla="*/ 0 w 560057"/>
                    <a:gd name="connsiteY4" fmla="*/ 176513 h 264769"/>
                    <a:gd name="connsiteX5" fmla="*/ 0 w 560057"/>
                    <a:gd name="connsiteY5" fmla="*/ 264769 h 264769"/>
                    <a:gd name="connsiteX6" fmla="*/ 560057 w 560057"/>
                    <a:gd name="connsiteY6" fmla="*/ 264769 h 264769"/>
                    <a:gd name="connsiteX7" fmla="*/ 560057 w 560057"/>
                    <a:gd name="connsiteY7" fmla="*/ 0 h 264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0057" h="264769">
                      <a:moveTo>
                        <a:pt x="373372" y="0"/>
                      </a:moveTo>
                      <a:lnTo>
                        <a:pt x="373372" y="88257"/>
                      </a:lnTo>
                      <a:lnTo>
                        <a:pt x="186686" y="88257"/>
                      </a:lnTo>
                      <a:lnTo>
                        <a:pt x="186686" y="176513"/>
                      </a:lnTo>
                      <a:lnTo>
                        <a:pt x="0" y="176513"/>
                      </a:lnTo>
                      <a:lnTo>
                        <a:pt x="0" y="264769"/>
                      </a:lnTo>
                      <a:lnTo>
                        <a:pt x="560057" y="264769"/>
                      </a:lnTo>
                      <a:lnTo>
                        <a:pt x="560057" y="0"/>
                      </a:lnTo>
                      <a:close/>
                    </a:path>
                  </a:pathLst>
                </a:custGeom>
                <a:solidFill>
                  <a:srgbClr val="805A3D"/>
                </a:solidFill>
                <a:ln w="27464"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9AB749F3-2D42-070D-C0B5-AFC6B9E2ED7C}"/>
                    </a:ext>
                  </a:extLst>
                </p:cNvPr>
                <p:cNvSpPr/>
                <p:nvPr/>
              </p:nvSpPr>
              <p:spPr>
                <a:xfrm>
                  <a:off x="6971609" y="5139975"/>
                  <a:ext cx="197133" cy="18696"/>
                </a:xfrm>
                <a:custGeom>
                  <a:avLst/>
                  <a:gdLst>
                    <a:gd name="connsiteX0" fmla="*/ 0 w 197133"/>
                    <a:gd name="connsiteY0" fmla="*/ 0 h 18696"/>
                    <a:gd name="connsiteX1" fmla="*/ 197134 w 197133"/>
                    <a:gd name="connsiteY1" fmla="*/ 0 h 18696"/>
                    <a:gd name="connsiteX2" fmla="*/ 197134 w 197133"/>
                    <a:gd name="connsiteY2" fmla="*/ 18696 h 18696"/>
                    <a:gd name="connsiteX3" fmla="*/ 0 w 197133"/>
                    <a:gd name="connsiteY3" fmla="*/ 18696 h 18696"/>
                  </a:gdLst>
                  <a:ahLst/>
                  <a:cxnLst>
                    <a:cxn ang="0">
                      <a:pos x="connsiteX0" y="connsiteY0"/>
                    </a:cxn>
                    <a:cxn ang="0">
                      <a:pos x="connsiteX1" y="connsiteY1"/>
                    </a:cxn>
                    <a:cxn ang="0">
                      <a:pos x="connsiteX2" y="connsiteY2"/>
                    </a:cxn>
                    <a:cxn ang="0">
                      <a:pos x="connsiteX3" y="connsiteY3"/>
                    </a:cxn>
                  </a:cxnLst>
                  <a:rect l="l" t="t" r="r" b="b"/>
                  <a:pathLst>
                    <a:path w="197133" h="18696">
                      <a:moveTo>
                        <a:pt x="0" y="0"/>
                      </a:moveTo>
                      <a:lnTo>
                        <a:pt x="197134" y="0"/>
                      </a:lnTo>
                      <a:lnTo>
                        <a:pt x="197134" y="18696"/>
                      </a:lnTo>
                      <a:lnTo>
                        <a:pt x="0" y="18696"/>
                      </a:lnTo>
                      <a:close/>
                    </a:path>
                  </a:pathLst>
                </a:custGeom>
                <a:solidFill>
                  <a:srgbClr val="4B2B14"/>
                </a:solidFill>
                <a:ln w="27464"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ADC47565-6BC3-6903-D61F-D499C80D2032}"/>
                    </a:ext>
                  </a:extLst>
                </p:cNvPr>
                <p:cNvSpPr/>
                <p:nvPr/>
              </p:nvSpPr>
              <p:spPr>
                <a:xfrm>
                  <a:off x="7158295" y="5051719"/>
                  <a:ext cx="197133" cy="18696"/>
                </a:xfrm>
                <a:custGeom>
                  <a:avLst/>
                  <a:gdLst>
                    <a:gd name="connsiteX0" fmla="*/ 0 w 197133"/>
                    <a:gd name="connsiteY0" fmla="*/ 0 h 18696"/>
                    <a:gd name="connsiteX1" fmla="*/ 197134 w 197133"/>
                    <a:gd name="connsiteY1" fmla="*/ 0 h 18696"/>
                    <a:gd name="connsiteX2" fmla="*/ 197134 w 197133"/>
                    <a:gd name="connsiteY2" fmla="*/ 18696 h 18696"/>
                    <a:gd name="connsiteX3" fmla="*/ 0 w 197133"/>
                    <a:gd name="connsiteY3" fmla="*/ 18696 h 18696"/>
                  </a:gdLst>
                  <a:ahLst/>
                  <a:cxnLst>
                    <a:cxn ang="0">
                      <a:pos x="connsiteX0" y="connsiteY0"/>
                    </a:cxn>
                    <a:cxn ang="0">
                      <a:pos x="connsiteX1" y="connsiteY1"/>
                    </a:cxn>
                    <a:cxn ang="0">
                      <a:pos x="connsiteX2" y="connsiteY2"/>
                    </a:cxn>
                    <a:cxn ang="0">
                      <a:pos x="connsiteX3" y="connsiteY3"/>
                    </a:cxn>
                  </a:cxnLst>
                  <a:rect l="l" t="t" r="r" b="b"/>
                  <a:pathLst>
                    <a:path w="197133" h="18696">
                      <a:moveTo>
                        <a:pt x="0" y="0"/>
                      </a:moveTo>
                      <a:lnTo>
                        <a:pt x="197134" y="0"/>
                      </a:lnTo>
                      <a:lnTo>
                        <a:pt x="197134" y="18696"/>
                      </a:lnTo>
                      <a:lnTo>
                        <a:pt x="0" y="18696"/>
                      </a:lnTo>
                      <a:close/>
                    </a:path>
                  </a:pathLst>
                </a:custGeom>
                <a:solidFill>
                  <a:srgbClr val="4B2B14"/>
                </a:solidFill>
                <a:ln w="27464"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AD4BB64B-5B70-2DD1-03CE-DAC42A939613}"/>
                    </a:ext>
                  </a:extLst>
                </p:cNvPr>
                <p:cNvSpPr/>
                <p:nvPr/>
              </p:nvSpPr>
              <p:spPr>
                <a:xfrm>
                  <a:off x="7344981" y="4963462"/>
                  <a:ext cx="197133" cy="18696"/>
                </a:xfrm>
                <a:custGeom>
                  <a:avLst/>
                  <a:gdLst>
                    <a:gd name="connsiteX0" fmla="*/ 0 w 197133"/>
                    <a:gd name="connsiteY0" fmla="*/ 0 h 18696"/>
                    <a:gd name="connsiteX1" fmla="*/ 197134 w 197133"/>
                    <a:gd name="connsiteY1" fmla="*/ 0 h 18696"/>
                    <a:gd name="connsiteX2" fmla="*/ 197134 w 197133"/>
                    <a:gd name="connsiteY2" fmla="*/ 18696 h 18696"/>
                    <a:gd name="connsiteX3" fmla="*/ 0 w 197133"/>
                    <a:gd name="connsiteY3" fmla="*/ 18696 h 18696"/>
                  </a:gdLst>
                  <a:ahLst/>
                  <a:cxnLst>
                    <a:cxn ang="0">
                      <a:pos x="connsiteX0" y="connsiteY0"/>
                    </a:cxn>
                    <a:cxn ang="0">
                      <a:pos x="connsiteX1" y="connsiteY1"/>
                    </a:cxn>
                    <a:cxn ang="0">
                      <a:pos x="connsiteX2" y="connsiteY2"/>
                    </a:cxn>
                    <a:cxn ang="0">
                      <a:pos x="connsiteX3" y="connsiteY3"/>
                    </a:cxn>
                  </a:cxnLst>
                  <a:rect l="l" t="t" r="r" b="b"/>
                  <a:pathLst>
                    <a:path w="197133" h="18696">
                      <a:moveTo>
                        <a:pt x="0" y="0"/>
                      </a:moveTo>
                      <a:lnTo>
                        <a:pt x="197134" y="0"/>
                      </a:lnTo>
                      <a:lnTo>
                        <a:pt x="197134" y="18696"/>
                      </a:lnTo>
                      <a:lnTo>
                        <a:pt x="0" y="18696"/>
                      </a:lnTo>
                      <a:close/>
                    </a:path>
                  </a:pathLst>
                </a:custGeom>
                <a:solidFill>
                  <a:srgbClr val="4B2B14"/>
                </a:solidFill>
                <a:ln w="27464" cap="flat">
                  <a:noFill/>
                  <a:prstDash val="solid"/>
                  <a:miter/>
                </a:ln>
              </p:spPr>
              <p:txBody>
                <a:bodyPr rtlCol="0" anchor="ctr"/>
                <a:lstStyle/>
                <a:p>
                  <a:endParaRPr lang="en-US"/>
                </a:p>
              </p:txBody>
            </p:sp>
          </p:grpSp>
        </p:grpSp>
      </p:grpSp>
      <p:sp>
        <p:nvSpPr>
          <p:cNvPr id="438" name="TextBox 437">
            <a:extLst>
              <a:ext uri="{FF2B5EF4-FFF2-40B4-BE49-F238E27FC236}">
                <a16:creationId xmlns:a16="http://schemas.microsoft.com/office/drawing/2014/main" id="{0AC07578-EAF5-E81F-5801-0710E8B89938}"/>
              </a:ext>
            </a:extLst>
          </p:cNvPr>
          <p:cNvSpPr txBox="1"/>
          <p:nvPr/>
        </p:nvSpPr>
        <p:spPr>
          <a:xfrm>
            <a:off x="5885735" y="2083065"/>
            <a:ext cx="4641054" cy="886120"/>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439" name="TextBox 438">
            <a:extLst>
              <a:ext uri="{FF2B5EF4-FFF2-40B4-BE49-F238E27FC236}">
                <a16:creationId xmlns:a16="http://schemas.microsoft.com/office/drawing/2014/main" id="{879A7F1B-22EB-B74A-AA93-C479B463E62F}"/>
              </a:ext>
            </a:extLst>
          </p:cNvPr>
          <p:cNvSpPr txBox="1"/>
          <p:nvPr/>
        </p:nvSpPr>
        <p:spPr>
          <a:xfrm>
            <a:off x="5866292" y="3457861"/>
            <a:ext cx="4641054" cy="886120"/>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440" name="TextBox 439">
            <a:extLst>
              <a:ext uri="{FF2B5EF4-FFF2-40B4-BE49-F238E27FC236}">
                <a16:creationId xmlns:a16="http://schemas.microsoft.com/office/drawing/2014/main" id="{9AB3858B-661A-5A37-CEE3-3D971BEC80CB}"/>
              </a:ext>
            </a:extLst>
          </p:cNvPr>
          <p:cNvSpPr txBox="1"/>
          <p:nvPr/>
        </p:nvSpPr>
        <p:spPr>
          <a:xfrm>
            <a:off x="5843698" y="4821358"/>
            <a:ext cx="4641054" cy="886120"/>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442" name="TextBox 441">
            <a:extLst>
              <a:ext uri="{FF2B5EF4-FFF2-40B4-BE49-F238E27FC236}">
                <a16:creationId xmlns:a16="http://schemas.microsoft.com/office/drawing/2014/main" id="{5305E0D4-15E4-1FA9-E7B9-91221B7AC2EC}"/>
              </a:ext>
            </a:extLst>
          </p:cNvPr>
          <p:cNvSpPr txBox="1"/>
          <p:nvPr/>
        </p:nvSpPr>
        <p:spPr>
          <a:xfrm>
            <a:off x="496204" y="1115067"/>
            <a:ext cx="4948314" cy="4862870"/>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444" name="TextBox 443">
            <a:extLst>
              <a:ext uri="{FF2B5EF4-FFF2-40B4-BE49-F238E27FC236}">
                <a16:creationId xmlns:a16="http://schemas.microsoft.com/office/drawing/2014/main" id="{06C72A35-1AAF-6B32-1266-3AF1C25B85AA}"/>
              </a:ext>
            </a:extLst>
          </p:cNvPr>
          <p:cNvSpPr txBox="1"/>
          <p:nvPr/>
        </p:nvSpPr>
        <p:spPr>
          <a:xfrm>
            <a:off x="8716390" y="100544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445" name="TextBox 444">
            <a:extLst>
              <a:ext uri="{FF2B5EF4-FFF2-40B4-BE49-F238E27FC236}">
                <a16:creationId xmlns:a16="http://schemas.microsoft.com/office/drawing/2014/main" id="{8815FA36-4C1C-6ED4-D05B-64F026BBEEC0}"/>
              </a:ext>
            </a:extLst>
          </p:cNvPr>
          <p:cNvSpPr txBox="1"/>
          <p:nvPr/>
        </p:nvSpPr>
        <p:spPr>
          <a:xfrm>
            <a:off x="9105762" y="34814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Tree>
    <p:extLst>
      <p:ext uri="{BB962C8B-B14F-4D97-AF65-F5344CB8AC3E}">
        <p14:creationId xmlns:p14="http://schemas.microsoft.com/office/powerpoint/2010/main" val="23428357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5"/>
                                        </p:tgtEl>
                                        <p:attrNameLst>
                                          <p:attrName>style.visibility</p:attrName>
                                        </p:attrNameLst>
                                      </p:cBhvr>
                                      <p:to>
                                        <p:strVal val="visible"/>
                                      </p:to>
                                    </p:set>
                                    <p:animEffect transition="in" filter="wipe(down)">
                                      <p:cBhvr>
                                        <p:cTn id="7" dur="500"/>
                                        <p:tgtEl>
                                          <p:spTgt spid="44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44"/>
                                        </p:tgtEl>
                                        <p:attrNameLst>
                                          <p:attrName>style.visibility</p:attrName>
                                        </p:attrNameLst>
                                      </p:cBhvr>
                                      <p:to>
                                        <p:strVal val="visible"/>
                                      </p:to>
                                    </p:set>
                                    <p:animEffect transition="in" filter="wipe(down)">
                                      <p:cBhvr>
                                        <p:cTn id="10" dur="500"/>
                                        <p:tgtEl>
                                          <p:spTgt spid="44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42"/>
                                        </p:tgtEl>
                                        <p:attrNameLst>
                                          <p:attrName>style.visibility</p:attrName>
                                        </p:attrNameLst>
                                      </p:cBhvr>
                                      <p:to>
                                        <p:strVal val="visible"/>
                                      </p:to>
                                    </p:set>
                                    <p:animEffect transition="in" filter="fade">
                                      <p:cBhvr>
                                        <p:cTn id="15" dur="1000"/>
                                        <p:tgtEl>
                                          <p:spTgt spid="442"/>
                                        </p:tgtEl>
                                      </p:cBhvr>
                                    </p:animEffect>
                                    <p:anim calcmode="lin" valueType="num">
                                      <p:cBhvr>
                                        <p:cTn id="16" dur="1000" fill="hold"/>
                                        <p:tgtEl>
                                          <p:spTgt spid="442"/>
                                        </p:tgtEl>
                                        <p:attrNameLst>
                                          <p:attrName>ppt_x</p:attrName>
                                        </p:attrNameLst>
                                      </p:cBhvr>
                                      <p:tavLst>
                                        <p:tav tm="0">
                                          <p:val>
                                            <p:strVal val="#ppt_x"/>
                                          </p:val>
                                        </p:tav>
                                        <p:tav tm="100000">
                                          <p:val>
                                            <p:strVal val="#ppt_x"/>
                                          </p:val>
                                        </p:tav>
                                      </p:tavLst>
                                    </p:anim>
                                    <p:anim calcmode="lin" valueType="num">
                                      <p:cBhvr>
                                        <p:cTn id="17" dur="1000" fill="hold"/>
                                        <p:tgtEl>
                                          <p:spTgt spid="44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36"/>
                                        </p:tgtEl>
                                        <p:attrNameLst>
                                          <p:attrName>style.visibility</p:attrName>
                                        </p:attrNameLst>
                                      </p:cBhvr>
                                      <p:to>
                                        <p:strVal val="visible"/>
                                      </p:to>
                                    </p:set>
                                    <p:anim calcmode="lin" valueType="num">
                                      <p:cBhvr>
                                        <p:cTn id="22" dur="500" fill="hold"/>
                                        <p:tgtEl>
                                          <p:spTgt spid="436"/>
                                        </p:tgtEl>
                                        <p:attrNameLst>
                                          <p:attrName>ppt_w</p:attrName>
                                        </p:attrNameLst>
                                      </p:cBhvr>
                                      <p:tavLst>
                                        <p:tav tm="0">
                                          <p:val>
                                            <p:fltVal val="0"/>
                                          </p:val>
                                        </p:tav>
                                        <p:tav tm="100000">
                                          <p:val>
                                            <p:strVal val="#ppt_w"/>
                                          </p:val>
                                        </p:tav>
                                      </p:tavLst>
                                    </p:anim>
                                    <p:anim calcmode="lin" valueType="num">
                                      <p:cBhvr>
                                        <p:cTn id="23" dur="500" fill="hold"/>
                                        <p:tgtEl>
                                          <p:spTgt spid="436"/>
                                        </p:tgtEl>
                                        <p:attrNameLst>
                                          <p:attrName>ppt_h</p:attrName>
                                        </p:attrNameLst>
                                      </p:cBhvr>
                                      <p:tavLst>
                                        <p:tav tm="0">
                                          <p:val>
                                            <p:fltVal val="0"/>
                                          </p:val>
                                        </p:tav>
                                        <p:tav tm="100000">
                                          <p:val>
                                            <p:strVal val="#ppt_h"/>
                                          </p:val>
                                        </p:tav>
                                      </p:tavLst>
                                    </p:anim>
                                    <p:animEffect transition="in" filter="fade">
                                      <p:cBhvr>
                                        <p:cTn id="24" dur="500"/>
                                        <p:tgtEl>
                                          <p:spTgt spid="436"/>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438"/>
                                        </p:tgtEl>
                                        <p:attrNameLst>
                                          <p:attrName>style.visibility</p:attrName>
                                        </p:attrNameLst>
                                      </p:cBhvr>
                                      <p:to>
                                        <p:strVal val="visible"/>
                                      </p:to>
                                    </p:set>
                                    <p:animEffect transition="in" filter="wipe(down)">
                                      <p:cBhvr>
                                        <p:cTn id="29" dur="580">
                                          <p:stCondLst>
                                            <p:cond delay="0"/>
                                          </p:stCondLst>
                                        </p:cTn>
                                        <p:tgtEl>
                                          <p:spTgt spid="438"/>
                                        </p:tgtEl>
                                      </p:cBhvr>
                                    </p:animEffect>
                                    <p:anim calcmode="lin" valueType="num">
                                      <p:cBhvr>
                                        <p:cTn id="30" dur="1822" tmFilter="0,0; 0.14,0.36; 0.43,0.73; 0.71,0.91; 1.0,1.0">
                                          <p:stCondLst>
                                            <p:cond delay="0"/>
                                          </p:stCondLst>
                                        </p:cTn>
                                        <p:tgtEl>
                                          <p:spTgt spid="438"/>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438"/>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438"/>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438"/>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438"/>
                                        </p:tgtEl>
                                        <p:attrNameLst>
                                          <p:attrName>ppt_y</p:attrName>
                                        </p:attrNameLst>
                                      </p:cBhvr>
                                      <p:tavLst>
                                        <p:tav tm="0" fmla="#ppt_y-sin(pi*$)/81">
                                          <p:val>
                                            <p:fltVal val="0"/>
                                          </p:val>
                                        </p:tav>
                                        <p:tav tm="100000">
                                          <p:val>
                                            <p:fltVal val="1"/>
                                          </p:val>
                                        </p:tav>
                                      </p:tavLst>
                                    </p:anim>
                                    <p:animScale>
                                      <p:cBhvr>
                                        <p:cTn id="35" dur="26">
                                          <p:stCondLst>
                                            <p:cond delay="650"/>
                                          </p:stCondLst>
                                        </p:cTn>
                                        <p:tgtEl>
                                          <p:spTgt spid="438"/>
                                        </p:tgtEl>
                                      </p:cBhvr>
                                      <p:to x="100000" y="60000"/>
                                    </p:animScale>
                                    <p:animScale>
                                      <p:cBhvr>
                                        <p:cTn id="36" dur="166" decel="50000">
                                          <p:stCondLst>
                                            <p:cond delay="676"/>
                                          </p:stCondLst>
                                        </p:cTn>
                                        <p:tgtEl>
                                          <p:spTgt spid="438"/>
                                        </p:tgtEl>
                                      </p:cBhvr>
                                      <p:to x="100000" y="100000"/>
                                    </p:animScale>
                                    <p:animScale>
                                      <p:cBhvr>
                                        <p:cTn id="37" dur="26">
                                          <p:stCondLst>
                                            <p:cond delay="1312"/>
                                          </p:stCondLst>
                                        </p:cTn>
                                        <p:tgtEl>
                                          <p:spTgt spid="438"/>
                                        </p:tgtEl>
                                      </p:cBhvr>
                                      <p:to x="100000" y="80000"/>
                                    </p:animScale>
                                    <p:animScale>
                                      <p:cBhvr>
                                        <p:cTn id="38" dur="166" decel="50000">
                                          <p:stCondLst>
                                            <p:cond delay="1338"/>
                                          </p:stCondLst>
                                        </p:cTn>
                                        <p:tgtEl>
                                          <p:spTgt spid="438"/>
                                        </p:tgtEl>
                                      </p:cBhvr>
                                      <p:to x="100000" y="100000"/>
                                    </p:animScale>
                                    <p:animScale>
                                      <p:cBhvr>
                                        <p:cTn id="39" dur="26">
                                          <p:stCondLst>
                                            <p:cond delay="1642"/>
                                          </p:stCondLst>
                                        </p:cTn>
                                        <p:tgtEl>
                                          <p:spTgt spid="438"/>
                                        </p:tgtEl>
                                      </p:cBhvr>
                                      <p:to x="100000" y="90000"/>
                                    </p:animScale>
                                    <p:animScale>
                                      <p:cBhvr>
                                        <p:cTn id="40" dur="166" decel="50000">
                                          <p:stCondLst>
                                            <p:cond delay="1668"/>
                                          </p:stCondLst>
                                        </p:cTn>
                                        <p:tgtEl>
                                          <p:spTgt spid="438"/>
                                        </p:tgtEl>
                                      </p:cBhvr>
                                      <p:to x="100000" y="100000"/>
                                    </p:animScale>
                                    <p:animScale>
                                      <p:cBhvr>
                                        <p:cTn id="41" dur="26">
                                          <p:stCondLst>
                                            <p:cond delay="1808"/>
                                          </p:stCondLst>
                                        </p:cTn>
                                        <p:tgtEl>
                                          <p:spTgt spid="438"/>
                                        </p:tgtEl>
                                      </p:cBhvr>
                                      <p:to x="100000" y="95000"/>
                                    </p:animScale>
                                    <p:animScale>
                                      <p:cBhvr>
                                        <p:cTn id="42" dur="166" decel="50000">
                                          <p:stCondLst>
                                            <p:cond delay="1834"/>
                                          </p:stCondLst>
                                        </p:cTn>
                                        <p:tgtEl>
                                          <p:spTgt spid="438"/>
                                        </p:tgtEl>
                                      </p:cBhvr>
                                      <p:to x="100000" y="100000"/>
                                    </p:animScale>
                                  </p:childTnLst>
                                </p:cTn>
                              </p:par>
                              <p:par>
                                <p:cTn id="43" presetID="26" presetClass="entr" presetSubtype="0" fill="hold" grpId="0" nodeType="withEffect">
                                  <p:stCondLst>
                                    <p:cond delay="0"/>
                                  </p:stCondLst>
                                  <p:childTnLst>
                                    <p:set>
                                      <p:cBhvr>
                                        <p:cTn id="44" dur="1" fill="hold">
                                          <p:stCondLst>
                                            <p:cond delay="0"/>
                                          </p:stCondLst>
                                        </p:cTn>
                                        <p:tgtEl>
                                          <p:spTgt spid="439"/>
                                        </p:tgtEl>
                                        <p:attrNameLst>
                                          <p:attrName>style.visibility</p:attrName>
                                        </p:attrNameLst>
                                      </p:cBhvr>
                                      <p:to>
                                        <p:strVal val="visible"/>
                                      </p:to>
                                    </p:set>
                                    <p:animEffect transition="in" filter="wipe(down)">
                                      <p:cBhvr>
                                        <p:cTn id="45" dur="580">
                                          <p:stCondLst>
                                            <p:cond delay="0"/>
                                          </p:stCondLst>
                                        </p:cTn>
                                        <p:tgtEl>
                                          <p:spTgt spid="439"/>
                                        </p:tgtEl>
                                      </p:cBhvr>
                                    </p:animEffect>
                                    <p:anim calcmode="lin" valueType="num">
                                      <p:cBhvr>
                                        <p:cTn id="46" dur="1822" tmFilter="0,0; 0.14,0.36; 0.43,0.73; 0.71,0.91; 1.0,1.0">
                                          <p:stCondLst>
                                            <p:cond delay="0"/>
                                          </p:stCondLst>
                                        </p:cTn>
                                        <p:tgtEl>
                                          <p:spTgt spid="439"/>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439"/>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439"/>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439"/>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439"/>
                                        </p:tgtEl>
                                        <p:attrNameLst>
                                          <p:attrName>ppt_y</p:attrName>
                                        </p:attrNameLst>
                                      </p:cBhvr>
                                      <p:tavLst>
                                        <p:tav tm="0" fmla="#ppt_y-sin(pi*$)/81">
                                          <p:val>
                                            <p:fltVal val="0"/>
                                          </p:val>
                                        </p:tav>
                                        <p:tav tm="100000">
                                          <p:val>
                                            <p:fltVal val="1"/>
                                          </p:val>
                                        </p:tav>
                                      </p:tavLst>
                                    </p:anim>
                                    <p:animScale>
                                      <p:cBhvr>
                                        <p:cTn id="51" dur="26">
                                          <p:stCondLst>
                                            <p:cond delay="650"/>
                                          </p:stCondLst>
                                        </p:cTn>
                                        <p:tgtEl>
                                          <p:spTgt spid="439"/>
                                        </p:tgtEl>
                                      </p:cBhvr>
                                      <p:to x="100000" y="60000"/>
                                    </p:animScale>
                                    <p:animScale>
                                      <p:cBhvr>
                                        <p:cTn id="52" dur="166" decel="50000">
                                          <p:stCondLst>
                                            <p:cond delay="676"/>
                                          </p:stCondLst>
                                        </p:cTn>
                                        <p:tgtEl>
                                          <p:spTgt spid="439"/>
                                        </p:tgtEl>
                                      </p:cBhvr>
                                      <p:to x="100000" y="100000"/>
                                    </p:animScale>
                                    <p:animScale>
                                      <p:cBhvr>
                                        <p:cTn id="53" dur="26">
                                          <p:stCondLst>
                                            <p:cond delay="1312"/>
                                          </p:stCondLst>
                                        </p:cTn>
                                        <p:tgtEl>
                                          <p:spTgt spid="439"/>
                                        </p:tgtEl>
                                      </p:cBhvr>
                                      <p:to x="100000" y="80000"/>
                                    </p:animScale>
                                    <p:animScale>
                                      <p:cBhvr>
                                        <p:cTn id="54" dur="166" decel="50000">
                                          <p:stCondLst>
                                            <p:cond delay="1338"/>
                                          </p:stCondLst>
                                        </p:cTn>
                                        <p:tgtEl>
                                          <p:spTgt spid="439"/>
                                        </p:tgtEl>
                                      </p:cBhvr>
                                      <p:to x="100000" y="100000"/>
                                    </p:animScale>
                                    <p:animScale>
                                      <p:cBhvr>
                                        <p:cTn id="55" dur="26">
                                          <p:stCondLst>
                                            <p:cond delay="1642"/>
                                          </p:stCondLst>
                                        </p:cTn>
                                        <p:tgtEl>
                                          <p:spTgt spid="439"/>
                                        </p:tgtEl>
                                      </p:cBhvr>
                                      <p:to x="100000" y="90000"/>
                                    </p:animScale>
                                    <p:animScale>
                                      <p:cBhvr>
                                        <p:cTn id="56" dur="166" decel="50000">
                                          <p:stCondLst>
                                            <p:cond delay="1668"/>
                                          </p:stCondLst>
                                        </p:cTn>
                                        <p:tgtEl>
                                          <p:spTgt spid="439"/>
                                        </p:tgtEl>
                                      </p:cBhvr>
                                      <p:to x="100000" y="100000"/>
                                    </p:animScale>
                                    <p:animScale>
                                      <p:cBhvr>
                                        <p:cTn id="57" dur="26">
                                          <p:stCondLst>
                                            <p:cond delay="1808"/>
                                          </p:stCondLst>
                                        </p:cTn>
                                        <p:tgtEl>
                                          <p:spTgt spid="439"/>
                                        </p:tgtEl>
                                      </p:cBhvr>
                                      <p:to x="100000" y="95000"/>
                                    </p:animScale>
                                    <p:animScale>
                                      <p:cBhvr>
                                        <p:cTn id="58" dur="166" decel="50000">
                                          <p:stCondLst>
                                            <p:cond delay="1834"/>
                                          </p:stCondLst>
                                        </p:cTn>
                                        <p:tgtEl>
                                          <p:spTgt spid="439"/>
                                        </p:tgtEl>
                                      </p:cBhvr>
                                      <p:to x="100000" y="100000"/>
                                    </p:animScale>
                                  </p:childTnLst>
                                </p:cTn>
                              </p:par>
                              <p:par>
                                <p:cTn id="59" presetID="26" presetClass="entr" presetSubtype="0" fill="hold" grpId="0" nodeType="withEffect">
                                  <p:stCondLst>
                                    <p:cond delay="0"/>
                                  </p:stCondLst>
                                  <p:childTnLst>
                                    <p:set>
                                      <p:cBhvr>
                                        <p:cTn id="60" dur="1" fill="hold">
                                          <p:stCondLst>
                                            <p:cond delay="0"/>
                                          </p:stCondLst>
                                        </p:cTn>
                                        <p:tgtEl>
                                          <p:spTgt spid="440"/>
                                        </p:tgtEl>
                                        <p:attrNameLst>
                                          <p:attrName>style.visibility</p:attrName>
                                        </p:attrNameLst>
                                      </p:cBhvr>
                                      <p:to>
                                        <p:strVal val="visible"/>
                                      </p:to>
                                    </p:set>
                                    <p:animEffect transition="in" filter="wipe(down)">
                                      <p:cBhvr>
                                        <p:cTn id="61" dur="580">
                                          <p:stCondLst>
                                            <p:cond delay="0"/>
                                          </p:stCondLst>
                                        </p:cTn>
                                        <p:tgtEl>
                                          <p:spTgt spid="440"/>
                                        </p:tgtEl>
                                      </p:cBhvr>
                                    </p:animEffect>
                                    <p:anim calcmode="lin" valueType="num">
                                      <p:cBhvr>
                                        <p:cTn id="62" dur="1822" tmFilter="0,0; 0.14,0.36; 0.43,0.73; 0.71,0.91; 1.0,1.0">
                                          <p:stCondLst>
                                            <p:cond delay="0"/>
                                          </p:stCondLst>
                                        </p:cTn>
                                        <p:tgtEl>
                                          <p:spTgt spid="440"/>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40"/>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40"/>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40"/>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40"/>
                                        </p:tgtEl>
                                        <p:attrNameLst>
                                          <p:attrName>ppt_y</p:attrName>
                                        </p:attrNameLst>
                                      </p:cBhvr>
                                      <p:tavLst>
                                        <p:tav tm="0" fmla="#ppt_y-sin(pi*$)/81">
                                          <p:val>
                                            <p:fltVal val="0"/>
                                          </p:val>
                                        </p:tav>
                                        <p:tav tm="100000">
                                          <p:val>
                                            <p:fltVal val="1"/>
                                          </p:val>
                                        </p:tav>
                                      </p:tavLst>
                                    </p:anim>
                                    <p:animScale>
                                      <p:cBhvr>
                                        <p:cTn id="67" dur="26">
                                          <p:stCondLst>
                                            <p:cond delay="650"/>
                                          </p:stCondLst>
                                        </p:cTn>
                                        <p:tgtEl>
                                          <p:spTgt spid="440"/>
                                        </p:tgtEl>
                                      </p:cBhvr>
                                      <p:to x="100000" y="60000"/>
                                    </p:animScale>
                                    <p:animScale>
                                      <p:cBhvr>
                                        <p:cTn id="68" dur="166" decel="50000">
                                          <p:stCondLst>
                                            <p:cond delay="676"/>
                                          </p:stCondLst>
                                        </p:cTn>
                                        <p:tgtEl>
                                          <p:spTgt spid="440"/>
                                        </p:tgtEl>
                                      </p:cBhvr>
                                      <p:to x="100000" y="100000"/>
                                    </p:animScale>
                                    <p:animScale>
                                      <p:cBhvr>
                                        <p:cTn id="69" dur="26">
                                          <p:stCondLst>
                                            <p:cond delay="1312"/>
                                          </p:stCondLst>
                                        </p:cTn>
                                        <p:tgtEl>
                                          <p:spTgt spid="440"/>
                                        </p:tgtEl>
                                      </p:cBhvr>
                                      <p:to x="100000" y="80000"/>
                                    </p:animScale>
                                    <p:animScale>
                                      <p:cBhvr>
                                        <p:cTn id="70" dur="166" decel="50000">
                                          <p:stCondLst>
                                            <p:cond delay="1338"/>
                                          </p:stCondLst>
                                        </p:cTn>
                                        <p:tgtEl>
                                          <p:spTgt spid="440"/>
                                        </p:tgtEl>
                                      </p:cBhvr>
                                      <p:to x="100000" y="100000"/>
                                    </p:animScale>
                                    <p:animScale>
                                      <p:cBhvr>
                                        <p:cTn id="71" dur="26">
                                          <p:stCondLst>
                                            <p:cond delay="1642"/>
                                          </p:stCondLst>
                                        </p:cTn>
                                        <p:tgtEl>
                                          <p:spTgt spid="440"/>
                                        </p:tgtEl>
                                      </p:cBhvr>
                                      <p:to x="100000" y="90000"/>
                                    </p:animScale>
                                    <p:animScale>
                                      <p:cBhvr>
                                        <p:cTn id="72" dur="166" decel="50000">
                                          <p:stCondLst>
                                            <p:cond delay="1668"/>
                                          </p:stCondLst>
                                        </p:cTn>
                                        <p:tgtEl>
                                          <p:spTgt spid="440"/>
                                        </p:tgtEl>
                                      </p:cBhvr>
                                      <p:to x="100000" y="100000"/>
                                    </p:animScale>
                                    <p:animScale>
                                      <p:cBhvr>
                                        <p:cTn id="73" dur="26">
                                          <p:stCondLst>
                                            <p:cond delay="1808"/>
                                          </p:stCondLst>
                                        </p:cTn>
                                        <p:tgtEl>
                                          <p:spTgt spid="440"/>
                                        </p:tgtEl>
                                      </p:cBhvr>
                                      <p:to x="100000" y="95000"/>
                                    </p:animScale>
                                    <p:animScale>
                                      <p:cBhvr>
                                        <p:cTn id="74" dur="166" decel="50000">
                                          <p:stCondLst>
                                            <p:cond delay="1834"/>
                                          </p:stCondLst>
                                        </p:cTn>
                                        <p:tgtEl>
                                          <p:spTgt spid="44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 grpId="0"/>
      <p:bldP spid="439" grpId="0"/>
      <p:bldP spid="440" grpId="0"/>
      <p:bldP spid="442" grpId="0"/>
      <p:bldP spid="444" grpId="0"/>
      <p:bldP spid="4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7FFECD5C-4A2A-2210-3AC3-767001E74BC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6412" r="26412"/>
          <a:stretch>
            <a:fillRect/>
          </a:stretch>
        </p:blipFill>
        <p:spPr/>
      </p:pic>
      <p:sp>
        <p:nvSpPr>
          <p:cNvPr id="3" name="TextBox 2">
            <a:extLst>
              <a:ext uri="{FF2B5EF4-FFF2-40B4-BE49-F238E27FC236}">
                <a16:creationId xmlns:a16="http://schemas.microsoft.com/office/drawing/2014/main" id="{678DB68F-92A5-CE3F-0678-3AFD795A4FD7}"/>
              </a:ext>
            </a:extLst>
          </p:cNvPr>
          <p:cNvSpPr txBox="1"/>
          <p:nvPr/>
        </p:nvSpPr>
        <p:spPr>
          <a:xfrm>
            <a:off x="5455811" y="1790090"/>
            <a:ext cx="6052636" cy="3277820"/>
          </a:xfrm>
          <a:prstGeom prst="rect">
            <a:avLst/>
          </a:prstGeom>
          <a:noFill/>
        </p:spPr>
        <p:txBody>
          <a:bodyPr wrap="square">
            <a:spAutoFit/>
          </a:bodyPr>
          <a:lstStyle/>
          <a:p>
            <a:pPr algn="ctr" rtl="1">
              <a:lnSpc>
                <a:spcPct val="150000"/>
              </a:lnSpc>
              <a:spcBef>
                <a:spcPct val="0"/>
              </a:spcBef>
              <a:buNone/>
            </a:pPr>
            <a:r>
              <a:rPr lang="fa-IR" altLang="en-US" sz="7200" b="1" dirty="0">
                <a:solidFill>
                  <a:srgbClr val="1C2F56"/>
                </a:solidFill>
                <a:latin typeface="Damavand ExtraBold" panose="00000900000000000000" pitchFamily="2" charset="-78"/>
                <a:cs typeface="B Titr" panose="00000700000000000000" pitchFamily="2" charset="-78"/>
              </a:rPr>
              <a:t>با تشکر از توجه</a:t>
            </a:r>
          </a:p>
          <a:p>
            <a:pPr algn="ctr" rtl="1">
              <a:lnSpc>
                <a:spcPct val="150000"/>
              </a:lnSpc>
              <a:spcBef>
                <a:spcPct val="0"/>
              </a:spcBef>
              <a:buNone/>
            </a:pPr>
            <a:r>
              <a:rPr lang="fa-IR" altLang="en-US" sz="7200" b="1" dirty="0">
                <a:solidFill>
                  <a:srgbClr val="1C2F56"/>
                </a:solidFill>
                <a:latin typeface="Damavand ExtraBold" panose="00000900000000000000" pitchFamily="2" charset="-78"/>
                <a:cs typeface="B Titr" panose="00000700000000000000" pitchFamily="2" charset="-78"/>
              </a:rPr>
              <a:t>شما همکارن</a:t>
            </a:r>
            <a:endParaRPr lang="fa-IR" altLang="en-US" sz="4800" b="1" dirty="0">
              <a:solidFill>
                <a:srgbClr val="1C2F56"/>
              </a:solidFill>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23719990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mph" presetSubtype="0" fill="hold" grpId="0" nodeType="click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3"/>
                                        </p:tgtEl>
                                        <p:attrNameLst>
                                          <p:attrName>ppt_x</p:attrName>
                                          <p:attrName>ppt_y</p:attrName>
                                        </p:attrNameLst>
                                      </p:cBhvr>
                                    </p:animMotion>
                                    <p:animRot by="1500000">
                                      <p:cBhvr>
                                        <p:cTn id="12" dur="125" fill="hold">
                                          <p:stCondLst>
                                            <p:cond delay="0"/>
                                          </p:stCondLst>
                                        </p:cTn>
                                        <p:tgtEl>
                                          <p:spTgt spid="3"/>
                                        </p:tgtEl>
                                        <p:attrNameLst>
                                          <p:attrName>r</p:attrName>
                                        </p:attrNameLst>
                                      </p:cBhvr>
                                    </p:animRot>
                                    <p:animRot by="-1500000">
                                      <p:cBhvr>
                                        <p:cTn id="13" dur="125" fill="hold">
                                          <p:stCondLst>
                                            <p:cond delay="125"/>
                                          </p:stCondLst>
                                        </p:cTn>
                                        <p:tgtEl>
                                          <p:spTgt spid="3"/>
                                        </p:tgtEl>
                                        <p:attrNameLst>
                                          <p:attrName>r</p:attrName>
                                        </p:attrNameLst>
                                      </p:cBhvr>
                                    </p:animRot>
                                    <p:animRot by="-1500000">
                                      <p:cBhvr>
                                        <p:cTn id="14" dur="125" fill="hold">
                                          <p:stCondLst>
                                            <p:cond delay="250"/>
                                          </p:stCondLst>
                                        </p:cTn>
                                        <p:tgtEl>
                                          <p:spTgt spid="3"/>
                                        </p:tgtEl>
                                        <p:attrNameLst>
                                          <p:attrName>r</p:attrName>
                                        </p:attrNameLst>
                                      </p:cBhvr>
                                    </p:animRot>
                                    <p:animRot by="1500000">
                                      <p:cBhvr>
                                        <p:cTn id="15"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C88EB0-8D9B-412F-4E39-3E3840D471A7}"/>
              </a:ext>
            </a:extLst>
          </p:cNvPr>
          <p:cNvSpPr txBox="1"/>
          <p:nvPr/>
        </p:nvSpPr>
        <p:spPr>
          <a:xfrm rot="16200000">
            <a:off x="8214795" y="2621086"/>
            <a:ext cx="5239186"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کلـیات پژوهش</a:t>
            </a:r>
            <a:endParaRPr lang="fa-IR" altLang="en-US" sz="4800" b="1" dirty="0">
              <a:solidFill>
                <a:schemeClr val="bg1"/>
              </a:solidFill>
              <a:latin typeface="Damavand ExtraBold" panose="00000900000000000000" pitchFamily="2" charset="-78"/>
              <a:cs typeface="B Titr" panose="00000700000000000000" pitchFamily="2" charset="-78"/>
            </a:endParaRPr>
          </a:p>
        </p:txBody>
      </p:sp>
      <p:grpSp>
        <p:nvGrpSpPr>
          <p:cNvPr id="3" name="Graphic 2">
            <a:extLst>
              <a:ext uri="{FF2B5EF4-FFF2-40B4-BE49-F238E27FC236}">
                <a16:creationId xmlns:a16="http://schemas.microsoft.com/office/drawing/2014/main" id="{58F20B1C-D0FB-369D-65C5-475BD1B9344B}"/>
              </a:ext>
            </a:extLst>
          </p:cNvPr>
          <p:cNvGrpSpPr/>
          <p:nvPr/>
        </p:nvGrpSpPr>
        <p:grpSpPr>
          <a:xfrm rot="16200000">
            <a:off x="7832042" y="2278195"/>
            <a:ext cx="2172829" cy="1882508"/>
            <a:chOff x="5756814" y="5631846"/>
            <a:chExt cx="846645" cy="733520"/>
          </a:xfrm>
          <a:solidFill>
            <a:schemeClr val="bg1"/>
          </a:solidFill>
          <a:effectLst>
            <a:outerShdw blurRad="63500" sx="102000" sy="102000" algn="ctr" rotWithShape="0">
              <a:prstClr val="black">
                <a:alpha val="40000"/>
              </a:prstClr>
            </a:outerShdw>
          </a:effectLst>
        </p:grpSpPr>
        <p:sp>
          <p:nvSpPr>
            <p:cNvPr id="4" name="Freeform: Shape 3">
              <a:extLst>
                <a:ext uri="{FF2B5EF4-FFF2-40B4-BE49-F238E27FC236}">
                  <a16:creationId xmlns:a16="http://schemas.microsoft.com/office/drawing/2014/main" id="{39BBCEA7-2C30-2E7A-6149-4710693797A2}"/>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grpFill/>
            <a:ln w="9525" cap="flat">
              <a:solidFill>
                <a:schemeClr val="bg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6622ED88-92A1-A164-C547-71D51E9A76D1}"/>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bg1"/>
              </a:solid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315C62C-0C81-84C8-8984-46F79616DED7}"/>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bg1"/>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0D01F8F-0921-9D1D-24E0-28F6CD92407A}"/>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grpFill/>
            <a:ln w="9525" cap="flat">
              <a:solidFill>
                <a:schemeClr val="bg1"/>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77256A43-599B-C822-40C2-392FEB763B9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grpFill/>
            <a:ln w="9525" cap="flat">
              <a:solidFill>
                <a:schemeClr val="bg1"/>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66924A44-9C0C-B971-5DED-E347106C9CE6}"/>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grp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320DFC4-1C8F-2D73-DBC9-DC8CD3484D93}"/>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grp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9675756-B529-747C-4B06-61FEE4CF4B2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grp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10C0155C-E714-42BB-AA92-9E3D1BEEB05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grp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F66B9E31-2A34-DC16-FED4-27ED4CEA7C5A}"/>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grpFill/>
            <a:ln w="9525" cap="flat">
              <a:solidFill>
                <a:schemeClr val="bg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73FDDC1-D3B9-3CFD-1820-73E4FA4EEB0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grpFill/>
            <a:ln w="9525" cap="flat">
              <a:solidFill>
                <a:schemeClr val="bg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6C86B77-4537-97BF-8C49-FF7CF3D99D56}"/>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grpFill/>
            <a:ln w="952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DAABF4F5-A011-95B6-F09D-C4421B675D79}"/>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grpFill/>
            <a:ln w="9525" cap="flat">
              <a:solidFill>
                <a:schemeClr val="bg1"/>
              </a:solidFill>
              <a:prstDash val="solid"/>
              <a:miter/>
            </a:ln>
          </p:spPr>
          <p:txBody>
            <a:bodyPr rtlCol="0" anchor="ctr"/>
            <a:lstStyle/>
            <a:p>
              <a:endParaRPr lang="en-US"/>
            </a:p>
          </p:txBody>
        </p:sp>
      </p:grpSp>
      <p:sp>
        <p:nvSpPr>
          <p:cNvPr id="63" name="TextBox 62">
            <a:extLst>
              <a:ext uri="{FF2B5EF4-FFF2-40B4-BE49-F238E27FC236}">
                <a16:creationId xmlns:a16="http://schemas.microsoft.com/office/drawing/2014/main" id="{94511224-C255-A8BF-5B8F-933600716448}"/>
              </a:ext>
            </a:extLst>
          </p:cNvPr>
          <p:cNvSpPr txBox="1"/>
          <p:nvPr/>
        </p:nvSpPr>
        <p:spPr>
          <a:xfrm>
            <a:off x="549184" y="1518112"/>
            <a:ext cx="6111853" cy="4124206"/>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Tree>
    <p:extLst>
      <p:ext uri="{BB962C8B-B14F-4D97-AF65-F5344CB8AC3E}">
        <p14:creationId xmlns:p14="http://schemas.microsoft.com/office/powerpoint/2010/main" val="35282214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randombar(horizontal)">
                                      <p:cBhvr>
                                        <p:cTn id="4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45BB7BC-AF50-A2A7-3988-62D2E3AB9F77}"/>
              </a:ext>
            </a:extLst>
          </p:cNvPr>
          <p:cNvSpPr txBox="1"/>
          <p:nvPr/>
        </p:nvSpPr>
        <p:spPr>
          <a:xfrm>
            <a:off x="8948583" y="621942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کلیات پژوهش</a:t>
            </a:r>
            <a:endParaRPr lang="fa-IR" altLang="en-US" sz="1100" b="1" dirty="0">
              <a:solidFill>
                <a:schemeClr val="bg1"/>
              </a:solidFill>
              <a:latin typeface="Damavand ExtraBold" panose="00000900000000000000" pitchFamily="2" charset="-78"/>
              <a:cs typeface="B Titr" panose="00000700000000000000" pitchFamily="2" charset="-78"/>
            </a:endParaRPr>
          </a:p>
        </p:txBody>
      </p:sp>
      <p:grpSp>
        <p:nvGrpSpPr>
          <p:cNvPr id="28" name="Group 27">
            <a:extLst>
              <a:ext uri="{FF2B5EF4-FFF2-40B4-BE49-F238E27FC236}">
                <a16:creationId xmlns:a16="http://schemas.microsoft.com/office/drawing/2014/main" id="{1E6FB72A-F553-0D5B-6D75-98ADC172D3B7}"/>
              </a:ext>
            </a:extLst>
          </p:cNvPr>
          <p:cNvGrpSpPr/>
          <p:nvPr/>
        </p:nvGrpSpPr>
        <p:grpSpPr>
          <a:xfrm>
            <a:off x="5207209" y="3458797"/>
            <a:ext cx="660191" cy="2521246"/>
            <a:chOff x="4802636" y="1734956"/>
            <a:chExt cx="660191" cy="2521246"/>
          </a:xfrm>
        </p:grpSpPr>
        <p:sp>
          <p:nvSpPr>
            <p:cNvPr id="5" name="Freeform: Shape 4">
              <a:extLst>
                <a:ext uri="{FF2B5EF4-FFF2-40B4-BE49-F238E27FC236}">
                  <a16:creationId xmlns:a16="http://schemas.microsoft.com/office/drawing/2014/main" id="{618E00D8-01BF-8D08-33CE-262AFAA3EA15}"/>
                </a:ext>
              </a:extLst>
            </p:cNvPr>
            <p:cNvSpPr/>
            <p:nvPr/>
          </p:nvSpPr>
          <p:spPr>
            <a:xfrm>
              <a:off x="5123737" y="2064899"/>
              <a:ext cx="18192" cy="1861280"/>
            </a:xfrm>
            <a:custGeom>
              <a:avLst/>
              <a:gdLst>
                <a:gd name="connsiteX0" fmla="*/ 0 w 18192"/>
                <a:gd name="connsiteY0" fmla="*/ 0 h 1861280"/>
                <a:gd name="connsiteX1" fmla="*/ 18193 w 18192"/>
                <a:gd name="connsiteY1" fmla="*/ 0 h 1861280"/>
                <a:gd name="connsiteX2" fmla="*/ 18193 w 18192"/>
                <a:gd name="connsiteY2" fmla="*/ 1861280 h 1861280"/>
                <a:gd name="connsiteX3" fmla="*/ 0 w 18192"/>
                <a:gd name="connsiteY3" fmla="*/ 1861280 h 1861280"/>
              </a:gdLst>
              <a:ahLst/>
              <a:cxnLst>
                <a:cxn ang="0">
                  <a:pos x="connsiteX0" y="connsiteY0"/>
                </a:cxn>
                <a:cxn ang="0">
                  <a:pos x="connsiteX1" y="connsiteY1"/>
                </a:cxn>
                <a:cxn ang="0">
                  <a:pos x="connsiteX2" y="connsiteY2"/>
                </a:cxn>
                <a:cxn ang="0">
                  <a:pos x="connsiteX3" y="connsiteY3"/>
                </a:cxn>
              </a:cxnLst>
              <a:rect l="l" t="t" r="r" b="b"/>
              <a:pathLst>
                <a:path w="18192" h="1861280">
                  <a:moveTo>
                    <a:pt x="0" y="0"/>
                  </a:moveTo>
                  <a:lnTo>
                    <a:pt x="18193" y="0"/>
                  </a:lnTo>
                  <a:lnTo>
                    <a:pt x="18193" y="1861280"/>
                  </a:lnTo>
                  <a:lnTo>
                    <a:pt x="0" y="1861280"/>
                  </a:lnTo>
                  <a:close/>
                </a:path>
              </a:pathLst>
            </a:custGeom>
            <a:solidFill>
              <a:srgbClr val="1C2F56"/>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4CDE1D1-A95D-E7E6-84B0-3756B5E17910}"/>
                </a:ext>
              </a:extLst>
            </p:cNvPr>
            <p:cNvSpPr/>
            <p:nvPr/>
          </p:nvSpPr>
          <p:spPr>
            <a:xfrm rot="16758018">
              <a:off x="4802636" y="3596157"/>
              <a:ext cx="660045" cy="660045"/>
            </a:xfrm>
            <a:custGeom>
              <a:avLst/>
              <a:gdLst>
                <a:gd name="connsiteX0" fmla="*/ 660046 w 660045"/>
                <a:gd name="connsiteY0" fmla="*/ 330023 h 660045"/>
                <a:gd name="connsiteX1" fmla="*/ 330023 w 660045"/>
                <a:gd name="connsiteY1" fmla="*/ 660046 h 660045"/>
                <a:gd name="connsiteX2" fmla="*/ 0 w 660045"/>
                <a:gd name="connsiteY2" fmla="*/ 330023 h 660045"/>
                <a:gd name="connsiteX3" fmla="*/ 330023 w 660045"/>
                <a:gd name="connsiteY3" fmla="*/ 0 h 660045"/>
                <a:gd name="connsiteX4" fmla="*/ 660046 w 660045"/>
                <a:gd name="connsiteY4" fmla="*/ 330023 h 660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045" h="660045">
                  <a:moveTo>
                    <a:pt x="660046" y="330023"/>
                  </a:moveTo>
                  <a:cubicBezTo>
                    <a:pt x="660046" y="512290"/>
                    <a:pt x="512290" y="660046"/>
                    <a:pt x="330023" y="660046"/>
                  </a:cubicBezTo>
                  <a:cubicBezTo>
                    <a:pt x="147756" y="660046"/>
                    <a:pt x="0" y="512289"/>
                    <a:pt x="0" y="330023"/>
                  </a:cubicBezTo>
                  <a:cubicBezTo>
                    <a:pt x="0" y="147756"/>
                    <a:pt x="147756" y="0"/>
                    <a:pt x="330023" y="0"/>
                  </a:cubicBezTo>
                  <a:cubicBezTo>
                    <a:pt x="512290" y="0"/>
                    <a:pt x="660046" y="147756"/>
                    <a:pt x="660046" y="330023"/>
                  </a:cubicBezTo>
                  <a:close/>
                </a:path>
              </a:pathLst>
            </a:custGeom>
            <a:solidFill>
              <a:srgbClr val="B7D9A8"/>
            </a:solidFill>
            <a:ln w="9524"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DA56E022-F538-AC2E-A2CB-FDD727073646}"/>
                </a:ext>
              </a:extLst>
            </p:cNvPr>
            <p:cNvSpPr/>
            <p:nvPr/>
          </p:nvSpPr>
          <p:spPr>
            <a:xfrm>
              <a:off x="4802745" y="2665545"/>
              <a:ext cx="660082" cy="660082"/>
            </a:xfrm>
            <a:custGeom>
              <a:avLst/>
              <a:gdLst>
                <a:gd name="connsiteX0" fmla="*/ 660083 w 660082"/>
                <a:gd name="connsiteY0" fmla="*/ 330041 h 660082"/>
                <a:gd name="connsiteX1" fmla="*/ 330041 w 660082"/>
                <a:gd name="connsiteY1" fmla="*/ 660082 h 660082"/>
                <a:gd name="connsiteX2" fmla="*/ 0 w 660082"/>
                <a:gd name="connsiteY2" fmla="*/ 330041 h 660082"/>
                <a:gd name="connsiteX3" fmla="*/ 330041 w 660082"/>
                <a:gd name="connsiteY3" fmla="*/ 0 h 660082"/>
                <a:gd name="connsiteX4" fmla="*/ 660083 w 660082"/>
                <a:gd name="connsiteY4" fmla="*/ 330041 h 660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082" h="660082">
                  <a:moveTo>
                    <a:pt x="660083" y="330041"/>
                  </a:moveTo>
                  <a:cubicBezTo>
                    <a:pt x="660083" y="512318"/>
                    <a:pt x="512318" y="660082"/>
                    <a:pt x="330041" y="660082"/>
                  </a:cubicBezTo>
                  <a:cubicBezTo>
                    <a:pt x="147765" y="660082"/>
                    <a:pt x="0" y="512318"/>
                    <a:pt x="0" y="330041"/>
                  </a:cubicBezTo>
                  <a:cubicBezTo>
                    <a:pt x="0" y="147765"/>
                    <a:pt x="147765" y="0"/>
                    <a:pt x="330041" y="0"/>
                  </a:cubicBezTo>
                  <a:cubicBezTo>
                    <a:pt x="512318" y="0"/>
                    <a:pt x="660083" y="147765"/>
                    <a:pt x="660083" y="330041"/>
                  </a:cubicBezTo>
                  <a:close/>
                </a:path>
              </a:pathLst>
            </a:custGeom>
            <a:solidFill>
              <a:srgbClr val="5A8585"/>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A824F4E-CB0F-568E-3EEF-40F654E518BE}"/>
                </a:ext>
              </a:extLst>
            </p:cNvPr>
            <p:cNvSpPr/>
            <p:nvPr/>
          </p:nvSpPr>
          <p:spPr>
            <a:xfrm rot="16758018">
              <a:off x="4802726" y="1734956"/>
              <a:ext cx="660045" cy="660045"/>
            </a:xfrm>
            <a:custGeom>
              <a:avLst/>
              <a:gdLst>
                <a:gd name="connsiteX0" fmla="*/ 660046 w 660045"/>
                <a:gd name="connsiteY0" fmla="*/ 330023 h 660045"/>
                <a:gd name="connsiteX1" fmla="*/ 330023 w 660045"/>
                <a:gd name="connsiteY1" fmla="*/ 660046 h 660045"/>
                <a:gd name="connsiteX2" fmla="*/ 0 w 660045"/>
                <a:gd name="connsiteY2" fmla="*/ 330023 h 660045"/>
                <a:gd name="connsiteX3" fmla="*/ 330023 w 660045"/>
                <a:gd name="connsiteY3" fmla="*/ 0 h 660045"/>
                <a:gd name="connsiteX4" fmla="*/ 660046 w 660045"/>
                <a:gd name="connsiteY4" fmla="*/ 330023 h 660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045" h="660045">
                  <a:moveTo>
                    <a:pt x="660046" y="330023"/>
                  </a:moveTo>
                  <a:cubicBezTo>
                    <a:pt x="660046" y="512290"/>
                    <a:pt x="512290" y="660046"/>
                    <a:pt x="330023" y="660046"/>
                  </a:cubicBezTo>
                  <a:cubicBezTo>
                    <a:pt x="147756" y="660046"/>
                    <a:pt x="0" y="512290"/>
                    <a:pt x="0" y="330023"/>
                  </a:cubicBezTo>
                  <a:cubicBezTo>
                    <a:pt x="0" y="147756"/>
                    <a:pt x="147756" y="0"/>
                    <a:pt x="330023" y="0"/>
                  </a:cubicBezTo>
                  <a:cubicBezTo>
                    <a:pt x="512290" y="0"/>
                    <a:pt x="660046" y="147756"/>
                    <a:pt x="660046" y="330023"/>
                  </a:cubicBezTo>
                  <a:close/>
                </a:path>
              </a:pathLst>
            </a:custGeom>
            <a:solidFill>
              <a:srgbClr val="1C2F56"/>
            </a:solidFill>
            <a:ln w="9524" cap="flat">
              <a:noFill/>
              <a:prstDash val="solid"/>
              <a:miter/>
            </a:ln>
          </p:spPr>
          <p:txBody>
            <a:bodyPr rtlCol="0" anchor="ctr"/>
            <a:lstStyle/>
            <a:p>
              <a:endParaRPr lang="en-US"/>
            </a:p>
          </p:txBody>
        </p:sp>
      </p:grpSp>
      <p:sp>
        <p:nvSpPr>
          <p:cNvPr id="29" name="TextBox 28">
            <a:extLst>
              <a:ext uri="{FF2B5EF4-FFF2-40B4-BE49-F238E27FC236}">
                <a16:creationId xmlns:a16="http://schemas.microsoft.com/office/drawing/2014/main" id="{A70AB5C8-9495-9C0E-936A-CBC1DEA25FFD}"/>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0" name="TextBox 29">
            <a:extLst>
              <a:ext uri="{FF2B5EF4-FFF2-40B4-BE49-F238E27FC236}">
                <a16:creationId xmlns:a16="http://schemas.microsoft.com/office/drawing/2014/main" id="{A1A281A0-7CF3-EB22-21C1-3E8A03398398}"/>
              </a:ext>
            </a:extLst>
          </p:cNvPr>
          <p:cNvSpPr txBox="1"/>
          <p:nvPr/>
        </p:nvSpPr>
        <p:spPr>
          <a:xfrm>
            <a:off x="6240101" y="1486505"/>
            <a:ext cx="5486837" cy="4493538"/>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31" name="TextBox 30">
            <a:extLst>
              <a:ext uri="{FF2B5EF4-FFF2-40B4-BE49-F238E27FC236}">
                <a16:creationId xmlns:a16="http://schemas.microsoft.com/office/drawing/2014/main" id="{8467675D-EF8F-C788-7B08-C4ACE6D9C603}"/>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
        <p:nvSpPr>
          <p:cNvPr id="32" name="TextBox 31">
            <a:extLst>
              <a:ext uri="{FF2B5EF4-FFF2-40B4-BE49-F238E27FC236}">
                <a16:creationId xmlns:a16="http://schemas.microsoft.com/office/drawing/2014/main" id="{7197EE43-0892-AA6F-FB65-74844765014D}"/>
              </a:ext>
            </a:extLst>
          </p:cNvPr>
          <p:cNvSpPr txBox="1"/>
          <p:nvPr/>
        </p:nvSpPr>
        <p:spPr>
          <a:xfrm>
            <a:off x="418724" y="3260067"/>
            <a:ext cx="4663288"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1C2F56"/>
                </a:solidFill>
                <a:latin typeface="Kalameh" pitchFamily="2" charset="-78"/>
                <a:cs typeface="B Nazanin" panose="00000400000000000000" pitchFamily="2" charset="-78"/>
              </a:rPr>
              <a:t> </a:t>
            </a:r>
            <a:r>
              <a:rPr lang="fa-IR" sz="12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1C2F56"/>
              </a:solidFill>
            </a:endParaRPr>
          </a:p>
        </p:txBody>
      </p:sp>
      <p:sp>
        <p:nvSpPr>
          <p:cNvPr id="33" name="TextBox 32">
            <a:extLst>
              <a:ext uri="{FF2B5EF4-FFF2-40B4-BE49-F238E27FC236}">
                <a16:creationId xmlns:a16="http://schemas.microsoft.com/office/drawing/2014/main" id="{A74B59CC-8314-2FE6-792D-174FC08B619C}"/>
              </a:ext>
            </a:extLst>
          </p:cNvPr>
          <p:cNvSpPr txBox="1"/>
          <p:nvPr/>
        </p:nvSpPr>
        <p:spPr>
          <a:xfrm>
            <a:off x="418724" y="4213821"/>
            <a:ext cx="4663288"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1C2F56"/>
                </a:solidFill>
                <a:latin typeface="Kalameh" pitchFamily="2" charset="-78"/>
                <a:cs typeface="B Nazanin" panose="00000400000000000000" pitchFamily="2" charset="-78"/>
              </a:rPr>
              <a:t> </a:t>
            </a:r>
            <a:r>
              <a:rPr lang="fa-IR" sz="12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1C2F56"/>
              </a:solidFill>
            </a:endParaRPr>
          </a:p>
        </p:txBody>
      </p:sp>
      <p:sp>
        <p:nvSpPr>
          <p:cNvPr id="34" name="TextBox 33">
            <a:extLst>
              <a:ext uri="{FF2B5EF4-FFF2-40B4-BE49-F238E27FC236}">
                <a16:creationId xmlns:a16="http://schemas.microsoft.com/office/drawing/2014/main" id="{CE75555D-3385-E8B5-79A7-BC6C4804FA23}"/>
              </a:ext>
            </a:extLst>
          </p:cNvPr>
          <p:cNvSpPr txBox="1"/>
          <p:nvPr/>
        </p:nvSpPr>
        <p:spPr>
          <a:xfrm>
            <a:off x="416367" y="5160234"/>
            <a:ext cx="4663288"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rgbClr val="1C2F56"/>
                </a:solidFill>
                <a:latin typeface="Kalameh" pitchFamily="2" charset="-78"/>
                <a:cs typeface="B Nazanin" panose="00000400000000000000" pitchFamily="2" charset="-78"/>
              </a:rPr>
              <a:t> </a:t>
            </a:r>
            <a:r>
              <a:rPr lang="fa-IR" sz="12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rgbClr val="1C2F56"/>
              </a:solidFill>
            </a:endParaRPr>
          </a:p>
        </p:txBody>
      </p:sp>
      <p:grpSp>
        <p:nvGrpSpPr>
          <p:cNvPr id="38" name="Graphic 35">
            <a:extLst>
              <a:ext uri="{FF2B5EF4-FFF2-40B4-BE49-F238E27FC236}">
                <a16:creationId xmlns:a16="http://schemas.microsoft.com/office/drawing/2014/main" id="{469A1EF0-1A7A-6D42-B23B-B9D043028A86}"/>
              </a:ext>
            </a:extLst>
          </p:cNvPr>
          <p:cNvGrpSpPr/>
          <p:nvPr/>
        </p:nvGrpSpPr>
        <p:grpSpPr>
          <a:xfrm>
            <a:off x="1357643" y="1004861"/>
            <a:ext cx="699928" cy="1778329"/>
            <a:chOff x="1552263" y="1061450"/>
            <a:chExt cx="699928" cy="1778329"/>
          </a:xfrm>
          <a:solidFill>
            <a:srgbClr val="5A8585"/>
          </a:solidFill>
        </p:grpSpPr>
        <p:sp>
          <p:nvSpPr>
            <p:cNvPr id="39" name="Freeform: Shape 38">
              <a:extLst>
                <a:ext uri="{FF2B5EF4-FFF2-40B4-BE49-F238E27FC236}">
                  <a16:creationId xmlns:a16="http://schemas.microsoft.com/office/drawing/2014/main" id="{DC72846D-0E17-AA93-C440-9B9C2971E453}"/>
                </a:ext>
              </a:extLst>
            </p:cNvPr>
            <p:cNvSpPr/>
            <p:nvPr/>
          </p:nvSpPr>
          <p:spPr>
            <a:xfrm>
              <a:off x="1552263" y="1470618"/>
              <a:ext cx="699928" cy="1369161"/>
            </a:xfrm>
            <a:custGeom>
              <a:avLst/>
              <a:gdLst>
                <a:gd name="connsiteX0" fmla="*/ 494483 w 699928"/>
                <a:gd name="connsiteY0" fmla="*/ 0 h 1369161"/>
                <a:gd name="connsiteX1" fmla="*/ 205659 w 699928"/>
                <a:gd name="connsiteY1" fmla="*/ 0 h 1369161"/>
                <a:gd name="connsiteX2" fmla="*/ 0 w 699928"/>
                <a:gd name="connsiteY2" fmla="*/ 205658 h 1369161"/>
                <a:gd name="connsiteX3" fmla="*/ 0 w 699928"/>
                <a:gd name="connsiteY3" fmla="*/ 500715 h 1369161"/>
                <a:gd name="connsiteX4" fmla="*/ 102077 w 699928"/>
                <a:gd name="connsiteY4" fmla="*/ 678437 h 1369161"/>
                <a:gd name="connsiteX5" fmla="*/ 126791 w 699928"/>
                <a:gd name="connsiteY5" fmla="*/ 664468 h 1369161"/>
                <a:gd name="connsiteX6" fmla="*/ 126791 w 699928"/>
                <a:gd name="connsiteY6" fmla="*/ 223925 h 1369161"/>
                <a:gd name="connsiteX7" fmla="*/ 139684 w 699928"/>
                <a:gd name="connsiteY7" fmla="*/ 211031 h 1369161"/>
                <a:gd name="connsiteX8" fmla="*/ 139684 w 699928"/>
                <a:gd name="connsiteY8" fmla="*/ 211031 h 1369161"/>
                <a:gd name="connsiteX9" fmla="*/ 152578 w 699928"/>
                <a:gd name="connsiteY9" fmla="*/ 223925 h 1369161"/>
                <a:gd name="connsiteX10" fmla="*/ 152578 w 699928"/>
                <a:gd name="connsiteY10" fmla="*/ 1271988 h 1369161"/>
                <a:gd name="connsiteX11" fmla="*/ 242621 w 699928"/>
                <a:gd name="connsiteY11" fmla="*/ 1368908 h 1369161"/>
                <a:gd name="connsiteX12" fmla="*/ 338466 w 699928"/>
                <a:gd name="connsiteY12" fmla="*/ 1275856 h 1369161"/>
                <a:gd name="connsiteX13" fmla="*/ 338466 w 699928"/>
                <a:gd name="connsiteY13" fmla="*/ 744196 h 1369161"/>
                <a:gd name="connsiteX14" fmla="*/ 351360 w 699928"/>
                <a:gd name="connsiteY14" fmla="*/ 731302 h 1369161"/>
                <a:gd name="connsiteX15" fmla="*/ 351360 w 699928"/>
                <a:gd name="connsiteY15" fmla="*/ 731302 h 1369161"/>
                <a:gd name="connsiteX16" fmla="*/ 364254 w 699928"/>
                <a:gd name="connsiteY16" fmla="*/ 744196 h 1369161"/>
                <a:gd name="connsiteX17" fmla="*/ 364254 w 699928"/>
                <a:gd name="connsiteY17" fmla="*/ 1272203 h 1369161"/>
                <a:gd name="connsiteX18" fmla="*/ 454297 w 699928"/>
                <a:gd name="connsiteY18" fmla="*/ 1369123 h 1369161"/>
                <a:gd name="connsiteX19" fmla="*/ 550142 w 699928"/>
                <a:gd name="connsiteY19" fmla="*/ 1276071 h 1369161"/>
                <a:gd name="connsiteX20" fmla="*/ 550142 w 699928"/>
                <a:gd name="connsiteY20" fmla="*/ 223925 h 1369161"/>
                <a:gd name="connsiteX21" fmla="*/ 563036 w 699928"/>
                <a:gd name="connsiteY21" fmla="*/ 211031 h 1369161"/>
                <a:gd name="connsiteX22" fmla="*/ 563036 w 699928"/>
                <a:gd name="connsiteY22" fmla="*/ 211031 h 1369161"/>
                <a:gd name="connsiteX23" fmla="*/ 575930 w 699928"/>
                <a:gd name="connsiteY23" fmla="*/ 223925 h 1369161"/>
                <a:gd name="connsiteX24" fmla="*/ 575930 w 699928"/>
                <a:gd name="connsiteY24" fmla="*/ 662964 h 1369161"/>
                <a:gd name="connsiteX25" fmla="*/ 600643 w 699928"/>
                <a:gd name="connsiteY25" fmla="*/ 676932 h 1369161"/>
                <a:gd name="connsiteX26" fmla="*/ 699927 w 699928"/>
                <a:gd name="connsiteY26" fmla="*/ 500930 h 1369161"/>
                <a:gd name="connsiteX27" fmla="*/ 699927 w 699928"/>
                <a:gd name="connsiteY27" fmla="*/ 205658 h 1369161"/>
                <a:gd name="connsiteX28" fmla="*/ 494483 w 699928"/>
                <a:gd name="connsiteY28" fmla="*/ 0 h 136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9928" h="1369161">
                  <a:moveTo>
                    <a:pt x="494483" y="0"/>
                  </a:moveTo>
                  <a:lnTo>
                    <a:pt x="205659" y="0"/>
                  </a:lnTo>
                  <a:cubicBezTo>
                    <a:pt x="92192" y="0"/>
                    <a:pt x="0" y="92192"/>
                    <a:pt x="0" y="205658"/>
                  </a:cubicBezTo>
                  <a:lnTo>
                    <a:pt x="0" y="500715"/>
                  </a:lnTo>
                  <a:cubicBezTo>
                    <a:pt x="0" y="576574"/>
                    <a:pt x="41046" y="642763"/>
                    <a:pt x="102077" y="678437"/>
                  </a:cubicBezTo>
                  <a:cubicBezTo>
                    <a:pt x="113037" y="684884"/>
                    <a:pt x="126791" y="677147"/>
                    <a:pt x="126791" y="664468"/>
                  </a:cubicBezTo>
                  <a:lnTo>
                    <a:pt x="126791" y="223925"/>
                  </a:lnTo>
                  <a:cubicBezTo>
                    <a:pt x="126791" y="216833"/>
                    <a:pt x="132593" y="211031"/>
                    <a:pt x="139684" y="211031"/>
                  </a:cubicBezTo>
                  <a:lnTo>
                    <a:pt x="139684" y="211031"/>
                  </a:lnTo>
                  <a:cubicBezTo>
                    <a:pt x="146776" y="211031"/>
                    <a:pt x="152578" y="216833"/>
                    <a:pt x="152578" y="223925"/>
                  </a:cubicBezTo>
                  <a:lnTo>
                    <a:pt x="152578" y="1271988"/>
                  </a:lnTo>
                  <a:cubicBezTo>
                    <a:pt x="152578" y="1322919"/>
                    <a:pt x="191905" y="1367403"/>
                    <a:pt x="242621" y="1368908"/>
                  </a:cubicBezTo>
                  <a:cubicBezTo>
                    <a:pt x="295272" y="1370412"/>
                    <a:pt x="338466" y="1328292"/>
                    <a:pt x="338466" y="1275856"/>
                  </a:cubicBezTo>
                  <a:lnTo>
                    <a:pt x="338466" y="744196"/>
                  </a:lnTo>
                  <a:cubicBezTo>
                    <a:pt x="338466" y="737104"/>
                    <a:pt x="344269" y="731302"/>
                    <a:pt x="351360" y="731302"/>
                  </a:cubicBezTo>
                  <a:lnTo>
                    <a:pt x="351360" y="731302"/>
                  </a:lnTo>
                  <a:cubicBezTo>
                    <a:pt x="358452" y="731302"/>
                    <a:pt x="364254" y="737104"/>
                    <a:pt x="364254" y="744196"/>
                  </a:cubicBezTo>
                  <a:lnTo>
                    <a:pt x="364254" y="1272203"/>
                  </a:lnTo>
                  <a:cubicBezTo>
                    <a:pt x="364254" y="1323134"/>
                    <a:pt x="403581" y="1367618"/>
                    <a:pt x="454297" y="1369123"/>
                  </a:cubicBezTo>
                  <a:cubicBezTo>
                    <a:pt x="506947" y="1370627"/>
                    <a:pt x="550142" y="1328507"/>
                    <a:pt x="550142" y="1276071"/>
                  </a:cubicBezTo>
                  <a:lnTo>
                    <a:pt x="550142" y="223925"/>
                  </a:lnTo>
                  <a:cubicBezTo>
                    <a:pt x="550142" y="216833"/>
                    <a:pt x="555944" y="211031"/>
                    <a:pt x="563036" y="211031"/>
                  </a:cubicBezTo>
                  <a:lnTo>
                    <a:pt x="563036" y="211031"/>
                  </a:lnTo>
                  <a:cubicBezTo>
                    <a:pt x="570128" y="211031"/>
                    <a:pt x="575930" y="216833"/>
                    <a:pt x="575930" y="223925"/>
                  </a:cubicBezTo>
                  <a:lnTo>
                    <a:pt x="575930" y="662964"/>
                  </a:lnTo>
                  <a:cubicBezTo>
                    <a:pt x="575930" y="675643"/>
                    <a:pt x="589898" y="683379"/>
                    <a:pt x="600643" y="676932"/>
                  </a:cubicBezTo>
                  <a:cubicBezTo>
                    <a:pt x="660170" y="640829"/>
                    <a:pt x="699927" y="575500"/>
                    <a:pt x="699927" y="500930"/>
                  </a:cubicBezTo>
                  <a:lnTo>
                    <a:pt x="699927" y="205658"/>
                  </a:lnTo>
                  <a:cubicBezTo>
                    <a:pt x="700357" y="92192"/>
                    <a:pt x="608165" y="0"/>
                    <a:pt x="494483" y="0"/>
                  </a:cubicBezTo>
                  <a:close/>
                </a:path>
              </a:pathLst>
            </a:custGeom>
            <a:solidFill>
              <a:srgbClr val="5A8585"/>
            </a:solidFill>
            <a:ln w="2144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AB81162-B758-8CC9-A37C-0634EB5EE6B3}"/>
                </a:ext>
              </a:extLst>
            </p:cNvPr>
            <p:cNvSpPr/>
            <p:nvPr/>
          </p:nvSpPr>
          <p:spPr>
            <a:xfrm>
              <a:off x="1721173" y="1061450"/>
              <a:ext cx="364469" cy="364468"/>
            </a:xfrm>
            <a:custGeom>
              <a:avLst/>
              <a:gdLst>
                <a:gd name="connsiteX0" fmla="*/ 364469 w 364469"/>
                <a:gd name="connsiteY0" fmla="*/ 182234 h 364468"/>
                <a:gd name="connsiteX1" fmla="*/ 182235 w 364469"/>
                <a:gd name="connsiteY1" fmla="*/ 364469 h 364468"/>
                <a:gd name="connsiteX2" fmla="*/ 0 w 364469"/>
                <a:gd name="connsiteY2" fmla="*/ 182234 h 364468"/>
                <a:gd name="connsiteX3" fmla="*/ 182235 w 364469"/>
                <a:gd name="connsiteY3" fmla="*/ 0 h 364468"/>
                <a:gd name="connsiteX4" fmla="*/ 364469 w 364469"/>
                <a:gd name="connsiteY4" fmla="*/ 182234 h 3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469" h="364468">
                  <a:moveTo>
                    <a:pt x="364469" y="182234"/>
                  </a:moveTo>
                  <a:cubicBezTo>
                    <a:pt x="364469" y="283022"/>
                    <a:pt x="282807" y="364469"/>
                    <a:pt x="182235" y="364469"/>
                  </a:cubicBezTo>
                  <a:cubicBezTo>
                    <a:pt x="81447" y="364469"/>
                    <a:pt x="0" y="282807"/>
                    <a:pt x="0" y="182234"/>
                  </a:cubicBezTo>
                  <a:cubicBezTo>
                    <a:pt x="0" y="81662"/>
                    <a:pt x="81662" y="0"/>
                    <a:pt x="182235" y="0"/>
                  </a:cubicBezTo>
                  <a:cubicBezTo>
                    <a:pt x="283022" y="0"/>
                    <a:pt x="364469" y="81662"/>
                    <a:pt x="364469" y="182234"/>
                  </a:cubicBezTo>
                  <a:close/>
                </a:path>
              </a:pathLst>
            </a:custGeom>
            <a:solidFill>
              <a:srgbClr val="5A8585"/>
            </a:solidFill>
            <a:ln w="21445" cap="flat">
              <a:noFill/>
              <a:prstDash val="solid"/>
              <a:miter/>
            </a:ln>
          </p:spPr>
          <p:txBody>
            <a:bodyPr rtlCol="0" anchor="ctr"/>
            <a:lstStyle/>
            <a:p>
              <a:endParaRPr lang="en-US"/>
            </a:p>
          </p:txBody>
        </p:sp>
      </p:grpSp>
      <p:grpSp>
        <p:nvGrpSpPr>
          <p:cNvPr id="41" name="Graphic 35">
            <a:extLst>
              <a:ext uri="{FF2B5EF4-FFF2-40B4-BE49-F238E27FC236}">
                <a16:creationId xmlns:a16="http://schemas.microsoft.com/office/drawing/2014/main" id="{C6417D88-CA2A-B2BA-C3F4-CAD0C2FDE51A}"/>
              </a:ext>
            </a:extLst>
          </p:cNvPr>
          <p:cNvGrpSpPr/>
          <p:nvPr/>
        </p:nvGrpSpPr>
        <p:grpSpPr>
          <a:xfrm>
            <a:off x="2146538" y="1004861"/>
            <a:ext cx="699927" cy="1778329"/>
            <a:chOff x="2341158" y="1061450"/>
            <a:chExt cx="699927" cy="1778329"/>
          </a:xfrm>
          <a:solidFill>
            <a:srgbClr val="8FBB99"/>
          </a:solidFill>
        </p:grpSpPr>
        <p:sp>
          <p:nvSpPr>
            <p:cNvPr id="42" name="Freeform: Shape 41">
              <a:extLst>
                <a:ext uri="{FF2B5EF4-FFF2-40B4-BE49-F238E27FC236}">
                  <a16:creationId xmlns:a16="http://schemas.microsoft.com/office/drawing/2014/main" id="{0F73D98B-B034-6E00-B627-5E2D8E23947B}"/>
                </a:ext>
              </a:extLst>
            </p:cNvPr>
            <p:cNvSpPr/>
            <p:nvPr/>
          </p:nvSpPr>
          <p:spPr>
            <a:xfrm>
              <a:off x="2341158" y="1470618"/>
              <a:ext cx="699927" cy="1369161"/>
            </a:xfrm>
            <a:custGeom>
              <a:avLst/>
              <a:gdLst>
                <a:gd name="connsiteX0" fmla="*/ 494268 w 699927"/>
                <a:gd name="connsiteY0" fmla="*/ 0 h 1369161"/>
                <a:gd name="connsiteX1" fmla="*/ 205659 w 699927"/>
                <a:gd name="connsiteY1" fmla="*/ 0 h 1369161"/>
                <a:gd name="connsiteX2" fmla="*/ 0 w 699927"/>
                <a:gd name="connsiteY2" fmla="*/ 205658 h 1369161"/>
                <a:gd name="connsiteX3" fmla="*/ 0 w 699927"/>
                <a:gd name="connsiteY3" fmla="*/ 500715 h 1369161"/>
                <a:gd name="connsiteX4" fmla="*/ 102077 w 699927"/>
                <a:gd name="connsiteY4" fmla="*/ 678437 h 1369161"/>
                <a:gd name="connsiteX5" fmla="*/ 126791 w 699927"/>
                <a:gd name="connsiteY5" fmla="*/ 664468 h 1369161"/>
                <a:gd name="connsiteX6" fmla="*/ 126791 w 699927"/>
                <a:gd name="connsiteY6" fmla="*/ 223925 h 1369161"/>
                <a:gd name="connsiteX7" fmla="*/ 139684 w 699927"/>
                <a:gd name="connsiteY7" fmla="*/ 211031 h 1369161"/>
                <a:gd name="connsiteX8" fmla="*/ 139684 w 699927"/>
                <a:gd name="connsiteY8" fmla="*/ 211031 h 1369161"/>
                <a:gd name="connsiteX9" fmla="*/ 152579 w 699927"/>
                <a:gd name="connsiteY9" fmla="*/ 223925 h 1369161"/>
                <a:gd name="connsiteX10" fmla="*/ 152579 w 699927"/>
                <a:gd name="connsiteY10" fmla="*/ 1271988 h 1369161"/>
                <a:gd name="connsiteX11" fmla="*/ 242621 w 699927"/>
                <a:gd name="connsiteY11" fmla="*/ 1368908 h 1369161"/>
                <a:gd name="connsiteX12" fmla="*/ 338466 w 699927"/>
                <a:gd name="connsiteY12" fmla="*/ 1275856 h 1369161"/>
                <a:gd name="connsiteX13" fmla="*/ 338466 w 699927"/>
                <a:gd name="connsiteY13" fmla="*/ 744196 h 1369161"/>
                <a:gd name="connsiteX14" fmla="*/ 351360 w 699927"/>
                <a:gd name="connsiteY14" fmla="*/ 731302 h 1369161"/>
                <a:gd name="connsiteX15" fmla="*/ 351360 w 699927"/>
                <a:gd name="connsiteY15" fmla="*/ 731302 h 1369161"/>
                <a:gd name="connsiteX16" fmla="*/ 364254 w 699927"/>
                <a:gd name="connsiteY16" fmla="*/ 744196 h 1369161"/>
                <a:gd name="connsiteX17" fmla="*/ 364254 w 699927"/>
                <a:gd name="connsiteY17" fmla="*/ 1272203 h 1369161"/>
                <a:gd name="connsiteX18" fmla="*/ 454297 w 699927"/>
                <a:gd name="connsiteY18" fmla="*/ 1369123 h 1369161"/>
                <a:gd name="connsiteX19" fmla="*/ 550142 w 699927"/>
                <a:gd name="connsiteY19" fmla="*/ 1276071 h 1369161"/>
                <a:gd name="connsiteX20" fmla="*/ 550142 w 699927"/>
                <a:gd name="connsiteY20" fmla="*/ 223925 h 1369161"/>
                <a:gd name="connsiteX21" fmla="*/ 563036 w 699927"/>
                <a:gd name="connsiteY21" fmla="*/ 211031 h 1369161"/>
                <a:gd name="connsiteX22" fmla="*/ 563036 w 699927"/>
                <a:gd name="connsiteY22" fmla="*/ 211031 h 1369161"/>
                <a:gd name="connsiteX23" fmla="*/ 575930 w 699927"/>
                <a:gd name="connsiteY23" fmla="*/ 223925 h 1369161"/>
                <a:gd name="connsiteX24" fmla="*/ 575930 w 699927"/>
                <a:gd name="connsiteY24" fmla="*/ 662964 h 1369161"/>
                <a:gd name="connsiteX25" fmla="*/ 600643 w 699927"/>
                <a:gd name="connsiteY25" fmla="*/ 676932 h 1369161"/>
                <a:gd name="connsiteX26" fmla="*/ 699927 w 699927"/>
                <a:gd name="connsiteY26" fmla="*/ 500930 h 1369161"/>
                <a:gd name="connsiteX27" fmla="*/ 699927 w 699927"/>
                <a:gd name="connsiteY27" fmla="*/ 205658 h 1369161"/>
                <a:gd name="connsiteX28" fmla="*/ 494268 w 699927"/>
                <a:gd name="connsiteY28" fmla="*/ 0 h 136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9927" h="1369161">
                  <a:moveTo>
                    <a:pt x="494268" y="0"/>
                  </a:moveTo>
                  <a:lnTo>
                    <a:pt x="205659" y="0"/>
                  </a:lnTo>
                  <a:cubicBezTo>
                    <a:pt x="91977" y="0"/>
                    <a:pt x="0" y="92192"/>
                    <a:pt x="0" y="205658"/>
                  </a:cubicBezTo>
                  <a:lnTo>
                    <a:pt x="0" y="500715"/>
                  </a:lnTo>
                  <a:cubicBezTo>
                    <a:pt x="0" y="576574"/>
                    <a:pt x="41046" y="642763"/>
                    <a:pt x="102077" y="678437"/>
                  </a:cubicBezTo>
                  <a:cubicBezTo>
                    <a:pt x="113037" y="684884"/>
                    <a:pt x="126791" y="677147"/>
                    <a:pt x="126791" y="664468"/>
                  </a:cubicBezTo>
                  <a:lnTo>
                    <a:pt x="126791" y="223925"/>
                  </a:lnTo>
                  <a:cubicBezTo>
                    <a:pt x="126791" y="216833"/>
                    <a:pt x="132593" y="211031"/>
                    <a:pt x="139684" y="211031"/>
                  </a:cubicBezTo>
                  <a:lnTo>
                    <a:pt x="139684" y="211031"/>
                  </a:lnTo>
                  <a:cubicBezTo>
                    <a:pt x="146776" y="211031"/>
                    <a:pt x="152579" y="216833"/>
                    <a:pt x="152579" y="223925"/>
                  </a:cubicBezTo>
                  <a:lnTo>
                    <a:pt x="152579" y="1271988"/>
                  </a:lnTo>
                  <a:cubicBezTo>
                    <a:pt x="152579" y="1322919"/>
                    <a:pt x="191905" y="1367403"/>
                    <a:pt x="242621" y="1368908"/>
                  </a:cubicBezTo>
                  <a:cubicBezTo>
                    <a:pt x="295272" y="1370412"/>
                    <a:pt x="338466" y="1328292"/>
                    <a:pt x="338466" y="1275856"/>
                  </a:cubicBezTo>
                  <a:lnTo>
                    <a:pt x="338466" y="744196"/>
                  </a:lnTo>
                  <a:cubicBezTo>
                    <a:pt x="338466" y="737104"/>
                    <a:pt x="344269" y="731302"/>
                    <a:pt x="351360" y="731302"/>
                  </a:cubicBezTo>
                  <a:lnTo>
                    <a:pt x="351360" y="731302"/>
                  </a:lnTo>
                  <a:cubicBezTo>
                    <a:pt x="358452" y="731302"/>
                    <a:pt x="364254" y="737104"/>
                    <a:pt x="364254" y="744196"/>
                  </a:cubicBezTo>
                  <a:lnTo>
                    <a:pt x="364254" y="1272203"/>
                  </a:lnTo>
                  <a:cubicBezTo>
                    <a:pt x="364254" y="1323134"/>
                    <a:pt x="403581" y="1367618"/>
                    <a:pt x="454297" y="1369123"/>
                  </a:cubicBezTo>
                  <a:cubicBezTo>
                    <a:pt x="506947" y="1370627"/>
                    <a:pt x="550142" y="1328507"/>
                    <a:pt x="550142" y="1276071"/>
                  </a:cubicBezTo>
                  <a:lnTo>
                    <a:pt x="550142" y="223925"/>
                  </a:lnTo>
                  <a:cubicBezTo>
                    <a:pt x="550142" y="216833"/>
                    <a:pt x="555944" y="211031"/>
                    <a:pt x="563036" y="211031"/>
                  </a:cubicBezTo>
                  <a:lnTo>
                    <a:pt x="563036" y="211031"/>
                  </a:lnTo>
                  <a:cubicBezTo>
                    <a:pt x="570128" y="211031"/>
                    <a:pt x="575930" y="216833"/>
                    <a:pt x="575930" y="223925"/>
                  </a:cubicBezTo>
                  <a:lnTo>
                    <a:pt x="575930" y="662964"/>
                  </a:lnTo>
                  <a:cubicBezTo>
                    <a:pt x="575930" y="675643"/>
                    <a:pt x="589898" y="683379"/>
                    <a:pt x="600643" y="676932"/>
                  </a:cubicBezTo>
                  <a:cubicBezTo>
                    <a:pt x="660170" y="640829"/>
                    <a:pt x="699927" y="575500"/>
                    <a:pt x="699927" y="500930"/>
                  </a:cubicBezTo>
                  <a:lnTo>
                    <a:pt x="699927" y="205658"/>
                  </a:lnTo>
                  <a:cubicBezTo>
                    <a:pt x="700142" y="92192"/>
                    <a:pt x="607950" y="0"/>
                    <a:pt x="494268" y="0"/>
                  </a:cubicBezTo>
                  <a:close/>
                </a:path>
              </a:pathLst>
            </a:custGeom>
            <a:solidFill>
              <a:srgbClr val="8FBB99"/>
            </a:solidFill>
            <a:ln w="2144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E86A75-4680-60AC-B874-F7C9044DB188}"/>
                </a:ext>
              </a:extLst>
            </p:cNvPr>
            <p:cNvSpPr/>
            <p:nvPr/>
          </p:nvSpPr>
          <p:spPr>
            <a:xfrm>
              <a:off x="2510068" y="1061450"/>
              <a:ext cx="364469" cy="364468"/>
            </a:xfrm>
            <a:custGeom>
              <a:avLst/>
              <a:gdLst>
                <a:gd name="connsiteX0" fmla="*/ 364469 w 364469"/>
                <a:gd name="connsiteY0" fmla="*/ 182234 h 364468"/>
                <a:gd name="connsiteX1" fmla="*/ 182235 w 364469"/>
                <a:gd name="connsiteY1" fmla="*/ 364469 h 364468"/>
                <a:gd name="connsiteX2" fmla="*/ 0 w 364469"/>
                <a:gd name="connsiteY2" fmla="*/ 182234 h 364468"/>
                <a:gd name="connsiteX3" fmla="*/ 182235 w 364469"/>
                <a:gd name="connsiteY3" fmla="*/ 0 h 364468"/>
                <a:gd name="connsiteX4" fmla="*/ 364469 w 364469"/>
                <a:gd name="connsiteY4" fmla="*/ 182234 h 3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469" h="364468">
                  <a:moveTo>
                    <a:pt x="364469" y="182234"/>
                  </a:moveTo>
                  <a:cubicBezTo>
                    <a:pt x="364469" y="283022"/>
                    <a:pt x="282807" y="364469"/>
                    <a:pt x="182235" y="364469"/>
                  </a:cubicBezTo>
                  <a:cubicBezTo>
                    <a:pt x="81447" y="364469"/>
                    <a:pt x="0" y="282807"/>
                    <a:pt x="0" y="182234"/>
                  </a:cubicBezTo>
                  <a:cubicBezTo>
                    <a:pt x="0" y="81447"/>
                    <a:pt x="81662" y="0"/>
                    <a:pt x="182235" y="0"/>
                  </a:cubicBezTo>
                  <a:cubicBezTo>
                    <a:pt x="282807" y="0"/>
                    <a:pt x="364469" y="81662"/>
                    <a:pt x="364469" y="182234"/>
                  </a:cubicBezTo>
                  <a:close/>
                </a:path>
              </a:pathLst>
            </a:custGeom>
            <a:solidFill>
              <a:srgbClr val="8FBB99"/>
            </a:solidFill>
            <a:ln w="21445" cap="flat">
              <a:noFill/>
              <a:prstDash val="solid"/>
              <a:miter/>
            </a:ln>
          </p:spPr>
          <p:txBody>
            <a:bodyPr rtlCol="0" anchor="ctr"/>
            <a:lstStyle/>
            <a:p>
              <a:endParaRPr lang="en-US"/>
            </a:p>
          </p:txBody>
        </p:sp>
      </p:grpSp>
      <p:grpSp>
        <p:nvGrpSpPr>
          <p:cNvPr id="44" name="Graphic 35">
            <a:extLst>
              <a:ext uri="{FF2B5EF4-FFF2-40B4-BE49-F238E27FC236}">
                <a16:creationId xmlns:a16="http://schemas.microsoft.com/office/drawing/2014/main" id="{F0097FC4-39C0-BE18-B977-E1731041EEF7}"/>
              </a:ext>
            </a:extLst>
          </p:cNvPr>
          <p:cNvGrpSpPr/>
          <p:nvPr/>
        </p:nvGrpSpPr>
        <p:grpSpPr>
          <a:xfrm>
            <a:off x="4512578" y="1004861"/>
            <a:ext cx="699927" cy="1778329"/>
            <a:chOff x="4707198" y="1061450"/>
            <a:chExt cx="699927" cy="1778329"/>
          </a:xfrm>
          <a:solidFill>
            <a:srgbClr val="5A8585"/>
          </a:solidFill>
        </p:grpSpPr>
        <p:sp>
          <p:nvSpPr>
            <p:cNvPr id="45" name="Freeform: Shape 44">
              <a:extLst>
                <a:ext uri="{FF2B5EF4-FFF2-40B4-BE49-F238E27FC236}">
                  <a16:creationId xmlns:a16="http://schemas.microsoft.com/office/drawing/2014/main" id="{3C3A971C-1D59-6ECD-BA5B-7B73CB67E506}"/>
                </a:ext>
              </a:extLst>
            </p:cNvPr>
            <p:cNvSpPr/>
            <p:nvPr/>
          </p:nvSpPr>
          <p:spPr>
            <a:xfrm>
              <a:off x="4707198" y="1470618"/>
              <a:ext cx="699927" cy="1369161"/>
            </a:xfrm>
            <a:custGeom>
              <a:avLst/>
              <a:gdLst>
                <a:gd name="connsiteX0" fmla="*/ 494483 w 699927"/>
                <a:gd name="connsiteY0" fmla="*/ 0 h 1369161"/>
                <a:gd name="connsiteX1" fmla="*/ 205659 w 699927"/>
                <a:gd name="connsiteY1" fmla="*/ 0 h 1369161"/>
                <a:gd name="connsiteX2" fmla="*/ 0 w 699927"/>
                <a:gd name="connsiteY2" fmla="*/ 205658 h 1369161"/>
                <a:gd name="connsiteX3" fmla="*/ 0 w 699927"/>
                <a:gd name="connsiteY3" fmla="*/ 500715 h 1369161"/>
                <a:gd name="connsiteX4" fmla="*/ 102077 w 699927"/>
                <a:gd name="connsiteY4" fmla="*/ 678437 h 1369161"/>
                <a:gd name="connsiteX5" fmla="*/ 126791 w 699927"/>
                <a:gd name="connsiteY5" fmla="*/ 664468 h 1369161"/>
                <a:gd name="connsiteX6" fmla="*/ 126791 w 699927"/>
                <a:gd name="connsiteY6" fmla="*/ 223925 h 1369161"/>
                <a:gd name="connsiteX7" fmla="*/ 139684 w 699927"/>
                <a:gd name="connsiteY7" fmla="*/ 211031 h 1369161"/>
                <a:gd name="connsiteX8" fmla="*/ 139684 w 699927"/>
                <a:gd name="connsiteY8" fmla="*/ 211031 h 1369161"/>
                <a:gd name="connsiteX9" fmla="*/ 152579 w 699927"/>
                <a:gd name="connsiteY9" fmla="*/ 223925 h 1369161"/>
                <a:gd name="connsiteX10" fmla="*/ 152579 w 699927"/>
                <a:gd name="connsiteY10" fmla="*/ 1271988 h 1369161"/>
                <a:gd name="connsiteX11" fmla="*/ 242621 w 699927"/>
                <a:gd name="connsiteY11" fmla="*/ 1368908 h 1369161"/>
                <a:gd name="connsiteX12" fmla="*/ 338466 w 699927"/>
                <a:gd name="connsiteY12" fmla="*/ 1275856 h 1369161"/>
                <a:gd name="connsiteX13" fmla="*/ 338466 w 699927"/>
                <a:gd name="connsiteY13" fmla="*/ 744196 h 1369161"/>
                <a:gd name="connsiteX14" fmla="*/ 351360 w 699927"/>
                <a:gd name="connsiteY14" fmla="*/ 731302 h 1369161"/>
                <a:gd name="connsiteX15" fmla="*/ 351360 w 699927"/>
                <a:gd name="connsiteY15" fmla="*/ 731302 h 1369161"/>
                <a:gd name="connsiteX16" fmla="*/ 364254 w 699927"/>
                <a:gd name="connsiteY16" fmla="*/ 744196 h 1369161"/>
                <a:gd name="connsiteX17" fmla="*/ 364254 w 699927"/>
                <a:gd name="connsiteY17" fmla="*/ 1272203 h 1369161"/>
                <a:gd name="connsiteX18" fmla="*/ 454297 w 699927"/>
                <a:gd name="connsiteY18" fmla="*/ 1369123 h 1369161"/>
                <a:gd name="connsiteX19" fmla="*/ 550142 w 699927"/>
                <a:gd name="connsiteY19" fmla="*/ 1276071 h 1369161"/>
                <a:gd name="connsiteX20" fmla="*/ 550142 w 699927"/>
                <a:gd name="connsiteY20" fmla="*/ 223925 h 1369161"/>
                <a:gd name="connsiteX21" fmla="*/ 563036 w 699927"/>
                <a:gd name="connsiteY21" fmla="*/ 211031 h 1369161"/>
                <a:gd name="connsiteX22" fmla="*/ 563036 w 699927"/>
                <a:gd name="connsiteY22" fmla="*/ 211031 h 1369161"/>
                <a:gd name="connsiteX23" fmla="*/ 575930 w 699927"/>
                <a:gd name="connsiteY23" fmla="*/ 223925 h 1369161"/>
                <a:gd name="connsiteX24" fmla="*/ 575930 w 699927"/>
                <a:gd name="connsiteY24" fmla="*/ 662964 h 1369161"/>
                <a:gd name="connsiteX25" fmla="*/ 600643 w 699927"/>
                <a:gd name="connsiteY25" fmla="*/ 676932 h 1369161"/>
                <a:gd name="connsiteX26" fmla="*/ 699927 w 699927"/>
                <a:gd name="connsiteY26" fmla="*/ 500930 h 1369161"/>
                <a:gd name="connsiteX27" fmla="*/ 699927 w 699927"/>
                <a:gd name="connsiteY27" fmla="*/ 205658 h 1369161"/>
                <a:gd name="connsiteX28" fmla="*/ 494483 w 699927"/>
                <a:gd name="connsiteY28" fmla="*/ 0 h 136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9927" h="1369161">
                  <a:moveTo>
                    <a:pt x="494483" y="0"/>
                  </a:moveTo>
                  <a:lnTo>
                    <a:pt x="205659" y="0"/>
                  </a:lnTo>
                  <a:cubicBezTo>
                    <a:pt x="91977" y="0"/>
                    <a:pt x="0" y="92192"/>
                    <a:pt x="0" y="205658"/>
                  </a:cubicBezTo>
                  <a:lnTo>
                    <a:pt x="0" y="500715"/>
                  </a:lnTo>
                  <a:cubicBezTo>
                    <a:pt x="0" y="576574"/>
                    <a:pt x="41046" y="642763"/>
                    <a:pt x="102077" y="678437"/>
                  </a:cubicBezTo>
                  <a:cubicBezTo>
                    <a:pt x="113037" y="684884"/>
                    <a:pt x="126791" y="677147"/>
                    <a:pt x="126791" y="664468"/>
                  </a:cubicBezTo>
                  <a:lnTo>
                    <a:pt x="126791" y="223925"/>
                  </a:lnTo>
                  <a:cubicBezTo>
                    <a:pt x="126791" y="216833"/>
                    <a:pt x="132593" y="211031"/>
                    <a:pt x="139684" y="211031"/>
                  </a:cubicBezTo>
                  <a:lnTo>
                    <a:pt x="139684" y="211031"/>
                  </a:lnTo>
                  <a:cubicBezTo>
                    <a:pt x="146776" y="211031"/>
                    <a:pt x="152579" y="216833"/>
                    <a:pt x="152579" y="223925"/>
                  </a:cubicBezTo>
                  <a:lnTo>
                    <a:pt x="152579" y="1271988"/>
                  </a:lnTo>
                  <a:cubicBezTo>
                    <a:pt x="152579" y="1322919"/>
                    <a:pt x="191905" y="1367403"/>
                    <a:pt x="242621" y="1368908"/>
                  </a:cubicBezTo>
                  <a:cubicBezTo>
                    <a:pt x="295272" y="1370412"/>
                    <a:pt x="338466" y="1328292"/>
                    <a:pt x="338466" y="1275856"/>
                  </a:cubicBezTo>
                  <a:lnTo>
                    <a:pt x="338466" y="744196"/>
                  </a:lnTo>
                  <a:cubicBezTo>
                    <a:pt x="338466" y="737104"/>
                    <a:pt x="344269" y="731302"/>
                    <a:pt x="351360" y="731302"/>
                  </a:cubicBezTo>
                  <a:lnTo>
                    <a:pt x="351360" y="731302"/>
                  </a:lnTo>
                  <a:cubicBezTo>
                    <a:pt x="358452" y="731302"/>
                    <a:pt x="364254" y="737104"/>
                    <a:pt x="364254" y="744196"/>
                  </a:cubicBezTo>
                  <a:lnTo>
                    <a:pt x="364254" y="1272203"/>
                  </a:lnTo>
                  <a:cubicBezTo>
                    <a:pt x="364254" y="1323134"/>
                    <a:pt x="403581" y="1367618"/>
                    <a:pt x="454297" y="1369123"/>
                  </a:cubicBezTo>
                  <a:cubicBezTo>
                    <a:pt x="506947" y="1370627"/>
                    <a:pt x="550142" y="1328507"/>
                    <a:pt x="550142" y="1276071"/>
                  </a:cubicBezTo>
                  <a:lnTo>
                    <a:pt x="550142" y="223925"/>
                  </a:lnTo>
                  <a:cubicBezTo>
                    <a:pt x="550142" y="216833"/>
                    <a:pt x="555944" y="211031"/>
                    <a:pt x="563036" y="211031"/>
                  </a:cubicBezTo>
                  <a:lnTo>
                    <a:pt x="563036" y="211031"/>
                  </a:lnTo>
                  <a:cubicBezTo>
                    <a:pt x="570128" y="211031"/>
                    <a:pt x="575930" y="216833"/>
                    <a:pt x="575930" y="223925"/>
                  </a:cubicBezTo>
                  <a:lnTo>
                    <a:pt x="575930" y="662964"/>
                  </a:lnTo>
                  <a:cubicBezTo>
                    <a:pt x="575930" y="675643"/>
                    <a:pt x="589898" y="683379"/>
                    <a:pt x="600643" y="676932"/>
                  </a:cubicBezTo>
                  <a:cubicBezTo>
                    <a:pt x="660170" y="640829"/>
                    <a:pt x="699927" y="575500"/>
                    <a:pt x="699927" y="500930"/>
                  </a:cubicBezTo>
                  <a:lnTo>
                    <a:pt x="699927" y="205658"/>
                  </a:lnTo>
                  <a:cubicBezTo>
                    <a:pt x="700142" y="92192"/>
                    <a:pt x="608165" y="0"/>
                    <a:pt x="494483" y="0"/>
                  </a:cubicBezTo>
                  <a:close/>
                </a:path>
              </a:pathLst>
            </a:custGeom>
            <a:solidFill>
              <a:srgbClr val="5A8585"/>
            </a:solidFill>
            <a:ln w="2144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4B58F3B8-2A9E-B4A9-D2DE-EBFE5C35DF6A}"/>
                </a:ext>
              </a:extLst>
            </p:cNvPr>
            <p:cNvSpPr/>
            <p:nvPr/>
          </p:nvSpPr>
          <p:spPr>
            <a:xfrm>
              <a:off x="4876109" y="1061450"/>
              <a:ext cx="364469" cy="364468"/>
            </a:xfrm>
            <a:custGeom>
              <a:avLst/>
              <a:gdLst>
                <a:gd name="connsiteX0" fmla="*/ 364469 w 364469"/>
                <a:gd name="connsiteY0" fmla="*/ 182234 h 364468"/>
                <a:gd name="connsiteX1" fmla="*/ 182234 w 364469"/>
                <a:gd name="connsiteY1" fmla="*/ 364469 h 364468"/>
                <a:gd name="connsiteX2" fmla="*/ 0 w 364469"/>
                <a:gd name="connsiteY2" fmla="*/ 182234 h 364468"/>
                <a:gd name="connsiteX3" fmla="*/ 182234 w 364469"/>
                <a:gd name="connsiteY3" fmla="*/ 0 h 364468"/>
                <a:gd name="connsiteX4" fmla="*/ 364469 w 364469"/>
                <a:gd name="connsiteY4" fmla="*/ 182234 h 3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469" h="364468">
                  <a:moveTo>
                    <a:pt x="364469" y="182234"/>
                  </a:moveTo>
                  <a:cubicBezTo>
                    <a:pt x="364469" y="283022"/>
                    <a:pt x="282807" y="364469"/>
                    <a:pt x="182234" y="364469"/>
                  </a:cubicBezTo>
                  <a:cubicBezTo>
                    <a:pt x="81447" y="364469"/>
                    <a:pt x="0" y="282807"/>
                    <a:pt x="0" y="182234"/>
                  </a:cubicBezTo>
                  <a:cubicBezTo>
                    <a:pt x="0" y="81447"/>
                    <a:pt x="81662" y="0"/>
                    <a:pt x="182234" y="0"/>
                  </a:cubicBezTo>
                  <a:cubicBezTo>
                    <a:pt x="282807" y="0"/>
                    <a:pt x="364469" y="81662"/>
                    <a:pt x="364469" y="182234"/>
                  </a:cubicBezTo>
                  <a:close/>
                </a:path>
              </a:pathLst>
            </a:custGeom>
            <a:solidFill>
              <a:srgbClr val="5A8585"/>
            </a:solidFill>
            <a:ln w="21445" cap="flat">
              <a:noFill/>
              <a:prstDash val="solid"/>
              <a:miter/>
            </a:ln>
          </p:spPr>
          <p:txBody>
            <a:bodyPr rtlCol="0" anchor="ctr"/>
            <a:lstStyle/>
            <a:p>
              <a:endParaRPr lang="en-US"/>
            </a:p>
          </p:txBody>
        </p:sp>
      </p:grpSp>
      <p:grpSp>
        <p:nvGrpSpPr>
          <p:cNvPr id="47" name="Graphic 35">
            <a:extLst>
              <a:ext uri="{FF2B5EF4-FFF2-40B4-BE49-F238E27FC236}">
                <a16:creationId xmlns:a16="http://schemas.microsoft.com/office/drawing/2014/main" id="{B76F8286-E119-4B47-699C-B84609094FA8}"/>
              </a:ext>
            </a:extLst>
          </p:cNvPr>
          <p:cNvGrpSpPr/>
          <p:nvPr/>
        </p:nvGrpSpPr>
        <p:grpSpPr>
          <a:xfrm>
            <a:off x="3723898" y="1004861"/>
            <a:ext cx="699926" cy="1778329"/>
            <a:chOff x="3918518" y="1061450"/>
            <a:chExt cx="699926" cy="1778329"/>
          </a:xfrm>
          <a:solidFill>
            <a:srgbClr val="2C496B"/>
          </a:solidFill>
        </p:grpSpPr>
        <p:sp>
          <p:nvSpPr>
            <p:cNvPr id="48" name="Freeform: Shape 47">
              <a:extLst>
                <a:ext uri="{FF2B5EF4-FFF2-40B4-BE49-F238E27FC236}">
                  <a16:creationId xmlns:a16="http://schemas.microsoft.com/office/drawing/2014/main" id="{7703643D-F5C3-BD31-C5B3-E65AA14B53D1}"/>
                </a:ext>
              </a:extLst>
            </p:cNvPr>
            <p:cNvSpPr/>
            <p:nvPr/>
          </p:nvSpPr>
          <p:spPr>
            <a:xfrm>
              <a:off x="3918518" y="1470618"/>
              <a:ext cx="699926" cy="1369161"/>
            </a:xfrm>
            <a:custGeom>
              <a:avLst/>
              <a:gdLst>
                <a:gd name="connsiteX0" fmla="*/ 494483 w 699926"/>
                <a:gd name="connsiteY0" fmla="*/ 0 h 1369161"/>
                <a:gd name="connsiteX1" fmla="*/ 205659 w 699926"/>
                <a:gd name="connsiteY1" fmla="*/ 0 h 1369161"/>
                <a:gd name="connsiteX2" fmla="*/ 0 w 699926"/>
                <a:gd name="connsiteY2" fmla="*/ 205658 h 1369161"/>
                <a:gd name="connsiteX3" fmla="*/ 0 w 699926"/>
                <a:gd name="connsiteY3" fmla="*/ 500715 h 1369161"/>
                <a:gd name="connsiteX4" fmla="*/ 102077 w 699926"/>
                <a:gd name="connsiteY4" fmla="*/ 678437 h 1369161"/>
                <a:gd name="connsiteX5" fmla="*/ 126791 w 699926"/>
                <a:gd name="connsiteY5" fmla="*/ 664468 h 1369161"/>
                <a:gd name="connsiteX6" fmla="*/ 126791 w 699926"/>
                <a:gd name="connsiteY6" fmla="*/ 223925 h 1369161"/>
                <a:gd name="connsiteX7" fmla="*/ 139684 w 699926"/>
                <a:gd name="connsiteY7" fmla="*/ 211031 h 1369161"/>
                <a:gd name="connsiteX8" fmla="*/ 139684 w 699926"/>
                <a:gd name="connsiteY8" fmla="*/ 211031 h 1369161"/>
                <a:gd name="connsiteX9" fmla="*/ 152578 w 699926"/>
                <a:gd name="connsiteY9" fmla="*/ 223925 h 1369161"/>
                <a:gd name="connsiteX10" fmla="*/ 152578 w 699926"/>
                <a:gd name="connsiteY10" fmla="*/ 1271988 h 1369161"/>
                <a:gd name="connsiteX11" fmla="*/ 242621 w 699926"/>
                <a:gd name="connsiteY11" fmla="*/ 1368908 h 1369161"/>
                <a:gd name="connsiteX12" fmla="*/ 338466 w 699926"/>
                <a:gd name="connsiteY12" fmla="*/ 1275856 h 1369161"/>
                <a:gd name="connsiteX13" fmla="*/ 338466 w 699926"/>
                <a:gd name="connsiteY13" fmla="*/ 744196 h 1369161"/>
                <a:gd name="connsiteX14" fmla="*/ 351360 w 699926"/>
                <a:gd name="connsiteY14" fmla="*/ 731302 h 1369161"/>
                <a:gd name="connsiteX15" fmla="*/ 351360 w 699926"/>
                <a:gd name="connsiteY15" fmla="*/ 731302 h 1369161"/>
                <a:gd name="connsiteX16" fmla="*/ 364254 w 699926"/>
                <a:gd name="connsiteY16" fmla="*/ 744196 h 1369161"/>
                <a:gd name="connsiteX17" fmla="*/ 364254 w 699926"/>
                <a:gd name="connsiteY17" fmla="*/ 1272203 h 1369161"/>
                <a:gd name="connsiteX18" fmla="*/ 454297 w 699926"/>
                <a:gd name="connsiteY18" fmla="*/ 1369123 h 1369161"/>
                <a:gd name="connsiteX19" fmla="*/ 550142 w 699926"/>
                <a:gd name="connsiteY19" fmla="*/ 1276071 h 1369161"/>
                <a:gd name="connsiteX20" fmla="*/ 550142 w 699926"/>
                <a:gd name="connsiteY20" fmla="*/ 223925 h 1369161"/>
                <a:gd name="connsiteX21" fmla="*/ 563036 w 699926"/>
                <a:gd name="connsiteY21" fmla="*/ 211031 h 1369161"/>
                <a:gd name="connsiteX22" fmla="*/ 563036 w 699926"/>
                <a:gd name="connsiteY22" fmla="*/ 211031 h 1369161"/>
                <a:gd name="connsiteX23" fmla="*/ 575930 w 699926"/>
                <a:gd name="connsiteY23" fmla="*/ 223925 h 1369161"/>
                <a:gd name="connsiteX24" fmla="*/ 575930 w 699926"/>
                <a:gd name="connsiteY24" fmla="*/ 662964 h 1369161"/>
                <a:gd name="connsiteX25" fmla="*/ 600643 w 699926"/>
                <a:gd name="connsiteY25" fmla="*/ 676932 h 1369161"/>
                <a:gd name="connsiteX26" fmla="*/ 699927 w 699926"/>
                <a:gd name="connsiteY26" fmla="*/ 500930 h 1369161"/>
                <a:gd name="connsiteX27" fmla="*/ 699927 w 699926"/>
                <a:gd name="connsiteY27" fmla="*/ 205658 h 1369161"/>
                <a:gd name="connsiteX28" fmla="*/ 494483 w 699926"/>
                <a:gd name="connsiteY28" fmla="*/ 0 h 136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9926" h="1369161">
                  <a:moveTo>
                    <a:pt x="494483" y="0"/>
                  </a:moveTo>
                  <a:lnTo>
                    <a:pt x="205659" y="0"/>
                  </a:lnTo>
                  <a:cubicBezTo>
                    <a:pt x="91977" y="0"/>
                    <a:pt x="0" y="92192"/>
                    <a:pt x="0" y="205658"/>
                  </a:cubicBezTo>
                  <a:lnTo>
                    <a:pt x="0" y="500715"/>
                  </a:lnTo>
                  <a:cubicBezTo>
                    <a:pt x="0" y="576574"/>
                    <a:pt x="41046" y="642763"/>
                    <a:pt x="102077" y="678437"/>
                  </a:cubicBezTo>
                  <a:cubicBezTo>
                    <a:pt x="113037" y="684884"/>
                    <a:pt x="126791" y="677147"/>
                    <a:pt x="126791" y="664468"/>
                  </a:cubicBezTo>
                  <a:lnTo>
                    <a:pt x="126791" y="223925"/>
                  </a:lnTo>
                  <a:cubicBezTo>
                    <a:pt x="126791" y="216833"/>
                    <a:pt x="132593" y="211031"/>
                    <a:pt x="139684" y="211031"/>
                  </a:cubicBezTo>
                  <a:lnTo>
                    <a:pt x="139684" y="211031"/>
                  </a:lnTo>
                  <a:cubicBezTo>
                    <a:pt x="146776" y="211031"/>
                    <a:pt x="152578" y="216833"/>
                    <a:pt x="152578" y="223925"/>
                  </a:cubicBezTo>
                  <a:lnTo>
                    <a:pt x="152578" y="1271988"/>
                  </a:lnTo>
                  <a:cubicBezTo>
                    <a:pt x="152578" y="1322919"/>
                    <a:pt x="191905" y="1367403"/>
                    <a:pt x="242621" y="1368908"/>
                  </a:cubicBezTo>
                  <a:cubicBezTo>
                    <a:pt x="295271" y="1370412"/>
                    <a:pt x="338466" y="1328292"/>
                    <a:pt x="338466" y="1275856"/>
                  </a:cubicBezTo>
                  <a:lnTo>
                    <a:pt x="338466" y="744196"/>
                  </a:lnTo>
                  <a:cubicBezTo>
                    <a:pt x="338466" y="737104"/>
                    <a:pt x="344268" y="731302"/>
                    <a:pt x="351360" y="731302"/>
                  </a:cubicBezTo>
                  <a:lnTo>
                    <a:pt x="351360" y="731302"/>
                  </a:lnTo>
                  <a:cubicBezTo>
                    <a:pt x="358452" y="731302"/>
                    <a:pt x="364254" y="737104"/>
                    <a:pt x="364254" y="744196"/>
                  </a:cubicBezTo>
                  <a:lnTo>
                    <a:pt x="364254" y="1272203"/>
                  </a:lnTo>
                  <a:cubicBezTo>
                    <a:pt x="364254" y="1323134"/>
                    <a:pt x="403581" y="1367618"/>
                    <a:pt x="454297" y="1369123"/>
                  </a:cubicBezTo>
                  <a:cubicBezTo>
                    <a:pt x="506947" y="1370627"/>
                    <a:pt x="550142" y="1328507"/>
                    <a:pt x="550142" y="1276071"/>
                  </a:cubicBezTo>
                  <a:lnTo>
                    <a:pt x="550142" y="223925"/>
                  </a:lnTo>
                  <a:cubicBezTo>
                    <a:pt x="550142" y="216833"/>
                    <a:pt x="555944" y="211031"/>
                    <a:pt x="563036" y="211031"/>
                  </a:cubicBezTo>
                  <a:lnTo>
                    <a:pt x="563036" y="211031"/>
                  </a:lnTo>
                  <a:cubicBezTo>
                    <a:pt x="570128" y="211031"/>
                    <a:pt x="575930" y="216833"/>
                    <a:pt x="575930" y="223925"/>
                  </a:cubicBezTo>
                  <a:lnTo>
                    <a:pt x="575930" y="662964"/>
                  </a:lnTo>
                  <a:cubicBezTo>
                    <a:pt x="575930" y="675643"/>
                    <a:pt x="589898" y="683379"/>
                    <a:pt x="600643" y="676932"/>
                  </a:cubicBezTo>
                  <a:cubicBezTo>
                    <a:pt x="660170" y="640829"/>
                    <a:pt x="699927" y="575500"/>
                    <a:pt x="699927" y="500930"/>
                  </a:cubicBezTo>
                  <a:lnTo>
                    <a:pt x="699927" y="205658"/>
                  </a:lnTo>
                  <a:cubicBezTo>
                    <a:pt x="700142" y="92192"/>
                    <a:pt x="608165" y="0"/>
                    <a:pt x="494483" y="0"/>
                  </a:cubicBezTo>
                  <a:close/>
                </a:path>
              </a:pathLst>
            </a:custGeom>
            <a:solidFill>
              <a:srgbClr val="2C496B"/>
            </a:solidFill>
            <a:ln w="2144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ADD818B-8A44-808C-95C0-82F7C66A7418}"/>
                </a:ext>
              </a:extLst>
            </p:cNvPr>
            <p:cNvSpPr/>
            <p:nvPr/>
          </p:nvSpPr>
          <p:spPr>
            <a:xfrm>
              <a:off x="4087429" y="1061450"/>
              <a:ext cx="364468" cy="364468"/>
            </a:xfrm>
            <a:custGeom>
              <a:avLst/>
              <a:gdLst>
                <a:gd name="connsiteX0" fmla="*/ 364469 w 364468"/>
                <a:gd name="connsiteY0" fmla="*/ 182234 h 364468"/>
                <a:gd name="connsiteX1" fmla="*/ 182234 w 364468"/>
                <a:gd name="connsiteY1" fmla="*/ 364469 h 364468"/>
                <a:gd name="connsiteX2" fmla="*/ 0 w 364468"/>
                <a:gd name="connsiteY2" fmla="*/ 182234 h 364468"/>
                <a:gd name="connsiteX3" fmla="*/ 182234 w 364468"/>
                <a:gd name="connsiteY3" fmla="*/ 0 h 364468"/>
                <a:gd name="connsiteX4" fmla="*/ 364469 w 364468"/>
                <a:gd name="connsiteY4" fmla="*/ 182234 h 3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468" h="364468">
                  <a:moveTo>
                    <a:pt x="364469" y="182234"/>
                  </a:moveTo>
                  <a:cubicBezTo>
                    <a:pt x="364469" y="283022"/>
                    <a:pt x="282807" y="364469"/>
                    <a:pt x="182234" y="364469"/>
                  </a:cubicBezTo>
                  <a:cubicBezTo>
                    <a:pt x="81447" y="364469"/>
                    <a:pt x="0" y="282807"/>
                    <a:pt x="0" y="182234"/>
                  </a:cubicBezTo>
                  <a:cubicBezTo>
                    <a:pt x="0" y="81447"/>
                    <a:pt x="81662" y="0"/>
                    <a:pt x="182234" y="0"/>
                  </a:cubicBezTo>
                  <a:cubicBezTo>
                    <a:pt x="282807" y="0"/>
                    <a:pt x="364469" y="81662"/>
                    <a:pt x="364469" y="182234"/>
                  </a:cubicBezTo>
                  <a:close/>
                </a:path>
              </a:pathLst>
            </a:custGeom>
            <a:solidFill>
              <a:srgbClr val="2C496B"/>
            </a:solidFill>
            <a:ln w="21445" cap="flat">
              <a:noFill/>
              <a:prstDash val="solid"/>
              <a:miter/>
            </a:ln>
          </p:spPr>
          <p:txBody>
            <a:bodyPr rtlCol="0" anchor="ctr"/>
            <a:lstStyle/>
            <a:p>
              <a:endParaRPr lang="en-US"/>
            </a:p>
          </p:txBody>
        </p:sp>
      </p:grpSp>
      <p:grpSp>
        <p:nvGrpSpPr>
          <p:cNvPr id="50" name="Graphic 35">
            <a:extLst>
              <a:ext uri="{FF2B5EF4-FFF2-40B4-BE49-F238E27FC236}">
                <a16:creationId xmlns:a16="http://schemas.microsoft.com/office/drawing/2014/main" id="{1927D35F-F2DB-11FC-7D62-7C9B61C0FB3F}"/>
              </a:ext>
            </a:extLst>
          </p:cNvPr>
          <p:cNvGrpSpPr/>
          <p:nvPr/>
        </p:nvGrpSpPr>
        <p:grpSpPr>
          <a:xfrm>
            <a:off x="2935218" y="1004861"/>
            <a:ext cx="699927" cy="1778329"/>
            <a:chOff x="3129838" y="1061450"/>
            <a:chExt cx="699927" cy="1778329"/>
          </a:xfrm>
          <a:solidFill>
            <a:srgbClr val="8FBB99"/>
          </a:solidFill>
        </p:grpSpPr>
        <p:sp>
          <p:nvSpPr>
            <p:cNvPr id="51" name="Freeform: Shape 50">
              <a:extLst>
                <a:ext uri="{FF2B5EF4-FFF2-40B4-BE49-F238E27FC236}">
                  <a16:creationId xmlns:a16="http://schemas.microsoft.com/office/drawing/2014/main" id="{2A5935EA-B5E5-38A5-5F3C-C9C5B319C1C9}"/>
                </a:ext>
              </a:extLst>
            </p:cNvPr>
            <p:cNvSpPr/>
            <p:nvPr/>
          </p:nvSpPr>
          <p:spPr>
            <a:xfrm>
              <a:off x="3129838" y="1470618"/>
              <a:ext cx="699927" cy="1369161"/>
            </a:xfrm>
            <a:custGeom>
              <a:avLst/>
              <a:gdLst>
                <a:gd name="connsiteX0" fmla="*/ 494483 w 699927"/>
                <a:gd name="connsiteY0" fmla="*/ 0 h 1369161"/>
                <a:gd name="connsiteX1" fmla="*/ 205659 w 699927"/>
                <a:gd name="connsiteY1" fmla="*/ 0 h 1369161"/>
                <a:gd name="connsiteX2" fmla="*/ 0 w 699927"/>
                <a:gd name="connsiteY2" fmla="*/ 205658 h 1369161"/>
                <a:gd name="connsiteX3" fmla="*/ 0 w 699927"/>
                <a:gd name="connsiteY3" fmla="*/ 500715 h 1369161"/>
                <a:gd name="connsiteX4" fmla="*/ 102077 w 699927"/>
                <a:gd name="connsiteY4" fmla="*/ 678437 h 1369161"/>
                <a:gd name="connsiteX5" fmla="*/ 126790 w 699927"/>
                <a:gd name="connsiteY5" fmla="*/ 664468 h 1369161"/>
                <a:gd name="connsiteX6" fmla="*/ 126790 w 699927"/>
                <a:gd name="connsiteY6" fmla="*/ 223925 h 1369161"/>
                <a:gd name="connsiteX7" fmla="*/ 139684 w 699927"/>
                <a:gd name="connsiteY7" fmla="*/ 211031 h 1369161"/>
                <a:gd name="connsiteX8" fmla="*/ 139684 w 699927"/>
                <a:gd name="connsiteY8" fmla="*/ 211031 h 1369161"/>
                <a:gd name="connsiteX9" fmla="*/ 152578 w 699927"/>
                <a:gd name="connsiteY9" fmla="*/ 223925 h 1369161"/>
                <a:gd name="connsiteX10" fmla="*/ 152578 w 699927"/>
                <a:gd name="connsiteY10" fmla="*/ 1271988 h 1369161"/>
                <a:gd name="connsiteX11" fmla="*/ 242621 w 699927"/>
                <a:gd name="connsiteY11" fmla="*/ 1368908 h 1369161"/>
                <a:gd name="connsiteX12" fmla="*/ 338466 w 699927"/>
                <a:gd name="connsiteY12" fmla="*/ 1275856 h 1369161"/>
                <a:gd name="connsiteX13" fmla="*/ 338466 w 699927"/>
                <a:gd name="connsiteY13" fmla="*/ 744196 h 1369161"/>
                <a:gd name="connsiteX14" fmla="*/ 351360 w 699927"/>
                <a:gd name="connsiteY14" fmla="*/ 731302 h 1369161"/>
                <a:gd name="connsiteX15" fmla="*/ 351360 w 699927"/>
                <a:gd name="connsiteY15" fmla="*/ 731302 h 1369161"/>
                <a:gd name="connsiteX16" fmla="*/ 364254 w 699927"/>
                <a:gd name="connsiteY16" fmla="*/ 744196 h 1369161"/>
                <a:gd name="connsiteX17" fmla="*/ 364254 w 699927"/>
                <a:gd name="connsiteY17" fmla="*/ 1272203 h 1369161"/>
                <a:gd name="connsiteX18" fmla="*/ 454297 w 699927"/>
                <a:gd name="connsiteY18" fmla="*/ 1369123 h 1369161"/>
                <a:gd name="connsiteX19" fmla="*/ 550142 w 699927"/>
                <a:gd name="connsiteY19" fmla="*/ 1276071 h 1369161"/>
                <a:gd name="connsiteX20" fmla="*/ 550142 w 699927"/>
                <a:gd name="connsiteY20" fmla="*/ 223925 h 1369161"/>
                <a:gd name="connsiteX21" fmla="*/ 563036 w 699927"/>
                <a:gd name="connsiteY21" fmla="*/ 211031 h 1369161"/>
                <a:gd name="connsiteX22" fmla="*/ 563036 w 699927"/>
                <a:gd name="connsiteY22" fmla="*/ 211031 h 1369161"/>
                <a:gd name="connsiteX23" fmla="*/ 575930 w 699927"/>
                <a:gd name="connsiteY23" fmla="*/ 223925 h 1369161"/>
                <a:gd name="connsiteX24" fmla="*/ 575930 w 699927"/>
                <a:gd name="connsiteY24" fmla="*/ 662964 h 1369161"/>
                <a:gd name="connsiteX25" fmla="*/ 600643 w 699927"/>
                <a:gd name="connsiteY25" fmla="*/ 676932 h 1369161"/>
                <a:gd name="connsiteX26" fmla="*/ 699927 w 699927"/>
                <a:gd name="connsiteY26" fmla="*/ 500930 h 1369161"/>
                <a:gd name="connsiteX27" fmla="*/ 699927 w 699927"/>
                <a:gd name="connsiteY27" fmla="*/ 205658 h 1369161"/>
                <a:gd name="connsiteX28" fmla="*/ 494483 w 699927"/>
                <a:gd name="connsiteY28" fmla="*/ 0 h 136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9927" h="1369161">
                  <a:moveTo>
                    <a:pt x="494483" y="0"/>
                  </a:moveTo>
                  <a:lnTo>
                    <a:pt x="205659" y="0"/>
                  </a:lnTo>
                  <a:cubicBezTo>
                    <a:pt x="91977" y="0"/>
                    <a:pt x="0" y="92192"/>
                    <a:pt x="0" y="205658"/>
                  </a:cubicBezTo>
                  <a:lnTo>
                    <a:pt x="0" y="500715"/>
                  </a:lnTo>
                  <a:cubicBezTo>
                    <a:pt x="0" y="576574"/>
                    <a:pt x="41046" y="642763"/>
                    <a:pt x="102077" y="678437"/>
                  </a:cubicBezTo>
                  <a:cubicBezTo>
                    <a:pt x="113037" y="684884"/>
                    <a:pt x="126790" y="677147"/>
                    <a:pt x="126790" y="664468"/>
                  </a:cubicBezTo>
                  <a:lnTo>
                    <a:pt x="126790" y="223925"/>
                  </a:lnTo>
                  <a:cubicBezTo>
                    <a:pt x="126790" y="216833"/>
                    <a:pt x="132593" y="211031"/>
                    <a:pt x="139684" y="211031"/>
                  </a:cubicBezTo>
                  <a:lnTo>
                    <a:pt x="139684" y="211031"/>
                  </a:lnTo>
                  <a:cubicBezTo>
                    <a:pt x="146776" y="211031"/>
                    <a:pt x="152578" y="216833"/>
                    <a:pt x="152578" y="223925"/>
                  </a:cubicBezTo>
                  <a:lnTo>
                    <a:pt x="152578" y="1271988"/>
                  </a:lnTo>
                  <a:cubicBezTo>
                    <a:pt x="152578" y="1322919"/>
                    <a:pt x="191905" y="1367403"/>
                    <a:pt x="242621" y="1368908"/>
                  </a:cubicBezTo>
                  <a:cubicBezTo>
                    <a:pt x="295271" y="1370412"/>
                    <a:pt x="338466" y="1328292"/>
                    <a:pt x="338466" y="1275856"/>
                  </a:cubicBezTo>
                  <a:lnTo>
                    <a:pt x="338466" y="744196"/>
                  </a:lnTo>
                  <a:cubicBezTo>
                    <a:pt x="338466" y="737104"/>
                    <a:pt x="344268" y="731302"/>
                    <a:pt x="351360" y="731302"/>
                  </a:cubicBezTo>
                  <a:lnTo>
                    <a:pt x="351360" y="731302"/>
                  </a:lnTo>
                  <a:cubicBezTo>
                    <a:pt x="358452" y="731302"/>
                    <a:pt x="364254" y="737104"/>
                    <a:pt x="364254" y="744196"/>
                  </a:cubicBezTo>
                  <a:lnTo>
                    <a:pt x="364254" y="1272203"/>
                  </a:lnTo>
                  <a:cubicBezTo>
                    <a:pt x="364254" y="1323134"/>
                    <a:pt x="403581" y="1367618"/>
                    <a:pt x="454297" y="1369123"/>
                  </a:cubicBezTo>
                  <a:cubicBezTo>
                    <a:pt x="506947" y="1370627"/>
                    <a:pt x="550142" y="1328507"/>
                    <a:pt x="550142" y="1276071"/>
                  </a:cubicBezTo>
                  <a:lnTo>
                    <a:pt x="550142" y="223925"/>
                  </a:lnTo>
                  <a:cubicBezTo>
                    <a:pt x="550142" y="216833"/>
                    <a:pt x="555944" y="211031"/>
                    <a:pt x="563036" y="211031"/>
                  </a:cubicBezTo>
                  <a:lnTo>
                    <a:pt x="563036" y="211031"/>
                  </a:lnTo>
                  <a:cubicBezTo>
                    <a:pt x="570128" y="211031"/>
                    <a:pt x="575930" y="216833"/>
                    <a:pt x="575930" y="223925"/>
                  </a:cubicBezTo>
                  <a:lnTo>
                    <a:pt x="575930" y="662964"/>
                  </a:lnTo>
                  <a:cubicBezTo>
                    <a:pt x="575930" y="675643"/>
                    <a:pt x="589898" y="683379"/>
                    <a:pt x="600643" y="676932"/>
                  </a:cubicBezTo>
                  <a:cubicBezTo>
                    <a:pt x="660170" y="640829"/>
                    <a:pt x="699927" y="575500"/>
                    <a:pt x="699927" y="500930"/>
                  </a:cubicBezTo>
                  <a:lnTo>
                    <a:pt x="699927" y="205658"/>
                  </a:lnTo>
                  <a:cubicBezTo>
                    <a:pt x="700142" y="92192"/>
                    <a:pt x="607950" y="0"/>
                    <a:pt x="494483" y="0"/>
                  </a:cubicBezTo>
                  <a:close/>
                </a:path>
              </a:pathLst>
            </a:custGeom>
            <a:solidFill>
              <a:srgbClr val="8FBB99"/>
            </a:solidFill>
            <a:ln w="2144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E8B3D68-4F25-E41C-43C7-FE0DF6299E1E}"/>
                </a:ext>
              </a:extLst>
            </p:cNvPr>
            <p:cNvSpPr/>
            <p:nvPr/>
          </p:nvSpPr>
          <p:spPr>
            <a:xfrm>
              <a:off x="3298748" y="1061450"/>
              <a:ext cx="364469" cy="364468"/>
            </a:xfrm>
            <a:custGeom>
              <a:avLst/>
              <a:gdLst>
                <a:gd name="connsiteX0" fmla="*/ 364469 w 364469"/>
                <a:gd name="connsiteY0" fmla="*/ 182234 h 364468"/>
                <a:gd name="connsiteX1" fmla="*/ 182235 w 364469"/>
                <a:gd name="connsiteY1" fmla="*/ 364469 h 364468"/>
                <a:gd name="connsiteX2" fmla="*/ 0 w 364469"/>
                <a:gd name="connsiteY2" fmla="*/ 182234 h 364468"/>
                <a:gd name="connsiteX3" fmla="*/ 182235 w 364469"/>
                <a:gd name="connsiteY3" fmla="*/ 0 h 364468"/>
                <a:gd name="connsiteX4" fmla="*/ 364469 w 364469"/>
                <a:gd name="connsiteY4" fmla="*/ 182234 h 3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469" h="364468">
                  <a:moveTo>
                    <a:pt x="364469" y="182234"/>
                  </a:moveTo>
                  <a:cubicBezTo>
                    <a:pt x="364469" y="283022"/>
                    <a:pt x="282807" y="364469"/>
                    <a:pt x="182235" y="364469"/>
                  </a:cubicBezTo>
                  <a:cubicBezTo>
                    <a:pt x="81447" y="364469"/>
                    <a:pt x="0" y="282807"/>
                    <a:pt x="0" y="182234"/>
                  </a:cubicBezTo>
                  <a:cubicBezTo>
                    <a:pt x="0" y="81447"/>
                    <a:pt x="81662" y="0"/>
                    <a:pt x="182235" y="0"/>
                  </a:cubicBezTo>
                  <a:cubicBezTo>
                    <a:pt x="282807" y="0"/>
                    <a:pt x="364469" y="81662"/>
                    <a:pt x="364469" y="182234"/>
                  </a:cubicBezTo>
                  <a:close/>
                </a:path>
              </a:pathLst>
            </a:custGeom>
            <a:solidFill>
              <a:srgbClr val="8FBB99"/>
            </a:solidFill>
            <a:ln w="21445" cap="flat">
              <a:noFill/>
              <a:prstDash val="solid"/>
              <a:miter/>
            </a:ln>
          </p:spPr>
          <p:txBody>
            <a:bodyPr rtlCol="0" anchor="ctr"/>
            <a:lstStyle/>
            <a:p>
              <a:endParaRPr lang="en-US"/>
            </a:p>
          </p:txBody>
        </p:sp>
      </p:grpSp>
      <p:grpSp>
        <p:nvGrpSpPr>
          <p:cNvPr id="2" name="Graphic 2">
            <a:extLst>
              <a:ext uri="{FF2B5EF4-FFF2-40B4-BE49-F238E27FC236}">
                <a16:creationId xmlns:a16="http://schemas.microsoft.com/office/drawing/2014/main" id="{89D70927-25A7-B03D-B3DB-FE04EAA07937}"/>
              </a:ext>
            </a:extLst>
          </p:cNvPr>
          <p:cNvGrpSpPr/>
          <p:nvPr/>
        </p:nvGrpSpPr>
        <p:grpSpPr>
          <a:xfrm>
            <a:off x="5407552" y="3591375"/>
            <a:ext cx="327562" cy="283795"/>
            <a:chOff x="5756814" y="5631846"/>
            <a:chExt cx="846645" cy="733520"/>
          </a:xfrm>
          <a:solidFill>
            <a:srgbClr val="000000"/>
          </a:solidFill>
          <a:effectLst>
            <a:outerShdw blurRad="63500" sx="102000" sy="102000" algn="ctr" rotWithShape="0">
              <a:prstClr val="black">
                <a:alpha val="40000"/>
              </a:prstClr>
            </a:outerShdw>
          </a:effectLst>
        </p:grpSpPr>
        <p:sp>
          <p:nvSpPr>
            <p:cNvPr id="3" name="Freeform: Shape 2">
              <a:extLst>
                <a:ext uri="{FF2B5EF4-FFF2-40B4-BE49-F238E27FC236}">
                  <a16:creationId xmlns:a16="http://schemas.microsoft.com/office/drawing/2014/main" id="{D8A7CD47-2973-1C51-B814-5DCE8E3C119E}"/>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solidFill>
                <a:schemeClr val="bg1"/>
              </a:solid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685E643B-C254-3771-8891-8AAC1E5F76A1}"/>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84B4A8C-C134-4D69-AE09-ECDA2D62E469}"/>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7B2199F-4CE9-E8F0-AF93-08CDE6A69DCA}"/>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072EAAB-5521-0112-514F-40BD517A5CD6}"/>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A091646-A328-4BA4-1076-0068F4A7600E}"/>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solidFill>
                <a:schemeClr val="bg1"/>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8EE73C37-75A4-2FF9-D5BB-0E85CEDF180A}"/>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AC23F18-77BF-42DD-8FFE-0E21B1D70690}"/>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EF63FFE-4305-9228-018A-E7885B21D529}"/>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699E298-BCAC-3881-73D2-18CC5A7EAA53}"/>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solidFill>
                <a:schemeClr val="bg1"/>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1989EC-44AE-8419-25A2-88CAF0E0848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solidFill>
                <a:schemeClr val="bg1"/>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8439A98-951F-EA7A-58D7-2AF3DF002EEA}"/>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solidFill>
                <a:schemeClr val="bg1"/>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77CF213-10B2-3891-AA8A-4DAD66F573CF}"/>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21" name="Graphic 2">
            <a:extLst>
              <a:ext uri="{FF2B5EF4-FFF2-40B4-BE49-F238E27FC236}">
                <a16:creationId xmlns:a16="http://schemas.microsoft.com/office/drawing/2014/main" id="{D6D16EB4-2D7E-B81C-ED5E-85BE75A8CD04}"/>
              </a:ext>
            </a:extLst>
          </p:cNvPr>
          <p:cNvGrpSpPr/>
          <p:nvPr/>
        </p:nvGrpSpPr>
        <p:grpSpPr>
          <a:xfrm>
            <a:off x="5378995" y="4529699"/>
            <a:ext cx="327551" cy="327809"/>
            <a:chOff x="3214687" y="4303930"/>
            <a:chExt cx="846617" cy="847284"/>
          </a:xfrm>
          <a:solidFill>
            <a:srgbClr val="000000"/>
          </a:solidFill>
          <a:effectLst>
            <a:outerShdw blurRad="63500" sx="102000" sy="102000" algn="ctr" rotWithShape="0">
              <a:prstClr val="black">
                <a:alpha val="40000"/>
              </a:prstClr>
            </a:outerShdw>
          </a:effectLst>
        </p:grpSpPr>
        <p:sp>
          <p:nvSpPr>
            <p:cNvPr id="22" name="Freeform: Shape 21">
              <a:extLst>
                <a:ext uri="{FF2B5EF4-FFF2-40B4-BE49-F238E27FC236}">
                  <a16:creationId xmlns:a16="http://schemas.microsoft.com/office/drawing/2014/main" id="{2E8EF6D5-5B3A-D9FD-B3E1-6EB1487DBB04}"/>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E945F4C-F1FA-FA12-4EC2-927ED14EDEE7}"/>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E2A990C-6987-BF56-713D-4FFFFD5C64E4}"/>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045A08E-F244-2B39-E620-2E567745F256}"/>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BDE88B6-90A8-4FB7-A898-EE3B19A41B24}"/>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0448276-BD7F-25D2-16D7-8383382F87F5}"/>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BA0A0D1-61BF-A91C-6599-DD13198D0612}"/>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455232-FB3A-C170-1A55-962C6257184D}"/>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solidFill>
                <a:schemeClr val="bg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0EB0C2-F0E4-E736-1BD9-9C6870EE4613}"/>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solidFill>
                <a:schemeClr val="bg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0920B7-B7B5-3821-3CC2-4EA7795B885A}"/>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solidFill>
                <a:schemeClr val="bg1"/>
              </a:solidFill>
              <a:prstDash val="solid"/>
              <a:miter/>
            </a:ln>
          </p:spPr>
          <p:txBody>
            <a:bodyPr rtlCol="0" anchor="ctr"/>
            <a:lstStyle/>
            <a:p>
              <a:endParaRPr lang="en-US"/>
            </a:p>
          </p:txBody>
        </p:sp>
      </p:grpSp>
      <p:grpSp>
        <p:nvGrpSpPr>
          <p:cNvPr id="54" name="Graphic 2">
            <a:extLst>
              <a:ext uri="{FF2B5EF4-FFF2-40B4-BE49-F238E27FC236}">
                <a16:creationId xmlns:a16="http://schemas.microsoft.com/office/drawing/2014/main" id="{FA1A81F5-9E1A-A3D7-6390-4C959CE0B4AF}"/>
              </a:ext>
            </a:extLst>
          </p:cNvPr>
          <p:cNvGrpSpPr/>
          <p:nvPr/>
        </p:nvGrpSpPr>
        <p:grpSpPr>
          <a:xfrm>
            <a:off x="5424034" y="5473828"/>
            <a:ext cx="235999" cy="327832"/>
            <a:chOff x="3332892" y="490537"/>
            <a:chExt cx="609983" cy="847343"/>
          </a:xfrm>
          <a:solidFill>
            <a:srgbClr val="2C496B"/>
          </a:solidFill>
          <a:effectLst>
            <a:outerShdw blurRad="63500" sx="102000" sy="102000" algn="ctr" rotWithShape="0">
              <a:prstClr val="black">
                <a:alpha val="40000"/>
              </a:prstClr>
            </a:outerShdw>
          </a:effectLst>
        </p:grpSpPr>
        <p:sp>
          <p:nvSpPr>
            <p:cNvPr id="55" name="Freeform: Shape 54">
              <a:extLst>
                <a:ext uri="{FF2B5EF4-FFF2-40B4-BE49-F238E27FC236}">
                  <a16:creationId xmlns:a16="http://schemas.microsoft.com/office/drawing/2014/main" id="{A68DAE84-D9DE-089A-A8E0-2669969D5892}"/>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grpFill/>
            <a:ln w="9525" cap="flat">
              <a:solidFill>
                <a:schemeClr val="bg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25F8A5F-9BD7-32D1-CF43-192C376F2BA0}"/>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grpFill/>
            <a:ln w="9525" cap="flat">
              <a:solidFill>
                <a:schemeClr val="bg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9500BCD-6D04-B2E5-0133-86EDD6280166}"/>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grpFill/>
            <a:ln w="9525" cap="flat">
              <a:solidFill>
                <a:schemeClr val="bg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F70FCCE-958F-799E-C6F2-3D81C77F383C}"/>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grpFill/>
            <a:ln w="9525" cap="flat">
              <a:solidFill>
                <a:schemeClr val="bg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6EB0BB5-0FE2-47B4-3414-664A0E53C64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bg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2FEB160A-C135-8A23-3230-A4A26B15B3FB}"/>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grpFill/>
            <a:ln w="9525" cap="flat">
              <a:solidFill>
                <a:schemeClr val="bg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BDF0694-DBA1-C89D-4B00-E10E80279895}"/>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grpFill/>
            <a:ln w="9525" cap="flat">
              <a:solidFill>
                <a:schemeClr val="bg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3419438-3E76-7873-1CB2-F5E9B0AE1E08}"/>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bg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2393BFF-028D-F44B-99C6-623035B51359}"/>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grpFill/>
            <a:ln w="9525" cap="flat">
              <a:solidFill>
                <a:schemeClr val="bg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CCCDE86-C760-797B-C534-0E1FADC1D830}"/>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grp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2171430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anim calcmode="lin" valueType="num">
                                      <p:cBhvr>
                                        <p:cTn id="16" dur="1000" fill="hold"/>
                                        <p:tgtEl>
                                          <p:spTgt spid="30"/>
                                        </p:tgtEl>
                                        <p:attrNameLst>
                                          <p:attrName>ppt_x</p:attrName>
                                        </p:attrNameLst>
                                      </p:cBhvr>
                                      <p:tavLst>
                                        <p:tav tm="0">
                                          <p:val>
                                            <p:strVal val="#ppt_x"/>
                                          </p:val>
                                        </p:tav>
                                        <p:tav tm="100000">
                                          <p:val>
                                            <p:strVal val="#ppt_x"/>
                                          </p:val>
                                        </p:tav>
                                      </p:tavLst>
                                    </p:anim>
                                    <p:anim calcmode="lin" valueType="num">
                                      <p:cBhvr>
                                        <p:cTn id="1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4"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down)">
                                      <p:cBhvr>
                                        <p:cTn id="25" dur="500"/>
                                        <p:tgtEl>
                                          <p:spTgt spid="47"/>
                                        </p:tgtEl>
                                      </p:cBhvr>
                                    </p:animEffect>
                                  </p:childTnLst>
                                </p:cTn>
                              </p:par>
                              <p:par>
                                <p:cTn id="26" presetID="22" presetClass="entr" presetSubtype="4" fill="hold"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down)">
                                      <p:cBhvr>
                                        <p:cTn id="28" dur="500"/>
                                        <p:tgtEl>
                                          <p:spTgt spid="50"/>
                                        </p:tgtEl>
                                      </p:cBhvr>
                                    </p:animEffect>
                                  </p:childTnLst>
                                </p:cTn>
                              </p:par>
                              <p:par>
                                <p:cTn id="29" presetID="22" presetClass="entr" presetSubtype="4"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down)">
                                      <p:cBhvr>
                                        <p:cTn id="31" dur="500"/>
                                        <p:tgtEl>
                                          <p:spTgt spid="41"/>
                                        </p:tgtEl>
                                      </p:cBhvr>
                                    </p:animEffect>
                                  </p:childTnLst>
                                </p:cTn>
                              </p:par>
                              <p:par>
                                <p:cTn id="32" presetID="22" presetClass="entr" presetSubtype="4"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heel(1)">
                                      <p:cBhvr>
                                        <p:cTn id="39" dur="20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42" fill="hold"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barn(outHorizontal)">
                                      <p:cBhvr>
                                        <p:cTn id="44" dur="500"/>
                                        <p:tgtEl>
                                          <p:spTgt spid="2"/>
                                        </p:tgtEl>
                                      </p:cBhvr>
                                    </p:animEffect>
                                  </p:childTnLst>
                                </p:cTn>
                              </p:par>
                              <p:par>
                                <p:cTn id="45" presetID="16" presetClass="entr" presetSubtype="42"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arn(outHorizontal)">
                                      <p:cBhvr>
                                        <p:cTn id="47" dur="500"/>
                                        <p:tgtEl>
                                          <p:spTgt spid="21"/>
                                        </p:tgtEl>
                                      </p:cBhvr>
                                    </p:animEffect>
                                  </p:childTnLst>
                                </p:cTn>
                              </p:par>
                              <p:par>
                                <p:cTn id="48" presetID="16" presetClass="entr" presetSubtype="42" fill="hold"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barn(outHorizontal)">
                                      <p:cBhvr>
                                        <p:cTn id="50" dur="500"/>
                                        <p:tgtEl>
                                          <p:spTgt spid="54"/>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randombar(horizontal)">
                                      <p:cBhvr>
                                        <p:cTn id="58" dur="500"/>
                                        <p:tgtEl>
                                          <p:spTgt spid="33"/>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randombar(horizontal)">
                                      <p:cBhvr>
                                        <p:cTn id="6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45BB7BC-AF50-A2A7-3988-62D2E3AB9F77}"/>
              </a:ext>
            </a:extLst>
          </p:cNvPr>
          <p:cNvSpPr txBox="1"/>
          <p:nvPr/>
        </p:nvSpPr>
        <p:spPr>
          <a:xfrm>
            <a:off x="8948583" y="621942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کلیات پژوهش</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29" name="TextBox 28">
            <a:extLst>
              <a:ext uri="{FF2B5EF4-FFF2-40B4-BE49-F238E27FC236}">
                <a16:creationId xmlns:a16="http://schemas.microsoft.com/office/drawing/2014/main" id="{A70AB5C8-9495-9C0E-936A-CBC1DEA25FFD}"/>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0" name="TextBox 29">
            <a:extLst>
              <a:ext uri="{FF2B5EF4-FFF2-40B4-BE49-F238E27FC236}">
                <a16:creationId xmlns:a16="http://schemas.microsoft.com/office/drawing/2014/main" id="{A1A281A0-7CF3-EB22-21C1-3E8A03398398}"/>
              </a:ext>
            </a:extLst>
          </p:cNvPr>
          <p:cNvSpPr txBox="1"/>
          <p:nvPr/>
        </p:nvSpPr>
        <p:spPr>
          <a:xfrm>
            <a:off x="471055" y="1486505"/>
            <a:ext cx="11255883" cy="2277547"/>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31" name="TextBox 30">
            <a:extLst>
              <a:ext uri="{FF2B5EF4-FFF2-40B4-BE49-F238E27FC236}">
                <a16:creationId xmlns:a16="http://schemas.microsoft.com/office/drawing/2014/main" id="{8467675D-EF8F-C788-7B08-C4ACE6D9C603}"/>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nvGrpSpPr>
          <p:cNvPr id="11" name="Graphic 2">
            <a:extLst>
              <a:ext uri="{FF2B5EF4-FFF2-40B4-BE49-F238E27FC236}">
                <a16:creationId xmlns:a16="http://schemas.microsoft.com/office/drawing/2014/main" id="{E024F05D-3D58-3580-91D7-F1CF69612B0A}"/>
              </a:ext>
            </a:extLst>
          </p:cNvPr>
          <p:cNvGrpSpPr/>
          <p:nvPr/>
        </p:nvGrpSpPr>
        <p:grpSpPr>
          <a:xfrm>
            <a:off x="9282131" y="3968850"/>
            <a:ext cx="713954" cy="632225"/>
            <a:chOff x="9439075" y="4417452"/>
            <a:chExt cx="713954" cy="632225"/>
          </a:xfrm>
        </p:grpSpPr>
        <p:grpSp>
          <p:nvGrpSpPr>
            <p:cNvPr id="12" name="Graphic 2">
              <a:extLst>
                <a:ext uri="{FF2B5EF4-FFF2-40B4-BE49-F238E27FC236}">
                  <a16:creationId xmlns:a16="http://schemas.microsoft.com/office/drawing/2014/main" id="{C57974BA-2579-B9EC-6EB1-B85D4BE85034}"/>
                </a:ext>
              </a:extLst>
            </p:cNvPr>
            <p:cNvGrpSpPr/>
            <p:nvPr/>
          </p:nvGrpSpPr>
          <p:grpSpPr>
            <a:xfrm>
              <a:off x="9913294" y="4417452"/>
              <a:ext cx="239735" cy="413191"/>
              <a:chOff x="9913294" y="4417452"/>
              <a:chExt cx="239735" cy="413191"/>
            </a:xfrm>
            <a:solidFill>
              <a:srgbClr val="FFB700"/>
            </a:solidFill>
          </p:grpSpPr>
          <p:sp>
            <p:nvSpPr>
              <p:cNvPr id="13" name="Freeform: Shape 12">
                <a:extLst>
                  <a:ext uri="{FF2B5EF4-FFF2-40B4-BE49-F238E27FC236}">
                    <a16:creationId xmlns:a16="http://schemas.microsoft.com/office/drawing/2014/main" id="{B22355A8-A85C-BE8F-1CBA-10C4C6BD20F7}"/>
                  </a:ext>
                </a:extLst>
              </p:cNvPr>
              <p:cNvSpPr/>
              <p:nvPr/>
            </p:nvSpPr>
            <p:spPr>
              <a:xfrm rot="-4437232">
                <a:off x="9879382" y="4470090"/>
                <a:ext cx="130240" cy="27488"/>
              </a:xfrm>
              <a:custGeom>
                <a:avLst/>
                <a:gdLst>
                  <a:gd name="connsiteX0" fmla="*/ 0 w 130240"/>
                  <a:gd name="connsiteY0" fmla="*/ 0 h 27488"/>
                  <a:gd name="connsiteX1" fmla="*/ 130241 w 130240"/>
                  <a:gd name="connsiteY1" fmla="*/ 0 h 27488"/>
                  <a:gd name="connsiteX2" fmla="*/ 130241 w 130240"/>
                  <a:gd name="connsiteY2" fmla="*/ 27488 h 27488"/>
                  <a:gd name="connsiteX3" fmla="*/ 0 w 130240"/>
                  <a:gd name="connsiteY3" fmla="*/ 27488 h 27488"/>
                </a:gdLst>
                <a:ahLst/>
                <a:cxnLst>
                  <a:cxn ang="0">
                    <a:pos x="connsiteX0" y="connsiteY0"/>
                  </a:cxn>
                  <a:cxn ang="0">
                    <a:pos x="connsiteX1" y="connsiteY1"/>
                  </a:cxn>
                  <a:cxn ang="0">
                    <a:pos x="connsiteX2" y="connsiteY2"/>
                  </a:cxn>
                  <a:cxn ang="0">
                    <a:pos x="connsiteX3" y="connsiteY3"/>
                  </a:cxn>
                </a:cxnLst>
                <a:rect l="l" t="t" r="r" b="b"/>
                <a:pathLst>
                  <a:path w="130240" h="27488">
                    <a:moveTo>
                      <a:pt x="0" y="0"/>
                    </a:moveTo>
                    <a:lnTo>
                      <a:pt x="130241" y="0"/>
                    </a:lnTo>
                    <a:lnTo>
                      <a:pt x="130241" y="27488"/>
                    </a:lnTo>
                    <a:lnTo>
                      <a:pt x="0" y="27488"/>
                    </a:lnTo>
                    <a:close/>
                  </a:path>
                </a:pathLst>
              </a:custGeom>
              <a:solidFill>
                <a:srgbClr val="FFB700"/>
              </a:solidFill>
              <a:ln w="21796"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199404F-3B9D-1C76-3358-DF9C239ED962}"/>
                  </a:ext>
                </a:extLst>
              </p:cNvPr>
              <p:cNvSpPr/>
              <p:nvPr/>
            </p:nvSpPr>
            <p:spPr>
              <a:xfrm rot="-2279645">
                <a:off x="9980747" y="4537985"/>
                <a:ext cx="130250" cy="27490"/>
              </a:xfrm>
              <a:custGeom>
                <a:avLst/>
                <a:gdLst>
                  <a:gd name="connsiteX0" fmla="*/ 0 w 130250"/>
                  <a:gd name="connsiteY0" fmla="*/ 0 h 27490"/>
                  <a:gd name="connsiteX1" fmla="*/ 130250 w 130250"/>
                  <a:gd name="connsiteY1" fmla="*/ 0 h 27490"/>
                  <a:gd name="connsiteX2" fmla="*/ 130250 w 130250"/>
                  <a:gd name="connsiteY2" fmla="*/ 27490 h 27490"/>
                  <a:gd name="connsiteX3" fmla="*/ 0 w 130250"/>
                  <a:gd name="connsiteY3" fmla="*/ 27490 h 27490"/>
                </a:gdLst>
                <a:ahLst/>
                <a:cxnLst>
                  <a:cxn ang="0">
                    <a:pos x="connsiteX0" y="connsiteY0"/>
                  </a:cxn>
                  <a:cxn ang="0">
                    <a:pos x="connsiteX1" y="connsiteY1"/>
                  </a:cxn>
                  <a:cxn ang="0">
                    <a:pos x="connsiteX2" y="connsiteY2"/>
                  </a:cxn>
                  <a:cxn ang="0">
                    <a:pos x="connsiteX3" y="connsiteY3"/>
                  </a:cxn>
                </a:cxnLst>
                <a:rect l="l" t="t" r="r" b="b"/>
                <a:pathLst>
                  <a:path w="130250" h="27490">
                    <a:moveTo>
                      <a:pt x="0" y="0"/>
                    </a:moveTo>
                    <a:lnTo>
                      <a:pt x="130250" y="0"/>
                    </a:lnTo>
                    <a:lnTo>
                      <a:pt x="130250" y="27490"/>
                    </a:lnTo>
                    <a:lnTo>
                      <a:pt x="0" y="27490"/>
                    </a:lnTo>
                    <a:close/>
                  </a:path>
                </a:pathLst>
              </a:custGeom>
              <a:solidFill>
                <a:srgbClr val="FFB700"/>
              </a:solidFill>
              <a:ln w="2179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E140F0F-2296-CDC0-A2A1-BF91462B4A1F}"/>
                  </a:ext>
                </a:extLst>
              </p:cNvPr>
              <p:cNvSpPr/>
              <p:nvPr/>
            </p:nvSpPr>
            <p:spPr>
              <a:xfrm rot="-122749">
                <a:off x="10022329" y="4652727"/>
                <a:ext cx="130251" cy="27490"/>
              </a:xfrm>
              <a:custGeom>
                <a:avLst/>
                <a:gdLst>
                  <a:gd name="connsiteX0" fmla="*/ 0 w 130251"/>
                  <a:gd name="connsiteY0" fmla="*/ 0 h 27490"/>
                  <a:gd name="connsiteX1" fmla="*/ 130251 w 130251"/>
                  <a:gd name="connsiteY1" fmla="*/ 0 h 27490"/>
                  <a:gd name="connsiteX2" fmla="*/ 130251 w 130251"/>
                  <a:gd name="connsiteY2" fmla="*/ 27490 h 27490"/>
                  <a:gd name="connsiteX3" fmla="*/ 0 w 130251"/>
                  <a:gd name="connsiteY3" fmla="*/ 27490 h 27490"/>
                </a:gdLst>
                <a:ahLst/>
                <a:cxnLst>
                  <a:cxn ang="0">
                    <a:pos x="connsiteX0" y="connsiteY0"/>
                  </a:cxn>
                  <a:cxn ang="0">
                    <a:pos x="connsiteX1" y="connsiteY1"/>
                  </a:cxn>
                  <a:cxn ang="0">
                    <a:pos x="connsiteX2" y="connsiteY2"/>
                  </a:cxn>
                  <a:cxn ang="0">
                    <a:pos x="connsiteX3" y="connsiteY3"/>
                  </a:cxn>
                </a:cxnLst>
                <a:rect l="l" t="t" r="r" b="b"/>
                <a:pathLst>
                  <a:path w="130251" h="27490">
                    <a:moveTo>
                      <a:pt x="0" y="0"/>
                    </a:moveTo>
                    <a:lnTo>
                      <a:pt x="130251" y="0"/>
                    </a:lnTo>
                    <a:lnTo>
                      <a:pt x="130251" y="27490"/>
                    </a:lnTo>
                    <a:lnTo>
                      <a:pt x="0" y="27490"/>
                    </a:lnTo>
                    <a:close/>
                  </a:path>
                </a:pathLst>
              </a:custGeom>
              <a:solidFill>
                <a:srgbClr val="FFB700"/>
              </a:solidFill>
              <a:ln w="2179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4DEFEFF-83B1-B6CF-D635-8C66B6CE0BAF}"/>
                  </a:ext>
                </a:extLst>
              </p:cNvPr>
              <p:cNvSpPr/>
              <p:nvPr/>
            </p:nvSpPr>
            <p:spPr>
              <a:xfrm rot="-3360862">
                <a:off x="10039789" y="4717718"/>
                <a:ext cx="27489" cy="130249"/>
              </a:xfrm>
              <a:custGeom>
                <a:avLst/>
                <a:gdLst>
                  <a:gd name="connsiteX0" fmla="*/ 0 w 27489"/>
                  <a:gd name="connsiteY0" fmla="*/ 0 h 130249"/>
                  <a:gd name="connsiteX1" fmla="*/ 27490 w 27489"/>
                  <a:gd name="connsiteY1" fmla="*/ 0 h 130249"/>
                  <a:gd name="connsiteX2" fmla="*/ 27490 w 27489"/>
                  <a:gd name="connsiteY2" fmla="*/ 130250 h 130249"/>
                  <a:gd name="connsiteX3" fmla="*/ 0 w 27489"/>
                  <a:gd name="connsiteY3" fmla="*/ 130250 h 130249"/>
                </a:gdLst>
                <a:ahLst/>
                <a:cxnLst>
                  <a:cxn ang="0">
                    <a:pos x="connsiteX0" y="connsiteY0"/>
                  </a:cxn>
                  <a:cxn ang="0">
                    <a:pos x="connsiteX1" y="connsiteY1"/>
                  </a:cxn>
                  <a:cxn ang="0">
                    <a:pos x="connsiteX2" y="connsiteY2"/>
                  </a:cxn>
                  <a:cxn ang="0">
                    <a:pos x="connsiteX3" y="connsiteY3"/>
                  </a:cxn>
                </a:cxnLst>
                <a:rect l="l" t="t" r="r" b="b"/>
                <a:pathLst>
                  <a:path w="27489" h="130249">
                    <a:moveTo>
                      <a:pt x="0" y="0"/>
                    </a:moveTo>
                    <a:lnTo>
                      <a:pt x="27490" y="0"/>
                    </a:lnTo>
                    <a:lnTo>
                      <a:pt x="27490" y="130250"/>
                    </a:lnTo>
                    <a:lnTo>
                      <a:pt x="0" y="130250"/>
                    </a:lnTo>
                    <a:close/>
                  </a:path>
                </a:pathLst>
              </a:custGeom>
              <a:solidFill>
                <a:srgbClr val="FFB700"/>
              </a:solidFill>
              <a:ln w="21798"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33E259A-AB69-0527-795F-D0F79BA784D0}"/>
                </a:ext>
              </a:extLst>
            </p:cNvPr>
            <p:cNvGrpSpPr/>
            <p:nvPr/>
          </p:nvGrpSpPr>
          <p:grpSpPr>
            <a:xfrm>
              <a:off x="9439075" y="4484317"/>
              <a:ext cx="550723" cy="565360"/>
              <a:chOff x="9439075" y="4484317"/>
              <a:chExt cx="550723" cy="565360"/>
            </a:xfrm>
          </p:grpSpPr>
          <p:sp>
            <p:nvSpPr>
              <p:cNvPr id="18" name="Freeform: Shape 17">
                <a:extLst>
                  <a:ext uri="{FF2B5EF4-FFF2-40B4-BE49-F238E27FC236}">
                    <a16:creationId xmlns:a16="http://schemas.microsoft.com/office/drawing/2014/main" id="{2ADA125B-66CA-1DEF-FF04-5EC9DBD2FE91}"/>
                  </a:ext>
                </a:extLst>
              </p:cNvPr>
              <p:cNvSpPr/>
              <p:nvPr/>
            </p:nvSpPr>
            <p:spPr>
              <a:xfrm>
                <a:off x="9564537" y="4514439"/>
                <a:ext cx="386157" cy="341650"/>
              </a:xfrm>
              <a:custGeom>
                <a:avLst/>
                <a:gdLst>
                  <a:gd name="connsiteX0" fmla="*/ 386157 w 386157"/>
                  <a:gd name="connsiteY0" fmla="*/ 314816 h 341650"/>
                  <a:gd name="connsiteX1" fmla="*/ 53887 w 386157"/>
                  <a:gd name="connsiteY1" fmla="*/ 341651 h 341650"/>
                  <a:gd name="connsiteX2" fmla="*/ 0 w 386157"/>
                  <a:gd name="connsiteY2" fmla="*/ 193515 h 341650"/>
                  <a:gd name="connsiteX3" fmla="*/ 271619 w 386157"/>
                  <a:gd name="connsiteY3" fmla="*/ 0 h 341650"/>
                  <a:gd name="connsiteX4" fmla="*/ 386157 w 386157"/>
                  <a:gd name="connsiteY4" fmla="*/ 314816 h 34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157" h="341650">
                    <a:moveTo>
                      <a:pt x="386157" y="314816"/>
                    </a:moveTo>
                    <a:cubicBezTo>
                      <a:pt x="268128" y="299326"/>
                      <a:pt x="159045" y="322016"/>
                      <a:pt x="53887" y="341651"/>
                    </a:cubicBezTo>
                    <a:cubicBezTo>
                      <a:pt x="35780" y="292345"/>
                      <a:pt x="17890" y="242821"/>
                      <a:pt x="0" y="193515"/>
                    </a:cubicBezTo>
                    <a:cubicBezTo>
                      <a:pt x="93158" y="140718"/>
                      <a:pt x="191115" y="87703"/>
                      <a:pt x="271619" y="0"/>
                    </a:cubicBezTo>
                    <a:cubicBezTo>
                      <a:pt x="309799" y="104939"/>
                      <a:pt x="347978" y="209877"/>
                      <a:pt x="386157" y="314816"/>
                    </a:cubicBezTo>
                    <a:close/>
                  </a:path>
                </a:pathLst>
              </a:custGeom>
              <a:solidFill>
                <a:srgbClr val="EEE1BA"/>
              </a:solidFill>
              <a:ln w="21797"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C2429CE-8DBC-8B0F-A33A-BA9B613D2C50}"/>
                  </a:ext>
                </a:extLst>
              </p:cNvPr>
              <p:cNvSpPr/>
              <p:nvPr/>
            </p:nvSpPr>
            <p:spPr>
              <a:xfrm>
                <a:off x="9826338" y="4514221"/>
                <a:ext cx="124355" cy="315470"/>
              </a:xfrm>
              <a:custGeom>
                <a:avLst/>
                <a:gdLst>
                  <a:gd name="connsiteX0" fmla="*/ 0 w 124355"/>
                  <a:gd name="connsiteY0" fmla="*/ 7854 h 315470"/>
                  <a:gd name="connsiteX1" fmla="*/ 111920 w 124355"/>
                  <a:gd name="connsiteY1" fmla="*/ 315471 h 315470"/>
                  <a:gd name="connsiteX2" fmla="*/ 124356 w 124355"/>
                  <a:gd name="connsiteY2" fmla="*/ 315034 h 315470"/>
                  <a:gd name="connsiteX3" fmla="*/ 9818 w 124355"/>
                  <a:gd name="connsiteY3" fmla="*/ 0 h 315470"/>
                </a:gdLst>
                <a:ahLst/>
                <a:cxnLst>
                  <a:cxn ang="0">
                    <a:pos x="connsiteX0" y="connsiteY0"/>
                  </a:cxn>
                  <a:cxn ang="0">
                    <a:pos x="connsiteX1" y="connsiteY1"/>
                  </a:cxn>
                  <a:cxn ang="0">
                    <a:pos x="connsiteX2" y="connsiteY2"/>
                  </a:cxn>
                  <a:cxn ang="0">
                    <a:pos x="connsiteX3" y="connsiteY3"/>
                  </a:cxn>
                </a:cxnLst>
                <a:rect l="l" t="t" r="r" b="b"/>
                <a:pathLst>
                  <a:path w="124355" h="315470">
                    <a:moveTo>
                      <a:pt x="0" y="7854"/>
                    </a:moveTo>
                    <a:lnTo>
                      <a:pt x="111920" y="315471"/>
                    </a:lnTo>
                    <a:lnTo>
                      <a:pt x="124356" y="315034"/>
                    </a:lnTo>
                    <a:lnTo>
                      <a:pt x="9818" y="0"/>
                    </a:lnTo>
                    <a:close/>
                  </a:path>
                </a:pathLst>
              </a:custGeom>
              <a:solidFill>
                <a:srgbClr val="322D34">
                  <a:alpha val="20000"/>
                </a:srgbClr>
              </a:solidFill>
              <a:ln w="21797"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733AE0-C7A5-3BFF-68BB-E40BA6A0DB8A}"/>
                  </a:ext>
                </a:extLst>
              </p:cNvPr>
              <p:cNvSpPr/>
              <p:nvPr/>
            </p:nvSpPr>
            <p:spPr>
              <a:xfrm rot="-1197753">
                <a:off x="9892321" y="4479004"/>
                <a:ext cx="34688" cy="373933"/>
              </a:xfrm>
              <a:custGeom>
                <a:avLst/>
                <a:gdLst>
                  <a:gd name="connsiteX0" fmla="*/ 0 w 34688"/>
                  <a:gd name="connsiteY0" fmla="*/ 0 h 373933"/>
                  <a:gd name="connsiteX1" fmla="*/ 34688 w 34688"/>
                  <a:gd name="connsiteY1" fmla="*/ 0 h 373933"/>
                  <a:gd name="connsiteX2" fmla="*/ 34688 w 34688"/>
                  <a:gd name="connsiteY2" fmla="*/ 373933 h 373933"/>
                  <a:gd name="connsiteX3" fmla="*/ 0 w 34688"/>
                  <a:gd name="connsiteY3" fmla="*/ 373933 h 373933"/>
                </a:gdLst>
                <a:ahLst/>
                <a:cxnLst>
                  <a:cxn ang="0">
                    <a:pos x="connsiteX0" y="connsiteY0"/>
                  </a:cxn>
                  <a:cxn ang="0">
                    <a:pos x="connsiteX1" y="connsiteY1"/>
                  </a:cxn>
                  <a:cxn ang="0">
                    <a:pos x="connsiteX2" y="connsiteY2"/>
                  </a:cxn>
                  <a:cxn ang="0">
                    <a:pos x="connsiteX3" y="connsiteY3"/>
                  </a:cxn>
                </a:cxnLst>
                <a:rect l="l" t="t" r="r" b="b"/>
                <a:pathLst>
                  <a:path w="34688" h="373933">
                    <a:moveTo>
                      <a:pt x="0" y="0"/>
                    </a:moveTo>
                    <a:lnTo>
                      <a:pt x="34688" y="0"/>
                    </a:lnTo>
                    <a:lnTo>
                      <a:pt x="34688" y="373933"/>
                    </a:lnTo>
                    <a:lnTo>
                      <a:pt x="0" y="373933"/>
                    </a:lnTo>
                    <a:close/>
                  </a:path>
                </a:pathLst>
              </a:custGeom>
              <a:solidFill>
                <a:srgbClr val="322D34"/>
              </a:solidFill>
              <a:ln w="21797"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1C25861-73D1-2F73-753B-8EFFC4F2AC44}"/>
                  </a:ext>
                </a:extLst>
              </p:cNvPr>
              <p:cNvSpPr/>
              <p:nvPr/>
            </p:nvSpPr>
            <p:spPr>
              <a:xfrm>
                <a:off x="9480760" y="4707954"/>
                <a:ext cx="137663" cy="178679"/>
              </a:xfrm>
              <a:custGeom>
                <a:avLst/>
                <a:gdLst>
                  <a:gd name="connsiteX0" fmla="*/ 83776 w 137663"/>
                  <a:gd name="connsiteY0" fmla="*/ 0 h 178679"/>
                  <a:gd name="connsiteX1" fmla="*/ 24217 w 137663"/>
                  <a:gd name="connsiteY1" fmla="*/ 21599 h 178679"/>
                  <a:gd name="connsiteX2" fmla="*/ 0 w 137663"/>
                  <a:gd name="connsiteY2" fmla="*/ 30325 h 178679"/>
                  <a:gd name="connsiteX3" fmla="*/ 54106 w 137663"/>
                  <a:gd name="connsiteY3" fmla="*/ 178679 h 178679"/>
                  <a:gd name="connsiteX4" fmla="*/ 78104 w 137663"/>
                  <a:gd name="connsiteY4" fmla="*/ 169735 h 178679"/>
                  <a:gd name="connsiteX5" fmla="*/ 137664 w 137663"/>
                  <a:gd name="connsiteY5" fmla="*/ 148136 h 17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663" h="178679">
                    <a:moveTo>
                      <a:pt x="83776" y="0"/>
                    </a:moveTo>
                    <a:lnTo>
                      <a:pt x="24217" y="21599"/>
                    </a:lnTo>
                    <a:lnTo>
                      <a:pt x="0" y="30325"/>
                    </a:lnTo>
                    <a:lnTo>
                      <a:pt x="54106" y="178679"/>
                    </a:lnTo>
                    <a:lnTo>
                      <a:pt x="78104" y="169735"/>
                    </a:lnTo>
                    <a:lnTo>
                      <a:pt x="137664" y="148136"/>
                    </a:lnTo>
                    <a:close/>
                  </a:path>
                </a:pathLst>
              </a:custGeom>
              <a:solidFill>
                <a:srgbClr val="FF5B5B"/>
              </a:solidFill>
              <a:ln w="21797" cap="flat">
                <a:noFill/>
                <a:prstDash val="solid"/>
                <a:miter/>
              </a:ln>
            </p:spPr>
            <p:txBody>
              <a:bodyPr rtlCol="0" anchor="ctr"/>
              <a:lstStyle/>
              <a:p>
                <a:endParaRPr lang="en-US"/>
              </a:p>
            </p:txBody>
          </p:sp>
          <p:grpSp>
            <p:nvGrpSpPr>
              <p:cNvPr id="22" name="Graphic 2">
                <a:extLst>
                  <a:ext uri="{FF2B5EF4-FFF2-40B4-BE49-F238E27FC236}">
                    <a16:creationId xmlns:a16="http://schemas.microsoft.com/office/drawing/2014/main" id="{D4A79681-9A95-F6B8-7832-6AABB304340C}"/>
                  </a:ext>
                </a:extLst>
              </p:cNvPr>
              <p:cNvGrpSpPr/>
              <p:nvPr/>
            </p:nvGrpSpPr>
            <p:grpSpPr>
              <a:xfrm>
                <a:off x="9622569" y="4863769"/>
                <a:ext cx="31389" cy="63007"/>
                <a:chOff x="9622569" y="4863769"/>
                <a:chExt cx="31389" cy="63007"/>
              </a:xfrm>
            </p:grpSpPr>
            <p:sp>
              <p:nvSpPr>
                <p:cNvPr id="23" name="Freeform: Shape 22">
                  <a:extLst>
                    <a:ext uri="{FF2B5EF4-FFF2-40B4-BE49-F238E27FC236}">
                      <a16:creationId xmlns:a16="http://schemas.microsoft.com/office/drawing/2014/main" id="{80ADAFAF-9667-7E66-B754-BF8FD089D7C3}"/>
                    </a:ext>
                  </a:extLst>
                </p:cNvPr>
                <p:cNvSpPr/>
                <p:nvPr/>
              </p:nvSpPr>
              <p:spPr>
                <a:xfrm rot="-1203186">
                  <a:off x="9633206" y="4863616"/>
                  <a:ext cx="10254" cy="63052"/>
                </a:xfrm>
                <a:custGeom>
                  <a:avLst/>
                  <a:gdLst>
                    <a:gd name="connsiteX0" fmla="*/ 0 w 10254"/>
                    <a:gd name="connsiteY0" fmla="*/ 0 h 63052"/>
                    <a:gd name="connsiteX1" fmla="*/ 10254 w 10254"/>
                    <a:gd name="connsiteY1" fmla="*/ 0 h 63052"/>
                    <a:gd name="connsiteX2" fmla="*/ 10254 w 10254"/>
                    <a:gd name="connsiteY2" fmla="*/ 63052 h 63052"/>
                    <a:gd name="connsiteX3" fmla="*/ 0 w 10254"/>
                    <a:gd name="connsiteY3" fmla="*/ 63052 h 63052"/>
                  </a:gdLst>
                  <a:ahLst/>
                  <a:cxnLst>
                    <a:cxn ang="0">
                      <a:pos x="connsiteX0" y="connsiteY0"/>
                    </a:cxn>
                    <a:cxn ang="0">
                      <a:pos x="connsiteX1" y="connsiteY1"/>
                    </a:cxn>
                    <a:cxn ang="0">
                      <a:pos x="connsiteX2" y="connsiteY2"/>
                    </a:cxn>
                    <a:cxn ang="0">
                      <a:pos x="connsiteX3" y="connsiteY3"/>
                    </a:cxn>
                  </a:cxnLst>
                  <a:rect l="l" t="t" r="r" b="b"/>
                  <a:pathLst>
                    <a:path w="10254" h="63052">
                      <a:moveTo>
                        <a:pt x="0" y="0"/>
                      </a:moveTo>
                      <a:lnTo>
                        <a:pt x="10254" y="0"/>
                      </a:lnTo>
                      <a:lnTo>
                        <a:pt x="10254" y="63052"/>
                      </a:lnTo>
                      <a:lnTo>
                        <a:pt x="0" y="63052"/>
                      </a:lnTo>
                      <a:close/>
                    </a:path>
                  </a:pathLst>
                </a:custGeom>
                <a:solidFill>
                  <a:srgbClr val="FF5B5B"/>
                </a:solidFill>
                <a:ln w="2179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8F323F1-85D9-EF5C-C1F9-2F3BB8A9EF9E}"/>
                    </a:ext>
                  </a:extLst>
                </p:cNvPr>
                <p:cNvSpPr/>
                <p:nvPr/>
              </p:nvSpPr>
              <p:spPr>
                <a:xfrm>
                  <a:off x="9622569" y="4865907"/>
                  <a:ext cx="25744" cy="60868"/>
                </a:xfrm>
                <a:custGeom>
                  <a:avLst/>
                  <a:gdLst>
                    <a:gd name="connsiteX0" fmla="*/ 0 w 25744"/>
                    <a:gd name="connsiteY0" fmla="*/ 1527 h 60868"/>
                    <a:gd name="connsiteX1" fmla="*/ 21599 w 25744"/>
                    <a:gd name="connsiteY1" fmla="*/ 60869 h 60868"/>
                    <a:gd name="connsiteX2" fmla="*/ 25744 w 25744"/>
                    <a:gd name="connsiteY2" fmla="*/ 59342 h 60868"/>
                    <a:gd name="connsiteX3" fmla="*/ 4145 w 25744"/>
                    <a:gd name="connsiteY3" fmla="*/ 0 h 60868"/>
                  </a:gdLst>
                  <a:ahLst/>
                  <a:cxnLst>
                    <a:cxn ang="0">
                      <a:pos x="connsiteX0" y="connsiteY0"/>
                    </a:cxn>
                    <a:cxn ang="0">
                      <a:pos x="connsiteX1" y="connsiteY1"/>
                    </a:cxn>
                    <a:cxn ang="0">
                      <a:pos x="connsiteX2" y="connsiteY2"/>
                    </a:cxn>
                    <a:cxn ang="0">
                      <a:pos x="connsiteX3" y="connsiteY3"/>
                    </a:cxn>
                  </a:cxnLst>
                  <a:rect l="l" t="t" r="r" b="b"/>
                  <a:pathLst>
                    <a:path w="25744" h="60868">
                      <a:moveTo>
                        <a:pt x="0" y="1527"/>
                      </a:moveTo>
                      <a:lnTo>
                        <a:pt x="21599" y="60869"/>
                      </a:lnTo>
                      <a:lnTo>
                        <a:pt x="25744" y="59342"/>
                      </a:lnTo>
                      <a:lnTo>
                        <a:pt x="4145" y="0"/>
                      </a:lnTo>
                      <a:close/>
                    </a:path>
                  </a:pathLst>
                </a:custGeom>
                <a:solidFill>
                  <a:srgbClr val="000000">
                    <a:alpha val="20000"/>
                  </a:srgbClr>
                </a:solidFill>
                <a:ln w="21797" cap="flat">
                  <a:noFill/>
                  <a:prstDash val="solid"/>
                  <a:miter/>
                </a:ln>
              </p:spPr>
              <p:txBody>
                <a:bodyPr rtlCol="0" anchor="ctr"/>
                <a:lstStyle/>
                <a:p>
                  <a:endParaRPr lang="en-US"/>
                </a:p>
              </p:txBody>
            </p:sp>
          </p:grpSp>
          <p:sp>
            <p:nvSpPr>
              <p:cNvPr id="25" name="Freeform: Shape 24">
                <a:extLst>
                  <a:ext uri="{FF2B5EF4-FFF2-40B4-BE49-F238E27FC236}">
                    <a16:creationId xmlns:a16="http://schemas.microsoft.com/office/drawing/2014/main" id="{E443973E-E155-259B-267C-0B8EC0FA2C17}"/>
                  </a:ext>
                </a:extLst>
              </p:cNvPr>
              <p:cNvSpPr/>
              <p:nvPr/>
            </p:nvSpPr>
            <p:spPr>
              <a:xfrm>
                <a:off x="9534648" y="4856090"/>
                <a:ext cx="137761" cy="193587"/>
              </a:xfrm>
              <a:custGeom>
                <a:avLst/>
                <a:gdLst>
                  <a:gd name="connsiteX0" fmla="*/ 118247 w 137761"/>
                  <a:gd name="connsiteY0" fmla="*/ 181734 h 193587"/>
                  <a:gd name="connsiteX1" fmla="*/ 90322 w 137761"/>
                  <a:gd name="connsiteY1" fmla="*/ 191770 h 193587"/>
                  <a:gd name="connsiteX2" fmla="*/ 52360 w 137761"/>
                  <a:gd name="connsiteY2" fmla="*/ 174098 h 193587"/>
                  <a:gd name="connsiteX3" fmla="*/ 0 w 137761"/>
                  <a:gd name="connsiteY3" fmla="*/ 30543 h 193587"/>
                  <a:gd name="connsiteX4" fmla="*/ 83776 w 137761"/>
                  <a:gd name="connsiteY4" fmla="*/ 0 h 193587"/>
                  <a:gd name="connsiteX5" fmla="*/ 135919 w 137761"/>
                  <a:gd name="connsiteY5" fmla="*/ 143554 h 193587"/>
                  <a:gd name="connsiteX6" fmla="*/ 118247 w 137761"/>
                  <a:gd name="connsiteY6" fmla="*/ 181734 h 19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761" h="193587">
                    <a:moveTo>
                      <a:pt x="118247" y="181734"/>
                    </a:moveTo>
                    <a:lnTo>
                      <a:pt x="90322" y="191770"/>
                    </a:lnTo>
                    <a:cubicBezTo>
                      <a:pt x="74831" y="197442"/>
                      <a:pt x="57814" y="189370"/>
                      <a:pt x="52360" y="174098"/>
                    </a:cubicBezTo>
                    <a:lnTo>
                      <a:pt x="0" y="30543"/>
                    </a:lnTo>
                    <a:lnTo>
                      <a:pt x="83776" y="0"/>
                    </a:lnTo>
                    <a:lnTo>
                      <a:pt x="135919" y="143554"/>
                    </a:lnTo>
                    <a:cubicBezTo>
                      <a:pt x="141591" y="159044"/>
                      <a:pt x="133737" y="176061"/>
                      <a:pt x="118247" y="181734"/>
                    </a:cubicBezTo>
                    <a:close/>
                  </a:path>
                </a:pathLst>
              </a:custGeom>
              <a:solidFill>
                <a:srgbClr val="322D34"/>
              </a:solidFill>
              <a:ln w="21797"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1290BE2-4BDF-4395-1FCF-88C5599D7FCE}"/>
                  </a:ext>
                </a:extLst>
              </p:cNvPr>
              <p:cNvSpPr/>
              <p:nvPr/>
            </p:nvSpPr>
            <p:spPr>
              <a:xfrm rot="-1196226">
                <a:off x="9535512" y="4876110"/>
                <a:ext cx="57380" cy="13526"/>
              </a:xfrm>
              <a:custGeom>
                <a:avLst/>
                <a:gdLst>
                  <a:gd name="connsiteX0" fmla="*/ 0 w 57380"/>
                  <a:gd name="connsiteY0" fmla="*/ 0 h 13526"/>
                  <a:gd name="connsiteX1" fmla="*/ 57380 w 57380"/>
                  <a:gd name="connsiteY1" fmla="*/ 0 h 13526"/>
                  <a:gd name="connsiteX2" fmla="*/ 57380 w 57380"/>
                  <a:gd name="connsiteY2" fmla="*/ 13527 h 13526"/>
                  <a:gd name="connsiteX3" fmla="*/ 0 w 57380"/>
                  <a:gd name="connsiteY3" fmla="*/ 13527 h 13526"/>
                </a:gdLst>
                <a:ahLst/>
                <a:cxnLst>
                  <a:cxn ang="0">
                    <a:pos x="connsiteX0" y="connsiteY0"/>
                  </a:cxn>
                  <a:cxn ang="0">
                    <a:pos x="connsiteX1" y="connsiteY1"/>
                  </a:cxn>
                  <a:cxn ang="0">
                    <a:pos x="connsiteX2" y="connsiteY2"/>
                  </a:cxn>
                  <a:cxn ang="0">
                    <a:pos x="connsiteX3" y="connsiteY3"/>
                  </a:cxn>
                </a:cxnLst>
                <a:rect l="l" t="t" r="r" b="b"/>
                <a:pathLst>
                  <a:path w="57380" h="13526">
                    <a:moveTo>
                      <a:pt x="0" y="0"/>
                    </a:moveTo>
                    <a:lnTo>
                      <a:pt x="57380" y="0"/>
                    </a:lnTo>
                    <a:lnTo>
                      <a:pt x="57380" y="13527"/>
                    </a:lnTo>
                    <a:lnTo>
                      <a:pt x="0" y="13527"/>
                    </a:lnTo>
                    <a:close/>
                  </a:path>
                </a:pathLst>
              </a:custGeom>
              <a:solidFill>
                <a:srgbClr val="000000">
                  <a:alpha val="30000"/>
                </a:srgbClr>
              </a:solidFill>
              <a:ln w="2179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EEFC49B-431F-A772-F795-00A72230DF73}"/>
                  </a:ext>
                </a:extLst>
              </p:cNvPr>
              <p:cNvSpPr/>
              <p:nvPr/>
            </p:nvSpPr>
            <p:spPr>
              <a:xfrm rot="-1202100">
                <a:off x="9590132" y="4860882"/>
                <a:ext cx="31634" cy="13526"/>
              </a:xfrm>
              <a:custGeom>
                <a:avLst/>
                <a:gdLst>
                  <a:gd name="connsiteX0" fmla="*/ 0 w 31634"/>
                  <a:gd name="connsiteY0" fmla="*/ 0 h 13526"/>
                  <a:gd name="connsiteX1" fmla="*/ 31635 w 31634"/>
                  <a:gd name="connsiteY1" fmla="*/ 0 h 13526"/>
                  <a:gd name="connsiteX2" fmla="*/ 31635 w 31634"/>
                  <a:gd name="connsiteY2" fmla="*/ 13527 h 13526"/>
                  <a:gd name="connsiteX3" fmla="*/ 0 w 31634"/>
                  <a:gd name="connsiteY3" fmla="*/ 13527 h 13526"/>
                </a:gdLst>
                <a:ahLst/>
                <a:cxnLst>
                  <a:cxn ang="0">
                    <a:pos x="connsiteX0" y="connsiteY0"/>
                  </a:cxn>
                  <a:cxn ang="0">
                    <a:pos x="connsiteX1" y="connsiteY1"/>
                  </a:cxn>
                  <a:cxn ang="0">
                    <a:pos x="connsiteX2" y="connsiteY2"/>
                  </a:cxn>
                  <a:cxn ang="0">
                    <a:pos x="connsiteX3" y="connsiteY3"/>
                  </a:cxn>
                </a:cxnLst>
                <a:rect l="l" t="t" r="r" b="b"/>
                <a:pathLst>
                  <a:path w="31634" h="13526">
                    <a:moveTo>
                      <a:pt x="0" y="0"/>
                    </a:moveTo>
                    <a:lnTo>
                      <a:pt x="31635" y="0"/>
                    </a:lnTo>
                    <a:lnTo>
                      <a:pt x="31635" y="13527"/>
                    </a:lnTo>
                    <a:lnTo>
                      <a:pt x="0" y="13527"/>
                    </a:lnTo>
                    <a:close/>
                  </a:path>
                </a:pathLst>
              </a:custGeom>
              <a:solidFill>
                <a:srgbClr val="000000">
                  <a:alpha val="30000"/>
                </a:srgbClr>
              </a:solidFill>
              <a:ln w="21797"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DD4508C-D1CC-5B7B-63D9-3FAD8A22FA2D}"/>
                  </a:ext>
                </a:extLst>
              </p:cNvPr>
              <p:cNvSpPr/>
              <p:nvPr/>
            </p:nvSpPr>
            <p:spPr>
              <a:xfrm>
                <a:off x="9439075" y="4738279"/>
                <a:ext cx="95573" cy="156018"/>
              </a:xfrm>
              <a:custGeom>
                <a:avLst/>
                <a:gdLst>
                  <a:gd name="connsiteX0" fmla="*/ 78993 w 95573"/>
                  <a:gd name="connsiteY0" fmla="*/ 154245 h 156018"/>
                  <a:gd name="connsiteX1" fmla="*/ 95573 w 95573"/>
                  <a:gd name="connsiteY1" fmla="*/ 148136 h 156018"/>
                  <a:gd name="connsiteX2" fmla="*/ 41686 w 95573"/>
                  <a:gd name="connsiteY2" fmla="*/ 0 h 156018"/>
                  <a:gd name="connsiteX3" fmla="*/ 25105 w 95573"/>
                  <a:gd name="connsiteY3" fmla="*/ 6109 h 156018"/>
                  <a:gd name="connsiteX4" fmla="*/ 7652 w 95573"/>
                  <a:gd name="connsiteY4" fmla="*/ 96430 h 156018"/>
                  <a:gd name="connsiteX5" fmla="*/ 78993 w 95573"/>
                  <a:gd name="connsiteY5" fmla="*/ 154245 h 15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573" h="156018">
                    <a:moveTo>
                      <a:pt x="78993" y="154245"/>
                    </a:moveTo>
                    <a:lnTo>
                      <a:pt x="95573" y="148136"/>
                    </a:lnTo>
                    <a:lnTo>
                      <a:pt x="41686" y="0"/>
                    </a:lnTo>
                    <a:lnTo>
                      <a:pt x="25105" y="6109"/>
                    </a:lnTo>
                    <a:cubicBezTo>
                      <a:pt x="452" y="15054"/>
                      <a:pt x="-7402" y="55415"/>
                      <a:pt x="7652" y="96430"/>
                    </a:cubicBezTo>
                    <a:cubicBezTo>
                      <a:pt x="22487" y="137446"/>
                      <a:pt x="54557" y="163190"/>
                      <a:pt x="78993" y="154245"/>
                    </a:cubicBezTo>
                    <a:close/>
                  </a:path>
                </a:pathLst>
              </a:custGeom>
              <a:solidFill>
                <a:srgbClr val="322D34"/>
              </a:solidFill>
              <a:ln w="21797"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E993F896-7B82-8504-2306-47F4EA40FAF9}"/>
                  </a:ext>
                </a:extLst>
              </p:cNvPr>
              <p:cNvSpPr/>
              <p:nvPr/>
            </p:nvSpPr>
            <p:spPr>
              <a:xfrm>
                <a:off x="9439201" y="4514439"/>
                <a:ext cx="413972" cy="306525"/>
              </a:xfrm>
              <a:custGeom>
                <a:avLst/>
                <a:gdLst>
                  <a:gd name="connsiteX0" fmla="*/ 30651 w 413972"/>
                  <a:gd name="connsiteY0" fmla="*/ 266819 h 306525"/>
                  <a:gd name="connsiteX1" fmla="*/ 48977 w 413972"/>
                  <a:gd name="connsiteY1" fmla="*/ 260274 h 306525"/>
                  <a:gd name="connsiteX2" fmla="*/ 75594 w 413972"/>
                  <a:gd name="connsiteY2" fmla="*/ 250675 h 306525"/>
                  <a:gd name="connsiteX3" fmla="*/ 140827 w 413972"/>
                  <a:gd name="connsiteY3" fmla="*/ 226895 h 306525"/>
                  <a:gd name="connsiteX4" fmla="*/ 413973 w 413972"/>
                  <a:gd name="connsiteY4" fmla="*/ 46906 h 306525"/>
                  <a:gd name="connsiteX5" fmla="*/ 396955 w 413972"/>
                  <a:gd name="connsiteY5" fmla="*/ 0 h 306525"/>
                  <a:gd name="connsiteX6" fmla="*/ 125336 w 413972"/>
                  <a:gd name="connsiteY6" fmla="*/ 193515 h 306525"/>
                  <a:gd name="connsiteX7" fmla="*/ 65777 w 413972"/>
                  <a:gd name="connsiteY7" fmla="*/ 215114 h 306525"/>
                  <a:gd name="connsiteX8" fmla="*/ 41560 w 413972"/>
                  <a:gd name="connsiteY8" fmla="*/ 223840 h 306525"/>
                  <a:gd name="connsiteX9" fmla="*/ 24980 w 413972"/>
                  <a:gd name="connsiteY9" fmla="*/ 229949 h 306525"/>
                  <a:gd name="connsiteX10" fmla="*/ 3380 w 413972"/>
                  <a:gd name="connsiteY10" fmla="*/ 306526 h 306525"/>
                  <a:gd name="connsiteX11" fmla="*/ 30651 w 413972"/>
                  <a:gd name="connsiteY11" fmla="*/ 266819 h 30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972" h="306525">
                    <a:moveTo>
                      <a:pt x="30651" y="266819"/>
                    </a:moveTo>
                    <a:lnTo>
                      <a:pt x="48977" y="260274"/>
                    </a:lnTo>
                    <a:lnTo>
                      <a:pt x="75594" y="250675"/>
                    </a:lnTo>
                    <a:lnTo>
                      <a:pt x="140827" y="226895"/>
                    </a:lnTo>
                    <a:cubicBezTo>
                      <a:pt x="233330" y="175843"/>
                      <a:pt x="330196" y="124356"/>
                      <a:pt x="413973" y="46906"/>
                    </a:cubicBezTo>
                    <a:cubicBezTo>
                      <a:pt x="408300" y="31198"/>
                      <a:pt x="402628" y="15708"/>
                      <a:pt x="396955" y="0"/>
                    </a:cubicBezTo>
                    <a:cubicBezTo>
                      <a:pt x="316451" y="87922"/>
                      <a:pt x="218494" y="140718"/>
                      <a:pt x="125336" y="193515"/>
                    </a:cubicBezTo>
                    <a:lnTo>
                      <a:pt x="65777" y="215114"/>
                    </a:lnTo>
                    <a:lnTo>
                      <a:pt x="41560" y="223840"/>
                    </a:lnTo>
                    <a:lnTo>
                      <a:pt x="24980" y="229949"/>
                    </a:lnTo>
                    <a:cubicBezTo>
                      <a:pt x="3163" y="237803"/>
                      <a:pt x="-5346" y="270746"/>
                      <a:pt x="3380" y="306526"/>
                    </a:cubicBezTo>
                    <a:cubicBezTo>
                      <a:pt x="6435" y="287327"/>
                      <a:pt x="16035" y="272273"/>
                      <a:pt x="30651" y="266819"/>
                    </a:cubicBezTo>
                    <a:close/>
                  </a:path>
                </a:pathLst>
              </a:custGeom>
              <a:solidFill>
                <a:srgbClr val="FFFFFF">
                  <a:alpha val="20000"/>
                </a:srgbClr>
              </a:solidFill>
              <a:ln w="21797"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7EDF5AE-ECE8-4569-A866-EAFC16684469}"/>
                  </a:ext>
                </a:extLst>
              </p:cNvPr>
              <p:cNvSpPr/>
              <p:nvPr/>
            </p:nvSpPr>
            <p:spPr>
              <a:xfrm>
                <a:off x="9451963" y="4781751"/>
                <a:ext cx="498731" cy="112365"/>
              </a:xfrm>
              <a:custGeom>
                <a:avLst/>
                <a:gdLst>
                  <a:gd name="connsiteX0" fmla="*/ 46688 w 498731"/>
                  <a:gd name="connsiteY0" fmla="*/ 78484 h 112365"/>
                  <a:gd name="connsiteX1" fmla="*/ 65014 w 498731"/>
                  <a:gd name="connsiteY1" fmla="*/ 71939 h 112365"/>
                  <a:gd name="connsiteX2" fmla="*/ 91412 w 498731"/>
                  <a:gd name="connsiteY2" fmla="*/ 62340 h 112365"/>
                  <a:gd name="connsiteX3" fmla="*/ 156862 w 498731"/>
                  <a:gd name="connsiteY3" fmla="*/ 38560 h 112365"/>
                  <a:gd name="connsiteX4" fmla="*/ 481714 w 498731"/>
                  <a:gd name="connsiteY4" fmla="*/ 817 h 112365"/>
                  <a:gd name="connsiteX5" fmla="*/ 498731 w 498731"/>
                  <a:gd name="connsiteY5" fmla="*/ 47723 h 112365"/>
                  <a:gd name="connsiteX6" fmla="*/ 166244 w 498731"/>
                  <a:gd name="connsiteY6" fmla="*/ 74121 h 112365"/>
                  <a:gd name="connsiteX7" fmla="*/ 106684 w 498731"/>
                  <a:gd name="connsiteY7" fmla="*/ 95720 h 112365"/>
                  <a:gd name="connsiteX8" fmla="*/ 82467 w 498731"/>
                  <a:gd name="connsiteY8" fmla="*/ 104446 h 112365"/>
                  <a:gd name="connsiteX9" fmla="*/ 65886 w 498731"/>
                  <a:gd name="connsiteY9" fmla="*/ 110555 h 112365"/>
                  <a:gd name="connsiteX10" fmla="*/ 0 w 498731"/>
                  <a:gd name="connsiteY10" fmla="*/ 65831 h 112365"/>
                  <a:gd name="connsiteX11" fmla="*/ 46688 w 498731"/>
                  <a:gd name="connsiteY11" fmla="*/ 78484 h 112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8731" h="112365">
                    <a:moveTo>
                      <a:pt x="46688" y="78484"/>
                    </a:moveTo>
                    <a:lnTo>
                      <a:pt x="65014" y="71939"/>
                    </a:lnTo>
                    <a:lnTo>
                      <a:pt x="91412" y="62340"/>
                    </a:lnTo>
                    <a:lnTo>
                      <a:pt x="156862" y="38560"/>
                    </a:lnTo>
                    <a:cubicBezTo>
                      <a:pt x="260710" y="18270"/>
                      <a:pt x="367831" y="-4638"/>
                      <a:pt x="481714" y="817"/>
                    </a:cubicBezTo>
                    <a:cubicBezTo>
                      <a:pt x="487387" y="16525"/>
                      <a:pt x="493059" y="32015"/>
                      <a:pt x="498731" y="47723"/>
                    </a:cubicBezTo>
                    <a:cubicBezTo>
                      <a:pt x="380703" y="32233"/>
                      <a:pt x="271619" y="54704"/>
                      <a:pt x="166244" y="74121"/>
                    </a:cubicBezTo>
                    <a:lnTo>
                      <a:pt x="106684" y="95720"/>
                    </a:lnTo>
                    <a:lnTo>
                      <a:pt x="82467" y="104446"/>
                    </a:lnTo>
                    <a:lnTo>
                      <a:pt x="65886" y="110555"/>
                    </a:lnTo>
                    <a:cubicBezTo>
                      <a:pt x="44070" y="118627"/>
                      <a:pt x="16363" y="98992"/>
                      <a:pt x="0" y="65831"/>
                    </a:cubicBezTo>
                    <a:cubicBezTo>
                      <a:pt x="15053" y="78484"/>
                      <a:pt x="31852" y="83939"/>
                      <a:pt x="46688" y="78484"/>
                    </a:cubicBezTo>
                    <a:close/>
                  </a:path>
                </a:pathLst>
              </a:custGeom>
              <a:solidFill>
                <a:srgbClr val="000000">
                  <a:alpha val="10000"/>
                </a:srgbClr>
              </a:solidFill>
              <a:ln w="21797" cap="flat">
                <a:noFill/>
                <a:prstDash val="solid"/>
                <a:miter/>
              </a:ln>
            </p:spPr>
            <p:txBody>
              <a:bodyPr rtlCol="0" anchor="ctr"/>
              <a:lstStyle/>
              <a:p>
                <a:endParaRPr lang="en-US"/>
              </a:p>
            </p:txBody>
          </p:sp>
        </p:grpSp>
      </p:grpSp>
      <p:grpSp>
        <p:nvGrpSpPr>
          <p:cNvPr id="87" name="Graphic 2">
            <a:extLst>
              <a:ext uri="{FF2B5EF4-FFF2-40B4-BE49-F238E27FC236}">
                <a16:creationId xmlns:a16="http://schemas.microsoft.com/office/drawing/2014/main" id="{1DA4E1C8-7B5C-7D3A-C436-81BD63780ACA}"/>
              </a:ext>
            </a:extLst>
          </p:cNvPr>
          <p:cNvGrpSpPr/>
          <p:nvPr/>
        </p:nvGrpSpPr>
        <p:grpSpPr>
          <a:xfrm>
            <a:off x="2150497" y="3957626"/>
            <a:ext cx="654503" cy="654285"/>
            <a:chOff x="2275985" y="4406228"/>
            <a:chExt cx="654503" cy="654285"/>
          </a:xfrm>
        </p:grpSpPr>
        <p:grpSp>
          <p:nvGrpSpPr>
            <p:cNvPr id="88" name="Graphic 2">
              <a:extLst>
                <a:ext uri="{FF2B5EF4-FFF2-40B4-BE49-F238E27FC236}">
                  <a16:creationId xmlns:a16="http://schemas.microsoft.com/office/drawing/2014/main" id="{A546D88F-A30A-64F0-CDDB-844AD461891A}"/>
                </a:ext>
              </a:extLst>
            </p:cNvPr>
            <p:cNvGrpSpPr/>
            <p:nvPr/>
          </p:nvGrpSpPr>
          <p:grpSpPr>
            <a:xfrm>
              <a:off x="2275985" y="4417572"/>
              <a:ext cx="643158" cy="642940"/>
              <a:chOff x="2275985" y="4417572"/>
              <a:chExt cx="643158" cy="642940"/>
            </a:xfrm>
          </p:grpSpPr>
          <p:sp>
            <p:nvSpPr>
              <p:cNvPr id="89" name="Freeform: Shape 88">
                <a:extLst>
                  <a:ext uri="{FF2B5EF4-FFF2-40B4-BE49-F238E27FC236}">
                    <a16:creationId xmlns:a16="http://schemas.microsoft.com/office/drawing/2014/main" id="{530EAFE7-07E7-6981-1B9E-6BB80E7B5667}"/>
                  </a:ext>
                </a:extLst>
              </p:cNvPr>
              <p:cNvSpPr/>
              <p:nvPr/>
            </p:nvSpPr>
            <p:spPr>
              <a:xfrm>
                <a:off x="2296057" y="4437207"/>
                <a:ext cx="603452" cy="603452"/>
              </a:xfrm>
              <a:custGeom>
                <a:avLst/>
                <a:gdLst>
                  <a:gd name="connsiteX0" fmla="*/ 603452 w 603452"/>
                  <a:gd name="connsiteY0" fmla="*/ 301726 h 603452"/>
                  <a:gd name="connsiteX1" fmla="*/ 301726 w 603452"/>
                  <a:gd name="connsiteY1" fmla="*/ 603452 h 603452"/>
                  <a:gd name="connsiteX2" fmla="*/ 0 w 603452"/>
                  <a:gd name="connsiteY2" fmla="*/ 301726 h 603452"/>
                  <a:gd name="connsiteX3" fmla="*/ 301726 w 603452"/>
                  <a:gd name="connsiteY3" fmla="*/ 0 h 603452"/>
                  <a:gd name="connsiteX4" fmla="*/ 603452 w 603452"/>
                  <a:gd name="connsiteY4" fmla="*/ 301726 h 603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52" h="603452">
                    <a:moveTo>
                      <a:pt x="603452" y="301726"/>
                    </a:moveTo>
                    <a:cubicBezTo>
                      <a:pt x="603452" y="468406"/>
                      <a:pt x="468406" y="603452"/>
                      <a:pt x="301726" y="603452"/>
                    </a:cubicBezTo>
                    <a:cubicBezTo>
                      <a:pt x="135046" y="603452"/>
                      <a:pt x="0" y="468406"/>
                      <a:pt x="0" y="301726"/>
                    </a:cubicBezTo>
                    <a:cubicBezTo>
                      <a:pt x="0" y="135046"/>
                      <a:pt x="135046" y="0"/>
                      <a:pt x="301726" y="0"/>
                    </a:cubicBezTo>
                    <a:cubicBezTo>
                      <a:pt x="468188" y="0"/>
                      <a:pt x="603452" y="135264"/>
                      <a:pt x="603452" y="301726"/>
                    </a:cubicBezTo>
                    <a:close/>
                  </a:path>
                </a:pathLst>
              </a:custGeom>
              <a:solidFill>
                <a:srgbClr val="EEEEEE"/>
              </a:solidFill>
              <a:ln w="21797"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D2158FE-D74D-597F-2852-FEB2303D0EDC}"/>
                  </a:ext>
                </a:extLst>
              </p:cNvPr>
              <p:cNvSpPr/>
              <p:nvPr/>
            </p:nvSpPr>
            <p:spPr>
              <a:xfrm>
                <a:off x="2275985" y="4417572"/>
                <a:ext cx="643158" cy="642940"/>
              </a:xfrm>
              <a:custGeom>
                <a:avLst/>
                <a:gdLst>
                  <a:gd name="connsiteX0" fmla="*/ 321579 w 643158"/>
                  <a:gd name="connsiteY0" fmla="*/ 0 h 642940"/>
                  <a:gd name="connsiteX1" fmla="*/ 0 w 643158"/>
                  <a:gd name="connsiteY1" fmla="*/ 321361 h 642940"/>
                  <a:gd name="connsiteX2" fmla="*/ 321579 w 643158"/>
                  <a:gd name="connsiteY2" fmla="*/ 642941 h 642940"/>
                  <a:gd name="connsiteX3" fmla="*/ 542802 w 643158"/>
                  <a:gd name="connsiteY3" fmla="*/ 554583 h 642940"/>
                  <a:gd name="connsiteX4" fmla="*/ 552183 w 643158"/>
                  <a:gd name="connsiteY4" fmla="*/ 545202 h 642940"/>
                  <a:gd name="connsiteX5" fmla="*/ 643159 w 643158"/>
                  <a:gd name="connsiteY5" fmla="*/ 321361 h 642940"/>
                  <a:gd name="connsiteX6" fmla="*/ 321579 w 643158"/>
                  <a:gd name="connsiteY6" fmla="*/ 0 h 642940"/>
                  <a:gd name="connsiteX7" fmla="*/ 514876 w 643158"/>
                  <a:gd name="connsiteY7" fmla="*/ 526657 h 642940"/>
                  <a:gd name="connsiteX8" fmla="*/ 321798 w 643158"/>
                  <a:gd name="connsiteY8" fmla="*/ 603452 h 642940"/>
                  <a:gd name="connsiteX9" fmla="*/ 39707 w 643158"/>
                  <a:gd name="connsiteY9" fmla="*/ 321361 h 642940"/>
                  <a:gd name="connsiteX10" fmla="*/ 321798 w 643158"/>
                  <a:gd name="connsiteY10" fmla="*/ 39488 h 642940"/>
                  <a:gd name="connsiteX11" fmla="*/ 603889 w 643158"/>
                  <a:gd name="connsiteY11" fmla="*/ 321361 h 642940"/>
                  <a:gd name="connsiteX12" fmla="*/ 524476 w 643158"/>
                  <a:gd name="connsiteY12" fmla="*/ 517276 h 642940"/>
                  <a:gd name="connsiteX13" fmla="*/ 514876 w 643158"/>
                  <a:gd name="connsiteY13" fmla="*/ 526657 h 64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158" h="642940">
                    <a:moveTo>
                      <a:pt x="321579" y="0"/>
                    </a:moveTo>
                    <a:cubicBezTo>
                      <a:pt x="144209" y="0"/>
                      <a:pt x="0" y="144209"/>
                      <a:pt x="0" y="321361"/>
                    </a:cubicBezTo>
                    <a:cubicBezTo>
                      <a:pt x="0" y="498732"/>
                      <a:pt x="144209" y="642941"/>
                      <a:pt x="321579" y="642941"/>
                    </a:cubicBezTo>
                    <a:cubicBezTo>
                      <a:pt x="407101" y="642941"/>
                      <a:pt x="484987" y="609561"/>
                      <a:pt x="542802" y="554583"/>
                    </a:cubicBezTo>
                    <a:cubicBezTo>
                      <a:pt x="545856" y="551528"/>
                      <a:pt x="549129" y="548474"/>
                      <a:pt x="552183" y="545202"/>
                    </a:cubicBezTo>
                    <a:cubicBezTo>
                      <a:pt x="608688" y="487387"/>
                      <a:pt x="643159" y="408192"/>
                      <a:pt x="643159" y="321361"/>
                    </a:cubicBezTo>
                    <a:cubicBezTo>
                      <a:pt x="643159" y="144209"/>
                      <a:pt x="498950" y="0"/>
                      <a:pt x="321579" y="0"/>
                    </a:cubicBezTo>
                    <a:close/>
                    <a:moveTo>
                      <a:pt x="514876" y="526657"/>
                    </a:moveTo>
                    <a:cubicBezTo>
                      <a:pt x="464479" y="574218"/>
                      <a:pt x="396411" y="603452"/>
                      <a:pt x="321798" y="603452"/>
                    </a:cubicBezTo>
                    <a:cubicBezTo>
                      <a:pt x="166244" y="603452"/>
                      <a:pt x="39707" y="476915"/>
                      <a:pt x="39707" y="321361"/>
                    </a:cubicBezTo>
                    <a:cubicBezTo>
                      <a:pt x="39707" y="165808"/>
                      <a:pt x="166244" y="39488"/>
                      <a:pt x="321798" y="39488"/>
                    </a:cubicBezTo>
                    <a:cubicBezTo>
                      <a:pt x="477351" y="39488"/>
                      <a:pt x="603889" y="166026"/>
                      <a:pt x="603889" y="321361"/>
                    </a:cubicBezTo>
                    <a:cubicBezTo>
                      <a:pt x="603889" y="397502"/>
                      <a:pt x="573563" y="466661"/>
                      <a:pt x="524476" y="517276"/>
                    </a:cubicBezTo>
                    <a:cubicBezTo>
                      <a:pt x="521203" y="520548"/>
                      <a:pt x="517930" y="523603"/>
                      <a:pt x="514876" y="526657"/>
                    </a:cubicBezTo>
                    <a:close/>
                  </a:path>
                </a:pathLst>
              </a:custGeom>
              <a:solidFill>
                <a:srgbClr val="FF5B5B"/>
              </a:solidFill>
              <a:ln w="21797" cap="flat">
                <a:noFill/>
                <a:prstDash val="solid"/>
                <a:miter/>
              </a:ln>
            </p:spPr>
            <p:txBody>
              <a:bodyPr rtlCol="0" anchor="ctr"/>
              <a:lstStyle/>
              <a:p>
                <a:endParaRPr lang="en-US"/>
              </a:p>
            </p:txBody>
          </p:sp>
        </p:grpSp>
        <p:sp>
          <p:nvSpPr>
            <p:cNvPr id="91" name="Freeform: Shape 90">
              <a:extLst>
                <a:ext uri="{FF2B5EF4-FFF2-40B4-BE49-F238E27FC236}">
                  <a16:creationId xmlns:a16="http://schemas.microsoft.com/office/drawing/2014/main" id="{AA10C597-2FCB-A450-5AB4-3C067E7C0814}"/>
                </a:ext>
              </a:extLst>
            </p:cNvPr>
            <p:cNvSpPr/>
            <p:nvPr/>
          </p:nvSpPr>
          <p:spPr>
            <a:xfrm>
              <a:off x="2370016" y="4511384"/>
              <a:ext cx="455098" cy="455098"/>
            </a:xfrm>
            <a:custGeom>
              <a:avLst/>
              <a:gdLst>
                <a:gd name="connsiteX0" fmla="*/ 227549 w 455098"/>
                <a:gd name="connsiteY0" fmla="*/ 455098 h 455098"/>
                <a:gd name="connsiteX1" fmla="*/ 0 w 455098"/>
                <a:gd name="connsiteY1" fmla="*/ 227549 h 455098"/>
                <a:gd name="connsiteX2" fmla="*/ 227549 w 455098"/>
                <a:gd name="connsiteY2" fmla="*/ 0 h 455098"/>
                <a:gd name="connsiteX3" fmla="*/ 455098 w 455098"/>
                <a:gd name="connsiteY3" fmla="*/ 227549 h 455098"/>
                <a:gd name="connsiteX4" fmla="*/ 227549 w 455098"/>
                <a:gd name="connsiteY4" fmla="*/ 455098 h 455098"/>
                <a:gd name="connsiteX5" fmla="*/ 227549 w 455098"/>
                <a:gd name="connsiteY5" fmla="*/ 13308 h 455098"/>
                <a:gd name="connsiteX6" fmla="*/ 13090 w 455098"/>
                <a:gd name="connsiteY6" fmla="*/ 227767 h 455098"/>
                <a:gd name="connsiteX7" fmla="*/ 227549 w 455098"/>
                <a:gd name="connsiteY7" fmla="*/ 442226 h 455098"/>
                <a:gd name="connsiteX8" fmla="*/ 441790 w 455098"/>
                <a:gd name="connsiteY8" fmla="*/ 227767 h 455098"/>
                <a:gd name="connsiteX9" fmla="*/ 227549 w 455098"/>
                <a:gd name="connsiteY9" fmla="*/ 13308 h 455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5098" h="455098">
                  <a:moveTo>
                    <a:pt x="227549" y="455098"/>
                  </a:moveTo>
                  <a:cubicBezTo>
                    <a:pt x="102103" y="455098"/>
                    <a:pt x="0" y="352996"/>
                    <a:pt x="0" y="227549"/>
                  </a:cubicBezTo>
                  <a:cubicBezTo>
                    <a:pt x="0" y="102103"/>
                    <a:pt x="102103" y="0"/>
                    <a:pt x="227549" y="0"/>
                  </a:cubicBezTo>
                  <a:cubicBezTo>
                    <a:pt x="352996" y="0"/>
                    <a:pt x="455098" y="102103"/>
                    <a:pt x="455098" y="227549"/>
                  </a:cubicBezTo>
                  <a:cubicBezTo>
                    <a:pt x="455098" y="353214"/>
                    <a:pt x="353214" y="455098"/>
                    <a:pt x="227549" y="455098"/>
                  </a:cubicBezTo>
                  <a:close/>
                  <a:moveTo>
                    <a:pt x="227549" y="13308"/>
                  </a:moveTo>
                  <a:cubicBezTo>
                    <a:pt x="109302" y="13308"/>
                    <a:pt x="13090" y="109520"/>
                    <a:pt x="13090" y="227767"/>
                  </a:cubicBezTo>
                  <a:cubicBezTo>
                    <a:pt x="13090" y="346014"/>
                    <a:pt x="109302" y="442226"/>
                    <a:pt x="227549" y="442226"/>
                  </a:cubicBezTo>
                  <a:cubicBezTo>
                    <a:pt x="345796" y="442226"/>
                    <a:pt x="441790" y="346014"/>
                    <a:pt x="441790" y="227767"/>
                  </a:cubicBezTo>
                  <a:cubicBezTo>
                    <a:pt x="442008" y="109520"/>
                    <a:pt x="345796" y="13308"/>
                    <a:pt x="227549" y="13308"/>
                  </a:cubicBezTo>
                  <a:close/>
                </a:path>
              </a:pathLst>
            </a:custGeom>
            <a:solidFill>
              <a:srgbClr val="FF5B5B"/>
            </a:solidFill>
            <a:ln w="21797"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E0E2011-24D1-ECD3-5F9E-4633F7451AD5}"/>
                </a:ext>
              </a:extLst>
            </p:cNvPr>
            <p:cNvSpPr/>
            <p:nvPr/>
          </p:nvSpPr>
          <p:spPr>
            <a:xfrm>
              <a:off x="2450738" y="4592107"/>
              <a:ext cx="293653" cy="293653"/>
            </a:xfrm>
            <a:custGeom>
              <a:avLst/>
              <a:gdLst>
                <a:gd name="connsiteX0" fmla="*/ 146827 w 293653"/>
                <a:gd name="connsiteY0" fmla="*/ 293654 h 293653"/>
                <a:gd name="connsiteX1" fmla="*/ 0 w 293653"/>
                <a:gd name="connsiteY1" fmla="*/ 146827 h 293653"/>
                <a:gd name="connsiteX2" fmla="*/ 146827 w 293653"/>
                <a:gd name="connsiteY2" fmla="*/ 0 h 293653"/>
                <a:gd name="connsiteX3" fmla="*/ 293654 w 293653"/>
                <a:gd name="connsiteY3" fmla="*/ 146827 h 293653"/>
                <a:gd name="connsiteX4" fmla="*/ 146827 w 293653"/>
                <a:gd name="connsiteY4" fmla="*/ 293654 h 293653"/>
                <a:gd name="connsiteX5" fmla="*/ 146827 w 293653"/>
                <a:gd name="connsiteY5" fmla="*/ 13308 h 293653"/>
                <a:gd name="connsiteX6" fmla="*/ 13308 w 293653"/>
                <a:gd name="connsiteY6" fmla="*/ 146827 h 293653"/>
                <a:gd name="connsiteX7" fmla="*/ 146827 w 293653"/>
                <a:gd name="connsiteY7" fmla="*/ 280346 h 293653"/>
                <a:gd name="connsiteX8" fmla="*/ 280346 w 293653"/>
                <a:gd name="connsiteY8" fmla="*/ 146827 h 293653"/>
                <a:gd name="connsiteX9" fmla="*/ 146827 w 293653"/>
                <a:gd name="connsiteY9" fmla="*/ 13308 h 29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653" h="293653">
                  <a:moveTo>
                    <a:pt x="146827" y="293654"/>
                  </a:moveTo>
                  <a:cubicBezTo>
                    <a:pt x="65887" y="293654"/>
                    <a:pt x="0" y="227767"/>
                    <a:pt x="0" y="146827"/>
                  </a:cubicBezTo>
                  <a:cubicBezTo>
                    <a:pt x="0" y="65887"/>
                    <a:pt x="65887" y="0"/>
                    <a:pt x="146827" y="0"/>
                  </a:cubicBezTo>
                  <a:cubicBezTo>
                    <a:pt x="227767" y="0"/>
                    <a:pt x="293654" y="65887"/>
                    <a:pt x="293654" y="146827"/>
                  </a:cubicBezTo>
                  <a:cubicBezTo>
                    <a:pt x="293654" y="227767"/>
                    <a:pt x="227767" y="293654"/>
                    <a:pt x="146827" y="293654"/>
                  </a:cubicBezTo>
                  <a:close/>
                  <a:moveTo>
                    <a:pt x="146827" y="13308"/>
                  </a:moveTo>
                  <a:cubicBezTo>
                    <a:pt x="73086" y="13308"/>
                    <a:pt x="13308" y="73304"/>
                    <a:pt x="13308" y="146827"/>
                  </a:cubicBezTo>
                  <a:cubicBezTo>
                    <a:pt x="13308" y="220568"/>
                    <a:pt x="73304" y="280346"/>
                    <a:pt x="146827" y="280346"/>
                  </a:cubicBezTo>
                  <a:cubicBezTo>
                    <a:pt x="220568" y="280346"/>
                    <a:pt x="280346" y="220350"/>
                    <a:pt x="280346" y="146827"/>
                  </a:cubicBezTo>
                  <a:cubicBezTo>
                    <a:pt x="280564" y="73304"/>
                    <a:pt x="220568" y="13308"/>
                    <a:pt x="146827" y="13308"/>
                  </a:cubicBezTo>
                  <a:close/>
                </a:path>
              </a:pathLst>
            </a:custGeom>
            <a:solidFill>
              <a:srgbClr val="FF5B5B"/>
            </a:solidFill>
            <a:ln w="21797"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9902AEC-4C46-1283-EBDF-E20BDDE38A18}"/>
                </a:ext>
              </a:extLst>
            </p:cNvPr>
            <p:cNvSpPr/>
            <p:nvPr/>
          </p:nvSpPr>
          <p:spPr>
            <a:xfrm>
              <a:off x="2538223" y="4679592"/>
              <a:ext cx="118683" cy="118683"/>
            </a:xfrm>
            <a:custGeom>
              <a:avLst/>
              <a:gdLst>
                <a:gd name="connsiteX0" fmla="*/ 118683 w 118683"/>
                <a:gd name="connsiteY0" fmla="*/ 59342 h 118683"/>
                <a:gd name="connsiteX1" fmla="*/ 59342 w 118683"/>
                <a:gd name="connsiteY1" fmla="*/ 118683 h 118683"/>
                <a:gd name="connsiteX2" fmla="*/ 0 w 118683"/>
                <a:gd name="connsiteY2" fmla="*/ 59342 h 118683"/>
                <a:gd name="connsiteX3" fmla="*/ 59342 w 118683"/>
                <a:gd name="connsiteY3" fmla="*/ 0 h 118683"/>
                <a:gd name="connsiteX4" fmla="*/ 118683 w 118683"/>
                <a:gd name="connsiteY4" fmla="*/ 59342 h 118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683" h="118683">
                  <a:moveTo>
                    <a:pt x="118683" y="59342"/>
                  </a:moveTo>
                  <a:cubicBezTo>
                    <a:pt x="118683" y="92067"/>
                    <a:pt x="92067" y="118683"/>
                    <a:pt x="59342" y="118683"/>
                  </a:cubicBezTo>
                  <a:cubicBezTo>
                    <a:pt x="26616" y="118683"/>
                    <a:pt x="0" y="92067"/>
                    <a:pt x="0" y="59342"/>
                  </a:cubicBezTo>
                  <a:cubicBezTo>
                    <a:pt x="0" y="26617"/>
                    <a:pt x="26616" y="0"/>
                    <a:pt x="59342" y="0"/>
                  </a:cubicBezTo>
                  <a:cubicBezTo>
                    <a:pt x="92285" y="0"/>
                    <a:pt x="118683" y="26617"/>
                    <a:pt x="118683" y="59342"/>
                  </a:cubicBezTo>
                  <a:close/>
                </a:path>
              </a:pathLst>
            </a:custGeom>
            <a:solidFill>
              <a:srgbClr val="FF5B5B"/>
            </a:solidFill>
            <a:ln w="21797"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78DF2F1-77AE-94B5-DD88-36E385CDFFCA}"/>
                </a:ext>
              </a:extLst>
            </p:cNvPr>
            <p:cNvSpPr/>
            <p:nvPr/>
          </p:nvSpPr>
          <p:spPr>
            <a:xfrm>
              <a:off x="2589711" y="4733916"/>
              <a:ext cx="238457" cy="238457"/>
            </a:xfrm>
            <a:custGeom>
              <a:avLst/>
              <a:gdLst>
                <a:gd name="connsiteX0" fmla="*/ 238457 w 238457"/>
                <a:gd name="connsiteY0" fmla="*/ 229076 h 238457"/>
                <a:gd name="connsiteX1" fmla="*/ 229076 w 238457"/>
                <a:gd name="connsiteY1" fmla="*/ 238457 h 238457"/>
                <a:gd name="connsiteX2" fmla="*/ 215113 w 238457"/>
                <a:gd name="connsiteY2" fmla="*/ 224495 h 238457"/>
                <a:gd name="connsiteX3" fmla="*/ 201151 w 238457"/>
                <a:gd name="connsiteY3" fmla="*/ 210532 h 238457"/>
                <a:gd name="connsiteX4" fmla="*/ 0 w 238457"/>
                <a:gd name="connsiteY4" fmla="*/ 9381 h 238457"/>
                <a:gd name="connsiteX5" fmla="*/ 9381 w 238457"/>
                <a:gd name="connsiteY5" fmla="*/ 0 h 238457"/>
                <a:gd name="connsiteX6" fmla="*/ 210532 w 238457"/>
                <a:gd name="connsiteY6" fmla="*/ 201151 h 238457"/>
                <a:gd name="connsiteX7" fmla="*/ 224713 w 238457"/>
                <a:gd name="connsiteY7" fmla="*/ 215332 h 238457"/>
                <a:gd name="connsiteX8" fmla="*/ 238457 w 238457"/>
                <a:gd name="connsiteY8" fmla="*/ 229076 h 238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457" h="238457">
                  <a:moveTo>
                    <a:pt x="238457" y="229076"/>
                  </a:moveTo>
                  <a:cubicBezTo>
                    <a:pt x="235403" y="232349"/>
                    <a:pt x="232131" y="235403"/>
                    <a:pt x="229076" y="238457"/>
                  </a:cubicBezTo>
                  <a:lnTo>
                    <a:pt x="215113" y="224495"/>
                  </a:lnTo>
                  <a:lnTo>
                    <a:pt x="201151" y="210532"/>
                  </a:lnTo>
                  <a:lnTo>
                    <a:pt x="0" y="9381"/>
                  </a:lnTo>
                  <a:lnTo>
                    <a:pt x="9381" y="0"/>
                  </a:lnTo>
                  <a:lnTo>
                    <a:pt x="210532" y="201151"/>
                  </a:lnTo>
                  <a:lnTo>
                    <a:pt x="224713" y="215332"/>
                  </a:lnTo>
                  <a:lnTo>
                    <a:pt x="238457" y="229076"/>
                  </a:lnTo>
                  <a:close/>
                </a:path>
              </a:pathLst>
            </a:custGeom>
            <a:solidFill>
              <a:srgbClr val="000000">
                <a:alpha val="20000"/>
              </a:srgbClr>
            </a:solidFill>
            <a:ln w="21797" cap="flat">
              <a:noFill/>
              <a:prstDash val="solid"/>
              <a:miter/>
            </a:ln>
          </p:spPr>
          <p:txBody>
            <a:bodyPr rtlCol="0" anchor="ctr"/>
            <a:lstStyle/>
            <a:p>
              <a:endParaRPr lang="en-US"/>
            </a:p>
          </p:txBody>
        </p:sp>
        <p:grpSp>
          <p:nvGrpSpPr>
            <p:cNvPr id="95" name="Graphic 2">
              <a:extLst>
                <a:ext uri="{FF2B5EF4-FFF2-40B4-BE49-F238E27FC236}">
                  <a16:creationId xmlns:a16="http://schemas.microsoft.com/office/drawing/2014/main" id="{815DA90C-E780-F04E-1FD8-6D77E5149BA2}"/>
                </a:ext>
              </a:extLst>
            </p:cNvPr>
            <p:cNvGrpSpPr/>
            <p:nvPr/>
          </p:nvGrpSpPr>
          <p:grpSpPr>
            <a:xfrm>
              <a:off x="2587747" y="4406228"/>
              <a:ext cx="342741" cy="342523"/>
              <a:chOff x="2587747" y="4406228"/>
              <a:chExt cx="342741" cy="342523"/>
            </a:xfrm>
          </p:grpSpPr>
          <p:sp>
            <p:nvSpPr>
              <p:cNvPr id="96" name="Freeform: Shape 95">
                <a:extLst>
                  <a:ext uri="{FF2B5EF4-FFF2-40B4-BE49-F238E27FC236}">
                    <a16:creationId xmlns:a16="http://schemas.microsoft.com/office/drawing/2014/main" id="{07F93E54-D91A-0AA4-4271-48AE4D7EB50D}"/>
                  </a:ext>
                </a:extLst>
              </p:cNvPr>
              <p:cNvSpPr/>
              <p:nvPr/>
            </p:nvSpPr>
            <p:spPr>
              <a:xfrm>
                <a:off x="2752028" y="4483677"/>
                <a:ext cx="178461" cy="104066"/>
              </a:xfrm>
              <a:custGeom>
                <a:avLst/>
                <a:gdLst>
                  <a:gd name="connsiteX0" fmla="*/ 77668 w 178461"/>
                  <a:gd name="connsiteY0" fmla="*/ 104066 h 104066"/>
                  <a:gd name="connsiteX1" fmla="*/ 0 w 178461"/>
                  <a:gd name="connsiteY1" fmla="*/ 101012 h 104066"/>
                  <a:gd name="connsiteX2" fmla="*/ 100794 w 178461"/>
                  <a:gd name="connsiteY2" fmla="*/ 0 h 104066"/>
                  <a:gd name="connsiteX3" fmla="*/ 178461 w 178461"/>
                  <a:gd name="connsiteY3" fmla="*/ 3273 h 104066"/>
                </a:gdLst>
                <a:ahLst/>
                <a:cxnLst>
                  <a:cxn ang="0">
                    <a:pos x="connsiteX0" y="connsiteY0"/>
                  </a:cxn>
                  <a:cxn ang="0">
                    <a:pos x="connsiteX1" y="connsiteY1"/>
                  </a:cxn>
                  <a:cxn ang="0">
                    <a:pos x="connsiteX2" y="connsiteY2"/>
                  </a:cxn>
                  <a:cxn ang="0">
                    <a:pos x="connsiteX3" y="connsiteY3"/>
                  </a:cxn>
                </a:cxnLst>
                <a:rect l="l" t="t" r="r" b="b"/>
                <a:pathLst>
                  <a:path w="178461" h="104066">
                    <a:moveTo>
                      <a:pt x="77668" y="104066"/>
                    </a:moveTo>
                    <a:lnTo>
                      <a:pt x="0" y="101012"/>
                    </a:lnTo>
                    <a:lnTo>
                      <a:pt x="100794" y="0"/>
                    </a:lnTo>
                    <a:lnTo>
                      <a:pt x="178461" y="3273"/>
                    </a:lnTo>
                    <a:close/>
                  </a:path>
                </a:pathLst>
              </a:custGeom>
              <a:solidFill>
                <a:srgbClr val="E2E2E2"/>
              </a:solidFill>
              <a:ln w="21797"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8122F7E-3512-40B8-1F77-C88FB43823AB}"/>
                  </a:ext>
                </a:extLst>
              </p:cNvPr>
              <p:cNvSpPr/>
              <p:nvPr/>
            </p:nvSpPr>
            <p:spPr>
              <a:xfrm>
                <a:off x="2748973" y="4406228"/>
                <a:ext cx="103847" cy="178461"/>
              </a:xfrm>
              <a:custGeom>
                <a:avLst/>
                <a:gdLst>
                  <a:gd name="connsiteX0" fmla="*/ 0 w 103847"/>
                  <a:gd name="connsiteY0" fmla="*/ 100794 h 178461"/>
                  <a:gd name="connsiteX1" fmla="*/ 3054 w 103847"/>
                  <a:gd name="connsiteY1" fmla="*/ 178461 h 178461"/>
                  <a:gd name="connsiteX2" fmla="*/ 103848 w 103847"/>
                  <a:gd name="connsiteY2" fmla="*/ 77450 h 178461"/>
                  <a:gd name="connsiteX3" fmla="*/ 100794 w 103847"/>
                  <a:gd name="connsiteY3" fmla="*/ 0 h 178461"/>
                </a:gdLst>
                <a:ahLst/>
                <a:cxnLst>
                  <a:cxn ang="0">
                    <a:pos x="connsiteX0" y="connsiteY0"/>
                  </a:cxn>
                  <a:cxn ang="0">
                    <a:pos x="connsiteX1" y="connsiteY1"/>
                  </a:cxn>
                  <a:cxn ang="0">
                    <a:pos x="connsiteX2" y="connsiteY2"/>
                  </a:cxn>
                  <a:cxn ang="0">
                    <a:pos x="connsiteX3" y="connsiteY3"/>
                  </a:cxn>
                </a:cxnLst>
                <a:rect l="l" t="t" r="r" b="b"/>
                <a:pathLst>
                  <a:path w="103847" h="178461">
                    <a:moveTo>
                      <a:pt x="0" y="100794"/>
                    </a:moveTo>
                    <a:lnTo>
                      <a:pt x="3054" y="178461"/>
                    </a:lnTo>
                    <a:lnTo>
                      <a:pt x="103848" y="77450"/>
                    </a:lnTo>
                    <a:lnTo>
                      <a:pt x="100794" y="0"/>
                    </a:lnTo>
                    <a:close/>
                  </a:path>
                </a:pathLst>
              </a:custGeom>
              <a:solidFill>
                <a:srgbClr val="C2C2C2"/>
              </a:solidFill>
              <a:ln w="21797"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1363BFFF-32F3-DE08-F203-BC1F4128868C}"/>
                  </a:ext>
                </a:extLst>
              </p:cNvPr>
              <p:cNvSpPr/>
              <p:nvPr/>
            </p:nvSpPr>
            <p:spPr>
              <a:xfrm>
                <a:off x="2596692" y="4465133"/>
                <a:ext cx="281000" cy="280782"/>
              </a:xfrm>
              <a:custGeom>
                <a:avLst/>
                <a:gdLst>
                  <a:gd name="connsiteX0" fmla="*/ 281000 w 281000"/>
                  <a:gd name="connsiteY0" fmla="*/ 6109 h 280782"/>
                  <a:gd name="connsiteX1" fmla="*/ 6109 w 281000"/>
                  <a:gd name="connsiteY1" fmla="*/ 280782 h 280782"/>
                  <a:gd name="connsiteX2" fmla="*/ 0 w 281000"/>
                  <a:gd name="connsiteY2" fmla="*/ 274673 h 280782"/>
                  <a:gd name="connsiteX3" fmla="*/ 274892 w 281000"/>
                  <a:gd name="connsiteY3" fmla="*/ 0 h 280782"/>
                </a:gdLst>
                <a:ahLst/>
                <a:cxnLst>
                  <a:cxn ang="0">
                    <a:pos x="connsiteX0" y="connsiteY0"/>
                  </a:cxn>
                  <a:cxn ang="0">
                    <a:pos x="connsiteX1" y="connsiteY1"/>
                  </a:cxn>
                  <a:cxn ang="0">
                    <a:pos x="connsiteX2" y="connsiteY2"/>
                  </a:cxn>
                  <a:cxn ang="0">
                    <a:pos x="connsiteX3" y="connsiteY3"/>
                  </a:cxn>
                </a:cxnLst>
                <a:rect l="l" t="t" r="r" b="b"/>
                <a:pathLst>
                  <a:path w="281000" h="280782">
                    <a:moveTo>
                      <a:pt x="281000" y="6109"/>
                    </a:moveTo>
                    <a:lnTo>
                      <a:pt x="6109" y="280782"/>
                    </a:lnTo>
                    <a:lnTo>
                      <a:pt x="0" y="274673"/>
                    </a:lnTo>
                    <a:lnTo>
                      <a:pt x="274892" y="0"/>
                    </a:lnTo>
                    <a:close/>
                  </a:path>
                </a:pathLst>
              </a:custGeom>
              <a:solidFill>
                <a:srgbClr val="FFFFFF"/>
              </a:solidFill>
              <a:ln w="21797"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FDDE88-A366-F5D6-40D9-0A3453D59CCD}"/>
                  </a:ext>
                </a:extLst>
              </p:cNvPr>
              <p:cNvSpPr/>
              <p:nvPr/>
            </p:nvSpPr>
            <p:spPr>
              <a:xfrm>
                <a:off x="2590801" y="4459024"/>
                <a:ext cx="280782" cy="280782"/>
              </a:xfrm>
              <a:custGeom>
                <a:avLst/>
                <a:gdLst>
                  <a:gd name="connsiteX0" fmla="*/ 274673 w 280782"/>
                  <a:gd name="connsiteY0" fmla="*/ 0 h 280782"/>
                  <a:gd name="connsiteX1" fmla="*/ 280782 w 280782"/>
                  <a:gd name="connsiteY1" fmla="*/ 6109 h 280782"/>
                  <a:gd name="connsiteX2" fmla="*/ 5891 w 280782"/>
                  <a:gd name="connsiteY2" fmla="*/ 280782 h 280782"/>
                  <a:gd name="connsiteX3" fmla="*/ 0 w 280782"/>
                  <a:gd name="connsiteY3" fmla="*/ 274891 h 280782"/>
                </a:gdLst>
                <a:ahLst/>
                <a:cxnLst>
                  <a:cxn ang="0">
                    <a:pos x="connsiteX0" y="connsiteY0"/>
                  </a:cxn>
                  <a:cxn ang="0">
                    <a:pos x="connsiteX1" y="connsiteY1"/>
                  </a:cxn>
                  <a:cxn ang="0">
                    <a:pos x="connsiteX2" y="connsiteY2"/>
                  </a:cxn>
                  <a:cxn ang="0">
                    <a:pos x="connsiteX3" y="connsiteY3"/>
                  </a:cxn>
                </a:cxnLst>
                <a:rect l="l" t="t" r="r" b="b"/>
                <a:pathLst>
                  <a:path w="280782" h="280782">
                    <a:moveTo>
                      <a:pt x="274673" y="0"/>
                    </a:moveTo>
                    <a:lnTo>
                      <a:pt x="280782" y="6109"/>
                    </a:lnTo>
                    <a:lnTo>
                      <a:pt x="5891" y="280782"/>
                    </a:lnTo>
                    <a:lnTo>
                      <a:pt x="0" y="274891"/>
                    </a:lnTo>
                    <a:close/>
                  </a:path>
                </a:pathLst>
              </a:custGeom>
              <a:solidFill>
                <a:srgbClr val="E2E2E2"/>
              </a:solidFill>
              <a:ln w="21797"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28CCBCE6-78FF-59D2-D643-10BB489C3D16}"/>
                  </a:ext>
                </a:extLst>
              </p:cNvPr>
              <p:cNvSpPr/>
              <p:nvPr/>
            </p:nvSpPr>
            <p:spPr>
              <a:xfrm>
                <a:off x="2587747" y="4731734"/>
                <a:ext cx="17017" cy="17017"/>
              </a:xfrm>
              <a:custGeom>
                <a:avLst/>
                <a:gdLst>
                  <a:gd name="connsiteX0" fmla="*/ 17017 w 17017"/>
                  <a:gd name="connsiteY0" fmla="*/ 8509 h 17017"/>
                  <a:gd name="connsiteX1" fmla="*/ 8509 w 17017"/>
                  <a:gd name="connsiteY1" fmla="*/ 17017 h 17017"/>
                  <a:gd name="connsiteX2" fmla="*/ 0 w 17017"/>
                  <a:gd name="connsiteY2" fmla="*/ 8509 h 17017"/>
                  <a:gd name="connsiteX3" fmla="*/ 8509 w 17017"/>
                  <a:gd name="connsiteY3" fmla="*/ 0 h 17017"/>
                  <a:gd name="connsiteX4" fmla="*/ 17017 w 17017"/>
                  <a:gd name="connsiteY4" fmla="*/ 8509 h 1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17" h="17017">
                    <a:moveTo>
                      <a:pt x="17017" y="8509"/>
                    </a:moveTo>
                    <a:cubicBezTo>
                      <a:pt x="17017" y="13090"/>
                      <a:pt x="13308" y="17017"/>
                      <a:pt x="8509" y="17017"/>
                    </a:cubicBezTo>
                    <a:cubicBezTo>
                      <a:pt x="3927" y="17017"/>
                      <a:pt x="0" y="13308"/>
                      <a:pt x="0" y="8509"/>
                    </a:cubicBezTo>
                    <a:cubicBezTo>
                      <a:pt x="0" y="3927"/>
                      <a:pt x="3709" y="0"/>
                      <a:pt x="8509" y="0"/>
                    </a:cubicBezTo>
                    <a:cubicBezTo>
                      <a:pt x="13308" y="0"/>
                      <a:pt x="17017" y="3927"/>
                      <a:pt x="17017" y="8509"/>
                    </a:cubicBezTo>
                    <a:close/>
                  </a:path>
                </a:pathLst>
              </a:custGeom>
              <a:solidFill>
                <a:srgbClr val="E6E6E6"/>
              </a:solidFill>
              <a:ln w="21797"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7D26C3-A5D1-3C71-1859-0CA87131B1BE}"/>
                  </a:ext>
                </a:extLst>
              </p:cNvPr>
              <p:cNvSpPr/>
              <p:nvPr/>
            </p:nvSpPr>
            <p:spPr>
              <a:xfrm>
                <a:off x="2865039" y="4452043"/>
                <a:ext cx="19635" cy="19635"/>
              </a:xfrm>
              <a:custGeom>
                <a:avLst/>
                <a:gdLst>
                  <a:gd name="connsiteX0" fmla="*/ 19635 w 19635"/>
                  <a:gd name="connsiteY0" fmla="*/ 9818 h 19635"/>
                  <a:gd name="connsiteX1" fmla="*/ 9817 w 19635"/>
                  <a:gd name="connsiteY1" fmla="*/ 19635 h 19635"/>
                  <a:gd name="connsiteX2" fmla="*/ 0 w 19635"/>
                  <a:gd name="connsiteY2" fmla="*/ 9818 h 19635"/>
                  <a:gd name="connsiteX3" fmla="*/ 9817 w 19635"/>
                  <a:gd name="connsiteY3" fmla="*/ 0 h 19635"/>
                  <a:gd name="connsiteX4" fmla="*/ 19635 w 19635"/>
                  <a:gd name="connsiteY4" fmla="*/ 9818 h 1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5" h="19635">
                    <a:moveTo>
                      <a:pt x="19635" y="9818"/>
                    </a:moveTo>
                    <a:cubicBezTo>
                      <a:pt x="19635" y="15272"/>
                      <a:pt x="15272" y="19635"/>
                      <a:pt x="9817" y="19635"/>
                    </a:cubicBezTo>
                    <a:cubicBezTo>
                      <a:pt x="4363" y="19635"/>
                      <a:pt x="0" y="15272"/>
                      <a:pt x="0" y="9818"/>
                    </a:cubicBezTo>
                    <a:cubicBezTo>
                      <a:pt x="0" y="4363"/>
                      <a:pt x="4363" y="0"/>
                      <a:pt x="9817" y="0"/>
                    </a:cubicBezTo>
                    <a:cubicBezTo>
                      <a:pt x="15272" y="0"/>
                      <a:pt x="19635" y="4363"/>
                      <a:pt x="19635" y="9818"/>
                    </a:cubicBezTo>
                    <a:close/>
                  </a:path>
                </a:pathLst>
              </a:custGeom>
              <a:solidFill>
                <a:srgbClr val="E6E6E6"/>
              </a:solidFill>
              <a:ln w="21797" cap="flat">
                <a:noFill/>
                <a:prstDash val="solid"/>
                <a:miter/>
              </a:ln>
            </p:spPr>
            <p:txBody>
              <a:bodyPr rtlCol="0" anchor="ctr"/>
              <a:lstStyle/>
              <a:p>
                <a:endParaRPr lang="en-US"/>
              </a:p>
            </p:txBody>
          </p:sp>
        </p:grpSp>
      </p:grpSp>
      <p:grpSp>
        <p:nvGrpSpPr>
          <p:cNvPr id="138" name="Graphic 2">
            <a:extLst>
              <a:ext uri="{FF2B5EF4-FFF2-40B4-BE49-F238E27FC236}">
                <a16:creationId xmlns:a16="http://schemas.microsoft.com/office/drawing/2014/main" id="{CC975D04-2350-A746-9EFE-822F45F22361}"/>
              </a:ext>
            </a:extLst>
          </p:cNvPr>
          <p:cNvGrpSpPr/>
          <p:nvPr/>
        </p:nvGrpSpPr>
        <p:grpSpPr>
          <a:xfrm>
            <a:off x="3935438" y="3931445"/>
            <a:ext cx="669993" cy="706863"/>
            <a:chOff x="4074997" y="4380047"/>
            <a:chExt cx="669993" cy="706863"/>
          </a:xfrm>
        </p:grpSpPr>
        <p:sp>
          <p:nvSpPr>
            <p:cNvPr id="139" name="Freeform: Shape 138">
              <a:extLst>
                <a:ext uri="{FF2B5EF4-FFF2-40B4-BE49-F238E27FC236}">
                  <a16:creationId xmlns:a16="http://schemas.microsoft.com/office/drawing/2014/main" id="{DDF90A9C-F3E9-5B4A-5881-12D72BEAD8B5}"/>
                </a:ext>
              </a:extLst>
            </p:cNvPr>
            <p:cNvSpPr/>
            <p:nvPr/>
          </p:nvSpPr>
          <p:spPr>
            <a:xfrm>
              <a:off x="4245386" y="4531238"/>
              <a:ext cx="329215" cy="431099"/>
            </a:xfrm>
            <a:custGeom>
              <a:avLst/>
              <a:gdLst>
                <a:gd name="connsiteX0" fmla="*/ 329215 w 329215"/>
                <a:gd name="connsiteY0" fmla="*/ 164717 h 431099"/>
                <a:gd name="connsiteX1" fmla="*/ 196351 w 329215"/>
                <a:gd name="connsiteY1" fmla="*/ 3054 h 431099"/>
                <a:gd name="connsiteX2" fmla="*/ 164499 w 329215"/>
                <a:gd name="connsiteY2" fmla="*/ 0 h 431099"/>
                <a:gd name="connsiteX3" fmla="*/ 0 w 329215"/>
                <a:gd name="connsiteY3" fmla="*/ 164717 h 431099"/>
                <a:gd name="connsiteX4" fmla="*/ 29016 w 329215"/>
                <a:gd name="connsiteY4" fmla="*/ 258093 h 431099"/>
                <a:gd name="connsiteX5" fmla="*/ 44288 w 329215"/>
                <a:gd name="connsiteY5" fmla="*/ 277073 h 431099"/>
                <a:gd name="connsiteX6" fmla="*/ 95994 w 329215"/>
                <a:gd name="connsiteY6" fmla="*/ 431100 h 431099"/>
                <a:gd name="connsiteX7" fmla="*/ 233222 w 329215"/>
                <a:gd name="connsiteY7" fmla="*/ 431100 h 431099"/>
                <a:gd name="connsiteX8" fmla="*/ 284709 w 329215"/>
                <a:gd name="connsiteY8" fmla="*/ 277073 h 431099"/>
                <a:gd name="connsiteX9" fmla="*/ 299981 w 329215"/>
                <a:gd name="connsiteY9" fmla="*/ 258093 h 431099"/>
                <a:gd name="connsiteX10" fmla="*/ 328997 w 329215"/>
                <a:gd name="connsiteY10" fmla="*/ 171916 h 431099"/>
                <a:gd name="connsiteX11" fmla="*/ 329215 w 329215"/>
                <a:gd name="connsiteY11" fmla="*/ 164717 h 43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215" h="431099">
                  <a:moveTo>
                    <a:pt x="329215" y="164717"/>
                  </a:moveTo>
                  <a:cubicBezTo>
                    <a:pt x="329215" y="84649"/>
                    <a:pt x="272055" y="17890"/>
                    <a:pt x="196351" y="3054"/>
                  </a:cubicBezTo>
                  <a:cubicBezTo>
                    <a:pt x="186097" y="1091"/>
                    <a:pt x="175407" y="0"/>
                    <a:pt x="164499" y="0"/>
                  </a:cubicBezTo>
                  <a:cubicBezTo>
                    <a:pt x="73523" y="0"/>
                    <a:pt x="0" y="73741"/>
                    <a:pt x="0" y="164717"/>
                  </a:cubicBezTo>
                  <a:cubicBezTo>
                    <a:pt x="0" y="199405"/>
                    <a:pt x="10690" y="231476"/>
                    <a:pt x="29016" y="258093"/>
                  </a:cubicBezTo>
                  <a:cubicBezTo>
                    <a:pt x="29016" y="258093"/>
                    <a:pt x="39925" y="271619"/>
                    <a:pt x="44288" y="277073"/>
                  </a:cubicBezTo>
                  <a:cubicBezTo>
                    <a:pt x="88576" y="330088"/>
                    <a:pt x="85304" y="377649"/>
                    <a:pt x="95994" y="431100"/>
                  </a:cubicBezTo>
                  <a:lnTo>
                    <a:pt x="233222" y="431100"/>
                  </a:lnTo>
                  <a:cubicBezTo>
                    <a:pt x="243912" y="377649"/>
                    <a:pt x="240421" y="330088"/>
                    <a:pt x="284709" y="277073"/>
                  </a:cubicBezTo>
                  <a:cubicBezTo>
                    <a:pt x="289291" y="271837"/>
                    <a:pt x="299981" y="258311"/>
                    <a:pt x="299981" y="258093"/>
                  </a:cubicBezTo>
                  <a:cubicBezTo>
                    <a:pt x="316998" y="233440"/>
                    <a:pt x="327688" y="203769"/>
                    <a:pt x="328997" y="171916"/>
                  </a:cubicBezTo>
                  <a:cubicBezTo>
                    <a:pt x="329215" y="169516"/>
                    <a:pt x="329215" y="167117"/>
                    <a:pt x="329215" y="164717"/>
                  </a:cubicBezTo>
                  <a:close/>
                </a:path>
              </a:pathLst>
            </a:custGeom>
            <a:solidFill>
              <a:srgbClr val="FFB700"/>
            </a:solidFill>
            <a:ln w="21797"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75644B05-B8EC-A3BE-9083-AA0982E70BDB}"/>
                </a:ext>
              </a:extLst>
            </p:cNvPr>
            <p:cNvSpPr/>
            <p:nvPr/>
          </p:nvSpPr>
          <p:spPr>
            <a:xfrm>
              <a:off x="4264367" y="4544328"/>
              <a:ext cx="167334" cy="397065"/>
            </a:xfrm>
            <a:custGeom>
              <a:avLst/>
              <a:gdLst>
                <a:gd name="connsiteX0" fmla="*/ 78977 w 167334"/>
                <a:gd name="connsiteY0" fmla="*/ 245003 h 397065"/>
                <a:gd name="connsiteX1" fmla="*/ 68723 w 167334"/>
                <a:gd name="connsiteY1" fmla="*/ 222313 h 397065"/>
                <a:gd name="connsiteX2" fmla="*/ 63487 w 167334"/>
                <a:gd name="connsiteY2" fmla="*/ 121301 h 397065"/>
                <a:gd name="connsiteX3" fmla="*/ 167335 w 167334"/>
                <a:gd name="connsiteY3" fmla="*/ 655 h 397065"/>
                <a:gd name="connsiteX4" fmla="*/ 154899 w 167334"/>
                <a:gd name="connsiteY4" fmla="*/ 0 h 397065"/>
                <a:gd name="connsiteX5" fmla="*/ 0 w 167334"/>
                <a:gd name="connsiteY5" fmla="*/ 154899 h 397065"/>
                <a:gd name="connsiteX6" fmla="*/ 27271 w 167334"/>
                <a:gd name="connsiteY6" fmla="*/ 242821 h 397065"/>
                <a:gd name="connsiteX7" fmla="*/ 41670 w 167334"/>
                <a:gd name="connsiteY7" fmla="*/ 260711 h 397065"/>
                <a:gd name="connsiteX8" fmla="*/ 96648 w 167334"/>
                <a:gd name="connsiteY8" fmla="*/ 397066 h 397065"/>
                <a:gd name="connsiteX9" fmla="*/ 78977 w 167334"/>
                <a:gd name="connsiteY9" fmla="*/ 245003 h 397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34" h="397065">
                  <a:moveTo>
                    <a:pt x="78977" y="245003"/>
                  </a:moveTo>
                  <a:cubicBezTo>
                    <a:pt x="75922" y="238676"/>
                    <a:pt x="68505" y="222313"/>
                    <a:pt x="68723" y="222313"/>
                  </a:cubicBezTo>
                  <a:cubicBezTo>
                    <a:pt x="57378" y="191333"/>
                    <a:pt x="54978" y="156208"/>
                    <a:pt x="63487" y="121301"/>
                  </a:cubicBezTo>
                  <a:cubicBezTo>
                    <a:pt x="77450" y="63923"/>
                    <a:pt x="117592" y="20290"/>
                    <a:pt x="167335" y="655"/>
                  </a:cubicBezTo>
                  <a:cubicBezTo>
                    <a:pt x="163189" y="218"/>
                    <a:pt x="159044" y="0"/>
                    <a:pt x="154899" y="0"/>
                  </a:cubicBezTo>
                  <a:cubicBezTo>
                    <a:pt x="69377" y="0"/>
                    <a:pt x="0" y="69377"/>
                    <a:pt x="0" y="154899"/>
                  </a:cubicBezTo>
                  <a:cubicBezTo>
                    <a:pt x="0" y="187624"/>
                    <a:pt x="10036" y="217732"/>
                    <a:pt x="27271" y="242821"/>
                  </a:cubicBezTo>
                  <a:cubicBezTo>
                    <a:pt x="27271" y="242821"/>
                    <a:pt x="37525" y="255693"/>
                    <a:pt x="41670" y="260711"/>
                  </a:cubicBezTo>
                  <a:cubicBezTo>
                    <a:pt x="81377" y="308053"/>
                    <a:pt x="87703" y="348414"/>
                    <a:pt x="96648" y="397066"/>
                  </a:cubicBezTo>
                  <a:cubicBezTo>
                    <a:pt x="100139" y="344487"/>
                    <a:pt x="106030" y="302163"/>
                    <a:pt x="78977" y="245003"/>
                  </a:cubicBezTo>
                  <a:close/>
                </a:path>
              </a:pathLst>
            </a:custGeom>
            <a:solidFill>
              <a:srgbClr val="FFFFFF">
                <a:alpha val="30000"/>
              </a:srgbClr>
            </a:solidFill>
            <a:ln w="21797"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7B18FCD8-7BC5-C594-9A2A-ED2158E2C090}"/>
                </a:ext>
              </a:extLst>
            </p:cNvPr>
            <p:cNvSpPr/>
            <p:nvPr/>
          </p:nvSpPr>
          <p:spPr>
            <a:xfrm>
              <a:off x="4349671" y="5062040"/>
              <a:ext cx="120428" cy="24871"/>
            </a:xfrm>
            <a:custGeom>
              <a:avLst/>
              <a:gdLst>
                <a:gd name="connsiteX0" fmla="*/ 90976 w 120428"/>
                <a:gd name="connsiteY0" fmla="*/ 24871 h 24871"/>
                <a:gd name="connsiteX1" fmla="*/ 29453 w 120428"/>
                <a:gd name="connsiteY1" fmla="*/ 24871 h 24871"/>
                <a:gd name="connsiteX2" fmla="*/ 0 w 120428"/>
                <a:gd name="connsiteY2" fmla="*/ 0 h 24871"/>
                <a:gd name="connsiteX3" fmla="*/ 120429 w 120428"/>
                <a:gd name="connsiteY3" fmla="*/ 0 h 24871"/>
              </a:gdLst>
              <a:ahLst/>
              <a:cxnLst>
                <a:cxn ang="0">
                  <a:pos x="connsiteX0" y="connsiteY0"/>
                </a:cxn>
                <a:cxn ang="0">
                  <a:pos x="connsiteX1" y="connsiteY1"/>
                </a:cxn>
                <a:cxn ang="0">
                  <a:pos x="connsiteX2" y="connsiteY2"/>
                </a:cxn>
                <a:cxn ang="0">
                  <a:pos x="connsiteX3" y="connsiteY3"/>
                </a:cxn>
              </a:cxnLst>
              <a:rect l="l" t="t" r="r" b="b"/>
              <a:pathLst>
                <a:path w="120428" h="24871">
                  <a:moveTo>
                    <a:pt x="90976" y="24871"/>
                  </a:moveTo>
                  <a:lnTo>
                    <a:pt x="29453" y="24871"/>
                  </a:lnTo>
                  <a:lnTo>
                    <a:pt x="0" y="0"/>
                  </a:lnTo>
                  <a:lnTo>
                    <a:pt x="120429" y="0"/>
                  </a:lnTo>
                  <a:close/>
                </a:path>
              </a:pathLst>
            </a:custGeom>
            <a:solidFill>
              <a:srgbClr val="3C4A4D"/>
            </a:solidFill>
            <a:ln w="21797"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BCEE79DC-E200-E1F4-676E-D79364F8445E}"/>
                </a:ext>
              </a:extLst>
            </p:cNvPr>
            <p:cNvSpPr/>
            <p:nvPr/>
          </p:nvSpPr>
          <p:spPr>
            <a:xfrm>
              <a:off x="4341162" y="4962119"/>
              <a:ext cx="137445" cy="15926"/>
            </a:xfrm>
            <a:custGeom>
              <a:avLst/>
              <a:gdLst>
                <a:gd name="connsiteX0" fmla="*/ 128937 w 137445"/>
                <a:gd name="connsiteY0" fmla="*/ 15926 h 15926"/>
                <a:gd name="connsiteX1" fmla="*/ 8509 w 137445"/>
                <a:gd name="connsiteY1" fmla="*/ 15926 h 15926"/>
                <a:gd name="connsiteX2" fmla="*/ 0 w 137445"/>
                <a:gd name="connsiteY2" fmla="*/ 0 h 15926"/>
                <a:gd name="connsiteX3" fmla="*/ 137446 w 137445"/>
                <a:gd name="connsiteY3" fmla="*/ 0 h 15926"/>
              </a:gdLst>
              <a:ahLst/>
              <a:cxnLst>
                <a:cxn ang="0">
                  <a:pos x="connsiteX0" y="connsiteY0"/>
                </a:cxn>
                <a:cxn ang="0">
                  <a:pos x="connsiteX1" y="connsiteY1"/>
                </a:cxn>
                <a:cxn ang="0">
                  <a:pos x="connsiteX2" y="connsiteY2"/>
                </a:cxn>
                <a:cxn ang="0">
                  <a:pos x="connsiteX3" y="connsiteY3"/>
                </a:cxn>
              </a:cxnLst>
              <a:rect l="l" t="t" r="r" b="b"/>
              <a:pathLst>
                <a:path w="137445" h="15926">
                  <a:moveTo>
                    <a:pt x="128937" y="15926"/>
                  </a:moveTo>
                  <a:lnTo>
                    <a:pt x="8509" y="15926"/>
                  </a:lnTo>
                  <a:lnTo>
                    <a:pt x="0" y="0"/>
                  </a:lnTo>
                  <a:lnTo>
                    <a:pt x="137446" y="0"/>
                  </a:lnTo>
                  <a:close/>
                </a:path>
              </a:pathLst>
            </a:custGeom>
            <a:solidFill>
              <a:srgbClr val="A6A6A8"/>
            </a:solidFill>
            <a:ln w="21797"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48BD33C-C4EC-C457-B0EA-9171CC7ABEC9}"/>
                </a:ext>
              </a:extLst>
            </p:cNvPr>
            <p:cNvSpPr/>
            <p:nvPr/>
          </p:nvSpPr>
          <p:spPr>
            <a:xfrm>
              <a:off x="4349671" y="4978046"/>
              <a:ext cx="120428" cy="83994"/>
            </a:xfrm>
            <a:custGeom>
              <a:avLst/>
              <a:gdLst>
                <a:gd name="connsiteX0" fmla="*/ 0 w 120428"/>
                <a:gd name="connsiteY0" fmla="*/ 0 h 83994"/>
                <a:gd name="connsiteX1" fmla="*/ 120429 w 120428"/>
                <a:gd name="connsiteY1" fmla="*/ 0 h 83994"/>
                <a:gd name="connsiteX2" fmla="*/ 120429 w 120428"/>
                <a:gd name="connsiteY2" fmla="*/ 83995 h 83994"/>
                <a:gd name="connsiteX3" fmla="*/ 0 w 120428"/>
                <a:gd name="connsiteY3" fmla="*/ 83995 h 83994"/>
              </a:gdLst>
              <a:ahLst/>
              <a:cxnLst>
                <a:cxn ang="0">
                  <a:pos x="connsiteX0" y="connsiteY0"/>
                </a:cxn>
                <a:cxn ang="0">
                  <a:pos x="connsiteX1" y="connsiteY1"/>
                </a:cxn>
                <a:cxn ang="0">
                  <a:pos x="connsiteX2" y="connsiteY2"/>
                </a:cxn>
                <a:cxn ang="0">
                  <a:pos x="connsiteX3" y="connsiteY3"/>
                </a:cxn>
              </a:cxnLst>
              <a:rect l="l" t="t" r="r" b="b"/>
              <a:pathLst>
                <a:path w="120428" h="83994">
                  <a:moveTo>
                    <a:pt x="0" y="0"/>
                  </a:moveTo>
                  <a:lnTo>
                    <a:pt x="120429" y="0"/>
                  </a:lnTo>
                  <a:lnTo>
                    <a:pt x="120429" y="83995"/>
                  </a:lnTo>
                  <a:lnTo>
                    <a:pt x="0" y="83995"/>
                  </a:lnTo>
                  <a:close/>
                </a:path>
              </a:pathLst>
            </a:custGeom>
            <a:solidFill>
              <a:srgbClr val="CFCFD1"/>
            </a:solidFill>
            <a:ln w="21797" cap="flat">
              <a:noFill/>
              <a:prstDash val="solid"/>
              <a:miter/>
            </a:ln>
          </p:spPr>
          <p:txBody>
            <a:bodyPr rtlCol="0" anchor="ctr"/>
            <a:lstStyle/>
            <a:p>
              <a:endParaRPr lang="en-US"/>
            </a:p>
          </p:txBody>
        </p:sp>
        <p:grpSp>
          <p:nvGrpSpPr>
            <p:cNvPr id="144" name="Graphic 2">
              <a:extLst>
                <a:ext uri="{FF2B5EF4-FFF2-40B4-BE49-F238E27FC236}">
                  <a16:creationId xmlns:a16="http://schemas.microsoft.com/office/drawing/2014/main" id="{B975E211-93A0-0C4A-43C5-A8E3E5A5C7A1}"/>
                </a:ext>
              </a:extLst>
            </p:cNvPr>
            <p:cNvGrpSpPr/>
            <p:nvPr/>
          </p:nvGrpSpPr>
          <p:grpSpPr>
            <a:xfrm>
              <a:off x="4343126" y="4985245"/>
              <a:ext cx="133736" cy="69377"/>
              <a:chOff x="4343126" y="4985245"/>
              <a:chExt cx="133736" cy="69377"/>
            </a:xfrm>
            <a:solidFill>
              <a:srgbClr val="A6A6A8"/>
            </a:solidFill>
          </p:grpSpPr>
          <p:sp>
            <p:nvSpPr>
              <p:cNvPr id="145" name="Freeform: Shape 144">
                <a:extLst>
                  <a:ext uri="{FF2B5EF4-FFF2-40B4-BE49-F238E27FC236}">
                    <a16:creationId xmlns:a16="http://schemas.microsoft.com/office/drawing/2014/main" id="{969FBF5F-1D5C-9C90-39DA-32E294BB0309}"/>
                  </a:ext>
                </a:extLst>
              </p:cNvPr>
              <p:cNvSpPr/>
              <p:nvPr/>
            </p:nvSpPr>
            <p:spPr>
              <a:xfrm>
                <a:off x="4343126" y="4985245"/>
                <a:ext cx="133736" cy="23343"/>
              </a:xfrm>
              <a:custGeom>
                <a:avLst/>
                <a:gdLst>
                  <a:gd name="connsiteX0" fmla="*/ 3054 w 133736"/>
                  <a:gd name="connsiteY0" fmla="*/ 14835 h 23343"/>
                  <a:gd name="connsiteX1" fmla="*/ 65887 w 133736"/>
                  <a:gd name="connsiteY1" fmla="*/ 4800 h 23343"/>
                  <a:gd name="connsiteX2" fmla="*/ 129374 w 133736"/>
                  <a:gd name="connsiteY2" fmla="*/ 0 h 23343"/>
                  <a:gd name="connsiteX3" fmla="*/ 133737 w 133736"/>
                  <a:gd name="connsiteY3" fmla="*/ 4363 h 23343"/>
                  <a:gd name="connsiteX4" fmla="*/ 130464 w 133736"/>
                  <a:gd name="connsiteY4" fmla="*/ 8509 h 23343"/>
                  <a:gd name="connsiteX5" fmla="*/ 67850 w 133736"/>
                  <a:gd name="connsiteY5" fmla="*/ 18544 h 23343"/>
                  <a:gd name="connsiteX6" fmla="*/ 4363 w 133736"/>
                  <a:gd name="connsiteY6" fmla="*/ 23344 h 23343"/>
                  <a:gd name="connsiteX7" fmla="*/ 0 w 133736"/>
                  <a:gd name="connsiteY7" fmla="*/ 19199 h 23343"/>
                  <a:gd name="connsiteX8" fmla="*/ 3054 w 133736"/>
                  <a:gd name="connsiteY8" fmla="*/ 14835 h 2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36" h="23343">
                    <a:moveTo>
                      <a:pt x="3054" y="14835"/>
                    </a:moveTo>
                    <a:cubicBezTo>
                      <a:pt x="20944" y="10472"/>
                      <a:pt x="47561" y="7418"/>
                      <a:pt x="65887" y="4800"/>
                    </a:cubicBezTo>
                    <a:cubicBezTo>
                      <a:pt x="84213" y="2400"/>
                      <a:pt x="110829" y="436"/>
                      <a:pt x="129374" y="0"/>
                    </a:cubicBezTo>
                    <a:cubicBezTo>
                      <a:pt x="131773" y="0"/>
                      <a:pt x="133519" y="1964"/>
                      <a:pt x="133737" y="4363"/>
                    </a:cubicBezTo>
                    <a:cubicBezTo>
                      <a:pt x="133737" y="6327"/>
                      <a:pt x="132428" y="8072"/>
                      <a:pt x="130464" y="8509"/>
                    </a:cubicBezTo>
                    <a:cubicBezTo>
                      <a:pt x="112356" y="13090"/>
                      <a:pt x="85958" y="16144"/>
                      <a:pt x="67850" y="18544"/>
                    </a:cubicBezTo>
                    <a:cubicBezTo>
                      <a:pt x="49524" y="20944"/>
                      <a:pt x="22908" y="22908"/>
                      <a:pt x="4363" y="23344"/>
                    </a:cubicBezTo>
                    <a:cubicBezTo>
                      <a:pt x="1963" y="23344"/>
                      <a:pt x="0" y="21599"/>
                      <a:pt x="0" y="19199"/>
                    </a:cubicBezTo>
                    <a:cubicBezTo>
                      <a:pt x="0" y="17017"/>
                      <a:pt x="1309" y="15272"/>
                      <a:pt x="3054" y="14835"/>
                    </a:cubicBezTo>
                    <a:close/>
                  </a:path>
                </a:pathLst>
              </a:custGeom>
              <a:solidFill>
                <a:srgbClr val="A6A6A8"/>
              </a:solidFill>
              <a:ln w="21797"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E3A0F5C-0DA8-87F9-AAFB-7321F168FB0F}"/>
                  </a:ext>
                </a:extLst>
              </p:cNvPr>
              <p:cNvSpPr/>
              <p:nvPr/>
            </p:nvSpPr>
            <p:spPr>
              <a:xfrm>
                <a:off x="4343126" y="5008371"/>
                <a:ext cx="133736" cy="23125"/>
              </a:xfrm>
              <a:custGeom>
                <a:avLst/>
                <a:gdLst>
                  <a:gd name="connsiteX0" fmla="*/ 3054 w 133736"/>
                  <a:gd name="connsiteY0" fmla="*/ 14835 h 23125"/>
                  <a:gd name="connsiteX1" fmla="*/ 65887 w 133736"/>
                  <a:gd name="connsiteY1" fmla="*/ 4800 h 23125"/>
                  <a:gd name="connsiteX2" fmla="*/ 129374 w 133736"/>
                  <a:gd name="connsiteY2" fmla="*/ 0 h 23125"/>
                  <a:gd name="connsiteX3" fmla="*/ 133737 w 133736"/>
                  <a:gd name="connsiteY3" fmla="*/ 4145 h 23125"/>
                  <a:gd name="connsiteX4" fmla="*/ 130464 w 133736"/>
                  <a:gd name="connsiteY4" fmla="*/ 8290 h 23125"/>
                  <a:gd name="connsiteX5" fmla="*/ 67850 w 133736"/>
                  <a:gd name="connsiteY5" fmla="*/ 18326 h 23125"/>
                  <a:gd name="connsiteX6" fmla="*/ 4363 w 133736"/>
                  <a:gd name="connsiteY6" fmla="*/ 23126 h 23125"/>
                  <a:gd name="connsiteX7" fmla="*/ 0 w 133736"/>
                  <a:gd name="connsiteY7" fmla="*/ 18981 h 23125"/>
                  <a:gd name="connsiteX8" fmla="*/ 3054 w 133736"/>
                  <a:gd name="connsiteY8" fmla="*/ 14835 h 2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36" h="23125">
                    <a:moveTo>
                      <a:pt x="3054" y="14835"/>
                    </a:moveTo>
                    <a:cubicBezTo>
                      <a:pt x="20944" y="10254"/>
                      <a:pt x="47561" y="7418"/>
                      <a:pt x="65887" y="4800"/>
                    </a:cubicBezTo>
                    <a:cubicBezTo>
                      <a:pt x="84213" y="2400"/>
                      <a:pt x="110829" y="436"/>
                      <a:pt x="129374" y="0"/>
                    </a:cubicBezTo>
                    <a:cubicBezTo>
                      <a:pt x="131773" y="0"/>
                      <a:pt x="133519" y="1745"/>
                      <a:pt x="133737" y="4145"/>
                    </a:cubicBezTo>
                    <a:cubicBezTo>
                      <a:pt x="133737" y="6109"/>
                      <a:pt x="132428" y="7854"/>
                      <a:pt x="130464" y="8290"/>
                    </a:cubicBezTo>
                    <a:cubicBezTo>
                      <a:pt x="112356" y="12872"/>
                      <a:pt x="85958" y="15926"/>
                      <a:pt x="67850" y="18326"/>
                    </a:cubicBezTo>
                    <a:cubicBezTo>
                      <a:pt x="49524" y="20726"/>
                      <a:pt x="22908" y="22689"/>
                      <a:pt x="4363" y="23126"/>
                    </a:cubicBezTo>
                    <a:cubicBezTo>
                      <a:pt x="1963" y="23126"/>
                      <a:pt x="0" y="21380"/>
                      <a:pt x="0" y="18981"/>
                    </a:cubicBezTo>
                    <a:cubicBezTo>
                      <a:pt x="0" y="17235"/>
                      <a:pt x="1309" y="15490"/>
                      <a:pt x="3054" y="14835"/>
                    </a:cubicBezTo>
                    <a:close/>
                  </a:path>
                </a:pathLst>
              </a:custGeom>
              <a:solidFill>
                <a:srgbClr val="A6A6A8"/>
              </a:solidFill>
              <a:ln w="21797"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C2A845C-E325-0F00-54CF-29F5525D45F7}"/>
                  </a:ext>
                </a:extLst>
              </p:cNvPr>
              <p:cNvSpPr/>
              <p:nvPr/>
            </p:nvSpPr>
            <p:spPr>
              <a:xfrm>
                <a:off x="4343126" y="5031497"/>
                <a:ext cx="133736" cy="23125"/>
              </a:xfrm>
              <a:custGeom>
                <a:avLst/>
                <a:gdLst>
                  <a:gd name="connsiteX0" fmla="*/ 3054 w 133736"/>
                  <a:gd name="connsiteY0" fmla="*/ 14835 h 23125"/>
                  <a:gd name="connsiteX1" fmla="*/ 65887 w 133736"/>
                  <a:gd name="connsiteY1" fmla="*/ 4800 h 23125"/>
                  <a:gd name="connsiteX2" fmla="*/ 129374 w 133736"/>
                  <a:gd name="connsiteY2" fmla="*/ 0 h 23125"/>
                  <a:gd name="connsiteX3" fmla="*/ 133737 w 133736"/>
                  <a:gd name="connsiteY3" fmla="*/ 4145 h 23125"/>
                  <a:gd name="connsiteX4" fmla="*/ 130464 w 133736"/>
                  <a:gd name="connsiteY4" fmla="*/ 8290 h 23125"/>
                  <a:gd name="connsiteX5" fmla="*/ 67850 w 133736"/>
                  <a:gd name="connsiteY5" fmla="*/ 18326 h 23125"/>
                  <a:gd name="connsiteX6" fmla="*/ 4363 w 133736"/>
                  <a:gd name="connsiteY6" fmla="*/ 23126 h 23125"/>
                  <a:gd name="connsiteX7" fmla="*/ 0 w 133736"/>
                  <a:gd name="connsiteY7" fmla="*/ 18981 h 23125"/>
                  <a:gd name="connsiteX8" fmla="*/ 3054 w 133736"/>
                  <a:gd name="connsiteY8" fmla="*/ 14835 h 2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36" h="23125">
                    <a:moveTo>
                      <a:pt x="3054" y="14835"/>
                    </a:moveTo>
                    <a:cubicBezTo>
                      <a:pt x="20944" y="10472"/>
                      <a:pt x="47561" y="7418"/>
                      <a:pt x="65887" y="4800"/>
                    </a:cubicBezTo>
                    <a:cubicBezTo>
                      <a:pt x="84213" y="2400"/>
                      <a:pt x="110829" y="436"/>
                      <a:pt x="129374" y="0"/>
                    </a:cubicBezTo>
                    <a:cubicBezTo>
                      <a:pt x="131773" y="0"/>
                      <a:pt x="133519" y="1964"/>
                      <a:pt x="133737" y="4145"/>
                    </a:cubicBezTo>
                    <a:cubicBezTo>
                      <a:pt x="133737" y="6109"/>
                      <a:pt x="132428" y="7854"/>
                      <a:pt x="130464" y="8290"/>
                    </a:cubicBezTo>
                    <a:cubicBezTo>
                      <a:pt x="112356" y="12872"/>
                      <a:pt x="85958" y="15926"/>
                      <a:pt x="67850" y="18326"/>
                    </a:cubicBezTo>
                    <a:cubicBezTo>
                      <a:pt x="49524" y="20726"/>
                      <a:pt x="22908" y="22689"/>
                      <a:pt x="4363" y="23126"/>
                    </a:cubicBezTo>
                    <a:cubicBezTo>
                      <a:pt x="1963" y="23126"/>
                      <a:pt x="0" y="21380"/>
                      <a:pt x="0" y="18981"/>
                    </a:cubicBezTo>
                    <a:cubicBezTo>
                      <a:pt x="0" y="17017"/>
                      <a:pt x="1309" y="15272"/>
                      <a:pt x="3054" y="14835"/>
                    </a:cubicBezTo>
                    <a:close/>
                  </a:path>
                </a:pathLst>
              </a:custGeom>
              <a:solidFill>
                <a:srgbClr val="A6A6A8"/>
              </a:solidFill>
              <a:ln w="21797" cap="flat">
                <a:noFill/>
                <a:prstDash val="solid"/>
                <a:miter/>
              </a:ln>
            </p:spPr>
            <p:txBody>
              <a:bodyPr rtlCol="0" anchor="ctr"/>
              <a:lstStyle/>
              <a:p>
                <a:endParaRPr lang="en-US"/>
              </a:p>
            </p:txBody>
          </p:sp>
        </p:grpSp>
        <p:grpSp>
          <p:nvGrpSpPr>
            <p:cNvPr id="148" name="Graphic 2">
              <a:extLst>
                <a:ext uri="{FF2B5EF4-FFF2-40B4-BE49-F238E27FC236}">
                  <a16:creationId xmlns:a16="http://schemas.microsoft.com/office/drawing/2014/main" id="{09DC342F-E459-292E-BC92-CC589C2C0F31}"/>
                </a:ext>
              </a:extLst>
            </p:cNvPr>
            <p:cNvGrpSpPr/>
            <p:nvPr/>
          </p:nvGrpSpPr>
          <p:grpSpPr>
            <a:xfrm>
              <a:off x="4074997" y="4380047"/>
              <a:ext cx="669993" cy="577708"/>
              <a:chOff x="4074997" y="4380047"/>
              <a:chExt cx="669993" cy="577708"/>
            </a:xfrm>
            <a:solidFill>
              <a:srgbClr val="FFB700"/>
            </a:solidFill>
          </p:grpSpPr>
          <p:sp>
            <p:nvSpPr>
              <p:cNvPr id="149" name="Freeform: Shape 148">
                <a:extLst>
                  <a:ext uri="{FF2B5EF4-FFF2-40B4-BE49-F238E27FC236}">
                    <a16:creationId xmlns:a16="http://schemas.microsoft.com/office/drawing/2014/main" id="{73F71A37-3831-9AAF-3CCC-F71F6F713369}"/>
                  </a:ext>
                </a:extLst>
              </p:cNvPr>
              <p:cNvSpPr/>
              <p:nvPr/>
            </p:nvSpPr>
            <p:spPr>
              <a:xfrm>
                <a:off x="4388941" y="4380047"/>
                <a:ext cx="41888" cy="117592"/>
              </a:xfrm>
              <a:custGeom>
                <a:avLst/>
                <a:gdLst>
                  <a:gd name="connsiteX0" fmla="*/ 20944 w 41888"/>
                  <a:gd name="connsiteY0" fmla="*/ 117592 h 117592"/>
                  <a:gd name="connsiteX1" fmla="*/ 0 w 41888"/>
                  <a:gd name="connsiteY1" fmla="*/ 96648 h 117592"/>
                  <a:gd name="connsiteX2" fmla="*/ 0 w 41888"/>
                  <a:gd name="connsiteY2" fmla="*/ 20944 h 117592"/>
                  <a:gd name="connsiteX3" fmla="*/ 20944 w 41888"/>
                  <a:gd name="connsiteY3" fmla="*/ 0 h 117592"/>
                  <a:gd name="connsiteX4" fmla="*/ 41888 w 41888"/>
                  <a:gd name="connsiteY4" fmla="*/ 20944 h 117592"/>
                  <a:gd name="connsiteX5" fmla="*/ 41888 w 41888"/>
                  <a:gd name="connsiteY5" fmla="*/ 96648 h 117592"/>
                  <a:gd name="connsiteX6" fmla="*/ 20944 w 41888"/>
                  <a:gd name="connsiteY6" fmla="*/ 117592 h 117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88" h="117592">
                    <a:moveTo>
                      <a:pt x="20944" y="117592"/>
                    </a:moveTo>
                    <a:cubicBezTo>
                      <a:pt x="9381" y="117592"/>
                      <a:pt x="0" y="108211"/>
                      <a:pt x="0" y="96648"/>
                    </a:cubicBezTo>
                    <a:lnTo>
                      <a:pt x="0" y="20944"/>
                    </a:lnTo>
                    <a:cubicBezTo>
                      <a:pt x="0" y="9381"/>
                      <a:pt x="9381" y="0"/>
                      <a:pt x="20944" y="0"/>
                    </a:cubicBezTo>
                    <a:cubicBezTo>
                      <a:pt x="32507" y="0"/>
                      <a:pt x="41888" y="9381"/>
                      <a:pt x="41888" y="20944"/>
                    </a:cubicBezTo>
                    <a:lnTo>
                      <a:pt x="41888" y="96648"/>
                    </a:lnTo>
                    <a:cubicBezTo>
                      <a:pt x="41888" y="108211"/>
                      <a:pt x="32507" y="117592"/>
                      <a:pt x="20944" y="117592"/>
                    </a:cubicBezTo>
                    <a:close/>
                  </a:path>
                </a:pathLst>
              </a:custGeom>
              <a:solidFill>
                <a:srgbClr val="FFB700"/>
              </a:solidFill>
              <a:ln w="21797"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E57C1A7C-1262-E1F7-FE3C-B5CECE7C85D7}"/>
                  </a:ext>
                </a:extLst>
              </p:cNvPr>
              <p:cNvSpPr/>
              <p:nvPr/>
            </p:nvSpPr>
            <p:spPr>
              <a:xfrm>
                <a:off x="4166846" y="4472114"/>
                <a:ext cx="95557" cy="95339"/>
              </a:xfrm>
              <a:custGeom>
                <a:avLst/>
                <a:gdLst>
                  <a:gd name="connsiteX0" fmla="*/ 74613 w 95557"/>
                  <a:gd name="connsiteY0" fmla="*/ 95339 h 95339"/>
                  <a:gd name="connsiteX1" fmla="*/ 59778 w 95557"/>
                  <a:gd name="connsiteY1" fmla="*/ 89231 h 95339"/>
                  <a:gd name="connsiteX2" fmla="*/ 6327 w 95557"/>
                  <a:gd name="connsiteY2" fmla="*/ 35780 h 95339"/>
                  <a:gd name="connsiteX3" fmla="*/ 0 w 95557"/>
                  <a:gd name="connsiteY3" fmla="*/ 20944 h 95339"/>
                  <a:gd name="connsiteX4" fmla="*/ 6327 w 95557"/>
                  <a:gd name="connsiteY4" fmla="*/ 6109 h 95339"/>
                  <a:gd name="connsiteX5" fmla="*/ 21162 w 95557"/>
                  <a:gd name="connsiteY5" fmla="*/ 0 h 95339"/>
                  <a:gd name="connsiteX6" fmla="*/ 35998 w 95557"/>
                  <a:gd name="connsiteY6" fmla="*/ 6109 h 95339"/>
                  <a:gd name="connsiteX7" fmla="*/ 89449 w 95557"/>
                  <a:gd name="connsiteY7" fmla="*/ 59778 h 95339"/>
                  <a:gd name="connsiteX8" fmla="*/ 95557 w 95557"/>
                  <a:gd name="connsiteY8" fmla="*/ 74613 h 95339"/>
                  <a:gd name="connsiteX9" fmla="*/ 89449 w 95557"/>
                  <a:gd name="connsiteY9" fmla="*/ 89449 h 95339"/>
                  <a:gd name="connsiteX10" fmla="*/ 74613 w 95557"/>
                  <a:gd name="connsiteY10" fmla="*/ 95339 h 9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557" h="95339">
                    <a:moveTo>
                      <a:pt x="74613" y="95339"/>
                    </a:moveTo>
                    <a:cubicBezTo>
                      <a:pt x="68941" y="95339"/>
                      <a:pt x="63705" y="93158"/>
                      <a:pt x="59778" y="89231"/>
                    </a:cubicBezTo>
                    <a:lnTo>
                      <a:pt x="6327" y="35780"/>
                    </a:lnTo>
                    <a:cubicBezTo>
                      <a:pt x="2400" y="31852"/>
                      <a:pt x="0" y="26398"/>
                      <a:pt x="0" y="20944"/>
                    </a:cubicBezTo>
                    <a:cubicBezTo>
                      <a:pt x="0" y="15490"/>
                      <a:pt x="2182" y="10036"/>
                      <a:pt x="6327" y="6109"/>
                    </a:cubicBezTo>
                    <a:cubicBezTo>
                      <a:pt x="10254" y="2182"/>
                      <a:pt x="15490" y="0"/>
                      <a:pt x="21162" y="0"/>
                    </a:cubicBezTo>
                    <a:cubicBezTo>
                      <a:pt x="26835" y="0"/>
                      <a:pt x="32071" y="2182"/>
                      <a:pt x="35998" y="6109"/>
                    </a:cubicBezTo>
                    <a:lnTo>
                      <a:pt x="89449" y="59778"/>
                    </a:lnTo>
                    <a:cubicBezTo>
                      <a:pt x="93376" y="63705"/>
                      <a:pt x="95557" y="68941"/>
                      <a:pt x="95557" y="74613"/>
                    </a:cubicBezTo>
                    <a:cubicBezTo>
                      <a:pt x="95557" y="80286"/>
                      <a:pt x="93376" y="85522"/>
                      <a:pt x="89449" y="89449"/>
                    </a:cubicBezTo>
                    <a:cubicBezTo>
                      <a:pt x="85522" y="93158"/>
                      <a:pt x="80286" y="95339"/>
                      <a:pt x="74613" y="95339"/>
                    </a:cubicBezTo>
                    <a:close/>
                  </a:path>
                </a:pathLst>
              </a:custGeom>
              <a:solidFill>
                <a:srgbClr val="FFB700"/>
              </a:solidFill>
              <a:ln w="21797"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9FDECFA-E0E7-BA2D-356C-83A753BEBABD}"/>
                  </a:ext>
                </a:extLst>
              </p:cNvPr>
              <p:cNvSpPr/>
              <p:nvPr/>
            </p:nvSpPr>
            <p:spPr>
              <a:xfrm>
                <a:off x="4074997" y="4693991"/>
                <a:ext cx="117592" cy="41888"/>
              </a:xfrm>
              <a:custGeom>
                <a:avLst/>
                <a:gdLst>
                  <a:gd name="connsiteX0" fmla="*/ 20944 w 117592"/>
                  <a:gd name="connsiteY0" fmla="*/ 41888 h 41888"/>
                  <a:gd name="connsiteX1" fmla="*/ 0 w 117592"/>
                  <a:gd name="connsiteY1" fmla="*/ 20944 h 41888"/>
                  <a:gd name="connsiteX2" fmla="*/ 20944 w 117592"/>
                  <a:gd name="connsiteY2" fmla="*/ 0 h 41888"/>
                  <a:gd name="connsiteX3" fmla="*/ 96648 w 117592"/>
                  <a:gd name="connsiteY3" fmla="*/ 0 h 41888"/>
                  <a:gd name="connsiteX4" fmla="*/ 117592 w 117592"/>
                  <a:gd name="connsiteY4" fmla="*/ 20944 h 41888"/>
                  <a:gd name="connsiteX5" fmla="*/ 96648 w 117592"/>
                  <a:gd name="connsiteY5" fmla="*/ 41888 h 41888"/>
                  <a:gd name="connsiteX6" fmla="*/ 20944 w 117592"/>
                  <a:gd name="connsiteY6" fmla="*/ 41888 h 4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592" h="41888">
                    <a:moveTo>
                      <a:pt x="20944" y="41888"/>
                    </a:moveTo>
                    <a:cubicBezTo>
                      <a:pt x="9381" y="41888"/>
                      <a:pt x="0" y="32507"/>
                      <a:pt x="0" y="20944"/>
                    </a:cubicBezTo>
                    <a:cubicBezTo>
                      <a:pt x="0" y="9381"/>
                      <a:pt x="9381" y="0"/>
                      <a:pt x="20944" y="0"/>
                    </a:cubicBezTo>
                    <a:lnTo>
                      <a:pt x="96648" y="0"/>
                    </a:lnTo>
                    <a:cubicBezTo>
                      <a:pt x="108211" y="0"/>
                      <a:pt x="117592" y="9381"/>
                      <a:pt x="117592" y="20944"/>
                    </a:cubicBezTo>
                    <a:cubicBezTo>
                      <a:pt x="117592" y="32507"/>
                      <a:pt x="108211" y="41888"/>
                      <a:pt x="96648" y="41888"/>
                    </a:cubicBezTo>
                    <a:lnTo>
                      <a:pt x="20944" y="41888"/>
                    </a:lnTo>
                    <a:close/>
                  </a:path>
                </a:pathLst>
              </a:custGeom>
              <a:solidFill>
                <a:srgbClr val="FFB700"/>
              </a:solidFill>
              <a:ln w="21797"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16C9E86-954B-16EA-CEE0-6D1998EF76CC}"/>
                  </a:ext>
                </a:extLst>
              </p:cNvPr>
              <p:cNvSpPr/>
              <p:nvPr/>
            </p:nvSpPr>
            <p:spPr>
              <a:xfrm>
                <a:off x="4166846" y="4861980"/>
                <a:ext cx="95557" cy="95775"/>
              </a:xfrm>
              <a:custGeom>
                <a:avLst/>
                <a:gdLst>
                  <a:gd name="connsiteX0" fmla="*/ 21162 w 95557"/>
                  <a:gd name="connsiteY0" fmla="*/ 95776 h 95775"/>
                  <a:gd name="connsiteX1" fmla="*/ 6327 w 95557"/>
                  <a:gd name="connsiteY1" fmla="*/ 89449 h 95775"/>
                  <a:gd name="connsiteX2" fmla="*/ 0 w 95557"/>
                  <a:gd name="connsiteY2" fmla="*/ 74613 h 95775"/>
                  <a:gd name="connsiteX3" fmla="*/ 6327 w 95557"/>
                  <a:gd name="connsiteY3" fmla="*/ 59778 h 95775"/>
                  <a:gd name="connsiteX4" fmla="*/ 59778 w 95557"/>
                  <a:gd name="connsiteY4" fmla="*/ 6327 h 95775"/>
                  <a:gd name="connsiteX5" fmla="*/ 74613 w 95557"/>
                  <a:gd name="connsiteY5" fmla="*/ 0 h 95775"/>
                  <a:gd name="connsiteX6" fmla="*/ 89449 w 95557"/>
                  <a:gd name="connsiteY6" fmla="*/ 6327 h 95775"/>
                  <a:gd name="connsiteX7" fmla="*/ 95557 w 95557"/>
                  <a:gd name="connsiteY7" fmla="*/ 21162 h 95775"/>
                  <a:gd name="connsiteX8" fmla="*/ 89449 w 95557"/>
                  <a:gd name="connsiteY8" fmla="*/ 35998 h 95775"/>
                  <a:gd name="connsiteX9" fmla="*/ 35998 w 95557"/>
                  <a:gd name="connsiteY9" fmla="*/ 89449 h 95775"/>
                  <a:gd name="connsiteX10" fmla="*/ 21162 w 95557"/>
                  <a:gd name="connsiteY10" fmla="*/ 95776 h 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557" h="95775">
                    <a:moveTo>
                      <a:pt x="21162" y="95776"/>
                    </a:moveTo>
                    <a:cubicBezTo>
                      <a:pt x="15490" y="95776"/>
                      <a:pt x="10254" y="93594"/>
                      <a:pt x="6327" y="89449"/>
                    </a:cubicBezTo>
                    <a:cubicBezTo>
                      <a:pt x="2400" y="85522"/>
                      <a:pt x="0" y="80286"/>
                      <a:pt x="0" y="74613"/>
                    </a:cubicBezTo>
                    <a:cubicBezTo>
                      <a:pt x="0" y="68941"/>
                      <a:pt x="2182" y="63705"/>
                      <a:pt x="6327" y="59778"/>
                    </a:cubicBezTo>
                    <a:lnTo>
                      <a:pt x="59778" y="6327"/>
                    </a:lnTo>
                    <a:cubicBezTo>
                      <a:pt x="63705" y="2182"/>
                      <a:pt x="68941" y="0"/>
                      <a:pt x="74613" y="0"/>
                    </a:cubicBezTo>
                    <a:cubicBezTo>
                      <a:pt x="80286" y="0"/>
                      <a:pt x="85522" y="2182"/>
                      <a:pt x="89449" y="6327"/>
                    </a:cubicBezTo>
                    <a:cubicBezTo>
                      <a:pt x="93376" y="10254"/>
                      <a:pt x="95557" y="15490"/>
                      <a:pt x="95557" y="21162"/>
                    </a:cubicBezTo>
                    <a:cubicBezTo>
                      <a:pt x="95557" y="26835"/>
                      <a:pt x="93376" y="32071"/>
                      <a:pt x="89449" y="35998"/>
                    </a:cubicBezTo>
                    <a:lnTo>
                      <a:pt x="35998" y="89449"/>
                    </a:lnTo>
                    <a:cubicBezTo>
                      <a:pt x="32071" y="93594"/>
                      <a:pt x="26617" y="95776"/>
                      <a:pt x="21162" y="95776"/>
                    </a:cubicBezTo>
                    <a:close/>
                  </a:path>
                </a:pathLst>
              </a:custGeom>
              <a:solidFill>
                <a:srgbClr val="FFB700"/>
              </a:solidFill>
              <a:ln w="21797"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D373035-3971-DABF-04F7-304344C2D6C1}"/>
                  </a:ext>
                </a:extLst>
              </p:cNvPr>
              <p:cNvSpPr/>
              <p:nvPr/>
            </p:nvSpPr>
            <p:spPr>
              <a:xfrm>
                <a:off x="4557367" y="4861980"/>
                <a:ext cx="95339" cy="95775"/>
              </a:xfrm>
              <a:custGeom>
                <a:avLst/>
                <a:gdLst>
                  <a:gd name="connsiteX0" fmla="*/ 74395 w 95339"/>
                  <a:gd name="connsiteY0" fmla="*/ 95776 h 95775"/>
                  <a:gd name="connsiteX1" fmla="*/ 59560 w 95339"/>
                  <a:gd name="connsiteY1" fmla="*/ 89449 h 95775"/>
                  <a:gd name="connsiteX2" fmla="*/ 6109 w 95339"/>
                  <a:gd name="connsiteY2" fmla="*/ 35998 h 95775"/>
                  <a:gd name="connsiteX3" fmla="*/ 0 w 95339"/>
                  <a:gd name="connsiteY3" fmla="*/ 21162 h 95775"/>
                  <a:gd name="connsiteX4" fmla="*/ 6109 w 95339"/>
                  <a:gd name="connsiteY4" fmla="*/ 6327 h 95775"/>
                  <a:gd name="connsiteX5" fmla="*/ 20944 w 95339"/>
                  <a:gd name="connsiteY5" fmla="*/ 0 h 95775"/>
                  <a:gd name="connsiteX6" fmla="*/ 35780 w 95339"/>
                  <a:gd name="connsiteY6" fmla="*/ 6327 h 95775"/>
                  <a:gd name="connsiteX7" fmla="*/ 89231 w 95339"/>
                  <a:gd name="connsiteY7" fmla="*/ 59778 h 95775"/>
                  <a:gd name="connsiteX8" fmla="*/ 95339 w 95339"/>
                  <a:gd name="connsiteY8" fmla="*/ 74613 h 95775"/>
                  <a:gd name="connsiteX9" fmla="*/ 89231 w 95339"/>
                  <a:gd name="connsiteY9" fmla="*/ 89449 h 95775"/>
                  <a:gd name="connsiteX10" fmla="*/ 74395 w 95339"/>
                  <a:gd name="connsiteY10" fmla="*/ 95776 h 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339" h="95775">
                    <a:moveTo>
                      <a:pt x="74395" y="95776"/>
                    </a:moveTo>
                    <a:cubicBezTo>
                      <a:pt x="68723" y="95776"/>
                      <a:pt x="63487" y="93594"/>
                      <a:pt x="59560" y="89449"/>
                    </a:cubicBezTo>
                    <a:lnTo>
                      <a:pt x="6109" y="35998"/>
                    </a:lnTo>
                    <a:cubicBezTo>
                      <a:pt x="2182" y="32071"/>
                      <a:pt x="0" y="26835"/>
                      <a:pt x="0" y="21162"/>
                    </a:cubicBezTo>
                    <a:cubicBezTo>
                      <a:pt x="0" y="15490"/>
                      <a:pt x="2182" y="10254"/>
                      <a:pt x="6109" y="6327"/>
                    </a:cubicBezTo>
                    <a:cubicBezTo>
                      <a:pt x="10036" y="2182"/>
                      <a:pt x="15272" y="0"/>
                      <a:pt x="20944" y="0"/>
                    </a:cubicBezTo>
                    <a:cubicBezTo>
                      <a:pt x="26617" y="0"/>
                      <a:pt x="31852" y="2182"/>
                      <a:pt x="35780" y="6327"/>
                    </a:cubicBezTo>
                    <a:lnTo>
                      <a:pt x="89231" y="59778"/>
                    </a:lnTo>
                    <a:cubicBezTo>
                      <a:pt x="93158" y="63705"/>
                      <a:pt x="95339" y="68941"/>
                      <a:pt x="95339" y="74613"/>
                    </a:cubicBezTo>
                    <a:cubicBezTo>
                      <a:pt x="95339" y="80068"/>
                      <a:pt x="93158" y="85522"/>
                      <a:pt x="89231" y="89449"/>
                    </a:cubicBezTo>
                    <a:cubicBezTo>
                      <a:pt x="85304" y="93594"/>
                      <a:pt x="80068" y="95776"/>
                      <a:pt x="74395" y="95776"/>
                    </a:cubicBezTo>
                    <a:close/>
                  </a:path>
                </a:pathLst>
              </a:custGeom>
              <a:solidFill>
                <a:srgbClr val="FFB700"/>
              </a:solidFill>
              <a:ln w="21797"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7290FC5-4BB6-8306-688B-FD6B75D7D69E}"/>
                  </a:ext>
                </a:extLst>
              </p:cNvPr>
              <p:cNvSpPr/>
              <p:nvPr/>
            </p:nvSpPr>
            <p:spPr>
              <a:xfrm>
                <a:off x="4627180" y="4693991"/>
                <a:ext cx="117810" cy="41888"/>
              </a:xfrm>
              <a:custGeom>
                <a:avLst/>
                <a:gdLst>
                  <a:gd name="connsiteX0" fmla="*/ 20944 w 117810"/>
                  <a:gd name="connsiteY0" fmla="*/ 41888 h 41888"/>
                  <a:gd name="connsiteX1" fmla="*/ 0 w 117810"/>
                  <a:gd name="connsiteY1" fmla="*/ 20944 h 41888"/>
                  <a:gd name="connsiteX2" fmla="*/ 20944 w 117810"/>
                  <a:gd name="connsiteY2" fmla="*/ 0 h 41888"/>
                  <a:gd name="connsiteX3" fmla="*/ 96648 w 117810"/>
                  <a:gd name="connsiteY3" fmla="*/ 0 h 41888"/>
                  <a:gd name="connsiteX4" fmla="*/ 117811 w 117810"/>
                  <a:gd name="connsiteY4" fmla="*/ 20944 h 41888"/>
                  <a:gd name="connsiteX5" fmla="*/ 96648 w 117810"/>
                  <a:gd name="connsiteY5" fmla="*/ 41888 h 41888"/>
                  <a:gd name="connsiteX6" fmla="*/ 20944 w 117810"/>
                  <a:gd name="connsiteY6" fmla="*/ 41888 h 4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810" h="41888">
                    <a:moveTo>
                      <a:pt x="20944" y="41888"/>
                    </a:moveTo>
                    <a:cubicBezTo>
                      <a:pt x="9381" y="41888"/>
                      <a:pt x="0" y="32507"/>
                      <a:pt x="0" y="20944"/>
                    </a:cubicBezTo>
                    <a:cubicBezTo>
                      <a:pt x="0" y="9381"/>
                      <a:pt x="9381" y="0"/>
                      <a:pt x="20944" y="0"/>
                    </a:cubicBezTo>
                    <a:lnTo>
                      <a:pt x="96648" y="0"/>
                    </a:lnTo>
                    <a:cubicBezTo>
                      <a:pt x="108211" y="0"/>
                      <a:pt x="117811" y="9381"/>
                      <a:pt x="117811" y="20944"/>
                    </a:cubicBezTo>
                    <a:cubicBezTo>
                      <a:pt x="117811" y="32507"/>
                      <a:pt x="108429" y="41888"/>
                      <a:pt x="96648" y="41888"/>
                    </a:cubicBezTo>
                    <a:lnTo>
                      <a:pt x="20944" y="41888"/>
                    </a:lnTo>
                    <a:close/>
                  </a:path>
                </a:pathLst>
              </a:custGeom>
              <a:solidFill>
                <a:srgbClr val="FFB700"/>
              </a:solidFill>
              <a:ln w="21797"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DC7EACA5-6C1E-DD46-5DDA-F6755ADBC3A2}"/>
                  </a:ext>
                </a:extLst>
              </p:cNvPr>
              <p:cNvSpPr/>
              <p:nvPr/>
            </p:nvSpPr>
            <p:spPr>
              <a:xfrm>
                <a:off x="4557367" y="4471896"/>
                <a:ext cx="95339" cy="95339"/>
              </a:xfrm>
              <a:custGeom>
                <a:avLst/>
                <a:gdLst>
                  <a:gd name="connsiteX0" fmla="*/ 95339 w 95339"/>
                  <a:gd name="connsiteY0" fmla="*/ 20944 h 95339"/>
                  <a:gd name="connsiteX1" fmla="*/ 89231 w 95339"/>
                  <a:gd name="connsiteY1" fmla="*/ 6109 h 95339"/>
                  <a:gd name="connsiteX2" fmla="*/ 74395 w 95339"/>
                  <a:gd name="connsiteY2" fmla="*/ 0 h 95339"/>
                  <a:gd name="connsiteX3" fmla="*/ 59560 w 95339"/>
                  <a:gd name="connsiteY3" fmla="*/ 6109 h 95339"/>
                  <a:gd name="connsiteX4" fmla="*/ 6109 w 95339"/>
                  <a:gd name="connsiteY4" fmla="*/ 59560 h 95339"/>
                  <a:gd name="connsiteX5" fmla="*/ 0 w 95339"/>
                  <a:gd name="connsiteY5" fmla="*/ 74395 h 95339"/>
                  <a:gd name="connsiteX6" fmla="*/ 6109 w 95339"/>
                  <a:gd name="connsiteY6" fmla="*/ 89231 h 95339"/>
                  <a:gd name="connsiteX7" fmla="*/ 20944 w 95339"/>
                  <a:gd name="connsiteY7" fmla="*/ 95339 h 95339"/>
                  <a:gd name="connsiteX8" fmla="*/ 35780 w 95339"/>
                  <a:gd name="connsiteY8" fmla="*/ 89231 h 95339"/>
                  <a:gd name="connsiteX9" fmla="*/ 89231 w 95339"/>
                  <a:gd name="connsiteY9" fmla="*/ 35780 h 95339"/>
                  <a:gd name="connsiteX10" fmla="*/ 95339 w 95339"/>
                  <a:gd name="connsiteY10" fmla="*/ 20944 h 9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339" h="95339">
                    <a:moveTo>
                      <a:pt x="95339" y="20944"/>
                    </a:moveTo>
                    <a:cubicBezTo>
                      <a:pt x="95339" y="15490"/>
                      <a:pt x="93158" y="10036"/>
                      <a:pt x="89231" y="6109"/>
                    </a:cubicBezTo>
                    <a:cubicBezTo>
                      <a:pt x="85304" y="2182"/>
                      <a:pt x="80068" y="0"/>
                      <a:pt x="74395" y="0"/>
                    </a:cubicBezTo>
                    <a:cubicBezTo>
                      <a:pt x="68941" y="0"/>
                      <a:pt x="63487" y="1964"/>
                      <a:pt x="59560" y="6109"/>
                    </a:cubicBezTo>
                    <a:lnTo>
                      <a:pt x="6109" y="59560"/>
                    </a:lnTo>
                    <a:cubicBezTo>
                      <a:pt x="2182" y="63487"/>
                      <a:pt x="0" y="68723"/>
                      <a:pt x="0" y="74395"/>
                    </a:cubicBezTo>
                    <a:cubicBezTo>
                      <a:pt x="0" y="80068"/>
                      <a:pt x="2182" y="85304"/>
                      <a:pt x="6109" y="89231"/>
                    </a:cubicBezTo>
                    <a:cubicBezTo>
                      <a:pt x="10036" y="93158"/>
                      <a:pt x="15272" y="95339"/>
                      <a:pt x="20944" y="95339"/>
                    </a:cubicBezTo>
                    <a:cubicBezTo>
                      <a:pt x="26617" y="95339"/>
                      <a:pt x="31852" y="93158"/>
                      <a:pt x="35780" y="89231"/>
                    </a:cubicBezTo>
                    <a:lnTo>
                      <a:pt x="89231" y="35780"/>
                    </a:lnTo>
                    <a:cubicBezTo>
                      <a:pt x="93376" y="31853"/>
                      <a:pt x="95339" y="26616"/>
                      <a:pt x="95339" y="20944"/>
                    </a:cubicBezTo>
                    <a:close/>
                  </a:path>
                </a:pathLst>
              </a:custGeom>
              <a:solidFill>
                <a:srgbClr val="FFB700"/>
              </a:solidFill>
              <a:ln w="21797" cap="flat">
                <a:noFill/>
                <a:prstDash val="solid"/>
                <a:miter/>
              </a:ln>
            </p:spPr>
            <p:txBody>
              <a:bodyPr rtlCol="0" anchor="ctr"/>
              <a:lstStyle/>
              <a:p>
                <a:endParaRPr lang="en-US"/>
              </a:p>
            </p:txBody>
          </p:sp>
        </p:grpSp>
      </p:grpSp>
      <p:grpSp>
        <p:nvGrpSpPr>
          <p:cNvPr id="192" name="Graphic 2">
            <a:extLst>
              <a:ext uri="{FF2B5EF4-FFF2-40B4-BE49-F238E27FC236}">
                <a16:creationId xmlns:a16="http://schemas.microsoft.com/office/drawing/2014/main" id="{BE070D61-D3B7-0763-F762-ABA4AF0157C6}"/>
              </a:ext>
            </a:extLst>
          </p:cNvPr>
          <p:cNvGrpSpPr/>
          <p:nvPr/>
        </p:nvGrpSpPr>
        <p:grpSpPr>
          <a:xfrm>
            <a:off x="5763684" y="3980533"/>
            <a:ext cx="698355" cy="608470"/>
            <a:chOff x="5851756" y="4429135"/>
            <a:chExt cx="698355" cy="608470"/>
          </a:xfrm>
        </p:grpSpPr>
        <p:grpSp>
          <p:nvGrpSpPr>
            <p:cNvPr id="193" name="Graphic 2">
              <a:extLst>
                <a:ext uri="{FF2B5EF4-FFF2-40B4-BE49-F238E27FC236}">
                  <a16:creationId xmlns:a16="http://schemas.microsoft.com/office/drawing/2014/main" id="{42928A17-66D8-C4C9-01AB-6790E59E3B3D}"/>
                </a:ext>
              </a:extLst>
            </p:cNvPr>
            <p:cNvGrpSpPr/>
            <p:nvPr/>
          </p:nvGrpSpPr>
          <p:grpSpPr>
            <a:xfrm>
              <a:off x="6054216" y="4429135"/>
              <a:ext cx="293436" cy="109520"/>
              <a:chOff x="6054216" y="4429135"/>
              <a:chExt cx="293436" cy="109520"/>
            </a:xfrm>
          </p:grpSpPr>
          <p:grpSp>
            <p:nvGrpSpPr>
              <p:cNvPr id="194" name="Graphic 2">
                <a:extLst>
                  <a:ext uri="{FF2B5EF4-FFF2-40B4-BE49-F238E27FC236}">
                    <a16:creationId xmlns:a16="http://schemas.microsoft.com/office/drawing/2014/main" id="{4EBBF8B6-D2C8-0ED1-029B-3B06D6C1BA0C}"/>
                  </a:ext>
                </a:extLst>
              </p:cNvPr>
              <p:cNvGrpSpPr/>
              <p:nvPr/>
            </p:nvGrpSpPr>
            <p:grpSpPr>
              <a:xfrm>
                <a:off x="6054216" y="4450734"/>
                <a:ext cx="293436" cy="87921"/>
                <a:chOff x="6054216" y="4450734"/>
                <a:chExt cx="293436" cy="87921"/>
              </a:xfrm>
            </p:grpSpPr>
            <p:sp>
              <p:nvSpPr>
                <p:cNvPr id="195" name="Freeform: Shape 194">
                  <a:extLst>
                    <a:ext uri="{FF2B5EF4-FFF2-40B4-BE49-F238E27FC236}">
                      <a16:creationId xmlns:a16="http://schemas.microsoft.com/office/drawing/2014/main" id="{308DC4DF-1E05-3D46-DE7E-078C14250F12}"/>
                    </a:ext>
                  </a:extLst>
                </p:cNvPr>
                <p:cNvSpPr/>
                <p:nvPr/>
              </p:nvSpPr>
              <p:spPr>
                <a:xfrm>
                  <a:off x="6054216" y="4450734"/>
                  <a:ext cx="293436" cy="87921"/>
                </a:xfrm>
                <a:custGeom>
                  <a:avLst/>
                  <a:gdLst>
                    <a:gd name="connsiteX0" fmla="*/ 0 w 293436"/>
                    <a:gd name="connsiteY0" fmla="*/ 87922 h 87921"/>
                    <a:gd name="connsiteX1" fmla="*/ 22690 w 293436"/>
                    <a:gd name="connsiteY1" fmla="*/ 87922 h 87921"/>
                    <a:gd name="connsiteX2" fmla="*/ 22690 w 293436"/>
                    <a:gd name="connsiteY2" fmla="*/ 49088 h 87921"/>
                    <a:gd name="connsiteX3" fmla="*/ 49088 w 293436"/>
                    <a:gd name="connsiteY3" fmla="*/ 22689 h 87921"/>
                    <a:gd name="connsiteX4" fmla="*/ 244348 w 293436"/>
                    <a:gd name="connsiteY4" fmla="*/ 22689 h 87921"/>
                    <a:gd name="connsiteX5" fmla="*/ 270746 w 293436"/>
                    <a:gd name="connsiteY5" fmla="*/ 49088 h 87921"/>
                    <a:gd name="connsiteX6" fmla="*/ 270746 w 293436"/>
                    <a:gd name="connsiteY6" fmla="*/ 87922 h 87921"/>
                    <a:gd name="connsiteX7" fmla="*/ 293436 w 293436"/>
                    <a:gd name="connsiteY7" fmla="*/ 87922 h 87921"/>
                    <a:gd name="connsiteX8" fmla="*/ 293436 w 293436"/>
                    <a:gd name="connsiteY8" fmla="*/ 49088 h 87921"/>
                    <a:gd name="connsiteX9" fmla="*/ 244348 w 293436"/>
                    <a:gd name="connsiteY9" fmla="*/ 0 h 87921"/>
                    <a:gd name="connsiteX10" fmla="*/ 49088 w 293436"/>
                    <a:gd name="connsiteY10" fmla="*/ 0 h 87921"/>
                    <a:gd name="connsiteX11" fmla="*/ 0 w 293436"/>
                    <a:gd name="connsiteY11" fmla="*/ 49088 h 87921"/>
                    <a:gd name="connsiteX12" fmla="*/ 0 w 293436"/>
                    <a:gd name="connsiteY12" fmla="*/ 87922 h 8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3436" h="87921">
                      <a:moveTo>
                        <a:pt x="0" y="87922"/>
                      </a:moveTo>
                      <a:lnTo>
                        <a:pt x="22690" y="87922"/>
                      </a:lnTo>
                      <a:lnTo>
                        <a:pt x="22690" y="49088"/>
                      </a:lnTo>
                      <a:cubicBezTo>
                        <a:pt x="22690" y="34471"/>
                        <a:pt x="34471" y="22689"/>
                        <a:pt x="49088" y="22689"/>
                      </a:cubicBezTo>
                      <a:lnTo>
                        <a:pt x="244348" y="22689"/>
                      </a:lnTo>
                      <a:cubicBezTo>
                        <a:pt x="258965" y="22689"/>
                        <a:pt x="270746" y="34471"/>
                        <a:pt x="270746" y="49088"/>
                      </a:cubicBezTo>
                      <a:lnTo>
                        <a:pt x="270746" y="87922"/>
                      </a:lnTo>
                      <a:lnTo>
                        <a:pt x="293436" y="87922"/>
                      </a:lnTo>
                      <a:lnTo>
                        <a:pt x="293436" y="49088"/>
                      </a:lnTo>
                      <a:cubicBezTo>
                        <a:pt x="293436" y="22035"/>
                        <a:pt x="271401" y="0"/>
                        <a:pt x="244348" y="0"/>
                      </a:cubicBezTo>
                      <a:lnTo>
                        <a:pt x="49088" y="0"/>
                      </a:lnTo>
                      <a:cubicBezTo>
                        <a:pt x="22035" y="0"/>
                        <a:pt x="0" y="22035"/>
                        <a:pt x="0" y="49088"/>
                      </a:cubicBezTo>
                      <a:lnTo>
                        <a:pt x="0" y="87922"/>
                      </a:lnTo>
                      <a:close/>
                    </a:path>
                  </a:pathLst>
                </a:custGeom>
                <a:solidFill>
                  <a:srgbClr val="FFB700"/>
                </a:solidFill>
                <a:ln w="21797"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29A75845-C942-6222-44D1-B6914E38E8A8}"/>
                    </a:ext>
                  </a:extLst>
                </p:cNvPr>
                <p:cNvSpPr/>
                <p:nvPr/>
              </p:nvSpPr>
              <p:spPr>
                <a:xfrm>
                  <a:off x="6291146" y="4450734"/>
                  <a:ext cx="56505" cy="87921"/>
                </a:xfrm>
                <a:custGeom>
                  <a:avLst/>
                  <a:gdLst>
                    <a:gd name="connsiteX0" fmla="*/ 0 w 56505"/>
                    <a:gd name="connsiteY0" fmla="*/ 0 h 87921"/>
                    <a:gd name="connsiteX1" fmla="*/ 7418 w 56505"/>
                    <a:gd name="connsiteY1" fmla="*/ 0 h 87921"/>
                    <a:gd name="connsiteX2" fmla="*/ 56506 w 56505"/>
                    <a:gd name="connsiteY2" fmla="*/ 49088 h 87921"/>
                    <a:gd name="connsiteX3" fmla="*/ 56506 w 56505"/>
                    <a:gd name="connsiteY3" fmla="*/ 87922 h 87921"/>
                    <a:gd name="connsiteX4" fmla="*/ 49088 w 56505"/>
                    <a:gd name="connsiteY4" fmla="*/ 87922 h 87921"/>
                    <a:gd name="connsiteX5" fmla="*/ 49088 w 56505"/>
                    <a:gd name="connsiteY5" fmla="*/ 49088 h 87921"/>
                    <a:gd name="connsiteX6" fmla="*/ 0 w 56505"/>
                    <a:gd name="connsiteY6" fmla="*/ 0 h 8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05" h="87921">
                      <a:moveTo>
                        <a:pt x="0" y="0"/>
                      </a:moveTo>
                      <a:lnTo>
                        <a:pt x="7418" y="0"/>
                      </a:lnTo>
                      <a:cubicBezTo>
                        <a:pt x="34471" y="0"/>
                        <a:pt x="56506" y="22035"/>
                        <a:pt x="56506" y="49088"/>
                      </a:cubicBezTo>
                      <a:lnTo>
                        <a:pt x="56506" y="87922"/>
                      </a:lnTo>
                      <a:lnTo>
                        <a:pt x="49088" y="87922"/>
                      </a:lnTo>
                      <a:lnTo>
                        <a:pt x="49088" y="49088"/>
                      </a:lnTo>
                      <a:cubicBezTo>
                        <a:pt x="49088" y="22035"/>
                        <a:pt x="27053" y="0"/>
                        <a:pt x="0" y="0"/>
                      </a:cubicBezTo>
                      <a:close/>
                    </a:path>
                  </a:pathLst>
                </a:custGeom>
                <a:solidFill>
                  <a:srgbClr val="FFFFFF">
                    <a:alpha val="20000"/>
                  </a:srgbClr>
                </a:solidFill>
                <a:ln w="21797"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2B8FB6C5-08A3-D81A-F252-42F16F9E19B8}"/>
                    </a:ext>
                  </a:extLst>
                </p:cNvPr>
                <p:cNvSpPr/>
                <p:nvPr/>
              </p:nvSpPr>
              <p:spPr>
                <a:xfrm>
                  <a:off x="6069052" y="4473423"/>
                  <a:ext cx="34034" cy="65232"/>
                </a:xfrm>
                <a:custGeom>
                  <a:avLst/>
                  <a:gdLst>
                    <a:gd name="connsiteX0" fmla="*/ 26617 w 34034"/>
                    <a:gd name="connsiteY0" fmla="*/ 0 h 65232"/>
                    <a:gd name="connsiteX1" fmla="*/ 34034 w 34034"/>
                    <a:gd name="connsiteY1" fmla="*/ 0 h 65232"/>
                    <a:gd name="connsiteX2" fmla="*/ 7636 w 34034"/>
                    <a:gd name="connsiteY2" fmla="*/ 26398 h 65232"/>
                    <a:gd name="connsiteX3" fmla="*/ 7636 w 34034"/>
                    <a:gd name="connsiteY3" fmla="*/ 65232 h 65232"/>
                    <a:gd name="connsiteX4" fmla="*/ 0 w 34034"/>
                    <a:gd name="connsiteY4" fmla="*/ 65232 h 65232"/>
                    <a:gd name="connsiteX5" fmla="*/ 0 w 34034"/>
                    <a:gd name="connsiteY5" fmla="*/ 26398 h 65232"/>
                    <a:gd name="connsiteX6" fmla="*/ 26617 w 34034"/>
                    <a:gd name="connsiteY6" fmla="*/ 0 h 65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34" h="65232">
                      <a:moveTo>
                        <a:pt x="26617" y="0"/>
                      </a:moveTo>
                      <a:lnTo>
                        <a:pt x="34034" y="0"/>
                      </a:lnTo>
                      <a:cubicBezTo>
                        <a:pt x="19417" y="0"/>
                        <a:pt x="7636" y="11781"/>
                        <a:pt x="7636" y="26398"/>
                      </a:cubicBezTo>
                      <a:lnTo>
                        <a:pt x="7636" y="65232"/>
                      </a:lnTo>
                      <a:lnTo>
                        <a:pt x="0" y="65232"/>
                      </a:lnTo>
                      <a:lnTo>
                        <a:pt x="0" y="26398"/>
                      </a:lnTo>
                      <a:cubicBezTo>
                        <a:pt x="218" y="11781"/>
                        <a:pt x="11999" y="0"/>
                        <a:pt x="26617" y="0"/>
                      </a:cubicBezTo>
                      <a:close/>
                    </a:path>
                  </a:pathLst>
                </a:custGeom>
                <a:solidFill>
                  <a:srgbClr val="000000">
                    <a:alpha val="20000"/>
                  </a:srgbClr>
                </a:solidFill>
                <a:ln w="21797" cap="flat">
                  <a:noFill/>
                  <a:prstDash val="solid"/>
                  <a:miter/>
                </a:ln>
              </p:spPr>
              <p:txBody>
                <a:bodyPr rtlCol="0" anchor="ctr"/>
                <a:lstStyle/>
                <a:p>
                  <a:endParaRPr lang="en-US"/>
                </a:p>
              </p:txBody>
            </p:sp>
          </p:grpSp>
          <p:grpSp>
            <p:nvGrpSpPr>
              <p:cNvPr id="198" name="Graphic 2">
                <a:extLst>
                  <a:ext uri="{FF2B5EF4-FFF2-40B4-BE49-F238E27FC236}">
                    <a16:creationId xmlns:a16="http://schemas.microsoft.com/office/drawing/2014/main" id="{3262756D-9C2D-0F6F-6FDD-6DD223B8356A}"/>
                  </a:ext>
                </a:extLst>
              </p:cNvPr>
              <p:cNvGrpSpPr/>
              <p:nvPr/>
            </p:nvGrpSpPr>
            <p:grpSpPr>
              <a:xfrm>
                <a:off x="6096323" y="4429135"/>
                <a:ext cx="209440" cy="65450"/>
                <a:chOff x="6096323" y="4429135"/>
                <a:chExt cx="209440" cy="65450"/>
              </a:xfrm>
            </p:grpSpPr>
            <p:sp>
              <p:nvSpPr>
                <p:cNvPr id="199" name="Freeform: Shape 198">
                  <a:extLst>
                    <a:ext uri="{FF2B5EF4-FFF2-40B4-BE49-F238E27FC236}">
                      <a16:creationId xmlns:a16="http://schemas.microsoft.com/office/drawing/2014/main" id="{79DA508C-899F-258D-6D0F-8DDC2CBE728F}"/>
                    </a:ext>
                  </a:extLst>
                </p:cNvPr>
                <p:cNvSpPr/>
                <p:nvPr/>
              </p:nvSpPr>
              <p:spPr>
                <a:xfrm>
                  <a:off x="6096323" y="4429135"/>
                  <a:ext cx="209440" cy="65450"/>
                </a:xfrm>
                <a:custGeom>
                  <a:avLst/>
                  <a:gdLst>
                    <a:gd name="connsiteX0" fmla="*/ 15054 w 209440"/>
                    <a:gd name="connsiteY0" fmla="*/ 65450 h 65450"/>
                    <a:gd name="connsiteX1" fmla="*/ 194388 w 209440"/>
                    <a:gd name="connsiteY1" fmla="*/ 65450 h 65450"/>
                    <a:gd name="connsiteX2" fmla="*/ 209441 w 209440"/>
                    <a:gd name="connsiteY2" fmla="*/ 50397 h 65450"/>
                    <a:gd name="connsiteX3" fmla="*/ 209441 w 209440"/>
                    <a:gd name="connsiteY3" fmla="*/ 15054 h 65450"/>
                    <a:gd name="connsiteX4" fmla="*/ 194388 w 209440"/>
                    <a:gd name="connsiteY4" fmla="*/ 0 h 65450"/>
                    <a:gd name="connsiteX5" fmla="*/ 15054 w 209440"/>
                    <a:gd name="connsiteY5" fmla="*/ 0 h 65450"/>
                    <a:gd name="connsiteX6" fmla="*/ 0 w 209440"/>
                    <a:gd name="connsiteY6" fmla="*/ 15054 h 65450"/>
                    <a:gd name="connsiteX7" fmla="*/ 0 w 209440"/>
                    <a:gd name="connsiteY7" fmla="*/ 50397 h 65450"/>
                    <a:gd name="connsiteX8" fmla="*/ 15054 w 209440"/>
                    <a:gd name="connsiteY8" fmla="*/ 65450 h 6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440" h="65450">
                      <a:moveTo>
                        <a:pt x="15054" y="65450"/>
                      </a:moveTo>
                      <a:lnTo>
                        <a:pt x="194388" y="65450"/>
                      </a:lnTo>
                      <a:cubicBezTo>
                        <a:pt x="202678" y="65450"/>
                        <a:pt x="209441" y="58687"/>
                        <a:pt x="209441" y="50397"/>
                      </a:cubicBezTo>
                      <a:lnTo>
                        <a:pt x="209441" y="15054"/>
                      </a:lnTo>
                      <a:cubicBezTo>
                        <a:pt x="209441" y="6763"/>
                        <a:pt x="202896" y="0"/>
                        <a:pt x="194388" y="0"/>
                      </a:cubicBezTo>
                      <a:lnTo>
                        <a:pt x="15054" y="0"/>
                      </a:lnTo>
                      <a:cubicBezTo>
                        <a:pt x="6763" y="0"/>
                        <a:pt x="0" y="6763"/>
                        <a:pt x="0" y="15054"/>
                      </a:cubicBezTo>
                      <a:lnTo>
                        <a:pt x="0" y="50397"/>
                      </a:lnTo>
                      <a:cubicBezTo>
                        <a:pt x="0" y="58905"/>
                        <a:pt x="6545" y="65450"/>
                        <a:pt x="15054" y="65450"/>
                      </a:cubicBezTo>
                      <a:close/>
                    </a:path>
                  </a:pathLst>
                </a:custGeom>
                <a:solidFill>
                  <a:srgbClr val="7C4C2F"/>
                </a:solidFill>
                <a:ln w="21797"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846494B-F95B-1ED1-ADF7-7C1DDADBC9FB}"/>
                    </a:ext>
                  </a:extLst>
                </p:cNvPr>
                <p:cNvSpPr/>
                <p:nvPr/>
              </p:nvSpPr>
              <p:spPr>
                <a:xfrm>
                  <a:off x="6110940" y="4433717"/>
                  <a:ext cx="179770" cy="15053"/>
                </a:xfrm>
                <a:custGeom>
                  <a:avLst/>
                  <a:gdLst>
                    <a:gd name="connsiteX0" fmla="*/ 171698 w 179770"/>
                    <a:gd name="connsiteY0" fmla="*/ 13526 h 15053"/>
                    <a:gd name="connsiteX1" fmla="*/ 8072 w 179770"/>
                    <a:gd name="connsiteY1" fmla="*/ 13526 h 15053"/>
                    <a:gd name="connsiteX2" fmla="*/ 0 w 179770"/>
                    <a:gd name="connsiteY2" fmla="*/ 15054 h 15053"/>
                    <a:gd name="connsiteX3" fmla="*/ 19635 w 179770"/>
                    <a:gd name="connsiteY3" fmla="*/ 0 h 15053"/>
                    <a:gd name="connsiteX4" fmla="*/ 160135 w 179770"/>
                    <a:gd name="connsiteY4" fmla="*/ 0 h 15053"/>
                    <a:gd name="connsiteX5" fmla="*/ 179770 w 179770"/>
                    <a:gd name="connsiteY5" fmla="*/ 15054 h 15053"/>
                    <a:gd name="connsiteX6" fmla="*/ 171698 w 179770"/>
                    <a:gd name="connsiteY6" fmla="*/ 13526 h 15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770" h="15053">
                      <a:moveTo>
                        <a:pt x="171698" y="13526"/>
                      </a:moveTo>
                      <a:lnTo>
                        <a:pt x="8072" y="13526"/>
                      </a:lnTo>
                      <a:cubicBezTo>
                        <a:pt x="5236" y="13526"/>
                        <a:pt x="2618" y="14181"/>
                        <a:pt x="0" y="15054"/>
                      </a:cubicBezTo>
                      <a:cubicBezTo>
                        <a:pt x="2400" y="6327"/>
                        <a:pt x="10254" y="0"/>
                        <a:pt x="19635" y="0"/>
                      </a:cubicBezTo>
                      <a:lnTo>
                        <a:pt x="160135" y="0"/>
                      </a:lnTo>
                      <a:cubicBezTo>
                        <a:pt x="169517" y="0"/>
                        <a:pt x="177371" y="6327"/>
                        <a:pt x="179770" y="15054"/>
                      </a:cubicBezTo>
                      <a:cubicBezTo>
                        <a:pt x="177152" y="14181"/>
                        <a:pt x="174534" y="13526"/>
                        <a:pt x="171698" y="13526"/>
                      </a:cubicBezTo>
                      <a:close/>
                    </a:path>
                  </a:pathLst>
                </a:custGeom>
                <a:solidFill>
                  <a:srgbClr val="FFFFFF">
                    <a:alpha val="20000"/>
                  </a:srgbClr>
                </a:solidFill>
                <a:ln w="21797" cap="flat">
                  <a:noFill/>
                  <a:prstDash val="solid"/>
                  <a:miter/>
                </a:ln>
              </p:spPr>
              <p:txBody>
                <a:bodyPr rtlCol="0" anchor="ctr"/>
                <a:lstStyle/>
                <a:p>
                  <a:endParaRPr lang="en-US"/>
                </a:p>
              </p:txBody>
            </p:sp>
          </p:grpSp>
        </p:grpSp>
        <p:sp>
          <p:nvSpPr>
            <p:cNvPr id="201" name="Freeform: Shape 200">
              <a:extLst>
                <a:ext uri="{FF2B5EF4-FFF2-40B4-BE49-F238E27FC236}">
                  <a16:creationId xmlns:a16="http://schemas.microsoft.com/office/drawing/2014/main" id="{E86682D9-7CBE-1163-8F01-8EA03C05A913}"/>
                </a:ext>
              </a:extLst>
            </p:cNvPr>
            <p:cNvSpPr/>
            <p:nvPr/>
          </p:nvSpPr>
          <p:spPr>
            <a:xfrm>
              <a:off x="5851756" y="4517930"/>
              <a:ext cx="698355" cy="519675"/>
            </a:xfrm>
            <a:custGeom>
              <a:avLst/>
              <a:gdLst>
                <a:gd name="connsiteX0" fmla="*/ 645559 w 698355"/>
                <a:gd name="connsiteY0" fmla="*/ 519676 h 519675"/>
                <a:gd name="connsiteX1" fmla="*/ 698356 w 698355"/>
                <a:gd name="connsiteY1" fmla="*/ 466879 h 519675"/>
                <a:gd name="connsiteX2" fmla="*/ 698356 w 698355"/>
                <a:gd name="connsiteY2" fmla="*/ 15054 h 519675"/>
                <a:gd name="connsiteX3" fmla="*/ 683302 w 698355"/>
                <a:gd name="connsiteY3" fmla="*/ 0 h 519675"/>
                <a:gd name="connsiteX4" fmla="*/ 15054 w 698355"/>
                <a:gd name="connsiteY4" fmla="*/ 0 h 519675"/>
                <a:gd name="connsiteX5" fmla="*/ 0 w 698355"/>
                <a:gd name="connsiteY5" fmla="*/ 15054 h 519675"/>
                <a:gd name="connsiteX6" fmla="*/ 0 w 698355"/>
                <a:gd name="connsiteY6" fmla="*/ 466879 h 519675"/>
                <a:gd name="connsiteX7" fmla="*/ 52797 w 698355"/>
                <a:gd name="connsiteY7" fmla="*/ 519676 h 519675"/>
                <a:gd name="connsiteX8" fmla="*/ 645559 w 698355"/>
                <a:gd name="connsiteY8" fmla="*/ 519676 h 5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8355" h="519675">
                  <a:moveTo>
                    <a:pt x="645559" y="519676"/>
                  </a:moveTo>
                  <a:cubicBezTo>
                    <a:pt x="674793" y="519676"/>
                    <a:pt x="698356" y="496114"/>
                    <a:pt x="698356" y="466879"/>
                  </a:cubicBezTo>
                  <a:lnTo>
                    <a:pt x="698356" y="15054"/>
                  </a:lnTo>
                  <a:cubicBezTo>
                    <a:pt x="698356" y="6763"/>
                    <a:pt x="691592" y="0"/>
                    <a:pt x="683302" y="0"/>
                  </a:cubicBezTo>
                  <a:lnTo>
                    <a:pt x="15054" y="0"/>
                  </a:lnTo>
                  <a:cubicBezTo>
                    <a:pt x="6763" y="0"/>
                    <a:pt x="0" y="6763"/>
                    <a:pt x="0" y="15054"/>
                  </a:cubicBezTo>
                  <a:lnTo>
                    <a:pt x="0" y="466879"/>
                  </a:lnTo>
                  <a:cubicBezTo>
                    <a:pt x="0" y="496114"/>
                    <a:pt x="23562" y="519676"/>
                    <a:pt x="52797" y="519676"/>
                  </a:cubicBezTo>
                  <a:lnTo>
                    <a:pt x="645559" y="519676"/>
                  </a:lnTo>
                  <a:close/>
                </a:path>
              </a:pathLst>
            </a:custGeom>
            <a:solidFill>
              <a:srgbClr val="7C4C2F"/>
            </a:solidFill>
            <a:ln w="21797"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E35E419-5DDB-5B0E-358A-2F16943835CE}"/>
                </a:ext>
              </a:extLst>
            </p:cNvPr>
            <p:cNvSpPr/>
            <p:nvPr/>
          </p:nvSpPr>
          <p:spPr>
            <a:xfrm>
              <a:off x="5851756" y="4517930"/>
              <a:ext cx="698355" cy="452698"/>
            </a:xfrm>
            <a:custGeom>
              <a:avLst/>
              <a:gdLst>
                <a:gd name="connsiteX0" fmla="*/ 13745 w 698355"/>
                <a:gd name="connsiteY0" fmla="*/ 0 h 452698"/>
                <a:gd name="connsiteX1" fmla="*/ 15054 w 698355"/>
                <a:gd name="connsiteY1" fmla="*/ 0 h 452698"/>
                <a:gd name="connsiteX2" fmla="*/ 683302 w 698355"/>
                <a:gd name="connsiteY2" fmla="*/ 0 h 452698"/>
                <a:gd name="connsiteX3" fmla="*/ 684611 w 698355"/>
                <a:gd name="connsiteY3" fmla="*/ 0 h 452698"/>
                <a:gd name="connsiteX4" fmla="*/ 698356 w 698355"/>
                <a:gd name="connsiteY4" fmla="*/ 8945 h 452698"/>
                <a:gd name="connsiteX5" fmla="*/ 698356 w 698355"/>
                <a:gd name="connsiteY5" fmla="*/ 228640 h 452698"/>
                <a:gd name="connsiteX6" fmla="*/ 698356 w 698355"/>
                <a:gd name="connsiteY6" fmla="*/ 370885 h 452698"/>
                <a:gd name="connsiteX7" fmla="*/ 570073 w 698355"/>
                <a:gd name="connsiteY7" fmla="*/ 310017 h 452698"/>
                <a:gd name="connsiteX8" fmla="*/ 180207 w 698355"/>
                <a:gd name="connsiteY8" fmla="*/ 310017 h 452698"/>
                <a:gd name="connsiteX9" fmla="*/ 0 w 698355"/>
                <a:gd name="connsiteY9" fmla="*/ 452698 h 452698"/>
                <a:gd name="connsiteX10" fmla="*/ 0 w 698355"/>
                <a:gd name="connsiteY10" fmla="*/ 228640 h 452698"/>
                <a:gd name="connsiteX11" fmla="*/ 0 w 698355"/>
                <a:gd name="connsiteY11" fmla="*/ 8727 h 452698"/>
                <a:gd name="connsiteX12" fmla="*/ 13745 w 698355"/>
                <a:gd name="connsiteY12" fmla="*/ 0 h 452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8355" h="452698">
                  <a:moveTo>
                    <a:pt x="13745" y="0"/>
                  </a:moveTo>
                  <a:cubicBezTo>
                    <a:pt x="14181" y="0"/>
                    <a:pt x="14617" y="0"/>
                    <a:pt x="15054" y="0"/>
                  </a:cubicBezTo>
                  <a:lnTo>
                    <a:pt x="683302" y="0"/>
                  </a:lnTo>
                  <a:cubicBezTo>
                    <a:pt x="683738" y="0"/>
                    <a:pt x="684174" y="0"/>
                    <a:pt x="684611" y="0"/>
                  </a:cubicBezTo>
                  <a:cubicBezTo>
                    <a:pt x="692247" y="436"/>
                    <a:pt x="698356" y="4363"/>
                    <a:pt x="698356" y="8945"/>
                  </a:cubicBezTo>
                  <a:lnTo>
                    <a:pt x="698356" y="228640"/>
                  </a:lnTo>
                  <a:lnTo>
                    <a:pt x="698356" y="370885"/>
                  </a:lnTo>
                  <a:cubicBezTo>
                    <a:pt x="666066" y="342960"/>
                    <a:pt x="622651" y="315689"/>
                    <a:pt x="570073" y="310017"/>
                  </a:cubicBezTo>
                  <a:cubicBezTo>
                    <a:pt x="473206" y="299108"/>
                    <a:pt x="277073" y="298672"/>
                    <a:pt x="180207" y="310017"/>
                  </a:cubicBezTo>
                  <a:cubicBezTo>
                    <a:pt x="89885" y="320489"/>
                    <a:pt x="22908" y="385066"/>
                    <a:pt x="0" y="452698"/>
                  </a:cubicBezTo>
                  <a:lnTo>
                    <a:pt x="0" y="228640"/>
                  </a:lnTo>
                  <a:lnTo>
                    <a:pt x="0" y="8727"/>
                  </a:lnTo>
                  <a:cubicBezTo>
                    <a:pt x="0" y="4145"/>
                    <a:pt x="5891" y="436"/>
                    <a:pt x="13745" y="0"/>
                  </a:cubicBezTo>
                  <a:close/>
                </a:path>
              </a:pathLst>
            </a:custGeom>
            <a:solidFill>
              <a:srgbClr val="000000">
                <a:alpha val="15000"/>
              </a:srgbClr>
            </a:solidFill>
            <a:ln w="21797"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73A5482-57D4-D2FA-151C-721702B104AC}"/>
                </a:ext>
              </a:extLst>
            </p:cNvPr>
            <p:cNvSpPr/>
            <p:nvPr/>
          </p:nvSpPr>
          <p:spPr>
            <a:xfrm>
              <a:off x="5851756" y="4517930"/>
              <a:ext cx="698355" cy="287981"/>
            </a:xfrm>
            <a:custGeom>
              <a:avLst/>
              <a:gdLst>
                <a:gd name="connsiteX0" fmla="*/ 698356 w 698355"/>
                <a:gd name="connsiteY0" fmla="*/ 212495 h 287981"/>
                <a:gd name="connsiteX1" fmla="*/ 698356 w 698355"/>
                <a:gd name="connsiteY1" fmla="*/ 8290 h 287981"/>
                <a:gd name="connsiteX2" fmla="*/ 683302 w 698355"/>
                <a:gd name="connsiteY2" fmla="*/ 0 h 287981"/>
                <a:gd name="connsiteX3" fmla="*/ 15054 w 698355"/>
                <a:gd name="connsiteY3" fmla="*/ 0 h 287981"/>
                <a:gd name="connsiteX4" fmla="*/ 0 w 698355"/>
                <a:gd name="connsiteY4" fmla="*/ 8290 h 287981"/>
                <a:gd name="connsiteX5" fmla="*/ 0 w 698355"/>
                <a:gd name="connsiteY5" fmla="*/ 212495 h 287981"/>
                <a:gd name="connsiteX6" fmla="*/ 75486 w 698355"/>
                <a:gd name="connsiteY6" fmla="*/ 287982 h 287981"/>
                <a:gd name="connsiteX7" fmla="*/ 622651 w 698355"/>
                <a:gd name="connsiteY7" fmla="*/ 287982 h 287981"/>
                <a:gd name="connsiteX8" fmla="*/ 698356 w 698355"/>
                <a:gd name="connsiteY8" fmla="*/ 212495 h 287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8355" h="287981">
                  <a:moveTo>
                    <a:pt x="698356" y="212495"/>
                  </a:moveTo>
                  <a:lnTo>
                    <a:pt x="698356" y="8290"/>
                  </a:lnTo>
                  <a:cubicBezTo>
                    <a:pt x="698356" y="3709"/>
                    <a:pt x="691592" y="0"/>
                    <a:pt x="683302" y="0"/>
                  </a:cubicBezTo>
                  <a:lnTo>
                    <a:pt x="15054" y="0"/>
                  </a:lnTo>
                  <a:cubicBezTo>
                    <a:pt x="6763" y="0"/>
                    <a:pt x="0" y="3709"/>
                    <a:pt x="0" y="8290"/>
                  </a:cubicBezTo>
                  <a:lnTo>
                    <a:pt x="0" y="212495"/>
                  </a:lnTo>
                  <a:cubicBezTo>
                    <a:pt x="0" y="254166"/>
                    <a:pt x="33816" y="287982"/>
                    <a:pt x="75486" y="287982"/>
                  </a:cubicBezTo>
                  <a:lnTo>
                    <a:pt x="622651" y="287982"/>
                  </a:lnTo>
                  <a:cubicBezTo>
                    <a:pt x="664539" y="287982"/>
                    <a:pt x="698356" y="254166"/>
                    <a:pt x="698356" y="212495"/>
                  </a:cubicBezTo>
                  <a:close/>
                </a:path>
              </a:pathLst>
            </a:custGeom>
            <a:solidFill>
              <a:srgbClr val="9A6C4A"/>
            </a:solidFill>
            <a:ln w="21797"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69D3D94-5F68-568B-C3F5-D0D468BB9F98}"/>
                </a:ext>
              </a:extLst>
            </p:cNvPr>
            <p:cNvSpPr/>
            <p:nvPr/>
          </p:nvSpPr>
          <p:spPr>
            <a:xfrm>
              <a:off x="6187735" y="4794785"/>
              <a:ext cx="47124" cy="100575"/>
            </a:xfrm>
            <a:custGeom>
              <a:avLst/>
              <a:gdLst>
                <a:gd name="connsiteX0" fmla="*/ 0 w 47124"/>
                <a:gd name="connsiteY0" fmla="*/ 0 h 100575"/>
                <a:gd name="connsiteX1" fmla="*/ 47124 w 47124"/>
                <a:gd name="connsiteY1" fmla="*/ 0 h 100575"/>
                <a:gd name="connsiteX2" fmla="*/ 47124 w 47124"/>
                <a:gd name="connsiteY2" fmla="*/ 100575 h 100575"/>
                <a:gd name="connsiteX3" fmla="*/ 0 w 47124"/>
                <a:gd name="connsiteY3" fmla="*/ 100575 h 100575"/>
              </a:gdLst>
              <a:ahLst/>
              <a:cxnLst>
                <a:cxn ang="0">
                  <a:pos x="connsiteX0" y="connsiteY0"/>
                </a:cxn>
                <a:cxn ang="0">
                  <a:pos x="connsiteX1" y="connsiteY1"/>
                </a:cxn>
                <a:cxn ang="0">
                  <a:pos x="connsiteX2" y="connsiteY2"/>
                </a:cxn>
                <a:cxn ang="0">
                  <a:pos x="connsiteX3" y="connsiteY3"/>
                </a:cxn>
              </a:cxnLst>
              <a:rect l="l" t="t" r="r" b="b"/>
              <a:pathLst>
                <a:path w="47124" h="100575">
                  <a:moveTo>
                    <a:pt x="0" y="0"/>
                  </a:moveTo>
                  <a:lnTo>
                    <a:pt x="47124" y="0"/>
                  </a:lnTo>
                  <a:lnTo>
                    <a:pt x="47124" y="100575"/>
                  </a:lnTo>
                  <a:lnTo>
                    <a:pt x="0" y="100575"/>
                  </a:lnTo>
                  <a:close/>
                </a:path>
              </a:pathLst>
            </a:custGeom>
            <a:solidFill>
              <a:srgbClr val="FFAA00"/>
            </a:solidFill>
            <a:ln w="21797"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C8D96DE-580A-E876-48CE-C82BD82FDA65}"/>
                </a:ext>
              </a:extLst>
            </p:cNvPr>
            <p:cNvSpPr/>
            <p:nvPr/>
          </p:nvSpPr>
          <p:spPr>
            <a:xfrm>
              <a:off x="6191226" y="4837764"/>
              <a:ext cx="40142" cy="54760"/>
            </a:xfrm>
            <a:custGeom>
              <a:avLst/>
              <a:gdLst>
                <a:gd name="connsiteX0" fmla="*/ 0 w 40142"/>
                <a:gd name="connsiteY0" fmla="*/ 0 h 54760"/>
                <a:gd name="connsiteX1" fmla="*/ 40143 w 40142"/>
                <a:gd name="connsiteY1" fmla="*/ 0 h 54760"/>
                <a:gd name="connsiteX2" fmla="*/ 40143 w 40142"/>
                <a:gd name="connsiteY2" fmla="*/ 54760 h 54760"/>
                <a:gd name="connsiteX3" fmla="*/ 0 w 40142"/>
                <a:gd name="connsiteY3" fmla="*/ 54760 h 54760"/>
              </a:gdLst>
              <a:ahLst/>
              <a:cxnLst>
                <a:cxn ang="0">
                  <a:pos x="connsiteX0" y="connsiteY0"/>
                </a:cxn>
                <a:cxn ang="0">
                  <a:pos x="connsiteX1" y="connsiteY1"/>
                </a:cxn>
                <a:cxn ang="0">
                  <a:pos x="connsiteX2" y="connsiteY2"/>
                </a:cxn>
                <a:cxn ang="0">
                  <a:pos x="connsiteX3" y="connsiteY3"/>
                </a:cxn>
              </a:cxnLst>
              <a:rect l="l" t="t" r="r" b="b"/>
              <a:pathLst>
                <a:path w="40142" h="54760">
                  <a:moveTo>
                    <a:pt x="0" y="0"/>
                  </a:moveTo>
                  <a:lnTo>
                    <a:pt x="40143" y="0"/>
                  </a:lnTo>
                  <a:lnTo>
                    <a:pt x="40143" y="54760"/>
                  </a:lnTo>
                  <a:lnTo>
                    <a:pt x="0" y="54760"/>
                  </a:lnTo>
                  <a:close/>
                </a:path>
              </a:pathLst>
            </a:custGeom>
            <a:solidFill>
              <a:srgbClr val="FF9300"/>
            </a:solidFill>
            <a:ln w="21797"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CF6B271-C2D1-7029-EE8D-44B86F70910C}"/>
                </a:ext>
              </a:extLst>
            </p:cNvPr>
            <p:cNvSpPr/>
            <p:nvPr/>
          </p:nvSpPr>
          <p:spPr>
            <a:xfrm>
              <a:off x="6190135" y="4836673"/>
              <a:ext cx="42324" cy="56941"/>
            </a:xfrm>
            <a:custGeom>
              <a:avLst/>
              <a:gdLst>
                <a:gd name="connsiteX0" fmla="*/ 0 w 42324"/>
                <a:gd name="connsiteY0" fmla="*/ 0 h 56941"/>
                <a:gd name="connsiteX1" fmla="*/ 42325 w 42324"/>
                <a:gd name="connsiteY1" fmla="*/ 0 h 56941"/>
                <a:gd name="connsiteX2" fmla="*/ 42325 w 42324"/>
                <a:gd name="connsiteY2" fmla="*/ 56942 h 56941"/>
                <a:gd name="connsiteX3" fmla="*/ 0 w 42324"/>
                <a:gd name="connsiteY3" fmla="*/ 56942 h 56941"/>
                <a:gd name="connsiteX4" fmla="*/ 0 w 42324"/>
                <a:gd name="connsiteY4" fmla="*/ 0 h 56941"/>
                <a:gd name="connsiteX5" fmla="*/ 40143 w 42324"/>
                <a:gd name="connsiteY5" fmla="*/ 2182 h 56941"/>
                <a:gd name="connsiteX6" fmla="*/ 2400 w 42324"/>
                <a:gd name="connsiteY6" fmla="*/ 2182 h 56941"/>
                <a:gd name="connsiteX7" fmla="*/ 2400 w 42324"/>
                <a:gd name="connsiteY7" fmla="*/ 54542 h 56941"/>
                <a:gd name="connsiteX8" fmla="*/ 40143 w 42324"/>
                <a:gd name="connsiteY8" fmla="*/ 54542 h 56941"/>
                <a:gd name="connsiteX9" fmla="*/ 40143 w 42324"/>
                <a:gd name="connsiteY9" fmla="*/ 2182 h 5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324" h="56941">
                  <a:moveTo>
                    <a:pt x="0" y="0"/>
                  </a:moveTo>
                  <a:lnTo>
                    <a:pt x="42325" y="0"/>
                  </a:lnTo>
                  <a:lnTo>
                    <a:pt x="42325" y="56942"/>
                  </a:lnTo>
                  <a:lnTo>
                    <a:pt x="0" y="56942"/>
                  </a:lnTo>
                  <a:lnTo>
                    <a:pt x="0" y="0"/>
                  </a:lnTo>
                  <a:close/>
                  <a:moveTo>
                    <a:pt x="40143" y="2182"/>
                  </a:moveTo>
                  <a:lnTo>
                    <a:pt x="2400" y="2182"/>
                  </a:lnTo>
                  <a:lnTo>
                    <a:pt x="2400" y="54542"/>
                  </a:lnTo>
                  <a:lnTo>
                    <a:pt x="40143" y="54542"/>
                  </a:lnTo>
                  <a:lnTo>
                    <a:pt x="40143" y="2182"/>
                  </a:lnTo>
                  <a:close/>
                </a:path>
              </a:pathLst>
            </a:custGeom>
            <a:solidFill>
              <a:srgbClr val="983F16"/>
            </a:solidFill>
            <a:ln w="21797"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2926B0EF-D998-2484-B27D-A827A4C29D43}"/>
                </a:ext>
              </a:extLst>
            </p:cNvPr>
            <p:cNvSpPr/>
            <p:nvPr/>
          </p:nvSpPr>
          <p:spPr>
            <a:xfrm>
              <a:off x="6187735" y="4740679"/>
              <a:ext cx="47124" cy="54105"/>
            </a:xfrm>
            <a:custGeom>
              <a:avLst/>
              <a:gdLst>
                <a:gd name="connsiteX0" fmla="*/ 23562 w 47124"/>
                <a:gd name="connsiteY0" fmla="*/ 0 h 54105"/>
                <a:gd name="connsiteX1" fmla="*/ 47124 w 47124"/>
                <a:gd name="connsiteY1" fmla="*/ 27053 h 54105"/>
                <a:gd name="connsiteX2" fmla="*/ 47124 w 47124"/>
                <a:gd name="connsiteY2" fmla="*/ 54106 h 54105"/>
                <a:gd name="connsiteX3" fmla="*/ 0 w 47124"/>
                <a:gd name="connsiteY3" fmla="*/ 54106 h 54105"/>
                <a:gd name="connsiteX4" fmla="*/ 0 w 47124"/>
                <a:gd name="connsiteY4" fmla="*/ 27053 h 54105"/>
                <a:gd name="connsiteX5" fmla="*/ 23562 w 47124"/>
                <a:gd name="connsiteY5" fmla="*/ 0 h 5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24" h="54105">
                  <a:moveTo>
                    <a:pt x="23562" y="0"/>
                  </a:moveTo>
                  <a:cubicBezTo>
                    <a:pt x="36652" y="0"/>
                    <a:pt x="47124" y="12217"/>
                    <a:pt x="47124" y="27053"/>
                  </a:cubicBezTo>
                  <a:lnTo>
                    <a:pt x="47124" y="54106"/>
                  </a:lnTo>
                  <a:lnTo>
                    <a:pt x="0" y="54106"/>
                  </a:lnTo>
                  <a:cubicBezTo>
                    <a:pt x="0" y="54106"/>
                    <a:pt x="0" y="41888"/>
                    <a:pt x="0" y="27053"/>
                  </a:cubicBezTo>
                  <a:cubicBezTo>
                    <a:pt x="0" y="12217"/>
                    <a:pt x="10472" y="0"/>
                    <a:pt x="23562" y="0"/>
                  </a:cubicBezTo>
                  <a:close/>
                </a:path>
              </a:pathLst>
            </a:custGeom>
            <a:solidFill>
              <a:srgbClr val="7C4C2F"/>
            </a:solidFill>
            <a:ln w="21797"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6B9DB62-A668-3694-40E1-481737240ACB}"/>
                </a:ext>
              </a:extLst>
            </p:cNvPr>
            <p:cNvSpPr/>
            <p:nvPr/>
          </p:nvSpPr>
          <p:spPr>
            <a:xfrm>
              <a:off x="6184899" y="4816819"/>
              <a:ext cx="52796" cy="18762"/>
            </a:xfrm>
            <a:custGeom>
              <a:avLst/>
              <a:gdLst>
                <a:gd name="connsiteX0" fmla="*/ 0 w 52796"/>
                <a:gd name="connsiteY0" fmla="*/ 0 h 18762"/>
                <a:gd name="connsiteX1" fmla="*/ 52797 w 52796"/>
                <a:gd name="connsiteY1" fmla="*/ 0 h 18762"/>
                <a:gd name="connsiteX2" fmla="*/ 52797 w 52796"/>
                <a:gd name="connsiteY2" fmla="*/ 18762 h 18762"/>
                <a:gd name="connsiteX3" fmla="*/ 0 w 52796"/>
                <a:gd name="connsiteY3" fmla="*/ 18762 h 18762"/>
              </a:gdLst>
              <a:ahLst/>
              <a:cxnLst>
                <a:cxn ang="0">
                  <a:pos x="connsiteX0" y="connsiteY0"/>
                </a:cxn>
                <a:cxn ang="0">
                  <a:pos x="connsiteX1" y="connsiteY1"/>
                </a:cxn>
                <a:cxn ang="0">
                  <a:pos x="connsiteX2" y="connsiteY2"/>
                </a:cxn>
                <a:cxn ang="0">
                  <a:pos x="connsiteX3" y="connsiteY3"/>
                </a:cxn>
              </a:cxnLst>
              <a:rect l="l" t="t" r="r" b="b"/>
              <a:pathLst>
                <a:path w="52796" h="18762">
                  <a:moveTo>
                    <a:pt x="0" y="0"/>
                  </a:moveTo>
                  <a:lnTo>
                    <a:pt x="52797" y="0"/>
                  </a:lnTo>
                  <a:lnTo>
                    <a:pt x="52797" y="18762"/>
                  </a:lnTo>
                  <a:lnTo>
                    <a:pt x="0" y="18762"/>
                  </a:lnTo>
                  <a:close/>
                </a:path>
              </a:pathLst>
            </a:custGeom>
            <a:solidFill>
              <a:srgbClr val="000000">
                <a:alpha val="20000"/>
              </a:srgbClr>
            </a:solidFill>
            <a:ln w="21797"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BC098953-1BF9-B062-41E3-97DFAA9202FC}"/>
                </a:ext>
              </a:extLst>
            </p:cNvPr>
            <p:cNvSpPr/>
            <p:nvPr/>
          </p:nvSpPr>
          <p:spPr>
            <a:xfrm>
              <a:off x="6184899" y="4818783"/>
              <a:ext cx="52796" cy="15053"/>
            </a:xfrm>
            <a:custGeom>
              <a:avLst/>
              <a:gdLst>
                <a:gd name="connsiteX0" fmla="*/ 0 w 52796"/>
                <a:gd name="connsiteY0" fmla="*/ 0 h 15053"/>
                <a:gd name="connsiteX1" fmla="*/ 52797 w 52796"/>
                <a:gd name="connsiteY1" fmla="*/ 0 h 15053"/>
                <a:gd name="connsiteX2" fmla="*/ 52797 w 52796"/>
                <a:gd name="connsiteY2" fmla="*/ 15054 h 15053"/>
                <a:gd name="connsiteX3" fmla="*/ 0 w 52796"/>
                <a:gd name="connsiteY3" fmla="*/ 15054 h 15053"/>
              </a:gdLst>
              <a:ahLst/>
              <a:cxnLst>
                <a:cxn ang="0">
                  <a:pos x="connsiteX0" y="connsiteY0"/>
                </a:cxn>
                <a:cxn ang="0">
                  <a:pos x="connsiteX1" y="connsiteY1"/>
                </a:cxn>
                <a:cxn ang="0">
                  <a:pos x="connsiteX2" y="connsiteY2"/>
                </a:cxn>
                <a:cxn ang="0">
                  <a:pos x="connsiteX3" y="connsiteY3"/>
                </a:cxn>
              </a:cxnLst>
              <a:rect l="l" t="t" r="r" b="b"/>
              <a:pathLst>
                <a:path w="52796" h="15053">
                  <a:moveTo>
                    <a:pt x="0" y="0"/>
                  </a:moveTo>
                  <a:lnTo>
                    <a:pt x="52797" y="0"/>
                  </a:lnTo>
                  <a:lnTo>
                    <a:pt x="52797" y="15054"/>
                  </a:lnTo>
                  <a:lnTo>
                    <a:pt x="0" y="15054"/>
                  </a:lnTo>
                  <a:close/>
                </a:path>
              </a:pathLst>
            </a:custGeom>
            <a:solidFill>
              <a:srgbClr val="FFB700"/>
            </a:solidFill>
            <a:ln w="21797"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FA80B72-AE0C-B963-30ED-098417A698F9}"/>
                </a:ext>
              </a:extLst>
            </p:cNvPr>
            <p:cNvSpPr/>
            <p:nvPr/>
          </p:nvSpPr>
          <p:spPr>
            <a:xfrm>
              <a:off x="6205843" y="4854126"/>
              <a:ext cx="11344" cy="19635"/>
            </a:xfrm>
            <a:custGeom>
              <a:avLst/>
              <a:gdLst>
                <a:gd name="connsiteX0" fmla="*/ 0 w 11344"/>
                <a:gd name="connsiteY0" fmla="*/ 19635 h 19635"/>
                <a:gd name="connsiteX1" fmla="*/ 2836 w 11344"/>
                <a:gd name="connsiteY1" fmla="*/ 7199 h 19635"/>
                <a:gd name="connsiteX2" fmla="*/ 1527 w 11344"/>
                <a:gd name="connsiteY2" fmla="*/ 4145 h 19635"/>
                <a:gd name="connsiteX3" fmla="*/ 5672 w 11344"/>
                <a:gd name="connsiteY3" fmla="*/ 0 h 19635"/>
                <a:gd name="connsiteX4" fmla="*/ 9817 w 11344"/>
                <a:gd name="connsiteY4" fmla="*/ 4145 h 19635"/>
                <a:gd name="connsiteX5" fmla="*/ 8290 w 11344"/>
                <a:gd name="connsiteY5" fmla="*/ 7199 h 19635"/>
                <a:gd name="connsiteX6" fmla="*/ 11344 w 11344"/>
                <a:gd name="connsiteY6" fmla="*/ 19635 h 19635"/>
                <a:gd name="connsiteX7" fmla="*/ 0 w 11344"/>
                <a:gd name="connsiteY7" fmla="*/ 19635 h 1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44" h="19635">
                  <a:moveTo>
                    <a:pt x="0" y="19635"/>
                  </a:moveTo>
                  <a:lnTo>
                    <a:pt x="2836" y="7199"/>
                  </a:lnTo>
                  <a:cubicBezTo>
                    <a:pt x="1963" y="6327"/>
                    <a:pt x="1527" y="5236"/>
                    <a:pt x="1527" y="4145"/>
                  </a:cubicBezTo>
                  <a:cubicBezTo>
                    <a:pt x="1527" y="1964"/>
                    <a:pt x="3272" y="0"/>
                    <a:pt x="5672" y="0"/>
                  </a:cubicBezTo>
                  <a:cubicBezTo>
                    <a:pt x="7854" y="0"/>
                    <a:pt x="9817" y="1964"/>
                    <a:pt x="9817" y="4145"/>
                  </a:cubicBezTo>
                  <a:cubicBezTo>
                    <a:pt x="9817" y="5236"/>
                    <a:pt x="9163" y="6327"/>
                    <a:pt x="8290" y="7199"/>
                  </a:cubicBezTo>
                  <a:lnTo>
                    <a:pt x="11344" y="19635"/>
                  </a:lnTo>
                  <a:lnTo>
                    <a:pt x="0" y="19635"/>
                  </a:lnTo>
                  <a:close/>
                </a:path>
              </a:pathLst>
            </a:custGeom>
            <a:solidFill>
              <a:srgbClr val="B26B00"/>
            </a:solidFill>
            <a:ln w="21797" cap="flat">
              <a:noFill/>
              <a:prstDash val="solid"/>
              <a:miter/>
            </a:ln>
          </p:spPr>
          <p:txBody>
            <a:bodyPr rtlCol="0" anchor="ctr"/>
            <a:lstStyle/>
            <a:p>
              <a:endParaRPr lang="en-US"/>
            </a:p>
          </p:txBody>
        </p:sp>
        <p:grpSp>
          <p:nvGrpSpPr>
            <p:cNvPr id="211" name="Graphic 2">
              <a:extLst>
                <a:ext uri="{FF2B5EF4-FFF2-40B4-BE49-F238E27FC236}">
                  <a16:creationId xmlns:a16="http://schemas.microsoft.com/office/drawing/2014/main" id="{D61E45F0-9987-9A70-6990-F81C423C889C}"/>
                </a:ext>
              </a:extLst>
            </p:cNvPr>
            <p:cNvGrpSpPr/>
            <p:nvPr/>
          </p:nvGrpSpPr>
          <p:grpSpPr>
            <a:xfrm>
              <a:off x="6412012" y="4499167"/>
              <a:ext cx="78322" cy="18326"/>
              <a:chOff x="6412012" y="4499167"/>
              <a:chExt cx="78322" cy="18326"/>
            </a:xfrm>
          </p:grpSpPr>
          <p:sp>
            <p:nvSpPr>
              <p:cNvPr id="212" name="Freeform: Shape 211">
                <a:extLst>
                  <a:ext uri="{FF2B5EF4-FFF2-40B4-BE49-F238E27FC236}">
                    <a16:creationId xmlns:a16="http://schemas.microsoft.com/office/drawing/2014/main" id="{5A38D85B-C2A8-E244-2E66-E3A435BF8229}"/>
                  </a:ext>
                </a:extLst>
              </p:cNvPr>
              <p:cNvSpPr/>
              <p:nvPr/>
            </p:nvSpPr>
            <p:spPr>
              <a:xfrm>
                <a:off x="6412012" y="4499167"/>
                <a:ext cx="78322" cy="18107"/>
              </a:xfrm>
              <a:custGeom>
                <a:avLst/>
                <a:gdLst>
                  <a:gd name="connsiteX0" fmla="*/ 0 w 78322"/>
                  <a:gd name="connsiteY0" fmla="*/ 0 h 18107"/>
                  <a:gd name="connsiteX1" fmla="*/ 78322 w 78322"/>
                  <a:gd name="connsiteY1" fmla="*/ 0 h 18107"/>
                  <a:gd name="connsiteX2" fmla="*/ 78322 w 78322"/>
                  <a:gd name="connsiteY2" fmla="*/ 18108 h 18107"/>
                  <a:gd name="connsiteX3" fmla="*/ 0 w 78322"/>
                  <a:gd name="connsiteY3" fmla="*/ 18108 h 18107"/>
                </a:gdLst>
                <a:ahLst/>
                <a:cxnLst>
                  <a:cxn ang="0">
                    <a:pos x="connsiteX0" y="connsiteY0"/>
                  </a:cxn>
                  <a:cxn ang="0">
                    <a:pos x="connsiteX1" y="connsiteY1"/>
                  </a:cxn>
                  <a:cxn ang="0">
                    <a:pos x="connsiteX2" y="connsiteY2"/>
                  </a:cxn>
                  <a:cxn ang="0">
                    <a:pos x="connsiteX3" y="connsiteY3"/>
                  </a:cxn>
                </a:cxnLst>
                <a:rect l="l" t="t" r="r" b="b"/>
                <a:pathLst>
                  <a:path w="78322" h="18107">
                    <a:moveTo>
                      <a:pt x="0" y="0"/>
                    </a:moveTo>
                    <a:lnTo>
                      <a:pt x="78322" y="0"/>
                    </a:lnTo>
                    <a:lnTo>
                      <a:pt x="78322" y="18108"/>
                    </a:lnTo>
                    <a:lnTo>
                      <a:pt x="0" y="18108"/>
                    </a:lnTo>
                    <a:close/>
                  </a:path>
                </a:pathLst>
              </a:custGeom>
              <a:solidFill>
                <a:srgbClr val="FFB700"/>
              </a:solidFill>
              <a:ln w="21797"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A9B7742-F1BD-F7C7-62B8-4AFB31E330B1}"/>
                  </a:ext>
                </a:extLst>
              </p:cNvPr>
              <p:cNvSpPr/>
              <p:nvPr/>
            </p:nvSpPr>
            <p:spPr>
              <a:xfrm>
                <a:off x="6412012" y="4512039"/>
                <a:ext cx="78322" cy="5454"/>
              </a:xfrm>
              <a:custGeom>
                <a:avLst/>
                <a:gdLst>
                  <a:gd name="connsiteX0" fmla="*/ 0 w 78322"/>
                  <a:gd name="connsiteY0" fmla="*/ 0 h 5454"/>
                  <a:gd name="connsiteX1" fmla="*/ 78322 w 78322"/>
                  <a:gd name="connsiteY1" fmla="*/ 0 h 5454"/>
                  <a:gd name="connsiteX2" fmla="*/ 78322 w 78322"/>
                  <a:gd name="connsiteY2" fmla="*/ 5454 h 5454"/>
                  <a:gd name="connsiteX3" fmla="*/ 0 w 78322"/>
                  <a:gd name="connsiteY3" fmla="*/ 5454 h 5454"/>
                </a:gdLst>
                <a:ahLst/>
                <a:cxnLst>
                  <a:cxn ang="0">
                    <a:pos x="connsiteX0" y="connsiteY0"/>
                  </a:cxn>
                  <a:cxn ang="0">
                    <a:pos x="connsiteX1" y="connsiteY1"/>
                  </a:cxn>
                  <a:cxn ang="0">
                    <a:pos x="connsiteX2" y="connsiteY2"/>
                  </a:cxn>
                  <a:cxn ang="0">
                    <a:pos x="connsiteX3" y="connsiteY3"/>
                  </a:cxn>
                </a:cxnLst>
                <a:rect l="l" t="t" r="r" b="b"/>
                <a:pathLst>
                  <a:path w="78322" h="5454">
                    <a:moveTo>
                      <a:pt x="0" y="0"/>
                    </a:moveTo>
                    <a:lnTo>
                      <a:pt x="78322" y="0"/>
                    </a:lnTo>
                    <a:lnTo>
                      <a:pt x="78322" y="5454"/>
                    </a:lnTo>
                    <a:lnTo>
                      <a:pt x="0" y="5454"/>
                    </a:lnTo>
                    <a:close/>
                  </a:path>
                </a:pathLst>
              </a:custGeom>
              <a:solidFill>
                <a:srgbClr val="FF9300"/>
              </a:solidFill>
              <a:ln w="21797" cap="flat">
                <a:noFill/>
                <a:prstDash val="solid"/>
                <a:miter/>
              </a:ln>
            </p:spPr>
            <p:txBody>
              <a:bodyPr rtlCol="0" anchor="ctr"/>
              <a:lstStyle/>
              <a:p>
                <a:endParaRPr lang="en-US"/>
              </a:p>
            </p:txBody>
          </p:sp>
        </p:grpSp>
        <p:grpSp>
          <p:nvGrpSpPr>
            <p:cNvPr id="214" name="Graphic 2">
              <a:extLst>
                <a:ext uri="{FF2B5EF4-FFF2-40B4-BE49-F238E27FC236}">
                  <a16:creationId xmlns:a16="http://schemas.microsoft.com/office/drawing/2014/main" id="{19B624C3-8FD2-224C-9688-D00E1FC8FE0F}"/>
                </a:ext>
              </a:extLst>
            </p:cNvPr>
            <p:cNvGrpSpPr/>
            <p:nvPr/>
          </p:nvGrpSpPr>
          <p:grpSpPr>
            <a:xfrm>
              <a:off x="5919388" y="4499167"/>
              <a:ext cx="78322" cy="18326"/>
              <a:chOff x="5919388" y="4499167"/>
              <a:chExt cx="78322" cy="18326"/>
            </a:xfrm>
          </p:grpSpPr>
          <p:sp>
            <p:nvSpPr>
              <p:cNvPr id="215" name="Freeform: Shape 214">
                <a:extLst>
                  <a:ext uri="{FF2B5EF4-FFF2-40B4-BE49-F238E27FC236}">
                    <a16:creationId xmlns:a16="http://schemas.microsoft.com/office/drawing/2014/main" id="{6BE0E262-4D2C-12BB-9F9C-482AB165EE0E}"/>
                  </a:ext>
                </a:extLst>
              </p:cNvPr>
              <p:cNvSpPr/>
              <p:nvPr/>
            </p:nvSpPr>
            <p:spPr>
              <a:xfrm>
                <a:off x="5919388" y="4499167"/>
                <a:ext cx="78322" cy="18107"/>
              </a:xfrm>
              <a:custGeom>
                <a:avLst/>
                <a:gdLst>
                  <a:gd name="connsiteX0" fmla="*/ 0 w 78322"/>
                  <a:gd name="connsiteY0" fmla="*/ 0 h 18107"/>
                  <a:gd name="connsiteX1" fmla="*/ 78322 w 78322"/>
                  <a:gd name="connsiteY1" fmla="*/ 0 h 18107"/>
                  <a:gd name="connsiteX2" fmla="*/ 78322 w 78322"/>
                  <a:gd name="connsiteY2" fmla="*/ 18108 h 18107"/>
                  <a:gd name="connsiteX3" fmla="*/ 0 w 78322"/>
                  <a:gd name="connsiteY3" fmla="*/ 18108 h 18107"/>
                </a:gdLst>
                <a:ahLst/>
                <a:cxnLst>
                  <a:cxn ang="0">
                    <a:pos x="connsiteX0" y="connsiteY0"/>
                  </a:cxn>
                  <a:cxn ang="0">
                    <a:pos x="connsiteX1" y="connsiteY1"/>
                  </a:cxn>
                  <a:cxn ang="0">
                    <a:pos x="connsiteX2" y="connsiteY2"/>
                  </a:cxn>
                  <a:cxn ang="0">
                    <a:pos x="connsiteX3" y="connsiteY3"/>
                  </a:cxn>
                </a:cxnLst>
                <a:rect l="l" t="t" r="r" b="b"/>
                <a:pathLst>
                  <a:path w="78322" h="18107">
                    <a:moveTo>
                      <a:pt x="0" y="0"/>
                    </a:moveTo>
                    <a:lnTo>
                      <a:pt x="78322" y="0"/>
                    </a:lnTo>
                    <a:lnTo>
                      <a:pt x="78322" y="18108"/>
                    </a:lnTo>
                    <a:lnTo>
                      <a:pt x="0" y="18108"/>
                    </a:lnTo>
                    <a:close/>
                  </a:path>
                </a:pathLst>
              </a:custGeom>
              <a:solidFill>
                <a:srgbClr val="FFB700"/>
              </a:solidFill>
              <a:ln w="21797"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7185A0E8-9AC0-154B-81FD-CA7416FBB8EC}"/>
                  </a:ext>
                </a:extLst>
              </p:cNvPr>
              <p:cNvSpPr/>
              <p:nvPr/>
            </p:nvSpPr>
            <p:spPr>
              <a:xfrm>
                <a:off x="5919388" y="4512039"/>
                <a:ext cx="78322" cy="5454"/>
              </a:xfrm>
              <a:custGeom>
                <a:avLst/>
                <a:gdLst>
                  <a:gd name="connsiteX0" fmla="*/ 0 w 78322"/>
                  <a:gd name="connsiteY0" fmla="*/ 0 h 5454"/>
                  <a:gd name="connsiteX1" fmla="*/ 78322 w 78322"/>
                  <a:gd name="connsiteY1" fmla="*/ 0 h 5454"/>
                  <a:gd name="connsiteX2" fmla="*/ 78322 w 78322"/>
                  <a:gd name="connsiteY2" fmla="*/ 5454 h 5454"/>
                  <a:gd name="connsiteX3" fmla="*/ 0 w 78322"/>
                  <a:gd name="connsiteY3" fmla="*/ 5454 h 5454"/>
                </a:gdLst>
                <a:ahLst/>
                <a:cxnLst>
                  <a:cxn ang="0">
                    <a:pos x="connsiteX0" y="connsiteY0"/>
                  </a:cxn>
                  <a:cxn ang="0">
                    <a:pos x="connsiteX1" y="connsiteY1"/>
                  </a:cxn>
                  <a:cxn ang="0">
                    <a:pos x="connsiteX2" y="connsiteY2"/>
                  </a:cxn>
                  <a:cxn ang="0">
                    <a:pos x="connsiteX3" y="connsiteY3"/>
                  </a:cxn>
                </a:cxnLst>
                <a:rect l="l" t="t" r="r" b="b"/>
                <a:pathLst>
                  <a:path w="78322" h="5454">
                    <a:moveTo>
                      <a:pt x="0" y="0"/>
                    </a:moveTo>
                    <a:lnTo>
                      <a:pt x="78322" y="0"/>
                    </a:lnTo>
                    <a:lnTo>
                      <a:pt x="78322" y="5454"/>
                    </a:lnTo>
                    <a:lnTo>
                      <a:pt x="0" y="5454"/>
                    </a:lnTo>
                    <a:close/>
                  </a:path>
                </a:pathLst>
              </a:custGeom>
              <a:solidFill>
                <a:srgbClr val="FF9300"/>
              </a:solidFill>
              <a:ln w="21797" cap="flat">
                <a:noFill/>
                <a:prstDash val="solid"/>
                <a:miter/>
              </a:ln>
            </p:spPr>
            <p:txBody>
              <a:bodyPr rtlCol="0" anchor="ctr"/>
              <a:lstStyle/>
              <a:p>
                <a:endParaRPr lang="en-US"/>
              </a:p>
            </p:txBody>
          </p:sp>
        </p:grpSp>
      </p:grpSp>
      <p:grpSp>
        <p:nvGrpSpPr>
          <p:cNvPr id="256" name="Graphic 2">
            <a:extLst>
              <a:ext uri="{FF2B5EF4-FFF2-40B4-BE49-F238E27FC236}">
                <a16:creationId xmlns:a16="http://schemas.microsoft.com/office/drawing/2014/main" id="{41EBA255-362A-9C1A-3639-A051A4D66557}"/>
              </a:ext>
            </a:extLst>
          </p:cNvPr>
          <p:cNvGrpSpPr/>
          <p:nvPr/>
        </p:nvGrpSpPr>
        <p:grpSpPr>
          <a:xfrm>
            <a:off x="7559097" y="4027221"/>
            <a:ext cx="692901" cy="515312"/>
            <a:chOff x="7649241" y="4475823"/>
            <a:chExt cx="692901" cy="515312"/>
          </a:xfrm>
        </p:grpSpPr>
        <p:grpSp>
          <p:nvGrpSpPr>
            <p:cNvPr id="257" name="Graphic 2">
              <a:extLst>
                <a:ext uri="{FF2B5EF4-FFF2-40B4-BE49-F238E27FC236}">
                  <a16:creationId xmlns:a16="http://schemas.microsoft.com/office/drawing/2014/main" id="{972C24B6-B67D-0FDF-EE63-26AC7E756993}"/>
                </a:ext>
              </a:extLst>
            </p:cNvPr>
            <p:cNvGrpSpPr/>
            <p:nvPr/>
          </p:nvGrpSpPr>
          <p:grpSpPr>
            <a:xfrm>
              <a:off x="7893589" y="4475823"/>
              <a:ext cx="448553" cy="515094"/>
              <a:chOff x="7893589" y="4475823"/>
              <a:chExt cx="448553" cy="515094"/>
            </a:xfrm>
          </p:grpSpPr>
          <p:grpSp>
            <p:nvGrpSpPr>
              <p:cNvPr id="258" name="Graphic 2">
                <a:extLst>
                  <a:ext uri="{FF2B5EF4-FFF2-40B4-BE49-F238E27FC236}">
                    <a16:creationId xmlns:a16="http://schemas.microsoft.com/office/drawing/2014/main" id="{032DB9C5-4007-9A4F-398A-65A7EAEF71ED}"/>
                  </a:ext>
                </a:extLst>
              </p:cNvPr>
              <p:cNvGrpSpPr/>
              <p:nvPr/>
            </p:nvGrpSpPr>
            <p:grpSpPr>
              <a:xfrm>
                <a:off x="7949222" y="4886415"/>
                <a:ext cx="392920" cy="104502"/>
                <a:chOff x="7949222" y="4886415"/>
                <a:chExt cx="392920" cy="104502"/>
              </a:xfrm>
            </p:grpSpPr>
            <p:sp>
              <p:nvSpPr>
                <p:cNvPr id="259" name="Freeform: Shape 258">
                  <a:extLst>
                    <a:ext uri="{FF2B5EF4-FFF2-40B4-BE49-F238E27FC236}">
                      <a16:creationId xmlns:a16="http://schemas.microsoft.com/office/drawing/2014/main" id="{65C77BF3-23C6-8184-1D04-672FF5493062}"/>
                    </a:ext>
                  </a:extLst>
                </p:cNvPr>
                <p:cNvSpPr/>
                <p:nvPr/>
              </p:nvSpPr>
              <p:spPr>
                <a:xfrm>
                  <a:off x="7949440" y="4904305"/>
                  <a:ext cx="392702" cy="68722"/>
                </a:xfrm>
                <a:custGeom>
                  <a:avLst/>
                  <a:gdLst>
                    <a:gd name="connsiteX0" fmla="*/ 0 w 392702"/>
                    <a:gd name="connsiteY0" fmla="*/ 0 h 68722"/>
                    <a:gd name="connsiteX1" fmla="*/ 392702 w 392702"/>
                    <a:gd name="connsiteY1" fmla="*/ 0 h 68722"/>
                    <a:gd name="connsiteX2" fmla="*/ 392702 w 392702"/>
                    <a:gd name="connsiteY2" fmla="*/ 68723 h 68722"/>
                    <a:gd name="connsiteX3" fmla="*/ 0 w 392702"/>
                    <a:gd name="connsiteY3" fmla="*/ 68723 h 68722"/>
                  </a:gdLst>
                  <a:ahLst/>
                  <a:cxnLst>
                    <a:cxn ang="0">
                      <a:pos x="connsiteX0" y="connsiteY0"/>
                    </a:cxn>
                    <a:cxn ang="0">
                      <a:pos x="connsiteX1" y="connsiteY1"/>
                    </a:cxn>
                    <a:cxn ang="0">
                      <a:pos x="connsiteX2" y="connsiteY2"/>
                    </a:cxn>
                    <a:cxn ang="0">
                      <a:pos x="connsiteX3" y="connsiteY3"/>
                    </a:cxn>
                  </a:cxnLst>
                  <a:rect l="l" t="t" r="r" b="b"/>
                  <a:pathLst>
                    <a:path w="392702" h="68722">
                      <a:moveTo>
                        <a:pt x="0" y="0"/>
                      </a:moveTo>
                      <a:lnTo>
                        <a:pt x="392702" y="0"/>
                      </a:lnTo>
                      <a:lnTo>
                        <a:pt x="392702" y="68723"/>
                      </a:lnTo>
                      <a:lnTo>
                        <a:pt x="0" y="68723"/>
                      </a:lnTo>
                      <a:close/>
                    </a:path>
                  </a:pathLst>
                </a:custGeom>
                <a:solidFill>
                  <a:srgbClr val="FFA800"/>
                </a:solidFill>
                <a:ln w="21797" cap="flat">
                  <a:no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CBFFDD43-90F7-BDFB-7ED5-680FE8B26FEE}"/>
                    </a:ext>
                  </a:extLst>
                </p:cNvPr>
                <p:cNvSpPr/>
                <p:nvPr/>
              </p:nvSpPr>
              <p:spPr>
                <a:xfrm>
                  <a:off x="7949222" y="4886415"/>
                  <a:ext cx="392919" cy="35997"/>
                </a:xfrm>
                <a:custGeom>
                  <a:avLst/>
                  <a:gdLst>
                    <a:gd name="connsiteX0" fmla="*/ 392920 w 392919"/>
                    <a:gd name="connsiteY0" fmla="*/ 17890 h 35997"/>
                    <a:gd name="connsiteX1" fmla="*/ 196569 w 392919"/>
                    <a:gd name="connsiteY1" fmla="*/ 35998 h 35997"/>
                    <a:gd name="connsiteX2" fmla="*/ 0 w 392919"/>
                    <a:gd name="connsiteY2" fmla="*/ 17890 h 35997"/>
                    <a:gd name="connsiteX3" fmla="*/ 1309 w 392919"/>
                    <a:gd name="connsiteY3" fmla="*/ 15708 h 35997"/>
                    <a:gd name="connsiteX4" fmla="*/ 10690 w 392919"/>
                    <a:gd name="connsiteY4" fmla="*/ 11999 h 35997"/>
                    <a:gd name="connsiteX5" fmla="*/ 63050 w 392919"/>
                    <a:gd name="connsiteY5" fmla="*/ 4800 h 35997"/>
                    <a:gd name="connsiteX6" fmla="*/ 71122 w 392919"/>
                    <a:gd name="connsiteY6" fmla="*/ 3927 h 35997"/>
                    <a:gd name="connsiteX7" fmla="*/ 95339 w 392919"/>
                    <a:gd name="connsiteY7" fmla="*/ 2400 h 35997"/>
                    <a:gd name="connsiteX8" fmla="*/ 106029 w 392919"/>
                    <a:gd name="connsiteY8" fmla="*/ 1745 h 35997"/>
                    <a:gd name="connsiteX9" fmla="*/ 108211 w 392919"/>
                    <a:gd name="connsiteY9" fmla="*/ 1745 h 35997"/>
                    <a:gd name="connsiteX10" fmla="*/ 130464 w 392919"/>
                    <a:gd name="connsiteY10" fmla="*/ 873 h 35997"/>
                    <a:gd name="connsiteX11" fmla="*/ 141155 w 392919"/>
                    <a:gd name="connsiteY11" fmla="*/ 654 h 35997"/>
                    <a:gd name="connsiteX12" fmla="*/ 165371 w 392919"/>
                    <a:gd name="connsiteY12" fmla="*/ 218 h 35997"/>
                    <a:gd name="connsiteX13" fmla="*/ 176061 w 392919"/>
                    <a:gd name="connsiteY13" fmla="*/ 218 h 35997"/>
                    <a:gd name="connsiteX14" fmla="*/ 196133 w 392919"/>
                    <a:gd name="connsiteY14" fmla="*/ 0 h 35997"/>
                    <a:gd name="connsiteX15" fmla="*/ 211622 w 392919"/>
                    <a:gd name="connsiteY15" fmla="*/ 0 h 35997"/>
                    <a:gd name="connsiteX16" fmla="*/ 235839 w 392919"/>
                    <a:gd name="connsiteY16" fmla="*/ 218 h 35997"/>
                    <a:gd name="connsiteX17" fmla="*/ 246529 w 392919"/>
                    <a:gd name="connsiteY17" fmla="*/ 436 h 35997"/>
                    <a:gd name="connsiteX18" fmla="*/ 270964 w 392919"/>
                    <a:gd name="connsiteY18" fmla="*/ 1309 h 35997"/>
                    <a:gd name="connsiteX19" fmla="*/ 281655 w 392919"/>
                    <a:gd name="connsiteY19" fmla="*/ 1964 h 35997"/>
                    <a:gd name="connsiteX20" fmla="*/ 283836 w 392919"/>
                    <a:gd name="connsiteY20" fmla="*/ 1964 h 35997"/>
                    <a:gd name="connsiteX21" fmla="*/ 346668 w 392919"/>
                    <a:gd name="connsiteY21" fmla="*/ 6763 h 35997"/>
                    <a:gd name="connsiteX22" fmla="*/ 356486 w 392919"/>
                    <a:gd name="connsiteY22" fmla="*/ 7854 h 35997"/>
                    <a:gd name="connsiteX23" fmla="*/ 392920 w 392919"/>
                    <a:gd name="connsiteY23" fmla="*/ 17890 h 3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919" h="35997">
                      <a:moveTo>
                        <a:pt x="392920" y="17890"/>
                      </a:moveTo>
                      <a:cubicBezTo>
                        <a:pt x="392920" y="27925"/>
                        <a:pt x="304781" y="35998"/>
                        <a:pt x="196569" y="35998"/>
                      </a:cubicBezTo>
                      <a:cubicBezTo>
                        <a:pt x="87922" y="35998"/>
                        <a:pt x="0" y="27925"/>
                        <a:pt x="0" y="17890"/>
                      </a:cubicBezTo>
                      <a:cubicBezTo>
                        <a:pt x="0" y="17017"/>
                        <a:pt x="654" y="16581"/>
                        <a:pt x="1309" y="15708"/>
                      </a:cubicBezTo>
                      <a:cubicBezTo>
                        <a:pt x="2836" y="14399"/>
                        <a:pt x="6109" y="13308"/>
                        <a:pt x="10690" y="11999"/>
                      </a:cubicBezTo>
                      <a:cubicBezTo>
                        <a:pt x="21380" y="8945"/>
                        <a:pt x="39488" y="6545"/>
                        <a:pt x="63050" y="4800"/>
                      </a:cubicBezTo>
                      <a:cubicBezTo>
                        <a:pt x="65668" y="4582"/>
                        <a:pt x="68504" y="4363"/>
                        <a:pt x="71122" y="3927"/>
                      </a:cubicBezTo>
                      <a:cubicBezTo>
                        <a:pt x="78758" y="3273"/>
                        <a:pt x="86830" y="2836"/>
                        <a:pt x="95339" y="2400"/>
                      </a:cubicBezTo>
                      <a:cubicBezTo>
                        <a:pt x="98830" y="2400"/>
                        <a:pt x="102321" y="2182"/>
                        <a:pt x="106029" y="1745"/>
                      </a:cubicBezTo>
                      <a:lnTo>
                        <a:pt x="108211" y="1745"/>
                      </a:lnTo>
                      <a:cubicBezTo>
                        <a:pt x="115193" y="1527"/>
                        <a:pt x="122829" y="1091"/>
                        <a:pt x="130464" y="873"/>
                      </a:cubicBezTo>
                      <a:cubicBezTo>
                        <a:pt x="133955" y="654"/>
                        <a:pt x="137664" y="654"/>
                        <a:pt x="141155" y="654"/>
                      </a:cubicBezTo>
                      <a:cubicBezTo>
                        <a:pt x="149008" y="436"/>
                        <a:pt x="157080" y="218"/>
                        <a:pt x="165371" y="218"/>
                      </a:cubicBezTo>
                      <a:cubicBezTo>
                        <a:pt x="168862" y="218"/>
                        <a:pt x="172571" y="0"/>
                        <a:pt x="176061" y="218"/>
                      </a:cubicBezTo>
                      <a:cubicBezTo>
                        <a:pt x="182606" y="0"/>
                        <a:pt x="189370" y="0"/>
                        <a:pt x="196133" y="0"/>
                      </a:cubicBezTo>
                      <a:lnTo>
                        <a:pt x="211622" y="0"/>
                      </a:lnTo>
                      <a:cubicBezTo>
                        <a:pt x="219695" y="0"/>
                        <a:pt x="227767" y="218"/>
                        <a:pt x="235839" y="218"/>
                      </a:cubicBezTo>
                      <a:cubicBezTo>
                        <a:pt x="239330" y="436"/>
                        <a:pt x="243039" y="436"/>
                        <a:pt x="246529" y="436"/>
                      </a:cubicBezTo>
                      <a:cubicBezTo>
                        <a:pt x="254820" y="654"/>
                        <a:pt x="263110" y="873"/>
                        <a:pt x="270964" y="1309"/>
                      </a:cubicBezTo>
                      <a:cubicBezTo>
                        <a:pt x="274673" y="1309"/>
                        <a:pt x="278164" y="1527"/>
                        <a:pt x="281655" y="1964"/>
                      </a:cubicBezTo>
                      <a:lnTo>
                        <a:pt x="283836" y="1964"/>
                      </a:lnTo>
                      <a:cubicBezTo>
                        <a:pt x="308053" y="3054"/>
                        <a:pt x="329433" y="4582"/>
                        <a:pt x="346668" y="6763"/>
                      </a:cubicBezTo>
                      <a:cubicBezTo>
                        <a:pt x="350159" y="6981"/>
                        <a:pt x="353432" y="7200"/>
                        <a:pt x="356486" y="7854"/>
                      </a:cubicBezTo>
                      <a:cubicBezTo>
                        <a:pt x="379612" y="10690"/>
                        <a:pt x="392920" y="14181"/>
                        <a:pt x="392920" y="17890"/>
                      </a:cubicBezTo>
                      <a:close/>
                    </a:path>
                  </a:pathLst>
                </a:custGeom>
                <a:solidFill>
                  <a:srgbClr val="FFC300"/>
                </a:solidFill>
                <a:ln w="21797" cap="flat">
                  <a:no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BC5E8591-1962-1130-9D54-E3E2B9DFB786}"/>
                    </a:ext>
                  </a:extLst>
                </p:cNvPr>
                <p:cNvSpPr/>
                <p:nvPr/>
              </p:nvSpPr>
              <p:spPr>
                <a:xfrm>
                  <a:off x="7970602" y="4894487"/>
                  <a:ext cx="350159" cy="19853"/>
                </a:xfrm>
                <a:custGeom>
                  <a:avLst/>
                  <a:gdLst>
                    <a:gd name="connsiteX0" fmla="*/ 175189 w 350159"/>
                    <a:gd name="connsiteY0" fmla="*/ 19853 h 19853"/>
                    <a:gd name="connsiteX1" fmla="*/ 0 w 350159"/>
                    <a:gd name="connsiteY1" fmla="*/ 9818 h 19853"/>
                    <a:gd name="connsiteX2" fmla="*/ 175189 w 350159"/>
                    <a:gd name="connsiteY2" fmla="*/ 0 h 19853"/>
                    <a:gd name="connsiteX3" fmla="*/ 350160 w 350159"/>
                    <a:gd name="connsiteY3" fmla="*/ 9818 h 19853"/>
                    <a:gd name="connsiteX4" fmla="*/ 175189 w 350159"/>
                    <a:gd name="connsiteY4" fmla="*/ 19853 h 1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9" h="19853">
                      <a:moveTo>
                        <a:pt x="175189" y="19853"/>
                      </a:moveTo>
                      <a:cubicBezTo>
                        <a:pt x="89231" y="19853"/>
                        <a:pt x="27489" y="14835"/>
                        <a:pt x="0" y="9818"/>
                      </a:cubicBezTo>
                      <a:cubicBezTo>
                        <a:pt x="27271" y="4800"/>
                        <a:pt x="89013" y="0"/>
                        <a:pt x="175189" y="0"/>
                      </a:cubicBezTo>
                      <a:cubicBezTo>
                        <a:pt x="261147" y="0"/>
                        <a:pt x="322889" y="4800"/>
                        <a:pt x="350160" y="9818"/>
                      </a:cubicBezTo>
                      <a:cubicBezTo>
                        <a:pt x="322889" y="14835"/>
                        <a:pt x="261147" y="19853"/>
                        <a:pt x="175189" y="19853"/>
                      </a:cubicBezTo>
                      <a:close/>
                    </a:path>
                  </a:pathLst>
                </a:custGeom>
                <a:solidFill>
                  <a:srgbClr val="FFA800"/>
                </a:solidFill>
                <a:ln w="21797" cap="flat">
                  <a:no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9B01331F-148D-0101-173C-71791A92B393}"/>
                    </a:ext>
                  </a:extLst>
                </p:cNvPr>
                <p:cNvSpPr/>
                <p:nvPr/>
              </p:nvSpPr>
              <p:spPr>
                <a:xfrm>
                  <a:off x="7970602" y="4894269"/>
                  <a:ext cx="350159" cy="12435"/>
                </a:xfrm>
                <a:custGeom>
                  <a:avLst/>
                  <a:gdLst>
                    <a:gd name="connsiteX0" fmla="*/ 175189 w 350159"/>
                    <a:gd name="connsiteY0" fmla="*/ 5018 h 12435"/>
                    <a:gd name="connsiteX1" fmla="*/ 332924 w 350159"/>
                    <a:gd name="connsiteY1" fmla="*/ 12436 h 12435"/>
                    <a:gd name="connsiteX2" fmla="*/ 350160 w 350159"/>
                    <a:gd name="connsiteY2" fmla="*/ 9818 h 12435"/>
                    <a:gd name="connsiteX3" fmla="*/ 175189 w 350159"/>
                    <a:gd name="connsiteY3" fmla="*/ 0 h 12435"/>
                    <a:gd name="connsiteX4" fmla="*/ 0 w 350159"/>
                    <a:gd name="connsiteY4" fmla="*/ 9818 h 12435"/>
                    <a:gd name="connsiteX5" fmla="*/ 17235 w 350159"/>
                    <a:gd name="connsiteY5" fmla="*/ 12436 h 12435"/>
                    <a:gd name="connsiteX6" fmla="*/ 175189 w 350159"/>
                    <a:gd name="connsiteY6" fmla="*/ 5018 h 1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159" h="12435">
                      <a:moveTo>
                        <a:pt x="175189" y="5018"/>
                      </a:moveTo>
                      <a:cubicBezTo>
                        <a:pt x="246530" y="5018"/>
                        <a:pt x="300854" y="8509"/>
                        <a:pt x="332924" y="12436"/>
                      </a:cubicBezTo>
                      <a:cubicBezTo>
                        <a:pt x="339469" y="11563"/>
                        <a:pt x="345578" y="10690"/>
                        <a:pt x="350160" y="9818"/>
                      </a:cubicBezTo>
                      <a:cubicBezTo>
                        <a:pt x="322889" y="4800"/>
                        <a:pt x="261147" y="0"/>
                        <a:pt x="175189" y="0"/>
                      </a:cubicBezTo>
                      <a:cubicBezTo>
                        <a:pt x="89231" y="0"/>
                        <a:pt x="27489" y="4800"/>
                        <a:pt x="0" y="9818"/>
                      </a:cubicBezTo>
                      <a:cubicBezTo>
                        <a:pt x="4582" y="10690"/>
                        <a:pt x="10691" y="11563"/>
                        <a:pt x="17235" y="12436"/>
                      </a:cubicBezTo>
                      <a:cubicBezTo>
                        <a:pt x="49525" y="8509"/>
                        <a:pt x="103848" y="5018"/>
                        <a:pt x="175189" y="5018"/>
                      </a:cubicBezTo>
                      <a:close/>
                    </a:path>
                  </a:pathLst>
                </a:custGeom>
                <a:solidFill>
                  <a:srgbClr val="000000">
                    <a:alpha val="15000"/>
                  </a:srgbClr>
                </a:solidFill>
                <a:ln w="21797" cap="flat">
                  <a:no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1546C340-3664-9233-63BF-2B0FB343EF54}"/>
                    </a:ext>
                  </a:extLst>
                </p:cNvPr>
                <p:cNvSpPr/>
                <p:nvPr/>
              </p:nvSpPr>
              <p:spPr>
                <a:xfrm>
                  <a:off x="7949222" y="4954702"/>
                  <a:ext cx="392702" cy="36215"/>
                </a:xfrm>
                <a:custGeom>
                  <a:avLst/>
                  <a:gdLst>
                    <a:gd name="connsiteX0" fmla="*/ 392702 w 392702"/>
                    <a:gd name="connsiteY0" fmla="*/ 18108 h 36215"/>
                    <a:gd name="connsiteX1" fmla="*/ 196351 w 392702"/>
                    <a:gd name="connsiteY1" fmla="*/ 36216 h 36215"/>
                    <a:gd name="connsiteX2" fmla="*/ 0 w 392702"/>
                    <a:gd name="connsiteY2" fmla="*/ 18108 h 36215"/>
                    <a:gd name="connsiteX3" fmla="*/ 196351 w 392702"/>
                    <a:gd name="connsiteY3" fmla="*/ 0 h 36215"/>
                    <a:gd name="connsiteX4" fmla="*/ 392702 w 392702"/>
                    <a:gd name="connsiteY4" fmla="*/ 18108 h 3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702" h="36215">
                      <a:moveTo>
                        <a:pt x="392702" y="18108"/>
                      </a:moveTo>
                      <a:cubicBezTo>
                        <a:pt x="392702" y="28144"/>
                        <a:pt x="304781" y="36216"/>
                        <a:pt x="196351" y="36216"/>
                      </a:cubicBezTo>
                      <a:cubicBezTo>
                        <a:pt x="87922" y="36216"/>
                        <a:pt x="0" y="28144"/>
                        <a:pt x="0" y="18108"/>
                      </a:cubicBezTo>
                      <a:cubicBezTo>
                        <a:pt x="0" y="8072"/>
                        <a:pt x="87922" y="0"/>
                        <a:pt x="196351" y="0"/>
                      </a:cubicBezTo>
                      <a:cubicBezTo>
                        <a:pt x="304998" y="218"/>
                        <a:pt x="392702" y="8290"/>
                        <a:pt x="392702" y="18108"/>
                      </a:cubicBezTo>
                      <a:close/>
                    </a:path>
                  </a:pathLst>
                </a:custGeom>
                <a:solidFill>
                  <a:srgbClr val="FFA800"/>
                </a:solidFill>
                <a:ln w="21797" cap="flat">
                  <a:noFill/>
                  <a:prstDash val="solid"/>
                  <a:miter/>
                </a:ln>
              </p:spPr>
              <p:txBody>
                <a:bodyPr rtlCol="0" anchor="ctr"/>
                <a:lstStyle/>
                <a:p>
                  <a:endParaRPr lang="en-US"/>
                </a:p>
              </p:txBody>
            </p:sp>
            <p:grpSp>
              <p:nvGrpSpPr>
                <p:cNvPr id="264" name="Graphic 2">
                  <a:extLst>
                    <a:ext uri="{FF2B5EF4-FFF2-40B4-BE49-F238E27FC236}">
                      <a16:creationId xmlns:a16="http://schemas.microsoft.com/office/drawing/2014/main" id="{FD16E172-0439-EFA0-1092-5386FFBD38D8}"/>
                    </a:ext>
                  </a:extLst>
                </p:cNvPr>
                <p:cNvGrpSpPr/>
                <p:nvPr/>
              </p:nvGrpSpPr>
              <p:grpSpPr>
                <a:xfrm>
                  <a:off x="7964712" y="4920886"/>
                  <a:ext cx="361940" cy="58905"/>
                  <a:chOff x="7964712" y="4920886"/>
                  <a:chExt cx="361940" cy="58905"/>
                </a:xfrm>
                <a:solidFill>
                  <a:srgbClr val="FFC300"/>
                </a:solidFill>
              </p:grpSpPr>
              <p:sp>
                <p:nvSpPr>
                  <p:cNvPr id="265" name="Freeform: Shape 264">
                    <a:extLst>
                      <a:ext uri="{FF2B5EF4-FFF2-40B4-BE49-F238E27FC236}">
                        <a16:creationId xmlns:a16="http://schemas.microsoft.com/office/drawing/2014/main" id="{1AEC93D2-5CF0-4554-94EB-1BBD38321990}"/>
                      </a:ext>
                    </a:extLst>
                  </p:cNvPr>
                  <p:cNvSpPr/>
                  <p:nvPr/>
                </p:nvSpPr>
                <p:spPr>
                  <a:xfrm>
                    <a:off x="7964712" y="492088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82E3940E-F603-9C1E-EC12-0E9C36CEED85}"/>
                      </a:ext>
                    </a:extLst>
                  </p:cNvPr>
                  <p:cNvSpPr/>
                  <p:nvPr/>
                </p:nvSpPr>
                <p:spPr>
                  <a:xfrm>
                    <a:off x="7999837" y="492481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F8C3A411-6937-EB2B-2458-306696DA5B08}"/>
                      </a:ext>
                    </a:extLst>
                  </p:cNvPr>
                  <p:cNvSpPr/>
                  <p:nvPr/>
                </p:nvSpPr>
                <p:spPr>
                  <a:xfrm>
                    <a:off x="8034962" y="4927867"/>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2C62EF63-069A-160F-BE79-E2657EDB6BF3}"/>
                      </a:ext>
                    </a:extLst>
                  </p:cNvPr>
                  <p:cNvSpPr/>
                  <p:nvPr/>
                </p:nvSpPr>
                <p:spPr>
                  <a:xfrm>
                    <a:off x="8069869" y="4930267"/>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D9B4D382-1FF5-FCE0-4A9C-3EB0F0ED51A8}"/>
                      </a:ext>
                    </a:extLst>
                  </p:cNvPr>
                  <p:cNvSpPr/>
                  <p:nvPr/>
                </p:nvSpPr>
                <p:spPr>
                  <a:xfrm>
                    <a:off x="8105212" y="493157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013394AE-9866-E49C-AE28-05DE22106ED7}"/>
                      </a:ext>
                    </a:extLst>
                  </p:cNvPr>
                  <p:cNvSpPr/>
                  <p:nvPr/>
                </p:nvSpPr>
                <p:spPr>
                  <a:xfrm>
                    <a:off x="8140337" y="4932012"/>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1F6D71DB-BCD8-DAA2-4382-6A3C00642192}"/>
                      </a:ext>
                    </a:extLst>
                  </p:cNvPr>
                  <p:cNvSpPr/>
                  <p:nvPr/>
                </p:nvSpPr>
                <p:spPr>
                  <a:xfrm>
                    <a:off x="8175462" y="493157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0D5D29F8-C9F5-6B5A-CB88-516D735A93AD}"/>
                      </a:ext>
                    </a:extLst>
                  </p:cNvPr>
                  <p:cNvSpPr/>
                  <p:nvPr/>
                </p:nvSpPr>
                <p:spPr>
                  <a:xfrm>
                    <a:off x="8210587" y="4930267"/>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FB885BEF-FB9F-D36E-1470-1B94E640C905}"/>
                      </a:ext>
                    </a:extLst>
                  </p:cNvPr>
                  <p:cNvSpPr/>
                  <p:nvPr/>
                </p:nvSpPr>
                <p:spPr>
                  <a:xfrm>
                    <a:off x="8245712" y="4927867"/>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4" name="Freeform: Shape 273">
                    <a:extLst>
                      <a:ext uri="{FF2B5EF4-FFF2-40B4-BE49-F238E27FC236}">
                        <a16:creationId xmlns:a16="http://schemas.microsoft.com/office/drawing/2014/main" id="{377FEA9C-8745-C5AC-2481-DB939D507C74}"/>
                      </a:ext>
                    </a:extLst>
                  </p:cNvPr>
                  <p:cNvSpPr/>
                  <p:nvPr/>
                </p:nvSpPr>
                <p:spPr>
                  <a:xfrm>
                    <a:off x="8280837" y="4924813"/>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9443DF36-4BD8-CEA7-5DC5-1DA04A453E1D}"/>
                      </a:ext>
                    </a:extLst>
                  </p:cNvPr>
                  <p:cNvSpPr/>
                  <p:nvPr/>
                </p:nvSpPr>
                <p:spPr>
                  <a:xfrm>
                    <a:off x="8315744" y="492088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nvGrpSpPr>
              <p:cNvPr id="276" name="Graphic 2">
                <a:extLst>
                  <a:ext uri="{FF2B5EF4-FFF2-40B4-BE49-F238E27FC236}">
                    <a16:creationId xmlns:a16="http://schemas.microsoft.com/office/drawing/2014/main" id="{572CF38B-E55D-70AB-400A-BA88AB1A3A9E}"/>
                  </a:ext>
                </a:extLst>
              </p:cNvPr>
              <p:cNvGrpSpPr/>
              <p:nvPr/>
            </p:nvGrpSpPr>
            <p:grpSpPr>
              <a:xfrm>
                <a:off x="7924133" y="4801330"/>
                <a:ext cx="392920" cy="109956"/>
                <a:chOff x="7924133" y="4801330"/>
                <a:chExt cx="392920" cy="109956"/>
              </a:xfrm>
            </p:grpSpPr>
            <p:sp>
              <p:nvSpPr>
                <p:cNvPr id="277" name="Freeform: Shape 276">
                  <a:extLst>
                    <a:ext uri="{FF2B5EF4-FFF2-40B4-BE49-F238E27FC236}">
                      <a16:creationId xmlns:a16="http://schemas.microsoft.com/office/drawing/2014/main" id="{A6805363-D9F0-8363-8133-17ACBE0EEF7A}"/>
                    </a:ext>
                  </a:extLst>
                </p:cNvPr>
                <p:cNvSpPr/>
                <p:nvPr/>
              </p:nvSpPr>
              <p:spPr>
                <a:xfrm>
                  <a:off x="7926314" y="4875070"/>
                  <a:ext cx="390738" cy="36215"/>
                </a:xfrm>
                <a:custGeom>
                  <a:avLst/>
                  <a:gdLst>
                    <a:gd name="connsiteX0" fmla="*/ 390739 w 390738"/>
                    <a:gd name="connsiteY0" fmla="*/ 13090 h 36215"/>
                    <a:gd name="connsiteX1" fmla="*/ 370231 w 390738"/>
                    <a:gd name="connsiteY1" fmla="*/ 17890 h 36215"/>
                    <a:gd name="connsiteX2" fmla="*/ 340778 w 390738"/>
                    <a:gd name="connsiteY2" fmla="*/ 23344 h 36215"/>
                    <a:gd name="connsiteX3" fmla="*/ 319180 w 390738"/>
                    <a:gd name="connsiteY3" fmla="*/ 26835 h 36215"/>
                    <a:gd name="connsiteX4" fmla="*/ 318961 w 390738"/>
                    <a:gd name="connsiteY4" fmla="*/ 26835 h 36215"/>
                    <a:gd name="connsiteX5" fmla="*/ 315471 w 390738"/>
                    <a:gd name="connsiteY5" fmla="*/ 27271 h 36215"/>
                    <a:gd name="connsiteX6" fmla="*/ 301727 w 390738"/>
                    <a:gd name="connsiteY6" fmla="*/ 29234 h 36215"/>
                    <a:gd name="connsiteX7" fmla="*/ 194606 w 390738"/>
                    <a:gd name="connsiteY7" fmla="*/ 36216 h 36215"/>
                    <a:gd name="connsiteX8" fmla="*/ 63705 w 390738"/>
                    <a:gd name="connsiteY8" fmla="*/ 31416 h 36215"/>
                    <a:gd name="connsiteX9" fmla="*/ 55633 w 390738"/>
                    <a:gd name="connsiteY9" fmla="*/ 30980 h 36215"/>
                    <a:gd name="connsiteX10" fmla="*/ 54979 w 390738"/>
                    <a:gd name="connsiteY10" fmla="*/ 30980 h 36215"/>
                    <a:gd name="connsiteX11" fmla="*/ 49306 w 390738"/>
                    <a:gd name="connsiteY11" fmla="*/ 30325 h 36215"/>
                    <a:gd name="connsiteX12" fmla="*/ 40580 w 390738"/>
                    <a:gd name="connsiteY12" fmla="*/ 29234 h 36215"/>
                    <a:gd name="connsiteX13" fmla="*/ 24435 w 390738"/>
                    <a:gd name="connsiteY13" fmla="*/ 27053 h 36215"/>
                    <a:gd name="connsiteX14" fmla="*/ 33816 w 390738"/>
                    <a:gd name="connsiteY14" fmla="*/ 23344 h 36215"/>
                    <a:gd name="connsiteX15" fmla="*/ 0 w 390738"/>
                    <a:gd name="connsiteY15" fmla="*/ 15490 h 36215"/>
                    <a:gd name="connsiteX16" fmla="*/ 5891 w 390738"/>
                    <a:gd name="connsiteY16" fmla="*/ 13090 h 36215"/>
                    <a:gd name="connsiteX17" fmla="*/ 48216 w 390738"/>
                    <a:gd name="connsiteY17" fmla="*/ 6327 h 36215"/>
                    <a:gd name="connsiteX18" fmla="*/ 58906 w 390738"/>
                    <a:gd name="connsiteY18" fmla="*/ 5236 h 36215"/>
                    <a:gd name="connsiteX19" fmla="*/ 83340 w 390738"/>
                    <a:gd name="connsiteY19" fmla="*/ 3273 h 36215"/>
                    <a:gd name="connsiteX20" fmla="*/ 94249 w 390738"/>
                    <a:gd name="connsiteY20" fmla="*/ 2836 h 36215"/>
                    <a:gd name="connsiteX21" fmla="*/ 118466 w 390738"/>
                    <a:gd name="connsiteY21" fmla="*/ 1745 h 36215"/>
                    <a:gd name="connsiteX22" fmla="*/ 129156 w 390738"/>
                    <a:gd name="connsiteY22" fmla="*/ 1091 h 36215"/>
                    <a:gd name="connsiteX23" fmla="*/ 153590 w 390738"/>
                    <a:gd name="connsiteY23" fmla="*/ 218 h 36215"/>
                    <a:gd name="connsiteX24" fmla="*/ 164280 w 390738"/>
                    <a:gd name="connsiteY24" fmla="*/ 218 h 36215"/>
                    <a:gd name="connsiteX25" fmla="*/ 188497 w 390738"/>
                    <a:gd name="connsiteY25" fmla="*/ 0 h 36215"/>
                    <a:gd name="connsiteX26" fmla="*/ 199187 w 390738"/>
                    <a:gd name="connsiteY26" fmla="*/ 0 h 36215"/>
                    <a:gd name="connsiteX27" fmla="*/ 223840 w 390738"/>
                    <a:gd name="connsiteY27" fmla="*/ 436 h 36215"/>
                    <a:gd name="connsiteX28" fmla="*/ 234530 w 390738"/>
                    <a:gd name="connsiteY28" fmla="*/ 436 h 36215"/>
                    <a:gd name="connsiteX29" fmla="*/ 258747 w 390738"/>
                    <a:gd name="connsiteY29" fmla="*/ 1309 h 36215"/>
                    <a:gd name="connsiteX30" fmla="*/ 269437 w 390738"/>
                    <a:gd name="connsiteY30" fmla="*/ 2182 h 36215"/>
                    <a:gd name="connsiteX31" fmla="*/ 293872 w 390738"/>
                    <a:gd name="connsiteY31" fmla="*/ 3491 h 36215"/>
                    <a:gd name="connsiteX32" fmla="*/ 304563 w 390738"/>
                    <a:gd name="connsiteY32" fmla="*/ 4145 h 36215"/>
                    <a:gd name="connsiteX33" fmla="*/ 328779 w 390738"/>
                    <a:gd name="connsiteY33" fmla="*/ 6327 h 36215"/>
                    <a:gd name="connsiteX34" fmla="*/ 339688 w 390738"/>
                    <a:gd name="connsiteY34" fmla="*/ 7200 h 36215"/>
                    <a:gd name="connsiteX35" fmla="*/ 390739 w 390738"/>
                    <a:gd name="connsiteY35" fmla="*/ 13090 h 3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90738" h="36215">
                      <a:moveTo>
                        <a:pt x="390739" y="13090"/>
                      </a:moveTo>
                      <a:cubicBezTo>
                        <a:pt x="390739" y="13090"/>
                        <a:pt x="383539" y="15054"/>
                        <a:pt x="370231" y="17890"/>
                      </a:cubicBezTo>
                      <a:cubicBezTo>
                        <a:pt x="362377" y="19417"/>
                        <a:pt x="352559" y="21380"/>
                        <a:pt x="340778" y="23344"/>
                      </a:cubicBezTo>
                      <a:cubicBezTo>
                        <a:pt x="334015" y="24653"/>
                        <a:pt x="327034" y="25744"/>
                        <a:pt x="319180" y="26835"/>
                      </a:cubicBezTo>
                      <a:cubicBezTo>
                        <a:pt x="319180" y="26835"/>
                        <a:pt x="319180" y="26835"/>
                        <a:pt x="318961" y="26835"/>
                      </a:cubicBezTo>
                      <a:cubicBezTo>
                        <a:pt x="317871" y="27053"/>
                        <a:pt x="316562" y="27053"/>
                        <a:pt x="315471" y="27271"/>
                      </a:cubicBezTo>
                      <a:cubicBezTo>
                        <a:pt x="311108" y="27707"/>
                        <a:pt x="306526" y="28362"/>
                        <a:pt x="301727" y="29234"/>
                      </a:cubicBezTo>
                      <a:cubicBezTo>
                        <a:pt x="270965" y="32943"/>
                        <a:pt x="233876" y="36216"/>
                        <a:pt x="194606" y="36216"/>
                      </a:cubicBezTo>
                      <a:cubicBezTo>
                        <a:pt x="144427" y="36216"/>
                        <a:pt x="98612" y="34252"/>
                        <a:pt x="63705" y="31416"/>
                      </a:cubicBezTo>
                      <a:cubicBezTo>
                        <a:pt x="61087" y="31416"/>
                        <a:pt x="58251" y="31198"/>
                        <a:pt x="55633" y="30980"/>
                      </a:cubicBezTo>
                      <a:cubicBezTo>
                        <a:pt x="55196" y="30980"/>
                        <a:pt x="55196" y="30980"/>
                        <a:pt x="54979" y="30980"/>
                      </a:cubicBezTo>
                      <a:cubicBezTo>
                        <a:pt x="53015" y="30980"/>
                        <a:pt x="51270" y="30762"/>
                        <a:pt x="49306" y="30325"/>
                      </a:cubicBezTo>
                      <a:cubicBezTo>
                        <a:pt x="46251" y="30107"/>
                        <a:pt x="43416" y="29889"/>
                        <a:pt x="40580" y="29234"/>
                      </a:cubicBezTo>
                      <a:cubicBezTo>
                        <a:pt x="34689" y="28798"/>
                        <a:pt x="29234" y="27925"/>
                        <a:pt x="24435" y="27053"/>
                      </a:cubicBezTo>
                      <a:cubicBezTo>
                        <a:pt x="25962" y="25744"/>
                        <a:pt x="29234" y="24653"/>
                        <a:pt x="33816" y="23344"/>
                      </a:cubicBezTo>
                      <a:cubicBezTo>
                        <a:pt x="16581" y="21162"/>
                        <a:pt x="4582" y="18544"/>
                        <a:pt x="0" y="15490"/>
                      </a:cubicBezTo>
                      <a:cubicBezTo>
                        <a:pt x="1309" y="14617"/>
                        <a:pt x="3272" y="13963"/>
                        <a:pt x="5891" y="13090"/>
                      </a:cubicBezTo>
                      <a:cubicBezTo>
                        <a:pt x="14181" y="10254"/>
                        <a:pt x="28798" y="8290"/>
                        <a:pt x="48216" y="6327"/>
                      </a:cubicBezTo>
                      <a:cubicBezTo>
                        <a:pt x="51706" y="5672"/>
                        <a:pt x="55196" y="5454"/>
                        <a:pt x="58906" y="5236"/>
                      </a:cubicBezTo>
                      <a:cubicBezTo>
                        <a:pt x="66542" y="4363"/>
                        <a:pt x="74614" y="3927"/>
                        <a:pt x="83340" y="3273"/>
                      </a:cubicBezTo>
                      <a:cubicBezTo>
                        <a:pt x="86831" y="3054"/>
                        <a:pt x="90322" y="2836"/>
                        <a:pt x="94249" y="2836"/>
                      </a:cubicBezTo>
                      <a:cubicBezTo>
                        <a:pt x="102103" y="2400"/>
                        <a:pt x="110175" y="1964"/>
                        <a:pt x="118466" y="1745"/>
                      </a:cubicBezTo>
                      <a:cubicBezTo>
                        <a:pt x="121956" y="1527"/>
                        <a:pt x="125447" y="1091"/>
                        <a:pt x="129156" y="1091"/>
                      </a:cubicBezTo>
                      <a:cubicBezTo>
                        <a:pt x="137009" y="873"/>
                        <a:pt x="145081" y="436"/>
                        <a:pt x="153590" y="218"/>
                      </a:cubicBezTo>
                      <a:lnTo>
                        <a:pt x="164280" y="218"/>
                      </a:lnTo>
                      <a:cubicBezTo>
                        <a:pt x="172135" y="0"/>
                        <a:pt x="180207" y="0"/>
                        <a:pt x="188497" y="0"/>
                      </a:cubicBezTo>
                      <a:lnTo>
                        <a:pt x="199187" y="0"/>
                      </a:lnTo>
                      <a:cubicBezTo>
                        <a:pt x="207478" y="0"/>
                        <a:pt x="215986" y="218"/>
                        <a:pt x="223840" y="436"/>
                      </a:cubicBezTo>
                      <a:cubicBezTo>
                        <a:pt x="227550" y="218"/>
                        <a:pt x="231040" y="436"/>
                        <a:pt x="234530" y="436"/>
                      </a:cubicBezTo>
                      <a:cubicBezTo>
                        <a:pt x="242821" y="654"/>
                        <a:pt x="250893" y="1091"/>
                        <a:pt x="258747" y="1309"/>
                      </a:cubicBezTo>
                      <a:cubicBezTo>
                        <a:pt x="262456" y="1527"/>
                        <a:pt x="265947" y="1964"/>
                        <a:pt x="269437" y="2182"/>
                      </a:cubicBezTo>
                      <a:cubicBezTo>
                        <a:pt x="277728" y="2400"/>
                        <a:pt x="286018" y="3054"/>
                        <a:pt x="293872" y="3491"/>
                      </a:cubicBezTo>
                      <a:cubicBezTo>
                        <a:pt x="297581" y="3709"/>
                        <a:pt x="301072" y="4145"/>
                        <a:pt x="304563" y="4145"/>
                      </a:cubicBezTo>
                      <a:cubicBezTo>
                        <a:pt x="313071" y="5018"/>
                        <a:pt x="321362" y="5454"/>
                        <a:pt x="328779" y="6327"/>
                      </a:cubicBezTo>
                      <a:cubicBezTo>
                        <a:pt x="332488" y="6545"/>
                        <a:pt x="335978" y="6763"/>
                        <a:pt x="339688" y="7200"/>
                      </a:cubicBezTo>
                      <a:cubicBezTo>
                        <a:pt x="371758" y="10254"/>
                        <a:pt x="390739" y="13090"/>
                        <a:pt x="390739" y="13090"/>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278" name="Graphic 2">
                  <a:extLst>
                    <a:ext uri="{FF2B5EF4-FFF2-40B4-BE49-F238E27FC236}">
                      <a16:creationId xmlns:a16="http://schemas.microsoft.com/office/drawing/2014/main" id="{E6BF0C09-AB22-3AE8-50B2-39EDC4D87949}"/>
                    </a:ext>
                  </a:extLst>
                </p:cNvPr>
                <p:cNvGrpSpPr/>
                <p:nvPr/>
              </p:nvGrpSpPr>
              <p:grpSpPr>
                <a:xfrm>
                  <a:off x="7924133" y="4801330"/>
                  <a:ext cx="392920" cy="104938"/>
                  <a:chOff x="7924133" y="4801330"/>
                  <a:chExt cx="392920" cy="104938"/>
                </a:xfrm>
              </p:grpSpPr>
              <p:sp>
                <p:nvSpPr>
                  <p:cNvPr id="279" name="Freeform: Shape 278">
                    <a:extLst>
                      <a:ext uri="{FF2B5EF4-FFF2-40B4-BE49-F238E27FC236}">
                        <a16:creationId xmlns:a16="http://schemas.microsoft.com/office/drawing/2014/main" id="{A8548382-840C-A045-09D2-F93F6011EDB3}"/>
                      </a:ext>
                    </a:extLst>
                  </p:cNvPr>
                  <p:cNvSpPr/>
                  <p:nvPr/>
                </p:nvSpPr>
                <p:spPr>
                  <a:xfrm>
                    <a:off x="7924133" y="4819437"/>
                    <a:ext cx="392920" cy="68504"/>
                  </a:xfrm>
                  <a:custGeom>
                    <a:avLst/>
                    <a:gdLst>
                      <a:gd name="connsiteX0" fmla="*/ 0 w 392920"/>
                      <a:gd name="connsiteY0" fmla="*/ 0 h 68504"/>
                      <a:gd name="connsiteX1" fmla="*/ 392920 w 392920"/>
                      <a:gd name="connsiteY1" fmla="*/ 0 h 68504"/>
                      <a:gd name="connsiteX2" fmla="*/ 392920 w 392920"/>
                      <a:gd name="connsiteY2" fmla="*/ 68505 h 68504"/>
                      <a:gd name="connsiteX3" fmla="*/ 0 w 392920"/>
                      <a:gd name="connsiteY3" fmla="*/ 68505 h 68504"/>
                    </a:gdLst>
                    <a:ahLst/>
                    <a:cxnLst>
                      <a:cxn ang="0">
                        <a:pos x="connsiteX0" y="connsiteY0"/>
                      </a:cxn>
                      <a:cxn ang="0">
                        <a:pos x="connsiteX1" y="connsiteY1"/>
                      </a:cxn>
                      <a:cxn ang="0">
                        <a:pos x="connsiteX2" y="connsiteY2"/>
                      </a:cxn>
                      <a:cxn ang="0">
                        <a:pos x="connsiteX3" y="connsiteY3"/>
                      </a:cxn>
                    </a:cxnLst>
                    <a:rect l="l" t="t" r="r" b="b"/>
                    <a:pathLst>
                      <a:path w="392920" h="68504">
                        <a:moveTo>
                          <a:pt x="0" y="0"/>
                        </a:moveTo>
                        <a:lnTo>
                          <a:pt x="392920" y="0"/>
                        </a:lnTo>
                        <a:lnTo>
                          <a:pt x="392920" y="68505"/>
                        </a:lnTo>
                        <a:lnTo>
                          <a:pt x="0" y="68505"/>
                        </a:lnTo>
                        <a:close/>
                      </a:path>
                    </a:pathLst>
                  </a:custGeom>
                  <a:solidFill>
                    <a:srgbClr val="FFA800"/>
                  </a:solidFill>
                  <a:ln w="21797" cap="flat">
                    <a:no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E92966A8-90FF-3C3A-AE6F-15327070A7AC}"/>
                      </a:ext>
                    </a:extLst>
                  </p:cNvPr>
                  <p:cNvSpPr/>
                  <p:nvPr/>
                </p:nvSpPr>
                <p:spPr>
                  <a:xfrm>
                    <a:off x="7924351" y="4801330"/>
                    <a:ext cx="392702" cy="36215"/>
                  </a:xfrm>
                  <a:custGeom>
                    <a:avLst/>
                    <a:gdLst>
                      <a:gd name="connsiteX0" fmla="*/ 392702 w 392702"/>
                      <a:gd name="connsiteY0" fmla="*/ 18108 h 36215"/>
                      <a:gd name="connsiteX1" fmla="*/ 196351 w 392702"/>
                      <a:gd name="connsiteY1" fmla="*/ 36216 h 36215"/>
                      <a:gd name="connsiteX2" fmla="*/ 2618 w 392702"/>
                      <a:gd name="connsiteY2" fmla="*/ 20726 h 36215"/>
                      <a:gd name="connsiteX3" fmla="*/ 0 w 392702"/>
                      <a:gd name="connsiteY3" fmla="*/ 18108 h 36215"/>
                      <a:gd name="connsiteX4" fmla="*/ 1963 w 392702"/>
                      <a:gd name="connsiteY4" fmla="*/ 15926 h 36215"/>
                      <a:gd name="connsiteX5" fmla="*/ 44943 w 392702"/>
                      <a:gd name="connsiteY5" fmla="*/ 6763 h 36215"/>
                      <a:gd name="connsiteX6" fmla="*/ 60433 w 392702"/>
                      <a:gd name="connsiteY6" fmla="*/ 5018 h 36215"/>
                      <a:gd name="connsiteX7" fmla="*/ 71123 w 392702"/>
                      <a:gd name="connsiteY7" fmla="*/ 3927 h 36215"/>
                      <a:gd name="connsiteX8" fmla="*/ 95339 w 392702"/>
                      <a:gd name="connsiteY8" fmla="*/ 2400 h 36215"/>
                      <a:gd name="connsiteX9" fmla="*/ 106248 w 392702"/>
                      <a:gd name="connsiteY9" fmla="*/ 1964 h 36215"/>
                      <a:gd name="connsiteX10" fmla="*/ 130901 w 392702"/>
                      <a:gd name="connsiteY10" fmla="*/ 1091 h 36215"/>
                      <a:gd name="connsiteX11" fmla="*/ 141809 w 392702"/>
                      <a:gd name="connsiteY11" fmla="*/ 655 h 36215"/>
                      <a:gd name="connsiteX12" fmla="*/ 166026 w 392702"/>
                      <a:gd name="connsiteY12" fmla="*/ 218 h 36215"/>
                      <a:gd name="connsiteX13" fmla="*/ 176716 w 392702"/>
                      <a:gd name="connsiteY13" fmla="*/ 218 h 36215"/>
                      <a:gd name="connsiteX14" fmla="*/ 196788 w 392702"/>
                      <a:gd name="connsiteY14" fmla="*/ 0 h 36215"/>
                      <a:gd name="connsiteX15" fmla="*/ 211841 w 392702"/>
                      <a:gd name="connsiteY15" fmla="*/ 0 h 36215"/>
                      <a:gd name="connsiteX16" fmla="*/ 236058 w 392702"/>
                      <a:gd name="connsiteY16" fmla="*/ 218 h 36215"/>
                      <a:gd name="connsiteX17" fmla="*/ 246966 w 392702"/>
                      <a:gd name="connsiteY17" fmla="*/ 436 h 36215"/>
                      <a:gd name="connsiteX18" fmla="*/ 271183 w 392702"/>
                      <a:gd name="connsiteY18" fmla="*/ 1309 h 36215"/>
                      <a:gd name="connsiteX19" fmla="*/ 281873 w 392702"/>
                      <a:gd name="connsiteY19" fmla="*/ 1745 h 36215"/>
                      <a:gd name="connsiteX20" fmla="*/ 306308 w 392702"/>
                      <a:gd name="connsiteY20" fmla="*/ 2836 h 36215"/>
                      <a:gd name="connsiteX21" fmla="*/ 317216 w 392702"/>
                      <a:gd name="connsiteY21" fmla="*/ 3709 h 36215"/>
                      <a:gd name="connsiteX22" fmla="*/ 348196 w 392702"/>
                      <a:gd name="connsiteY22" fmla="*/ 6763 h 36215"/>
                      <a:gd name="connsiteX23" fmla="*/ 361068 w 392702"/>
                      <a:gd name="connsiteY23" fmla="*/ 8290 h 36215"/>
                      <a:gd name="connsiteX24" fmla="*/ 365868 w 392702"/>
                      <a:gd name="connsiteY24" fmla="*/ 8727 h 36215"/>
                      <a:gd name="connsiteX25" fmla="*/ 392702 w 392702"/>
                      <a:gd name="connsiteY25" fmla="*/ 18108 h 3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2702" h="36215">
                        <a:moveTo>
                          <a:pt x="392702" y="18108"/>
                        </a:moveTo>
                        <a:cubicBezTo>
                          <a:pt x="392702" y="28144"/>
                          <a:pt x="304562" y="36216"/>
                          <a:pt x="196351" y="36216"/>
                        </a:cubicBezTo>
                        <a:cubicBezTo>
                          <a:pt x="98830" y="36216"/>
                          <a:pt x="18108" y="29671"/>
                          <a:pt x="2618" y="20726"/>
                        </a:cubicBezTo>
                        <a:cubicBezTo>
                          <a:pt x="654" y="19853"/>
                          <a:pt x="0" y="19199"/>
                          <a:pt x="0" y="18108"/>
                        </a:cubicBezTo>
                        <a:cubicBezTo>
                          <a:pt x="0" y="17235"/>
                          <a:pt x="437" y="16363"/>
                          <a:pt x="1963" y="15926"/>
                        </a:cubicBezTo>
                        <a:cubicBezTo>
                          <a:pt x="6982" y="12436"/>
                          <a:pt x="22471" y="9163"/>
                          <a:pt x="44943" y="6763"/>
                        </a:cubicBezTo>
                        <a:cubicBezTo>
                          <a:pt x="49742" y="5891"/>
                          <a:pt x="54979" y="5672"/>
                          <a:pt x="60433" y="5018"/>
                        </a:cubicBezTo>
                        <a:cubicBezTo>
                          <a:pt x="63923" y="4800"/>
                          <a:pt x="67414" y="4582"/>
                          <a:pt x="71123" y="3927"/>
                        </a:cubicBezTo>
                        <a:cubicBezTo>
                          <a:pt x="78759" y="3491"/>
                          <a:pt x="86831" y="2836"/>
                          <a:pt x="95339" y="2400"/>
                        </a:cubicBezTo>
                        <a:cubicBezTo>
                          <a:pt x="98830" y="2400"/>
                          <a:pt x="102321" y="2182"/>
                          <a:pt x="106248" y="1964"/>
                        </a:cubicBezTo>
                        <a:cubicBezTo>
                          <a:pt x="114102" y="1745"/>
                          <a:pt x="122174" y="1527"/>
                          <a:pt x="130901" y="1091"/>
                        </a:cubicBezTo>
                        <a:cubicBezTo>
                          <a:pt x="134391" y="655"/>
                          <a:pt x="138101" y="655"/>
                          <a:pt x="141809" y="655"/>
                        </a:cubicBezTo>
                        <a:cubicBezTo>
                          <a:pt x="149664" y="436"/>
                          <a:pt x="157736" y="218"/>
                          <a:pt x="166026" y="218"/>
                        </a:cubicBezTo>
                        <a:cubicBezTo>
                          <a:pt x="169517" y="218"/>
                          <a:pt x="173444" y="0"/>
                          <a:pt x="176716" y="218"/>
                        </a:cubicBezTo>
                        <a:cubicBezTo>
                          <a:pt x="183261" y="0"/>
                          <a:pt x="190024" y="0"/>
                          <a:pt x="196788" y="0"/>
                        </a:cubicBezTo>
                        <a:lnTo>
                          <a:pt x="211841" y="0"/>
                        </a:lnTo>
                        <a:cubicBezTo>
                          <a:pt x="220131" y="0"/>
                          <a:pt x="228422" y="218"/>
                          <a:pt x="236058" y="218"/>
                        </a:cubicBezTo>
                        <a:cubicBezTo>
                          <a:pt x="239766" y="436"/>
                          <a:pt x="243475" y="436"/>
                          <a:pt x="246966" y="436"/>
                        </a:cubicBezTo>
                        <a:cubicBezTo>
                          <a:pt x="255257" y="655"/>
                          <a:pt x="263329" y="1091"/>
                          <a:pt x="271183" y="1309"/>
                        </a:cubicBezTo>
                        <a:cubicBezTo>
                          <a:pt x="274892" y="1309"/>
                          <a:pt x="278382" y="1527"/>
                          <a:pt x="281873" y="1745"/>
                        </a:cubicBezTo>
                        <a:cubicBezTo>
                          <a:pt x="290164" y="1964"/>
                          <a:pt x="298453" y="2618"/>
                          <a:pt x="306308" y="2836"/>
                        </a:cubicBezTo>
                        <a:cubicBezTo>
                          <a:pt x="310016" y="3054"/>
                          <a:pt x="313507" y="3491"/>
                          <a:pt x="317216" y="3709"/>
                        </a:cubicBezTo>
                        <a:cubicBezTo>
                          <a:pt x="328561" y="4582"/>
                          <a:pt x="339033" y="5672"/>
                          <a:pt x="348196" y="6763"/>
                        </a:cubicBezTo>
                        <a:cubicBezTo>
                          <a:pt x="352778" y="7200"/>
                          <a:pt x="357359" y="7854"/>
                          <a:pt x="361068" y="8290"/>
                        </a:cubicBezTo>
                        <a:cubicBezTo>
                          <a:pt x="362595" y="8509"/>
                          <a:pt x="364341" y="8509"/>
                          <a:pt x="365868" y="8727"/>
                        </a:cubicBezTo>
                        <a:cubicBezTo>
                          <a:pt x="382885" y="11563"/>
                          <a:pt x="392702" y="15054"/>
                          <a:pt x="392702" y="18108"/>
                        </a:cubicBezTo>
                        <a:close/>
                      </a:path>
                    </a:pathLst>
                  </a:custGeom>
                  <a:solidFill>
                    <a:srgbClr val="FFC300"/>
                  </a:solidFill>
                  <a:ln w="21797"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E16C6293-1103-B9C8-06BC-BD469B52D1A3}"/>
                      </a:ext>
                    </a:extLst>
                  </p:cNvPr>
                  <p:cNvSpPr/>
                  <p:nvPr/>
                </p:nvSpPr>
                <p:spPr>
                  <a:xfrm>
                    <a:off x="7945513" y="4809402"/>
                    <a:ext cx="350159" cy="20071"/>
                  </a:xfrm>
                  <a:custGeom>
                    <a:avLst/>
                    <a:gdLst>
                      <a:gd name="connsiteX0" fmla="*/ 175189 w 350159"/>
                      <a:gd name="connsiteY0" fmla="*/ 20071 h 20071"/>
                      <a:gd name="connsiteX1" fmla="*/ 0 w 350159"/>
                      <a:gd name="connsiteY1" fmla="*/ 10036 h 20071"/>
                      <a:gd name="connsiteX2" fmla="*/ 175189 w 350159"/>
                      <a:gd name="connsiteY2" fmla="*/ 0 h 20071"/>
                      <a:gd name="connsiteX3" fmla="*/ 350160 w 350159"/>
                      <a:gd name="connsiteY3" fmla="*/ 10036 h 20071"/>
                      <a:gd name="connsiteX4" fmla="*/ 175189 w 350159"/>
                      <a:gd name="connsiteY4" fmla="*/ 20071 h 200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9" h="20071">
                        <a:moveTo>
                          <a:pt x="175189" y="20071"/>
                        </a:moveTo>
                        <a:cubicBezTo>
                          <a:pt x="89231" y="20071"/>
                          <a:pt x="27489" y="15054"/>
                          <a:pt x="0" y="10036"/>
                        </a:cubicBezTo>
                        <a:cubicBezTo>
                          <a:pt x="27271" y="5018"/>
                          <a:pt x="89013" y="0"/>
                          <a:pt x="175189" y="0"/>
                        </a:cubicBezTo>
                        <a:cubicBezTo>
                          <a:pt x="261147" y="0"/>
                          <a:pt x="322889" y="5018"/>
                          <a:pt x="350160" y="10036"/>
                        </a:cubicBezTo>
                        <a:cubicBezTo>
                          <a:pt x="322889" y="15054"/>
                          <a:pt x="261147" y="20071"/>
                          <a:pt x="175189" y="20071"/>
                        </a:cubicBezTo>
                        <a:close/>
                      </a:path>
                    </a:pathLst>
                  </a:custGeom>
                  <a:solidFill>
                    <a:srgbClr val="FFA800"/>
                  </a:solidFill>
                  <a:ln w="21797" cap="flat">
                    <a:no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6F321031-2832-EC75-7817-5AE16615C1B5}"/>
                      </a:ext>
                    </a:extLst>
                  </p:cNvPr>
                  <p:cNvSpPr/>
                  <p:nvPr/>
                </p:nvSpPr>
                <p:spPr>
                  <a:xfrm>
                    <a:off x="7945513" y="4809620"/>
                    <a:ext cx="350159" cy="12435"/>
                  </a:xfrm>
                  <a:custGeom>
                    <a:avLst/>
                    <a:gdLst>
                      <a:gd name="connsiteX0" fmla="*/ 175189 w 350159"/>
                      <a:gd name="connsiteY0" fmla="*/ 5018 h 12435"/>
                      <a:gd name="connsiteX1" fmla="*/ 332924 w 350159"/>
                      <a:gd name="connsiteY1" fmla="*/ 12436 h 12435"/>
                      <a:gd name="connsiteX2" fmla="*/ 350160 w 350159"/>
                      <a:gd name="connsiteY2" fmla="*/ 10036 h 12435"/>
                      <a:gd name="connsiteX3" fmla="*/ 175189 w 350159"/>
                      <a:gd name="connsiteY3" fmla="*/ 0 h 12435"/>
                      <a:gd name="connsiteX4" fmla="*/ 0 w 350159"/>
                      <a:gd name="connsiteY4" fmla="*/ 10036 h 12435"/>
                      <a:gd name="connsiteX5" fmla="*/ 17235 w 350159"/>
                      <a:gd name="connsiteY5" fmla="*/ 12436 h 12435"/>
                      <a:gd name="connsiteX6" fmla="*/ 175189 w 350159"/>
                      <a:gd name="connsiteY6" fmla="*/ 5018 h 1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159" h="12435">
                        <a:moveTo>
                          <a:pt x="175189" y="5018"/>
                        </a:moveTo>
                        <a:cubicBezTo>
                          <a:pt x="246530" y="5018"/>
                          <a:pt x="300854" y="8290"/>
                          <a:pt x="332924" y="12436"/>
                        </a:cubicBezTo>
                        <a:cubicBezTo>
                          <a:pt x="339469" y="11563"/>
                          <a:pt x="345578" y="10908"/>
                          <a:pt x="350160" y="10036"/>
                        </a:cubicBezTo>
                        <a:cubicBezTo>
                          <a:pt x="322889" y="5018"/>
                          <a:pt x="261147" y="0"/>
                          <a:pt x="175189" y="0"/>
                        </a:cubicBezTo>
                        <a:cubicBezTo>
                          <a:pt x="89231" y="0"/>
                          <a:pt x="27489" y="5018"/>
                          <a:pt x="0" y="10036"/>
                        </a:cubicBezTo>
                        <a:cubicBezTo>
                          <a:pt x="4581" y="10908"/>
                          <a:pt x="10690" y="11781"/>
                          <a:pt x="17235" y="12436"/>
                        </a:cubicBezTo>
                        <a:cubicBezTo>
                          <a:pt x="49524" y="8290"/>
                          <a:pt x="103848" y="5018"/>
                          <a:pt x="175189" y="5018"/>
                        </a:cubicBezTo>
                        <a:close/>
                      </a:path>
                    </a:pathLst>
                  </a:custGeom>
                  <a:solidFill>
                    <a:srgbClr val="000000">
                      <a:alpha val="15000"/>
                    </a:srgbClr>
                  </a:solidFill>
                  <a:ln w="21797"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B44F0B9C-6007-FF40-5425-A8A31EE261C9}"/>
                      </a:ext>
                    </a:extLst>
                  </p:cNvPr>
                  <p:cNvSpPr/>
                  <p:nvPr/>
                </p:nvSpPr>
                <p:spPr>
                  <a:xfrm>
                    <a:off x="7924569" y="4870271"/>
                    <a:ext cx="392483" cy="35997"/>
                  </a:xfrm>
                  <a:custGeom>
                    <a:avLst/>
                    <a:gdLst>
                      <a:gd name="connsiteX0" fmla="*/ 392484 w 392483"/>
                      <a:gd name="connsiteY0" fmla="*/ 17890 h 35997"/>
                      <a:gd name="connsiteX1" fmla="*/ 381794 w 392483"/>
                      <a:gd name="connsiteY1" fmla="*/ 23780 h 35997"/>
                      <a:gd name="connsiteX2" fmla="*/ 350814 w 392483"/>
                      <a:gd name="connsiteY2" fmla="*/ 29016 h 35997"/>
                      <a:gd name="connsiteX3" fmla="*/ 322452 w 392483"/>
                      <a:gd name="connsiteY3" fmla="*/ 31853 h 35997"/>
                      <a:gd name="connsiteX4" fmla="*/ 317434 w 392483"/>
                      <a:gd name="connsiteY4" fmla="*/ 32071 h 35997"/>
                      <a:gd name="connsiteX5" fmla="*/ 284273 w 392483"/>
                      <a:gd name="connsiteY5" fmla="*/ 34034 h 35997"/>
                      <a:gd name="connsiteX6" fmla="*/ 196569 w 392483"/>
                      <a:gd name="connsiteY6" fmla="*/ 35998 h 35997"/>
                      <a:gd name="connsiteX7" fmla="*/ 108647 w 392483"/>
                      <a:gd name="connsiteY7" fmla="*/ 34034 h 35997"/>
                      <a:gd name="connsiteX8" fmla="*/ 96212 w 392483"/>
                      <a:gd name="connsiteY8" fmla="*/ 33598 h 35997"/>
                      <a:gd name="connsiteX9" fmla="*/ 65669 w 392483"/>
                      <a:gd name="connsiteY9" fmla="*/ 31416 h 35997"/>
                      <a:gd name="connsiteX10" fmla="*/ 65450 w 392483"/>
                      <a:gd name="connsiteY10" fmla="*/ 31416 h 35997"/>
                      <a:gd name="connsiteX11" fmla="*/ 35998 w 392483"/>
                      <a:gd name="connsiteY11" fmla="*/ 28144 h 35997"/>
                      <a:gd name="connsiteX12" fmla="*/ 2182 w 392483"/>
                      <a:gd name="connsiteY12" fmla="*/ 20290 h 35997"/>
                      <a:gd name="connsiteX13" fmla="*/ 0 w 392483"/>
                      <a:gd name="connsiteY13" fmla="*/ 17890 h 35997"/>
                      <a:gd name="connsiteX14" fmla="*/ 15490 w 392483"/>
                      <a:gd name="connsiteY14" fmla="*/ 10908 h 35997"/>
                      <a:gd name="connsiteX15" fmla="*/ 26617 w 392483"/>
                      <a:gd name="connsiteY15" fmla="*/ 9163 h 35997"/>
                      <a:gd name="connsiteX16" fmla="*/ 50615 w 392483"/>
                      <a:gd name="connsiteY16" fmla="*/ 6109 h 35997"/>
                      <a:gd name="connsiteX17" fmla="*/ 61305 w 392483"/>
                      <a:gd name="connsiteY17" fmla="*/ 5018 h 35997"/>
                      <a:gd name="connsiteX18" fmla="*/ 85740 w 392483"/>
                      <a:gd name="connsiteY18" fmla="*/ 2836 h 35997"/>
                      <a:gd name="connsiteX19" fmla="*/ 96648 w 392483"/>
                      <a:gd name="connsiteY19" fmla="*/ 2400 h 35997"/>
                      <a:gd name="connsiteX20" fmla="*/ 120865 w 392483"/>
                      <a:gd name="connsiteY20" fmla="*/ 1309 h 35997"/>
                      <a:gd name="connsiteX21" fmla="*/ 131555 w 392483"/>
                      <a:gd name="connsiteY21" fmla="*/ 1091 h 35997"/>
                      <a:gd name="connsiteX22" fmla="*/ 155990 w 392483"/>
                      <a:gd name="connsiteY22" fmla="*/ 218 h 35997"/>
                      <a:gd name="connsiteX23" fmla="*/ 166680 w 392483"/>
                      <a:gd name="connsiteY23" fmla="*/ 218 h 35997"/>
                      <a:gd name="connsiteX24" fmla="*/ 190897 w 392483"/>
                      <a:gd name="connsiteY24" fmla="*/ 0 h 35997"/>
                      <a:gd name="connsiteX25" fmla="*/ 201587 w 392483"/>
                      <a:gd name="connsiteY25" fmla="*/ 0 h 35997"/>
                      <a:gd name="connsiteX26" fmla="*/ 226240 w 392483"/>
                      <a:gd name="connsiteY26" fmla="*/ 218 h 35997"/>
                      <a:gd name="connsiteX27" fmla="*/ 236930 w 392483"/>
                      <a:gd name="connsiteY27" fmla="*/ 218 h 35997"/>
                      <a:gd name="connsiteX28" fmla="*/ 261147 w 392483"/>
                      <a:gd name="connsiteY28" fmla="*/ 1091 h 35997"/>
                      <a:gd name="connsiteX29" fmla="*/ 271837 w 392483"/>
                      <a:gd name="connsiteY29" fmla="*/ 1309 h 35997"/>
                      <a:gd name="connsiteX30" fmla="*/ 296272 w 392483"/>
                      <a:gd name="connsiteY30" fmla="*/ 2400 h 35997"/>
                      <a:gd name="connsiteX31" fmla="*/ 306962 w 392483"/>
                      <a:gd name="connsiteY31" fmla="*/ 2836 h 35997"/>
                      <a:gd name="connsiteX32" fmla="*/ 331179 w 392483"/>
                      <a:gd name="connsiteY32" fmla="*/ 5018 h 35997"/>
                      <a:gd name="connsiteX33" fmla="*/ 342087 w 392483"/>
                      <a:gd name="connsiteY33" fmla="*/ 6109 h 35997"/>
                      <a:gd name="connsiteX34" fmla="*/ 366086 w 392483"/>
                      <a:gd name="connsiteY34" fmla="*/ 9163 h 35997"/>
                      <a:gd name="connsiteX35" fmla="*/ 377212 w 392483"/>
                      <a:gd name="connsiteY35" fmla="*/ 10908 h 35997"/>
                      <a:gd name="connsiteX36" fmla="*/ 392484 w 392483"/>
                      <a:gd name="connsiteY36" fmla="*/ 17890 h 3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2483" h="35997">
                        <a:moveTo>
                          <a:pt x="392484" y="17890"/>
                        </a:moveTo>
                        <a:cubicBezTo>
                          <a:pt x="392484" y="19853"/>
                          <a:pt x="388775" y="21817"/>
                          <a:pt x="381794" y="23780"/>
                        </a:cubicBezTo>
                        <a:cubicBezTo>
                          <a:pt x="374376" y="25744"/>
                          <a:pt x="363904" y="27271"/>
                          <a:pt x="350814" y="29016"/>
                        </a:cubicBezTo>
                        <a:cubicBezTo>
                          <a:pt x="342523" y="30107"/>
                          <a:pt x="332924" y="30762"/>
                          <a:pt x="322452" y="31853"/>
                        </a:cubicBezTo>
                        <a:cubicBezTo>
                          <a:pt x="320925" y="31853"/>
                          <a:pt x="319180" y="31853"/>
                          <a:pt x="317434" y="32071"/>
                        </a:cubicBezTo>
                        <a:cubicBezTo>
                          <a:pt x="307180" y="32943"/>
                          <a:pt x="296054" y="33380"/>
                          <a:pt x="284273" y="34034"/>
                        </a:cubicBezTo>
                        <a:cubicBezTo>
                          <a:pt x="257875" y="35343"/>
                          <a:pt x="228203" y="35998"/>
                          <a:pt x="196569" y="35998"/>
                        </a:cubicBezTo>
                        <a:cubicBezTo>
                          <a:pt x="164935" y="35998"/>
                          <a:pt x="135046" y="35343"/>
                          <a:pt x="108647" y="34034"/>
                        </a:cubicBezTo>
                        <a:cubicBezTo>
                          <a:pt x="104284" y="33816"/>
                          <a:pt x="100357" y="33816"/>
                          <a:pt x="96212" y="33598"/>
                        </a:cubicBezTo>
                        <a:cubicBezTo>
                          <a:pt x="85521" y="32725"/>
                          <a:pt x="75268" y="32289"/>
                          <a:pt x="65669" y="31416"/>
                        </a:cubicBezTo>
                        <a:lnTo>
                          <a:pt x="65450" y="31416"/>
                        </a:lnTo>
                        <a:cubicBezTo>
                          <a:pt x="54324" y="30544"/>
                          <a:pt x="44724" y="29453"/>
                          <a:pt x="35998" y="28144"/>
                        </a:cubicBezTo>
                        <a:cubicBezTo>
                          <a:pt x="18762" y="25962"/>
                          <a:pt x="6763" y="23344"/>
                          <a:pt x="2182" y="20290"/>
                        </a:cubicBezTo>
                        <a:cubicBezTo>
                          <a:pt x="873" y="19635"/>
                          <a:pt x="0" y="18762"/>
                          <a:pt x="0" y="17890"/>
                        </a:cubicBezTo>
                        <a:cubicBezTo>
                          <a:pt x="0" y="15490"/>
                          <a:pt x="5454" y="13090"/>
                          <a:pt x="15490" y="10908"/>
                        </a:cubicBezTo>
                        <a:cubicBezTo>
                          <a:pt x="18762" y="10472"/>
                          <a:pt x="22471" y="9599"/>
                          <a:pt x="26617" y="9163"/>
                        </a:cubicBezTo>
                        <a:cubicBezTo>
                          <a:pt x="33380" y="8072"/>
                          <a:pt x="41452" y="6981"/>
                          <a:pt x="50615" y="6109"/>
                        </a:cubicBezTo>
                        <a:cubicBezTo>
                          <a:pt x="54105" y="5454"/>
                          <a:pt x="57596" y="5236"/>
                          <a:pt x="61305" y="5018"/>
                        </a:cubicBezTo>
                        <a:cubicBezTo>
                          <a:pt x="68941" y="4145"/>
                          <a:pt x="77013" y="3709"/>
                          <a:pt x="85740" y="2836"/>
                        </a:cubicBezTo>
                        <a:cubicBezTo>
                          <a:pt x="89231" y="2836"/>
                          <a:pt x="92721" y="2618"/>
                          <a:pt x="96648" y="2400"/>
                        </a:cubicBezTo>
                        <a:cubicBezTo>
                          <a:pt x="104503" y="2182"/>
                          <a:pt x="112575" y="1527"/>
                          <a:pt x="120865" y="1309"/>
                        </a:cubicBezTo>
                        <a:cubicBezTo>
                          <a:pt x="124355" y="1309"/>
                          <a:pt x="127846" y="1091"/>
                          <a:pt x="131555" y="1091"/>
                        </a:cubicBezTo>
                        <a:cubicBezTo>
                          <a:pt x="139409" y="873"/>
                          <a:pt x="147482" y="655"/>
                          <a:pt x="155990" y="218"/>
                        </a:cubicBezTo>
                        <a:lnTo>
                          <a:pt x="166680" y="218"/>
                        </a:lnTo>
                        <a:cubicBezTo>
                          <a:pt x="174534" y="0"/>
                          <a:pt x="182606" y="0"/>
                          <a:pt x="190897" y="0"/>
                        </a:cubicBezTo>
                        <a:lnTo>
                          <a:pt x="201587" y="0"/>
                        </a:lnTo>
                        <a:cubicBezTo>
                          <a:pt x="209877" y="0"/>
                          <a:pt x="218168" y="0"/>
                          <a:pt x="226240" y="218"/>
                        </a:cubicBezTo>
                        <a:lnTo>
                          <a:pt x="236930" y="218"/>
                        </a:lnTo>
                        <a:cubicBezTo>
                          <a:pt x="245220" y="436"/>
                          <a:pt x="253293" y="655"/>
                          <a:pt x="261147" y="1091"/>
                        </a:cubicBezTo>
                        <a:cubicBezTo>
                          <a:pt x="264855" y="1091"/>
                          <a:pt x="268346" y="1309"/>
                          <a:pt x="271837" y="1309"/>
                        </a:cubicBezTo>
                        <a:cubicBezTo>
                          <a:pt x="280127" y="1527"/>
                          <a:pt x="288418" y="2182"/>
                          <a:pt x="296272" y="2400"/>
                        </a:cubicBezTo>
                        <a:cubicBezTo>
                          <a:pt x="299981" y="2618"/>
                          <a:pt x="303472" y="2836"/>
                          <a:pt x="306962" y="2836"/>
                        </a:cubicBezTo>
                        <a:cubicBezTo>
                          <a:pt x="315471" y="3709"/>
                          <a:pt x="323761" y="4145"/>
                          <a:pt x="331179" y="5018"/>
                        </a:cubicBezTo>
                        <a:cubicBezTo>
                          <a:pt x="334888" y="5236"/>
                          <a:pt x="338379" y="5454"/>
                          <a:pt x="342087" y="6109"/>
                        </a:cubicBezTo>
                        <a:cubicBezTo>
                          <a:pt x="351250" y="6981"/>
                          <a:pt x="359323" y="8072"/>
                          <a:pt x="366086" y="9163"/>
                        </a:cubicBezTo>
                        <a:cubicBezTo>
                          <a:pt x="370013" y="9599"/>
                          <a:pt x="373939" y="10472"/>
                          <a:pt x="377212" y="10908"/>
                        </a:cubicBezTo>
                        <a:cubicBezTo>
                          <a:pt x="387030" y="12872"/>
                          <a:pt x="392484" y="15490"/>
                          <a:pt x="392484" y="17890"/>
                        </a:cubicBezTo>
                        <a:close/>
                      </a:path>
                    </a:pathLst>
                  </a:custGeom>
                  <a:solidFill>
                    <a:srgbClr val="FFA800"/>
                  </a:solidFill>
                  <a:ln w="21797" cap="flat">
                    <a:noFill/>
                    <a:prstDash val="solid"/>
                    <a:miter/>
                  </a:ln>
                </p:spPr>
                <p:txBody>
                  <a:bodyPr rtlCol="0" anchor="ctr"/>
                  <a:lstStyle/>
                  <a:p>
                    <a:endParaRPr lang="en-US"/>
                  </a:p>
                </p:txBody>
              </p:sp>
              <p:grpSp>
                <p:nvGrpSpPr>
                  <p:cNvPr id="284" name="Graphic 2">
                    <a:extLst>
                      <a:ext uri="{FF2B5EF4-FFF2-40B4-BE49-F238E27FC236}">
                        <a16:creationId xmlns:a16="http://schemas.microsoft.com/office/drawing/2014/main" id="{6D240773-3F8A-D9FB-8DA6-388940124989}"/>
                      </a:ext>
                    </a:extLst>
                  </p:cNvPr>
                  <p:cNvGrpSpPr/>
                  <p:nvPr/>
                </p:nvGrpSpPr>
                <p:grpSpPr>
                  <a:xfrm>
                    <a:off x="7939623" y="4836018"/>
                    <a:ext cx="361940" cy="59123"/>
                    <a:chOff x="7939623" y="4836018"/>
                    <a:chExt cx="361940" cy="59123"/>
                  </a:xfrm>
                  <a:solidFill>
                    <a:srgbClr val="FFC300"/>
                  </a:solidFill>
                </p:grpSpPr>
                <p:sp>
                  <p:nvSpPr>
                    <p:cNvPr id="285" name="Freeform: Shape 284">
                      <a:extLst>
                        <a:ext uri="{FF2B5EF4-FFF2-40B4-BE49-F238E27FC236}">
                          <a16:creationId xmlns:a16="http://schemas.microsoft.com/office/drawing/2014/main" id="{3D411EDD-BE5A-AE33-5D22-E5E161A459DF}"/>
                        </a:ext>
                      </a:extLst>
                    </p:cNvPr>
                    <p:cNvSpPr/>
                    <p:nvPr/>
                  </p:nvSpPr>
                  <p:spPr>
                    <a:xfrm>
                      <a:off x="7939623" y="483601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B8DE128-16F4-8B11-3088-E6648DCE19C6}"/>
                        </a:ext>
                      </a:extLst>
                    </p:cNvPr>
                    <p:cNvSpPr/>
                    <p:nvPr/>
                  </p:nvSpPr>
                  <p:spPr>
                    <a:xfrm>
                      <a:off x="7974748" y="484016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8E9860F7-A42B-D05B-FCBB-4123761807BE}"/>
                        </a:ext>
                      </a:extLst>
                    </p:cNvPr>
                    <p:cNvSpPr/>
                    <p:nvPr/>
                  </p:nvSpPr>
                  <p:spPr>
                    <a:xfrm>
                      <a:off x="8009873" y="484321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5BF8BD65-4659-987C-1FB6-DC6F37C3CE04}"/>
                        </a:ext>
                      </a:extLst>
                    </p:cNvPr>
                    <p:cNvSpPr/>
                    <p:nvPr/>
                  </p:nvSpPr>
                  <p:spPr>
                    <a:xfrm>
                      <a:off x="8044780" y="4845399"/>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E6A15D72-17A9-B56F-8977-C8AACE8256BD}"/>
                        </a:ext>
                      </a:extLst>
                    </p:cNvPr>
                    <p:cNvSpPr/>
                    <p:nvPr/>
                  </p:nvSpPr>
                  <p:spPr>
                    <a:xfrm>
                      <a:off x="8080123" y="484670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FDD167F7-8943-E56A-3EE3-6F4A0B8D3C16}"/>
                        </a:ext>
                      </a:extLst>
                    </p:cNvPr>
                    <p:cNvSpPr/>
                    <p:nvPr/>
                  </p:nvSpPr>
                  <p:spPr>
                    <a:xfrm>
                      <a:off x="8115248" y="484736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637E26DB-6A9A-3B9A-7E24-04221A9D652F}"/>
                        </a:ext>
                      </a:extLst>
                    </p:cNvPr>
                    <p:cNvSpPr/>
                    <p:nvPr/>
                  </p:nvSpPr>
                  <p:spPr>
                    <a:xfrm>
                      <a:off x="8150373" y="484670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231FFCD6-768D-2133-E80B-F1B1A34970BF}"/>
                        </a:ext>
                      </a:extLst>
                    </p:cNvPr>
                    <p:cNvSpPr/>
                    <p:nvPr/>
                  </p:nvSpPr>
                  <p:spPr>
                    <a:xfrm>
                      <a:off x="8185498" y="4845399"/>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AB5B2C58-FF38-7274-36CB-FAFC53A0B34F}"/>
                        </a:ext>
                      </a:extLst>
                    </p:cNvPr>
                    <p:cNvSpPr/>
                    <p:nvPr/>
                  </p:nvSpPr>
                  <p:spPr>
                    <a:xfrm>
                      <a:off x="8220623" y="484321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9227C696-37EB-9907-99D7-3A28DD2267D5}"/>
                        </a:ext>
                      </a:extLst>
                    </p:cNvPr>
                    <p:cNvSpPr/>
                    <p:nvPr/>
                  </p:nvSpPr>
                  <p:spPr>
                    <a:xfrm>
                      <a:off x="8255748" y="4840163"/>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719C7E82-D6D3-D8EA-A93A-EE75AC789767}"/>
                        </a:ext>
                      </a:extLst>
                    </p:cNvPr>
                    <p:cNvSpPr/>
                    <p:nvPr/>
                  </p:nvSpPr>
                  <p:spPr>
                    <a:xfrm>
                      <a:off x="8290655" y="4836018"/>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grpSp>
            <p:nvGrpSpPr>
              <p:cNvPr id="296" name="Graphic 2">
                <a:extLst>
                  <a:ext uri="{FF2B5EF4-FFF2-40B4-BE49-F238E27FC236}">
                    <a16:creationId xmlns:a16="http://schemas.microsoft.com/office/drawing/2014/main" id="{A1585A9E-CD23-ACF2-4BA8-E2C94DD3AA39}"/>
                  </a:ext>
                </a:extLst>
              </p:cNvPr>
              <p:cNvGrpSpPr/>
              <p:nvPr/>
            </p:nvGrpSpPr>
            <p:grpSpPr>
              <a:xfrm>
                <a:off x="7898826" y="4721480"/>
                <a:ext cx="392920" cy="109520"/>
                <a:chOff x="7898826" y="4721480"/>
                <a:chExt cx="392920" cy="109520"/>
              </a:xfrm>
            </p:grpSpPr>
            <p:sp>
              <p:nvSpPr>
                <p:cNvPr id="297" name="Freeform: Shape 296">
                  <a:extLst>
                    <a:ext uri="{FF2B5EF4-FFF2-40B4-BE49-F238E27FC236}">
                      <a16:creationId xmlns:a16="http://schemas.microsoft.com/office/drawing/2014/main" id="{680B2463-D1A5-A5B4-05FA-E56FF1666C73}"/>
                    </a:ext>
                  </a:extLst>
                </p:cNvPr>
                <p:cNvSpPr/>
                <p:nvPr/>
              </p:nvSpPr>
              <p:spPr>
                <a:xfrm>
                  <a:off x="7901007" y="4795221"/>
                  <a:ext cx="390520" cy="35779"/>
                </a:xfrm>
                <a:custGeom>
                  <a:avLst/>
                  <a:gdLst>
                    <a:gd name="connsiteX0" fmla="*/ 390521 w 390520"/>
                    <a:gd name="connsiteY0" fmla="*/ 12872 h 35779"/>
                    <a:gd name="connsiteX1" fmla="*/ 383976 w 390520"/>
                    <a:gd name="connsiteY1" fmla="*/ 14399 h 35779"/>
                    <a:gd name="connsiteX2" fmla="*/ 358232 w 390520"/>
                    <a:gd name="connsiteY2" fmla="*/ 19853 h 35779"/>
                    <a:gd name="connsiteX3" fmla="*/ 339033 w 390520"/>
                    <a:gd name="connsiteY3" fmla="*/ 23126 h 35779"/>
                    <a:gd name="connsiteX4" fmla="*/ 332924 w 390520"/>
                    <a:gd name="connsiteY4" fmla="*/ 24217 h 35779"/>
                    <a:gd name="connsiteX5" fmla="*/ 315034 w 390520"/>
                    <a:gd name="connsiteY5" fmla="*/ 26835 h 35779"/>
                    <a:gd name="connsiteX6" fmla="*/ 247185 w 390520"/>
                    <a:gd name="connsiteY6" fmla="*/ 33816 h 35779"/>
                    <a:gd name="connsiteX7" fmla="*/ 193952 w 390520"/>
                    <a:gd name="connsiteY7" fmla="*/ 35780 h 35779"/>
                    <a:gd name="connsiteX8" fmla="*/ 25526 w 390520"/>
                    <a:gd name="connsiteY8" fmla="*/ 26835 h 35779"/>
                    <a:gd name="connsiteX9" fmla="*/ 22908 w 390520"/>
                    <a:gd name="connsiteY9" fmla="*/ 26617 h 35779"/>
                    <a:gd name="connsiteX10" fmla="*/ 22908 w 390520"/>
                    <a:gd name="connsiteY10" fmla="*/ 24217 h 35779"/>
                    <a:gd name="connsiteX11" fmla="*/ 24871 w 390520"/>
                    <a:gd name="connsiteY11" fmla="*/ 22035 h 35779"/>
                    <a:gd name="connsiteX12" fmla="*/ 0 w 390520"/>
                    <a:gd name="connsiteY12" fmla="*/ 15272 h 35779"/>
                    <a:gd name="connsiteX13" fmla="*/ 5891 w 390520"/>
                    <a:gd name="connsiteY13" fmla="*/ 12872 h 35779"/>
                    <a:gd name="connsiteX14" fmla="*/ 47997 w 390520"/>
                    <a:gd name="connsiteY14" fmla="*/ 6109 h 35779"/>
                    <a:gd name="connsiteX15" fmla="*/ 58906 w 390520"/>
                    <a:gd name="connsiteY15" fmla="*/ 5018 h 35779"/>
                    <a:gd name="connsiteX16" fmla="*/ 83122 w 390520"/>
                    <a:gd name="connsiteY16" fmla="*/ 3054 h 35779"/>
                    <a:gd name="connsiteX17" fmla="*/ 93813 w 390520"/>
                    <a:gd name="connsiteY17" fmla="*/ 2618 h 35779"/>
                    <a:gd name="connsiteX18" fmla="*/ 118029 w 390520"/>
                    <a:gd name="connsiteY18" fmla="*/ 1527 h 35779"/>
                    <a:gd name="connsiteX19" fmla="*/ 128937 w 390520"/>
                    <a:gd name="connsiteY19" fmla="*/ 1091 h 35779"/>
                    <a:gd name="connsiteX20" fmla="*/ 153590 w 390520"/>
                    <a:gd name="connsiteY20" fmla="*/ 218 h 35779"/>
                    <a:gd name="connsiteX21" fmla="*/ 164499 w 390520"/>
                    <a:gd name="connsiteY21" fmla="*/ 218 h 35779"/>
                    <a:gd name="connsiteX22" fmla="*/ 188716 w 390520"/>
                    <a:gd name="connsiteY22" fmla="*/ 0 h 35779"/>
                    <a:gd name="connsiteX23" fmla="*/ 199406 w 390520"/>
                    <a:gd name="connsiteY23" fmla="*/ 0 h 35779"/>
                    <a:gd name="connsiteX24" fmla="*/ 223840 w 390520"/>
                    <a:gd name="connsiteY24" fmla="*/ 654 h 35779"/>
                    <a:gd name="connsiteX25" fmla="*/ 234530 w 390520"/>
                    <a:gd name="connsiteY25" fmla="*/ 654 h 35779"/>
                    <a:gd name="connsiteX26" fmla="*/ 258747 w 390520"/>
                    <a:gd name="connsiteY26" fmla="*/ 1527 h 35779"/>
                    <a:gd name="connsiteX27" fmla="*/ 269656 w 390520"/>
                    <a:gd name="connsiteY27" fmla="*/ 2400 h 35779"/>
                    <a:gd name="connsiteX28" fmla="*/ 293872 w 390520"/>
                    <a:gd name="connsiteY28" fmla="*/ 3709 h 35779"/>
                    <a:gd name="connsiteX29" fmla="*/ 304563 w 390520"/>
                    <a:gd name="connsiteY29" fmla="*/ 4145 h 35779"/>
                    <a:gd name="connsiteX30" fmla="*/ 328998 w 390520"/>
                    <a:gd name="connsiteY30" fmla="*/ 6327 h 35779"/>
                    <a:gd name="connsiteX31" fmla="*/ 339906 w 390520"/>
                    <a:gd name="connsiteY31" fmla="*/ 7200 h 35779"/>
                    <a:gd name="connsiteX32" fmla="*/ 390521 w 390520"/>
                    <a:gd name="connsiteY32" fmla="*/ 12872 h 35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0520" h="35779">
                      <a:moveTo>
                        <a:pt x="390521" y="12872"/>
                      </a:moveTo>
                      <a:cubicBezTo>
                        <a:pt x="390521" y="12872"/>
                        <a:pt x="388339" y="13308"/>
                        <a:pt x="383976" y="14399"/>
                      </a:cubicBezTo>
                      <a:cubicBezTo>
                        <a:pt x="378521" y="15490"/>
                        <a:pt x="370013" y="17672"/>
                        <a:pt x="358232" y="19853"/>
                      </a:cubicBezTo>
                      <a:cubicBezTo>
                        <a:pt x="352559" y="20944"/>
                        <a:pt x="346015" y="22035"/>
                        <a:pt x="339033" y="23126"/>
                      </a:cubicBezTo>
                      <a:cubicBezTo>
                        <a:pt x="337070" y="23562"/>
                        <a:pt x="334888" y="23999"/>
                        <a:pt x="332924" y="24217"/>
                      </a:cubicBezTo>
                      <a:cubicBezTo>
                        <a:pt x="327252" y="25089"/>
                        <a:pt x="321362" y="26180"/>
                        <a:pt x="315034" y="26835"/>
                      </a:cubicBezTo>
                      <a:cubicBezTo>
                        <a:pt x="294963" y="29889"/>
                        <a:pt x="272055" y="32289"/>
                        <a:pt x="247185" y="33816"/>
                      </a:cubicBezTo>
                      <a:cubicBezTo>
                        <a:pt x="230167" y="35125"/>
                        <a:pt x="212278" y="35780"/>
                        <a:pt x="193952" y="35780"/>
                      </a:cubicBezTo>
                      <a:cubicBezTo>
                        <a:pt x="122393" y="35780"/>
                        <a:pt x="59778" y="32289"/>
                        <a:pt x="25526" y="26835"/>
                      </a:cubicBezTo>
                      <a:cubicBezTo>
                        <a:pt x="24653" y="26835"/>
                        <a:pt x="23563" y="26617"/>
                        <a:pt x="22908" y="26617"/>
                      </a:cubicBezTo>
                      <a:lnTo>
                        <a:pt x="22908" y="24217"/>
                      </a:lnTo>
                      <a:cubicBezTo>
                        <a:pt x="22908" y="23344"/>
                        <a:pt x="23344" y="22471"/>
                        <a:pt x="24871" y="22035"/>
                      </a:cubicBezTo>
                      <a:cubicBezTo>
                        <a:pt x="12436" y="19853"/>
                        <a:pt x="3709" y="17672"/>
                        <a:pt x="0" y="15272"/>
                      </a:cubicBezTo>
                      <a:cubicBezTo>
                        <a:pt x="1309" y="14181"/>
                        <a:pt x="3273" y="13308"/>
                        <a:pt x="5891" y="12872"/>
                      </a:cubicBezTo>
                      <a:cubicBezTo>
                        <a:pt x="14181" y="10254"/>
                        <a:pt x="28798" y="8072"/>
                        <a:pt x="47997" y="6109"/>
                      </a:cubicBezTo>
                      <a:cubicBezTo>
                        <a:pt x="51488" y="5672"/>
                        <a:pt x="54979" y="5236"/>
                        <a:pt x="58906" y="5018"/>
                      </a:cubicBezTo>
                      <a:cubicBezTo>
                        <a:pt x="66542" y="4145"/>
                        <a:pt x="74614" y="3709"/>
                        <a:pt x="83122" y="3054"/>
                      </a:cubicBezTo>
                      <a:cubicBezTo>
                        <a:pt x="86613" y="2836"/>
                        <a:pt x="90103" y="2618"/>
                        <a:pt x="93813" y="2618"/>
                      </a:cubicBezTo>
                      <a:cubicBezTo>
                        <a:pt x="101666" y="1964"/>
                        <a:pt x="109738" y="1745"/>
                        <a:pt x="118029" y="1527"/>
                      </a:cubicBezTo>
                      <a:cubicBezTo>
                        <a:pt x="121520" y="1309"/>
                        <a:pt x="125010" y="1091"/>
                        <a:pt x="128937" y="1091"/>
                      </a:cubicBezTo>
                      <a:cubicBezTo>
                        <a:pt x="137009" y="873"/>
                        <a:pt x="145082" y="654"/>
                        <a:pt x="153590" y="218"/>
                      </a:cubicBezTo>
                      <a:lnTo>
                        <a:pt x="164499" y="218"/>
                      </a:lnTo>
                      <a:cubicBezTo>
                        <a:pt x="172353" y="0"/>
                        <a:pt x="180425" y="0"/>
                        <a:pt x="188716" y="0"/>
                      </a:cubicBezTo>
                      <a:lnTo>
                        <a:pt x="199406" y="0"/>
                      </a:lnTo>
                      <a:cubicBezTo>
                        <a:pt x="207696" y="0"/>
                        <a:pt x="215987" y="218"/>
                        <a:pt x="223840" y="654"/>
                      </a:cubicBezTo>
                      <a:cubicBezTo>
                        <a:pt x="227550" y="436"/>
                        <a:pt x="231040" y="654"/>
                        <a:pt x="234530" y="654"/>
                      </a:cubicBezTo>
                      <a:cubicBezTo>
                        <a:pt x="242821" y="873"/>
                        <a:pt x="251111" y="1091"/>
                        <a:pt x="258747" y="1527"/>
                      </a:cubicBezTo>
                      <a:cubicBezTo>
                        <a:pt x="262456" y="1745"/>
                        <a:pt x="266165" y="1964"/>
                        <a:pt x="269656" y="2400"/>
                      </a:cubicBezTo>
                      <a:cubicBezTo>
                        <a:pt x="277946" y="2618"/>
                        <a:pt x="286018" y="3273"/>
                        <a:pt x="293872" y="3709"/>
                      </a:cubicBezTo>
                      <a:cubicBezTo>
                        <a:pt x="297581" y="3927"/>
                        <a:pt x="301072" y="4145"/>
                        <a:pt x="304563" y="4145"/>
                      </a:cubicBezTo>
                      <a:cubicBezTo>
                        <a:pt x="313289" y="5018"/>
                        <a:pt x="321362" y="5454"/>
                        <a:pt x="328998" y="6327"/>
                      </a:cubicBezTo>
                      <a:cubicBezTo>
                        <a:pt x="332706" y="6545"/>
                        <a:pt x="336197" y="6763"/>
                        <a:pt x="339906" y="7200"/>
                      </a:cubicBezTo>
                      <a:cubicBezTo>
                        <a:pt x="371758" y="10254"/>
                        <a:pt x="390521" y="12872"/>
                        <a:pt x="390521" y="12872"/>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298" name="Graphic 2">
                  <a:extLst>
                    <a:ext uri="{FF2B5EF4-FFF2-40B4-BE49-F238E27FC236}">
                      <a16:creationId xmlns:a16="http://schemas.microsoft.com/office/drawing/2014/main" id="{9CB5E12B-753B-38DA-A1CF-436A676AD566}"/>
                    </a:ext>
                  </a:extLst>
                </p:cNvPr>
                <p:cNvGrpSpPr/>
                <p:nvPr/>
              </p:nvGrpSpPr>
              <p:grpSpPr>
                <a:xfrm>
                  <a:off x="7898826" y="4721480"/>
                  <a:ext cx="392920" cy="104066"/>
                  <a:chOff x="7898826" y="4721480"/>
                  <a:chExt cx="392920" cy="104066"/>
                </a:xfrm>
              </p:grpSpPr>
              <p:sp>
                <p:nvSpPr>
                  <p:cNvPr id="299" name="Freeform: Shape 298">
                    <a:extLst>
                      <a:ext uri="{FF2B5EF4-FFF2-40B4-BE49-F238E27FC236}">
                        <a16:creationId xmlns:a16="http://schemas.microsoft.com/office/drawing/2014/main" id="{79306D0B-725C-9B12-050F-3B65DA6742F2}"/>
                      </a:ext>
                    </a:extLst>
                  </p:cNvPr>
                  <p:cNvSpPr/>
                  <p:nvPr/>
                </p:nvSpPr>
                <p:spPr>
                  <a:xfrm>
                    <a:off x="7899044" y="4739370"/>
                    <a:ext cx="392702" cy="68504"/>
                  </a:xfrm>
                  <a:custGeom>
                    <a:avLst/>
                    <a:gdLst>
                      <a:gd name="connsiteX0" fmla="*/ 0 w 392702"/>
                      <a:gd name="connsiteY0" fmla="*/ 0 h 68504"/>
                      <a:gd name="connsiteX1" fmla="*/ 392702 w 392702"/>
                      <a:gd name="connsiteY1" fmla="*/ 0 h 68504"/>
                      <a:gd name="connsiteX2" fmla="*/ 392702 w 392702"/>
                      <a:gd name="connsiteY2" fmla="*/ 68505 h 68504"/>
                      <a:gd name="connsiteX3" fmla="*/ 0 w 392702"/>
                      <a:gd name="connsiteY3" fmla="*/ 68505 h 68504"/>
                    </a:gdLst>
                    <a:ahLst/>
                    <a:cxnLst>
                      <a:cxn ang="0">
                        <a:pos x="connsiteX0" y="connsiteY0"/>
                      </a:cxn>
                      <a:cxn ang="0">
                        <a:pos x="connsiteX1" y="connsiteY1"/>
                      </a:cxn>
                      <a:cxn ang="0">
                        <a:pos x="connsiteX2" y="connsiteY2"/>
                      </a:cxn>
                      <a:cxn ang="0">
                        <a:pos x="connsiteX3" y="connsiteY3"/>
                      </a:cxn>
                    </a:cxnLst>
                    <a:rect l="l" t="t" r="r" b="b"/>
                    <a:pathLst>
                      <a:path w="392702" h="68504">
                        <a:moveTo>
                          <a:pt x="0" y="0"/>
                        </a:moveTo>
                        <a:lnTo>
                          <a:pt x="392702" y="0"/>
                        </a:lnTo>
                        <a:lnTo>
                          <a:pt x="392702" y="68505"/>
                        </a:lnTo>
                        <a:lnTo>
                          <a:pt x="0" y="68505"/>
                        </a:lnTo>
                        <a:close/>
                      </a:path>
                    </a:pathLst>
                  </a:custGeom>
                  <a:solidFill>
                    <a:srgbClr val="FFA800"/>
                  </a:solidFill>
                  <a:ln w="21797"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089B8A52-4FEF-066D-021A-DD5310D54B0E}"/>
                      </a:ext>
                    </a:extLst>
                  </p:cNvPr>
                  <p:cNvSpPr/>
                  <p:nvPr/>
                </p:nvSpPr>
                <p:spPr>
                  <a:xfrm>
                    <a:off x="7899043" y="4721480"/>
                    <a:ext cx="392484" cy="35997"/>
                  </a:xfrm>
                  <a:custGeom>
                    <a:avLst/>
                    <a:gdLst>
                      <a:gd name="connsiteX0" fmla="*/ 392484 w 392484"/>
                      <a:gd name="connsiteY0" fmla="*/ 18108 h 35997"/>
                      <a:gd name="connsiteX1" fmla="*/ 196133 w 392484"/>
                      <a:gd name="connsiteY1" fmla="*/ 35998 h 35997"/>
                      <a:gd name="connsiteX2" fmla="*/ 0 w 392484"/>
                      <a:gd name="connsiteY2" fmla="*/ 18108 h 35997"/>
                      <a:gd name="connsiteX3" fmla="*/ 29889 w 392484"/>
                      <a:gd name="connsiteY3" fmla="*/ 8509 h 35997"/>
                      <a:gd name="connsiteX4" fmla="*/ 39271 w 392484"/>
                      <a:gd name="connsiteY4" fmla="*/ 7200 h 35997"/>
                      <a:gd name="connsiteX5" fmla="*/ 68505 w 392484"/>
                      <a:gd name="connsiteY5" fmla="*/ 4145 h 35997"/>
                      <a:gd name="connsiteX6" fmla="*/ 74614 w 392484"/>
                      <a:gd name="connsiteY6" fmla="*/ 3709 h 35997"/>
                      <a:gd name="connsiteX7" fmla="*/ 85522 w 392484"/>
                      <a:gd name="connsiteY7" fmla="*/ 2836 h 35997"/>
                      <a:gd name="connsiteX8" fmla="*/ 109521 w 392484"/>
                      <a:gd name="connsiteY8" fmla="*/ 1745 h 35997"/>
                      <a:gd name="connsiteX9" fmla="*/ 120211 w 392484"/>
                      <a:gd name="connsiteY9" fmla="*/ 1309 h 35997"/>
                      <a:gd name="connsiteX10" fmla="*/ 144864 w 392484"/>
                      <a:gd name="connsiteY10" fmla="*/ 436 h 35997"/>
                      <a:gd name="connsiteX11" fmla="*/ 155554 w 392484"/>
                      <a:gd name="connsiteY11" fmla="*/ 218 h 35997"/>
                      <a:gd name="connsiteX12" fmla="*/ 179988 w 392484"/>
                      <a:gd name="connsiteY12" fmla="*/ 0 h 35997"/>
                      <a:gd name="connsiteX13" fmla="*/ 215114 w 392484"/>
                      <a:gd name="connsiteY13" fmla="*/ 0 h 35997"/>
                      <a:gd name="connsiteX14" fmla="*/ 226022 w 392484"/>
                      <a:gd name="connsiteY14" fmla="*/ 218 h 35997"/>
                      <a:gd name="connsiteX15" fmla="*/ 250239 w 392484"/>
                      <a:gd name="connsiteY15" fmla="*/ 655 h 35997"/>
                      <a:gd name="connsiteX16" fmla="*/ 260929 w 392484"/>
                      <a:gd name="connsiteY16" fmla="*/ 873 h 35997"/>
                      <a:gd name="connsiteX17" fmla="*/ 285146 w 392484"/>
                      <a:gd name="connsiteY17" fmla="*/ 1745 h 35997"/>
                      <a:gd name="connsiteX18" fmla="*/ 296054 w 392484"/>
                      <a:gd name="connsiteY18" fmla="*/ 2400 h 35997"/>
                      <a:gd name="connsiteX19" fmla="*/ 320271 w 392484"/>
                      <a:gd name="connsiteY19" fmla="*/ 3927 h 35997"/>
                      <a:gd name="connsiteX20" fmla="*/ 323543 w 392484"/>
                      <a:gd name="connsiteY20" fmla="*/ 4145 h 35997"/>
                      <a:gd name="connsiteX21" fmla="*/ 331179 w 392484"/>
                      <a:gd name="connsiteY21" fmla="*/ 5018 h 35997"/>
                      <a:gd name="connsiteX22" fmla="*/ 386593 w 392484"/>
                      <a:gd name="connsiteY22" fmla="*/ 13745 h 35997"/>
                      <a:gd name="connsiteX23" fmla="*/ 392484 w 392484"/>
                      <a:gd name="connsiteY23" fmla="*/ 18108 h 3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484" h="35997">
                        <a:moveTo>
                          <a:pt x="392484" y="18108"/>
                        </a:moveTo>
                        <a:cubicBezTo>
                          <a:pt x="392484" y="27707"/>
                          <a:pt x="304563" y="35998"/>
                          <a:pt x="196133" y="35998"/>
                        </a:cubicBezTo>
                        <a:cubicBezTo>
                          <a:pt x="87704" y="35998"/>
                          <a:pt x="0" y="27926"/>
                          <a:pt x="0" y="18108"/>
                        </a:cubicBezTo>
                        <a:cubicBezTo>
                          <a:pt x="0" y="14617"/>
                          <a:pt x="11127" y="11345"/>
                          <a:pt x="29889" y="8509"/>
                        </a:cubicBezTo>
                        <a:cubicBezTo>
                          <a:pt x="32944" y="8072"/>
                          <a:pt x="36216" y="7636"/>
                          <a:pt x="39271" y="7200"/>
                        </a:cubicBezTo>
                        <a:cubicBezTo>
                          <a:pt x="47997" y="6109"/>
                          <a:pt x="57597" y="5018"/>
                          <a:pt x="68505" y="4145"/>
                        </a:cubicBezTo>
                        <a:cubicBezTo>
                          <a:pt x="70687" y="4145"/>
                          <a:pt x="72650" y="3927"/>
                          <a:pt x="74614" y="3709"/>
                        </a:cubicBezTo>
                        <a:cubicBezTo>
                          <a:pt x="78104" y="3491"/>
                          <a:pt x="81595" y="3273"/>
                          <a:pt x="85522" y="2836"/>
                        </a:cubicBezTo>
                        <a:cubicBezTo>
                          <a:pt x="93158" y="2618"/>
                          <a:pt x="101230" y="1964"/>
                          <a:pt x="109521" y="1745"/>
                        </a:cubicBezTo>
                        <a:cubicBezTo>
                          <a:pt x="113011" y="1527"/>
                          <a:pt x="116502" y="1527"/>
                          <a:pt x="120211" y="1309"/>
                        </a:cubicBezTo>
                        <a:cubicBezTo>
                          <a:pt x="128064" y="1091"/>
                          <a:pt x="136137" y="873"/>
                          <a:pt x="144864" y="436"/>
                        </a:cubicBezTo>
                        <a:cubicBezTo>
                          <a:pt x="148355" y="436"/>
                          <a:pt x="152063" y="436"/>
                          <a:pt x="155554" y="218"/>
                        </a:cubicBezTo>
                        <a:cubicBezTo>
                          <a:pt x="163626" y="218"/>
                          <a:pt x="171698" y="0"/>
                          <a:pt x="179988" y="0"/>
                        </a:cubicBezTo>
                        <a:lnTo>
                          <a:pt x="215114" y="0"/>
                        </a:lnTo>
                        <a:cubicBezTo>
                          <a:pt x="218605" y="0"/>
                          <a:pt x="222531" y="218"/>
                          <a:pt x="226022" y="218"/>
                        </a:cubicBezTo>
                        <a:cubicBezTo>
                          <a:pt x="234313" y="218"/>
                          <a:pt x="242385" y="436"/>
                          <a:pt x="250239" y="655"/>
                        </a:cubicBezTo>
                        <a:cubicBezTo>
                          <a:pt x="253948" y="655"/>
                          <a:pt x="257438" y="655"/>
                          <a:pt x="260929" y="873"/>
                        </a:cubicBezTo>
                        <a:cubicBezTo>
                          <a:pt x="269219" y="1091"/>
                          <a:pt x="277510" y="1309"/>
                          <a:pt x="285146" y="1745"/>
                        </a:cubicBezTo>
                        <a:cubicBezTo>
                          <a:pt x="288855" y="1964"/>
                          <a:pt x="292563" y="2400"/>
                          <a:pt x="296054" y="2400"/>
                        </a:cubicBezTo>
                        <a:cubicBezTo>
                          <a:pt x="304563" y="2836"/>
                          <a:pt x="312853" y="3491"/>
                          <a:pt x="320271" y="3927"/>
                        </a:cubicBezTo>
                        <a:cubicBezTo>
                          <a:pt x="321362" y="4145"/>
                          <a:pt x="322452" y="4145"/>
                          <a:pt x="323543" y="4145"/>
                        </a:cubicBezTo>
                        <a:cubicBezTo>
                          <a:pt x="326161" y="4363"/>
                          <a:pt x="328561" y="4800"/>
                          <a:pt x="331179" y="5018"/>
                        </a:cubicBezTo>
                        <a:cubicBezTo>
                          <a:pt x="357577" y="7200"/>
                          <a:pt x="377431" y="10036"/>
                          <a:pt x="386593" y="13745"/>
                        </a:cubicBezTo>
                        <a:cubicBezTo>
                          <a:pt x="390520" y="15054"/>
                          <a:pt x="392484" y="16581"/>
                          <a:pt x="392484" y="18108"/>
                        </a:cubicBezTo>
                        <a:close/>
                      </a:path>
                    </a:pathLst>
                  </a:custGeom>
                  <a:solidFill>
                    <a:srgbClr val="FFC300"/>
                  </a:solidFill>
                  <a:ln w="21797"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F877077E-4188-6461-0EE0-0C0FE606318D}"/>
                      </a:ext>
                    </a:extLst>
                  </p:cNvPr>
                  <p:cNvSpPr/>
                  <p:nvPr/>
                </p:nvSpPr>
                <p:spPr>
                  <a:xfrm>
                    <a:off x="7920206" y="4729334"/>
                    <a:ext cx="350159" cy="20071"/>
                  </a:xfrm>
                  <a:custGeom>
                    <a:avLst/>
                    <a:gdLst>
                      <a:gd name="connsiteX0" fmla="*/ 175189 w 350159"/>
                      <a:gd name="connsiteY0" fmla="*/ 20071 h 20071"/>
                      <a:gd name="connsiteX1" fmla="*/ 0 w 350159"/>
                      <a:gd name="connsiteY1" fmla="*/ 10036 h 20071"/>
                      <a:gd name="connsiteX2" fmla="*/ 175189 w 350159"/>
                      <a:gd name="connsiteY2" fmla="*/ 0 h 20071"/>
                      <a:gd name="connsiteX3" fmla="*/ 350160 w 350159"/>
                      <a:gd name="connsiteY3" fmla="*/ 10036 h 20071"/>
                      <a:gd name="connsiteX4" fmla="*/ 175189 w 350159"/>
                      <a:gd name="connsiteY4" fmla="*/ 20071 h 200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9" h="20071">
                        <a:moveTo>
                          <a:pt x="175189" y="20071"/>
                        </a:moveTo>
                        <a:cubicBezTo>
                          <a:pt x="89231" y="20071"/>
                          <a:pt x="27489" y="15054"/>
                          <a:pt x="0" y="10036"/>
                        </a:cubicBezTo>
                        <a:cubicBezTo>
                          <a:pt x="27271" y="5018"/>
                          <a:pt x="89013" y="0"/>
                          <a:pt x="175189" y="0"/>
                        </a:cubicBezTo>
                        <a:cubicBezTo>
                          <a:pt x="261147" y="0"/>
                          <a:pt x="322889" y="4800"/>
                          <a:pt x="350160" y="10036"/>
                        </a:cubicBezTo>
                        <a:cubicBezTo>
                          <a:pt x="322889" y="15054"/>
                          <a:pt x="261147" y="20071"/>
                          <a:pt x="175189" y="20071"/>
                        </a:cubicBezTo>
                        <a:close/>
                      </a:path>
                    </a:pathLst>
                  </a:custGeom>
                  <a:solidFill>
                    <a:srgbClr val="FFA800"/>
                  </a:solidFill>
                  <a:ln w="21797"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921DF193-EB06-BE9F-EB0F-1AF6A1F311D7}"/>
                      </a:ext>
                    </a:extLst>
                  </p:cNvPr>
                  <p:cNvSpPr/>
                  <p:nvPr/>
                </p:nvSpPr>
                <p:spPr>
                  <a:xfrm>
                    <a:off x="7920206" y="4729334"/>
                    <a:ext cx="350159" cy="12653"/>
                  </a:xfrm>
                  <a:custGeom>
                    <a:avLst/>
                    <a:gdLst>
                      <a:gd name="connsiteX0" fmla="*/ 175189 w 350159"/>
                      <a:gd name="connsiteY0" fmla="*/ 5236 h 12653"/>
                      <a:gd name="connsiteX1" fmla="*/ 332924 w 350159"/>
                      <a:gd name="connsiteY1" fmla="*/ 12654 h 12653"/>
                      <a:gd name="connsiteX2" fmla="*/ 350160 w 350159"/>
                      <a:gd name="connsiteY2" fmla="*/ 10036 h 12653"/>
                      <a:gd name="connsiteX3" fmla="*/ 175189 w 350159"/>
                      <a:gd name="connsiteY3" fmla="*/ 0 h 12653"/>
                      <a:gd name="connsiteX4" fmla="*/ 0 w 350159"/>
                      <a:gd name="connsiteY4" fmla="*/ 10036 h 12653"/>
                      <a:gd name="connsiteX5" fmla="*/ 17235 w 350159"/>
                      <a:gd name="connsiteY5" fmla="*/ 12654 h 12653"/>
                      <a:gd name="connsiteX6" fmla="*/ 175189 w 350159"/>
                      <a:gd name="connsiteY6" fmla="*/ 5236 h 1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159" h="12653">
                        <a:moveTo>
                          <a:pt x="175189" y="5236"/>
                        </a:moveTo>
                        <a:cubicBezTo>
                          <a:pt x="246530" y="5236"/>
                          <a:pt x="300854" y="8727"/>
                          <a:pt x="332924" y="12654"/>
                        </a:cubicBezTo>
                        <a:cubicBezTo>
                          <a:pt x="339469" y="11781"/>
                          <a:pt x="345578" y="10908"/>
                          <a:pt x="350160" y="10036"/>
                        </a:cubicBezTo>
                        <a:cubicBezTo>
                          <a:pt x="322889" y="5018"/>
                          <a:pt x="261147" y="0"/>
                          <a:pt x="175189" y="0"/>
                        </a:cubicBezTo>
                        <a:cubicBezTo>
                          <a:pt x="89231" y="0"/>
                          <a:pt x="27489" y="4800"/>
                          <a:pt x="0" y="10036"/>
                        </a:cubicBezTo>
                        <a:cubicBezTo>
                          <a:pt x="4582" y="10908"/>
                          <a:pt x="10691" y="11781"/>
                          <a:pt x="17235" y="12654"/>
                        </a:cubicBezTo>
                        <a:cubicBezTo>
                          <a:pt x="49525" y="8727"/>
                          <a:pt x="103848" y="5236"/>
                          <a:pt x="175189" y="5236"/>
                        </a:cubicBezTo>
                        <a:close/>
                      </a:path>
                    </a:pathLst>
                  </a:custGeom>
                  <a:solidFill>
                    <a:srgbClr val="000000">
                      <a:alpha val="15000"/>
                    </a:srgbClr>
                  </a:solidFill>
                  <a:ln w="21797"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9D2195F3-9E98-1124-9E44-2BF1C260E92A}"/>
                      </a:ext>
                    </a:extLst>
                  </p:cNvPr>
                  <p:cNvSpPr/>
                  <p:nvPr/>
                </p:nvSpPr>
                <p:spPr>
                  <a:xfrm>
                    <a:off x="7898826" y="4789767"/>
                    <a:ext cx="392702" cy="35779"/>
                  </a:xfrm>
                  <a:custGeom>
                    <a:avLst/>
                    <a:gdLst>
                      <a:gd name="connsiteX0" fmla="*/ 392702 w 392702"/>
                      <a:gd name="connsiteY0" fmla="*/ 18326 h 35779"/>
                      <a:gd name="connsiteX1" fmla="*/ 391175 w 392702"/>
                      <a:gd name="connsiteY1" fmla="*/ 20508 h 35779"/>
                      <a:gd name="connsiteX2" fmla="*/ 371976 w 392702"/>
                      <a:gd name="connsiteY2" fmla="*/ 26398 h 35779"/>
                      <a:gd name="connsiteX3" fmla="*/ 351468 w 392702"/>
                      <a:gd name="connsiteY3" fmla="*/ 29234 h 35779"/>
                      <a:gd name="connsiteX4" fmla="*/ 350595 w 392702"/>
                      <a:gd name="connsiteY4" fmla="*/ 29234 h 35779"/>
                      <a:gd name="connsiteX5" fmla="*/ 347977 w 392702"/>
                      <a:gd name="connsiteY5" fmla="*/ 29453 h 35779"/>
                      <a:gd name="connsiteX6" fmla="*/ 317434 w 392702"/>
                      <a:gd name="connsiteY6" fmla="*/ 32071 h 35779"/>
                      <a:gd name="connsiteX7" fmla="*/ 196351 w 392702"/>
                      <a:gd name="connsiteY7" fmla="*/ 35780 h 35779"/>
                      <a:gd name="connsiteX8" fmla="*/ 66977 w 392702"/>
                      <a:gd name="connsiteY8" fmla="*/ 31416 h 35779"/>
                      <a:gd name="connsiteX9" fmla="*/ 54324 w 392702"/>
                      <a:gd name="connsiteY9" fmla="*/ 30325 h 35779"/>
                      <a:gd name="connsiteX10" fmla="*/ 48651 w 392702"/>
                      <a:gd name="connsiteY10" fmla="*/ 29453 h 35779"/>
                      <a:gd name="connsiteX11" fmla="*/ 44943 w 392702"/>
                      <a:gd name="connsiteY11" fmla="*/ 29234 h 35779"/>
                      <a:gd name="connsiteX12" fmla="*/ 27053 w 392702"/>
                      <a:gd name="connsiteY12" fmla="*/ 27053 h 35779"/>
                      <a:gd name="connsiteX13" fmla="*/ 2181 w 392702"/>
                      <a:gd name="connsiteY13" fmla="*/ 20290 h 35779"/>
                      <a:gd name="connsiteX14" fmla="*/ 0 w 392702"/>
                      <a:gd name="connsiteY14" fmla="*/ 17890 h 35779"/>
                      <a:gd name="connsiteX15" fmla="*/ 15271 w 392702"/>
                      <a:gd name="connsiteY15" fmla="*/ 10908 h 35779"/>
                      <a:gd name="connsiteX16" fmla="*/ 25962 w 392702"/>
                      <a:gd name="connsiteY16" fmla="*/ 8945 h 35779"/>
                      <a:gd name="connsiteX17" fmla="*/ 49960 w 392702"/>
                      <a:gd name="connsiteY17" fmla="*/ 6109 h 35779"/>
                      <a:gd name="connsiteX18" fmla="*/ 60868 w 392702"/>
                      <a:gd name="connsiteY18" fmla="*/ 5018 h 35779"/>
                      <a:gd name="connsiteX19" fmla="*/ 85085 w 392702"/>
                      <a:gd name="connsiteY19" fmla="*/ 2836 h 35779"/>
                      <a:gd name="connsiteX20" fmla="*/ 95775 w 392702"/>
                      <a:gd name="connsiteY20" fmla="*/ 2400 h 35779"/>
                      <a:gd name="connsiteX21" fmla="*/ 119992 w 392702"/>
                      <a:gd name="connsiteY21" fmla="*/ 1309 h 35779"/>
                      <a:gd name="connsiteX22" fmla="*/ 130901 w 392702"/>
                      <a:gd name="connsiteY22" fmla="*/ 1091 h 35779"/>
                      <a:gd name="connsiteX23" fmla="*/ 155553 w 392702"/>
                      <a:gd name="connsiteY23" fmla="*/ 218 h 35779"/>
                      <a:gd name="connsiteX24" fmla="*/ 166462 w 392702"/>
                      <a:gd name="connsiteY24" fmla="*/ 218 h 35779"/>
                      <a:gd name="connsiteX25" fmla="*/ 190679 w 392702"/>
                      <a:gd name="connsiteY25" fmla="*/ 0 h 35779"/>
                      <a:gd name="connsiteX26" fmla="*/ 201369 w 392702"/>
                      <a:gd name="connsiteY26" fmla="*/ 0 h 35779"/>
                      <a:gd name="connsiteX27" fmla="*/ 225803 w 392702"/>
                      <a:gd name="connsiteY27" fmla="*/ 218 h 35779"/>
                      <a:gd name="connsiteX28" fmla="*/ 236494 w 392702"/>
                      <a:gd name="connsiteY28" fmla="*/ 218 h 35779"/>
                      <a:gd name="connsiteX29" fmla="*/ 260710 w 392702"/>
                      <a:gd name="connsiteY29" fmla="*/ 1091 h 35779"/>
                      <a:gd name="connsiteX30" fmla="*/ 271619 w 392702"/>
                      <a:gd name="connsiteY30" fmla="*/ 1309 h 35779"/>
                      <a:gd name="connsiteX31" fmla="*/ 295836 w 392702"/>
                      <a:gd name="connsiteY31" fmla="*/ 2400 h 35779"/>
                      <a:gd name="connsiteX32" fmla="*/ 306526 w 392702"/>
                      <a:gd name="connsiteY32" fmla="*/ 2836 h 35779"/>
                      <a:gd name="connsiteX33" fmla="*/ 330960 w 392702"/>
                      <a:gd name="connsiteY33" fmla="*/ 5018 h 35779"/>
                      <a:gd name="connsiteX34" fmla="*/ 341869 w 392702"/>
                      <a:gd name="connsiteY34" fmla="*/ 6109 h 35779"/>
                      <a:gd name="connsiteX35" fmla="*/ 366086 w 392702"/>
                      <a:gd name="connsiteY35" fmla="*/ 8945 h 35779"/>
                      <a:gd name="connsiteX36" fmla="*/ 376776 w 392702"/>
                      <a:gd name="connsiteY36" fmla="*/ 10908 h 35779"/>
                      <a:gd name="connsiteX37" fmla="*/ 392702 w 392702"/>
                      <a:gd name="connsiteY37" fmla="*/ 18326 h 35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2702" h="35779">
                        <a:moveTo>
                          <a:pt x="392702" y="18326"/>
                        </a:moveTo>
                        <a:cubicBezTo>
                          <a:pt x="392702" y="19199"/>
                          <a:pt x="392265" y="19853"/>
                          <a:pt x="391175" y="20508"/>
                        </a:cubicBezTo>
                        <a:cubicBezTo>
                          <a:pt x="388120" y="22689"/>
                          <a:pt x="381794" y="24653"/>
                          <a:pt x="371976" y="26398"/>
                        </a:cubicBezTo>
                        <a:cubicBezTo>
                          <a:pt x="366303" y="27489"/>
                          <a:pt x="359323" y="28362"/>
                          <a:pt x="351468" y="29234"/>
                        </a:cubicBezTo>
                        <a:lnTo>
                          <a:pt x="350595" y="29234"/>
                        </a:lnTo>
                        <a:cubicBezTo>
                          <a:pt x="349723" y="29453"/>
                          <a:pt x="348850" y="29453"/>
                          <a:pt x="347977" y="29453"/>
                        </a:cubicBezTo>
                        <a:cubicBezTo>
                          <a:pt x="338815" y="30544"/>
                          <a:pt x="328561" y="31416"/>
                          <a:pt x="317434" y="32071"/>
                        </a:cubicBezTo>
                        <a:cubicBezTo>
                          <a:pt x="283836" y="34471"/>
                          <a:pt x="241730" y="35780"/>
                          <a:pt x="196351" y="35780"/>
                        </a:cubicBezTo>
                        <a:cubicBezTo>
                          <a:pt x="146609" y="35780"/>
                          <a:pt x="101448" y="34034"/>
                          <a:pt x="66977" y="31416"/>
                        </a:cubicBezTo>
                        <a:cubicBezTo>
                          <a:pt x="62396" y="31198"/>
                          <a:pt x="58032" y="30544"/>
                          <a:pt x="54324" y="30325"/>
                        </a:cubicBezTo>
                        <a:cubicBezTo>
                          <a:pt x="52142" y="29889"/>
                          <a:pt x="50614" y="29671"/>
                          <a:pt x="48651" y="29453"/>
                        </a:cubicBezTo>
                        <a:cubicBezTo>
                          <a:pt x="47342" y="29453"/>
                          <a:pt x="46251" y="29453"/>
                          <a:pt x="44943" y="29234"/>
                        </a:cubicBezTo>
                        <a:cubicBezTo>
                          <a:pt x="38397" y="28798"/>
                          <a:pt x="32507" y="27925"/>
                          <a:pt x="27053" y="27053"/>
                        </a:cubicBezTo>
                        <a:cubicBezTo>
                          <a:pt x="14617" y="24871"/>
                          <a:pt x="5890" y="22689"/>
                          <a:pt x="2181" y="20290"/>
                        </a:cubicBezTo>
                        <a:cubicBezTo>
                          <a:pt x="872" y="19853"/>
                          <a:pt x="0" y="18762"/>
                          <a:pt x="0" y="17890"/>
                        </a:cubicBezTo>
                        <a:cubicBezTo>
                          <a:pt x="0" y="15490"/>
                          <a:pt x="5454" y="13090"/>
                          <a:pt x="15271" y="10908"/>
                        </a:cubicBezTo>
                        <a:cubicBezTo>
                          <a:pt x="18544" y="10472"/>
                          <a:pt x="22035" y="9599"/>
                          <a:pt x="25962" y="8945"/>
                        </a:cubicBezTo>
                        <a:cubicBezTo>
                          <a:pt x="32725" y="7854"/>
                          <a:pt x="40797" y="6763"/>
                          <a:pt x="49960" y="6109"/>
                        </a:cubicBezTo>
                        <a:cubicBezTo>
                          <a:pt x="53451" y="5672"/>
                          <a:pt x="56941" y="5236"/>
                          <a:pt x="60868" y="5018"/>
                        </a:cubicBezTo>
                        <a:cubicBezTo>
                          <a:pt x="68504" y="4145"/>
                          <a:pt x="76576" y="3709"/>
                          <a:pt x="85085" y="2836"/>
                        </a:cubicBezTo>
                        <a:cubicBezTo>
                          <a:pt x="88576" y="2836"/>
                          <a:pt x="92067" y="2618"/>
                          <a:pt x="95775" y="2400"/>
                        </a:cubicBezTo>
                        <a:cubicBezTo>
                          <a:pt x="103630" y="2182"/>
                          <a:pt x="111702" y="1527"/>
                          <a:pt x="119992" y="1309"/>
                        </a:cubicBezTo>
                        <a:cubicBezTo>
                          <a:pt x="123482" y="1309"/>
                          <a:pt x="126973" y="1091"/>
                          <a:pt x="130901" y="1091"/>
                        </a:cubicBezTo>
                        <a:cubicBezTo>
                          <a:pt x="138973" y="873"/>
                          <a:pt x="147045" y="436"/>
                          <a:pt x="155553" y="218"/>
                        </a:cubicBezTo>
                        <a:lnTo>
                          <a:pt x="166462" y="218"/>
                        </a:lnTo>
                        <a:cubicBezTo>
                          <a:pt x="174316" y="0"/>
                          <a:pt x="182388" y="0"/>
                          <a:pt x="190679" y="0"/>
                        </a:cubicBezTo>
                        <a:lnTo>
                          <a:pt x="201369" y="0"/>
                        </a:lnTo>
                        <a:cubicBezTo>
                          <a:pt x="209659" y="0"/>
                          <a:pt x="217949" y="0"/>
                          <a:pt x="225803" y="218"/>
                        </a:cubicBezTo>
                        <a:lnTo>
                          <a:pt x="236494" y="218"/>
                        </a:lnTo>
                        <a:cubicBezTo>
                          <a:pt x="244784" y="436"/>
                          <a:pt x="253074" y="654"/>
                          <a:pt x="260710" y="1091"/>
                        </a:cubicBezTo>
                        <a:cubicBezTo>
                          <a:pt x="264419" y="1091"/>
                          <a:pt x="268128" y="1309"/>
                          <a:pt x="271619" y="1309"/>
                        </a:cubicBezTo>
                        <a:cubicBezTo>
                          <a:pt x="279909" y="1527"/>
                          <a:pt x="287981" y="2182"/>
                          <a:pt x="295836" y="2400"/>
                        </a:cubicBezTo>
                        <a:cubicBezTo>
                          <a:pt x="299544" y="2618"/>
                          <a:pt x="303035" y="2836"/>
                          <a:pt x="306526" y="2836"/>
                        </a:cubicBezTo>
                        <a:cubicBezTo>
                          <a:pt x="315252" y="3709"/>
                          <a:pt x="323324" y="4145"/>
                          <a:pt x="330960" y="5018"/>
                        </a:cubicBezTo>
                        <a:cubicBezTo>
                          <a:pt x="334669" y="5236"/>
                          <a:pt x="338160" y="5672"/>
                          <a:pt x="341869" y="6109"/>
                        </a:cubicBezTo>
                        <a:cubicBezTo>
                          <a:pt x="351032" y="6981"/>
                          <a:pt x="359104" y="8072"/>
                          <a:pt x="366086" y="8945"/>
                        </a:cubicBezTo>
                        <a:cubicBezTo>
                          <a:pt x="370231" y="9381"/>
                          <a:pt x="373721" y="10254"/>
                          <a:pt x="376776" y="10908"/>
                        </a:cubicBezTo>
                        <a:cubicBezTo>
                          <a:pt x="387466" y="13526"/>
                          <a:pt x="392702" y="15926"/>
                          <a:pt x="392702" y="18326"/>
                        </a:cubicBezTo>
                        <a:close/>
                      </a:path>
                    </a:pathLst>
                  </a:custGeom>
                  <a:solidFill>
                    <a:srgbClr val="FFA800"/>
                  </a:solidFill>
                  <a:ln w="21797" cap="flat">
                    <a:noFill/>
                    <a:prstDash val="solid"/>
                    <a:miter/>
                  </a:ln>
                </p:spPr>
                <p:txBody>
                  <a:bodyPr rtlCol="0" anchor="ctr"/>
                  <a:lstStyle/>
                  <a:p>
                    <a:endParaRPr lang="en-US"/>
                  </a:p>
                </p:txBody>
              </p:sp>
              <p:grpSp>
                <p:nvGrpSpPr>
                  <p:cNvPr id="304" name="Graphic 2">
                    <a:extLst>
                      <a:ext uri="{FF2B5EF4-FFF2-40B4-BE49-F238E27FC236}">
                        <a16:creationId xmlns:a16="http://schemas.microsoft.com/office/drawing/2014/main" id="{16D80BA8-ADE1-A7CB-9064-FE02DAF0631F}"/>
                      </a:ext>
                    </a:extLst>
                  </p:cNvPr>
                  <p:cNvGrpSpPr/>
                  <p:nvPr/>
                </p:nvGrpSpPr>
                <p:grpSpPr>
                  <a:xfrm>
                    <a:off x="7914315" y="4755951"/>
                    <a:ext cx="361940" cy="58905"/>
                    <a:chOff x="7914315" y="4755951"/>
                    <a:chExt cx="361940" cy="58905"/>
                  </a:xfrm>
                  <a:solidFill>
                    <a:srgbClr val="FFC300"/>
                  </a:solidFill>
                </p:grpSpPr>
                <p:sp>
                  <p:nvSpPr>
                    <p:cNvPr id="305" name="Freeform: Shape 304">
                      <a:extLst>
                        <a:ext uri="{FF2B5EF4-FFF2-40B4-BE49-F238E27FC236}">
                          <a16:creationId xmlns:a16="http://schemas.microsoft.com/office/drawing/2014/main" id="{F29B98AA-B5CD-6E87-C267-7DB548BC8C09}"/>
                        </a:ext>
                      </a:extLst>
                    </p:cNvPr>
                    <p:cNvSpPr/>
                    <p:nvPr/>
                  </p:nvSpPr>
                  <p:spPr>
                    <a:xfrm>
                      <a:off x="7914315" y="475595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A1570CCA-2597-5BAA-31B9-9215F816EA54}"/>
                        </a:ext>
                      </a:extLst>
                    </p:cNvPr>
                    <p:cNvSpPr/>
                    <p:nvPr/>
                  </p:nvSpPr>
                  <p:spPr>
                    <a:xfrm>
                      <a:off x="7949440" y="476009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D343635C-5BE4-7724-AC53-628D0BB4827E}"/>
                        </a:ext>
                      </a:extLst>
                    </p:cNvPr>
                    <p:cNvSpPr/>
                    <p:nvPr/>
                  </p:nvSpPr>
                  <p:spPr>
                    <a:xfrm>
                      <a:off x="7984565" y="4763150"/>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08" name="Freeform: Shape 307">
                      <a:extLst>
                        <a:ext uri="{FF2B5EF4-FFF2-40B4-BE49-F238E27FC236}">
                          <a16:creationId xmlns:a16="http://schemas.microsoft.com/office/drawing/2014/main" id="{242CAE18-9A2D-2C82-AE13-4F91AB64DAD2}"/>
                        </a:ext>
                      </a:extLst>
                    </p:cNvPr>
                    <p:cNvSpPr/>
                    <p:nvPr/>
                  </p:nvSpPr>
                  <p:spPr>
                    <a:xfrm>
                      <a:off x="8019690" y="4765332"/>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C50F8016-C193-5018-0A15-EA5CFE5D079E}"/>
                        </a:ext>
                      </a:extLst>
                    </p:cNvPr>
                    <p:cNvSpPr/>
                    <p:nvPr/>
                  </p:nvSpPr>
                  <p:spPr>
                    <a:xfrm>
                      <a:off x="8054815" y="4766859"/>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0" name="Freeform: Shape 309">
                      <a:extLst>
                        <a:ext uri="{FF2B5EF4-FFF2-40B4-BE49-F238E27FC236}">
                          <a16:creationId xmlns:a16="http://schemas.microsoft.com/office/drawing/2014/main" id="{17D6025C-A8E2-7749-770D-E02E654B1B28}"/>
                        </a:ext>
                      </a:extLst>
                    </p:cNvPr>
                    <p:cNvSpPr/>
                    <p:nvPr/>
                  </p:nvSpPr>
                  <p:spPr>
                    <a:xfrm>
                      <a:off x="8089940" y="4767077"/>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id="{E73811A8-00B3-1F8B-FE91-91C17F1A2C94}"/>
                        </a:ext>
                      </a:extLst>
                    </p:cNvPr>
                    <p:cNvSpPr/>
                    <p:nvPr/>
                  </p:nvSpPr>
                  <p:spPr>
                    <a:xfrm>
                      <a:off x="8125066" y="4766859"/>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3ABAAF0B-A5DD-EFEE-C570-086B1FCE08FB}"/>
                        </a:ext>
                      </a:extLst>
                    </p:cNvPr>
                    <p:cNvSpPr/>
                    <p:nvPr/>
                  </p:nvSpPr>
                  <p:spPr>
                    <a:xfrm>
                      <a:off x="8160191" y="4765332"/>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A772624C-8C39-200A-CB1C-47F64710D622}"/>
                        </a:ext>
                      </a:extLst>
                    </p:cNvPr>
                    <p:cNvSpPr/>
                    <p:nvPr/>
                  </p:nvSpPr>
                  <p:spPr>
                    <a:xfrm>
                      <a:off x="8195316" y="4763150"/>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id="{5BFD67CF-96E7-5CD7-7E71-D9E5D5EF44D3}"/>
                        </a:ext>
                      </a:extLst>
                    </p:cNvPr>
                    <p:cNvSpPr/>
                    <p:nvPr/>
                  </p:nvSpPr>
                  <p:spPr>
                    <a:xfrm>
                      <a:off x="8230441" y="4760096"/>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E44F731E-8A25-06F3-F20B-EC4AFADB5877}"/>
                        </a:ext>
                      </a:extLst>
                    </p:cNvPr>
                    <p:cNvSpPr/>
                    <p:nvPr/>
                  </p:nvSpPr>
                  <p:spPr>
                    <a:xfrm>
                      <a:off x="8265347" y="475595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grpSp>
            <p:nvGrpSpPr>
              <p:cNvPr id="316" name="Graphic 2">
                <a:extLst>
                  <a:ext uri="{FF2B5EF4-FFF2-40B4-BE49-F238E27FC236}">
                    <a16:creationId xmlns:a16="http://schemas.microsoft.com/office/drawing/2014/main" id="{84E25D40-312C-D118-DA51-6563F96F3030}"/>
                  </a:ext>
                </a:extLst>
              </p:cNvPr>
              <p:cNvGrpSpPr/>
              <p:nvPr/>
            </p:nvGrpSpPr>
            <p:grpSpPr>
              <a:xfrm>
                <a:off x="7923260" y="4639449"/>
                <a:ext cx="392702" cy="109520"/>
                <a:chOff x="7923260" y="4639449"/>
                <a:chExt cx="392702" cy="109520"/>
              </a:xfrm>
            </p:grpSpPr>
            <p:sp>
              <p:nvSpPr>
                <p:cNvPr id="317" name="Freeform: Shape 316">
                  <a:extLst>
                    <a:ext uri="{FF2B5EF4-FFF2-40B4-BE49-F238E27FC236}">
                      <a16:creationId xmlns:a16="http://schemas.microsoft.com/office/drawing/2014/main" id="{B59566DE-3175-A629-9FB8-36EE0580CE96}"/>
                    </a:ext>
                  </a:extLst>
                </p:cNvPr>
                <p:cNvSpPr/>
                <p:nvPr/>
              </p:nvSpPr>
              <p:spPr>
                <a:xfrm>
                  <a:off x="7925005" y="4712753"/>
                  <a:ext cx="388556" cy="36215"/>
                </a:xfrm>
                <a:custGeom>
                  <a:avLst/>
                  <a:gdLst>
                    <a:gd name="connsiteX0" fmla="*/ 366522 w 388556"/>
                    <a:gd name="connsiteY0" fmla="*/ 26835 h 36215"/>
                    <a:gd name="connsiteX1" fmla="*/ 215986 w 388556"/>
                    <a:gd name="connsiteY1" fmla="*/ 35998 h 36215"/>
                    <a:gd name="connsiteX2" fmla="*/ 194606 w 388556"/>
                    <a:gd name="connsiteY2" fmla="*/ 36216 h 36215"/>
                    <a:gd name="connsiteX3" fmla="*/ 71341 w 388556"/>
                    <a:gd name="connsiteY3" fmla="*/ 26835 h 36215"/>
                    <a:gd name="connsiteX4" fmla="*/ 69596 w 388556"/>
                    <a:gd name="connsiteY4" fmla="*/ 26835 h 36215"/>
                    <a:gd name="connsiteX5" fmla="*/ 59342 w 388556"/>
                    <a:gd name="connsiteY5" fmla="*/ 25089 h 36215"/>
                    <a:gd name="connsiteX6" fmla="*/ 39052 w 388556"/>
                    <a:gd name="connsiteY6" fmla="*/ 21380 h 36215"/>
                    <a:gd name="connsiteX7" fmla="*/ 13309 w 388556"/>
                    <a:gd name="connsiteY7" fmla="*/ 15926 h 36215"/>
                    <a:gd name="connsiteX8" fmla="*/ 0 w 388556"/>
                    <a:gd name="connsiteY8" fmla="*/ 12872 h 36215"/>
                    <a:gd name="connsiteX9" fmla="*/ 48652 w 388556"/>
                    <a:gd name="connsiteY9" fmla="*/ 7199 h 36215"/>
                    <a:gd name="connsiteX10" fmla="*/ 59560 w 388556"/>
                    <a:gd name="connsiteY10" fmla="*/ 6109 h 36215"/>
                    <a:gd name="connsiteX11" fmla="*/ 83559 w 388556"/>
                    <a:gd name="connsiteY11" fmla="*/ 4363 h 36215"/>
                    <a:gd name="connsiteX12" fmla="*/ 94249 w 388556"/>
                    <a:gd name="connsiteY12" fmla="*/ 3491 h 36215"/>
                    <a:gd name="connsiteX13" fmla="*/ 118902 w 388556"/>
                    <a:gd name="connsiteY13" fmla="*/ 1964 h 36215"/>
                    <a:gd name="connsiteX14" fmla="*/ 129592 w 388556"/>
                    <a:gd name="connsiteY14" fmla="*/ 1309 h 36215"/>
                    <a:gd name="connsiteX15" fmla="*/ 154026 w 388556"/>
                    <a:gd name="connsiteY15" fmla="*/ 436 h 36215"/>
                    <a:gd name="connsiteX16" fmla="*/ 164717 w 388556"/>
                    <a:gd name="connsiteY16" fmla="*/ 436 h 36215"/>
                    <a:gd name="connsiteX17" fmla="*/ 188933 w 388556"/>
                    <a:gd name="connsiteY17" fmla="*/ 0 h 36215"/>
                    <a:gd name="connsiteX18" fmla="*/ 199842 w 388556"/>
                    <a:gd name="connsiteY18" fmla="*/ 0 h 36215"/>
                    <a:gd name="connsiteX19" fmla="*/ 224059 w 388556"/>
                    <a:gd name="connsiteY19" fmla="*/ 218 h 36215"/>
                    <a:gd name="connsiteX20" fmla="*/ 234749 w 388556"/>
                    <a:gd name="connsiteY20" fmla="*/ 218 h 36215"/>
                    <a:gd name="connsiteX21" fmla="*/ 258965 w 388556"/>
                    <a:gd name="connsiteY21" fmla="*/ 1091 h 36215"/>
                    <a:gd name="connsiteX22" fmla="*/ 269874 w 388556"/>
                    <a:gd name="connsiteY22" fmla="*/ 1309 h 36215"/>
                    <a:gd name="connsiteX23" fmla="*/ 294091 w 388556"/>
                    <a:gd name="connsiteY23" fmla="*/ 2400 h 36215"/>
                    <a:gd name="connsiteX24" fmla="*/ 304999 w 388556"/>
                    <a:gd name="connsiteY24" fmla="*/ 2836 h 36215"/>
                    <a:gd name="connsiteX25" fmla="*/ 329434 w 388556"/>
                    <a:gd name="connsiteY25" fmla="*/ 5018 h 36215"/>
                    <a:gd name="connsiteX26" fmla="*/ 340124 w 388556"/>
                    <a:gd name="connsiteY26" fmla="*/ 6109 h 36215"/>
                    <a:gd name="connsiteX27" fmla="*/ 382667 w 388556"/>
                    <a:gd name="connsiteY27" fmla="*/ 12872 h 36215"/>
                    <a:gd name="connsiteX28" fmla="*/ 388557 w 388556"/>
                    <a:gd name="connsiteY28" fmla="*/ 15708 h 36215"/>
                    <a:gd name="connsiteX29" fmla="*/ 360414 w 388556"/>
                    <a:gd name="connsiteY29" fmla="*/ 22471 h 36215"/>
                    <a:gd name="connsiteX30" fmla="*/ 366522 w 388556"/>
                    <a:gd name="connsiteY30" fmla="*/ 26835 h 3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556" h="36215">
                      <a:moveTo>
                        <a:pt x="366522" y="26835"/>
                      </a:moveTo>
                      <a:cubicBezTo>
                        <a:pt x="336415" y="31852"/>
                        <a:pt x="280564" y="35343"/>
                        <a:pt x="215986" y="35998"/>
                      </a:cubicBezTo>
                      <a:cubicBezTo>
                        <a:pt x="209005" y="36216"/>
                        <a:pt x="202024" y="36216"/>
                        <a:pt x="194606" y="36216"/>
                      </a:cubicBezTo>
                      <a:cubicBezTo>
                        <a:pt x="147482" y="36216"/>
                        <a:pt x="104721" y="31852"/>
                        <a:pt x="71341" y="26835"/>
                      </a:cubicBezTo>
                      <a:cubicBezTo>
                        <a:pt x="70687" y="27053"/>
                        <a:pt x="70250" y="27053"/>
                        <a:pt x="69596" y="26835"/>
                      </a:cubicBezTo>
                      <a:cubicBezTo>
                        <a:pt x="66105" y="26180"/>
                        <a:pt x="62614" y="25744"/>
                        <a:pt x="59342" y="25089"/>
                      </a:cubicBezTo>
                      <a:cubicBezTo>
                        <a:pt x="52142" y="23780"/>
                        <a:pt x="45379" y="22689"/>
                        <a:pt x="39052" y="21380"/>
                      </a:cubicBezTo>
                      <a:cubicBezTo>
                        <a:pt x="28580" y="19417"/>
                        <a:pt x="19853" y="17672"/>
                        <a:pt x="13309" y="15926"/>
                      </a:cubicBezTo>
                      <a:cubicBezTo>
                        <a:pt x="4800" y="14399"/>
                        <a:pt x="0" y="12872"/>
                        <a:pt x="0" y="12872"/>
                      </a:cubicBezTo>
                      <a:cubicBezTo>
                        <a:pt x="0" y="12872"/>
                        <a:pt x="18326" y="10254"/>
                        <a:pt x="48652" y="7199"/>
                      </a:cubicBezTo>
                      <a:cubicBezTo>
                        <a:pt x="52142" y="6981"/>
                        <a:pt x="55633" y="6327"/>
                        <a:pt x="59560" y="6109"/>
                      </a:cubicBezTo>
                      <a:cubicBezTo>
                        <a:pt x="66759" y="5672"/>
                        <a:pt x="74831" y="4800"/>
                        <a:pt x="83559" y="4363"/>
                      </a:cubicBezTo>
                      <a:cubicBezTo>
                        <a:pt x="87049" y="4145"/>
                        <a:pt x="90540" y="3709"/>
                        <a:pt x="94249" y="3491"/>
                      </a:cubicBezTo>
                      <a:cubicBezTo>
                        <a:pt x="102102" y="3054"/>
                        <a:pt x="110175" y="2400"/>
                        <a:pt x="118902" y="1964"/>
                      </a:cubicBezTo>
                      <a:cubicBezTo>
                        <a:pt x="122393" y="1964"/>
                        <a:pt x="125883" y="1745"/>
                        <a:pt x="129592" y="1309"/>
                      </a:cubicBezTo>
                      <a:cubicBezTo>
                        <a:pt x="137446" y="1091"/>
                        <a:pt x="145518" y="873"/>
                        <a:pt x="154026" y="436"/>
                      </a:cubicBezTo>
                      <a:cubicBezTo>
                        <a:pt x="157517" y="436"/>
                        <a:pt x="161008" y="218"/>
                        <a:pt x="164717" y="436"/>
                      </a:cubicBezTo>
                      <a:cubicBezTo>
                        <a:pt x="172571" y="218"/>
                        <a:pt x="180643" y="0"/>
                        <a:pt x="188933" y="0"/>
                      </a:cubicBezTo>
                      <a:lnTo>
                        <a:pt x="199842" y="0"/>
                      </a:lnTo>
                      <a:cubicBezTo>
                        <a:pt x="208132" y="0"/>
                        <a:pt x="216204" y="0"/>
                        <a:pt x="224059" y="218"/>
                      </a:cubicBezTo>
                      <a:lnTo>
                        <a:pt x="234749" y="218"/>
                      </a:lnTo>
                      <a:cubicBezTo>
                        <a:pt x="243039" y="436"/>
                        <a:pt x="251330" y="654"/>
                        <a:pt x="258965" y="1091"/>
                      </a:cubicBezTo>
                      <a:cubicBezTo>
                        <a:pt x="262674" y="1091"/>
                        <a:pt x="266383" y="1309"/>
                        <a:pt x="269874" y="1309"/>
                      </a:cubicBezTo>
                      <a:cubicBezTo>
                        <a:pt x="278164" y="1527"/>
                        <a:pt x="286455" y="2182"/>
                        <a:pt x="294091" y="2400"/>
                      </a:cubicBezTo>
                      <a:cubicBezTo>
                        <a:pt x="297799" y="2618"/>
                        <a:pt x="301290" y="2836"/>
                        <a:pt x="304999" y="2836"/>
                      </a:cubicBezTo>
                      <a:cubicBezTo>
                        <a:pt x="313726" y="3709"/>
                        <a:pt x="321798" y="4145"/>
                        <a:pt x="329434" y="5018"/>
                      </a:cubicBezTo>
                      <a:cubicBezTo>
                        <a:pt x="333143" y="5236"/>
                        <a:pt x="336633" y="5454"/>
                        <a:pt x="340124" y="6109"/>
                      </a:cubicBezTo>
                      <a:cubicBezTo>
                        <a:pt x="359541" y="8072"/>
                        <a:pt x="374158" y="10472"/>
                        <a:pt x="382667" y="12872"/>
                      </a:cubicBezTo>
                      <a:cubicBezTo>
                        <a:pt x="385285" y="13745"/>
                        <a:pt x="387248" y="14617"/>
                        <a:pt x="388557" y="15708"/>
                      </a:cubicBezTo>
                      <a:cubicBezTo>
                        <a:pt x="384412" y="18326"/>
                        <a:pt x="374812" y="20508"/>
                        <a:pt x="360414" y="22471"/>
                      </a:cubicBezTo>
                      <a:cubicBezTo>
                        <a:pt x="364558" y="23780"/>
                        <a:pt x="366522" y="25307"/>
                        <a:pt x="366522" y="26835"/>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318" name="Graphic 2">
                  <a:extLst>
                    <a:ext uri="{FF2B5EF4-FFF2-40B4-BE49-F238E27FC236}">
                      <a16:creationId xmlns:a16="http://schemas.microsoft.com/office/drawing/2014/main" id="{418E588C-8DE1-8340-E7E8-37994BE49E8C}"/>
                    </a:ext>
                  </a:extLst>
                </p:cNvPr>
                <p:cNvGrpSpPr/>
                <p:nvPr/>
              </p:nvGrpSpPr>
              <p:grpSpPr>
                <a:xfrm>
                  <a:off x="7923260" y="4639449"/>
                  <a:ext cx="392702" cy="104284"/>
                  <a:chOff x="7923260" y="4639449"/>
                  <a:chExt cx="392702" cy="104284"/>
                </a:xfrm>
              </p:grpSpPr>
              <p:sp>
                <p:nvSpPr>
                  <p:cNvPr id="319" name="Freeform: Shape 318">
                    <a:extLst>
                      <a:ext uri="{FF2B5EF4-FFF2-40B4-BE49-F238E27FC236}">
                        <a16:creationId xmlns:a16="http://schemas.microsoft.com/office/drawing/2014/main" id="{BC15CDE4-2068-599A-DE66-0E665497C756}"/>
                      </a:ext>
                    </a:extLst>
                  </p:cNvPr>
                  <p:cNvSpPr/>
                  <p:nvPr/>
                </p:nvSpPr>
                <p:spPr>
                  <a:xfrm>
                    <a:off x="7923260" y="4657121"/>
                    <a:ext cx="392483" cy="68504"/>
                  </a:xfrm>
                  <a:custGeom>
                    <a:avLst/>
                    <a:gdLst>
                      <a:gd name="connsiteX0" fmla="*/ 0 w 392483"/>
                      <a:gd name="connsiteY0" fmla="*/ 0 h 68504"/>
                      <a:gd name="connsiteX1" fmla="*/ 392484 w 392483"/>
                      <a:gd name="connsiteY1" fmla="*/ 0 h 68504"/>
                      <a:gd name="connsiteX2" fmla="*/ 392484 w 392483"/>
                      <a:gd name="connsiteY2" fmla="*/ 68505 h 68504"/>
                      <a:gd name="connsiteX3" fmla="*/ 0 w 392483"/>
                      <a:gd name="connsiteY3" fmla="*/ 68505 h 68504"/>
                    </a:gdLst>
                    <a:ahLst/>
                    <a:cxnLst>
                      <a:cxn ang="0">
                        <a:pos x="connsiteX0" y="connsiteY0"/>
                      </a:cxn>
                      <a:cxn ang="0">
                        <a:pos x="connsiteX1" y="connsiteY1"/>
                      </a:cxn>
                      <a:cxn ang="0">
                        <a:pos x="connsiteX2" y="connsiteY2"/>
                      </a:cxn>
                      <a:cxn ang="0">
                        <a:pos x="connsiteX3" y="connsiteY3"/>
                      </a:cxn>
                    </a:cxnLst>
                    <a:rect l="l" t="t" r="r" b="b"/>
                    <a:pathLst>
                      <a:path w="392483" h="68504">
                        <a:moveTo>
                          <a:pt x="0" y="0"/>
                        </a:moveTo>
                        <a:lnTo>
                          <a:pt x="392484" y="0"/>
                        </a:lnTo>
                        <a:lnTo>
                          <a:pt x="392484" y="68505"/>
                        </a:lnTo>
                        <a:lnTo>
                          <a:pt x="0" y="68505"/>
                        </a:lnTo>
                        <a:close/>
                      </a:path>
                    </a:pathLst>
                  </a:custGeom>
                  <a:solidFill>
                    <a:srgbClr val="FFA800"/>
                  </a:solidFill>
                  <a:ln w="21797" cap="flat">
                    <a:noFill/>
                    <a:prstDash val="solid"/>
                    <a:miter/>
                  </a:ln>
                </p:spPr>
                <p:txBody>
                  <a:bodyPr rtlCol="0" anchor="ctr"/>
                  <a:lstStyle/>
                  <a:p>
                    <a:endParaRPr lang="en-US"/>
                  </a:p>
                </p:txBody>
              </p:sp>
              <p:sp>
                <p:nvSpPr>
                  <p:cNvPr id="320" name="Freeform: Shape 319">
                    <a:extLst>
                      <a:ext uri="{FF2B5EF4-FFF2-40B4-BE49-F238E27FC236}">
                        <a16:creationId xmlns:a16="http://schemas.microsoft.com/office/drawing/2014/main" id="{1F0D5CF1-2DC1-55E4-4ECD-04FFAD80D22D}"/>
                      </a:ext>
                    </a:extLst>
                  </p:cNvPr>
                  <p:cNvSpPr/>
                  <p:nvPr/>
                </p:nvSpPr>
                <p:spPr>
                  <a:xfrm>
                    <a:off x="7923260" y="4639449"/>
                    <a:ext cx="392702" cy="35997"/>
                  </a:xfrm>
                  <a:custGeom>
                    <a:avLst/>
                    <a:gdLst>
                      <a:gd name="connsiteX0" fmla="*/ 392702 w 392702"/>
                      <a:gd name="connsiteY0" fmla="*/ 17890 h 35997"/>
                      <a:gd name="connsiteX1" fmla="*/ 196351 w 392702"/>
                      <a:gd name="connsiteY1" fmla="*/ 35998 h 35997"/>
                      <a:gd name="connsiteX2" fmla="*/ 0 w 392702"/>
                      <a:gd name="connsiteY2" fmla="*/ 17890 h 35997"/>
                      <a:gd name="connsiteX3" fmla="*/ 872 w 392702"/>
                      <a:gd name="connsiteY3" fmla="*/ 16144 h 35997"/>
                      <a:gd name="connsiteX4" fmla="*/ 9599 w 392702"/>
                      <a:gd name="connsiteY4" fmla="*/ 12436 h 35997"/>
                      <a:gd name="connsiteX5" fmla="*/ 64578 w 392702"/>
                      <a:gd name="connsiteY5" fmla="*/ 4582 h 35997"/>
                      <a:gd name="connsiteX6" fmla="*/ 66541 w 392702"/>
                      <a:gd name="connsiteY6" fmla="*/ 4363 h 35997"/>
                      <a:gd name="connsiteX7" fmla="*/ 90758 w 392702"/>
                      <a:gd name="connsiteY7" fmla="*/ 2836 h 35997"/>
                      <a:gd name="connsiteX8" fmla="*/ 101666 w 392702"/>
                      <a:gd name="connsiteY8" fmla="*/ 1964 h 35997"/>
                      <a:gd name="connsiteX9" fmla="*/ 111266 w 392702"/>
                      <a:gd name="connsiteY9" fmla="*/ 1745 h 35997"/>
                      <a:gd name="connsiteX10" fmla="*/ 126101 w 392702"/>
                      <a:gd name="connsiteY10" fmla="*/ 1309 h 35997"/>
                      <a:gd name="connsiteX11" fmla="*/ 136791 w 392702"/>
                      <a:gd name="connsiteY11" fmla="*/ 655 h 35997"/>
                      <a:gd name="connsiteX12" fmla="*/ 161008 w 392702"/>
                      <a:gd name="connsiteY12" fmla="*/ 218 h 35997"/>
                      <a:gd name="connsiteX13" fmla="*/ 171698 w 392702"/>
                      <a:gd name="connsiteY13" fmla="*/ 218 h 35997"/>
                      <a:gd name="connsiteX14" fmla="*/ 196133 w 392702"/>
                      <a:gd name="connsiteY14" fmla="*/ 0 h 35997"/>
                      <a:gd name="connsiteX15" fmla="*/ 206823 w 392702"/>
                      <a:gd name="connsiteY15" fmla="*/ 0 h 35997"/>
                      <a:gd name="connsiteX16" fmla="*/ 231040 w 392702"/>
                      <a:gd name="connsiteY16" fmla="*/ 218 h 35997"/>
                      <a:gd name="connsiteX17" fmla="*/ 241948 w 392702"/>
                      <a:gd name="connsiteY17" fmla="*/ 436 h 35997"/>
                      <a:gd name="connsiteX18" fmla="*/ 266383 w 392702"/>
                      <a:gd name="connsiteY18" fmla="*/ 1309 h 35997"/>
                      <a:gd name="connsiteX19" fmla="*/ 277073 w 392702"/>
                      <a:gd name="connsiteY19" fmla="*/ 1745 h 35997"/>
                      <a:gd name="connsiteX20" fmla="*/ 280782 w 392702"/>
                      <a:gd name="connsiteY20" fmla="*/ 1745 h 35997"/>
                      <a:gd name="connsiteX21" fmla="*/ 348196 w 392702"/>
                      <a:gd name="connsiteY21" fmla="*/ 6545 h 35997"/>
                      <a:gd name="connsiteX22" fmla="*/ 348414 w 392702"/>
                      <a:gd name="connsiteY22" fmla="*/ 6545 h 35997"/>
                      <a:gd name="connsiteX23" fmla="*/ 352995 w 392702"/>
                      <a:gd name="connsiteY23" fmla="*/ 7418 h 35997"/>
                      <a:gd name="connsiteX24" fmla="*/ 392702 w 392702"/>
                      <a:gd name="connsiteY24" fmla="*/ 17890 h 3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2702" h="35997">
                        <a:moveTo>
                          <a:pt x="392702" y="17890"/>
                        </a:moveTo>
                        <a:cubicBezTo>
                          <a:pt x="392702" y="27926"/>
                          <a:pt x="304562" y="35998"/>
                          <a:pt x="196351" y="35998"/>
                        </a:cubicBezTo>
                        <a:cubicBezTo>
                          <a:pt x="87922" y="35998"/>
                          <a:pt x="0" y="27926"/>
                          <a:pt x="0" y="17890"/>
                        </a:cubicBezTo>
                        <a:cubicBezTo>
                          <a:pt x="0" y="17453"/>
                          <a:pt x="218" y="16799"/>
                          <a:pt x="872" y="16144"/>
                        </a:cubicBezTo>
                        <a:cubicBezTo>
                          <a:pt x="2182" y="14835"/>
                          <a:pt x="5236" y="13526"/>
                          <a:pt x="9599" y="12436"/>
                        </a:cubicBezTo>
                        <a:cubicBezTo>
                          <a:pt x="20289" y="9163"/>
                          <a:pt x="39488" y="6545"/>
                          <a:pt x="64578" y="4582"/>
                        </a:cubicBezTo>
                        <a:cubicBezTo>
                          <a:pt x="65232" y="4582"/>
                          <a:pt x="65668" y="4363"/>
                          <a:pt x="66541" y="4363"/>
                        </a:cubicBezTo>
                        <a:cubicBezTo>
                          <a:pt x="74177" y="3927"/>
                          <a:pt x="82249" y="3273"/>
                          <a:pt x="90758" y="2836"/>
                        </a:cubicBezTo>
                        <a:cubicBezTo>
                          <a:pt x="94249" y="2618"/>
                          <a:pt x="97739" y="2182"/>
                          <a:pt x="101666" y="1964"/>
                        </a:cubicBezTo>
                        <a:cubicBezTo>
                          <a:pt x="104939" y="1964"/>
                          <a:pt x="108211" y="1745"/>
                          <a:pt x="111266" y="1745"/>
                        </a:cubicBezTo>
                        <a:cubicBezTo>
                          <a:pt x="116065" y="1527"/>
                          <a:pt x="121083" y="1309"/>
                          <a:pt x="126101" y="1309"/>
                        </a:cubicBezTo>
                        <a:cubicBezTo>
                          <a:pt x="129592" y="1091"/>
                          <a:pt x="133083" y="1091"/>
                          <a:pt x="136791" y="655"/>
                        </a:cubicBezTo>
                        <a:cubicBezTo>
                          <a:pt x="144645" y="436"/>
                          <a:pt x="152718" y="436"/>
                          <a:pt x="161008" y="218"/>
                        </a:cubicBezTo>
                        <a:lnTo>
                          <a:pt x="171698" y="218"/>
                        </a:lnTo>
                        <a:cubicBezTo>
                          <a:pt x="179552" y="0"/>
                          <a:pt x="187842" y="0"/>
                          <a:pt x="196133" y="0"/>
                        </a:cubicBezTo>
                        <a:lnTo>
                          <a:pt x="206823" y="0"/>
                        </a:lnTo>
                        <a:cubicBezTo>
                          <a:pt x="215113" y="0"/>
                          <a:pt x="223404" y="218"/>
                          <a:pt x="231040" y="218"/>
                        </a:cubicBezTo>
                        <a:cubicBezTo>
                          <a:pt x="234748" y="218"/>
                          <a:pt x="238239" y="436"/>
                          <a:pt x="241948" y="436"/>
                        </a:cubicBezTo>
                        <a:cubicBezTo>
                          <a:pt x="250239" y="655"/>
                          <a:pt x="258529" y="1091"/>
                          <a:pt x="266383" y="1309"/>
                        </a:cubicBezTo>
                        <a:cubicBezTo>
                          <a:pt x="270092" y="1309"/>
                          <a:pt x="273582" y="1527"/>
                          <a:pt x="277073" y="1745"/>
                        </a:cubicBezTo>
                        <a:lnTo>
                          <a:pt x="280782" y="1745"/>
                        </a:lnTo>
                        <a:cubicBezTo>
                          <a:pt x="306962" y="2836"/>
                          <a:pt x="330088" y="4363"/>
                          <a:pt x="348196" y="6545"/>
                        </a:cubicBezTo>
                        <a:cubicBezTo>
                          <a:pt x="348414" y="6545"/>
                          <a:pt x="348414" y="6545"/>
                          <a:pt x="348414" y="6545"/>
                        </a:cubicBezTo>
                        <a:cubicBezTo>
                          <a:pt x="349941" y="6763"/>
                          <a:pt x="351686" y="6763"/>
                          <a:pt x="352995" y="7418"/>
                        </a:cubicBezTo>
                        <a:cubicBezTo>
                          <a:pt x="378085" y="10036"/>
                          <a:pt x="392702" y="13745"/>
                          <a:pt x="392702" y="17890"/>
                        </a:cubicBezTo>
                        <a:close/>
                      </a:path>
                    </a:pathLst>
                  </a:custGeom>
                  <a:solidFill>
                    <a:srgbClr val="FFC300"/>
                  </a:solidFill>
                  <a:ln w="21797" cap="flat">
                    <a:no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26FC8804-BC21-AD37-C841-6F1692FCB224}"/>
                      </a:ext>
                    </a:extLst>
                  </p:cNvPr>
                  <p:cNvSpPr/>
                  <p:nvPr/>
                </p:nvSpPr>
                <p:spPr>
                  <a:xfrm>
                    <a:off x="7944423" y="4647303"/>
                    <a:ext cx="350159" cy="19853"/>
                  </a:xfrm>
                  <a:custGeom>
                    <a:avLst/>
                    <a:gdLst>
                      <a:gd name="connsiteX0" fmla="*/ 175189 w 350159"/>
                      <a:gd name="connsiteY0" fmla="*/ 19853 h 19853"/>
                      <a:gd name="connsiteX1" fmla="*/ 0 w 350159"/>
                      <a:gd name="connsiteY1" fmla="*/ 9818 h 19853"/>
                      <a:gd name="connsiteX2" fmla="*/ 175189 w 350159"/>
                      <a:gd name="connsiteY2" fmla="*/ 0 h 19853"/>
                      <a:gd name="connsiteX3" fmla="*/ 350159 w 350159"/>
                      <a:gd name="connsiteY3" fmla="*/ 9818 h 19853"/>
                      <a:gd name="connsiteX4" fmla="*/ 175189 w 350159"/>
                      <a:gd name="connsiteY4" fmla="*/ 19853 h 1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9" h="19853">
                        <a:moveTo>
                          <a:pt x="175189" y="19853"/>
                        </a:moveTo>
                        <a:cubicBezTo>
                          <a:pt x="89231" y="19853"/>
                          <a:pt x="27489" y="14835"/>
                          <a:pt x="0" y="9818"/>
                        </a:cubicBezTo>
                        <a:cubicBezTo>
                          <a:pt x="27271" y="4800"/>
                          <a:pt x="89231" y="0"/>
                          <a:pt x="175189" y="0"/>
                        </a:cubicBezTo>
                        <a:cubicBezTo>
                          <a:pt x="261147" y="0"/>
                          <a:pt x="322888" y="4800"/>
                          <a:pt x="350159" y="9818"/>
                        </a:cubicBezTo>
                        <a:cubicBezTo>
                          <a:pt x="322888" y="14835"/>
                          <a:pt x="261147" y="19853"/>
                          <a:pt x="175189" y="19853"/>
                        </a:cubicBezTo>
                        <a:close/>
                      </a:path>
                    </a:pathLst>
                  </a:custGeom>
                  <a:solidFill>
                    <a:srgbClr val="FFA800"/>
                  </a:solidFill>
                  <a:ln w="21797"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325C1B58-8B7C-E145-60C9-66BC809A9A18}"/>
                      </a:ext>
                    </a:extLst>
                  </p:cNvPr>
                  <p:cNvSpPr/>
                  <p:nvPr/>
                </p:nvSpPr>
                <p:spPr>
                  <a:xfrm>
                    <a:off x="7944423" y="4647303"/>
                    <a:ext cx="350159" cy="12435"/>
                  </a:xfrm>
                  <a:custGeom>
                    <a:avLst/>
                    <a:gdLst>
                      <a:gd name="connsiteX0" fmla="*/ 175189 w 350159"/>
                      <a:gd name="connsiteY0" fmla="*/ 5018 h 12435"/>
                      <a:gd name="connsiteX1" fmla="*/ 332924 w 350159"/>
                      <a:gd name="connsiteY1" fmla="*/ 12436 h 12435"/>
                      <a:gd name="connsiteX2" fmla="*/ 350159 w 350159"/>
                      <a:gd name="connsiteY2" fmla="*/ 9818 h 12435"/>
                      <a:gd name="connsiteX3" fmla="*/ 175189 w 350159"/>
                      <a:gd name="connsiteY3" fmla="*/ 0 h 12435"/>
                      <a:gd name="connsiteX4" fmla="*/ 0 w 350159"/>
                      <a:gd name="connsiteY4" fmla="*/ 9818 h 12435"/>
                      <a:gd name="connsiteX5" fmla="*/ 17235 w 350159"/>
                      <a:gd name="connsiteY5" fmla="*/ 12436 h 12435"/>
                      <a:gd name="connsiteX6" fmla="*/ 175189 w 350159"/>
                      <a:gd name="connsiteY6" fmla="*/ 5018 h 1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159" h="12435">
                        <a:moveTo>
                          <a:pt x="175189" y="5018"/>
                        </a:moveTo>
                        <a:cubicBezTo>
                          <a:pt x="246529" y="5018"/>
                          <a:pt x="300853" y="8509"/>
                          <a:pt x="332924" y="12436"/>
                        </a:cubicBezTo>
                        <a:cubicBezTo>
                          <a:pt x="339469" y="11563"/>
                          <a:pt x="345578" y="10690"/>
                          <a:pt x="350159" y="9818"/>
                        </a:cubicBezTo>
                        <a:cubicBezTo>
                          <a:pt x="322888" y="4800"/>
                          <a:pt x="261147" y="0"/>
                          <a:pt x="175189" y="0"/>
                        </a:cubicBezTo>
                        <a:cubicBezTo>
                          <a:pt x="89231" y="0"/>
                          <a:pt x="27489" y="4800"/>
                          <a:pt x="0" y="9818"/>
                        </a:cubicBezTo>
                        <a:cubicBezTo>
                          <a:pt x="4581" y="10690"/>
                          <a:pt x="10690" y="11563"/>
                          <a:pt x="17235" y="12436"/>
                        </a:cubicBezTo>
                        <a:cubicBezTo>
                          <a:pt x="49524" y="8290"/>
                          <a:pt x="103847" y="5018"/>
                          <a:pt x="175189" y="5018"/>
                        </a:cubicBezTo>
                        <a:close/>
                      </a:path>
                    </a:pathLst>
                  </a:custGeom>
                  <a:solidFill>
                    <a:srgbClr val="000000">
                      <a:alpha val="15000"/>
                    </a:srgbClr>
                  </a:solidFill>
                  <a:ln w="21797"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35AEF287-FE14-155F-2828-DFDC55B9887C}"/>
                      </a:ext>
                    </a:extLst>
                  </p:cNvPr>
                  <p:cNvSpPr/>
                  <p:nvPr/>
                </p:nvSpPr>
                <p:spPr>
                  <a:xfrm>
                    <a:off x="7923260" y="4707299"/>
                    <a:ext cx="392702" cy="36433"/>
                  </a:xfrm>
                  <a:custGeom>
                    <a:avLst/>
                    <a:gdLst>
                      <a:gd name="connsiteX0" fmla="*/ 392702 w 392702"/>
                      <a:gd name="connsiteY0" fmla="*/ 18544 h 36433"/>
                      <a:gd name="connsiteX1" fmla="*/ 390520 w 392702"/>
                      <a:gd name="connsiteY1" fmla="*/ 21380 h 36433"/>
                      <a:gd name="connsiteX2" fmla="*/ 362377 w 392702"/>
                      <a:gd name="connsiteY2" fmla="*/ 28144 h 36433"/>
                      <a:gd name="connsiteX3" fmla="*/ 338596 w 392702"/>
                      <a:gd name="connsiteY3" fmla="*/ 30980 h 36433"/>
                      <a:gd name="connsiteX4" fmla="*/ 321143 w 392702"/>
                      <a:gd name="connsiteY4" fmla="*/ 32289 h 36433"/>
                      <a:gd name="connsiteX5" fmla="*/ 313507 w 392702"/>
                      <a:gd name="connsiteY5" fmla="*/ 32725 h 36433"/>
                      <a:gd name="connsiteX6" fmla="*/ 196351 w 392702"/>
                      <a:gd name="connsiteY6" fmla="*/ 36434 h 36433"/>
                      <a:gd name="connsiteX7" fmla="*/ 73086 w 392702"/>
                      <a:gd name="connsiteY7" fmla="*/ 32071 h 36433"/>
                      <a:gd name="connsiteX8" fmla="*/ 71341 w 392702"/>
                      <a:gd name="connsiteY8" fmla="*/ 32071 h 36433"/>
                      <a:gd name="connsiteX9" fmla="*/ 55196 w 392702"/>
                      <a:gd name="connsiteY9" fmla="*/ 30762 h 36433"/>
                      <a:gd name="connsiteX10" fmla="*/ 29453 w 392702"/>
                      <a:gd name="connsiteY10" fmla="*/ 27925 h 36433"/>
                      <a:gd name="connsiteX11" fmla="*/ 5672 w 392702"/>
                      <a:gd name="connsiteY11" fmla="*/ 22689 h 36433"/>
                      <a:gd name="connsiteX12" fmla="*/ 0 w 392702"/>
                      <a:gd name="connsiteY12" fmla="*/ 18326 h 36433"/>
                      <a:gd name="connsiteX13" fmla="*/ 15490 w 392702"/>
                      <a:gd name="connsiteY13" fmla="*/ 11345 h 36433"/>
                      <a:gd name="connsiteX14" fmla="*/ 26398 w 392702"/>
                      <a:gd name="connsiteY14" fmla="*/ 9381 h 36433"/>
                      <a:gd name="connsiteX15" fmla="*/ 50615 w 392702"/>
                      <a:gd name="connsiteY15" fmla="*/ 6327 h 36433"/>
                      <a:gd name="connsiteX16" fmla="*/ 61523 w 392702"/>
                      <a:gd name="connsiteY16" fmla="*/ 5236 h 36433"/>
                      <a:gd name="connsiteX17" fmla="*/ 85521 w 392702"/>
                      <a:gd name="connsiteY17" fmla="*/ 3272 h 36433"/>
                      <a:gd name="connsiteX18" fmla="*/ 96212 w 392702"/>
                      <a:gd name="connsiteY18" fmla="*/ 2836 h 36433"/>
                      <a:gd name="connsiteX19" fmla="*/ 120865 w 392702"/>
                      <a:gd name="connsiteY19" fmla="*/ 1745 h 36433"/>
                      <a:gd name="connsiteX20" fmla="*/ 131555 w 392702"/>
                      <a:gd name="connsiteY20" fmla="*/ 1309 h 36433"/>
                      <a:gd name="connsiteX21" fmla="*/ 155990 w 392702"/>
                      <a:gd name="connsiteY21" fmla="*/ 436 h 36433"/>
                      <a:gd name="connsiteX22" fmla="*/ 166680 w 392702"/>
                      <a:gd name="connsiteY22" fmla="*/ 436 h 36433"/>
                      <a:gd name="connsiteX23" fmla="*/ 190897 w 392702"/>
                      <a:gd name="connsiteY23" fmla="*/ 0 h 36433"/>
                      <a:gd name="connsiteX24" fmla="*/ 201805 w 392702"/>
                      <a:gd name="connsiteY24" fmla="*/ 0 h 36433"/>
                      <a:gd name="connsiteX25" fmla="*/ 226022 w 392702"/>
                      <a:gd name="connsiteY25" fmla="*/ 436 h 36433"/>
                      <a:gd name="connsiteX26" fmla="*/ 236712 w 392702"/>
                      <a:gd name="connsiteY26" fmla="*/ 436 h 36433"/>
                      <a:gd name="connsiteX27" fmla="*/ 260929 w 392702"/>
                      <a:gd name="connsiteY27" fmla="*/ 1309 h 36433"/>
                      <a:gd name="connsiteX28" fmla="*/ 271837 w 392702"/>
                      <a:gd name="connsiteY28" fmla="*/ 1745 h 36433"/>
                      <a:gd name="connsiteX29" fmla="*/ 296054 w 392702"/>
                      <a:gd name="connsiteY29" fmla="*/ 2836 h 36433"/>
                      <a:gd name="connsiteX30" fmla="*/ 306962 w 392702"/>
                      <a:gd name="connsiteY30" fmla="*/ 3272 h 36433"/>
                      <a:gd name="connsiteX31" fmla="*/ 331397 w 392702"/>
                      <a:gd name="connsiteY31" fmla="*/ 5236 h 36433"/>
                      <a:gd name="connsiteX32" fmla="*/ 342087 w 392702"/>
                      <a:gd name="connsiteY32" fmla="*/ 6327 h 36433"/>
                      <a:gd name="connsiteX33" fmla="*/ 366303 w 392702"/>
                      <a:gd name="connsiteY33" fmla="*/ 9381 h 36433"/>
                      <a:gd name="connsiteX34" fmla="*/ 377212 w 392702"/>
                      <a:gd name="connsiteY34" fmla="*/ 11345 h 36433"/>
                      <a:gd name="connsiteX35" fmla="*/ 392702 w 392702"/>
                      <a:gd name="connsiteY35" fmla="*/ 18544 h 3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92702" h="36433">
                        <a:moveTo>
                          <a:pt x="392702" y="18544"/>
                        </a:moveTo>
                        <a:cubicBezTo>
                          <a:pt x="392702" y="19417"/>
                          <a:pt x="391829" y="20508"/>
                          <a:pt x="390520" y="21380"/>
                        </a:cubicBezTo>
                        <a:cubicBezTo>
                          <a:pt x="386375" y="23998"/>
                          <a:pt x="376776" y="26180"/>
                          <a:pt x="362377" y="28144"/>
                        </a:cubicBezTo>
                        <a:cubicBezTo>
                          <a:pt x="355395" y="29234"/>
                          <a:pt x="347541" y="30325"/>
                          <a:pt x="338596" y="30980"/>
                        </a:cubicBezTo>
                        <a:cubicBezTo>
                          <a:pt x="333142" y="31416"/>
                          <a:pt x="327252" y="32071"/>
                          <a:pt x="321143" y="32289"/>
                        </a:cubicBezTo>
                        <a:cubicBezTo>
                          <a:pt x="318743" y="32507"/>
                          <a:pt x="316343" y="32725"/>
                          <a:pt x="313507" y="32725"/>
                        </a:cubicBezTo>
                        <a:cubicBezTo>
                          <a:pt x="280782" y="35125"/>
                          <a:pt x="239985" y="36434"/>
                          <a:pt x="196351" y="36434"/>
                        </a:cubicBezTo>
                        <a:cubicBezTo>
                          <a:pt x="149663" y="36434"/>
                          <a:pt x="106684" y="34689"/>
                          <a:pt x="73086" y="32071"/>
                        </a:cubicBezTo>
                        <a:cubicBezTo>
                          <a:pt x="72432" y="32289"/>
                          <a:pt x="71995" y="32289"/>
                          <a:pt x="71341" y="32071"/>
                        </a:cubicBezTo>
                        <a:cubicBezTo>
                          <a:pt x="65668" y="31852"/>
                          <a:pt x="60214" y="31198"/>
                          <a:pt x="55196" y="30762"/>
                        </a:cubicBezTo>
                        <a:cubicBezTo>
                          <a:pt x="45597" y="29889"/>
                          <a:pt x="36870" y="28798"/>
                          <a:pt x="29453" y="27925"/>
                        </a:cubicBezTo>
                        <a:cubicBezTo>
                          <a:pt x="18762" y="26180"/>
                          <a:pt x="10472" y="24653"/>
                          <a:pt x="5672" y="22689"/>
                        </a:cubicBezTo>
                        <a:cubicBezTo>
                          <a:pt x="1963" y="21380"/>
                          <a:pt x="0" y="20071"/>
                          <a:pt x="0" y="18326"/>
                        </a:cubicBezTo>
                        <a:cubicBezTo>
                          <a:pt x="0" y="15926"/>
                          <a:pt x="5454" y="13526"/>
                          <a:pt x="15490" y="11345"/>
                        </a:cubicBezTo>
                        <a:cubicBezTo>
                          <a:pt x="18762" y="10472"/>
                          <a:pt x="22253" y="10036"/>
                          <a:pt x="26398" y="9381"/>
                        </a:cubicBezTo>
                        <a:cubicBezTo>
                          <a:pt x="33380" y="8290"/>
                          <a:pt x="41452" y="7199"/>
                          <a:pt x="50615" y="6327"/>
                        </a:cubicBezTo>
                        <a:cubicBezTo>
                          <a:pt x="54105" y="5891"/>
                          <a:pt x="57596" y="5454"/>
                          <a:pt x="61523" y="5236"/>
                        </a:cubicBezTo>
                        <a:cubicBezTo>
                          <a:pt x="68723" y="4363"/>
                          <a:pt x="76795" y="3927"/>
                          <a:pt x="85521" y="3272"/>
                        </a:cubicBezTo>
                        <a:cubicBezTo>
                          <a:pt x="89012" y="3054"/>
                          <a:pt x="92503" y="2836"/>
                          <a:pt x="96212" y="2836"/>
                        </a:cubicBezTo>
                        <a:cubicBezTo>
                          <a:pt x="104066" y="2182"/>
                          <a:pt x="112138" y="1964"/>
                          <a:pt x="120865" y="1745"/>
                        </a:cubicBezTo>
                        <a:cubicBezTo>
                          <a:pt x="124355" y="1527"/>
                          <a:pt x="127846" y="1309"/>
                          <a:pt x="131555" y="1309"/>
                        </a:cubicBezTo>
                        <a:cubicBezTo>
                          <a:pt x="139409" y="1091"/>
                          <a:pt x="147481" y="873"/>
                          <a:pt x="155990" y="436"/>
                        </a:cubicBezTo>
                        <a:lnTo>
                          <a:pt x="166680" y="436"/>
                        </a:lnTo>
                        <a:cubicBezTo>
                          <a:pt x="174534" y="0"/>
                          <a:pt x="182606" y="0"/>
                          <a:pt x="190897" y="0"/>
                        </a:cubicBezTo>
                        <a:lnTo>
                          <a:pt x="201805" y="0"/>
                        </a:lnTo>
                        <a:cubicBezTo>
                          <a:pt x="210096" y="0"/>
                          <a:pt x="218168" y="0"/>
                          <a:pt x="226022" y="436"/>
                        </a:cubicBezTo>
                        <a:lnTo>
                          <a:pt x="236712" y="436"/>
                        </a:lnTo>
                        <a:cubicBezTo>
                          <a:pt x="245002" y="654"/>
                          <a:pt x="253293" y="873"/>
                          <a:pt x="260929" y="1309"/>
                        </a:cubicBezTo>
                        <a:cubicBezTo>
                          <a:pt x="264638" y="1309"/>
                          <a:pt x="268346" y="1527"/>
                          <a:pt x="271837" y="1745"/>
                        </a:cubicBezTo>
                        <a:cubicBezTo>
                          <a:pt x="280127" y="1964"/>
                          <a:pt x="288418" y="2182"/>
                          <a:pt x="296054" y="2836"/>
                        </a:cubicBezTo>
                        <a:cubicBezTo>
                          <a:pt x="299762" y="2836"/>
                          <a:pt x="303253" y="3054"/>
                          <a:pt x="306962" y="3272"/>
                        </a:cubicBezTo>
                        <a:cubicBezTo>
                          <a:pt x="315689" y="3709"/>
                          <a:pt x="323761" y="4363"/>
                          <a:pt x="331397" y="5236"/>
                        </a:cubicBezTo>
                        <a:cubicBezTo>
                          <a:pt x="335106" y="5454"/>
                          <a:pt x="338596" y="5672"/>
                          <a:pt x="342087" y="6327"/>
                        </a:cubicBezTo>
                        <a:cubicBezTo>
                          <a:pt x="351250" y="7199"/>
                          <a:pt x="359323" y="8290"/>
                          <a:pt x="366303" y="9381"/>
                        </a:cubicBezTo>
                        <a:cubicBezTo>
                          <a:pt x="370449" y="9818"/>
                          <a:pt x="373939" y="10472"/>
                          <a:pt x="377212" y="11345"/>
                        </a:cubicBezTo>
                        <a:cubicBezTo>
                          <a:pt x="387248" y="13745"/>
                          <a:pt x="392702" y="16144"/>
                          <a:pt x="392702" y="18544"/>
                        </a:cubicBezTo>
                        <a:close/>
                      </a:path>
                    </a:pathLst>
                  </a:custGeom>
                  <a:solidFill>
                    <a:srgbClr val="FFA800"/>
                  </a:solidFill>
                  <a:ln w="21797" cap="flat">
                    <a:noFill/>
                    <a:prstDash val="solid"/>
                    <a:miter/>
                  </a:ln>
                </p:spPr>
                <p:txBody>
                  <a:bodyPr rtlCol="0" anchor="ctr"/>
                  <a:lstStyle/>
                  <a:p>
                    <a:endParaRPr lang="en-US"/>
                  </a:p>
                </p:txBody>
              </p:sp>
              <p:grpSp>
                <p:nvGrpSpPr>
                  <p:cNvPr id="324" name="Graphic 2">
                    <a:extLst>
                      <a:ext uri="{FF2B5EF4-FFF2-40B4-BE49-F238E27FC236}">
                        <a16:creationId xmlns:a16="http://schemas.microsoft.com/office/drawing/2014/main" id="{93E3C068-737C-D549-3CC8-4145BCD8C485}"/>
                      </a:ext>
                    </a:extLst>
                  </p:cNvPr>
                  <p:cNvGrpSpPr/>
                  <p:nvPr/>
                </p:nvGrpSpPr>
                <p:grpSpPr>
                  <a:xfrm>
                    <a:off x="7938750" y="4673701"/>
                    <a:ext cx="361940" cy="58905"/>
                    <a:chOff x="7938750" y="4673701"/>
                    <a:chExt cx="361940" cy="58905"/>
                  </a:xfrm>
                  <a:solidFill>
                    <a:srgbClr val="FFC300"/>
                  </a:solidFill>
                </p:grpSpPr>
                <p:sp>
                  <p:nvSpPr>
                    <p:cNvPr id="325" name="Freeform: Shape 324">
                      <a:extLst>
                        <a:ext uri="{FF2B5EF4-FFF2-40B4-BE49-F238E27FC236}">
                          <a16:creationId xmlns:a16="http://schemas.microsoft.com/office/drawing/2014/main" id="{68955959-6C0E-49D9-381F-8F075C5C3BFF}"/>
                        </a:ext>
                      </a:extLst>
                    </p:cNvPr>
                    <p:cNvSpPr/>
                    <p:nvPr/>
                  </p:nvSpPr>
                  <p:spPr>
                    <a:xfrm>
                      <a:off x="7938750" y="467370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29A7819E-D584-F148-FEFC-F99855C593DA}"/>
                        </a:ext>
                      </a:extLst>
                    </p:cNvPr>
                    <p:cNvSpPr/>
                    <p:nvPr/>
                  </p:nvSpPr>
                  <p:spPr>
                    <a:xfrm>
                      <a:off x="7973657" y="4677628"/>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FD5D0123-5846-ED0D-9C77-F1B2006DCC1E}"/>
                        </a:ext>
                      </a:extLst>
                    </p:cNvPr>
                    <p:cNvSpPr/>
                    <p:nvPr/>
                  </p:nvSpPr>
                  <p:spPr>
                    <a:xfrm>
                      <a:off x="8008782" y="468090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5C8E2832-BCF8-417C-0238-BAD6E308E1EE}"/>
                        </a:ext>
                      </a:extLst>
                    </p:cNvPr>
                    <p:cNvSpPr/>
                    <p:nvPr/>
                  </p:nvSpPr>
                  <p:spPr>
                    <a:xfrm>
                      <a:off x="8043907" y="4683083"/>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D5974CF8-EA8E-ABEE-C245-9A45030DFCC9}"/>
                        </a:ext>
                      </a:extLst>
                    </p:cNvPr>
                    <p:cNvSpPr/>
                    <p:nvPr/>
                  </p:nvSpPr>
                  <p:spPr>
                    <a:xfrm>
                      <a:off x="8079032" y="4684392"/>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71E2CB08-CFDD-4D52-57E9-200D8115AED3}"/>
                        </a:ext>
                      </a:extLst>
                    </p:cNvPr>
                    <p:cNvSpPr/>
                    <p:nvPr/>
                  </p:nvSpPr>
                  <p:spPr>
                    <a:xfrm>
                      <a:off x="8114157" y="468482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DBB8F358-4D16-1D64-7B0B-39514EA9F681}"/>
                        </a:ext>
                      </a:extLst>
                    </p:cNvPr>
                    <p:cNvSpPr/>
                    <p:nvPr/>
                  </p:nvSpPr>
                  <p:spPr>
                    <a:xfrm>
                      <a:off x="8149282" y="4684392"/>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7E11E7D0-450C-DB90-A33B-6218F3FD0C02}"/>
                        </a:ext>
                      </a:extLst>
                    </p:cNvPr>
                    <p:cNvSpPr/>
                    <p:nvPr/>
                  </p:nvSpPr>
                  <p:spPr>
                    <a:xfrm>
                      <a:off x="8184407" y="4683083"/>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FD88239A-94A4-7040-BC9B-BE211334FB3A}"/>
                        </a:ext>
                      </a:extLst>
                    </p:cNvPr>
                    <p:cNvSpPr/>
                    <p:nvPr/>
                  </p:nvSpPr>
                  <p:spPr>
                    <a:xfrm>
                      <a:off x="8219532" y="468090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4" name="Freeform: Shape 333">
                      <a:extLst>
                        <a:ext uri="{FF2B5EF4-FFF2-40B4-BE49-F238E27FC236}">
                          <a16:creationId xmlns:a16="http://schemas.microsoft.com/office/drawing/2014/main" id="{EB56BFF6-3CC3-F7F8-7109-D79332167310}"/>
                        </a:ext>
                      </a:extLst>
                    </p:cNvPr>
                    <p:cNvSpPr/>
                    <p:nvPr/>
                  </p:nvSpPr>
                  <p:spPr>
                    <a:xfrm>
                      <a:off x="8254657" y="4677628"/>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B880A02B-63B8-478E-EFC1-635058E76206}"/>
                        </a:ext>
                      </a:extLst>
                    </p:cNvPr>
                    <p:cNvSpPr/>
                    <p:nvPr/>
                  </p:nvSpPr>
                  <p:spPr>
                    <a:xfrm>
                      <a:off x="8289782" y="4673701"/>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grpSp>
            <p:nvGrpSpPr>
              <p:cNvPr id="336" name="Graphic 2">
                <a:extLst>
                  <a:ext uri="{FF2B5EF4-FFF2-40B4-BE49-F238E27FC236}">
                    <a16:creationId xmlns:a16="http://schemas.microsoft.com/office/drawing/2014/main" id="{D33F2CB0-4BEA-4231-BDE7-B79D4D8D1592}"/>
                  </a:ext>
                </a:extLst>
              </p:cNvPr>
              <p:cNvGrpSpPr/>
              <p:nvPr/>
            </p:nvGrpSpPr>
            <p:grpSpPr>
              <a:xfrm>
                <a:off x="7893589" y="4554582"/>
                <a:ext cx="392702" cy="109738"/>
                <a:chOff x="7893589" y="4554582"/>
                <a:chExt cx="392702" cy="109738"/>
              </a:xfrm>
            </p:grpSpPr>
            <p:sp>
              <p:nvSpPr>
                <p:cNvPr id="337" name="Freeform: Shape 336">
                  <a:extLst>
                    <a:ext uri="{FF2B5EF4-FFF2-40B4-BE49-F238E27FC236}">
                      <a16:creationId xmlns:a16="http://schemas.microsoft.com/office/drawing/2014/main" id="{EFC6C1BC-D393-AF59-1F83-6F33CACD5CEA}"/>
                    </a:ext>
                  </a:extLst>
                </p:cNvPr>
                <p:cNvSpPr/>
                <p:nvPr/>
              </p:nvSpPr>
              <p:spPr>
                <a:xfrm>
                  <a:off x="7895771" y="4628322"/>
                  <a:ext cx="384848" cy="35997"/>
                </a:xfrm>
                <a:custGeom>
                  <a:avLst/>
                  <a:gdLst>
                    <a:gd name="connsiteX0" fmla="*/ 384848 w 384848"/>
                    <a:gd name="connsiteY0" fmla="*/ 15708 h 35997"/>
                    <a:gd name="connsiteX1" fmla="*/ 376558 w 384848"/>
                    <a:gd name="connsiteY1" fmla="*/ 17672 h 35997"/>
                    <a:gd name="connsiteX2" fmla="*/ 376340 w 384848"/>
                    <a:gd name="connsiteY2" fmla="*/ 17672 h 35997"/>
                    <a:gd name="connsiteX3" fmla="*/ 348196 w 384848"/>
                    <a:gd name="connsiteY3" fmla="*/ 23126 h 35997"/>
                    <a:gd name="connsiteX4" fmla="*/ 334669 w 384848"/>
                    <a:gd name="connsiteY4" fmla="*/ 25307 h 35997"/>
                    <a:gd name="connsiteX5" fmla="*/ 332924 w 384848"/>
                    <a:gd name="connsiteY5" fmla="*/ 25526 h 35997"/>
                    <a:gd name="connsiteX6" fmla="*/ 324852 w 384848"/>
                    <a:gd name="connsiteY6" fmla="*/ 26835 h 35997"/>
                    <a:gd name="connsiteX7" fmla="*/ 306744 w 384848"/>
                    <a:gd name="connsiteY7" fmla="*/ 29016 h 35997"/>
                    <a:gd name="connsiteX8" fmla="*/ 194169 w 384848"/>
                    <a:gd name="connsiteY8" fmla="*/ 35998 h 35997"/>
                    <a:gd name="connsiteX9" fmla="*/ 75268 w 384848"/>
                    <a:gd name="connsiteY9" fmla="*/ 32507 h 35997"/>
                    <a:gd name="connsiteX10" fmla="*/ 67414 w 384848"/>
                    <a:gd name="connsiteY10" fmla="*/ 31634 h 35997"/>
                    <a:gd name="connsiteX11" fmla="*/ 40361 w 384848"/>
                    <a:gd name="connsiteY11" fmla="*/ 29016 h 35997"/>
                    <a:gd name="connsiteX12" fmla="*/ 28362 w 384848"/>
                    <a:gd name="connsiteY12" fmla="*/ 27271 h 35997"/>
                    <a:gd name="connsiteX13" fmla="*/ 37089 w 384848"/>
                    <a:gd name="connsiteY13" fmla="*/ 23562 h 35997"/>
                    <a:gd name="connsiteX14" fmla="*/ 0 w 384848"/>
                    <a:gd name="connsiteY14" fmla="*/ 15490 h 35997"/>
                    <a:gd name="connsiteX15" fmla="*/ 5890 w 384848"/>
                    <a:gd name="connsiteY15" fmla="*/ 12872 h 35997"/>
                    <a:gd name="connsiteX16" fmla="*/ 47997 w 384848"/>
                    <a:gd name="connsiteY16" fmla="*/ 6109 h 35997"/>
                    <a:gd name="connsiteX17" fmla="*/ 58687 w 384848"/>
                    <a:gd name="connsiteY17" fmla="*/ 5018 h 35997"/>
                    <a:gd name="connsiteX18" fmla="*/ 82904 w 384848"/>
                    <a:gd name="connsiteY18" fmla="*/ 2836 h 35997"/>
                    <a:gd name="connsiteX19" fmla="*/ 93594 w 384848"/>
                    <a:gd name="connsiteY19" fmla="*/ 2400 h 35997"/>
                    <a:gd name="connsiteX20" fmla="*/ 117811 w 384848"/>
                    <a:gd name="connsiteY20" fmla="*/ 1309 h 35997"/>
                    <a:gd name="connsiteX21" fmla="*/ 128719 w 384848"/>
                    <a:gd name="connsiteY21" fmla="*/ 1091 h 35997"/>
                    <a:gd name="connsiteX22" fmla="*/ 153372 w 384848"/>
                    <a:gd name="connsiteY22" fmla="*/ 218 h 35997"/>
                    <a:gd name="connsiteX23" fmla="*/ 164062 w 384848"/>
                    <a:gd name="connsiteY23" fmla="*/ 218 h 35997"/>
                    <a:gd name="connsiteX24" fmla="*/ 188279 w 384848"/>
                    <a:gd name="connsiteY24" fmla="*/ 0 h 35997"/>
                    <a:gd name="connsiteX25" fmla="*/ 198969 w 384848"/>
                    <a:gd name="connsiteY25" fmla="*/ 0 h 35997"/>
                    <a:gd name="connsiteX26" fmla="*/ 223404 w 384848"/>
                    <a:gd name="connsiteY26" fmla="*/ 436 h 35997"/>
                    <a:gd name="connsiteX27" fmla="*/ 234094 w 384848"/>
                    <a:gd name="connsiteY27" fmla="*/ 655 h 35997"/>
                    <a:gd name="connsiteX28" fmla="*/ 258311 w 384848"/>
                    <a:gd name="connsiteY28" fmla="*/ 1745 h 35997"/>
                    <a:gd name="connsiteX29" fmla="*/ 269219 w 384848"/>
                    <a:gd name="connsiteY29" fmla="*/ 2182 h 35997"/>
                    <a:gd name="connsiteX30" fmla="*/ 293654 w 384848"/>
                    <a:gd name="connsiteY30" fmla="*/ 4363 h 35997"/>
                    <a:gd name="connsiteX31" fmla="*/ 304344 w 384848"/>
                    <a:gd name="connsiteY31" fmla="*/ 5236 h 35997"/>
                    <a:gd name="connsiteX32" fmla="*/ 328561 w 384848"/>
                    <a:gd name="connsiteY32" fmla="*/ 7636 h 35997"/>
                    <a:gd name="connsiteX33" fmla="*/ 339251 w 384848"/>
                    <a:gd name="connsiteY33" fmla="*/ 8945 h 35997"/>
                    <a:gd name="connsiteX34" fmla="*/ 366304 w 384848"/>
                    <a:gd name="connsiteY34" fmla="*/ 12654 h 35997"/>
                    <a:gd name="connsiteX35" fmla="*/ 384848 w 384848"/>
                    <a:gd name="connsiteY35" fmla="*/ 15708 h 3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4848" h="35997">
                      <a:moveTo>
                        <a:pt x="384848" y="15708"/>
                      </a:moveTo>
                      <a:cubicBezTo>
                        <a:pt x="384848" y="15708"/>
                        <a:pt x="382012" y="16581"/>
                        <a:pt x="376558" y="17672"/>
                      </a:cubicBezTo>
                      <a:cubicBezTo>
                        <a:pt x="376558" y="17672"/>
                        <a:pt x="376558" y="17672"/>
                        <a:pt x="376340" y="17672"/>
                      </a:cubicBezTo>
                      <a:cubicBezTo>
                        <a:pt x="370013" y="18981"/>
                        <a:pt x="360631" y="20944"/>
                        <a:pt x="348196" y="23126"/>
                      </a:cubicBezTo>
                      <a:cubicBezTo>
                        <a:pt x="343833" y="23998"/>
                        <a:pt x="339688" y="24871"/>
                        <a:pt x="334669" y="25307"/>
                      </a:cubicBezTo>
                      <a:cubicBezTo>
                        <a:pt x="334233" y="25526"/>
                        <a:pt x="333579" y="25526"/>
                        <a:pt x="332924" y="25526"/>
                      </a:cubicBezTo>
                      <a:cubicBezTo>
                        <a:pt x="330524" y="25744"/>
                        <a:pt x="327906" y="26398"/>
                        <a:pt x="324852" y="26835"/>
                      </a:cubicBezTo>
                      <a:cubicBezTo>
                        <a:pt x="319180" y="27707"/>
                        <a:pt x="313289" y="28144"/>
                        <a:pt x="306744" y="29016"/>
                      </a:cubicBezTo>
                      <a:cubicBezTo>
                        <a:pt x="275765" y="32725"/>
                        <a:pt x="236712" y="35998"/>
                        <a:pt x="194169" y="35998"/>
                      </a:cubicBezTo>
                      <a:cubicBezTo>
                        <a:pt x="149445" y="35998"/>
                        <a:pt x="108211" y="34689"/>
                        <a:pt x="75268" y="32507"/>
                      </a:cubicBezTo>
                      <a:cubicBezTo>
                        <a:pt x="72432" y="32289"/>
                        <a:pt x="69814" y="31853"/>
                        <a:pt x="67414" y="31634"/>
                      </a:cubicBezTo>
                      <a:cubicBezTo>
                        <a:pt x="57378" y="30762"/>
                        <a:pt x="48433" y="30107"/>
                        <a:pt x="40361" y="29016"/>
                      </a:cubicBezTo>
                      <a:cubicBezTo>
                        <a:pt x="35998" y="28580"/>
                        <a:pt x="32071" y="28144"/>
                        <a:pt x="28362" y="27271"/>
                      </a:cubicBezTo>
                      <a:cubicBezTo>
                        <a:pt x="29671" y="25962"/>
                        <a:pt x="32725" y="24653"/>
                        <a:pt x="37089" y="23562"/>
                      </a:cubicBezTo>
                      <a:cubicBezTo>
                        <a:pt x="17890" y="21162"/>
                        <a:pt x="5018" y="18326"/>
                        <a:pt x="0" y="15490"/>
                      </a:cubicBezTo>
                      <a:cubicBezTo>
                        <a:pt x="1309" y="14399"/>
                        <a:pt x="3272" y="13526"/>
                        <a:pt x="5890" y="12872"/>
                      </a:cubicBezTo>
                      <a:cubicBezTo>
                        <a:pt x="14181" y="10472"/>
                        <a:pt x="28798" y="8072"/>
                        <a:pt x="47997" y="6109"/>
                      </a:cubicBezTo>
                      <a:cubicBezTo>
                        <a:pt x="51488" y="5672"/>
                        <a:pt x="54978" y="5236"/>
                        <a:pt x="58687" y="5018"/>
                      </a:cubicBezTo>
                      <a:cubicBezTo>
                        <a:pt x="66323" y="4145"/>
                        <a:pt x="74395" y="3709"/>
                        <a:pt x="82904" y="2836"/>
                      </a:cubicBezTo>
                      <a:cubicBezTo>
                        <a:pt x="86394" y="2836"/>
                        <a:pt x="89885" y="2618"/>
                        <a:pt x="93594" y="2400"/>
                      </a:cubicBezTo>
                      <a:cubicBezTo>
                        <a:pt x="101448" y="2182"/>
                        <a:pt x="109520" y="1527"/>
                        <a:pt x="117811" y="1309"/>
                      </a:cubicBezTo>
                      <a:cubicBezTo>
                        <a:pt x="121301" y="1309"/>
                        <a:pt x="124792" y="1091"/>
                        <a:pt x="128719" y="1091"/>
                      </a:cubicBezTo>
                      <a:cubicBezTo>
                        <a:pt x="136791" y="873"/>
                        <a:pt x="144864" y="436"/>
                        <a:pt x="153372" y="218"/>
                      </a:cubicBezTo>
                      <a:lnTo>
                        <a:pt x="164062" y="218"/>
                      </a:lnTo>
                      <a:cubicBezTo>
                        <a:pt x="171916" y="0"/>
                        <a:pt x="179988" y="0"/>
                        <a:pt x="188279" y="0"/>
                      </a:cubicBezTo>
                      <a:lnTo>
                        <a:pt x="198969" y="0"/>
                      </a:lnTo>
                      <a:cubicBezTo>
                        <a:pt x="207259" y="0"/>
                        <a:pt x="215550" y="218"/>
                        <a:pt x="223404" y="436"/>
                      </a:cubicBezTo>
                      <a:cubicBezTo>
                        <a:pt x="227113" y="436"/>
                        <a:pt x="230604" y="436"/>
                        <a:pt x="234094" y="655"/>
                      </a:cubicBezTo>
                      <a:cubicBezTo>
                        <a:pt x="242385" y="873"/>
                        <a:pt x="250675" y="1309"/>
                        <a:pt x="258311" y="1745"/>
                      </a:cubicBezTo>
                      <a:cubicBezTo>
                        <a:pt x="262020" y="1964"/>
                        <a:pt x="265511" y="1964"/>
                        <a:pt x="269219" y="2182"/>
                      </a:cubicBezTo>
                      <a:cubicBezTo>
                        <a:pt x="277510" y="2618"/>
                        <a:pt x="285800" y="3491"/>
                        <a:pt x="293654" y="4363"/>
                      </a:cubicBezTo>
                      <a:cubicBezTo>
                        <a:pt x="297363" y="4363"/>
                        <a:pt x="300854" y="4582"/>
                        <a:pt x="304344" y="5236"/>
                      </a:cubicBezTo>
                      <a:cubicBezTo>
                        <a:pt x="312853" y="6109"/>
                        <a:pt x="321143" y="6981"/>
                        <a:pt x="328561" y="7636"/>
                      </a:cubicBezTo>
                      <a:cubicBezTo>
                        <a:pt x="332270" y="8072"/>
                        <a:pt x="336197" y="8509"/>
                        <a:pt x="339251" y="8945"/>
                      </a:cubicBezTo>
                      <a:cubicBezTo>
                        <a:pt x="350159" y="10254"/>
                        <a:pt x="359323" y="11563"/>
                        <a:pt x="366304" y="12654"/>
                      </a:cubicBezTo>
                      <a:cubicBezTo>
                        <a:pt x="378521" y="14399"/>
                        <a:pt x="384848" y="15708"/>
                        <a:pt x="384848" y="15708"/>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338" name="Graphic 2">
                  <a:extLst>
                    <a:ext uri="{FF2B5EF4-FFF2-40B4-BE49-F238E27FC236}">
                      <a16:creationId xmlns:a16="http://schemas.microsoft.com/office/drawing/2014/main" id="{EAD7A8E7-08A5-2A43-2491-23F2087DC70F}"/>
                    </a:ext>
                  </a:extLst>
                </p:cNvPr>
                <p:cNvGrpSpPr/>
                <p:nvPr/>
              </p:nvGrpSpPr>
              <p:grpSpPr>
                <a:xfrm>
                  <a:off x="7893589" y="4554582"/>
                  <a:ext cx="392702" cy="104502"/>
                  <a:chOff x="7893589" y="4554582"/>
                  <a:chExt cx="392702" cy="104502"/>
                </a:xfrm>
              </p:grpSpPr>
              <p:sp>
                <p:nvSpPr>
                  <p:cNvPr id="339" name="Freeform: Shape 338">
                    <a:extLst>
                      <a:ext uri="{FF2B5EF4-FFF2-40B4-BE49-F238E27FC236}">
                        <a16:creationId xmlns:a16="http://schemas.microsoft.com/office/drawing/2014/main" id="{6BBC0EF8-0450-743F-1F2E-BF1D0328E258}"/>
                      </a:ext>
                    </a:extLst>
                  </p:cNvPr>
                  <p:cNvSpPr/>
                  <p:nvPr/>
                </p:nvSpPr>
                <p:spPr>
                  <a:xfrm>
                    <a:off x="7893589" y="4572471"/>
                    <a:ext cx="392702" cy="68504"/>
                  </a:xfrm>
                  <a:custGeom>
                    <a:avLst/>
                    <a:gdLst>
                      <a:gd name="connsiteX0" fmla="*/ 392702 w 392702"/>
                      <a:gd name="connsiteY0" fmla="*/ 0 h 68504"/>
                      <a:gd name="connsiteX1" fmla="*/ 392702 w 392702"/>
                      <a:gd name="connsiteY1" fmla="*/ 68505 h 68504"/>
                      <a:gd name="connsiteX2" fmla="*/ 0 w 392702"/>
                      <a:gd name="connsiteY2" fmla="*/ 68505 h 68504"/>
                      <a:gd name="connsiteX3" fmla="*/ 0 w 392702"/>
                      <a:gd name="connsiteY3" fmla="*/ 0 h 68504"/>
                      <a:gd name="connsiteX4" fmla="*/ 62614 w 392702"/>
                      <a:gd name="connsiteY4" fmla="*/ 0 h 68504"/>
                      <a:gd name="connsiteX5" fmla="*/ 63269 w 392702"/>
                      <a:gd name="connsiteY5" fmla="*/ 0 h 68504"/>
                      <a:gd name="connsiteX6" fmla="*/ 392702 w 392702"/>
                      <a:gd name="connsiteY6" fmla="*/ 0 h 68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702" h="68504">
                        <a:moveTo>
                          <a:pt x="392702" y="0"/>
                        </a:moveTo>
                        <a:lnTo>
                          <a:pt x="392702" y="68505"/>
                        </a:lnTo>
                        <a:lnTo>
                          <a:pt x="0" y="68505"/>
                        </a:lnTo>
                        <a:lnTo>
                          <a:pt x="0" y="0"/>
                        </a:lnTo>
                        <a:lnTo>
                          <a:pt x="62614" y="0"/>
                        </a:lnTo>
                        <a:cubicBezTo>
                          <a:pt x="62832" y="0"/>
                          <a:pt x="62832" y="0"/>
                          <a:pt x="63269" y="0"/>
                        </a:cubicBezTo>
                        <a:lnTo>
                          <a:pt x="392702" y="0"/>
                        </a:lnTo>
                        <a:close/>
                      </a:path>
                    </a:pathLst>
                  </a:custGeom>
                  <a:solidFill>
                    <a:srgbClr val="FFA800"/>
                  </a:solidFill>
                  <a:ln w="21797"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333FA294-35FF-3B76-337C-08210846C9D4}"/>
                      </a:ext>
                    </a:extLst>
                  </p:cNvPr>
                  <p:cNvSpPr/>
                  <p:nvPr/>
                </p:nvSpPr>
                <p:spPr>
                  <a:xfrm>
                    <a:off x="7893808" y="4554582"/>
                    <a:ext cx="392483" cy="35779"/>
                  </a:xfrm>
                  <a:custGeom>
                    <a:avLst/>
                    <a:gdLst>
                      <a:gd name="connsiteX0" fmla="*/ 392484 w 392483"/>
                      <a:gd name="connsiteY0" fmla="*/ 17890 h 35779"/>
                      <a:gd name="connsiteX1" fmla="*/ 380921 w 392483"/>
                      <a:gd name="connsiteY1" fmla="*/ 23780 h 35779"/>
                      <a:gd name="connsiteX2" fmla="*/ 196351 w 392483"/>
                      <a:gd name="connsiteY2" fmla="*/ 35780 h 35779"/>
                      <a:gd name="connsiteX3" fmla="*/ 0 w 392483"/>
                      <a:gd name="connsiteY3" fmla="*/ 17672 h 35779"/>
                      <a:gd name="connsiteX4" fmla="*/ 30107 w 392483"/>
                      <a:gd name="connsiteY4" fmla="*/ 8290 h 35779"/>
                      <a:gd name="connsiteX5" fmla="*/ 33598 w 392483"/>
                      <a:gd name="connsiteY5" fmla="*/ 7854 h 35779"/>
                      <a:gd name="connsiteX6" fmla="*/ 80286 w 392483"/>
                      <a:gd name="connsiteY6" fmla="*/ 3491 h 35779"/>
                      <a:gd name="connsiteX7" fmla="*/ 80940 w 392483"/>
                      <a:gd name="connsiteY7" fmla="*/ 3273 h 35779"/>
                      <a:gd name="connsiteX8" fmla="*/ 91194 w 392483"/>
                      <a:gd name="connsiteY8" fmla="*/ 2836 h 35779"/>
                      <a:gd name="connsiteX9" fmla="*/ 115193 w 392483"/>
                      <a:gd name="connsiteY9" fmla="*/ 1745 h 35779"/>
                      <a:gd name="connsiteX10" fmla="*/ 125883 w 392483"/>
                      <a:gd name="connsiteY10" fmla="*/ 1309 h 35779"/>
                      <a:gd name="connsiteX11" fmla="*/ 150536 w 392483"/>
                      <a:gd name="connsiteY11" fmla="*/ 436 h 35779"/>
                      <a:gd name="connsiteX12" fmla="*/ 161226 w 392483"/>
                      <a:gd name="connsiteY12" fmla="*/ 218 h 35779"/>
                      <a:gd name="connsiteX13" fmla="*/ 185661 w 392483"/>
                      <a:gd name="connsiteY13" fmla="*/ 0 h 35779"/>
                      <a:gd name="connsiteX14" fmla="*/ 196351 w 392483"/>
                      <a:gd name="connsiteY14" fmla="*/ 0 h 35779"/>
                      <a:gd name="connsiteX15" fmla="*/ 220567 w 392483"/>
                      <a:gd name="connsiteY15" fmla="*/ 218 h 35779"/>
                      <a:gd name="connsiteX16" fmla="*/ 231476 w 392483"/>
                      <a:gd name="connsiteY16" fmla="*/ 218 h 35779"/>
                      <a:gd name="connsiteX17" fmla="*/ 255693 w 392483"/>
                      <a:gd name="connsiteY17" fmla="*/ 873 h 35779"/>
                      <a:gd name="connsiteX18" fmla="*/ 266383 w 392483"/>
                      <a:gd name="connsiteY18" fmla="*/ 1309 h 35779"/>
                      <a:gd name="connsiteX19" fmla="*/ 290600 w 392483"/>
                      <a:gd name="connsiteY19" fmla="*/ 2182 h 35779"/>
                      <a:gd name="connsiteX20" fmla="*/ 301508 w 392483"/>
                      <a:gd name="connsiteY20" fmla="*/ 3054 h 35779"/>
                      <a:gd name="connsiteX21" fmla="*/ 325724 w 392483"/>
                      <a:gd name="connsiteY21" fmla="*/ 4582 h 35779"/>
                      <a:gd name="connsiteX22" fmla="*/ 336633 w 392483"/>
                      <a:gd name="connsiteY22" fmla="*/ 5672 h 35779"/>
                      <a:gd name="connsiteX23" fmla="*/ 359104 w 392483"/>
                      <a:gd name="connsiteY23" fmla="*/ 8072 h 35779"/>
                      <a:gd name="connsiteX24" fmla="*/ 392266 w 392483"/>
                      <a:gd name="connsiteY24" fmla="*/ 17453 h 35779"/>
                      <a:gd name="connsiteX25" fmla="*/ 392484 w 392483"/>
                      <a:gd name="connsiteY25" fmla="*/ 17890 h 35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2483" h="35779">
                        <a:moveTo>
                          <a:pt x="392484" y="17890"/>
                        </a:moveTo>
                        <a:cubicBezTo>
                          <a:pt x="392484" y="20071"/>
                          <a:pt x="388339" y="22253"/>
                          <a:pt x="380921" y="23780"/>
                        </a:cubicBezTo>
                        <a:cubicBezTo>
                          <a:pt x="353650" y="30980"/>
                          <a:pt x="281000" y="35780"/>
                          <a:pt x="196351" y="35780"/>
                        </a:cubicBezTo>
                        <a:cubicBezTo>
                          <a:pt x="87703" y="35780"/>
                          <a:pt x="0" y="27707"/>
                          <a:pt x="0" y="17672"/>
                        </a:cubicBezTo>
                        <a:cubicBezTo>
                          <a:pt x="0" y="14181"/>
                          <a:pt x="11127" y="10908"/>
                          <a:pt x="30107" y="8290"/>
                        </a:cubicBezTo>
                        <a:cubicBezTo>
                          <a:pt x="31198" y="8072"/>
                          <a:pt x="32507" y="7854"/>
                          <a:pt x="33598" y="7854"/>
                        </a:cubicBezTo>
                        <a:cubicBezTo>
                          <a:pt x="46251" y="5891"/>
                          <a:pt x="61960" y="4582"/>
                          <a:pt x="80286" y="3491"/>
                        </a:cubicBezTo>
                        <a:cubicBezTo>
                          <a:pt x="80504" y="3273"/>
                          <a:pt x="80504" y="3273"/>
                          <a:pt x="80940" y="3273"/>
                        </a:cubicBezTo>
                        <a:cubicBezTo>
                          <a:pt x="84212" y="3054"/>
                          <a:pt x="87703" y="3054"/>
                          <a:pt x="91194" y="2836"/>
                        </a:cubicBezTo>
                        <a:cubicBezTo>
                          <a:pt x="98830" y="2182"/>
                          <a:pt x="106902" y="1964"/>
                          <a:pt x="115193" y="1745"/>
                        </a:cubicBezTo>
                        <a:cubicBezTo>
                          <a:pt x="118683" y="1527"/>
                          <a:pt x="122174" y="1309"/>
                          <a:pt x="125883" y="1309"/>
                        </a:cubicBezTo>
                        <a:cubicBezTo>
                          <a:pt x="133737" y="1091"/>
                          <a:pt x="142027" y="873"/>
                          <a:pt x="150536" y="436"/>
                        </a:cubicBezTo>
                        <a:cubicBezTo>
                          <a:pt x="154026" y="436"/>
                          <a:pt x="157517" y="218"/>
                          <a:pt x="161226" y="218"/>
                        </a:cubicBezTo>
                        <a:cubicBezTo>
                          <a:pt x="169080" y="218"/>
                          <a:pt x="177152" y="0"/>
                          <a:pt x="185661" y="0"/>
                        </a:cubicBezTo>
                        <a:lnTo>
                          <a:pt x="196351" y="0"/>
                        </a:lnTo>
                        <a:cubicBezTo>
                          <a:pt x="204423" y="0"/>
                          <a:pt x="212495" y="0"/>
                          <a:pt x="220567" y="218"/>
                        </a:cubicBezTo>
                        <a:lnTo>
                          <a:pt x="231476" y="218"/>
                        </a:lnTo>
                        <a:cubicBezTo>
                          <a:pt x="239766" y="436"/>
                          <a:pt x="247838" y="436"/>
                          <a:pt x="255693" y="873"/>
                        </a:cubicBezTo>
                        <a:cubicBezTo>
                          <a:pt x="259184" y="1091"/>
                          <a:pt x="262892" y="1091"/>
                          <a:pt x="266383" y="1309"/>
                        </a:cubicBezTo>
                        <a:cubicBezTo>
                          <a:pt x="274673" y="1527"/>
                          <a:pt x="282964" y="1745"/>
                          <a:pt x="290600" y="2182"/>
                        </a:cubicBezTo>
                        <a:cubicBezTo>
                          <a:pt x="294308" y="2400"/>
                          <a:pt x="298017" y="2618"/>
                          <a:pt x="301508" y="3054"/>
                        </a:cubicBezTo>
                        <a:cubicBezTo>
                          <a:pt x="310016" y="3491"/>
                          <a:pt x="318307" y="4145"/>
                          <a:pt x="325724" y="4582"/>
                        </a:cubicBezTo>
                        <a:cubicBezTo>
                          <a:pt x="329434" y="4800"/>
                          <a:pt x="332924" y="5236"/>
                          <a:pt x="336633" y="5672"/>
                        </a:cubicBezTo>
                        <a:cubicBezTo>
                          <a:pt x="344923" y="6109"/>
                          <a:pt x="352341" y="6981"/>
                          <a:pt x="359104" y="8072"/>
                        </a:cubicBezTo>
                        <a:cubicBezTo>
                          <a:pt x="379394" y="10690"/>
                          <a:pt x="391393" y="13963"/>
                          <a:pt x="392266" y="17453"/>
                        </a:cubicBezTo>
                        <a:cubicBezTo>
                          <a:pt x="392484" y="17672"/>
                          <a:pt x="392484" y="17672"/>
                          <a:pt x="392484" y="17890"/>
                        </a:cubicBezTo>
                        <a:close/>
                      </a:path>
                    </a:pathLst>
                  </a:custGeom>
                  <a:solidFill>
                    <a:srgbClr val="FFC300"/>
                  </a:solidFill>
                  <a:ln w="21797"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025B0B14-F8E3-1A9A-9941-FECFF409CBF4}"/>
                      </a:ext>
                    </a:extLst>
                  </p:cNvPr>
                  <p:cNvSpPr/>
                  <p:nvPr/>
                </p:nvSpPr>
                <p:spPr>
                  <a:xfrm>
                    <a:off x="7914752" y="4562436"/>
                    <a:ext cx="350377" cy="19853"/>
                  </a:xfrm>
                  <a:custGeom>
                    <a:avLst/>
                    <a:gdLst>
                      <a:gd name="connsiteX0" fmla="*/ 175189 w 350377"/>
                      <a:gd name="connsiteY0" fmla="*/ 19853 h 19853"/>
                      <a:gd name="connsiteX1" fmla="*/ 0 w 350377"/>
                      <a:gd name="connsiteY1" fmla="*/ 10036 h 19853"/>
                      <a:gd name="connsiteX2" fmla="*/ 175189 w 350377"/>
                      <a:gd name="connsiteY2" fmla="*/ 0 h 19853"/>
                      <a:gd name="connsiteX3" fmla="*/ 350378 w 350377"/>
                      <a:gd name="connsiteY3" fmla="*/ 10036 h 19853"/>
                      <a:gd name="connsiteX4" fmla="*/ 175189 w 350377"/>
                      <a:gd name="connsiteY4" fmla="*/ 19853 h 1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77" h="19853">
                        <a:moveTo>
                          <a:pt x="175189" y="19853"/>
                        </a:moveTo>
                        <a:cubicBezTo>
                          <a:pt x="89231" y="19853"/>
                          <a:pt x="27489" y="15054"/>
                          <a:pt x="0" y="10036"/>
                        </a:cubicBezTo>
                        <a:cubicBezTo>
                          <a:pt x="27489" y="5018"/>
                          <a:pt x="89013" y="0"/>
                          <a:pt x="175189" y="0"/>
                        </a:cubicBezTo>
                        <a:cubicBezTo>
                          <a:pt x="261147" y="0"/>
                          <a:pt x="322889" y="5018"/>
                          <a:pt x="350378" y="10036"/>
                        </a:cubicBezTo>
                        <a:cubicBezTo>
                          <a:pt x="322889" y="15054"/>
                          <a:pt x="261147" y="19853"/>
                          <a:pt x="175189" y="19853"/>
                        </a:cubicBezTo>
                        <a:close/>
                      </a:path>
                    </a:pathLst>
                  </a:custGeom>
                  <a:solidFill>
                    <a:srgbClr val="FFA800"/>
                  </a:solidFill>
                  <a:ln w="21797"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CDF49F7C-6D82-70EC-708C-077C6BE114C5}"/>
                      </a:ext>
                    </a:extLst>
                  </p:cNvPr>
                  <p:cNvSpPr/>
                  <p:nvPr/>
                </p:nvSpPr>
                <p:spPr>
                  <a:xfrm>
                    <a:off x="7914534" y="4562218"/>
                    <a:ext cx="350377" cy="12653"/>
                  </a:xfrm>
                  <a:custGeom>
                    <a:avLst/>
                    <a:gdLst>
                      <a:gd name="connsiteX0" fmla="*/ 175406 w 350377"/>
                      <a:gd name="connsiteY0" fmla="*/ 5236 h 12653"/>
                      <a:gd name="connsiteX1" fmla="*/ 333142 w 350377"/>
                      <a:gd name="connsiteY1" fmla="*/ 12654 h 12653"/>
                      <a:gd name="connsiteX2" fmla="*/ 350378 w 350377"/>
                      <a:gd name="connsiteY2" fmla="*/ 10036 h 12653"/>
                      <a:gd name="connsiteX3" fmla="*/ 175189 w 350377"/>
                      <a:gd name="connsiteY3" fmla="*/ 0 h 12653"/>
                      <a:gd name="connsiteX4" fmla="*/ 0 w 350377"/>
                      <a:gd name="connsiteY4" fmla="*/ 10036 h 12653"/>
                      <a:gd name="connsiteX5" fmla="*/ 17235 w 350377"/>
                      <a:gd name="connsiteY5" fmla="*/ 12654 h 12653"/>
                      <a:gd name="connsiteX6" fmla="*/ 175406 w 350377"/>
                      <a:gd name="connsiteY6" fmla="*/ 5236 h 1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377" h="12653">
                        <a:moveTo>
                          <a:pt x="175406" y="5236"/>
                        </a:moveTo>
                        <a:cubicBezTo>
                          <a:pt x="246748" y="5236"/>
                          <a:pt x="301071" y="8727"/>
                          <a:pt x="333142" y="12654"/>
                        </a:cubicBezTo>
                        <a:cubicBezTo>
                          <a:pt x="339687" y="11781"/>
                          <a:pt x="345796" y="10908"/>
                          <a:pt x="350378" y="10036"/>
                        </a:cubicBezTo>
                        <a:cubicBezTo>
                          <a:pt x="323107" y="5018"/>
                          <a:pt x="261365" y="0"/>
                          <a:pt x="175189" y="0"/>
                        </a:cubicBezTo>
                        <a:cubicBezTo>
                          <a:pt x="89231" y="0"/>
                          <a:pt x="27489" y="5018"/>
                          <a:pt x="0" y="10036"/>
                        </a:cubicBezTo>
                        <a:cubicBezTo>
                          <a:pt x="4800" y="10908"/>
                          <a:pt x="10690" y="11781"/>
                          <a:pt x="17235" y="12654"/>
                        </a:cubicBezTo>
                        <a:cubicBezTo>
                          <a:pt x="49742" y="8727"/>
                          <a:pt x="104066" y="5236"/>
                          <a:pt x="175406" y="5236"/>
                        </a:cubicBezTo>
                        <a:close/>
                      </a:path>
                    </a:pathLst>
                  </a:custGeom>
                  <a:solidFill>
                    <a:srgbClr val="000000">
                      <a:alpha val="15000"/>
                    </a:srgbClr>
                  </a:solidFill>
                  <a:ln w="21797"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F0E9916D-D0E4-0BD0-DA50-A20131A65244}"/>
                      </a:ext>
                    </a:extLst>
                  </p:cNvPr>
                  <p:cNvSpPr/>
                  <p:nvPr/>
                </p:nvSpPr>
                <p:spPr>
                  <a:xfrm>
                    <a:off x="7893808" y="4623305"/>
                    <a:ext cx="392483" cy="35779"/>
                  </a:xfrm>
                  <a:custGeom>
                    <a:avLst/>
                    <a:gdLst>
                      <a:gd name="connsiteX0" fmla="*/ 392484 w 392483"/>
                      <a:gd name="connsiteY0" fmla="*/ 17672 h 35779"/>
                      <a:gd name="connsiteX1" fmla="*/ 383103 w 392483"/>
                      <a:gd name="connsiteY1" fmla="*/ 23344 h 35779"/>
                      <a:gd name="connsiteX2" fmla="*/ 353868 w 392483"/>
                      <a:gd name="connsiteY2" fmla="*/ 28144 h 35779"/>
                      <a:gd name="connsiteX3" fmla="*/ 336633 w 392483"/>
                      <a:gd name="connsiteY3" fmla="*/ 30107 h 35779"/>
                      <a:gd name="connsiteX4" fmla="*/ 334888 w 392483"/>
                      <a:gd name="connsiteY4" fmla="*/ 30325 h 35779"/>
                      <a:gd name="connsiteX5" fmla="*/ 322234 w 392483"/>
                      <a:gd name="connsiteY5" fmla="*/ 31416 h 35779"/>
                      <a:gd name="connsiteX6" fmla="*/ 281000 w 392483"/>
                      <a:gd name="connsiteY6" fmla="*/ 33816 h 35779"/>
                      <a:gd name="connsiteX7" fmla="*/ 196351 w 392483"/>
                      <a:gd name="connsiteY7" fmla="*/ 35780 h 35779"/>
                      <a:gd name="connsiteX8" fmla="*/ 111266 w 392483"/>
                      <a:gd name="connsiteY8" fmla="*/ 33816 h 35779"/>
                      <a:gd name="connsiteX9" fmla="*/ 97521 w 392483"/>
                      <a:gd name="connsiteY9" fmla="*/ 33380 h 35779"/>
                      <a:gd name="connsiteX10" fmla="*/ 96430 w 392483"/>
                      <a:gd name="connsiteY10" fmla="*/ 33380 h 35779"/>
                      <a:gd name="connsiteX11" fmla="*/ 69814 w 392483"/>
                      <a:gd name="connsiteY11" fmla="*/ 31198 h 35779"/>
                      <a:gd name="connsiteX12" fmla="*/ 68941 w 392483"/>
                      <a:gd name="connsiteY12" fmla="*/ 31198 h 35779"/>
                      <a:gd name="connsiteX13" fmla="*/ 39270 w 392483"/>
                      <a:gd name="connsiteY13" fmla="*/ 28580 h 35779"/>
                      <a:gd name="connsiteX14" fmla="*/ 2182 w 392483"/>
                      <a:gd name="connsiteY14" fmla="*/ 20508 h 35779"/>
                      <a:gd name="connsiteX15" fmla="*/ 0 w 392483"/>
                      <a:gd name="connsiteY15" fmla="*/ 17890 h 35779"/>
                      <a:gd name="connsiteX16" fmla="*/ 15490 w 392483"/>
                      <a:gd name="connsiteY16" fmla="*/ 10908 h 35779"/>
                      <a:gd name="connsiteX17" fmla="*/ 26180 w 392483"/>
                      <a:gd name="connsiteY17" fmla="*/ 8945 h 35779"/>
                      <a:gd name="connsiteX18" fmla="*/ 50178 w 392483"/>
                      <a:gd name="connsiteY18" fmla="*/ 6109 h 35779"/>
                      <a:gd name="connsiteX19" fmla="*/ 60869 w 392483"/>
                      <a:gd name="connsiteY19" fmla="*/ 5018 h 35779"/>
                      <a:gd name="connsiteX20" fmla="*/ 85085 w 392483"/>
                      <a:gd name="connsiteY20" fmla="*/ 3054 h 35779"/>
                      <a:gd name="connsiteX21" fmla="*/ 95775 w 392483"/>
                      <a:gd name="connsiteY21" fmla="*/ 2618 h 35779"/>
                      <a:gd name="connsiteX22" fmla="*/ 119992 w 392483"/>
                      <a:gd name="connsiteY22" fmla="*/ 1527 h 35779"/>
                      <a:gd name="connsiteX23" fmla="*/ 130901 w 392483"/>
                      <a:gd name="connsiteY23" fmla="*/ 1091 h 35779"/>
                      <a:gd name="connsiteX24" fmla="*/ 155554 w 392483"/>
                      <a:gd name="connsiteY24" fmla="*/ 218 h 35779"/>
                      <a:gd name="connsiteX25" fmla="*/ 166244 w 392483"/>
                      <a:gd name="connsiteY25" fmla="*/ 218 h 35779"/>
                      <a:gd name="connsiteX26" fmla="*/ 190461 w 392483"/>
                      <a:gd name="connsiteY26" fmla="*/ 0 h 35779"/>
                      <a:gd name="connsiteX27" fmla="*/ 201151 w 392483"/>
                      <a:gd name="connsiteY27" fmla="*/ 0 h 35779"/>
                      <a:gd name="connsiteX28" fmla="*/ 225585 w 392483"/>
                      <a:gd name="connsiteY28" fmla="*/ 218 h 35779"/>
                      <a:gd name="connsiteX29" fmla="*/ 236276 w 392483"/>
                      <a:gd name="connsiteY29" fmla="*/ 218 h 35779"/>
                      <a:gd name="connsiteX30" fmla="*/ 260492 w 392483"/>
                      <a:gd name="connsiteY30" fmla="*/ 1091 h 35779"/>
                      <a:gd name="connsiteX31" fmla="*/ 271401 w 392483"/>
                      <a:gd name="connsiteY31" fmla="*/ 1527 h 35779"/>
                      <a:gd name="connsiteX32" fmla="*/ 295836 w 392483"/>
                      <a:gd name="connsiteY32" fmla="*/ 2618 h 35779"/>
                      <a:gd name="connsiteX33" fmla="*/ 306526 w 392483"/>
                      <a:gd name="connsiteY33" fmla="*/ 3054 h 35779"/>
                      <a:gd name="connsiteX34" fmla="*/ 330743 w 392483"/>
                      <a:gd name="connsiteY34" fmla="*/ 5018 h 35779"/>
                      <a:gd name="connsiteX35" fmla="*/ 341433 w 392483"/>
                      <a:gd name="connsiteY35" fmla="*/ 6109 h 35779"/>
                      <a:gd name="connsiteX36" fmla="*/ 365867 w 392483"/>
                      <a:gd name="connsiteY36" fmla="*/ 8945 h 35779"/>
                      <a:gd name="connsiteX37" fmla="*/ 376558 w 392483"/>
                      <a:gd name="connsiteY37" fmla="*/ 10908 h 35779"/>
                      <a:gd name="connsiteX38" fmla="*/ 392484 w 392483"/>
                      <a:gd name="connsiteY38" fmla="*/ 17672 h 35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83" h="35779">
                        <a:moveTo>
                          <a:pt x="392484" y="17672"/>
                        </a:moveTo>
                        <a:cubicBezTo>
                          <a:pt x="392484" y="19635"/>
                          <a:pt x="389211" y="21380"/>
                          <a:pt x="383103" y="23344"/>
                        </a:cubicBezTo>
                        <a:cubicBezTo>
                          <a:pt x="376340" y="25307"/>
                          <a:pt x="366522" y="26835"/>
                          <a:pt x="353868" y="28144"/>
                        </a:cubicBezTo>
                        <a:cubicBezTo>
                          <a:pt x="348414" y="29016"/>
                          <a:pt x="342742" y="29453"/>
                          <a:pt x="336633" y="30107"/>
                        </a:cubicBezTo>
                        <a:cubicBezTo>
                          <a:pt x="336197" y="30325"/>
                          <a:pt x="335542" y="30325"/>
                          <a:pt x="334888" y="30325"/>
                        </a:cubicBezTo>
                        <a:cubicBezTo>
                          <a:pt x="330961" y="30543"/>
                          <a:pt x="326816" y="31198"/>
                          <a:pt x="322234" y="31416"/>
                        </a:cubicBezTo>
                        <a:cubicBezTo>
                          <a:pt x="309799" y="32507"/>
                          <a:pt x="295836" y="33380"/>
                          <a:pt x="281000" y="33816"/>
                        </a:cubicBezTo>
                        <a:cubicBezTo>
                          <a:pt x="255474" y="34907"/>
                          <a:pt x="226458" y="35780"/>
                          <a:pt x="196351" y="35780"/>
                        </a:cubicBezTo>
                        <a:cubicBezTo>
                          <a:pt x="165808" y="35780"/>
                          <a:pt x="137009" y="34907"/>
                          <a:pt x="111266" y="33816"/>
                        </a:cubicBezTo>
                        <a:cubicBezTo>
                          <a:pt x="106248" y="33598"/>
                          <a:pt x="101666" y="33380"/>
                          <a:pt x="97521" y="33380"/>
                        </a:cubicBezTo>
                        <a:cubicBezTo>
                          <a:pt x="96867" y="33380"/>
                          <a:pt x="96648" y="33162"/>
                          <a:pt x="96430" y="33380"/>
                        </a:cubicBezTo>
                        <a:cubicBezTo>
                          <a:pt x="87049" y="32507"/>
                          <a:pt x="78104" y="32071"/>
                          <a:pt x="69814" y="31198"/>
                        </a:cubicBezTo>
                        <a:cubicBezTo>
                          <a:pt x="69596" y="31416"/>
                          <a:pt x="69160" y="31416"/>
                          <a:pt x="68941" y="31198"/>
                        </a:cubicBezTo>
                        <a:cubicBezTo>
                          <a:pt x="57814" y="30762"/>
                          <a:pt x="47779" y="29671"/>
                          <a:pt x="39270" y="28580"/>
                        </a:cubicBezTo>
                        <a:cubicBezTo>
                          <a:pt x="20072" y="26180"/>
                          <a:pt x="7199" y="23344"/>
                          <a:pt x="2182" y="20508"/>
                        </a:cubicBezTo>
                        <a:cubicBezTo>
                          <a:pt x="873" y="19635"/>
                          <a:pt x="0" y="18544"/>
                          <a:pt x="0" y="17890"/>
                        </a:cubicBezTo>
                        <a:cubicBezTo>
                          <a:pt x="0" y="15490"/>
                          <a:pt x="5454" y="13090"/>
                          <a:pt x="15490" y="10908"/>
                        </a:cubicBezTo>
                        <a:cubicBezTo>
                          <a:pt x="18762" y="10036"/>
                          <a:pt x="22253" y="9599"/>
                          <a:pt x="26180" y="8945"/>
                        </a:cubicBezTo>
                        <a:cubicBezTo>
                          <a:pt x="32944" y="7854"/>
                          <a:pt x="41016" y="6763"/>
                          <a:pt x="50178" y="6109"/>
                        </a:cubicBezTo>
                        <a:cubicBezTo>
                          <a:pt x="53669" y="5454"/>
                          <a:pt x="57160" y="5236"/>
                          <a:pt x="60869" y="5018"/>
                        </a:cubicBezTo>
                        <a:cubicBezTo>
                          <a:pt x="68504" y="4145"/>
                          <a:pt x="76577" y="3709"/>
                          <a:pt x="85085" y="3054"/>
                        </a:cubicBezTo>
                        <a:cubicBezTo>
                          <a:pt x="88576" y="2836"/>
                          <a:pt x="92067" y="2618"/>
                          <a:pt x="95775" y="2618"/>
                        </a:cubicBezTo>
                        <a:cubicBezTo>
                          <a:pt x="103630" y="2182"/>
                          <a:pt x="111702" y="1745"/>
                          <a:pt x="119992" y="1527"/>
                        </a:cubicBezTo>
                        <a:cubicBezTo>
                          <a:pt x="123483" y="1309"/>
                          <a:pt x="126974" y="1091"/>
                          <a:pt x="130901" y="1091"/>
                        </a:cubicBezTo>
                        <a:cubicBezTo>
                          <a:pt x="138973" y="873"/>
                          <a:pt x="147045" y="436"/>
                          <a:pt x="155554" y="218"/>
                        </a:cubicBezTo>
                        <a:lnTo>
                          <a:pt x="166244" y="218"/>
                        </a:lnTo>
                        <a:cubicBezTo>
                          <a:pt x="174098" y="0"/>
                          <a:pt x="182170" y="0"/>
                          <a:pt x="190461" y="0"/>
                        </a:cubicBezTo>
                        <a:lnTo>
                          <a:pt x="201151" y="0"/>
                        </a:lnTo>
                        <a:cubicBezTo>
                          <a:pt x="209441" y="0"/>
                          <a:pt x="217732" y="0"/>
                          <a:pt x="225585" y="218"/>
                        </a:cubicBezTo>
                        <a:lnTo>
                          <a:pt x="236276" y="218"/>
                        </a:lnTo>
                        <a:cubicBezTo>
                          <a:pt x="244566" y="436"/>
                          <a:pt x="252856" y="654"/>
                          <a:pt x="260492" y="1091"/>
                        </a:cubicBezTo>
                        <a:cubicBezTo>
                          <a:pt x="264201" y="1091"/>
                          <a:pt x="267692" y="1309"/>
                          <a:pt x="271401" y="1527"/>
                        </a:cubicBezTo>
                        <a:cubicBezTo>
                          <a:pt x="279691" y="1745"/>
                          <a:pt x="287982" y="2182"/>
                          <a:pt x="295836" y="2618"/>
                        </a:cubicBezTo>
                        <a:cubicBezTo>
                          <a:pt x="299545" y="2618"/>
                          <a:pt x="303035" y="2836"/>
                          <a:pt x="306526" y="3054"/>
                        </a:cubicBezTo>
                        <a:cubicBezTo>
                          <a:pt x="315034" y="3491"/>
                          <a:pt x="323325" y="4145"/>
                          <a:pt x="330743" y="5018"/>
                        </a:cubicBezTo>
                        <a:cubicBezTo>
                          <a:pt x="334451" y="5236"/>
                          <a:pt x="337942" y="5454"/>
                          <a:pt x="341433" y="6109"/>
                        </a:cubicBezTo>
                        <a:cubicBezTo>
                          <a:pt x="350596" y="6981"/>
                          <a:pt x="358668" y="7854"/>
                          <a:pt x="365867" y="8945"/>
                        </a:cubicBezTo>
                        <a:cubicBezTo>
                          <a:pt x="369795" y="9599"/>
                          <a:pt x="373503" y="10036"/>
                          <a:pt x="376558" y="10908"/>
                        </a:cubicBezTo>
                        <a:cubicBezTo>
                          <a:pt x="387030" y="12872"/>
                          <a:pt x="392484" y="15272"/>
                          <a:pt x="392484" y="17672"/>
                        </a:cubicBezTo>
                        <a:close/>
                      </a:path>
                    </a:pathLst>
                  </a:custGeom>
                  <a:solidFill>
                    <a:srgbClr val="FFA800"/>
                  </a:solidFill>
                  <a:ln w="21797" cap="flat">
                    <a:noFill/>
                    <a:prstDash val="solid"/>
                    <a:miter/>
                  </a:ln>
                </p:spPr>
                <p:txBody>
                  <a:bodyPr rtlCol="0" anchor="ctr"/>
                  <a:lstStyle/>
                  <a:p>
                    <a:endParaRPr lang="en-US"/>
                  </a:p>
                </p:txBody>
              </p:sp>
              <p:grpSp>
                <p:nvGrpSpPr>
                  <p:cNvPr id="344" name="Graphic 2">
                    <a:extLst>
                      <a:ext uri="{FF2B5EF4-FFF2-40B4-BE49-F238E27FC236}">
                        <a16:creationId xmlns:a16="http://schemas.microsoft.com/office/drawing/2014/main" id="{B955A657-C209-17B6-C041-7DF72E2A24FB}"/>
                      </a:ext>
                    </a:extLst>
                  </p:cNvPr>
                  <p:cNvGrpSpPr/>
                  <p:nvPr/>
                </p:nvGrpSpPr>
                <p:grpSpPr>
                  <a:xfrm>
                    <a:off x="7909079" y="4588834"/>
                    <a:ext cx="361722" cy="59123"/>
                    <a:chOff x="7909079" y="4588834"/>
                    <a:chExt cx="361722" cy="59123"/>
                  </a:xfrm>
                  <a:solidFill>
                    <a:srgbClr val="FFC300"/>
                  </a:solidFill>
                </p:grpSpPr>
                <p:sp>
                  <p:nvSpPr>
                    <p:cNvPr id="345" name="Freeform: Shape 344">
                      <a:extLst>
                        <a:ext uri="{FF2B5EF4-FFF2-40B4-BE49-F238E27FC236}">
                          <a16:creationId xmlns:a16="http://schemas.microsoft.com/office/drawing/2014/main" id="{7AA37F9B-57B2-F82B-C185-7858A773216D}"/>
                        </a:ext>
                      </a:extLst>
                    </p:cNvPr>
                    <p:cNvSpPr/>
                    <p:nvPr/>
                  </p:nvSpPr>
                  <p:spPr>
                    <a:xfrm>
                      <a:off x="7909079" y="4588834"/>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91DA2FC6-17ED-CA21-A94A-AFE0EAA9C8FD}"/>
                        </a:ext>
                      </a:extLst>
                    </p:cNvPr>
                    <p:cNvSpPr/>
                    <p:nvPr/>
                  </p:nvSpPr>
                  <p:spPr>
                    <a:xfrm>
                      <a:off x="7943986" y="4592979"/>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ED4ED4E0-1B2E-9FC6-3980-793A893C48F3}"/>
                        </a:ext>
                      </a:extLst>
                    </p:cNvPr>
                    <p:cNvSpPr/>
                    <p:nvPr/>
                  </p:nvSpPr>
                  <p:spPr>
                    <a:xfrm>
                      <a:off x="7979111" y="4596034"/>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50213E03-B15F-C225-9992-F466D86CCBFA}"/>
                        </a:ext>
                      </a:extLst>
                    </p:cNvPr>
                    <p:cNvSpPr/>
                    <p:nvPr/>
                  </p:nvSpPr>
                  <p:spPr>
                    <a:xfrm>
                      <a:off x="8014236" y="459843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782096C3-6D6E-E830-379D-F8862171DA97}"/>
                        </a:ext>
                      </a:extLst>
                    </p:cNvPr>
                    <p:cNvSpPr/>
                    <p:nvPr/>
                  </p:nvSpPr>
                  <p:spPr>
                    <a:xfrm>
                      <a:off x="8049361" y="4599742"/>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4C17A6C5-B81D-F1A8-1099-6E88A42D75EB}"/>
                        </a:ext>
                      </a:extLst>
                    </p:cNvPr>
                    <p:cNvSpPr/>
                    <p:nvPr/>
                  </p:nvSpPr>
                  <p:spPr>
                    <a:xfrm>
                      <a:off x="8084486" y="4600179"/>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F3984659-A4E1-31AD-0C94-6FBF2CC5DA33}"/>
                        </a:ext>
                      </a:extLst>
                    </p:cNvPr>
                    <p:cNvSpPr/>
                    <p:nvPr/>
                  </p:nvSpPr>
                  <p:spPr>
                    <a:xfrm>
                      <a:off x="8119611" y="4599742"/>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5A8568A-B86E-D436-B344-DDBA9F10CC2C}"/>
                        </a:ext>
                      </a:extLst>
                    </p:cNvPr>
                    <p:cNvSpPr/>
                    <p:nvPr/>
                  </p:nvSpPr>
                  <p:spPr>
                    <a:xfrm>
                      <a:off x="8154736" y="4598433"/>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780EE02A-99A5-C121-4601-BD89892DC81A}"/>
                        </a:ext>
                      </a:extLst>
                    </p:cNvPr>
                    <p:cNvSpPr/>
                    <p:nvPr/>
                  </p:nvSpPr>
                  <p:spPr>
                    <a:xfrm>
                      <a:off x="8189861" y="4596034"/>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1C29C361-A128-ED53-21E7-1E9D35ECE763}"/>
                        </a:ext>
                      </a:extLst>
                    </p:cNvPr>
                    <p:cNvSpPr/>
                    <p:nvPr/>
                  </p:nvSpPr>
                  <p:spPr>
                    <a:xfrm>
                      <a:off x="8224986" y="4592979"/>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4E8F14DD-DE9D-23CB-B4E9-0BED064ACBCC}"/>
                        </a:ext>
                      </a:extLst>
                    </p:cNvPr>
                    <p:cNvSpPr/>
                    <p:nvPr/>
                  </p:nvSpPr>
                  <p:spPr>
                    <a:xfrm>
                      <a:off x="8260111" y="4588834"/>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grpSp>
            <p:nvGrpSpPr>
              <p:cNvPr id="356" name="Graphic 2">
                <a:extLst>
                  <a:ext uri="{FF2B5EF4-FFF2-40B4-BE49-F238E27FC236}">
                    <a16:creationId xmlns:a16="http://schemas.microsoft.com/office/drawing/2014/main" id="{6FE42BB6-AB0C-A6DE-139D-5334406E6192}"/>
                  </a:ext>
                </a:extLst>
              </p:cNvPr>
              <p:cNvGrpSpPr/>
              <p:nvPr/>
            </p:nvGrpSpPr>
            <p:grpSpPr>
              <a:xfrm>
                <a:off x="7923260" y="4475823"/>
                <a:ext cx="392702" cy="109520"/>
                <a:chOff x="7923260" y="4475823"/>
                <a:chExt cx="392702" cy="109520"/>
              </a:xfrm>
            </p:grpSpPr>
            <p:sp>
              <p:nvSpPr>
                <p:cNvPr id="357" name="Freeform: Shape 356">
                  <a:extLst>
                    <a:ext uri="{FF2B5EF4-FFF2-40B4-BE49-F238E27FC236}">
                      <a16:creationId xmlns:a16="http://schemas.microsoft.com/office/drawing/2014/main" id="{9F4B80CF-90BD-91C0-7D96-9E19DC228EF2}"/>
                    </a:ext>
                  </a:extLst>
                </p:cNvPr>
                <p:cNvSpPr/>
                <p:nvPr/>
              </p:nvSpPr>
              <p:spPr>
                <a:xfrm>
                  <a:off x="7925660" y="4549128"/>
                  <a:ext cx="388120" cy="36215"/>
                </a:xfrm>
                <a:custGeom>
                  <a:avLst/>
                  <a:gdLst>
                    <a:gd name="connsiteX0" fmla="*/ 360414 w 388120"/>
                    <a:gd name="connsiteY0" fmla="*/ 22689 h 36215"/>
                    <a:gd name="connsiteX1" fmla="*/ 360631 w 388120"/>
                    <a:gd name="connsiteY1" fmla="*/ 23126 h 36215"/>
                    <a:gd name="connsiteX2" fmla="*/ 360631 w 388120"/>
                    <a:gd name="connsiteY2" fmla="*/ 27707 h 36215"/>
                    <a:gd name="connsiteX3" fmla="*/ 349069 w 388120"/>
                    <a:gd name="connsiteY3" fmla="*/ 29016 h 36215"/>
                    <a:gd name="connsiteX4" fmla="*/ 194169 w 388120"/>
                    <a:gd name="connsiteY4" fmla="*/ 36216 h 36215"/>
                    <a:gd name="connsiteX5" fmla="*/ 110830 w 388120"/>
                    <a:gd name="connsiteY5" fmla="*/ 32071 h 36215"/>
                    <a:gd name="connsiteX6" fmla="*/ 55415 w 388120"/>
                    <a:gd name="connsiteY6" fmla="*/ 25526 h 36215"/>
                    <a:gd name="connsiteX7" fmla="*/ 52142 w 388120"/>
                    <a:gd name="connsiteY7" fmla="*/ 25307 h 36215"/>
                    <a:gd name="connsiteX8" fmla="*/ 38398 w 388120"/>
                    <a:gd name="connsiteY8" fmla="*/ 22908 h 36215"/>
                    <a:gd name="connsiteX9" fmla="*/ 35343 w 388120"/>
                    <a:gd name="connsiteY9" fmla="*/ 22471 h 36215"/>
                    <a:gd name="connsiteX10" fmla="*/ 34907 w 388120"/>
                    <a:gd name="connsiteY10" fmla="*/ 22471 h 36215"/>
                    <a:gd name="connsiteX11" fmla="*/ 17017 w 388120"/>
                    <a:gd name="connsiteY11" fmla="*/ 19199 h 36215"/>
                    <a:gd name="connsiteX12" fmla="*/ 0 w 388120"/>
                    <a:gd name="connsiteY12" fmla="*/ 15490 h 36215"/>
                    <a:gd name="connsiteX13" fmla="*/ 14835 w 388120"/>
                    <a:gd name="connsiteY13" fmla="*/ 13090 h 36215"/>
                    <a:gd name="connsiteX14" fmla="*/ 48216 w 388120"/>
                    <a:gd name="connsiteY14" fmla="*/ 8727 h 36215"/>
                    <a:gd name="connsiteX15" fmla="*/ 48870 w 388120"/>
                    <a:gd name="connsiteY15" fmla="*/ 8509 h 36215"/>
                    <a:gd name="connsiteX16" fmla="*/ 59124 w 388120"/>
                    <a:gd name="connsiteY16" fmla="*/ 7418 h 36215"/>
                    <a:gd name="connsiteX17" fmla="*/ 83122 w 388120"/>
                    <a:gd name="connsiteY17" fmla="*/ 5236 h 36215"/>
                    <a:gd name="connsiteX18" fmla="*/ 93813 w 388120"/>
                    <a:gd name="connsiteY18" fmla="*/ 4145 h 36215"/>
                    <a:gd name="connsiteX19" fmla="*/ 118465 w 388120"/>
                    <a:gd name="connsiteY19" fmla="*/ 2400 h 36215"/>
                    <a:gd name="connsiteX20" fmla="*/ 129156 w 388120"/>
                    <a:gd name="connsiteY20" fmla="*/ 1527 h 36215"/>
                    <a:gd name="connsiteX21" fmla="*/ 153590 w 388120"/>
                    <a:gd name="connsiteY21" fmla="*/ 436 h 36215"/>
                    <a:gd name="connsiteX22" fmla="*/ 164280 w 388120"/>
                    <a:gd name="connsiteY22" fmla="*/ 436 h 36215"/>
                    <a:gd name="connsiteX23" fmla="*/ 188497 w 388120"/>
                    <a:gd name="connsiteY23" fmla="*/ 0 h 36215"/>
                    <a:gd name="connsiteX24" fmla="*/ 199406 w 388120"/>
                    <a:gd name="connsiteY24" fmla="*/ 0 h 36215"/>
                    <a:gd name="connsiteX25" fmla="*/ 223622 w 388120"/>
                    <a:gd name="connsiteY25" fmla="*/ 218 h 36215"/>
                    <a:gd name="connsiteX26" fmla="*/ 234313 w 388120"/>
                    <a:gd name="connsiteY26" fmla="*/ 218 h 36215"/>
                    <a:gd name="connsiteX27" fmla="*/ 258529 w 388120"/>
                    <a:gd name="connsiteY27" fmla="*/ 1091 h 36215"/>
                    <a:gd name="connsiteX28" fmla="*/ 269437 w 388120"/>
                    <a:gd name="connsiteY28" fmla="*/ 1527 h 36215"/>
                    <a:gd name="connsiteX29" fmla="*/ 293654 w 388120"/>
                    <a:gd name="connsiteY29" fmla="*/ 2618 h 36215"/>
                    <a:gd name="connsiteX30" fmla="*/ 304563 w 388120"/>
                    <a:gd name="connsiteY30" fmla="*/ 3273 h 36215"/>
                    <a:gd name="connsiteX31" fmla="*/ 328998 w 388120"/>
                    <a:gd name="connsiteY31" fmla="*/ 5018 h 36215"/>
                    <a:gd name="connsiteX32" fmla="*/ 339688 w 388120"/>
                    <a:gd name="connsiteY32" fmla="*/ 6109 h 36215"/>
                    <a:gd name="connsiteX33" fmla="*/ 382231 w 388120"/>
                    <a:gd name="connsiteY33" fmla="*/ 12872 h 36215"/>
                    <a:gd name="connsiteX34" fmla="*/ 388121 w 388120"/>
                    <a:gd name="connsiteY34" fmla="*/ 15272 h 36215"/>
                    <a:gd name="connsiteX35" fmla="*/ 360414 w 388120"/>
                    <a:gd name="connsiteY35" fmla="*/ 22689 h 3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8120" h="36215">
                      <a:moveTo>
                        <a:pt x="360414" y="22689"/>
                      </a:moveTo>
                      <a:cubicBezTo>
                        <a:pt x="360631" y="22908"/>
                        <a:pt x="360631" y="22908"/>
                        <a:pt x="360631" y="23126"/>
                      </a:cubicBezTo>
                      <a:lnTo>
                        <a:pt x="360631" y="27707"/>
                      </a:lnTo>
                      <a:cubicBezTo>
                        <a:pt x="357141" y="28362"/>
                        <a:pt x="352995" y="28798"/>
                        <a:pt x="349069" y="29016"/>
                      </a:cubicBezTo>
                      <a:cubicBezTo>
                        <a:pt x="313289" y="33598"/>
                        <a:pt x="257002" y="36216"/>
                        <a:pt x="194169" y="36216"/>
                      </a:cubicBezTo>
                      <a:cubicBezTo>
                        <a:pt x="164063" y="36216"/>
                        <a:pt x="135919" y="34471"/>
                        <a:pt x="110830" y="32071"/>
                      </a:cubicBezTo>
                      <a:cubicBezTo>
                        <a:pt x="89885" y="30543"/>
                        <a:pt x="71341" y="28144"/>
                        <a:pt x="55415" y="25526"/>
                      </a:cubicBezTo>
                      <a:cubicBezTo>
                        <a:pt x="54324" y="25526"/>
                        <a:pt x="53233" y="25307"/>
                        <a:pt x="52142" y="25307"/>
                      </a:cubicBezTo>
                      <a:cubicBezTo>
                        <a:pt x="47343" y="24435"/>
                        <a:pt x="42761" y="23780"/>
                        <a:pt x="38398" y="22908"/>
                      </a:cubicBezTo>
                      <a:cubicBezTo>
                        <a:pt x="37307" y="22908"/>
                        <a:pt x="36434" y="22689"/>
                        <a:pt x="35343" y="22471"/>
                      </a:cubicBezTo>
                      <a:cubicBezTo>
                        <a:pt x="35125" y="22471"/>
                        <a:pt x="34907" y="22471"/>
                        <a:pt x="34907" y="22471"/>
                      </a:cubicBezTo>
                      <a:cubicBezTo>
                        <a:pt x="27925" y="21162"/>
                        <a:pt x="22035" y="20071"/>
                        <a:pt x="17017" y="19199"/>
                      </a:cubicBezTo>
                      <a:cubicBezTo>
                        <a:pt x="7418" y="17017"/>
                        <a:pt x="1309" y="15708"/>
                        <a:pt x="0" y="15490"/>
                      </a:cubicBezTo>
                      <a:cubicBezTo>
                        <a:pt x="1309" y="15272"/>
                        <a:pt x="6545" y="14399"/>
                        <a:pt x="14835" y="13090"/>
                      </a:cubicBezTo>
                      <a:cubicBezTo>
                        <a:pt x="23126" y="11999"/>
                        <a:pt x="34471" y="10472"/>
                        <a:pt x="48216" y="8727"/>
                      </a:cubicBezTo>
                      <a:cubicBezTo>
                        <a:pt x="48433" y="8509"/>
                        <a:pt x="48433" y="8509"/>
                        <a:pt x="48870" y="8509"/>
                      </a:cubicBezTo>
                      <a:cubicBezTo>
                        <a:pt x="52142" y="8290"/>
                        <a:pt x="55633" y="8072"/>
                        <a:pt x="59124" y="7418"/>
                      </a:cubicBezTo>
                      <a:cubicBezTo>
                        <a:pt x="66323" y="6545"/>
                        <a:pt x="74395" y="5891"/>
                        <a:pt x="83122" y="5236"/>
                      </a:cubicBezTo>
                      <a:cubicBezTo>
                        <a:pt x="86613" y="4800"/>
                        <a:pt x="90103" y="4363"/>
                        <a:pt x="93813" y="4145"/>
                      </a:cubicBezTo>
                      <a:cubicBezTo>
                        <a:pt x="101666" y="3709"/>
                        <a:pt x="109738" y="3054"/>
                        <a:pt x="118465" y="2400"/>
                      </a:cubicBezTo>
                      <a:cubicBezTo>
                        <a:pt x="121956" y="2182"/>
                        <a:pt x="125447" y="1964"/>
                        <a:pt x="129156" y="1527"/>
                      </a:cubicBezTo>
                      <a:cubicBezTo>
                        <a:pt x="137009" y="1309"/>
                        <a:pt x="145081" y="1091"/>
                        <a:pt x="153590" y="436"/>
                      </a:cubicBezTo>
                      <a:lnTo>
                        <a:pt x="164280" y="436"/>
                      </a:lnTo>
                      <a:cubicBezTo>
                        <a:pt x="172135" y="218"/>
                        <a:pt x="180207" y="0"/>
                        <a:pt x="188497" y="0"/>
                      </a:cubicBezTo>
                      <a:lnTo>
                        <a:pt x="199406" y="0"/>
                      </a:lnTo>
                      <a:cubicBezTo>
                        <a:pt x="207696" y="0"/>
                        <a:pt x="215768" y="0"/>
                        <a:pt x="223622" y="218"/>
                      </a:cubicBezTo>
                      <a:lnTo>
                        <a:pt x="234313" y="218"/>
                      </a:lnTo>
                      <a:cubicBezTo>
                        <a:pt x="242603" y="436"/>
                        <a:pt x="250893" y="654"/>
                        <a:pt x="258529" y="1091"/>
                      </a:cubicBezTo>
                      <a:cubicBezTo>
                        <a:pt x="262238" y="1091"/>
                        <a:pt x="265947" y="1309"/>
                        <a:pt x="269437" y="1527"/>
                      </a:cubicBezTo>
                      <a:cubicBezTo>
                        <a:pt x="277728" y="1745"/>
                        <a:pt x="286018" y="1964"/>
                        <a:pt x="293654" y="2618"/>
                      </a:cubicBezTo>
                      <a:cubicBezTo>
                        <a:pt x="297363" y="2618"/>
                        <a:pt x="300854" y="2836"/>
                        <a:pt x="304563" y="3273"/>
                      </a:cubicBezTo>
                      <a:cubicBezTo>
                        <a:pt x="313289" y="3709"/>
                        <a:pt x="321362" y="4363"/>
                        <a:pt x="328998" y="5018"/>
                      </a:cubicBezTo>
                      <a:cubicBezTo>
                        <a:pt x="332706" y="5236"/>
                        <a:pt x="336197" y="5672"/>
                        <a:pt x="339688" y="6109"/>
                      </a:cubicBezTo>
                      <a:cubicBezTo>
                        <a:pt x="359105" y="8072"/>
                        <a:pt x="373722" y="10254"/>
                        <a:pt x="382231" y="12872"/>
                      </a:cubicBezTo>
                      <a:cubicBezTo>
                        <a:pt x="384848" y="13745"/>
                        <a:pt x="386812" y="14617"/>
                        <a:pt x="388121" y="15272"/>
                      </a:cubicBezTo>
                      <a:cubicBezTo>
                        <a:pt x="384194" y="18544"/>
                        <a:pt x="374376" y="20944"/>
                        <a:pt x="360414" y="22689"/>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358" name="Graphic 2">
                  <a:extLst>
                    <a:ext uri="{FF2B5EF4-FFF2-40B4-BE49-F238E27FC236}">
                      <a16:creationId xmlns:a16="http://schemas.microsoft.com/office/drawing/2014/main" id="{82088708-1AE7-41BB-F196-BC5744818CDA}"/>
                    </a:ext>
                  </a:extLst>
                </p:cNvPr>
                <p:cNvGrpSpPr/>
                <p:nvPr/>
              </p:nvGrpSpPr>
              <p:grpSpPr>
                <a:xfrm>
                  <a:off x="7923260" y="4475823"/>
                  <a:ext cx="392702" cy="104502"/>
                  <a:chOff x="7923260" y="4475823"/>
                  <a:chExt cx="392702" cy="104502"/>
                </a:xfrm>
              </p:grpSpPr>
              <p:sp>
                <p:nvSpPr>
                  <p:cNvPr id="359" name="Freeform: Shape 358">
                    <a:extLst>
                      <a:ext uri="{FF2B5EF4-FFF2-40B4-BE49-F238E27FC236}">
                        <a16:creationId xmlns:a16="http://schemas.microsoft.com/office/drawing/2014/main" id="{ACD37A36-B5AF-F3A6-F1A2-2C48622F7F31}"/>
                      </a:ext>
                    </a:extLst>
                  </p:cNvPr>
                  <p:cNvSpPr/>
                  <p:nvPr/>
                </p:nvSpPr>
                <p:spPr>
                  <a:xfrm>
                    <a:off x="7923260" y="4493931"/>
                    <a:ext cx="392483" cy="68504"/>
                  </a:xfrm>
                  <a:custGeom>
                    <a:avLst/>
                    <a:gdLst>
                      <a:gd name="connsiteX0" fmla="*/ 0 w 392483"/>
                      <a:gd name="connsiteY0" fmla="*/ 0 h 68504"/>
                      <a:gd name="connsiteX1" fmla="*/ 392484 w 392483"/>
                      <a:gd name="connsiteY1" fmla="*/ 0 h 68504"/>
                      <a:gd name="connsiteX2" fmla="*/ 392484 w 392483"/>
                      <a:gd name="connsiteY2" fmla="*/ 68505 h 68504"/>
                      <a:gd name="connsiteX3" fmla="*/ 0 w 392483"/>
                      <a:gd name="connsiteY3" fmla="*/ 68505 h 68504"/>
                    </a:gdLst>
                    <a:ahLst/>
                    <a:cxnLst>
                      <a:cxn ang="0">
                        <a:pos x="connsiteX0" y="connsiteY0"/>
                      </a:cxn>
                      <a:cxn ang="0">
                        <a:pos x="connsiteX1" y="connsiteY1"/>
                      </a:cxn>
                      <a:cxn ang="0">
                        <a:pos x="connsiteX2" y="connsiteY2"/>
                      </a:cxn>
                      <a:cxn ang="0">
                        <a:pos x="connsiteX3" y="connsiteY3"/>
                      </a:cxn>
                    </a:cxnLst>
                    <a:rect l="l" t="t" r="r" b="b"/>
                    <a:pathLst>
                      <a:path w="392483" h="68504">
                        <a:moveTo>
                          <a:pt x="0" y="0"/>
                        </a:moveTo>
                        <a:lnTo>
                          <a:pt x="392484" y="0"/>
                        </a:lnTo>
                        <a:lnTo>
                          <a:pt x="392484" y="68505"/>
                        </a:lnTo>
                        <a:lnTo>
                          <a:pt x="0" y="68505"/>
                        </a:lnTo>
                        <a:close/>
                      </a:path>
                    </a:pathLst>
                  </a:custGeom>
                  <a:solidFill>
                    <a:srgbClr val="FFA800"/>
                  </a:solidFill>
                  <a:ln w="21797"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1FC1D3A4-F47B-4449-0D21-FEAB070B5F55}"/>
                      </a:ext>
                    </a:extLst>
                  </p:cNvPr>
                  <p:cNvSpPr/>
                  <p:nvPr/>
                </p:nvSpPr>
                <p:spPr>
                  <a:xfrm>
                    <a:off x="7923260" y="4475823"/>
                    <a:ext cx="392702" cy="36215"/>
                  </a:xfrm>
                  <a:custGeom>
                    <a:avLst/>
                    <a:gdLst>
                      <a:gd name="connsiteX0" fmla="*/ 392702 w 392702"/>
                      <a:gd name="connsiteY0" fmla="*/ 18108 h 36215"/>
                      <a:gd name="connsiteX1" fmla="*/ 196351 w 392702"/>
                      <a:gd name="connsiteY1" fmla="*/ 36216 h 36215"/>
                      <a:gd name="connsiteX2" fmla="*/ 0 w 392702"/>
                      <a:gd name="connsiteY2" fmla="*/ 18108 h 36215"/>
                      <a:gd name="connsiteX3" fmla="*/ 196351 w 392702"/>
                      <a:gd name="connsiteY3" fmla="*/ 0 h 36215"/>
                      <a:gd name="connsiteX4" fmla="*/ 392702 w 392702"/>
                      <a:gd name="connsiteY4" fmla="*/ 18108 h 36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702" h="36215">
                        <a:moveTo>
                          <a:pt x="392702" y="18108"/>
                        </a:moveTo>
                        <a:cubicBezTo>
                          <a:pt x="392702" y="28144"/>
                          <a:pt x="304781" y="36216"/>
                          <a:pt x="196351" y="36216"/>
                        </a:cubicBezTo>
                        <a:cubicBezTo>
                          <a:pt x="87922" y="36216"/>
                          <a:pt x="0" y="28144"/>
                          <a:pt x="0" y="18108"/>
                        </a:cubicBezTo>
                        <a:cubicBezTo>
                          <a:pt x="0" y="8072"/>
                          <a:pt x="87922" y="0"/>
                          <a:pt x="196351" y="0"/>
                        </a:cubicBezTo>
                        <a:cubicBezTo>
                          <a:pt x="304781" y="0"/>
                          <a:pt x="392702" y="8072"/>
                          <a:pt x="392702" y="18108"/>
                        </a:cubicBezTo>
                        <a:close/>
                      </a:path>
                    </a:pathLst>
                  </a:custGeom>
                  <a:solidFill>
                    <a:srgbClr val="FFC300"/>
                  </a:solidFill>
                  <a:ln w="21797"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03EFB3C9-DC44-356C-472E-266B351D7D1D}"/>
                      </a:ext>
                    </a:extLst>
                  </p:cNvPr>
                  <p:cNvSpPr/>
                  <p:nvPr/>
                </p:nvSpPr>
                <p:spPr>
                  <a:xfrm>
                    <a:off x="7944423" y="4483895"/>
                    <a:ext cx="350159" cy="19853"/>
                  </a:xfrm>
                  <a:custGeom>
                    <a:avLst/>
                    <a:gdLst>
                      <a:gd name="connsiteX0" fmla="*/ 175189 w 350159"/>
                      <a:gd name="connsiteY0" fmla="*/ 19853 h 19853"/>
                      <a:gd name="connsiteX1" fmla="*/ 0 w 350159"/>
                      <a:gd name="connsiteY1" fmla="*/ 10036 h 19853"/>
                      <a:gd name="connsiteX2" fmla="*/ 175189 w 350159"/>
                      <a:gd name="connsiteY2" fmla="*/ 0 h 19853"/>
                      <a:gd name="connsiteX3" fmla="*/ 350159 w 350159"/>
                      <a:gd name="connsiteY3" fmla="*/ 10036 h 19853"/>
                      <a:gd name="connsiteX4" fmla="*/ 175189 w 350159"/>
                      <a:gd name="connsiteY4" fmla="*/ 19853 h 1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9" h="19853">
                        <a:moveTo>
                          <a:pt x="175189" y="19853"/>
                        </a:moveTo>
                        <a:cubicBezTo>
                          <a:pt x="89231" y="19853"/>
                          <a:pt x="27489" y="14835"/>
                          <a:pt x="0" y="10036"/>
                        </a:cubicBezTo>
                        <a:cubicBezTo>
                          <a:pt x="27271" y="5018"/>
                          <a:pt x="89231" y="0"/>
                          <a:pt x="175189" y="0"/>
                        </a:cubicBezTo>
                        <a:cubicBezTo>
                          <a:pt x="261147" y="0"/>
                          <a:pt x="322888" y="5018"/>
                          <a:pt x="350159" y="10036"/>
                        </a:cubicBezTo>
                        <a:cubicBezTo>
                          <a:pt x="322888" y="14835"/>
                          <a:pt x="261147" y="19853"/>
                          <a:pt x="175189" y="19853"/>
                        </a:cubicBezTo>
                        <a:close/>
                      </a:path>
                    </a:pathLst>
                  </a:custGeom>
                  <a:solidFill>
                    <a:srgbClr val="FFA800"/>
                  </a:solidFill>
                  <a:ln w="21797"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77B7C072-0E93-E4BC-1C81-5588D9D77C3B}"/>
                      </a:ext>
                    </a:extLst>
                  </p:cNvPr>
                  <p:cNvSpPr/>
                  <p:nvPr/>
                </p:nvSpPr>
                <p:spPr>
                  <a:xfrm>
                    <a:off x="7944423" y="4483895"/>
                    <a:ext cx="350159" cy="12435"/>
                  </a:xfrm>
                  <a:custGeom>
                    <a:avLst/>
                    <a:gdLst>
                      <a:gd name="connsiteX0" fmla="*/ 175189 w 350159"/>
                      <a:gd name="connsiteY0" fmla="*/ 5018 h 12435"/>
                      <a:gd name="connsiteX1" fmla="*/ 332924 w 350159"/>
                      <a:gd name="connsiteY1" fmla="*/ 12436 h 12435"/>
                      <a:gd name="connsiteX2" fmla="*/ 350159 w 350159"/>
                      <a:gd name="connsiteY2" fmla="*/ 10036 h 12435"/>
                      <a:gd name="connsiteX3" fmla="*/ 175189 w 350159"/>
                      <a:gd name="connsiteY3" fmla="*/ 0 h 12435"/>
                      <a:gd name="connsiteX4" fmla="*/ 0 w 350159"/>
                      <a:gd name="connsiteY4" fmla="*/ 10036 h 12435"/>
                      <a:gd name="connsiteX5" fmla="*/ 17235 w 350159"/>
                      <a:gd name="connsiteY5" fmla="*/ 12436 h 12435"/>
                      <a:gd name="connsiteX6" fmla="*/ 175189 w 350159"/>
                      <a:gd name="connsiteY6" fmla="*/ 5018 h 1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159" h="12435">
                        <a:moveTo>
                          <a:pt x="175189" y="5018"/>
                        </a:moveTo>
                        <a:cubicBezTo>
                          <a:pt x="246529" y="5018"/>
                          <a:pt x="300853" y="8290"/>
                          <a:pt x="332924" y="12436"/>
                        </a:cubicBezTo>
                        <a:cubicBezTo>
                          <a:pt x="339469" y="11563"/>
                          <a:pt x="345578" y="10690"/>
                          <a:pt x="350159" y="10036"/>
                        </a:cubicBezTo>
                        <a:cubicBezTo>
                          <a:pt x="322888" y="5018"/>
                          <a:pt x="261147" y="0"/>
                          <a:pt x="175189" y="0"/>
                        </a:cubicBezTo>
                        <a:cubicBezTo>
                          <a:pt x="89231" y="0"/>
                          <a:pt x="27489" y="5018"/>
                          <a:pt x="0" y="10036"/>
                        </a:cubicBezTo>
                        <a:cubicBezTo>
                          <a:pt x="4581" y="10908"/>
                          <a:pt x="10690" y="11781"/>
                          <a:pt x="17235" y="12436"/>
                        </a:cubicBezTo>
                        <a:cubicBezTo>
                          <a:pt x="49524" y="8509"/>
                          <a:pt x="103847" y="5018"/>
                          <a:pt x="175189" y="5018"/>
                        </a:cubicBezTo>
                        <a:close/>
                      </a:path>
                    </a:pathLst>
                  </a:custGeom>
                  <a:solidFill>
                    <a:srgbClr val="000000">
                      <a:alpha val="15000"/>
                    </a:srgbClr>
                  </a:solidFill>
                  <a:ln w="21797"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8DE46881-D299-6D22-A612-B8B7DED6EEBA}"/>
                      </a:ext>
                    </a:extLst>
                  </p:cNvPr>
                  <p:cNvSpPr/>
                  <p:nvPr/>
                </p:nvSpPr>
                <p:spPr>
                  <a:xfrm>
                    <a:off x="7923260" y="4544110"/>
                    <a:ext cx="392702" cy="36215"/>
                  </a:xfrm>
                  <a:custGeom>
                    <a:avLst/>
                    <a:gdLst>
                      <a:gd name="connsiteX0" fmla="*/ 392702 w 392702"/>
                      <a:gd name="connsiteY0" fmla="*/ 18326 h 36215"/>
                      <a:gd name="connsiteX1" fmla="*/ 390520 w 392702"/>
                      <a:gd name="connsiteY1" fmla="*/ 20726 h 36215"/>
                      <a:gd name="connsiteX2" fmla="*/ 362595 w 392702"/>
                      <a:gd name="connsiteY2" fmla="*/ 27707 h 36215"/>
                      <a:gd name="connsiteX3" fmla="*/ 359104 w 392702"/>
                      <a:gd name="connsiteY3" fmla="*/ 28144 h 36215"/>
                      <a:gd name="connsiteX4" fmla="*/ 286672 w 392702"/>
                      <a:gd name="connsiteY4" fmla="*/ 34034 h 36215"/>
                      <a:gd name="connsiteX5" fmla="*/ 281873 w 392702"/>
                      <a:gd name="connsiteY5" fmla="*/ 34252 h 36215"/>
                      <a:gd name="connsiteX6" fmla="*/ 196351 w 392702"/>
                      <a:gd name="connsiteY6" fmla="*/ 36216 h 36215"/>
                      <a:gd name="connsiteX7" fmla="*/ 57596 w 392702"/>
                      <a:gd name="connsiteY7" fmla="*/ 30762 h 36215"/>
                      <a:gd name="connsiteX8" fmla="*/ 54324 w 392702"/>
                      <a:gd name="connsiteY8" fmla="*/ 30544 h 36215"/>
                      <a:gd name="connsiteX9" fmla="*/ 33597 w 392702"/>
                      <a:gd name="connsiteY9" fmla="*/ 28144 h 36215"/>
                      <a:gd name="connsiteX10" fmla="*/ 32943 w 392702"/>
                      <a:gd name="connsiteY10" fmla="*/ 28144 h 36215"/>
                      <a:gd name="connsiteX11" fmla="*/ 14399 w 392702"/>
                      <a:gd name="connsiteY11" fmla="*/ 24871 h 36215"/>
                      <a:gd name="connsiteX12" fmla="*/ 2182 w 392702"/>
                      <a:gd name="connsiteY12" fmla="*/ 20508 h 36215"/>
                      <a:gd name="connsiteX13" fmla="*/ 218 w 392702"/>
                      <a:gd name="connsiteY13" fmla="*/ 18544 h 36215"/>
                      <a:gd name="connsiteX14" fmla="*/ 0 w 392702"/>
                      <a:gd name="connsiteY14" fmla="*/ 18108 h 36215"/>
                      <a:gd name="connsiteX15" fmla="*/ 15490 w 392702"/>
                      <a:gd name="connsiteY15" fmla="*/ 11127 h 36215"/>
                      <a:gd name="connsiteX16" fmla="*/ 26398 w 392702"/>
                      <a:gd name="connsiteY16" fmla="*/ 9163 h 36215"/>
                      <a:gd name="connsiteX17" fmla="*/ 50615 w 392702"/>
                      <a:gd name="connsiteY17" fmla="*/ 6109 h 36215"/>
                      <a:gd name="connsiteX18" fmla="*/ 61523 w 392702"/>
                      <a:gd name="connsiteY18" fmla="*/ 5018 h 36215"/>
                      <a:gd name="connsiteX19" fmla="*/ 85521 w 392702"/>
                      <a:gd name="connsiteY19" fmla="*/ 2836 h 36215"/>
                      <a:gd name="connsiteX20" fmla="*/ 96212 w 392702"/>
                      <a:gd name="connsiteY20" fmla="*/ 2400 h 36215"/>
                      <a:gd name="connsiteX21" fmla="*/ 120865 w 392702"/>
                      <a:gd name="connsiteY21" fmla="*/ 1309 h 36215"/>
                      <a:gd name="connsiteX22" fmla="*/ 131555 w 392702"/>
                      <a:gd name="connsiteY22" fmla="*/ 1091 h 36215"/>
                      <a:gd name="connsiteX23" fmla="*/ 155990 w 392702"/>
                      <a:gd name="connsiteY23" fmla="*/ 218 h 36215"/>
                      <a:gd name="connsiteX24" fmla="*/ 166680 w 392702"/>
                      <a:gd name="connsiteY24" fmla="*/ 218 h 36215"/>
                      <a:gd name="connsiteX25" fmla="*/ 190897 w 392702"/>
                      <a:gd name="connsiteY25" fmla="*/ 0 h 36215"/>
                      <a:gd name="connsiteX26" fmla="*/ 201805 w 392702"/>
                      <a:gd name="connsiteY26" fmla="*/ 0 h 36215"/>
                      <a:gd name="connsiteX27" fmla="*/ 226022 w 392702"/>
                      <a:gd name="connsiteY27" fmla="*/ 218 h 36215"/>
                      <a:gd name="connsiteX28" fmla="*/ 236712 w 392702"/>
                      <a:gd name="connsiteY28" fmla="*/ 218 h 36215"/>
                      <a:gd name="connsiteX29" fmla="*/ 260929 w 392702"/>
                      <a:gd name="connsiteY29" fmla="*/ 1091 h 36215"/>
                      <a:gd name="connsiteX30" fmla="*/ 271837 w 392702"/>
                      <a:gd name="connsiteY30" fmla="*/ 1309 h 36215"/>
                      <a:gd name="connsiteX31" fmla="*/ 296054 w 392702"/>
                      <a:gd name="connsiteY31" fmla="*/ 2400 h 36215"/>
                      <a:gd name="connsiteX32" fmla="*/ 306962 w 392702"/>
                      <a:gd name="connsiteY32" fmla="*/ 2836 h 36215"/>
                      <a:gd name="connsiteX33" fmla="*/ 331397 w 392702"/>
                      <a:gd name="connsiteY33" fmla="*/ 5018 h 36215"/>
                      <a:gd name="connsiteX34" fmla="*/ 342087 w 392702"/>
                      <a:gd name="connsiteY34" fmla="*/ 6109 h 36215"/>
                      <a:gd name="connsiteX35" fmla="*/ 366303 w 392702"/>
                      <a:gd name="connsiteY35" fmla="*/ 9163 h 36215"/>
                      <a:gd name="connsiteX36" fmla="*/ 377212 w 392702"/>
                      <a:gd name="connsiteY36" fmla="*/ 11127 h 36215"/>
                      <a:gd name="connsiteX37" fmla="*/ 392702 w 392702"/>
                      <a:gd name="connsiteY37" fmla="*/ 18326 h 3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2702" h="36215">
                        <a:moveTo>
                          <a:pt x="392702" y="18326"/>
                        </a:moveTo>
                        <a:cubicBezTo>
                          <a:pt x="392702" y="19199"/>
                          <a:pt x="391829" y="20290"/>
                          <a:pt x="390520" y="20726"/>
                        </a:cubicBezTo>
                        <a:cubicBezTo>
                          <a:pt x="386375" y="23344"/>
                          <a:pt x="376776" y="25744"/>
                          <a:pt x="362595" y="27707"/>
                        </a:cubicBezTo>
                        <a:cubicBezTo>
                          <a:pt x="361504" y="27926"/>
                          <a:pt x="360195" y="28144"/>
                          <a:pt x="359104" y="28144"/>
                        </a:cubicBezTo>
                        <a:cubicBezTo>
                          <a:pt x="340778" y="30980"/>
                          <a:pt x="315907" y="32725"/>
                          <a:pt x="286672" y="34034"/>
                        </a:cubicBezTo>
                        <a:cubicBezTo>
                          <a:pt x="284927" y="34252"/>
                          <a:pt x="283400" y="34252"/>
                          <a:pt x="281873" y="34252"/>
                        </a:cubicBezTo>
                        <a:cubicBezTo>
                          <a:pt x="255910" y="35561"/>
                          <a:pt x="226676" y="36216"/>
                          <a:pt x="196351" y="36216"/>
                        </a:cubicBezTo>
                        <a:cubicBezTo>
                          <a:pt x="142027" y="36216"/>
                          <a:pt x="92939" y="34252"/>
                          <a:pt x="57596" y="30762"/>
                        </a:cubicBezTo>
                        <a:cubicBezTo>
                          <a:pt x="56505" y="30762"/>
                          <a:pt x="55414" y="30544"/>
                          <a:pt x="54324" y="30544"/>
                        </a:cubicBezTo>
                        <a:cubicBezTo>
                          <a:pt x="46470" y="29671"/>
                          <a:pt x="39707" y="29016"/>
                          <a:pt x="33597" y="28144"/>
                        </a:cubicBezTo>
                        <a:cubicBezTo>
                          <a:pt x="33161" y="28144"/>
                          <a:pt x="33161" y="28144"/>
                          <a:pt x="32943" y="28144"/>
                        </a:cubicBezTo>
                        <a:cubicBezTo>
                          <a:pt x="25744" y="27053"/>
                          <a:pt x="19417" y="25962"/>
                          <a:pt x="14399" y="24871"/>
                        </a:cubicBezTo>
                        <a:cubicBezTo>
                          <a:pt x="8727" y="23562"/>
                          <a:pt x="4581" y="22253"/>
                          <a:pt x="2182" y="20508"/>
                        </a:cubicBezTo>
                        <a:cubicBezTo>
                          <a:pt x="1091" y="20071"/>
                          <a:pt x="218" y="19417"/>
                          <a:pt x="218" y="18544"/>
                        </a:cubicBezTo>
                        <a:cubicBezTo>
                          <a:pt x="0" y="18326"/>
                          <a:pt x="0" y="18326"/>
                          <a:pt x="0" y="18108"/>
                        </a:cubicBezTo>
                        <a:cubicBezTo>
                          <a:pt x="0" y="15708"/>
                          <a:pt x="5454" y="13308"/>
                          <a:pt x="15490" y="11127"/>
                        </a:cubicBezTo>
                        <a:cubicBezTo>
                          <a:pt x="18762" y="10690"/>
                          <a:pt x="22253" y="9818"/>
                          <a:pt x="26398" y="9163"/>
                        </a:cubicBezTo>
                        <a:cubicBezTo>
                          <a:pt x="33380" y="8072"/>
                          <a:pt x="41452" y="6981"/>
                          <a:pt x="50615" y="6109"/>
                        </a:cubicBezTo>
                        <a:cubicBezTo>
                          <a:pt x="54105" y="5454"/>
                          <a:pt x="57596" y="5236"/>
                          <a:pt x="61523" y="5018"/>
                        </a:cubicBezTo>
                        <a:cubicBezTo>
                          <a:pt x="68723" y="4145"/>
                          <a:pt x="76795" y="3709"/>
                          <a:pt x="85521" y="2836"/>
                        </a:cubicBezTo>
                        <a:cubicBezTo>
                          <a:pt x="89012" y="2836"/>
                          <a:pt x="92503" y="2618"/>
                          <a:pt x="96212" y="2400"/>
                        </a:cubicBezTo>
                        <a:cubicBezTo>
                          <a:pt x="104066" y="2182"/>
                          <a:pt x="112138" y="1527"/>
                          <a:pt x="120865" y="1309"/>
                        </a:cubicBezTo>
                        <a:cubicBezTo>
                          <a:pt x="124355" y="1309"/>
                          <a:pt x="127846" y="1091"/>
                          <a:pt x="131555" y="1091"/>
                        </a:cubicBezTo>
                        <a:cubicBezTo>
                          <a:pt x="139409" y="873"/>
                          <a:pt x="147481" y="655"/>
                          <a:pt x="155990" y="218"/>
                        </a:cubicBezTo>
                        <a:lnTo>
                          <a:pt x="166680" y="218"/>
                        </a:lnTo>
                        <a:cubicBezTo>
                          <a:pt x="174534" y="0"/>
                          <a:pt x="182606" y="0"/>
                          <a:pt x="190897" y="0"/>
                        </a:cubicBezTo>
                        <a:lnTo>
                          <a:pt x="201805" y="0"/>
                        </a:lnTo>
                        <a:cubicBezTo>
                          <a:pt x="210096" y="0"/>
                          <a:pt x="218168" y="0"/>
                          <a:pt x="226022" y="218"/>
                        </a:cubicBezTo>
                        <a:lnTo>
                          <a:pt x="236712" y="218"/>
                        </a:lnTo>
                        <a:cubicBezTo>
                          <a:pt x="245002" y="436"/>
                          <a:pt x="253293" y="655"/>
                          <a:pt x="260929" y="1091"/>
                        </a:cubicBezTo>
                        <a:cubicBezTo>
                          <a:pt x="264638" y="1091"/>
                          <a:pt x="268346" y="1309"/>
                          <a:pt x="271837" y="1309"/>
                        </a:cubicBezTo>
                        <a:cubicBezTo>
                          <a:pt x="280127" y="1527"/>
                          <a:pt x="288418" y="2182"/>
                          <a:pt x="296054" y="2400"/>
                        </a:cubicBezTo>
                        <a:cubicBezTo>
                          <a:pt x="299762" y="2618"/>
                          <a:pt x="303253" y="2836"/>
                          <a:pt x="306962" y="2836"/>
                        </a:cubicBezTo>
                        <a:cubicBezTo>
                          <a:pt x="315689" y="3709"/>
                          <a:pt x="323761" y="4145"/>
                          <a:pt x="331397" y="5018"/>
                        </a:cubicBezTo>
                        <a:cubicBezTo>
                          <a:pt x="335106" y="5236"/>
                          <a:pt x="338596" y="5454"/>
                          <a:pt x="342087" y="6109"/>
                        </a:cubicBezTo>
                        <a:cubicBezTo>
                          <a:pt x="351250" y="6981"/>
                          <a:pt x="359323" y="7854"/>
                          <a:pt x="366303" y="9163"/>
                        </a:cubicBezTo>
                        <a:cubicBezTo>
                          <a:pt x="370449" y="9599"/>
                          <a:pt x="373939" y="10472"/>
                          <a:pt x="377212" y="11127"/>
                        </a:cubicBezTo>
                        <a:cubicBezTo>
                          <a:pt x="387248" y="13526"/>
                          <a:pt x="392702" y="15926"/>
                          <a:pt x="392702" y="18326"/>
                        </a:cubicBezTo>
                        <a:close/>
                      </a:path>
                    </a:pathLst>
                  </a:custGeom>
                  <a:solidFill>
                    <a:srgbClr val="FFA800"/>
                  </a:solidFill>
                  <a:ln w="21797" cap="flat">
                    <a:noFill/>
                    <a:prstDash val="solid"/>
                    <a:miter/>
                  </a:ln>
                </p:spPr>
                <p:txBody>
                  <a:bodyPr rtlCol="0" anchor="ctr"/>
                  <a:lstStyle/>
                  <a:p>
                    <a:endParaRPr lang="en-US"/>
                  </a:p>
                </p:txBody>
              </p:sp>
              <p:grpSp>
                <p:nvGrpSpPr>
                  <p:cNvPr id="364" name="Graphic 2">
                    <a:extLst>
                      <a:ext uri="{FF2B5EF4-FFF2-40B4-BE49-F238E27FC236}">
                        <a16:creationId xmlns:a16="http://schemas.microsoft.com/office/drawing/2014/main" id="{B2ED89DA-3E38-8FBC-E670-4A640ADE93FB}"/>
                      </a:ext>
                    </a:extLst>
                  </p:cNvPr>
                  <p:cNvGrpSpPr/>
                  <p:nvPr/>
                </p:nvGrpSpPr>
                <p:grpSpPr>
                  <a:xfrm>
                    <a:off x="7938750" y="4510294"/>
                    <a:ext cx="361940" cy="59123"/>
                    <a:chOff x="7938750" y="4510294"/>
                    <a:chExt cx="361940" cy="59123"/>
                  </a:xfrm>
                  <a:solidFill>
                    <a:srgbClr val="FFC300"/>
                  </a:solidFill>
                </p:grpSpPr>
                <p:sp>
                  <p:nvSpPr>
                    <p:cNvPr id="365" name="Freeform: Shape 364">
                      <a:extLst>
                        <a:ext uri="{FF2B5EF4-FFF2-40B4-BE49-F238E27FC236}">
                          <a16:creationId xmlns:a16="http://schemas.microsoft.com/office/drawing/2014/main" id="{27E23CBA-8A5D-DB3D-1E3D-738DA25E8AB6}"/>
                        </a:ext>
                      </a:extLst>
                    </p:cNvPr>
                    <p:cNvSpPr/>
                    <p:nvPr/>
                  </p:nvSpPr>
                  <p:spPr>
                    <a:xfrm>
                      <a:off x="7938750" y="4510294"/>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543E59DB-8EC9-5D1C-B32D-F063F3917A54}"/>
                        </a:ext>
                      </a:extLst>
                    </p:cNvPr>
                    <p:cNvSpPr/>
                    <p:nvPr/>
                  </p:nvSpPr>
                  <p:spPr>
                    <a:xfrm>
                      <a:off x="7973657" y="4514439"/>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4368E2A0-315D-A3D1-84AD-A4AEFDCC6830}"/>
                        </a:ext>
                      </a:extLst>
                    </p:cNvPr>
                    <p:cNvSpPr/>
                    <p:nvPr/>
                  </p:nvSpPr>
                  <p:spPr>
                    <a:xfrm>
                      <a:off x="8008782" y="451749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F0C0A2A6-2EF9-0010-C170-7BE98811ABBC}"/>
                        </a:ext>
                      </a:extLst>
                    </p:cNvPr>
                    <p:cNvSpPr/>
                    <p:nvPr/>
                  </p:nvSpPr>
                  <p:spPr>
                    <a:xfrm>
                      <a:off x="8043907" y="4519893"/>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A56767DE-3DF4-5275-C1BF-268A46B1D8F9}"/>
                        </a:ext>
                      </a:extLst>
                    </p:cNvPr>
                    <p:cNvSpPr/>
                    <p:nvPr/>
                  </p:nvSpPr>
                  <p:spPr>
                    <a:xfrm>
                      <a:off x="8079032" y="4521202"/>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C943A608-4FC4-8AE6-D859-E66BA7FEAB1C}"/>
                        </a:ext>
                      </a:extLst>
                    </p:cNvPr>
                    <p:cNvSpPr/>
                    <p:nvPr/>
                  </p:nvSpPr>
                  <p:spPr>
                    <a:xfrm>
                      <a:off x="8114157" y="4521638"/>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05EC2735-EB95-E86D-535B-FD625286EA7A}"/>
                        </a:ext>
                      </a:extLst>
                    </p:cNvPr>
                    <p:cNvSpPr/>
                    <p:nvPr/>
                  </p:nvSpPr>
                  <p:spPr>
                    <a:xfrm>
                      <a:off x="8149282" y="4521202"/>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02BA9B0C-EE36-47D5-B00A-A05C999D8E13}"/>
                        </a:ext>
                      </a:extLst>
                    </p:cNvPr>
                    <p:cNvSpPr/>
                    <p:nvPr/>
                  </p:nvSpPr>
                  <p:spPr>
                    <a:xfrm>
                      <a:off x="8184407" y="4519893"/>
                      <a:ext cx="10908" cy="47778"/>
                    </a:xfrm>
                    <a:custGeom>
                      <a:avLst/>
                      <a:gdLst>
                        <a:gd name="connsiteX0" fmla="*/ 0 w 10908"/>
                        <a:gd name="connsiteY0" fmla="*/ 0 h 47778"/>
                        <a:gd name="connsiteX1" fmla="*/ 10909 w 10908"/>
                        <a:gd name="connsiteY1" fmla="*/ 0 h 47778"/>
                        <a:gd name="connsiteX2" fmla="*/ 10909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9" y="0"/>
                          </a:lnTo>
                          <a:lnTo>
                            <a:pt x="10909"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A2C03216-FA9F-48C6-2EAE-C0F9F81AB423}"/>
                        </a:ext>
                      </a:extLst>
                    </p:cNvPr>
                    <p:cNvSpPr/>
                    <p:nvPr/>
                  </p:nvSpPr>
                  <p:spPr>
                    <a:xfrm>
                      <a:off x="8219532" y="4517493"/>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964EDD59-E5E6-3BAF-891D-C91E41F028E0}"/>
                        </a:ext>
                      </a:extLst>
                    </p:cNvPr>
                    <p:cNvSpPr/>
                    <p:nvPr/>
                  </p:nvSpPr>
                  <p:spPr>
                    <a:xfrm>
                      <a:off x="8254657" y="4514439"/>
                      <a:ext cx="10690" cy="47778"/>
                    </a:xfrm>
                    <a:custGeom>
                      <a:avLst/>
                      <a:gdLst>
                        <a:gd name="connsiteX0" fmla="*/ 0 w 10690"/>
                        <a:gd name="connsiteY0" fmla="*/ 0 h 47778"/>
                        <a:gd name="connsiteX1" fmla="*/ 10690 w 10690"/>
                        <a:gd name="connsiteY1" fmla="*/ 0 h 47778"/>
                        <a:gd name="connsiteX2" fmla="*/ 10690 w 10690"/>
                        <a:gd name="connsiteY2" fmla="*/ 47779 h 47778"/>
                        <a:gd name="connsiteX3" fmla="*/ 0 w 10690"/>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690" h="47778">
                          <a:moveTo>
                            <a:pt x="0" y="0"/>
                          </a:moveTo>
                          <a:lnTo>
                            <a:pt x="10690" y="0"/>
                          </a:lnTo>
                          <a:lnTo>
                            <a:pt x="10690" y="47779"/>
                          </a:lnTo>
                          <a:lnTo>
                            <a:pt x="0" y="47779"/>
                          </a:lnTo>
                          <a:close/>
                        </a:path>
                      </a:pathLst>
                    </a:custGeom>
                    <a:solidFill>
                      <a:srgbClr val="FFC300"/>
                    </a:solidFill>
                    <a:ln w="21797"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2361FBF2-4303-B346-B0B8-0160C98458A7}"/>
                        </a:ext>
                      </a:extLst>
                    </p:cNvPr>
                    <p:cNvSpPr/>
                    <p:nvPr/>
                  </p:nvSpPr>
                  <p:spPr>
                    <a:xfrm>
                      <a:off x="8289782" y="4510294"/>
                      <a:ext cx="10908" cy="47778"/>
                    </a:xfrm>
                    <a:custGeom>
                      <a:avLst/>
                      <a:gdLst>
                        <a:gd name="connsiteX0" fmla="*/ 0 w 10908"/>
                        <a:gd name="connsiteY0" fmla="*/ 0 h 47778"/>
                        <a:gd name="connsiteX1" fmla="*/ 10908 w 10908"/>
                        <a:gd name="connsiteY1" fmla="*/ 0 h 47778"/>
                        <a:gd name="connsiteX2" fmla="*/ 10908 w 10908"/>
                        <a:gd name="connsiteY2" fmla="*/ 47779 h 47778"/>
                        <a:gd name="connsiteX3" fmla="*/ 0 w 10908"/>
                        <a:gd name="connsiteY3" fmla="*/ 47779 h 47778"/>
                      </a:gdLst>
                      <a:ahLst/>
                      <a:cxnLst>
                        <a:cxn ang="0">
                          <a:pos x="connsiteX0" y="connsiteY0"/>
                        </a:cxn>
                        <a:cxn ang="0">
                          <a:pos x="connsiteX1" y="connsiteY1"/>
                        </a:cxn>
                        <a:cxn ang="0">
                          <a:pos x="connsiteX2" y="connsiteY2"/>
                        </a:cxn>
                        <a:cxn ang="0">
                          <a:pos x="connsiteX3" y="connsiteY3"/>
                        </a:cxn>
                      </a:cxnLst>
                      <a:rect l="l" t="t" r="r" b="b"/>
                      <a:pathLst>
                        <a:path w="10908" h="47778">
                          <a:moveTo>
                            <a:pt x="0" y="0"/>
                          </a:moveTo>
                          <a:lnTo>
                            <a:pt x="10908" y="0"/>
                          </a:lnTo>
                          <a:lnTo>
                            <a:pt x="10908" y="47779"/>
                          </a:lnTo>
                          <a:lnTo>
                            <a:pt x="0" y="47779"/>
                          </a:lnTo>
                          <a:close/>
                        </a:path>
                      </a:pathLst>
                    </a:custGeom>
                    <a:solidFill>
                      <a:srgbClr val="FFC300"/>
                    </a:solidFill>
                    <a:ln w="21797" cap="flat">
                      <a:noFill/>
                      <a:prstDash val="solid"/>
                      <a:miter/>
                    </a:ln>
                  </p:spPr>
                  <p:txBody>
                    <a:bodyPr rtlCol="0" anchor="ctr"/>
                    <a:lstStyle/>
                    <a:p>
                      <a:endParaRPr lang="en-US"/>
                    </a:p>
                  </p:txBody>
                </p:sp>
              </p:grpSp>
            </p:grpSp>
          </p:grpSp>
        </p:grpSp>
        <p:sp>
          <p:nvSpPr>
            <p:cNvPr id="376" name="Freeform: Shape 375">
              <a:extLst>
                <a:ext uri="{FF2B5EF4-FFF2-40B4-BE49-F238E27FC236}">
                  <a16:creationId xmlns:a16="http://schemas.microsoft.com/office/drawing/2014/main" id="{CA60A8EE-8ACA-EE07-23C4-AA80101FEDD3}"/>
                </a:ext>
              </a:extLst>
            </p:cNvPr>
            <p:cNvSpPr/>
            <p:nvPr/>
          </p:nvSpPr>
          <p:spPr>
            <a:xfrm>
              <a:off x="7703347" y="4592107"/>
              <a:ext cx="398156" cy="398374"/>
            </a:xfrm>
            <a:custGeom>
              <a:avLst/>
              <a:gdLst>
                <a:gd name="connsiteX0" fmla="*/ 397284 w 398156"/>
                <a:gd name="connsiteY0" fmla="*/ 179988 h 398374"/>
                <a:gd name="connsiteX1" fmla="*/ 396193 w 398156"/>
                <a:gd name="connsiteY1" fmla="*/ 171916 h 398374"/>
                <a:gd name="connsiteX2" fmla="*/ 394666 w 398156"/>
                <a:gd name="connsiteY2" fmla="*/ 161008 h 398374"/>
                <a:gd name="connsiteX3" fmla="*/ 392048 w 398156"/>
                <a:gd name="connsiteY3" fmla="*/ 150536 h 398374"/>
                <a:gd name="connsiteX4" fmla="*/ 390084 w 398156"/>
                <a:gd name="connsiteY4" fmla="*/ 142900 h 398374"/>
                <a:gd name="connsiteX5" fmla="*/ 385939 w 398156"/>
                <a:gd name="connsiteY5" fmla="*/ 130901 h 398374"/>
                <a:gd name="connsiteX6" fmla="*/ 383976 w 398156"/>
                <a:gd name="connsiteY6" fmla="*/ 125883 h 398374"/>
                <a:gd name="connsiteX7" fmla="*/ 378085 w 398156"/>
                <a:gd name="connsiteY7" fmla="*/ 112793 h 398374"/>
                <a:gd name="connsiteX8" fmla="*/ 376558 w 398156"/>
                <a:gd name="connsiteY8" fmla="*/ 109738 h 398374"/>
                <a:gd name="connsiteX9" fmla="*/ 368922 w 398156"/>
                <a:gd name="connsiteY9" fmla="*/ 95994 h 398374"/>
                <a:gd name="connsiteX10" fmla="*/ 368049 w 398156"/>
                <a:gd name="connsiteY10" fmla="*/ 94467 h 398374"/>
                <a:gd name="connsiteX11" fmla="*/ 358450 w 398156"/>
                <a:gd name="connsiteY11" fmla="*/ 80504 h 398374"/>
                <a:gd name="connsiteX12" fmla="*/ 358232 w 398156"/>
                <a:gd name="connsiteY12" fmla="*/ 80286 h 398374"/>
                <a:gd name="connsiteX13" fmla="*/ 353868 w 398156"/>
                <a:gd name="connsiteY13" fmla="*/ 74395 h 398374"/>
                <a:gd name="connsiteX14" fmla="*/ 353868 w 398156"/>
                <a:gd name="connsiteY14" fmla="*/ 74395 h 398374"/>
                <a:gd name="connsiteX15" fmla="*/ 353868 w 398156"/>
                <a:gd name="connsiteY15" fmla="*/ 74395 h 398374"/>
                <a:gd name="connsiteX16" fmla="*/ 323761 w 398156"/>
                <a:gd name="connsiteY16" fmla="*/ 44288 h 398374"/>
                <a:gd name="connsiteX17" fmla="*/ 320925 w 398156"/>
                <a:gd name="connsiteY17" fmla="*/ 42106 h 398374"/>
                <a:gd name="connsiteX18" fmla="*/ 307181 w 398156"/>
                <a:gd name="connsiteY18" fmla="*/ 32289 h 398374"/>
                <a:gd name="connsiteX19" fmla="*/ 301944 w 398156"/>
                <a:gd name="connsiteY19" fmla="*/ 29016 h 398374"/>
                <a:gd name="connsiteX20" fmla="*/ 289291 w 398156"/>
                <a:gd name="connsiteY20" fmla="*/ 21817 h 398374"/>
                <a:gd name="connsiteX21" fmla="*/ 282746 w 398156"/>
                <a:gd name="connsiteY21" fmla="*/ 18762 h 398374"/>
                <a:gd name="connsiteX22" fmla="*/ 270092 w 398156"/>
                <a:gd name="connsiteY22" fmla="*/ 13526 h 398374"/>
                <a:gd name="connsiteX23" fmla="*/ 262893 w 398156"/>
                <a:gd name="connsiteY23" fmla="*/ 10908 h 398374"/>
                <a:gd name="connsiteX24" fmla="*/ 249802 w 398156"/>
                <a:gd name="connsiteY24" fmla="*/ 6981 h 398374"/>
                <a:gd name="connsiteX25" fmla="*/ 242166 w 398156"/>
                <a:gd name="connsiteY25" fmla="*/ 5018 h 398374"/>
                <a:gd name="connsiteX26" fmla="*/ 227767 w 398156"/>
                <a:gd name="connsiteY26" fmla="*/ 2400 h 398374"/>
                <a:gd name="connsiteX27" fmla="*/ 221004 w 398156"/>
                <a:gd name="connsiteY27" fmla="*/ 1309 h 398374"/>
                <a:gd name="connsiteX28" fmla="*/ 199187 w 398156"/>
                <a:gd name="connsiteY28" fmla="*/ 0 h 398374"/>
                <a:gd name="connsiteX29" fmla="*/ 0 w 398156"/>
                <a:gd name="connsiteY29" fmla="*/ 199187 h 398374"/>
                <a:gd name="connsiteX30" fmla="*/ 873 w 398156"/>
                <a:gd name="connsiteY30" fmla="*/ 218822 h 398374"/>
                <a:gd name="connsiteX31" fmla="*/ 1963 w 398156"/>
                <a:gd name="connsiteY31" fmla="*/ 226895 h 398374"/>
                <a:gd name="connsiteX32" fmla="*/ 3709 w 398156"/>
                <a:gd name="connsiteY32" fmla="*/ 237803 h 398374"/>
                <a:gd name="connsiteX33" fmla="*/ 6327 w 398156"/>
                <a:gd name="connsiteY33" fmla="*/ 248275 h 398374"/>
                <a:gd name="connsiteX34" fmla="*/ 8290 w 398156"/>
                <a:gd name="connsiteY34" fmla="*/ 255911 h 398374"/>
                <a:gd name="connsiteX35" fmla="*/ 12436 w 398156"/>
                <a:gd name="connsiteY35" fmla="*/ 267692 h 398374"/>
                <a:gd name="connsiteX36" fmla="*/ 14399 w 398156"/>
                <a:gd name="connsiteY36" fmla="*/ 272928 h 398374"/>
                <a:gd name="connsiteX37" fmla="*/ 20072 w 398156"/>
                <a:gd name="connsiteY37" fmla="*/ 285800 h 398374"/>
                <a:gd name="connsiteX38" fmla="*/ 21599 w 398156"/>
                <a:gd name="connsiteY38" fmla="*/ 289072 h 398374"/>
                <a:gd name="connsiteX39" fmla="*/ 29234 w 398156"/>
                <a:gd name="connsiteY39" fmla="*/ 302599 h 398374"/>
                <a:gd name="connsiteX40" fmla="*/ 30326 w 398156"/>
                <a:gd name="connsiteY40" fmla="*/ 304562 h 398374"/>
                <a:gd name="connsiteX41" fmla="*/ 39488 w 398156"/>
                <a:gd name="connsiteY41" fmla="*/ 318089 h 398374"/>
                <a:gd name="connsiteX42" fmla="*/ 40143 w 398156"/>
                <a:gd name="connsiteY42" fmla="*/ 318961 h 398374"/>
                <a:gd name="connsiteX43" fmla="*/ 44070 w 398156"/>
                <a:gd name="connsiteY43" fmla="*/ 324416 h 398374"/>
                <a:gd name="connsiteX44" fmla="*/ 44070 w 398156"/>
                <a:gd name="connsiteY44" fmla="*/ 324416 h 398374"/>
                <a:gd name="connsiteX45" fmla="*/ 44070 w 398156"/>
                <a:gd name="connsiteY45" fmla="*/ 324416 h 398374"/>
                <a:gd name="connsiteX46" fmla="*/ 50833 w 398156"/>
                <a:gd name="connsiteY46" fmla="*/ 332051 h 398374"/>
                <a:gd name="connsiteX47" fmla="*/ 51051 w 398156"/>
                <a:gd name="connsiteY47" fmla="*/ 332270 h 398374"/>
                <a:gd name="connsiteX48" fmla="*/ 51051 w 398156"/>
                <a:gd name="connsiteY48" fmla="*/ 332051 h 398374"/>
                <a:gd name="connsiteX49" fmla="*/ 74395 w 398156"/>
                <a:gd name="connsiteY49" fmla="*/ 354305 h 398374"/>
                <a:gd name="connsiteX50" fmla="*/ 77232 w 398156"/>
                <a:gd name="connsiteY50" fmla="*/ 356486 h 398374"/>
                <a:gd name="connsiteX51" fmla="*/ 90976 w 398156"/>
                <a:gd name="connsiteY51" fmla="*/ 366304 h 398374"/>
                <a:gd name="connsiteX52" fmla="*/ 96212 w 398156"/>
                <a:gd name="connsiteY52" fmla="*/ 369576 h 398374"/>
                <a:gd name="connsiteX53" fmla="*/ 108866 w 398156"/>
                <a:gd name="connsiteY53" fmla="*/ 376776 h 398374"/>
                <a:gd name="connsiteX54" fmla="*/ 115411 w 398156"/>
                <a:gd name="connsiteY54" fmla="*/ 379830 h 398374"/>
                <a:gd name="connsiteX55" fmla="*/ 128064 w 398156"/>
                <a:gd name="connsiteY55" fmla="*/ 385066 h 398374"/>
                <a:gd name="connsiteX56" fmla="*/ 135264 w 398156"/>
                <a:gd name="connsiteY56" fmla="*/ 387684 h 398374"/>
                <a:gd name="connsiteX57" fmla="*/ 148355 w 398156"/>
                <a:gd name="connsiteY57" fmla="*/ 391393 h 398374"/>
                <a:gd name="connsiteX58" fmla="*/ 155991 w 398156"/>
                <a:gd name="connsiteY58" fmla="*/ 393357 h 398374"/>
                <a:gd name="connsiteX59" fmla="*/ 170389 w 398156"/>
                <a:gd name="connsiteY59" fmla="*/ 395975 h 398374"/>
                <a:gd name="connsiteX60" fmla="*/ 177152 w 398156"/>
                <a:gd name="connsiteY60" fmla="*/ 397065 h 398374"/>
                <a:gd name="connsiteX61" fmla="*/ 198969 w 398156"/>
                <a:gd name="connsiteY61" fmla="*/ 398375 h 398374"/>
                <a:gd name="connsiteX62" fmla="*/ 398156 w 398156"/>
                <a:gd name="connsiteY62" fmla="*/ 199187 h 398374"/>
                <a:gd name="connsiteX63" fmla="*/ 397284 w 398156"/>
                <a:gd name="connsiteY63" fmla="*/ 179988 h 398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98156" h="398374">
                  <a:moveTo>
                    <a:pt x="397284" y="179988"/>
                  </a:moveTo>
                  <a:cubicBezTo>
                    <a:pt x="397066" y="177152"/>
                    <a:pt x="396411" y="174534"/>
                    <a:pt x="396193" y="171916"/>
                  </a:cubicBezTo>
                  <a:cubicBezTo>
                    <a:pt x="395757" y="168207"/>
                    <a:pt x="395320" y="164717"/>
                    <a:pt x="394666" y="161008"/>
                  </a:cubicBezTo>
                  <a:cubicBezTo>
                    <a:pt x="394011" y="157517"/>
                    <a:pt x="392921" y="154027"/>
                    <a:pt x="392048" y="150536"/>
                  </a:cubicBezTo>
                  <a:cubicBezTo>
                    <a:pt x="391393" y="147918"/>
                    <a:pt x="390739" y="145518"/>
                    <a:pt x="390084" y="142900"/>
                  </a:cubicBezTo>
                  <a:cubicBezTo>
                    <a:pt x="388994" y="138755"/>
                    <a:pt x="387466" y="134828"/>
                    <a:pt x="385939" y="130901"/>
                  </a:cubicBezTo>
                  <a:cubicBezTo>
                    <a:pt x="385285" y="129155"/>
                    <a:pt x="384848" y="127410"/>
                    <a:pt x="383976" y="125883"/>
                  </a:cubicBezTo>
                  <a:cubicBezTo>
                    <a:pt x="382231" y="121520"/>
                    <a:pt x="380267" y="117156"/>
                    <a:pt x="378085" y="112793"/>
                  </a:cubicBezTo>
                  <a:cubicBezTo>
                    <a:pt x="377649" y="111702"/>
                    <a:pt x="377212" y="110611"/>
                    <a:pt x="376558" y="109738"/>
                  </a:cubicBezTo>
                  <a:cubicBezTo>
                    <a:pt x="374158" y="104939"/>
                    <a:pt x="371540" y="100575"/>
                    <a:pt x="368922" y="95994"/>
                  </a:cubicBezTo>
                  <a:cubicBezTo>
                    <a:pt x="368704" y="95558"/>
                    <a:pt x="368267" y="95121"/>
                    <a:pt x="368049" y="94467"/>
                  </a:cubicBezTo>
                  <a:cubicBezTo>
                    <a:pt x="364995" y="89667"/>
                    <a:pt x="361723" y="84867"/>
                    <a:pt x="358450" y="80504"/>
                  </a:cubicBezTo>
                  <a:cubicBezTo>
                    <a:pt x="358450" y="80504"/>
                    <a:pt x="358450" y="80504"/>
                    <a:pt x="358232" y="80286"/>
                  </a:cubicBezTo>
                  <a:cubicBezTo>
                    <a:pt x="356705" y="78322"/>
                    <a:pt x="355396" y="76359"/>
                    <a:pt x="353868" y="74395"/>
                  </a:cubicBezTo>
                  <a:cubicBezTo>
                    <a:pt x="353868" y="74395"/>
                    <a:pt x="353868" y="74395"/>
                    <a:pt x="353868" y="74395"/>
                  </a:cubicBezTo>
                  <a:cubicBezTo>
                    <a:pt x="353868" y="74395"/>
                    <a:pt x="353868" y="74395"/>
                    <a:pt x="353868" y="74395"/>
                  </a:cubicBezTo>
                  <a:cubicBezTo>
                    <a:pt x="344923" y="63269"/>
                    <a:pt x="334888" y="53233"/>
                    <a:pt x="323761" y="44288"/>
                  </a:cubicBezTo>
                  <a:cubicBezTo>
                    <a:pt x="322889" y="43415"/>
                    <a:pt x="321798" y="42761"/>
                    <a:pt x="320925" y="42106"/>
                  </a:cubicBezTo>
                  <a:cubicBezTo>
                    <a:pt x="316562" y="38616"/>
                    <a:pt x="311980" y="35343"/>
                    <a:pt x="307181" y="32289"/>
                  </a:cubicBezTo>
                  <a:cubicBezTo>
                    <a:pt x="305435" y="31198"/>
                    <a:pt x="303690" y="30107"/>
                    <a:pt x="301944" y="29016"/>
                  </a:cubicBezTo>
                  <a:cubicBezTo>
                    <a:pt x="297800" y="26398"/>
                    <a:pt x="293654" y="24217"/>
                    <a:pt x="289291" y="21817"/>
                  </a:cubicBezTo>
                  <a:cubicBezTo>
                    <a:pt x="287109" y="20726"/>
                    <a:pt x="284927" y="19635"/>
                    <a:pt x="282746" y="18762"/>
                  </a:cubicBezTo>
                  <a:cubicBezTo>
                    <a:pt x="278601" y="16799"/>
                    <a:pt x="274456" y="15054"/>
                    <a:pt x="270092" y="13526"/>
                  </a:cubicBezTo>
                  <a:cubicBezTo>
                    <a:pt x="267692" y="12654"/>
                    <a:pt x="265292" y="11781"/>
                    <a:pt x="262893" y="10908"/>
                  </a:cubicBezTo>
                  <a:cubicBezTo>
                    <a:pt x="258529" y="9381"/>
                    <a:pt x="254384" y="8290"/>
                    <a:pt x="249802" y="6981"/>
                  </a:cubicBezTo>
                  <a:cubicBezTo>
                    <a:pt x="247185" y="6327"/>
                    <a:pt x="244784" y="5672"/>
                    <a:pt x="242166" y="5018"/>
                  </a:cubicBezTo>
                  <a:cubicBezTo>
                    <a:pt x="237367" y="3927"/>
                    <a:pt x="232567" y="3273"/>
                    <a:pt x="227767" y="2400"/>
                  </a:cubicBezTo>
                  <a:cubicBezTo>
                    <a:pt x="225368" y="1964"/>
                    <a:pt x="223186" y="1527"/>
                    <a:pt x="221004" y="1309"/>
                  </a:cubicBezTo>
                  <a:cubicBezTo>
                    <a:pt x="213805" y="436"/>
                    <a:pt x="206605" y="0"/>
                    <a:pt x="199187" y="0"/>
                  </a:cubicBezTo>
                  <a:cubicBezTo>
                    <a:pt x="89231" y="0"/>
                    <a:pt x="0" y="89231"/>
                    <a:pt x="0" y="199187"/>
                  </a:cubicBezTo>
                  <a:cubicBezTo>
                    <a:pt x="0" y="205732"/>
                    <a:pt x="437" y="212277"/>
                    <a:pt x="873" y="218822"/>
                  </a:cubicBezTo>
                  <a:cubicBezTo>
                    <a:pt x="1091" y="221440"/>
                    <a:pt x="1746" y="224277"/>
                    <a:pt x="1963" y="226895"/>
                  </a:cubicBezTo>
                  <a:cubicBezTo>
                    <a:pt x="2400" y="230603"/>
                    <a:pt x="2836" y="234094"/>
                    <a:pt x="3709" y="237803"/>
                  </a:cubicBezTo>
                  <a:cubicBezTo>
                    <a:pt x="4364" y="241294"/>
                    <a:pt x="5236" y="244784"/>
                    <a:pt x="6327" y="248275"/>
                  </a:cubicBezTo>
                  <a:cubicBezTo>
                    <a:pt x="6982" y="250893"/>
                    <a:pt x="7418" y="253293"/>
                    <a:pt x="8290" y="255911"/>
                  </a:cubicBezTo>
                  <a:cubicBezTo>
                    <a:pt x="9382" y="259838"/>
                    <a:pt x="10908" y="263765"/>
                    <a:pt x="12436" y="267692"/>
                  </a:cubicBezTo>
                  <a:cubicBezTo>
                    <a:pt x="13090" y="269437"/>
                    <a:pt x="13745" y="271183"/>
                    <a:pt x="14399" y="272928"/>
                  </a:cubicBezTo>
                  <a:cubicBezTo>
                    <a:pt x="16145" y="277291"/>
                    <a:pt x="18108" y="281655"/>
                    <a:pt x="20072" y="285800"/>
                  </a:cubicBezTo>
                  <a:cubicBezTo>
                    <a:pt x="20726" y="286891"/>
                    <a:pt x="21162" y="287982"/>
                    <a:pt x="21599" y="289072"/>
                  </a:cubicBezTo>
                  <a:cubicBezTo>
                    <a:pt x="23999" y="293654"/>
                    <a:pt x="26399" y="298017"/>
                    <a:pt x="29234" y="302599"/>
                  </a:cubicBezTo>
                  <a:cubicBezTo>
                    <a:pt x="29671" y="303253"/>
                    <a:pt x="30107" y="303908"/>
                    <a:pt x="30326" y="304562"/>
                  </a:cubicBezTo>
                  <a:cubicBezTo>
                    <a:pt x="33162" y="309144"/>
                    <a:pt x="36216" y="313725"/>
                    <a:pt x="39488" y="318089"/>
                  </a:cubicBezTo>
                  <a:cubicBezTo>
                    <a:pt x="39707" y="318307"/>
                    <a:pt x="39925" y="318743"/>
                    <a:pt x="40143" y="318961"/>
                  </a:cubicBezTo>
                  <a:cubicBezTo>
                    <a:pt x="41452" y="320707"/>
                    <a:pt x="42761" y="322670"/>
                    <a:pt x="44070" y="324416"/>
                  </a:cubicBezTo>
                  <a:cubicBezTo>
                    <a:pt x="44070" y="324416"/>
                    <a:pt x="44070" y="324416"/>
                    <a:pt x="44070" y="324416"/>
                  </a:cubicBezTo>
                  <a:cubicBezTo>
                    <a:pt x="44070" y="324416"/>
                    <a:pt x="44070" y="324416"/>
                    <a:pt x="44070" y="324416"/>
                  </a:cubicBezTo>
                  <a:cubicBezTo>
                    <a:pt x="46251" y="327034"/>
                    <a:pt x="48433" y="329652"/>
                    <a:pt x="50833" y="332051"/>
                  </a:cubicBezTo>
                  <a:cubicBezTo>
                    <a:pt x="50833" y="332051"/>
                    <a:pt x="50833" y="332270"/>
                    <a:pt x="51051" y="332270"/>
                  </a:cubicBezTo>
                  <a:cubicBezTo>
                    <a:pt x="51051" y="332270"/>
                    <a:pt x="51051" y="332270"/>
                    <a:pt x="51051" y="332051"/>
                  </a:cubicBezTo>
                  <a:cubicBezTo>
                    <a:pt x="58251" y="340124"/>
                    <a:pt x="66105" y="347541"/>
                    <a:pt x="74395" y="354305"/>
                  </a:cubicBezTo>
                  <a:cubicBezTo>
                    <a:pt x="75268" y="355177"/>
                    <a:pt x="76359" y="355614"/>
                    <a:pt x="77232" y="356486"/>
                  </a:cubicBezTo>
                  <a:cubicBezTo>
                    <a:pt x="81813" y="359977"/>
                    <a:pt x="86395" y="363249"/>
                    <a:pt x="90976" y="366304"/>
                  </a:cubicBezTo>
                  <a:cubicBezTo>
                    <a:pt x="92721" y="367395"/>
                    <a:pt x="94467" y="368486"/>
                    <a:pt x="96212" y="369576"/>
                  </a:cubicBezTo>
                  <a:cubicBezTo>
                    <a:pt x="100357" y="371976"/>
                    <a:pt x="104503" y="374376"/>
                    <a:pt x="108866" y="376776"/>
                  </a:cubicBezTo>
                  <a:cubicBezTo>
                    <a:pt x="111047" y="377867"/>
                    <a:pt x="113229" y="378958"/>
                    <a:pt x="115411" y="379830"/>
                  </a:cubicBezTo>
                  <a:cubicBezTo>
                    <a:pt x="119556" y="381794"/>
                    <a:pt x="123701" y="383539"/>
                    <a:pt x="128064" y="385066"/>
                  </a:cubicBezTo>
                  <a:cubicBezTo>
                    <a:pt x="130465" y="385939"/>
                    <a:pt x="132864" y="386812"/>
                    <a:pt x="135264" y="387684"/>
                  </a:cubicBezTo>
                  <a:cubicBezTo>
                    <a:pt x="139628" y="389211"/>
                    <a:pt x="143773" y="390302"/>
                    <a:pt x="148355" y="391393"/>
                  </a:cubicBezTo>
                  <a:cubicBezTo>
                    <a:pt x="150972" y="392048"/>
                    <a:pt x="153372" y="392702"/>
                    <a:pt x="155991" y="393357"/>
                  </a:cubicBezTo>
                  <a:cubicBezTo>
                    <a:pt x="160790" y="394447"/>
                    <a:pt x="165589" y="395102"/>
                    <a:pt x="170389" y="395975"/>
                  </a:cubicBezTo>
                  <a:cubicBezTo>
                    <a:pt x="172789" y="396411"/>
                    <a:pt x="174971" y="396847"/>
                    <a:pt x="177152" y="397065"/>
                  </a:cubicBezTo>
                  <a:cubicBezTo>
                    <a:pt x="184352" y="397938"/>
                    <a:pt x="191551" y="398375"/>
                    <a:pt x="198969" y="398375"/>
                  </a:cubicBezTo>
                  <a:cubicBezTo>
                    <a:pt x="308926" y="398375"/>
                    <a:pt x="398156" y="309144"/>
                    <a:pt x="398156" y="199187"/>
                  </a:cubicBezTo>
                  <a:cubicBezTo>
                    <a:pt x="398156" y="193079"/>
                    <a:pt x="397939" y="186534"/>
                    <a:pt x="397284" y="179988"/>
                  </a:cubicBezTo>
                  <a:close/>
                </a:path>
              </a:pathLst>
            </a:custGeom>
            <a:solidFill>
              <a:srgbClr val="000000">
                <a:alpha val="20000"/>
              </a:srgbClr>
            </a:solidFill>
            <a:ln w="21797" cap="flat">
              <a:noFill/>
              <a:prstDash val="solid"/>
              <a:miter/>
            </a:ln>
          </p:spPr>
          <p:txBody>
            <a:bodyPr rtlCol="0" anchor="ctr"/>
            <a:lstStyle/>
            <a:p>
              <a:endParaRPr lang="en-US"/>
            </a:p>
          </p:txBody>
        </p:sp>
        <p:grpSp>
          <p:nvGrpSpPr>
            <p:cNvPr id="377" name="Graphic 2">
              <a:extLst>
                <a:ext uri="{FF2B5EF4-FFF2-40B4-BE49-F238E27FC236}">
                  <a16:creationId xmlns:a16="http://schemas.microsoft.com/office/drawing/2014/main" id="{4FC1F014-89C2-E897-568F-5B5B167F6E35}"/>
                </a:ext>
              </a:extLst>
            </p:cNvPr>
            <p:cNvGrpSpPr/>
            <p:nvPr/>
          </p:nvGrpSpPr>
          <p:grpSpPr>
            <a:xfrm>
              <a:off x="7649241" y="4592543"/>
              <a:ext cx="398374" cy="398592"/>
              <a:chOff x="7649241" y="4592543"/>
              <a:chExt cx="398374" cy="398592"/>
            </a:xfrm>
          </p:grpSpPr>
          <p:sp>
            <p:nvSpPr>
              <p:cNvPr id="378" name="Freeform: Shape 377">
                <a:extLst>
                  <a:ext uri="{FF2B5EF4-FFF2-40B4-BE49-F238E27FC236}">
                    <a16:creationId xmlns:a16="http://schemas.microsoft.com/office/drawing/2014/main" id="{766E0F58-24E8-A93A-4BBB-5DE1E58679A6}"/>
                  </a:ext>
                </a:extLst>
              </p:cNvPr>
              <p:cNvSpPr/>
              <p:nvPr/>
            </p:nvSpPr>
            <p:spPr>
              <a:xfrm>
                <a:off x="7649241" y="4592543"/>
                <a:ext cx="398374" cy="398374"/>
              </a:xfrm>
              <a:custGeom>
                <a:avLst/>
                <a:gdLst>
                  <a:gd name="connsiteX0" fmla="*/ 398374 w 398374"/>
                  <a:gd name="connsiteY0" fmla="*/ 199187 h 398374"/>
                  <a:gd name="connsiteX1" fmla="*/ 199188 w 398374"/>
                  <a:gd name="connsiteY1" fmla="*/ 398375 h 398374"/>
                  <a:gd name="connsiteX2" fmla="*/ 0 w 398374"/>
                  <a:gd name="connsiteY2" fmla="*/ 199187 h 398374"/>
                  <a:gd name="connsiteX3" fmla="*/ 199188 w 398374"/>
                  <a:gd name="connsiteY3" fmla="*/ 0 h 398374"/>
                  <a:gd name="connsiteX4" fmla="*/ 398374 w 398374"/>
                  <a:gd name="connsiteY4" fmla="*/ 199187 h 398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374" h="398374">
                    <a:moveTo>
                      <a:pt x="398374" y="199187"/>
                    </a:moveTo>
                    <a:cubicBezTo>
                      <a:pt x="398374" y="309144"/>
                      <a:pt x="309144" y="398375"/>
                      <a:pt x="199188" y="398375"/>
                    </a:cubicBezTo>
                    <a:cubicBezTo>
                      <a:pt x="89231" y="398375"/>
                      <a:pt x="0" y="309144"/>
                      <a:pt x="0" y="199187"/>
                    </a:cubicBezTo>
                    <a:cubicBezTo>
                      <a:pt x="0" y="89231"/>
                      <a:pt x="89231" y="0"/>
                      <a:pt x="199188" y="0"/>
                    </a:cubicBezTo>
                    <a:cubicBezTo>
                      <a:pt x="309144" y="218"/>
                      <a:pt x="398374" y="89231"/>
                      <a:pt x="398374" y="199187"/>
                    </a:cubicBezTo>
                    <a:close/>
                  </a:path>
                </a:pathLst>
              </a:custGeom>
              <a:solidFill>
                <a:srgbClr val="FFC300"/>
              </a:solidFill>
              <a:ln w="21797"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93889CCF-8B10-37A8-451F-686FC739BA28}"/>
                  </a:ext>
                </a:extLst>
              </p:cNvPr>
              <p:cNvSpPr/>
              <p:nvPr/>
            </p:nvSpPr>
            <p:spPr>
              <a:xfrm>
                <a:off x="7649241" y="4592761"/>
                <a:ext cx="398374" cy="398374"/>
              </a:xfrm>
              <a:custGeom>
                <a:avLst/>
                <a:gdLst>
                  <a:gd name="connsiteX0" fmla="*/ 199188 w 398374"/>
                  <a:gd name="connsiteY0" fmla="*/ 47561 h 398374"/>
                  <a:gd name="connsiteX1" fmla="*/ 350814 w 398374"/>
                  <a:gd name="connsiteY1" fmla="*/ 199187 h 398374"/>
                  <a:gd name="connsiteX2" fmla="*/ 199188 w 398374"/>
                  <a:gd name="connsiteY2" fmla="*/ 350814 h 398374"/>
                  <a:gd name="connsiteX3" fmla="*/ 47561 w 398374"/>
                  <a:gd name="connsiteY3" fmla="*/ 199187 h 398374"/>
                  <a:gd name="connsiteX4" fmla="*/ 199188 w 398374"/>
                  <a:gd name="connsiteY4" fmla="*/ 47561 h 398374"/>
                  <a:gd name="connsiteX5" fmla="*/ 199188 w 398374"/>
                  <a:gd name="connsiteY5" fmla="*/ 47561 h 398374"/>
                  <a:gd name="connsiteX6" fmla="*/ 199188 w 398374"/>
                  <a:gd name="connsiteY6" fmla="*/ 0 h 398374"/>
                  <a:gd name="connsiteX7" fmla="*/ 0 w 398374"/>
                  <a:gd name="connsiteY7" fmla="*/ 199187 h 398374"/>
                  <a:gd name="connsiteX8" fmla="*/ 199188 w 398374"/>
                  <a:gd name="connsiteY8" fmla="*/ 398374 h 398374"/>
                  <a:gd name="connsiteX9" fmla="*/ 398374 w 398374"/>
                  <a:gd name="connsiteY9" fmla="*/ 199187 h 398374"/>
                  <a:gd name="connsiteX10" fmla="*/ 199188 w 398374"/>
                  <a:gd name="connsiteY10" fmla="*/ 0 h 398374"/>
                  <a:gd name="connsiteX11" fmla="*/ 199188 w 398374"/>
                  <a:gd name="connsiteY11" fmla="*/ 0 h 398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8374" h="398374">
                    <a:moveTo>
                      <a:pt x="199188" y="47561"/>
                    </a:moveTo>
                    <a:cubicBezTo>
                      <a:pt x="282746" y="47561"/>
                      <a:pt x="350814" y="115629"/>
                      <a:pt x="350814" y="199187"/>
                    </a:cubicBezTo>
                    <a:cubicBezTo>
                      <a:pt x="350814" y="282746"/>
                      <a:pt x="282746" y="350814"/>
                      <a:pt x="199188" y="350814"/>
                    </a:cubicBezTo>
                    <a:cubicBezTo>
                      <a:pt x="115629" y="350814"/>
                      <a:pt x="47561" y="282746"/>
                      <a:pt x="47561" y="199187"/>
                    </a:cubicBezTo>
                    <a:cubicBezTo>
                      <a:pt x="47779" y="115411"/>
                      <a:pt x="115629" y="47561"/>
                      <a:pt x="199188" y="47561"/>
                    </a:cubicBezTo>
                    <a:lnTo>
                      <a:pt x="199188" y="47561"/>
                    </a:lnTo>
                    <a:close/>
                    <a:moveTo>
                      <a:pt x="199188" y="0"/>
                    </a:moveTo>
                    <a:cubicBezTo>
                      <a:pt x="89231" y="0"/>
                      <a:pt x="0" y="89231"/>
                      <a:pt x="0" y="199187"/>
                    </a:cubicBezTo>
                    <a:cubicBezTo>
                      <a:pt x="0" y="309144"/>
                      <a:pt x="89231" y="398374"/>
                      <a:pt x="199188" y="398374"/>
                    </a:cubicBezTo>
                    <a:cubicBezTo>
                      <a:pt x="309144" y="398374"/>
                      <a:pt x="398374" y="309144"/>
                      <a:pt x="398374" y="199187"/>
                    </a:cubicBezTo>
                    <a:cubicBezTo>
                      <a:pt x="398374" y="89012"/>
                      <a:pt x="309144" y="0"/>
                      <a:pt x="199188" y="0"/>
                    </a:cubicBezTo>
                    <a:lnTo>
                      <a:pt x="199188" y="0"/>
                    </a:lnTo>
                    <a:close/>
                  </a:path>
                </a:pathLst>
              </a:custGeom>
              <a:solidFill>
                <a:srgbClr val="FFA800"/>
              </a:solidFill>
              <a:ln w="21797"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4BD1E4A8-2037-391B-32A2-37989CE577CC}"/>
                  </a:ext>
                </a:extLst>
              </p:cNvPr>
              <p:cNvSpPr/>
              <p:nvPr/>
            </p:nvSpPr>
            <p:spPr>
              <a:xfrm>
                <a:off x="7690039" y="4634213"/>
                <a:ext cx="252638" cy="270310"/>
              </a:xfrm>
              <a:custGeom>
                <a:avLst/>
                <a:gdLst>
                  <a:gd name="connsiteX0" fmla="*/ 57378 w 252638"/>
                  <a:gd name="connsiteY0" fmla="*/ 270310 h 270310"/>
                  <a:gd name="connsiteX1" fmla="*/ 6982 w 252638"/>
                  <a:gd name="connsiteY1" fmla="*/ 157735 h 270310"/>
                  <a:gd name="connsiteX2" fmla="*/ 158608 w 252638"/>
                  <a:gd name="connsiteY2" fmla="*/ 6109 h 270310"/>
                  <a:gd name="connsiteX3" fmla="*/ 252638 w 252638"/>
                  <a:gd name="connsiteY3" fmla="*/ 39052 h 270310"/>
                  <a:gd name="connsiteX4" fmla="*/ 151626 w 252638"/>
                  <a:gd name="connsiteY4" fmla="*/ 0 h 270310"/>
                  <a:gd name="connsiteX5" fmla="*/ 0 w 252638"/>
                  <a:gd name="connsiteY5" fmla="*/ 151627 h 270310"/>
                  <a:gd name="connsiteX6" fmla="*/ 57378 w 252638"/>
                  <a:gd name="connsiteY6" fmla="*/ 270310 h 27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638" h="270310">
                    <a:moveTo>
                      <a:pt x="57378" y="270310"/>
                    </a:moveTo>
                    <a:cubicBezTo>
                      <a:pt x="26398" y="242603"/>
                      <a:pt x="6982" y="202460"/>
                      <a:pt x="6982" y="157735"/>
                    </a:cubicBezTo>
                    <a:cubicBezTo>
                      <a:pt x="6982" y="74177"/>
                      <a:pt x="75050" y="6109"/>
                      <a:pt x="158608" y="6109"/>
                    </a:cubicBezTo>
                    <a:cubicBezTo>
                      <a:pt x="194169" y="6109"/>
                      <a:pt x="226894" y="18544"/>
                      <a:pt x="252638" y="39052"/>
                    </a:cubicBezTo>
                    <a:cubicBezTo>
                      <a:pt x="225804" y="14835"/>
                      <a:pt x="190460" y="0"/>
                      <a:pt x="151626" y="0"/>
                    </a:cubicBezTo>
                    <a:cubicBezTo>
                      <a:pt x="68068" y="0"/>
                      <a:pt x="0" y="68068"/>
                      <a:pt x="0" y="151627"/>
                    </a:cubicBezTo>
                    <a:cubicBezTo>
                      <a:pt x="0" y="199624"/>
                      <a:pt x="22471" y="242384"/>
                      <a:pt x="57378" y="270310"/>
                    </a:cubicBezTo>
                    <a:close/>
                  </a:path>
                </a:pathLst>
              </a:custGeom>
              <a:solidFill>
                <a:srgbClr val="000000">
                  <a:alpha val="15000"/>
                </a:srgbClr>
              </a:solidFill>
              <a:ln w="21797"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69E625FC-99C4-365A-75AF-8A8B6DD2C584}"/>
                  </a:ext>
                </a:extLst>
              </p:cNvPr>
              <p:cNvSpPr/>
              <p:nvPr/>
            </p:nvSpPr>
            <p:spPr>
              <a:xfrm>
                <a:off x="7649241" y="4592543"/>
                <a:ext cx="354086" cy="332051"/>
              </a:xfrm>
              <a:custGeom>
                <a:avLst/>
                <a:gdLst>
                  <a:gd name="connsiteX0" fmla="*/ 6982 w 354086"/>
                  <a:gd name="connsiteY0" fmla="*/ 207259 h 332051"/>
                  <a:gd name="connsiteX1" fmla="*/ 206169 w 354086"/>
                  <a:gd name="connsiteY1" fmla="*/ 8072 h 332051"/>
                  <a:gd name="connsiteX2" fmla="*/ 354086 w 354086"/>
                  <a:gd name="connsiteY2" fmla="*/ 74177 h 332051"/>
                  <a:gd name="connsiteX3" fmla="*/ 199188 w 354086"/>
                  <a:gd name="connsiteY3" fmla="*/ 0 h 332051"/>
                  <a:gd name="connsiteX4" fmla="*/ 0 w 354086"/>
                  <a:gd name="connsiteY4" fmla="*/ 199187 h 332051"/>
                  <a:gd name="connsiteX5" fmla="*/ 51269 w 354086"/>
                  <a:gd name="connsiteY5" fmla="*/ 332051 h 332051"/>
                  <a:gd name="connsiteX6" fmla="*/ 6982 w 354086"/>
                  <a:gd name="connsiteY6" fmla="*/ 207259 h 3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086" h="332051">
                    <a:moveTo>
                      <a:pt x="6982" y="207259"/>
                    </a:moveTo>
                    <a:cubicBezTo>
                      <a:pt x="6982" y="97303"/>
                      <a:pt x="96212" y="8072"/>
                      <a:pt x="206169" y="8072"/>
                    </a:cubicBezTo>
                    <a:cubicBezTo>
                      <a:pt x="265074" y="8072"/>
                      <a:pt x="317653" y="33598"/>
                      <a:pt x="354086" y="74177"/>
                    </a:cubicBezTo>
                    <a:cubicBezTo>
                      <a:pt x="317653" y="29016"/>
                      <a:pt x="261802" y="0"/>
                      <a:pt x="199188" y="0"/>
                    </a:cubicBezTo>
                    <a:cubicBezTo>
                      <a:pt x="89231" y="0"/>
                      <a:pt x="0" y="89231"/>
                      <a:pt x="0" y="199187"/>
                    </a:cubicBezTo>
                    <a:cubicBezTo>
                      <a:pt x="0" y="250457"/>
                      <a:pt x="19417" y="296926"/>
                      <a:pt x="51269" y="332051"/>
                    </a:cubicBezTo>
                    <a:cubicBezTo>
                      <a:pt x="23781" y="298017"/>
                      <a:pt x="6982" y="254602"/>
                      <a:pt x="6982" y="207259"/>
                    </a:cubicBezTo>
                    <a:close/>
                  </a:path>
                </a:pathLst>
              </a:custGeom>
              <a:solidFill>
                <a:srgbClr val="FFFFFF">
                  <a:alpha val="20000"/>
                </a:srgbClr>
              </a:solidFill>
              <a:ln w="21797"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134EF3EB-7E97-8FFF-28D2-2FA97C4C2C2D}"/>
                  </a:ext>
                </a:extLst>
              </p:cNvPr>
              <p:cNvSpPr/>
              <p:nvPr/>
            </p:nvSpPr>
            <p:spPr>
              <a:xfrm>
                <a:off x="7693530" y="4658866"/>
                <a:ext cx="354086" cy="332051"/>
              </a:xfrm>
              <a:custGeom>
                <a:avLst/>
                <a:gdLst>
                  <a:gd name="connsiteX0" fmla="*/ 347105 w 354086"/>
                  <a:gd name="connsiteY0" fmla="*/ 125010 h 332051"/>
                  <a:gd name="connsiteX1" fmla="*/ 147918 w 354086"/>
                  <a:gd name="connsiteY1" fmla="*/ 324197 h 332051"/>
                  <a:gd name="connsiteX2" fmla="*/ 0 w 354086"/>
                  <a:gd name="connsiteY2" fmla="*/ 257874 h 332051"/>
                  <a:gd name="connsiteX3" fmla="*/ 154899 w 354086"/>
                  <a:gd name="connsiteY3" fmla="*/ 332052 h 332051"/>
                  <a:gd name="connsiteX4" fmla="*/ 354086 w 354086"/>
                  <a:gd name="connsiteY4" fmla="*/ 132864 h 332051"/>
                  <a:gd name="connsiteX5" fmla="*/ 302817 w 354086"/>
                  <a:gd name="connsiteY5" fmla="*/ 0 h 332051"/>
                  <a:gd name="connsiteX6" fmla="*/ 347105 w 354086"/>
                  <a:gd name="connsiteY6" fmla="*/ 125010 h 33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086" h="332051">
                    <a:moveTo>
                      <a:pt x="347105" y="125010"/>
                    </a:moveTo>
                    <a:cubicBezTo>
                      <a:pt x="347105" y="234967"/>
                      <a:pt x="257874" y="324197"/>
                      <a:pt x="147918" y="324197"/>
                    </a:cubicBezTo>
                    <a:cubicBezTo>
                      <a:pt x="89012" y="324197"/>
                      <a:pt x="36434" y="298454"/>
                      <a:pt x="0" y="257874"/>
                    </a:cubicBezTo>
                    <a:cubicBezTo>
                      <a:pt x="36434" y="303035"/>
                      <a:pt x="92285" y="332052"/>
                      <a:pt x="154899" y="332052"/>
                    </a:cubicBezTo>
                    <a:cubicBezTo>
                      <a:pt x="264855" y="332052"/>
                      <a:pt x="354086" y="242821"/>
                      <a:pt x="354086" y="132864"/>
                    </a:cubicBezTo>
                    <a:cubicBezTo>
                      <a:pt x="354086" y="81595"/>
                      <a:pt x="334669" y="35125"/>
                      <a:pt x="302817" y="0"/>
                    </a:cubicBezTo>
                    <a:cubicBezTo>
                      <a:pt x="330524" y="34252"/>
                      <a:pt x="347105" y="77668"/>
                      <a:pt x="347105" y="125010"/>
                    </a:cubicBezTo>
                    <a:close/>
                  </a:path>
                </a:pathLst>
              </a:custGeom>
              <a:solidFill>
                <a:srgbClr val="BE6B00">
                  <a:alpha val="20000"/>
                </a:srgbClr>
              </a:solidFill>
              <a:ln w="21797"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726E9CD2-1918-7A9B-D40F-B3C24A8F356F}"/>
                  </a:ext>
                </a:extLst>
              </p:cNvPr>
              <p:cNvSpPr/>
              <p:nvPr/>
            </p:nvSpPr>
            <p:spPr>
              <a:xfrm>
                <a:off x="7793014" y="4705990"/>
                <a:ext cx="120428" cy="180861"/>
              </a:xfrm>
              <a:custGeom>
                <a:avLst/>
                <a:gdLst>
                  <a:gd name="connsiteX0" fmla="*/ 0 w 120428"/>
                  <a:gd name="connsiteY0" fmla="*/ 141591 h 180861"/>
                  <a:gd name="connsiteX1" fmla="*/ 38834 w 120428"/>
                  <a:gd name="connsiteY1" fmla="*/ 141591 h 180861"/>
                  <a:gd name="connsiteX2" fmla="*/ 38834 w 120428"/>
                  <a:gd name="connsiteY2" fmla="*/ 47997 h 180861"/>
                  <a:gd name="connsiteX3" fmla="*/ 4581 w 120428"/>
                  <a:gd name="connsiteY3" fmla="*/ 47997 h 180861"/>
                  <a:gd name="connsiteX4" fmla="*/ 4581 w 120428"/>
                  <a:gd name="connsiteY4" fmla="*/ 17672 h 180861"/>
                  <a:gd name="connsiteX5" fmla="*/ 51924 w 120428"/>
                  <a:gd name="connsiteY5" fmla="*/ 0 h 180861"/>
                  <a:gd name="connsiteX6" fmla="*/ 87922 w 120428"/>
                  <a:gd name="connsiteY6" fmla="*/ 0 h 180861"/>
                  <a:gd name="connsiteX7" fmla="*/ 87922 w 120428"/>
                  <a:gd name="connsiteY7" fmla="*/ 141373 h 180861"/>
                  <a:gd name="connsiteX8" fmla="*/ 120428 w 120428"/>
                  <a:gd name="connsiteY8" fmla="*/ 141373 h 180861"/>
                  <a:gd name="connsiteX9" fmla="*/ 120428 w 120428"/>
                  <a:gd name="connsiteY9" fmla="*/ 180861 h 180861"/>
                  <a:gd name="connsiteX10" fmla="*/ 0 w 120428"/>
                  <a:gd name="connsiteY10" fmla="*/ 180861 h 180861"/>
                  <a:gd name="connsiteX11" fmla="*/ 0 w 120428"/>
                  <a:gd name="connsiteY11" fmla="*/ 141591 h 180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8" h="180861">
                    <a:moveTo>
                      <a:pt x="0" y="141591"/>
                    </a:moveTo>
                    <a:lnTo>
                      <a:pt x="38834" y="141591"/>
                    </a:lnTo>
                    <a:lnTo>
                      <a:pt x="38834" y="47997"/>
                    </a:lnTo>
                    <a:lnTo>
                      <a:pt x="4581" y="47997"/>
                    </a:lnTo>
                    <a:lnTo>
                      <a:pt x="4581" y="17672"/>
                    </a:lnTo>
                    <a:cubicBezTo>
                      <a:pt x="25089" y="13745"/>
                      <a:pt x="38179" y="8509"/>
                      <a:pt x="51924" y="0"/>
                    </a:cubicBezTo>
                    <a:lnTo>
                      <a:pt x="87922" y="0"/>
                    </a:lnTo>
                    <a:lnTo>
                      <a:pt x="87922" y="141373"/>
                    </a:lnTo>
                    <a:lnTo>
                      <a:pt x="120428" y="141373"/>
                    </a:lnTo>
                    <a:lnTo>
                      <a:pt x="120428" y="180861"/>
                    </a:lnTo>
                    <a:lnTo>
                      <a:pt x="0" y="180861"/>
                    </a:lnTo>
                    <a:lnTo>
                      <a:pt x="0" y="141591"/>
                    </a:lnTo>
                    <a:close/>
                  </a:path>
                </a:pathLst>
              </a:custGeom>
              <a:solidFill>
                <a:srgbClr val="000000"/>
              </a:solidFill>
              <a:ln w="21797"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37785843-3447-A524-4C38-E0C9B26F1E5A}"/>
                  </a:ext>
                </a:extLst>
              </p:cNvPr>
              <p:cNvSpPr/>
              <p:nvPr/>
            </p:nvSpPr>
            <p:spPr>
              <a:xfrm>
                <a:off x="7788214" y="4701190"/>
                <a:ext cx="120428" cy="180643"/>
              </a:xfrm>
              <a:custGeom>
                <a:avLst/>
                <a:gdLst>
                  <a:gd name="connsiteX0" fmla="*/ 0 w 120428"/>
                  <a:gd name="connsiteY0" fmla="*/ 141591 h 180643"/>
                  <a:gd name="connsiteX1" fmla="*/ 38834 w 120428"/>
                  <a:gd name="connsiteY1" fmla="*/ 141591 h 180643"/>
                  <a:gd name="connsiteX2" fmla="*/ 38834 w 120428"/>
                  <a:gd name="connsiteY2" fmla="*/ 47997 h 180643"/>
                  <a:gd name="connsiteX3" fmla="*/ 4581 w 120428"/>
                  <a:gd name="connsiteY3" fmla="*/ 47997 h 180643"/>
                  <a:gd name="connsiteX4" fmla="*/ 4581 w 120428"/>
                  <a:gd name="connsiteY4" fmla="*/ 17672 h 180643"/>
                  <a:gd name="connsiteX5" fmla="*/ 51924 w 120428"/>
                  <a:gd name="connsiteY5" fmla="*/ 0 h 180643"/>
                  <a:gd name="connsiteX6" fmla="*/ 87922 w 120428"/>
                  <a:gd name="connsiteY6" fmla="*/ 0 h 180643"/>
                  <a:gd name="connsiteX7" fmla="*/ 87922 w 120428"/>
                  <a:gd name="connsiteY7" fmla="*/ 141373 h 180643"/>
                  <a:gd name="connsiteX8" fmla="*/ 120428 w 120428"/>
                  <a:gd name="connsiteY8" fmla="*/ 141373 h 180643"/>
                  <a:gd name="connsiteX9" fmla="*/ 120428 w 120428"/>
                  <a:gd name="connsiteY9" fmla="*/ 180643 h 180643"/>
                  <a:gd name="connsiteX10" fmla="*/ 0 w 120428"/>
                  <a:gd name="connsiteY10" fmla="*/ 180643 h 180643"/>
                  <a:gd name="connsiteX11" fmla="*/ 0 w 120428"/>
                  <a:gd name="connsiteY11" fmla="*/ 141591 h 18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8" h="180643">
                    <a:moveTo>
                      <a:pt x="0" y="141591"/>
                    </a:moveTo>
                    <a:lnTo>
                      <a:pt x="38834" y="141591"/>
                    </a:lnTo>
                    <a:lnTo>
                      <a:pt x="38834" y="47997"/>
                    </a:lnTo>
                    <a:lnTo>
                      <a:pt x="4581" y="47997"/>
                    </a:lnTo>
                    <a:lnTo>
                      <a:pt x="4581" y="17672"/>
                    </a:lnTo>
                    <a:cubicBezTo>
                      <a:pt x="25089" y="13745"/>
                      <a:pt x="38179" y="8509"/>
                      <a:pt x="51924" y="0"/>
                    </a:cubicBezTo>
                    <a:lnTo>
                      <a:pt x="87922" y="0"/>
                    </a:lnTo>
                    <a:lnTo>
                      <a:pt x="87922" y="141373"/>
                    </a:lnTo>
                    <a:lnTo>
                      <a:pt x="120428" y="141373"/>
                    </a:lnTo>
                    <a:lnTo>
                      <a:pt x="120428" y="180643"/>
                    </a:lnTo>
                    <a:lnTo>
                      <a:pt x="0" y="180643"/>
                    </a:lnTo>
                    <a:lnTo>
                      <a:pt x="0" y="141591"/>
                    </a:lnTo>
                    <a:close/>
                  </a:path>
                </a:pathLst>
              </a:custGeom>
              <a:solidFill>
                <a:srgbClr val="FFA800"/>
              </a:solidFill>
              <a:ln w="21797" cap="flat">
                <a:noFill/>
                <a:prstDash val="solid"/>
                <a:miter/>
              </a:ln>
            </p:spPr>
            <p:txBody>
              <a:bodyPr rtlCol="0" anchor="ctr"/>
              <a:lstStyle/>
              <a:p>
                <a:endParaRPr lang="en-US"/>
              </a:p>
            </p:txBody>
          </p:sp>
        </p:grpSp>
      </p:grpSp>
      <p:sp>
        <p:nvSpPr>
          <p:cNvPr id="423" name="TextBox 422">
            <a:extLst>
              <a:ext uri="{FF2B5EF4-FFF2-40B4-BE49-F238E27FC236}">
                <a16:creationId xmlns:a16="http://schemas.microsoft.com/office/drawing/2014/main" id="{6EFEC238-F29D-8CA6-EF77-BE44DC0F0391}"/>
              </a:ext>
            </a:extLst>
          </p:cNvPr>
          <p:cNvSpPr txBox="1"/>
          <p:nvPr/>
        </p:nvSpPr>
        <p:spPr>
          <a:xfrm>
            <a:off x="1512624" y="4705623"/>
            <a:ext cx="1930248" cy="1223412"/>
          </a:xfrm>
          <a:prstGeom prst="rect">
            <a:avLst/>
          </a:prstGeom>
          <a:noFill/>
        </p:spPr>
        <p:txBody>
          <a:bodyPr wrap="square">
            <a:spAutoFit/>
          </a:bodyPr>
          <a:lstStyle/>
          <a:p>
            <a:pPr algn="ctr"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24" name="TextBox 423">
            <a:extLst>
              <a:ext uri="{FF2B5EF4-FFF2-40B4-BE49-F238E27FC236}">
                <a16:creationId xmlns:a16="http://schemas.microsoft.com/office/drawing/2014/main" id="{5A74AC65-4E97-7CB9-6616-658405BEA7D9}"/>
              </a:ext>
            </a:extLst>
          </p:cNvPr>
          <p:cNvSpPr txBox="1"/>
          <p:nvPr/>
        </p:nvSpPr>
        <p:spPr>
          <a:xfrm>
            <a:off x="3305310" y="4707151"/>
            <a:ext cx="1930248" cy="1223412"/>
          </a:xfrm>
          <a:prstGeom prst="rect">
            <a:avLst/>
          </a:prstGeom>
          <a:noFill/>
        </p:spPr>
        <p:txBody>
          <a:bodyPr wrap="square">
            <a:spAutoFit/>
          </a:bodyPr>
          <a:lstStyle/>
          <a:p>
            <a:pPr algn="ctr"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25" name="TextBox 424">
            <a:extLst>
              <a:ext uri="{FF2B5EF4-FFF2-40B4-BE49-F238E27FC236}">
                <a16:creationId xmlns:a16="http://schemas.microsoft.com/office/drawing/2014/main" id="{852576CF-DDE2-BC2B-8E70-88163A6C3CBE}"/>
              </a:ext>
            </a:extLst>
          </p:cNvPr>
          <p:cNvSpPr txBox="1"/>
          <p:nvPr/>
        </p:nvSpPr>
        <p:spPr>
          <a:xfrm>
            <a:off x="5147737" y="4708460"/>
            <a:ext cx="1930248" cy="1223412"/>
          </a:xfrm>
          <a:prstGeom prst="rect">
            <a:avLst/>
          </a:prstGeom>
          <a:noFill/>
        </p:spPr>
        <p:txBody>
          <a:bodyPr wrap="square">
            <a:spAutoFit/>
          </a:bodyPr>
          <a:lstStyle/>
          <a:p>
            <a:pPr algn="ctr"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26" name="TextBox 425">
            <a:extLst>
              <a:ext uri="{FF2B5EF4-FFF2-40B4-BE49-F238E27FC236}">
                <a16:creationId xmlns:a16="http://schemas.microsoft.com/office/drawing/2014/main" id="{51E22B5D-0B91-D3A5-01C8-A899600C2A3C}"/>
              </a:ext>
            </a:extLst>
          </p:cNvPr>
          <p:cNvSpPr txBox="1"/>
          <p:nvPr/>
        </p:nvSpPr>
        <p:spPr>
          <a:xfrm>
            <a:off x="6940423" y="4709988"/>
            <a:ext cx="1930248" cy="1223412"/>
          </a:xfrm>
          <a:prstGeom prst="rect">
            <a:avLst/>
          </a:prstGeom>
          <a:noFill/>
        </p:spPr>
        <p:txBody>
          <a:bodyPr wrap="square">
            <a:spAutoFit/>
          </a:bodyPr>
          <a:lstStyle/>
          <a:p>
            <a:pPr algn="ctr"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427" name="TextBox 426">
            <a:extLst>
              <a:ext uri="{FF2B5EF4-FFF2-40B4-BE49-F238E27FC236}">
                <a16:creationId xmlns:a16="http://schemas.microsoft.com/office/drawing/2014/main" id="{67C414D5-C87F-49C3-BECB-88DE024FC6F5}"/>
              </a:ext>
            </a:extLst>
          </p:cNvPr>
          <p:cNvSpPr txBox="1"/>
          <p:nvPr/>
        </p:nvSpPr>
        <p:spPr>
          <a:xfrm>
            <a:off x="8673984" y="4687050"/>
            <a:ext cx="1930248" cy="1223412"/>
          </a:xfrm>
          <a:prstGeom prst="rect">
            <a:avLst/>
          </a:prstGeom>
          <a:noFill/>
        </p:spPr>
        <p:txBody>
          <a:bodyPr wrap="square">
            <a:spAutoFit/>
          </a:bodyPr>
          <a:lstStyle/>
          <a:p>
            <a:pPr algn="ctr"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Tree>
    <p:extLst>
      <p:ext uri="{BB962C8B-B14F-4D97-AF65-F5344CB8AC3E}">
        <p14:creationId xmlns:p14="http://schemas.microsoft.com/office/powerpoint/2010/main" val="2063899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6" fill="hold" nodeType="withEffect">
                                  <p:stCondLst>
                                    <p:cond delay="0"/>
                                  </p:stCondLst>
                                  <p:childTnLst>
                                    <p:set>
                                      <p:cBhvr>
                                        <p:cTn id="27" dur="1" fill="hold">
                                          <p:stCondLst>
                                            <p:cond delay="0"/>
                                          </p:stCondLst>
                                        </p:cTn>
                                        <p:tgtEl>
                                          <p:spTgt spid="256"/>
                                        </p:tgtEl>
                                        <p:attrNameLst>
                                          <p:attrName>style.visibility</p:attrName>
                                        </p:attrNameLst>
                                      </p:cBhvr>
                                      <p:to>
                                        <p:strVal val="visible"/>
                                      </p:to>
                                    </p:set>
                                    <p:anim calcmode="lin" valueType="num">
                                      <p:cBhvr additive="base">
                                        <p:cTn id="28" dur="500" fill="hold"/>
                                        <p:tgtEl>
                                          <p:spTgt spid="256"/>
                                        </p:tgtEl>
                                        <p:attrNameLst>
                                          <p:attrName>ppt_x</p:attrName>
                                        </p:attrNameLst>
                                      </p:cBhvr>
                                      <p:tavLst>
                                        <p:tav tm="0">
                                          <p:val>
                                            <p:strVal val="1+#ppt_w/2"/>
                                          </p:val>
                                        </p:tav>
                                        <p:tav tm="100000">
                                          <p:val>
                                            <p:strVal val="#ppt_x"/>
                                          </p:val>
                                        </p:tav>
                                      </p:tavLst>
                                    </p:anim>
                                    <p:anim calcmode="lin" valueType="num">
                                      <p:cBhvr additive="base">
                                        <p:cTn id="29" dur="500" fill="hold"/>
                                        <p:tgtEl>
                                          <p:spTgt spid="256"/>
                                        </p:tgtEl>
                                        <p:attrNameLst>
                                          <p:attrName>ppt_y</p:attrName>
                                        </p:attrNameLst>
                                      </p:cBhvr>
                                      <p:tavLst>
                                        <p:tav tm="0">
                                          <p:val>
                                            <p:strVal val="1+#ppt_h/2"/>
                                          </p:val>
                                        </p:tav>
                                        <p:tav tm="100000">
                                          <p:val>
                                            <p:strVal val="#ppt_y"/>
                                          </p:val>
                                        </p:tav>
                                      </p:tavLst>
                                    </p:anim>
                                  </p:childTnLst>
                                </p:cTn>
                              </p:par>
                              <p:par>
                                <p:cTn id="30" presetID="2" presetClass="entr" presetSubtype="6" fill="hold" nodeType="withEffect">
                                  <p:stCondLst>
                                    <p:cond delay="0"/>
                                  </p:stCondLst>
                                  <p:childTnLst>
                                    <p:set>
                                      <p:cBhvr>
                                        <p:cTn id="31" dur="1" fill="hold">
                                          <p:stCondLst>
                                            <p:cond delay="0"/>
                                          </p:stCondLst>
                                        </p:cTn>
                                        <p:tgtEl>
                                          <p:spTgt spid="192"/>
                                        </p:tgtEl>
                                        <p:attrNameLst>
                                          <p:attrName>style.visibility</p:attrName>
                                        </p:attrNameLst>
                                      </p:cBhvr>
                                      <p:to>
                                        <p:strVal val="visible"/>
                                      </p:to>
                                    </p:set>
                                    <p:anim calcmode="lin" valueType="num">
                                      <p:cBhvr additive="base">
                                        <p:cTn id="32" dur="500" fill="hold"/>
                                        <p:tgtEl>
                                          <p:spTgt spid="192"/>
                                        </p:tgtEl>
                                        <p:attrNameLst>
                                          <p:attrName>ppt_x</p:attrName>
                                        </p:attrNameLst>
                                      </p:cBhvr>
                                      <p:tavLst>
                                        <p:tav tm="0">
                                          <p:val>
                                            <p:strVal val="1+#ppt_w/2"/>
                                          </p:val>
                                        </p:tav>
                                        <p:tav tm="100000">
                                          <p:val>
                                            <p:strVal val="#ppt_x"/>
                                          </p:val>
                                        </p:tav>
                                      </p:tavLst>
                                    </p:anim>
                                    <p:anim calcmode="lin" valueType="num">
                                      <p:cBhvr additive="base">
                                        <p:cTn id="33" dur="500" fill="hold"/>
                                        <p:tgtEl>
                                          <p:spTgt spid="192"/>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0"/>
                                  </p:stCondLst>
                                  <p:childTnLst>
                                    <p:set>
                                      <p:cBhvr>
                                        <p:cTn id="35" dur="1" fill="hold">
                                          <p:stCondLst>
                                            <p:cond delay="0"/>
                                          </p:stCondLst>
                                        </p:cTn>
                                        <p:tgtEl>
                                          <p:spTgt spid="138"/>
                                        </p:tgtEl>
                                        <p:attrNameLst>
                                          <p:attrName>style.visibility</p:attrName>
                                        </p:attrNameLst>
                                      </p:cBhvr>
                                      <p:to>
                                        <p:strVal val="visible"/>
                                      </p:to>
                                    </p:set>
                                    <p:anim calcmode="lin" valueType="num">
                                      <p:cBhvr additive="base">
                                        <p:cTn id="36" dur="500" fill="hold"/>
                                        <p:tgtEl>
                                          <p:spTgt spid="138"/>
                                        </p:tgtEl>
                                        <p:attrNameLst>
                                          <p:attrName>ppt_x</p:attrName>
                                        </p:attrNameLst>
                                      </p:cBhvr>
                                      <p:tavLst>
                                        <p:tav tm="0">
                                          <p:val>
                                            <p:strVal val="1+#ppt_w/2"/>
                                          </p:val>
                                        </p:tav>
                                        <p:tav tm="100000">
                                          <p:val>
                                            <p:strVal val="#ppt_x"/>
                                          </p:val>
                                        </p:tav>
                                      </p:tavLst>
                                    </p:anim>
                                    <p:anim calcmode="lin" valueType="num">
                                      <p:cBhvr additive="base">
                                        <p:cTn id="37" dur="500" fill="hold"/>
                                        <p:tgtEl>
                                          <p:spTgt spid="138"/>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1+#ppt_w/2"/>
                                          </p:val>
                                        </p:tav>
                                        <p:tav tm="100000">
                                          <p:val>
                                            <p:strVal val="#ppt_x"/>
                                          </p:val>
                                        </p:tav>
                                      </p:tavLst>
                                    </p:anim>
                                    <p:anim calcmode="lin" valueType="num">
                                      <p:cBhvr additive="base">
                                        <p:cTn id="41"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27"/>
                                        </p:tgtEl>
                                        <p:attrNameLst>
                                          <p:attrName>style.visibility</p:attrName>
                                        </p:attrNameLst>
                                      </p:cBhvr>
                                      <p:to>
                                        <p:strVal val="visible"/>
                                      </p:to>
                                    </p:set>
                                    <p:animEffect transition="in" filter="fade">
                                      <p:cBhvr>
                                        <p:cTn id="46" dur="1000"/>
                                        <p:tgtEl>
                                          <p:spTgt spid="427"/>
                                        </p:tgtEl>
                                      </p:cBhvr>
                                    </p:animEffect>
                                    <p:anim calcmode="lin" valueType="num">
                                      <p:cBhvr>
                                        <p:cTn id="47" dur="1000" fill="hold"/>
                                        <p:tgtEl>
                                          <p:spTgt spid="427"/>
                                        </p:tgtEl>
                                        <p:attrNameLst>
                                          <p:attrName>ppt_x</p:attrName>
                                        </p:attrNameLst>
                                      </p:cBhvr>
                                      <p:tavLst>
                                        <p:tav tm="0">
                                          <p:val>
                                            <p:strVal val="#ppt_x"/>
                                          </p:val>
                                        </p:tav>
                                        <p:tav tm="100000">
                                          <p:val>
                                            <p:strVal val="#ppt_x"/>
                                          </p:val>
                                        </p:tav>
                                      </p:tavLst>
                                    </p:anim>
                                    <p:anim calcmode="lin" valueType="num">
                                      <p:cBhvr>
                                        <p:cTn id="48" dur="1000" fill="hold"/>
                                        <p:tgtEl>
                                          <p:spTgt spid="42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426"/>
                                        </p:tgtEl>
                                        <p:attrNameLst>
                                          <p:attrName>style.visibility</p:attrName>
                                        </p:attrNameLst>
                                      </p:cBhvr>
                                      <p:to>
                                        <p:strVal val="visible"/>
                                      </p:to>
                                    </p:set>
                                    <p:animEffect transition="in" filter="fade">
                                      <p:cBhvr>
                                        <p:cTn id="53" dur="1000"/>
                                        <p:tgtEl>
                                          <p:spTgt spid="426"/>
                                        </p:tgtEl>
                                      </p:cBhvr>
                                    </p:animEffect>
                                    <p:anim calcmode="lin" valueType="num">
                                      <p:cBhvr>
                                        <p:cTn id="54" dur="1000" fill="hold"/>
                                        <p:tgtEl>
                                          <p:spTgt spid="426"/>
                                        </p:tgtEl>
                                        <p:attrNameLst>
                                          <p:attrName>ppt_x</p:attrName>
                                        </p:attrNameLst>
                                      </p:cBhvr>
                                      <p:tavLst>
                                        <p:tav tm="0">
                                          <p:val>
                                            <p:strVal val="#ppt_x"/>
                                          </p:val>
                                        </p:tav>
                                        <p:tav tm="100000">
                                          <p:val>
                                            <p:strVal val="#ppt_x"/>
                                          </p:val>
                                        </p:tav>
                                      </p:tavLst>
                                    </p:anim>
                                    <p:anim calcmode="lin" valueType="num">
                                      <p:cBhvr>
                                        <p:cTn id="55" dur="1000" fill="hold"/>
                                        <p:tgtEl>
                                          <p:spTgt spid="42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425"/>
                                        </p:tgtEl>
                                        <p:attrNameLst>
                                          <p:attrName>style.visibility</p:attrName>
                                        </p:attrNameLst>
                                      </p:cBhvr>
                                      <p:to>
                                        <p:strVal val="visible"/>
                                      </p:to>
                                    </p:set>
                                    <p:animEffect transition="in" filter="fade">
                                      <p:cBhvr>
                                        <p:cTn id="60" dur="1000"/>
                                        <p:tgtEl>
                                          <p:spTgt spid="425"/>
                                        </p:tgtEl>
                                      </p:cBhvr>
                                    </p:animEffect>
                                    <p:anim calcmode="lin" valueType="num">
                                      <p:cBhvr>
                                        <p:cTn id="61" dur="1000" fill="hold"/>
                                        <p:tgtEl>
                                          <p:spTgt spid="425"/>
                                        </p:tgtEl>
                                        <p:attrNameLst>
                                          <p:attrName>ppt_x</p:attrName>
                                        </p:attrNameLst>
                                      </p:cBhvr>
                                      <p:tavLst>
                                        <p:tav tm="0">
                                          <p:val>
                                            <p:strVal val="#ppt_x"/>
                                          </p:val>
                                        </p:tav>
                                        <p:tav tm="100000">
                                          <p:val>
                                            <p:strVal val="#ppt_x"/>
                                          </p:val>
                                        </p:tav>
                                      </p:tavLst>
                                    </p:anim>
                                    <p:anim calcmode="lin" valueType="num">
                                      <p:cBhvr>
                                        <p:cTn id="62" dur="1000" fill="hold"/>
                                        <p:tgtEl>
                                          <p:spTgt spid="42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424"/>
                                        </p:tgtEl>
                                        <p:attrNameLst>
                                          <p:attrName>style.visibility</p:attrName>
                                        </p:attrNameLst>
                                      </p:cBhvr>
                                      <p:to>
                                        <p:strVal val="visible"/>
                                      </p:to>
                                    </p:set>
                                    <p:animEffect transition="in" filter="fade">
                                      <p:cBhvr>
                                        <p:cTn id="67" dur="1000"/>
                                        <p:tgtEl>
                                          <p:spTgt spid="424"/>
                                        </p:tgtEl>
                                      </p:cBhvr>
                                    </p:animEffect>
                                    <p:anim calcmode="lin" valueType="num">
                                      <p:cBhvr>
                                        <p:cTn id="68" dur="1000" fill="hold"/>
                                        <p:tgtEl>
                                          <p:spTgt spid="424"/>
                                        </p:tgtEl>
                                        <p:attrNameLst>
                                          <p:attrName>ppt_x</p:attrName>
                                        </p:attrNameLst>
                                      </p:cBhvr>
                                      <p:tavLst>
                                        <p:tav tm="0">
                                          <p:val>
                                            <p:strVal val="#ppt_x"/>
                                          </p:val>
                                        </p:tav>
                                        <p:tav tm="100000">
                                          <p:val>
                                            <p:strVal val="#ppt_x"/>
                                          </p:val>
                                        </p:tav>
                                      </p:tavLst>
                                    </p:anim>
                                    <p:anim calcmode="lin" valueType="num">
                                      <p:cBhvr>
                                        <p:cTn id="69" dur="1000" fill="hold"/>
                                        <p:tgtEl>
                                          <p:spTgt spid="424"/>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423"/>
                                        </p:tgtEl>
                                        <p:attrNameLst>
                                          <p:attrName>style.visibility</p:attrName>
                                        </p:attrNameLst>
                                      </p:cBhvr>
                                      <p:to>
                                        <p:strVal val="visible"/>
                                      </p:to>
                                    </p:set>
                                    <p:animEffect transition="in" filter="fade">
                                      <p:cBhvr>
                                        <p:cTn id="74" dur="1000"/>
                                        <p:tgtEl>
                                          <p:spTgt spid="423"/>
                                        </p:tgtEl>
                                      </p:cBhvr>
                                    </p:animEffect>
                                    <p:anim calcmode="lin" valueType="num">
                                      <p:cBhvr>
                                        <p:cTn id="75" dur="1000" fill="hold"/>
                                        <p:tgtEl>
                                          <p:spTgt spid="423"/>
                                        </p:tgtEl>
                                        <p:attrNameLst>
                                          <p:attrName>ppt_x</p:attrName>
                                        </p:attrNameLst>
                                      </p:cBhvr>
                                      <p:tavLst>
                                        <p:tav tm="0">
                                          <p:val>
                                            <p:strVal val="#ppt_x"/>
                                          </p:val>
                                        </p:tav>
                                        <p:tav tm="100000">
                                          <p:val>
                                            <p:strVal val="#ppt_x"/>
                                          </p:val>
                                        </p:tav>
                                      </p:tavLst>
                                    </p:anim>
                                    <p:anim calcmode="lin" valueType="num">
                                      <p:cBhvr>
                                        <p:cTn id="76" dur="1000" fill="hold"/>
                                        <p:tgtEl>
                                          <p:spTgt spid="4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423" grpId="0"/>
      <p:bldP spid="424" grpId="0"/>
      <p:bldP spid="425" grpId="0"/>
      <p:bldP spid="426" grpId="0"/>
      <p:bldP spid="4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45BB7BC-AF50-A2A7-3988-62D2E3AB9F77}"/>
              </a:ext>
            </a:extLst>
          </p:cNvPr>
          <p:cNvSpPr txBox="1"/>
          <p:nvPr/>
        </p:nvSpPr>
        <p:spPr>
          <a:xfrm>
            <a:off x="8948583" y="6219427"/>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کلیات پژوهش</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29" name="TextBox 28">
            <a:extLst>
              <a:ext uri="{FF2B5EF4-FFF2-40B4-BE49-F238E27FC236}">
                <a16:creationId xmlns:a16="http://schemas.microsoft.com/office/drawing/2014/main" id="{A70AB5C8-9495-9C0E-936A-CBC1DEA25FFD}"/>
              </a:ext>
            </a:extLst>
          </p:cNvPr>
          <p:cNvSpPr txBox="1"/>
          <p:nvPr/>
        </p:nvSpPr>
        <p:spPr>
          <a:xfrm>
            <a:off x="2962135" y="1291013"/>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0" name="TextBox 29">
            <a:extLst>
              <a:ext uri="{FF2B5EF4-FFF2-40B4-BE49-F238E27FC236}">
                <a16:creationId xmlns:a16="http://schemas.microsoft.com/office/drawing/2014/main" id="{A1A281A0-7CF3-EB22-21C1-3E8A03398398}"/>
              </a:ext>
            </a:extLst>
          </p:cNvPr>
          <p:cNvSpPr txBox="1"/>
          <p:nvPr/>
        </p:nvSpPr>
        <p:spPr>
          <a:xfrm>
            <a:off x="485846" y="1725889"/>
            <a:ext cx="5486837" cy="4493538"/>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31" name="TextBox 30">
            <a:extLst>
              <a:ext uri="{FF2B5EF4-FFF2-40B4-BE49-F238E27FC236}">
                <a16:creationId xmlns:a16="http://schemas.microsoft.com/office/drawing/2014/main" id="{8467675D-EF8F-C788-7B08-C4ACE6D9C603}"/>
              </a:ext>
            </a:extLst>
          </p:cNvPr>
          <p:cNvSpPr txBox="1"/>
          <p:nvPr/>
        </p:nvSpPr>
        <p:spPr>
          <a:xfrm>
            <a:off x="3351507" y="633709"/>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pSp>
        <p:nvGrpSpPr>
          <p:cNvPr id="260" name="Group 259">
            <a:extLst>
              <a:ext uri="{FF2B5EF4-FFF2-40B4-BE49-F238E27FC236}">
                <a16:creationId xmlns:a16="http://schemas.microsoft.com/office/drawing/2014/main" id="{5CF5D4D5-EC84-5746-E1AB-AAFF9AB0481C}"/>
              </a:ext>
            </a:extLst>
          </p:cNvPr>
          <p:cNvGrpSpPr/>
          <p:nvPr/>
        </p:nvGrpSpPr>
        <p:grpSpPr>
          <a:xfrm flipH="1">
            <a:off x="7544665" y="502260"/>
            <a:ext cx="3487223" cy="2678157"/>
            <a:chOff x="6940632" y="573314"/>
            <a:chExt cx="2987600" cy="2294451"/>
          </a:xfrm>
        </p:grpSpPr>
        <p:sp>
          <p:nvSpPr>
            <p:cNvPr id="147" name="Freeform: Shape 146">
              <a:extLst>
                <a:ext uri="{FF2B5EF4-FFF2-40B4-BE49-F238E27FC236}">
                  <a16:creationId xmlns:a16="http://schemas.microsoft.com/office/drawing/2014/main" id="{B0680966-93EE-143E-D340-8146B3C5540C}"/>
                </a:ext>
              </a:extLst>
            </p:cNvPr>
            <p:cNvSpPr/>
            <p:nvPr/>
          </p:nvSpPr>
          <p:spPr>
            <a:xfrm>
              <a:off x="9279546" y="1542211"/>
              <a:ext cx="488120" cy="33595"/>
            </a:xfrm>
            <a:custGeom>
              <a:avLst/>
              <a:gdLst>
                <a:gd name="connsiteX0" fmla="*/ 0 w 488120"/>
                <a:gd name="connsiteY0" fmla="*/ 33595 h 33595"/>
                <a:gd name="connsiteX1" fmla="*/ 488121 w 488120"/>
                <a:gd name="connsiteY1" fmla="*/ 33595 h 33595"/>
                <a:gd name="connsiteX2" fmla="*/ 396722 w 488120"/>
                <a:gd name="connsiteY2" fmla="*/ 0 h 33595"/>
                <a:gd name="connsiteX3" fmla="*/ 91399 w 488120"/>
                <a:gd name="connsiteY3" fmla="*/ 0 h 33595"/>
              </a:gdLst>
              <a:ahLst/>
              <a:cxnLst>
                <a:cxn ang="0">
                  <a:pos x="connsiteX0" y="connsiteY0"/>
                </a:cxn>
                <a:cxn ang="0">
                  <a:pos x="connsiteX1" y="connsiteY1"/>
                </a:cxn>
                <a:cxn ang="0">
                  <a:pos x="connsiteX2" y="connsiteY2"/>
                </a:cxn>
                <a:cxn ang="0">
                  <a:pos x="connsiteX3" y="connsiteY3"/>
                </a:cxn>
              </a:cxnLst>
              <a:rect l="l" t="t" r="r" b="b"/>
              <a:pathLst>
                <a:path w="488120" h="33595">
                  <a:moveTo>
                    <a:pt x="0" y="33595"/>
                  </a:moveTo>
                  <a:lnTo>
                    <a:pt x="488121" y="33595"/>
                  </a:lnTo>
                  <a:lnTo>
                    <a:pt x="396722" y="0"/>
                  </a:lnTo>
                  <a:lnTo>
                    <a:pt x="91399" y="0"/>
                  </a:lnTo>
                  <a:close/>
                </a:path>
              </a:pathLst>
            </a:custGeom>
            <a:solidFill>
              <a:srgbClr val="EEE1BA"/>
            </a:solidFill>
            <a:ln w="49345" cap="flat">
              <a:noFill/>
              <a:prstDash val="solid"/>
              <a:miter/>
            </a:ln>
          </p:spPr>
          <p:txBody>
            <a:bodyPr rtlCol="0" anchor="ctr"/>
            <a:lstStyle/>
            <a:p>
              <a:endParaRPr lang="en-US"/>
            </a:p>
          </p:txBody>
        </p:sp>
        <p:grpSp>
          <p:nvGrpSpPr>
            <p:cNvPr id="148" name="Graphic 11">
              <a:extLst>
                <a:ext uri="{FF2B5EF4-FFF2-40B4-BE49-F238E27FC236}">
                  <a16:creationId xmlns:a16="http://schemas.microsoft.com/office/drawing/2014/main" id="{EB4BCA0D-0DA7-E074-3504-F5D4BCD1ACF8}"/>
                </a:ext>
              </a:extLst>
            </p:cNvPr>
            <p:cNvGrpSpPr/>
            <p:nvPr/>
          </p:nvGrpSpPr>
          <p:grpSpPr>
            <a:xfrm>
              <a:off x="8329489" y="1161299"/>
              <a:ext cx="471323" cy="402156"/>
              <a:chOff x="8329489" y="1161299"/>
              <a:chExt cx="471323" cy="402156"/>
            </a:xfrm>
            <a:solidFill>
              <a:srgbClr val="616161"/>
            </a:solidFill>
          </p:grpSpPr>
          <p:sp>
            <p:nvSpPr>
              <p:cNvPr id="149" name="Freeform: Shape 148">
                <a:extLst>
                  <a:ext uri="{FF2B5EF4-FFF2-40B4-BE49-F238E27FC236}">
                    <a16:creationId xmlns:a16="http://schemas.microsoft.com/office/drawing/2014/main" id="{2C93D200-0BE1-243C-D66E-0093F172C807}"/>
                  </a:ext>
                </a:extLst>
              </p:cNvPr>
              <p:cNvSpPr/>
              <p:nvPr/>
            </p:nvSpPr>
            <p:spPr>
              <a:xfrm>
                <a:off x="8329489" y="1530848"/>
                <a:ext cx="376959" cy="32607"/>
              </a:xfrm>
              <a:custGeom>
                <a:avLst/>
                <a:gdLst>
                  <a:gd name="connsiteX0" fmla="*/ 376960 w 376959"/>
                  <a:gd name="connsiteY0" fmla="*/ 32607 h 32607"/>
                  <a:gd name="connsiteX1" fmla="*/ 18774 w 376959"/>
                  <a:gd name="connsiteY1" fmla="*/ 32607 h 32607"/>
                  <a:gd name="connsiteX2" fmla="*/ 0 w 376959"/>
                  <a:gd name="connsiteY2" fmla="*/ 0 h 32607"/>
                  <a:gd name="connsiteX3" fmla="*/ 376960 w 376959"/>
                  <a:gd name="connsiteY3" fmla="*/ 0 h 32607"/>
                </a:gdLst>
                <a:ahLst/>
                <a:cxnLst>
                  <a:cxn ang="0">
                    <a:pos x="connsiteX0" y="connsiteY0"/>
                  </a:cxn>
                  <a:cxn ang="0">
                    <a:pos x="connsiteX1" y="connsiteY1"/>
                  </a:cxn>
                  <a:cxn ang="0">
                    <a:pos x="connsiteX2" y="connsiteY2"/>
                  </a:cxn>
                  <a:cxn ang="0">
                    <a:pos x="connsiteX3" y="connsiteY3"/>
                  </a:cxn>
                </a:cxnLst>
                <a:rect l="l" t="t" r="r" b="b"/>
                <a:pathLst>
                  <a:path w="376959" h="32607">
                    <a:moveTo>
                      <a:pt x="376960" y="32607"/>
                    </a:moveTo>
                    <a:lnTo>
                      <a:pt x="18774" y="32607"/>
                    </a:lnTo>
                    <a:lnTo>
                      <a:pt x="0" y="0"/>
                    </a:lnTo>
                    <a:lnTo>
                      <a:pt x="376960" y="0"/>
                    </a:lnTo>
                    <a:close/>
                  </a:path>
                </a:pathLst>
              </a:custGeom>
              <a:solidFill>
                <a:srgbClr val="616161"/>
              </a:solidFill>
              <a:ln w="4934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B9E62D9-4B66-7314-257C-E7142EF2DA6E}"/>
                  </a:ext>
                </a:extLst>
              </p:cNvPr>
              <p:cNvSpPr/>
              <p:nvPr/>
            </p:nvSpPr>
            <p:spPr>
              <a:xfrm>
                <a:off x="8676312" y="1161299"/>
                <a:ext cx="124500" cy="397215"/>
              </a:xfrm>
              <a:custGeom>
                <a:avLst/>
                <a:gdLst>
                  <a:gd name="connsiteX0" fmla="*/ 28161 w 124500"/>
                  <a:gd name="connsiteY0" fmla="*/ 397216 h 397215"/>
                  <a:gd name="connsiteX1" fmla="*/ 0 w 124500"/>
                  <a:gd name="connsiteY1" fmla="*/ 389805 h 397215"/>
                  <a:gd name="connsiteX2" fmla="*/ 97328 w 124500"/>
                  <a:gd name="connsiteY2" fmla="*/ 0 h 397215"/>
                  <a:gd name="connsiteX3" fmla="*/ 124501 w 124500"/>
                  <a:gd name="connsiteY3" fmla="*/ 988 h 397215"/>
                </a:gdLst>
                <a:ahLst/>
                <a:cxnLst>
                  <a:cxn ang="0">
                    <a:pos x="connsiteX0" y="connsiteY0"/>
                  </a:cxn>
                  <a:cxn ang="0">
                    <a:pos x="connsiteX1" y="connsiteY1"/>
                  </a:cxn>
                  <a:cxn ang="0">
                    <a:pos x="connsiteX2" y="connsiteY2"/>
                  </a:cxn>
                  <a:cxn ang="0">
                    <a:pos x="connsiteX3" y="connsiteY3"/>
                  </a:cxn>
                </a:cxnLst>
                <a:rect l="l" t="t" r="r" b="b"/>
                <a:pathLst>
                  <a:path w="124500" h="397215">
                    <a:moveTo>
                      <a:pt x="28161" y="397216"/>
                    </a:moveTo>
                    <a:lnTo>
                      <a:pt x="0" y="389805"/>
                    </a:lnTo>
                    <a:lnTo>
                      <a:pt x="97328" y="0"/>
                    </a:lnTo>
                    <a:lnTo>
                      <a:pt x="124501" y="988"/>
                    </a:lnTo>
                    <a:close/>
                  </a:path>
                </a:pathLst>
              </a:custGeom>
              <a:solidFill>
                <a:srgbClr val="616161"/>
              </a:solidFill>
              <a:ln w="49345" cap="flat">
                <a:noFill/>
                <a:prstDash val="solid"/>
                <a:miter/>
              </a:ln>
            </p:spPr>
            <p:txBody>
              <a:bodyPr rtlCol="0" anchor="ctr"/>
              <a:lstStyle/>
              <a:p>
                <a:endParaRPr lang="en-US"/>
              </a:p>
            </p:txBody>
          </p:sp>
        </p:grpSp>
        <p:grpSp>
          <p:nvGrpSpPr>
            <p:cNvPr id="151" name="Graphic 11">
              <a:extLst>
                <a:ext uri="{FF2B5EF4-FFF2-40B4-BE49-F238E27FC236}">
                  <a16:creationId xmlns:a16="http://schemas.microsoft.com/office/drawing/2014/main" id="{27BC5F04-2F1D-22A8-B3B8-46C43FA93FE4}"/>
                </a:ext>
              </a:extLst>
            </p:cNvPr>
            <p:cNvGrpSpPr/>
            <p:nvPr/>
          </p:nvGrpSpPr>
          <p:grpSpPr>
            <a:xfrm flipH="1">
              <a:off x="6940632" y="573314"/>
              <a:ext cx="1741416" cy="2294451"/>
              <a:chOff x="9006612" y="545628"/>
              <a:chExt cx="1741416" cy="2294451"/>
            </a:xfrm>
          </p:grpSpPr>
          <p:grpSp>
            <p:nvGrpSpPr>
              <p:cNvPr id="152" name="Graphic 11">
                <a:extLst>
                  <a:ext uri="{FF2B5EF4-FFF2-40B4-BE49-F238E27FC236}">
                    <a16:creationId xmlns:a16="http://schemas.microsoft.com/office/drawing/2014/main" id="{26ABE241-2156-805E-BD08-3B16F4C04126}"/>
                  </a:ext>
                </a:extLst>
              </p:cNvPr>
              <p:cNvGrpSpPr/>
              <p:nvPr/>
            </p:nvGrpSpPr>
            <p:grpSpPr>
              <a:xfrm>
                <a:off x="9006612" y="545628"/>
                <a:ext cx="1741416" cy="2294451"/>
                <a:chOff x="9006612" y="545628"/>
                <a:chExt cx="1741416" cy="2294451"/>
              </a:xfrm>
            </p:grpSpPr>
            <p:grpSp>
              <p:nvGrpSpPr>
                <p:cNvPr id="154" name="Graphic 11">
                  <a:extLst>
                    <a:ext uri="{FF2B5EF4-FFF2-40B4-BE49-F238E27FC236}">
                      <a16:creationId xmlns:a16="http://schemas.microsoft.com/office/drawing/2014/main" id="{09A21797-0577-C30B-8221-8541702BDAB1}"/>
                    </a:ext>
                  </a:extLst>
                </p:cNvPr>
                <p:cNvGrpSpPr/>
                <p:nvPr/>
              </p:nvGrpSpPr>
              <p:grpSpPr>
                <a:xfrm>
                  <a:off x="9006612" y="545628"/>
                  <a:ext cx="1493060" cy="2293957"/>
                  <a:chOff x="9006612" y="545628"/>
                  <a:chExt cx="1493060" cy="2293957"/>
                </a:xfrm>
              </p:grpSpPr>
              <p:sp>
                <p:nvSpPr>
                  <p:cNvPr id="179" name="Freeform: Shape 178">
                    <a:extLst>
                      <a:ext uri="{FF2B5EF4-FFF2-40B4-BE49-F238E27FC236}">
                        <a16:creationId xmlns:a16="http://schemas.microsoft.com/office/drawing/2014/main" id="{EB94533E-F8BE-8B27-05CF-27C4BE9BF5B0}"/>
                      </a:ext>
                    </a:extLst>
                  </p:cNvPr>
                  <p:cNvSpPr/>
                  <p:nvPr/>
                </p:nvSpPr>
                <p:spPr>
                  <a:xfrm>
                    <a:off x="10253987" y="804595"/>
                    <a:ext cx="173730" cy="263822"/>
                  </a:xfrm>
                  <a:custGeom>
                    <a:avLst/>
                    <a:gdLst>
                      <a:gd name="connsiteX0" fmla="*/ 173730 w 173730"/>
                      <a:gd name="connsiteY0" fmla="*/ 173905 h 263822"/>
                      <a:gd name="connsiteX1" fmla="*/ 143099 w 173730"/>
                      <a:gd name="connsiteY1" fmla="*/ 88929 h 263822"/>
                      <a:gd name="connsiteX2" fmla="*/ 135194 w 173730"/>
                      <a:gd name="connsiteY2" fmla="*/ 55334 h 263822"/>
                      <a:gd name="connsiteX3" fmla="*/ 123831 w 173730"/>
                      <a:gd name="connsiteY3" fmla="*/ 0 h 263822"/>
                      <a:gd name="connsiteX4" fmla="*/ 6247 w 173730"/>
                      <a:gd name="connsiteY4" fmla="*/ 133393 h 263822"/>
                      <a:gd name="connsiteX5" fmla="*/ 13164 w 173730"/>
                      <a:gd name="connsiteY5" fmla="*/ 143768 h 263822"/>
                      <a:gd name="connsiteX6" fmla="*/ 26009 w 173730"/>
                      <a:gd name="connsiteY6" fmla="*/ 175882 h 263822"/>
                      <a:gd name="connsiteX7" fmla="*/ 26009 w 173730"/>
                      <a:gd name="connsiteY7" fmla="*/ 263822 h 263822"/>
                      <a:gd name="connsiteX8" fmla="*/ 173730 w 173730"/>
                      <a:gd name="connsiteY8" fmla="*/ 173905 h 263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730" h="263822">
                        <a:moveTo>
                          <a:pt x="173730" y="173905"/>
                        </a:moveTo>
                        <a:cubicBezTo>
                          <a:pt x="162367" y="156120"/>
                          <a:pt x="151498" y="122030"/>
                          <a:pt x="143099" y="88929"/>
                        </a:cubicBezTo>
                        <a:cubicBezTo>
                          <a:pt x="140135" y="77072"/>
                          <a:pt x="137664" y="66203"/>
                          <a:pt x="135194" y="55334"/>
                        </a:cubicBezTo>
                        <a:cubicBezTo>
                          <a:pt x="128278" y="24208"/>
                          <a:pt x="123831" y="0"/>
                          <a:pt x="123831" y="0"/>
                        </a:cubicBezTo>
                        <a:cubicBezTo>
                          <a:pt x="123831" y="0"/>
                          <a:pt x="-32783" y="87447"/>
                          <a:pt x="6247" y="133393"/>
                        </a:cubicBezTo>
                        <a:cubicBezTo>
                          <a:pt x="8718" y="136358"/>
                          <a:pt x="11188" y="139816"/>
                          <a:pt x="13164" y="143768"/>
                        </a:cubicBezTo>
                        <a:cubicBezTo>
                          <a:pt x="19586" y="153649"/>
                          <a:pt x="23539" y="164519"/>
                          <a:pt x="26009" y="175882"/>
                        </a:cubicBezTo>
                        <a:cubicBezTo>
                          <a:pt x="35890" y="218370"/>
                          <a:pt x="26009" y="263822"/>
                          <a:pt x="26009" y="263822"/>
                        </a:cubicBezTo>
                        <a:cubicBezTo>
                          <a:pt x="26009" y="263822"/>
                          <a:pt x="144581" y="209971"/>
                          <a:pt x="173730" y="173905"/>
                        </a:cubicBezTo>
                        <a:close/>
                      </a:path>
                    </a:pathLst>
                  </a:custGeom>
                  <a:solidFill>
                    <a:srgbClr val="FFBF9D"/>
                  </a:solidFill>
                  <a:ln w="4934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58DCE6D9-0779-BEA0-7AE1-5E40D39B4AD8}"/>
                      </a:ext>
                    </a:extLst>
                  </p:cNvPr>
                  <p:cNvSpPr/>
                  <p:nvPr/>
                </p:nvSpPr>
                <p:spPr>
                  <a:xfrm>
                    <a:off x="10154762" y="570400"/>
                    <a:ext cx="320664" cy="378338"/>
                  </a:xfrm>
                  <a:custGeom>
                    <a:avLst/>
                    <a:gdLst>
                      <a:gd name="connsiteX0" fmla="*/ 69901 w 320664"/>
                      <a:gd name="connsiteY0" fmla="*/ 27683 h 378338"/>
                      <a:gd name="connsiteX1" fmla="*/ 32847 w 320664"/>
                      <a:gd name="connsiteY1" fmla="*/ 101790 h 378338"/>
                      <a:gd name="connsiteX2" fmla="*/ 21484 w 320664"/>
                      <a:gd name="connsiteY2" fmla="*/ 150207 h 378338"/>
                      <a:gd name="connsiteX3" fmla="*/ 28895 w 320664"/>
                      <a:gd name="connsiteY3" fmla="*/ 167499 h 378338"/>
                      <a:gd name="connsiteX4" fmla="*/ 240 w 320664"/>
                      <a:gd name="connsiteY4" fmla="*/ 256922 h 378338"/>
                      <a:gd name="connsiteX5" fmla="*/ 26919 w 320664"/>
                      <a:gd name="connsiteY5" fmla="*/ 265320 h 378338"/>
                      <a:gd name="connsiteX6" fmla="*/ 35318 w 320664"/>
                      <a:gd name="connsiteY6" fmla="*/ 283106 h 378338"/>
                      <a:gd name="connsiteX7" fmla="*/ 25931 w 320664"/>
                      <a:gd name="connsiteY7" fmla="*/ 302374 h 378338"/>
                      <a:gd name="connsiteX8" fmla="*/ 46681 w 320664"/>
                      <a:gd name="connsiteY8" fmla="*/ 307809 h 378338"/>
                      <a:gd name="connsiteX9" fmla="*/ 32847 w 320664"/>
                      <a:gd name="connsiteY9" fmla="*/ 320160 h 378338"/>
                      <a:gd name="connsiteX10" fmla="*/ 45693 w 320664"/>
                      <a:gd name="connsiteY10" fmla="*/ 328065 h 378338"/>
                      <a:gd name="connsiteX11" fmla="*/ 43716 w 320664"/>
                      <a:gd name="connsiteY11" fmla="*/ 366601 h 378338"/>
                      <a:gd name="connsiteX12" fmla="*/ 182544 w 320664"/>
                      <a:gd name="connsiteY12" fmla="*/ 346839 h 378338"/>
                      <a:gd name="connsiteX13" fmla="*/ 256158 w 320664"/>
                      <a:gd name="connsiteY13" fmla="*/ 291505 h 378338"/>
                      <a:gd name="connsiteX14" fmla="*/ 315938 w 320664"/>
                      <a:gd name="connsiteY14" fmla="*/ 105248 h 378338"/>
                      <a:gd name="connsiteX15" fmla="*/ 202306 w 320664"/>
                      <a:gd name="connsiteY15" fmla="*/ 1498 h 378338"/>
                      <a:gd name="connsiteX16" fmla="*/ 69901 w 320664"/>
                      <a:gd name="connsiteY16" fmla="*/ 27683 h 37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0664" h="378338">
                        <a:moveTo>
                          <a:pt x="69901" y="27683"/>
                        </a:moveTo>
                        <a:cubicBezTo>
                          <a:pt x="47175" y="44480"/>
                          <a:pt x="39270" y="76594"/>
                          <a:pt x="32847" y="101790"/>
                        </a:cubicBezTo>
                        <a:cubicBezTo>
                          <a:pt x="26425" y="126987"/>
                          <a:pt x="18520" y="143290"/>
                          <a:pt x="21484" y="150207"/>
                        </a:cubicBezTo>
                        <a:cubicBezTo>
                          <a:pt x="24449" y="157618"/>
                          <a:pt x="25931" y="163052"/>
                          <a:pt x="28895" y="167499"/>
                        </a:cubicBezTo>
                        <a:cubicBezTo>
                          <a:pt x="31859" y="172439"/>
                          <a:pt x="-3218" y="250499"/>
                          <a:pt x="240" y="256922"/>
                        </a:cubicBezTo>
                        <a:cubicBezTo>
                          <a:pt x="3699" y="262850"/>
                          <a:pt x="22966" y="264332"/>
                          <a:pt x="26919" y="265320"/>
                        </a:cubicBezTo>
                        <a:cubicBezTo>
                          <a:pt x="35812" y="267297"/>
                          <a:pt x="35318" y="277178"/>
                          <a:pt x="35318" y="283106"/>
                        </a:cubicBezTo>
                        <a:cubicBezTo>
                          <a:pt x="35318" y="289035"/>
                          <a:pt x="23955" y="298916"/>
                          <a:pt x="25931" y="302374"/>
                        </a:cubicBezTo>
                        <a:cubicBezTo>
                          <a:pt x="31859" y="311267"/>
                          <a:pt x="46681" y="307809"/>
                          <a:pt x="46681" y="307809"/>
                        </a:cubicBezTo>
                        <a:cubicBezTo>
                          <a:pt x="46681" y="307809"/>
                          <a:pt x="26919" y="311761"/>
                          <a:pt x="32847" y="320160"/>
                        </a:cubicBezTo>
                        <a:cubicBezTo>
                          <a:pt x="35318" y="324112"/>
                          <a:pt x="41740" y="323618"/>
                          <a:pt x="45693" y="328065"/>
                        </a:cubicBezTo>
                        <a:cubicBezTo>
                          <a:pt x="50139" y="332017"/>
                          <a:pt x="37294" y="359190"/>
                          <a:pt x="43716" y="366601"/>
                        </a:cubicBezTo>
                        <a:cubicBezTo>
                          <a:pt x="65949" y="393773"/>
                          <a:pt x="133633" y="368083"/>
                          <a:pt x="182544" y="346839"/>
                        </a:cubicBezTo>
                        <a:cubicBezTo>
                          <a:pt x="217128" y="314231"/>
                          <a:pt x="248747" y="296446"/>
                          <a:pt x="256158" y="291505"/>
                        </a:cubicBezTo>
                        <a:cubicBezTo>
                          <a:pt x="272956" y="280142"/>
                          <a:pt x="338664" y="158606"/>
                          <a:pt x="315938" y="105248"/>
                        </a:cubicBezTo>
                        <a:cubicBezTo>
                          <a:pt x="293211" y="51397"/>
                          <a:pt x="251217" y="6933"/>
                          <a:pt x="202306" y="1498"/>
                        </a:cubicBezTo>
                        <a:cubicBezTo>
                          <a:pt x="153395" y="-3443"/>
                          <a:pt x="102508" y="3474"/>
                          <a:pt x="69901" y="27683"/>
                        </a:cubicBezTo>
                        <a:close/>
                      </a:path>
                    </a:pathLst>
                  </a:custGeom>
                  <a:solidFill>
                    <a:srgbClr val="FFC7A5"/>
                  </a:solidFill>
                  <a:ln w="4934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D90B5E81-3842-72A6-4ACC-3E18CFB8A06F}"/>
                      </a:ext>
                    </a:extLst>
                  </p:cNvPr>
                  <p:cNvSpPr/>
                  <p:nvPr/>
                </p:nvSpPr>
                <p:spPr>
                  <a:xfrm>
                    <a:off x="10264187" y="859929"/>
                    <a:ext cx="124550" cy="120054"/>
                  </a:xfrm>
                  <a:custGeom>
                    <a:avLst/>
                    <a:gdLst>
                      <a:gd name="connsiteX0" fmla="*/ 0 w 124550"/>
                      <a:gd name="connsiteY0" fmla="*/ 83988 h 120054"/>
                      <a:gd name="connsiteX1" fmla="*/ 15316 w 124550"/>
                      <a:gd name="connsiteY1" fmla="*/ 120054 h 120054"/>
                      <a:gd name="connsiteX2" fmla="*/ 124500 w 124550"/>
                      <a:gd name="connsiteY2" fmla="*/ 0 h 120054"/>
                      <a:gd name="connsiteX3" fmla="*/ 75590 w 124550"/>
                      <a:gd name="connsiteY3" fmla="*/ 50887 h 120054"/>
                      <a:gd name="connsiteX4" fmla="*/ 0 w 124550"/>
                      <a:gd name="connsiteY4" fmla="*/ 83988 h 120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550" h="120054">
                        <a:moveTo>
                          <a:pt x="0" y="83988"/>
                        </a:moveTo>
                        <a:cubicBezTo>
                          <a:pt x="6423" y="93869"/>
                          <a:pt x="12845" y="108691"/>
                          <a:pt x="15316" y="120054"/>
                        </a:cubicBezTo>
                        <a:cubicBezTo>
                          <a:pt x="38042" y="110667"/>
                          <a:pt x="126971" y="10869"/>
                          <a:pt x="124500" y="0"/>
                        </a:cubicBezTo>
                        <a:cubicBezTo>
                          <a:pt x="111655" y="10869"/>
                          <a:pt x="97822" y="31619"/>
                          <a:pt x="75590" y="50887"/>
                        </a:cubicBezTo>
                        <a:cubicBezTo>
                          <a:pt x="55828" y="67685"/>
                          <a:pt x="24208" y="75096"/>
                          <a:pt x="0" y="83988"/>
                        </a:cubicBezTo>
                        <a:close/>
                      </a:path>
                    </a:pathLst>
                  </a:custGeom>
                  <a:solidFill>
                    <a:srgbClr val="000000">
                      <a:alpha val="20000"/>
                    </a:srgbClr>
                  </a:solidFill>
                  <a:ln w="49345" cap="flat">
                    <a:noFill/>
                    <a:prstDash val="solid"/>
                    <a:miter/>
                  </a:ln>
                </p:spPr>
                <p:txBody>
                  <a:bodyPr rtlCol="0" anchor="ctr"/>
                  <a:lstStyle/>
                  <a:p>
                    <a:endParaRPr lang="en-US"/>
                  </a:p>
                </p:txBody>
              </p:sp>
              <p:grpSp>
                <p:nvGrpSpPr>
                  <p:cNvPr id="182" name="Graphic 11">
                    <a:extLst>
                      <a:ext uri="{FF2B5EF4-FFF2-40B4-BE49-F238E27FC236}">
                        <a16:creationId xmlns:a16="http://schemas.microsoft.com/office/drawing/2014/main" id="{7B76741B-1957-BD31-8539-8E8EF774BBD8}"/>
                      </a:ext>
                    </a:extLst>
                  </p:cNvPr>
                  <p:cNvGrpSpPr/>
                  <p:nvPr/>
                </p:nvGrpSpPr>
                <p:grpSpPr>
                  <a:xfrm>
                    <a:off x="9466694" y="1081736"/>
                    <a:ext cx="985424" cy="246154"/>
                    <a:chOff x="9466694" y="1081736"/>
                    <a:chExt cx="985424" cy="246154"/>
                  </a:xfrm>
                </p:grpSpPr>
                <p:sp>
                  <p:nvSpPr>
                    <p:cNvPr id="199" name="Freeform: Shape 198">
                      <a:extLst>
                        <a:ext uri="{FF2B5EF4-FFF2-40B4-BE49-F238E27FC236}">
                          <a16:creationId xmlns:a16="http://schemas.microsoft.com/office/drawing/2014/main" id="{28147295-0552-43DD-D1F2-E87578841FCA}"/>
                        </a:ext>
                      </a:extLst>
                    </p:cNvPr>
                    <p:cNvSpPr/>
                    <p:nvPr/>
                  </p:nvSpPr>
                  <p:spPr>
                    <a:xfrm>
                      <a:off x="9466694" y="1081736"/>
                      <a:ext cx="176472" cy="100313"/>
                    </a:xfrm>
                    <a:custGeom>
                      <a:avLst/>
                      <a:gdLst>
                        <a:gd name="connsiteX0" fmla="*/ 176473 w 176472"/>
                        <a:gd name="connsiteY0" fmla="*/ 36581 h 100313"/>
                        <a:gd name="connsiteX1" fmla="*/ 120151 w 176472"/>
                        <a:gd name="connsiteY1" fmla="*/ 5950 h 100313"/>
                        <a:gd name="connsiteX2" fmla="*/ 95943 w 176472"/>
                        <a:gd name="connsiteY2" fmla="*/ 23242 h 100313"/>
                        <a:gd name="connsiteX3" fmla="*/ 56419 w 176472"/>
                        <a:gd name="connsiteY3" fmla="*/ 37569 h 100313"/>
                        <a:gd name="connsiteX4" fmla="*/ 2073 w 176472"/>
                        <a:gd name="connsiteY4" fmla="*/ 29664 h 100313"/>
                        <a:gd name="connsiteX5" fmla="*/ 48020 w 176472"/>
                        <a:gd name="connsiteY5" fmla="*/ 89444 h 100313"/>
                        <a:gd name="connsiteX6" fmla="*/ 155229 w 176472"/>
                        <a:gd name="connsiteY6" fmla="*/ 100313 h 100313"/>
                        <a:gd name="connsiteX7" fmla="*/ 176473 w 176472"/>
                        <a:gd name="connsiteY7" fmla="*/ 36581 h 100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472" h="100313">
                          <a:moveTo>
                            <a:pt x="176473" y="36581"/>
                          </a:moveTo>
                          <a:cubicBezTo>
                            <a:pt x="176473" y="36581"/>
                            <a:pt x="134973" y="11385"/>
                            <a:pt x="120151" y="5950"/>
                          </a:cubicBezTo>
                          <a:cubicBezTo>
                            <a:pt x="84086" y="-6401"/>
                            <a:pt x="58889" y="1010"/>
                            <a:pt x="95943" y="23242"/>
                          </a:cubicBezTo>
                          <a:cubicBezTo>
                            <a:pt x="126080" y="41522"/>
                            <a:pt x="56419" y="37569"/>
                            <a:pt x="56419" y="37569"/>
                          </a:cubicBezTo>
                          <a:cubicBezTo>
                            <a:pt x="56419" y="37569"/>
                            <a:pt x="11954" y="24724"/>
                            <a:pt x="2073" y="29664"/>
                          </a:cubicBezTo>
                          <a:cubicBezTo>
                            <a:pt x="-8302" y="34605"/>
                            <a:pt x="22330" y="84998"/>
                            <a:pt x="48020" y="89444"/>
                          </a:cubicBezTo>
                          <a:cubicBezTo>
                            <a:pt x="70746" y="93397"/>
                            <a:pt x="155229" y="100313"/>
                            <a:pt x="155229" y="100313"/>
                          </a:cubicBezTo>
                          <a:lnTo>
                            <a:pt x="176473" y="36581"/>
                          </a:lnTo>
                          <a:close/>
                        </a:path>
                      </a:pathLst>
                    </a:custGeom>
                    <a:solidFill>
                      <a:srgbClr val="FFC7A5"/>
                    </a:solidFill>
                    <a:ln w="49345"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F5F9121D-B105-61EC-D231-58A6386B420E}"/>
                        </a:ext>
                      </a:extLst>
                    </p:cNvPr>
                    <p:cNvSpPr/>
                    <p:nvPr/>
                  </p:nvSpPr>
                  <p:spPr>
                    <a:xfrm>
                      <a:off x="9626863" y="1101519"/>
                      <a:ext cx="825255" cy="226371"/>
                    </a:xfrm>
                    <a:custGeom>
                      <a:avLst/>
                      <a:gdLst>
                        <a:gd name="connsiteX0" fmla="*/ 27667 w 825255"/>
                        <a:gd name="connsiteY0" fmla="*/ 0 h 226371"/>
                        <a:gd name="connsiteX1" fmla="*/ 393264 w 825255"/>
                        <a:gd name="connsiteY1" fmla="*/ 72625 h 226371"/>
                        <a:gd name="connsiteX2" fmla="*/ 730699 w 825255"/>
                        <a:gd name="connsiteY2" fmla="*/ 1482 h 226371"/>
                        <a:gd name="connsiteX3" fmla="*/ 823086 w 825255"/>
                        <a:gd name="connsiteY3" fmla="*/ 54839 h 226371"/>
                        <a:gd name="connsiteX4" fmla="*/ 729711 w 825255"/>
                        <a:gd name="connsiteY4" fmla="*/ 172917 h 226371"/>
                        <a:gd name="connsiteX5" fmla="*/ 373995 w 825255"/>
                        <a:gd name="connsiteY5" fmla="*/ 224793 h 226371"/>
                        <a:gd name="connsiteX6" fmla="*/ 0 w 825255"/>
                        <a:gd name="connsiteY6" fmla="*/ 100292 h 226371"/>
                        <a:gd name="connsiteX7" fmla="*/ 27667 w 825255"/>
                        <a:gd name="connsiteY7" fmla="*/ 0 h 226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55" h="226371">
                          <a:moveTo>
                            <a:pt x="27667" y="0"/>
                          </a:moveTo>
                          <a:cubicBezTo>
                            <a:pt x="87941" y="13339"/>
                            <a:pt x="301864" y="48417"/>
                            <a:pt x="393264" y="72625"/>
                          </a:cubicBezTo>
                          <a:cubicBezTo>
                            <a:pt x="408579" y="71143"/>
                            <a:pt x="706491" y="-1976"/>
                            <a:pt x="730699" y="1482"/>
                          </a:cubicBezTo>
                          <a:cubicBezTo>
                            <a:pt x="763306" y="5435"/>
                            <a:pt x="814688" y="11857"/>
                            <a:pt x="823086" y="54839"/>
                          </a:cubicBezTo>
                          <a:cubicBezTo>
                            <a:pt x="834450" y="113137"/>
                            <a:pt x="800854" y="159084"/>
                            <a:pt x="729711" y="172917"/>
                          </a:cubicBezTo>
                          <a:cubicBezTo>
                            <a:pt x="679318" y="182798"/>
                            <a:pt x="410555" y="236156"/>
                            <a:pt x="373995" y="224793"/>
                          </a:cubicBezTo>
                          <a:cubicBezTo>
                            <a:pt x="300382" y="201572"/>
                            <a:pt x="78554" y="132899"/>
                            <a:pt x="0" y="100292"/>
                          </a:cubicBezTo>
                          <a:lnTo>
                            <a:pt x="27667" y="0"/>
                          </a:lnTo>
                          <a:close/>
                        </a:path>
                      </a:pathLst>
                    </a:custGeom>
                    <a:solidFill>
                      <a:srgbClr val="2D2D2D"/>
                    </a:solidFill>
                    <a:ln w="4934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B235F582-026A-D144-94CE-7457AECAE41E}"/>
                        </a:ext>
                      </a:extLst>
                    </p:cNvPr>
                    <p:cNvSpPr/>
                    <p:nvPr/>
                  </p:nvSpPr>
                  <p:spPr>
                    <a:xfrm>
                      <a:off x="9611054" y="1100037"/>
                      <a:ext cx="41500" cy="95845"/>
                    </a:xfrm>
                    <a:custGeom>
                      <a:avLst/>
                      <a:gdLst>
                        <a:gd name="connsiteX0" fmla="*/ 41500 w 41500"/>
                        <a:gd name="connsiteY0" fmla="*/ 8399 h 95845"/>
                        <a:gd name="connsiteX1" fmla="*/ 17786 w 41500"/>
                        <a:gd name="connsiteY1" fmla="*/ 95846 h 95845"/>
                        <a:gd name="connsiteX2" fmla="*/ 0 w 41500"/>
                        <a:gd name="connsiteY2" fmla="*/ 91893 h 95845"/>
                        <a:gd name="connsiteX3" fmla="*/ 21244 w 41500"/>
                        <a:gd name="connsiteY3" fmla="*/ 0 h 95845"/>
                      </a:gdLst>
                      <a:ahLst/>
                      <a:cxnLst>
                        <a:cxn ang="0">
                          <a:pos x="connsiteX0" y="connsiteY0"/>
                        </a:cxn>
                        <a:cxn ang="0">
                          <a:pos x="connsiteX1" y="connsiteY1"/>
                        </a:cxn>
                        <a:cxn ang="0">
                          <a:pos x="connsiteX2" y="connsiteY2"/>
                        </a:cxn>
                        <a:cxn ang="0">
                          <a:pos x="connsiteX3" y="connsiteY3"/>
                        </a:cxn>
                      </a:cxnLst>
                      <a:rect l="l" t="t" r="r" b="b"/>
                      <a:pathLst>
                        <a:path w="41500" h="95845">
                          <a:moveTo>
                            <a:pt x="41500" y="8399"/>
                          </a:moveTo>
                          <a:lnTo>
                            <a:pt x="17786" y="95846"/>
                          </a:lnTo>
                          <a:lnTo>
                            <a:pt x="0" y="91893"/>
                          </a:lnTo>
                          <a:lnTo>
                            <a:pt x="21244" y="0"/>
                          </a:lnTo>
                          <a:close/>
                        </a:path>
                      </a:pathLst>
                    </a:custGeom>
                    <a:solidFill>
                      <a:srgbClr val="CFCFCF"/>
                    </a:solidFill>
                    <a:ln w="49345" cap="flat">
                      <a:noFill/>
                      <a:prstDash val="solid"/>
                      <a:miter/>
                    </a:ln>
                  </p:spPr>
                  <p:txBody>
                    <a:bodyPr rtlCol="0" anchor="ctr"/>
                    <a:lstStyle/>
                    <a:p>
                      <a:endParaRPr lang="en-US"/>
                    </a:p>
                  </p:txBody>
                </p:sp>
              </p:grpSp>
              <p:sp>
                <p:nvSpPr>
                  <p:cNvPr id="183" name="Freeform: Shape 182">
                    <a:extLst>
                      <a:ext uri="{FF2B5EF4-FFF2-40B4-BE49-F238E27FC236}">
                        <a16:creationId xmlns:a16="http://schemas.microsoft.com/office/drawing/2014/main" id="{97CCF775-89E7-4DED-B3E8-0C26933373DC}"/>
                      </a:ext>
                    </a:extLst>
                  </p:cNvPr>
                  <p:cNvSpPr/>
                  <p:nvPr/>
                </p:nvSpPr>
                <p:spPr>
                  <a:xfrm>
                    <a:off x="10172801" y="545628"/>
                    <a:ext cx="326871" cy="366176"/>
                  </a:xfrm>
                  <a:custGeom>
                    <a:avLst/>
                    <a:gdLst>
                      <a:gd name="connsiteX0" fmla="*/ 21231 w 326871"/>
                      <a:gd name="connsiteY0" fmla="*/ 56901 h 366176"/>
                      <a:gd name="connsiteX1" fmla="*/ 140791 w 326871"/>
                      <a:gd name="connsiteY1" fmla="*/ 2062 h 366176"/>
                      <a:gd name="connsiteX2" fmla="*/ 298887 w 326871"/>
                      <a:gd name="connsiteY2" fmla="*/ 60854 h 366176"/>
                      <a:gd name="connsiteX3" fmla="*/ 324084 w 326871"/>
                      <a:gd name="connsiteY3" fmla="*/ 180908 h 366176"/>
                      <a:gd name="connsiteX4" fmla="*/ 270726 w 326871"/>
                      <a:gd name="connsiteY4" fmla="*/ 293551 h 366176"/>
                      <a:gd name="connsiteX5" fmla="*/ 228732 w 326871"/>
                      <a:gd name="connsiteY5" fmla="*/ 366176 h 366176"/>
                      <a:gd name="connsiteX6" fmla="*/ 199583 w 326871"/>
                      <a:gd name="connsiteY6" fmla="*/ 257485 h 366176"/>
                      <a:gd name="connsiteX7" fmla="*/ 211934 w 326871"/>
                      <a:gd name="connsiteY7" fmla="*/ 179426 h 366176"/>
                      <a:gd name="connsiteX8" fmla="*/ 142768 w 326871"/>
                      <a:gd name="connsiteY8" fmla="*/ 234265 h 366176"/>
                      <a:gd name="connsiteX9" fmla="*/ 109666 w 326871"/>
                      <a:gd name="connsiteY9" fmla="*/ 118658 h 366176"/>
                      <a:gd name="connsiteX10" fmla="*/ 14315 w 326871"/>
                      <a:gd name="connsiteY10" fmla="*/ 100378 h 366176"/>
                      <a:gd name="connsiteX11" fmla="*/ 21231 w 326871"/>
                      <a:gd name="connsiteY11" fmla="*/ 56901 h 366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6871" h="366176">
                        <a:moveTo>
                          <a:pt x="21231" y="56901"/>
                        </a:moveTo>
                        <a:cubicBezTo>
                          <a:pt x="38523" y="47020"/>
                          <a:pt x="79529" y="9473"/>
                          <a:pt x="140791" y="2062"/>
                        </a:cubicBezTo>
                        <a:cubicBezTo>
                          <a:pt x="203041" y="-5843"/>
                          <a:pt x="259363" y="7990"/>
                          <a:pt x="298887" y="60854"/>
                        </a:cubicBezTo>
                        <a:cubicBezTo>
                          <a:pt x="315685" y="83580"/>
                          <a:pt x="333965" y="133973"/>
                          <a:pt x="324084" y="180908"/>
                        </a:cubicBezTo>
                        <a:cubicBezTo>
                          <a:pt x="314203" y="228337"/>
                          <a:pt x="287524" y="267366"/>
                          <a:pt x="270726" y="293551"/>
                        </a:cubicBezTo>
                        <a:cubicBezTo>
                          <a:pt x="248000" y="329123"/>
                          <a:pt x="226262" y="357777"/>
                          <a:pt x="228732" y="366176"/>
                        </a:cubicBezTo>
                        <a:cubicBezTo>
                          <a:pt x="206994" y="339992"/>
                          <a:pt x="202054" y="272801"/>
                          <a:pt x="199583" y="257485"/>
                        </a:cubicBezTo>
                        <a:cubicBezTo>
                          <a:pt x="208970" y="249087"/>
                          <a:pt x="238613" y="196223"/>
                          <a:pt x="211934" y="179426"/>
                        </a:cubicBezTo>
                        <a:cubicBezTo>
                          <a:pt x="185256" y="162628"/>
                          <a:pt x="156107" y="195235"/>
                          <a:pt x="142768" y="234265"/>
                        </a:cubicBezTo>
                        <a:cubicBezTo>
                          <a:pt x="131404" y="193753"/>
                          <a:pt x="130416" y="148300"/>
                          <a:pt x="109666" y="118658"/>
                        </a:cubicBezTo>
                        <a:cubicBezTo>
                          <a:pt x="92868" y="103342"/>
                          <a:pt x="32100" y="108282"/>
                          <a:pt x="14315" y="100378"/>
                        </a:cubicBezTo>
                        <a:cubicBezTo>
                          <a:pt x="-12858" y="88520"/>
                          <a:pt x="3940" y="66782"/>
                          <a:pt x="21231" y="56901"/>
                        </a:cubicBezTo>
                        <a:close/>
                      </a:path>
                    </a:pathLst>
                  </a:custGeom>
                  <a:solidFill>
                    <a:srgbClr val="805A3D"/>
                  </a:solidFill>
                  <a:ln w="4934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EDB467B-4F09-7FB0-A63E-87892D373696}"/>
                      </a:ext>
                    </a:extLst>
                  </p:cNvPr>
                  <p:cNvSpPr/>
                  <p:nvPr/>
                </p:nvSpPr>
                <p:spPr>
                  <a:xfrm>
                    <a:off x="9006612" y="2274145"/>
                    <a:ext cx="347025" cy="260569"/>
                  </a:xfrm>
                  <a:custGeom>
                    <a:avLst/>
                    <a:gdLst>
                      <a:gd name="connsiteX0" fmla="*/ 317399 w 347025"/>
                      <a:gd name="connsiteY0" fmla="*/ 221088 h 260569"/>
                      <a:gd name="connsiteX1" fmla="*/ 336667 w 347025"/>
                      <a:gd name="connsiteY1" fmla="*/ 175141 h 260569"/>
                      <a:gd name="connsiteX2" fmla="*/ 346548 w 347025"/>
                      <a:gd name="connsiteY2" fmla="*/ 143522 h 260569"/>
                      <a:gd name="connsiteX3" fmla="*/ 344572 w 347025"/>
                      <a:gd name="connsiteY3" fmla="*/ 129195 h 260569"/>
                      <a:gd name="connsiteX4" fmla="*/ 234893 w 347025"/>
                      <a:gd name="connsiteY4" fmla="*/ 42242 h 260569"/>
                      <a:gd name="connsiteX5" fmla="*/ 130155 w 347025"/>
                      <a:gd name="connsiteY5" fmla="*/ 47182 h 260569"/>
                      <a:gd name="connsiteX6" fmla="*/ 73339 w 347025"/>
                      <a:gd name="connsiteY6" fmla="*/ 25938 h 260569"/>
                      <a:gd name="connsiteX7" fmla="*/ 52589 w 347025"/>
                      <a:gd name="connsiteY7" fmla="*/ 11117 h 260569"/>
                      <a:gd name="connsiteX8" fmla="*/ 19487 w 347025"/>
                      <a:gd name="connsiteY8" fmla="*/ 742 h 260569"/>
                      <a:gd name="connsiteX9" fmla="*/ 220 w 347025"/>
                      <a:gd name="connsiteY9" fmla="*/ 21986 h 260569"/>
                      <a:gd name="connsiteX10" fmla="*/ 220 w 347025"/>
                      <a:gd name="connsiteY10" fmla="*/ 26926 h 260569"/>
                      <a:gd name="connsiteX11" fmla="*/ 31839 w 347025"/>
                      <a:gd name="connsiteY11" fmla="*/ 106962 h 260569"/>
                      <a:gd name="connsiteX12" fmla="*/ 56047 w 347025"/>
                      <a:gd name="connsiteY12" fmla="*/ 128207 h 260569"/>
                      <a:gd name="connsiteX13" fmla="*/ 105452 w 347025"/>
                      <a:gd name="connsiteY13" fmla="*/ 160814 h 260569"/>
                      <a:gd name="connsiteX14" fmla="*/ 135095 w 347025"/>
                      <a:gd name="connsiteY14" fmla="*/ 173659 h 260569"/>
                      <a:gd name="connsiteX15" fmla="*/ 154857 w 347025"/>
                      <a:gd name="connsiteY15" fmla="*/ 178106 h 260569"/>
                      <a:gd name="connsiteX16" fmla="*/ 163256 w 347025"/>
                      <a:gd name="connsiteY16" fmla="*/ 186504 h 260569"/>
                      <a:gd name="connsiteX17" fmla="*/ 165726 w 347025"/>
                      <a:gd name="connsiteY17" fmla="*/ 200338 h 260569"/>
                      <a:gd name="connsiteX18" fmla="*/ 167208 w 347025"/>
                      <a:gd name="connsiteY18" fmla="*/ 201820 h 260569"/>
                      <a:gd name="connsiteX19" fmla="*/ 228964 w 347025"/>
                      <a:gd name="connsiteY19" fmla="*/ 242332 h 260569"/>
                      <a:gd name="connsiteX20" fmla="*/ 292697 w 347025"/>
                      <a:gd name="connsiteY20" fmla="*/ 260118 h 260569"/>
                      <a:gd name="connsiteX21" fmla="*/ 310483 w 347025"/>
                      <a:gd name="connsiteY21" fmla="*/ 236403 h 260569"/>
                      <a:gd name="connsiteX22" fmla="*/ 317399 w 347025"/>
                      <a:gd name="connsiteY22" fmla="*/ 221088 h 2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7025" h="260569">
                        <a:moveTo>
                          <a:pt x="317399" y="221088"/>
                        </a:moveTo>
                        <a:cubicBezTo>
                          <a:pt x="324316" y="206266"/>
                          <a:pt x="331233" y="189963"/>
                          <a:pt x="336667" y="175141"/>
                        </a:cubicBezTo>
                        <a:cubicBezTo>
                          <a:pt x="342102" y="161308"/>
                          <a:pt x="345560" y="148957"/>
                          <a:pt x="346548" y="143522"/>
                        </a:cubicBezTo>
                        <a:cubicBezTo>
                          <a:pt x="347536" y="136605"/>
                          <a:pt x="347042" y="131665"/>
                          <a:pt x="344572" y="129195"/>
                        </a:cubicBezTo>
                        <a:cubicBezTo>
                          <a:pt x="342102" y="126724"/>
                          <a:pt x="239833" y="41254"/>
                          <a:pt x="234893" y="42242"/>
                        </a:cubicBezTo>
                        <a:cubicBezTo>
                          <a:pt x="223036" y="44712"/>
                          <a:pt x="162268" y="54099"/>
                          <a:pt x="130155" y="47182"/>
                        </a:cubicBezTo>
                        <a:cubicBezTo>
                          <a:pt x="106440" y="41748"/>
                          <a:pt x="91125" y="37301"/>
                          <a:pt x="73339" y="25938"/>
                        </a:cubicBezTo>
                        <a:cubicBezTo>
                          <a:pt x="66916" y="21986"/>
                          <a:pt x="59999" y="17045"/>
                          <a:pt x="52589" y="11117"/>
                        </a:cubicBezTo>
                        <a:cubicBezTo>
                          <a:pt x="44190" y="4200"/>
                          <a:pt x="30851" y="-2223"/>
                          <a:pt x="19487" y="742"/>
                        </a:cubicBezTo>
                        <a:cubicBezTo>
                          <a:pt x="11089" y="3706"/>
                          <a:pt x="2690" y="10623"/>
                          <a:pt x="220" y="21986"/>
                        </a:cubicBezTo>
                        <a:cubicBezTo>
                          <a:pt x="220" y="23468"/>
                          <a:pt x="-274" y="24950"/>
                          <a:pt x="220" y="26926"/>
                        </a:cubicBezTo>
                        <a:cubicBezTo>
                          <a:pt x="-274" y="41254"/>
                          <a:pt x="3678" y="70403"/>
                          <a:pt x="31839" y="106962"/>
                        </a:cubicBezTo>
                        <a:cubicBezTo>
                          <a:pt x="37767" y="113879"/>
                          <a:pt x="48636" y="123266"/>
                          <a:pt x="56047" y="128207"/>
                        </a:cubicBezTo>
                        <a:lnTo>
                          <a:pt x="105452" y="160814"/>
                        </a:lnTo>
                        <a:cubicBezTo>
                          <a:pt x="112863" y="165754"/>
                          <a:pt x="126202" y="171683"/>
                          <a:pt x="135095" y="173659"/>
                        </a:cubicBezTo>
                        <a:cubicBezTo>
                          <a:pt x="143000" y="175141"/>
                          <a:pt x="149916" y="176129"/>
                          <a:pt x="154857" y="178106"/>
                        </a:cubicBezTo>
                        <a:cubicBezTo>
                          <a:pt x="160786" y="180082"/>
                          <a:pt x="162268" y="183046"/>
                          <a:pt x="163256" y="186504"/>
                        </a:cubicBezTo>
                        <a:cubicBezTo>
                          <a:pt x="164738" y="193421"/>
                          <a:pt x="164738" y="199844"/>
                          <a:pt x="165726" y="200338"/>
                        </a:cubicBezTo>
                        <a:cubicBezTo>
                          <a:pt x="166220" y="200832"/>
                          <a:pt x="166714" y="201326"/>
                          <a:pt x="167208" y="201820"/>
                        </a:cubicBezTo>
                        <a:lnTo>
                          <a:pt x="228964" y="242332"/>
                        </a:lnTo>
                        <a:cubicBezTo>
                          <a:pt x="255149" y="254683"/>
                          <a:pt x="280346" y="262588"/>
                          <a:pt x="292697" y="260118"/>
                        </a:cubicBezTo>
                        <a:cubicBezTo>
                          <a:pt x="298131" y="256165"/>
                          <a:pt x="304060" y="247273"/>
                          <a:pt x="310483" y="236403"/>
                        </a:cubicBezTo>
                        <a:cubicBezTo>
                          <a:pt x="312459" y="231463"/>
                          <a:pt x="314929" y="226522"/>
                          <a:pt x="317399" y="221088"/>
                        </a:cubicBezTo>
                        <a:close/>
                      </a:path>
                    </a:pathLst>
                  </a:custGeom>
                  <a:solidFill>
                    <a:srgbClr val="2D2D2D"/>
                  </a:solidFill>
                  <a:ln w="4934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343BACD-E890-088D-F20E-6B53C406CB0E}"/>
                      </a:ext>
                    </a:extLst>
                  </p:cNvPr>
                  <p:cNvSpPr/>
                  <p:nvPr/>
                </p:nvSpPr>
                <p:spPr>
                  <a:xfrm>
                    <a:off x="9405418" y="2659362"/>
                    <a:ext cx="380617" cy="180223"/>
                  </a:xfrm>
                  <a:custGeom>
                    <a:avLst/>
                    <a:gdLst>
                      <a:gd name="connsiteX0" fmla="*/ 376082 w 380617"/>
                      <a:gd name="connsiteY0" fmla="*/ 90800 h 180223"/>
                      <a:gd name="connsiteX1" fmla="*/ 362743 w 380617"/>
                      <a:gd name="connsiteY1" fmla="*/ 42878 h 180223"/>
                      <a:gd name="connsiteX2" fmla="*/ 350886 w 380617"/>
                      <a:gd name="connsiteY2" fmla="*/ 12247 h 180223"/>
                      <a:gd name="connsiteX3" fmla="*/ 340511 w 380617"/>
                      <a:gd name="connsiteY3" fmla="*/ 1872 h 180223"/>
                      <a:gd name="connsiteX4" fmla="*/ 200201 w 380617"/>
                      <a:gd name="connsiteY4" fmla="*/ 1872 h 180223"/>
                      <a:gd name="connsiteX5" fmla="*/ 121153 w 380617"/>
                      <a:gd name="connsiteY5" fmla="*/ 71039 h 180223"/>
                      <a:gd name="connsiteX6" fmla="*/ 63349 w 380617"/>
                      <a:gd name="connsiteY6" fmla="*/ 89318 h 180223"/>
                      <a:gd name="connsiteX7" fmla="*/ 37659 w 380617"/>
                      <a:gd name="connsiteY7" fmla="*/ 90307 h 180223"/>
                      <a:gd name="connsiteX8" fmla="*/ 5051 w 380617"/>
                      <a:gd name="connsiteY8" fmla="*/ 103152 h 180223"/>
                      <a:gd name="connsiteX9" fmla="*/ 3075 w 380617"/>
                      <a:gd name="connsiteY9" fmla="*/ 131313 h 180223"/>
                      <a:gd name="connsiteX10" fmla="*/ 5545 w 380617"/>
                      <a:gd name="connsiteY10" fmla="*/ 135265 h 180223"/>
                      <a:gd name="connsiteX11" fmla="*/ 80147 w 380617"/>
                      <a:gd name="connsiteY11" fmla="*/ 178247 h 180223"/>
                      <a:gd name="connsiteX12" fmla="*/ 112754 w 380617"/>
                      <a:gd name="connsiteY12" fmla="*/ 179729 h 180223"/>
                      <a:gd name="connsiteX13" fmla="*/ 171546 w 380617"/>
                      <a:gd name="connsiteY13" fmla="*/ 174789 h 180223"/>
                      <a:gd name="connsiteX14" fmla="*/ 202671 w 380617"/>
                      <a:gd name="connsiteY14" fmla="*/ 166390 h 180223"/>
                      <a:gd name="connsiteX15" fmla="*/ 220951 w 380617"/>
                      <a:gd name="connsiteY15" fmla="*/ 157003 h 180223"/>
                      <a:gd name="connsiteX16" fmla="*/ 232808 w 380617"/>
                      <a:gd name="connsiteY16" fmla="*/ 158485 h 180223"/>
                      <a:gd name="connsiteX17" fmla="*/ 243183 w 380617"/>
                      <a:gd name="connsiteY17" fmla="*/ 167872 h 180223"/>
                      <a:gd name="connsiteX18" fmla="*/ 245159 w 380617"/>
                      <a:gd name="connsiteY18" fmla="*/ 167872 h 180223"/>
                      <a:gd name="connsiteX19" fmla="*/ 318773 w 380617"/>
                      <a:gd name="connsiteY19" fmla="*/ 161450 h 180223"/>
                      <a:gd name="connsiteX20" fmla="*/ 379541 w 380617"/>
                      <a:gd name="connsiteY20" fmla="*/ 135759 h 180223"/>
                      <a:gd name="connsiteX21" fmla="*/ 378553 w 380617"/>
                      <a:gd name="connsiteY21" fmla="*/ 106116 h 180223"/>
                      <a:gd name="connsiteX22" fmla="*/ 376082 w 380617"/>
                      <a:gd name="connsiteY22" fmla="*/ 90800 h 180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0617" h="180223">
                        <a:moveTo>
                          <a:pt x="376082" y="90800"/>
                        </a:moveTo>
                        <a:cubicBezTo>
                          <a:pt x="372624" y="74497"/>
                          <a:pt x="367189" y="57699"/>
                          <a:pt x="362743" y="42878"/>
                        </a:cubicBezTo>
                        <a:cubicBezTo>
                          <a:pt x="357803" y="29044"/>
                          <a:pt x="353356" y="17187"/>
                          <a:pt x="350886" y="12247"/>
                        </a:cubicBezTo>
                        <a:cubicBezTo>
                          <a:pt x="347427" y="6318"/>
                          <a:pt x="343969" y="2366"/>
                          <a:pt x="340511" y="1872"/>
                        </a:cubicBezTo>
                        <a:cubicBezTo>
                          <a:pt x="337052" y="1378"/>
                          <a:pt x="203659" y="-2081"/>
                          <a:pt x="200201" y="1872"/>
                        </a:cubicBezTo>
                        <a:cubicBezTo>
                          <a:pt x="192296" y="11258"/>
                          <a:pt x="150796" y="56217"/>
                          <a:pt x="121153" y="71039"/>
                        </a:cubicBezTo>
                        <a:cubicBezTo>
                          <a:pt x="99415" y="81414"/>
                          <a:pt x="84593" y="87342"/>
                          <a:pt x="63349" y="89318"/>
                        </a:cubicBezTo>
                        <a:cubicBezTo>
                          <a:pt x="55938" y="90307"/>
                          <a:pt x="47539" y="90307"/>
                          <a:pt x="37659" y="90307"/>
                        </a:cubicBezTo>
                        <a:cubicBezTo>
                          <a:pt x="26789" y="90307"/>
                          <a:pt x="12462" y="93271"/>
                          <a:pt x="5051" y="103152"/>
                        </a:cubicBezTo>
                        <a:cubicBezTo>
                          <a:pt x="111" y="111057"/>
                          <a:pt x="-2360" y="121432"/>
                          <a:pt x="3075" y="131313"/>
                        </a:cubicBezTo>
                        <a:cubicBezTo>
                          <a:pt x="4063" y="132795"/>
                          <a:pt x="4557" y="133783"/>
                          <a:pt x="5545" y="135265"/>
                        </a:cubicBezTo>
                        <a:cubicBezTo>
                          <a:pt x="13944" y="146628"/>
                          <a:pt x="35188" y="167378"/>
                          <a:pt x="80147" y="178247"/>
                        </a:cubicBezTo>
                        <a:cubicBezTo>
                          <a:pt x="89040" y="180224"/>
                          <a:pt x="103367" y="180717"/>
                          <a:pt x="112754" y="179729"/>
                        </a:cubicBezTo>
                        <a:lnTo>
                          <a:pt x="171546" y="174789"/>
                        </a:lnTo>
                        <a:cubicBezTo>
                          <a:pt x="180439" y="174295"/>
                          <a:pt x="194766" y="170342"/>
                          <a:pt x="202671" y="166390"/>
                        </a:cubicBezTo>
                        <a:cubicBezTo>
                          <a:pt x="210082" y="162438"/>
                          <a:pt x="216010" y="158979"/>
                          <a:pt x="220951" y="157003"/>
                        </a:cubicBezTo>
                        <a:cubicBezTo>
                          <a:pt x="226385" y="155027"/>
                          <a:pt x="229844" y="156015"/>
                          <a:pt x="232808" y="158485"/>
                        </a:cubicBezTo>
                        <a:cubicBezTo>
                          <a:pt x="238243" y="162932"/>
                          <a:pt x="242195" y="167872"/>
                          <a:pt x="243183" y="167872"/>
                        </a:cubicBezTo>
                        <a:cubicBezTo>
                          <a:pt x="243677" y="167872"/>
                          <a:pt x="244665" y="167872"/>
                          <a:pt x="245159" y="167872"/>
                        </a:cubicBezTo>
                        <a:lnTo>
                          <a:pt x="318773" y="161450"/>
                        </a:lnTo>
                        <a:cubicBezTo>
                          <a:pt x="346933" y="155027"/>
                          <a:pt x="371636" y="145640"/>
                          <a:pt x="379541" y="135759"/>
                        </a:cubicBezTo>
                        <a:cubicBezTo>
                          <a:pt x="381517" y="129336"/>
                          <a:pt x="380529" y="118467"/>
                          <a:pt x="378553" y="106116"/>
                        </a:cubicBezTo>
                        <a:cubicBezTo>
                          <a:pt x="378553" y="101670"/>
                          <a:pt x="377070" y="96235"/>
                          <a:pt x="376082" y="90800"/>
                        </a:cubicBezTo>
                        <a:close/>
                      </a:path>
                    </a:pathLst>
                  </a:custGeom>
                  <a:solidFill>
                    <a:srgbClr val="2D2D2D"/>
                  </a:solidFill>
                  <a:ln w="4934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A5E65D0F-18CF-9B80-0E0B-19C66900C232}"/>
                      </a:ext>
                    </a:extLst>
                  </p:cNvPr>
                  <p:cNvSpPr/>
                  <p:nvPr/>
                </p:nvSpPr>
                <p:spPr>
                  <a:xfrm>
                    <a:off x="9576964" y="1744278"/>
                    <a:ext cx="907461" cy="955985"/>
                  </a:xfrm>
                  <a:custGeom>
                    <a:avLst/>
                    <a:gdLst>
                      <a:gd name="connsiteX0" fmla="*/ 86459 w 907461"/>
                      <a:gd name="connsiteY0" fmla="*/ 174400 h 955985"/>
                      <a:gd name="connsiteX1" fmla="*/ 149697 w 907461"/>
                      <a:gd name="connsiteY1" fmla="*/ 64226 h 955985"/>
                      <a:gd name="connsiteX2" fmla="*/ 548395 w 907461"/>
                      <a:gd name="connsiteY2" fmla="*/ 51875 h 955985"/>
                      <a:gd name="connsiteX3" fmla="*/ 617068 w 907461"/>
                      <a:gd name="connsiteY3" fmla="*/ 0 h 955985"/>
                      <a:gd name="connsiteX4" fmla="*/ 897194 w 907461"/>
                      <a:gd name="connsiteY4" fmla="*/ 11857 h 955985"/>
                      <a:gd name="connsiteX5" fmla="*/ 817652 w 907461"/>
                      <a:gd name="connsiteY5" fmla="*/ 292477 h 955985"/>
                      <a:gd name="connsiteX6" fmla="*/ 318168 w 907461"/>
                      <a:gd name="connsiteY6" fmla="*/ 292477 h 955985"/>
                      <a:gd name="connsiteX7" fmla="*/ 267281 w 907461"/>
                      <a:gd name="connsiteY7" fmla="*/ 337436 h 955985"/>
                      <a:gd name="connsiteX8" fmla="*/ 204042 w 907461"/>
                      <a:gd name="connsiteY8" fmla="*/ 955986 h 955985"/>
                      <a:gd name="connsiteX9" fmla="*/ 0 w 907461"/>
                      <a:gd name="connsiteY9" fmla="*/ 923873 h 955985"/>
                      <a:gd name="connsiteX10" fmla="*/ 86459 w 907461"/>
                      <a:gd name="connsiteY10" fmla="*/ 174400 h 95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7461" h="955985">
                        <a:moveTo>
                          <a:pt x="86459" y="174400"/>
                        </a:moveTo>
                        <a:cubicBezTo>
                          <a:pt x="93375" y="129441"/>
                          <a:pt x="123512" y="76578"/>
                          <a:pt x="149697" y="64226"/>
                        </a:cubicBezTo>
                        <a:cubicBezTo>
                          <a:pt x="187739" y="46441"/>
                          <a:pt x="512329" y="63238"/>
                          <a:pt x="548395" y="51875"/>
                        </a:cubicBezTo>
                        <a:cubicBezTo>
                          <a:pt x="620526" y="29149"/>
                          <a:pt x="617068" y="0"/>
                          <a:pt x="617068" y="0"/>
                        </a:cubicBezTo>
                        <a:lnTo>
                          <a:pt x="897194" y="11857"/>
                        </a:lnTo>
                        <a:cubicBezTo>
                          <a:pt x="940176" y="173905"/>
                          <a:pt x="835437" y="273209"/>
                          <a:pt x="817652" y="292477"/>
                        </a:cubicBezTo>
                        <a:lnTo>
                          <a:pt x="318168" y="292477"/>
                        </a:lnTo>
                        <a:cubicBezTo>
                          <a:pt x="292971" y="292477"/>
                          <a:pt x="270245" y="312733"/>
                          <a:pt x="267281" y="337436"/>
                        </a:cubicBezTo>
                        <a:cubicBezTo>
                          <a:pt x="241096" y="556794"/>
                          <a:pt x="204042" y="955986"/>
                          <a:pt x="204042" y="955986"/>
                        </a:cubicBezTo>
                        <a:lnTo>
                          <a:pt x="0" y="923873"/>
                        </a:lnTo>
                        <a:cubicBezTo>
                          <a:pt x="0" y="923379"/>
                          <a:pt x="55333" y="377948"/>
                          <a:pt x="86459" y="174400"/>
                        </a:cubicBezTo>
                        <a:close/>
                      </a:path>
                    </a:pathLst>
                  </a:custGeom>
                  <a:solidFill>
                    <a:srgbClr val="474747"/>
                  </a:solidFill>
                  <a:ln w="4934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832E51D-565A-ED9C-2324-E113A314A0E9}"/>
                      </a:ext>
                    </a:extLst>
                  </p:cNvPr>
                  <p:cNvSpPr/>
                  <p:nvPr/>
                </p:nvSpPr>
                <p:spPr>
                  <a:xfrm>
                    <a:off x="9201981" y="1651319"/>
                    <a:ext cx="1292410" cy="765854"/>
                  </a:xfrm>
                  <a:custGeom>
                    <a:avLst/>
                    <a:gdLst>
                      <a:gd name="connsiteX0" fmla="*/ 370537 w 1292410"/>
                      <a:gd name="connsiteY0" fmla="*/ 50471 h 765854"/>
                      <a:gd name="connsiteX1" fmla="*/ 459960 w 1292410"/>
                      <a:gd name="connsiteY1" fmla="*/ 78 h 765854"/>
                      <a:gd name="connsiteX2" fmla="*/ 925849 w 1292410"/>
                      <a:gd name="connsiteY2" fmla="*/ 78631 h 765854"/>
                      <a:gd name="connsiteX3" fmla="*/ 995510 w 1292410"/>
                      <a:gd name="connsiteY3" fmla="*/ 48000 h 765854"/>
                      <a:gd name="connsiteX4" fmla="*/ 1275636 w 1292410"/>
                      <a:gd name="connsiteY4" fmla="*/ 59858 h 765854"/>
                      <a:gd name="connsiteX5" fmla="*/ 1215856 w 1292410"/>
                      <a:gd name="connsiteY5" fmla="*/ 359252 h 765854"/>
                      <a:gd name="connsiteX6" fmla="*/ 569145 w 1292410"/>
                      <a:gd name="connsiteY6" fmla="*/ 238704 h 765854"/>
                      <a:gd name="connsiteX7" fmla="*/ 465889 w 1292410"/>
                      <a:gd name="connsiteY7" fmla="*/ 274275 h 765854"/>
                      <a:gd name="connsiteX8" fmla="*/ 171435 w 1292410"/>
                      <a:gd name="connsiteY8" fmla="*/ 765855 h 765854"/>
                      <a:gd name="connsiteX9" fmla="*/ 0 w 1292410"/>
                      <a:gd name="connsiteY9" fmla="*/ 650247 h 765854"/>
                      <a:gd name="connsiteX10" fmla="*/ 370537 w 1292410"/>
                      <a:gd name="connsiteY10" fmla="*/ 50471 h 76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2410" h="765854">
                        <a:moveTo>
                          <a:pt x="370537" y="50471"/>
                        </a:moveTo>
                        <a:cubicBezTo>
                          <a:pt x="395734" y="12923"/>
                          <a:pt x="430317" y="1066"/>
                          <a:pt x="459960" y="78"/>
                        </a:cubicBezTo>
                        <a:cubicBezTo>
                          <a:pt x="561240" y="-2887"/>
                          <a:pt x="871503" y="80114"/>
                          <a:pt x="925849" y="78631"/>
                        </a:cubicBezTo>
                        <a:cubicBezTo>
                          <a:pt x="961420" y="77643"/>
                          <a:pt x="995510" y="48000"/>
                          <a:pt x="995510" y="48000"/>
                        </a:cubicBezTo>
                        <a:lnTo>
                          <a:pt x="1275636" y="59858"/>
                        </a:lnTo>
                        <a:cubicBezTo>
                          <a:pt x="1318124" y="221906"/>
                          <a:pt x="1273166" y="331585"/>
                          <a:pt x="1215856" y="359252"/>
                        </a:cubicBezTo>
                        <a:cubicBezTo>
                          <a:pt x="1015272" y="455097"/>
                          <a:pt x="692163" y="281686"/>
                          <a:pt x="569145" y="238704"/>
                        </a:cubicBezTo>
                        <a:cubicBezTo>
                          <a:pt x="541972" y="229317"/>
                          <a:pt x="494049" y="228823"/>
                          <a:pt x="465889" y="274275"/>
                        </a:cubicBezTo>
                        <a:cubicBezTo>
                          <a:pt x="349293" y="462014"/>
                          <a:pt x="171435" y="765855"/>
                          <a:pt x="171435" y="765855"/>
                        </a:cubicBezTo>
                        <a:lnTo>
                          <a:pt x="0" y="650247"/>
                        </a:lnTo>
                        <a:cubicBezTo>
                          <a:pt x="0" y="650741"/>
                          <a:pt x="255918" y="221906"/>
                          <a:pt x="370537" y="50471"/>
                        </a:cubicBezTo>
                        <a:close/>
                      </a:path>
                    </a:pathLst>
                  </a:custGeom>
                  <a:solidFill>
                    <a:srgbClr val="616161"/>
                  </a:solidFill>
                  <a:ln w="4934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E9E0DAE-8F9B-0943-9EE7-B681FF3D90FF}"/>
                      </a:ext>
                    </a:extLst>
                  </p:cNvPr>
                  <p:cNvSpPr/>
                  <p:nvPr/>
                </p:nvSpPr>
                <p:spPr>
                  <a:xfrm>
                    <a:off x="9364029" y="1711176"/>
                    <a:ext cx="1129868" cy="705996"/>
                  </a:xfrm>
                  <a:custGeom>
                    <a:avLst/>
                    <a:gdLst>
                      <a:gd name="connsiteX0" fmla="*/ 296924 w 1129868"/>
                      <a:gd name="connsiteY0" fmla="*/ 188727 h 705996"/>
                      <a:gd name="connsiteX1" fmla="*/ 400180 w 1129868"/>
                      <a:gd name="connsiteY1" fmla="*/ 153155 h 705996"/>
                      <a:gd name="connsiteX2" fmla="*/ 1045409 w 1129868"/>
                      <a:gd name="connsiteY2" fmla="*/ 244555 h 705996"/>
                      <a:gd name="connsiteX3" fmla="*/ 1112105 w 1129868"/>
                      <a:gd name="connsiteY3" fmla="*/ 0 h 705996"/>
                      <a:gd name="connsiteX4" fmla="*/ 1113094 w 1129868"/>
                      <a:gd name="connsiteY4" fmla="*/ 0 h 705996"/>
                      <a:gd name="connsiteX5" fmla="*/ 1053314 w 1129868"/>
                      <a:gd name="connsiteY5" fmla="*/ 299394 h 705996"/>
                      <a:gd name="connsiteX6" fmla="*/ 406603 w 1129868"/>
                      <a:gd name="connsiteY6" fmla="*/ 178846 h 705996"/>
                      <a:gd name="connsiteX7" fmla="*/ 303346 w 1129868"/>
                      <a:gd name="connsiteY7" fmla="*/ 214418 h 705996"/>
                      <a:gd name="connsiteX8" fmla="*/ 8893 w 1129868"/>
                      <a:gd name="connsiteY8" fmla="*/ 705997 h 705996"/>
                      <a:gd name="connsiteX9" fmla="*/ 0 w 1129868"/>
                      <a:gd name="connsiteY9" fmla="*/ 700068 h 705996"/>
                      <a:gd name="connsiteX10" fmla="*/ 296924 w 1129868"/>
                      <a:gd name="connsiteY10" fmla="*/ 188727 h 705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9868" h="705996">
                        <a:moveTo>
                          <a:pt x="296924" y="188727"/>
                        </a:moveTo>
                        <a:cubicBezTo>
                          <a:pt x="325085" y="143274"/>
                          <a:pt x="373007" y="143274"/>
                          <a:pt x="400180" y="153155"/>
                        </a:cubicBezTo>
                        <a:cubicBezTo>
                          <a:pt x="523198" y="196632"/>
                          <a:pt x="845319" y="340400"/>
                          <a:pt x="1045409" y="244555"/>
                        </a:cubicBezTo>
                        <a:cubicBezTo>
                          <a:pt x="1099754" y="218864"/>
                          <a:pt x="1142736" y="144262"/>
                          <a:pt x="1112105" y="0"/>
                        </a:cubicBezTo>
                        <a:lnTo>
                          <a:pt x="1113094" y="0"/>
                        </a:lnTo>
                        <a:cubicBezTo>
                          <a:pt x="1155582" y="162048"/>
                          <a:pt x="1110623" y="271727"/>
                          <a:pt x="1053314" y="299394"/>
                        </a:cubicBezTo>
                        <a:cubicBezTo>
                          <a:pt x="852729" y="395240"/>
                          <a:pt x="529621" y="221828"/>
                          <a:pt x="406603" y="178846"/>
                        </a:cubicBezTo>
                        <a:cubicBezTo>
                          <a:pt x="379430" y="169459"/>
                          <a:pt x="331507" y="168965"/>
                          <a:pt x="303346" y="214418"/>
                        </a:cubicBezTo>
                        <a:cubicBezTo>
                          <a:pt x="186751" y="402156"/>
                          <a:pt x="8893" y="705997"/>
                          <a:pt x="8893" y="705997"/>
                        </a:cubicBezTo>
                        <a:lnTo>
                          <a:pt x="0" y="700068"/>
                        </a:lnTo>
                        <a:cubicBezTo>
                          <a:pt x="54840" y="602741"/>
                          <a:pt x="203054" y="339906"/>
                          <a:pt x="296924" y="188727"/>
                        </a:cubicBezTo>
                        <a:close/>
                      </a:path>
                    </a:pathLst>
                  </a:custGeom>
                  <a:solidFill>
                    <a:srgbClr val="000000">
                      <a:alpha val="20000"/>
                    </a:srgbClr>
                  </a:solidFill>
                  <a:ln w="49345"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2C0E3A3-6B07-D148-2EDA-1A384C4C131C}"/>
                      </a:ext>
                    </a:extLst>
                  </p:cNvPr>
                  <p:cNvSpPr/>
                  <p:nvPr/>
                </p:nvSpPr>
                <p:spPr>
                  <a:xfrm>
                    <a:off x="10237014" y="1039269"/>
                    <a:ext cx="58297" cy="72131"/>
                  </a:xfrm>
                  <a:custGeom>
                    <a:avLst/>
                    <a:gdLst>
                      <a:gd name="connsiteX0" fmla="*/ 0 w 58297"/>
                      <a:gd name="connsiteY0" fmla="*/ 72131 h 72131"/>
                      <a:gd name="connsiteX1" fmla="*/ 58298 w 58297"/>
                      <a:gd name="connsiteY1" fmla="*/ 4446 h 72131"/>
                      <a:gd name="connsiteX2" fmla="*/ 46441 w 58297"/>
                      <a:gd name="connsiteY2" fmla="*/ 0 h 72131"/>
                      <a:gd name="connsiteX3" fmla="*/ 0 w 58297"/>
                      <a:gd name="connsiteY3" fmla="*/ 72131 h 72131"/>
                    </a:gdLst>
                    <a:ahLst/>
                    <a:cxnLst>
                      <a:cxn ang="0">
                        <a:pos x="connsiteX0" y="connsiteY0"/>
                      </a:cxn>
                      <a:cxn ang="0">
                        <a:pos x="connsiteX1" y="connsiteY1"/>
                      </a:cxn>
                      <a:cxn ang="0">
                        <a:pos x="connsiteX2" y="connsiteY2"/>
                      </a:cxn>
                      <a:cxn ang="0">
                        <a:pos x="connsiteX3" y="connsiteY3"/>
                      </a:cxn>
                    </a:cxnLst>
                    <a:rect l="l" t="t" r="r" b="b"/>
                    <a:pathLst>
                      <a:path w="58297" h="72131">
                        <a:moveTo>
                          <a:pt x="0" y="72131"/>
                        </a:moveTo>
                        <a:cubicBezTo>
                          <a:pt x="15810" y="50887"/>
                          <a:pt x="36560" y="27173"/>
                          <a:pt x="58298" y="4446"/>
                        </a:cubicBezTo>
                        <a:cubicBezTo>
                          <a:pt x="52863" y="4446"/>
                          <a:pt x="48417" y="2470"/>
                          <a:pt x="46441" y="0"/>
                        </a:cubicBezTo>
                        <a:cubicBezTo>
                          <a:pt x="39524" y="5929"/>
                          <a:pt x="18280" y="39524"/>
                          <a:pt x="0" y="72131"/>
                        </a:cubicBezTo>
                        <a:close/>
                      </a:path>
                    </a:pathLst>
                  </a:custGeom>
                  <a:solidFill>
                    <a:srgbClr val="007888"/>
                  </a:solidFill>
                  <a:ln w="49345"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34C5E9AC-BC34-5B9D-12F1-CFBC0E3C9AC2}"/>
                      </a:ext>
                    </a:extLst>
                  </p:cNvPr>
                  <p:cNvSpPr/>
                  <p:nvPr/>
                </p:nvSpPr>
                <p:spPr>
                  <a:xfrm>
                    <a:off x="10168835" y="954293"/>
                    <a:ext cx="330467" cy="1040468"/>
                  </a:xfrm>
                  <a:custGeom>
                    <a:avLst/>
                    <a:gdLst>
                      <a:gd name="connsiteX0" fmla="*/ 0 w 330467"/>
                      <a:gd name="connsiteY0" fmla="*/ 764295 h 1040468"/>
                      <a:gd name="connsiteX1" fmla="*/ 279632 w 330467"/>
                      <a:gd name="connsiteY1" fmla="*/ 1040468 h 1040468"/>
                      <a:gd name="connsiteX2" fmla="*/ 314709 w 330467"/>
                      <a:gd name="connsiteY2" fmla="*/ 758860 h 1040468"/>
                      <a:gd name="connsiteX3" fmla="*/ 327061 w 330467"/>
                      <a:gd name="connsiteY3" fmla="*/ 168965 h 1040468"/>
                      <a:gd name="connsiteX4" fmla="*/ 248507 w 330467"/>
                      <a:gd name="connsiteY4" fmla="*/ 2964 h 1040468"/>
                      <a:gd name="connsiteX5" fmla="*/ 248507 w 330467"/>
                      <a:gd name="connsiteY5" fmla="*/ 2964 h 1040468"/>
                      <a:gd name="connsiteX6" fmla="*/ 246531 w 330467"/>
                      <a:gd name="connsiteY6" fmla="*/ 0 h 1040468"/>
                      <a:gd name="connsiteX7" fmla="*/ 237638 w 330467"/>
                      <a:gd name="connsiteY7" fmla="*/ 12845 h 1040468"/>
                      <a:gd name="connsiteX8" fmla="*/ 176870 w 330467"/>
                      <a:gd name="connsiteY8" fmla="*/ 71143 h 1040468"/>
                      <a:gd name="connsiteX9" fmla="*/ 125983 w 330467"/>
                      <a:gd name="connsiteY9" fmla="*/ 89423 h 1040468"/>
                      <a:gd name="connsiteX10" fmla="*/ 67685 w 330467"/>
                      <a:gd name="connsiteY10" fmla="*/ 157108 h 1040468"/>
                      <a:gd name="connsiteX11" fmla="*/ 44465 w 330467"/>
                      <a:gd name="connsiteY11" fmla="*/ 201078 h 1040468"/>
                      <a:gd name="connsiteX12" fmla="*/ 42488 w 330467"/>
                      <a:gd name="connsiteY12" fmla="*/ 206019 h 1040468"/>
                      <a:gd name="connsiteX13" fmla="*/ 42488 w 330467"/>
                      <a:gd name="connsiteY13" fmla="*/ 206513 h 1040468"/>
                      <a:gd name="connsiteX14" fmla="*/ 15316 w 330467"/>
                      <a:gd name="connsiteY14" fmla="*/ 408579 h 1040468"/>
                      <a:gd name="connsiteX15" fmla="*/ 0 w 330467"/>
                      <a:gd name="connsiteY15" fmla="*/ 764295 h 104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0467" h="1040468">
                        <a:moveTo>
                          <a:pt x="0" y="764295"/>
                        </a:moveTo>
                        <a:cubicBezTo>
                          <a:pt x="0" y="764295"/>
                          <a:pt x="198114" y="958456"/>
                          <a:pt x="279632" y="1040468"/>
                        </a:cubicBezTo>
                        <a:cubicBezTo>
                          <a:pt x="342376" y="969325"/>
                          <a:pt x="337930" y="927331"/>
                          <a:pt x="314709" y="758860"/>
                        </a:cubicBezTo>
                        <a:cubicBezTo>
                          <a:pt x="294454" y="610151"/>
                          <a:pt x="321626" y="311745"/>
                          <a:pt x="327061" y="168965"/>
                        </a:cubicBezTo>
                        <a:cubicBezTo>
                          <a:pt x="329531" y="107703"/>
                          <a:pt x="261352" y="25196"/>
                          <a:pt x="248507" y="2964"/>
                        </a:cubicBezTo>
                        <a:lnTo>
                          <a:pt x="248507" y="2964"/>
                        </a:lnTo>
                        <a:cubicBezTo>
                          <a:pt x="247519" y="1482"/>
                          <a:pt x="246531" y="494"/>
                          <a:pt x="246531" y="0"/>
                        </a:cubicBezTo>
                        <a:cubicBezTo>
                          <a:pt x="243566" y="4446"/>
                          <a:pt x="240602" y="8399"/>
                          <a:pt x="237638" y="12845"/>
                        </a:cubicBezTo>
                        <a:cubicBezTo>
                          <a:pt x="219852" y="38042"/>
                          <a:pt x="197620" y="58298"/>
                          <a:pt x="176870" y="71143"/>
                        </a:cubicBezTo>
                        <a:cubicBezTo>
                          <a:pt x="157108" y="84482"/>
                          <a:pt x="138334" y="90905"/>
                          <a:pt x="125983" y="89423"/>
                        </a:cubicBezTo>
                        <a:cubicBezTo>
                          <a:pt x="103750" y="112149"/>
                          <a:pt x="83000" y="135864"/>
                          <a:pt x="67685" y="157108"/>
                        </a:cubicBezTo>
                        <a:cubicBezTo>
                          <a:pt x="58792" y="172423"/>
                          <a:pt x="50393" y="188233"/>
                          <a:pt x="44465" y="201078"/>
                        </a:cubicBezTo>
                        <a:cubicBezTo>
                          <a:pt x="43970" y="203054"/>
                          <a:pt x="42982" y="204537"/>
                          <a:pt x="42488" y="206019"/>
                        </a:cubicBezTo>
                        <a:lnTo>
                          <a:pt x="42488" y="206513"/>
                        </a:lnTo>
                        <a:cubicBezTo>
                          <a:pt x="24702" y="249989"/>
                          <a:pt x="8893" y="356704"/>
                          <a:pt x="15316" y="408579"/>
                        </a:cubicBezTo>
                        <a:cubicBezTo>
                          <a:pt x="21738" y="463418"/>
                          <a:pt x="9387" y="730205"/>
                          <a:pt x="0" y="764295"/>
                        </a:cubicBezTo>
                        <a:close/>
                      </a:path>
                    </a:pathLst>
                  </a:custGeom>
                  <a:solidFill>
                    <a:srgbClr val="444444"/>
                  </a:solidFill>
                  <a:ln w="49345"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6FD560D-7C60-4621-FEBB-44DC627C8EA6}"/>
                      </a:ext>
                    </a:extLst>
                  </p:cNvPr>
                  <p:cNvSpPr/>
                  <p:nvPr/>
                </p:nvSpPr>
                <p:spPr>
                  <a:xfrm>
                    <a:off x="10437598" y="1053102"/>
                    <a:ext cx="61560" cy="942152"/>
                  </a:xfrm>
                  <a:custGeom>
                    <a:avLst/>
                    <a:gdLst>
                      <a:gd name="connsiteX0" fmla="*/ 27173 w 61560"/>
                      <a:gd name="connsiteY0" fmla="*/ 635842 h 942152"/>
                      <a:gd name="connsiteX1" fmla="*/ 39030 w 61560"/>
                      <a:gd name="connsiteY1" fmla="*/ 0 h 942152"/>
                      <a:gd name="connsiteX2" fmla="*/ 58298 w 61560"/>
                      <a:gd name="connsiteY2" fmla="*/ 70649 h 942152"/>
                      <a:gd name="connsiteX3" fmla="*/ 45947 w 61560"/>
                      <a:gd name="connsiteY3" fmla="*/ 660544 h 942152"/>
                      <a:gd name="connsiteX4" fmla="*/ 10869 w 61560"/>
                      <a:gd name="connsiteY4" fmla="*/ 942153 h 942152"/>
                      <a:gd name="connsiteX5" fmla="*/ 0 w 61560"/>
                      <a:gd name="connsiteY5" fmla="*/ 931283 h 942152"/>
                      <a:gd name="connsiteX6" fmla="*/ 27173 w 61560"/>
                      <a:gd name="connsiteY6" fmla="*/ 635842 h 94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560" h="942152">
                        <a:moveTo>
                          <a:pt x="27173" y="635842"/>
                        </a:moveTo>
                        <a:cubicBezTo>
                          <a:pt x="7411" y="475770"/>
                          <a:pt x="33595" y="157108"/>
                          <a:pt x="39030" y="0"/>
                        </a:cubicBezTo>
                        <a:cubicBezTo>
                          <a:pt x="50393" y="23714"/>
                          <a:pt x="59286" y="48417"/>
                          <a:pt x="58298" y="70649"/>
                        </a:cubicBezTo>
                        <a:cubicBezTo>
                          <a:pt x="52863" y="213429"/>
                          <a:pt x="25691" y="511835"/>
                          <a:pt x="45947" y="660544"/>
                        </a:cubicBezTo>
                        <a:cubicBezTo>
                          <a:pt x="69167" y="829015"/>
                          <a:pt x="73119" y="871009"/>
                          <a:pt x="10869" y="942153"/>
                        </a:cubicBezTo>
                        <a:cubicBezTo>
                          <a:pt x="7411" y="938694"/>
                          <a:pt x="3952" y="934742"/>
                          <a:pt x="0" y="931283"/>
                        </a:cubicBezTo>
                        <a:cubicBezTo>
                          <a:pt x="53357" y="859646"/>
                          <a:pt x="48911" y="809253"/>
                          <a:pt x="27173" y="635842"/>
                        </a:cubicBezTo>
                        <a:close/>
                      </a:path>
                    </a:pathLst>
                  </a:custGeom>
                  <a:solidFill>
                    <a:srgbClr val="000000">
                      <a:alpha val="20000"/>
                    </a:srgbClr>
                  </a:solidFill>
                  <a:ln w="49345" cap="flat">
                    <a:noFill/>
                    <a:prstDash val="solid"/>
                    <a:miter/>
                  </a:ln>
                </p:spPr>
                <p:txBody>
                  <a:bodyPr rtlCol="0" anchor="ctr"/>
                  <a:lstStyle/>
                  <a:p>
                    <a:endParaRPr lang="en-US"/>
                  </a:p>
                </p:txBody>
              </p:sp>
              <p:grpSp>
                <p:nvGrpSpPr>
                  <p:cNvPr id="192" name="Graphic 11">
                    <a:extLst>
                      <a:ext uri="{FF2B5EF4-FFF2-40B4-BE49-F238E27FC236}">
                        <a16:creationId xmlns:a16="http://schemas.microsoft.com/office/drawing/2014/main" id="{28E09E2E-AB89-7496-F2CF-93494D7F1E1E}"/>
                      </a:ext>
                    </a:extLst>
                  </p:cNvPr>
                  <p:cNvGrpSpPr/>
                  <p:nvPr/>
                </p:nvGrpSpPr>
                <p:grpSpPr>
                  <a:xfrm>
                    <a:off x="9681859" y="1103436"/>
                    <a:ext cx="750190" cy="551338"/>
                    <a:chOff x="9681859" y="1103436"/>
                    <a:chExt cx="750190" cy="551338"/>
                  </a:xfrm>
                </p:grpSpPr>
                <p:sp>
                  <p:nvSpPr>
                    <p:cNvPr id="195" name="Freeform: Shape 194">
                      <a:extLst>
                        <a:ext uri="{FF2B5EF4-FFF2-40B4-BE49-F238E27FC236}">
                          <a16:creationId xmlns:a16="http://schemas.microsoft.com/office/drawing/2014/main" id="{1A0E7D0F-49D5-CFC3-0168-A9AF6F9E61D3}"/>
                        </a:ext>
                      </a:extLst>
                    </p:cNvPr>
                    <p:cNvSpPr/>
                    <p:nvPr/>
                  </p:nvSpPr>
                  <p:spPr>
                    <a:xfrm>
                      <a:off x="9681859" y="1443862"/>
                      <a:ext cx="231059" cy="110266"/>
                    </a:xfrm>
                    <a:custGeom>
                      <a:avLst/>
                      <a:gdLst>
                        <a:gd name="connsiteX0" fmla="*/ 221672 w 231059"/>
                        <a:gd name="connsiteY0" fmla="*/ 107737 h 110266"/>
                        <a:gd name="connsiteX1" fmla="*/ 157940 w 231059"/>
                        <a:gd name="connsiteY1" fmla="*/ 109713 h 110266"/>
                        <a:gd name="connsiteX2" fmla="*/ 144106 w 231059"/>
                        <a:gd name="connsiteY2" fmla="*/ 83034 h 110266"/>
                        <a:gd name="connsiteX3" fmla="*/ 114957 w 231059"/>
                        <a:gd name="connsiteY3" fmla="*/ 52897 h 110266"/>
                        <a:gd name="connsiteX4" fmla="*/ 338 w 231059"/>
                        <a:gd name="connsiteY4" fmla="*/ 70189 h 110266"/>
                        <a:gd name="connsiteX5" fmla="*/ 116934 w 231059"/>
                        <a:gd name="connsiteY5" fmla="*/ 528 h 110266"/>
                        <a:gd name="connsiteX6" fmla="*/ 231059 w 231059"/>
                        <a:gd name="connsiteY6" fmla="*/ 40546 h 110266"/>
                        <a:gd name="connsiteX7" fmla="*/ 221672 w 231059"/>
                        <a:gd name="connsiteY7" fmla="*/ 107737 h 11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059" h="110266">
                          <a:moveTo>
                            <a:pt x="221672" y="107737"/>
                          </a:moveTo>
                          <a:cubicBezTo>
                            <a:pt x="221672" y="107737"/>
                            <a:pt x="173749" y="111689"/>
                            <a:pt x="157940" y="109713"/>
                          </a:cubicBezTo>
                          <a:cubicBezTo>
                            <a:pt x="142130" y="108231"/>
                            <a:pt x="108535" y="85999"/>
                            <a:pt x="144106" y="83034"/>
                          </a:cubicBezTo>
                          <a:cubicBezTo>
                            <a:pt x="179184" y="80564"/>
                            <a:pt x="114957" y="52897"/>
                            <a:pt x="114957" y="52897"/>
                          </a:cubicBezTo>
                          <a:cubicBezTo>
                            <a:pt x="114957" y="52897"/>
                            <a:pt x="7255" y="78588"/>
                            <a:pt x="338" y="70189"/>
                          </a:cubicBezTo>
                          <a:cubicBezTo>
                            <a:pt x="-6579" y="61296"/>
                            <a:pt x="94701" y="6457"/>
                            <a:pt x="116934" y="528"/>
                          </a:cubicBezTo>
                          <a:cubicBezTo>
                            <a:pt x="139166" y="-5401"/>
                            <a:pt x="231059" y="40546"/>
                            <a:pt x="231059" y="40546"/>
                          </a:cubicBezTo>
                          <a:lnTo>
                            <a:pt x="221672" y="107737"/>
                          </a:lnTo>
                          <a:close/>
                        </a:path>
                      </a:pathLst>
                    </a:custGeom>
                    <a:solidFill>
                      <a:srgbClr val="FFC7A5"/>
                    </a:solidFill>
                    <a:ln w="49345"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E282F35B-03FA-A25D-B0F3-D1FA5A11F6D1}"/>
                        </a:ext>
                      </a:extLst>
                    </p:cNvPr>
                    <p:cNvSpPr/>
                    <p:nvPr/>
                  </p:nvSpPr>
                  <p:spPr>
                    <a:xfrm>
                      <a:off x="9914894" y="1103436"/>
                      <a:ext cx="516202" cy="550844"/>
                    </a:xfrm>
                    <a:custGeom>
                      <a:avLst/>
                      <a:gdLst>
                        <a:gd name="connsiteX0" fmla="*/ 16304 w 516202"/>
                        <a:gd name="connsiteY0" fmla="*/ 371584 h 550844"/>
                        <a:gd name="connsiteX1" fmla="*/ 251965 w 516202"/>
                        <a:gd name="connsiteY1" fmla="*/ 403204 h 550844"/>
                        <a:gd name="connsiteX2" fmla="*/ 358186 w 516202"/>
                        <a:gd name="connsiteY2" fmla="*/ 58357 h 550844"/>
                        <a:gd name="connsiteX3" fmla="*/ 448597 w 516202"/>
                        <a:gd name="connsiteY3" fmla="*/ 2529 h 550844"/>
                        <a:gd name="connsiteX4" fmla="*/ 508377 w 516202"/>
                        <a:gd name="connsiteY4" fmla="*/ 140369 h 550844"/>
                        <a:gd name="connsiteX5" fmla="*/ 417966 w 516202"/>
                        <a:gd name="connsiteY5" fmla="*/ 405180 h 550844"/>
                        <a:gd name="connsiteX6" fmla="*/ 339906 w 516202"/>
                        <a:gd name="connsiteY6" fmla="*/ 547960 h 550844"/>
                        <a:gd name="connsiteX7" fmla="*/ 335460 w 516202"/>
                        <a:gd name="connsiteY7" fmla="*/ 549936 h 550844"/>
                        <a:gd name="connsiteX8" fmla="*/ 333483 w 516202"/>
                        <a:gd name="connsiteY8" fmla="*/ 550430 h 550844"/>
                        <a:gd name="connsiteX9" fmla="*/ 0 w 516202"/>
                        <a:gd name="connsiteY9" fmla="*/ 474347 h 550844"/>
                        <a:gd name="connsiteX10" fmla="*/ 16304 w 516202"/>
                        <a:gd name="connsiteY10" fmla="*/ 371584 h 55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6202" h="550844">
                          <a:moveTo>
                            <a:pt x="16304" y="371584"/>
                          </a:moveTo>
                          <a:cubicBezTo>
                            <a:pt x="78060" y="378007"/>
                            <a:pt x="195644" y="389864"/>
                            <a:pt x="251965" y="403204"/>
                          </a:cubicBezTo>
                          <a:cubicBezTo>
                            <a:pt x="257894" y="388876"/>
                            <a:pt x="343858" y="78119"/>
                            <a:pt x="358186" y="58357"/>
                          </a:cubicBezTo>
                          <a:cubicBezTo>
                            <a:pt x="376960" y="31678"/>
                            <a:pt x="406603" y="-10810"/>
                            <a:pt x="448597" y="2529"/>
                          </a:cubicBezTo>
                          <a:cubicBezTo>
                            <a:pt x="505413" y="20315"/>
                            <a:pt x="530115" y="71202"/>
                            <a:pt x="508377" y="140369"/>
                          </a:cubicBezTo>
                          <a:cubicBezTo>
                            <a:pt x="493061" y="189280"/>
                            <a:pt x="423400" y="391346"/>
                            <a:pt x="417966" y="405180"/>
                          </a:cubicBezTo>
                          <a:cubicBezTo>
                            <a:pt x="417472" y="406168"/>
                            <a:pt x="370537" y="529186"/>
                            <a:pt x="339906" y="547960"/>
                          </a:cubicBezTo>
                          <a:lnTo>
                            <a:pt x="335460" y="549936"/>
                          </a:lnTo>
                          <a:lnTo>
                            <a:pt x="333483" y="550430"/>
                          </a:lnTo>
                          <a:cubicBezTo>
                            <a:pt x="299888" y="556359"/>
                            <a:pt x="81518" y="497073"/>
                            <a:pt x="0" y="474347"/>
                          </a:cubicBezTo>
                          <a:lnTo>
                            <a:pt x="16304" y="371584"/>
                          </a:lnTo>
                          <a:close/>
                        </a:path>
                      </a:pathLst>
                    </a:custGeom>
                    <a:solidFill>
                      <a:srgbClr val="616161"/>
                    </a:solidFill>
                    <a:ln w="49345"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77C5639-FF7C-E1A0-D9DD-68466CA76E85}"/>
                        </a:ext>
                      </a:extLst>
                    </p:cNvPr>
                    <p:cNvSpPr/>
                    <p:nvPr/>
                  </p:nvSpPr>
                  <p:spPr>
                    <a:xfrm>
                      <a:off x="9915882" y="1171180"/>
                      <a:ext cx="516167" cy="483594"/>
                    </a:xfrm>
                    <a:custGeom>
                      <a:avLst/>
                      <a:gdLst>
                        <a:gd name="connsiteX0" fmla="*/ 331507 w 516167"/>
                        <a:gd name="connsiteY0" fmla="*/ 471817 h 483594"/>
                        <a:gd name="connsiteX1" fmla="*/ 333483 w 516167"/>
                        <a:gd name="connsiteY1" fmla="*/ 471323 h 483594"/>
                        <a:gd name="connsiteX2" fmla="*/ 337930 w 516167"/>
                        <a:gd name="connsiteY2" fmla="*/ 469347 h 483594"/>
                        <a:gd name="connsiteX3" fmla="*/ 415990 w 516167"/>
                        <a:gd name="connsiteY3" fmla="*/ 326567 h 483594"/>
                        <a:gd name="connsiteX4" fmla="*/ 506401 w 516167"/>
                        <a:gd name="connsiteY4" fmla="*/ 61756 h 483594"/>
                        <a:gd name="connsiteX5" fmla="*/ 512823 w 516167"/>
                        <a:gd name="connsiteY5" fmla="*/ 0 h 483594"/>
                        <a:gd name="connsiteX6" fmla="*/ 508377 w 516167"/>
                        <a:gd name="connsiteY6" fmla="*/ 73119 h 483594"/>
                        <a:gd name="connsiteX7" fmla="*/ 417966 w 516167"/>
                        <a:gd name="connsiteY7" fmla="*/ 337930 h 483594"/>
                        <a:gd name="connsiteX8" fmla="*/ 339906 w 516167"/>
                        <a:gd name="connsiteY8" fmla="*/ 480710 h 483594"/>
                        <a:gd name="connsiteX9" fmla="*/ 335459 w 516167"/>
                        <a:gd name="connsiteY9" fmla="*/ 482686 h 483594"/>
                        <a:gd name="connsiteX10" fmla="*/ 333483 w 516167"/>
                        <a:gd name="connsiteY10" fmla="*/ 483181 h 483594"/>
                        <a:gd name="connsiteX11" fmla="*/ 0 w 516167"/>
                        <a:gd name="connsiteY11" fmla="*/ 407097 h 483594"/>
                        <a:gd name="connsiteX12" fmla="*/ 1482 w 516167"/>
                        <a:gd name="connsiteY12" fmla="*/ 396722 h 483594"/>
                        <a:gd name="connsiteX13" fmla="*/ 331507 w 516167"/>
                        <a:gd name="connsiteY13" fmla="*/ 471817 h 483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6167" h="483594">
                          <a:moveTo>
                            <a:pt x="331507" y="471817"/>
                          </a:moveTo>
                          <a:lnTo>
                            <a:pt x="333483" y="471323"/>
                          </a:lnTo>
                          <a:lnTo>
                            <a:pt x="337930" y="469347"/>
                          </a:lnTo>
                          <a:cubicBezTo>
                            <a:pt x="368561" y="450573"/>
                            <a:pt x="415496" y="327555"/>
                            <a:pt x="415990" y="326567"/>
                          </a:cubicBezTo>
                          <a:cubicBezTo>
                            <a:pt x="421424" y="312733"/>
                            <a:pt x="491085" y="110667"/>
                            <a:pt x="506401" y="61756"/>
                          </a:cubicBezTo>
                          <a:cubicBezTo>
                            <a:pt x="513317" y="39030"/>
                            <a:pt x="515294" y="18280"/>
                            <a:pt x="512823" y="0"/>
                          </a:cubicBezTo>
                          <a:cubicBezTo>
                            <a:pt x="518258" y="20750"/>
                            <a:pt x="517270" y="45453"/>
                            <a:pt x="508377" y="73119"/>
                          </a:cubicBezTo>
                          <a:cubicBezTo>
                            <a:pt x="493061" y="122030"/>
                            <a:pt x="423400" y="324097"/>
                            <a:pt x="417966" y="337930"/>
                          </a:cubicBezTo>
                          <a:cubicBezTo>
                            <a:pt x="417472" y="338918"/>
                            <a:pt x="370537" y="461936"/>
                            <a:pt x="339906" y="480710"/>
                          </a:cubicBezTo>
                          <a:lnTo>
                            <a:pt x="335459" y="482686"/>
                          </a:lnTo>
                          <a:lnTo>
                            <a:pt x="333483" y="483181"/>
                          </a:lnTo>
                          <a:cubicBezTo>
                            <a:pt x="299888" y="489109"/>
                            <a:pt x="81518" y="429823"/>
                            <a:pt x="0" y="407097"/>
                          </a:cubicBezTo>
                          <a:lnTo>
                            <a:pt x="1482" y="396722"/>
                          </a:lnTo>
                          <a:cubicBezTo>
                            <a:pt x="85965" y="420436"/>
                            <a:pt x="298406" y="477746"/>
                            <a:pt x="331507" y="471817"/>
                          </a:cubicBezTo>
                          <a:close/>
                        </a:path>
                      </a:pathLst>
                    </a:custGeom>
                    <a:solidFill>
                      <a:srgbClr val="000000">
                        <a:alpha val="20000"/>
                      </a:srgbClr>
                    </a:solidFill>
                    <a:ln w="4934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50A72EB-1B2D-E7C9-B2C4-69417EC4B1EB}"/>
                        </a:ext>
                      </a:extLst>
                    </p:cNvPr>
                    <p:cNvSpPr/>
                    <p:nvPr/>
                  </p:nvSpPr>
                  <p:spPr>
                    <a:xfrm>
                      <a:off x="9899084" y="1476009"/>
                      <a:ext cx="31124" cy="96339"/>
                    </a:xfrm>
                    <a:custGeom>
                      <a:avLst/>
                      <a:gdLst>
                        <a:gd name="connsiteX0" fmla="*/ 31125 w 31124"/>
                        <a:gd name="connsiteY0" fmla="*/ 6423 h 96339"/>
                        <a:gd name="connsiteX1" fmla="*/ 17786 w 31124"/>
                        <a:gd name="connsiteY1" fmla="*/ 96340 h 96339"/>
                        <a:gd name="connsiteX2" fmla="*/ 0 w 31124"/>
                        <a:gd name="connsiteY2" fmla="*/ 93869 h 96339"/>
                        <a:gd name="connsiteX3" fmla="*/ 10375 w 31124"/>
                        <a:gd name="connsiteY3" fmla="*/ 0 h 96339"/>
                      </a:gdLst>
                      <a:ahLst/>
                      <a:cxnLst>
                        <a:cxn ang="0">
                          <a:pos x="connsiteX0" y="connsiteY0"/>
                        </a:cxn>
                        <a:cxn ang="0">
                          <a:pos x="connsiteX1" y="connsiteY1"/>
                        </a:cxn>
                        <a:cxn ang="0">
                          <a:pos x="connsiteX2" y="connsiteY2"/>
                        </a:cxn>
                        <a:cxn ang="0">
                          <a:pos x="connsiteX3" y="connsiteY3"/>
                        </a:cxn>
                      </a:cxnLst>
                      <a:rect l="l" t="t" r="r" b="b"/>
                      <a:pathLst>
                        <a:path w="31124" h="96339">
                          <a:moveTo>
                            <a:pt x="31125" y="6423"/>
                          </a:moveTo>
                          <a:lnTo>
                            <a:pt x="17786" y="96340"/>
                          </a:lnTo>
                          <a:lnTo>
                            <a:pt x="0" y="93869"/>
                          </a:lnTo>
                          <a:lnTo>
                            <a:pt x="10375" y="0"/>
                          </a:lnTo>
                          <a:close/>
                        </a:path>
                      </a:pathLst>
                    </a:custGeom>
                    <a:solidFill>
                      <a:srgbClr val="CFCFCF"/>
                    </a:solidFill>
                    <a:ln w="49345" cap="flat">
                      <a:noFill/>
                      <a:prstDash val="solid"/>
                      <a:miter/>
                    </a:ln>
                  </p:spPr>
                  <p:txBody>
                    <a:bodyPr rtlCol="0" anchor="ctr"/>
                    <a:lstStyle/>
                    <a:p>
                      <a:endParaRPr lang="en-US"/>
                    </a:p>
                  </p:txBody>
                </p:sp>
              </p:grpSp>
              <p:sp>
                <p:nvSpPr>
                  <p:cNvPr id="193" name="Freeform: Shape 192">
                    <a:extLst>
                      <a:ext uri="{FF2B5EF4-FFF2-40B4-BE49-F238E27FC236}">
                        <a16:creationId xmlns:a16="http://schemas.microsoft.com/office/drawing/2014/main" id="{7EEC38A6-19DF-F1F0-E869-9981341219E8}"/>
                      </a:ext>
                    </a:extLst>
                  </p:cNvPr>
                  <p:cNvSpPr/>
                  <p:nvPr/>
                </p:nvSpPr>
                <p:spPr>
                  <a:xfrm>
                    <a:off x="10211324" y="935025"/>
                    <a:ext cx="206018" cy="225286"/>
                  </a:xfrm>
                  <a:custGeom>
                    <a:avLst/>
                    <a:gdLst>
                      <a:gd name="connsiteX0" fmla="*/ 0 w 206018"/>
                      <a:gd name="connsiteY0" fmla="*/ 225287 h 225286"/>
                      <a:gd name="connsiteX1" fmla="*/ 134875 w 206018"/>
                      <a:gd name="connsiteY1" fmla="*/ 89917 h 225286"/>
                      <a:gd name="connsiteX2" fmla="*/ 195644 w 206018"/>
                      <a:gd name="connsiteY2" fmla="*/ 31619 h 225286"/>
                      <a:gd name="connsiteX3" fmla="*/ 206019 w 206018"/>
                      <a:gd name="connsiteY3" fmla="*/ 22232 h 225286"/>
                      <a:gd name="connsiteX4" fmla="*/ 206019 w 206018"/>
                      <a:gd name="connsiteY4" fmla="*/ 22232 h 225286"/>
                      <a:gd name="connsiteX5" fmla="*/ 198114 w 206018"/>
                      <a:gd name="connsiteY5" fmla="*/ 0 h 225286"/>
                      <a:gd name="connsiteX6" fmla="*/ 83988 w 206018"/>
                      <a:gd name="connsiteY6" fmla="*/ 108691 h 225286"/>
                      <a:gd name="connsiteX7" fmla="*/ 25691 w 206018"/>
                      <a:gd name="connsiteY7" fmla="*/ 176376 h 225286"/>
                      <a:gd name="connsiteX8" fmla="*/ 0 w 206018"/>
                      <a:gd name="connsiteY8" fmla="*/ 225287 h 225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018" h="225286">
                        <a:moveTo>
                          <a:pt x="0" y="225287"/>
                        </a:moveTo>
                        <a:cubicBezTo>
                          <a:pt x="19762" y="204042"/>
                          <a:pt x="83494" y="140804"/>
                          <a:pt x="134875" y="89917"/>
                        </a:cubicBezTo>
                        <a:cubicBezTo>
                          <a:pt x="161060" y="65709"/>
                          <a:pt x="182798" y="43476"/>
                          <a:pt x="195644" y="31619"/>
                        </a:cubicBezTo>
                        <a:cubicBezTo>
                          <a:pt x="202066" y="25197"/>
                          <a:pt x="206019" y="22232"/>
                          <a:pt x="206019" y="22232"/>
                        </a:cubicBezTo>
                        <a:lnTo>
                          <a:pt x="206019" y="22232"/>
                        </a:lnTo>
                        <a:lnTo>
                          <a:pt x="198114" y="0"/>
                        </a:lnTo>
                        <a:cubicBezTo>
                          <a:pt x="198114" y="0"/>
                          <a:pt x="137840" y="51875"/>
                          <a:pt x="83988" y="108691"/>
                        </a:cubicBezTo>
                        <a:cubicBezTo>
                          <a:pt x="61756" y="131417"/>
                          <a:pt x="41006" y="155132"/>
                          <a:pt x="25691" y="176376"/>
                        </a:cubicBezTo>
                        <a:cubicBezTo>
                          <a:pt x="11857" y="195644"/>
                          <a:pt x="2470" y="212441"/>
                          <a:pt x="0" y="225287"/>
                        </a:cubicBezTo>
                        <a:close/>
                      </a:path>
                    </a:pathLst>
                  </a:custGeom>
                  <a:solidFill>
                    <a:srgbClr val="CFCFCF"/>
                  </a:solidFill>
                  <a:ln w="49345"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FFF3CC74-51DC-734A-EBF8-04DFB898A944}"/>
                      </a:ext>
                    </a:extLst>
                  </p:cNvPr>
                  <p:cNvSpPr/>
                  <p:nvPr/>
                </p:nvSpPr>
                <p:spPr>
                  <a:xfrm>
                    <a:off x="10197142" y="948858"/>
                    <a:ext cx="251819" cy="262340"/>
                  </a:xfrm>
                  <a:custGeom>
                    <a:avLst/>
                    <a:gdLst>
                      <a:gd name="connsiteX0" fmla="*/ 230575 w 251819"/>
                      <a:gd name="connsiteY0" fmla="*/ 0 h 262340"/>
                      <a:gd name="connsiteX1" fmla="*/ 251819 w 251819"/>
                      <a:gd name="connsiteY1" fmla="*/ 55334 h 262340"/>
                      <a:gd name="connsiteX2" fmla="*/ 99158 w 251819"/>
                      <a:gd name="connsiteY2" fmla="*/ 158590 h 262340"/>
                      <a:gd name="connsiteX3" fmla="*/ 79396 w 251819"/>
                      <a:gd name="connsiteY3" fmla="*/ 151179 h 262340"/>
                      <a:gd name="connsiteX4" fmla="*/ 83842 w 251819"/>
                      <a:gd name="connsiteY4" fmla="*/ 170941 h 262340"/>
                      <a:gd name="connsiteX5" fmla="*/ 84336 w 251819"/>
                      <a:gd name="connsiteY5" fmla="*/ 170941 h 262340"/>
                      <a:gd name="connsiteX6" fmla="*/ 348 w 251819"/>
                      <a:gd name="connsiteY6" fmla="*/ 262340 h 262340"/>
                      <a:gd name="connsiteX7" fmla="*/ 230575 w 251819"/>
                      <a:gd name="connsiteY7" fmla="*/ 0 h 26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819" h="262340">
                        <a:moveTo>
                          <a:pt x="230575" y="0"/>
                        </a:moveTo>
                        <a:lnTo>
                          <a:pt x="251819" y="55334"/>
                        </a:lnTo>
                        <a:cubicBezTo>
                          <a:pt x="251819" y="55334"/>
                          <a:pt x="170301" y="103256"/>
                          <a:pt x="99158" y="158590"/>
                        </a:cubicBezTo>
                        <a:lnTo>
                          <a:pt x="79396" y="151179"/>
                        </a:lnTo>
                        <a:lnTo>
                          <a:pt x="83842" y="170941"/>
                        </a:lnTo>
                        <a:lnTo>
                          <a:pt x="84336" y="170941"/>
                        </a:lnTo>
                        <a:cubicBezTo>
                          <a:pt x="45801" y="202560"/>
                          <a:pt x="12205" y="235168"/>
                          <a:pt x="348" y="262340"/>
                        </a:cubicBezTo>
                        <a:cubicBezTo>
                          <a:pt x="-9533" y="184775"/>
                          <a:pt x="194015" y="27667"/>
                          <a:pt x="230575" y="0"/>
                        </a:cubicBezTo>
                        <a:close/>
                      </a:path>
                    </a:pathLst>
                  </a:custGeom>
                  <a:solidFill>
                    <a:srgbClr val="2D2D2D"/>
                  </a:solidFill>
                  <a:ln w="49345" cap="flat">
                    <a:noFill/>
                    <a:prstDash val="solid"/>
                    <a:miter/>
                  </a:ln>
                </p:spPr>
                <p:txBody>
                  <a:bodyPr rtlCol="0" anchor="ctr"/>
                  <a:lstStyle/>
                  <a:p>
                    <a:endParaRPr lang="en-US"/>
                  </a:p>
                </p:txBody>
              </p:sp>
            </p:grpSp>
            <p:grpSp>
              <p:nvGrpSpPr>
                <p:cNvPr id="155" name="Graphic 11">
                  <a:extLst>
                    <a:ext uri="{FF2B5EF4-FFF2-40B4-BE49-F238E27FC236}">
                      <a16:creationId xmlns:a16="http://schemas.microsoft.com/office/drawing/2014/main" id="{D8FF7747-DFD1-9A78-23BD-30313367122E}"/>
                    </a:ext>
                  </a:extLst>
                </p:cNvPr>
                <p:cNvGrpSpPr/>
                <p:nvPr/>
              </p:nvGrpSpPr>
              <p:grpSpPr>
                <a:xfrm>
                  <a:off x="9855608" y="794275"/>
                  <a:ext cx="892419" cy="2045804"/>
                  <a:chOff x="9855608" y="794275"/>
                  <a:chExt cx="892419" cy="2045804"/>
                </a:xfrm>
              </p:grpSpPr>
              <p:sp>
                <p:nvSpPr>
                  <p:cNvPr id="156" name="Freeform: Shape 155">
                    <a:extLst>
                      <a:ext uri="{FF2B5EF4-FFF2-40B4-BE49-F238E27FC236}">
                        <a16:creationId xmlns:a16="http://schemas.microsoft.com/office/drawing/2014/main" id="{8B3CFC56-C7B3-5B94-9014-1DB9094D9419}"/>
                      </a:ext>
                    </a:extLst>
                  </p:cNvPr>
                  <p:cNvSpPr/>
                  <p:nvPr/>
                </p:nvSpPr>
                <p:spPr>
                  <a:xfrm>
                    <a:off x="9855608" y="2007606"/>
                    <a:ext cx="735639" cy="102762"/>
                  </a:xfrm>
                  <a:custGeom>
                    <a:avLst/>
                    <a:gdLst>
                      <a:gd name="connsiteX0" fmla="*/ 0 w 735639"/>
                      <a:gd name="connsiteY0" fmla="*/ 102762 h 102762"/>
                      <a:gd name="connsiteX1" fmla="*/ 0 w 735639"/>
                      <a:gd name="connsiteY1" fmla="*/ 51381 h 102762"/>
                      <a:gd name="connsiteX2" fmla="*/ 53851 w 735639"/>
                      <a:gd name="connsiteY2" fmla="*/ 0 h 102762"/>
                      <a:gd name="connsiteX3" fmla="*/ 681788 w 735639"/>
                      <a:gd name="connsiteY3" fmla="*/ 0 h 102762"/>
                      <a:gd name="connsiteX4" fmla="*/ 735640 w 735639"/>
                      <a:gd name="connsiteY4" fmla="*/ 50887 h 102762"/>
                      <a:gd name="connsiteX5" fmla="*/ 735640 w 735639"/>
                      <a:gd name="connsiteY5" fmla="*/ 102268 h 102762"/>
                      <a:gd name="connsiteX6" fmla="*/ 0 w 735639"/>
                      <a:gd name="connsiteY6" fmla="*/ 102762 h 10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639" h="102762">
                        <a:moveTo>
                          <a:pt x="0" y="102762"/>
                        </a:moveTo>
                        <a:cubicBezTo>
                          <a:pt x="0" y="102762"/>
                          <a:pt x="0" y="79542"/>
                          <a:pt x="0" y="51381"/>
                        </a:cubicBezTo>
                        <a:cubicBezTo>
                          <a:pt x="0" y="23220"/>
                          <a:pt x="24209" y="0"/>
                          <a:pt x="53851" y="0"/>
                        </a:cubicBezTo>
                        <a:lnTo>
                          <a:pt x="681788" y="0"/>
                        </a:lnTo>
                        <a:cubicBezTo>
                          <a:pt x="711431" y="0"/>
                          <a:pt x="735640" y="22726"/>
                          <a:pt x="735640" y="50887"/>
                        </a:cubicBezTo>
                        <a:lnTo>
                          <a:pt x="735640" y="102268"/>
                        </a:lnTo>
                        <a:lnTo>
                          <a:pt x="0" y="102762"/>
                        </a:lnTo>
                        <a:close/>
                      </a:path>
                    </a:pathLst>
                  </a:custGeom>
                  <a:solidFill>
                    <a:srgbClr val="00AEC3"/>
                  </a:solidFill>
                  <a:ln w="4934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CEBA89B-F16D-EA01-8442-EACEF7F526BC}"/>
                      </a:ext>
                    </a:extLst>
                  </p:cNvPr>
                  <p:cNvSpPr/>
                  <p:nvPr/>
                </p:nvSpPr>
                <p:spPr>
                  <a:xfrm>
                    <a:off x="10491059" y="794275"/>
                    <a:ext cx="256968" cy="1316093"/>
                  </a:xfrm>
                  <a:custGeom>
                    <a:avLst/>
                    <a:gdLst>
                      <a:gd name="connsiteX0" fmla="*/ 17682 w 256968"/>
                      <a:gd name="connsiteY0" fmla="*/ 1132307 h 1316093"/>
                      <a:gd name="connsiteX1" fmla="*/ 36456 w 256968"/>
                      <a:gd name="connsiteY1" fmla="*/ 1213331 h 1316093"/>
                      <a:gd name="connsiteX2" fmla="*/ 76474 w 256968"/>
                      <a:gd name="connsiteY2" fmla="*/ 1306706 h 1316093"/>
                      <a:gd name="connsiteX3" fmla="*/ 96730 w 256968"/>
                      <a:gd name="connsiteY3" fmla="*/ 1315599 h 1316093"/>
                      <a:gd name="connsiteX4" fmla="*/ 100682 w 256968"/>
                      <a:gd name="connsiteY4" fmla="*/ 1316093 h 1316093"/>
                      <a:gd name="connsiteX5" fmla="*/ 105129 w 256968"/>
                      <a:gd name="connsiteY5" fmla="*/ 1315599 h 1316093"/>
                      <a:gd name="connsiteX6" fmla="*/ 125385 w 256968"/>
                      <a:gd name="connsiteY6" fmla="*/ 1306706 h 1316093"/>
                      <a:gd name="connsiteX7" fmla="*/ 131313 w 256968"/>
                      <a:gd name="connsiteY7" fmla="*/ 1068574 h 1316093"/>
                      <a:gd name="connsiteX8" fmla="*/ 245439 w 256968"/>
                      <a:gd name="connsiteY8" fmla="*/ 111600 h 1316093"/>
                      <a:gd name="connsiteX9" fmla="*/ 112540 w 256968"/>
                      <a:gd name="connsiteY9" fmla="*/ 125434 h 1316093"/>
                      <a:gd name="connsiteX10" fmla="*/ 17682 w 256968"/>
                      <a:gd name="connsiteY10" fmla="*/ 1132307 h 1316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6968" h="1316093">
                        <a:moveTo>
                          <a:pt x="17682" y="1132307"/>
                        </a:moveTo>
                        <a:cubicBezTo>
                          <a:pt x="24599" y="1160962"/>
                          <a:pt x="30527" y="1188628"/>
                          <a:pt x="36456" y="1213331"/>
                        </a:cubicBezTo>
                        <a:cubicBezTo>
                          <a:pt x="46831" y="1257301"/>
                          <a:pt x="57206" y="1291391"/>
                          <a:pt x="76474" y="1306706"/>
                        </a:cubicBezTo>
                        <a:cubicBezTo>
                          <a:pt x="82402" y="1312141"/>
                          <a:pt x="88825" y="1315105"/>
                          <a:pt x="96730" y="1315599"/>
                        </a:cubicBezTo>
                        <a:cubicBezTo>
                          <a:pt x="97718" y="1316093"/>
                          <a:pt x="99200" y="1316093"/>
                          <a:pt x="100682" y="1316093"/>
                        </a:cubicBezTo>
                        <a:cubicBezTo>
                          <a:pt x="102659" y="1316093"/>
                          <a:pt x="104141" y="1316093"/>
                          <a:pt x="105129" y="1315599"/>
                        </a:cubicBezTo>
                        <a:cubicBezTo>
                          <a:pt x="113034" y="1315105"/>
                          <a:pt x="119456" y="1312141"/>
                          <a:pt x="125385" y="1306706"/>
                        </a:cubicBezTo>
                        <a:cubicBezTo>
                          <a:pt x="155522" y="1279039"/>
                          <a:pt x="149099" y="1187146"/>
                          <a:pt x="131313" y="1068574"/>
                        </a:cubicBezTo>
                        <a:cubicBezTo>
                          <a:pt x="99200" y="856627"/>
                          <a:pt x="183189" y="306256"/>
                          <a:pt x="245439" y="111600"/>
                        </a:cubicBezTo>
                        <a:cubicBezTo>
                          <a:pt x="296326" y="-48472"/>
                          <a:pt x="165403" y="-29698"/>
                          <a:pt x="112540" y="125434"/>
                        </a:cubicBezTo>
                        <a:cubicBezTo>
                          <a:pt x="88825" y="193118"/>
                          <a:pt x="-48027" y="861073"/>
                          <a:pt x="17682" y="1132307"/>
                        </a:cubicBezTo>
                        <a:close/>
                      </a:path>
                    </a:pathLst>
                  </a:custGeom>
                  <a:solidFill>
                    <a:srgbClr val="00AEC3"/>
                  </a:solidFill>
                  <a:ln w="4934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414074A4-F5D8-9C62-3F07-18B1E04982AC}"/>
                      </a:ext>
                    </a:extLst>
                  </p:cNvPr>
                  <p:cNvSpPr/>
                  <p:nvPr/>
                </p:nvSpPr>
                <p:spPr>
                  <a:xfrm>
                    <a:off x="10596845" y="800643"/>
                    <a:ext cx="150241" cy="1305773"/>
                  </a:xfrm>
                  <a:custGeom>
                    <a:avLst/>
                    <a:gdLst>
                      <a:gd name="connsiteX0" fmla="*/ 6260 w 150241"/>
                      <a:gd name="connsiteY0" fmla="*/ 1085921 h 1305773"/>
                      <a:gd name="connsiteX1" fmla="*/ 127302 w 150241"/>
                      <a:gd name="connsiteY1" fmla="*/ 94363 h 1305773"/>
                      <a:gd name="connsiteX2" fmla="*/ 134219 w 150241"/>
                      <a:gd name="connsiteY2" fmla="*/ 0 h 1305773"/>
                      <a:gd name="connsiteX3" fmla="*/ 138665 w 150241"/>
                      <a:gd name="connsiteY3" fmla="*/ 105727 h 1305773"/>
                      <a:gd name="connsiteX4" fmla="*/ 25528 w 150241"/>
                      <a:gd name="connsiteY4" fmla="*/ 1062701 h 1305773"/>
                      <a:gd name="connsiteX5" fmla="*/ 12683 w 150241"/>
                      <a:gd name="connsiteY5" fmla="*/ 1305773 h 1305773"/>
                      <a:gd name="connsiteX6" fmla="*/ 6260 w 150241"/>
                      <a:gd name="connsiteY6" fmla="*/ 1085921 h 130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41" h="1305773">
                        <a:moveTo>
                          <a:pt x="6260" y="1085921"/>
                        </a:moveTo>
                        <a:cubicBezTo>
                          <a:pt x="-24371" y="865575"/>
                          <a:pt x="64064" y="294948"/>
                          <a:pt x="127302" y="94363"/>
                        </a:cubicBezTo>
                        <a:cubicBezTo>
                          <a:pt x="141630" y="49405"/>
                          <a:pt x="141630" y="18280"/>
                          <a:pt x="134219" y="0"/>
                        </a:cubicBezTo>
                        <a:cubicBezTo>
                          <a:pt x="151511" y="12845"/>
                          <a:pt x="157439" y="47429"/>
                          <a:pt x="138665" y="105727"/>
                        </a:cubicBezTo>
                        <a:cubicBezTo>
                          <a:pt x="76909" y="299394"/>
                          <a:pt x="-7573" y="850259"/>
                          <a:pt x="25528" y="1062701"/>
                        </a:cubicBezTo>
                        <a:cubicBezTo>
                          <a:pt x="44796" y="1189177"/>
                          <a:pt x="49736" y="1285023"/>
                          <a:pt x="12683" y="1305773"/>
                        </a:cubicBezTo>
                        <a:cubicBezTo>
                          <a:pt x="25528" y="1261803"/>
                          <a:pt x="19599" y="1182755"/>
                          <a:pt x="6260" y="1085921"/>
                        </a:cubicBezTo>
                        <a:close/>
                      </a:path>
                    </a:pathLst>
                  </a:custGeom>
                  <a:solidFill>
                    <a:srgbClr val="000000">
                      <a:alpha val="20000"/>
                    </a:srgbClr>
                  </a:solidFill>
                  <a:ln w="49345" cap="flat">
                    <a:noFill/>
                    <a:prstDash val="solid"/>
                    <a:miter/>
                  </a:ln>
                </p:spPr>
                <p:txBody>
                  <a:bodyPr rtlCol="0" anchor="ctr"/>
                  <a:lstStyle/>
                  <a:p>
                    <a:endParaRPr lang="en-US"/>
                  </a:p>
                </p:txBody>
              </p:sp>
              <p:grpSp>
                <p:nvGrpSpPr>
                  <p:cNvPr id="159" name="Graphic 11">
                    <a:extLst>
                      <a:ext uri="{FF2B5EF4-FFF2-40B4-BE49-F238E27FC236}">
                        <a16:creationId xmlns:a16="http://schemas.microsoft.com/office/drawing/2014/main" id="{C35774F4-4655-B6D1-DE71-303C40E94D32}"/>
                      </a:ext>
                    </a:extLst>
                  </p:cNvPr>
                  <p:cNvGrpSpPr/>
                  <p:nvPr/>
                </p:nvGrpSpPr>
                <p:grpSpPr>
                  <a:xfrm>
                    <a:off x="9861671" y="2488316"/>
                    <a:ext cx="728660" cy="332495"/>
                    <a:chOff x="9861671" y="2488316"/>
                    <a:chExt cx="728660" cy="332495"/>
                  </a:xfrm>
                  <a:solidFill>
                    <a:srgbClr val="616161"/>
                  </a:solidFill>
                </p:grpSpPr>
                <p:sp>
                  <p:nvSpPr>
                    <p:cNvPr id="176" name="Freeform: Shape 175">
                      <a:extLst>
                        <a:ext uri="{FF2B5EF4-FFF2-40B4-BE49-F238E27FC236}">
                          <a16:creationId xmlns:a16="http://schemas.microsoft.com/office/drawing/2014/main" id="{A7E37AE6-21CE-E287-3B1F-769DEC4695FB}"/>
                        </a:ext>
                      </a:extLst>
                    </p:cNvPr>
                    <p:cNvSpPr/>
                    <p:nvPr/>
                  </p:nvSpPr>
                  <p:spPr>
                    <a:xfrm>
                      <a:off x="10276538" y="2488316"/>
                      <a:ext cx="313792" cy="315660"/>
                    </a:xfrm>
                    <a:custGeom>
                      <a:avLst/>
                      <a:gdLst>
                        <a:gd name="connsiteX0" fmla="*/ 213429 w 313792"/>
                        <a:gd name="connsiteY0" fmla="*/ 268269 h 315660"/>
                        <a:gd name="connsiteX1" fmla="*/ 277162 w 313792"/>
                        <a:gd name="connsiteY1" fmla="*/ 315204 h 315660"/>
                        <a:gd name="connsiteX2" fmla="*/ 310757 w 313792"/>
                        <a:gd name="connsiteY2" fmla="*/ 273704 h 315660"/>
                        <a:gd name="connsiteX3" fmla="*/ 0 w 313792"/>
                        <a:gd name="connsiteY3" fmla="*/ 0 h 315660"/>
                        <a:gd name="connsiteX4" fmla="*/ 0 w 313792"/>
                        <a:gd name="connsiteY4" fmla="*/ 44465 h 315660"/>
                        <a:gd name="connsiteX5" fmla="*/ 213429 w 313792"/>
                        <a:gd name="connsiteY5" fmla="*/ 268269 h 31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792" h="315660">
                          <a:moveTo>
                            <a:pt x="213429" y="268269"/>
                          </a:moveTo>
                          <a:cubicBezTo>
                            <a:pt x="224298" y="279632"/>
                            <a:pt x="257894" y="309769"/>
                            <a:pt x="277162" y="315204"/>
                          </a:cubicBezTo>
                          <a:cubicBezTo>
                            <a:pt x="292477" y="320144"/>
                            <a:pt x="323602" y="283585"/>
                            <a:pt x="310757" y="273704"/>
                          </a:cubicBezTo>
                          <a:lnTo>
                            <a:pt x="0" y="0"/>
                          </a:lnTo>
                          <a:lnTo>
                            <a:pt x="0" y="44465"/>
                          </a:lnTo>
                          <a:lnTo>
                            <a:pt x="213429" y="268269"/>
                          </a:lnTo>
                          <a:close/>
                        </a:path>
                      </a:pathLst>
                    </a:custGeom>
                    <a:solidFill>
                      <a:srgbClr val="616161"/>
                    </a:solidFill>
                    <a:ln w="4934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4A39856D-EC66-BD8D-B31B-BC5253507DF8}"/>
                        </a:ext>
                      </a:extLst>
                    </p:cNvPr>
                    <p:cNvSpPr/>
                    <p:nvPr/>
                  </p:nvSpPr>
                  <p:spPr>
                    <a:xfrm>
                      <a:off x="9861671" y="2488811"/>
                      <a:ext cx="323962" cy="315203"/>
                    </a:xfrm>
                    <a:custGeom>
                      <a:avLst/>
                      <a:gdLst>
                        <a:gd name="connsiteX0" fmla="*/ 15676 w 323962"/>
                        <a:gd name="connsiteY0" fmla="*/ 294454 h 315203"/>
                        <a:gd name="connsiteX1" fmla="*/ 46801 w 323962"/>
                        <a:gd name="connsiteY1" fmla="*/ 315204 h 315203"/>
                        <a:gd name="connsiteX2" fmla="*/ 102628 w 323962"/>
                        <a:gd name="connsiteY2" fmla="*/ 268269 h 315203"/>
                        <a:gd name="connsiteX3" fmla="*/ 323963 w 323962"/>
                        <a:gd name="connsiteY3" fmla="*/ 44464 h 315203"/>
                        <a:gd name="connsiteX4" fmla="*/ 323963 w 323962"/>
                        <a:gd name="connsiteY4" fmla="*/ 0 h 315203"/>
                        <a:gd name="connsiteX5" fmla="*/ 6783 w 323962"/>
                        <a:gd name="connsiteY5" fmla="*/ 273703 h 315203"/>
                        <a:gd name="connsiteX6" fmla="*/ 15676 w 323962"/>
                        <a:gd name="connsiteY6" fmla="*/ 294454 h 315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962" h="315203">
                          <a:moveTo>
                            <a:pt x="15676" y="294454"/>
                          </a:moveTo>
                          <a:lnTo>
                            <a:pt x="46801" y="315204"/>
                          </a:lnTo>
                          <a:cubicBezTo>
                            <a:pt x="63104" y="315204"/>
                            <a:pt x="91265" y="279138"/>
                            <a:pt x="102628" y="268269"/>
                          </a:cubicBezTo>
                          <a:lnTo>
                            <a:pt x="323963" y="44464"/>
                          </a:lnTo>
                          <a:lnTo>
                            <a:pt x="323963" y="0"/>
                          </a:lnTo>
                          <a:lnTo>
                            <a:pt x="6783" y="273703"/>
                          </a:lnTo>
                          <a:cubicBezTo>
                            <a:pt x="-5569" y="283584"/>
                            <a:pt x="-134" y="294454"/>
                            <a:pt x="15676" y="294454"/>
                          </a:cubicBezTo>
                          <a:close/>
                        </a:path>
                      </a:pathLst>
                    </a:custGeom>
                    <a:solidFill>
                      <a:srgbClr val="616161"/>
                    </a:solidFill>
                    <a:ln w="4934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7A4F430C-5095-99B3-C1AC-390D22E8804D}"/>
                        </a:ext>
                      </a:extLst>
                    </p:cNvPr>
                    <p:cNvSpPr/>
                    <p:nvPr/>
                  </p:nvSpPr>
                  <p:spPr>
                    <a:xfrm>
                      <a:off x="10187777" y="2533769"/>
                      <a:ext cx="82554" cy="287042"/>
                    </a:xfrm>
                    <a:custGeom>
                      <a:avLst/>
                      <a:gdLst>
                        <a:gd name="connsiteX0" fmla="*/ 25523 w 82554"/>
                        <a:gd name="connsiteY0" fmla="*/ 287043 h 287042"/>
                        <a:gd name="connsiteX1" fmla="*/ 56648 w 82554"/>
                        <a:gd name="connsiteY1" fmla="*/ 287043 h 287042"/>
                        <a:gd name="connsiteX2" fmla="*/ 82339 w 82554"/>
                        <a:gd name="connsiteY2" fmla="*/ 215405 h 287042"/>
                        <a:gd name="connsiteX3" fmla="*/ 57636 w 82554"/>
                        <a:gd name="connsiteY3" fmla="*/ 0 h 287042"/>
                        <a:gd name="connsiteX4" fmla="*/ 26017 w 82554"/>
                        <a:gd name="connsiteY4" fmla="*/ 0 h 287042"/>
                        <a:gd name="connsiteX5" fmla="*/ 326 w 82554"/>
                        <a:gd name="connsiteY5" fmla="*/ 215405 h 287042"/>
                        <a:gd name="connsiteX6" fmla="*/ 25523 w 82554"/>
                        <a:gd name="connsiteY6" fmla="*/ 287043 h 287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54" h="287042">
                          <a:moveTo>
                            <a:pt x="25523" y="287043"/>
                          </a:moveTo>
                          <a:lnTo>
                            <a:pt x="56648" y="287043"/>
                          </a:lnTo>
                          <a:cubicBezTo>
                            <a:pt x="72458" y="287043"/>
                            <a:pt x="84315" y="231215"/>
                            <a:pt x="82339" y="215405"/>
                          </a:cubicBezTo>
                          <a:lnTo>
                            <a:pt x="57636" y="0"/>
                          </a:lnTo>
                          <a:lnTo>
                            <a:pt x="26017" y="0"/>
                          </a:lnTo>
                          <a:lnTo>
                            <a:pt x="326" y="215405"/>
                          </a:lnTo>
                          <a:cubicBezTo>
                            <a:pt x="-2144" y="230721"/>
                            <a:pt x="9713" y="287043"/>
                            <a:pt x="25523" y="287043"/>
                          </a:cubicBezTo>
                          <a:close/>
                        </a:path>
                      </a:pathLst>
                    </a:custGeom>
                    <a:solidFill>
                      <a:srgbClr val="616161"/>
                    </a:solidFill>
                    <a:ln w="49345" cap="flat">
                      <a:noFill/>
                      <a:prstDash val="solid"/>
                      <a:miter/>
                    </a:ln>
                  </p:spPr>
                  <p:txBody>
                    <a:bodyPr rtlCol="0" anchor="ctr"/>
                    <a:lstStyle/>
                    <a:p>
                      <a:endParaRPr lang="en-US"/>
                    </a:p>
                  </p:txBody>
                </p:sp>
              </p:grpSp>
              <p:sp>
                <p:nvSpPr>
                  <p:cNvPr id="160" name="Freeform: Shape 159">
                    <a:extLst>
                      <a:ext uri="{FF2B5EF4-FFF2-40B4-BE49-F238E27FC236}">
                        <a16:creationId xmlns:a16="http://schemas.microsoft.com/office/drawing/2014/main" id="{64257179-324C-2DE6-0D70-EC497A8DDBE5}"/>
                      </a:ext>
                    </a:extLst>
                  </p:cNvPr>
                  <p:cNvSpPr/>
                  <p:nvPr/>
                </p:nvSpPr>
                <p:spPr>
                  <a:xfrm>
                    <a:off x="10095222" y="2110369"/>
                    <a:ext cx="271727" cy="125488"/>
                  </a:xfrm>
                  <a:custGeom>
                    <a:avLst/>
                    <a:gdLst>
                      <a:gd name="connsiteX0" fmla="*/ 135864 w 271727"/>
                      <a:gd name="connsiteY0" fmla="*/ 125489 h 125488"/>
                      <a:gd name="connsiteX1" fmla="*/ 271727 w 271727"/>
                      <a:gd name="connsiteY1" fmla="*/ 0 h 125488"/>
                      <a:gd name="connsiteX2" fmla="*/ 0 w 271727"/>
                      <a:gd name="connsiteY2" fmla="*/ 0 h 125488"/>
                    </a:gdLst>
                    <a:ahLst/>
                    <a:cxnLst>
                      <a:cxn ang="0">
                        <a:pos x="connsiteX0" y="connsiteY0"/>
                      </a:cxn>
                      <a:cxn ang="0">
                        <a:pos x="connsiteX1" y="connsiteY1"/>
                      </a:cxn>
                      <a:cxn ang="0">
                        <a:pos x="connsiteX2" y="connsiteY2"/>
                      </a:cxn>
                    </a:cxnLst>
                    <a:rect l="l" t="t" r="r" b="b"/>
                    <a:pathLst>
                      <a:path w="271727" h="125488">
                        <a:moveTo>
                          <a:pt x="135864" y="125489"/>
                        </a:moveTo>
                        <a:lnTo>
                          <a:pt x="271727" y="0"/>
                        </a:lnTo>
                        <a:lnTo>
                          <a:pt x="0" y="0"/>
                        </a:lnTo>
                        <a:close/>
                      </a:path>
                    </a:pathLst>
                  </a:custGeom>
                  <a:solidFill>
                    <a:srgbClr val="616161"/>
                  </a:solidFill>
                  <a:ln w="4934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C3E62E4E-E844-3900-5F27-89AD35675E62}"/>
                      </a:ext>
                    </a:extLst>
                  </p:cNvPr>
                  <p:cNvSpPr/>
                  <p:nvPr/>
                </p:nvSpPr>
                <p:spPr>
                  <a:xfrm>
                    <a:off x="10211324" y="2105922"/>
                    <a:ext cx="135863" cy="129934"/>
                  </a:xfrm>
                  <a:custGeom>
                    <a:avLst/>
                    <a:gdLst>
                      <a:gd name="connsiteX0" fmla="*/ 68179 w 135863"/>
                      <a:gd name="connsiteY0" fmla="*/ 0 h 129934"/>
                      <a:gd name="connsiteX1" fmla="*/ 135864 w 135863"/>
                      <a:gd name="connsiteY1" fmla="*/ 4446 h 129934"/>
                      <a:gd name="connsiteX2" fmla="*/ 0 w 135863"/>
                      <a:gd name="connsiteY2" fmla="*/ 129935 h 129934"/>
                    </a:gdLst>
                    <a:ahLst/>
                    <a:cxnLst>
                      <a:cxn ang="0">
                        <a:pos x="connsiteX0" y="connsiteY0"/>
                      </a:cxn>
                      <a:cxn ang="0">
                        <a:pos x="connsiteX1" y="connsiteY1"/>
                      </a:cxn>
                      <a:cxn ang="0">
                        <a:pos x="connsiteX2" y="connsiteY2"/>
                      </a:cxn>
                    </a:cxnLst>
                    <a:rect l="l" t="t" r="r" b="b"/>
                    <a:pathLst>
                      <a:path w="135863" h="129934">
                        <a:moveTo>
                          <a:pt x="68179" y="0"/>
                        </a:moveTo>
                        <a:lnTo>
                          <a:pt x="135864" y="4446"/>
                        </a:lnTo>
                        <a:lnTo>
                          <a:pt x="0" y="129935"/>
                        </a:lnTo>
                        <a:close/>
                      </a:path>
                    </a:pathLst>
                  </a:custGeom>
                  <a:solidFill>
                    <a:srgbClr val="FFFFFF">
                      <a:alpha val="30000"/>
                    </a:srgbClr>
                  </a:solidFill>
                  <a:ln w="4934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22024594-BAA1-5699-CC85-FFD954667BFE}"/>
                      </a:ext>
                    </a:extLst>
                  </p:cNvPr>
                  <p:cNvSpPr/>
                  <p:nvPr/>
                </p:nvSpPr>
                <p:spPr>
                  <a:xfrm>
                    <a:off x="10185633" y="2194851"/>
                    <a:ext cx="90411" cy="338918"/>
                  </a:xfrm>
                  <a:custGeom>
                    <a:avLst/>
                    <a:gdLst>
                      <a:gd name="connsiteX0" fmla="*/ 0 w 90411"/>
                      <a:gd name="connsiteY0" fmla="*/ 0 h 338918"/>
                      <a:gd name="connsiteX1" fmla="*/ 90411 w 90411"/>
                      <a:gd name="connsiteY1" fmla="*/ 0 h 338918"/>
                      <a:gd name="connsiteX2" fmla="*/ 90411 w 90411"/>
                      <a:gd name="connsiteY2" fmla="*/ 338918 h 338918"/>
                      <a:gd name="connsiteX3" fmla="*/ 0 w 90411"/>
                      <a:gd name="connsiteY3" fmla="*/ 338918 h 338918"/>
                    </a:gdLst>
                    <a:ahLst/>
                    <a:cxnLst>
                      <a:cxn ang="0">
                        <a:pos x="connsiteX0" y="connsiteY0"/>
                      </a:cxn>
                      <a:cxn ang="0">
                        <a:pos x="connsiteX1" y="connsiteY1"/>
                      </a:cxn>
                      <a:cxn ang="0">
                        <a:pos x="connsiteX2" y="connsiteY2"/>
                      </a:cxn>
                      <a:cxn ang="0">
                        <a:pos x="connsiteX3" y="connsiteY3"/>
                      </a:cxn>
                    </a:cxnLst>
                    <a:rect l="l" t="t" r="r" b="b"/>
                    <a:pathLst>
                      <a:path w="90411" h="338918">
                        <a:moveTo>
                          <a:pt x="0" y="0"/>
                        </a:moveTo>
                        <a:lnTo>
                          <a:pt x="90411" y="0"/>
                        </a:lnTo>
                        <a:lnTo>
                          <a:pt x="90411" y="338918"/>
                        </a:lnTo>
                        <a:lnTo>
                          <a:pt x="0" y="338918"/>
                        </a:lnTo>
                        <a:close/>
                      </a:path>
                    </a:pathLst>
                  </a:custGeom>
                  <a:solidFill>
                    <a:srgbClr val="B1B2B6"/>
                  </a:solidFill>
                  <a:ln w="4934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49A060A-45EB-24EB-36CA-FF365D519377}"/>
                      </a:ext>
                    </a:extLst>
                  </p:cNvPr>
                  <p:cNvSpPr/>
                  <p:nvPr/>
                </p:nvSpPr>
                <p:spPr>
                  <a:xfrm>
                    <a:off x="9937001" y="1629612"/>
                    <a:ext cx="593347" cy="468899"/>
                  </a:xfrm>
                  <a:custGeom>
                    <a:avLst/>
                    <a:gdLst>
                      <a:gd name="connsiteX0" fmla="*/ 184406 w 593347"/>
                      <a:gd name="connsiteY0" fmla="*/ 468900 h 468899"/>
                      <a:gd name="connsiteX1" fmla="*/ 203674 w 593347"/>
                      <a:gd name="connsiteY1" fmla="*/ 461489 h 468899"/>
                      <a:gd name="connsiteX2" fmla="*/ 206144 w 593347"/>
                      <a:gd name="connsiteY2" fmla="*/ 420977 h 468899"/>
                      <a:gd name="connsiteX3" fmla="*/ 72751 w 593347"/>
                      <a:gd name="connsiteY3" fmla="*/ 209524 h 468899"/>
                      <a:gd name="connsiteX4" fmla="*/ 63858 w 593347"/>
                      <a:gd name="connsiteY4" fmla="*/ 126523 h 468899"/>
                      <a:gd name="connsiteX5" fmla="*/ 174031 w 593347"/>
                      <a:gd name="connsiteY5" fmla="*/ 71684 h 468899"/>
                      <a:gd name="connsiteX6" fmla="*/ 559389 w 593347"/>
                      <a:gd name="connsiteY6" fmla="*/ 60321 h 468899"/>
                      <a:gd name="connsiteX7" fmla="*/ 592985 w 593347"/>
                      <a:gd name="connsiteY7" fmla="*/ 37100 h 468899"/>
                      <a:gd name="connsiteX8" fmla="*/ 569270 w 593347"/>
                      <a:gd name="connsiteY8" fmla="*/ 3505 h 468899"/>
                      <a:gd name="connsiteX9" fmla="*/ 165138 w 593347"/>
                      <a:gd name="connsiteY9" fmla="*/ 14868 h 468899"/>
                      <a:gd name="connsiteX10" fmla="*/ 12971 w 593347"/>
                      <a:gd name="connsiteY10" fmla="*/ 100339 h 468899"/>
                      <a:gd name="connsiteX11" fmla="*/ 20875 w 593347"/>
                      <a:gd name="connsiteY11" fmla="*/ 235708 h 468899"/>
                      <a:gd name="connsiteX12" fmla="*/ 162668 w 593347"/>
                      <a:gd name="connsiteY12" fmla="*/ 460501 h 468899"/>
                      <a:gd name="connsiteX13" fmla="*/ 184406 w 593347"/>
                      <a:gd name="connsiteY13" fmla="*/ 468900 h 46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3347" h="468899">
                        <a:moveTo>
                          <a:pt x="184406" y="468900"/>
                        </a:moveTo>
                        <a:cubicBezTo>
                          <a:pt x="190828" y="468900"/>
                          <a:pt x="197745" y="466429"/>
                          <a:pt x="203674" y="461489"/>
                        </a:cubicBezTo>
                        <a:cubicBezTo>
                          <a:pt x="215531" y="451114"/>
                          <a:pt x="217013" y="432834"/>
                          <a:pt x="206144" y="420977"/>
                        </a:cubicBezTo>
                        <a:cubicBezTo>
                          <a:pt x="205156" y="420483"/>
                          <a:pt x="135989" y="340447"/>
                          <a:pt x="72751" y="209524"/>
                        </a:cubicBezTo>
                        <a:cubicBezTo>
                          <a:pt x="55953" y="174940"/>
                          <a:pt x="52989" y="146779"/>
                          <a:pt x="63858" y="126523"/>
                        </a:cubicBezTo>
                        <a:cubicBezTo>
                          <a:pt x="77691" y="99844"/>
                          <a:pt x="116721" y="80577"/>
                          <a:pt x="174031" y="71684"/>
                        </a:cubicBezTo>
                        <a:cubicBezTo>
                          <a:pt x="219977" y="64273"/>
                          <a:pt x="512949" y="52416"/>
                          <a:pt x="559389" y="60321"/>
                        </a:cubicBezTo>
                        <a:cubicBezTo>
                          <a:pt x="574705" y="63285"/>
                          <a:pt x="590020" y="52416"/>
                          <a:pt x="592985" y="37100"/>
                        </a:cubicBezTo>
                        <a:cubicBezTo>
                          <a:pt x="595455" y="21291"/>
                          <a:pt x="585080" y="6469"/>
                          <a:pt x="569270" y="3505"/>
                        </a:cubicBezTo>
                        <a:cubicBezTo>
                          <a:pt x="512949" y="-6376"/>
                          <a:pt x="214049" y="6963"/>
                          <a:pt x="165138" y="14868"/>
                        </a:cubicBezTo>
                        <a:cubicBezTo>
                          <a:pt x="88560" y="27219"/>
                          <a:pt x="35697" y="56368"/>
                          <a:pt x="12971" y="100339"/>
                        </a:cubicBezTo>
                        <a:cubicBezTo>
                          <a:pt x="-6791" y="137886"/>
                          <a:pt x="-3827" y="183339"/>
                          <a:pt x="20875" y="235708"/>
                        </a:cubicBezTo>
                        <a:cubicBezTo>
                          <a:pt x="87572" y="374536"/>
                          <a:pt x="159703" y="457042"/>
                          <a:pt x="162668" y="460501"/>
                        </a:cubicBezTo>
                        <a:cubicBezTo>
                          <a:pt x="168596" y="465441"/>
                          <a:pt x="176501" y="468900"/>
                          <a:pt x="184406" y="468900"/>
                        </a:cubicBezTo>
                        <a:close/>
                      </a:path>
                    </a:pathLst>
                  </a:custGeom>
                  <a:solidFill>
                    <a:srgbClr val="B1B2B6"/>
                  </a:solidFill>
                  <a:ln w="4934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76DE50C8-C785-B904-1983-2AD8A55ABB36}"/>
                      </a:ext>
                    </a:extLst>
                  </p:cNvPr>
                  <p:cNvSpPr/>
                  <p:nvPr/>
                </p:nvSpPr>
                <p:spPr>
                  <a:xfrm>
                    <a:off x="9937162" y="1628624"/>
                    <a:ext cx="592329" cy="183832"/>
                  </a:xfrm>
                  <a:custGeom>
                    <a:avLst/>
                    <a:gdLst>
                      <a:gd name="connsiteX0" fmla="*/ 571086 w 592329"/>
                      <a:gd name="connsiteY0" fmla="*/ 12892 h 183832"/>
                      <a:gd name="connsiteX1" fmla="*/ 166953 w 592329"/>
                      <a:gd name="connsiteY1" fmla="*/ 24255 h 183832"/>
                      <a:gd name="connsiteX2" fmla="*/ 14292 w 592329"/>
                      <a:gd name="connsiteY2" fmla="*/ 109725 h 183832"/>
                      <a:gd name="connsiteX3" fmla="*/ 2929 w 592329"/>
                      <a:gd name="connsiteY3" fmla="*/ 183833 h 183832"/>
                      <a:gd name="connsiteX4" fmla="*/ 12810 w 592329"/>
                      <a:gd name="connsiteY4" fmla="*/ 100339 h 183832"/>
                      <a:gd name="connsiteX5" fmla="*/ 164977 w 592329"/>
                      <a:gd name="connsiteY5" fmla="*/ 14868 h 183832"/>
                      <a:gd name="connsiteX6" fmla="*/ 569109 w 592329"/>
                      <a:gd name="connsiteY6" fmla="*/ 3505 h 183832"/>
                      <a:gd name="connsiteX7" fmla="*/ 592330 w 592329"/>
                      <a:gd name="connsiteY7" fmla="*/ 31666 h 183832"/>
                      <a:gd name="connsiteX8" fmla="*/ 571086 w 592329"/>
                      <a:gd name="connsiteY8" fmla="*/ 12892 h 183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2329" h="183832">
                        <a:moveTo>
                          <a:pt x="571086" y="12892"/>
                        </a:moveTo>
                        <a:cubicBezTo>
                          <a:pt x="514764" y="3011"/>
                          <a:pt x="215864" y="15856"/>
                          <a:pt x="166953" y="24255"/>
                        </a:cubicBezTo>
                        <a:cubicBezTo>
                          <a:pt x="89881" y="36606"/>
                          <a:pt x="37512" y="65755"/>
                          <a:pt x="14292" y="109725"/>
                        </a:cubicBezTo>
                        <a:cubicBezTo>
                          <a:pt x="2929" y="131958"/>
                          <a:pt x="-1024" y="156660"/>
                          <a:pt x="2929" y="183833"/>
                        </a:cubicBezTo>
                        <a:cubicBezTo>
                          <a:pt x="-3000" y="153202"/>
                          <a:pt x="-36" y="125041"/>
                          <a:pt x="12810" y="100339"/>
                        </a:cubicBezTo>
                        <a:cubicBezTo>
                          <a:pt x="35536" y="56862"/>
                          <a:pt x="88399" y="27219"/>
                          <a:pt x="164977" y="14868"/>
                        </a:cubicBezTo>
                        <a:cubicBezTo>
                          <a:pt x="214382" y="6963"/>
                          <a:pt x="512788" y="-6376"/>
                          <a:pt x="569109" y="3505"/>
                        </a:cubicBezTo>
                        <a:cubicBezTo>
                          <a:pt x="582943" y="5975"/>
                          <a:pt x="592330" y="17832"/>
                          <a:pt x="592330" y="31666"/>
                        </a:cubicBezTo>
                        <a:cubicBezTo>
                          <a:pt x="589365" y="22279"/>
                          <a:pt x="581461" y="14868"/>
                          <a:pt x="571086" y="12892"/>
                        </a:cubicBezTo>
                        <a:close/>
                      </a:path>
                    </a:pathLst>
                  </a:custGeom>
                  <a:solidFill>
                    <a:srgbClr val="000000">
                      <a:alpha val="20000"/>
                    </a:srgbClr>
                  </a:solidFill>
                  <a:ln w="4934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A9479373-0306-2621-0649-58D54EC8660A}"/>
                      </a:ext>
                    </a:extLst>
                  </p:cNvPr>
                  <p:cNvSpPr/>
                  <p:nvPr/>
                </p:nvSpPr>
                <p:spPr>
                  <a:xfrm>
                    <a:off x="9855608" y="2100982"/>
                    <a:ext cx="759847" cy="9386"/>
                  </a:xfrm>
                  <a:custGeom>
                    <a:avLst/>
                    <a:gdLst>
                      <a:gd name="connsiteX0" fmla="*/ 0 w 759847"/>
                      <a:gd name="connsiteY0" fmla="*/ 0 h 9386"/>
                      <a:gd name="connsiteX1" fmla="*/ 0 w 759847"/>
                      <a:gd name="connsiteY1" fmla="*/ 9387 h 9386"/>
                      <a:gd name="connsiteX2" fmla="*/ 731193 w 759847"/>
                      <a:gd name="connsiteY2" fmla="*/ 8893 h 9386"/>
                      <a:gd name="connsiteX3" fmla="*/ 739592 w 759847"/>
                      <a:gd name="connsiteY3" fmla="*/ 8893 h 9386"/>
                      <a:gd name="connsiteX4" fmla="*/ 759848 w 759847"/>
                      <a:gd name="connsiteY4" fmla="*/ 0 h 9386"/>
                      <a:gd name="connsiteX5" fmla="*/ 0 w 759847"/>
                      <a:gd name="connsiteY5" fmla="*/ 0 h 9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847" h="9386">
                        <a:moveTo>
                          <a:pt x="0" y="0"/>
                        </a:moveTo>
                        <a:lnTo>
                          <a:pt x="0" y="9387"/>
                        </a:lnTo>
                        <a:lnTo>
                          <a:pt x="731193" y="8893"/>
                        </a:lnTo>
                        <a:lnTo>
                          <a:pt x="739592" y="8893"/>
                        </a:lnTo>
                        <a:cubicBezTo>
                          <a:pt x="747497" y="8399"/>
                          <a:pt x="753920" y="5435"/>
                          <a:pt x="759848" y="0"/>
                        </a:cubicBezTo>
                        <a:lnTo>
                          <a:pt x="0" y="0"/>
                        </a:lnTo>
                        <a:close/>
                      </a:path>
                    </a:pathLst>
                  </a:custGeom>
                  <a:solidFill>
                    <a:srgbClr val="000000">
                      <a:alpha val="20000"/>
                    </a:srgbClr>
                  </a:solidFill>
                  <a:ln w="4934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466C9D3-0354-FBE7-E42C-102F9A8DFCC9}"/>
                      </a:ext>
                    </a:extLst>
                  </p:cNvPr>
                  <p:cNvSpPr/>
                  <p:nvPr/>
                </p:nvSpPr>
                <p:spPr>
                  <a:xfrm>
                    <a:off x="10234050" y="2194851"/>
                    <a:ext cx="21738" cy="338918"/>
                  </a:xfrm>
                  <a:custGeom>
                    <a:avLst/>
                    <a:gdLst>
                      <a:gd name="connsiteX0" fmla="*/ 0 w 21738"/>
                      <a:gd name="connsiteY0" fmla="*/ 0 h 338918"/>
                      <a:gd name="connsiteX1" fmla="*/ 21738 w 21738"/>
                      <a:gd name="connsiteY1" fmla="*/ 0 h 338918"/>
                      <a:gd name="connsiteX2" fmla="*/ 21738 w 21738"/>
                      <a:gd name="connsiteY2" fmla="*/ 338918 h 338918"/>
                      <a:gd name="connsiteX3" fmla="*/ 0 w 21738"/>
                      <a:gd name="connsiteY3" fmla="*/ 338918 h 338918"/>
                    </a:gdLst>
                    <a:ahLst/>
                    <a:cxnLst>
                      <a:cxn ang="0">
                        <a:pos x="connsiteX0" y="connsiteY0"/>
                      </a:cxn>
                      <a:cxn ang="0">
                        <a:pos x="connsiteX1" y="connsiteY1"/>
                      </a:cxn>
                      <a:cxn ang="0">
                        <a:pos x="connsiteX2" y="connsiteY2"/>
                      </a:cxn>
                      <a:cxn ang="0">
                        <a:pos x="connsiteX3" y="connsiteY3"/>
                      </a:cxn>
                    </a:cxnLst>
                    <a:rect l="l" t="t" r="r" b="b"/>
                    <a:pathLst>
                      <a:path w="21738" h="338918">
                        <a:moveTo>
                          <a:pt x="0" y="0"/>
                        </a:moveTo>
                        <a:lnTo>
                          <a:pt x="21738" y="0"/>
                        </a:lnTo>
                        <a:lnTo>
                          <a:pt x="21738" y="338918"/>
                        </a:lnTo>
                        <a:lnTo>
                          <a:pt x="0" y="338918"/>
                        </a:lnTo>
                        <a:close/>
                      </a:path>
                    </a:pathLst>
                  </a:custGeom>
                  <a:solidFill>
                    <a:srgbClr val="FFFFFF">
                      <a:alpha val="30000"/>
                    </a:srgbClr>
                  </a:solidFill>
                  <a:ln w="49345" cap="flat">
                    <a:noFill/>
                    <a:prstDash val="solid"/>
                    <a:miter/>
                  </a:ln>
                </p:spPr>
                <p:txBody>
                  <a:bodyPr rtlCol="0" anchor="ctr"/>
                  <a:lstStyle/>
                  <a:p>
                    <a:endParaRPr lang="en-US"/>
                  </a:p>
                </p:txBody>
              </p:sp>
              <p:grpSp>
                <p:nvGrpSpPr>
                  <p:cNvPr id="167" name="Graphic 11">
                    <a:extLst>
                      <a:ext uri="{FF2B5EF4-FFF2-40B4-BE49-F238E27FC236}">
                        <a16:creationId xmlns:a16="http://schemas.microsoft.com/office/drawing/2014/main" id="{3FCD3EB0-43AB-744B-8B95-006FB478F724}"/>
                      </a:ext>
                    </a:extLst>
                  </p:cNvPr>
                  <p:cNvGrpSpPr/>
                  <p:nvPr/>
                </p:nvGrpSpPr>
                <p:grpSpPr>
                  <a:xfrm>
                    <a:off x="10513682" y="2748187"/>
                    <a:ext cx="91399" cy="91893"/>
                    <a:chOff x="10513682" y="2748187"/>
                    <a:chExt cx="91399" cy="91893"/>
                  </a:xfrm>
                </p:grpSpPr>
                <p:sp>
                  <p:nvSpPr>
                    <p:cNvPr id="174" name="Freeform: Shape 173">
                      <a:extLst>
                        <a:ext uri="{FF2B5EF4-FFF2-40B4-BE49-F238E27FC236}">
                          <a16:creationId xmlns:a16="http://schemas.microsoft.com/office/drawing/2014/main" id="{3B1A0414-3AEE-F773-00B0-2ACF9FA45914}"/>
                        </a:ext>
                      </a:extLst>
                    </p:cNvPr>
                    <p:cNvSpPr/>
                    <p:nvPr/>
                  </p:nvSpPr>
                  <p:spPr>
                    <a:xfrm>
                      <a:off x="10513682" y="2748187"/>
                      <a:ext cx="91399" cy="91893"/>
                    </a:xfrm>
                    <a:custGeom>
                      <a:avLst/>
                      <a:gdLst>
                        <a:gd name="connsiteX0" fmla="*/ 0 w 91399"/>
                        <a:gd name="connsiteY0" fmla="*/ 45946 h 91893"/>
                        <a:gd name="connsiteX1" fmla="*/ 45452 w 91399"/>
                        <a:gd name="connsiteY1" fmla="*/ 91893 h 91893"/>
                        <a:gd name="connsiteX2" fmla="*/ 91399 w 91399"/>
                        <a:gd name="connsiteY2" fmla="*/ 45946 h 91893"/>
                        <a:gd name="connsiteX3" fmla="*/ 45452 w 91399"/>
                        <a:gd name="connsiteY3" fmla="*/ 0 h 91893"/>
                        <a:gd name="connsiteX4" fmla="*/ 0 w 91399"/>
                        <a:gd name="connsiteY4" fmla="*/ 45946 h 91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99" h="91893">
                          <a:moveTo>
                            <a:pt x="0" y="45946"/>
                          </a:moveTo>
                          <a:cubicBezTo>
                            <a:pt x="0" y="71143"/>
                            <a:pt x="20256" y="91893"/>
                            <a:pt x="45452" y="91893"/>
                          </a:cubicBezTo>
                          <a:cubicBezTo>
                            <a:pt x="70649" y="91893"/>
                            <a:pt x="91399" y="71143"/>
                            <a:pt x="91399" y="45946"/>
                          </a:cubicBezTo>
                          <a:cubicBezTo>
                            <a:pt x="91399" y="20750"/>
                            <a:pt x="71143" y="0"/>
                            <a:pt x="45452" y="0"/>
                          </a:cubicBezTo>
                          <a:cubicBezTo>
                            <a:pt x="20256" y="0"/>
                            <a:pt x="0" y="20750"/>
                            <a:pt x="0" y="45946"/>
                          </a:cubicBezTo>
                          <a:close/>
                        </a:path>
                      </a:pathLst>
                    </a:custGeom>
                    <a:solidFill>
                      <a:srgbClr val="1E1E1E"/>
                    </a:solidFill>
                    <a:ln w="4934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C6653CF-6213-F020-BA0C-800A14517AA3}"/>
                        </a:ext>
                      </a:extLst>
                    </p:cNvPr>
                    <p:cNvSpPr/>
                    <p:nvPr/>
                  </p:nvSpPr>
                  <p:spPr>
                    <a:xfrm>
                      <a:off x="10527515" y="2762514"/>
                      <a:ext cx="63238" cy="63238"/>
                    </a:xfrm>
                    <a:custGeom>
                      <a:avLst/>
                      <a:gdLst>
                        <a:gd name="connsiteX0" fmla="*/ 0 w 63238"/>
                        <a:gd name="connsiteY0" fmla="*/ 31619 h 63238"/>
                        <a:gd name="connsiteX1" fmla="*/ 31619 w 63238"/>
                        <a:gd name="connsiteY1" fmla="*/ 63238 h 63238"/>
                        <a:gd name="connsiteX2" fmla="*/ 63238 w 63238"/>
                        <a:gd name="connsiteY2" fmla="*/ 31619 h 63238"/>
                        <a:gd name="connsiteX3" fmla="*/ 31619 w 63238"/>
                        <a:gd name="connsiteY3" fmla="*/ 0 h 63238"/>
                        <a:gd name="connsiteX4" fmla="*/ 0 w 63238"/>
                        <a:gd name="connsiteY4" fmla="*/ 31619 h 6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238" h="63238">
                          <a:moveTo>
                            <a:pt x="0" y="31619"/>
                          </a:moveTo>
                          <a:cubicBezTo>
                            <a:pt x="0" y="49405"/>
                            <a:pt x="14327" y="63238"/>
                            <a:pt x="31619" y="63238"/>
                          </a:cubicBezTo>
                          <a:cubicBezTo>
                            <a:pt x="49405" y="63238"/>
                            <a:pt x="63238" y="48911"/>
                            <a:pt x="63238" y="31619"/>
                          </a:cubicBezTo>
                          <a:cubicBezTo>
                            <a:pt x="63238" y="13834"/>
                            <a:pt x="48911" y="0"/>
                            <a:pt x="31619" y="0"/>
                          </a:cubicBezTo>
                          <a:cubicBezTo>
                            <a:pt x="13833" y="0"/>
                            <a:pt x="0" y="13834"/>
                            <a:pt x="0" y="31619"/>
                          </a:cubicBezTo>
                          <a:close/>
                        </a:path>
                      </a:pathLst>
                    </a:custGeom>
                    <a:solidFill>
                      <a:srgbClr val="B1B2B6"/>
                    </a:solidFill>
                    <a:ln w="49345" cap="flat">
                      <a:noFill/>
                      <a:prstDash val="solid"/>
                      <a:miter/>
                    </a:ln>
                  </p:spPr>
                  <p:txBody>
                    <a:bodyPr rtlCol="0" anchor="ctr"/>
                    <a:lstStyle/>
                    <a:p>
                      <a:endParaRPr lang="en-US"/>
                    </a:p>
                  </p:txBody>
                </p:sp>
              </p:grpSp>
              <p:grpSp>
                <p:nvGrpSpPr>
                  <p:cNvPr id="168" name="Graphic 11">
                    <a:extLst>
                      <a:ext uri="{FF2B5EF4-FFF2-40B4-BE49-F238E27FC236}">
                        <a16:creationId xmlns:a16="http://schemas.microsoft.com/office/drawing/2014/main" id="{0906A7A4-A04B-178B-3272-EEE022C0641E}"/>
                      </a:ext>
                    </a:extLst>
                  </p:cNvPr>
                  <p:cNvGrpSpPr/>
                  <p:nvPr/>
                </p:nvGrpSpPr>
                <p:grpSpPr>
                  <a:xfrm>
                    <a:off x="9855608" y="2748187"/>
                    <a:ext cx="91893" cy="91893"/>
                    <a:chOff x="9855608" y="2748187"/>
                    <a:chExt cx="91893" cy="91893"/>
                  </a:xfrm>
                </p:grpSpPr>
                <p:sp>
                  <p:nvSpPr>
                    <p:cNvPr id="172" name="Freeform: Shape 171">
                      <a:extLst>
                        <a:ext uri="{FF2B5EF4-FFF2-40B4-BE49-F238E27FC236}">
                          <a16:creationId xmlns:a16="http://schemas.microsoft.com/office/drawing/2014/main" id="{ED32CF8B-B866-EB48-79E4-2DD0E120C472}"/>
                        </a:ext>
                      </a:extLst>
                    </p:cNvPr>
                    <p:cNvSpPr/>
                    <p:nvPr/>
                  </p:nvSpPr>
                  <p:spPr>
                    <a:xfrm>
                      <a:off x="9855608" y="2748187"/>
                      <a:ext cx="91893" cy="91893"/>
                    </a:xfrm>
                    <a:custGeom>
                      <a:avLst/>
                      <a:gdLst>
                        <a:gd name="connsiteX0" fmla="*/ 0 w 91893"/>
                        <a:gd name="connsiteY0" fmla="*/ 45946 h 91893"/>
                        <a:gd name="connsiteX1" fmla="*/ 45947 w 91893"/>
                        <a:gd name="connsiteY1" fmla="*/ 91893 h 91893"/>
                        <a:gd name="connsiteX2" fmla="*/ 91893 w 91893"/>
                        <a:gd name="connsiteY2" fmla="*/ 45946 h 91893"/>
                        <a:gd name="connsiteX3" fmla="*/ 45947 w 91893"/>
                        <a:gd name="connsiteY3" fmla="*/ 0 h 91893"/>
                        <a:gd name="connsiteX4" fmla="*/ 0 w 91893"/>
                        <a:gd name="connsiteY4" fmla="*/ 45946 h 91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3" h="91893">
                          <a:moveTo>
                            <a:pt x="0" y="45946"/>
                          </a:moveTo>
                          <a:cubicBezTo>
                            <a:pt x="0" y="71143"/>
                            <a:pt x="20256" y="91893"/>
                            <a:pt x="45947" y="91893"/>
                          </a:cubicBezTo>
                          <a:cubicBezTo>
                            <a:pt x="71143" y="91893"/>
                            <a:pt x="91893" y="71143"/>
                            <a:pt x="91893" y="45946"/>
                          </a:cubicBezTo>
                          <a:cubicBezTo>
                            <a:pt x="91893" y="20750"/>
                            <a:pt x="71637" y="0"/>
                            <a:pt x="45947" y="0"/>
                          </a:cubicBezTo>
                          <a:cubicBezTo>
                            <a:pt x="20256" y="0"/>
                            <a:pt x="0" y="20750"/>
                            <a:pt x="0" y="45946"/>
                          </a:cubicBezTo>
                          <a:close/>
                        </a:path>
                      </a:pathLst>
                    </a:custGeom>
                    <a:solidFill>
                      <a:srgbClr val="1E1E1E"/>
                    </a:solidFill>
                    <a:ln w="4934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05CD81BB-9AB9-DA4C-3691-1308A2757805}"/>
                        </a:ext>
                      </a:extLst>
                    </p:cNvPr>
                    <p:cNvSpPr/>
                    <p:nvPr/>
                  </p:nvSpPr>
                  <p:spPr>
                    <a:xfrm>
                      <a:off x="9869441" y="2762514"/>
                      <a:ext cx="63238" cy="63238"/>
                    </a:xfrm>
                    <a:custGeom>
                      <a:avLst/>
                      <a:gdLst>
                        <a:gd name="connsiteX0" fmla="*/ 0 w 63238"/>
                        <a:gd name="connsiteY0" fmla="*/ 31619 h 63238"/>
                        <a:gd name="connsiteX1" fmla="*/ 31619 w 63238"/>
                        <a:gd name="connsiteY1" fmla="*/ 63238 h 63238"/>
                        <a:gd name="connsiteX2" fmla="*/ 63238 w 63238"/>
                        <a:gd name="connsiteY2" fmla="*/ 31619 h 63238"/>
                        <a:gd name="connsiteX3" fmla="*/ 31619 w 63238"/>
                        <a:gd name="connsiteY3" fmla="*/ 0 h 63238"/>
                        <a:gd name="connsiteX4" fmla="*/ 0 w 63238"/>
                        <a:gd name="connsiteY4" fmla="*/ 31619 h 6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238" h="63238">
                          <a:moveTo>
                            <a:pt x="0" y="31619"/>
                          </a:moveTo>
                          <a:cubicBezTo>
                            <a:pt x="0" y="49405"/>
                            <a:pt x="14327" y="63238"/>
                            <a:pt x="31619" y="63238"/>
                          </a:cubicBezTo>
                          <a:cubicBezTo>
                            <a:pt x="49405" y="63238"/>
                            <a:pt x="63238" y="48911"/>
                            <a:pt x="63238" y="31619"/>
                          </a:cubicBezTo>
                          <a:cubicBezTo>
                            <a:pt x="63238" y="13834"/>
                            <a:pt x="48911" y="0"/>
                            <a:pt x="31619" y="0"/>
                          </a:cubicBezTo>
                          <a:cubicBezTo>
                            <a:pt x="14327" y="0"/>
                            <a:pt x="0" y="13834"/>
                            <a:pt x="0" y="31619"/>
                          </a:cubicBezTo>
                          <a:close/>
                        </a:path>
                      </a:pathLst>
                    </a:custGeom>
                    <a:solidFill>
                      <a:srgbClr val="B1B2B6"/>
                    </a:solidFill>
                    <a:ln w="49345" cap="flat">
                      <a:noFill/>
                      <a:prstDash val="solid"/>
                      <a:miter/>
                    </a:ln>
                  </p:spPr>
                  <p:txBody>
                    <a:bodyPr rtlCol="0" anchor="ctr"/>
                    <a:lstStyle/>
                    <a:p>
                      <a:endParaRPr lang="en-US"/>
                    </a:p>
                  </p:txBody>
                </p:sp>
              </p:grpSp>
              <p:grpSp>
                <p:nvGrpSpPr>
                  <p:cNvPr id="169" name="Graphic 11">
                    <a:extLst>
                      <a:ext uri="{FF2B5EF4-FFF2-40B4-BE49-F238E27FC236}">
                        <a16:creationId xmlns:a16="http://schemas.microsoft.com/office/drawing/2014/main" id="{03C85A7F-0432-EC31-30E9-B6C7AFB3F6FE}"/>
                      </a:ext>
                    </a:extLst>
                  </p:cNvPr>
                  <p:cNvGrpSpPr/>
                  <p:nvPr/>
                </p:nvGrpSpPr>
                <p:grpSpPr>
                  <a:xfrm>
                    <a:off x="10183163" y="2748187"/>
                    <a:ext cx="91893" cy="91893"/>
                    <a:chOff x="10183163" y="2748187"/>
                    <a:chExt cx="91893" cy="91893"/>
                  </a:xfrm>
                </p:grpSpPr>
                <p:sp>
                  <p:nvSpPr>
                    <p:cNvPr id="170" name="Freeform: Shape 169">
                      <a:extLst>
                        <a:ext uri="{FF2B5EF4-FFF2-40B4-BE49-F238E27FC236}">
                          <a16:creationId xmlns:a16="http://schemas.microsoft.com/office/drawing/2014/main" id="{C85434B3-E91A-9A3B-EA3D-3B37328E19DC}"/>
                        </a:ext>
                      </a:extLst>
                    </p:cNvPr>
                    <p:cNvSpPr/>
                    <p:nvPr/>
                  </p:nvSpPr>
                  <p:spPr>
                    <a:xfrm>
                      <a:off x="10183163" y="2748187"/>
                      <a:ext cx="91893" cy="91893"/>
                    </a:xfrm>
                    <a:custGeom>
                      <a:avLst/>
                      <a:gdLst>
                        <a:gd name="connsiteX0" fmla="*/ 0 w 91893"/>
                        <a:gd name="connsiteY0" fmla="*/ 45946 h 91893"/>
                        <a:gd name="connsiteX1" fmla="*/ 45947 w 91893"/>
                        <a:gd name="connsiteY1" fmla="*/ 91893 h 91893"/>
                        <a:gd name="connsiteX2" fmla="*/ 91893 w 91893"/>
                        <a:gd name="connsiteY2" fmla="*/ 45946 h 91893"/>
                        <a:gd name="connsiteX3" fmla="*/ 45947 w 91893"/>
                        <a:gd name="connsiteY3" fmla="*/ 0 h 91893"/>
                        <a:gd name="connsiteX4" fmla="*/ 0 w 91893"/>
                        <a:gd name="connsiteY4" fmla="*/ 45946 h 91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3" h="91893">
                          <a:moveTo>
                            <a:pt x="0" y="45946"/>
                          </a:moveTo>
                          <a:cubicBezTo>
                            <a:pt x="0" y="71143"/>
                            <a:pt x="20256" y="91893"/>
                            <a:pt x="45947" y="91893"/>
                          </a:cubicBezTo>
                          <a:cubicBezTo>
                            <a:pt x="71637" y="91893"/>
                            <a:pt x="91893" y="71143"/>
                            <a:pt x="91893" y="45946"/>
                          </a:cubicBezTo>
                          <a:cubicBezTo>
                            <a:pt x="91893" y="20750"/>
                            <a:pt x="71637" y="0"/>
                            <a:pt x="45947" y="0"/>
                          </a:cubicBezTo>
                          <a:cubicBezTo>
                            <a:pt x="20256" y="0"/>
                            <a:pt x="0" y="20750"/>
                            <a:pt x="0" y="45946"/>
                          </a:cubicBezTo>
                          <a:close/>
                        </a:path>
                      </a:pathLst>
                    </a:custGeom>
                    <a:solidFill>
                      <a:srgbClr val="1E1E1E"/>
                    </a:solidFill>
                    <a:ln w="4934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24095958-3E06-4BD0-BB75-02157FA695DB}"/>
                        </a:ext>
                      </a:extLst>
                    </p:cNvPr>
                    <p:cNvSpPr/>
                    <p:nvPr/>
                  </p:nvSpPr>
                  <p:spPr>
                    <a:xfrm>
                      <a:off x="10196996" y="2762514"/>
                      <a:ext cx="63238" cy="63238"/>
                    </a:xfrm>
                    <a:custGeom>
                      <a:avLst/>
                      <a:gdLst>
                        <a:gd name="connsiteX0" fmla="*/ 0 w 63238"/>
                        <a:gd name="connsiteY0" fmla="*/ 31619 h 63238"/>
                        <a:gd name="connsiteX1" fmla="*/ 31619 w 63238"/>
                        <a:gd name="connsiteY1" fmla="*/ 63238 h 63238"/>
                        <a:gd name="connsiteX2" fmla="*/ 63238 w 63238"/>
                        <a:gd name="connsiteY2" fmla="*/ 31619 h 63238"/>
                        <a:gd name="connsiteX3" fmla="*/ 31619 w 63238"/>
                        <a:gd name="connsiteY3" fmla="*/ 0 h 63238"/>
                        <a:gd name="connsiteX4" fmla="*/ 0 w 63238"/>
                        <a:gd name="connsiteY4" fmla="*/ 31619 h 6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238" h="63238">
                          <a:moveTo>
                            <a:pt x="0" y="31619"/>
                          </a:moveTo>
                          <a:cubicBezTo>
                            <a:pt x="0" y="49405"/>
                            <a:pt x="14327" y="63238"/>
                            <a:pt x="31619" y="63238"/>
                          </a:cubicBezTo>
                          <a:cubicBezTo>
                            <a:pt x="49405" y="63238"/>
                            <a:pt x="63238" y="48911"/>
                            <a:pt x="63238" y="31619"/>
                          </a:cubicBezTo>
                          <a:cubicBezTo>
                            <a:pt x="63238" y="13834"/>
                            <a:pt x="48911" y="0"/>
                            <a:pt x="31619" y="0"/>
                          </a:cubicBezTo>
                          <a:cubicBezTo>
                            <a:pt x="14327" y="0"/>
                            <a:pt x="0" y="13834"/>
                            <a:pt x="0" y="31619"/>
                          </a:cubicBezTo>
                          <a:close/>
                        </a:path>
                      </a:pathLst>
                    </a:custGeom>
                    <a:solidFill>
                      <a:srgbClr val="B1B2B6"/>
                    </a:solidFill>
                    <a:ln w="49345" cap="flat">
                      <a:noFill/>
                      <a:prstDash val="solid"/>
                      <a:miter/>
                    </a:ln>
                  </p:spPr>
                  <p:txBody>
                    <a:bodyPr rtlCol="0" anchor="ctr"/>
                    <a:lstStyle/>
                    <a:p>
                      <a:endParaRPr lang="en-US"/>
                    </a:p>
                  </p:txBody>
                </p:sp>
              </p:grpSp>
            </p:grpSp>
          </p:grpSp>
          <p:sp>
            <p:nvSpPr>
              <p:cNvPr id="153" name="Freeform: Shape 152">
                <a:extLst>
                  <a:ext uri="{FF2B5EF4-FFF2-40B4-BE49-F238E27FC236}">
                    <a16:creationId xmlns:a16="http://schemas.microsoft.com/office/drawing/2014/main" id="{45BC2EF5-2E33-8016-DE8F-F9C465794FF0}"/>
                  </a:ext>
                </a:extLst>
              </p:cNvPr>
              <p:cNvSpPr/>
              <p:nvPr/>
            </p:nvSpPr>
            <p:spPr>
              <a:xfrm>
                <a:off x="9379838" y="888090"/>
                <a:ext cx="231215" cy="307792"/>
              </a:xfrm>
              <a:custGeom>
                <a:avLst/>
                <a:gdLst>
                  <a:gd name="connsiteX0" fmla="*/ 191197 w 231215"/>
                  <a:gd name="connsiteY0" fmla="*/ 304335 h 307792"/>
                  <a:gd name="connsiteX1" fmla="*/ 0 w 231215"/>
                  <a:gd name="connsiteY1" fmla="*/ 0 h 307792"/>
                  <a:gd name="connsiteX2" fmla="*/ 44465 w 231215"/>
                  <a:gd name="connsiteY2" fmla="*/ 10375 h 307792"/>
                  <a:gd name="connsiteX3" fmla="*/ 231215 w 231215"/>
                  <a:gd name="connsiteY3" fmla="*/ 307793 h 307792"/>
                </a:gdLst>
                <a:ahLst/>
                <a:cxnLst>
                  <a:cxn ang="0">
                    <a:pos x="connsiteX0" y="connsiteY0"/>
                  </a:cxn>
                  <a:cxn ang="0">
                    <a:pos x="connsiteX1" y="connsiteY1"/>
                  </a:cxn>
                  <a:cxn ang="0">
                    <a:pos x="connsiteX2" y="connsiteY2"/>
                  </a:cxn>
                  <a:cxn ang="0">
                    <a:pos x="connsiteX3" y="connsiteY3"/>
                  </a:cxn>
                </a:cxnLst>
                <a:rect l="l" t="t" r="r" b="b"/>
                <a:pathLst>
                  <a:path w="231215" h="307792">
                    <a:moveTo>
                      <a:pt x="191197" y="304335"/>
                    </a:moveTo>
                    <a:lnTo>
                      <a:pt x="0" y="0"/>
                    </a:lnTo>
                    <a:lnTo>
                      <a:pt x="44465" y="10375"/>
                    </a:lnTo>
                    <a:lnTo>
                      <a:pt x="231215" y="307793"/>
                    </a:lnTo>
                    <a:close/>
                  </a:path>
                </a:pathLst>
              </a:custGeom>
              <a:solidFill>
                <a:srgbClr val="E4D8B2"/>
              </a:solidFill>
              <a:ln w="49345" cap="flat">
                <a:noFill/>
                <a:prstDash val="solid"/>
                <a:miter/>
              </a:ln>
            </p:spPr>
            <p:txBody>
              <a:bodyPr rtlCol="0" anchor="ctr"/>
              <a:lstStyle/>
              <a:p>
                <a:endParaRPr lang="en-US"/>
              </a:p>
            </p:txBody>
          </p:sp>
        </p:grpSp>
        <p:grpSp>
          <p:nvGrpSpPr>
            <p:cNvPr id="253" name="Graphic 11">
              <a:extLst>
                <a:ext uri="{FF2B5EF4-FFF2-40B4-BE49-F238E27FC236}">
                  <a16:creationId xmlns:a16="http://schemas.microsoft.com/office/drawing/2014/main" id="{27E7567F-EC45-021E-9802-92C12E94E969}"/>
                </a:ext>
              </a:extLst>
            </p:cNvPr>
            <p:cNvGrpSpPr/>
            <p:nvPr/>
          </p:nvGrpSpPr>
          <p:grpSpPr>
            <a:xfrm>
              <a:off x="8020708" y="1525414"/>
              <a:ext cx="1907524" cy="1338380"/>
              <a:chOff x="8020708" y="1525414"/>
              <a:chExt cx="1907524" cy="1338380"/>
            </a:xfrm>
          </p:grpSpPr>
          <p:sp>
            <p:nvSpPr>
              <p:cNvPr id="254" name="Freeform: Shape 253">
                <a:extLst>
                  <a:ext uri="{FF2B5EF4-FFF2-40B4-BE49-F238E27FC236}">
                    <a16:creationId xmlns:a16="http://schemas.microsoft.com/office/drawing/2014/main" id="{7BDE2DBE-9D76-C59C-CF7E-810667BE2867}"/>
                  </a:ext>
                </a:extLst>
              </p:cNvPr>
              <p:cNvSpPr/>
              <p:nvPr/>
            </p:nvSpPr>
            <p:spPr>
              <a:xfrm>
                <a:off x="8020708" y="1592605"/>
                <a:ext cx="1907524" cy="47922"/>
              </a:xfrm>
              <a:custGeom>
                <a:avLst/>
                <a:gdLst>
                  <a:gd name="connsiteX0" fmla="*/ 0 w 1907524"/>
                  <a:gd name="connsiteY0" fmla="*/ 0 h 47922"/>
                  <a:gd name="connsiteX1" fmla="*/ 1907525 w 1907524"/>
                  <a:gd name="connsiteY1" fmla="*/ 0 h 47922"/>
                  <a:gd name="connsiteX2" fmla="*/ 1907525 w 1907524"/>
                  <a:gd name="connsiteY2" fmla="*/ 47923 h 47922"/>
                  <a:gd name="connsiteX3" fmla="*/ 0 w 1907524"/>
                  <a:gd name="connsiteY3" fmla="*/ 47923 h 47922"/>
                </a:gdLst>
                <a:ahLst/>
                <a:cxnLst>
                  <a:cxn ang="0">
                    <a:pos x="connsiteX0" y="connsiteY0"/>
                  </a:cxn>
                  <a:cxn ang="0">
                    <a:pos x="connsiteX1" y="connsiteY1"/>
                  </a:cxn>
                  <a:cxn ang="0">
                    <a:pos x="connsiteX2" y="connsiteY2"/>
                  </a:cxn>
                  <a:cxn ang="0">
                    <a:pos x="connsiteX3" y="connsiteY3"/>
                  </a:cxn>
                </a:cxnLst>
                <a:rect l="l" t="t" r="r" b="b"/>
                <a:pathLst>
                  <a:path w="1907524" h="47922">
                    <a:moveTo>
                      <a:pt x="0" y="0"/>
                    </a:moveTo>
                    <a:lnTo>
                      <a:pt x="1907525" y="0"/>
                    </a:lnTo>
                    <a:lnTo>
                      <a:pt x="1907525" y="47923"/>
                    </a:lnTo>
                    <a:lnTo>
                      <a:pt x="0" y="47923"/>
                    </a:lnTo>
                    <a:close/>
                  </a:path>
                </a:pathLst>
              </a:custGeom>
              <a:solidFill>
                <a:srgbClr val="7C4C2F"/>
              </a:solidFill>
              <a:ln w="49345" cap="flat">
                <a:no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F991994F-3BAA-1258-8C6E-51E1278637C2}"/>
                  </a:ext>
                </a:extLst>
              </p:cNvPr>
              <p:cNvSpPr/>
              <p:nvPr/>
            </p:nvSpPr>
            <p:spPr>
              <a:xfrm>
                <a:off x="8020708" y="1525414"/>
                <a:ext cx="1907524" cy="67190"/>
              </a:xfrm>
              <a:custGeom>
                <a:avLst/>
                <a:gdLst>
                  <a:gd name="connsiteX0" fmla="*/ 0 w 1907524"/>
                  <a:gd name="connsiteY0" fmla="*/ 67191 h 67190"/>
                  <a:gd name="connsiteX1" fmla="*/ 1907525 w 1907524"/>
                  <a:gd name="connsiteY1" fmla="*/ 67191 h 67190"/>
                  <a:gd name="connsiteX2" fmla="*/ 1723739 w 1907524"/>
                  <a:gd name="connsiteY2" fmla="*/ 0 h 67190"/>
                  <a:gd name="connsiteX3" fmla="*/ 183786 w 1907524"/>
                  <a:gd name="connsiteY3" fmla="*/ 0 h 67190"/>
                </a:gdLst>
                <a:ahLst/>
                <a:cxnLst>
                  <a:cxn ang="0">
                    <a:pos x="connsiteX0" y="connsiteY0"/>
                  </a:cxn>
                  <a:cxn ang="0">
                    <a:pos x="connsiteX1" y="connsiteY1"/>
                  </a:cxn>
                  <a:cxn ang="0">
                    <a:pos x="connsiteX2" y="connsiteY2"/>
                  </a:cxn>
                  <a:cxn ang="0">
                    <a:pos x="connsiteX3" y="connsiteY3"/>
                  </a:cxn>
                </a:cxnLst>
                <a:rect l="l" t="t" r="r" b="b"/>
                <a:pathLst>
                  <a:path w="1907524" h="67190">
                    <a:moveTo>
                      <a:pt x="0" y="67191"/>
                    </a:moveTo>
                    <a:lnTo>
                      <a:pt x="1907525" y="67191"/>
                    </a:lnTo>
                    <a:lnTo>
                      <a:pt x="1723739" y="0"/>
                    </a:lnTo>
                    <a:lnTo>
                      <a:pt x="183786" y="0"/>
                    </a:lnTo>
                    <a:close/>
                  </a:path>
                </a:pathLst>
              </a:custGeom>
              <a:solidFill>
                <a:srgbClr val="8C6343"/>
              </a:solidFill>
              <a:ln w="49345" cap="flat">
                <a:noFill/>
                <a:prstDash val="solid"/>
                <a:miter/>
              </a:ln>
            </p:spPr>
            <p:txBody>
              <a:bodyPr rtlCol="0" anchor="ctr"/>
              <a:lstStyle/>
              <a:p>
                <a:endParaRPr lang="en-US"/>
              </a:p>
            </p:txBody>
          </p:sp>
          <p:sp>
            <p:nvSpPr>
              <p:cNvPr id="256" name="Freeform: Shape 255">
                <a:extLst>
                  <a:ext uri="{FF2B5EF4-FFF2-40B4-BE49-F238E27FC236}">
                    <a16:creationId xmlns:a16="http://schemas.microsoft.com/office/drawing/2014/main" id="{9B2ED788-1B9D-3FB9-ACBB-A7773617A6F0}"/>
                  </a:ext>
                </a:extLst>
              </p:cNvPr>
              <p:cNvSpPr/>
              <p:nvPr/>
            </p:nvSpPr>
            <p:spPr>
              <a:xfrm>
                <a:off x="8073078" y="1640527"/>
                <a:ext cx="1775119" cy="381900"/>
              </a:xfrm>
              <a:custGeom>
                <a:avLst/>
                <a:gdLst>
                  <a:gd name="connsiteX0" fmla="*/ 0 w 1775119"/>
                  <a:gd name="connsiteY0" fmla="*/ 0 h 381900"/>
                  <a:gd name="connsiteX1" fmla="*/ 1775120 w 1775119"/>
                  <a:gd name="connsiteY1" fmla="*/ 0 h 381900"/>
                  <a:gd name="connsiteX2" fmla="*/ 1775120 w 1775119"/>
                  <a:gd name="connsiteY2" fmla="*/ 381900 h 381900"/>
                  <a:gd name="connsiteX3" fmla="*/ 0 w 1775119"/>
                  <a:gd name="connsiteY3" fmla="*/ 381900 h 381900"/>
                </a:gdLst>
                <a:ahLst/>
                <a:cxnLst>
                  <a:cxn ang="0">
                    <a:pos x="connsiteX0" y="connsiteY0"/>
                  </a:cxn>
                  <a:cxn ang="0">
                    <a:pos x="connsiteX1" y="connsiteY1"/>
                  </a:cxn>
                  <a:cxn ang="0">
                    <a:pos x="connsiteX2" y="connsiteY2"/>
                  </a:cxn>
                  <a:cxn ang="0">
                    <a:pos x="connsiteX3" y="connsiteY3"/>
                  </a:cxn>
                </a:cxnLst>
                <a:rect l="l" t="t" r="r" b="b"/>
                <a:pathLst>
                  <a:path w="1775119" h="381900">
                    <a:moveTo>
                      <a:pt x="0" y="0"/>
                    </a:moveTo>
                    <a:lnTo>
                      <a:pt x="1775120" y="0"/>
                    </a:lnTo>
                    <a:lnTo>
                      <a:pt x="1775120" y="381900"/>
                    </a:lnTo>
                    <a:lnTo>
                      <a:pt x="0" y="381900"/>
                    </a:lnTo>
                    <a:close/>
                  </a:path>
                </a:pathLst>
              </a:custGeom>
              <a:solidFill>
                <a:srgbClr val="8C6343"/>
              </a:solidFill>
              <a:ln w="49345" cap="flat">
                <a:no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6C148C67-21F7-671B-3EF8-DDDAA9D172EA}"/>
                  </a:ext>
                </a:extLst>
              </p:cNvPr>
              <p:cNvSpPr/>
              <p:nvPr/>
            </p:nvSpPr>
            <p:spPr>
              <a:xfrm>
                <a:off x="9724191" y="1640527"/>
                <a:ext cx="124006" cy="1223266"/>
              </a:xfrm>
              <a:custGeom>
                <a:avLst/>
                <a:gdLst>
                  <a:gd name="connsiteX0" fmla="*/ 0 w 124006"/>
                  <a:gd name="connsiteY0" fmla="*/ 0 h 1223266"/>
                  <a:gd name="connsiteX1" fmla="*/ 124006 w 124006"/>
                  <a:gd name="connsiteY1" fmla="*/ 0 h 1223266"/>
                  <a:gd name="connsiteX2" fmla="*/ 124006 w 124006"/>
                  <a:gd name="connsiteY2" fmla="*/ 1223267 h 1223266"/>
                  <a:gd name="connsiteX3" fmla="*/ 0 w 124006"/>
                  <a:gd name="connsiteY3" fmla="*/ 1223267 h 1223266"/>
                </a:gdLst>
                <a:ahLst/>
                <a:cxnLst>
                  <a:cxn ang="0">
                    <a:pos x="connsiteX0" y="connsiteY0"/>
                  </a:cxn>
                  <a:cxn ang="0">
                    <a:pos x="connsiteX1" y="connsiteY1"/>
                  </a:cxn>
                  <a:cxn ang="0">
                    <a:pos x="connsiteX2" y="connsiteY2"/>
                  </a:cxn>
                  <a:cxn ang="0">
                    <a:pos x="connsiteX3" y="connsiteY3"/>
                  </a:cxn>
                </a:cxnLst>
                <a:rect l="l" t="t" r="r" b="b"/>
                <a:pathLst>
                  <a:path w="124006" h="1223266">
                    <a:moveTo>
                      <a:pt x="0" y="0"/>
                    </a:moveTo>
                    <a:lnTo>
                      <a:pt x="124006" y="0"/>
                    </a:lnTo>
                    <a:lnTo>
                      <a:pt x="124006" y="1223267"/>
                    </a:lnTo>
                    <a:lnTo>
                      <a:pt x="0" y="1223267"/>
                    </a:lnTo>
                    <a:close/>
                  </a:path>
                </a:pathLst>
              </a:custGeom>
              <a:solidFill>
                <a:srgbClr val="7C4C2F"/>
              </a:solidFill>
              <a:ln w="49345" cap="flat">
                <a:no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187EC697-0084-3C29-D0AB-62810DA3043F}"/>
                  </a:ext>
                </a:extLst>
              </p:cNvPr>
              <p:cNvSpPr/>
              <p:nvPr/>
            </p:nvSpPr>
            <p:spPr>
              <a:xfrm>
                <a:off x="8073078" y="1640527"/>
                <a:ext cx="124006" cy="1223266"/>
              </a:xfrm>
              <a:custGeom>
                <a:avLst/>
                <a:gdLst>
                  <a:gd name="connsiteX0" fmla="*/ 0 w 124006"/>
                  <a:gd name="connsiteY0" fmla="*/ 0 h 1223266"/>
                  <a:gd name="connsiteX1" fmla="*/ 124006 w 124006"/>
                  <a:gd name="connsiteY1" fmla="*/ 0 h 1223266"/>
                  <a:gd name="connsiteX2" fmla="*/ 124006 w 124006"/>
                  <a:gd name="connsiteY2" fmla="*/ 1223267 h 1223266"/>
                  <a:gd name="connsiteX3" fmla="*/ 0 w 124006"/>
                  <a:gd name="connsiteY3" fmla="*/ 1223267 h 1223266"/>
                </a:gdLst>
                <a:ahLst/>
                <a:cxnLst>
                  <a:cxn ang="0">
                    <a:pos x="connsiteX0" y="connsiteY0"/>
                  </a:cxn>
                  <a:cxn ang="0">
                    <a:pos x="connsiteX1" y="connsiteY1"/>
                  </a:cxn>
                  <a:cxn ang="0">
                    <a:pos x="connsiteX2" y="connsiteY2"/>
                  </a:cxn>
                  <a:cxn ang="0">
                    <a:pos x="connsiteX3" y="connsiteY3"/>
                  </a:cxn>
                </a:cxnLst>
                <a:rect l="l" t="t" r="r" b="b"/>
                <a:pathLst>
                  <a:path w="124006" h="1223266">
                    <a:moveTo>
                      <a:pt x="0" y="0"/>
                    </a:moveTo>
                    <a:lnTo>
                      <a:pt x="124006" y="0"/>
                    </a:lnTo>
                    <a:lnTo>
                      <a:pt x="124006" y="1223267"/>
                    </a:lnTo>
                    <a:lnTo>
                      <a:pt x="0" y="1223267"/>
                    </a:lnTo>
                    <a:close/>
                  </a:path>
                </a:pathLst>
              </a:custGeom>
              <a:solidFill>
                <a:srgbClr val="7C4C2F"/>
              </a:solidFill>
              <a:ln w="49345" cap="flat">
                <a:no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D192EE3F-9640-A897-25F1-5A7E48FD2D2F}"/>
                  </a:ext>
                </a:extLst>
              </p:cNvPr>
              <p:cNvSpPr/>
              <p:nvPr/>
            </p:nvSpPr>
            <p:spPr>
              <a:xfrm>
                <a:off x="8073078" y="1640527"/>
                <a:ext cx="1775119" cy="22726"/>
              </a:xfrm>
              <a:custGeom>
                <a:avLst/>
                <a:gdLst>
                  <a:gd name="connsiteX0" fmla="*/ 0 w 1775119"/>
                  <a:gd name="connsiteY0" fmla="*/ 0 h 22726"/>
                  <a:gd name="connsiteX1" fmla="*/ 1775120 w 1775119"/>
                  <a:gd name="connsiteY1" fmla="*/ 0 h 22726"/>
                  <a:gd name="connsiteX2" fmla="*/ 1775120 w 1775119"/>
                  <a:gd name="connsiteY2" fmla="*/ 22726 h 22726"/>
                  <a:gd name="connsiteX3" fmla="*/ 0 w 1775119"/>
                  <a:gd name="connsiteY3" fmla="*/ 22726 h 22726"/>
                </a:gdLst>
                <a:ahLst/>
                <a:cxnLst>
                  <a:cxn ang="0">
                    <a:pos x="connsiteX0" y="connsiteY0"/>
                  </a:cxn>
                  <a:cxn ang="0">
                    <a:pos x="connsiteX1" y="connsiteY1"/>
                  </a:cxn>
                  <a:cxn ang="0">
                    <a:pos x="connsiteX2" y="connsiteY2"/>
                  </a:cxn>
                  <a:cxn ang="0">
                    <a:pos x="connsiteX3" y="connsiteY3"/>
                  </a:cxn>
                </a:cxnLst>
                <a:rect l="l" t="t" r="r" b="b"/>
                <a:pathLst>
                  <a:path w="1775119" h="22726">
                    <a:moveTo>
                      <a:pt x="0" y="0"/>
                    </a:moveTo>
                    <a:lnTo>
                      <a:pt x="1775120" y="0"/>
                    </a:lnTo>
                    <a:lnTo>
                      <a:pt x="1775120" y="22726"/>
                    </a:lnTo>
                    <a:lnTo>
                      <a:pt x="0" y="22726"/>
                    </a:lnTo>
                    <a:close/>
                  </a:path>
                </a:pathLst>
              </a:custGeom>
              <a:solidFill>
                <a:srgbClr val="000000">
                  <a:alpha val="20000"/>
                </a:srgbClr>
              </a:solidFill>
              <a:ln w="49345" cap="flat">
                <a:noFill/>
                <a:prstDash val="solid"/>
                <a:miter/>
              </a:ln>
            </p:spPr>
            <p:txBody>
              <a:bodyPr rtlCol="0" anchor="ctr"/>
              <a:lstStyle/>
              <a:p>
                <a:endParaRPr lang="en-US"/>
              </a:p>
            </p:txBody>
          </p:sp>
        </p:grpSp>
      </p:grpSp>
      <p:graphicFrame>
        <p:nvGraphicFramePr>
          <p:cNvPr id="264" name="Chart 263">
            <a:extLst>
              <a:ext uri="{FF2B5EF4-FFF2-40B4-BE49-F238E27FC236}">
                <a16:creationId xmlns:a16="http://schemas.microsoft.com/office/drawing/2014/main" id="{0A35F509-E117-6598-AAB5-29E86C1D78E4}"/>
              </a:ext>
            </a:extLst>
          </p:cNvPr>
          <p:cNvGraphicFramePr/>
          <p:nvPr>
            <p:extLst>
              <p:ext uri="{D42A27DB-BD31-4B8C-83A1-F6EECF244321}">
                <p14:modId xmlns:p14="http://schemas.microsoft.com/office/powerpoint/2010/main" val="2147173001"/>
              </p:ext>
            </p:extLst>
          </p:nvPr>
        </p:nvGraphicFramePr>
        <p:xfrm>
          <a:off x="7446897" y="3403566"/>
          <a:ext cx="3914826" cy="26098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951347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randombar(horizontal)">
                                      <p:cBhvr>
                                        <p:cTn id="7" dur="500"/>
                                        <p:tgtEl>
                                          <p:spTgt spid="26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64"/>
                                        </p:tgtEl>
                                        <p:attrNameLst>
                                          <p:attrName>style.visibility</p:attrName>
                                        </p:attrNameLst>
                                      </p:cBhvr>
                                      <p:to>
                                        <p:strVal val="visible"/>
                                      </p:to>
                                    </p:set>
                                    <p:animEffect transition="in" filter="randombar(horizontal)">
                                      <p:cBhvr>
                                        <p:cTn id="10" dur="500"/>
                                        <p:tgtEl>
                                          <p:spTgt spid="26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down)">
                                      <p:cBhvr>
                                        <p:cTn id="15" dur="500"/>
                                        <p:tgtEl>
                                          <p:spTgt spid="3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down)">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1000"/>
                                        <p:tgtEl>
                                          <p:spTgt spid="30"/>
                                        </p:tgtEl>
                                      </p:cBhvr>
                                    </p:animEffect>
                                    <p:anim calcmode="lin" valueType="num">
                                      <p:cBhvr>
                                        <p:cTn id="24" dur="1000" fill="hold"/>
                                        <p:tgtEl>
                                          <p:spTgt spid="30"/>
                                        </p:tgtEl>
                                        <p:attrNameLst>
                                          <p:attrName>ppt_x</p:attrName>
                                        </p:attrNameLst>
                                      </p:cBhvr>
                                      <p:tavLst>
                                        <p:tav tm="0">
                                          <p:val>
                                            <p:strVal val="#ppt_x"/>
                                          </p:val>
                                        </p:tav>
                                        <p:tav tm="100000">
                                          <p:val>
                                            <p:strVal val="#ppt_x"/>
                                          </p:val>
                                        </p:tav>
                                      </p:tavLst>
                                    </p:anim>
                                    <p:anim calcmode="lin" valueType="num">
                                      <p:cBhvr>
                                        <p:cTn id="2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Graphic spid="26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12AD57-2838-E788-0D4B-FC6509BF4166}"/>
              </a:ext>
            </a:extLst>
          </p:cNvPr>
          <p:cNvSpPr txBox="1"/>
          <p:nvPr/>
        </p:nvSpPr>
        <p:spPr>
          <a:xfrm rot="16200000">
            <a:off x="8030800" y="2621086"/>
            <a:ext cx="5584874"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مفـاهیم و پیشینه</a:t>
            </a:r>
            <a:endParaRPr lang="fa-IR" altLang="en-US" sz="4800" b="1" dirty="0">
              <a:solidFill>
                <a:schemeClr val="bg1"/>
              </a:solidFill>
              <a:latin typeface="Damavand ExtraBold" panose="00000900000000000000" pitchFamily="2" charset="-78"/>
              <a:cs typeface="B Titr" panose="00000700000000000000" pitchFamily="2" charset="-78"/>
            </a:endParaRPr>
          </a:p>
        </p:txBody>
      </p:sp>
      <p:grpSp>
        <p:nvGrpSpPr>
          <p:cNvPr id="47" name="Graphic 2">
            <a:extLst>
              <a:ext uri="{FF2B5EF4-FFF2-40B4-BE49-F238E27FC236}">
                <a16:creationId xmlns:a16="http://schemas.microsoft.com/office/drawing/2014/main" id="{B8090054-2BB1-D0D2-825A-6D7A48ABD524}"/>
              </a:ext>
            </a:extLst>
          </p:cNvPr>
          <p:cNvGrpSpPr/>
          <p:nvPr/>
        </p:nvGrpSpPr>
        <p:grpSpPr>
          <a:xfrm rot="16200000">
            <a:off x="7930343" y="2471858"/>
            <a:ext cx="2172417" cy="1914292"/>
            <a:chOff x="4485895" y="5625726"/>
            <a:chExt cx="846486" cy="745913"/>
          </a:xfrm>
          <a:solidFill>
            <a:schemeClr val="bg1"/>
          </a:solidFill>
          <a:effectLst>
            <a:outerShdw blurRad="63500" sx="102000" sy="102000" algn="ctr" rotWithShape="0">
              <a:prstClr val="black">
                <a:alpha val="40000"/>
              </a:prstClr>
            </a:outerShdw>
          </a:effectLst>
        </p:grpSpPr>
        <p:sp>
          <p:nvSpPr>
            <p:cNvPr id="48" name="Freeform: Shape 47">
              <a:extLst>
                <a:ext uri="{FF2B5EF4-FFF2-40B4-BE49-F238E27FC236}">
                  <a16:creationId xmlns:a16="http://schemas.microsoft.com/office/drawing/2014/main" id="{615B8B94-5032-EDA4-2677-76913E6B1E3A}"/>
                </a:ext>
              </a:extLst>
            </p:cNvPr>
            <p:cNvSpPr/>
            <p:nvPr/>
          </p:nvSpPr>
          <p:spPr>
            <a:xfrm>
              <a:off x="4485895" y="5625726"/>
              <a:ext cx="846486" cy="643136"/>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grpFill/>
            <a:ln w="9525" cap="flat">
              <a:solidFill>
                <a:schemeClr val="bg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D827162-D509-EF50-A6D3-6EA7B4A1AF60}"/>
                </a:ext>
              </a:extLst>
            </p:cNvPr>
            <p:cNvSpPr/>
            <p:nvPr/>
          </p:nvSpPr>
          <p:spPr>
            <a:xfrm>
              <a:off x="4801107" y="6254861"/>
              <a:ext cx="215997" cy="116778"/>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grpFill/>
            <a:ln w="9525" cap="flat">
              <a:solidFill>
                <a:schemeClr val="bg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1695C61-C914-7724-B903-EC9447BF517D}"/>
                </a:ext>
              </a:extLst>
            </p:cNvPr>
            <p:cNvSpPr/>
            <p:nvPr/>
          </p:nvSpPr>
          <p:spPr>
            <a:xfrm>
              <a:off x="4674490" y="6357731"/>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grpFill/>
            <a:ln w="9525" cap="flat">
              <a:solidFill>
                <a:schemeClr val="bg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1DD5F8E-CEA2-D5B1-F59C-619F81E40B53}"/>
                </a:ext>
              </a:extLst>
            </p:cNvPr>
            <p:cNvSpPr/>
            <p:nvPr/>
          </p:nvSpPr>
          <p:spPr>
            <a:xfrm>
              <a:off x="4871943" y="6159896"/>
              <a:ext cx="74294" cy="74391"/>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grpFill/>
            <a:ln w="9525" cap="flat">
              <a:solidFill>
                <a:schemeClr val="bg1"/>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DEA6B1D-AD02-6819-40E3-8F40DED14C36}"/>
                </a:ext>
              </a:extLst>
            </p:cNvPr>
            <p:cNvSpPr/>
            <p:nvPr/>
          </p:nvSpPr>
          <p:spPr>
            <a:xfrm>
              <a:off x="4485895" y="6125513"/>
              <a:ext cx="846486" cy="143353"/>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grpFill/>
            <a:ln w="9525" cap="flat">
              <a:solidFill>
                <a:schemeClr val="bg1"/>
              </a:solid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ACD1ED6-2FB5-40CE-43B7-2BDDD442FE41}"/>
                </a:ext>
              </a:extLst>
            </p:cNvPr>
            <p:cNvSpPr/>
            <p:nvPr/>
          </p:nvSpPr>
          <p:spPr>
            <a:xfrm>
              <a:off x="5064945" y="5726848"/>
              <a:ext cx="146058" cy="111863"/>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grpFill/>
            <a:ln w="9525" cap="flat">
              <a:solidFill>
                <a:schemeClr val="bg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DA52942-51D3-235F-3788-D992F7DA8E74}"/>
                </a:ext>
              </a:extLst>
            </p:cNvPr>
            <p:cNvSpPr/>
            <p:nvPr/>
          </p:nvSpPr>
          <p:spPr>
            <a:xfrm>
              <a:off x="5004021" y="5775690"/>
              <a:ext cx="165428" cy="168747"/>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grpFill/>
            <a:ln w="9525" cap="flat">
              <a:solidFill>
                <a:schemeClr val="bg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6A457A9-99C0-EADA-D5E4-CA3C4CD15392}"/>
                </a:ext>
              </a:extLst>
            </p:cNvPr>
            <p:cNvSpPr/>
            <p:nvPr/>
          </p:nvSpPr>
          <p:spPr>
            <a:xfrm>
              <a:off x="4956460" y="5860807"/>
              <a:ext cx="187942" cy="136019"/>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grpFill/>
            <a:ln w="9525" cap="flat">
              <a:solidFill>
                <a:schemeClr val="bg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ABB8F3E-2D21-6667-1C69-8B0B14BB78DB}"/>
                </a:ext>
              </a:extLst>
            </p:cNvPr>
            <p:cNvSpPr/>
            <p:nvPr/>
          </p:nvSpPr>
          <p:spPr>
            <a:xfrm>
              <a:off x="4986082" y="5936565"/>
              <a:ext cx="64516" cy="101696"/>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grpFill/>
            <a:ln w="9525" cap="flat">
              <a:solidFill>
                <a:schemeClr val="bg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D91B5F5-796E-B378-98CC-21C66DB1CF00}"/>
                </a:ext>
              </a:extLst>
            </p:cNvPr>
            <p:cNvSpPr/>
            <p:nvPr/>
          </p:nvSpPr>
          <p:spPr>
            <a:xfrm>
              <a:off x="4607051" y="5779559"/>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grpFill/>
            <a:ln w="9525" cap="flat">
              <a:solidFill>
                <a:schemeClr val="bg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10509A5-47F3-15C8-4E68-CCC41265F3CF}"/>
                </a:ext>
              </a:extLst>
            </p:cNvPr>
            <p:cNvSpPr/>
            <p:nvPr/>
          </p:nvSpPr>
          <p:spPr>
            <a:xfrm>
              <a:off x="4607051" y="5879380"/>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grpFill/>
            <a:ln w="9525" cap="flat">
              <a:solidFill>
                <a:schemeClr val="bg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7DA521F-896C-4DC5-0C2E-08720285A94F}"/>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grpFill/>
            <a:ln w="9525" cap="flat">
              <a:solidFill>
                <a:schemeClr val="bg1"/>
              </a:solidFill>
              <a:prstDash val="solid"/>
              <a:miter/>
            </a:ln>
          </p:spPr>
          <p:txBody>
            <a:bodyPr rtlCol="0" anchor="ctr"/>
            <a:lstStyle/>
            <a:p>
              <a:endParaRPr lang="en-US"/>
            </a:p>
          </p:txBody>
        </p:sp>
      </p:grpSp>
      <p:sp>
        <p:nvSpPr>
          <p:cNvPr id="92" name="TextBox 91">
            <a:extLst>
              <a:ext uri="{FF2B5EF4-FFF2-40B4-BE49-F238E27FC236}">
                <a16:creationId xmlns:a16="http://schemas.microsoft.com/office/drawing/2014/main" id="{99A34A6E-7891-F71D-D73D-BA83D8E567AC}"/>
              </a:ext>
            </a:extLst>
          </p:cNvPr>
          <p:cNvSpPr txBox="1"/>
          <p:nvPr/>
        </p:nvSpPr>
        <p:spPr>
          <a:xfrm>
            <a:off x="549184" y="1518112"/>
            <a:ext cx="6111853" cy="4124206"/>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Tree>
    <p:extLst>
      <p:ext uri="{BB962C8B-B14F-4D97-AF65-F5344CB8AC3E}">
        <p14:creationId xmlns:p14="http://schemas.microsoft.com/office/powerpoint/2010/main" val="41833200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down)">
                                      <p:cBhvr>
                                        <p:cTn id="23" dur="580">
                                          <p:stCondLst>
                                            <p:cond delay="0"/>
                                          </p:stCondLst>
                                        </p:cTn>
                                        <p:tgtEl>
                                          <p:spTgt spid="47"/>
                                        </p:tgtEl>
                                      </p:cBhvr>
                                    </p:animEffect>
                                    <p:anim calcmode="lin" valueType="num">
                                      <p:cBhvr>
                                        <p:cTn id="24"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29" dur="26">
                                          <p:stCondLst>
                                            <p:cond delay="650"/>
                                          </p:stCondLst>
                                        </p:cTn>
                                        <p:tgtEl>
                                          <p:spTgt spid="47"/>
                                        </p:tgtEl>
                                      </p:cBhvr>
                                      <p:to x="100000" y="60000"/>
                                    </p:animScale>
                                    <p:animScale>
                                      <p:cBhvr>
                                        <p:cTn id="30" dur="166" decel="50000">
                                          <p:stCondLst>
                                            <p:cond delay="676"/>
                                          </p:stCondLst>
                                        </p:cTn>
                                        <p:tgtEl>
                                          <p:spTgt spid="47"/>
                                        </p:tgtEl>
                                      </p:cBhvr>
                                      <p:to x="100000" y="100000"/>
                                    </p:animScale>
                                    <p:animScale>
                                      <p:cBhvr>
                                        <p:cTn id="31" dur="26">
                                          <p:stCondLst>
                                            <p:cond delay="1312"/>
                                          </p:stCondLst>
                                        </p:cTn>
                                        <p:tgtEl>
                                          <p:spTgt spid="47"/>
                                        </p:tgtEl>
                                      </p:cBhvr>
                                      <p:to x="100000" y="80000"/>
                                    </p:animScale>
                                    <p:animScale>
                                      <p:cBhvr>
                                        <p:cTn id="32" dur="166" decel="50000">
                                          <p:stCondLst>
                                            <p:cond delay="1338"/>
                                          </p:stCondLst>
                                        </p:cTn>
                                        <p:tgtEl>
                                          <p:spTgt spid="47"/>
                                        </p:tgtEl>
                                      </p:cBhvr>
                                      <p:to x="100000" y="100000"/>
                                    </p:animScale>
                                    <p:animScale>
                                      <p:cBhvr>
                                        <p:cTn id="33" dur="26">
                                          <p:stCondLst>
                                            <p:cond delay="1642"/>
                                          </p:stCondLst>
                                        </p:cTn>
                                        <p:tgtEl>
                                          <p:spTgt spid="47"/>
                                        </p:tgtEl>
                                      </p:cBhvr>
                                      <p:to x="100000" y="90000"/>
                                    </p:animScale>
                                    <p:animScale>
                                      <p:cBhvr>
                                        <p:cTn id="34" dur="166" decel="50000">
                                          <p:stCondLst>
                                            <p:cond delay="1668"/>
                                          </p:stCondLst>
                                        </p:cTn>
                                        <p:tgtEl>
                                          <p:spTgt spid="47"/>
                                        </p:tgtEl>
                                      </p:cBhvr>
                                      <p:to x="100000" y="100000"/>
                                    </p:animScale>
                                    <p:animScale>
                                      <p:cBhvr>
                                        <p:cTn id="35" dur="26">
                                          <p:stCondLst>
                                            <p:cond delay="1808"/>
                                          </p:stCondLst>
                                        </p:cTn>
                                        <p:tgtEl>
                                          <p:spTgt spid="47"/>
                                        </p:tgtEl>
                                      </p:cBhvr>
                                      <p:to x="100000" y="95000"/>
                                    </p:animScale>
                                    <p:animScale>
                                      <p:cBhvr>
                                        <p:cTn id="36" dur="166" decel="50000">
                                          <p:stCondLst>
                                            <p:cond delay="1834"/>
                                          </p:stCondLst>
                                        </p:cTn>
                                        <p:tgtEl>
                                          <p:spTgt spid="47"/>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92"/>
                                        </p:tgtEl>
                                        <p:attrNameLst>
                                          <p:attrName>style.visibility</p:attrName>
                                        </p:attrNameLst>
                                      </p:cBhvr>
                                      <p:to>
                                        <p:strVal val="visible"/>
                                      </p:to>
                                    </p:set>
                                    <p:animEffect transition="in" filter="randombar(horizontal)">
                                      <p:cBhvr>
                                        <p:cTn id="41"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0739019-67F3-EDED-F08A-C1A541511976}"/>
              </a:ext>
            </a:extLst>
          </p:cNvPr>
          <p:cNvSpPr txBox="1"/>
          <p:nvPr/>
        </p:nvSpPr>
        <p:spPr>
          <a:xfrm>
            <a:off x="7064026" y="6230578"/>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مفاهیم و پیشینه</a:t>
            </a:r>
            <a:endParaRPr lang="fa-IR" altLang="en-US" sz="1100" b="1" dirty="0">
              <a:solidFill>
                <a:schemeClr val="bg1"/>
              </a:solidFill>
              <a:latin typeface="Damavand ExtraBold" panose="00000900000000000000" pitchFamily="2" charset="-78"/>
              <a:cs typeface="B Titr" panose="00000700000000000000" pitchFamily="2" charset="-78"/>
            </a:endParaRPr>
          </a:p>
        </p:txBody>
      </p:sp>
      <p:grpSp>
        <p:nvGrpSpPr>
          <p:cNvPr id="5" name="Graphic 2">
            <a:extLst>
              <a:ext uri="{FF2B5EF4-FFF2-40B4-BE49-F238E27FC236}">
                <a16:creationId xmlns:a16="http://schemas.microsoft.com/office/drawing/2014/main" id="{48A5B19D-B8D7-3640-1339-FA12291FCC10}"/>
              </a:ext>
            </a:extLst>
          </p:cNvPr>
          <p:cNvGrpSpPr/>
          <p:nvPr/>
        </p:nvGrpSpPr>
        <p:grpSpPr>
          <a:xfrm>
            <a:off x="5676898" y="2179798"/>
            <a:ext cx="5988073" cy="3591066"/>
            <a:chOff x="5972174" y="1620548"/>
            <a:chExt cx="5631180" cy="3377036"/>
          </a:xfrm>
          <a:solidFill>
            <a:srgbClr val="B7D9A8"/>
          </a:solidFill>
        </p:grpSpPr>
        <p:sp>
          <p:nvSpPr>
            <p:cNvPr id="6" name="Freeform: Shape 5">
              <a:extLst>
                <a:ext uri="{FF2B5EF4-FFF2-40B4-BE49-F238E27FC236}">
                  <a16:creationId xmlns:a16="http://schemas.microsoft.com/office/drawing/2014/main" id="{E86BC1DF-5267-4FC7-229E-1DC7D3DBF4AB}"/>
                </a:ext>
              </a:extLst>
            </p:cNvPr>
            <p:cNvSpPr/>
            <p:nvPr/>
          </p:nvSpPr>
          <p:spPr>
            <a:xfrm>
              <a:off x="5972174" y="1743097"/>
              <a:ext cx="1947106" cy="3189697"/>
            </a:xfrm>
            <a:custGeom>
              <a:avLst/>
              <a:gdLst>
                <a:gd name="connsiteX0" fmla="*/ 720285 w 1947106"/>
                <a:gd name="connsiteY0" fmla="*/ 195509 h 3189697"/>
                <a:gd name="connsiteX1" fmla="*/ 638395 w 1947106"/>
                <a:gd name="connsiteY1" fmla="*/ 124829 h 3189697"/>
                <a:gd name="connsiteX2" fmla="*/ 553086 w 1947106"/>
                <a:gd name="connsiteY2" fmla="*/ 56240 h 3189697"/>
                <a:gd name="connsiteX3" fmla="*/ 480317 w 1947106"/>
                <a:gd name="connsiteY3" fmla="*/ 17670 h 3189697"/>
                <a:gd name="connsiteX4" fmla="*/ 422177 w 1947106"/>
                <a:gd name="connsiteY4" fmla="*/ 0 h 3189697"/>
                <a:gd name="connsiteX5" fmla="*/ 345228 w 1947106"/>
                <a:gd name="connsiteY5" fmla="*/ 17670 h 3189697"/>
                <a:gd name="connsiteX6" fmla="*/ 326608 w 1947106"/>
                <a:gd name="connsiteY6" fmla="*/ 37430 h 3189697"/>
                <a:gd name="connsiteX7" fmla="*/ 276638 w 1947106"/>
                <a:gd name="connsiteY7" fmla="*/ 29070 h 3189697"/>
                <a:gd name="connsiteX8" fmla="*/ 255928 w 1947106"/>
                <a:gd name="connsiteY8" fmla="*/ 51870 h 3189697"/>
                <a:gd name="connsiteX9" fmla="*/ 280818 w 1947106"/>
                <a:gd name="connsiteY9" fmla="*/ 80939 h 3189697"/>
                <a:gd name="connsiteX10" fmla="*/ 282908 w 1947106"/>
                <a:gd name="connsiteY10" fmla="*/ 120459 h 3189697"/>
                <a:gd name="connsiteX11" fmla="*/ 303618 w 1947106"/>
                <a:gd name="connsiteY11" fmla="*/ 126729 h 3189697"/>
                <a:gd name="connsiteX12" fmla="*/ 293168 w 1947106"/>
                <a:gd name="connsiteY12" fmla="*/ 157889 h 3189697"/>
                <a:gd name="connsiteX13" fmla="*/ 255738 w 1947106"/>
                <a:gd name="connsiteY13" fmla="*/ 118369 h 3189697"/>
                <a:gd name="connsiteX14" fmla="*/ 191329 w 1947106"/>
                <a:gd name="connsiteY14" fmla="*/ 137179 h 3189697"/>
                <a:gd name="connsiteX15" fmla="*/ 191329 w 1947106"/>
                <a:gd name="connsiteY15" fmla="*/ 168339 h 3189697"/>
                <a:gd name="connsiteX16" fmla="*/ 209949 w 1947106"/>
                <a:gd name="connsiteY16" fmla="*/ 195319 h 3189697"/>
                <a:gd name="connsiteX17" fmla="*/ 249468 w 1947106"/>
                <a:gd name="connsiteY17" fmla="*/ 207859 h 3189697"/>
                <a:gd name="connsiteX18" fmla="*/ 245288 w 1947106"/>
                <a:gd name="connsiteY18" fmla="*/ 228568 h 3189697"/>
                <a:gd name="connsiteX19" fmla="*/ 174229 w 1947106"/>
                <a:gd name="connsiteY19" fmla="*/ 251368 h 3189697"/>
                <a:gd name="connsiteX20" fmla="*/ 141359 w 1947106"/>
                <a:gd name="connsiteY20" fmla="*/ 272078 h 3189697"/>
                <a:gd name="connsiteX21" fmla="*/ 141359 w 1947106"/>
                <a:gd name="connsiteY21" fmla="*/ 311598 h 3189697"/>
                <a:gd name="connsiteX22" fmla="*/ 120649 w 1947106"/>
                <a:gd name="connsiteY22" fmla="*/ 330408 h 3189697"/>
                <a:gd name="connsiteX23" fmla="*/ 135279 w 1947106"/>
                <a:gd name="connsiteY23" fmla="*/ 361568 h 3189697"/>
                <a:gd name="connsiteX24" fmla="*/ 155989 w 1947106"/>
                <a:gd name="connsiteY24" fmla="*/ 396907 h 3189697"/>
                <a:gd name="connsiteX25" fmla="*/ 199689 w 1947106"/>
                <a:gd name="connsiteY25" fmla="*/ 413627 h 3189697"/>
                <a:gd name="connsiteX26" fmla="*/ 193419 w 1947106"/>
                <a:gd name="connsiteY26" fmla="*/ 446877 h 3189697"/>
                <a:gd name="connsiteX27" fmla="*/ 108109 w 1947106"/>
                <a:gd name="connsiteY27" fmla="*/ 498937 h 3189697"/>
                <a:gd name="connsiteX28" fmla="*/ 45790 w 1947106"/>
                <a:gd name="connsiteY28" fmla="*/ 498937 h 3189697"/>
                <a:gd name="connsiteX29" fmla="*/ 0 w 1947106"/>
                <a:gd name="connsiteY29" fmla="*/ 544156 h 3189697"/>
                <a:gd name="connsiteX30" fmla="*/ 49970 w 1947106"/>
                <a:gd name="connsiteY30" fmla="*/ 519836 h 3189697"/>
                <a:gd name="connsiteX31" fmla="*/ 118559 w 1947106"/>
                <a:gd name="connsiteY31" fmla="*/ 515656 h 3189697"/>
                <a:gd name="connsiteX32" fmla="*/ 239208 w 1947106"/>
                <a:gd name="connsiteY32" fmla="*/ 466447 h 3189697"/>
                <a:gd name="connsiteX33" fmla="*/ 282908 w 1947106"/>
                <a:gd name="connsiteY33" fmla="*/ 444787 h 3189697"/>
                <a:gd name="connsiteX34" fmla="*/ 293358 w 1947106"/>
                <a:gd name="connsiteY34" fmla="*/ 386647 h 3189697"/>
                <a:gd name="connsiteX35" fmla="*/ 343328 w 1947106"/>
                <a:gd name="connsiteY35" fmla="*/ 380377 h 3189697"/>
                <a:gd name="connsiteX36" fmla="*/ 343328 w 1947106"/>
                <a:gd name="connsiteY36" fmla="*/ 413627 h 3189697"/>
                <a:gd name="connsiteX37" fmla="*/ 424457 w 1947106"/>
                <a:gd name="connsiteY37" fmla="*/ 424077 h 3189697"/>
                <a:gd name="connsiteX38" fmla="*/ 478607 w 1947106"/>
                <a:gd name="connsiteY38" fmla="*/ 453147 h 3189697"/>
                <a:gd name="connsiteX39" fmla="*/ 522306 w 1947106"/>
                <a:gd name="connsiteY39" fmla="*/ 517556 h 3189697"/>
                <a:gd name="connsiteX40" fmla="*/ 551376 w 1947106"/>
                <a:gd name="connsiteY40" fmla="*/ 627756 h 3189697"/>
                <a:gd name="connsiteX41" fmla="*/ 557646 w 1947106"/>
                <a:gd name="connsiteY41" fmla="*/ 783745 h 3189697"/>
                <a:gd name="connsiteX42" fmla="*/ 570186 w 1947106"/>
                <a:gd name="connsiteY42" fmla="*/ 877224 h 3189697"/>
                <a:gd name="connsiteX43" fmla="*/ 509956 w 1947106"/>
                <a:gd name="connsiteY43" fmla="*/ 981153 h 3189697"/>
                <a:gd name="connsiteX44" fmla="*/ 476707 w 1947106"/>
                <a:gd name="connsiteY44" fmla="*/ 1118332 h 3189697"/>
                <a:gd name="connsiteX45" fmla="*/ 503686 w 1947106"/>
                <a:gd name="connsiteY45" fmla="*/ 1207822 h 3189697"/>
                <a:gd name="connsiteX46" fmla="*/ 541116 w 1947106"/>
                <a:gd name="connsiteY46" fmla="*/ 1253611 h 3189697"/>
                <a:gd name="connsiteX47" fmla="*/ 557836 w 1947106"/>
                <a:gd name="connsiteY47" fmla="*/ 1347281 h 3189697"/>
                <a:gd name="connsiteX48" fmla="*/ 580636 w 1947106"/>
                <a:gd name="connsiteY48" fmla="*/ 1426320 h 3189697"/>
                <a:gd name="connsiteX49" fmla="*/ 574366 w 1947106"/>
                <a:gd name="connsiteY49" fmla="*/ 1463750 h 3189697"/>
                <a:gd name="connsiteX50" fmla="*/ 615976 w 1947106"/>
                <a:gd name="connsiteY50" fmla="*/ 1513720 h 3189697"/>
                <a:gd name="connsiteX51" fmla="*/ 599256 w 1947106"/>
                <a:gd name="connsiteY51" fmla="*/ 1449310 h 3189697"/>
                <a:gd name="connsiteX52" fmla="*/ 580446 w 1947106"/>
                <a:gd name="connsiteY52" fmla="*/ 1353741 h 3189697"/>
                <a:gd name="connsiteX53" fmla="*/ 576266 w 1947106"/>
                <a:gd name="connsiteY53" fmla="*/ 1289331 h 3189697"/>
                <a:gd name="connsiteX54" fmla="*/ 607426 w 1947106"/>
                <a:gd name="connsiteY54" fmla="*/ 1314221 h 3189697"/>
                <a:gd name="connsiteX55" fmla="*/ 607426 w 1947106"/>
                <a:gd name="connsiteY55" fmla="*/ 1360011 h 3189697"/>
                <a:gd name="connsiteX56" fmla="*/ 640675 w 1947106"/>
                <a:gd name="connsiteY56" fmla="*/ 1418150 h 3189697"/>
                <a:gd name="connsiteX57" fmla="*/ 692735 w 1947106"/>
                <a:gd name="connsiteY57" fmla="*/ 1534619 h 3189697"/>
                <a:gd name="connsiteX58" fmla="*/ 682285 w 1947106"/>
                <a:gd name="connsiteY58" fmla="*/ 1582499 h 3189697"/>
                <a:gd name="connsiteX59" fmla="*/ 720475 w 1947106"/>
                <a:gd name="connsiteY59" fmla="*/ 1624109 h 3189697"/>
                <a:gd name="connsiteX60" fmla="*/ 748785 w 1947106"/>
                <a:gd name="connsiteY60" fmla="*/ 1624109 h 3189697"/>
                <a:gd name="connsiteX61" fmla="*/ 779944 w 1947106"/>
                <a:gd name="connsiteY61" fmla="*/ 1657359 h 3189697"/>
                <a:gd name="connsiteX62" fmla="*/ 825734 w 1947106"/>
                <a:gd name="connsiteY62" fmla="*/ 1678069 h 3189697"/>
                <a:gd name="connsiteX63" fmla="*/ 867344 w 1947106"/>
                <a:gd name="connsiteY63" fmla="*/ 1667619 h 3189697"/>
                <a:gd name="connsiteX64" fmla="*/ 911044 w 1947106"/>
                <a:gd name="connsiteY64" fmla="*/ 1717588 h 3189697"/>
                <a:gd name="connsiteX65" fmla="*/ 967283 w 1947106"/>
                <a:gd name="connsiteY65" fmla="*/ 1717588 h 3189697"/>
                <a:gd name="connsiteX66" fmla="*/ 1004713 w 1947106"/>
                <a:gd name="connsiteY66" fmla="*/ 1784088 h 3189697"/>
                <a:gd name="connsiteX67" fmla="*/ 1060763 w 1947106"/>
                <a:gd name="connsiteY67" fmla="*/ 1838237 h 3189697"/>
                <a:gd name="connsiteX68" fmla="*/ 1102372 w 1947106"/>
                <a:gd name="connsiteY68" fmla="*/ 1861037 h 3189697"/>
                <a:gd name="connsiteX69" fmla="*/ 1131442 w 1947106"/>
                <a:gd name="connsiteY69" fmla="*/ 1831967 h 3189697"/>
                <a:gd name="connsiteX70" fmla="*/ 1152152 w 1947106"/>
                <a:gd name="connsiteY70" fmla="*/ 1840327 h 3189697"/>
                <a:gd name="connsiteX71" fmla="*/ 1166782 w 1947106"/>
                <a:gd name="connsiteY71" fmla="*/ 1869777 h 3189697"/>
                <a:gd name="connsiteX72" fmla="*/ 1152152 w 1947106"/>
                <a:gd name="connsiteY72" fmla="*/ 1960977 h 3189697"/>
                <a:gd name="connsiteX73" fmla="*/ 1104272 w 1947106"/>
                <a:gd name="connsiteY73" fmla="*/ 2021206 h 3189697"/>
                <a:gd name="connsiteX74" fmla="*/ 1112632 w 1947106"/>
                <a:gd name="connsiteY74" fmla="*/ 2069086 h 3189697"/>
                <a:gd name="connsiteX75" fmla="*/ 1089832 w 1947106"/>
                <a:gd name="connsiteY75" fmla="*/ 2098156 h 3189697"/>
                <a:gd name="connsiteX76" fmla="*/ 1100282 w 1947106"/>
                <a:gd name="connsiteY76" fmla="*/ 2146035 h 3189697"/>
                <a:gd name="connsiteX77" fmla="*/ 1120992 w 1947106"/>
                <a:gd name="connsiteY77" fmla="*/ 2146035 h 3189697"/>
                <a:gd name="connsiteX78" fmla="*/ 1166782 w 1947106"/>
                <a:gd name="connsiteY78" fmla="*/ 2256235 h 3189697"/>
                <a:gd name="connsiteX79" fmla="*/ 1216751 w 1947106"/>
                <a:gd name="connsiteY79" fmla="*/ 2324824 h 3189697"/>
                <a:gd name="connsiteX80" fmla="*/ 1308331 w 1947106"/>
                <a:gd name="connsiteY80" fmla="*/ 2378974 h 3189697"/>
                <a:gd name="connsiteX81" fmla="*/ 1322961 w 1947106"/>
                <a:gd name="connsiteY81" fmla="*/ 2474543 h 3189697"/>
                <a:gd name="connsiteX82" fmla="*/ 1341771 w 1947106"/>
                <a:gd name="connsiteY82" fmla="*/ 2721921 h 3189697"/>
                <a:gd name="connsiteX83" fmla="*/ 1327141 w 1947106"/>
                <a:gd name="connsiteY83" fmla="*/ 2809321 h 3189697"/>
                <a:gd name="connsiteX84" fmla="*/ 1341771 w 1947106"/>
                <a:gd name="connsiteY84" fmla="*/ 2877910 h 3189697"/>
                <a:gd name="connsiteX85" fmla="*/ 1370840 w 1947106"/>
                <a:gd name="connsiteY85" fmla="*/ 2954860 h 3189697"/>
                <a:gd name="connsiteX86" fmla="*/ 1370840 w 1947106"/>
                <a:gd name="connsiteY86" fmla="*/ 3056699 h 3189697"/>
                <a:gd name="connsiteX87" fmla="*/ 1408270 w 1947106"/>
                <a:gd name="connsiteY87" fmla="*/ 3131558 h 3189697"/>
                <a:gd name="connsiteX88" fmla="*/ 1470590 w 1947106"/>
                <a:gd name="connsiteY88" fmla="*/ 3189698 h 3189697"/>
                <a:gd name="connsiteX89" fmla="*/ 1562169 w 1947106"/>
                <a:gd name="connsiteY89" fmla="*/ 3189698 h 3189697"/>
                <a:gd name="connsiteX90" fmla="*/ 1485219 w 1947106"/>
                <a:gd name="connsiteY90" fmla="*/ 3139728 h 3189697"/>
                <a:gd name="connsiteX91" fmla="*/ 1474770 w 1947106"/>
                <a:gd name="connsiteY91" fmla="*/ 3087669 h 3189697"/>
                <a:gd name="connsiteX92" fmla="*/ 1505929 w 1947106"/>
                <a:gd name="connsiteY92" fmla="*/ 3016989 h 3189697"/>
                <a:gd name="connsiteX93" fmla="*/ 1472680 w 1947106"/>
                <a:gd name="connsiteY93" fmla="*/ 2969110 h 3189697"/>
                <a:gd name="connsiteX94" fmla="*/ 1501749 w 1947106"/>
                <a:gd name="connsiteY94" fmla="*/ 2929590 h 3189697"/>
                <a:gd name="connsiteX95" fmla="*/ 1491299 w 1947106"/>
                <a:gd name="connsiteY95" fmla="*/ 2867270 h 3189697"/>
                <a:gd name="connsiteX96" fmla="*/ 1528729 w 1947106"/>
                <a:gd name="connsiteY96" fmla="*/ 2854730 h 3189697"/>
                <a:gd name="connsiteX97" fmla="*/ 1539179 w 1947106"/>
                <a:gd name="connsiteY97" fmla="*/ 2806851 h 3189697"/>
                <a:gd name="connsiteX98" fmla="*/ 1595419 w 1947106"/>
                <a:gd name="connsiteY98" fmla="*/ 2788041 h 3189697"/>
                <a:gd name="connsiteX99" fmla="*/ 1612139 w 1947106"/>
                <a:gd name="connsiteY99" fmla="*/ 2742251 h 3189697"/>
                <a:gd name="connsiteX100" fmla="*/ 1568439 w 1947106"/>
                <a:gd name="connsiteY100" fmla="*/ 2692281 h 3189697"/>
                <a:gd name="connsiteX101" fmla="*/ 1641208 w 1947106"/>
                <a:gd name="connsiteY101" fmla="*/ 2709001 h 3189697"/>
                <a:gd name="connsiteX102" fmla="*/ 1680728 w 1947106"/>
                <a:gd name="connsiteY102" fmla="*/ 2629962 h 3189697"/>
                <a:gd name="connsiteX103" fmla="*/ 1724428 w 1947106"/>
                <a:gd name="connsiteY103" fmla="*/ 2559282 h 3189697"/>
                <a:gd name="connsiteX104" fmla="*/ 1724428 w 1947106"/>
                <a:gd name="connsiteY104" fmla="*/ 2515583 h 3189697"/>
                <a:gd name="connsiteX105" fmla="*/ 1757678 w 1947106"/>
                <a:gd name="connsiteY105" fmla="*/ 2471883 h 3189697"/>
                <a:gd name="connsiteX106" fmla="*/ 1797197 w 1947106"/>
                <a:gd name="connsiteY106" fmla="*/ 2453073 h 3189697"/>
                <a:gd name="connsiteX107" fmla="*/ 1842987 w 1947106"/>
                <a:gd name="connsiteY107" fmla="*/ 2442623 h 3189697"/>
                <a:gd name="connsiteX108" fmla="*/ 1859707 w 1947106"/>
                <a:gd name="connsiteY108" fmla="*/ 2390563 h 3189697"/>
                <a:gd name="connsiteX109" fmla="*/ 1882507 w 1947106"/>
                <a:gd name="connsiteY109" fmla="*/ 2326154 h 3189697"/>
                <a:gd name="connsiteX110" fmla="*/ 1882507 w 1947106"/>
                <a:gd name="connsiteY110" fmla="*/ 2263834 h 3189697"/>
                <a:gd name="connsiteX111" fmla="*/ 1936656 w 1947106"/>
                <a:gd name="connsiteY111" fmla="*/ 2197335 h 3189697"/>
                <a:gd name="connsiteX112" fmla="*/ 1947106 w 1947106"/>
                <a:gd name="connsiteY112" fmla="*/ 2137105 h 3189697"/>
                <a:gd name="connsiteX113" fmla="*/ 1930386 w 1947106"/>
                <a:gd name="connsiteY113" fmla="*/ 2097586 h 3189697"/>
                <a:gd name="connsiteX114" fmla="*/ 1888777 w 1947106"/>
                <a:gd name="connsiteY114" fmla="*/ 2101766 h 3189697"/>
                <a:gd name="connsiteX115" fmla="*/ 1836717 w 1947106"/>
                <a:gd name="connsiteY115" fmla="*/ 2066426 h 3189697"/>
                <a:gd name="connsiteX116" fmla="*/ 1763947 w 1947106"/>
                <a:gd name="connsiteY116" fmla="*/ 2064336 h 3189697"/>
                <a:gd name="connsiteX117" fmla="*/ 1726518 w 1947106"/>
                <a:gd name="connsiteY117" fmla="*/ 2024816 h 3189697"/>
                <a:gd name="connsiteX118" fmla="*/ 1649568 w 1947106"/>
                <a:gd name="connsiteY118" fmla="*/ 2012276 h 3189697"/>
                <a:gd name="connsiteX119" fmla="*/ 1666288 w 1947106"/>
                <a:gd name="connsiteY119" fmla="*/ 1979026 h 3189697"/>
                <a:gd name="connsiteX120" fmla="*/ 1641398 w 1947106"/>
                <a:gd name="connsiteY120" fmla="*/ 1918797 h 3189697"/>
                <a:gd name="connsiteX121" fmla="*/ 1581169 w 1947106"/>
                <a:gd name="connsiteY121" fmla="*/ 1887637 h 3189697"/>
                <a:gd name="connsiteX122" fmla="*/ 1529109 w 1947106"/>
                <a:gd name="connsiteY122" fmla="*/ 1887637 h 3189697"/>
                <a:gd name="connsiteX123" fmla="*/ 1474960 w 1947106"/>
                <a:gd name="connsiteY123" fmla="*/ 1831397 h 3189697"/>
                <a:gd name="connsiteX124" fmla="*/ 1431260 w 1947106"/>
                <a:gd name="connsiteY124" fmla="*/ 1798148 h 3189697"/>
                <a:gd name="connsiteX125" fmla="*/ 1393830 w 1947106"/>
                <a:gd name="connsiteY125" fmla="*/ 1810688 h 3189697"/>
                <a:gd name="connsiteX126" fmla="*/ 1364760 w 1947106"/>
                <a:gd name="connsiteY126" fmla="*/ 1793968 h 3189697"/>
                <a:gd name="connsiteX127" fmla="*/ 1327331 w 1947106"/>
                <a:gd name="connsiteY127" fmla="*/ 1804418 h 3189697"/>
                <a:gd name="connsiteX128" fmla="*/ 1300351 w 1947106"/>
                <a:gd name="connsiteY128" fmla="*/ 1769078 h 3189697"/>
                <a:gd name="connsiteX129" fmla="*/ 1275461 w 1947106"/>
                <a:gd name="connsiteY129" fmla="*/ 1791878 h 3189697"/>
                <a:gd name="connsiteX130" fmla="*/ 1229671 w 1947106"/>
                <a:gd name="connsiteY130" fmla="*/ 1787698 h 3189697"/>
                <a:gd name="connsiteX131" fmla="*/ 1185972 w 1947106"/>
                <a:gd name="connsiteY131" fmla="*/ 1831397 h 3189697"/>
                <a:gd name="connsiteX132" fmla="*/ 1150632 w 1947106"/>
                <a:gd name="connsiteY132" fmla="*/ 1816767 h 3189697"/>
                <a:gd name="connsiteX133" fmla="*/ 1102752 w 1947106"/>
                <a:gd name="connsiteY133" fmla="*/ 1827217 h 3189697"/>
                <a:gd name="connsiteX134" fmla="*/ 1065322 w 1947106"/>
                <a:gd name="connsiteY134" fmla="*/ 1810497 h 3189697"/>
                <a:gd name="connsiteX135" fmla="*/ 1048603 w 1947106"/>
                <a:gd name="connsiteY135" fmla="*/ 1764708 h 3189697"/>
                <a:gd name="connsiteX136" fmla="*/ 1061142 w 1947106"/>
                <a:gd name="connsiteY136" fmla="*/ 1698208 h 3189697"/>
                <a:gd name="connsiteX137" fmla="*/ 1021623 w 1947106"/>
                <a:gd name="connsiteY137" fmla="*/ 1694028 h 3189697"/>
                <a:gd name="connsiteX138" fmla="*/ 973743 w 1947106"/>
                <a:gd name="connsiteY138" fmla="*/ 1675218 h 3189697"/>
                <a:gd name="connsiteX139" fmla="*/ 996543 w 1947106"/>
                <a:gd name="connsiteY139" fmla="*/ 1631519 h 3189697"/>
                <a:gd name="connsiteX140" fmla="*/ 1017253 w 1947106"/>
                <a:gd name="connsiteY140" fmla="*/ 1583639 h 3189697"/>
                <a:gd name="connsiteX141" fmla="*/ 1004713 w 1947106"/>
                <a:gd name="connsiteY141" fmla="*/ 1556659 h 3189697"/>
                <a:gd name="connsiteX142" fmla="*/ 973553 w 1947106"/>
                <a:gd name="connsiteY142" fmla="*/ 1573379 h 3189697"/>
                <a:gd name="connsiteX143" fmla="*/ 952843 w 1947106"/>
                <a:gd name="connsiteY143" fmla="*/ 1594089 h 3189697"/>
                <a:gd name="connsiteX144" fmla="*/ 913324 w 1947106"/>
                <a:gd name="connsiteY144" fmla="*/ 1623159 h 3189697"/>
                <a:gd name="connsiteX145" fmla="*/ 851004 w 1947106"/>
                <a:gd name="connsiteY145" fmla="*/ 1614799 h 3189697"/>
                <a:gd name="connsiteX146" fmla="*/ 824024 w 1947106"/>
                <a:gd name="connsiteY146" fmla="*/ 1529490 h 3189697"/>
                <a:gd name="connsiteX147" fmla="*/ 842834 w 1947106"/>
                <a:gd name="connsiteY147" fmla="*/ 1465080 h 3189697"/>
                <a:gd name="connsiteX148" fmla="*/ 873994 w 1947106"/>
                <a:gd name="connsiteY148" fmla="*/ 1400670 h 3189697"/>
                <a:gd name="connsiteX149" fmla="*/ 907244 w 1947106"/>
                <a:gd name="connsiteY149" fmla="*/ 1381860 h 3189697"/>
                <a:gd name="connsiteX150" fmla="*/ 953033 w 1947106"/>
                <a:gd name="connsiteY150" fmla="*/ 1373500 h 3189697"/>
                <a:gd name="connsiteX151" fmla="*/ 986283 w 1947106"/>
                <a:gd name="connsiteY151" fmla="*/ 1394210 h 3189697"/>
                <a:gd name="connsiteX152" fmla="*/ 1011173 w 1947106"/>
                <a:gd name="connsiteY152" fmla="*/ 1369321 h 3189697"/>
                <a:gd name="connsiteX153" fmla="*/ 1048603 w 1947106"/>
                <a:gd name="connsiteY153" fmla="*/ 1373500 h 3189697"/>
                <a:gd name="connsiteX154" fmla="*/ 1081852 w 1947106"/>
                <a:gd name="connsiteY154" fmla="*/ 1379770 h 3189697"/>
                <a:gd name="connsiteX155" fmla="*/ 1110922 w 1947106"/>
                <a:gd name="connsiteY155" fmla="*/ 1377680 h 3189697"/>
                <a:gd name="connsiteX156" fmla="*/ 1129732 w 1947106"/>
                <a:gd name="connsiteY156" fmla="*/ 1408840 h 3189697"/>
                <a:gd name="connsiteX157" fmla="*/ 1121372 w 1947106"/>
                <a:gd name="connsiteY157" fmla="*/ 1442090 h 3189697"/>
                <a:gd name="connsiteX158" fmla="*/ 1138092 w 1947106"/>
                <a:gd name="connsiteY158" fmla="*/ 1477430 h 3189697"/>
                <a:gd name="connsiteX159" fmla="*/ 1146452 w 1947106"/>
                <a:gd name="connsiteY159" fmla="*/ 1496240 h 3189697"/>
                <a:gd name="connsiteX160" fmla="*/ 1171342 w 1947106"/>
                <a:gd name="connsiteY160" fmla="*/ 1458810 h 3189697"/>
                <a:gd name="connsiteX161" fmla="*/ 1152532 w 1947106"/>
                <a:gd name="connsiteY161" fmla="*/ 1379770 h 3189697"/>
                <a:gd name="connsiteX162" fmla="*/ 1221121 w 1947106"/>
                <a:gd name="connsiteY162" fmla="*/ 1296551 h 3189697"/>
                <a:gd name="connsiteX163" fmla="*/ 1275271 w 1947106"/>
                <a:gd name="connsiteY163" fmla="*/ 1277741 h 3189697"/>
                <a:gd name="connsiteX164" fmla="*/ 1323151 w 1947106"/>
                <a:gd name="connsiteY164" fmla="*/ 1184262 h 3189697"/>
                <a:gd name="connsiteX165" fmla="*/ 1368940 w 1947106"/>
                <a:gd name="connsiteY165" fmla="*/ 1148922 h 3189697"/>
                <a:gd name="connsiteX166" fmla="*/ 1410550 w 1947106"/>
                <a:gd name="connsiteY166" fmla="*/ 1132202 h 3189697"/>
                <a:gd name="connsiteX167" fmla="*/ 1423090 w 1947106"/>
                <a:gd name="connsiteY167" fmla="*/ 1096862 h 3189697"/>
                <a:gd name="connsiteX168" fmla="*/ 1481230 w 1947106"/>
                <a:gd name="connsiteY168" fmla="*/ 1071973 h 3189697"/>
                <a:gd name="connsiteX169" fmla="*/ 1497949 w 1947106"/>
                <a:gd name="connsiteY169" fmla="*/ 1103132 h 3189697"/>
                <a:gd name="connsiteX170" fmla="*/ 1554189 w 1947106"/>
                <a:gd name="connsiteY170" fmla="*/ 1084323 h 3189697"/>
                <a:gd name="connsiteX171" fmla="*/ 1589529 w 1947106"/>
                <a:gd name="connsiteY171" fmla="*/ 1051073 h 3189697"/>
                <a:gd name="connsiteX172" fmla="*/ 1539559 w 1947106"/>
                <a:gd name="connsiteY172" fmla="*/ 1015733 h 3189697"/>
                <a:gd name="connsiteX173" fmla="*/ 1539559 w 1947106"/>
                <a:gd name="connsiteY173" fmla="*/ 965763 h 3189697"/>
                <a:gd name="connsiteX174" fmla="*/ 1527019 w 1947106"/>
                <a:gd name="connsiteY174" fmla="*/ 940874 h 3189697"/>
                <a:gd name="connsiteX175" fmla="*/ 1612329 w 1947106"/>
                <a:gd name="connsiteY175" fmla="*/ 934604 h 3189697"/>
                <a:gd name="connsiteX176" fmla="*/ 1683008 w 1947106"/>
                <a:gd name="connsiteY176" fmla="*/ 932514 h 3189697"/>
                <a:gd name="connsiteX177" fmla="*/ 1639308 w 1947106"/>
                <a:gd name="connsiteY177" fmla="*/ 988753 h 3189697"/>
                <a:gd name="connsiteX178" fmla="*/ 1649758 w 1947106"/>
                <a:gd name="connsiteY178" fmla="*/ 1005473 h 3189697"/>
                <a:gd name="connsiteX179" fmla="*/ 1728798 w 1947106"/>
                <a:gd name="connsiteY179" fmla="*/ 1032453 h 3189697"/>
                <a:gd name="connsiteX180" fmla="*/ 1720438 w 1947106"/>
                <a:gd name="connsiteY180" fmla="*/ 980393 h 3189697"/>
                <a:gd name="connsiteX181" fmla="*/ 1680918 w 1947106"/>
                <a:gd name="connsiteY181" fmla="*/ 980393 h 3189697"/>
                <a:gd name="connsiteX182" fmla="*/ 1709988 w 1947106"/>
                <a:gd name="connsiteY182" fmla="*/ 930424 h 3189697"/>
                <a:gd name="connsiteX183" fmla="*/ 1707898 w 1947106"/>
                <a:gd name="connsiteY183" fmla="*/ 855564 h 3189697"/>
                <a:gd name="connsiteX184" fmla="*/ 1657928 w 1947106"/>
                <a:gd name="connsiteY184" fmla="*/ 797425 h 3189697"/>
                <a:gd name="connsiteX185" fmla="*/ 1641208 w 1947106"/>
                <a:gd name="connsiteY185" fmla="*/ 714205 h 3189697"/>
                <a:gd name="connsiteX186" fmla="*/ 1628669 w 1947106"/>
                <a:gd name="connsiteY186" fmla="*/ 687225 h 3189697"/>
                <a:gd name="connsiteX187" fmla="*/ 1584969 w 1947106"/>
                <a:gd name="connsiteY187" fmla="*/ 735105 h 3189697"/>
                <a:gd name="connsiteX188" fmla="*/ 1545449 w 1947106"/>
                <a:gd name="connsiteY188" fmla="*/ 720475 h 3189697"/>
                <a:gd name="connsiteX189" fmla="*/ 1547539 w 1947106"/>
                <a:gd name="connsiteY189" fmla="*/ 656066 h 3189697"/>
                <a:gd name="connsiteX190" fmla="*/ 1501749 w 1947106"/>
                <a:gd name="connsiteY190" fmla="*/ 604006 h 3189697"/>
                <a:gd name="connsiteX191" fmla="*/ 1447600 w 1947106"/>
                <a:gd name="connsiteY191" fmla="*/ 591466 h 3189697"/>
                <a:gd name="connsiteX192" fmla="*/ 1428790 w 1947106"/>
                <a:gd name="connsiteY192" fmla="*/ 662145 h 3189697"/>
                <a:gd name="connsiteX193" fmla="*/ 1401810 w 1947106"/>
                <a:gd name="connsiteY193" fmla="*/ 695395 h 3189697"/>
                <a:gd name="connsiteX194" fmla="*/ 1416440 w 1947106"/>
                <a:gd name="connsiteY194" fmla="*/ 732825 h 3189697"/>
                <a:gd name="connsiteX195" fmla="*/ 1403900 w 1947106"/>
                <a:gd name="connsiteY195" fmla="*/ 790965 h 3189697"/>
                <a:gd name="connsiteX196" fmla="*/ 1351840 w 1947106"/>
                <a:gd name="connsiteY196" fmla="*/ 807684 h 3189697"/>
                <a:gd name="connsiteX197" fmla="*/ 1345570 w 1947106"/>
                <a:gd name="connsiteY197" fmla="*/ 851384 h 3189697"/>
                <a:gd name="connsiteX198" fmla="*/ 1316501 w 1947106"/>
                <a:gd name="connsiteY198" fmla="*/ 884634 h 3189697"/>
                <a:gd name="connsiteX199" fmla="*/ 1289521 w 1947106"/>
                <a:gd name="connsiteY199" fmla="*/ 857654 h 3189697"/>
                <a:gd name="connsiteX200" fmla="*/ 1310231 w 1947106"/>
                <a:gd name="connsiteY200" fmla="*/ 780705 h 3189697"/>
                <a:gd name="connsiteX201" fmla="*/ 1264441 w 1947106"/>
                <a:gd name="connsiteY201" fmla="*/ 766075 h 3189697"/>
                <a:gd name="connsiteX202" fmla="*/ 1197942 w 1947106"/>
                <a:gd name="connsiteY202" fmla="*/ 711925 h 3189697"/>
                <a:gd name="connsiteX203" fmla="*/ 1170962 w 1947106"/>
                <a:gd name="connsiteY203" fmla="*/ 714015 h 3189697"/>
                <a:gd name="connsiteX204" fmla="*/ 1166782 w 1947106"/>
                <a:gd name="connsiteY204" fmla="*/ 618446 h 3189697"/>
                <a:gd name="connsiteX205" fmla="*/ 1224921 w 1947106"/>
                <a:gd name="connsiteY205" fmla="*/ 542826 h 3189697"/>
                <a:gd name="connsiteX206" fmla="*/ 1324671 w 1947106"/>
                <a:gd name="connsiteY206" fmla="*/ 510336 h 3189697"/>
                <a:gd name="connsiteX207" fmla="*/ 1364190 w 1947106"/>
                <a:gd name="connsiteY207" fmla="*/ 454097 h 3189697"/>
                <a:gd name="connsiteX208" fmla="*/ 1393260 w 1947106"/>
                <a:gd name="connsiteY208" fmla="*/ 465307 h 3189697"/>
                <a:gd name="connsiteX209" fmla="*/ 1439050 w 1947106"/>
                <a:gd name="connsiteY209" fmla="*/ 454097 h 3189697"/>
                <a:gd name="connsiteX210" fmla="*/ 1462990 w 1947106"/>
                <a:gd name="connsiteY210" fmla="*/ 380187 h 3189697"/>
                <a:gd name="connsiteX211" fmla="*/ 1424040 w 1947106"/>
                <a:gd name="connsiteY211" fmla="*/ 360618 h 3189697"/>
                <a:gd name="connsiteX212" fmla="*/ 1407890 w 1947106"/>
                <a:gd name="connsiteY212" fmla="*/ 395767 h 3189697"/>
                <a:gd name="connsiteX213" fmla="*/ 1367420 w 1947106"/>
                <a:gd name="connsiteY213" fmla="*/ 425977 h 3189697"/>
                <a:gd name="connsiteX214" fmla="*/ 1362290 w 1947106"/>
                <a:gd name="connsiteY214" fmla="*/ 399947 h 3189697"/>
                <a:gd name="connsiteX215" fmla="*/ 1375780 w 1947106"/>
                <a:gd name="connsiteY215" fmla="*/ 370877 h 3189697"/>
                <a:gd name="connsiteX216" fmla="*/ 1360200 w 1947106"/>
                <a:gd name="connsiteY216" fmla="*/ 357388 h 3189697"/>
                <a:gd name="connsiteX217" fmla="*/ 1340441 w 1947106"/>
                <a:gd name="connsiteY217" fmla="*/ 388547 h 3189697"/>
                <a:gd name="connsiteX218" fmla="*/ 1335311 w 1947106"/>
                <a:gd name="connsiteY218" fmla="*/ 332498 h 3189697"/>
                <a:gd name="connsiteX219" fmla="*/ 1337401 w 1947106"/>
                <a:gd name="connsiteY219" fmla="*/ 279488 h 3189697"/>
                <a:gd name="connsiteX220" fmla="*/ 1320681 w 1947106"/>
                <a:gd name="connsiteY220" fmla="*/ 251368 h 3189697"/>
                <a:gd name="connsiteX221" fmla="*/ 1284201 w 1947106"/>
                <a:gd name="connsiteY221" fmla="*/ 276258 h 3189697"/>
                <a:gd name="connsiteX222" fmla="*/ 1280021 w 1947106"/>
                <a:gd name="connsiteY222" fmla="*/ 311598 h 3189697"/>
                <a:gd name="connsiteX223" fmla="*/ 1292561 w 1947106"/>
                <a:gd name="connsiteY223" fmla="*/ 335538 h 3189697"/>
                <a:gd name="connsiteX224" fmla="*/ 1289521 w 1947106"/>
                <a:gd name="connsiteY224" fmla="*/ 369927 h 3189697"/>
                <a:gd name="connsiteX225" fmla="*/ 1249051 w 1947106"/>
                <a:gd name="connsiteY225" fmla="*/ 396907 h 3189697"/>
                <a:gd name="connsiteX226" fmla="*/ 1238601 w 1947106"/>
                <a:gd name="connsiteY226" fmla="*/ 360428 h 3189697"/>
                <a:gd name="connsiteX227" fmla="*/ 1214661 w 1947106"/>
                <a:gd name="connsiteY227" fmla="*/ 358338 h 3189697"/>
                <a:gd name="connsiteX228" fmla="*/ 1212571 w 1947106"/>
                <a:gd name="connsiteY228" fmla="*/ 375057 h 3189697"/>
                <a:gd name="connsiteX229" fmla="*/ 1172102 w 1947106"/>
                <a:gd name="connsiteY229" fmla="*/ 364608 h 3189697"/>
                <a:gd name="connsiteX230" fmla="*/ 1130492 w 1947106"/>
                <a:gd name="connsiteY230" fmla="*/ 342758 h 3189697"/>
                <a:gd name="connsiteX231" fmla="*/ 1117952 w 1947106"/>
                <a:gd name="connsiteY231" fmla="*/ 317868 h 3189697"/>
                <a:gd name="connsiteX232" fmla="*/ 1089832 w 1947106"/>
                <a:gd name="connsiteY232" fmla="*/ 319958 h 3189697"/>
                <a:gd name="connsiteX233" fmla="*/ 1076342 w 1947106"/>
                <a:gd name="connsiteY233" fmla="*/ 366697 h 3189697"/>
                <a:gd name="connsiteX234" fmla="*/ 1057533 w 1947106"/>
                <a:gd name="connsiteY234" fmla="*/ 341808 h 3189697"/>
                <a:gd name="connsiteX235" fmla="*/ 1040813 w 1947106"/>
                <a:gd name="connsiteY235" fmla="*/ 327178 h 3189697"/>
                <a:gd name="connsiteX236" fmla="*/ 978493 w 1947106"/>
                <a:gd name="connsiteY236" fmla="*/ 314638 h 3189697"/>
                <a:gd name="connsiteX237" fmla="*/ 996163 w 1947106"/>
                <a:gd name="connsiteY237" fmla="*/ 301148 h 3189697"/>
                <a:gd name="connsiteX238" fmla="*/ 991983 w 1947106"/>
                <a:gd name="connsiteY238" fmla="*/ 277208 h 3189697"/>
                <a:gd name="connsiteX239" fmla="*/ 968043 w 1947106"/>
                <a:gd name="connsiteY239" fmla="*/ 262578 h 3189697"/>
                <a:gd name="connsiteX240" fmla="*/ 913894 w 1947106"/>
                <a:gd name="connsiteY240" fmla="*/ 219449 h 3189697"/>
                <a:gd name="connsiteX241" fmla="*/ 860884 w 1947106"/>
                <a:gd name="connsiteY241" fmla="*/ 211089 h 3189697"/>
                <a:gd name="connsiteX242" fmla="*/ 806734 w 1947106"/>
                <a:gd name="connsiteY242" fmla="*/ 166439 h 3189697"/>
                <a:gd name="connsiteX243" fmla="*/ 744415 w 1947106"/>
                <a:gd name="connsiteY243" fmla="*/ 172709 h 3189697"/>
                <a:gd name="connsiteX244" fmla="*/ 720285 w 1947106"/>
                <a:gd name="connsiteY244" fmla="*/ 195509 h 318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Lst>
              <a:rect l="l" t="t" r="r" b="b"/>
              <a:pathLst>
                <a:path w="1947106" h="3189697">
                  <a:moveTo>
                    <a:pt x="720285" y="195509"/>
                  </a:moveTo>
                  <a:lnTo>
                    <a:pt x="638395" y="124829"/>
                  </a:lnTo>
                  <a:lnTo>
                    <a:pt x="553086" y="56240"/>
                  </a:lnTo>
                  <a:lnTo>
                    <a:pt x="480317" y="17670"/>
                  </a:lnTo>
                  <a:lnTo>
                    <a:pt x="422177" y="0"/>
                  </a:lnTo>
                  <a:lnTo>
                    <a:pt x="345228" y="17670"/>
                  </a:lnTo>
                  <a:lnTo>
                    <a:pt x="326608" y="37430"/>
                  </a:lnTo>
                  <a:lnTo>
                    <a:pt x="276638" y="29070"/>
                  </a:lnTo>
                  <a:lnTo>
                    <a:pt x="255928" y="51870"/>
                  </a:lnTo>
                  <a:lnTo>
                    <a:pt x="280818" y="80939"/>
                  </a:lnTo>
                  <a:lnTo>
                    <a:pt x="282908" y="120459"/>
                  </a:lnTo>
                  <a:lnTo>
                    <a:pt x="303618" y="126729"/>
                  </a:lnTo>
                  <a:lnTo>
                    <a:pt x="293168" y="157889"/>
                  </a:lnTo>
                  <a:lnTo>
                    <a:pt x="255738" y="118369"/>
                  </a:lnTo>
                  <a:lnTo>
                    <a:pt x="191329" y="137179"/>
                  </a:lnTo>
                  <a:lnTo>
                    <a:pt x="191329" y="168339"/>
                  </a:lnTo>
                  <a:lnTo>
                    <a:pt x="209949" y="195319"/>
                  </a:lnTo>
                  <a:lnTo>
                    <a:pt x="249468" y="207859"/>
                  </a:lnTo>
                  <a:cubicBezTo>
                    <a:pt x="272268" y="199499"/>
                    <a:pt x="245288" y="228568"/>
                    <a:pt x="245288" y="228568"/>
                  </a:cubicBezTo>
                  <a:cubicBezTo>
                    <a:pt x="245288" y="228568"/>
                    <a:pt x="174039" y="257638"/>
                    <a:pt x="174229" y="251368"/>
                  </a:cubicBezTo>
                  <a:cubicBezTo>
                    <a:pt x="174609" y="245098"/>
                    <a:pt x="141359" y="272078"/>
                    <a:pt x="141359" y="272078"/>
                  </a:cubicBezTo>
                  <a:lnTo>
                    <a:pt x="141359" y="311598"/>
                  </a:lnTo>
                  <a:lnTo>
                    <a:pt x="120649" y="330408"/>
                  </a:lnTo>
                  <a:lnTo>
                    <a:pt x="135279" y="361568"/>
                  </a:lnTo>
                  <a:lnTo>
                    <a:pt x="155989" y="396907"/>
                  </a:lnTo>
                  <a:lnTo>
                    <a:pt x="199689" y="413627"/>
                  </a:lnTo>
                  <a:lnTo>
                    <a:pt x="193419" y="446877"/>
                  </a:lnTo>
                  <a:lnTo>
                    <a:pt x="108109" y="498937"/>
                  </a:lnTo>
                  <a:lnTo>
                    <a:pt x="45790" y="498937"/>
                  </a:lnTo>
                  <a:lnTo>
                    <a:pt x="0" y="544156"/>
                  </a:lnTo>
                  <a:lnTo>
                    <a:pt x="49970" y="519836"/>
                  </a:lnTo>
                  <a:lnTo>
                    <a:pt x="118559" y="515656"/>
                  </a:lnTo>
                  <a:lnTo>
                    <a:pt x="239208" y="466447"/>
                  </a:lnTo>
                  <a:lnTo>
                    <a:pt x="282908" y="444787"/>
                  </a:lnTo>
                  <a:lnTo>
                    <a:pt x="293358" y="386647"/>
                  </a:lnTo>
                  <a:lnTo>
                    <a:pt x="343328" y="380377"/>
                  </a:lnTo>
                  <a:lnTo>
                    <a:pt x="343328" y="413627"/>
                  </a:lnTo>
                  <a:lnTo>
                    <a:pt x="424457" y="424077"/>
                  </a:lnTo>
                  <a:lnTo>
                    <a:pt x="478607" y="453147"/>
                  </a:lnTo>
                  <a:lnTo>
                    <a:pt x="522306" y="517556"/>
                  </a:lnTo>
                  <a:lnTo>
                    <a:pt x="551376" y="627756"/>
                  </a:lnTo>
                  <a:lnTo>
                    <a:pt x="557646" y="783745"/>
                  </a:lnTo>
                  <a:lnTo>
                    <a:pt x="570186" y="877224"/>
                  </a:lnTo>
                  <a:lnTo>
                    <a:pt x="509956" y="981153"/>
                  </a:lnTo>
                  <a:lnTo>
                    <a:pt x="476707" y="1118332"/>
                  </a:lnTo>
                  <a:lnTo>
                    <a:pt x="503686" y="1207822"/>
                  </a:lnTo>
                  <a:lnTo>
                    <a:pt x="541116" y="1253611"/>
                  </a:lnTo>
                  <a:lnTo>
                    <a:pt x="557836" y="1347281"/>
                  </a:lnTo>
                  <a:lnTo>
                    <a:pt x="580636" y="1426320"/>
                  </a:lnTo>
                  <a:lnTo>
                    <a:pt x="574366" y="1463750"/>
                  </a:lnTo>
                  <a:lnTo>
                    <a:pt x="615976" y="1513720"/>
                  </a:lnTo>
                  <a:lnTo>
                    <a:pt x="599256" y="1449310"/>
                  </a:lnTo>
                  <a:lnTo>
                    <a:pt x="580446" y="1353741"/>
                  </a:lnTo>
                  <a:lnTo>
                    <a:pt x="576266" y="1289331"/>
                  </a:lnTo>
                  <a:lnTo>
                    <a:pt x="607426" y="1314221"/>
                  </a:lnTo>
                  <a:lnTo>
                    <a:pt x="607426" y="1360011"/>
                  </a:lnTo>
                  <a:lnTo>
                    <a:pt x="640675" y="1418150"/>
                  </a:lnTo>
                  <a:lnTo>
                    <a:pt x="692735" y="1534619"/>
                  </a:lnTo>
                  <a:lnTo>
                    <a:pt x="682285" y="1582499"/>
                  </a:lnTo>
                  <a:lnTo>
                    <a:pt x="720475" y="1624109"/>
                  </a:lnTo>
                  <a:lnTo>
                    <a:pt x="748785" y="1624109"/>
                  </a:lnTo>
                  <a:lnTo>
                    <a:pt x="779944" y="1657359"/>
                  </a:lnTo>
                  <a:lnTo>
                    <a:pt x="825734" y="1678069"/>
                  </a:lnTo>
                  <a:lnTo>
                    <a:pt x="867344" y="1667619"/>
                  </a:lnTo>
                  <a:lnTo>
                    <a:pt x="911044" y="1717588"/>
                  </a:lnTo>
                  <a:lnTo>
                    <a:pt x="967283" y="1717588"/>
                  </a:lnTo>
                  <a:lnTo>
                    <a:pt x="1004713" y="1784088"/>
                  </a:lnTo>
                  <a:lnTo>
                    <a:pt x="1060763" y="1838237"/>
                  </a:lnTo>
                  <a:lnTo>
                    <a:pt x="1102372" y="1861037"/>
                  </a:lnTo>
                  <a:lnTo>
                    <a:pt x="1131442" y="1831967"/>
                  </a:lnTo>
                  <a:lnTo>
                    <a:pt x="1152152" y="1840327"/>
                  </a:lnTo>
                  <a:lnTo>
                    <a:pt x="1166782" y="1869777"/>
                  </a:lnTo>
                  <a:lnTo>
                    <a:pt x="1152152" y="1960977"/>
                  </a:lnTo>
                  <a:lnTo>
                    <a:pt x="1104272" y="2021206"/>
                  </a:lnTo>
                  <a:lnTo>
                    <a:pt x="1112632" y="2069086"/>
                  </a:lnTo>
                  <a:lnTo>
                    <a:pt x="1089832" y="2098156"/>
                  </a:lnTo>
                  <a:lnTo>
                    <a:pt x="1100282" y="2146035"/>
                  </a:lnTo>
                  <a:lnTo>
                    <a:pt x="1120992" y="2146035"/>
                  </a:lnTo>
                  <a:lnTo>
                    <a:pt x="1166782" y="2256235"/>
                  </a:lnTo>
                  <a:lnTo>
                    <a:pt x="1216751" y="2324824"/>
                  </a:lnTo>
                  <a:lnTo>
                    <a:pt x="1308331" y="2378974"/>
                  </a:lnTo>
                  <a:lnTo>
                    <a:pt x="1322961" y="2474543"/>
                  </a:lnTo>
                  <a:lnTo>
                    <a:pt x="1341771" y="2721921"/>
                  </a:lnTo>
                  <a:lnTo>
                    <a:pt x="1327141" y="2809321"/>
                  </a:lnTo>
                  <a:lnTo>
                    <a:pt x="1341771" y="2877910"/>
                  </a:lnTo>
                  <a:lnTo>
                    <a:pt x="1370840" y="2954860"/>
                  </a:lnTo>
                  <a:lnTo>
                    <a:pt x="1370840" y="3056699"/>
                  </a:lnTo>
                  <a:lnTo>
                    <a:pt x="1408270" y="3131558"/>
                  </a:lnTo>
                  <a:lnTo>
                    <a:pt x="1470590" y="3189698"/>
                  </a:lnTo>
                  <a:lnTo>
                    <a:pt x="1562169" y="3189698"/>
                  </a:lnTo>
                  <a:lnTo>
                    <a:pt x="1485219" y="3139728"/>
                  </a:lnTo>
                  <a:lnTo>
                    <a:pt x="1474770" y="3087669"/>
                  </a:lnTo>
                  <a:lnTo>
                    <a:pt x="1505929" y="3016989"/>
                  </a:lnTo>
                  <a:lnTo>
                    <a:pt x="1472680" y="2969110"/>
                  </a:lnTo>
                  <a:lnTo>
                    <a:pt x="1501749" y="2929590"/>
                  </a:lnTo>
                  <a:lnTo>
                    <a:pt x="1491299" y="2867270"/>
                  </a:lnTo>
                  <a:lnTo>
                    <a:pt x="1528729" y="2854730"/>
                  </a:lnTo>
                  <a:lnTo>
                    <a:pt x="1539179" y="2806851"/>
                  </a:lnTo>
                  <a:lnTo>
                    <a:pt x="1595419" y="2788041"/>
                  </a:lnTo>
                  <a:lnTo>
                    <a:pt x="1612139" y="2742251"/>
                  </a:lnTo>
                  <a:lnTo>
                    <a:pt x="1568439" y="2692281"/>
                  </a:lnTo>
                  <a:lnTo>
                    <a:pt x="1641208" y="2709001"/>
                  </a:lnTo>
                  <a:lnTo>
                    <a:pt x="1680728" y="2629962"/>
                  </a:lnTo>
                  <a:lnTo>
                    <a:pt x="1724428" y="2559282"/>
                  </a:lnTo>
                  <a:lnTo>
                    <a:pt x="1724428" y="2515583"/>
                  </a:lnTo>
                  <a:lnTo>
                    <a:pt x="1757678" y="2471883"/>
                  </a:lnTo>
                  <a:lnTo>
                    <a:pt x="1797197" y="2453073"/>
                  </a:lnTo>
                  <a:lnTo>
                    <a:pt x="1842987" y="2442623"/>
                  </a:lnTo>
                  <a:lnTo>
                    <a:pt x="1859707" y="2390563"/>
                  </a:lnTo>
                  <a:lnTo>
                    <a:pt x="1882507" y="2326154"/>
                  </a:lnTo>
                  <a:lnTo>
                    <a:pt x="1882507" y="2263834"/>
                  </a:lnTo>
                  <a:lnTo>
                    <a:pt x="1936656" y="2197335"/>
                  </a:lnTo>
                  <a:lnTo>
                    <a:pt x="1947106" y="2137105"/>
                  </a:lnTo>
                  <a:lnTo>
                    <a:pt x="1930386" y="2097586"/>
                  </a:lnTo>
                  <a:lnTo>
                    <a:pt x="1888777" y="2101766"/>
                  </a:lnTo>
                  <a:lnTo>
                    <a:pt x="1836717" y="2066426"/>
                  </a:lnTo>
                  <a:lnTo>
                    <a:pt x="1763947" y="2064336"/>
                  </a:lnTo>
                  <a:lnTo>
                    <a:pt x="1726518" y="2024816"/>
                  </a:lnTo>
                  <a:lnTo>
                    <a:pt x="1649568" y="2012276"/>
                  </a:lnTo>
                  <a:lnTo>
                    <a:pt x="1666288" y="1979026"/>
                  </a:lnTo>
                  <a:lnTo>
                    <a:pt x="1641398" y="1918797"/>
                  </a:lnTo>
                  <a:lnTo>
                    <a:pt x="1581169" y="1887637"/>
                  </a:lnTo>
                  <a:lnTo>
                    <a:pt x="1529109" y="1887637"/>
                  </a:lnTo>
                  <a:lnTo>
                    <a:pt x="1474960" y="1831397"/>
                  </a:lnTo>
                  <a:lnTo>
                    <a:pt x="1431260" y="1798148"/>
                  </a:lnTo>
                  <a:lnTo>
                    <a:pt x="1393830" y="1810688"/>
                  </a:lnTo>
                  <a:lnTo>
                    <a:pt x="1364760" y="1793968"/>
                  </a:lnTo>
                  <a:lnTo>
                    <a:pt x="1327331" y="1804418"/>
                  </a:lnTo>
                  <a:lnTo>
                    <a:pt x="1300351" y="1769078"/>
                  </a:lnTo>
                  <a:lnTo>
                    <a:pt x="1275461" y="1791878"/>
                  </a:lnTo>
                  <a:lnTo>
                    <a:pt x="1229671" y="1787698"/>
                  </a:lnTo>
                  <a:lnTo>
                    <a:pt x="1185972" y="1831397"/>
                  </a:lnTo>
                  <a:lnTo>
                    <a:pt x="1150632" y="1816767"/>
                  </a:lnTo>
                  <a:lnTo>
                    <a:pt x="1102752" y="1827217"/>
                  </a:lnTo>
                  <a:lnTo>
                    <a:pt x="1065322" y="1810497"/>
                  </a:lnTo>
                  <a:lnTo>
                    <a:pt x="1048603" y="1764708"/>
                  </a:lnTo>
                  <a:lnTo>
                    <a:pt x="1061142" y="1698208"/>
                  </a:lnTo>
                  <a:lnTo>
                    <a:pt x="1021623" y="1694028"/>
                  </a:lnTo>
                  <a:lnTo>
                    <a:pt x="973743" y="1675218"/>
                  </a:lnTo>
                  <a:lnTo>
                    <a:pt x="996543" y="1631519"/>
                  </a:lnTo>
                  <a:lnTo>
                    <a:pt x="1017253" y="1583639"/>
                  </a:lnTo>
                  <a:lnTo>
                    <a:pt x="1004713" y="1556659"/>
                  </a:lnTo>
                  <a:lnTo>
                    <a:pt x="973553" y="1573379"/>
                  </a:lnTo>
                  <a:lnTo>
                    <a:pt x="952843" y="1594089"/>
                  </a:lnTo>
                  <a:lnTo>
                    <a:pt x="913324" y="1623159"/>
                  </a:lnTo>
                  <a:lnTo>
                    <a:pt x="851004" y="1614799"/>
                  </a:lnTo>
                  <a:lnTo>
                    <a:pt x="824024" y="1529490"/>
                  </a:lnTo>
                  <a:lnTo>
                    <a:pt x="842834" y="1465080"/>
                  </a:lnTo>
                  <a:lnTo>
                    <a:pt x="873994" y="1400670"/>
                  </a:lnTo>
                  <a:lnTo>
                    <a:pt x="907244" y="1381860"/>
                  </a:lnTo>
                  <a:cubicBezTo>
                    <a:pt x="907244" y="1381860"/>
                    <a:pt x="953033" y="1367231"/>
                    <a:pt x="953033" y="1373500"/>
                  </a:cubicBezTo>
                  <a:cubicBezTo>
                    <a:pt x="953033" y="1379770"/>
                    <a:pt x="986283" y="1394210"/>
                    <a:pt x="986283" y="1394210"/>
                  </a:cubicBezTo>
                  <a:lnTo>
                    <a:pt x="1011173" y="1369321"/>
                  </a:lnTo>
                  <a:lnTo>
                    <a:pt x="1048603" y="1373500"/>
                  </a:lnTo>
                  <a:lnTo>
                    <a:pt x="1081852" y="1379770"/>
                  </a:lnTo>
                  <a:lnTo>
                    <a:pt x="1110922" y="1377680"/>
                  </a:lnTo>
                  <a:lnTo>
                    <a:pt x="1129732" y="1408840"/>
                  </a:lnTo>
                  <a:lnTo>
                    <a:pt x="1121372" y="1442090"/>
                  </a:lnTo>
                  <a:lnTo>
                    <a:pt x="1138092" y="1477430"/>
                  </a:lnTo>
                  <a:lnTo>
                    <a:pt x="1146452" y="1496240"/>
                  </a:lnTo>
                  <a:lnTo>
                    <a:pt x="1171342" y="1458810"/>
                  </a:lnTo>
                  <a:lnTo>
                    <a:pt x="1152532" y="1379770"/>
                  </a:lnTo>
                  <a:lnTo>
                    <a:pt x="1221121" y="1296551"/>
                  </a:lnTo>
                  <a:lnTo>
                    <a:pt x="1275271" y="1277741"/>
                  </a:lnTo>
                  <a:lnTo>
                    <a:pt x="1323151" y="1184262"/>
                  </a:lnTo>
                  <a:lnTo>
                    <a:pt x="1368940" y="1148922"/>
                  </a:lnTo>
                  <a:lnTo>
                    <a:pt x="1410550" y="1132202"/>
                  </a:lnTo>
                  <a:lnTo>
                    <a:pt x="1423090" y="1096862"/>
                  </a:lnTo>
                  <a:lnTo>
                    <a:pt x="1481230" y="1071973"/>
                  </a:lnTo>
                  <a:lnTo>
                    <a:pt x="1497949" y="1103132"/>
                  </a:lnTo>
                  <a:lnTo>
                    <a:pt x="1554189" y="1084323"/>
                  </a:lnTo>
                  <a:lnTo>
                    <a:pt x="1589529" y="1051073"/>
                  </a:lnTo>
                  <a:lnTo>
                    <a:pt x="1539559" y="1015733"/>
                  </a:lnTo>
                  <a:lnTo>
                    <a:pt x="1539559" y="965763"/>
                  </a:lnTo>
                  <a:lnTo>
                    <a:pt x="1527019" y="940874"/>
                  </a:lnTo>
                  <a:lnTo>
                    <a:pt x="1612329" y="934604"/>
                  </a:lnTo>
                  <a:lnTo>
                    <a:pt x="1683008" y="932514"/>
                  </a:lnTo>
                  <a:cubicBezTo>
                    <a:pt x="1683008" y="932514"/>
                    <a:pt x="1639308" y="982483"/>
                    <a:pt x="1639308" y="988753"/>
                  </a:cubicBezTo>
                  <a:cubicBezTo>
                    <a:pt x="1639308" y="995023"/>
                    <a:pt x="1649758" y="1005473"/>
                    <a:pt x="1649758" y="1005473"/>
                  </a:cubicBezTo>
                  <a:lnTo>
                    <a:pt x="1728798" y="1032453"/>
                  </a:lnTo>
                  <a:lnTo>
                    <a:pt x="1720438" y="980393"/>
                  </a:lnTo>
                  <a:lnTo>
                    <a:pt x="1680918" y="980393"/>
                  </a:lnTo>
                  <a:lnTo>
                    <a:pt x="1709988" y="930424"/>
                  </a:lnTo>
                  <a:lnTo>
                    <a:pt x="1707898" y="855564"/>
                  </a:lnTo>
                  <a:lnTo>
                    <a:pt x="1657928" y="797425"/>
                  </a:lnTo>
                  <a:lnTo>
                    <a:pt x="1641208" y="714205"/>
                  </a:lnTo>
                  <a:lnTo>
                    <a:pt x="1628669" y="687225"/>
                  </a:lnTo>
                  <a:lnTo>
                    <a:pt x="1584969" y="735105"/>
                  </a:lnTo>
                  <a:lnTo>
                    <a:pt x="1545449" y="720475"/>
                  </a:lnTo>
                  <a:lnTo>
                    <a:pt x="1547539" y="656066"/>
                  </a:lnTo>
                  <a:lnTo>
                    <a:pt x="1501749" y="604006"/>
                  </a:lnTo>
                  <a:lnTo>
                    <a:pt x="1447600" y="591466"/>
                  </a:lnTo>
                  <a:lnTo>
                    <a:pt x="1428790" y="662145"/>
                  </a:lnTo>
                  <a:lnTo>
                    <a:pt x="1401810" y="695395"/>
                  </a:lnTo>
                  <a:lnTo>
                    <a:pt x="1416440" y="732825"/>
                  </a:lnTo>
                  <a:lnTo>
                    <a:pt x="1403900" y="790965"/>
                  </a:lnTo>
                  <a:lnTo>
                    <a:pt x="1351840" y="807684"/>
                  </a:lnTo>
                  <a:lnTo>
                    <a:pt x="1345570" y="851384"/>
                  </a:lnTo>
                  <a:lnTo>
                    <a:pt x="1316501" y="884634"/>
                  </a:lnTo>
                  <a:lnTo>
                    <a:pt x="1289521" y="857654"/>
                  </a:lnTo>
                  <a:lnTo>
                    <a:pt x="1310231" y="780705"/>
                  </a:lnTo>
                  <a:lnTo>
                    <a:pt x="1264441" y="766075"/>
                  </a:lnTo>
                  <a:lnTo>
                    <a:pt x="1197942" y="711925"/>
                  </a:lnTo>
                  <a:lnTo>
                    <a:pt x="1170962" y="714015"/>
                  </a:lnTo>
                  <a:lnTo>
                    <a:pt x="1166782" y="618446"/>
                  </a:lnTo>
                  <a:lnTo>
                    <a:pt x="1224921" y="542826"/>
                  </a:lnTo>
                  <a:lnTo>
                    <a:pt x="1324671" y="510336"/>
                  </a:lnTo>
                  <a:lnTo>
                    <a:pt x="1364190" y="454097"/>
                  </a:lnTo>
                  <a:lnTo>
                    <a:pt x="1393260" y="465307"/>
                  </a:lnTo>
                  <a:lnTo>
                    <a:pt x="1439050" y="454097"/>
                  </a:lnTo>
                  <a:lnTo>
                    <a:pt x="1462990" y="380187"/>
                  </a:lnTo>
                  <a:lnTo>
                    <a:pt x="1424040" y="360618"/>
                  </a:lnTo>
                  <a:cubicBezTo>
                    <a:pt x="1424040" y="360618"/>
                    <a:pt x="1414160" y="395767"/>
                    <a:pt x="1407890" y="395767"/>
                  </a:cubicBezTo>
                  <a:lnTo>
                    <a:pt x="1367420" y="425977"/>
                  </a:lnTo>
                  <a:lnTo>
                    <a:pt x="1362290" y="399947"/>
                  </a:lnTo>
                  <a:lnTo>
                    <a:pt x="1375780" y="370877"/>
                  </a:lnTo>
                  <a:lnTo>
                    <a:pt x="1360200" y="357388"/>
                  </a:lnTo>
                  <a:lnTo>
                    <a:pt x="1340441" y="388547"/>
                  </a:lnTo>
                  <a:lnTo>
                    <a:pt x="1335311" y="332498"/>
                  </a:lnTo>
                  <a:lnTo>
                    <a:pt x="1337401" y="279488"/>
                  </a:lnTo>
                  <a:lnTo>
                    <a:pt x="1320681" y="251368"/>
                  </a:lnTo>
                  <a:lnTo>
                    <a:pt x="1284201" y="276258"/>
                  </a:lnTo>
                  <a:lnTo>
                    <a:pt x="1280021" y="311598"/>
                  </a:lnTo>
                  <a:lnTo>
                    <a:pt x="1292561" y="335538"/>
                  </a:lnTo>
                  <a:lnTo>
                    <a:pt x="1289521" y="369927"/>
                  </a:lnTo>
                  <a:lnTo>
                    <a:pt x="1249051" y="396907"/>
                  </a:lnTo>
                  <a:lnTo>
                    <a:pt x="1238601" y="360428"/>
                  </a:lnTo>
                  <a:lnTo>
                    <a:pt x="1214661" y="358338"/>
                  </a:lnTo>
                  <a:lnTo>
                    <a:pt x="1212571" y="375057"/>
                  </a:lnTo>
                  <a:lnTo>
                    <a:pt x="1172102" y="364608"/>
                  </a:lnTo>
                  <a:lnTo>
                    <a:pt x="1130492" y="342758"/>
                  </a:lnTo>
                  <a:lnTo>
                    <a:pt x="1117952" y="317868"/>
                  </a:lnTo>
                  <a:lnTo>
                    <a:pt x="1089832" y="319958"/>
                  </a:lnTo>
                  <a:lnTo>
                    <a:pt x="1076342" y="366697"/>
                  </a:lnTo>
                  <a:lnTo>
                    <a:pt x="1057533" y="341808"/>
                  </a:lnTo>
                  <a:lnTo>
                    <a:pt x="1040813" y="327178"/>
                  </a:lnTo>
                  <a:lnTo>
                    <a:pt x="978493" y="314638"/>
                  </a:lnTo>
                  <a:lnTo>
                    <a:pt x="996163" y="301148"/>
                  </a:lnTo>
                  <a:lnTo>
                    <a:pt x="991983" y="277208"/>
                  </a:lnTo>
                  <a:lnTo>
                    <a:pt x="968043" y="262578"/>
                  </a:lnTo>
                  <a:lnTo>
                    <a:pt x="913894" y="219449"/>
                  </a:lnTo>
                  <a:lnTo>
                    <a:pt x="860884" y="211089"/>
                  </a:lnTo>
                  <a:lnTo>
                    <a:pt x="806734" y="166439"/>
                  </a:lnTo>
                  <a:lnTo>
                    <a:pt x="744415" y="172709"/>
                  </a:lnTo>
                  <a:lnTo>
                    <a:pt x="720285" y="195509"/>
                  </a:lnTo>
                  <a:close/>
                </a:path>
              </a:pathLst>
            </a:custGeom>
            <a:solidFill>
              <a:srgbClr val="B7D9A8"/>
            </a:solidFill>
            <a:ln w="18986"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1D6208FB-DEC2-E336-0FE2-01729E716909}"/>
                </a:ext>
              </a:extLst>
            </p:cNvPr>
            <p:cNvSpPr/>
            <p:nvPr/>
          </p:nvSpPr>
          <p:spPr>
            <a:xfrm>
              <a:off x="7355934" y="1968625"/>
              <a:ext cx="341237" cy="413057"/>
            </a:xfrm>
            <a:custGeom>
              <a:avLst/>
              <a:gdLst>
                <a:gd name="connsiteX0" fmla="*/ 70869 w 341237"/>
                <a:gd name="connsiteY0" fmla="*/ 190 h 413057"/>
                <a:gd name="connsiteX1" fmla="*/ 16720 w 341237"/>
                <a:gd name="connsiteY1" fmla="*/ 20900 h 413057"/>
                <a:gd name="connsiteX2" fmla="*/ 0 w 341237"/>
                <a:gd name="connsiteY2" fmla="*/ 69730 h 413057"/>
                <a:gd name="connsiteX3" fmla="*/ 0 w 341237"/>
                <a:gd name="connsiteY3" fmla="*/ 99939 h 413057"/>
                <a:gd name="connsiteX4" fmla="*/ 35340 w 341237"/>
                <a:gd name="connsiteY4" fmla="*/ 108299 h 413057"/>
                <a:gd name="connsiteX5" fmla="*/ 94619 w 341237"/>
                <a:gd name="connsiteY5" fmla="*/ 134329 h 413057"/>
                <a:gd name="connsiteX6" fmla="*/ 137179 w 341237"/>
                <a:gd name="connsiteY6" fmla="*/ 129199 h 413057"/>
                <a:gd name="connsiteX7" fmla="*/ 159029 w 341237"/>
                <a:gd name="connsiteY7" fmla="*/ 163589 h 413057"/>
                <a:gd name="connsiteX8" fmla="*/ 192279 w 341237"/>
                <a:gd name="connsiteY8" fmla="*/ 216599 h 413057"/>
                <a:gd name="connsiteX9" fmla="*/ 192279 w 341237"/>
                <a:gd name="connsiteY9" fmla="*/ 244718 h 413057"/>
                <a:gd name="connsiteX10" fmla="*/ 150669 w 341237"/>
                <a:gd name="connsiteY10" fmla="*/ 268658 h 413057"/>
                <a:gd name="connsiteX11" fmla="*/ 143449 w 341237"/>
                <a:gd name="connsiteY11" fmla="*/ 293548 h 413057"/>
                <a:gd name="connsiteX12" fmla="*/ 106019 w 341237"/>
                <a:gd name="connsiteY12" fmla="*/ 293548 h 413057"/>
                <a:gd name="connsiteX13" fmla="*/ 79039 w 341237"/>
                <a:gd name="connsiteY13" fmla="*/ 308178 h 413057"/>
                <a:gd name="connsiteX14" fmla="*/ 88349 w 341237"/>
                <a:gd name="connsiteY14" fmla="*/ 328888 h 413057"/>
                <a:gd name="connsiteX15" fmla="*/ 128819 w 341237"/>
                <a:gd name="connsiteY15" fmla="*/ 310078 h 413057"/>
                <a:gd name="connsiteX16" fmla="*/ 145539 w 341237"/>
                <a:gd name="connsiteY16" fmla="*/ 334968 h 413057"/>
                <a:gd name="connsiteX17" fmla="*/ 171569 w 341237"/>
                <a:gd name="connsiteY17" fmla="*/ 378667 h 413057"/>
                <a:gd name="connsiteX18" fmla="*/ 223628 w 341237"/>
                <a:gd name="connsiteY18" fmla="*/ 413057 h 413057"/>
                <a:gd name="connsiteX19" fmla="*/ 236168 w 341237"/>
                <a:gd name="connsiteY19" fmla="*/ 413057 h 413057"/>
                <a:gd name="connsiteX20" fmla="*/ 211278 w 341237"/>
                <a:gd name="connsiteY20" fmla="*/ 360997 h 413057"/>
                <a:gd name="connsiteX21" fmla="*/ 230088 w 341237"/>
                <a:gd name="connsiteY21" fmla="*/ 363087 h 413057"/>
                <a:gd name="connsiteX22" fmla="*/ 247758 w 341237"/>
                <a:gd name="connsiteY22" fmla="*/ 393297 h 413057"/>
                <a:gd name="connsiteX23" fmla="*/ 270558 w 341237"/>
                <a:gd name="connsiteY23" fmla="*/ 373537 h 413057"/>
                <a:gd name="connsiteX24" fmla="*/ 270558 w 341237"/>
                <a:gd name="connsiteY24" fmla="*/ 345418 h 413057"/>
                <a:gd name="connsiteX25" fmla="*/ 237308 w 341237"/>
                <a:gd name="connsiteY25" fmla="*/ 300768 h 413057"/>
                <a:gd name="connsiteX26" fmla="*/ 254978 w 341237"/>
                <a:gd name="connsiteY26" fmla="*/ 280058 h 413057"/>
                <a:gd name="connsiteX27" fmla="*/ 278918 w 341237"/>
                <a:gd name="connsiteY27" fmla="*/ 304948 h 413057"/>
                <a:gd name="connsiteX28" fmla="*/ 290318 w 341237"/>
                <a:gd name="connsiteY28" fmla="*/ 331928 h 413057"/>
                <a:gd name="connsiteX29" fmla="*/ 319388 w 341237"/>
                <a:gd name="connsiteY29" fmla="*/ 307988 h 413057"/>
                <a:gd name="connsiteX30" fmla="*/ 341238 w 341237"/>
                <a:gd name="connsiteY30" fmla="*/ 270558 h 413057"/>
                <a:gd name="connsiteX31" fmla="*/ 316348 w 341237"/>
                <a:gd name="connsiteY31" fmla="*/ 264288 h 413057"/>
                <a:gd name="connsiteX32" fmla="*/ 281008 w 341237"/>
                <a:gd name="connsiteY32" fmla="*/ 220588 h 413057"/>
                <a:gd name="connsiteX33" fmla="*/ 272648 w 341237"/>
                <a:gd name="connsiteY33" fmla="*/ 206529 h 413057"/>
                <a:gd name="connsiteX34" fmla="*/ 275688 w 341237"/>
                <a:gd name="connsiteY34" fmla="*/ 169669 h 413057"/>
                <a:gd name="connsiteX35" fmla="*/ 218498 w 341237"/>
                <a:gd name="connsiteY35" fmla="*/ 115519 h 413057"/>
                <a:gd name="connsiteX36" fmla="*/ 191519 w 341237"/>
                <a:gd name="connsiteY36" fmla="*/ 73910 h 413057"/>
                <a:gd name="connsiteX37" fmla="*/ 178029 w 341237"/>
                <a:gd name="connsiteY37" fmla="*/ 32300 h 413057"/>
                <a:gd name="connsiteX38" fmla="*/ 138509 w 341237"/>
                <a:gd name="connsiteY38" fmla="*/ 26030 h 413057"/>
                <a:gd name="connsiteX39" fmla="*/ 121789 w 341237"/>
                <a:gd name="connsiteY39" fmla="*/ 13490 h 413057"/>
                <a:gd name="connsiteX40" fmla="*/ 79229 w 341237"/>
                <a:gd name="connsiteY40" fmla="*/ 28120 h 413057"/>
                <a:gd name="connsiteX41" fmla="*/ 70869 w 341237"/>
                <a:gd name="connsiteY41" fmla="*/ 72769 h 413057"/>
                <a:gd name="connsiteX42" fmla="*/ 54150 w 341237"/>
                <a:gd name="connsiteY42" fmla="*/ 64410 h 413057"/>
                <a:gd name="connsiteX43" fmla="*/ 64600 w 341237"/>
                <a:gd name="connsiteY43" fmla="*/ 22800 h 413057"/>
                <a:gd name="connsiteX44" fmla="*/ 94809 w 341237"/>
                <a:gd name="connsiteY44" fmla="*/ 0 h 413057"/>
                <a:gd name="connsiteX45" fmla="*/ 70869 w 341237"/>
                <a:gd name="connsiteY45" fmla="*/ 0 h 41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41237" h="413057">
                  <a:moveTo>
                    <a:pt x="70869" y="190"/>
                  </a:moveTo>
                  <a:lnTo>
                    <a:pt x="16720" y="20900"/>
                  </a:lnTo>
                  <a:lnTo>
                    <a:pt x="0" y="69730"/>
                  </a:lnTo>
                  <a:lnTo>
                    <a:pt x="0" y="99939"/>
                  </a:lnTo>
                  <a:lnTo>
                    <a:pt x="35340" y="108299"/>
                  </a:lnTo>
                  <a:lnTo>
                    <a:pt x="94619" y="134329"/>
                  </a:lnTo>
                  <a:cubicBezTo>
                    <a:pt x="94619" y="134329"/>
                    <a:pt x="134139" y="130149"/>
                    <a:pt x="137179" y="129199"/>
                  </a:cubicBezTo>
                  <a:cubicBezTo>
                    <a:pt x="140219" y="128249"/>
                    <a:pt x="159029" y="163589"/>
                    <a:pt x="159029" y="163589"/>
                  </a:cubicBezTo>
                  <a:lnTo>
                    <a:pt x="192279" y="216599"/>
                  </a:lnTo>
                  <a:lnTo>
                    <a:pt x="192279" y="244718"/>
                  </a:lnTo>
                  <a:lnTo>
                    <a:pt x="150669" y="268658"/>
                  </a:lnTo>
                  <a:lnTo>
                    <a:pt x="143449" y="293548"/>
                  </a:lnTo>
                  <a:lnTo>
                    <a:pt x="106019" y="293548"/>
                  </a:lnTo>
                  <a:lnTo>
                    <a:pt x="79039" y="308178"/>
                  </a:lnTo>
                  <a:lnTo>
                    <a:pt x="88349" y="328888"/>
                  </a:lnTo>
                  <a:lnTo>
                    <a:pt x="128819" y="310078"/>
                  </a:lnTo>
                  <a:lnTo>
                    <a:pt x="145539" y="334968"/>
                  </a:lnTo>
                  <a:lnTo>
                    <a:pt x="171569" y="378667"/>
                  </a:lnTo>
                  <a:lnTo>
                    <a:pt x="223628" y="413057"/>
                  </a:lnTo>
                  <a:lnTo>
                    <a:pt x="236168" y="413057"/>
                  </a:lnTo>
                  <a:lnTo>
                    <a:pt x="211278" y="360997"/>
                  </a:lnTo>
                  <a:lnTo>
                    <a:pt x="230088" y="363087"/>
                  </a:lnTo>
                  <a:lnTo>
                    <a:pt x="247758" y="393297"/>
                  </a:lnTo>
                  <a:lnTo>
                    <a:pt x="270558" y="373537"/>
                  </a:lnTo>
                  <a:lnTo>
                    <a:pt x="270558" y="345418"/>
                  </a:lnTo>
                  <a:lnTo>
                    <a:pt x="237308" y="300768"/>
                  </a:lnTo>
                  <a:lnTo>
                    <a:pt x="254978" y="280058"/>
                  </a:lnTo>
                  <a:lnTo>
                    <a:pt x="278918" y="304948"/>
                  </a:lnTo>
                  <a:lnTo>
                    <a:pt x="290318" y="331928"/>
                  </a:lnTo>
                  <a:lnTo>
                    <a:pt x="319388" y="307988"/>
                  </a:lnTo>
                  <a:lnTo>
                    <a:pt x="341238" y="270558"/>
                  </a:lnTo>
                  <a:lnTo>
                    <a:pt x="316348" y="264288"/>
                  </a:lnTo>
                  <a:lnTo>
                    <a:pt x="281008" y="220588"/>
                  </a:lnTo>
                  <a:lnTo>
                    <a:pt x="272648" y="206529"/>
                  </a:lnTo>
                  <a:lnTo>
                    <a:pt x="275688" y="169669"/>
                  </a:lnTo>
                  <a:lnTo>
                    <a:pt x="218498" y="115519"/>
                  </a:lnTo>
                  <a:lnTo>
                    <a:pt x="191519" y="73910"/>
                  </a:lnTo>
                  <a:lnTo>
                    <a:pt x="178029" y="32300"/>
                  </a:lnTo>
                  <a:lnTo>
                    <a:pt x="138509" y="26030"/>
                  </a:lnTo>
                  <a:lnTo>
                    <a:pt x="121789" y="13490"/>
                  </a:lnTo>
                  <a:lnTo>
                    <a:pt x="79229" y="28120"/>
                  </a:lnTo>
                  <a:lnTo>
                    <a:pt x="70869" y="72769"/>
                  </a:lnTo>
                  <a:lnTo>
                    <a:pt x="54150" y="64410"/>
                  </a:lnTo>
                  <a:lnTo>
                    <a:pt x="64600" y="22800"/>
                  </a:lnTo>
                  <a:lnTo>
                    <a:pt x="94809" y="0"/>
                  </a:lnTo>
                  <a:lnTo>
                    <a:pt x="70869" y="0"/>
                  </a:lnTo>
                  <a:close/>
                </a:path>
              </a:pathLst>
            </a:custGeom>
            <a:solidFill>
              <a:srgbClr val="B7D9A8"/>
            </a:solidFill>
            <a:ln w="1898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2EACCD2-BE1E-EFDE-433E-5880C3C52751}"/>
                </a:ext>
              </a:extLst>
            </p:cNvPr>
            <p:cNvSpPr/>
            <p:nvPr/>
          </p:nvSpPr>
          <p:spPr>
            <a:xfrm>
              <a:off x="6886257" y="1800097"/>
              <a:ext cx="297157" cy="265238"/>
            </a:xfrm>
            <a:custGeom>
              <a:avLst/>
              <a:gdLst>
                <a:gd name="connsiteX0" fmla="*/ 49780 w 297157"/>
                <a:gd name="connsiteY0" fmla="*/ 380 h 265238"/>
                <a:gd name="connsiteX1" fmla="*/ 53960 w 297157"/>
                <a:gd name="connsiteY1" fmla="*/ 40850 h 265238"/>
                <a:gd name="connsiteX2" fmla="*/ 22800 w 297157"/>
                <a:gd name="connsiteY2" fmla="*/ 45980 h 265238"/>
                <a:gd name="connsiteX3" fmla="*/ 0 w 297157"/>
                <a:gd name="connsiteY3" fmla="*/ 77139 h 265238"/>
                <a:gd name="connsiteX4" fmla="*/ 8360 w 297157"/>
                <a:gd name="connsiteY4" fmla="*/ 116659 h 265238"/>
                <a:gd name="connsiteX5" fmla="*/ 38570 w 297157"/>
                <a:gd name="connsiteY5" fmla="*/ 116659 h 265238"/>
                <a:gd name="connsiteX6" fmla="*/ 102979 w 297157"/>
                <a:gd name="connsiteY6" fmla="*/ 85499 h 265238"/>
                <a:gd name="connsiteX7" fmla="*/ 94619 w 297157"/>
                <a:gd name="connsiteY7" fmla="*/ 103169 h 265238"/>
                <a:gd name="connsiteX8" fmla="*/ 76949 w 297157"/>
                <a:gd name="connsiteY8" fmla="*/ 116659 h 265238"/>
                <a:gd name="connsiteX9" fmla="*/ 102979 w 297157"/>
                <a:gd name="connsiteY9" fmla="*/ 133379 h 265238"/>
                <a:gd name="connsiteX10" fmla="*/ 75999 w 297157"/>
                <a:gd name="connsiteY10" fmla="*/ 140599 h 265238"/>
                <a:gd name="connsiteX11" fmla="*/ 80179 w 297157"/>
                <a:gd name="connsiteY11" fmla="*/ 151999 h 265238"/>
                <a:gd name="connsiteX12" fmla="*/ 140409 w 297157"/>
                <a:gd name="connsiteY12" fmla="*/ 174799 h 265238"/>
                <a:gd name="connsiteX13" fmla="*/ 135279 w 297157"/>
                <a:gd name="connsiteY13" fmla="*/ 187339 h 265238"/>
                <a:gd name="connsiteX14" fmla="*/ 98799 w 297157"/>
                <a:gd name="connsiteY14" fmla="*/ 168529 h 265238"/>
                <a:gd name="connsiteX15" fmla="*/ 70300 w 297157"/>
                <a:gd name="connsiteY15" fmla="*/ 176889 h 265238"/>
                <a:gd name="connsiteX16" fmla="*/ 70300 w 297157"/>
                <a:gd name="connsiteY16" fmla="*/ 193609 h 265238"/>
                <a:gd name="connsiteX17" fmla="*/ 89489 w 297157"/>
                <a:gd name="connsiteY17" fmla="*/ 205009 h 265238"/>
                <a:gd name="connsiteX18" fmla="*/ 104119 w 297157"/>
                <a:gd name="connsiteY18" fmla="*/ 220588 h 265238"/>
                <a:gd name="connsiteX19" fmla="*/ 99939 w 297157"/>
                <a:gd name="connsiteY19" fmla="*/ 235218 h 265238"/>
                <a:gd name="connsiteX20" fmla="*/ 108299 w 297157"/>
                <a:gd name="connsiteY20" fmla="*/ 245668 h 265238"/>
                <a:gd name="connsiteX21" fmla="*/ 140599 w 297157"/>
                <a:gd name="connsiteY21" fmla="*/ 252888 h 265238"/>
                <a:gd name="connsiteX22" fmla="*/ 191519 w 297157"/>
                <a:gd name="connsiteY22" fmla="*/ 252888 h 265238"/>
                <a:gd name="connsiteX23" fmla="*/ 213368 w 297157"/>
                <a:gd name="connsiteY23" fmla="*/ 240348 h 265238"/>
                <a:gd name="connsiteX24" fmla="*/ 234078 w 297157"/>
                <a:gd name="connsiteY24" fmla="*/ 265238 h 265238"/>
                <a:gd name="connsiteX25" fmla="*/ 263908 w 297157"/>
                <a:gd name="connsiteY25" fmla="*/ 265238 h 265238"/>
                <a:gd name="connsiteX26" fmla="*/ 286708 w 297157"/>
                <a:gd name="connsiteY26" fmla="*/ 248518 h 265238"/>
                <a:gd name="connsiteX27" fmla="*/ 297158 w 297157"/>
                <a:gd name="connsiteY27" fmla="*/ 228758 h 265238"/>
                <a:gd name="connsiteX28" fmla="*/ 271128 w 297157"/>
                <a:gd name="connsiteY28" fmla="*/ 205959 h 265238"/>
                <a:gd name="connsiteX29" fmla="*/ 261818 w 297157"/>
                <a:gd name="connsiteY29" fmla="*/ 189239 h 265238"/>
                <a:gd name="connsiteX30" fmla="*/ 274358 w 297157"/>
                <a:gd name="connsiteY30" fmla="*/ 184109 h 265238"/>
                <a:gd name="connsiteX31" fmla="*/ 277398 w 297157"/>
                <a:gd name="connsiteY31" fmla="*/ 127869 h 265238"/>
                <a:gd name="connsiteX32" fmla="*/ 252508 w 297157"/>
                <a:gd name="connsiteY32" fmla="*/ 106019 h 265238"/>
                <a:gd name="connsiteX33" fmla="*/ 239018 w 297157"/>
                <a:gd name="connsiteY33" fmla="*/ 122739 h 265238"/>
                <a:gd name="connsiteX34" fmla="*/ 239018 w 297157"/>
                <a:gd name="connsiteY34" fmla="*/ 148769 h 265238"/>
                <a:gd name="connsiteX35" fmla="*/ 221348 w 297157"/>
                <a:gd name="connsiteY35" fmla="*/ 137369 h 265238"/>
                <a:gd name="connsiteX36" fmla="*/ 217168 w 297157"/>
                <a:gd name="connsiteY36" fmla="*/ 104119 h 265238"/>
                <a:gd name="connsiteX37" fmla="*/ 200449 w 297157"/>
                <a:gd name="connsiteY37" fmla="*/ 102029 h 265238"/>
                <a:gd name="connsiteX38" fmla="*/ 163969 w 297157"/>
                <a:gd name="connsiteY38" fmla="*/ 95759 h 265238"/>
                <a:gd name="connsiteX39" fmla="*/ 167009 w 297157"/>
                <a:gd name="connsiteY39" fmla="*/ 73910 h 265238"/>
                <a:gd name="connsiteX40" fmla="*/ 154469 w 297157"/>
                <a:gd name="connsiteY40" fmla="*/ 53200 h 265238"/>
                <a:gd name="connsiteX41" fmla="*/ 126349 w 297157"/>
                <a:gd name="connsiteY41" fmla="*/ 22990 h 265238"/>
                <a:gd name="connsiteX42" fmla="*/ 105639 w 297157"/>
                <a:gd name="connsiteY42" fmla="*/ 30210 h 265238"/>
                <a:gd name="connsiteX43" fmla="*/ 88919 w 297157"/>
                <a:gd name="connsiteY43" fmla="*/ 0 h 265238"/>
                <a:gd name="connsiteX44" fmla="*/ 49780 w 297157"/>
                <a:gd name="connsiteY44" fmla="*/ 0 h 26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97157" h="265238">
                  <a:moveTo>
                    <a:pt x="49780" y="380"/>
                  </a:moveTo>
                  <a:lnTo>
                    <a:pt x="53960" y="40850"/>
                  </a:lnTo>
                  <a:lnTo>
                    <a:pt x="22800" y="45980"/>
                  </a:lnTo>
                  <a:lnTo>
                    <a:pt x="0" y="77139"/>
                  </a:lnTo>
                  <a:lnTo>
                    <a:pt x="8360" y="116659"/>
                  </a:lnTo>
                  <a:lnTo>
                    <a:pt x="38570" y="116659"/>
                  </a:lnTo>
                  <a:lnTo>
                    <a:pt x="102979" y="85499"/>
                  </a:lnTo>
                  <a:lnTo>
                    <a:pt x="94619" y="103169"/>
                  </a:lnTo>
                  <a:lnTo>
                    <a:pt x="76949" y="116659"/>
                  </a:lnTo>
                  <a:lnTo>
                    <a:pt x="102979" y="133379"/>
                  </a:lnTo>
                  <a:lnTo>
                    <a:pt x="75999" y="140599"/>
                  </a:lnTo>
                  <a:lnTo>
                    <a:pt x="80179" y="151999"/>
                  </a:lnTo>
                  <a:lnTo>
                    <a:pt x="140409" y="174799"/>
                  </a:lnTo>
                  <a:lnTo>
                    <a:pt x="135279" y="187339"/>
                  </a:lnTo>
                  <a:lnTo>
                    <a:pt x="98799" y="168529"/>
                  </a:lnTo>
                  <a:lnTo>
                    <a:pt x="70300" y="176889"/>
                  </a:lnTo>
                  <a:lnTo>
                    <a:pt x="70300" y="193609"/>
                  </a:lnTo>
                  <a:lnTo>
                    <a:pt x="89489" y="205009"/>
                  </a:lnTo>
                  <a:lnTo>
                    <a:pt x="104119" y="220588"/>
                  </a:lnTo>
                  <a:lnTo>
                    <a:pt x="99939" y="235218"/>
                  </a:lnTo>
                  <a:lnTo>
                    <a:pt x="108299" y="245668"/>
                  </a:lnTo>
                  <a:lnTo>
                    <a:pt x="140599" y="252888"/>
                  </a:lnTo>
                  <a:lnTo>
                    <a:pt x="191519" y="252888"/>
                  </a:lnTo>
                  <a:lnTo>
                    <a:pt x="213368" y="240348"/>
                  </a:lnTo>
                  <a:lnTo>
                    <a:pt x="234078" y="265238"/>
                  </a:lnTo>
                  <a:lnTo>
                    <a:pt x="263908" y="265238"/>
                  </a:lnTo>
                  <a:lnTo>
                    <a:pt x="286708" y="248518"/>
                  </a:lnTo>
                  <a:lnTo>
                    <a:pt x="297158" y="228758"/>
                  </a:lnTo>
                  <a:lnTo>
                    <a:pt x="271128" y="205959"/>
                  </a:lnTo>
                  <a:cubicBezTo>
                    <a:pt x="271128" y="205959"/>
                    <a:pt x="258588" y="189239"/>
                    <a:pt x="261818" y="189239"/>
                  </a:cubicBezTo>
                  <a:cubicBezTo>
                    <a:pt x="264858" y="189239"/>
                    <a:pt x="274358" y="184109"/>
                    <a:pt x="274358" y="184109"/>
                  </a:cubicBezTo>
                  <a:lnTo>
                    <a:pt x="277398" y="127869"/>
                  </a:lnTo>
                  <a:lnTo>
                    <a:pt x="252508" y="106019"/>
                  </a:lnTo>
                  <a:lnTo>
                    <a:pt x="239018" y="122739"/>
                  </a:lnTo>
                  <a:lnTo>
                    <a:pt x="239018" y="148769"/>
                  </a:lnTo>
                  <a:lnTo>
                    <a:pt x="221348" y="137369"/>
                  </a:lnTo>
                  <a:lnTo>
                    <a:pt x="217168" y="104119"/>
                  </a:lnTo>
                  <a:lnTo>
                    <a:pt x="200449" y="102029"/>
                  </a:lnTo>
                  <a:lnTo>
                    <a:pt x="163969" y="95759"/>
                  </a:lnTo>
                  <a:lnTo>
                    <a:pt x="167009" y="73910"/>
                  </a:lnTo>
                  <a:lnTo>
                    <a:pt x="154469" y="53200"/>
                  </a:lnTo>
                  <a:lnTo>
                    <a:pt x="126349" y="22990"/>
                  </a:lnTo>
                  <a:lnTo>
                    <a:pt x="105639" y="30210"/>
                  </a:lnTo>
                  <a:lnTo>
                    <a:pt x="88919" y="0"/>
                  </a:lnTo>
                  <a:lnTo>
                    <a:pt x="49780" y="0"/>
                  </a:lnTo>
                  <a:close/>
                </a:path>
              </a:pathLst>
            </a:custGeom>
            <a:solidFill>
              <a:srgbClr val="B7D9A8"/>
            </a:solidFill>
            <a:ln w="18986"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8027A9B-88DF-9755-5172-C0E3D511B83D}"/>
                </a:ext>
              </a:extLst>
            </p:cNvPr>
            <p:cNvSpPr/>
            <p:nvPr/>
          </p:nvSpPr>
          <p:spPr>
            <a:xfrm>
              <a:off x="6993796" y="1709467"/>
              <a:ext cx="215838" cy="147248"/>
            </a:xfrm>
            <a:custGeom>
              <a:avLst/>
              <a:gdLst>
                <a:gd name="connsiteX0" fmla="*/ 120079 w 215838"/>
                <a:gd name="connsiteY0" fmla="*/ 12350 h 147248"/>
                <a:gd name="connsiteX1" fmla="*/ 78659 w 215838"/>
                <a:gd name="connsiteY1" fmla="*/ 0 h 147248"/>
                <a:gd name="connsiteX2" fmla="*/ 52060 w 215838"/>
                <a:gd name="connsiteY2" fmla="*/ 16340 h 147248"/>
                <a:gd name="connsiteX3" fmla="*/ 7790 w 215838"/>
                <a:gd name="connsiteY3" fmla="*/ 21850 h 147248"/>
                <a:gd name="connsiteX4" fmla="*/ 0 w 215838"/>
                <a:gd name="connsiteY4" fmla="*/ 40470 h 147248"/>
                <a:gd name="connsiteX5" fmla="*/ 28690 w 215838"/>
                <a:gd name="connsiteY5" fmla="*/ 56050 h 147248"/>
                <a:gd name="connsiteX6" fmla="*/ 60040 w 215838"/>
                <a:gd name="connsiteY6" fmla="*/ 51300 h 147248"/>
                <a:gd name="connsiteX7" fmla="*/ 76379 w 215838"/>
                <a:gd name="connsiteY7" fmla="*/ 74859 h 147248"/>
                <a:gd name="connsiteX8" fmla="*/ 60040 w 215838"/>
                <a:gd name="connsiteY8" fmla="*/ 78659 h 147248"/>
                <a:gd name="connsiteX9" fmla="*/ 60040 w 215838"/>
                <a:gd name="connsiteY9" fmla="*/ 91009 h 147248"/>
                <a:gd name="connsiteX10" fmla="*/ 88729 w 215838"/>
                <a:gd name="connsiteY10" fmla="*/ 106779 h 147248"/>
                <a:gd name="connsiteX11" fmla="*/ 102789 w 215838"/>
                <a:gd name="connsiteY11" fmla="*/ 99749 h 147248"/>
                <a:gd name="connsiteX12" fmla="*/ 109819 w 215838"/>
                <a:gd name="connsiteY12" fmla="*/ 119319 h 147248"/>
                <a:gd name="connsiteX13" fmla="*/ 91959 w 215838"/>
                <a:gd name="connsiteY13" fmla="*/ 119319 h 147248"/>
                <a:gd name="connsiteX14" fmla="*/ 91199 w 215838"/>
                <a:gd name="connsiteY14" fmla="*/ 130909 h 147248"/>
                <a:gd name="connsiteX15" fmla="*/ 107539 w 215838"/>
                <a:gd name="connsiteY15" fmla="*/ 141929 h 147248"/>
                <a:gd name="connsiteX16" fmla="*/ 133189 w 215838"/>
                <a:gd name="connsiteY16" fmla="*/ 147249 h 147248"/>
                <a:gd name="connsiteX17" fmla="*/ 159789 w 215838"/>
                <a:gd name="connsiteY17" fmla="*/ 134139 h 147248"/>
                <a:gd name="connsiteX18" fmla="*/ 193229 w 215838"/>
                <a:gd name="connsiteY18" fmla="*/ 147249 h 147248"/>
                <a:gd name="connsiteX19" fmla="*/ 215838 w 215838"/>
                <a:gd name="connsiteY19" fmla="*/ 125589 h 147248"/>
                <a:gd name="connsiteX20" fmla="*/ 211278 w 215838"/>
                <a:gd name="connsiteY20" fmla="*/ 103739 h 147248"/>
                <a:gd name="connsiteX21" fmla="*/ 189619 w 215838"/>
                <a:gd name="connsiteY21" fmla="*/ 94239 h 147248"/>
                <a:gd name="connsiteX22" fmla="*/ 195699 w 215838"/>
                <a:gd name="connsiteY22" fmla="*/ 69350 h 147248"/>
                <a:gd name="connsiteX23" fmla="*/ 170619 w 215838"/>
                <a:gd name="connsiteY23" fmla="*/ 73719 h 147248"/>
                <a:gd name="connsiteX24" fmla="*/ 171379 w 215838"/>
                <a:gd name="connsiteY24" fmla="*/ 91009 h 147248"/>
                <a:gd name="connsiteX25" fmla="*/ 169859 w 215838"/>
                <a:gd name="connsiteY25" fmla="*/ 111529 h 147248"/>
                <a:gd name="connsiteX26" fmla="*/ 139459 w 215838"/>
                <a:gd name="connsiteY26" fmla="*/ 109819 h 147248"/>
                <a:gd name="connsiteX27" fmla="*/ 130909 w 215838"/>
                <a:gd name="connsiteY27" fmla="*/ 73719 h 147248"/>
                <a:gd name="connsiteX28" fmla="*/ 107919 w 215838"/>
                <a:gd name="connsiteY28" fmla="*/ 54530 h 147248"/>
                <a:gd name="connsiteX29" fmla="*/ 88729 w 215838"/>
                <a:gd name="connsiteY29" fmla="*/ 63080 h 147248"/>
                <a:gd name="connsiteX30" fmla="*/ 63840 w 215838"/>
                <a:gd name="connsiteY30" fmla="*/ 38190 h 147248"/>
                <a:gd name="connsiteX31" fmla="*/ 81699 w 215838"/>
                <a:gd name="connsiteY31" fmla="*/ 24130 h 147248"/>
                <a:gd name="connsiteX32" fmla="*/ 96519 w 215838"/>
                <a:gd name="connsiteY32" fmla="*/ 41990 h 147248"/>
                <a:gd name="connsiteX33" fmla="*/ 113049 w 215838"/>
                <a:gd name="connsiteY33" fmla="*/ 33820 h 14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5838" h="147248">
                  <a:moveTo>
                    <a:pt x="120079" y="12350"/>
                  </a:moveTo>
                  <a:lnTo>
                    <a:pt x="78659" y="0"/>
                  </a:lnTo>
                  <a:lnTo>
                    <a:pt x="52060" y="16340"/>
                  </a:lnTo>
                  <a:lnTo>
                    <a:pt x="7790" y="21850"/>
                  </a:lnTo>
                  <a:lnTo>
                    <a:pt x="0" y="40470"/>
                  </a:lnTo>
                  <a:lnTo>
                    <a:pt x="28690" y="56050"/>
                  </a:lnTo>
                  <a:lnTo>
                    <a:pt x="60040" y="51300"/>
                  </a:lnTo>
                  <a:lnTo>
                    <a:pt x="76379" y="74859"/>
                  </a:lnTo>
                  <a:lnTo>
                    <a:pt x="60040" y="78659"/>
                  </a:lnTo>
                  <a:lnTo>
                    <a:pt x="60040" y="91009"/>
                  </a:lnTo>
                  <a:lnTo>
                    <a:pt x="88729" y="106779"/>
                  </a:lnTo>
                  <a:lnTo>
                    <a:pt x="102789" y="99749"/>
                  </a:lnTo>
                  <a:lnTo>
                    <a:pt x="109819" y="119319"/>
                  </a:lnTo>
                  <a:lnTo>
                    <a:pt x="91959" y="119319"/>
                  </a:lnTo>
                  <a:lnTo>
                    <a:pt x="91199" y="130909"/>
                  </a:lnTo>
                  <a:lnTo>
                    <a:pt x="107539" y="141929"/>
                  </a:lnTo>
                  <a:lnTo>
                    <a:pt x="133189" y="147249"/>
                  </a:lnTo>
                  <a:lnTo>
                    <a:pt x="159789" y="134139"/>
                  </a:lnTo>
                  <a:lnTo>
                    <a:pt x="193229" y="147249"/>
                  </a:lnTo>
                  <a:lnTo>
                    <a:pt x="215838" y="125589"/>
                  </a:lnTo>
                  <a:lnTo>
                    <a:pt x="211278" y="103739"/>
                  </a:lnTo>
                  <a:lnTo>
                    <a:pt x="189619" y="94239"/>
                  </a:lnTo>
                  <a:lnTo>
                    <a:pt x="195699" y="69350"/>
                  </a:lnTo>
                  <a:lnTo>
                    <a:pt x="170619" y="73719"/>
                  </a:lnTo>
                  <a:lnTo>
                    <a:pt x="171379" y="91009"/>
                  </a:lnTo>
                  <a:lnTo>
                    <a:pt x="169859" y="111529"/>
                  </a:lnTo>
                  <a:lnTo>
                    <a:pt x="139459" y="109819"/>
                  </a:lnTo>
                  <a:lnTo>
                    <a:pt x="130909" y="73719"/>
                  </a:lnTo>
                  <a:lnTo>
                    <a:pt x="107919" y="54530"/>
                  </a:lnTo>
                  <a:lnTo>
                    <a:pt x="88729" y="63080"/>
                  </a:lnTo>
                  <a:lnTo>
                    <a:pt x="63840" y="38190"/>
                  </a:lnTo>
                  <a:lnTo>
                    <a:pt x="81699" y="24130"/>
                  </a:lnTo>
                  <a:lnTo>
                    <a:pt x="96519" y="41990"/>
                  </a:lnTo>
                  <a:lnTo>
                    <a:pt x="113049" y="33820"/>
                  </a:lnTo>
                  <a:close/>
                </a:path>
              </a:pathLst>
            </a:custGeom>
            <a:solidFill>
              <a:srgbClr val="B7D9A8"/>
            </a:solidFill>
            <a:ln w="18986"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2EB3DFF-BE15-FE47-7EDC-F11378C3E5DD}"/>
                </a:ext>
              </a:extLst>
            </p:cNvPr>
            <p:cNvSpPr/>
            <p:nvPr/>
          </p:nvSpPr>
          <p:spPr>
            <a:xfrm>
              <a:off x="7332754" y="1683247"/>
              <a:ext cx="495326" cy="274738"/>
            </a:xfrm>
            <a:custGeom>
              <a:avLst/>
              <a:gdLst>
                <a:gd name="connsiteX0" fmla="*/ 149909 w 495326"/>
                <a:gd name="connsiteY0" fmla="*/ 5890 h 274738"/>
                <a:gd name="connsiteX1" fmla="*/ 239588 w 495326"/>
                <a:gd name="connsiteY1" fmla="*/ 0 h 274738"/>
                <a:gd name="connsiteX2" fmla="*/ 281008 w 495326"/>
                <a:gd name="connsiteY2" fmla="*/ 21470 h 274738"/>
                <a:gd name="connsiteX3" fmla="*/ 326988 w 495326"/>
                <a:gd name="connsiteY3" fmla="*/ 10830 h 274738"/>
                <a:gd name="connsiteX4" fmla="*/ 375247 w 495326"/>
                <a:gd name="connsiteY4" fmla="*/ 21470 h 274738"/>
                <a:gd name="connsiteX5" fmla="*/ 475757 w 495326"/>
                <a:gd name="connsiteY5" fmla="*/ 53390 h 274738"/>
                <a:gd name="connsiteX6" fmla="*/ 495326 w 495326"/>
                <a:gd name="connsiteY6" fmla="*/ 66690 h 274738"/>
                <a:gd name="connsiteX7" fmla="*/ 472717 w 495326"/>
                <a:gd name="connsiteY7" fmla="*/ 77519 h 274738"/>
                <a:gd name="connsiteX8" fmla="*/ 441557 w 495326"/>
                <a:gd name="connsiteY8" fmla="*/ 80749 h 274738"/>
                <a:gd name="connsiteX9" fmla="*/ 426737 w 495326"/>
                <a:gd name="connsiteY9" fmla="*/ 95569 h 274738"/>
                <a:gd name="connsiteX10" fmla="*/ 385317 w 495326"/>
                <a:gd name="connsiteY10" fmla="*/ 107349 h 274738"/>
                <a:gd name="connsiteX11" fmla="*/ 357198 w 495326"/>
                <a:gd name="connsiteY11" fmla="*/ 126919 h 274738"/>
                <a:gd name="connsiteX12" fmla="*/ 280058 w 495326"/>
                <a:gd name="connsiteY12" fmla="*/ 126919 h 274738"/>
                <a:gd name="connsiteX13" fmla="*/ 280058 w 495326"/>
                <a:gd name="connsiteY13" fmla="*/ 139459 h 274738"/>
                <a:gd name="connsiteX14" fmla="*/ 306658 w 495326"/>
                <a:gd name="connsiteY14" fmla="*/ 148769 h 274738"/>
                <a:gd name="connsiteX15" fmla="*/ 299628 w 495326"/>
                <a:gd name="connsiteY15" fmla="*/ 164349 h 274738"/>
                <a:gd name="connsiteX16" fmla="*/ 264478 w 495326"/>
                <a:gd name="connsiteY16" fmla="*/ 173659 h 274738"/>
                <a:gd name="connsiteX17" fmla="*/ 247378 w 495326"/>
                <a:gd name="connsiteY17" fmla="*/ 186959 h 274738"/>
                <a:gd name="connsiteX18" fmla="*/ 227048 w 495326"/>
                <a:gd name="connsiteY18" fmla="*/ 186959 h 274738"/>
                <a:gd name="connsiteX19" fmla="*/ 244908 w 495326"/>
                <a:gd name="connsiteY19" fmla="*/ 205579 h 274738"/>
                <a:gd name="connsiteX20" fmla="*/ 234838 w 495326"/>
                <a:gd name="connsiteY20" fmla="*/ 219638 h 274738"/>
                <a:gd name="connsiteX21" fmla="*/ 193799 w 495326"/>
                <a:gd name="connsiteY21" fmla="*/ 207859 h 274738"/>
                <a:gd name="connsiteX22" fmla="*/ 92149 w 495326"/>
                <a:gd name="connsiteY22" fmla="*/ 173469 h 274738"/>
                <a:gd name="connsiteX23" fmla="*/ 64789 w 495326"/>
                <a:gd name="connsiteY23" fmla="*/ 182779 h 274738"/>
                <a:gd name="connsiteX24" fmla="*/ 69539 w 495326"/>
                <a:gd name="connsiteY24" fmla="*/ 205389 h 274738"/>
                <a:gd name="connsiteX25" fmla="*/ 93669 w 495326"/>
                <a:gd name="connsiteY25" fmla="*/ 219449 h 274738"/>
                <a:gd name="connsiteX26" fmla="*/ 138889 w 495326"/>
                <a:gd name="connsiteY26" fmla="*/ 230278 h 274738"/>
                <a:gd name="connsiteX27" fmla="*/ 174799 w 495326"/>
                <a:gd name="connsiteY27" fmla="*/ 224008 h 274738"/>
                <a:gd name="connsiteX28" fmla="*/ 204439 w 495326"/>
                <a:gd name="connsiteY28" fmla="*/ 249468 h 274738"/>
                <a:gd name="connsiteX29" fmla="*/ 199689 w 495326"/>
                <a:gd name="connsiteY29" fmla="*/ 266948 h 274738"/>
                <a:gd name="connsiteX30" fmla="*/ 177839 w 495326"/>
                <a:gd name="connsiteY30" fmla="*/ 274738 h 274738"/>
                <a:gd name="connsiteX31" fmla="*/ 127109 w 495326"/>
                <a:gd name="connsiteY31" fmla="*/ 262198 h 274738"/>
                <a:gd name="connsiteX32" fmla="*/ 73339 w 495326"/>
                <a:gd name="connsiteY32" fmla="*/ 245098 h 274738"/>
                <a:gd name="connsiteX33" fmla="*/ 53770 w 495326"/>
                <a:gd name="connsiteY33" fmla="*/ 255168 h 274738"/>
                <a:gd name="connsiteX34" fmla="*/ 29640 w 495326"/>
                <a:gd name="connsiteY34" fmla="*/ 222488 h 274738"/>
                <a:gd name="connsiteX35" fmla="*/ 38950 w 495326"/>
                <a:gd name="connsiteY35" fmla="*/ 181069 h 274738"/>
                <a:gd name="connsiteX36" fmla="*/ 13300 w 495326"/>
                <a:gd name="connsiteY36" fmla="*/ 173279 h 274738"/>
                <a:gd name="connsiteX37" fmla="*/ 0 w 495326"/>
                <a:gd name="connsiteY37" fmla="*/ 145159 h 274738"/>
                <a:gd name="connsiteX38" fmla="*/ 31920 w 495326"/>
                <a:gd name="connsiteY38" fmla="*/ 137179 h 274738"/>
                <a:gd name="connsiteX39" fmla="*/ 47500 w 495326"/>
                <a:gd name="connsiteY39" fmla="*/ 159219 h 274738"/>
                <a:gd name="connsiteX40" fmla="*/ 74100 w 495326"/>
                <a:gd name="connsiteY40" fmla="*/ 165489 h 274738"/>
                <a:gd name="connsiteX41" fmla="*/ 106019 w 495326"/>
                <a:gd name="connsiteY41" fmla="*/ 160739 h 274738"/>
                <a:gd name="connsiteX42" fmla="*/ 134899 w 495326"/>
                <a:gd name="connsiteY42" fmla="*/ 158459 h 274738"/>
                <a:gd name="connsiteX43" fmla="*/ 129389 w 495326"/>
                <a:gd name="connsiteY43" fmla="*/ 145159 h 274738"/>
                <a:gd name="connsiteX44" fmla="*/ 151999 w 495326"/>
                <a:gd name="connsiteY44" fmla="*/ 137179 h 274738"/>
                <a:gd name="connsiteX45" fmla="*/ 166059 w 495326"/>
                <a:gd name="connsiteY45" fmla="*/ 156939 h 274738"/>
                <a:gd name="connsiteX46" fmla="*/ 186389 w 495326"/>
                <a:gd name="connsiteY46" fmla="*/ 173279 h 274738"/>
                <a:gd name="connsiteX47" fmla="*/ 205199 w 495326"/>
                <a:gd name="connsiteY47" fmla="*/ 173279 h 274738"/>
                <a:gd name="connsiteX48" fmla="*/ 205958 w 495326"/>
                <a:gd name="connsiteY48" fmla="*/ 153709 h 274738"/>
                <a:gd name="connsiteX49" fmla="*/ 189619 w 495326"/>
                <a:gd name="connsiteY49" fmla="*/ 156749 h 274738"/>
                <a:gd name="connsiteX50" fmla="*/ 177079 w 495326"/>
                <a:gd name="connsiteY50" fmla="*/ 144969 h 274738"/>
                <a:gd name="connsiteX51" fmla="*/ 183349 w 495326"/>
                <a:gd name="connsiteY51" fmla="*/ 131669 h 274738"/>
                <a:gd name="connsiteX52" fmla="*/ 148959 w 495326"/>
                <a:gd name="connsiteY52" fmla="*/ 123119 h 274738"/>
                <a:gd name="connsiteX53" fmla="*/ 164539 w 495326"/>
                <a:gd name="connsiteY53" fmla="*/ 105259 h 274738"/>
                <a:gd name="connsiteX54" fmla="*/ 198929 w 495326"/>
                <a:gd name="connsiteY54" fmla="*/ 116659 h 274738"/>
                <a:gd name="connsiteX55" fmla="*/ 206718 w 495326"/>
                <a:gd name="connsiteY55" fmla="*/ 107539 h 274738"/>
                <a:gd name="connsiteX56" fmla="*/ 187909 w 495326"/>
                <a:gd name="connsiteY56" fmla="*/ 77139 h 274738"/>
                <a:gd name="connsiteX57" fmla="*/ 199689 w 495326"/>
                <a:gd name="connsiteY57" fmla="*/ 69350 h 274738"/>
                <a:gd name="connsiteX58" fmla="*/ 222298 w 495326"/>
                <a:gd name="connsiteY58" fmla="*/ 82649 h 274738"/>
                <a:gd name="connsiteX59" fmla="*/ 232368 w 495326"/>
                <a:gd name="connsiteY59" fmla="*/ 99369 h 274738"/>
                <a:gd name="connsiteX60" fmla="*/ 247568 w 495326"/>
                <a:gd name="connsiteY60" fmla="*/ 106779 h 274738"/>
                <a:gd name="connsiteX61" fmla="*/ 247568 w 495326"/>
                <a:gd name="connsiteY61" fmla="*/ 91959 h 274738"/>
                <a:gd name="connsiteX62" fmla="*/ 281578 w 495326"/>
                <a:gd name="connsiteY62" fmla="*/ 84929 h 274738"/>
                <a:gd name="connsiteX63" fmla="*/ 299438 w 495326"/>
                <a:gd name="connsiteY63" fmla="*/ 73150 h 274738"/>
                <a:gd name="connsiteX64" fmla="*/ 298678 w 495326"/>
                <a:gd name="connsiteY64" fmla="*/ 55290 h 274738"/>
                <a:gd name="connsiteX65" fmla="*/ 283098 w 495326"/>
                <a:gd name="connsiteY65" fmla="*/ 56050 h 274738"/>
                <a:gd name="connsiteX66" fmla="*/ 262008 w 495326"/>
                <a:gd name="connsiteY66" fmla="*/ 70870 h 274738"/>
                <a:gd name="connsiteX67" fmla="*/ 226098 w 495326"/>
                <a:gd name="connsiteY67" fmla="*/ 63080 h 274738"/>
                <a:gd name="connsiteX68" fmla="*/ 206529 w 495326"/>
                <a:gd name="connsiteY68" fmla="*/ 53010 h 274738"/>
                <a:gd name="connsiteX69" fmla="*/ 190189 w 495326"/>
                <a:gd name="connsiteY69" fmla="*/ 56050 h 274738"/>
                <a:gd name="connsiteX70" fmla="*/ 169099 w 495326"/>
                <a:gd name="connsiteY70" fmla="*/ 53770 h 274738"/>
                <a:gd name="connsiteX71" fmla="*/ 162829 w 495326"/>
                <a:gd name="connsiteY71" fmla="*/ 34200 h 274738"/>
                <a:gd name="connsiteX72" fmla="*/ 162829 w 495326"/>
                <a:gd name="connsiteY72" fmla="*/ 17100 h 274738"/>
                <a:gd name="connsiteX73" fmla="*/ 147249 w 495326"/>
                <a:gd name="connsiteY73" fmla="*/ 11590 h 274738"/>
                <a:gd name="connsiteX74" fmla="*/ 149909 w 495326"/>
                <a:gd name="connsiteY74" fmla="*/ 5890 h 27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95326" h="274738">
                  <a:moveTo>
                    <a:pt x="149909" y="5890"/>
                  </a:moveTo>
                  <a:lnTo>
                    <a:pt x="239588" y="0"/>
                  </a:lnTo>
                  <a:lnTo>
                    <a:pt x="281008" y="21470"/>
                  </a:lnTo>
                  <a:lnTo>
                    <a:pt x="326988" y="10830"/>
                  </a:lnTo>
                  <a:lnTo>
                    <a:pt x="375247" y="21470"/>
                  </a:lnTo>
                  <a:lnTo>
                    <a:pt x="475757" y="53390"/>
                  </a:lnTo>
                  <a:lnTo>
                    <a:pt x="495326" y="66690"/>
                  </a:lnTo>
                  <a:lnTo>
                    <a:pt x="472717" y="77519"/>
                  </a:lnTo>
                  <a:lnTo>
                    <a:pt x="441557" y="80749"/>
                  </a:lnTo>
                  <a:lnTo>
                    <a:pt x="426737" y="95569"/>
                  </a:lnTo>
                  <a:lnTo>
                    <a:pt x="385317" y="107349"/>
                  </a:lnTo>
                  <a:lnTo>
                    <a:pt x="357198" y="126919"/>
                  </a:lnTo>
                  <a:lnTo>
                    <a:pt x="280058" y="126919"/>
                  </a:lnTo>
                  <a:lnTo>
                    <a:pt x="280058" y="139459"/>
                  </a:lnTo>
                  <a:lnTo>
                    <a:pt x="306658" y="148769"/>
                  </a:lnTo>
                  <a:lnTo>
                    <a:pt x="299628" y="164349"/>
                  </a:lnTo>
                  <a:lnTo>
                    <a:pt x="264478" y="173659"/>
                  </a:lnTo>
                  <a:lnTo>
                    <a:pt x="247378" y="186959"/>
                  </a:lnTo>
                  <a:lnTo>
                    <a:pt x="227048" y="186959"/>
                  </a:lnTo>
                  <a:lnTo>
                    <a:pt x="244908" y="205579"/>
                  </a:lnTo>
                  <a:lnTo>
                    <a:pt x="234838" y="219638"/>
                  </a:lnTo>
                  <a:lnTo>
                    <a:pt x="193799" y="207859"/>
                  </a:lnTo>
                  <a:lnTo>
                    <a:pt x="92149" y="173469"/>
                  </a:lnTo>
                  <a:lnTo>
                    <a:pt x="64789" y="182779"/>
                  </a:lnTo>
                  <a:lnTo>
                    <a:pt x="69539" y="205389"/>
                  </a:lnTo>
                  <a:lnTo>
                    <a:pt x="93669" y="219449"/>
                  </a:lnTo>
                  <a:lnTo>
                    <a:pt x="138889" y="230278"/>
                  </a:lnTo>
                  <a:lnTo>
                    <a:pt x="174799" y="224008"/>
                  </a:lnTo>
                  <a:lnTo>
                    <a:pt x="204439" y="249468"/>
                  </a:lnTo>
                  <a:lnTo>
                    <a:pt x="199689" y="266948"/>
                  </a:lnTo>
                  <a:lnTo>
                    <a:pt x="177839" y="274738"/>
                  </a:lnTo>
                  <a:lnTo>
                    <a:pt x="127109" y="262198"/>
                  </a:lnTo>
                  <a:lnTo>
                    <a:pt x="73339" y="245098"/>
                  </a:lnTo>
                  <a:lnTo>
                    <a:pt x="53770" y="255168"/>
                  </a:lnTo>
                  <a:cubicBezTo>
                    <a:pt x="53770" y="255168"/>
                    <a:pt x="29640" y="224768"/>
                    <a:pt x="29640" y="222488"/>
                  </a:cubicBezTo>
                  <a:cubicBezTo>
                    <a:pt x="29640" y="220208"/>
                    <a:pt x="38950" y="181069"/>
                    <a:pt x="38950" y="181069"/>
                  </a:cubicBezTo>
                  <a:lnTo>
                    <a:pt x="13300" y="173279"/>
                  </a:lnTo>
                  <a:lnTo>
                    <a:pt x="0" y="145159"/>
                  </a:lnTo>
                  <a:lnTo>
                    <a:pt x="31920" y="137179"/>
                  </a:lnTo>
                  <a:lnTo>
                    <a:pt x="47500" y="159219"/>
                  </a:lnTo>
                  <a:lnTo>
                    <a:pt x="74100" y="165489"/>
                  </a:lnTo>
                  <a:lnTo>
                    <a:pt x="106019" y="160739"/>
                  </a:lnTo>
                  <a:lnTo>
                    <a:pt x="134899" y="158459"/>
                  </a:lnTo>
                  <a:lnTo>
                    <a:pt x="129389" y="145159"/>
                  </a:lnTo>
                  <a:lnTo>
                    <a:pt x="151999" y="137179"/>
                  </a:lnTo>
                  <a:lnTo>
                    <a:pt x="166059" y="156939"/>
                  </a:lnTo>
                  <a:lnTo>
                    <a:pt x="186389" y="173279"/>
                  </a:lnTo>
                  <a:lnTo>
                    <a:pt x="205199" y="173279"/>
                  </a:lnTo>
                  <a:lnTo>
                    <a:pt x="205958" y="153709"/>
                  </a:lnTo>
                  <a:lnTo>
                    <a:pt x="189619" y="156749"/>
                  </a:lnTo>
                  <a:lnTo>
                    <a:pt x="177079" y="144969"/>
                  </a:lnTo>
                  <a:lnTo>
                    <a:pt x="183349" y="131669"/>
                  </a:lnTo>
                  <a:lnTo>
                    <a:pt x="148959" y="123119"/>
                  </a:lnTo>
                  <a:lnTo>
                    <a:pt x="164539" y="105259"/>
                  </a:lnTo>
                  <a:lnTo>
                    <a:pt x="198929" y="116659"/>
                  </a:lnTo>
                  <a:lnTo>
                    <a:pt x="206718" y="107539"/>
                  </a:lnTo>
                  <a:lnTo>
                    <a:pt x="187909" y="77139"/>
                  </a:lnTo>
                  <a:lnTo>
                    <a:pt x="199689" y="69350"/>
                  </a:lnTo>
                  <a:lnTo>
                    <a:pt x="222298" y="82649"/>
                  </a:lnTo>
                  <a:lnTo>
                    <a:pt x="232368" y="99369"/>
                  </a:lnTo>
                  <a:lnTo>
                    <a:pt x="247568" y="106779"/>
                  </a:lnTo>
                  <a:lnTo>
                    <a:pt x="247568" y="91959"/>
                  </a:lnTo>
                  <a:lnTo>
                    <a:pt x="281578" y="84929"/>
                  </a:lnTo>
                  <a:lnTo>
                    <a:pt x="299438" y="73150"/>
                  </a:lnTo>
                  <a:lnTo>
                    <a:pt x="298678" y="55290"/>
                  </a:lnTo>
                  <a:lnTo>
                    <a:pt x="283098" y="56050"/>
                  </a:lnTo>
                  <a:lnTo>
                    <a:pt x="262008" y="70870"/>
                  </a:lnTo>
                  <a:lnTo>
                    <a:pt x="226098" y="63080"/>
                  </a:lnTo>
                  <a:lnTo>
                    <a:pt x="206529" y="53010"/>
                  </a:lnTo>
                  <a:lnTo>
                    <a:pt x="190189" y="56050"/>
                  </a:lnTo>
                  <a:lnTo>
                    <a:pt x="169099" y="53770"/>
                  </a:lnTo>
                  <a:lnTo>
                    <a:pt x="162829" y="34200"/>
                  </a:lnTo>
                  <a:lnTo>
                    <a:pt x="162829" y="17100"/>
                  </a:lnTo>
                  <a:lnTo>
                    <a:pt x="147249" y="11590"/>
                  </a:lnTo>
                  <a:lnTo>
                    <a:pt x="149909" y="5890"/>
                  </a:lnTo>
                  <a:close/>
                </a:path>
              </a:pathLst>
            </a:custGeom>
            <a:solidFill>
              <a:srgbClr val="B7D9A8"/>
            </a:solidFill>
            <a:ln w="18986"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BD45C68-39EA-6397-F8D7-0FDE8FDE7027}"/>
                </a:ext>
              </a:extLst>
            </p:cNvPr>
            <p:cNvSpPr/>
            <p:nvPr/>
          </p:nvSpPr>
          <p:spPr>
            <a:xfrm>
              <a:off x="7204125" y="1914096"/>
              <a:ext cx="83219" cy="91758"/>
            </a:xfrm>
            <a:custGeom>
              <a:avLst/>
              <a:gdLst>
                <a:gd name="connsiteX0" fmla="*/ 36860 w 83219"/>
                <a:gd name="connsiteY0" fmla="*/ 380 h 91758"/>
                <a:gd name="connsiteX1" fmla="*/ 25080 w 83219"/>
                <a:gd name="connsiteY1" fmla="*/ 26030 h 91758"/>
                <a:gd name="connsiteX2" fmla="*/ 5510 w 83219"/>
                <a:gd name="connsiteY2" fmla="*/ 26030 h 91758"/>
                <a:gd name="connsiteX3" fmla="*/ 0 w 83219"/>
                <a:gd name="connsiteY3" fmla="*/ 49400 h 91758"/>
                <a:gd name="connsiteX4" fmla="*/ 18240 w 83219"/>
                <a:gd name="connsiteY4" fmla="*/ 65740 h 91758"/>
                <a:gd name="connsiteX5" fmla="*/ 24890 w 83219"/>
                <a:gd name="connsiteY5" fmla="*/ 91389 h 91758"/>
                <a:gd name="connsiteX6" fmla="*/ 50540 w 83219"/>
                <a:gd name="connsiteY6" fmla="*/ 77329 h 91758"/>
                <a:gd name="connsiteX7" fmla="*/ 67640 w 83219"/>
                <a:gd name="connsiteY7" fmla="*/ 64790 h 91758"/>
                <a:gd name="connsiteX8" fmla="*/ 60610 w 83219"/>
                <a:gd name="connsiteY8" fmla="*/ 30400 h 91758"/>
                <a:gd name="connsiteX9" fmla="*/ 83220 w 83219"/>
                <a:gd name="connsiteY9" fmla="*/ 23370 h 91758"/>
                <a:gd name="connsiteX10" fmla="*/ 78470 w 83219"/>
                <a:gd name="connsiteY10" fmla="*/ 0 h 91758"/>
                <a:gd name="connsiteX11" fmla="*/ 36860 w 83219"/>
                <a:gd name="connsiteY11" fmla="*/ 0 h 91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219" h="91758">
                  <a:moveTo>
                    <a:pt x="36860" y="380"/>
                  </a:moveTo>
                  <a:lnTo>
                    <a:pt x="25080" y="26030"/>
                  </a:lnTo>
                  <a:lnTo>
                    <a:pt x="5510" y="26030"/>
                  </a:lnTo>
                  <a:lnTo>
                    <a:pt x="0" y="49400"/>
                  </a:lnTo>
                  <a:lnTo>
                    <a:pt x="18240" y="65740"/>
                  </a:lnTo>
                  <a:cubicBezTo>
                    <a:pt x="18240" y="65740"/>
                    <a:pt x="24130" y="95379"/>
                    <a:pt x="24890" y="91389"/>
                  </a:cubicBezTo>
                  <a:cubicBezTo>
                    <a:pt x="25650" y="87399"/>
                    <a:pt x="50540" y="77329"/>
                    <a:pt x="50540" y="77329"/>
                  </a:cubicBezTo>
                  <a:cubicBezTo>
                    <a:pt x="50540" y="77329"/>
                    <a:pt x="67640" y="67260"/>
                    <a:pt x="67640" y="64790"/>
                  </a:cubicBezTo>
                  <a:cubicBezTo>
                    <a:pt x="67640" y="62510"/>
                    <a:pt x="60610" y="30400"/>
                    <a:pt x="60610" y="30400"/>
                  </a:cubicBezTo>
                  <a:lnTo>
                    <a:pt x="83220" y="23370"/>
                  </a:lnTo>
                  <a:lnTo>
                    <a:pt x="78470" y="0"/>
                  </a:lnTo>
                  <a:lnTo>
                    <a:pt x="36860" y="0"/>
                  </a:lnTo>
                  <a:close/>
                </a:path>
              </a:pathLst>
            </a:custGeom>
            <a:solidFill>
              <a:srgbClr val="B7D9A8"/>
            </a:solidFill>
            <a:ln w="18986"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52ED0EC-B9AB-9715-2D8B-7163C74B4467}"/>
                </a:ext>
              </a:extLst>
            </p:cNvPr>
            <p:cNvSpPr/>
            <p:nvPr/>
          </p:nvSpPr>
          <p:spPr>
            <a:xfrm>
              <a:off x="7293234" y="1932906"/>
              <a:ext cx="90439" cy="53389"/>
            </a:xfrm>
            <a:custGeom>
              <a:avLst/>
              <a:gdLst>
                <a:gd name="connsiteX0" fmla="*/ 4560 w 90439"/>
                <a:gd name="connsiteY0" fmla="*/ 12730 h 53389"/>
                <a:gd name="connsiteX1" fmla="*/ 0 w 90439"/>
                <a:gd name="connsiteY1" fmla="*/ 35910 h 53389"/>
                <a:gd name="connsiteX2" fmla="*/ 13110 w 90439"/>
                <a:gd name="connsiteY2" fmla="*/ 53390 h 53389"/>
                <a:gd name="connsiteX3" fmla="*/ 27930 w 90439"/>
                <a:gd name="connsiteY3" fmla="*/ 53390 h 53389"/>
                <a:gd name="connsiteX4" fmla="*/ 62890 w 90439"/>
                <a:gd name="connsiteY4" fmla="*/ 40850 h 53389"/>
                <a:gd name="connsiteX5" fmla="*/ 90439 w 90439"/>
                <a:gd name="connsiteY5" fmla="*/ 16720 h 53389"/>
                <a:gd name="connsiteX6" fmla="*/ 45220 w 90439"/>
                <a:gd name="connsiteY6" fmla="*/ 0 h 5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39" h="53389">
                  <a:moveTo>
                    <a:pt x="4560" y="12730"/>
                  </a:moveTo>
                  <a:lnTo>
                    <a:pt x="0" y="35910"/>
                  </a:lnTo>
                  <a:lnTo>
                    <a:pt x="13110" y="53390"/>
                  </a:lnTo>
                  <a:lnTo>
                    <a:pt x="27930" y="53390"/>
                  </a:lnTo>
                  <a:lnTo>
                    <a:pt x="62890" y="40850"/>
                  </a:lnTo>
                  <a:lnTo>
                    <a:pt x="90439" y="16720"/>
                  </a:lnTo>
                  <a:lnTo>
                    <a:pt x="45220" y="0"/>
                  </a:lnTo>
                  <a:close/>
                </a:path>
              </a:pathLst>
            </a:custGeom>
            <a:solidFill>
              <a:srgbClr val="B7D9A8"/>
            </a:solidFill>
            <a:ln w="18986"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2D9A5E8-20E0-22DE-F257-332490683DF8}"/>
                </a:ext>
              </a:extLst>
            </p:cNvPr>
            <p:cNvSpPr/>
            <p:nvPr/>
          </p:nvSpPr>
          <p:spPr>
            <a:xfrm>
              <a:off x="7189115" y="2054695"/>
              <a:ext cx="47309" cy="45599"/>
            </a:xfrm>
            <a:custGeom>
              <a:avLst/>
              <a:gdLst>
                <a:gd name="connsiteX0" fmla="*/ 31730 w 47309"/>
                <a:gd name="connsiteY0" fmla="*/ 0 h 45599"/>
                <a:gd name="connsiteX1" fmla="*/ 0 w 47309"/>
                <a:gd name="connsiteY1" fmla="*/ 23370 h 45599"/>
                <a:gd name="connsiteX2" fmla="*/ 47310 w 47309"/>
                <a:gd name="connsiteY2" fmla="*/ 45600 h 45599"/>
                <a:gd name="connsiteX3" fmla="*/ 47310 w 47309"/>
                <a:gd name="connsiteY3" fmla="*/ 22800 h 45599"/>
              </a:gdLst>
              <a:ahLst/>
              <a:cxnLst>
                <a:cxn ang="0">
                  <a:pos x="connsiteX0" y="connsiteY0"/>
                </a:cxn>
                <a:cxn ang="0">
                  <a:pos x="connsiteX1" y="connsiteY1"/>
                </a:cxn>
                <a:cxn ang="0">
                  <a:pos x="connsiteX2" y="connsiteY2"/>
                </a:cxn>
                <a:cxn ang="0">
                  <a:pos x="connsiteX3" y="connsiteY3"/>
                </a:cxn>
              </a:cxnLst>
              <a:rect l="l" t="t" r="r" b="b"/>
              <a:pathLst>
                <a:path w="47309" h="45599">
                  <a:moveTo>
                    <a:pt x="31730" y="0"/>
                  </a:moveTo>
                  <a:lnTo>
                    <a:pt x="0" y="23370"/>
                  </a:lnTo>
                  <a:lnTo>
                    <a:pt x="47310" y="45600"/>
                  </a:lnTo>
                  <a:lnTo>
                    <a:pt x="47310" y="22800"/>
                  </a:lnTo>
                  <a:close/>
                </a:path>
              </a:pathLst>
            </a:custGeom>
            <a:solidFill>
              <a:srgbClr val="B7D9A8"/>
            </a:solidFill>
            <a:ln w="18986"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7479264-447D-2F75-33C8-E842C17E3A9D}"/>
                </a:ext>
              </a:extLst>
            </p:cNvPr>
            <p:cNvSpPr/>
            <p:nvPr/>
          </p:nvSpPr>
          <p:spPr>
            <a:xfrm>
              <a:off x="7268154" y="1824797"/>
              <a:ext cx="48829" cy="64409"/>
            </a:xfrm>
            <a:custGeom>
              <a:avLst/>
              <a:gdLst>
                <a:gd name="connsiteX0" fmla="*/ 9880 w 48829"/>
                <a:gd name="connsiteY0" fmla="*/ 8930 h 64409"/>
                <a:gd name="connsiteX1" fmla="*/ 9880 w 48829"/>
                <a:gd name="connsiteY1" fmla="*/ 34390 h 64409"/>
                <a:gd name="connsiteX2" fmla="*/ 0 w 48829"/>
                <a:gd name="connsiteY2" fmla="*/ 55670 h 64409"/>
                <a:gd name="connsiteX3" fmla="*/ 25080 w 48829"/>
                <a:gd name="connsiteY3" fmla="*/ 64410 h 64409"/>
                <a:gd name="connsiteX4" fmla="*/ 43130 w 48829"/>
                <a:gd name="connsiteY4" fmla="*/ 53010 h 64409"/>
                <a:gd name="connsiteX5" fmla="*/ 48830 w 48829"/>
                <a:gd name="connsiteY5" fmla="*/ 26980 h 64409"/>
                <a:gd name="connsiteX6" fmla="*/ 45790 w 48829"/>
                <a:gd name="connsiteY6" fmla="*/ 8930 h 64409"/>
                <a:gd name="connsiteX7" fmla="*/ 29640 w 48829"/>
                <a:gd name="connsiteY7" fmla="*/ 0 h 64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29" h="64409">
                  <a:moveTo>
                    <a:pt x="9880" y="8930"/>
                  </a:moveTo>
                  <a:lnTo>
                    <a:pt x="9880" y="34390"/>
                  </a:lnTo>
                  <a:lnTo>
                    <a:pt x="0" y="55670"/>
                  </a:lnTo>
                  <a:lnTo>
                    <a:pt x="25080" y="64410"/>
                  </a:lnTo>
                  <a:lnTo>
                    <a:pt x="43130" y="53010"/>
                  </a:lnTo>
                  <a:lnTo>
                    <a:pt x="48830" y="26980"/>
                  </a:lnTo>
                  <a:lnTo>
                    <a:pt x="45790" y="8930"/>
                  </a:lnTo>
                  <a:lnTo>
                    <a:pt x="29640" y="0"/>
                  </a:lnTo>
                  <a:close/>
                </a:path>
              </a:pathLst>
            </a:custGeom>
            <a:solidFill>
              <a:srgbClr val="B7D9A8"/>
            </a:solidFill>
            <a:ln w="1898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A477B4-2D4F-DCFA-CA37-1F4EF03A0BB5}"/>
                </a:ext>
              </a:extLst>
            </p:cNvPr>
            <p:cNvSpPr/>
            <p:nvPr/>
          </p:nvSpPr>
          <p:spPr>
            <a:xfrm>
              <a:off x="7268154" y="1709467"/>
              <a:ext cx="70299" cy="68019"/>
            </a:xfrm>
            <a:custGeom>
              <a:avLst/>
              <a:gdLst>
                <a:gd name="connsiteX0" fmla="*/ 0 w 70299"/>
                <a:gd name="connsiteY0" fmla="*/ 11400 h 68019"/>
                <a:gd name="connsiteX1" fmla="*/ 12540 w 70299"/>
                <a:gd name="connsiteY1" fmla="*/ 21280 h 68019"/>
                <a:gd name="connsiteX2" fmla="*/ 16150 w 70299"/>
                <a:gd name="connsiteY2" fmla="*/ 31160 h 68019"/>
                <a:gd name="connsiteX3" fmla="*/ 0 w 70299"/>
                <a:gd name="connsiteY3" fmla="*/ 29070 h 68019"/>
                <a:gd name="connsiteX4" fmla="*/ 0 w 70299"/>
                <a:gd name="connsiteY4" fmla="*/ 37810 h 68019"/>
                <a:gd name="connsiteX5" fmla="*/ 40660 w 70299"/>
                <a:gd name="connsiteY5" fmla="*/ 43130 h 68019"/>
                <a:gd name="connsiteX6" fmla="*/ 52630 w 70299"/>
                <a:gd name="connsiteY6" fmla="*/ 65550 h 68019"/>
                <a:gd name="connsiteX7" fmla="*/ 64790 w 70299"/>
                <a:gd name="connsiteY7" fmla="*/ 68020 h 68019"/>
                <a:gd name="connsiteX8" fmla="*/ 70300 w 70299"/>
                <a:gd name="connsiteY8" fmla="*/ 39710 h 68019"/>
                <a:gd name="connsiteX9" fmla="*/ 29070 w 70299"/>
                <a:gd name="connsiteY9" fmla="*/ 5130 h 68019"/>
                <a:gd name="connsiteX10" fmla="*/ 3230 w 70299"/>
                <a:gd name="connsiteY10" fmla="*/ 0 h 68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299" h="68019">
                  <a:moveTo>
                    <a:pt x="0" y="11400"/>
                  </a:moveTo>
                  <a:lnTo>
                    <a:pt x="12540" y="21280"/>
                  </a:lnTo>
                  <a:lnTo>
                    <a:pt x="16150" y="31160"/>
                  </a:lnTo>
                  <a:lnTo>
                    <a:pt x="0" y="29070"/>
                  </a:lnTo>
                  <a:lnTo>
                    <a:pt x="0" y="37810"/>
                  </a:lnTo>
                  <a:lnTo>
                    <a:pt x="40660" y="43130"/>
                  </a:lnTo>
                  <a:lnTo>
                    <a:pt x="52630" y="65550"/>
                  </a:lnTo>
                  <a:lnTo>
                    <a:pt x="64790" y="68020"/>
                  </a:lnTo>
                  <a:lnTo>
                    <a:pt x="70300" y="39710"/>
                  </a:lnTo>
                  <a:lnTo>
                    <a:pt x="29070" y="5130"/>
                  </a:lnTo>
                  <a:lnTo>
                    <a:pt x="3230" y="0"/>
                  </a:lnTo>
                  <a:close/>
                </a:path>
              </a:pathLst>
            </a:custGeom>
            <a:solidFill>
              <a:srgbClr val="B7D9A8"/>
            </a:solidFill>
            <a:ln w="1898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F307DD2-424D-829A-0887-AC578203533F}"/>
                </a:ext>
              </a:extLst>
            </p:cNvPr>
            <p:cNvSpPr/>
            <p:nvPr/>
          </p:nvSpPr>
          <p:spPr>
            <a:xfrm>
              <a:off x="7346244" y="1745757"/>
              <a:ext cx="50393" cy="46739"/>
            </a:xfrm>
            <a:custGeom>
              <a:avLst/>
              <a:gdLst>
                <a:gd name="connsiteX0" fmla="*/ 4180 w 50393"/>
                <a:gd name="connsiteY0" fmla="*/ 11970 h 46739"/>
                <a:gd name="connsiteX1" fmla="*/ 13490 w 50393"/>
                <a:gd name="connsiteY1" fmla="*/ 24510 h 46739"/>
                <a:gd name="connsiteX2" fmla="*/ 0 w 50393"/>
                <a:gd name="connsiteY2" fmla="*/ 31730 h 46739"/>
                <a:gd name="connsiteX3" fmla="*/ 13490 w 50393"/>
                <a:gd name="connsiteY3" fmla="*/ 46740 h 46739"/>
                <a:gd name="connsiteX4" fmla="*/ 50350 w 50393"/>
                <a:gd name="connsiteY4" fmla="*/ 37240 h 46739"/>
                <a:gd name="connsiteX5" fmla="*/ 37430 w 50393"/>
                <a:gd name="connsiteY5" fmla="*/ 15010 h 46739"/>
                <a:gd name="connsiteX6" fmla="*/ 17100 w 50393"/>
                <a:gd name="connsiteY6" fmla="*/ 0 h 46739"/>
                <a:gd name="connsiteX7" fmla="*/ 4180 w 50393"/>
                <a:gd name="connsiteY7" fmla="*/ 11970 h 46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3" h="46739">
                  <a:moveTo>
                    <a:pt x="4180" y="11970"/>
                  </a:moveTo>
                  <a:lnTo>
                    <a:pt x="13490" y="24510"/>
                  </a:lnTo>
                  <a:lnTo>
                    <a:pt x="0" y="31730"/>
                  </a:lnTo>
                  <a:lnTo>
                    <a:pt x="13490" y="46740"/>
                  </a:lnTo>
                  <a:cubicBezTo>
                    <a:pt x="13490" y="46740"/>
                    <a:pt x="51870" y="38760"/>
                    <a:pt x="50350" y="37240"/>
                  </a:cubicBezTo>
                  <a:cubicBezTo>
                    <a:pt x="48830" y="35720"/>
                    <a:pt x="37430" y="15010"/>
                    <a:pt x="37430" y="15010"/>
                  </a:cubicBezTo>
                  <a:lnTo>
                    <a:pt x="17100" y="0"/>
                  </a:lnTo>
                  <a:lnTo>
                    <a:pt x="4180" y="11970"/>
                  </a:lnTo>
                  <a:close/>
                </a:path>
              </a:pathLst>
            </a:custGeom>
            <a:solidFill>
              <a:srgbClr val="B7D9A8"/>
            </a:solidFill>
            <a:ln w="1898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3406D65-EE75-321D-84BC-F1D673875BDD}"/>
                </a:ext>
              </a:extLst>
            </p:cNvPr>
            <p:cNvSpPr/>
            <p:nvPr/>
          </p:nvSpPr>
          <p:spPr>
            <a:xfrm>
              <a:off x="7393553" y="1686477"/>
              <a:ext cx="108109" cy="108679"/>
            </a:xfrm>
            <a:custGeom>
              <a:avLst/>
              <a:gdLst>
                <a:gd name="connsiteX0" fmla="*/ 50350 w 108109"/>
                <a:gd name="connsiteY0" fmla="*/ 0 h 108679"/>
                <a:gd name="connsiteX1" fmla="*/ 83029 w 108109"/>
                <a:gd name="connsiteY1" fmla="*/ 47880 h 108679"/>
                <a:gd name="connsiteX2" fmla="*/ 108109 w 108109"/>
                <a:gd name="connsiteY2" fmla="*/ 66120 h 108679"/>
                <a:gd name="connsiteX3" fmla="*/ 104499 w 108109"/>
                <a:gd name="connsiteY3" fmla="*/ 82649 h 108679"/>
                <a:gd name="connsiteX4" fmla="*/ 91959 w 108109"/>
                <a:gd name="connsiteY4" fmla="*/ 96709 h 108679"/>
                <a:gd name="connsiteX5" fmla="*/ 62890 w 108109"/>
                <a:gd name="connsiteY5" fmla="*/ 106209 h 108679"/>
                <a:gd name="connsiteX6" fmla="*/ 42560 w 108109"/>
                <a:gd name="connsiteY6" fmla="*/ 108679 h 108679"/>
                <a:gd name="connsiteX7" fmla="*/ 10830 w 108109"/>
                <a:gd name="connsiteY7" fmla="*/ 74289 h 108679"/>
                <a:gd name="connsiteX8" fmla="*/ 39520 w 108109"/>
                <a:gd name="connsiteY8" fmla="*/ 69730 h 108679"/>
                <a:gd name="connsiteX9" fmla="*/ 44080 w 108109"/>
                <a:gd name="connsiteY9" fmla="*/ 56810 h 108679"/>
                <a:gd name="connsiteX10" fmla="*/ 22230 w 108109"/>
                <a:gd name="connsiteY10" fmla="*/ 59280 h 108679"/>
                <a:gd name="connsiteX11" fmla="*/ 0 w 108109"/>
                <a:gd name="connsiteY11" fmla="*/ 54340 h 108679"/>
                <a:gd name="connsiteX12" fmla="*/ 0 w 108109"/>
                <a:gd name="connsiteY12" fmla="*/ 27170 h 108679"/>
                <a:gd name="connsiteX13" fmla="*/ 29640 w 108109"/>
                <a:gd name="connsiteY13" fmla="*/ 26600 h 108679"/>
                <a:gd name="connsiteX14" fmla="*/ 25840 w 108109"/>
                <a:gd name="connsiteY14" fmla="*/ 8930 h 10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109" h="108679">
                  <a:moveTo>
                    <a:pt x="50350" y="0"/>
                  </a:moveTo>
                  <a:lnTo>
                    <a:pt x="83029" y="47880"/>
                  </a:lnTo>
                  <a:lnTo>
                    <a:pt x="108109" y="66120"/>
                  </a:lnTo>
                  <a:lnTo>
                    <a:pt x="104499" y="82649"/>
                  </a:lnTo>
                  <a:lnTo>
                    <a:pt x="91959" y="96709"/>
                  </a:lnTo>
                  <a:lnTo>
                    <a:pt x="62890" y="106209"/>
                  </a:lnTo>
                  <a:lnTo>
                    <a:pt x="42560" y="108679"/>
                  </a:lnTo>
                  <a:lnTo>
                    <a:pt x="10830" y="74289"/>
                  </a:lnTo>
                  <a:lnTo>
                    <a:pt x="39520" y="69730"/>
                  </a:lnTo>
                  <a:lnTo>
                    <a:pt x="44080" y="56810"/>
                  </a:lnTo>
                  <a:lnTo>
                    <a:pt x="22230" y="59280"/>
                  </a:lnTo>
                  <a:lnTo>
                    <a:pt x="0" y="54340"/>
                  </a:lnTo>
                  <a:lnTo>
                    <a:pt x="0" y="27170"/>
                  </a:lnTo>
                  <a:lnTo>
                    <a:pt x="29640" y="26600"/>
                  </a:lnTo>
                  <a:lnTo>
                    <a:pt x="25840" y="8930"/>
                  </a:lnTo>
                  <a:close/>
                </a:path>
              </a:pathLst>
            </a:custGeom>
            <a:solidFill>
              <a:srgbClr val="B7D9A8"/>
            </a:solidFill>
            <a:ln w="1898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75661E2-4BA3-FBC7-0CCF-21CB503A2A39}"/>
                </a:ext>
              </a:extLst>
            </p:cNvPr>
            <p:cNvSpPr/>
            <p:nvPr/>
          </p:nvSpPr>
          <p:spPr>
            <a:xfrm>
              <a:off x="7313374" y="1878566"/>
              <a:ext cx="36669" cy="36693"/>
            </a:xfrm>
            <a:custGeom>
              <a:avLst/>
              <a:gdLst>
                <a:gd name="connsiteX0" fmla="*/ 19570 w 36669"/>
                <a:gd name="connsiteY0" fmla="*/ 0 h 36693"/>
                <a:gd name="connsiteX1" fmla="*/ 0 w 36669"/>
                <a:gd name="connsiteY1" fmla="*/ 10640 h 36693"/>
                <a:gd name="connsiteX2" fmla="*/ 9690 w 36669"/>
                <a:gd name="connsiteY2" fmla="*/ 27360 h 36693"/>
                <a:gd name="connsiteX3" fmla="*/ 32680 w 36669"/>
                <a:gd name="connsiteY3" fmla="*/ 35910 h 36693"/>
                <a:gd name="connsiteX4" fmla="*/ 36670 w 36669"/>
                <a:gd name="connsiteY4" fmla="*/ 10640 h 36693"/>
                <a:gd name="connsiteX5" fmla="*/ 19570 w 36669"/>
                <a:gd name="connsiteY5" fmla="*/ 0 h 36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69" h="36693">
                  <a:moveTo>
                    <a:pt x="19570" y="0"/>
                  </a:moveTo>
                  <a:lnTo>
                    <a:pt x="0" y="10640"/>
                  </a:lnTo>
                  <a:lnTo>
                    <a:pt x="9690" y="27360"/>
                  </a:lnTo>
                  <a:cubicBezTo>
                    <a:pt x="9690" y="27360"/>
                    <a:pt x="31920" y="39900"/>
                    <a:pt x="32680" y="35910"/>
                  </a:cubicBezTo>
                  <a:cubicBezTo>
                    <a:pt x="33440" y="31920"/>
                    <a:pt x="36670" y="10640"/>
                    <a:pt x="36670" y="10640"/>
                  </a:cubicBezTo>
                  <a:lnTo>
                    <a:pt x="19570" y="0"/>
                  </a:lnTo>
                  <a:close/>
                </a:path>
              </a:pathLst>
            </a:custGeom>
            <a:solidFill>
              <a:srgbClr val="B7D9A8"/>
            </a:solidFill>
            <a:ln w="1898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3E83037-CEF7-B64A-38CD-F24F51AF69A1}"/>
                </a:ext>
              </a:extLst>
            </p:cNvPr>
            <p:cNvSpPr/>
            <p:nvPr/>
          </p:nvSpPr>
          <p:spPr>
            <a:xfrm>
              <a:off x="7159095" y="1889206"/>
              <a:ext cx="38189" cy="31539"/>
            </a:xfrm>
            <a:custGeom>
              <a:avLst/>
              <a:gdLst>
                <a:gd name="connsiteX0" fmla="*/ 14820 w 38189"/>
                <a:gd name="connsiteY0" fmla="*/ 31540 h 31539"/>
                <a:gd name="connsiteX1" fmla="*/ 0 w 38189"/>
                <a:gd name="connsiteY1" fmla="*/ 7790 h 31539"/>
                <a:gd name="connsiteX2" fmla="*/ 19380 w 38189"/>
                <a:gd name="connsiteY2" fmla="*/ 0 h 31539"/>
                <a:gd name="connsiteX3" fmla="*/ 38190 w 38189"/>
                <a:gd name="connsiteY3" fmla="*/ 11970 h 31539"/>
              </a:gdLst>
              <a:ahLst/>
              <a:cxnLst>
                <a:cxn ang="0">
                  <a:pos x="connsiteX0" y="connsiteY0"/>
                </a:cxn>
                <a:cxn ang="0">
                  <a:pos x="connsiteX1" y="connsiteY1"/>
                </a:cxn>
                <a:cxn ang="0">
                  <a:pos x="connsiteX2" y="connsiteY2"/>
                </a:cxn>
                <a:cxn ang="0">
                  <a:pos x="connsiteX3" y="connsiteY3"/>
                </a:cxn>
              </a:cxnLst>
              <a:rect l="l" t="t" r="r" b="b"/>
              <a:pathLst>
                <a:path w="38189" h="31539">
                  <a:moveTo>
                    <a:pt x="14820" y="31540"/>
                  </a:moveTo>
                  <a:lnTo>
                    <a:pt x="0" y="7790"/>
                  </a:lnTo>
                  <a:lnTo>
                    <a:pt x="19380" y="0"/>
                  </a:lnTo>
                  <a:lnTo>
                    <a:pt x="38190" y="11970"/>
                  </a:lnTo>
                  <a:close/>
                </a:path>
              </a:pathLst>
            </a:custGeom>
            <a:solidFill>
              <a:srgbClr val="B7D9A8"/>
            </a:solidFill>
            <a:ln w="1898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E251163-D677-6EDC-E91E-A396943D9A66}"/>
                </a:ext>
              </a:extLst>
            </p:cNvPr>
            <p:cNvSpPr/>
            <p:nvPr/>
          </p:nvSpPr>
          <p:spPr>
            <a:xfrm>
              <a:off x="7150355" y="1695407"/>
              <a:ext cx="59279" cy="50349"/>
            </a:xfrm>
            <a:custGeom>
              <a:avLst/>
              <a:gdLst>
                <a:gd name="connsiteX0" fmla="*/ 0 w 59279"/>
                <a:gd name="connsiteY0" fmla="*/ 32680 h 50349"/>
                <a:gd name="connsiteX1" fmla="*/ 8550 w 59279"/>
                <a:gd name="connsiteY1" fmla="*/ 50350 h 50349"/>
                <a:gd name="connsiteX2" fmla="*/ 38760 w 59279"/>
                <a:gd name="connsiteY2" fmla="*/ 48070 h 50349"/>
                <a:gd name="connsiteX3" fmla="*/ 59280 w 59279"/>
                <a:gd name="connsiteY3" fmla="*/ 10830 h 50349"/>
                <a:gd name="connsiteX4" fmla="*/ 38760 w 59279"/>
                <a:gd name="connsiteY4" fmla="*/ 0 h 50349"/>
                <a:gd name="connsiteX5" fmla="*/ 8550 w 59279"/>
                <a:gd name="connsiteY5" fmla="*/ 10070 h 50349"/>
                <a:gd name="connsiteX6" fmla="*/ 0 w 59279"/>
                <a:gd name="connsiteY6" fmla="*/ 32680 h 50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79" h="50349">
                  <a:moveTo>
                    <a:pt x="0" y="32680"/>
                  </a:moveTo>
                  <a:lnTo>
                    <a:pt x="8550" y="50350"/>
                  </a:lnTo>
                  <a:cubicBezTo>
                    <a:pt x="8550" y="50350"/>
                    <a:pt x="38380" y="49400"/>
                    <a:pt x="38760" y="48070"/>
                  </a:cubicBezTo>
                  <a:cubicBezTo>
                    <a:pt x="38950" y="46740"/>
                    <a:pt x="59280" y="10830"/>
                    <a:pt x="59280" y="10830"/>
                  </a:cubicBezTo>
                  <a:lnTo>
                    <a:pt x="38760" y="0"/>
                  </a:lnTo>
                  <a:lnTo>
                    <a:pt x="8550" y="10070"/>
                  </a:lnTo>
                  <a:lnTo>
                    <a:pt x="0" y="32680"/>
                  </a:lnTo>
                  <a:close/>
                </a:path>
              </a:pathLst>
            </a:custGeom>
            <a:solidFill>
              <a:srgbClr val="B7D9A8"/>
            </a:solidFill>
            <a:ln w="1898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83E53D7-9FEF-C847-6F20-16C0B778E741}"/>
                </a:ext>
              </a:extLst>
            </p:cNvPr>
            <p:cNvSpPr/>
            <p:nvPr/>
          </p:nvSpPr>
          <p:spPr>
            <a:xfrm>
              <a:off x="7304064" y="2224934"/>
              <a:ext cx="99749" cy="79609"/>
            </a:xfrm>
            <a:custGeom>
              <a:avLst/>
              <a:gdLst>
                <a:gd name="connsiteX0" fmla="*/ 42180 w 99749"/>
                <a:gd name="connsiteY0" fmla="*/ 0 h 79609"/>
                <a:gd name="connsiteX1" fmla="*/ 0 w 99749"/>
                <a:gd name="connsiteY1" fmla="*/ 57000 h 79609"/>
                <a:gd name="connsiteX2" fmla="*/ 12920 w 99749"/>
                <a:gd name="connsiteY2" fmla="*/ 62510 h 79609"/>
                <a:gd name="connsiteX3" fmla="*/ 12920 w 99749"/>
                <a:gd name="connsiteY3" fmla="*/ 79609 h 79609"/>
                <a:gd name="connsiteX4" fmla="*/ 34200 w 99749"/>
                <a:gd name="connsiteY4" fmla="*/ 67070 h 79609"/>
                <a:gd name="connsiteX5" fmla="*/ 51870 w 99749"/>
                <a:gd name="connsiteY5" fmla="*/ 50730 h 79609"/>
                <a:gd name="connsiteX6" fmla="*/ 62320 w 99749"/>
                <a:gd name="connsiteY6" fmla="*/ 59280 h 79609"/>
                <a:gd name="connsiteX7" fmla="*/ 75620 w 99749"/>
                <a:gd name="connsiteY7" fmla="*/ 73340 h 79609"/>
                <a:gd name="connsiteX8" fmla="*/ 99749 w 99749"/>
                <a:gd name="connsiteY8" fmla="*/ 71060 h 79609"/>
                <a:gd name="connsiteX9" fmla="*/ 79609 w 99749"/>
                <a:gd name="connsiteY9" fmla="*/ 39710 h 79609"/>
                <a:gd name="connsiteX10" fmla="*/ 79609 w 99749"/>
                <a:gd name="connsiteY10" fmla="*/ 25650 h 79609"/>
                <a:gd name="connsiteX11" fmla="*/ 42180 w 99749"/>
                <a:gd name="connsiteY11" fmla="*/ 0 h 7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749" h="79609">
                  <a:moveTo>
                    <a:pt x="42180" y="0"/>
                  </a:moveTo>
                  <a:cubicBezTo>
                    <a:pt x="38190" y="2280"/>
                    <a:pt x="0" y="57000"/>
                    <a:pt x="0" y="57000"/>
                  </a:cubicBezTo>
                  <a:lnTo>
                    <a:pt x="12920" y="62510"/>
                  </a:lnTo>
                  <a:lnTo>
                    <a:pt x="12920" y="79609"/>
                  </a:lnTo>
                  <a:lnTo>
                    <a:pt x="34200" y="67070"/>
                  </a:lnTo>
                  <a:lnTo>
                    <a:pt x="51870" y="50730"/>
                  </a:lnTo>
                  <a:lnTo>
                    <a:pt x="62320" y="59280"/>
                  </a:lnTo>
                  <a:lnTo>
                    <a:pt x="75620" y="73340"/>
                  </a:lnTo>
                  <a:lnTo>
                    <a:pt x="99749" y="71060"/>
                  </a:lnTo>
                  <a:lnTo>
                    <a:pt x="79609" y="39710"/>
                  </a:lnTo>
                  <a:lnTo>
                    <a:pt x="79609" y="25650"/>
                  </a:lnTo>
                  <a:lnTo>
                    <a:pt x="42180" y="0"/>
                  </a:lnTo>
                  <a:close/>
                </a:path>
              </a:pathLst>
            </a:custGeom>
            <a:solidFill>
              <a:srgbClr val="B7D9A8"/>
            </a:solidFill>
            <a:ln w="1898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61E62215-05D2-B627-45B5-CBB1F2D4DB57}"/>
                </a:ext>
              </a:extLst>
            </p:cNvPr>
            <p:cNvSpPr/>
            <p:nvPr/>
          </p:nvSpPr>
          <p:spPr>
            <a:xfrm>
              <a:off x="7481333" y="2169454"/>
              <a:ext cx="37429" cy="34389"/>
            </a:xfrm>
            <a:custGeom>
              <a:avLst/>
              <a:gdLst>
                <a:gd name="connsiteX0" fmla="*/ 0 w 37429"/>
                <a:gd name="connsiteY0" fmla="*/ 28690 h 34389"/>
                <a:gd name="connsiteX1" fmla="*/ 3040 w 37429"/>
                <a:gd name="connsiteY1" fmla="*/ 5700 h 34389"/>
                <a:gd name="connsiteX2" fmla="*/ 26030 w 37429"/>
                <a:gd name="connsiteY2" fmla="*/ 0 h 34389"/>
                <a:gd name="connsiteX3" fmla="*/ 37430 w 37429"/>
                <a:gd name="connsiteY3" fmla="*/ 11020 h 34389"/>
                <a:gd name="connsiteX4" fmla="*/ 27550 w 37429"/>
                <a:gd name="connsiteY4" fmla="*/ 25080 h 34389"/>
                <a:gd name="connsiteX5" fmla="*/ 10830 w 37429"/>
                <a:gd name="connsiteY5" fmla="*/ 34390 h 3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29" h="34389">
                  <a:moveTo>
                    <a:pt x="0" y="28690"/>
                  </a:moveTo>
                  <a:lnTo>
                    <a:pt x="3040" y="5700"/>
                  </a:lnTo>
                  <a:lnTo>
                    <a:pt x="26030" y="0"/>
                  </a:lnTo>
                  <a:lnTo>
                    <a:pt x="37430" y="11020"/>
                  </a:lnTo>
                  <a:lnTo>
                    <a:pt x="27550" y="25080"/>
                  </a:lnTo>
                  <a:lnTo>
                    <a:pt x="10830" y="34390"/>
                  </a:lnTo>
                  <a:close/>
                </a:path>
              </a:pathLst>
            </a:custGeom>
            <a:solidFill>
              <a:srgbClr val="B7D9A8"/>
            </a:solidFill>
            <a:ln w="1898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843BD9B-A329-1433-4285-03DE65E01653}"/>
                </a:ext>
              </a:extLst>
            </p:cNvPr>
            <p:cNvSpPr/>
            <p:nvPr/>
          </p:nvSpPr>
          <p:spPr>
            <a:xfrm>
              <a:off x="7667532" y="1753927"/>
              <a:ext cx="746884" cy="725984"/>
            </a:xfrm>
            <a:custGeom>
              <a:avLst/>
              <a:gdLst>
                <a:gd name="connsiteX0" fmla="*/ 114569 w 746884"/>
                <a:gd name="connsiteY0" fmla="*/ 70870 h 725984"/>
                <a:gd name="connsiteX1" fmla="*/ 78659 w 746884"/>
                <a:gd name="connsiteY1" fmla="*/ 84169 h 725984"/>
                <a:gd name="connsiteX2" fmla="*/ 29640 w 746884"/>
                <a:gd name="connsiteY2" fmla="*/ 87209 h 725984"/>
                <a:gd name="connsiteX3" fmla="*/ 3040 w 746884"/>
                <a:gd name="connsiteY3" fmla="*/ 95949 h 725984"/>
                <a:gd name="connsiteX4" fmla="*/ 10070 w 746884"/>
                <a:gd name="connsiteY4" fmla="*/ 110579 h 725984"/>
                <a:gd name="connsiteX5" fmla="*/ 29640 w 746884"/>
                <a:gd name="connsiteY5" fmla="*/ 129389 h 725984"/>
                <a:gd name="connsiteX6" fmla="*/ 58710 w 746884"/>
                <a:gd name="connsiteY6" fmla="*/ 129389 h 725984"/>
                <a:gd name="connsiteX7" fmla="*/ 73149 w 746884"/>
                <a:gd name="connsiteY7" fmla="*/ 138699 h 725984"/>
                <a:gd name="connsiteX8" fmla="*/ 45980 w 746884"/>
                <a:gd name="connsiteY8" fmla="*/ 138699 h 725984"/>
                <a:gd name="connsiteX9" fmla="*/ 26410 w 746884"/>
                <a:gd name="connsiteY9" fmla="*/ 143069 h 725984"/>
                <a:gd name="connsiteX10" fmla="*/ 0 w 746884"/>
                <a:gd name="connsiteY10" fmla="*/ 135279 h 725984"/>
                <a:gd name="connsiteX11" fmla="*/ 10070 w 746884"/>
                <a:gd name="connsiteY11" fmla="*/ 151049 h 725984"/>
                <a:gd name="connsiteX12" fmla="*/ 29640 w 746884"/>
                <a:gd name="connsiteY12" fmla="*/ 160549 h 725984"/>
                <a:gd name="connsiteX13" fmla="*/ 52250 w 746884"/>
                <a:gd name="connsiteY13" fmla="*/ 161309 h 725984"/>
                <a:gd name="connsiteX14" fmla="*/ 46740 w 746884"/>
                <a:gd name="connsiteY14" fmla="*/ 166819 h 725984"/>
                <a:gd name="connsiteX15" fmla="*/ 17860 w 746884"/>
                <a:gd name="connsiteY15" fmla="*/ 166819 h 725984"/>
                <a:gd name="connsiteX16" fmla="*/ 13110 w 746884"/>
                <a:gd name="connsiteY16" fmla="*/ 178979 h 725984"/>
                <a:gd name="connsiteX17" fmla="*/ 24890 w 746884"/>
                <a:gd name="connsiteY17" fmla="*/ 183159 h 725984"/>
                <a:gd name="connsiteX18" fmla="*/ 36480 w 746884"/>
                <a:gd name="connsiteY18" fmla="*/ 204249 h 725984"/>
                <a:gd name="connsiteX19" fmla="*/ 57189 w 746884"/>
                <a:gd name="connsiteY19" fmla="*/ 204249 h 725984"/>
                <a:gd name="connsiteX20" fmla="*/ 84929 w 746884"/>
                <a:gd name="connsiteY20" fmla="*/ 195699 h 725984"/>
                <a:gd name="connsiteX21" fmla="*/ 109059 w 746884"/>
                <a:gd name="connsiteY21" fmla="*/ 205769 h 725984"/>
                <a:gd name="connsiteX22" fmla="*/ 133189 w 746884"/>
                <a:gd name="connsiteY22" fmla="*/ 226098 h 725984"/>
                <a:gd name="connsiteX23" fmla="*/ 139459 w 746884"/>
                <a:gd name="connsiteY23" fmla="*/ 265808 h 725984"/>
                <a:gd name="connsiteX24" fmla="*/ 154279 w 746884"/>
                <a:gd name="connsiteY24" fmla="*/ 275118 h 725984"/>
                <a:gd name="connsiteX25" fmla="*/ 165299 w 746884"/>
                <a:gd name="connsiteY25" fmla="*/ 311598 h 725984"/>
                <a:gd name="connsiteX26" fmla="*/ 165299 w 746884"/>
                <a:gd name="connsiteY26" fmla="*/ 337628 h 725984"/>
                <a:gd name="connsiteX27" fmla="*/ 152759 w 746884"/>
                <a:gd name="connsiteY27" fmla="*/ 349978 h 725984"/>
                <a:gd name="connsiteX28" fmla="*/ 151239 w 746884"/>
                <a:gd name="connsiteY28" fmla="*/ 371827 h 725984"/>
                <a:gd name="connsiteX29" fmla="*/ 165299 w 746884"/>
                <a:gd name="connsiteY29" fmla="*/ 375817 h 725984"/>
                <a:gd name="connsiteX30" fmla="*/ 175369 w 746884"/>
                <a:gd name="connsiteY30" fmla="*/ 353208 h 725984"/>
                <a:gd name="connsiteX31" fmla="*/ 189429 w 746884"/>
                <a:gd name="connsiteY31" fmla="*/ 375817 h 725984"/>
                <a:gd name="connsiteX32" fmla="*/ 193989 w 746884"/>
                <a:gd name="connsiteY32" fmla="*/ 399947 h 725984"/>
                <a:gd name="connsiteX33" fmla="*/ 200258 w 746884"/>
                <a:gd name="connsiteY33" fmla="*/ 428827 h 725984"/>
                <a:gd name="connsiteX34" fmla="*/ 183919 w 746884"/>
                <a:gd name="connsiteY34" fmla="*/ 455807 h 725984"/>
                <a:gd name="connsiteX35" fmla="*/ 160549 w 746884"/>
                <a:gd name="connsiteY35" fmla="*/ 483357 h 725984"/>
                <a:gd name="connsiteX36" fmla="*/ 143449 w 746884"/>
                <a:gd name="connsiteY36" fmla="*/ 527056 h 725984"/>
                <a:gd name="connsiteX37" fmla="*/ 146489 w 746884"/>
                <a:gd name="connsiteY37" fmla="*/ 570756 h 725984"/>
                <a:gd name="connsiteX38" fmla="*/ 151999 w 746884"/>
                <a:gd name="connsiteY38" fmla="*/ 620726 h 725984"/>
                <a:gd name="connsiteX39" fmla="*/ 160549 w 746884"/>
                <a:gd name="connsiteY39" fmla="*/ 659675 h 725984"/>
                <a:gd name="connsiteX40" fmla="*/ 186199 w 746884"/>
                <a:gd name="connsiteY40" fmla="*/ 694825 h 725984"/>
                <a:gd name="connsiteX41" fmla="*/ 212038 w 746884"/>
                <a:gd name="connsiteY41" fmla="*/ 694825 h 725984"/>
                <a:gd name="connsiteX42" fmla="*/ 223628 w 746884"/>
                <a:gd name="connsiteY42" fmla="*/ 718195 h 725984"/>
                <a:gd name="connsiteX43" fmla="*/ 250988 w 746884"/>
                <a:gd name="connsiteY43" fmla="*/ 725985 h 725984"/>
                <a:gd name="connsiteX44" fmla="*/ 250988 w 746884"/>
                <a:gd name="connsiteY44" fmla="*/ 711165 h 725984"/>
                <a:gd name="connsiteX45" fmla="*/ 280628 w 746884"/>
                <a:gd name="connsiteY45" fmla="*/ 664235 h 725984"/>
                <a:gd name="connsiteX46" fmla="*/ 310268 w 746884"/>
                <a:gd name="connsiteY46" fmla="*/ 611986 h 725984"/>
                <a:gd name="connsiteX47" fmla="*/ 325088 w 746884"/>
                <a:gd name="connsiteY47" fmla="*/ 581586 h 725984"/>
                <a:gd name="connsiteX48" fmla="*/ 362517 w 746884"/>
                <a:gd name="connsiteY48" fmla="*/ 573796 h 725984"/>
                <a:gd name="connsiteX49" fmla="*/ 401467 w 746884"/>
                <a:gd name="connsiteY49" fmla="*/ 566006 h 725984"/>
                <a:gd name="connsiteX50" fmla="*/ 432627 w 746884"/>
                <a:gd name="connsiteY50" fmla="*/ 529336 h 725984"/>
                <a:gd name="connsiteX51" fmla="*/ 454477 w 746884"/>
                <a:gd name="connsiteY51" fmla="*/ 510716 h 725984"/>
                <a:gd name="connsiteX52" fmla="*/ 491907 w 746884"/>
                <a:gd name="connsiteY52" fmla="*/ 510716 h 725984"/>
                <a:gd name="connsiteX53" fmla="*/ 537886 w 746884"/>
                <a:gd name="connsiteY53" fmla="*/ 497417 h 725984"/>
                <a:gd name="connsiteX54" fmla="*/ 581586 w 746884"/>
                <a:gd name="connsiteY54" fmla="*/ 462267 h 725984"/>
                <a:gd name="connsiteX55" fmla="*/ 548906 w 746884"/>
                <a:gd name="connsiteY55" fmla="*/ 455807 h 725984"/>
                <a:gd name="connsiteX56" fmla="*/ 515276 w 746884"/>
                <a:gd name="connsiteY56" fmla="*/ 443647 h 725984"/>
                <a:gd name="connsiteX57" fmla="*/ 531046 w 746884"/>
                <a:gd name="connsiteY57" fmla="*/ 428827 h 725984"/>
                <a:gd name="connsiteX58" fmla="*/ 564486 w 746884"/>
                <a:gd name="connsiteY58" fmla="*/ 421227 h 725984"/>
                <a:gd name="connsiteX59" fmla="*/ 572276 w 746884"/>
                <a:gd name="connsiteY59" fmla="*/ 442887 h 725984"/>
                <a:gd name="connsiteX60" fmla="*/ 606666 w 746884"/>
                <a:gd name="connsiteY60" fmla="*/ 449917 h 725984"/>
                <a:gd name="connsiteX61" fmla="*/ 606666 w 746884"/>
                <a:gd name="connsiteY61" fmla="*/ 425787 h 725984"/>
                <a:gd name="connsiteX62" fmla="*/ 597926 w 746884"/>
                <a:gd name="connsiteY62" fmla="*/ 401467 h 725984"/>
                <a:gd name="connsiteX63" fmla="*/ 560496 w 746884"/>
                <a:gd name="connsiteY63" fmla="*/ 386647 h 725984"/>
                <a:gd name="connsiteX64" fmla="*/ 541116 w 746884"/>
                <a:gd name="connsiteY64" fmla="*/ 356248 h 725984"/>
                <a:gd name="connsiteX65" fmla="*/ 566006 w 746884"/>
                <a:gd name="connsiteY65" fmla="*/ 364797 h 725984"/>
                <a:gd name="connsiteX66" fmla="*/ 569996 w 746884"/>
                <a:gd name="connsiteY66" fmla="*/ 342188 h 725984"/>
                <a:gd name="connsiteX67" fmla="*/ 597926 w 746884"/>
                <a:gd name="connsiteY67" fmla="*/ 356248 h 725984"/>
                <a:gd name="connsiteX68" fmla="*/ 629275 w 746884"/>
                <a:gd name="connsiteY68" fmla="*/ 360238 h 725984"/>
                <a:gd name="connsiteX69" fmla="*/ 637065 w 746884"/>
                <a:gd name="connsiteY69" fmla="*/ 346368 h 725984"/>
                <a:gd name="connsiteX70" fmla="*/ 611226 w 746884"/>
                <a:gd name="connsiteY70" fmla="*/ 333638 h 725984"/>
                <a:gd name="connsiteX71" fmla="*/ 629275 w 746884"/>
                <a:gd name="connsiteY71" fmla="*/ 316538 h 725984"/>
                <a:gd name="connsiteX72" fmla="*/ 646375 w 746884"/>
                <a:gd name="connsiteY72" fmla="*/ 295448 h 725984"/>
                <a:gd name="connsiteX73" fmla="*/ 642385 w 746884"/>
                <a:gd name="connsiteY73" fmla="*/ 276828 h 725984"/>
                <a:gd name="connsiteX74" fmla="*/ 619776 w 746884"/>
                <a:gd name="connsiteY74" fmla="*/ 257258 h 725984"/>
                <a:gd name="connsiteX75" fmla="*/ 635355 w 746884"/>
                <a:gd name="connsiteY75" fmla="*/ 247188 h 725984"/>
                <a:gd name="connsiteX76" fmla="*/ 672025 w 746884"/>
                <a:gd name="connsiteY76" fmla="*/ 262008 h 725984"/>
                <a:gd name="connsiteX77" fmla="*/ 672025 w 746884"/>
                <a:gd name="connsiteY77" fmla="*/ 238638 h 725984"/>
                <a:gd name="connsiteX78" fmla="*/ 663475 w 746884"/>
                <a:gd name="connsiteY78" fmla="*/ 239398 h 725984"/>
                <a:gd name="connsiteX79" fmla="*/ 654165 w 746884"/>
                <a:gd name="connsiteY79" fmla="*/ 243198 h 725984"/>
                <a:gd name="connsiteX80" fmla="*/ 639345 w 746884"/>
                <a:gd name="connsiteY80" fmla="*/ 232368 h 725984"/>
                <a:gd name="connsiteX81" fmla="*/ 644855 w 746884"/>
                <a:gd name="connsiteY81" fmla="*/ 219828 h 725984"/>
                <a:gd name="connsiteX82" fmla="*/ 658915 w 746884"/>
                <a:gd name="connsiteY82" fmla="*/ 225338 h 725984"/>
                <a:gd name="connsiteX83" fmla="*/ 658915 w 746884"/>
                <a:gd name="connsiteY83" fmla="*/ 214889 h 725984"/>
                <a:gd name="connsiteX84" fmla="*/ 642385 w 746884"/>
                <a:gd name="connsiteY84" fmla="*/ 204249 h 725984"/>
                <a:gd name="connsiteX85" fmla="*/ 644095 w 746884"/>
                <a:gd name="connsiteY85" fmla="*/ 178979 h 725984"/>
                <a:gd name="connsiteX86" fmla="*/ 663475 w 746884"/>
                <a:gd name="connsiteY86" fmla="*/ 161309 h 725984"/>
                <a:gd name="connsiteX87" fmla="*/ 680765 w 746884"/>
                <a:gd name="connsiteY87" fmla="*/ 161309 h 725984"/>
                <a:gd name="connsiteX88" fmla="*/ 672785 w 746884"/>
                <a:gd name="connsiteY88" fmla="*/ 135279 h 725984"/>
                <a:gd name="connsiteX89" fmla="*/ 707175 w 746884"/>
                <a:gd name="connsiteY89" fmla="*/ 124639 h 725984"/>
                <a:gd name="connsiteX90" fmla="*/ 723515 w 746884"/>
                <a:gd name="connsiteY90" fmla="*/ 109819 h 725984"/>
                <a:gd name="connsiteX91" fmla="*/ 746885 w 746884"/>
                <a:gd name="connsiteY91" fmla="*/ 103169 h 725984"/>
                <a:gd name="connsiteX92" fmla="*/ 732825 w 746884"/>
                <a:gd name="connsiteY92" fmla="*/ 90439 h 725984"/>
                <a:gd name="connsiteX93" fmla="*/ 689315 w 746884"/>
                <a:gd name="connsiteY93" fmla="*/ 87969 h 725984"/>
                <a:gd name="connsiteX94" fmla="*/ 681525 w 746884"/>
                <a:gd name="connsiteY94" fmla="*/ 103169 h 725984"/>
                <a:gd name="connsiteX95" fmla="*/ 647135 w 746884"/>
                <a:gd name="connsiteY95" fmla="*/ 88919 h 725984"/>
                <a:gd name="connsiteX96" fmla="*/ 631555 w 746884"/>
                <a:gd name="connsiteY96" fmla="*/ 114569 h 725984"/>
                <a:gd name="connsiteX97" fmla="*/ 601156 w 746884"/>
                <a:gd name="connsiteY97" fmla="*/ 130149 h 725984"/>
                <a:gd name="connsiteX98" fmla="*/ 615976 w 746884"/>
                <a:gd name="connsiteY98" fmla="*/ 98989 h 725984"/>
                <a:gd name="connsiteX99" fmla="*/ 637065 w 746884"/>
                <a:gd name="connsiteY99" fmla="*/ 84929 h 725984"/>
                <a:gd name="connsiteX100" fmla="*/ 619016 w 746884"/>
                <a:gd name="connsiteY100" fmla="*/ 66880 h 725984"/>
                <a:gd name="connsiteX101" fmla="*/ 608946 w 746884"/>
                <a:gd name="connsiteY101" fmla="*/ 70870 h 725984"/>
                <a:gd name="connsiteX102" fmla="*/ 604956 w 746884"/>
                <a:gd name="connsiteY102" fmla="*/ 87969 h 725984"/>
                <a:gd name="connsiteX103" fmla="*/ 577026 w 746884"/>
                <a:gd name="connsiteY103" fmla="*/ 93479 h 725984"/>
                <a:gd name="connsiteX104" fmla="*/ 560496 w 746884"/>
                <a:gd name="connsiteY104" fmla="*/ 103169 h 725984"/>
                <a:gd name="connsiteX105" fmla="*/ 559356 w 746884"/>
                <a:gd name="connsiteY105" fmla="*/ 93859 h 725984"/>
                <a:gd name="connsiteX106" fmla="*/ 578546 w 746884"/>
                <a:gd name="connsiteY106" fmla="*/ 82269 h 725984"/>
                <a:gd name="connsiteX107" fmla="*/ 581206 w 746884"/>
                <a:gd name="connsiteY107" fmla="*/ 69350 h 725984"/>
                <a:gd name="connsiteX108" fmla="*/ 545296 w 746884"/>
                <a:gd name="connsiteY108" fmla="*/ 79039 h 725984"/>
                <a:gd name="connsiteX109" fmla="*/ 506726 w 746884"/>
                <a:gd name="connsiteY109" fmla="*/ 84169 h 725984"/>
                <a:gd name="connsiteX110" fmla="*/ 495896 w 746884"/>
                <a:gd name="connsiteY110" fmla="*/ 91579 h 725984"/>
                <a:gd name="connsiteX111" fmla="*/ 493616 w 746884"/>
                <a:gd name="connsiteY111" fmla="*/ 82269 h 725984"/>
                <a:gd name="connsiteX112" fmla="*/ 516226 w 746884"/>
                <a:gd name="connsiteY112" fmla="*/ 71629 h 725984"/>
                <a:gd name="connsiteX113" fmla="*/ 512616 w 746884"/>
                <a:gd name="connsiteY113" fmla="*/ 49780 h 725984"/>
                <a:gd name="connsiteX114" fmla="*/ 557076 w 746884"/>
                <a:gd name="connsiteY114" fmla="*/ 61940 h 725984"/>
                <a:gd name="connsiteX115" fmla="*/ 616736 w 746884"/>
                <a:gd name="connsiteY115" fmla="*/ 53770 h 725984"/>
                <a:gd name="connsiteX116" fmla="*/ 596406 w 746884"/>
                <a:gd name="connsiteY116" fmla="*/ 44840 h 725984"/>
                <a:gd name="connsiteX117" fmla="*/ 598876 w 746884"/>
                <a:gd name="connsiteY117" fmla="*/ 26790 h 725984"/>
                <a:gd name="connsiteX118" fmla="*/ 578926 w 746884"/>
                <a:gd name="connsiteY118" fmla="*/ 15580 h 725984"/>
                <a:gd name="connsiteX119" fmla="*/ 489247 w 746884"/>
                <a:gd name="connsiteY119" fmla="*/ 6840 h 725984"/>
                <a:gd name="connsiteX120" fmla="*/ 469677 w 746884"/>
                <a:gd name="connsiteY120" fmla="*/ 0 h 725984"/>
                <a:gd name="connsiteX121" fmla="*/ 458467 w 746884"/>
                <a:gd name="connsiteY121" fmla="*/ 9310 h 725984"/>
                <a:gd name="connsiteX122" fmla="*/ 440797 w 746884"/>
                <a:gd name="connsiteY122" fmla="*/ 6840 h 725984"/>
                <a:gd name="connsiteX123" fmla="*/ 429587 w 746884"/>
                <a:gd name="connsiteY123" fmla="*/ 11590 h 725984"/>
                <a:gd name="connsiteX124" fmla="*/ 439277 w 746884"/>
                <a:gd name="connsiteY124" fmla="*/ 29640 h 725984"/>
                <a:gd name="connsiteX125" fmla="*/ 395197 w 746884"/>
                <a:gd name="connsiteY125" fmla="*/ 16720 h 725984"/>
                <a:gd name="connsiteX126" fmla="*/ 395197 w 746884"/>
                <a:gd name="connsiteY126" fmla="*/ 1900 h 725984"/>
                <a:gd name="connsiteX127" fmla="*/ 371067 w 746884"/>
                <a:gd name="connsiteY127" fmla="*/ 6840 h 725984"/>
                <a:gd name="connsiteX128" fmla="*/ 359477 w 746884"/>
                <a:gd name="connsiteY128" fmla="*/ 23370 h 725984"/>
                <a:gd name="connsiteX129" fmla="*/ 382087 w 746884"/>
                <a:gd name="connsiteY129" fmla="*/ 30780 h 725984"/>
                <a:gd name="connsiteX130" fmla="*/ 387787 w 746884"/>
                <a:gd name="connsiteY130" fmla="*/ 38190 h 725984"/>
                <a:gd name="connsiteX131" fmla="*/ 363657 w 746884"/>
                <a:gd name="connsiteY131" fmla="*/ 41230 h 725984"/>
                <a:gd name="connsiteX132" fmla="*/ 362897 w 746884"/>
                <a:gd name="connsiteY132" fmla="*/ 57190 h 725984"/>
                <a:gd name="connsiteX133" fmla="*/ 348457 w 746884"/>
                <a:gd name="connsiteY133" fmla="*/ 52250 h 725984"/>
                <a:gd name="connsiteX134" fmla="*/ 333638 w 746884"/>
                <a:gd name="connsiteY134" fmla="*/ 32300 h 725984"/>
                <a:gd name="connsiteX135" fmla="*/ 316918 w 746884"/>
                <a:gd name="connsiteY135" fmla="*/ 30400 h 725984"/>
                <a:gd name="connsiteX136" fmla="*/ 302098 w 746884"/>
                <a:gd name="connsiteY136" fmla="*/ 16340 h 725984"/>
                <a:gd name="connsiteX137" fmla="*/ 285758 w 746884"/>
                <a:gd name="connsiteY137" fmla="*/ 24890 h 725984"/>
                <a:gd name="connsiteX138" fmla="*/ 295828 w 746884"/>
                <a:gd name="connsiteY138" fmla="*/ 47120 h 725984"/>
                <a:gd name="connsiteX139" fmla="*/ 268088 w 746884"/>
                <a:gd name="connsiteY139" fmla="*/ 36290 h 725984"/>
                <a:gd name="connsiteX140" fmla="*/ 250988 w 746884"/>
                <a:gd name="connsiteY140" fmla="*/ 44080 h 725984"/>
                <a:gd name="connsiteX141" fmla="*/ 239398 w 746884"/>
                <a:gd name="connsiteY141" fmla="*/ 15580 h 725984"/>
                <a:gd name="connsiteX142" fmla="*/ 183919 w 746884"/>
                <a:gd name="connsiteY142" fmla="*/ 14060 h 725984"/>
                <a:gd name="connsiteX143" fmla="*/ 152379 w 746884"/>
                <a:gd name="connsiteY143" fmla="*/ 20520 h 725984"/>
                <a:gd name="connsiteX144" fmla="*/ 146869 w 746884"/>
                <a:gd name="connsiteY144" fmla="*/ 42750 h 725984"/>
                <a:gd name="connsiteX145" fmla="*/ 122739 w 746884"/>
                <a:gd name="connsiteY145" fmla="*/ 41230 h 725984"/>
                <a:gd name="connsiteX146" fmla="*/ 100889 w 746884"/>
                <a:gd name="connsiteY146" fmla="*/ 42750 h 725984"/>
                <a:gd name="connsiteX147" fmla="*/ 77139 w 746884"/>
                <a:gd name="connsiteY147" fmla="*/ 53010 h 725984"/>
                <a:gd name="connsiteX148" fmla="*/ 83409 w 746884"/>
                <a:gd name="connsiteY148" fmla="*/ 66880 h 72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746884" h="725984">
                  <a:moveTo>
                    <a:pt x="114569" y="70870"/>
                  </a:moveTo>
                  <a:lnTo>
                    <a:pt x="78659" y="84169"/>
                  </a:lnTo>
                  <a:lnTo>
                    <a:pt x="29640" y="87209"/>
                  </a:lnTo>
                  <a:lnTo>
                    <a:pt x="3040" y="95949"/>
                  </a:lnTo>
                  <a:lnTo>
                    <a:pt x="10070" y="110579"/>
                  </a:lnTo>
                  <a:lnTo>
                    <a:pt x="29640" y="129389"/>
                  </a:lnTo>
                  <a:lnTo>
                    <a:pt x="58710" y="129389"/>
                  </a:lnTo>
                  <a:lnTo>
                    <a:pt x="73149" y="138699"/>
                  </a:lnTo>
                  <a:lnTo>
                    <a:pt x="45980" y="138699"/>
                  </a:lnTo>
                  <a:lnTo>
                    <a:pt x="26410" y="143069"/>
                  </a:lnTo>
                  <a:lnTo>
                    <a:pt x="0" y="135279"/>
                  </a:lnTo>
                  <a:lnTo>
                    <a:pt x="10070" y="151049"/>
                  </a:lnTo>
                  <a:lnTo>
                    <a:pt x="29640" y="160549"/>
                  </a:lnTo>
                  <a:lnTo>
                    <a:pt x="52250" y="161309"/>
                  </a:lnTo>
                  <a:lnTo>
                    <a:pt x="46740" y="166819"/>
                  </a:lnTo>
                  <a:lnTo>
                    <a:pt x="17860" y="166819"/>
                  </a:lnTo>
                  <a:lnTo>
                    <a:pt x="13110" y="178979"/>
                  </a:lnTo>
                  <a:lnTo>
                    <a:pt x="24890" y="183159"/>
                  </a:lnTo>
                  <a:lnTo>
                    <a:pt x="36480" y="204249"/>
                  </a:lnTo>
                  <a:lnTo>
                    <a:pt x="57189" y="204249"/>
                  </a:lnTo>
                  <a:lnTo>
                    <a:pt x="84929" y="195699"/>
                  </a:lnTo>
                  <a:lnTo>
                    <a:pt x="109059" y="205769"/>
                  </a:lnTo>
                  <a:lnTo>
                    <a:pt x="133189" y="226098"/>
                  </a:lnTo>
                  <a:lnTo>
                    <a:pt x="139459" y="265808"/>
                  </a:lnTo>
                  <a:lnTo>
                    <a:pt x="154279" y="275118"/>
                  </a:lnTo>
                  <a:lnTo>
                    <a:pt x="165299" y="311598"/>
                  </a:lnTo>
                  <a:lnTo>
                    <a:pt x="165299" y="337628"/>
                  </a:lnTo>
                  <a:lnTo>
                    <a:pt x="152759" y="349978"/>
                  </a:lnTo>
                  <a:lnTo>
                    <a:pt x="151239" y="371827"/>
                  </a:lnTo>
                  <a:lnTo>
                    <a:pt x="165299" y="375817"/>
                  </a:lnTo>
                  <a:lnTo>
                    <a:pt x="175369" y="353208"/>
                  </a:lnTo>
                  <a:lnTo>
                    <a:pt x="189429" y="375817"/>
                  </a:lnTo>
                  <a:lnTo>
                    <a:pt x="193989" y="399947"/>
                  </a:lnTo>
                  <a:lnTo>
                    <a:pt x="200258" y="428827"/>
                  </a:lnTo>
                  <a:lnTo>
                    <a:pt x="183919" y="455807"/>
                  </a:lnTo>
                  <a:lnTo>
                    <a:pt x="160549" y="483357"/>
                  </a:lnTo>
                  <a:lnTo>
                    <a:pt x="143449" y="527056"/>
                  </a:lnTo>
                  <a:lnTo>
                    <a:pt x="146489" y="570756"/>
                  </a:lnTo>
                  <a:lnTo>
                    <a:pt x="151999" y="620726"/>
                  </a:lnTo>
                  <a:lnTo>
                    <a:pt x="160549" y="659675"/>
                  </a:lnTo>
                  <a:lnTo>
                    <a:pt x="186199" y="694825"/>
                  </a:lnTo>
                  <a:lnTo>
                    <a:pt x="212038" y="694825"/>
                  </a:lnTo>
                  <a:lnTo>
                    <a:pt x="223628" y="718195"/>
                  </a:lnTo>
                  <a:lnTo>
                    <a:pt x="250988" y="725985"/>
                  </a:lnTo>
                  <a:lnTo>
                    <a:pt x="250988" y="711165"/>
                  </a:lnTo>
                  <a:lnTo>
                    <a:pt x="280628" y="664235"/>
                  </a:lnTo>
                  <a:lnTo>
                    <a:pt x="310268" y="611986"/>
                  </a:lnTo>
                  <a:lnTo>
                    <a:pt x="325088" y="581586"/>
                  </a:lnTo>
                  <a:lnTo>
                    <a:pt x="362517" y="573796"/>
                  </a:lnTo>
                  <a:lnTo>
                    <a:pt x="401467" y="566006"/>
                  </a:lnTo>
                  <a:lnTo>
                    <a:pt x="432627" y="529336"/>
                  </a:lnTo>
                  <a:lnTo>
                    <a:pt x="454477" y="510716"/>
                  </a:lnTo>
                  <a:lnTo>
                    <a:pt x="491907" y="510716"/>
                  </a:lnTo>
                  <a:lnTo>
                    <a:pt x="537886" y="497417"/>
                  </a:lnTo>
                  <a:lnTo>
                    <a:pt x="581586" y="462267"/>
                  </a:lnTo>
                  <a:lnTo>
                    <a:pt x="548906" y="455807"/>
                  </a:lnTo>
                  <a:lnTo>
                    <a:pt x="515276" y="443647"/>
                  </a:lnTo>
                  <a:lnTo>
                    <a:pt x="531046" y="428827"/>
                  </a:lnTo>
                  <a:lnTo>
                    <a:pt x="564486" y="421227"/>
                  </a:lnTo>
                  <a:lnTo>
                    <a:pt x="572276" y="442887"/>
                  </a:lnTo>
                  <a:lnTo>
                    <a:pt x="606666" y="449917"/>
                  </a:lnTo>
                  <a:lnTo>
                    <a:pt x="606666" y="425787"/>
                  </a:lnTo>
                  <a:lnTo>
                    <a:pt x="597926" y="401467"/>
                  </a:lnTo>
                  <a:lnTo>
                    <a:pt x="560496" y="386647"/>
                  </a:lnTo>
                  <a:lnTo>
                    <a:pt x="541116" y="356248"/>
                  </a:lnTo>
                  <a:lnTo>
                    <a:pt x="566006" y="364797"/>
                  </a:lnTo>
                  <a:lnTo>
                    <a:pt x="569996" y="342188"/>
                  </a:lnTo>
                  <a:lnTo>
                    <a:pt x="597926" y="356248"/>
                  </a:lnTo>
                  <a:lnTo>
                    <a:pt x="629275" y="360238"/>
                  </a:lnTo>
                  <a:lnTo>
                    <a:pt x="637065" y="346368"/>
                  </a:lnTo>
                  <a:lnTo>
                    <a:pt x="611226" y="333638"/>
                  </a:lnTo>
                  <a:lnTo>
                    <a:pt x="629275" y="316538"/>
                  </a:lnTo>
                  <a:lnTo>
                    <a:pt x="646375" y="295448"/>
                  </a:lnTo>
                  <a:lnTo>
                    <a:pt x="642385" y="276828"/>
                  </a:lnTo>
                  <a:lnTo>
                    <a:pt x="619776" y="257258"/>
                  </a:lnTo>
                  <a:lnTo>
                    <a:pt x="635355" y="247188"/>
                  </a:lnTo>
                  <a:lnTo>
                    <a:pt x="672025" y="262008"/>
                  </a:lnTo>
                  <a:lnTo>
                    <a:pt x="672025" y="238638"/>
                  </a:lnTo>
                  <a:lnTo>
                    <a:pt x="663475" y="239398"/>
                  </a:lnTo>
                  <a:lnTo>
                    <a:pt x="654165" y="243198"/>
                  </a:lnTo>
                  <a:lnTo>
                    <a:pt x="639345" y="232368"/>
                  </a:lnTo>
                  <a:lnTo>
                    <a:pt x="644855" y="219828"/>
                  </a:lnTo>
                  <a:lnTo>
                    <a:pt x="658915" y="225338"/>
                  </a:lnTo>
                  <a:lnTo>
                    <a:pt x="658915" y="214889"/>
                  </a:lnTo>
                  <a:lnTo>
                    <a:pt x="642385" y="204249"/>
                  </a:lnTo>
                  <a:lnTo>
                    <a:pt x="644095" y="178979"/>
                  </a:lnTo>
                  <a:lnTo>
                    <a:pt x="663475" y="161309"/>
                  </a:lnTo>
                  <a:lnTo>
                    <a:pt x="680765" y="161309"/>
                  </a:lnTo>
                  <a:lnTo>
                    <a:pt x="672785" y="135279"/>
                  </a:lnTo>
                  <a:lnTo>
                    <a:pt x="707175" y="124639"/>
                  </a:lnTo>
                  <a:lnTo>
                    <a:pt x="723515" y="109819"/>
                  </a:lnTo>
                  <a:lnTo>
                    <a:pt x="746885" y="103169"/>
                  </a:lnTo>
                  <a:lnTo>
                    <a:pt x="732825" y="90439"/>
                  </a:lnTo>
                  <a:lnTo>
                    <a:pt x="689315" y="87969"/>
                  </a:lnTo>
                  <a:lnTo>
                    <a:pt x="681525" y="103169"/>
                  </a:lnTo>
                  <a:lnTo>
                    <a:pt x="647135" y="88919"/>
                  </a:lnTo>
                  <a:lnTo>
                    <a:pt x="631555" y="114569"/>
                  </a:lnTo>
                  <a:lnTo>
                    <a:pt x="601156" y="130149"/>
                  </a:lnTo>
                  <a:lnTo>
                    <a:pt x="615976" y="98989"/>
                  </a:lnTo>
                  <a:lnTo>
                    <a:pt x="637065" y="84929"/>
                  </a:lnTo>
                  <a:lnTo>
                    <a:pt x="619016" y="66880"/>
                  </a:lnTo>
                  <a:lnTo>
                    <a:pt x="608946" y="70870"/>
                  </a:lnTo>
                  <a:lnTo>
                    <a:pt x="604956" y="87969"/>
                  </a:lnTo>
                  <a:lnTo>
                    <a:pt x="577026" y="93479"/>
                  </a:lnTo>
                  <a:lnTo>
                    <a:pt x="560496" y="103169"/>
                  </a:lnTo>
                  <a:lnTo>
                    <a:pt x="559356" y="93859"/>
                  </a:lnTo>
                  <a:lnTo>
                    <a:pt x="578546" y="82269"/>
                  </a:lnTo>
                  <a:lnTo>
                    <a:pt x="581206" y="69350"/>
                  </a:lnTo>
                  <a:lnTo>
                    <a:pt x="545296" y="79039"/>
                  </a:lnTo>
                  <a:lnTo>
                    <a:pt x="506726" y="84169"/>
                  </a:lnTo>
                  <a:lnTo>
                    <a:pt x="495896" y="91579"/>
                  </a:lnTo>
                  <a:lnTo>
                    <a:pt x="493616" y="82269"/>
                  </a:lnTo>
                  <a:lnTo>
                    <a:pt x="516226" y="71629"/>
                  </a:lnTo>
                  <a:lnTo>
                    <a:pt x="512616" y="49780"/>
                  </a:lnTo>
                  <a:lnTo>
                    <a:pt x="557076" y="61940"/>
                  </a:lnTo>
                  <a:lnTo>
                    <a:pt x="616736" y="53770"/>
                  </a:lnTo>
                  <a:lnTo>
                    <a:pt x="596406" y="44840"/>
                  </a:lnTo>
                  <a:lnTo>
                    <a:pt x="598876" y="26790"/>
                  </a:lnTo>
                  <a:lnTo>
                    <a:pt x="578926" y="15580"/>
                  </a:lnTo>
                  <a:lnTo>
                    <a:pt x="489247" y="6840"/>
                  </a:lnTo>
                  <a:lnTo>
                    <a:pt x="469677" y="0"/>
                  </a:lnTo>
                  <a:lnTo>
                    <a:pt x="458467" y="9310"/>
                  </a:lnTo>
                  <a:lnTo>
                    <a:pt x="440797" y="6840"/>
                  </a:lnTo>
                  <a:lnTo>
                    <a:pt x="429587" y="11590"/>
                  </a:lnTo>
                  <a:lnTo>
                    <a:pt x="439277" y="29640"/>
                  </a:lnTo>
                  <a:lnTo>
                    <a:pt x="395197" y="16720"/>
                  </a:lnTo>
                  <a:lnTo>
                    <a:pt x="395197" y="1900"/>
                  </a:lnTo>
                  <a:lnTo>
                    <a:pt x="371067" y="6840"/>
                  </a:lnTo>
                  <a:lnTo>
                    <a:pt x="359477" y="23370"/>
                  </a:lnTo>
                  <a:lnTo>
                    <a:pt x="382087" y="30780"/>
                  </a:lnTo>
                  <a:lnTo>
                    <a:pt x="387787" y="38190"/>
                  </a:lnTo>
                  <a:lnTo>
                    <a:pt x="363657" y="41230"/>
                  </a:lnTo>
                  <a:lnTo>
                    <a:pt x="362897" y="57190"/>
                  </a:lnTo>
                  <a:lnTo>
                    <a:pt x="348457" y="52250"/>
                  </a:lnTo>
                  <a:lnTo>
                    <a:pt x="333638" y="32300"/>
                  </a:lnTo>
                  <a:lnTo>
                    <a:pt x="316918" y="30400"/>
                  </a:lnTo>
                  <a:lnTo>
                    <a:pt x="302098" y="16340"/>
                  </a:lnTo>
                  <a:lnTo>
                    <a:pt x="285758" y="24890"/>
                  </a:lnTo>
                  <a:lnTo>
                    <a:pt x="295828" y="47120"/>
                  </a:lnTo>
                  <a:lnTo>
                    <a:pt x="268088" y="36290"/>
                  </a:lnTo>
                  <a:lnTo>
                    <a:pt x="250988" y="44080"/>
                  </a:lnTo>
                  <a:lnTo>
                    <a:pt x="239398" y="15580"/>
                  </a:lnTo>
                  <a:lnTo>
                    <a:pt x="183919" y="14060"/>
                  </a:lnTo>
                  <a:lnTo>
                    <a:pt x="152379" y="20520"/>
                  </a:lnTo>
                  <a:lnTo>
                    <a:pt x="146869" y="42750"/>
                  </a:lnTo>
                  <a:lnTo>
                    <a:pt x="122739" y="41230"/>
                  </a:lnTo>
                  <a:lnTo>
                    <a:pt x="100889" y="42750"/>
                  </a:lnTo>
                  <a:lnTo>
                    <a:pt x="77139" y="53010"/>
                  </a:lnTo>
                  <a:lnTo>
                    <a:pt x="83409" y="66880"/>
                  </a:lnTo>
                  <a:close/>
                </a:path>
              </a:pathLst>
            </a:custGeom>
            <a:solidFill>
              <a:srgbClr val="B7D9A8"/>
            </a:solidFill>
            <a:ln w="1898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81BDF35-82E2-5040-D2DB-6D3BE5C8BA18}"/>
                </a:ext>
              </a:extLst>
            </p:cNvPr>
            <p:cNvSpPr/>
            <p:nvPr/>
          </p:nvSpPr>
          <p:spPr>
            <a:xfrm>
              <a:off x="8379456" y="2613291"/>
              <a:ext cx="80179" cy="90439"/>
            </a:xfrm>
            <a:custGeom>
              <a:avLst/>
              <a:gdLst>
                <a:gd name="connsiteX0" fmla="*/ 34960 w 80179"/>
                <a:gd name="connsiteY0" fmla="*/ 9310 h 90439"/>
                <a:gd name="connsiteX1" fmla="*/ 70869 w 80179"/>
                <a:gd name="connsiteY1" fmla="*/ 0 h 90439"/>
                <a:gd name="connsiteX2" fmla="*/ 80179 w 80179"/>
                <a:gd name="connsiteY2" fmla="*/ 18620 h 90439"/>
                <a:gd name="connsiteX3" fmla="*/ 72389 w 80179"/>
                <a:gd name="connsiteY3" fmla="*/ 63080 h 90439"/>
                <a:gd name="connsiteX4" fmla="*/ 52250 w 80179"/>
                <a:gd name="connsiteY4" fmla="*/ 86449 h 90439"/>
                <a:gd name="connsiteX5" fmla="*/ 18620 w 80179"/>
                <a:gd name="connsiteY5" fmla="*/ 90439 h 90439"/>
                <a:gd name="connsiteX6" fmla="*/ 0 w 80179"/>
                <a:gd name="connsiteY6" fmla="*/ 81699 h 90439"/>
                <a:gd name="connsiteX7" fmla="*/ 23370 w 80179"/>
                <a:gd name="connsiteY7" fmla="*/ 45220 h 90439"/>
                <a:gd name="connsiteX8" fmla="*/ 6270 w 80179"/>
                <a:gd name="connsiteY8" fmla="*/ 29450 h 90439"/>
                <a:gd name="connsiteX9" fmla="*/ 19380 w 80179"/>
                <a:gd name="connsiteY9" fmla="*/ 18620 h 90439"/>
                <a:gd name="connsiteX10" fmla="*/ 34960 w 80179"/>
                <a:gd name="connsiteY10" fmla="*/ 28690 h 9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179" h="90439">
                  <a:moveTo>
                    <a:pt x="34960" y="9310"/>
                  </a:moveTo>
                  <a:lnTo>
                    <a:pt x="70869" y="0"/>
                  </a:lnTo>
                  <a:lnTo>
                    <a:pt x="80179" y="18620"/>
                  </a:lnTo>
                  <a:lnTo>
                    <a:pt x="72389" y="63080"/>
                  </a:lnTo>
                  <a:lnTo>
                    <a:pt x="52250" y="86449"/>
                  </a:lnTo>
                  <a:lnTo>
                    <a:pt x="18620" y="90439"/>
                  </a:lnTo>
                  <a:lnTo>
                    <a:pt x="0" y="81699"/>
                  </a:lnTo>
                  <a:lnTo>
                    <a:pt x="23370" y="45220"/>
                  </a:lnTo>
                  <a:lnTo>
                    <a:pt x="6270" y="29450"/>
                  </a:lnTo>
                  <a:lnTo>
                    <a:pt x="19380" y="18620"/>
                  </a:lnTo>
                  <a:lnTo>
                    <a:pt x="34960" y="28690"/>
                  </a:lnTo>
                  <a:close/>
                </a:path>
              </a:pathLst>
            </a:custGeom>
            <a:solidFill>
              <a:srgbClr val="B7D9A8"/>
            </a:solidFill>
            <a:ln w="1898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3FBCDE4-26A2-003E-DBEF-2F1BB3D94CDE}"/>
                </a:ext>
              </a:extLst>
            </p:cNvPr>
            <p:cNvSpPr/>
            <p:nvPr/>
          </p:nvSpPr>
          <p:spPr>
            <a:xfrm>
              <a:off x="9796846" y="1703197"/>
              <a:ext cx="60229" cy="54529"/>
            </a:xfrm>
            <a:custGeom>
              <a:avLst/>
              <a:gdLst>
                <a:gd name="connsiteX0" fmla="*/ 0 w 60229"/>
                <a:gd name="connsiteY0" fmla="*/ 5700 h 54529"/>
                <a:gd name="connsiteX1" fmla="*/ 12350 w 60229"/>
                <a:gd name="connsiteY1" fmla="*/ 18620 h 54529"/>
                <a:gd name="connsiteX2" fmla="*/ 16150 w 60229"/>
                <a:gd name="connsiteY2" fmla="*/ 50350 h 54529"/>
                <a:gd name="connsiteX3" fmla="*/ 24320 w 60229"/>
                <a:gd name="connsiteY3" fmla="*/ 54530 h 54529"/>
                <a:gd name="connsiteX4" fmla="*/ 32680 w 60229"/>
                <a:gd name="connsiteY4" fmla="*/ 41040 h 54529"/>
                <a:gd name="connsiteX5" fmla="*/ 60230 w 60229"/>
                <a:gd name="connsiteY5" fmla="*/ 30210 h 54529"/>
                <a:gd name="connsiteX6" fmla="*/ 60230 w 60229"/>
                <a:gd name="connsiteY6" fmla="*/ 11970 h 54529"/>
                <a:gd name="connsiteX7" fmla="*/ 34200 w 60229"/>
                <a:gd name="connsiteY7" fmla="*/ 0 h 54529"/>
                <a:gd name="connsiteX8" fmla="*/ 2090 w 60229"/>
                <a:gd name="connsiteY8" fmla="*/ 0 h 5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29" h="54529">
                  <a:moveTo>
                    <a:pt x="0" y="5700"/>
                  </a:moveTo>
                  <a:lnTo>
                    <a:pt x="12350" y="18620"/>
                  </a:lnTo>
                  <a:lnTo>
                    <a:pt x="16150" y="50350"/>
                  </a:lnTo>
                  <a:lnTo>
                    <a:pt x="24320" y="54530"/>
                  </a:lnTo>
                  <a:lnTo>
                    <a:pt x="32680" y="41040"/>
                  </a:lnTo>
                  <a:lnTo>
                    <a:pt x="60230" y="30210"/>
                  </a:lnTo>
                  <a:lnTo>
                    <a:pt x="60230" y="11970"/>
                  </a:lnTo>
                  <a:lnTo>
                    <a:pt x="34200" y="0"/>
                  </a:lnTo>
                  <a:lnTo>
                    <a:pt x="2090" y="0"/>
                  </a:lnTo>
                  <a:close/>
                </a:path>
              </a:pathLst>
            </a:custGeom>
            <a:solidFill>
              <a:srgbClr val="B7D9A8"/>
            </a:solidFill>
            <a:ln w="1898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C736C4B-D4A6-BBA1-CE32-CBBC312DD0AF}"/>
                </a:ext>
              </a:extLst>
            </p:cNvPr>
            <p:cNvSpPr/>
            <p:nvPr/>
          </p:nvSpPr>
          <p:spPr>
            <a:xfrm>
              <a:off x="9664227" y="1689137"/>
              <a:ext cx="124258" cy="54529"/>
            </a:xfrm>
            <a:custGeom>
              <a:avLst/>
              <a:gdLst>
                <a:gd name="connsiteX0" fmla="*/ 42179 w 124258"/>
                <a:gd name="connsiteY0" fmla="*/ 2660 h 54529"/>
                <a:gd name="connsiteX1" fmla="*/ 8930 w 124258"/>
                <a:gd name="connsiteY1" fmla="*/ 21850 h 54529"/>
                <a:gd name="connsiteX2" fmla="*/ 0 w 124258"/>
                <a:gd name="connsiteY2" fmla="*/ 47310 h 54529"/>
                <a:gd name="connsiteX3" fmla="*/ 10830 w 124258"/>
                <a:gd name="connsiteY3" fmla="*/ 54530 h 54529"/>
                <a:gd name="connsiteX4" fmla="*/ 89869 w 124258"/>
                <a:gd name="connsiteY4" fmla="*/ 52060 h 54529"/>
                <a:gd name="connsiteX5" fmla="*/ 124259 w 124258"/>
                <a:gd name="connsiteY5" fmla="*/ 45220 h 54529"/>
                <a:gd name="connsiteX6" fmla="*/ 115899 w 124258"/>
                <a:gd name="connsiteY6" fmla="*/ 7220 h 54529"/>
                <a:gd name="connsiteX7" fmla="*/ 97469 w 124258"/>
                <a:gd name="connsiteY7" fmla="*/ 2660 h 54529"/>
                <a:gd name="connsiteX8" fmla="*/ 75429 w 124258"/>
                <a:gd name="connsiteY8" fmla="*/ 18240 h 54529"/>
                <a:gd name="connsiteX9" fmla="*/ 70109 w 124258"/>
                <a:gd name="connsiteY9" fmla="*/ 0 h 5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258" h="54529">
                  <a:moveTo>
                    <a:pt x="42179" y="2660"/>
                  </a:moveTo>
                  <a:lnTo>
                    <a:pt x="8930" y="21850"/>
                  </a:lnTo>
                  <a:lnTo>
                    <a:pt x="0" y="47310"/>
                  </a:lnTo>
                  <a:lnTo>
                    <a:pt x="10830" y="54530"/>
                  </a:lnTo>
                  <a:lnTo>
                    <a:pt x="89869" y="52060"/>
                  </a:lnTo>
                  <a:lnTo>
                    <a:pt x="124259" y="45220"/>
                  </a:lnTo>
                  <a:lnTo>
                    <a:pt x="115899" y="7220"/>
                  </a:lnTo>
                  <a:lnTo>
                    <a:pt x="97469" y="2660"/>
                  </a:lnTo>
                  <a:lnTo>
                    <a:pt x="75429" y="18240"/>
                  </a:lnTo>
                  <a:lnTo>
                    <a:pt x="70109" y="0"/>
                  </a:lnTo>
                  <a:close/>
                </a:path>
              </a:pathLst>
            </a:custGeom>
            <a:solidFill>
              <a:srgbClr val="B7D9A8"/>
            </a:solidFill>
            <a:ln w="1898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81BFD2-FF97-E8AC-240D-0D5E2603D295}"/>
                </a:ext>
              </a:extLst>
            </p:cNvPr>
            <p:cNvSpPr/>
            <p:nvPr/>
          </p:nvSpPr>
          <p:spPr>
            <a:xfrm>
              <a:off x="10323332" y="1620548"/>
              <a:ext cx="212988" cy="95949"/>
            </a:xfrm>
            <a:custGeom>
              <a:avLst/>
              <a:gdLst>
                <a:gd name="connsiteX0" fmla="*/ 35910 w 212988"/>
                <a:gd name="connsiteY0" fmla="*/ 20330 h 95949"/>
                <a:gd name="connsiteX1" fmla="*/ 50730 w 212988"/>
                <a:gd name="connsiteY1" fmla="*/ 39710 h 95949"/>
                <a:gd name="connsiteX2" fmla="*/ 15770 w 212988"/>
                <a:gd name="connsiteY2" fmla="*/ 35150 h 95949"/>
                <a:gd name="connsiteX3" fmla="*/ 0 w 212988"/>
                <a:gd name="connsiteY3" fmla="*/ 49020 h 95949"/>
                <a:gd name="connsiteX4" fmla="*/ 0 w 212988"/>
                <a:gd name="connsiteY4" fmla="*/ 76379 h 95949"/>
                <a:gd name="connsiteX5" fmla="*/ 45410 w 212988"/>
                <a:gd name="connsiteY5" fmla="*/ 95949 h 95949"/>
                <a:gd name="connsiteX6" fmla="*/ 60040 w 212988"/>
                <a:gd name="connsiteY6" fmla="*/ 73339 h 95949"/>
                <a:gd name="connsiteX7" fmla="*/ 79609 w 212988"/>
                <a:gd name="connsiteY7" fmla="*/ 58140 h 95949"/>
                <a:gd name="connsiteX8" fmla="*/ 79609 w 212988"/>
                <a:gd name="connsiteY8" fmla="*/ 28880 h 95949"/>
                <a:gd name="connsiteX9" fmla="*/ 102979 w 212988"/>
                <a:gd name="connsiteY9" fmla="*/ 49020 h 95949"/>
                <a:gd name="connsiteX10" fmla="*/ 134899 w 212988"/>
                <a:gd name="connsiteY10" fmla="*/ 35910 h 95949"/>
                <a:gd name="connsiteX11" fmla="*/ 187149 w 212988"/>
                <a:gd name="connsiteY11" fmla="*/ 34200 h 95949"/>
                <a:gd name="connsiteX12" fmla="*/ 212989 w 212988"/>
                <a:gd name="connsiteY12" fmla="*/ 7030 h 95949"/>
                <a:gd name="connsiteX13" fmla="*/ 189619 w 212988"/>
                <a:gd name="connsiteY13" fmla="*/ 0 h 95949"/>
                <a:gd name="connsiteX14" fmla="*/ 164539 w 212988"/>
                <a:gd name="connsiteY14" fmla="*/ 10830 h 95949"/>
                <a:gd name="connsiteX15" fmla="*/ 122549 w 212988"/>
                <a:gd name="connsiteY15" fmla="*/ 8550 h 95949"/>
                <a:gd name="connsiteX16" fmla="*/ 91390 w 212988"/>
                <a:gd name="connsiteY16" fmla="*/ 9310 h 95949"/>
                <a:gd name="connsiteX17" fmla="*/ 68020 w 212988"/>
                <a:gd name="connsiteY17" fmla="*/ 19380 h 95949"/>
                <a:gd name="connsiteX18" fmla="*/ 47690 w 212988"/>
                <a:gd name="connsiteY18" fmla="*/ 15580 h 9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2988" h="95949">
                  <a:moveTo>
                    <a:pt x="35910" y="20330"/>
                  </a:moveTo>
                  <a:lnTo>
                    <a:pt x="50730" y="39710"/>
                  </a:lnTo>
                  <a:lnTo>
                    <a:pt x="15770" y="35150"/>
                  </a:lnTo>
                  <a:lnTo>
                    <a:pt x="0" y="49020"/>
                  </a:lnTo>
                  <a:lnTo>
                    <a:pt x="0" y="76379"/>
                  </a:lnTo>
                  <a:lnTo>
                    <a:pt x="45410" y="95949"/>
                  </a:lnTo>
                  <a:lnTo>
                    <a:pt x="60040" y="73339"/>
                  </a:lnTo>
                  <a:lnTo>
                    <a:pt x="79609" y="58140"/>
                  </a:lnTo>
                  <a:lnTo>
                    <a:pt x="79609" y="28880"/>
                  </a:lnTo>
                  <a:lnTo>
                    <a:pt x="102979" y="49020"/>
                  </a:lnTo>
                  <a:lnTo>
                    <a:pt x="134899" y="35910"/>
                  </a:lnTo>
                  <a:lnTo>
                    <a:pt x="187149" y="34200"/>
                  </a:lnTo>
                  <a:lnTo>
                    <a:pt x="212989" y="7030"/>
                  </a:lnTo>
                  <a:lnTo>
                    <a:pt x="189619" y="0"/>
                  </a:lnTo>
                  <a:lnTo>
                    <a:pt x="164539" y="10830"/>
                  </a:lnTo>
                  <a:lnTo>
                    <a:pt x="122549" y="8550"/>
                  </a:lnTo>
                  <a:lnTo>
                    <a:pt x="91390" y="9310"/>
                  </a:lnTo>
                  <a:lnTo>
                    <a:pt x="68020" y="19380"/>
                  </a:lnTo>
                  <a:lnTo>
                    <a:pt x="47690" y="15580"/>
                  </a:lnTo>
                  <a:close/>
                </a:path>
              </a:pathLst>
            </a:custGeom>
            <a:solidFill>
              <a:srgbClr val="B7D9A8"/>
            </a:solidFill>
            <a:ln w="1898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A88DC75-8768-3BC2-5656-9F3F4D839C6B}"/>
                </a:ext>
              </a:extLst>
            </p:cNvPr>
            <p:cNvSpPr/>
            <p:nvPr/>
          </p:nvSpPr>
          <p:spPr>
            <a:xfrm>
              <a:off x="10413962" y="1716497"/>
              <a:ext cx="49779" cy="27169"/>
            </a:xfrm>
            <a:custGeom>
              <a:avLst/>
              <a:gdLst>
                <a:gd name="connsiteX0" fmla="*/ 0 w 49779"/>
                <a:gd name="connsiteY0" fmla="*/ 27170 h 27169"/>
                <a:gd name="connsiteX1" fmla="*/ 15960 w 49779"/>
                <a:gd name="connsiteY1" fmla="*/ 0 h 27169"/>
                <a:gd name="connsiteX2" fmla="*/ 49780 w 49779"/>
                <a:gd name="connsiteY2" fmla="*/ 10070 h 27169"/>
                <a:gd name="connsiteX3" fmla="*/ 49780 w 49779"/>
                <a:gd name="connsiteY3" fmla="*/ 21850 h 27169"/>
              </a:gdLst>
              <a:ahLst/>
              <a:cxnLst>
                <a:cxn ang="0">
                  <a:pos x="connsiteX0" y="connsiteY0"/>
                </a:cxn>
                <a:cxn ang="0">
                  <a:pos x="connsiteX1" y="connsiteY1"/>
                </a:cxn>
                <a:cxn ang="0">
                  <a:pos x="connsiteX2" y="connsiteY2"/>
                </a:cxn>
                <a:cxn ang="0">
                  <a:pos x="connsiteX3" y="connsiteY3"/>
                </a:cxn>
              </a:cxnLst>
              <a:rect l="l" t="t" r="r" b="b"/>
              <a:pathLst>
                <a:path w="49779" h="27169">
                  <a:moveTo>
                    <a:pt x="0" y="27170"/>
                  </a:moveTo>
                  <a:lnTo>
                    <a:pt x="15960" y="0"/>
                  </a:lnTo>
                  <a:lnTo>
                    <a:pt x="49780" y="10070"/>
                  </a:lnTo>
                  <a:lnTo>
                    <a:pt x="49780" y="21850"/>
                  </a:lnTo>
                  <a:close/>
                </a:path>
              </a:pathLst>
            </a:custGeom>
            <a:solidFill>
              <a:srgbClr val="B7D9A8"/>
            </a:solidFill>
            <a:ln w="1898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898F100-EAF8-CAEB-E2AB-BEC22FDBAED6}"/>
                </a:ext>
              </a:extLst>
            </p:cNvPr>
            <p:cNvSpPr/>
            <p:nvPr/>
          </p:nvSpPr>
          <p:spPr>
            <a:xfrm>
              <a:off x="8241327" y="1664058"/>
              <a:ext cx="3042068" cy="2769800"/>
            </a:xfrm>
            <a:custGeom>
              <a:avLst/>
              <a:gdLst>
                <a:gd name="connsiteX0" fmla="*/ 3022499 w 3042068"/>
                <a:gd name="connsiteY0" fmla="*/ 115519 h 2769800"/>
                <a:gd name="connsiteX1" fmla="*/ 3007489 w 3042068"/>
                <a:gd name="connsiteY1" fmla="*/ 105639 h 2769800"/>
                <a:gd name="connsiteX2" fmla="*/ 3033518 w 3042068"/>
                <a:gd name="connsiteY2" fmla="*/ 100509 h 2769800"/>
                <a:gd name="connsiteX3" fmla="*/ 3037128 w 3042068"/>
                <a:gd name="connsiteY3" fmla="*/ 62510 h 2769800"/>
                <a:gd name="connsiteX4" fmla="*/ 3012239 w 3042068"/>
                <a:gd name="connsiteY4" fmla="*/ 49970 h 2769800"/>
                <a:gd name="connsiteX5" fmla="*/ 2964929 w 3042068"/>
                <a:gd name="connsiteY5" fmla="*/ 49970 h 2769800"/>
                <a:gd name="connsiteX6" fmla="*/ 2945169 w 3042068"/>
                <a:gd name="connsiteY6" fmla="*/ 53010 h 2769800"/>
                <a:gd name="connsiteX7" fmla="*/ 2928449 w 3042068"/>
                <a:gd name="connsiteY7" fmla="*/ 40090 h 2769800"/>
                <a:gd name="connsiteX8" fmla="*/ 2887979 w 3042068"/>
                <a:gd name="connsiteY8" fmla="*/ 36480 h 2769800"/>
                <a:gd name="connsiteX9" fmla="*/ 2825090 w 3042068"/>
                <a:gd name="connsiteY9" fmla="*/ 19190 h 2769800"/>
                <a:gd name="connsiteX10" fmla="*/ 2810080 w 3042068"/>
                <a:gd name="connsiteY10" fmla="*/ 0 h 2769800"/>
                <a:gd name="connsiteX11" fmla="*/ 2773221 w 3042068"/>
                <a:gd name="connsiteY11" fmla="*/ 6840 h 2769800"/>
                <a:gd name="connsiteX12" fmla="*/ 2705581 w 3042068"/>
                <a:gd name="connsiteY12" fmla="*/ 23940 h 2769800"/>
                <a:gd name="connsiteX13" fmla="*/ 2684301 w 3042068"/>
                <a:gd name="connsiteY13" fmla="*/ 19190 h 2769800"/>
                <a:gd name="connsiteX14" fmla="*/ 2661881 w 3042068"/>
                <a:gd name="connsiteY14" fmla="*/ 33820 h 2769800"/>
                <a:gd name="connsiteX15" fmla="*/ 2671761 w 3042068"/>
                <a:gd name="connsiteY15" fmla="*/ 49400 h 2769800"/>
                <a:gd name="connsiteX16" fmla="*/ 2687911 w 3042068"/>
                <a:gd name="connsiteY16" fmla="*/ 57760 h 2769800"/>
                <a:gd name="connsiteX17" fmla="*/ 2693041 w 3042068"/>
                <a:gd name="connsiteY17" fmla="*/ 79609 h 2769800"/>
                <a:gd name="connsiteX18" fmla="*/ 2685251 w 3042068"/>
                <a:gd name="connsiteY18" fmla="*/ 83219 h 2769800"/>
                <a:gd name="connsiteX19" fmla="*/ 2649911 w 3042068"/>
                <a:gd name="connsiteY19" fmla="*/ 76379 h 2769800"/>
                <a:gd name="connsiteX20" fmla="*/ 2631292 w 3042068"/>
                <a:gd name="connsiteY20" fmla="*/ 62320 h 2769800"/>
                <a:gd name="connsiteX21" fmla="*/ 2628252 w 3042068"/>
                <a:gd name="connsiteY21" fmla="*/ 73149 h 2769800"/>
                <a:gd name="connsiteX22" fmla="*/ 2580372 w 3042068"/>
                <a:gd name="connsiteY22" fmla="*/ 88159 h 2769800"/>
                <a:gd name="connsiteX23" fmla="*/ 2556812 w 3042068"/>
                <a:gd name="connsiteY23" fmla="*/ 100509 h 2769800"/>
                <a:gd name="connsiteX24" fmla="*/ 2551682 w 3042068"/>
                <a:gd name="connsiteY24" fmla="*/ 116089 h 2769800"/>
                <a:gd name="connsiteX25" fmla="*/ 2514252 w 3042068"/>
                <a:gd name="connsiteY25" fmla="*/ 96899 h 2769800"/>
                <a:gd name="connsiteX26" fmla="*/ 2515202 w 3042068"/>
                <a:gd name="connsiteY26" fmla="*/ 72010 h 2769800"/>
                <a:gd name="connsiteX27" fmla="*/ 2479292 w 3042068"/>
                <a:gd name="connsiteY27" fmla="*/ 66310 h 2769800"/>
                <a:gd name="connsiteX28" fmla="*/ 2451173 w 3042068"/>
                <a:gd name="connsiteY28" fmla="*/ 72579 h 2769800"/>
                <a:gd name="connsiteX29" fmla="*/ 2417923 w 3042068"/>
                <a:gd name="connsiteY29" fmla="*/ 96899 h 2769800"/>
                <a:gd name="connsiteX30" fmla="*/ 2411083 w 3042068"/>
                <a:gd name="connsiteY30" fmla="*/ 110959 h 2769800"/>
                <a:gd name="connsiteX31" fmla="*/ 2367383 w 3042068"/>
                <a:gd name="connsiteY31" fmla="*/ 100129 h 2769800"/>
                <a:gd name="connsiteX32" fmla="*/ 2333564 w 3042068"/>
                <a:gd name="connsiteY32" fmla="*/ 100699 h 2769800"/>
                <a:gd name="connsiteX33" fmla="*/ 2340403 w 3042068"/>
                <a:gd name="connsiteY33" fmla="*/ 87209 h 2769800"/>
                <a:gd name="connsiteX34" fmla="*/ 2320073 w 3042068"/>
                <a:gd name="connsiteY34" fmla="*/ 78279 h 2769800"/>
                <a:gd name="connsiteX35" fmla="*/ 2298794 w 3042068"/>
                <a:gd name="connsiteY35" fmla="*/ 84549 h 2769800"/>
                <a:gd name="connsiteX36" fmla="*/ 2300884 w 3042068"/>
                <a:gd name="connsiteY36" fmla="*/ 107919 h 2769800"/>
                <a:gd name="connsiteX37" fmla="*/ 2295184 w 3042068"/>
                <a:gd name="connsiteY37" fmla="*/ 124639 h 2769800"/>
                <a:gd name="connsiteX38" fmla="*/ 2280554 w 3042068"/>
                <a:gd name="connsiteY38" fmla="*/ 116279 h 2769800"/>
                <a:gd name="connsiteX39" fmla="*/ 2274854 w 3042068"/>
                <a:gd name="connsiteY39" fmla="*/ 90249 h 2769800"/>
                <a:gd name="connsiteX40" fmla="*/ 2222414 w 3042068"/>
                <a:gd name="connsiteY40" fmla="*/ 93289 h 2769800"/>
                <a:gd name="connsiteX41" fmla="*/ 2188024 w 3042068"/>
                <a:gd name="connsiteY41" fmla="*/ 105259 h 2769800"/>
                <a:gd name="connsiteX42" fmla="*/ 2180805 w 3042068"/>
                <a:gd name="connsiteY42" fmla="*/ 128629 h 2769800"/>
                <a:gd name="connsiteX43" fmla="*/ 2195815 w 3042068"/>
                <a:gd name="connsiteY43" fmla="*/ 129199 h 2769800"/>
                <a:gd name="connsiteX44" fmla="*/ 2197904 w 3042068"/>
                <a:gd name="connsiteY44" fmla="*/ 148389 h 2769800"/>
                <a:gd name="connsiteX45" fmla="*/ 2196954 w 3042068"/>
                <a:gd name="connsiteY45" fmla="*/ 167579 h 2769800"/>
                <a:gd name="connsiteX46" fmla="*/ 2168455 w 3042068"/>
                <a:gd name="connsiteY46" fmla="*/ 167579 h 2769800"/>
                <a:gd name="connsiteX47" fmla="*/ 2143945 w 3042068"/>
                <a:gd name="connsiteY47" fmla="*/ 164919 h 2769800"/>
                <a:gd name="connsiteX48" fmla="*/ 2143375 w 3042068"/>
                <a:gd name="connsiteY48" fmla="*/ 176889 h 2769800"/>
                <a:gd name="connsiteX49" fmla="*/ 2151735 w 3042068"/>
                <a:gd name="connsiteY49" fmla="*/ 185819 h 2769800"/>
                <a:gd name="connsiteX50" fmla="*/ 2136155 w 3042068"/>
                <a:gd name="connsiteY50" fmla="*/ 183159 h 2769800"/>
                <a:gd name="connsiteX51" fmla="*/ 2119055 w 3042068"/>
                <a:gd name="connsiteY51" fmla="*/ 186199 h 2769800"/>
                <a:gd name="connsiteX52" fmla="*/ 2099865 w 3042068"/>
                <a:gd name="connsiteY52" fmla="*/ 167959 h 2769800"/>
                <a:gd name="connsiteX53" fmla="*/ 2094735 w 3042068"/>
                <a:gd name="connsiteY53" fmla="*/ 185059 h 2769800"/>
                <a:gd name="connsiteX54" fmla="*/ 2108225 w 3042068"/>
                <a:gd name="connsiteY54" fmla="*/ 203869 h 2769800"/>
                <a:gd name="connsiteX55" fmla="*/ 2103475 w 3042068"/>
                <a:gd name="connsiteY55" fmla="*/ 214319 h 2769800"/>
                <a:gd name="connsiteX56" fmla="*/ 2076495 w 3042068"/>
                <a:gd name="connsiteY56" fmla="*/ 207479 h 2769800"/>
                <a:gd name="connsiteX57" fmla="*/ 2016266 w 3042068"/>
                <a:gd name="connsiteY57" fmla="*/ 185629 h 2769800"/>
                <a:gd name="connsiteX58" fmla="*/ 1996506 w 3042068"/>
                <a:gd name="connsiteY58" fmla="*/ 184679 h 2769800"/>
                <a:gd name="connsiteX59" fmla="*/ 2002206 w 3042068"/>
                <a:gd name="connsiteY59" fmla="*/ 176889 h 2769800"/>
                <a:gd name="connsiteX60" fmla="*/ 2015696 w 3042068"/>
                <a:gd name="connsiteY60" fmla="*/ 166439 h 2769800"/>
                <a:gd name="connsiteX61" fmla="*/ 2026526 w 3042068"/>
                <a:gd name="connsiteY61" fmla="*/ 148769 h 2769800"/>
                <a:gd name="connsiteX62" fmla="*/ 2006196 w 3042068"/>
                <a:gd name="connsiteY62" fmla="*/ 139459 h 2769800"/>
                <a:gd name="connsiteX63" fmla="*/ 1975606 w 3042068"/>
                <a:gd name="connsiteY63" fmla="*/ 146679 h 2769800"/>
                <a:gd name="connsiteX64" fmla="*/ 1943306 w 3042068"/>
                <a:gd name="connsiteY64" fmla="*/ 139839 h 2769800"/>
                <a:gd name="connsiteX65" fmla="*/ 1938176 w 3042068"/>
                <a:gd name="connsiteY65" fmla="*/ 153899 h 2769800"/>
                <a:gd name="connsiteX66" fmla="*/ 1931906 w 3042068"/>
                <a:gd name="connsiteY66" fmla="*/ 167959 h 2769800"/>
                <a:gd name="connsiteX67" fmla="*/ 1952236 w 3042068"/>
                <a:gd name="connsiteY67" fmla="*/ 175749 h 2769800"/>
                <a:gd name="connsiteX68" fmla="*/ 1947486 w 3042068"/>
                <a:gd name="connsiteY68" fmla="*/ 178789 h 2769800"/>
                <a:gd name="connsiteX69" fmla="*/ 1925066 w 3042068"/>
                <a:gd name="connsiteY69" fmla="*/ 185059 h 2769800"/>
                <a:gd name="connsiteX70" fmla="*/ 1887067 w 3042068"/>
                <a:gd name="connsiteY70" fmla="*/ 197979 h 2769800"/>
                <a:gd name="connsiteX71" fmla="*/ 1881937 w 3042068"/>
                <a:gd name="connsiteY71" fmla="*/ 184489 h 2769800"/>
                <a:gd name="connsiteX72" fmla="*/ 1860087 w 3042068"/>
                <a:gd name="connsiteY72" fmla="*/ 187149 h 2769800"/>
                <a:gd name="connsiteX73" fmla="*/ 1822657 w 3042068"/>
                <a:gd name="connsiteY73" fmla="*/ 199689 h 2769800"/>
                <a:gd name="connsiteX74" fmla="*/ 1802897 w 3042068"/>
                <a:gd name="connsiteY74" fmla="*/ 191899 h 2769800"/>
                <a:gd name="connsiteX75" fmla="*/ 1787317 w 3042068"/>
                <a:gd name="connsiteY75" fmla="*/ 197599 h 2769800"/>
                <a:gd name="connsiteX76" fmla="*/ 1761288 w 3042068"/>
                <a:gd name="connsiteY76" fmla="*/ 199689 h 2769800"/>
                <a:gd name="connsiteX77" fmla="*/ 1757108 w 3042068"/>
                <a:gd name="connsiteY77" fmla="*/ 214319 h 2769800"/>
                <a:gd name="connsiteX78" fmla="*/ 1759768 w 3042068"/>
                <a:gd name="connsiteY78" fmla="*/ 222678 h 2769800"/>
                <a:gd name="connsiteX79" fmla="*/ 1743618 w 3042068"/>
                <a:gd name="connsiteY79" fmla="*/ 229518 h 2769800"/>
                <a:gd name="connsiteX80" fmla="*/ 1722908 w 3042068"/>
                <a:gd name="connsiteY80" fmla="*/ 244148 h 2769800"/>
                <a:gd name="connsiteX81" fmla="*/ 1713028 w 3042068"/>
                <a:gd name="connsiteY81" fmla="*/ 257068 h 2769800"/>
                <a:gd name="connsiteX82" fmla="*/ 1698968 w 3042068"/>
                <a:gd name="connsiteY82" fmla="*/ 262198 h 2769800"/>
                <a:gd name="connsiteX83" fmla="*/ 1716068 w 3042068"/>
                <a:gd name="connsiteY83" fmla="*/ 228378 h 2769800"/>
                <a:gd name="connsiteX84" fmla="*/ 1755588 w 3042068"/>
                <a:gd name="connsiteY84" fmla="*/ 187339 h 2769800"/>
                <a:gd name="connsiteX85" fmla="*/ 1781617 w 3042068"/>
                <a:gd name="connsiteY85" fmla="*/ 167579 h 2769800"/>
                <a:gd name="connsiteX86" fmla="*/ 1778577 w 3042068"/>
                <a:gd name="connsiteY86" fmla="*/ 138509 h 2769800"/>
                <a:gd name="connsiteX87" fmla="*/ 1758248 w 3042068"/>
                <a:gd name="connsiteY87" fmla="*/ 128059 h 2769800"/>
                <a:gd name="connsiteX88" fmla="*/ 1780667 w 3042068"/>
                <a:gd name="connsiteY88" fmla="*/ 123309 h 2769800"/>
                <a:gd name="connsiteX89" fmla="*/ 1774398 w 3042068"/>
                <a:gd name="connsiteY89" fmla="*/ 105069 h 2769800"/>
                <a:gd name="connsiteX90" fmla="*/ 1736968 w 3042068"/>
                <a:gd name="connsiteY90" fmla="*/ 92529 h 2769800"/>
                <a:gd name="connsiteX91" fmla="*/ 1710368 w 3042068"/>
                <a:gd name="connsiteY91" fmla="*/ 103359 h 2769800"/>
                <a:gd name="connsiteX92" fmla="*/ 1669898 w 3042068"/>
                <a:gd name="connsiteY92" fmla="*/ 114759 h 2769800"/>
                <a:gd name="connsiteX93" fmla="*/ 1652798 w 3042068"/>
                <a:gd name="connsiteY93" fmla="*/ 117799 h 2769800"/>
                <a:gd name="connsiteX94" fmla="*/ 1635699 w 3042068"/>
                <a:gd name="connsiteY94" fmla="*/ 114189 h 2769800"/>
                <a:gd name="connsiteX95" fmla="*/ 1628859 w 3042068"/>
                <a:gd name="connsiteY95" fmla="*/ 85689 h 2769800"/>
                <a:gd name="connsiteX96" fmla="*/ 1614799 w 3042068"/>
                <a:gd name="connsiteY96" fmla="*/ 82079 h 2769800"/>
                <a:gd name="connsiteX97" fmla="*/ 1606439 w 3042068"/>
                <a:gd name="connsiteY97" fmla="*/ 104879 h 2769800"/>
                <a:gd name="connsiteX98" fmla="*/ 1599599 w 3042068"/>
                <a:gd name="connsiteY98" fmla="*/ 127299 h 2769800"/>
                <a:gd name="connsiteX99" fmla="*/ 1614229 w 3042068"/>
                <a:gd name="connsiteY99" fmla="*/ 140789 h 2769800"/>
                <a:gd name="connsiteX100" fmla="*/ 1628289 w 3042068"/>
                <a:gd name="connsiteY100" fmla="*/ 135659 h 2769800"/>
                <a:gd name="connsiteX101" fmla="*/ 1624109 w 3042068"/>
                <a:gd name="connsiteY101" fmla="*/ 147059 h 2769800"/>
                <a:gd name="connsiteX102" fmla="*/ 1598649 w 3042068"/>
                <a:gd name="connsiteY102" fmla="*/ 147059 h 2769800"/>
                <a:gd name="connsiteX103" fmla="*/ 1576799 w 3042068"/>
                <a:gd name="connsiteY103" fmla="*/ 154849 h 2769800"/>
                <a:gd name="connsiteX104" fmla="*/ 1598079 w 3042068"/>
                <a:gd name="connsiteY104" fmla="*/ 173659 h 2769800"/>
                <a:gd name="connsiteX105" fmla="*/ 1562169 w 3042068"/>
                <a:gd name="connsiteY105" fmla="*/ 179929 h 2769800"/>
                <a:gd name="connsiteX106" fmla="*/ 1549249 w 3042068"/>
                <a:gd name="connsiteY106" fmla="*/ 170619 h 2769800"/>
                <a:gd name="connsiteX107" fmla="*/ 1494720 w 3042068"/>
                <a:gd name="connsiteY107" fmla="*/ 210709 h 2769800"/>
                <a:gd name="connsiteX108" fmla="*/ 1469829 w 3042068"/>
                <a:gd name="connsiteY108" fmla="*/ 217929 h 2769800"/>
                <a:gd name="connsiteX109" fmla="*/ 1460900 w 3042068"/>
                <a:gd name="connsiteY109" fmla="*/ 236738 h 2769800"/>
                <a:gd name="connsiteX110" fmla="*/ 1446270 w 3042068"/>
                <a:gd name="connsiteY110" fmla="*/ 248138 h 2769800"/>
                <a:gd name="connsiteX111" fmla="*/ 1452540 w 3042068"/>
                <a:gd name="connsiteY111" fmla="*/ 269418 h 2769800"/>
                <a:gd name="connsiteX112" fmla="*/ 1470780 w 3042068"/>
                <a:gd name="connsiteY112" fmla="*/ 284048 h 2769800"/>
                <a:gd name="connsiteX113" fmla="*/ 1456720 w 3042068"/>
                <a:gd name="connsiteY113" fmla="*/ 310078 h 2769800"/>
                <a:gd name="connsiteX114" fmla="*/ 1450450 w 3042068"/>
                <a:gd name="connsiteY114" fmla="*/ 286708 h 2769800"/>
                <a:gd name="connsiteX115" fmla="*/ 1434870 w 3042068"/>
                <a:gd name="connsiteY115" fmla="*/ 297538 h 2769800"/>
                <a:gd name="connsiteX116" fmla="*/ 1399530 w 3042068"/>
                <a:gd name="connsiteY116" fmla="*/ 308368 h 2769800"/>
                <a:gd name="connsiteX117" fmla="*/ 1385470 w 3042068"/>
                <a:gd name="connsiteY117" fmla="*/ 319768 h 2769800"/>
                <a:gd name="connsiteX118" fmla="*/ 1392690 w 3042068"/>
                <a:gd name="connsiteY118" fmla="*/ 338958 h 2769800"/>
                <a:gd name="connsiteX119" fmla="*/ 1404470 w 3042068"/>
                <a:gd name="connsiteY119" fmla="*/ 354728 h 2769800"/>
                <a:gd name="connsiteX120" fmla="*/ 1444180 w 3042068"/>
                <a:gd name="connsiteY120" fmla="*/ 363277 h 2769800"/>
                <a:gd name="connsiteX121" fmla="*/ 1458240 w 3042068"/>
                <a:gd name="connsiteY121" fmla="*/ 393677 h 2769800"/>
                <a:gd name="connsiteX122" fmla="*/ 1457480 w 3042068"/>
                <a:gd name="connsiteY122" fmla="*/ 410777 h 2769800"/>
                <a:gd name="connsiteX123" fmla="*/ 1474579 w 3042068"/>
                <a:gd name="connsiteY123" fmla="*/ 433387 h 2769800"/>
                <a:gd name="connsiteX124" fmla="*/ 1463750 w 3042068"/>
                <a:gd name="connsiteY124" fmla="*/ 441177 h 2769800"/>
                <a:gd name="connsiteX125" fmla="*/ 1441900 w 3042068"/>
                <a:gd name="connsiteY125" fmla="*/ 417047 h 2769800"/>
                <a:gd name="connsiteX126" fmla="*/ 1437150 w 3042068"/>
                <a:gd name="connsiteY126" fmla="*/ 380377 h 2769800"/>
                <a:gd name="connsiteX127" fmla="*/ 1401240 w 3042068"/>
                <a:gd name="connsiteY127" fmla="*/ 367077 h 2769800"/>
                <a:gd name="connsiteX128" fmla="*/ 1369320 w 3042068"/>
                <a:gd name="connsiteY128" fmla="*/ 350738 h 2769800"/>
                <a:gd name="connsiteX129" fmla="*/ 1355260 w 3042068"/>
                <a:gd name="connsiteY129" fmla="*/ 357008 h 2769800"/>
                <a:gd name="connsiteX130" fmla="*/ 1364570 w 3042068"/>
                <a:gd name="connsiteY130" fmla="*/ 379617 h 2769800"/>
                <a:gd name="connsiteX131" fmla="*/ 1340440 w 3042068"/>
                <a:gd name="connsiteY131" fmla="*/ 373347 h 2769800"/>
                <a:gd name="connsiteX132" fmla="*/ 1320111 w 3042068"/>
                <a:gd name="connsiteY132" fmla="*/ 353018 h 2769800"/>
                <a:gd name="connsiteX133" fmla="*/ 1313081 w 3042068"/>
                <a:gd name="connsiteY133" fmla="*/ 359288 h 2769800"/>
                <a:gd name="connsiteX134" fmla="*/ 1319351 w 3042068"/>
                <a:gd name="connsiteY134" fmla="*/ 368597 h 2769800"/>
                <a:gd name="connsiteX135" fmla="*/ 1307571 w 3042068"/>
                <a:gd name="connsiteY135" fmla="*/ 388167 h 2769800"/>
                <a:gd name="connsiteX136" fmla="*/ 1305291 w 3042068"/>
                <a:gd name="connsiteY136" fmla="*/ 410017 h 2769800"/>
                <a:gd name="connsiteX137" fmla="*/ 1325621 w 3042068"/>
                <a:gd name="connsiteY137" fmla="*/ 431107 h 2769800"/>
                <a:gd name="connsiteX138" fmla="*/ 1324101 w 3042068"/>
                <a:gd name="connsiteY138" fmla="*/ 448967 h 2769800"/>
                <a:gd name="connsiteX139" fmla="*/ 1331891 w 3042068"/>
                <a:gd name="connsiteY139" fmla="*/ 459037 h 2769800"/>
                <a:gd name="connsiteX140" fmla="*/ 1332651 w 3042068"/>
                <a:gd name="connsiteY140" fmla="*/ 473857 h 2769800"/>
                <a:gd name="connsiteX141" fmla="*/ 1342721 w 3042068"/>
                <a:gd name="connsiteY141" fmla="*/ 483167 h 2769800"/>
                <a:gd name="connsiteX142" fmla="*/ 1370840 w 3042068"/>
                <a:gd name="connsiteY142" fmla="*/ 470627 h 2769800"/>
                <a:gd name="connsiteX143" fmla="*/ 1398960 w 3042068"/>
                <a:gd name="connsiteY143" fmla="*/ 487727 h 2769800"/>
                <a:gd name="connsiteX144" fmla="*/ 1407510 w 3042068"/>
                <a:gd name="connsiteY144" fmla="*/ 509576 h 2769800"/>
                <a:gd name="connsiteX145" fmla="*/ 1441900 w 3042068"/>
                <a:gd name="connsiteY145" fmla="*/ 524396 h 2769800"/>
                <a:gd name="connsiteX146" fmla="*/ 1428600 w 3042068"/>
                <a:gd name="connsiteY146" fmla="*/ 529146 h 2769800"/>
                <a:gd name="connsiteX147" fmla="*/ 1401240 w 3042068"/>
                <a:gd name="connsiteY147" fmla="*/ 519076 h 2769800"/>
                <a:gd name="connsiteX148" fmla="*/ 1386420 w 3042068"/>
                <a:gd name="connsiteY148" fmla="*/ 490957 h 2769800"/>
                <a:gd name="connsiteX149" fmla="*/ 1369320 w 3042068"/>
                <a:gd name="connsiteY149" fmla="*/ 481647 h 2769800"/>
                <a:gd name="connsiteX150" fmla="*/ 1354500 w 3042068"/>
                <a:gd name="connsiteY150" fmla="*/ 498747 h 2769800"/>
                <a:gd name="connsiteX151" fmla="*/ 1363050 w 3042068"/>
                <a:gd name="connsiteY151" fmla="*/ 524396 h 2769800"/>
                <a:gd name="connsiteX152" fmla="*/ 1354500 w 3042068"/>
                <a:gd name="connsiteY152" fmla="*/ 545106 h 2769800"/>
                <a:gd name="connsiteX153" fmla="*/ 1342721 w 3042068"/>
                <a:gd name="connsiteY153" fmla="*/ 567146 h 2769800"/>
                <a:gd name="connsiteX154" fmla="*/ 1293511 w 3042068"/>
                <a:gd name="connsiteY154" fmla="*/ 569426 h 2769800"/>
                <a:gd name="connsiteX155" fmla="*/ 1306811 w 3042068"/>
                <a:gd name="connsiteY155" fmla="*/ 556126 h 2769800"/>
                <a:gd name="connsiteX156" fmla="*/ 1317641 w 3042068"/>
                <a:gd name="connsiteY156" fmla="*/ 558406 h 2769800"/>
                <a:gd name="connsiteX157" fmla="*/ 1332461 w 3042068"/>
                <a:gd name="connsiteY157" fmla="*/ 544916 h 2769800"/>
                <a:gd name="connsiteX158" fmla="*/ 1339490 w 3042068"/>
                <a:gd name="connsiteY158" fmla="*/ 511666 h 2769800"/>
                <a:gd name="connsiteX159" fmla="*/ 1339490 w 3042068"/>
                <a:gd name="connsiteY159" fmla="*/ 492097 h 2769800"/>
                <a:gd name="connsiteX160" fmla="*/ 1314601 w 3042068"/>
                <a:gd name="connsiteY160" fmla="*/ 464737 h 2769800"/>
                <a:gd name="connsiteX161" fmla="*/ 1302821 w 3042068"/>
                <a:gd name="connsiteY161" fmla="*/ 420277 h 2769800"/>
                <a:gd name="connsiteX162" fmla="*/ 1282491 w 3042068"/>
                <a:gd name="connsiteY162" fmla="*/ 409447 h 2769800"/>
                <a:gd name="connsiteX163" fmla="*/ 1288001 w 3042068"/>
                <a:gd name="connsiteY163" fmla="*/ 373537 h 2769800"/>
                <a:gd name="connsiteX164" fmla="*/ 1263871 w 3042068"/>
                <a:gd name="connsiteY164" fmla="*/ 364228 h 2769800"/>
                <a:gd name="connsiteX165" fmla="*/ 1236511 w 3042068"/>
                <a:gd name="connsiteY165" fmla="*/ 361947 h 2769800"/>
                <a:gd name="connsiteX166" fmla="*/ 1232521 w 3042068"/>
                <a:gd name="connsiteY166" fmla="*/ 392347 h 2769800"/>
                <a:gd name="connsiteX167" fmla="*/ 1238791 w 3042068"/>
                <a:gd name="connsiteY167" fmla="*/ 415717 h 2769800"/>
                <a:gd name="connsiteX168" fmla="*/ 1216941 w 3042068"/>
                <a:gd name="connsiteY168" fmla="*/ 423507 h 2769800"/>
                <a:gd name="connsiteX169" fmla="*/ 1212952 w 3042068"/>
                <a:gd name="connsiteY169" fmla="*/ 436047 h 2769800"/>
                <a:gd name="connsiteX170" fmla="*/ 1227771 w 3042068"/>
                <a:gd name="connsiteY170" fmla="*/ 446877 h 2769800"/>
                <a:gd name="connsiteX171" fmla="*/ 1223021 w 3042068"/>
                <a:gd name="connsiteY171" fmla="*/ 461697 h 2769800"/>
                <a:gd name="connsiteX172" fmla="*/ 1226061 w 3042068"/>
                <a:gd name="connsiteY172" fmla="*/ 480507 h 2769800"/>
                <a:gd name="connsiteX173" fmla="*/ 1243161 w 3042068"/>
                <a:gd name="connsiteY173" fmla="*/ 479747 h 2769800"/>
                <a:gd name="connsiteX174" fmla="*/ 1262731 w 3042068"/>
                <a:gd name="connsiteY174" fmla="*/ 499317 h 2769800"/>
                <a:gd name="connsiteX175" fmla="*/ 1269761 w 3042068"/>
                <a:gd name="connsiteY175" fmla="*/ 524966 h 2769800"/>
                <a:gd name="connsiteX176" fmla="*/ 1236321 w 3042068"/>
                <a:gd name="connsiteY176" fmla="*/ 501597 h 2769800"/>
                <a:gd name="connsiteX177" fmla="*/ 1212191 w 3042068"/>
                <a:gd name="connsiteY177" fmla="*/ 502357 h 2769800"/>
                <a:gd name="connsiteX178" fmla="*/ 1185592 w 3042068"/>
                <a:gd name="connsiteY178" fmla="*/ 486017 h 2769800"/>
                <a:gd name="connsiteX179" fmla="*/ 1173052 w 3042068"/>
                <a:gd name="connsiteY179" fmla="*/ 490767 h 2769800"/>
                <a:gd name="connsiteX180" fmla="*/ 1144172 w 3042068"/>
                <a:gd name="connsiteY180" fmla="*/ 492287 h 2769800"/>
                <a:gd name="connsiteX181" fmla="*/ 1091162 w 3042068"/>
                <a:gd name="connsiteY181" fmla="*/ 473477 h 2769800"/>
                <a:gd name="connsiteX182" fmla="*/ 1051453 w 3042068"/>
                <a:gd name="connsiteY182" fmla="*/ 446117 h 2769800"/>
                <a:gd name="connsiteX183" fmla="*/ 1056203 w 3042068"/>
                <a:gd name="connsiteY183" fmla="*/ 404697 h 2769800"/>
                <a:gd name="connsiteX184" fmla="*/ 1078052 w 3042068"/>
                <a:gd name="connsiteY184" fmla="*/ 351688 h 2769800"/>
                <a:gd name="connsiteX185" fmla="*/ 1124032 w 3042068"/>
                <a:gd name="connsiteY185" fmla="*/ 310268 h 2769800"/>
                <a:gd name="connsiteX186" fmla="*/ 1162982 w 3042068"/>
                <a:gd name="connsiteY186" fmla="*/ 283668 h 2769800"/>
                <a:gd name="connsiteX187" fmla="*/ 1182552 w 3042068"/>
                <a:gd name="connsiteY187" fmla="*/ 275118 h 2769800"/>
                <a:gd name="connsiteX188" fmla="*/ 1184832 w 3042068"/>
                <a:gd name="connsiteY188" fmla="*/ 243198 h 2769800"/>
                <a:gd name="connsiteX189" fmla="*/ 1160702 w 3042068"/>
                <a:gd name="connsiteY189" fmla="*/ 247188 h 2769800"/>
                <a:gd name="connsiteX190" fmla="*/ 1155192 w 3042068"/>
                <a:gd name="connsiteY190" fmla="*/ 263528 h 2769800"/>
                <a:gd name="connsiteX191" fmla="*/ 1100662 w 3042068"/>
                <a:gd name="connsiteY191" fmla="*/ 285378 h 2769800"/>
                <a:gd name="connsiteX192" fmla="*/ 1062473 w 3042068"/>
                <a:gd name="connsiteY192" fmla="*/ 311028 h 2769800"/>
                <a:gd name="connsiteX193" fmla="*/ 1051643 w 3042068"/>
                <a:gd name="connsiteY193" fmla="*/ 330598 h 2769800"/>
                <a:gd name="connsiteX194" fmla="*/ 1038343 w 3042068"/>
                <a:gd name="connsiteY194" fmla="*/ 332118 h 2769800"/>
                <a:gd name="connsiteX195" fmla="*/ 1039863 w 3042068"/>
                <a:gd name="connsiteY195" fmla="*/ 341428 h 2769800"/>
                <a:gd name="connsiteX196" fmla="*/ 1046133 w 3042068"/>
                <a:gd name="connsiteY196" fmla="*/ 348458 h 2769800"/>
                <a:gd name="connsiteX197" fmla="*/ 1034353 w 3042068"/>
                <a:gd name="connsiteY197" fmla="*/ 372587 h 2769800"/>
                <a:gd name="connsiteX198" fmla="*/ 1021053 w 3042068"/>
                <a:gd name="connsiteY198" fmla="*/ 403747 h 2769800"/>
                <a:gd name="connsiteX199" fmla="*/ 1024093 w 3042068"/>
                <a:gd name="connsiteY199" fmla="*/ 431107 h 2769800"/>
                <a:gd name="connsiteX200" fmla="*/ 1000723 w 3042068"/>
                <a:gd name="connsiteY200" fmla="*/ 439657 h 2769800"/>
                <a:gd name="connsiteX201" fmla="*/ 1009273 w 3042068"/>
                <a:gd name="connsiteY201" fmla="*/ 463787 h 2769800"/>
                <a:gd name="connsiteX202" fmla="*/ 1034163 w 3042068"/>
                <a:gd name="connsiteY202" fmla="*/ 465307 h 2769800"/>
                <a:gd name="connsiteX203" fmla="*/ 1042713 w 3042068"/>
                <a:gd name="connsiteY203" fmla="*/ 476137 h 2769800"/>
                <a:gd name="connsiteX204" fmla="*/ 1074633 w 3042068"/>
                <a:gd name="connsiteY204" fmla="*/ 476897 h 2769800"/>
                <a:gd name="connsiteX205" fmla="*/ 1140942 w 3042068"/>
                <a:gd name="connsiteY205" fmla="*/ 500267 h 2769800"/>
                <a:gd name="connsiteX206" fmla="*/ 1148732 w 3042068"/>
                <a:gd name="connsiteY206" fmla="*/ 525916 h 2769800"/>
                <a:gd name="connsiteX207" fmla="*/ 1131632 w 3042068"/>
                <a:gd name="connsiteY207" fmla="*/ 524396 h 2769800"/>
                <a:gd name="connsiteX208" fmla="*/ 1102752 w 3042068"/>
                <a:gd name="connsiteY208" fmla="*/ 529146 h 2769800"/>
                <a:gd name="connsiteX209" fmla="*/ 1070832 w 3042068"/>
                <a:gd name="connsiteY209" fmla="*/ 550236 h 2769800"/>
                <a:gd name="connsiteX210" fmla="*/ 1054492 w 3042068"/>
                <a:gd name="connsiteY210" fmla="*/ 556506 h 2769800"/>
                <a:gd name="connsiteX211" fmla="*/ 1067793 w 3042068"/>
                <a:gd name="connsiteY211" fmla="*/ 519076 h 2769800"/>
                <a:gd name="connsiteX212" fmla="*/ 1052973 w 3042068"/>
                <a:gd name="connsiteY212" fmla="*/ 526106 h 2769800"/>
                <a:gd name="connsiteX213" fmla="*/ 1042143 w 3042068"/>
                <a:gd name="connsiteY213" fmla="*/ 544536 h 2769800"/>
                <a:gd name="connsiteX214" fmla="*/ 1000723 w 3042068"/>
                <a:gd name="connsiteY214" fmla="*/ 560306 h 2769800"/>
                <a:gd name="connsiteX215" fmla="*/ 985903 w 3042068"/>
                <a:gd name="connsiteY215" fmla="*/ 586906 h 2769800"/>
                <a:gd name="connsiteX216" fmla="*/ 985903 w 3042068"/>
                <a:gd name="connsiteY216" fmla="*/ 603246 h 2769800"/>
                <a:gd name="connsiteX217" fmla="*/ 960823 w 3042068"/>
                <a:gd name="connsiteY217" fmla="*/ 599826 h 2769800"/>
                <a:gd name="connsiteX218" fmla="*/ 945243 w 3042068"/>
                <a:gd name="connsiteY218" fmla="*/ 587286 h 2769800"/>
                <a:gd name="connsiteX219" fmla="*/ 957023 w 3042068"/>
                <a:gd name="connsiteY219" fmla="*/ 572466 h 2769800"/>
                <a:gd name="connsiteX220" fmla="*/ 967853 w 3042068"/>
                <a:gd name="connsiteY220" fmla="*/ 579496 h 2769800"/>
                <a:gd name="connsiteX221" fmla="*/ 960823 w 3042068"/>
                <a:gd name="connsiteY221" fmla="*/ 557646 h 2769800"/>
                <a:gd name="connsiteX222" fmla="*/ 935173 w 3042068"/>
                <a:gd name="connsiteY222" fmla="*/ 556126 h 2769800"/>
                <a:gd name="connsiteX223" fmla="*/ 918833 w 3042068"/>
                <a:gd name="connsiteY223" fmla="*/ 554606 h 2769800"/>
                <a:gd name="connsiteX224" fmla="*/ 922823 w 3042068"/>
                <a:gd name="connsiteY224" fmla="*/ 574936 h 2769800"/>
                <a:gd name="connsiteX225" fmla="*/ 938403 w 3042068"/>
                <a:gd name="connsiteY225" fmla="*/ 600586 h 2769800"/>
                <a:gd name="connsiteX226" fmla="*/ 942393 w 3042068"/>
                <a:gd name="connsiteY226" fmla="*/ 617686 h 2769800"/>
                <a:gd name="connsiteX227" fmla="*/ 946383 w 3042068"/>
                <a:gd name="connsiteY227" fmla="*/ 633266 h 2769800"/>
                <a:gd name="connsiteX228" fmla="*/ 917504 w 3042068"/>
                <a:gd name="connsiteY228" fmla="*/ 617686 h 2769800"/>
                <a:gd name="connsiteX229" fmla="*/ 909714 w 3042068"/>
                <a:gd name="connsiteY229" fmla="*/ 617686 h 2769800"/>
                <a:gd name="connsiteX230" fmla="*/ 902684 w 3042068"/>
                <a:gd name="connsiteY230" fmla="*/ 631746 h 2769800"/>
                <a:gd name="connsiteX231" fmla="*/ 885584 w 3042068"/>
                <a:gd name="connsiteY231" fmla="*/ 645806 h 2769800"/>
                <a:gd name="connsiteX232" fmla="*/ 900404 w 3042068"/>
                <a:gd name="connsiteY232" fmla="*/ 665375 h 2769800"/>
                <a:gd name="connsiteX233" fmla="*/ 877034 w 3042068"/>
                <a:gd name="connsiteY233" fmla="*/ 676205 h 2769800"/>
                <a:gd name="connsiteX234" fmla="*/ 854424 w 3042068"/>
                <a:gd name="connsiteY234" fmla="*/ 662905 h 2769800"/>
                <a:gd name="connsiteX235" fmla="*/ 838844 w 3042068"/>
                <a:gd name="connsiteY235" fmla="*/ 665185 h 2769800"/>
                <a:gd name="connsiteX236" fmla="*/ 862214 w 3042068"/>
                <a:gd name="connsiteY236" fmla="*/ 684755 h 2769800"/>
                <a:gd name="connsiteX237" fmla="*/ 870764 w 3042068"/>
                <a:gd name="connsiteY237" fmla="*/ 696535 h 2769800"/>
                <a:gd name="connsiteX238" fmla="*/ 846634 w 3042068"/>
                <a:gd name="connsiteY238" fmla="*/ 703565 h 2769800"/>
                <a:gd name="connsiteX239" fmla="*/ 815474 w 3042068"/>
                <a:gd name="connsiteY239" fmla="*/ 683995 h 2769800"/>
                <a:gd name="connsiteX240" fmla="*/ 809204 w 3042068"/>
                <a:gd name="connsiteY240" fmla="*/ 652075 h 2769800"/>
                <a:gd name="connsiteX241" fmla="*/ 785074 w 3042068"/>
                <a:gd name="connsiteY241" fmla="*/ 636496 h 2769800"/>
                <a:gd name="connsiteX242" fmla="*/ 760945 w 3042068"/>
                <a:gd name="connsiteY242" fmla="*/ 611606 h 2769800"/>
                <a:gd name="connsiteX243" fmla="*/ 782795 w 3042068"/>
                <a:gd name="connsiteY243" fmla="*/ 616356 h 2769800"/>
                <a:gd name="connsiteX244" fmla="*/ 810154 w 3042068"/>
                <a:gd name="connsiteY244" fmla="*/ 628136 h 2769800"/>
                <a:gd name="connsiteX245" fmla="*/ 861644 w 3042068"/>
                <a:gd name="connsiteY245" fmla="*/ 640676 h 2769800"/>
                <a:gd name="connsiteX246" fmla="*/ 890524 w 3042068"/>
                <a:gd name="connsiteY246" fmla="*/ 627376 h 2769800"/>
                <a:gd name="connsiteX247" fmla="*/ 894514 w 3042068"/>
                <a:gd name="connsiteY247" fmla="*/ 603246 h 2769800"/>
                <a:gd name="connsiteX248" fmla="*/ 871904 w 3042068"/>
                <a:gd name="connsiteY248" fmla="*/ 579116 h 2769800"/>
                <a:gd name="connsiteX249" fmla="*/ 811104 w 3042068"/>
                <a:gd name="connsiteY249" fmla="*/ 550996 h 2769800"/>
                <a:gd name="connsiteX250" fmla="*/ 777665 w 3042068"/>
                <a:gd name="connsiteY250" fmla="*/ 554036 h 2769800"/>
                <a:gd name="connsiteX251" fmla="*/ 758855 w 3042068"/>
                <a:gd name="connsiteY251" fmla="*/ 536176 h 2769800"/>
                <a:gd name="connsiteX252" fmla="*/ 737765 w 3042068"/>
                <a:gd name="connsiteY252" fmla="*/ 546056 h 2769800"/>
                <a:gd name="connsiteX253" fmla="*/ 687795 w 3042068"/>
                <a:gd name="connsiteY253" fmla="*/ 512046 h 2769800"/>
                <a:gd name="connsiteX254" fmla="*/ 644095 w 3042068"/>
                <a:gd name="connsiteY254" fmla="*/ 524586 h 2769800"/>
                <a:gd name="connsiteX255" fmla="*/ 634785 w 3042068"/>
                <a:gd name="connsiteY255" fmla="*/ 546246 h 2769800"/>
                <a:gd name="connsiteX256" fmla="*/ 622245 w 3042068"/>
                <a:gd name="connsiteY256" fmla="*/ 525536 h 2769800"/>
                <a:gd name="connsiteX257" fmla="*/ 606666 w 3042068"/>
                <a:gd name="connsiteY257" fmla="*/ 528576 h 2769800"/>
                <a:gd name="connsiteX258" fmla="*/ 591086 w 3042068"/>
                <a:gd name="connsiteY258" fmla="*/ 551186 h 2769800"/>
                <a:gd name="connsiteX259" fmla="*/ 560686 w 3042068"/>
                <a:gd name="connsiteY259" fmla="*/ 559736 h 2769800"/>
                <a:gd name="connsiteX260" fmla="*/ 538836 w 3042068"/>
                <a:gd name="connsiteY260" fmla="*/ 586336 h 2769800"/>
                <a:gd name="connsiteX261" fmla="*/ 518506 w 3042068"/>
                <a:gd name="connsiteY261" fmla="*/ 630036 h 2769800"/>
                <a:gd name="connsiteX262" fmla="*/ 493617 w 3042068"/>
                <a:gd name="connsiteY262" fmla="*/ 685325 h 2769800"/>
                <a:gd name="connsiteX263" fmla="*/ 400137 w 3042068"/>
                <a:gd name="connsiteY263" fmla="*/ 760185 h 2769800"/>
                <a:gd name="connsiteX264" fmla="*/ 389307 w 3042068"/>
                <a:gd name="connsiteY264" fmla="*/ 816234 h 2769800"/>
                <a:gd name="connsiteX265" fmla="*/ 401847 w 3042068"/>
                <a:gd name="connsiteY265" fmla="*/ 873994 h 2769800"/>
                <a:gd name="connsiteX266" fmla="*/ 433007 w 3042068"/>
                <a:gd name="connsiteY266" fmla="*/ 884824 h 2769800"/>
                <a:gd name="connsiteX267" fmla="*/ 484496 w 3042068"/>
                <a:gd name="connsiteY267" fmla="*/ 841124 h 2769800"/>
                <a:gd name="connsiteX268" fmla="*/ 493806 w 3042068"/>
                <a:gd name="connsiteY268" fmla="*/ 884824 h 2769800"/>
                <a:gd name="connsiteX269" fmla="*/ 518696 w 3042068"/>
                <a:gd name="connsiteY269" fmla="*/ 933084 h 2769800"/>
                <a:gd name="connsiteX270" fmla="*/ 490007 w 3042068"/>
                <a:gd name="connsiteY270" fmla="*/ 954173 h 2769800"/>
                <a:gd name="connsiteX271" fmla="*/ 472907 w 3042068"/>
                <a:gd name="connsiteY271" fmla="*/ 883304 h 2769800"/>
                <a:gd name="connsiteX272" fmla="*/ 454097 w 3042068"/>
                <a:gd name="connsiteY272" fmla="*/ 897364 h 2769800"/>
                <a:gd name="connsiteX273" fmla="*/ 457327 w 3042068"/>
                <a:gd name="connsiteY273" fmla="*/ 918454 h 2769800"/>
                <a:gd name="connsiteX274" fmla="*/ 436237 w 3042068"/>
                <a:gd name="connsiteY274" fmla="*/ 930994 h 2769800"/>
                <a:gd name="connsiteX275" fmla="*/ 440987 w 3042068"/>
                <a:gd name="connsiteY275" fmla="*/ 959873 h 2769800"/>
                <a:gd name="connsiteX276" fmla="*/ 454287 w 3042068"/>
                <a:gd name="connsiteY276" fmla="*/ 981723 h 2769800"/>
                <a:gd name="connsiteX277" fmla="*/ 420847 w 3042068"/>
                <a:gd name="connsiteY277" fmla="*/ 992553 h 2769800"/>
                <a:gd name="connsiteX278" fmla="*/ 389687 w 3042068"/>
                <a:gd name="connsiteY278" fmla="*/ 1017443 h 2769800"/>
                <a:gd name="connsiteX279" fmla="*/ 377907 w 3042068"/>
                <a:gd name="connsiteY279" fmla="*/ 1050123 h 2769800"/>
                <a:gd name="connsiteX280" fmla="*/ 315588 w 3042068"/>
                <a:gd name="connsiteY280" fmla="*/ 1098382 h 2769800"/>
                <a:gd name="connsiteX281" fmla="*/ 290698 w 3042068"/>
                <a:gd name="connsiteY281" fmla="*/ 1079763 h 2769800"/>
                <a:gd name="connsiteX282" fmla="*/ 335158 w 3042068"/>
                <a:gd name="connsiteY282" fmla="*/ 1054873 h 2769800"/>
                <a:gd name="connsiteX283" fmla="*/ 338198 w 3042068"/>
                <a:gd name="connsiteY283" fmla="*/ 1022193 h 2769800"/>
                <a:gd name="connsiteX284" fmla="*/ 312548 w 3042068"/>
                <a:gd name="connsiteY284" fmla="*/ 994833 h 2769800"/>
                <a:gd name="connsiteX285" fmla="*/ 268848 w 3042068"/>
                <a:gd name="connsiteY285" fmla="*/ 934034 h 2769800"/>
                <a:gd name="connsiteX286" fmla="*/ 285948 w 3042068"/>
                <a:gd name="connsiteY286" fmla="*/ 903634 h 2769800"/>
                <a:gd name="connsiteX287" fmla="*/ 261058 w 3042068"/>
                <a:gd name="connsiteY287" fmla="*/ 881024 h 2769800"/>
                <a:gd name="connsiteX288" fmla="*/ 269608 w 3042068"/>
                <a:gd name="connsiteY288" fmla="*/ 860694 h 2769800"/>
                <a:gd name="connsiteX289" fmla="*/ 237688 w 3042068"/>
                <a:gd name="connsiteY289" fmla="*/ 870004 h 2769800"/>
                <a:gd name="connsiteX290" fmla="*/ 219828 w 3042068"/>
                <a:gd name="connsiteY290" fmla="*/ 891854 h 2769800"/>
                <a:gd name="connsiteX291" fmla="*/ 219828 w 3042068"/>
                <a:gd name="connsiteY291" fmla="*/ 926244 h 2769800"/>
                <a:gd name="connsiteX292" fmla="*/ 236168 w 3042068"/>
                <a:gd name="connsiteY292" fmla="*/ 957403 h 2769800"/>
                <a:gd name="connsiteX293" fmla="*/ 259538 w 3042068"/>
                <a:gd name="connsiteY293" fmla="*/ 962153 h 2769800"/>
                <a:gd name="connsiteX294" fmla="*/ 254788 w 3042068"/>
                <a:gd name="connsiteY294" fmla="*/ 998823 h 2769800"/>
                <a:gd name="connsiteX295" fmla="*/ 241488 w 3042068"/>
                <a:gd name="connsiteY295" fmla="*/ 1015163 h 2769800"/>
                <a:gd name="connsiteX296" fmla="*/ 226668 w 3042068"/>
                <a:gd name="connsiteY296" fmla="*/ 1040053 h 2769800"/>
                <a:gd name="connsiteX297" fmla="*/ 260108 w 3042068"/>
                <a:gd name="connsiteY297" fmla="*/ 1047843 h 2769800"/>
                <a:gd name="connsiteX298" fmla="*/ 232748 w 3042068"/>
                <a:gd name="connsiteY298" fmla="*/ 1061143 h 2769800"/>
                <a:gd name="connsiteX299" fmla="*/ 236738 w 3042068"/>
                <a:gd name="connsiteY299" fmla="*/ 1072923 h 2769800"/>
                <a:gd name="connsiteX300" fmla="*/ 267138 w 3042068"/>
                <a:gd name="connsiteY300" fmla="*/ 1069883 h 2769800"/>
                <a:gd name="connsiteX301" fmla="*/ 280438 w 3042068"/>
                <a:gd name="connsiteY301" fmla="*/ 1087743 h 2769800"/>
                <a:gd name="connsiteX302" fmla="*/ 285948 w 3042068"/>
                <a:gd name="connsiteY302" fmla="*/ 1103322 h 2769800"/>
                <a:gd name="connsiteX303" fmla="*/ 277398 w 3042068"/>
                <a:gd name="connsiteY303" fmla="*/ 1110352 h 2769800"/>
                <a:gd name="connsiteX304" fmla="*/ 249278 w 3042068"/>
                <a:gd name="connsiteY304" fmla="*/ 1104842 h 2769800"/>
                <a:gd name="connsiteX305" fmla="*/ 242248 w 3042068"/>
                <a:gd name="connsiteY305" fmla="*/ 1120422 h 2769800"/>
                <a:gd name="connsiteX306" fmla="*/ 254788 w 3042068"/>
                <a:gd name="connsiteY306" fmla="*/ 1129732 h 2769800"/>
                <a:gd name="connsiteX307" fmla="*/ 280438 w 3042068"/>
                <a:gd name="connsiteY307" fmla="*/ 1142272 h 2769800"/>
                <a:gd name="connsiteX308" fmla="*/ 303808 w 3042068"/>
                <a:gd name="connsiteY308" fmla="*/ 1175712 h 2769800"/>
                <a:gd name="connsiteX309" fmla="*/ 303808 w 3042068"/>
                <a:gd name="connsiteY309" fmla="*/ 1193572 h 2769800"/>
                <a:gd name="connsiteX310" fmla="*/ 286708 w 3042068"/>
                <a:gd name="connsiteY310" fmla="*/ 1234041 h 2769800"/>
                <a:gd name="connsiteX311" fmla="*/ 211849 w 3042068"/>
                <a:gd name="connsiteY311" fmla="*/ 1234041 h 2769800"/>
                <a:gd name="connsiteX312" fmla="*/ 186959 w 3042068"/>
                <a:gd name="connsiteY312" fmla="*/ 1224732 h 2769800"/>
                <a:gd name="connsiteX313" fmla="*/ 161309 w 3042068"/>
                <a:gd name="connsiteY313" fmla="*/ 1238032 h 2769800"/>
                <a:gd name="connsiteX314" fmla="*/ 161309 w 3042068"/>
                <a:gd name="connsiteY314" fmla="*/ 1279451 h 2769800"/>
                <a:gd name="connsiteX315" fmla="*/ 155039 w 3042068"/>
                <a:gd name="connsiteY315" fmla="*/ 1325431 h 2769800"/>
                <a:gd name="connsiteX316" fmla="*/ 155039 w 3042068"/>
                <a:gd name="connsiteY316" fmla="*/ 1363621 h 2769800"/>
                <a:gd name="connsiteX317" fmla="*/ 163589 w 3042068"/>
                <a:gd name="connsiteY317" fmla="*/ 1376161 h 2769800"/>
                <a:gd name="connsiteX318" fmla="*/ 189239 w 3042068"/>
                <a:gd name="connsiteY318" fmla="*/ 1371411 h 2769800"/>
                <a:gd name="connsiteX319" fmla="*/ 212608 w 3042068"/>
                <a:gd name="connsiteY319" fmla="*/ 1388510 h 2769800"/>
                <a:gd name="connsiteX320" fmla="*/ 205579 w 3042068"/>
                <a:gd name="connsiteY320" fmla="*/ 1416630 h 2769800"/>
                <a:gd name="connsiteX321" fmla="*/ 184489 w 3042068"/>
                <a:gd name="connsiteY321" fmla="*/ 1438480 h 2769800"/>
                <a:gd name="connsiteX322" fmla="*/ 145539 w 3042068"/>
                <a:gd name="connsiteY322" fmla="*/ 1465080 h 2769800"/>
                <a:gd name="connsiteX323" fmla="*/ 139269 w 3042068"/>
                <a:gd name="connsiteY323" fmla="*/ 1508780 h 2769800"/>
                <a:gd name="connsiteX324" fmla="*/ 139269 w 3042068"/>
                <a:gd name="connsiteY324" fmla="*/ 1531389 h 2769800"/>
                <a:gd name="connsiteX325" fmla="*/ 107349 w 3042068"/>
                <a:gd name="connsiteY325" fmla="*/ 1550959 h 2769800"/>
                <a:gd name="connsiteX326" fmla="*/ 81699 w 3042068"/>
                <a:gd name="connsiteY326" fmla="*/ 1556469 h 2769800"/>
                <a:gd name="connsiteX327" fmla="*/ 70870 w 3042068"/>
                <a:gd name="connsiteY327" fmla="*/ 1579079 h 2769800"/>
                <a:gd name="connsiteX328" fmla="*/ 50540 w 3042068"/>
                <a:gd name="connsiteY328" fmla="*/ 1596939 h 2769800"/>
                <a:gd name="connsiteX329" fmla="*/ 50540 w 3042068"/>
                <a:gd name="connsiteY329" fmla="*/ 1617269 h 2769800"/>
                <a:gd name="connsiteX330" fmla="*/ 30210 w 3042068"/>
                <a:gd name="connsiteY330" fmla="*/ 1633609 h 2769800"/>
                <a:gd name="connsiteX331" fmla="*/ 21660 w 3042068"/>
                <a:gd name="connsiteY331" fmla="*/ 1659259 h 2769800"/>
                <a:gd name="connsiteX332" fmla="*/ 3800 w 3042068"/>
                <a:gd name="connsiteY332" fmla="*/ 1678828 h 2769800"/>
                <a:gd name="connsiteX333" fmla="*/ 8550 w 3042068"/>
                <a:gd name="connsiteY333" fmla="*/ 1697638 h 2769800"/>
                <a:gd name="connsiteX334" fmla="*/ 23370 w 3042068"/>
                <a:gd name="connsiteY334" fmla="*/ 1705428 h 2769800"/>
                <a:gd name="connsiteX335" fmla="*/ 14820 w 3042068"/>
                <a:gd name="connsiteY335" fmla="*/ 1720248 h 2769800"/>
                <a:gd name="connsiteX336" fmla="*/ 24890 w 3042068"/>
                <a:gd name="connsiteY336" fmla="*/ 1747608 h 2769800"/>
                <a:gd name="connsiteX337" fmla="*/ 18620 w 3042068"/>
                <a:gd name="connsiteY337" fmla="*/ 1767938 h 2769800"/>
                <a:gd name="connsiteX338" fmla="*/ 17100 w 3042068"/>
                <a:gd name="connsiteY338" fmla="*/ 1792068 h 2769800"/>
                <a:gd name="connsiteX339" fmla="*/ 0 w 3042068"/>
                <a:gd name="connsiteY339" fmla="*/ 1804608 h 2769800"/>
                <a:gd name="connsiteX340" fmla="*/ 9310 w 3042068"/>
                <a:gd name="connsiteY340" fmla="*/ 1823417 h 2769800"/>
                <a:gd name="connsiteX341" fmla="*/ 12350 w 3042068"/>
                <a:gd name="connsiteY341" fmla="*/ 1854577 h 2769800"/>
                <a:gd name="connsiteX342" fmla="*/ 33440 w 3042068"/>
                <a:gd name="connsiteY342" fmla="*/ 1864647 h 2769800"/>
                <a:gd name="connsiteX343" fmla="*/ 70870 w 3042068"/>
                <a:gd name="connsiteY343" fmla="*/ 1919177 h 2769800"/>
                <a:gd name="connsiteX344" fmla="*/ 84929 w 3042068"/>
                <a:gd name="connsiteY344" fmla="*/ 1954327 h 2769800"/>
                <a:gd name="connsiteX345" fmla="*/ 106779 w 3042068"/>
                <a:gd name="connsiteY345" fmla="*/ 1954327 h 2769800"/>
                <a:gd name="connsiteX346" fmla="*/ 170809 w 3042068"/>
                <a:gd name="connsiteY346" fmla="*/ 2007336 h 2769800"/>
                <a:gd name="connsiteX347" fmla="*/ 192659 w 3042068"/>
                <a:gd name="connsiteY347" fmla="*/ 2007336 h 2769800"/>
                <a:gd name="connsiteX348" fmla="*/ 230088 w 3042068"/>
                <a:gd name="connsiteY348" fmla="*/ 1986246 h 2769800"/>
                <a:gd name="connsiteX349" fmla="*/ 259728 w 3042068"/>
                <a:gd name="connsiteY349" fmla="*/ 1990236 h 2769800"/>
                <a:gd name="connsiteX350" fmla="*/ 290888 w 3042068"/>
                <a:gd name="connsiteY350" fmla="*/ 1998786 h 2769800"/>
                <a:gd name="connsiteX351" fmla="*/ 322048 w 3042068"/>
                <a:gd name="connsiteY351" fmla="*/ 1981686 h 2769800"/>
                <a:gd name="connsiteX352" fmla="*/ 389877 w 3042068"/>
                <a:gd name="connsiteY352" fmla="*/ 1964586 h 2769800"/>
                <a:gd name="connsiteX353" fmla="*/ 414767 w 3042068"/>
                <a:gd name="connsiteY353" fmla="*/ 1987196 h 2769800"/>
                <a:gd name="connsiteX354" fmla="*/ 425597 w 3042068"/>
                <a:gd name="connsiteY354" fmla="*/ 2002016 h 2769800"/>
                <a:gd name="connsiteX355" fmla="*/ 471577 w 3042068"/>
                <a:gd name="connsiteY355" fmla="*/ 1998976 h 2769800"/>
                <a:gd name="connsiteX356" fmla="*/ 493426 w 3042068"/>
                <a:gd name="connsiteY356" fmla="*/ 2013036 h 2769800"/>
                <a:gd name="connsiteX357" fmla="*/ 499696 w 3042068"/>
                <a:gd name="connsiteY357" fmla="*/ 2038686 h 2769800"/>
                <a:gd name="connsiteX358" fmla="*/ 479367 w 3042068"/>
                <a:gd name="connsiteY358" fmla="*/ 2102716 h 2769800"/>
                <a:gd name="connsiteX359" fmla="*/ 482407 w 3042068"/>
                <a:gd name="connsiteY359" fmla="*/ 2129315 h 2769800"/>
                <a:gd name="connsiteX360" fmla="*/ 519076 w 3042068"/>
                <a:gd name="connsiteY360" fmla="*/ 2158195 h 2769800"/>
                <a:gd name="connsiteX361" fmla="*/ 533896 w 3042068"/>
                <a:gd name="connsiteY361" fmla="*/ 2188595 h 2769800"/>
                <a:gd name="connsiteX362" fmla="*/ 549476 w 3042068"/>
                <a:gd name="connsiteY362" fmla="*/ 2202655 h 2769800"/>
                <a:gd name="connsiteX363" fmla="*/ 558786 w 3042068"/>
                <a:gd name="connsiteY363" fmla="*/ 2238565 h 2769800"/>
                <a:gd name="connsiteX364" fmla="*/ 551756 w 3042068"/>
                <a:gd name="connsiteY364" fmla="*/ 2259655 h 2769800"/>
                <a:gd name="connsiteX365" fmla="*/ 570566 w 3042068"/>
                <a:gd name="connsiteY365" fmla="*/ 2294044 h 2769800"/>
                <a:gd name="connsiteX366" fmla="*/ 565056 w 3042068"/>
                <a:gd name="connsiteY366" fmla="*/ 2315894 h 2769800"/>
                <a:gd name="connsiteX367" fmla="*/ 535416 w 3042068"/>
                <a:gd name="connsiteY367" fmla="*/ 2358834 h 2769800"/>
                <a:gd name="connsiteX368" fmla="*/ 527626 w 3042068"/>
                <a:gd name="connsiteY368" fmla="*/ 2406333 h 2769800"/>
                <a:gd name="connsiteX369" fmla="*/ 529906 w 3042068"/>
                <a:gd name="connsiteY369" fmla="*/ 2438253 h 2769800"/>
                <a:gd name="connsiteX370" fmla="*/ 550236 w 3042068"/>
                <a:gd name="connsiteY370" fmla="*/ 2457823 h 2769800"/>
                <a:gd name="connsiteX371" fmla="*/ 554226 w 3042068"/>
                <a:gd name="connsiteY371" fmla="*/ 2479673 h 2769800"/>
                <a:gd name="connsiteX372" fmla="*/ 565056 w 3042068"/>
                <a:gd name="connsiteY372" fmla="*/ 2496013 h 2769800"/>
                <a:gd name="connsiteX373" fmla="*/ 575886 w 3042068"/>
                <a:gd name="connsiteY373" fmla="*/ 2554532 h 2769800"/>
                <a:gd name="connsiteX374" fmla="*/ 585956 w 3042068"/>
                <a:gd name="connsiteY374" fmla="*/ 2589682 h 2769800"/>
                <a:gd name="connsiteX375" fmla="*/ 585956 w 3042068"/>
                <a:gd name="connsiteY375" fmla="*/ 2615332 h 2769800"/>
                <a:gd name="connsiteX376" fmla="*/ 603056 w 3042068"/>
                <a:gd name="connsiteY376" fmla="*/ 2633192 h 2769800"/>
                <a:gd name="connsiteX377" fmla="*/ 614836 w 3042068"/>
                <a:gd name="connsiteY377" fmla="*/ 2676132 h 2769800"/>
                <a:gd name="connsiteX378" fmla="*/ 632695 w 3042068"/>
                <a:gd name="connsiteY378" fmla="*/ 2691711 h 2769800"/>
                <a:gd name="connsiteX379" fmla="*/ 632695 w 3042068"/>
                <a:gd name="connsiteY379" fmla="*/ 2709571 h 2769800"/>
                <a:gd name="connsiteX380" fmla="*/ 625666 w 3042068"/>
                <a:gd name="connsiteY380" fmla="*/ 2719641 h 2769800"/>
                <a:gd name="connsiteX381" fmla="*/ 632695 w 3042068"/>
                <a:gd name="connsiteY381" fmla="*/ 2738451 h 2769800"/>
                <a:gd name="connsiteX382" fmla="*/ 632695 w 3042068"/>
                <a:gd name="connsiteY382" fmla="*/ 2750991 h 2769800"/>
                <a:gd name="connsiteX383" fmla="*/ 670885 w 3042068"/>
                <a:gd name="connsiteY383" fmla="*/ 2769801 h 2769800"/>
                <a:gd name="connsiteX384" fmla="*/ 689695 w 3042068"/>
                <a:gd name="connsiteY384" fmla="*/ 2757261 h 2769800"/>
                <a:gd name="connsiteX385" fmla="*/ 720855 w 3042068"/>
                <a:gd name="connsiteY385" fmla="*/ 2752511 h 2769800"/>
                <a:gd name="connsiteX386" fmla="*/ 777854 w 3042068"/>
                <a:gd name="connsiteY386" fmla="*/ 2747761 h 2769800"/>
                <a:gd name="connsiteX387" fmla="*/ 813004 w 3042068"/>
                <a:gd name="connsiteY387" fmla="*/ 2720401 h 2769800"/>
                <a:gd name="connsiteX388" fmla="*/ 853474 w 3042068"/>
                <a:gd name="connsiteY388" fmla="*/ 2684491 h 2769800"/>
                <a:gd name="connsiteX389" fmla="*/ 873804 w 3042068"/>
                <a:gd name="connsiteY389" fmla="*/ 2647822 h 2769800"/>
                <a:gd name="connsiteX390" fmla="*/ 895654 w 3042068"/>
                <a:gd name="connsiteY390" fmla="*/ 2629962 h 2769800"/>
                <a:gd name="connsiteX391" fmla="*/ 899644 w 3042068"/>
                <a:gd name="connsiteY391" fmla="*/ 2584742 h 2769800"/>
                <a:gd name="connsiteX392" fmla="*/ 941823 w 3042068"/>
                <a:gd name="connsiteY392" fmla="*/ 2562892 h 2769800"/>
                <a:gd name="connsiteX393" fmla="*/ 955123 w 3042068"/>
                <a:gd name="connsiteY393" fmla="*/ 2521473 h 2769800"/>
                <a:gd name="connsiteX394" fmla="*/ 945053 w 3042068"/>
                <a:gd name="connsiteY394" fmla="*/ 2475493 h 2769800"/>
                <a:gd name="connsiteX395" fmla="*/ 968423 w 3042068"/>
                <a:gd name="connsiteY395" fmla="*/ 2440343 h 2769800"/>
                <a:gd name="connsiteX396" fmla="*/ 1003573 w 3042068"/>
                <a:gd name="connsiteY396" fmla="*/ 2409943 h 2769800"/>
                <a:gd name="connsiteX397" fmla="*/ 1039483 w 3042068"/>
                <a:gd name="connsiteY397" fmla="*/ 2399114 h 2769800"/>
                <a:gd name="connsiteX398" fmla="*/ 1061332 w 3042068"/>
                <a:gd name="connsiteY398" fmla="*/ 2373464 h 2769800"/>
                <a:gd name="connsiteX399" fmla="*/ 1055063 w 3042068"/>
                <a:gd name="connsiteY399" fmla="*/ 2359404 h 2769800"/>
                <a:gd name="connsiteX400" fmla="*/ 1061332 w 3042068"/>
                <a:gd name="connsiteY400" fmla="*/ 2329004 h 2769800"/>
                <a:gd name="connsiteX401" fmla="*/ 1061332 w 3042068"/>
                <a:gd name="connsiteY401" fmla="*/ 2286824 h 2769800"/>
                <a:gd name="connsiteX402" fmla="*/ 1040242 w 3042068"/>
                <a:gd name="connsiteY402" fmla="*/ 2245405 h 2769800"/>
                <a:gd name="connsiteX403" fmla="*/ 1043283 w 3042068"/>
                <a:gd name="connsiteY403" fmla="*/ 2211015 h 2769800"/>
                <a:gd name="connsiteX404" fmla="*/ 1035493 w 3042068"/>
                <a:gd name="connsiteY404" fmla="*/ 2192205 h 2769800"/>
                <a:gd name="connsiteX405" fmla="*/ 1051073 w 3042068"/>
                <a:gd name="connsiteY405" fmla="*/ 2161045 h 2769800"/>
                <a:gd name="connsiteX406" fmla="*/ 1074442 w 3042068"/>
                <a:gd name="connsiteY406" fmla="*/ 2116585 h 2769800"/>
                <a:gd name="connsiteX407" fmla="*/ 1090782 w 3042068"/>
                <a:gd name="connsiteY407" fmla="*/ 2112596 h 2769800"/>
                <a:gd name="connsiteX408" fmla="*/ 1103322 w 3042068"/>
                <a:gd name="connsiteY408" fmla="*/ 2089226 h 2769800"/>
                <a:gd name="connsiteX409" fmla="*/ 1196042 w 3042068"/>
                <a:gd name="connsiteY409" fmla="*/ 2004296 h 2769800"/>
                <a:gd name="connsiteX410" fmla="*/ 1227961 w 3042068"/>
                <a:gd name="connsiteY410" fmla="*/ 1957556 h 2769800"/>
                <a:gd name="connsiteX411" fmla="*/ 1227961 w 3042068"/>
                <a:gd name="connsiteY411" fmla="*/ 1932667 h 2769800"/>
                <a:gd name="connsiteX412" fmla="*/ 1248291 w 3042068"/>
                <a:gd name="connsiteY412" fmla="*/ 1896757 h 2769800"/>
                <a:gd name="connsiteX413" fmla="*/ 1253801 w 3042068"/>
                <a:gd name="connsiteY413" fmla="*/ 1860087 h 2769800"/>
                <a:gd name="connsiteX414" fmla="*/ 1243731 w 3042068"/>
                <a:gd name="connsiteY414" fmla="*/ 1851537 h 2769800"/>
                <a:gd name="connsiteX415" fmla="*/ 1210292 w 3042068"/>
                <a:gd name="connsiteY415" fmla="*/ 1864837 h 2769800"/>
                <a:gd name="connsiteX416" fmla="*/ 1183692 w 3042068"/>
                <a:gd name="connsiteY416" fmla="*/ 1865597 h 2769800"/>
                <a:gd name="connsiteX417" fmla="*/ 1173622 w 3042068"/>
                <a:gd name="connsiteY417" fmla="*/ 1876427 h 2769800"/>
                <a:gd name="connsiteX418" fmla="*/ 1154812 w 3042068"/>
                <a:gd name="connsiteY418" fmla="*/ 1877187 h 2769800"/>
                <a:gd name="connsiteX419" fmla="*/ 1135242 w 3042068"/>
                <a:gd name="connsiteY419" fmla="*/ 1887257 h 2769800"/>
                <a:gd name="connsiteX420" fmla="*/ 1114912 w 3042068"/>
                <a:gd name="connsiteY420" fmla="*/ 1880987 h 2769800"/>
                <a:gd name="connsiteX421" fmla="*/ 1101612 w 3042068"/>
                <a:gd name="connsiteY421" fmla="*/ 1857617 h 2769800"/>
                <a:gd name="connsiteX422" fmla="*/ 1108642 w 3042068"/>
                <a:gd name="connsiteY422" fmla="*/ 1844317 h 2769800"/>
                <a:gd name="connsiteX423" fmla="*/ 1092302 w 3042068"/>
                <a:gd name="connsiteY423" fmla="*/ 1829497 h 2769800"/>
                <a:gd name="connsiteX424" fmla="*/ 1036063 w 3042068"/>
                <a:gd name="connsiteY424" fmla="*/ 1789028 h 2769800"/>
                <a:gd name="connsiteX425" fmla="*/ 1017253 w 3042068"/>
                <a:gd name="connsiteY425" fmla="*/ 1743808 h 2769800"/>
                <a:gd name="connsiteX426" fmla="*/ 993883 w 3042068"/>
                <a:gd name="connsiteY426" fmla="*/ 1727468 h 2769800"/>
                <a:gd name="connsiteX427" fmla="*/ 981343 w 3042068"/>
                <a:gd name="connsiteY427" fmla="*/ 1665149 h 2769800"/>
                <a:gd name="connsiteX428" fmla="*/ 946953 w 3042068"/>
                <a:gd name="connsiteY428" fmla="*/ 1626959 h 2769800"/>
                <a:gd name="connsiteX429" fmla="*/ 955503 w 3042068"/>
                <a:gd name="connsiteY429" fmla="*/ 1617649 h 2769800"/>
                <a:gd name="connsiteX430" fmla="*/ 917314 w 3042068"/>
                <a:gd name="connsiteY430" fmla="*/ 1580979 h 2769800"/>
                <a:gd name="connsiteX431" fmla="*/ 909524 w 3042068"/>
                <a:gd name="connsiteY431" fmla="*/ 1561409 h 2769800"/>
                <a:gd name="connsiteX432" fmla="*/ 893944 w 3042068"/>
                <a:gd name="connsiteY432" fmla="*/ 1549629 h 2769800"/>
                <a:gd name="connsiteX433" fmla="*/ 876844 w 3042068"/>
                <a:gd name="connsiteY433" fmla="*/ 1506690 h 2769800"/>
                <a:gd name="connsiteX434" fmla="*/ 886154 w 3042068"/>
                <a:gd name="connsiteY434" fmla="*/ 1498140 h 2769800"/>
                <a:gd name="connsiteX435" fmla="*/ 899454 w 3042068"/>
                <a:gd name="connsiteY435" fmla="*/ 1523030 h 2769800"/>
                <a:gd name="connsiteX436" fmla="*/ 908763 w 3042068"/>
                <a:gd name="connsiteY436" fmla="*/ 1544119 h 2769800"/>
                <a:gd name="connsiteX437" fmla="*/ 921303 w 3042068"/>
                <a:gd name="connsiteY437" fmla="*/ 1560459 h 2769800"/>
                <a:gd name="connsiteX438" fmla="*/ 922064 w 3042068"/>
                <a:gd name="connsiteY438" fmla="*/ 1527780 h 2769800"/>
                <a:gd name="connsiteX439" fmla="*/ 927573 w 3042068"/>
                <a:gd name="connsiteY439" fmla="*/ 1516950 h 2769800"/>
                <a:gd name="connsiteX440" fmla="*/ 931564 w 3042068"/>
                <a:gd name="connsiteY440" fmla="*/ 1546589 h 2769800"/>
                <a:gd name="connsiteX441" fmla="*/ 947903 w 3042068"/>
                <a:gd name="connsiteY441" fmla="*/ 1557419 h 2769800"/>
                <a:gd name="connsiteX442" fmla="*/ 964243 w 3042068"/>
                <a:gd name="connsiteY442" fmla="*/ 1587819 h 2769800"/>
                <a:gd name="connsiteX443" fmla="*/ 980583 w 3042068"/>
                <a:gd name="connsiteY443" fmla="*/ 1601879 h 2769800"/>
                <a:gd name="connsiteX444" fmla="*/ 986853 w 3042068"/>
                <a:gd name="connsiteY444" fmla="*/ 1618219 h 2769800"/>
                <a:gd name="connsiteX445" fmla="*/ 1009463 w 3042068"/>
                <a:gd name="connsiteY445" fmla="*/ 1628289 h 2769800"/>
                <a:gd name="connsiteX446" fmla="*/ 1027323 w 3042068"/>
                <a:gd name="connsiteY446" fmla="*/ 1681298 h 2769800"/>
                <a:gd name="connsiteX447" fmla="*/ 1030363 w 3042068"/>
                <a:gd name="connsiteY447" fmla="*/ 1690608 h 2769800"/>
                <a:gd name="connsiteX448" fmla="*/ 1056012 w 3042068"/>
                <a:gd name="connsiteY448" fmla="*/ 1698398 h 2769800"/>
                <a:gd name="connsiteX449" fmla="*/ 1095722 w 3042068"/>
                <a:gd name="connsiteY449" fmla="*/ 1770978 h 2769800"/>
                <a:gd name="connsiteX450" fmla="*/ 1093442 w 3042068"/>
                <a:gd name="connsiteY450" fmla="*/ 1792068 h 2769800"/>
                <a:gd name="connsiteX451" fmla="*/ 1105222 w 3042068"/>
                <a:gd name="connsiteY451" fmla="*/ 1810877 h 2769800"/>
                <a:gd name="connsiteX452" fmla="*/ 1105982 w 3042068"/>
                <a:gd name="connsiteY452" fmla="*/ 1821707 h 2769800"/>
                <a:gd name="connsiteX453" fmla="*/ 1118522 w 3042068"/>
                <a:gd name="connsiteY453" fmla="*/ 1837287 h 2769800"/>
                <a:gd name="connsiteX454" fmla="*/ 1137332 w 3042068"/>
                <a:gd name="connsiteY454" fmla="*/ 1838047 h 2769800"/>
                <a:gd name="connsiteX455" fmla="*/ 1159182 w 3042068"/>
                <a:gd name="connsiteY455" fmla="*/ 1825507 h 2769800"/>
                <a:gd name="connsiteX456" fmla="*/ 1212952 w 3042068"/>
                <a:gd name="connsiteY456" fmla="*/ 1808408 h 2769800"/>
                <a:gd name="connsiteX457" fmla="*/ 1226251 w 3042068"/>
                <a:gd name="connsiteY457" fmla="*/ 1794348 h 2769800"/>
                <a:gd name="connsiteX458" fmla="*/ 1270711 w 3042068"/>
                <a:gd name="connsiteY458" fmla="*/ 1787318 h 2769800"/>
                <a:gd name="connsiteX459" fmla="*/ 1284011 w 3042068"/>
                <a:gd name="connsiteY459" fmla="*/ 1762428 h 2769800"/>
                <a:gd name="connsiteX460" fmla="*/ 1322961 w 3042068"/>
                <a:gd name="connsiteY460" fmla="*/ 1753118 h 2769800"/>
                <a:gd name="connsiteX461" fmla="*/ 1322961 w 3042068"/>
                <a:gd name="connsiteY461" fmla="*/ 1736018 h 2769800"/>
                <a:gd name="connsiteX462" fmla="*/ 1344050 w 3042068"/>
                <a:gd name="connsiteY462" fmla="*/ 1732978 h 2769800"/>
                <a:gd name="connsiteX463" fmla="*/ 1344050 w 3042068"/>
                <a:gd name="connsiteY463" fmla="*/ 1717398 h 2769800"/>
                <a:gd name="connsiteX464" fmla="*/ 1361151 w 3042068"/>
                <a:gd name="connsiteY464" fmla="*/ 1710368 h 2769800"/>
                <a:gd name="connsiteX465" fmla="*/ 1366660 w 3042068"/>
                <a:gd name="connsiteY465" fmla="*/ 1683768 h 2769800"/>
                <a:gd name="connsiteX466" fmla="*/ 1379200 w 3042068"/>
                <a:gd name="connsiteY466" fmla="*/ 1685288 h 2769800"/>
                <a:gd name="connsiteX467" fmla="*/ 1379200 w 3042068"/>
                <a:gd name="connsiteY467" fmla="*/ 1671228 h 2769800"/>
                <a:gd name="connsiteX468" fmla="*/ 1393260 w 3042068"/>
                <a:gd name="connsiteY468" fmla="*/ 1660399 h 2769800"/>
                <a:gd name="connsiteX469" fmla="*/ 1393260 w 3042068"/>
                <a:gd name="connsiteY469" fmla="*/ 1633039 h 2769800"/>
                <a:gd name="connsiteX470" fmla="*/ 1360580 w 3042068"/>
                <a:gd name="connsiteY470" fmla="*/ 1607389 h 2769800"/>
                <a:gd name="connsiteX471" fmla="*/ 1331701 w 3042068"/>
                <a:gd name="connsiteY471" fmla="*/ 1605109 h 2769800"/>
                <a:gd name="connsiteX472" fmla="*/ 1318401 w 3042068"/>
                <a:gd name="connsiteY472" fmla="*/ 1557609 h 2769800"/>
                <a:gd name="connsiteX473" fmla="*/ 1299591 w 3042068"/>
                <a:gd name="connsiteY473" fmla="*/ 1580219 h 2769800"/>
                <a:gd name="connsiteX474" fmla="*/ 1287811 w 3042068"/>
                <a:gd name="connsiteY474" fmla="*/ 1606819 h 2769800"/>
                <a:gd name="connsiteX475" fmla="*/ 1243351 w 3042068"/>
                <a:gd name="connsiteY475" fmla="*/ 1614609 h 2769800"/>
                <a:gd name="connsiteX476" fmla="*/ 1208961 w 3042068"/>
                <a:gd name="connsiteY476" fmla="*/ 1571669 h 2769800"/>
                <a:gd name="connsiteX477" fmla="*/ 1177802 w 3042068"/>
                <a:gd name="connsiteY477" fmla="*/ 1524930 h 2769800"/>
                <a:gd name="connsiteX478" fmla="*/ 1162222 w 3042068"/>
                <a:gd name="connsiteY478" fmla="*/ 1503080 h 2769800"/>
                <a:gd name="connsiteX479" fmla="*/ 1187872 w 3042068"/>
                <a:gd name="connsiteY479" fmla="*/ 1485220 h 2769800"/>
                <a:gd name="connsiteX480" fmla="*/ 1203452 w 3042068"/>
                <a:gd name="connsiteY480" fmla="*/ 1490730 h 2769800"/>
                <a:gd name="connsiteX481" fmla="*/ 1222261 w 3042068"/>
                <a:gd name="connsiteY481" fmla="*/ 1526639 h 2769800"/>
                <a:gd name="connsiteX482" fmla="*/ 1229291 w 3042068"/>
                <a:gd name="connsiteY482" fmla="*/ 1539939 h 2769800"/>
                <a:gd name="connsiteX483" fmla="*/ 1242591 w 3042068"/>
                <a:gd name="connsiteY483" fmla="*/ 1532149 h 2769800"/>
                <a:gd name="connsiteX484" fmla="*/ 1276031 w 3042068"/>
                <a:gd name="connsiteY484" fmla="*/ 1556279 h 2769800"/>
                <a:gd name="connsiteX485" fmla="*/ 1294841 w 3042068"/>
                <a:gd name="connsiteY485" fmla="*/ 1552289 h 2769800"/>
                <a:gd name="connsiteX486" fmla="*/ 1322961 w 3042068"/>
                <a:gd name="connsiteY486" fmla="*/ 1540509 h 2769800"/>
                <a:gd name="connsiteX487" fmla="*/ 1333031 w 3042068"/>
                <a:gd name="connsiteY487" fmla="*/ 1553049 h 2769800"/>
                <a:gd name="connsiteX488" fmla="*/ 1338541 w 3042068"/>
                <a:gd name="connsiteY488" fmla="*/ 1566349 h 2769800"/>
                <a:gd name="connsiteX489" fmla="*/ 1379010 w 3042068"/>
                <a:gd name="connsiteY489" fmla="*/ 1579649 h 2769800"/>
                <a:gd name="connsiteX490" fmla="*/ 1441330 w 3042068"/>
                <a:gd name="connsiteY490" fmla="*/ 1574139 h 2769800"/>
                <a:gd name="connsiteX491" fmla="*/ 1497569 w 3042068"/>
                <a:gd name="connsiteY491" fmla="*/ 1569389 h 2769800"/>
                <a:gd name="connsiteX492" fmla="*/ 1508399 w 3042068"/>
                <a:gd name="connsiteY492" fmla="*/ 1584969 h 2769800"/>
                <a:gd name="connsiteX493" fmla="*/ 1527969 w 3042068"/>
                <a:gd name="connsiteY493" fmla="*/ 1594279 h 2769800"/>
                <a:gd name="connsiteX494" fmla="*/ 1534239 w 3042068"/>
                <a:gd name="connsiteY494" fmla="*/ 1602829 h 2769800"/>
                <a:gd name="connsiteX495" fmla="*/ 1548299 w 3042068"/>
                <a:gd name="connsiteY495" fmla="*/ 1602069 h 2769800"/>
                <a:gd name="connsiteX496" fmla="*/ 1548299 w 3042068"/>
                <a:gd name="connsiteY496" fmla="*/ 1614609 h 2769800"/>
                <a:gd name="connsiteX497" fmla="*/ 1577179 w 3042068"/>
                <a:gd name="connsiteY497" fmla="*/ 1617649 h 2769800"/>
                <a:gd name="connsiteX498" fmla="*/ 1559319 w 3042068"/>
                <a:gd name="connsiteY498" fmla="*/ 1635509 h 2769800"/>
                <a:gd name="connsiteX499" fmla="*/ 1577179 w 3042068"/>
                <a:gd name="connsiteY499" fmla="*/ 1648809 h 2769800"/>
                <a:gd name="connsiteX500" fmla="*/ 1586489 w 3042068"/>
                <a:gd name="connsiteY500" fmla="*/ 1663628 h 2769800"/>
                <a:gd name="connsiteX501" fmla="*/ 1613089 w 3042068"/>
                <a:gd name="connsiteY501" fmla="*/ 1658879 h 2769800"/>
                <a:gd name="connsiteX502" fmla="*/ 1628668 w 3042068"/>
                <a:gd name="connsiteY502" fmla="*/ 1626959 h 2769800"/>
                <a:gd name="connsiteX503" fmla="*/ 1632658 w 3042068"/>
                <a:gd name="connsiteY503" fmla="*/ 1651849 h 2769800"/>
                <a:gd name="connsiteX504" fmla="*/ 1626388 w 3042068"/>
                <a:gd name="connsiteY504" fmla="*/ 1689278 h 2769800"/>
                <a:gd name="connsiteX505" fmla="*/ 1676358 w 3042068"/>
                <a:gd name="connsiteY505" fmla="*/ 1792258 h 2769800"/>
                <a:gd name="connsiteX506" fmla="*/ 1685668 w 3042068"/>
                <a:gd name="connsiteY506" fmla="*/ 1804798 h 2769800"/>
                <a:gd name="connsiteX507" fmla="*/ 1694978 w 3042068"/>
                <a:gd name="connsiteY507" fmla="*/ 1846977 h 2769800"/>
                <a:gd name="connsiteX508" fmla="*/ 1712078 w 3042068"/>
                <a:gd name="connsiteY508" fmla="*/ 1864837 h 2769800"/>
                <a:gd name="connsiteX509" fmla="*/ 1717588 w 3042068"/>
                <a:gd name="connsiteY509" fmla="*/ 1881177 h 2769800"/>
                <a:gd name="connsiteX510" fmla="*/ 1717588 w 3042068"/>
                <a:gd name="connsiteY510" fmla="*/ 1893717 h 2769800"/>
                <a:gd name="connsiteX511" fmla="*/ 1739438 w 3042068"/>
                <a:gd name="connsiteY511" fmla="*/ 1921837 h 2769800"/>
                <a:gd name="connsiteX512" fmla="*/ 1755777 w 3042068"/>
                <a:gd name="connsiteY512" fmla="*/ 1915567 h 2769800"/>
                <a:gd name="connsiteX513" fmla="*/ 1755777 w 3042068"/>
                <a:gd name="connsiteY513" fmla="*/ 1898467 h 2769800"/>
                <a:gd name="connsiteX514" fmla="*/ 1787697 w 3042068"/>
                <a:gd name="connsiteY514" fmla="*/ 1870347 h 2769800"/>
                <a:gd name="connsiteX515" fmla="*/ 1779148 w 3042068"/>
                <a:gd name="connsiteY515" fmla="*/ 1850017 h 2769800"/>
                <a:gd name="connsiteX516" fmla="*/ 1787697 w 3042068"/>
                <a:gd name="connsiteY516" fmla="*/ 1822657 h 2769800"/>
                <a:gd name="connsiteX517" fmla="*/ 1783707 w 3042068"/>
                <a:gd name="connsiteY517" fmla="*/ 1797768 h 2769800"/>
                <a:gd name="connsiteX518" fmla="*/ 1787697 w 3042068"/>
                <a:gd name="connsiteY518" fmla="*/ 1746278 h 2769800"/>
                <a:gd name="connsiteX519" fmla="*/ 1811067 w 3042068"/>
                <a:gd name="connsiteY519" fmla="*/ 1740768 h 2769800"/>
                <a:gd name="connsiteX520" fmla="*/ 1826647 w 3042068"/>
                <a:gd name="connsiteY520" fmla="*/ 1715878 h 2769800"/>
                <a:gd name="connsiteX521" fmla="*/ 1858567 w 3042068"/>
                <a:gd name="connsiteY521" fmla="*/ 1676928 h 2769800"/>
                <a:gd name="connsiteX522" fmla="*/ 1888967 w 3042068"/>
                <a:gd name="connsiteY522" fmla="*/ 1650329 h 2769800"/>
                <a:gd name="connsiteX523" fmla="*/ 1884217 w 3042068"/>
                <a:gd name="connsiteY523" fmla="*/ 1636269 h 2769800"/>
                <a:gd name="connsiteX524" fmla="*/ 1902076 w 3042068"/>
                <a:gd name="connsiteY524" fmla="*/ 1616699 h 2769800"/>
                <a:gd name="connsiteX525" fmla="*/ 1922406 w 3042068"/>
                <a:gd name="connsiteY525" fmla="*/ 1629999 h 2769800"/>
                <a:gd name="connsiteX526" fmla="*/ 1955086 w 3042068"/>
                <a:gd name="connsiteY526" fmla="*/ 1617459 h 2769800"/>
                <a:gd name="connsiteX527" fmla="*/ 1973896 w 3042068"/>
                <a:gd name="connsiteY527" fmla="*/ 1629239 h 2769800"/>
                <a:gd name="connsiteX528" fmla="*/ 1973896 w 3042068"/>
                <a:gd name="connsiteY528" fmla="*/ 1648049 h 2769800"/>
                <a:gd name="connsiteX529" fmla="*/ 2009046 w 3042068"/>
                <a:gd name="connsiteY529" fmla="*/ 1681488 h 2769800"/>
                <a:gd name="connsiteX530" fmla="*/ 2026906 w 3042068"/>
                <a:gd name="connsiteY530" fmla="*/ 1703338 h 2769800"/>
                <a:gd name="connsiteX531" fmla="*/ 2026906 w 3042068"/>
                <a:gd name="connsiteY531" fmla="*/ 1736778 h 2769800"/>
                <a:gd name="connsiteX532" fmla="*/ 2035456 w 3042068"/>
                <a:gd name="connsiteY532" fmla="*/ 1751598 h 2769800"/>
                <a:gd name="connsiteX533" fmla="*/ 2063575 w 3042068"/>
                <a:gd name="connsiteY533" fmla="*/ 1732788 h 2769800"/>
                <a:gd name="connsiteX534" fmla="*/ 2067565 w 3042068"/>
                <a:gd name="connsiteY534" fmla="*/ 1715688 h 2769800"/>
                <a:gd name="connsiteX535" fmla="*/ 2081625 w 3042068"/>
                <a:gd name="connsiteY535" fmla="*/ 1734498 h 2769800"/>
                <a:gd name="connsiteX536" fmla="*/ 2090935 w 3042068"/>
                <a:gd name="connsiteY536" fmla="*/ 1778958 h 2769800"/>
                <a:gd name="connsiteX537" fmla="*/ 2107275 w 3042068"/>
                <a:gd name="connsiteY537" fmla="*/ 1804608 h 2769800"/>
                <a:gd name="connsiteX538" fmla="*/ 2111265 w 3042068"/>
                <a:gd name="connsiteY538" fmla="*/ 1812397 h 2769800"/>
                <a:gd name="connsiteX539" fmla="*/ 2102715 w 3042068"/>
                <a:gd name="connsiteY539" fmla="*/ 1823227 h 2769800"/>
                <a:gd name="connsiteX540" fmla="*/ 2111265 w 3042068"/>
                <a:gd name="connsiteY540" fmla="*/ 1842037 h 2769800"/>
                <a:gd name="connsiteX541" fmla="*/ 2111265 w 3042068"/>
                <a:gd name="connsiteY541" fmla="*/ 1870157 h 2769800"/>
                <a:gd name="connsiteX542" fmla="*/ 2111265 w 3042068"/>
                <a:gd name="connsiteY542" fmla="*/ 1898277 h 2769800"/>
                <a:gd name="connsiteX543" fmla="*/ 2111265 w 3042068"/>
                <a:gd name="connsiteY543" fmla="*/ 1910817 h 2769800"/>
                <a:gd name="connsiteX544" fmla="*/ 2128365 w 3042068"/>
                <a:gd name="connsiteY544" fmla="*/ 1916327 h 2769800"/>
                <a:gd name="connsiteX545" fmla="*/ 2156485 w 3042068"/>
                <a:gd name="connsiteY545" fmla="*/ 1958507 h 2769800"/>
                <a:gd name="connsiteX546" fmla="*/ 2156485 w 3042068"/>
                <a:gd name="connsiteY546" fmla="*/ 1989666 h 2769800"/>
                <a:gd name="connsiteX547" fmla="*/ 2167315 w 3042068"/>
                <a:gd name="connsiteY547" fmla="*/ 2022346 h 2769800"/>
                <a:gd name="connsiteX548" fmla="*/ 2196954 w 3042068"/>
                <a:gd name="connsiteY548" fmla="*/ 2045716 h 2769800"/>
                <a:gd name="connsiteX549" fmla="*/ 2216524 w 3042068"/>
                <a:gd name="connsiteY549" fmla="*/ 2058256 h 2769800"/>
                <a:gd name="connsiteX550" fmla="*/ 2225074 w 3042068"/>
                <a:gd name="connsiteY550" fmla="*/ 2050466 h 2769800"/>
                <a:gd name="connsiteX551" fmla="*/ 2209494 w 3042068"/>
                <a:gd name="connsiteY551" fmla="*/ 2010756 h 2769800"/>
                <a:gd name="connsiteX552" fmla="*/ 2208734 w 3042068"/>
                <a:gd name="connsiteY552" fmla="*/ 1975606 h 2769800"/>
                <a:gd name="connsiteX553" fmla="*/ 2184605 w 3042068"/>
                <a:gd name="connsiteY553" fmla="*/ 1949956 h 2769800"/>
                <a:gd name="connsiteX554" fmla="*/ 2155725 w 3042068"/>
                <a:gd name="connsiteY554" fmla="*/ 1917087 h 2769800"/>
                <a:gd name="connsiteX555" fmla="*/ 2134635 w 3042068"/>
                <a:gd name="connsiteY555" fmla="*/ 1874907 h 2769800"/>
                <a:gd name="connsiteX556" fmla="*/ 2132355 w 3042068"/>
                <a:gd name="connsiteY556" fmla="*/ 1846787 h 2769800"/>
                <a:gd name="connsiteX557" fmla="*/ 2137865 w 3042068"/>
                <a:gd name="connsiteY557" fmla="*/ 1818667 h 2769800"/>
                <a:gd name="connsiteX558" fmla="*/ 2132355 w 3042068"/>
                <a:gd name="connsiteY558" fmla="*/ 1796818 h 2769800"/>
                <a:gd name="connsiteX559" fmla="*/ 2142425 w 3042068"/>
                <a:gd name="connsiteY559" fmla="*/ 1781998 h 2769800"/>
                <a:gd name="connsiteX560" fmla="*/ 2150975 w 3042068"/>
                <a:gd name="connsiteY560" fmla="*/ 1791308 h 2769800"/>
                <a:gd name="connsiteX561" fmla="*/ 2154965 w 3042068"/>
                <a:gd name="connsiteY561" fmla="*/ 1808408 h 2769800"/>
                <a:gd name="connsiteX562" fmla="*/ 2172065 w 3042068"/>
                <a:gd name="connsiteY562" fmla="*/ 1809928 h 2769800"/>
                <a:gd name="connsiteX563" fmla="*/ 2192395 w 3042068"/>
                <a:gd name="connsiteY563" fmla="*/ 1824747 h 2769800"/>
                <a:gd name="connsiteX564" fmla="*/ 2197145 w 3042068"/>
                <a:gd name="connsiteY564" fmla="*/ 1845077 h 2769800"/>
                <a:gd name="connsiteX565" fmla="*/ 2213484 w 3042068"/>
                <a:gd name="connsiteY565" fmla="*/ 1852107 h 2769800"/>
                <a:gd name="connsiteX566" fmla="*/ 2225264 w 3042068"/>
                <a:gd name="connsiteY566" fmla="*/ 1865407 h 2769800"/>
                <a:gd name="connsiteX567" fmla="*/ 2225264 w 3042068"/>
                <a:gd name="connsiteY567" fmla="*/ 1887257 h 2769800"/>
                <a:gd name="connsiteX568" fmla="*/ 2235334 w 3042068"/>
                <a:gd name="connsiteY568" fmla="*/ 1897327 h 2769800"/>
                <a:gd name="connsiteX569" fmla="*/ 2259464 w 3042068"/>
                <a:gd name="connsiteY569" fmla="*/ 1877757 h 2769800"/>
                <a:gd name="connsiteX570" fmla="*/ 2264974 w 3042068"/>
                <a:gd name="connsiteY570" fmla="*/ 1858947 h 2769800"/>
                <a:gd name="connsiteX571" fmla="*/ 2288344 w 3042068"/>
                <a:gd name="connsiteY571" fmla="*/ 1851157 h 2769800"/>
                <a:gd name="connsiteX572" fmla="*/ 2306204 w 3042068"/>
                <a:gd name="connsiteY572" fmla="*/ 1837857 h 2769800"/>
                <a:gd name="connsiteX573" fmla="*/ 2306204 w 3042068"/>
                <a:gd name="connsiteY573" fmla="*/ 1799668 h 2769800"/>
                <a:gd name="connsiteX574" fmla="*/ 2299174 w 3042068"/>
                <a:gd name="connsiteY574" fmla="*/ 1754448 h 2769800"/>
                <a:gd name="connsiteX575" fmla="*/ 2265734 w 3042068"/>
                <a:gd name="connsiteY575" fmla="*/ 1720058 h 2769800"/>
                <a:gd name="connsiteX576" fmla="*/ 2250914 w 3042068"/>
                <a:gd name="connsiteY576" fmla="*/ 1714548 h 2769800"/>
                <a:gd name="connsiteX577" fmla="*/ 2240084 w 3042068"/>
                <a:gd name="connsiteY577" fmla="*/ 1694218 h 2769800"/>
                <a:gd name="connsiteX578" fmla="*/ 2222224 w 3042068"/>
                <a:gd name="connsiteY578" fmla="*/ 1670849 h 2769800"/>
                <a:gd name="connsiteX579" fmla="*/ 2224504 w 3042068"/>
                <a:gd name="connsiteY579" fmla="*/ 1642729 h 2769800"/>
                <a:gd name="connsiteX580" fmla="*/ 2241604 w 3042068"/>
                <a:gd name="connsiteY580" fmla="*/ 1632659 h 2769800"/>
                <a:gd name="connsiteX581" fmla="*/ 2251674 w 3042068"/>
                <a:gd name="connsiteY581" fmla="*/ 1610049 h 2769800"/>
                <a:gd name="connsiteX582" fmla="*/ 2281314 w 3042068"/>
                <a:gd name="connsiteY582" fmla="*/ 1603019 h 2769800"/>
                <a:gd name="connsiteX583" fmla="*/ 2288344 w 3042068"/>
                <a:gd name="connsiteY583" fmla="*/ 1619359 h 2769800"/>
                <a:gd name="connsiteX584" fmla="*/ 2290624 w 3042068"/>
                <a:gd name="connsiteY584" fmla="*/ 1647479 h 2769800"/>
                <a:gd name="connsiteX585" fmla="*/ 2281314 w 3042068"/>
                <a:gd name="connsiteY585" fmla="*/ 1662298 h 2769800"/>
                <a:gd name="connsiteX586" fmla="*/ 2290624 w 3042068"/>
                <a:gd name="connsiteY586" fmla="*/ 1683388 h 2769800"/>
                <a:gd name="connsiteX587" fmla="*/ 2310194 w 3042068"/>
                <a:gd name="connsiteY587" fmla="*/ 1688898 h 2769800"/>
                <a:gd name="connsiteX588" fmla="*/ 2320264 w 3042068"/>
                <a:gd name="connsiteY588" fmla="*/ 1660019 h 2769800"/>
                <a:gd name="connsiteX589" fmla="*/ 2309434 w 3042068"/>
                <a:gd name="connsiteY589" fmla="*/ 1647479 h 2769800"/>
                <a:gd name="connsiteX590" fmla="*/ 2300124 w 3042068"/>
                <a:gd name="connsiteY590" fmla="*/ 1625629 h 2769800"/>
                <a:gd name="connsiteX591" fmla="*/ 2314944 w 3042068"/>
                <a:gd name="connsiteY591" fmla="*/ 1602259 h 2769800"/>
                <a:gd name="connsiteX592" fmla="*/ 2389043 w 3042068"/>
                <a:gd name="connsiteY592" fmla="*/ 1572619 h 2769800"/>
                <a:gd name="connsiteX593" fmla="*/ 2422483 w 3042068"/>
                <a:gd name="connsiteY593" fmla="*/ 1538229 h 2769800"/>
                <a:gd name="connsiteX594" fmla="*/ 2450603 w 3042068"/>
                <a:gd name="connsiteY594" fmla="*/ 1479710 h 2769800"/>
                <a:gd name="connsiteX595" fmla="*/ 2450603 w 3042068"/>
                <a:gd name="connsiteY595" fmla="*/ 1453110 h 2769800"/>
                <a:gd name="connsiteX596" fmla="*/ 2466943 w 3042068"/>
                <a:gd name="connsiteY596" fmla="*/ 1428980 h 2769800"/>
                <a:gd name="connsiteX597" fmla="*/ 2466943 w 3042068"/>
                <a:gd name="connsiteY597" fmla="*/ 1390790 h 2769800"/>
                <a:gd name="connsiteX598" fmla="*/ 2443573 w 3042068"/>
                <a:gd name="connsiteY598" fmla="*/ 1390030 h 2769800"/>
                <a:gd name="connsiteX599" fmla="*/ 2454403 w 3042068"/>
                <a:gd name="connsiteY599" fmla="*/ 1361151 h 2769800"/>
                <a:gd name="connsiteX600" fmla="*/ 2433313 w 3042068"/>
                <a:gd name="connsiteY600" fmla="*/ 1335501 h 2769800"/>
                <a:gd name="connsiteX601" fmla="*/ 2416973 w 3042068"/>
                <a:gd name="connsiteY601" fmla="*/ 1325431 h 2769800"/>
                <a:gd name="connsiteX602" fmla="*/ 2384293 w 3042068"/>
                <a:gd name="connsiteY602" fmla="*/ 1288001 h 2769800"/>
                <a:gd name="connsiteX603" fmla="*/ 2382013 w 3042068"/>
                <a:gd name="connsiteY603" fmla="*/ 1259121 h 2769800"/>
                <a:gd name="connsiteX604" fmla="*/ 2400823 w 3042068"/>
                <a:gd name="connsiteY604" fmla="*/ 1233471 h 2769800"/>
                <a:gd name="connsiteX605" fmla="*/ 2420393 w 3042068"/>
                <a:gd name="connsiteY605" fmla="*/ 1227961 h 2769800"/>
                <a:gd name="connsiteX606" fmla="*/ 2422673 w 3042068"/>
                <a:gd name="connsiteY606" fmla="*/ 1210102 h 2769800"/>
                <a:gd name="connsiteX607" fmla="*/ 2397783 w 3042068"/>
                <a:gd name="connsiteY607" fmla="*/ 1214092 h 2769800"/>
                <a:gd name="connsiteX608" fmla="*/ 2382963 w 3042068"/>
                <a:gd name="connsiteY608" fmla="*/ 1207822 h 2769800"/>
                <a:gd name="connsiteX609" fmla="*/ 2375173 w 3042068"/>
                <a:gd name="connsiteY609" fmla="*/ 1226632 h 2769800"/>
                <a:gd name="connsiteX610" fmla="*/ 2344014 w 3042068"/>
                <a:gd name="connsiteY610" fmla="*/ 1223592 h 2769800"/>
                <a:gd name="connsiteX611" fmla="*/ 2334703 w 3042068"/>
                <a:gd name="connsiteY611" fmla="*/ 1209532 h 2769800"/>
                <a:gd name="connsiteX612" fmla="*/ 2317604 w 3042068"/>
                <a:gd name="connsiteY612" fmla="*/ 1187682 h 2769800"/>
                <a:gd name="connsiteX613" fmla="*/ 2324634 w 3042068"/>
                <a:gd name="connsiteY613" fmla="*/ 1175902 h 2769800"/>
                <a:gd name="connsiteX614" fmla="*/ 2340214 w 3042068"/>
                <a:gd name="connsiteY614" fmla="*/ 1182932 h 2769800"/>
                <a:gd name="connsiteX615" fmla="*/ 2344203 w 3042068"/>
                <a:gd name="connsiteY615" fmla="*/ 1168872 h 2769800"/>
                <a:gd name="connsiteX616" fmla="*/ 2353513 w 3042068"/>
                <a:gd name="connsiteY616" fmla="*/ 1160322 h 2769800"/>
                <a:gd name="connsiteX617" fmla="*/ 2366813 w 3042068"/>
                <a:gd name="connsiteY617" fmla="*/ 1136952 h 2769800"/>
                <a:gd name="connsiteX618" fmla="*/ 2385623 w 3042068"/>
                <a:gd name="connsiteY618" fmla="*/ 1130682 h 2769800"/>
                <a:gd name="connsiteX619" fmla="*/ 2383343 w 3042068"/>
                <a:gd name="connsiteY619" fmla="*/ 1145502 h 2769800"/>
                <a:gd name="connsiteX620" fmla="*/ 2378593 w 3042068"/>
                <a:gd name="connsiteY620" fmla="*/ 1161842 h 2769800"/>
                <a:gd name="connsiteX621" fmla="*/ 2391133 w 3042068"/>
                <a:gd name="connsiteY621" fmla="*/ 1177422 h 2769800"/>
                <a:gd name="connsiteX622" fmla="*/ 2404433 w 3042068"/>
                <a:gd name="connsiteY622" fmla="*/ 1161842 h 2769800"/>
                <a:gd name="connsiteX623" fmla="*/ 2430083 w 3042068"/>
                <a:gd name="connsiteY623" fmla="*/ 1154052 h 2769800"/>
                <a:gd name="connsiteX624" fmla="*/ 2450413 w 3042068"/>
                <a:gd name="connsiteY624" fmla="*/ 1158042 h 2769800"/>
                <a:gd name="connsiteX625" fmla="*/ 2448893 w 3042068"/>
                <a:gd name="connsiteY625" fmla="*/ 1173622 h 2769800"/>
                <a:gd name="connsiteX626" fmla="*/ 2451173 w 3042068"/>
                <a:gd name="connsiteY626" fmla="*/ 1195472 h 2769800"/>
                <a:gd name="connsiteX627" fmla="*/ 2473022 w 3042068"/>
                <a:gd name="connsiteY627" fmla="*/ 1204782 h 2769800"/>
                <a:gd name="connsiteX628" fmla="*/ 2489362 w 3042068"/>
                <a:gd name="connsiteY628" fmla="*/ 1211812 h 2769800"/>
                <a:gd name="connsiteX629" fmla="*/ 2489362 w 3042068"/>
                <a:gd name="connsiteY629" fmla="*/ 1226632 h 2769800"/>
                <a:gd name="connsiteX630" fmla="*/ 2493352 w 3042068"/>
                <a:gd name="connsiteY630" fmla="*/ 1248481 h 2769800"/>
                <a:gd name="connsiteX631" fmla="*/ 2498102 w 3042068"/>
                <a:gd name="connsiteY631" fmla="*/ 1271851 h 2769800"/>
                <a:gd name="connsiteX632" fmla="*/ 2509882 w 3042068"/>
                <a:gd name="connsiteY632" fmla="*/ 1282681 h 2769800"/>
                <a:gd name="connsiteX633" fmla="*/ 2537242 w 3042068"/>
                <a:gd name="connsiteY633" fmla="*/ 1270901 h 2769800"/>
                <a:gd name="connsiteX634" fmla="*/ 2550542 w 3042068"/>
                <a:gd name="connsiteY634" fmla="*/ 1245251 h 2769800"/>
                <a:gd name="connsiteX635" fmla="*/ 2550542 w 3042068"/>
                <a:gd name="connsiteY635" fmla="*/ 1214092 h 2769800"/>
                <a:gd name="connsiteX636" fmla="*/ 2513112 w 3042068"/>
                <a:gd name="connsiteY636" fmla="*/ 1178182 h 2769800"/>
                <a:gd name="connsiteX637" fmla="*/ 2490502 w 3042068"/>
                <a:gd name="connsiteY637" fmla="*/ 1157852 h 2769800"/>
                <a:gd name="connsiteX638" fmla="*/ 2488222 w 3042068"/>
                <a:gd name="connsiteY638" fmla="*/ 1139992 h 2769800"/>
                <a:gd name="connsiteX639" fmla="*/ 2505322 w 3042068"/>
                <a:gd name="connsiteY639" fmla="*/ 1121182 h 2769800"/>
                <a:gd name="connsiteX640" fmla="*/ 2503802 w 3042068"/>
                <a:gd name="connsiteY640" fmla="*/ 1101612 h 2769800"/>
                <a:gd name="connsiteX641" fmla="*/ 2507792 w 3042068"/>
                <a:gd name="connsiteY641" fmla="*/ 1077483 h 2769800"/>
                <a:gd name="connsiteX642" fmla="*/ 2517102 w 3042068"/>
                <a:gd name="connsiteY642" fmla="*/ 1068933 h 2769800"/>
                <a:gd name="connsiteX643" fmla="*/ 2510832 w 3042068"/>
                <a:gd name="connsiteY643" fmla="*/ 1061143 h 2769800"/>
                <a:gd name="connsiteX644" fmla="*/ 2517862 w 3042068"/>
                <a:gd name="connsiteY644" fmla="*/ 1047083 h 2769800"/>
                <a:gd name="connsiteX645" fmla="*/ 2531922 w 3042068"/>
                <a:gd name="connsiteY645" fmla="*/ 1061143 h 2769800"/>
                <a:gd name="connsiteX646" fmla="*/ 2562322 w 3042068"/>
                <a:gd name="connsiteY646" fmla="*/ 1053353 h 2769800"/>
                <a:gd name="connsiteX647" fmla="*/ 2579422 w 3042068"/>
                <a:gd name="connsiteY647" fmla="*/ 1006613 h 2769800"/>
                <a:gd name="connsiteX648" fmla="*/ 2584932 w 3042068"/>
                <a:gd name="connsiteY648" fmla="*/ 954363 h 2769800"/>
                <a:gd name="connsiteX649" fmla="*/ 2584932 w 3042068"/>
                <a:gd name="connsiteY649" fmla="*/ 933274 h 2769800"/>
                <a:gd name="connsiteX650" fmla="*/ 2598992 w 3042068"/>
                <a:gd name="connsiteY650" fmla="*/ 888054 h 2769800"/>
                <a:gd name="connsiteX651" fmla="*/ 2568592 w 3042068"/>
                <a:gd name="connsiteY651" fmla="*/ 803884 h 2769800"/>
                <a:gd name="connsiteX652" fmla="*/ 2569352 w 3042068"/>
                <a:gd name="connsiteY652" fmla="*/ 771965 h 2769800"/>
                <a:gd name="connsiteX653" fmla="*/ 2551492 w 3042068"/>
                <a:gd name="connsiteY653" fmla="*/ 759425 h 2769800"/>
                <a:gd name="connsiteX654" fmla="*/ 2543702 w 3042068"/>
                <a:gd name="connsiteY654" fmla="*/ 736815 h 2769800"/>
                <a:gd name="connsiteX655" fmla="*/ 2510262 w 3042068"/>
                <a:gd name="connsiteY655" fmla="*/ 712685 h 2769800"/>
                <a:gd name="connsiteX656" fmla="*/ 2488412 w 3042068"/>
                <a:gd name="connsiteY656" fmla="*/ 713445 h 2769800"/>
                <a:gd name="connsiteX657" fmla="*/ 2493162 w 3042068"/>
                <a:gd name="connsiteY657" fmla="*/ 730545 h 2769800"/>
                <a:gd name="connsiteX658" fmla="*/ 2478342 w 3042068"/>
                <a:gd name="connsiteY658" fmla="*/ 734535 h 2769800"/>
                <a:gd name="connsiteX659" fmla="*/ 2449463 w 3042068"/>
                <a:gd name="connsiteY659" fmla="*/ 714965 h 2769800"/>
                <a:gd name="connsiteX660" fmla="*/ 2423813 w 3042068"/>
                <a:gd name="connsiteY660" fmla="*/ 718005 h 2769800"/>
                <a:gd name="connsiteX661" fmla="*/ 2440913 w 3042068"/>
                <a:gd name="connsiteY661" fmla="*/ 692355 h 2769800"/>
                <a:gd name="connsiteX662" fmla="*/ 2451743 w 3042068"/>
                <a:gd name="connsiteY662" fmla="*/ 663475 h 2769800"/>
                <a:gd name="connsiteX663" fmla="*/ 2463523 w 3042068"/>
                <a:gd name="connsiteY663" fmla="*/ 623766 h 2769800"/>
                <a:gd name="connsiteX664" fmla="*/ 2473592 w 3042068"/>
                <a:gd name="connsiteY664" fmla="*/ 546246 h 2769800"/>
                <a:gd name="connsiteX665" fmla="*/ 2505512 w 3042068"/>
                <a:gd name="connsiteY665" fmla="*/ 530856 h 2769800"/>
                <a:gd name="connsiteX666" fmla="*/ 2546932 w 3042068"/>
                <a:gd name="connsiteY666" fmla="*/ 530856 h 2769800"/>
                <a:gd name="connsiteX667" fmla="*/ 2569542 w 3042068"/>
                <a:gd name="connsiteY667" fmla="*/ 522306 h 2769800"/>
                <a:gd name="connsiteX668" fmla="*/ 2575812 w 3042068"/>
                <a:gd name="connsiteY668" fmla="*/ 500457 h 2769800"/>
                <a:gd name="connsiteX669" fmla="*/ 2604691 w 3042068"/>
                <a:gd name="connsiteY669" fmla="*/ 500457 h 2769800"/>
                <a:gd name="connsiteX670" fmla="*/ 2625021 w 3042068"/>
                <a:gd name="connsiteY670" fmla="*/ 516796 h 2769800"/>
                <a:gd name="connsiteX671" fmla="*/ 2659411 w 3042068"/>
                <a:gd name="connsiteY671" fmla="*/ 500457 h 2769800"/>
                <a:gd name="connsiteX672" fmla="*/ 2679741 w 3042068"/>
                <a:gd name="connsiteY672" fmla="*/ 484117 h 2769800"/>
                <a:gd name="connsiteX673" fmla="*/ 2654851 w 3042068"/>
                <a:gd name="connsiteY673" fmla="*/ 480127 h 2769800"/>
                <a:gd name="connsiteX674" fmla="*/ 2654851 w 3042068"/>
                <a:gd name="connsiteY674" fmla="*/ 448587 h 2769800"/>
                <a:gd name="connsiteX675" fmla="*/ 2657131 w 3042068"/>
                <a:gd name="connsiteY675" fmla="*/ 409637 h 2769800"/>
                <a:gd name="connsiteX676" fmla="*/ 2694561 w 3042068"/>
                <a:gd name="connsiteY676" fmla="*/ 368217 h 2769800"/>
                <a:gd name="connsiteX677" fmla="*/ 2703871 w 3042068"/>
                <a:gd name="connsiteY677" fmla="*/ 403367 h 2769800"/>
                <a:gd name="connsiteX678" fmla="*/ 2727241 w 3042068"/>
                <a:gd name="connsiteY678" fmla="*/ 419707 h 2769800"/>
                <a:gd name="connsiteX679" fmla="*/ 2736550 w 3042068"/>
                <a:gd name="connsiteY679" fmla="*/ 405647 h 2769800"/>
                <a:gd name="connsiteX680" fmla="*/ 2736550 w 3042068"/>
                <a:gd name="connsiteY680" fmla="*/ 381517 h 2769800"/>
                <a:gd name="connsiteX681" fmla="*/ 2750041 w 3042068"/>
                <a:gd name="connsiteY681" fmla="*/ 380757 h 2769800"/>
                <a:gd name="connsiteX682" fmla="*/ 2750041 w 3042068"/>
                <a:gd name="connsiteY682" fmla="*/ 364608 h 2769800"/>
                <a:gd name="connsiteX683" fmla="*/ 2734461 w 3042068"/>
                <a:gd name="connsiteY683" fmla="*/ 353588 h 2769800"/>
                <a:gd name="connsiteX684" fmla="*/ 2741681 w 3042068"/>
                <a:gd name="connsiteY684" fmla="*/ 335348 h 2769800"/>
                <a:gd name="connsiteX685" fmla="*/ 2768660 w 3042068"/>
                <a:gd name="connsiteY685" fmla="*/ 332308 h 2769800"/>
                <a:gd name="connsiteX686" fmla="*/ 2755741 w 3042068"/>
                <a:gd name="connsiteY686" fmla="*/ 349028 h 2769800"/>
                <a:gd name="connsiteX687" fmla="*/ 2765050 w 3042068"/>
                <a:gd name="connsiteY687" fmla="*/ 376007 h 2769800"/>
                <a:gd name="connsiteX688" fmla="*/ 2768660 w 3042068"/>
                <a:gd name="connsiteY688" fmla="*/ 399947 h 2769800"/>
                <a:gd name="connsiteX689" fmla="*/ 2749471 w 3042068"/>
                <a:gd name="connsiteY689" fmla="*/ 413437 h 2769800"/>
                <a:gd name="connsiteX690" fmla="*/ 2746431 w 3042068"/>
                <a:gd name="connsiteY690" fmla="*/ 478417 h 2769800"/>
                <a:gd name="connsiteX691" fmla="*/ 2725150 w 3042068"/>
                <a:gd name="connsiteY691" fmla="*/ 528386 h 2769800"/>
                <a:gd name="connsiteX692" fmla="*/ 2713751 w 3042068"/>
                <a:gd name="connsiteY692" fmla="*/ 533136 h 2769800"/>
                <a:gd name="connsiteX693" fmla="*/ 2729900 w 3042068"/>
                <a:gd name="connsiteY693" fmla="*/ 554986 h 2769800"/>
                <a:gd name="connsiteX694" fmla="*/ 2722681 w 3042068"/>
                <a:gd name="connsiteY694" fmla="*/ 572656 h 2769800"/>
                <a:gd name="connsiteX695" fmla="*/ 2728951 w 3042068"/>
                <a:gd name="connsiteY695" fmla="*/ 601156 h 2769800"/>
                <a:gd name="connsiteX696" fmla="*/ 2777210 w 3042068"/>
                <a:gd name="connsiteY696" fmla="*/ 666135 h 2769800"/>
                <a:gd name="connsiteX697" fmla="*/ 2816730 w 3042068"/>
                <a:gd name="connsiteY697" fmla="*/ 729595 h 2769800"/>
                <a:gd name="connsiteX698" fmla="*/ 2829270 w 3042068"/>
                <a:gd name="connsiteY698" fmla="*/ 743085 h 2769800"/>
                <a:gd name="connsiteX699" fmla="*/ 2831360 w 3042068"/>
                <a:gd name="connsiteY699" fmla="*/ 715535 h 2769800"/>
                <a:gd name="connsiteX700" fmla="*/ 2836490 w 3042068"/>
                <a:gd name="connsiteY700" fmla="*/ 695205 h 2769800"/>
                <a:gd name="connsiteX701" fmla="*/ 2821860 w 3042068"/>
                <a:gd name="connsiteY701" fmla="*/ 667085 h 2769800"/>
                <a:gd name="connsiteX702" fmla="*/ 2828130 w 3042068"/>
                <a:gd name="connsiteY702" fmla="*/ 652455 h 2769800"/>
                <a:gd name="connsiteX703" fmla="*/ 2825470 w 3042068"/>
                <a:gd name="connsiteY703" fmla="*/ 625856 h 2769800"/>
                <a:gd name="connsiteX704" fmla="*/ 2841050 w 3042068"/>
                <a:gd name="connsiteY704" fmla="*/ 623006 h 2769800"/>
                <a:gd name="connsiteX705" fmla="*/ 2848270 w 3042068"/>
                <a:gd name="connsiteY705" fmla="*/ 611226 h 2769800"/>
                <a:gd name="connsiteX706" fmla="*/ 2832120 w 3042068"/>
                <a:gd name="connsiteY706" fmla="*/ 566956 h 2769800"/>
                <a:gd name="connsiteX707" fmla="*/ 2832120 w 3042068"/>
                <a:gd name="connsiteY707" fmla="*/ 549286 h 2769800"/>
                <a:gd name="connsiteX708" fmla="*/ 2846180 w 3042068"/>
                <a:gd name="connsiteY708" fmla="*/ 564866 h 2769800"/>
                <a:gd name="connsiteX709" fmla="*/ 2853020 w 3042068"/>
                <a:gd name="connsiteY709" fmla="*/ 557646 h 2769800"/>
                <a:gd name="connsiteX710" fmla="*/ 2841050 w 3042068"/>
                <a:gd name="connsiteY710" fmla="*/ 539406 h 2769800"/>
                <a:gd name="connsiteX711" fmla="*/ 2831740 w 3042068"/>
                <a:gd name="connsiteY711" fmla="*/ 534276 h 2769800"/>
                <a:gd name="connsiteX712" fmla="*/ 2818250 w 3042068"/>
                <a:gd name="connsiteY712" fmla="*/ 515466 h 2769800"/>
                <a:gd name="connsiteX713" fmla="*/ 2811030 w 3042068"/>
                <a:gd name="connsiteY713" fmla="*/ 499317 h 2769800"/>
                <a:gd name="connsiteX714" fmla="*/ 2798110 w 3042068"/>
                <a:gd name="connsiteY714" fmla="*/ 508626 h 2769800"/>
                <a:gd name="connsiteX715" fmla="*/ 2791840 w 3042068"/>
                <a:gd name="connsiteY715" fmla="*/ 495707 h 2769800"/>
                <a:gd name="connsiteX716" fmla="*/ 2792791 w 3042068"/>
                <a:gd name="connsiteY716" fmla="*/ 471767 h 2769800"/>
                <a:gd name="connsiteX717" fmla="*/ 2778160 w 3042068"/>
                <a:gd name="connsiteY717" fmla="*/ 425027 h 2769800"/>
                <a:gd name="connsiteX718" fmla="*/ 2793170 w 3042068"/>
                <a:gd name="connsiteY718" fmla="*/ 416667 h 2769800"/>
                <a:gd name="connsiteX719" fmla="*/ 2808180 w 3042068"/>
                <a:gd name="connsiteY719" fmla="*/ 428637 h 2769800"/>
                <a:gd name="connsiteX720" fmla="*/ 2814450 w 3042068"/>
                <a:gd name="connsiteY720" fmla="*/ 391777 h 2769800"/>
                <a:gd name="connsiteX721" fmla="*/ 2823380 w 3042068"/>
                <a:gd name="connsiteY721" fmla="*/ 385507 h 2769800"/>
                <a:gd name="connsiteX722" fmla="*/ 2828510 w 3042068"/>
                <a:gd name="connsiteY722" fmla="*/ 418757 h 2769800"/>
                <a:gd name="connsiteX723" fmla="*/ 2838960 w 3042068"/>
                <a:gd name="connsiteY723" fmla="*/ 403747 h 2769800"/>
                <a:gd name="connsiteX724" fmla="*/ 2842000 w 3042068"/>
                <a:gd name="connsiteY724" fmla="*/ 386647 h 2769800"/>
                <a:gd name="connsiteX725" fmla="*/ 2864800 w 3042068"/>
                <a:gd name="connsiteY725" fmla="*/ 381897 h 2769800"/>
                <a:gd name="connsiteX726" fmla="*/ 2888170 w 3042068"/>
                <a:gd name="connsiteY726" fmla="*/ 395387 h 2769800"/>
                <a:gd name="connsiteX727" fmla="*/ 2888170 w 3042068"/>
                <a:gd name="connsiteY727" fmla="*/ 375627 h 2769800"/>
                <a:gd name="connsiteX728" fmla="*/ 2922939 w 3042068"/>
                <a:gd name="connsiteY728" fmla="*/ 282148 h 2769800"/>
                <a:gd name="connsiteX729" fmla="*/ 2947449 w 3042068"/>
                <a:gd name="connsiteY729" fmla="*/ 257258 h 2769800"/>
                <a:gd name="connsiteX730" fmla="*/ 2969299 w 3042068"/>
                <a:gd name="connsiteY730" fmla="*/ 262388 h 2769800"/>
                <a:gd name="connsiteX731" fmla="*/ 2969299 w 3042068"/>
                <a:gd name="connsiteY731" fmla="*/ 241678 h 2769800"/>
                <a:gd name="connsiteX732" fmla="*/ 2941179 w 3042068"/>
                <a:gd name="connsiteY732" fmla="*/ 233318 h 2769800"/>
                <a:gd name="connsiteX733" fmla="*/ 2928259 w 3042068"/>
                <a:gd name="connsiteY733" fmla="*/ 227618 h 2769800"/>
                <a:gd name="connsiteX734" fmla="*/ 2908500 w 3042068"/>
                <a:gd name="connsiteY734" fmla="*/ 197029 h 2769800"/>
                <a:gd name="connsiteX735" fmla="*/ 2877910 w 3042068"/>
                <a:gd name="connsiteY735" fmla="*/ 197029 h 2769800"/>
                <a:gd name="connsiteX736" fmla="*/ 2912680 w 3042068"/>
                <a:gd name="connsiteY736" fmla="*/ 175179 h 2769800"/>
                <a:gd name="connsiteX737" fmla="*/ 2914769 w 3042068"/>
                <a:gd name="connsiteY737" fmla="*/ 141929 h 2769800"/>
                <a:gd name="connsiteX738" fmla="*/ 2898619 w 3042068"/>
                <a:gd name="connsiteY738" fmla="*/ 119129 h 2769800"/>
                <a:gd name="connsiteX739" fmla="*/ 2906979 w 3042068"/>
                <a:gd name="connsiteY739" fmla="*/ 100319 h 2769800"/>
                <a:gd name="connsiteX740" fmla="*/ 2914769 w 3042068"/>
                <a:gd name="connsiteY740" fmla="*/ 122739 h 2769800"/>
                <a:gd name="connsiteX741" fmla="*/ 2933009 w 3042068"/>
                <a:gd name="connsiteY741" fmla="*/ 135659 h 2769800"/>
                <a:gd name="connsiteX742" fmla="*/ 2954289 w 3042068"/>
                <a:gd name="connsiteY742" fmla="*/ 122169 h 2769800"/>
                <a:gd name="connsiteX743" fmla="*/ 2972909 w 3042068"/>
                <a:gd name="connsiteY743" fmla="*/ 138889 h 2769800"/>
                <a:gd name="connsiteX744" fmla="*/ 2991719 w 3042068"/>
                <a:gd name="connsiteY744" fmla="*/ 150289 h 2769800"/>
                <a:gd name="connsiteX745" fmla="*/ 2996849 w 3042068"/>
                <a:gd name="connsiteY745" fmla="*/ 133189 h 2769800"/>
                <a:gd name="connsiteX746" fmla="*/ 3009769 w 3042068"/>
                <a:gd name="connsiteY746" fmla="*/ 149339 h 2769800"/>
                <a:gd name="connsiteX747" fmla="*/ 3037889 w 3042068"/>
                <a:gd name="connsiteY747" fmla="*/ 150859 h 2769800"/>
                <a:gd name="connsiteX748" fmla="*/ 3042069 w 3042068"/>
                <a:gd name="connsiteY748" fmla="*/ 145159 h 2769800"/>
                <a:gd name="connsiteX749" fmla="*/ 3022499 w 3042068"/>
                <a:gd name="connsiteY749" fmla="*/ 115519 h 2769800"/>
                <a:gd name="connsiteX750" fmla="*/ 722185 w 3042068"/>
                <a:gd name="connsiteY750" fmla="*/ 833714 h 2769800"/>
                <a:gd name="connsiteX751" fmla="*/ 682475 w 3042068"/>
                <a:gd name="connsiteY751" fmla="*/ 835994 h 2769800"/>
                <a:gd name="connsiteX752" fmla="*/ 663665 w 3042068"/>
                <a:gd name="connsiteY752" fmla="*/ 848534 h 2769800"/>
                <a:gd name="connsiteX753" fmla="*/ 667655 w 3042068"/>
                <a:gd name="connsiteY753" fmla="*/ 862594 h 2769800"/>
                <a:gd name="connsiteX754" fmla="*/ 682475 w 3042068"/>
                <a:gd name="connsiteY754" fmla="*/ 864874 h 2769800"/>
                <a:gd name="connsiteX755" fmla="*/ 682475 w 3042068"/>
                <a:gd name="connsiteY755" fmla="*/ 904584 h 2769800"/>
                <a:gd name="connsiteX756" fmla="*/ 667655 w 3042068"/>
                <a:gd name="connsiteY756" fmla="*/ 906104 h 2769800"/>
                <a:gd name="connsiteX757" fmla="*/ 657585 w 3042068"/>
                <a:gd name="connsiteY757" fmla="*/ 879504 h 2769800"/>
                <a:gd name="connsiteX758" fmla="*/ 634215 w 3042068"/>
                <a:gd name="connsiteY758" fmla="*/ 908384 h 2769800"/>
                <a:gd name="connsiteX759" fmla="*/ 643526 w 3042068"/>
                <a:gd name="connsiteY759" fmla="*/ 943534 h 2769800"/>
                <a:gd name="connsiteX760" fmla="*/ 631745 w 3042068"/>
                <a:gd name="connsiteY760" fmla="*/ 957593 h 2769800"/>
                <a:gd name="connsiteX761" fmla="*/ 611416 w 3042068"/>
                <a:gd name="connsiteY761" fmla="*/ 968423 h 2769800"/>
                <a:gd name="connsiteX762" fmla="*/ 602106 w 3042068"/>
                <a:gd name="connsiteY762" fmla="*/ 948853 h 2769800"/>
                <a:gd name="connsiteX763" fmla="*/ 576266 w 3042068"/>
                <a:gd name="connsiteY763" fmla="*/ 961583 h 2769800"/>
                <a:gd name="connsiteX764" fmla="*/ 540356 w 3042068"/>
                <a:gd name="connsiteY764" fmla="*/ 984193 h 2769800"/>
                <a:gd name="connsiteX765" fmla="*/ 525536 w 3042068"/>
                <a:gd name="connsiteY765" fmla="*/ 978683 h 2769800"/>
                <a:gd name="connsiteX766" fmla="*/ 500646 w 3042068"/>
                <a:gd name="connsiteY766" fmla="*/ 973173 h 2769800"/>
                <a:gd name="connsiteX767" fmla="*/ 512426 w 3042068"/>
                <a:gd name="connsiteY767" fmla="*/ 954363 h 2769800"/>
                <a:gd name="connsiteX768" fmla="*/ 535036 w 3042068"/>
                <a:gd name="connsiteY768" fmla="*/ 941063 h 2769800"/>
                <a:gd name="connsiteX769" fmla="*/ 559926 w 3042068"/>
                <a:gd name="connsiteY769" fmla="*/ 924724 h 2769800"/>
                <a:gd name="connsiteX770" fmla="*/ 576266 w 3042068"/>
                <a:gd name="connsiteY770" fmla="*/ 905914 h 2769800"/>
                <a:gd name="connsiteX771" fmla="*/ 569996 w 3042068"/>
                <a:gd name="connsiteY771" fmla="*/ 861454 h 2769800"/>
                <a:gd name="connsiteX772" fmla="*/ 595646 w 3042068"/>
                <a:gd name="connsiteY772" fmla="*/ 838084 h 2769800"/>
                <a:gd name="connsiteX773" fmla="*/ 593366 w 3042068"/>
                <a:gd name="connsiteY773" fmla="*/ 815474 h 2769800"/>
                <a:gd name="connsiteX774" fmla="*/ 563726 w 3042068"/>
                <a:gd name="connsiteY774" fmla="*/ 798374 h 2769800"/>
                <a:gd name="connsiteX775" fmla="*/ 563726 w 3042068"/>
                <a:gd name="connsiteY775" fmla="*/ 756955 h 2769800"/>
                <a:gd name="connsiteX776" fmla="*/ 596406 w 3042068"/>
                <a:gd name="connsiteY776" fmla="*/ 732065 h 2769800"/>
                <a:gd name="connsiteX777" fmla="*/ 617495 w 3042068"/>
                <a:gd name="connsiteY777" fmla="*/ 712495 h 2769800"/>
                <a:gd name="connsiteX778" fmla="*/ 621486 w 3042068"/>
                <a:gd name="connsiteY778" fmla="*/ 675825 h 2769800"/>
                <a:gd name="connsiteX779" fmla="*/ 643335 w 3042068"/>
                <a:gd name="connsiteY779" fmla="*/ 657965 h 2769800"/>
                <a:gd name="connsiteX780" fmla="*/ 665185 w 3042068"/>
                <a:gd name="connsiteY780" fmla="*/ 657965 h 2769800"/>
                <a:gd name="connsiteX781" fmla="*/ 669175 w 3042068"/>
                <a:gd name="connsiteY781" fmla="*/ 664235 h 2769800"/>
                <a:gd name="connsiteX782" fmla="*/ 669935 w 3042068"/>
                <a:gd name="connsiteY782" fmla="*/ 686845 h 2769800"/>
                <a:gd name="connsiteX783" fmla="*/ 633265 w 3042068"/>
                <a:gd name="connsiteY783" fmla="*/ 728265 h 2769800"/>
                <a:gd name="connsiteX784" fmla="*/ 626995 w 3042068"/>
                <a:gd name="connsiteY784" fmla="*/ 744605 h 2769800"/>
                <a:gd name="connsiteX785" fmla="*/ 633265 w 3042068"/>
                <a:gd name="connsiteY785" fmla="*/ 778995 h 2769800"/>
                <a:gd name="connsiteX786" fmla="*/ 638776 w 3042068"/>
                <a:gd name="connsiteY786" fmla="*/ 810154 h 2769800"/>
                <a:gd name="connsiteX787" fmla="*/ 667655 w 3042068"/>
                <a:gd name="connsiteY787" fmla="*/ 820984 h 2769800"/>
                <a:gd name="connsiteX788" fmla="*/ 702805 w 3042068"/>
                <a:gd name="connsiteY788" fmla="*/ 803124 h 2769800"/>
                <a:gd name="connsiteX789" fmla="*/ 728455 w 3042068"/>
                <a:gd name="connsiteY789" fmla="*/ 797614 h 2769800"/>
                <a:gd name="connsiteX790" fmla="*/ 765885 w 3042068"/>
                <a:gd name="connsiteY790" fmla="*/ 815474 h 2769800"/>
                <a:gd name="connsiteX791" fmla="*/ 722185 w 3042068"/>
                <a:gd name="connsiteY791" fmla="*/ 833714 h 276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Lst>
              <a:rect l="l" t="t" r="r" b="b"/>
              <a:pathLst>
                <a:path w="3042068" h="2769800">
                  <a:moveTo>
                    <a:pt x="3022499" y="115519"/>
                  </a:moveTo>
                  <a:lnTo>
                    <a:pt x="3007489" y="105639"/>
                  </a:lnTo>
                  <a:lnTo>
                    <a:pt x="3033518" y="100509"/>
                  </a:lnTo>
                  <a:lnTo>
                    <a:pt x="3037128" y="62510"/>
                  </a:lnTo>
                  <a:lnTo>
                    <a:pt x="3012239" y="49970"/>
                  </a:lnTo>
                  <a:lnTo>
                    <a:pt x="2964929" y="49970"/>
                  </a:lnTo>
                  <a:lnTo>
                    <a:pt x="2945169" y="53010"/>
                  </a:lnTo>
                  <a:lnTo>
                    <a:pt x="2928449" y="40090"/>
                  </a:lnTo>
                  <a:lnTo>
                    <a:pt x="2887979" y="36480"/>
                  </a:lnTo>
                  <a:lnTo>
                    <a:pt x="2825090" y="19190"/>
                  </a:lnTo>
                  <a:lnTo>
                    <a:pt x="2810080" y="0"/>
                  </a:lnTo>
                  <a:lnTo>
                    <a:pt x="2773221" y="6840"/>
                  </a:lnTo>
                  <a:lnTo>
                    <a:pt x="2705581" y="23940"/>
                  </a:lnTo>
                  <a:lnTo>
                    <a:pt x="2684301" y="19190"/>
                  </a:lnTo>
                  <a:lnTo>
                    <a:pt x="2661881" y="33820"/>
                  </a:lnTo>
                  <a:lnTo>
                    <a:pt x="2671761" y="49400"/>
                  </a:lnTo>
                  <a:lnTo>
                    <a:pt x="2687911" y="57760"/>
                  </a:lnTo>
                  <a:lnTo>
                    <a:pt x="2693041" y="79609"/>
                  </a:lnTo>
                  <a:lnTo>
                    <a:pt x="2685251" y="83219"/>
                  </a:lnTo>
                  <a:lnTo>
                    <a:pt x="2649911" y="76379"/>
                  </a:lnTo>
                  <a:lnTo>
                    <a:pt x="2631292" y="62320"/>
                  </a:lnTo>
                  <a:lnTo>
                    <a:pt x="2628252" y="73149"/>
                  </a:lnTo>
                  <a:lnTo>
                    <a:pt x="2580372" y="88159"/>
                  </a:lnTo>
                  <a:lnTo>
                    <a:pt x="2556812" y="100509"/>
                  </a:lnTo>
                  <a:lnTo>
                    <a:pt x="2551682" y="116089"/>
                  </a:lnTo>
                  <a:lnTo>
                    <a:pt x="2514252" y="96899"/>
                  </a:lnTo>
                  <a:lnTo>
                    <a:pt x="2515202" y="72010"/>
                  </a:lnTo>
                  <a:lnTo>
                    <a:pt x="2479292" y="66310"/>
                  </a:lnTo>
                  <a:lnTo>
                    <a:pt x="2451173" y="72579"/>
                  </a:lnTo>
                  <a:lnTo>
                    <a:pt x="2417923" y="96899"/>
                  </a:lnTo>
                  <a:lnTo>
                    <a:pt x="2411083" y="110959"/>
                  </a:lnTo>
                  <a:lnTo>
                    <a:pt x="2367383" y="100129"/>
                  </a:lnTo>
                  <a:lnTo>
                    <a:pt x="2333564" y="100699"/>
                  </a:lnTo>
                  <a:lnTo>
                    <a:pt x="2340403" y="87209"/>
                  </a:lnTo>
                  <a:lnTo>
                    <a:pt x="2320073" y="78279"/>
                  </a:lnTo>
                  <a:lnTo>
                    <a:pt x="2298794" y="84549"/>
                  </a:lnTo>
                  <a:lnTo>
                    <a:pt x="2300884" y="107919"/>
                  </a:lnTo>
                  <a:lnTo>
                    <a:pt x="2295184" y="124639"/>
                  </a:lnTo>
                  <a:lnTo>
                    <a:pt x="2280554" y="116279"/>
                  </a:lnTo>
                  <a:lnTo>
                    <a:pt x="2274854" y="90249"/>
                  </a:lnTo>
                  <a:lnTo>
                    <a:pt x="2222414" y="93289"/>
                  </a:lnTo>
                  <a:lnTo>
                    <a:pt x="2188024" y="105259"/>
                  </a:lnTo>
                  <a:lnTo>
                    <a:pt x="2180805" y="128629"/>
                  </a:lnTo>
                  <a:lnTo>
                    <a:pt x="2195815" y="129199"/>
                  </a:lnTo>
                  <a:lnTo>
                    <a:pt x="2197904" y="148389"/>
                  </a:lnTo>
                  <a:lnTo>
                    <a:pt x="2196954" y="167579"/>
                  </a:lnTo>
                  <a:lnTo>
                    <a:pt x="2168455" y="167579"/>
                  </a:lnTo>
                  <a:lnTo>
                    <a:pt x="2143945" y="164919"/>
                  </a:lnTo>
                  <a:lnTo>
                    <a:pt x="2143375" y="176889"/>
                  </a:lnTo>
                  <a:lnTo>
                    <a:pt x="2151735" y="185819"/>
                  </a:lnTo>
                  <a:lnTo>
                    <a:pt x="2136155" y="183159"/>
                  </a:lnTo>
                  <a:lnTo>
                    <a:pt x="2119055" y="186199"/>
                  </a:lnTo>
                  <a:lnTo>
                    <a:pt x="2099865" y="167959"/>
                  </a:lnTo>
                  <a:lnTo>
                    <a:pt x="2094735" y="185059"/>
                  </a:lnTo>
                  <a:lnTo>
                    <a:pt x="2108225" y="203869"/>
                  </a:lnTo>
                  <a:lnTo>
                    <a:pt x="2103475" y="214319"/>
                  </a:lnTo>
                  <a:lnTo>
                    <a:pt x="2076495" y="207479"/>
                  </a:lnTo>
                  <a:lnTo>
                    <a:pt x="2016266" y="185629"/>
                  </a:lnTo>
                  <a:lnTo>
                    <a:pt x="1996506" y="184679"/>
                  </a:lnTo>
                  <a:lnTo>
                    <a:pt x="2002206" y="176889"/>
                  </a:lnTo>
                  <a:lnTo>
                    <a:pt x="2015696" y="166439"/>
                  </a:lnTo>
                  <a:lnTo>
                    <a:pt x="2026526" y="148769"/>
                  </a:lnTo>
                  <a:lnTo>
                    <a:pt x="2006196" y="139459"/>
                  </a:lnTo>
                  <a:lnTo>
                    <a:pt x="1975606" y="146679"/>
                  </a:lnTo>
                  <a:lnTo>
                    <a:pt x="1943306" y="139839"/>
                  </a:lnTo>
                  <a:lnTo>
                    <a:pt x="1938176" y="153899"/>
                  </a:lnTo>
                  <a:lnTo>
                    <a:pt x="1931906" y="167959"/>
                  </a:lnTo>
                  <a:lnTo>
                    <a:pt x="1952236" y="175749"/>
                  </a:lnTo>
                  <a:lnTo>
                    <a:pt x="1947486" y="178789"/>
                  </a:lnTo>
                  <a:lnTo>
                    <a:pt x="1925066" y="185059"/>
                  </a:lnTo>
                  <a:lnTo>
                    <a:pt x="1887067" y="197979"/>
                  </a:lnTo>
                  <a:lnTo>
                    <a:pt x="1881937" y="184489"/>
                  </a:lnTo>
                  <a:lnTo>
                    <a:pt x="1860087" y="187149"/>
                  </a:lnTo>
                  <a:lnTo>
                    <a:pt x="1822657" y="199689"/>
                  </a:lnTo>
                  <a:lnTo>
                    <a:pt x="1802897" y="191899"/>
                  </a:lnTo>
                  <a:lnTo>
                    <a:pt x="1787317" y="197599"/>
                  </a:lnTo>
                  <a:lnTo>
                    <a:pt x="1761288" y="199689"/>
                  </a:lnTo>
                  <a:lnTo>
                    <a:pt x="1757108" y="214319"/>
                  </a:lnTo>
                  <a:lnTo>
                    <a:pt x="1759768" y="222678"/>
                  </a:lnTo>
                  <a:lnTo>
                    <a:pt x="1743618" y="229518"/>
                  </a:lnTo>
                  <a:lnTo>
                    <a:pt x="1722908" y="244148"/>
                  </a:lnTo>
                  <a:lnTo>
                    <a:pt x="1713028" y="257068"/>
                  </a:lnTo>
                  <a:lnTo>
                    <a:pt x="1698968" y="262198"/>
                  </a:lnTo>
                  <a:lnTo>
                    <a:pt x="1716068" y="228378"/>
                  </a:lnTo>
                  <a:lnTo>
                    <a:pt x="1755588" y="187339"/>
                  </a:lnTo>
                  <a:lnTo>
                    <a:pt x="1781617" y="167579"/>
                  </a:lnTo>
                  <a:lnTo>
                    <a:pt x="1778577" y="138509"/>
                  </a:lnTo>
                  <a:lnTo>
                    <a:pt x="1758248" y="128059"/>
                  </a:lnTo>
                  <a:lnTo>
                    <a:pt x="1780667" y="123309"/>
                  </a:lnTo>
                  <a:lnTo>
                    <a:pt x="1774398" y="105069"/>
                  </a:lnTo>
                  <a:lnTo>
                    <a:pt x="1736968" y="92529"/>
                  </a:lnTo>
                  <a:lnTo>
                    <a:pt x="1710368" y="103359"/>
                  </a:lnTo>
                  <a:lnTo>
                    <a:pt x="1669898" y="114759"/>
                  </a:lnTo>
                  <a:lnTo>
                    <a:pt x="1652798" y="117799"/>
                  </a:lnTo>
                  <a:lnTo>
                    <a:pt x="1635699" y="114189"/>
                  </a:lnTo>
                  <a:lnTo>
                    <a:pt x="1628859" y="85689"/>
                  </a:lnTo>
                  <a:lnTo>
                    <a:pt x="1614799" y="82079"/>
                  </a:lnTo>
                  <a:lnTo>
                    <a:pt x="1606439" y="104879"/>
                  </a:lnTo>
                  <a:lnTo>
                    <a:pt x="1599599" y="127299"/>
                  </a:lnTo>
                  <a:lnTo>
                    <a:pt x="1614229" y="140789"/>
                  </a:lnTo>
                  <a:lnTo>
                    <a:pt x="1628289" y="135659"/>
                  </a:lnTo>
                  <a:lnTo>
                    <a:pt x="1624109" y="147059"/>
                  </a:lnTo>
                  <a:lnTo>
                    <a:pt x="1598649" y="147059"/>
                  </a:lnTo>
                  <a:lnTo>
                    <a:pt x="1576799" y="154849"/>
                  </a:lnTo>
                  <a:lnTo>
                    <a:pt x="1598079" y="173659"/>
                  </a:lnTo>
                  <a:lnTo>
                    <a:pt x="1562169" y="179929"/>
                  </a:lnTo>
                  <a:lnTo>
                    <a:pt x="1549249" y="170619"/>
                  </a:lnTo>
                  <a:lnTo>
                    <a:pt x="1494720" y="210709"/>
                  </a:lnTo>
                  <a:lnTo>
                    <a:pt x="1469829" y="217929"/>
                  </a:lnTo>
                  <a:lnTo>
                    <a:pt x="1460900" y="236738"/>
                  </a:lnTo>
                  <a:lnTo>
                    <a:pt x="1446270" y="248138"/>
                  </a:lnTo>
                  <a:lnTo>
                    <a:pt x="1452540" y="269418"/>
                  </a:lnTo>
                  <a:lnTo>
                    <a:pt x="1470780" y="284048"/>
                  </a:lnTo>
                  <a:lnTo>
                    <a:pt x="1456720" y="310078"/>
                  </a:lnTo>
                  <a:lnTo>
                    <a:pt x="1450450" y="286708"/>
                  </a:lnTo>
                  <a:lnTo>
                    <a:pt x="1434870" y="297538"/>
                  </a:lnTo>
                  <a:lnTo>
                    <a:pt x="1399530" y="308368"/>
                  </a:lnTo>
                  <a:lnTo>
                    <a:pt x="1385470" y="319768"/>
                  </a:lnTo>
                  <a:lnTo>
                    <a:pt x="1392690" y="338958"/>
                  </a:lnTo>
                  <a:lnTo>
                    <a:pt x="1404470" y="354728"/>
                  </a:lnTo>
                  <a:lnTo>
                    <a:pt x="1444180" y="363277"/>
                  </a:lnTo>
                  <a:lnTo>
                    <a:pt x="1458240" y="393677"/>
                  </a:lnTo>
                  <a:lnTo>
                    <a:pt x="1457480" y="410777"/>
                  </a:lnTo>
                  <a:lnTo>
                    <a:pt x="1474579" y="433387"/>
                  </a:lnTo>
                  <a:lnTo>
                    <a:pt x="1463750" y="441177"/>
                  </a:lnTo>
                  <a:lnTo>
                    <a:pt x="1441900" y="417047"/>
                  </a:lnTo>
                  <a:lnTo>
                    <a:pt x="1437150" y="380377"/>
                  </a:lnTo>
                  <a:lnTo>
                    <a:pt x="1401240" y="367077"/>
                  </a:lnTo>
                  <a:lnTo>
                    <a:pt x="1369320" y="350738"/>
                  </a:lnTo>
                  <a:lnTo>
                    <a:pt x="1355260" y="357008"/>
                  </a:lnTo>
                  <a:lnTo>
                    <a:pt x="1364570" y="379617"/>
                  </a:lnTo>
                  <a:lnTo>
                    <a:pt x="1340440" y="373347"/>
                  </a:lnTo>
                  <a:lnTo>
                    <a:pt x="1320111" y="353018"/>
                  </a:lnTo>
                  <a:lnTo>
                    <a:pt x="1313081" y="359288"/>
                  </a:lnTo>
                  <a:lnTo>
                    <a:pt x="1319351" y="368597"/>
                  </a:lnTo>
                  <a:lnTo>
                    <a:pt x="1307571" y="388167"/>
                  </a:lnTo>
                  <a:lnTo>
                    <a:pt x="1305291" y="410017"/>
                  </a:lnTo>
                  <a:lnTo>
                    <a:pt x="1325621" y="431107"/>
                  </a:lnTo>
                  <a:lnTo>
                    <a:pt x="1324101" y="448967"/>
                  </a:lnTo>
                  <a:lnTo>
                    <a:pt x="1331891" y="459037"/>
                  </a:lnTo>
                  <a:lnTo>
                    <a:pt x="1332651" y="473857"/>
                  </a:lnTo>
                  <a:lnTo>
                    <a:pt x="1342721" y="483167"/>
                  </a:lnTo>
                  <a:lnTo>
                    <a:pt x="1370840" y="470627"/>
                  </a:lnTo>
                  <a:lnTo>
                    <a:pt x="1398960" y="487727"/>
                  </a:lnTo>
                  <a:lnTo>
                    <a:pt x="1407510" y="509576"/>
                  </a:lnTo>
                  <a:lnTo>
                    <a:pt x="1441900" y="524396"/>
                  </a:lnTo>
                  <a:lnTo>
                    <a:pt x="1428600" y="529146"/>
                  </a:lnTo>
                  <a:lnTo>
                    <a:pt x="1401240" y="519076"/>
                  </a:lnTo>
                  <a:lnTo>
                    <a:pt x="1386420" y="490957"/>
                  </a:lnTo>
                  <a:lnTo>
                    <a:pt x="1369320" y="481647"/>
                  </a:lnTo>
                  <a:lnTo>
                    <a:pt x="1354500" y="498747"/>
                  </a:lnTo>
                  <a:lnTo>
                    <a:pt x="1363050" y="524396"/>
                  </a:lnTo>
                  <a:lnTo>
                    <a:pt x="1354500" y="545106"/>
                  </a:lnTo>
                  <a:lnTo>
                    <a:pt x="1342721" y="567146"/>
                  </a:lnTo>
                  <a:lnTo>
                    <a:pt x="1293511" y="569426"/>
                  </a:lnTo>
                  <a:lnTo>
                    <a:pt x="1306811" y="556126"/>
                  </a:lnTo>
                  <a:lnTo>
                    <a:pt x="1317641" y="558406"/>
                  </a:lnTo>
                  <a:lnTo>
                    <a:pt x="1332461" y="544916"/>
                  </a:lnTo>
                  <a:lnTo>
                    <a:pt x="1339490" y="511666"/>
                  </a:lnTo>
                  <a:lnTo>
                    <a:pt x="1339490" y="492097"/>
                  </a:lnTo>
                  <a:lnTo>
                    <a:pt x="1314601" y="464737"/>
                  </a:lnTo>
                  <a:lnTo>
                    <a:pt x="1302821" y="420277"/>
                  </a:lnTo>
                  <a:lnTo>
                    <a:pt x="1282491" y="409447"/>
                  </a:lnTo>
                  <a:lnTo>
                    <a:pt x="1288001" y="373537"/>
                  </a:lnTo>
                  <a:lnTo>
                    <a:pt x="1263871" y="364228"/>
                  </a:lnTo>
                  <a:lnTo>
                    <a:pt x="1236511" y="361947"/>
                  </a:lnTo>
                  <a:lnTo>
                    <a:pt x="1232521" y="392347"/>
                  </a:lnTo>
                  <a:lnTo>
                    <a:pt x="1238791" y="415717"/>
                  </a:lnTo>
                  <a:lnTo>
                    <a:pt x="1216941" y="423507"/>
                  </a:lnTo>
                  <a:lnTo>
                    <a:pt x="1212952" y="436047"/>
                  </a:lnTo>
                  <a:lnTo>
                    <a:pt x="1227771" y="446877"/>
                  </a:lnTo>
                  <a:lnTo>
                    <a:pt x="1223021" y="461697"/>
                  </a:lnTo>
                  <a:lnTo>
                    <a:pt x="1226061" y="480507"/>
                  </a:lnTo>
                  <a:lnTo>
                    <a:pt x="1243161" y="479747"/>
                  </a:lnTo>
                  <a:lnTo>
                    <a:pt x="1262731" y="499317"/>
                  </a:lnTo>
                  <a:lnTo>
                    <a:pt x="1269761" y="524966"/>
                  </a:lnTo>
                  <a:lnTo>
                    <a:pt x="1236321" y="501597"/>
                  </a:lnTo>
                  <a:lnTo>
                    <a:pt x="1212191" y="502357"/>
                  </a:lnTo>
                  <a:lnTo>
                    <a:pt x="1185592" y="486017"/>
                  </a:lnTo>
                  <a:lnTo>
                    <a:pt x="1173052" y="490767"/>
                  </a:lnTo>
                  <a:lnTo>
                    <a:pt x="1144172" y="492287"/>
                  </a:lnTo>
                  <a:lnTo>
                    <a:pt x="1091162" y="473477"/>
                  </a:lnTo>
                  <a:lnTo>
                    <a:pt x="1051453" y="446117"/>
                  </a:lnTo>
                  <a:lnTo>
                    <a:pt x="1056203" y="404697"/>
                  </a:lnTo>
                  <a:lnTo>
                    <a:pt x="1078052" y="351688"/>
                  </a:lnTo>
                  <a:lnTo>
                    <a:pt x="1124032" y="310268"/>
                  </a:lnTo>
                  <a:lnTo>
                    <a:pt x="1162982" y="283668"/>
                  </a:lnTo>
                  <a:lnTo>
                    <a:pt x="1182552" y="275118"/>
                  </a:lnTo>
                  <a:lnTo>
                    <a:pt x="1184832" y="243198"/>
                  </a:lnTo>
                  <a:lnTo>
                    <a:pt x="1160702" y="247188"/>
                  </a:lnTo>
                  <a:lnTo>
                    <a:pt x="1155192" y="263528"/>
                  </a:lnTo>
                  <a:lnTo>
                    <a:pt x="1100662" y="285378"/>
                  </a:lnTo>
                  <a:lnTo>
                    <a:pt x="1062473" y="311028"/>
                  </a:lnTo>
                  <a:lnTo>
                    <a:pt x="1051643" y="330598"/>
                  </a:lnTo>
                  <a:lnTo>
                    <a:pt x="1038343" y="332118"/>
                  </a:lnTo>
                  <a:lnTo>
                    <a:pt x="1039863" y="341428"/>
                  </a:lnTo>
                  <a:lnTo>
                    <a:pt x="1046133" y="348458"/>
                  </a:lnTo>
                  <a:lnTo>
                    <a:pt x="1034353" y="372587"/>
                  </a:lnTo>
                  <a:lnTo>
                    <a:pt x="1021053" y="403747"/>
                  </a:lnTo>
                  <a:lnTo>
                    <a:pt x="1024093" y="431107"/>
                  </a:lnTo>
                  <a:lnTo>
                    <a:pt x="1000723" y="439657"/>
                  </a:lnTo>
                  <a:lnTo>
                    <a:pt x="1009273" y="463787"/>
                  </a:lnTo>
                  <a:lnTo>
                    <a:pt x="1034163" y="465307"/>
                  </a:lnTo>
                  <a:lnTo>
                    <a:pt x="1042713" y="476137"/>
                  </a:lnTo>
                  <a:lnTo>
                    <a:pt x="1074633" y="476897"/>
                  </a:lnTo>
                  <a:lnTo>
                    <a:pt x="1140942" y="500267"/>
                  </a:lnTo>
                  <a:lnTo>
                    <a:pt x="1148732" y="525916"/>
                  </a:lnTo>
                  <a:lnTo>
                    <a:pt x="1131632" y="524396"/>
                  </a:lnTo>
                  <a:lnTo>
                    <a:pt x="1102752" y="529146"/>
                  </a:lnTo>
                  <a:lnTo>
                    <a:pt x="1070832" y="550236"/>
                  </a:lnTo>
                  <a:lnTo>
                    <a:pt x="1054492" y="556506"/>
                  </a:lnTo>
                  <a:lnTo>
                    <a:pt x="1067793" y="519076"/>
                  </a:lnTo>
                  <a:lnTo>
                    <a:pt x="1052973" y="526106"/>
                  </a:lnTo>
                  <a:lnTo>
                    <a:pt x="1042143" y="544536"/>
                  </a:lnTo>
                  <a:lnTo>
                    <a:pt x="1000723" y="560306"/>
                  </a:lnTo>
                  <a:lnTo>
                    <a:pt x="985903" y="586906"/>
                  </a:lnTo>
                  <a:lnTo>
                    <a:pt x="985903" y="603246"/>
                  </a:lnTo>
                  <a:lnTo>
                    <a:pt x="960823" y="599826"/>
                  </a:lnTo>
                  <a:lnTo>
                    <a:pt x="945243" y="587286"/>
                  </a:lnTo>
                  <a:lnTo>
                    <a:pt x="957023" y="572466"/>
                  </a:lnTo>
                  <a:lnTo>
                    <a:pt x="967853" y="579496"/>
                  </a:lnTo>
                  <a:lnTo>
                    <a:pt x="960823" y="557646"/>
                  </a:lnTo>
                  <a:lnTo>
                    <a:pt x="935173" y="556126"/>
                  </a:lnTo>
                  <a:lnTo>
                    <a:pt x="918833" y="554606"/>
                  </a:lnTo>
                  <a:lnTo>
                    <a:pt x="922823" y="574936"/>
                  </a:lnTo>
                  <a:lnTo>
                    <a:pt x="938403" y="600586"/>
                  </a:lnTo>
                  <a:lnTo>
                    <a:pt x="942393" y="617686"/>
                  </a:lnTo>
                  <a:lnTo>
                    <a:pt x="946383" y="633266"/>
                  </a:lnTo>
                  <a:lnTo>
                    <a:pt x="917504" y="617686"/>
                  </a:lnTo>
                  <a:lnTo>
                    <a:pt x="909714" y="617686"/>
                  </a:lnTo>
                  <a:lnTo>
                    <a:pt x="902684" y="631746"/>
                  </a:lnTo>
                  <a:lnTo>
                    <a:pt x="885584" y="645806"/>
                  </a:lnTo>
                  <a:lnTo>
                    <a:pt x="900404" y="665375"/>
                  </a:lnTo>
                  <a:lnTo>
                    <a:pt x="877034" y="676205"/>
                  </a:lnTo>
                  <a:lnTo>
                    <a:pt x="854424" y="662905"/>
                  </a:lnTo>
                  <a:lnTo>
                    <a:pt x="838844" y="665185"/>
                  </a:lnTo>
                  <a:lnTo>
                    <a:pt x="862214" y="684755"/>
                  </a:lnTo>
                  <a:lnTo>
                    <a:pt x="870764" y="696535"/>
                  </a:lnTo>
                  <a:lnTo>
                    <a:pt x="846634" y="703565"/>
                  </a:lnTo>
                  <a:lnTo>
                    <a:pt x="815474" y="683995"/>
                  </a:lnTo>
                  <a:lnTo>
                    <a:pt x="809204" y="652075"/>
                  </a:lnTo>
                  <a:lnTo>
                    <a:pt x="785074" y="636496"/>
                  </a:lnTo>
                  <a:lnTo>
                    <a:pt x="760945" y="611606"/>
                  </a:lnTo>
                  <a:lnTo>
                    <a:pt x="782795" y="616356"/>
                  </a:lnTo>
                  <a:lnTo>
                    <a:pt x="810154" y="628136"/>
                  </a:lnTo>
                  <a:lnTo>
                    <a:pt x="861644" y="640676"/>
                  </a:lnTo>
                  <a:lnTo>
                    <a:pt x="890524" y="627376"/>
                  </a:lnTo>
                  <a:lnTo>
                    <a:pt x="894514" y="603246"/>
                  </a:lnTo>
                  <a:lnTo>
                    <a:pt x="871904" y="579116"/>
                  </a:lnTo>
                  <a:lnTo>
                    <a:pt x="811104" y="550996"/>
                  </a:lnTo>
                  <a:lnTo>
                    <a:pt x="777665" y="554036"/>
                  </a:lnTo>
                  <a:lnTo>
                    <a:pt x="758855" y="536176"/>
                  </a:lnTo>
                  <a:lnTo>
                    <a:pt x="737765" y="546056"/>
                  </a:lnTo>
                  <a:lnTo>
                    <a:pt x="687795" y="512046"/>
                  </a:lnTo>
                  <a:lnTo>
                    <a:pt x="644095" y="524586"/>
                  </a:lnTo>
                  <a:lnTo>
                    <a:pt x="634785" y="546246"/>
                  </a:lnTo>
                  <a:lnTo>
                    <a:pt x="622245" y="525536"/>
                  </a:lnTo>
                  <a:lnTo>
                    <a:pt x="606666" y="528576"/>
                  </a:lnTo>
                  <a:lnTo>
                    <a:pt x="591086" y="551186"/>
                  </a:lnTo>
                  <a:lnTo>
                    <a:pt x="560686" y="559736"/>
                  </a:lnTo>
                  <a:lnTo>
                    <a:pt x="538836" y="586336"/>
                  </a:lnTo>
                  <a:lnTo>
                    <a:pt x="518506" y="630036"/>
                  </a:lnTo>
                  <a:lnTo>
                    <a:pt x="493617" y="685325"/>
                  </a:lnTo>
                  <a:lnTo>
                    <a:pt x="400137" y="760185"/>
                  </a:lnTo>
                  <a:lnTo>
                    <a:pt x="389307" y="816234"/>
                  </a:lnTo>
                  <a:lnTo>
                    <a:pt x="401847" y="873994"/>
                  </a:lnTo>
                  <a:lnTo>
                    <a:pt x="433007" y="884824"/>
                  </a:lnTo>
                  <a:lnTo>
                    <a:pt x="484496" y="841124"/>
                  </a:lnTo>
                  <a:lnTo>
                    <a:pt x="493806" y="884824"/>
                  </a:lnTo>
                  <a:lnTo>
                    <a:pt x="518696" y="933084"/>
                  </a:lnTo>
                  <a:lnTo>
                    <a:pt x="490007" y="954173"/>
                  </a:lnTo>
                  <a:lnTo>
                    <a:pt x="472907" y="883304"/>
                  </a:lnTo>
                  <a:lnTo>
                    <a:pt x="454097" y="897364"/>
                  </a:lnTo>
                  <a:lnTo>
                    <a:pt x="457327" y="918454"/>
                  </a:lnTo>
                  <a:lnTo>
                    <a:pt x="436237" y="930994"/>
                  </a:lnTo>
                  <a:lnTo>
                    <a:pt x="440987" y="959873"/>
                  </a:lnTo>
                  <a:lnTo>
                    <a:pt x="454287" y="981723"/>
                  </a:lnTo>
                  <a:lnTo>
                    <a:pt x="420847" y="992553"/>
                  </a:lnTo>
                  <a:lnTo>
                    <a:pt x="389687" y="1017443"/>
                  </a:lnTo>
                  <a:lnTo>
                    <a:pt x="377907" y="1050123"/>
                  </a:lnTo>
                  <a:lnTo>
                    <a:pt x="315588" y="1098382"/>
                  </a:lnTo>
                  <a:lnTo>
                    <a:pt x="290698" y="1079763"/>
                  </a:lnTo>
                  <a:lnTo>
                    <a:pt x="335158" y="1054873"/>
                  </a:lnTo>
                  <a:lnTo>
                    <a:pt x="338198" y="1022193"/>
                  </a:lnTo>
                  <a:lnTo>
                    <a:pt x="312548" y="994833"/>
                  </a:lnTo>
                  <a:lnTo>
                    <a:pt x="268848" y="934034"/>
                  </a:lnTo>
                  <a:lnTo>
                    <a:pt x="285948" y="903634"/>
                  </a:lnTo>
                  <a:lnTo>
                    <a:pt x="261058" y="881024"/>
                  </a:lnTo>
                  <a:lnTo>
                    <a:pt x="269608" y="860694"/>
                  </a:lnTo>
                  <a:lnTo>
                    <a:pt x="237688" y="870004"/>
                  </a:lnTo>
                  <a:lnTo>
                    <a:pt x="219828" y="891854"/>
                  </a:lnTo>
                  <a:lnTo>
                    <a:pt x="219828" y="926244"/>
                  </a:lnTo>
                  <a:lnTo>
                    <a:pt x="236168" y="957403"/>
                  </a:lnTo>
                  <a:lnTo>
                    <a:pt x="259538" y="962153"/>
                  </a:lnTo>
                  <a:lnTo>
                    <a:pt x="254788" y="998823"/>
                  </a:lnTo>
                  <a:lnTo>
                    <a:pt x="241488" y="1015163"/>
                  </a:lnTo>
                  <a:lnTo>
                    <a:pt x="226668" y="1040053"/>
                  </a:lnTo>
                  <a:lnTo>
                    <a:pt x="260108" y="1047843"/>
                  </a:lnTo>
                  <a:lnTo>
                    <a:pt x="232748" y="1061143"/>
                  </a:lnTo>
                  <a:lnTo>
                    <a:pt x="236738" y="1072923"/>
                  </a:lnTo>
                  <a:lnTo>
                    <a:pt x="267138" y="1069883"/>
                  </a:lnTo>
                  <a:lnTo>
                    <a:pt x="280438" y="1087743"/>
                  </a:lnTo>
                  <a:lnTo>
                    <a:pt x="285948" y="1103322"/>
                  </a:lnTo>
                  <a:lnTo>
                    <a:pt x="277398" y="1110352"/>
                  </a:lnTo>
                  <a:lnTo>
                    <a:pt x="249278" y="1104842"/>
                  </a:lnTo>
                  <a:lnTo>
                    <a:pt x="242248" y="1120422"/>
                  </a:lnTo>
                  <a:lnTo>
                    <a:pt x="254788" y="1129732"/>
                  </a:lnTo>
                  <a:lnTo>
                    <a:pt x="280438" y="1142272"/>
                  </a:lnTo>
                  <a:lnTo>
                    <a:pt x="303808" y="1175712"/>
                  </a:lnTo>
                  <a:lnTo>
                    <a:pt x="303808" y="1193572"/>
                  </a:lnTo>
                  <a:lnTo>
                    <a:pt x="286708" y="1234041"/>
                  </a:lnTo>
                  <a:lnTo>
                    <a:pt x="211849" y="1234041"/>
                  </a:lnTo>
                  <a:lnTo>
                    <a:pt x="186959" y="1224732"/>
                  </a:lnTo>
                  <a:lnTo>
                    <a:pt x="161309" y="1238032"/>
                  </a:lnTo>
                  <a:lnTo>
                    <a:pt x="161309" y="1279451"/>
                  </a:lnTo>
                  <a:lnTo>
                    <a:pt x="155039" y="1325431"/>
                  </a:lnTo>
                  <a:lnTo>
                    <a:pt x="155039" y="1363621"/>
                  </a:lnTo>
                  <a:lnTo>
                    <a:pt x="163589" y="1376161"/>
                  </a:lnTo>
                  <a:lnTo>
                    <a:pt x="189239" y="1371411"/>
                  </a:lnTo>
                  <a:lnTo>
                    <a:pt x="212608" y="1388510"/>
                  </a:lnTo>
                  <a:lnTo>
                    <a:pt x="205579" y="1416630"/>
                  </a:lnTo>
                  <a:lnTo>
                    <a:pt x="184489" y="1438480"/>
                  </a:lnTo>
                  <a:lnTo>
                    <a:pt x="145539" y="1465080"/>
                  </a:lnTo>
                  <a:lnTo>
                    <a:pt x="139269" y="1508780"/>
                  </a:lnTo>
                  <a:lnTo>
                    <a:pt x="139269" y="1531389"/>
                  </a:lnTo>
                  <a:lnTo>
                    <a:pt x="107349" y="1550959"/>
                  </a:lnTo>
                  <a:lnTo>
                    <a:pt x="81699" y="1556469"/>
                  </a:lnTo>
                  <a:lnTo>
                    <a:pt x="70870" y="1579079"/>
                  </a:lnTo>
                  <a:lnTo>
                    <a:pt x="50540" y="1596939"/>
                  </a:lnTo>
                  <a:lnTo>
                    <a:pt x="50540" y="1617269"/>
                  </a:lnTo>
                  <a:lnTo>
                    <a:pt x="30210" y="1633609"/>
                  </a:lnTo>
                  <a:lnTo>
                    <a:pt x="21660" y="1659259"/>
                  </a:lnTo>
                  <a:lnTo>
                    <a:pt x="3800" y="1678828"/>
                  </a:lnTo>
                  <a:lnTo>
                    <a:pt x="8550" y="1697638"/>
                  </a:lnTo>
                  <a:lnTo>
                    <a:pt x="23370" y="1705428"/>
                  </a:lnTo>
                  <a:lnTo>
                    <a:pt x="14820" y="1720248"/>
                  </a:lnTo>
                  <a:lnTo>
                    <a:pt x="24890" y="1747608"/>
                  </a:lnTo>
                  <a:lnTo>
                    <a:pt x="18620" y="1767938"/>
                  </a:lnTo>
                  <a:lnTo>
                    <a:pt x="17100" y="1792068"/>
                  </a:lnTo>
                  <a:lnTo>
                    <a:pt x="0" y="1804608"/>
                  </a:lnTo>
                  <a:lnTo>
                    <a:pt x="9310" y="1823417"/>
                  </a:lnTo>
                  <a:lnTo>
                    <a:pt x="12350" y="1854577"/>
                  </a:lnTo>
                  <a:lnTo>
                    <a:pt x="33440" y="1864647"/>
                  </a:lnTo>
                  <a:lnTo>
                    <a:pt x="70870" y="1919177"/>
                  </a:lnTo>
                  <a:lnTo>
                    <a:pt x="84929" y="1954327"/>
                  </a:lnTo>
                  <a:lnTo>
                    <a:pt x="106779" y="1954327"/>
                  </a:lnTo>
                  <a:lnTo>
                    <a:pt x="170809" y="2007336"/>
                  </a:lnTo>
                  <a:lnTo>
                    <a:pt x="192659" y="2007336"/>
                  </a:lnTo>
                  <a:lnTo>
                    <a:pt x="230088" y="1986246"/>
                  </a:lnTo>
                  <a:lnTo>
                    <a:pt x="259728" y="1990236"/>
                  </a:lnTo>
                  <a:lnTo>
                    <a:pt x="290888" y="1998786"/>
                  </a:lnTo>
                  <a:lnTo>
                    <a:pt x="322048" y="1981686"/>
                  </a:lnTo>
                  <a:lnTo>
                    <a:pt x="389877" y="1964586"/>
                  </a:lnTo>
                  <a:lnTo>
                    <a:pt x="414767" y="1987196"/>
                  </a:lnTo>
                  <a:lnTo>
                    <a:pt x="425597" y="2002016"/>
                  </a:lnTo>
                  <a:lnTo>
                    <a:pt x="471577" y="1998976"/>
                  </a:lnTo>
                  <a:lnTo>
                    <a:pt x="493426" y="2013036"/>
                  </a:lnTo>
                  <a:lnTo>
                    <a:pt x="499696" y="2038686"/>
                  </a:lnTo>
                  <a:lnTo>
                    <a:pt x="479367" y="2102716"/>
                  </a:lnTo>
                  <a:lnTo>
                    <a:pt x="482407" y="2129315"/>
                  </a:lnTo>
                  <a:lnTo>
                    <a:pt x="519076" y="2158195"/>
                  </a:lnTo>
                  <a:lnTo>
                    <a:pt x="533896" y="2188595"/>
                  </a:lnTo>
                  <a:lnTo>
                    <a:pt x="549476" y="2202655"/>
                  </a:lnTo>
                  <a:lnTo>
                    <a:pt x="558786" y="2238565"/>
                  </a:lnTo>
                  <a:lnTo>
                    <a:pt x="551756" y="2259655"/>
                  </a:lnTo>
                  <a:lnTo>
                    <a:pt x="570566" y="2294044"/>
                  </a:lnTo>
                  <a:lnTo>
                    <a:pt x="565056" y="2315894"/>
                  </a:lnTo>
                  <a:lnTo>
                    <a:pt x="535416" y="2358834"/>
                  </a:lnTo>
                  <a:lnTo>
                    <a:pt x="527626" y="2406333"/>
                  </a:lnTo>
                  <a:lnTo>
                    <a:pt x="529906" y="2438253"/>
                  </a:lnTo>
                  <a:lnTo>
                    <a:pt x="550236" y="2457823"/>
                  </a:lnTo>
                  <a:lnTo>
                    <a:pt x="554226" y="2479673"/>
                  </a:lnTo>
                  <a:lnTo>
                    <a:pt x="565056" y="2496013"/>
                  </a:lnTo>
                  <a:lnTo>
                    <a:pt x="575886" y="2554532"/>
                  </a:lnTo>
                  <a:lnTo>
                    <a:pt x="585956" y="2589682"/>
                  </a:lnTo>
                  <a:lnTo>
                    <a:pt x="585956" y="2615332"/>
                  </a:lnTo>
                  <a:lnTo>
                    <a:pt x="603056" y="2633192"/>
                  </a:lnTo>
                  <a:lnTo>
                    <a:pt x="614836" y="2676132"/>
                  </a:lnTo>
                  <a:lnTo>
                    <a:pt x="632695" y="2691711"/>
                  </a:lnTo>
                  <a:lnTo>
                    <a:pt x="632695" y="2709571"/>
                  </a:lnTo>
                  <a:lnTo>
                    <a:pt x="625666" y="2719641"/>
                  </a:lnTo>
                  <a:lnTo>
                    <a:pt x="632695" y="2738451"/>
                  </a:lnTo>
                  <a:lnTo>
                    <a:pt x="632695" y="2750991"/>
                  </a:lnTo>
                  <a:lnTo>
                    <a:pt x="670885" y="2769801"/>
                  </a:lnTo>
                  <a:lnTo>
                    <a:pt x="689695" y="2757261"/>
                  </a:lnTo>
                  <a:lnTo>
                    <a:pt x="720855" y="2752511"/>
                  </a:lnTo>
                  <a:lnTo>
                    <a:pt x="777854" y="2747761"/>
                  </a:lnTo>
                  <a:lnTo>
                    <a:pt x="813004" y="2720401"/>
                  </a:lnTo>
                  <a:lnTo>
                    <a:pt x="853474" y="2684491"/>
                  </a:lnTo>
                  <a:lnTo>
                    <a:pt x="873804" y="2647822"/>
                  </a:lnTo>
                  <a:lnTo>
                    <a:pt x="895654" y="2629962"/>
                  </a:lnTo>
                  <a:lnTo>
                    <a:pt x="899644" y="2584742"/>
                  </a:lnTo>
                  <a:lnTo>
                    <a:pt x="941823" y="2562892"/>
                  </a:lnTo>
                  <a:lnTo>
                    <a:pt x="955123" y="2521473"/>
                  </a:lnTo>
                  <a:lnTo>
                    <a:pt x="945053" y="2475493"/>
                  </a:lnTo>
                  <a:lnTo>
                    <a:pt x="968423" y="2440343"/>
                  </a:lnTo>
                  <a:lnTo>
                    <a:pt x="1003573" y="2409943"/>
                  </a:lnTo>
                  <a:lnTo>
                    <a:pt x="1039483" y="2399114"/>
                  </a:lnTo>
                  <a:lnTo>
                    <a:pt x="1061332" y="2373464"/>
                  </a:lnTo>
                  <a:lnTo>
                    <a:pt x="1055063" y="2359404"/>
                  </a:lnTo>
                  <a:lnTo>
                    <a:pt x="1061332" y="2329004"/>
                  </a:lnTo>
                  <a:lnTo>
                    <a:pt x="1061332" y="2286824"/>
                  </a:lnTo>
                  <a:lnTo>
                    <a:pt x="1040242" y="2245405"/>
                  </a:lnTo>
                  <a:lnTo>
                    <a:pt x="1043283" y="2211015"/>
                  </a:lnTo>
                  <a:lnTo>
                    <a:pt x="1035493" y="2192205"/>
                  </a:lnTo>
                  <a:lnTo>
                    <a:pt x="1051073" y="2161045"/>
                  </a:lnTo>
                  <a:lnTo>
                    <a:pt x="1074442" y="2116585"/>
                  </a:lnTo>
                  <a:lnTo>
                    <a:pt x="1090782" y="2112596"/>
                  </a:lnTo>
                  <a:lnTo>
                    <a:pt x="1103322" y="2089226"/>
                  </a:lnTo>
                  <a:lnTo>
                    <a:pt x="1196042" y="2004296"/>
                  </a:lnTo>
                  <a:lnTo>
                    <a:pt x="1227961" y="1957556"/>
                  </a:lnTo>
                  <a:lnTo>
                    <a:pt x="1227961" y="1932667"/>
                  </a:lnTo>
                  <a:lnTo>
                    <a:pt x="1248291" y="1896757"/>
                  </a:lnTo>
                  <a:lnTo>
                    <a:pt x="1253801" y="1860087"/>
                  </a:lnTo>
                  <a:lnTo>
                    <a:pt x="1243731" y="1851537"/>
                  </a:lnTo>
                  <a:lnTo>
                    <a:pt x="1210292" y="1864837"/>
                  </a:lnTo>
                  <a:lnTo>
                    <a:pt x="1183692" y="1865597"/>
                  </a:lnTo>
                  <a:lnTo>
                    <a:pt x="1173622" y="1876427"/>
                  </a:lnTo>
                  <a:lnTo>
                    <a:pt x="1154812" y="1877187"/>
                  </a:lnTo>
                  <a:lnTo>
                    <a:pt x="1135242" y="1887257"/>
                  </a:lnTo>
                  <a:lnTo>
                    <a:pt x="1114912" y="1880987"/>
                  </a:lnTo>
                  <a:lnTo>
                    <a:pt x="1101612" y="1857617"/>
                  </a:lnTo>
                  <a:lnTo>
                    <a:pt x="1108642" y="1844317"/>
                  </a:lnTo>
                  <a:lnTo>
                    <a:pt x="1092302" y="1829497"/>
                  </a:lnTo>
                  <a:lnTo>
                    <a:pt x="1036063" y="1789028"/>
                  </a:lnTo>
                  <a:lnTo>
                    <a:pt x="1017253" y="1743808"/>
                  </a:lnTo>
                  <a:lnTo>
                    <a:pt x="993883" y="1727468"/>
                  </a:lnTo>
                  <a:lnTo>
                    <a:pt x="981343" y="1665149"/>
                  </a:lnTo>
                  <a:lnTo>
                    <a:pt x="946953" y="1626959"/>
                  </a:lnTo>
                  <a:lnTo>
                    <a:pt x="955503" y="1617649"/>
                  </a:lnTo>
                  <a:cubicBezTo>
                    <a:pt x="955503" y="1617649"/>
                    <a:pt x="919594" y="1580979"/>
                    <a:pt x="917314" y="1580979"/>
                  </a:cubicBezTo>
                  <a:cubicBezTo>
                    <a:pt x="915033" y="1580979"/>
                    <a:pt x="909524" y="1561409"/>
                    <a:pt x="909524" y="1561409"/>
                  </a:cubicBezTo>
                  <a:lnTo>
                    <a:pt x="893944" y="1549629"/>
                  </a:lnTo>
                  <a:lnTo>
                    <a:pt x="876844" y="1506690"/>
                  </a:lnTo>
                  <a:lnTo>
                    <a:pt x="886154" y="1498140"/>
                  </a:lnTo>
                  <a:lnTo>
                    <a:pt x="899454" y="1523030"/>
                  </a:lnTo>
                  <a:lnTo>
                    <a:pt x="908763" y="1544119"/>
                  </a:lnTo>
                  <a:lnTo>
                    <a:pt x="921303" y="1560459"/>
                  </a:lnTo>
                  <a:lnTo>
                    <a:pt x="922064" y="1527780"/>
                  </a:lnTo>
                  <a:lnTo>
                    <a:pt x="927573" y="1516950"/>
                  </a:lnTo>
                  <a:lnTo>
                    <a:pt x="931564" y="1546589"/>
                  </a:lnTo>
                  <a:lnTo>
                    <a:pt x="947903" y="1557419"/>
                  </a:lnTo>
                  <a:lnTo>
                    <a:pt x="964243" y="1587819"/>
                  </a:lnTo>
                  <a:lnTo>
                    <a:pt x="980583" y="1601879"/>
                  </a:lnTo>
                  <a:lnTo>
                    <a:pt x="986853" y="1618219"/>
                  </a:lnTo>
                  <a:lnTo>
                    <a:pt x="1009463" y="1628289"/>
                  </a:lnTo>
                  <a:lnTo>
                    <a:pt x="1027323" y="1681298"/>
                  </a:lnTo>
                  <a:lnTo>
                    <a:pt x="1030363" y="1690608"/>
                  </a:lnTo>
                  <a:lnTo>
                    <a:pt x="1056012" y="1698398"/>
                  </a:lnTo>
                  <a:lnTo>
                    <a:pt x="1095722" y="1770978"/>
                  </a:lnTo>
                  <a:lnTo>
                    <a:pt x="1093442" y="1792068"/>
                  </a:lnTo>
                  <a:lnTo>
                    <a:pt x="1105222" y="1810877"/>
                  </a:lnTo>
                  <a:lnTo>
                    <a:pt x="1105982" y="1821707"/>
                  </a:lnTo>
                  <a:lnTo>
                    <a:pt x="1118522" y="1837287"/>
                  </a:lnTo>
                  <a:lnTo>
                    <a:pt x="1137332" y="1838047"/>
                  </a:lnTo>
                  <a:lnTo>
                    <a:pt x="1159182" y="1825507"/>
                  </a:lnTo>
                  <a:lnTo>
                    <a:pt x="1212952" y="1808408"/>
                  </a:lnTo>
                  <a:lnTo>
                    <a:pt x="1226251" y="1794348"/>
                  </a:lnTo>
                  <a:lnTo>
                    <a:pt x="1270711" y="1787318"/>
                  </a:lnTo>
                  <a:lnTo>
                    <a:pt x="1284011" y="1762428"/>
                  </a:lnTo>
                  <a:lnTo>
                    <a:pt x="1322961" y="1753118"/>
                  </a:lnTo>
                  <a:lnTo>
                    <a:pt x="1322961" y="1736018"/>
                  </a:lnTo>
                  <a:lnTo>
                    <a:pt x="1344050" y="1732978"/>
                  </a:lnTo>
                  <a:lnTo>
                    <a:pt x="1344050" y="1717398"/>
                  </a:lnTo>
                  <a:lnTo>
                    <a:pt x="1361151" y="1710368"/>
                  </a:lnTo>
                  <a:lnTo>
                    <a:pt x="1366660" y="1683768"/>
                  </a:lnTo>
                  <a:lnTo>
                    <a:pt x="1379200" y="1685288"/>
                  </a:lnTo>
                  <a:lnTo>
                    <a:pt x="1379200" y="1671228"/>
                  </a:lnTo>
                  <a:lnTo>
                    <a:pt x="1393260" y="1660399"/>
                  </a:lnTo>
                  <a:lnTo>
                    <a:pt x="1393260" y="1633039"/>
                  </a:lnTo>
                  <a:lnTo>
                    <a:pt x="1360580" y="1607389"/>
                  </a:lnTo>
                  <a:lnTo>
                    <a:pt x="1331701" y="1605109"/>
                  </a:lnTo>
                  <a:lnTo>
                    <a:pt x="1318401" y="1557609"/>
                  </a:lnTo>
                  <a:lnTo>
                    <a:pt x="1299591" y="1580219"/>
                  </a:lnTo>
                  <a:lnTo>
                    <a:pt x="1287811" y="1606819"/>
                  </a:lnTo>
                  <a:cubicBezTo>
                    <a:pt x="1287811" y="1606819"/>
                    <a:pt x="1245631" y="1616129"/>
                    <a:pt x="1243351" y="1614609"/>
                  </a:cubicBezTo>
                  <a:cubicBezTo>
                    <a:pt x="1241071" y="1613089"/>
                    <a:pt x="1208961" y="1571669"/>
                    <a:pt x="1208961" y="1571669"/>
                  </a:cubicBezTo>
                  <a:lnTo>
                    <a:pt x="1177802" y="1524930"/>
                  </a:lnTo>
                  <a:lnTo>
                    <a:pt x="1162222" y="1503080"/>
                  </a:lnTo>
                  <a:lnTo>
                    <a:pt x="1187872" y="1485220"/>
                  </a:lnTo>
                  <a:lnTo>
                    <a:pt x="1203452" y="1490730"/>
                  </a:lnTo>
                  <a:lnTo>
                    <a:pt x="1222261" y="1526639"/>
                  </a:lnTo>
                  <a:cubicBezTo>
                    <a:pt x="1222261" y="1526639"/>
                    <a:pt x="1230051" y="1542219"/>
                    <a:pt x="1229291" y="1539939"/>
                  </a:cubicBezTo>
                  <a:cubicBezTo>
                    <a:pt x="1228531" y="1537659"/>
                    <a:pt x="1242591" y="1532149"/>
                    <a:pt x="1242591" y="1532149"/>
                  </a:cubicBezTo>
                  <a:lnTo>
                    <a:pt x="1276031" y="1556279"/>
                  </a:lnTo>
                  <a:lnTo>
                    <a:pt x="1294841" y="1552289"/>
                  </a:lnTo>
                  <a:lnTo>
                    <a:pt x="1322961" y="1540509"/>
                  </a:lnTo>
                  <a:lnTo>
                    <a:pt x="1333031" y="1553049"/>
                  </a:lnTo>
                  <a:lnTo>
                    <a:pt x="1338541" y="1566349"/>
                  </a:lnTo>
                  <a:cubicBezTo>
                    <a:pt x="1338541" y="1566349"/>
                    <a:pt x="1376730" y="1579649"/>
                    <a:pt x="1379010" y="1579649"/>
                  </a:cubicBezTo>
                  <a:cubicBezTo>
                    <a:pt x="1381290" y="1579649"/>
                    <a:pt x="1441330" y="1574139"/>
                    <a:pt x="1441330" y="1574139"/>
                  </a:cubicBezTo>
                  <a:lnTo>
                    <a:pt x="1497569" y="1569389"/>
                  </a:lnTo>
                  <a:lnTo>
                    <a:pt x="1508399" y="1584969"/>
                  </a:lnTo>
                  <a:lnTo>
                    <a:pt x="1527969" y="1594279"/>
                  </a:lnTo>
                  <a:lnTo>
                    <a:pt x="1534239" y="1602829"/>
                  </a:lnTo>
                  <a:lnTo>
                    <a:pt x="1548299" y="1602069"/>
                  </a:lnTo>
                  <a:lnTo>
                    <a:pt x="1548299" y="1614609"/>
                  </a:lnTo>
                  <a:lnTo>
                    <a:pt x="1577179" y="1617649"/>
                  </a:lnTo>
                  <a:lnTo>
                    <a:pt x="1559319" y="1635509"/>
                  </a:lnTo>
                  <a:lnTo>
                    <a:pt x="1577179" y="1648809"/>
                  </a:lnTo>
                  <a:lnTo>
                    <a:pt x="1586489" y="1663628"/>
                  </a:lnTo>
                  <a:lnTo>
                    <a:pt x="1613089" y="1658879"/>
                  </a:lnTo>
                  <a:lnTo>
                    <a:pt x="1628668" y="1626959"/>
                  </a:lnTo>
                  <a:lnTo>
                    <a:pt x="1632658" y="1651849"/>
                  </a:lnTo>
                  <a:lnTo>
                    <a:pt x="1626388" y="1689278"/>
                  </a:lnTo>
                  <a:lnTo>
                    <a:pt x="1676358" y="1792258"/>
                  </a:lnTo>
                  <a:lnTo>
                    <a:pt x="1685668" y="1804798"/>
                  </a:lnTo>
                  <a:lnTo>
                    <a:pt x="1694978" y="1846977"/>
                  </a:lnTo>
                  <a:lnTo>
                    <a:pt x="1712078" y="1864837"/>
                  </a:lnTo>
                  <a:lnTo>
                    <a:pt x="1717588" y="1881177"/>
                  </a:lnTo>
                  <a:lnTo>
                    <a:pt x="1717588" y="1893717"/>
                  </a:lnTo>
                  <a:lnTo>
                    <a:pt x="1739438" y="1921837"/>
                  </a:lnTo>
                  <a:lnTo>
                    <a:pt x="1755777" y="1915567"/>
                  </a:lnTo>
                  <a:lnTo>
                    <a:pt x="1755777" y="1898467"/>
                  </a:lnTo>
                  <a:lnTo>
                    <a:pt x="1787697" y="1870347"/>
                  </a:lnTo>
                  <a:lnTo>
                    <a:pt x="1779148" y="1850017"/>
                  </a:lnTo>
                  <a:lnTo>
                    <a:pt x="1787697" y="1822657"/>
                  </a:lnTo>
                  <a:lnTo>
                    <a:pt x="1783707" y="1797768"/>
                  </a:lnTo>
                  <a:lnTo>
                    <a:pt x="1787697" y="1746278"/>
                  </a:lnTo>
                  <a:lnTo>
                    <a:pt x="1811067" y="1740768"/>
                  </a:lnTo>
                  <a:lnTo>
                    <a:pt x="1826647" y="1715878"/>
                  </a:lnTo>
                  <a:lnTo>
                    <a:pt x="1858567" y="1676928"/>
                  </a:lnTo>
                  <a:lnTo>
                    <a:pt x="1888967" y="1650329"/>
                  </a:lnTo>
                  <a:lnTo>
                    <a:pt x="1884217" y="1636269"/>
                  </a:lnTo>
                  <a:lnTo>
                    <a:pt x="1902076" y="1616699"/>
                  </a:lnTo>
                  <a:lnTo>
                    <a:pt x="1922406" y="1629999"/>
                  </a:lnTo>
                  <a:lnTo>
                    <a:pt x="1955086" y="1617459"/>
                  </a:lnTo>
                  <a:lnTo>
                    <a:pt x="1973896" y="1629239"/>
                  </a:lnTo>
                  <a:lnTo>
                    <a:pt x="1973896" y="1648049"/>
                  </a:lnTo>
                  <a:lnTo>
                    <a:pt x="2009046" y="1681488"/>
                  </a:lnTo>
                  <a:lnTo>
                    <a:pt x="2026906" y="1703338"/>
                  </a:lnTo>
                  <a:lnTo>
                    <a:pt x="2026906" y="1736778"/>
                  </a:lnTo>
                  <a:lnTo>
                    <a:pt x="2035456" y="1751598"/>
                  </a:lnTo>
                  <a:lnTo>
                    <a:pt x="2063575" y="1732788"/>
                  </a:lnTo>
                  <a:lnTo>
                    <a:pt x="2067565" y="1715688"/>
                  </a:lnTo>
                  <a:lnTo>
                    <a:pt x="2081625" y="1734498"/>
                  </a:lnTo>
                  <a:lnTo>
                    <a:pt x="2090935" y="1778958"/>
                  </a:lnTo>
                  <a:lnTo>
                    <a:pt x="2107275" y="1804608"/>
                  </a:lnTo>
                  <a:lnTo>
                    <a:pt x="2111265" y="1812397"/>
                  </a:lnTo>
                  <a:lnTo>
                    <a:pt x="2102715" y="1823227"/>
                  </a:lnTo>
                  <a:lnTo>
                    <a:pt x="2111265" y="1842037"/>
                  </a:lnTo>
                  <a:lnTo>
                    <a:pt x="2111265" y="1870157"/>
                  </a:lnTo>
                  <a:lnTo>
                    <a:pt x="2111265" y="1898277"/>
                  </a:lnTo>
                  <a:lnTo>
                    <a:pt x="2111265" y="1910817"/>
                  </a:lnTo>
                  <a:lnTo>
                    <a:pt x="2128365" y="1916327"/>
                  </a:lnTo>
                  <a:lnTo>
                    <a:pt x="2156485" y="1958507"/>
                  </a:lnTo>
                  <a:lnTo>
                    <a:pt x="2156485" y="1989666"/>
                  </a:lnTo>
                  <a:lnTo>
                    <a:pt x="2167315" y="2022346"/>
                  </a:lnTo>
                  <a:lnTo>
                    <a:pt x="2196954" y="2045716"/>
                  </a:lnTo>
                  <a:lnTo>
                    <a:pt x="2216524" y="2058256"/>
                  </a:lnTo>
                  <a:lnTo>
                    <a:pt x="2225074" y="2050466"/>
                  </a:lnTo>
                  <a:lnTo>
                    <a:pt x="2209494" y="2010756"/>
                  </a:lnTo>
                  <a:lnTo>
                    <a:pt x="2208734" y="1975606"/>
                  </a:lnTo>
                  <a:lnTo>
                    <a:pt x="2184605" y="1949956"/>
                  </a:lnTo>
                  <a:lnTo>
                    <a:pt x="2155725" y="1917087"/>
                  </a:lnTo>
                  <a:lnTo>
                    <a:pt x="2134635" y="1874907"/>
                  </a:lnTo>
                  <a:lnTo>
                    <a:pt x="2132355" y="1846787"/>
                  </a:lnTo>
                  <a:lnTo>
                    <a:pt x="2137865" y="1818667"/>
                  </a:lnTo>
                  <a:lnTo>
                    <a:pt x="2132355" y="1796818"/>
                  </a:lnTo>
                  <a:lnTo>
                    <a:pt x="2142425" y="1781998"/>
                  </a:lnTo>
                  <a:lnTo>
                    <a:pt x="2150975" y="1791308"/>
                  </a:lnTo>
                  <a:lnTo>
                    <a:pt x="2154965" y="1808408"/>
                  </a:lnTo>
                  <a:cubicBezTo>
                    <a:pt x="2154965" y="1808408"/>
                    <a:pt x="2172065" y="1812397"/>
                    <a:pt x="2172065" y="1809928"/>
                  </a:cubicBezTo>
                  <a:cubicBezTo>
                    <a:pt x="2172065" y="1807648"/>
                    <a:pt x="2192395" y="1824747"/>
                    <a:pt x="2192395" y="1824747"/>
                  </a:cubicBezTo>
                  <a:lnTo>
                    <a:pt x="2197145" y="1845077"/>
                  </a:lnTo>
                  <a:lnTo>
                    <a:pt x="2213484" y="1852107"/>
                  </a:lnTo>
                  <a:lnTo>
                    <a:pt x="2225264" y="1865407"/>
                  </a:lnTo>
                  <a:lnTo>
                    <a:pt x="2225264" y="1887257"/>
                  </a:lnTo>
                  <a:lnTo>
                    <a:pt x="2235334" y="1897327"/>
                  </a:lnTo>
                  <a:lnTo>
                    <a:pt x="2259464" y="1877757"/>
                  </a:lnTo>
                  <a:lnTo>
                    <a:pt x="2264974" y="1858947"/>
                  </a:lnTo>
                  <a:lnTo>
                    <a:pt x="2288344" y="1851157"/>
                  </a:lnTo>
                  <a:lnTo>
                    <a:pt x="2306204" y="1837857"/>
                  </a:lnTo>
                  <a:lnTo>
                    <a:pt x="2306204" y="1799668"/>
                  </a:lnTo>
                  <a:lnTo>
                    <a:pt x="2299174" y="1754448"/>
                  </a:lnTo>
                  <a:lnTo>
                    <a:pt x="2265734" y="1720058"/>
                  </a:lnTo>
                  <a:lnTo>
                    <a:pt x="2250914" y="1714548"/>
                  </a:lnTo>
                  <a:lnTo>
                    <a:pt x="2240084" y="1694218"/>
                  </a:lnTo>
                  <a:lnTo>
                    <a:pt x="2222224" y="1670849"/>
                  </a:lnTo>
                  <a:lnTo>
                    <a:pt x="2224504" y="1642729"/>
                  </a:lnTo>
                  <a:lnTo>
                    <a:pt x="2241604" y="1632659"/>
                  </a:lnTo>
                  <a:lnTo>
                    <a:pt x="2251674" y="1610049"/>
                  </a:lnTo>
                  <a:lnTo>
                    <a:pt x="2281314" y="1603019"/>
                  </a:lnTo>
                  <a:lnTo>
                    <a:pt x="2288344" y="1619359"/>
                  </a:lnTo>
                  <a:lnTo>
                    <a:pt x="2290624" y="1647479"/>
                  </a:lnTo>
                  <a:lnTo>
                    <a:pt x="2281314" y="1662298"/>
                  </a:lnTo>
                  <a:lnTo>
                    <a:pt x="2290624" y="1683388"/>
                  </a:lnTo>
                  <a:lnTo>
                    <a:pt x="2310194" y="1688898"/>
                  </a:lnTo>
                  <a:lnTo>
                    <a:pt x="2320264" y="1660019"/>
                  </a:lnTo>
                  <a:lnTo>
                    <a:pt x="2309434" y="1647479"/>
                  </a:lnTo>
                  <a:lnTo>
                    <a:pt x="2300124" y="1625629"/>
                  </a:lnTo>
                  <a:lnTo>
                    <a:pt x="2314944" y="1602259"/>
                  </a:lnTo>
                  <a:lnTo>
                    <a:pt x="2389043" y="1572619"/>
                  </a:lnTo>
                  <a:lnTo>
                    <a:pt x="2422483" y="1538229"/>
                  </a:lnTo>
                  <a:lnTo>
                    <a:pt x="2450603" y="1479710"/>
                  </a:lnTo>
                  <a:lnTo>
                    <a:pt x="2450603" y="1453110"/>
                  </a:lnTo>
                  <a:lnTo>
                    <a:pt x="2466943" y="1428980"/>
                  </a:lnTo>
                  <a:lnTo>
                    <a:pt x="2466943" y="1390790"/>
                  </a:lnTo>
                  <a:lnTo>
                    <a:pt x="2443573" y="1390030"/>
                  </a:lnTo>
                  <a:lnTo>
                    <a:pt x="2454403" y="1361151"/>
                  </a:lnTo>
                  <a:lnTo>
                    <a:pt x="2433313" y="1335501"/>
                  </a:lnTo>
                  <a:lnTo>
                    <a:pt x="2416973" y="1325431"/>
                  </a:lnTo>
                  <a:cubicBezTo>
                    <a:pt x="2416973" y="1325431"/>
                    <a:pt x="2385813" y="1291041"/>
                    <a:pt x="2384293" y="1288001"/>
                  </a:cubicBezTo>
                  <a:cubicBezTo>
                    <a:pt x="2382773" y="1284961"/>
                    <a:pt x="2382013" y="1259121"/>
                    <a:pt x="2382013" y="1259121"/>
                  </a:cubicBezTo>
                  <a:lnTo>
                    <a:pt x="2400823" y="1233471"/>
                  </a:lnTo>
                  <a:lnTo>
                    <a:pt x="2420393" y="1227961"/>
                  </a:lnTo>
                  <a:lnTo>
                    <a:pt x="2422673" y="1210102"/>
                  </a:lnTo>
                  <a:lnTo>
                    <a:pt x="2397783" y="1214092"/>
                  </a:lnTo>
                  <a:lnTo>
                    <a:pt x="2382963" y="1207822"/>
                  </a:lnTo>
                  <a:lnTo>
                    <a:pt x="2375173" y="1226632"/>
                  </a:lnTo>
                  <a:lnTo>
                    <a:pt x="2344014" y="1223592"/>
                  </a:lnTo>
                  <a:lnTo>
                    <a:pt x="2334703" y="1209532"/>
                  </a:lnTo>
                  <a:lnTo>
                    <a:pt x="2317604" y="1187682"/>
                  </a:lnTo>
                  <a:lnTo>
                    <a:pt x="2324634" y="1175902"/>
                  </a:lnTo>
                  <a:lnTo>
                    <a:pt x="2340214" y="1182932"/>
                  </a:lnTo>
                  <a:lnTo>
                    <a:pt x="2344203" y="1168872"/>
                  </a:lnTo>
                  <a:lnTo>
                    <a:pt x="2353513" y="1160322"/>
                  </a:lnTo>
                  <a:lnTo>
                    <a:pt x="2366813" y="1136952"/>
                  </a:lnTo>
                  <a:lnTo>
                    <a:pt x="2385623" y="1130682"/>
                  </a:lnTo>
                  <a:lnTo>
                    <a:pt x="2383343" y="1145502"/>
                  </a:lnTo>
                  <a:lnTo>
                    <a:pt x="2378593" y="1161842"/>
                  </a:lnTo>
                  <a:lnTo>
                    <a:pt x="2391133" y="1177422"/>
                  </a:lnTo>
                  <a:lnTo>
                    <a:pt x="2404433" y="1161842"/>
                  </a:lnTo>
                  <a:lnTo>
                    <a:pt x="2430083" y="1154052"/>
                  </a:lnTo>
                  <a:lnTo>
                    <a:pt x="2450413" y="1158042"/>
                  </a:lnTo>
                  <a:lnTo>
                    <a:pt x="2448893" y="1173622"/>
                  </a:lnTo>
                  <a:lnTo>
                    <a:pt x="2451173" y="1195472"/>
                  </a:lnTo>
                  <a:lnTo>
                    <a:pt x="2473022" y="1204782"/>
                  </a:lnTo>
                  <a:lnTo>
                    <a:pt x="2489362" y="1211812"/>
                  </a:lnTo>
                  <a:lnTo>
                    <a:pt x="2489362" y="1226632"/>
                  </a:lnTo>
                  <a:lnTo>
                    <a:pt x="2493352" y="1248481"/>
                  </a:lnTo>
                  <a:lnTo>
                    <a:pt x="2498102" y="1271851"/>
                  </a:lnTo>
                  <a:lnTo>
                    <a:pt x="2509882" y="1282681"/>
                  </a:lnTo>
                  <a:lnTo>
                    <a:pt x="2537242" y="1270901"/>
                  </a:lnTo>
                  <a:lnTo>
                    <a:pt x="2550542" y="1245251"/>
                  </a:lnTo>
                  <a:lnTo>
                    <a:pt x="2550542" y="1214092"/>
                  </a:lnTo>
                  <a:lnTo>
                    <a:pt x="2513112" y="1178182"/>
                  </a:lnTo>
                  <a:lnTo>
                    <a:pt x="2490502" y="1157852"/>
                  </a:lnTo>
                  <a:lnTo>
                    <a:pt x="2488222" y="1139992"/>
                  </a:lnTo>
                  <a:lnTo>
                    <a:pt x="2505322" y="1121182"/>
                  </a:lnTo>
                  <a:lnTo>
                    <a:pt x="2503802" y="1101612"/>
                  </a:lnTo>
                  <a:lnTo>
                    <a:pt x="2507792" y="1077483"/>
                  </a:lnTo>
                  <a:lnTo>
                    <a:pt x="2517102" y="1068933"/>
                  </a:lnTo>
                  <a:lnTo>
                    <a:pt x="2510832" y="1061143"/>
                  </a:lnTo>
                  <a:lnTo>
                    <a:pt x="2517862" y="1047083"/>
                  </a:lnTo>
                  <a:lnTo>
                    <a:pt x="2531922" y="1061143"/>
                  </a:lnTo>
                  <a:lnTo>
                    <a:pt x="2562322" y="1053353"/>
                  </a:lnTo>
                  <a:lnTo>
                    <a:pt x="2579422" y="1006613"/>
                  </a:lnTo>
                  <a:lnTo>
                    <a:pt x="2584932" y="954363"/>
                  </a:lnTo>
                  <a:lnTo>
                    <a:pt x="2584932" y="933274"/>
                  </a:lnTo>
                  <a:lnTo>
                    <a:pt x="2598992" y="888054"/>
                  </a:lnTo>
                  <a:lnTo>
                    <a:pt x="2568592" y="803884"/>
                  </a:lnTo>
                  <a:lnTo>
                    <a:pt x="2569352" y="771965"/>
                  </a:lnTo>
                  <a:lnTo>
                    <a:pt x="2551492" y="759425"/>
                  </a:lnTo>
                  <a:lnTo>
                    <a:pt x="2543702" y="736815"/>
                  </a:lnTo>
                  <a:lnTo>
                    <a:pt x="2510262" y="712685"/>
                  </a:lnTo>
                  <a:lnTo>
                    <a:pt x="2488412" y="713445"/>
                  </a:lnTo>
                  <a:lnTo>
                    <a:pt x="2493162" y="730545"/>
                  </a:lnTo>
                  <a:lnTo>
                    <a:pt x="2478342" y="734535"/>
                  </a:lnTo>
                  <a:lnTo>
                    <a:pt x="2449463" y="714965"/>
                  </a:lnTo>
                  <a:lnTo>
                    <a:pt x="2423813" y="718005"/>
                  </a:lnTo>
                  <a:lnTo>
                    <a:pt x="2440913" y="692355"/>
                  </a:lnTo>
                  <a:lnTo>
                    <a:pt x="2451743" y="663475"/>
                  </a:lnTo>
                  <a:lnTo>
                    <a:pt x="2463523" y="623766"/>
                  </a:lnTo>
                  <a:lnTo>
                    <a:pt x="2473592" y="546246"/>
                  </a:lnTo>
                  <a:lnTo>
                    <a:pt x="2505512" y="530856"/>
                  </a:lnTo>
                  <a:lnTo>
                    <a:pt x="2546932" y="530856"/>
                  </a:lnTo>
                  <a:lnTo>
                    <a:pt x="2569542" y="522306"/>
                  </a:lnTo>
                  <a:lnTo>
                    <a:pt x="2575812" y="500457"/>
                  </a:lnTo>
                  <a:lnTo>
                    <a:pt x="2604691" y="500457"/>
                  </a:lnTo>
                  <a:lnTo>
                    <a:pt x="2625021" y="516796"/>
                  </a:lnTo>
                  <a:lnTo>
                    <a:pt x="2659411" y="500457"/>
                  </a:lnTo>
                  <a:lnTo>
                    <a:pt x="2679741" y="484117"/>
                  </a:lnTo>
                  <a:lnTo>
                    <a:pt x="2654851" y="480127"/>
                  </a:lnTo>
                  <a:lnTo>
                    <a:pt x="2654851" y="448587"/>
                  </a:lnTo>
                  <a:lnTo>
                    <a:pt x="2657131" y="409637"/>
                  </a:lnTo>
                  <a:cubicBezTo>
                    <a:pt x="2657131" y="409637"/>
                    <a:pt x="2694561" y="365938"/>
                    <a:pt x="2694561" y="368217"/>
                  </a:cubicBezTo>
                  <a:cubicBezTo>
                    <a:pt x="2694561" y="370497"/>
                    <a:pt x="2703871" y="403367"/>
                    <a:pt x="2703871" y="403367"/>
                  </a:cubicBezTo>
                  <a:lnTo>
                    <a:pt x="2727241" y="419707"/>
                  </a:lnTo>
                  <a:lnTo>
                    <a:pt x="2736550" y="405647"/>
                  </a:lnTo>
                  <a:lnTo>
                    <a:pt x="2736550" y="381517"/>
                  </a:lnTo>
                  <a:lnTo>
                    <a:pt x="2750041" y="380757"/>
                  </a:lnTo>
                  <a:lnTo>
                    <a:pt x="2750041" y="364608"/>
                  </a:lnTo>
                  <a:lnTo>
                    <a:pt x="2734461" y="353588"/>
                  </a:lnTo>
                  <a:lnTo>
                    <a:pt x="2741681" y="335348"/>
                  </a:lnTo>
                  <a:lnTo>
                    <a:pt x="2768660" y="332308"/>
                  </a:lnTo>
                  <a:lnTo>
                    <a:pt x="2755741" y="349028"/>
                  </a:lnTo>
                  <a:lnTo>
                    <a:pt x="2765050" y="376007"/>
                  </a:lnTo>
                  <a:lnTo>
                    <a:pt x="2768660" y="399947"/>
                  </a:lnTo>
                  <a:lnTo>
                    <a:pt x="2749471" y="413437"/>
                  </a:lnTo>
                  <a:lnTo>
                    <a:pt x="2746431" y="478417"/>
                  </a:lnTo>
                  <a:lnTo>
                    <a:pt x="2725150" y="528386"/>
                  </a:lnTo>
                  <a:lnTo>
                    <a:pt x="2713751" y="533136"/>
                  </a:lnTo>
                  <a:lnTo>
                    <a:pt x="2729900" y="554986"/>
                  </a:lnTo>
                  <a:lnTo>
                    <a:pt x="2722681" y="572656"/>
                  </a:lnTo>
                  <a:lnTo>
                    <a:pt x="2728951" y="601156"/>
                  </a:lnTo>
                  <a:lnTo>
                    <a:pt x="2777210" y="666135"/>
                  </a:lnTo>
                  <a:lnTo>
                    <a:pt x="2816730" y="729595"/>
                  </a:lnTo>
                  <a:lnTo>
                    <a:pt x="2829270" y="743085"/>
                  </a:lnTo>
                  <a:lnTo>
                    <a:pt x="2831360" y="715535"/>
                  </a:lnTo>
                  <a:lnTo>
                    <a:pt x="2836490" y="695205"/>
                  </a:lnTo>
                  <a:lnTo>
                    <a:pt x="2821860" y="667085"/>
                  </a:lnTo>
                  <a:lnTo>
                    <a:pt x="2828130" y="652455"/>
                  </a:lnTo>
                  <a:lnTo>
                    <a:pt x="2825470" y="625856"/>
                  </a:lnTo>
                  <a:lnTo>
                    <a:pt x="2841050" y="623006"/>
                  </a:lnTo>
                  <a:lnTo>
                    <a:pt x="2848270" y="611226"/>
                  </a:lnTo>
                  <a:lnTo>
                    <a:pt x="2832120" y="566956"/>
                  </a:lnTo>
                  <a:lnTo>
                    <a:pt x="2832120" y="549286"/>
                  </a:lnTo>
                  <a:lnTo>
                    <a:pt x="2846180" y="564866"/>
                  </a:lnTo>
                  <a:lnTo>
                    <a:pt x="2853020" y="557646"/>
                  </a:lnTo>
                  <a:lnTo>
                    <a:pt x="2841050" y="539406"/>
                  </a:lnTo>
                  <a:cubicBezTo>
                    <a:pt x="2841050" y="539406"/>
                    <a:pt x="2833260" y="534656"/>
                    <a:pt x="2831740" y="534276"/>
                  </a:cubicBezTo>
                  <a:cubicBezTo>
                    <a:pt x="2830220" y="533706"/>
                    <a:pt x="2818250" y="515466"/>
                    <a:pt x="2818250" y="515466"/>
                  </a:cubicBezTo>
                  <a:lnTo>
                    <a:pt x="2811030" y="499317"/>
                  </a:lnTo>
                  <a:lnTo>
                    <a:pt x="2798110" y="508626"/>
                  </a:lnTo>
                  <a:lnTo>
                    <a:pt x="2791840" y="495707"/>
                  </a:lnTo>
                  <a:lnTo>
                    <a:pt x="2792791" y="471767"/>
                  </a:lnTo>
                  <a:lnTo>
                    <a:pt x="2778160" y="425027"/>
                  </a:lnTo>
                  <a:lnTo>
                    <a:pt x="2793170" y="416667"/>
                  </a:lnTo>
                  <a:lnTo>
                    <a:pt x="2808180" y="428637"/>
                  </a:lnTo>
                  <a:lnTo>
                    <a:pt x="2814450" y="391777"/>
                  </a:lnTo>
                  <a:lnTo>
                    <a:pt x="2823380" y="385507"/>
                  </a:lnTo>
                  <a:lnTo>
                    <a:pt x="2828510" y="418757"/>
                  </a:lnTo>
                  <a:lnTo>
                    <a:pt x="2838960" y="403747"/>
                  </a:lnTo>
                  <a:lnTo>
                    <a:pt x="2842000" y="386647"/>
                  </a:lnTo>
                  <a:lnTo>
                    <a:pt x="2864800" y="381897"/>
                  </a:lnTo>
                  <a:lnTo>
                    <a:pt x="2888170" y="395387"/>
                  </a:lnTo>
                  <a:lnTo>
                    <a:pt x="2888170" y="375627"/>
                  </a:lnTo>
                  <a:lnTo>
                    <a:pt x="2922939" y="282148"/>
                  </a:lnTo>
                  <a:lnTo>
                    <a:pt x="2947449" y="257258"/>
                  </a:lnTo>
                  <a:lnTo>
                    <a:pt x="2969299" y="262388"/>
                  </a:lnTo>
                  <a:lnTo>
                    <a:pt x="2969299" y="241678"/>
                  </a:lnTo>
                  <a:lnTo>
                    <a:pt x="2941179" y="233318"/>
                  </a:lnTo>
                  <a:lnTo>
                    <a:pt x="2928259" y="227618"/>
                  </a:lnTo>
                  <a:lnTo>
                    <a:pt x="2908500" y="197029"/>
                  </a:lnTo>
                  <a:lnTo>
                    <a:pt x="2877910" y="197029"/>
                  </a:lnTo>
                  <a:lnTo>
                    <a:pt x="2912680" y="175179"/>
                  </a:lnTo>
                  <a:lnTo>
                    <a:pt x="2914769" y="141929"/>
                  </a:lnTo>
                  <a:lnTo>
                    <a:pt x="2898619" y="119129"/>
                  </a:lnTo>
                  <a:lnTo>
                    <a:pt x="2906979" y="100319"/>
                  </a:lnTo>
                  <a:lnTo>
                    <a:pt x="2914769" y="122739"/>
                  </a:lnTo>
                  <a:lnTo>
                    <a:pt x="2933009" y="135659"/>
                  </a:lnTo>
                  <a:lnTo>
                    <a:pt x="2954289" y="122169"/>
                  </a:lnTo>
                  <a:lnTo>
                    <a:pt x="2972909" y="138889"/>
                  </a:lnTo>
                  <a:lnTo>
                    <a:pt x="2991719" y="150289"/>
                  </a:lnTo>
                  <a:lnTo>
                    <a:pt x="2996849" y="133189"/>
                  </a:lnTo>
                  <a:lnTo>
                    <a:pt x="3009769" y="149339"/>
                  </a:lnTo>
                  <a:lnTo>
                    <a:pt x="3037889" y="150859"/>
                  </a:lnTo>
                  <a:lnTo>
                    <a:pt x="3042069" y="145159"/>
                  </a:lnTo>
                  <a:lnTo>
                    <a:pt x="3022499" y="115519"/>
                  </a:lnTo>
                  <a:close/>
                  <a:moveTo>
                    <a:pt x="722185" y="833714"/>
                  </a:moveTo>
                  <a:lnTo>
                    <a:pt x="682475" y="835994"/>
                  </a:lnTo>
                  <a:lnTo>
                    <a:pt x="663665" y="848534"/>
                  </a:lnTo>
                  <a:lnTo>
                    <a:pt x="667655" y="862594"/>
                  </a:lnTo>
                  <a:lnTo>
                    <a:pt x="682475" y="864874"/>
                  </a:lnTo>
                  <a:lnTo>
                    <a:pt x="682475" y="904584"/>
                  </a:lnTo>
                  <a:lnTo>
                    <a:pt x="667655" y="906104"/>
                  </a:lnTo>
                  <a:lnTo>
                    <a:pt x="657585" y="879504"/>
                  </a:lnTo>
                  <a:lnTo>
                    <a:pt x="634215" y="908384"/>
                  </a:lnTo>
                  <a:lnTo>
                    <a:pt x="643526" y="943534"/>
                  </a:lnTo>
                  <a:lnTo>
                    <a:pt x="631745" y="957593"/>
                  </a:lnTo>
                  <a:lnTo>
                    <a:pt x="611416" y="968423"/>
                  </a:lnTo>
                  <a:lnTo>
                    <a:pt x="602106" y="948853"/>
                  </a:lnTo>
                  <a:lnTo>
                    <a:pt x="576266" y="961583"/>
                  </a:lnTo>
                  <a:lnTo>
                    <a:pt x="540356" y="984193"/>
                  </a:lnTo>
                  <a:lnTo>
                    <a:pt x="525536" y="978683"/>
                  </a:lnTo>
                  <a:lnTo>
                    <a:pt x="500646" y="973173"/>
                  </a:lnTo>
                  <a:lnTo>
                    <a:pt x="512426" y="954363"/>
                  </a:lnTo>
                  <a:lnTo>
                    <a:pt x="535036" y="941063"/>
                  </a:lnTo>
                  <a:lnTo>
                    <a:pt x="559926" y="924724"/>
                  </a:lnTo>
                  <a:lnTo>
                    <a:pt x="576266" y="905914"/>
                  </a:lnTo>
                  <a:lnTo>
                    <a:pt x="569996" y="861454"/>
                  </a:lnTo>
                  <a:lnTo>
                    <a:pt x="595646" y="838084"/>
                  </a:lnTo>
                  <a:lnTo>
                    <a:pt x="593366" y="815474"/>
                  </a:lnTo>
                  <a:lnTo>
                    <a:pt x="563726" y="798374"/>
                  </a:lnTo>
                  <a:lnTo>
                    <a:pt x="563726" y="756955"/>
                  </a:lnTo>
                  <a:cubicBezTo>
                    <a:pt x="563726" y="756955"/>
                    <a:pt x="594126" y="730355"/>
                    <a:pt x="596406" y="732065"/>
                  </a:cubicBezTo>
                  <a:cubicBezTo>
                    <a:pt x="598686" y="733585"/>
                    <a:pt x="617495" y="712495"/>
                    <a:pt x="617495" y="712495"/>
                  </a:cubicBezTo>
                  <a:lnTo>
                    <a:pt x="621486" y="675825"/>
                  </a:lnTo>
                  <a:lnTo>
                    <a:pt x="643335" y="657965"/>
                  </a:lnTo>
                  <a:lnTo>
                    <a:pt x="665185" y="657965"/>
                  </a:lnTo>
                  <a:lnTo>
                    <a:pt x="669175" y="664235"/>
                  </a:lnTo>
                  <a:lnTo>
                    <a:pt x="669935" y="686845"/>
                  </a:lnTo>
                  <a:lnTo>
                    <a:pt x="633265" y="728265"/>
                  </a:lnTo>
                  <a:lnTo>
                    <a:pt x="626995" y="744605"/>
                  </a:lnTo>
                  <a:lnTo>
                    <a:pt x="633265" y="778995"/>
                  </a:lnTo>
                  <a:lnTo>
                    <a:pt x="638776" y="810154"/>
                  </a:lnTo>
                  <a:lnTo>
                    <a:pt x="667655" y="820984"/>
                  </a:lnTo>
                  <a:lnTo>
                    <a:pt x="702805" y="803124"/>
                  </a:lnTo>
                  <a:lnTo>
                    <a:pt x="728455" y="797614"/>
                  </a:lnTo>
                  <a:lnTo>
                    <a:pt x="765885" y="815474"/>
                  </a:lnTo>
                  <a:lnTo>
                    <a:pt x="722185" y="833714"/>
                  </a:lnTo>
                  <a:close/>
                </a:path>
              </a:pathLst>
            </a:custGeom>
            <a:solidFill>
              <a:srgbClr val="B7D9A8"/>
            </a:solidFill>
            <a:ln w="1898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E909E4-DDAF-9BB2-7004-F16116FD34DB}"/>
                </a:ext>
              </a:extLst>
            </p:cNvPr>
            <p:cNvSpPr/>
            <p:nvPr/>
          </p:nvSpPr>
          <p:spPr>
            <a:xfrm>
              <a:off x="9340850" y="3978622"/>
              <a:ext cx="135278" cy="261058"/>
            </a:xfrm>
            <a:custGeom>
              <a:avLst/>
              <a:gdLst>
                <a:gd name="connsiteX0" fmla="*/ 126919 w 135278"/>
                <a:gd name="connsiteY0" fmla="*/ 0 h 261058"/>
                <a:gd name="connsiteX1" fmla="*/ 86259 w 135278"/>
                <a:gd name="connsiteY1" fmla="*/ 48830 h 261058"/>
                <a:gd name="connsiteX2" fmla="*/ 58329 w 135278"/>
                <a:gd name="connsiteY2" fmla="*/ 76949 h 261058"/>
                <a:gd name="connsiteX3" fmla="*/ 24890 w 135278"/>
                <a:gd name="connsiteY3" fmla="*/ 83219 h 261058"/>
                <a:gd name="connsiteX4" fmla="*/ 16720 w 135278"/>
                <a:gd name="connsiteY4" fmla="*/ 108109 h 261058"/>
                <a:gd name="connsiteX5" fmla="*/ 23940 w 135278"/>
                <a:gd name="connsiteY5" fmla="*/ 163209 h 261058"/>
                <a:gd name="connsiteX6" fmla="*/ 0 w 135278"/>
                <a:gd name="connsiteY6" fmla="*/ 186198 h 261058"/>
                <a:gd name="connsiteX7" fmla="*/ 0 w 135278"/>
                <a:gd name="connsiteY7" fmla="*/ 237118 h 261058"/>
                <a:gd name="connsiteX8" fmla="*/ 17670 w 135278"/>
                <a:gd name="connsiteY8" fmla="*/ 261058 h 261058"/>
                <a:gd name="connsiteX9" fmla="*/ 49969 w 135278"/>
                <a:gd name="connsiteY9" fmla="*/ 261058 h 261058"/>
                <a:gd name="connsiteX10" fmla="*/ 70680 w 135278"/>
                <a:gd name="connsiteY10" fmla="*/ 218308 h 261058"/>
                <a:gd name="connsiteX11" fmla="*/ 119509 w 135278"/>
                <a:gd name="connsiteY11" fmla="*/ 110199 h 261058"/>
                <a:gd name="connsiteX12" fmla="*/ 114379 w 135278"/>
                <a:gd name="connsiteY12" fmla="*/ 87399 h 261058"/>
                <a:gd name="connsiteX13" fmla="*/ 135279 w 135278"/>
                <a:gd name="connsiteY13" fmla="*/ 72769 h 261058"/>
                <a:gd name="connsiteX14" fmla="*/ 135279 w 135278"/>
                <a:gd name="connsiteY14" fmla="*/ 38380 h 26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278" h="261058">
                  <a:moveTo>
                    <a:pt x="126919" y="0"/>
                  </a:moveTo>
                  <a:lnTo>
                    <a:pt x="86259" y="48830"/>
                  </a:lnTo>
                  <a:lnTo>
                    <a:pt x="58329" y="76949"/>
                  </a:lnTo>
                  <a:lnTo>
                    <a:pt x="24890" y="83219"/>
                  </a:lnTo>
                  <a:lnTo>
                    <a:pt x="16720" y="108109"/>
                  </a:lnTo>
                  <a:lnTo>
                    <a:pt x="23940" y="163209"/>
                  </a:lnTo>
                  <a:lnTo>
                    <a:pt x="0" y="186198"/>
                  </a:lnTo>
                  <a:lnTo>
                    <a:pt x="0" y="237118"/>
                  </a:lnTo>
                  <a:lnTo>
                    <a:pt x="17670" y="261058"/>
                  </a:lnTo>
                  <a:lnTo>
                    <a:pt x="49969" y="261058"/>
                  </a:lnTo>
                  <a:lnTo>
                    <a:pt x="70680" y="218308"/>
                  </a:lnTo>
                  <a:lnTo>
                    <a:pt x="119509" y="110199"/>
                  </a:lnTo>
                  <a:lnTo>
                    <a:pt x="114379" y="87399"/>
                  </a:lnTo>
                  <a:lnTo>
                    <a:pt x="135279" y="72769"/>
                  </a:lnTo>
                  <a:lnTo>
                    <a:pt x="135279" y="38380"/>
                  </a:lnTo>
                  <a:close/>
                </a:path>
              </a:pathLst>
            </a:custGeom>
            <a:solidFill>
              <a:srgbClr val="B7D9A8"/>
            </a:solidFill>
            <a:ln w="1898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76EDED7-D142-B9B6-C096-A85B3F2E5E3D}"/>
                </a:ext>
              </a:extLst>
            </p:cNvPr>
            <p:cNvSpPr/>
            <p:nvPr/>
          </p:nvSpPr>
          <p:spPr>
            <a:xfrm>
              <a:off x="10296353" y="3625034"/>
              <a:ext cx="194368" cy="243388"/>
            </a:xfrm>
            <a:custGeom>
              <a:avLst/>
              <a:gdLst>
                <a:gd name="connsiteX0" fmla="*/ 0 w 194368"/>
                <a:gd name="connsiteY0" fmla="*/ 0 h 243388"/>
                <a:gd name="connsiteX1" fmla="*/ 31160 w 194368"/>
                <a:gd name="connsiteY1" fmla="*/ 0 h 243388"/>
                <a:gd name="connsiteX2" fmla="*/ 96709 w 194368"/>
                <a:gd name="connsiteY2" fmla="*/ 71819 h 243388"/>
                <a:gd name="connsiteX3" fmla="*/ 123689 w 194368"/>
                <a:gd name="connsiteY3" fmla="*/ 91579 h 243388"/>
                <a:gd name="connsiteX4" fmla="*/ 158079 w 194368"/>
                <a:gd name="connsiteY4" fmla="*/ 133189 h 243388"/>
                <a:gd name="connsiteX5" fmla="*/ 178789 w 194368"/>
                <a:gd name="connsiteY5" fmla="*/ 166439 h 243388"/>
                <a:gd name="connsiteX6" fmla="*/ 194369 w 194368"/>
                <a:gd name="connsiteY6" fmla="*/ 178979 h 243388"/>
                <a:gd name="connsiteX7" fmla="*/ 189239 w 194368"/>
                <a:gd name="connsiteY7" fmla="*/ 211089 h 243388"/>
                <a:gd name="connsiteX8" fmla="*/ 188289 w 194368"/>
                <a:gd name="connsiteY8" fmla="*/ 243388 h 243388"/>
                <a:gd name="connsiteX9" fmla="*/ 156939 w 194368"/>
                <a:gd name="connsiteY9" fmla="*/ 231988 h 243388"/>
                <a:gd name="connsiteX10" fmla="*/ 123689 w 194368"/>
                <a:gd name="connsiteY10" fmla="*/ 200829 h 243388"/>
                <a:gd name="connsiteX11" fmla="*/ 80179 w 194368"/>
                <a:gd name="connsiteY11" fmla="*/ 112289 h 243388"/>
                <a:gd name="connsiteX12" fmla="*/ 62510 w 194368"/>
                <a:gd name="connsiteY12" fmla="*/ 79040 h 243388"/>
                <a:gd name="connsiteX13" fmla="*/ 41610 w 194368"/>
                <a:gd name="connsiteY13" fmla="*/ 61370 h 243388"/>
                <a:gd name="connsiteX14" fmla="*/ 8360 w 194368"/>
                <a:gd name="connsiteY14" fmla="*/ 18810 h 243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4368" h="243388">
                  <a:moveTo>
                    <a:pt x="0" y="0"/>
                  </a:moveTo>
                  <a:lnTo>
                    <a:pt x="31160" y="0"/>
                  </a:lnTo>
                  <a:lnTo>
                    <a:pt x="96709" y="71819"/>
                  </a:lnTo>
                  <a:lnTo>
                    <a:pt x="123689" y="91579"/>
                  </a:lnTo>
                  <a:lnTo>
                    <a:pt x="158079" y="133189"/>
                  </a:lnTo>
                  <a:lnTo>
                    <a:pt x="178789" y="166439"/>
                  </a:lnTo>
                  <a:lnTo>
                    <a:pt x="194369" y="178979"/>
                  </a:lnTo>
                  <a:lnTo>
                    <a:pt x="189239" y="211089"/>
                  </a:lnTo>
                  <a:lnTo>
                    <a:pt x="188289" y="243388"/>
                  </a:lnTo>
                  <a:lnTo>
                    <a:pt x="156939" y="231988"/>
                  </a:lnTo>
                  <a:lnTo>
                    <a:pt x="123689" y="200829"/>
                  </a:lnTo>
                  <a:lnTo>
                    <a:pt x="80179" y="112289"/>
                  </a:lnTo>
                  <a:lnTo>
                    <a:pt x="62510" y="79040"/>
                  </a:lnTo>
                  <a:lnTo>
                    <a:pt x="41610" y="61370"/>
                  </a:lnTo>
                  <a:lnTo>
                    <a:pt x="8360" y="18810"/>
                  </a:lnTo>
                  <a:close/>
                </a:path>
              </a:pathLst>
            </a:custGeom>
            <a:solidFill>
              <a:srgbClr val="B7D9A8"/>
            </a:solidFill>
            <a:ln w="1898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6045791-43D0-0411-267B-340E2C4BB4C5}"/>
                </a:ext>
              </a:extLst>
            </p:cNvPr>
            <p:cNvSpPr/>
            <p:nvPr/>
          </p:nvSpPr>
          <p:spPr>
            <a:xfrm>
              <a:off x="10484641" y="3880962"/>
              <a:ext cx="164158" cy="61179"/>
            </a:xfrm>
            <a:custGeom>
              <a:avLst/>
              <a:gdLst>
                <a:gd name="connsiteX0" fmla="*/ 13490 w 164158"/>
                <a:gd name="connsiteY0" fmla="*/ 0 h 61179"/>
                <a:gd name="connsiteX1" fmla="*/ 0 w 164158"/>
                <a:gd name="connsiteY1" fmla="*/ 19760 h 61179"/>
                <a:gd name="connsiteX2" fmla="*/ 62320 w 164158"/>
                <a:gd name="connsiteY2" fmla="*/ 36290 h 61179"/>
                <a:gd name="connsiteX3" fmla="*/ 155989 w 164158"/>
                <a:gd name="connsiteY3" fmla="*/ 61179 h 61179"/>
                <a:gd name="connsiteX4" fmla="*/ 164159 w 164158"/>
                <a:gd name="connsiteY4" fmla="*/ 45600 h 61179"/>
                <a:gd name="connsiteX5" fmla="*/ 142309 w 164158"/>
                <a:gd name="connsiteY5" fmla="*/ 37429 h 61179"/>
                <a:gd name="connsiteX6" fmla="*/ 127869 w 164158"/>
                <a:gd name="connsiteY6" fmla="*/ 14440 h 61179"/>
                <a:gd name="connsiteX7" fmla="*/ 95569 w 164158"/>
                <a:gd name="connsiteY7" fmla="*/ 7220 h 61179"/>
                <a:gd name="connsiteX8" fmla="*/ 61369 w 164158"/>
                <a:gd name="connsiteY8" fmla="*/ 14440 h 61179"/>
                <a:gd name="connsiteX9" fmla="*/ 36290 w 164158"/>
                <a:gd name="connsiteY9" fmla="*/ 0 h 61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158" h="61179">
                  <a:moveTo>
                    <a:pt x="13490" y="0"/>
                  </a:moveTo>
                  <a:lnTo>
                    <a:pt x="0" y="19760"/>
                  </a:lnTo>
                  <a:lnTo>
                    <a:pt x="62320" y="36290"/>
                  </a:lnTo>
                  <a:lnTo>
                    <a:pt x="155989" y="61179"/>
                  </a:lnTo>
                  <a:lnTo>
                    <a:pt x="164159" y="45600"/>
                  </a:lnTo>
                  <a:lnTo>
                    <a:pt x="142309" y="37429"/>
                  </a:lnTo>
                  <a:lnTo>
                    <a:pt x="127869" y="14440"/>
                  </a:lnTo>
                  <a:lnTo>
                    <a:pt x="95569" y="7220"/>
                  </a:lnTo>
                  <a:lnTo>
                    <a:pt x="61369" y="14440"/>
                  </a:lnTo>
                  <a:lnTo>
                    <a:pt x="36290" y="0"/>
                  </a:lnTo>
                  <a:close/>
                </a:path>
              </a:pathLst>
            </a:custGeom>
            <a:solidFill>
              <a:srgbClr val="B7D9A8"/>
            </a:solidFill>
            <a:ln w="18986"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B4690A1-4CE9-8FF0-60AC-1619AA82F109}"/>
                </a:ext>
              </a:extLst>
            </p:cNvPr>
            <p:cNvSpPr/>
            <p:nvPr/>
          </p:nvSpPr>
          <p:spPr>
            <a:xfrm>
              <a:off x="10551141" y="3590834"/>
              <a:ext cx="186008" cy="251558"/>
            </a:xfrm>
            <a:custGeom>
              <a:avLst/>
              <a:gdLst>
                <a:gd name="connsiteX0" fmla="*/ 141359 w 186008"/>
                <a:gd name="connsiteY0" fmla="*/ 0 h 251558"/>
                <a:gd name="connsiteX1" fmla="*/ 118559 w 186008"/>
                <a:gd name="connsiteY1" fmla="*/ 41610 h 251558"/>
                <a:gd name="connsiteX2" fmla="*/ 97659 w 186008"/>
                <a:gd name="connsiteY2" fmla="*/ 47880 h 251558"/>
                <a:gd name="connsiteX3" fmla="*/ 79990 w 186008"/>
                <a:gd name="connsiteY3" fmla="*/ 82079 h 251558"/>
                <a:gd name="connsiteX4" fmla="*/ 48830 w 186008"/>
                <a:gd name="connsiteY4" fmla="*/ 99749 h 251558"/>
                <a:gd name="connsiteX5" fmla="*/ 48830 w 186008"/>
                <a:gd name="connsiteY5" fmla="*/ 124639 h 251558"/>
                <a:gd name="connsiteX6" fmla="*/ 15580 w 186008"/>
                <a:gd name="connsiteY6" fmla="*/ 129959 h 251558"/>
                <a:gd name="connsiteX7" fmla="*/ 0 w 186008"/>
                <a:gd name="connsiteY7" fmla="*/ 143449 h 251558"/>
                <a:gd name="connsiteX8" fmla="*/ 9310 w 186008"/>
                <a:gd name="connsiteY8" fmla="*/ 165299 h 251558"/>
                <a:gd name="connsiteX9" fmla="*/ 29070 w 186008"/>
                <a:gd name="connsiteY9" fmla="*/ 216218 h 251558"/>
                <a:gd name="connsiteX10" fmla="*/ 53960 w 186008"/>
                <a:gd name="connsiteY10" fmla="*/ 216218 h 251558"/>
                <a:gd name="connsiteX11" fmla="*/ 97659 w 186008"/>
                <a:gd name="connsiteY11" fmla="*/ 226668 h 251558"/>
                <a:gd name="connsiteX12" fmla="*/ 110199 w 186008"/>
                <a:gd name="connsiteY12" fmla="*/ 251558 h 251558"/>
                <a:gd name="connsiteX13" fmla="*/ 126919 w 186008"/>
                <a:gd name="connsiteY13" fmla="*/ 232938 h 251558"/>
                <a:gd name="connsiteX14" fmla="*/ 146489 w 186008"/>
                <a:gd name="connsiteY14" fmla="*/ 187149 h 251558"/>
                <a:gd name="connsiteX15" fmla="*/ 146489 w 186008"/>
                <a:gd name="connsiteY15" fmla="*/ 165299 h 251558"/>
                <a:gd name="connsiteX16" fmla="*/ 170429 w 186008"/>
                <a:gd name="connsiteY16" fmla="*/ 144399 h 251558"/>
                <a:gd name="connsiteX17" fmla="*/ 186009 w 186008"/>
                <a:gd name="connsiteY17" fmla="*/ 138319 h 251558"/>
                <a:gd name="connsiteX18" fmla="*/ 163209 w 186008"/>
                <a:gd name="connsiteY18" fmla="*/ 112289 h 251558"/>
                <a:gd name="connsiteX19" fmla="*/ 156939 w 186008"/>
                <a:gd name="connsiteY19" fmla="*/ 58140 h 251558"/>
                <a:gd name="connsiteX20" fmla="*/ 170429 w 186008"/>
                <a:gd name="connsiteY20" fmla="*/ 56050 h 251558"/>
                <a:gd name="connsiteX21" fmla="*/ 186009 w 186008"/>
                <a:gd name="connsiteY21" fmla="*/ 39520 h 251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6008" h="251558">
                  <a:moveTo>
                    <a:pt x="141359" y="0"/>
                  </a:moveTo>
                  <a:lnTo>
                    <a:pt x="118559" y="41610"/>
                  </a:lnTo>
                  <a:lnTo>
                    <a:pt x="97659" y="47880"/>
                  </a:lnTo>
                  <a:lnTo>
                    <a:pt x="79990" y="82079"/>
                  </a:lnTo>
                  <a:lnTo>
                    <a:pt x="48830" y="99749"/>
                  </a:lnTo>
                  <a:lnTo>
                    <a:pt x="48830" y="124639"/>
                  </a:lnTo>
                  <a:lnTo>
                    <a:pt x="15580" y="129959"/>
                  </a:lnTo>
                  <a:lnTo>
                    <a:pt x="0" y="143449"/>
                  </a:lnTo>
                  <a:lnTo>
                    <a:pt x="9310" y="165299"/>
                  </a:lnTo>
                  <a:lnTo>
                    <a:pt x="29070" y="216218"/>
                  </a:lnTo>
                  <a:lnTo>
                    <a:pt x="53960" y="216218"/>
                  </a:lnTo>
                  <a:lnTo>
                    <a:pt x="97659" y="226668"/>
                  </a:lnTo>
                  <a:lnTo>
                    <a:pt x="110199" y="251558"/>
                  </a:lnTo>
                  <a:lnTo>
                    <a:pt x="126919" y="232938"/>
                  </a:lnTo>
                  <a:lnTo>
                    <a:pt x="146489" y="187149"/>
                  </a:lnTo>
                  <a:lnTo>
                    <a:pt x="146489" y="165299"/>
                  </a:lnTo>
                  <a:lnTo>
                    <a:pt x="170429" y="144399"/>
                  </a:lnTo>
                  <a:lnTo>
                    <a:pt x="186009" y="138319"/>
                  </a:lnTo>
                  <a:lnTo>
                    <a:pt x="163209" y="112289"/>
                  </a:lnTo>
                  <a:lnTo>
                    <a:pt x="156939" y="58140"/>
                  </a:lnTo>
                  <a:lnTo>
                    <a:pt x="170429" y="56050"/>
                  </a:lnTo>
                  <a:lnTo>
                    <a:pt x="186009" y="39520"/>
                  </a:lnTo>
                  <a:close/>
                </a:path>
              </a:pathLst>
            </a:custGeom>
            <a:solidFill>
              <a:srgbClr val="B7D9A8"/>
            </a:solidFill>
            <a:ln w="1898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F5C1C4D-48A8-8352-42AE-45A87D066DB8}"/>
                </a:ext>
              </a:extLst>
            </p:cNvPr>
            <p:cNvSpPr/>
            <p:nvPr/>
          </p:nvSpPr>
          <p:spPr>
            <a:xfrm>
              <a:off x="10737149" y="3716613"/>
              <a:ext cx="119699" cy="157854"/>
            </a:xfrm>
            <a:custGeom>
              <a:avLst/>
              <a:gdLst>
                <a:gd name="connsiteX0" fmla="*/ 119699 w 119699"/>
                <a:gd name="connsiteY0" fmla="*/ 0 h 157854"/>
                <a:gd name="connsiteX1" fmla="*/ 91579 w 119699"/>
                <a:gd name="connsiteY1" fmla="*/ 13490 h 157854"/>
                <a:gd name="connsiteX2" fmla="*/ 43700 w 119699"/>
                <a:gd name="connsiteY2" fmla="*/ 0 h 157854"/>
                <a:gd name="connsiteX3" fmla="*/ 16720 w 119699"/>
                <a:gd name="connsiteY3" fmla="*/ 30210 h 157854"/>
                <a:gd name="connsiteX4" fmla="*/ 10450 w 119699"/>
                <a:gd name="connsiteY4" fmla="*/ 62510 h 157854"/>
                <a:gd name="connsiteX5" fmla="*/ 0 w 119699"/>
                <a:gd name="connsiteY5" fmla="*/ 89489 h 157854"/>
                <a:gd name="connsiteX6" fmla="*/ 6270 w 119699"/>
                <a:gd name="connsiteY6" fmla="*/ 113429 h 157854"/>
                <a:gd name="connsiteX7" fmla="*/ 4180 w 119699"/>
                <a:gd name="connsiteY7" fmla="*/ 151809 h 157854"/>
                <a:gd name="connsiteX8" fmla="*/ 19760 w 119699"/>
                <a:gd name="connsiteY8" fmla="*/ 155989 h 157854"/>
                <a:gd name="connsiteX9" fmla="*/ 36480 w 119699"/>
                <a:gd name="connsiteY9" fmla="*/ 118559 h 157854"/>
                <a:gd name="connsiteX10" fmla="*/ 31350 w 119699"/>
                <a:gd name="connsiteY10" fmla="*/ 84169 h 157854"/>
                <a:gd name="connsiteX11" fmla="*/ 48070 w 119699"/>
                <a:gd name="connsiteY11" fmla="*/ 111149 h 157854"/>
                <a:gd name="connsiteX12" fmla="*/ 50160 w 119699"/>
                <a:gd name="connsiteY12" fmla="*/ 141359 h 157854"/>
                <a:gd name="connsiteX13" fmla="*/ 70870 w 119699"/>
                <a:gd name="connsiteY13" fmla="*/ 146489 h 157854"/>
                <a:gd name="connsiteX14" fmla="*/ 84359 w 119699"/>
                <a:gd name="connsiteY14" fmla="*/ 125779 h 157854"/>
                <a:gd name="connsiteX15" fmla="*/ 69730 w 119699"/>
                <a:gd name="connsiteY15" fmla="*/ 78849 h 157854"/>
                <a:gd name="connsiteX16" fmla="*/ 30210 w 119699"/>
                <a:gd name="connsiteY16" fmla="*/ 48830 h 157854"/>
                <a:gd name="connsiteX17" fmla="*/ 42750 w 119699"/>
                <a:gd name="connsiteY17" fmla="*/ 22800 h 157854"/>
                <a:gd name="connsiteX18" fmla="*/ 78089 w 119699"/>
                <a:gd name="connsiteY18" fmla="*/ 22800 h 157854"/>
                <a:gd name="connsiteX19" fmla="*/ 106209 w 119699"/>
                <a:gd name="connsiteY19" fmla="*/ 23750 h 157854"/>
                <a:gd name="connsiteX20" fmla="*/ 119699 w 119699"/>
                <a:gd name="connsiteY20" fmla="*/ 0 h 157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9699" h="157854">
                  <a:moveTo>
                    <a:pt x="119699" y="0"/>
                  </a:moveTo>
                  <a:lnTo>
                    <a:pt x="91579" y="13490"/>
                  </a:lnTo>
                  <a:lnTo>
                    <a:pt x="43700" y="0"/>
                  </a:lnTo>
                  <a:lnTo>
                    <a:pt x="16720" y="30210"/>
                  </a:lnTo>
                  <a:lnTo>
                    <a:pt x="10450" y="62510"/>
                  </a:lnTo>
                  <a:lnTo>
                    <a:pt x="0" y="89489"/>
                  </a:lnTo>
                  <a:lnTo>
                    <a:pt x="6270" y="113429"/>
                  </a:lnTo>
                  <a:lnTo>
                    <a:pt x="4180" y="151809"/>
                  </a:lnTo>
                  <a:cubicBezTo>
                    <a:pt x="14630" y="162259"/>
                    <a:pt x="19760" y="155989"/>
                    <a:pt x="19760" y="155989"/>
                  </a:cubicBezTo>
                  <a:lnTo>
                    <a:pt x="36480" y="118559"/>
                  </a:lnTo>
                  <a:lnTo>
                    <a:pt x="31350" y="84169"/>
                  </a:lnTo>
                  <a:lnTo>
                    <a:pt x="48070" y="111149"/>
                  </a:lnTo>
                  <a:lnTo>
                    <a:pt x="50160" y="141359"/>
                  </a:lnTo>
                  <a:lnTo>
                    <a:pt x="70870" y="146489"/>
                  </a:lnTo>
                  <a:lnTo>
                    <a:pt x="84359" y="125779"/>
                  </a:lnTo>
                  <a:lnTo>
                    <a:pt x="69730" y="78849"/>
                  </a:lnTo>
                  <a:lnTo>
                    <a:pt x="30210" y="48830"/>
                  </a:lnTo>
                  <a:lnTo>
                    <a:pt x="42750" y="22800"/>
                  </a:lnTo>
                  <a:lnTo>
                    <a:pt x="78089" y="22800"/>
                  </a:lnTo>
                  <a:lnTo>
                    <a:pt x="106209" y="23750"/>
                  </a:lnTo>
                  <a:lnTo>
                    <a:pt x="119699" y="0"/>
                  </a:lnTo>
                  <a:close/>
                </a:path>
              </a:pathLst>
            </a:custGeom>
            <a:solidFill>
              <a:srgbClr val="B7D9A8"/>
            </a:solidFill>
            <a:ln w="1898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EFC054FF-5059-14DF-51D1-A2462DF2F7F6}"/>
                </a:ext>
              </a:extLst>
            </p:cNvPr>
            <p:cNvSpPr/>
            <p:nvPr/>
          </p:nvSpPr>
          <p:spPr>
            <a:xfrm>
              <a:off x="10732020" y="3325596"/>
              <a:ext cx="147629" cy="287468"/>
            </a:xfrm>
            <a:custGeom>
              <a:avLst/>
              <a:gdLst>
                <a:gd name="connsiteX0" fmla="*/ 5130 w 147629"/>
                <a:gd name="connsiteY0" fmla="*/ 0 h 287468"/>
                <a:gd name="connsiteX1" fmla="*/ 0 w 147629"/>
                <a:gd name="connsiteY1" fmla="*/ 71820 h 287468"/>
                <a:gd name="connsiteX2" fmla="*/ 24890 w 147629"/>
                <a:gd name="connsiteY2" fmla="*/ 105069 h 287468"/>
                <a:gd name="connsiteX3" fmla="*/ 46740 w 147629"/>
                <a:gd name="connsiteY3" fmla="*/ 146679 h 287468"/>
                <a:gd name="connsiteX4" fmla="*/ 64980 w 147629"/>
                <a:gd name="connsiteY4" fmla="*/ 187149 h 287468"/>
                <a:gd name="connsiteX5" fmla="*/ 64980 w 147629"/>
                <a:gd name="connsiteY5" fmla="*/ 215269 h 287468"/>
                <a:gd name="connsiteX6" fmla="*/ 84169 w 147629"/>
                <a:gd name="connsiteY6" fmla="*/ 265238 h 287468"/>
                <a:gd name="connsiteX7" fmla="*/ 136229 w 147629"/>
                <a:gd name="connsiteY7" fmla="*/ 287468 h 287468"/>
                <a:gd name="connsiteX8" fmla="*/ 136229 w 147629"/>
                <a:gd name="connsiteY8" fmla="*/ 265238 h 287468"/>
                <a:gd name="connsiteX9" fmla="*/ 147629 w 147629"/>
                <a:gd name="connsiteY9" fmla="*/ 255928 h 287468"/>
                <a:gd name="connsiteX10" fmla="*/ 141359 w 147629"/>
                <a:gd name="connsiteY10" fmla="*/ 214319 h 287468"/>
                <a:gd name="connsiteX11" fmla="*/ 119509 w 147629"/>
                <a:gd name="connsiteY11" fmla="*/ 183159 h 287468"/>
                <a:gd name="connsiteX12" fmla="*/ 117419 w 147629"/>
                <a:gd name="connsiteY12" fmla="*/ 143829 h 287468"/>
                <a:gd name="connsiteX13" fmla="*/ 84169 w 147629"/>
                <a:gd name="connsiteY13" fmla="*/ 107349 h 287468"/>
                <a:gd name="connsiteX14" fmla="*/ 46740 w 147629"/>
                <a:gd name="connsiteY14" fmla="*/ 90629 h 287468"/>
                <a:gd name="connsiteX15" fmla="*/ 36290 w 147629"/>
                <a:gd name="connsiteY15" fmla="*/ 60420 h 287468"/>
                <a:gd name="connsiteX16" fmla="*/ 36290 w 147629"/>
                <a:gd name="connsiteY16" fmla="*/ 190 h 287468"/>
                <a:gd name="connsiteX17" fmla="*/ 5130 w 147629"/>
                <a:gd name="connsiteY17" fmla="*/ 190 h 28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7629" h="287468">
                  <a:moveTo>
                    <a:pt x="5130" y="0"/>
                  </a:moveTo>
                  <a:lnTo>
                    <a:pt x="0" y="71820"/>
                  </a:lnTo>
                  <a:lnTo>
                    <a:pt x="24890" y="105069"/>
                  </a:lnTo>
                  <a:lnTo>
                    <a:pt x="46740" y="146679"/>
                  </a:lnTo>
                  <a:lnTo>
                    <a:pt x="64980" y="187149"/>
                  </a:lnTo>
                  <a:lnTo>
                    <a:pt x="64980" y="215269"/>
                  </a:lnTo>
                  <a:lnTo>
                    <a:pt x="84169" y="265238"/>
                  </a:lnTo>
                  <a:lnTo>
                    <a:pt x="136229" y="287468"/>
                  </a:lnTo>
                  <a:lnTo>
                    <a:pt x="136229" y="265238"/>
                  </a:lnTo>
                  <a:lnTo>
                    <a:pt x="147629" y="255928"/>
                  </a:lnTo>
                  <a:lnTo>
                    <a:pt x="141359" y="214319"/>
                  </a:lnTo>
                  <a:lnTo>
                    <a:pt x="119509" y="183159"/>
                  </a:lnTo>
                  <a:lnTo>
                    <a:pt x="117419" y="143829"/>
                  </a:lnTo>
                  <a:lnTo>
                    <a:pt x="84169" y="107349"/>
                  </a:lnTo>
                  <a:cubicBezTo>
                    <a:pt x="84169" y="107349"/>
                    <a:pt x="49780" y="91769"/>
                    <a:pt x="46740" y="90629"/>
                  </a:cubicBezTo>
                  <a:cubicBezTo>
                    <a:pt x="43700" y="89679"/>
                    <a:pt x="36290" y="60420"/>
                    <a:pt x="36290" y="60420"/>
                  </a:cubicBezTo>
                  <a:lnTo>
                    <a:pt x="36290" y="190"/>
                  </a:lnTo>
                  <a:lnTo>
                    <a:pt x="5130" y="190"/>
                  </a:lnTo>
                  <a:close/>
                </a:path>
              </a:pathLst>
            </a:custGeom>
            <a:solidFill>
              <a:srgbClr val="B7D9A8"/>
            </a:solidFill>
            <a:ln w="1898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C101D34-7FF3-782B-1B58-D9413B3DAD8D}"/>
                </a:ext>
              </a:extLst>
            </p:cNvPr>
            <p:cNvSpPr/>
            <p:nvPr/>
          </p:nvSpPr>
          <p:spPr>
            <a:xfrm>
              <a:off x="10962868" y="3760313"/>
              <a:ext cx="389877" cy="264098"/>
            </a:xfrm>
            <a:custGeom>
              <a:avLst/>
              <a:gdLst>
                <a:gd name="connsiteX0" fmla="*/ 0 w 389877"/>
                <a:gd name="connsiteY0" fmla="*/ 7220 h 264098"/>
                <a:gd name="connsiteX1" fmla="*/ 35339 w 389877"/>
                <a:gd name="connsiteY1" fmla="*/ 39520 h 264098"/>
                <a:gd name="connsiteX2" fmla="*/ 11399 w 389877"/>
                <a:gd name="connsiteY2" fmla="*/ 51870 h 264098"/>
                <a:gd name="connsiteX3" fmla="*/ 23939 w 389877"/>
                <a:gd name="connsiteY3" fmla="*/ 67450 h 264098"/>
                <a:gd name="connsiteX4" fmla="*/ 29070 w 389877"/>
                <a:gd name="connsiteY4" fmla="*/ 89299 h 264098"/>
                <a:gd name="connsiteX5" fmla="*/ 48829 w 389877"/>
                <a:gd name="connsiteY5" fmla="*/ 82079 h 264098"/>
                <a:gd name="connsiteX6" fmla="*/ 93479 w 389877"/>
                <a:gd name="connsiteY6" fmla="*/ 101839 h 264098"/>
                <a:gd name="connsiteX7" fmla="*/ 132999 w 389877"/>
                <a:gd name="connsiteY7" fmla="*/ 125779 h 264098"/>
                <a:gd name="connsiteX8" fmla="*/ 132999 w 389877"/>
                <a:gd name="connsiteY8" fmla="*/ 161119 h 264098"/>
                <a:gd name="connsiteX9" fmla="*/ 132999 w 389877"/>
                <a:gd name="connsiteY9" fmla="*/ 181829 h 264098"/>
                <a:gd name="connsiteX10" fmla="*/ 170429 w 389877"/>
                <a:gd name="connsiteY10" fmla="*/ 217359 h 264098"/>
                <a:gd name="connsiteX11" fmla="*/ 215268 w 389877"/>
                <a:gd name="connsiteY11" fmla="*/ 209949 h 264098"/>
                <a:gd name="connsiteX12" fmla="*/ 204819 w 389877"/>
                <a:gd name="connsiteY12" fmla="*/ 192279 h 264098"/>
                <a:gd name="connsiteX13" fmla="*/ 239208 w 389877"/>
                <a:gd name="connsiteY13" fmla="*/ 181829 h 264098"/>
                <a:gd name="connsiteX14" fmla="*/ 251558 w 389877"/>
                <a:gd name="connsiteY14" fmla="*/ 174609 h 264098"/>
                <a:gd name="connsiteX15" fmla="*/ 273408 w 389877"/>
                <a:gd name="connsiteY15" fmla="*/ 202729 h 264098"/>
                <a:gd name="connsiteX16" fmla="*/ 273408 w 389877"/>
                <a:gd name="connsiteY16" fmla="*/ 223438 h 264098"/>
                <a:gd name="connsiteX17" fmla="*/ 288037 w 389877"/>
                <a:gd name="connsiteY17" fmla="*/ 251558 h 264098"/>
                <a:gd name="connsiteX18" fmla="*/ 331737 w 389877"/>
                <a:gd name="connsiteY18" fmla="*/ 264098 h 264098"/>
                <a:gd name="connsiteX19" fmla="*/ 351498 w 389877"/>
                <a:gd name="connsiteY19" fmla="*/ 244338 h 264098"/>
                <a:gd name="connsiteX20" fmla="*/ 312928 w 389877"/>
                <a:gd name="connsiteY20" fmla="*/ 213179 h 264098"/>
                <a:gd name="connsiteX21" fmla="*/ 297348 w 389877"/>
                <a:gd name="connsiteY21" fmla="*/ 181829 h 264098"/>
                <a:gd name="connsiteX22" fmla="*/ 284808 w 389877"/>
                <a:gd name="connsiteY22" fmla="*/ 151239 h 264098"/>
                <a:gd name="connsiteX23" fmla="*/ 315018 w 389877"/>
                <a:gd name="connsiteY23" fmla="*/ 144399 h 264098"/>
                <a:gd name="connsiteX24" fmla="*/ 361757 w 389877"/>
                <a:gd name="connsiteY24" fmla="*/ 146489 h 264098"/>
                <a:gd name="connsiteX25" fmla="*/ 389877 w 389877"/>
                <a:gd name="connsiteY25" fmla="*/ 108109 h 264098"/>
                <a:gd name="connsiteX26" fmla="*/ 370117 w 389877"/>
                <a:gd name="connsiteY26" fmla="*/ 100889 h 264098"/>
                <a:gd name="connsiteX27" fmla="*/ 354537 w 389877"/>
                <a:gd name="connsiteY27" fmla="*/ 125779 h 264098"/>
                <a:gd name="connsiteX28" fmla="*/ 311977 w 389877"/>
                <a:gd name="connsiteY28" fmla="*/ 135659 h 264098"/>
                <a:gd name="connsiteX29" fmla="*/ 266188 w 389877"/>
                <a:gd name="connsiteY29" fmla="*/ 120649 h 264098"/>
                <a:gd name="connsiteX30" fmla="*/ 253648 w 389877"/>
                <a:gd name="connsiteY30" fmla="*/ 92529 h 264098"/>
                <a:gd name="connsiteX31" fmla="*/ 187148 w 389877"/>
                <a:gd name="connsiteY31" fmla="*/ 64410 h 264098"/>
                <a:gd name="connsiteX32" fmla="*/ 120649 w 389877"/>
                <a:gd name="connsiteY32" fmla="*/ 18620 h 264098"/>
                <a:gd name="connsiteX33" fmla="*/ 99749 w 389877"/>
                <a:gd name="connsiteY33" fmla="*/ 45790 h 264098"/>
                <a:gd name="connsiteX34" fmla="*/ 74859 w 389877"/>
                <a:gd name="connsiteY34" fmla="*/ 63459 h 264098"/>
                <a:gd name="connsiteX35" fmla="*/ 55099 w 389877"/>
                <a:gd name="connsiteY35" fmla="*/ 35150 h 264098"/>
                <a:gd name="connsiteX36" fmla="*/ 56049 w 389877"/>
                <a:gd name="connsiteY36" fmla="*/ 0 h 264098"/>
                <a:gd name="connsiteX37" fmla="*/ 30210 w 389877"/>
                <a:gd name="connsiteY37" fmla="*/ 0 h 26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9877" h="264098">
                  <a:moveTo>
                    <a:pt x="0" y="7220"/>
                  </a:moveTo>
                  <a:lnTo>
                    <a:pt x="35339" y="39520"/>
                  </a:lnTo>
                  <a:lnTo>
                    <a:pt x="11399" y="51870"/>
                  </a:lnTo>
                  <a:lnTo>
                    <a:pt x="23939" y="67450"/>
                  </a:lnTo>
                  <a:lnTo>
                    <a:pt x="29070" y="89299"/>
                  </a:lnTo>
                  <a:lnTo>
                    <a:pt x="48829" y="82079"/>
                  </a:lnTo>
                  <a:lnTo>
                    <a:pt x="93479" y="101839"/>
                  </a:lnTo>
                  <a:lnTo>
                    <a:pt x="132999" y="125779"/>
                  </a:lnTo>
                  <a:lnTo>
                    <a:pt x="132999" y="161119"/>
                  </a:lnTo>
                  <a:lnTo>
                    <a:pt x="132999" y="181829"/>
                  </a:lnTo>
                  <a:lnTo>
                    <a:pt x="170429" y="217359"/>
                  </a:lnTo>
                  <a:lnTo>
                    <a:pt x="215268" y="209949"/>
                  </a:lnTo>
                  <a:lnTo>
                    <a:pt x="204819" y="192279"/>
                  </a:lnTo>
                  <a:lnTo>
                    <a:pt x="239208" y="181829"/>
                  </a:lnTo>
                  <a:lnTo>
                    <a:pt x="251558" y="174609"/>
                  </a:lnTo>
                  <a:lnTo>
                    <a:pt x="273408" y="202729"/>
                  </a:lnTo>
                  <a:lnTo>
                    <a:pt x="273408" y="223438"/>
                  </a:lnTo>
                  <a:lnTo>
                    <a:pt x="288037" y="251558"/>
                  </a:lnTo>
                  <a:lnTo>
                    <a:pt x="331737" y="264098"/>
                  </a:lnTo>
                  <a:lnTo>
                    <a:pt x="351498" y="244338"/>
                  </a:lnTo>
                  <a:lnTo>
                    <a:pt x="312928" y="213179"/>
                  </a:lnTo>
                  <a:lnTo>
                    <a:pt x="297348" y="181829"/>
                  </a:lnTo>
                  <a:lnTo>
                    <a:pt x="284808" y="151239"/>
                  </a:lnTo>
                  <a:lnTo>
                    <a:pt x="315018" y="144399"/>
                  </a:lnTo>
                  <a:lnTo>
                    <a:pt x="361757" y="146489"/>
                  </a:lnTo>
                  <a:lnTo>
                    <a:pt x="389877" y="108109"/>
                  </a:lnTo>
                  <a:lnTo>
                    <a:pt x="370117" y="100889"/>
                  </a:lnTo>
                  <a:lnTo>
                    <a:pt x="354537" y="125779"/>
                  </a:lnTo>
                  <a:lnTo>
                    <a:pt x="311977" y="135659"/>
                  </a:lnTo>
                  <a:lnTo>
                    <a:pt x="266188" y="120649"/>
                  </a:lnTo>
                  <a:lnTo>
                    <a:pt x="253648" y="92529"/>
                  </a:lnTo>
                  <a:lnTo>
                    <a:pt x="187148" y="64410"/>
                  </a:lnTo>
                  <a:lnTo>
                    <a:pt x="120649" y="18620"/>
                  </a:lnTo>
                  <a:lnTo>
                    <a:pt x="99749" y="45790"/>
                  </a:lnTo>
                  <a:lnTo>
                    <a:pt x="74859" y="63459"/>
                  </a:lnTo>
                  <a:lnTo>
                    <a:pt x="55099" y="35150"/>
                  </a:lnTo>
                  <a:lnTo>
                    <a:pt x="56049" y="0"/>
                  </a:lnTo>
                  <a:lnTo>
                    <a:pt x="30210" y="0"/>
                  </a:lnTo>
                  <a:close/>
                </a:path>
              </a:pathLst>
            </a:custGeom>
            <a:solidFill>
              <a:srgbClr val="B7D9A8"/>
            </a:solidFill>
            <a:ln w="1898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0F24B7-202C-B149-0A9A-1FEAAE76C10D}"/>
                </a:ext>
              </a:extLst>
            </p:cNvPr>
            <p:cNvSpPr/>
            <p:nvPr/>
          </p:nvSpPr>
          <p:spPr>
            <a:xfrm>
              <a:off x="10525111" y="4013961"/>
              <a:ext cx="737004" cy="715344"/>
            </a:xfrm>
            <a:custGeom>
              <a:avLst/>
              <a:gdLst>
                <a:gd name="connsiteX0" fmla="*/ 53009 w 737004"/>
                <a:gd name="connsiteY0" fmla="*/ 240158 h 715344"/>
                <a:gd name="connsiteX1" fmla="*/ 41610 w 737004"/>
                <a:gd name="connsiteY1" fmla="*/ 306658 h 715344"/>
                <a:gd name="connsiteX2" fmla="*/ 34390 w 737004"/>
                <a:gd name="connsiteY2" fmla="*/ 354537 h 715344"/>
                <a:gd name="connsiteX3" fmla="*/ 34390 w 737004"/>
                <a:gd name="connsiteY3" fmla="*/ 426357 h 715344"/>
                <a:gd name="connsiteX4" fmla="*/ 41610 w 737004"/>
                <a:gd name="connsiteY4" fmla="*/ 451247 h 715344"/>
                <a:gd name="connsiteX5" fmla="*/ 19760 w 737004"/>
                <a:gd name="connsiteY5" fmla="*/ 489626 h 715344"/>
                <a:gd name="connsiteX6" fmla="*/ 0 w 737004"/>
                <a:gd name="connsiteY6" fmla="*/ 506346 h 715344"/>
                <a:gd name="connsiteX7" fmla="*/ 14630 w 737004"/>
                <a:gd name="connsiteY7" fmla="*/ 526106 h 715344"/>
                <a:gd name="connsiteX8" fmla="*/ 41610 w 737004"/>
                <a:gd name="connsiteY8" fmla="*/ 532376 h 715344"/>
                <a:gd name="connsiteX9" fmla="*/ 95759 w 737004"/>
                <a:gd name="connsiteY9" fmla="*/ 514706 h 715344"/>
                <a:gd name="connsiteX10" fmla="*/ 153899 w 737004"/>
                <a:gd name="connsiteY10" fmla="*/ 523066 h 715344"/>
                <a:gd name="connsiteX11" fmla="*/ 172709 w 737004"/>
                <a:gd name="connsiteY11" fmla="*/ 497036 h 715344"/>
                <a:gd name="connsiteX12" fmla="*/ 227808 w 737004"/>
                <a:gd name="connsiteY12" fmla="*/ 483547 h 715344"/>
                <a:gd name="connsiteX13" fmla="*/ 241298 w 737004"/>
                <a:gd name="connsiteY13" fmla="*/ 494946 h 715344"/>
                <a:gd name="connsiteX14" fmla="*/ 271888 w 737004"/>
                <a:gd name="connsiteY14" fmla="*/ 479367 h 715344"/>
                <a:gd name="connsiteX15" fmla="*/ 310838 w 737004"/>
                <a:gd name="connsiteY15" fmla="*/ 477277 h 715344"/>
                <a:gd name="connsiteX16" fmla="*/ 343138 w 737004"/>
                <a:gd name="connsiteY16" fmla="*/ 505396 h 715344"/>
                <a:gd name="connsiteX17" fmla="*/ 349407 w 737004"/>
                <a:gd name="connsiteY17" fmla="*/ 541876 h 715344"/>
                <a:gd name="connsiteX18" fmla="*/ 349407 w 737004"/>
                <a:gd name="connsiteY18" fmla="*/ 568666 h 715344"/>
                <a:gd name="connsiteX19" fmla="*/ 360807 w 737004"/>
                <a:gd name="connsiteY19" fmla="*/ 581206 h 715344"/>
                <a:gd name="connsiteX20" fmla="*/ 373347 w 737004"/>
                <a:gd name="connsiteY20" fmla="*/ 561446 h 715344"/>
                <a:gd name="connsiteX21" fmla="*/ 413817 w 737004"/>
                <a:gd name="connsiteY21" fmla="*/ 529146 h 715344"/>
                <a:gd name="connsiteX22" fmla="*/ 406597 w 737004"/>
                <a:gd name="connsiteY22" fmla="*/ 550996 h 715344"/>
                <a:gd name="connsiteX23" fmla="*/ 386837 w 737004"/>
                <a:gd name="connsiteY23" fmla="*/ 572846 h 715344"/>
                <a:gd name="connsiteX24" fmla="*/ 358718 w 737004"/>
                <a:gd name="connsiteY24" fmla="*/ 601916 h 715344"/>
                <a:gd name="connsiteX25" fmla="*/ 364987 w 737004"/>
                <a:gd name="connsiteY25" fmla="*/ 612366 h 715344"/>
                <a:gd name="connsiteX26" fmla="*/ 384747 w 737004"/>
                <a:gd name="connsiteY26" fmla="*/ 607236 h 715344"/>
                <a:gd name="connsiteX27" fmla="*/ 394057 w 737004"/>
                <a:gd name="connsiteY27" fmla="*/ 587476 h 715344"/>
                <a:gd name="connsiteX28" fmla="*/ 413817 w 737004"/>
                <a:gd name="connsiteY28" fmla="*/ 567716 h 715344"/>
                <a:gd name="connsiteX29" fmla="*/ 404507 w 737004"/>
                <a:gd name="connsiteY29" fmla="*/ 598876 h 715344"/>
                <a:gd name="connsiteX30" fmla="*/ 407547 w 737004"/>
                <a:gd name="connsiteY30" fmla="*/ 606096 h 715344"/>
                <a:gd name="connsiteX31" fmla="*/ 408497 w 737004"/>
                <a:gd name="connsiteY31" fmla="*/ 634215 h 715344"/>
                <a:gd name="connsiteX32" fmla="*/ 400137 w 737004"/>
                <a:gd name="connsiteY32" fmla="*/ 653975 h 715344"/>
                <a:gd name="connsiteX33" fmla="*/ 413627 w 737004"/>
                <a:gd name="connsiteY33" fmla="*/ 675825 h 715344"/>
                <a:gd name="connsiteX34" fmla="*/ 448967 w 737004"/>
                <a:gd name="connsiteY34" fmla="*/ 693495 h 715344"/>
                <a:gd name="connsiteX35" fmla="*/ 483357 w 737004"/>
                <a:gd name="connsiteY35" fmla="*/ 689315 h 715344"/>
                <a:gd name="connsiteX36" fmla="*/ 496846 w 737004"/>
                <a:gd name="connsiteY36" fmla="*/ 715345 h 715344"/>
                <a:gd name="connsiteX37" fmla="*/ 530096 w 737004"/>
                <a:gd name="connsiteY37" fmla="*/ 693495 h 715344"/>
                <a:gd name="connsiteX38" fmla="*/ 543586 w 737004"/>
                <a:gd name="connsiteY38" fmla="*/ 685135 h 715344"/>
                <a:gd name="connsiteX39" fmla="*/ 572656 w 737004"/>
                <a:gd name="connsiteY39" fmla="*/ 686085 h 715344"/>
                <a:gd name="connsiteX40" fmla="*/ 604956 w 737004"/>
                <a:gd name="connsiteY40" fmla="*/ 636116 h 715344"/>
                <a:gd name="connsiteX41" fmla="*/ 615405 w 737004"/>
                <a:gd name="connsiteY41" fmla="*/ 615406 h 715344"/>
                <a:gd name="connsiteX42" fmla="*/ 672595 w 737004"/>
                <a:gd name="connsiteY42" fmla="*/ 562396 h 715344"/>
                <a:gd name="connsiteX43" fmla="*/ 727695 w 737004"/>
                <a:gd name="connsiteY43" fmla="*/ 459417 h 715344"/>
                <a:gd name="connsiteX44" fmla="*/ 737005 w 737004"/>
                <a:gd name="connsiteY44" fmla="*/ 412677 h 715344"/>
                <a:gd name="connsiteX45" fmla="*/ 737005 w 737004"/>
                <a:gd name="connsiteY45" fmla="*/ 357577 h 715344"/>
                <a:gd name="connsiteX46" fmla="*/ 716295 w 737004"/>
                <a:gd name="connsiteY46" fmla="*/ 320148 h 715344"/>
                <a:gd name="connsiteX47" fmla="*/ 714205 w 737004"/>
                <a:gd name="connsiteY47" fmla="*/ 293168 h 715344"/>
                <a:gd name="connsiteX48" fmla="*/ 701665 w 737004"/>
                <a:gd name="connsiteY48" fmla="*/ 274358 h 715344"/>
                <a:gd name="connsiteX49" fmla="*/ 694445 w 737004"/>
                <a:gd name="connsiteY49" fmla="*/ 233888 h 715344"/>
                <a:gd name="connsiteX50" fmla="*/ 664235 w 737004"/>
                <a:gd name="connsiteY50" fmla="*/ 200639 h 715344"/>
                <a:gd name="connsiteX51" fmla="*/ 668415 w 737004"/>
                <a:gd name="connsiteY51" fmla="*/ 169479 h 715344"/>
                <a:gd name="connsiteX52" fmla="*/ 663285 w 737004"/>
                <a:gd name="connsiteY52" fmla="*/ 134139 h 715344"/>
                <a:gd name="connsiteX53" fmla="*/ 667465 w 737004"/>
                <a:gd name="connsiteY53" fmla="*/ 96709 h 715344"/>
                <a:gd name="connsiteX54" fmla="*/ 642576 w 737004"/>
                <a:gd name="connsiteY54" fmla="*/ 85309 h 715344"/>
                <a:gd name="connsiteX55" fmla="*/ 642576 w 737004"/>
                <a:gd name="connsiteY55" fmla="*/ 10450 h 715344"/>
                <a:gd name="connsiteX56" fmla="*/ 626996 w 737004"/>
                <a:gd name="connsiteY56" fmla="*/ 0 h 715344"/>
                <a:gd name="connsiteX57" fmla="*/ 615596 w 737004"/>
                <a:gd name="connsiteY57" fmla="*/ 21850 h 715344"/>
                <a:gd name="connsiteX58" fmla="*/ 594886 w 737004"/>
                <a:gd name="connsiteY58" fmla="*/ 83219 h 715344"/>
                <a:gd name="connsiteX59" fmla="*/ 579306 w 737004"/>
                <a:gd name="connsiteY59" fmla="*/ 145539 h 715344"/>
                <a:gd name="connsiteX60" fmla="*/ 567906 w 737004"/>
                <a:gd name="connsiteY60" fmla="*/ 165299 h 715344"/>
                <a:gd name="connsiteX61" fmla="*/ 549096 w 737004"/>
                <a:gd name="connsiteY61" fmla="*/ 166249 h 715344"/>
                <a:gd name="connsiteX62" fmla="*/ 524206 w 737004"/>
                <a:gd name="connsiteY62" fmla="*/ 137179 h 715344"/>
                <a:gd name="connsiteX63" fmla="*/ 487726 w 737004"/>
                <a:gd name="connsiteY63" fmla="*/ 95569 h 715344"/>
                <a:gd name="connsiteX64" fmla="*/ 502356 w 737004"/>
                <a:gd name="connsiteY64" fmla="*/ 61179 h 715344"/>
                <a:gd name="connsiteX65" fmla="*/ 525156 w 737004"/>
                <a:gd name="connsiteY65" fmla="*/ 34200 h 715344"/>
                <a:gd name="connsiteX66" fmla="*/ 512616 w 737004"/>
                <a:gd name="connsiteY66" fmla="*/ 19570 h 715344"/>
                <a:gd name="connsiteX67" fmla="*/ 494946 w 737004"/>
                <a:gd name="connsiteY67" fmla="*/ 27930 h 715344"/>
                <a:gd name="connsiteX68" fmla="*/ 457517 w 737004"/>
                <a:gd name="connsiteY68" fmla="*/ 10260 h 715344"/>
                <a:gd name="connsiteX69" fmla="*/ 409637 w 737004"/>
                <a:gd name="connsiteY69" fmla="*/ 20710 h 715344"/>
                <a:gd name="connsiteX70" fmla="*/ 388927 w 737004"/>
                <a:gd name="connsiteY70" fmla="*/ 50920 h 715344"/>
                <a:gd name="connsiteX71" fmla="*/ 375438 w 737004"/>
                <a:gd name="connsiteY71" fmla="*/ 68589 h 715344"/>
                <a:gd name="connsiteX72" fmla="*/ 382657 w 737004"/>
                <a:gd name="connsiteY72" fmla="*/ 88349 h 715344"/>
                <a:gd name="connsiteX73" fmla="*/ 344277 w 737004"/>
                <a:gd name="connsiteY73" fmla="*/ 99749 h 715344"/>
                <a:gd name="connsiteX74" fmla="*/ 354727 w 737004"/>
                <a:gd name="connsiteY74" fmla="*/ 76949 h 715344"/>
                <a:gd name="connsiteX75" fmla="*/ 338008 w 737004"/>
                <a:gd name="connsiteY75" fmla="*/ 47879 h 715344"/>
                <a:gd name="connsiteX76" fmla="*/ 311977 w 737004"/>
                <a:gd name="connsiteY76" fmla="*/ 65549 h 715344"/>
                <a:gd name="connsiteX77" fmla="*/ 280818 w 737004"/>
                <a:gd name="connsiteY77" fmla="*/ 92529 h 715344"/>
                <a:gd name="connsiteX78" fmla="*/ 280818 w 737004"/>
                <a:gd name="connsiteY78" fmla="*/ 111339 h 715344"/>
                <a:gd name="connsiteX79" fmla="*/ 264098 w 737004"/>
                <a:gd name="connsiteY79" fmla="*/ 108299 h 715344"/>
                <a:gd name="connsiteX80" fmla="*/ 261058 w 737004"/>
                <a:gd name="connsiteY80" fmla="*/ 138509 h 715344"/>
                <a:gd name="connsiteX81" fmla="*/ 253838 w 737004"/>
                <a:gd name="connsiteY81" fmla="*/ 117799 h 715344"/>
                <a:gd name="connsiteX82" fmla="*/ 249658 w 737004"/>
                <a:gd name="connsiteY82" fmla="*/ 105259 h 715344"/>
                <a:gd name="connsiteX83" fmla="*/ 230848 w 737004"/>
                <a:gd name="connsiteY83" fmla="*/ 122929 h 715344"/>
                <a:gd name="connsiteX84" fmla="*/ 233888 w 737004"/>
                <a:gd name="connsiteY84" fmla="*/ 151999 h 715344"/>
                <a:gd name="connsiteX85" fmla="*/ 218308 w 737004"/>
                <a:gd name="connsiteY85" fmla="*/ 166629 h 715344"/>
                <a:gd name="connsiteX86" fmla="*/ 191328 w 737004"/>
                <a:gd name="connsiteY86" fmla="*/ 182209 h 715344"/>
                <a:gd name="connsiteX87" fmla="*/ 155989 w 737004"/>
                <a:gd name="connsiteY87" fmla="*/ 181259 h 715344"/>
                <a:gd name="connsiteX88" fmla="*/ 100889 w 737004"/>
                <a:gd name="connsiteY88" fmla="*/ 205198 h 715344"/>
                <a:gd name="connsiteX89" fmla="*/ 53009 w 737004"/>
                <a:gd name="connsiteY89" fmla="*/ 240158 h 715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37004" h="715344">
                  <a:moveTo>
                    <a:pt x="53009" y="240158"/>
                  </a:moveTo>
                  <a:lnTo>
                    <a:pt x="41610" y="306658"/>
                  </a:lnTo>
                  <a:lnTo>
                    <a:pt x="34390" y="354537"/>
                  </a:lnTo>
                  <a:lnTo>
                    <a:pt x="34390" y="426357"/>
                  </a:lnTo>
                  <a:lnTo>
                    <a:pt x="41610" y="451247"/>
                  </a:lnTo>
                  <a:lnTo>
                    <a:pt x="19760" y="489626"/>
                  </a:lnTo>
                  <a:lnTo>
                    <a:pt x="0" y="506346"/>
                  </a:lnTo>
                  <a:lnTo>
                    <a:pt x="14630" y="526106"/>
                  </a:lnTo>
                  <a:lnTo>
                    <a:pt x="41610" y="532376"/>
                  </a:lnTo>
                  <a:lnTo>
                    <a:pt x="95759" y="514706"/>
                  </a:lnTo>
                  <a:lnTo>
                    <a:pt x="153899" y="523066"/>
                  </a:lnTo>
                  <a:lnTo>
                    <a:pt x="172709" y="497036"/>
                  </a:lnTo>
                  <a:lnTo>
                    <a:pt x="227808" y="483547"/>
                  </a:lnTo>
                  <a:lnTo>
                    <a:pt x="241298" y="494946"/>
                  </a:lnTo>
                  <a:lnTo>
                    <a:pt x="271888" y="479367"/>
                  </a:lnTo>
                  <a:lnTo>
                    <a:pt x="310838" y="477277"/>
                  </a:lnTo>
                  <a:lnTo>
                    <a:pt x="343138" y="505396"/>
                  </a:lnTo>
                  <a:lnTo>
                    <a:pt x="349407" y="541876"/>
                  </a:lnTo>
                  <a:lnTo>
                    <a:pt x="349407" y="568666"/>
                  </a:lnTo>
                  <a:lnTo>
                    <a:pt x="360807" y="581206"/>
                  </a:lnTo>
                  <a:lnTo>
                    <a:pt x="373347" y="561446"/>
                  </a:lnTo>
                  <a:lnTo>
                    <a:pt x="413817" y="529146"/>
                  </a:lnTo>
                  <a:lnTo>
                    <a:pt x="406597" y="550996"/>
                  </a:lnTo>
                  <a:lnTo>
                    <a:pt x="386837" y="572846"/>
                  </a:lnTo>
                  <a:lnTo>
                    <a:pt x="358718" y="601916"/>
                  </a:lnTo>
                  <a:lnTo>
                    <a:pt x="364987" y="612366"/>
                  </a:lnTo>
                  <a:lnTo>
                    <a:pt x="384747" y="607236"/>
                  </a:lnTo>
                  <a:lnTo>
                    <a:pt x="394057" y="587476"/>
                  </a:lnTo>
                  <a:lnTo>
                    <a:pt x="413817" y="567716"/>
                  </a:lnTo>
                  <a:lnTo>
                    <a:pt x="404507" y="598876"/>
                  </a:lnTo>
                  <a:lnTo>
                    <a:pt x="407547" y="606096"/>
                  </a:lnTo>
                  <a:lnTo>
                    <a:pt x="408497" y="634215"/>
                  </a:lnTo>
                  <a:lnTo>
                    <a:pt x="400137" y="653975"/>
                  </a:lnTo>
                  <a:lnTo>
                    <a:pt x="413627" y="675825"/>
                  </a:lnTo>
                  <a:lnTo>
                    <a:pt x="448967" y="693495"/>
                  </a:lnTo>
                  <a:lnTo>
                    <a:pt x="483357" y="689315"/>
                  </a:lnTo>
                  <a:lnTo>
                    <a:pt x="496846" y="715345"/>
                  </a:lnTo>
                  <a:lnTo>
                    <a:pt x="530096" y="693495"/>
                  </a:lnTo>
                  <a:lnTo>
                    <a:pt x="543586" y="685135"/>
                  </a:lnTo>
                  <a:lnTo>
                    <a:pt x="572656" y="686085"/>
                  </a:lnTo>
                  <a:lnTo>
                    <a:pt x="604956" y="636116"/>
                  </a:lnTo>
                  <a:lnTo>
                    <a:pt x="615405" y="615406"/>
                  </a:lnTo>
                  <a:lnTo>
                    <a:pt x="672595" y="562396"/>
                  </a:lnTo>
                  <a:lnTo>
                    <a:pt x="727695" y="459417"/>
                  </a:lnTo>
                  <a:lnTo>
                    <a:pt x="737005" y="412677"/>
                  </a:lnTo>
                  <a:lnTo>
                    <a:pt x="737005" y="357577"/>
                  </a:lnTo>
                  <a:lnTo>
                    <a:pt x="716295" y="320148"/>
                  </a:lnTo>
                  <a:lnTo>
                    <a:pt x="714205" y="293168"/>
                  </a:lnTo>
                  <a:lnTo>
                    <a:pt x="701665" y="274358"/>
                  </a:lnTo>
                  <a:lnTo>
                    <a:pt x="694445" y="233888"/>
                  </a:lnTo>
                  <a:lnTo>
                    <a:pt x="664235" y="200639"/>
                  </a:lnTo>
                  <a:lnTo>
                    <a:pt x="668415" y="169479"/>
                  </a:lnTo>
                  <a:cubicBezTo>
                    <a:pt x="668415" y="169479"/>
                    <a:pt x="666325" y="136229"/>
                    <a:pt x="663285" y="134139"/>
                  </a:cubicBezTo>
                  <a:cubicBezTo>
                    <a:pt x="660245" y="132049"/>
                    <a:pt x="667465" y="96709"/>
                    <a:pt x="667465" y="96709"/>
                  </a:cubicBezTo>
                  <a:lnTo>
                    <a:pt x="642576" y="85309"/>
                  </a:lnTo>
                  <a:lnTo>
                    <a:pt x="642576" y="10450"/>
                  </a:lnTo>
                  <a:lnTo>
                    <a:pt x="626996" y="0"/>
                  </a:lnTo>
                  <a:lnTo>
                    <a:pt x="615596" y="21850"/>
                  </a:lnTo>
                  <a:lnTo>
                    <a:pt x="594886" y="83219"/>
                  </a:lnTo>
                  <a:lnTo>
                    <a:pt x="579306" y="145539"/>
                  </a:lnTo>
                  <a:lnTo>
                    <a:pt x="567906" y="165299"/>
                  </a:lnTo>
                  <a:lnTo>
                    <a:pt x="549096" y="166249"/>
                  </a:lnTo>
                  <a:lnTo>
                    <a:pt x="524206" y="137179"/>
                  </a:lnTo>
                  <a:lnTo>
                    <a:pt x="487726" y="95569"/>
                  </a:lnTo>
                  <a:lnTo>
                    <a:pt x="502356" y="61179"/>
                  </a:lnTo>
                  <a:lnTo>
                    <a:pt x="525156" y="34200"/>
                  </a:lnTo>
                  <a:lnTo>
                    <a:pt x="512616" y="19570"/>
                  </a:lnTo>
                  <a:lnTo>
                    <a:pt x="494946" y="27930"/>
                  </a:lnTo>
                  <a:lnTo>
                    <a:pt x="457517" y="10260"/>
                  </a:lnTo>
                  <a:lnTo>
                    <a:pt x="409637" y="20710"/>
                  </a:lnTo>
                  <a:cubicBezTo>
                    <a:pt x="409637" y="20710"/>
                    <a:pt x="389877" y="53960"/>
                    <a:pt x="388927" y="50920"/>
                  </a:cubicBezTo>
                  <a:cubicBezTo>
                    <a:pt x="387977" y="47879"/>
                    <a:pt x="375438" y="68589"/>
                    <a:pt x="375438" y="68589"/>
                  </a:cubicBezTo>
                  <a:lnTo>
                    <a:pt x="382657" y="88349"/>
                  </a:lnTo>
                  <a:lnTo>
                    <a:pt x="344277" y="99749"/>
                  </a:lnTo>
                  <a:lnTo>
                    <a:pt x="354727" y="76949"/>
                  </a:lnTo>
                  <a:lnTo>
                    <a:pt x="338008" y="47879"/>
                  </a:lnTo>
                  <a:lnTo>
                    <a:pt x="311977" y="65549"/>
                  </a:lnTo>
                  <a:lnTo>
                    <a:pt x="280818" y="92529"/>
                  </a:lnTo>
                  <a:lnTo>
                    <a:pt x="280818" y="111339"/>
                  </a:lnTo>
                  <a:lnTo>
                    <a:pt x="264098" y="108299"/>
                  </a:lnTo>
                  <a:lnTo>
                    <a:pt x="261058" y="138509"/>
                  </a:lnTo>
                  <a:lnTo>
                    <a:pt x="253838" y="117799"/>
                  </a:lnTo>
                  <a:lnTo>
                    <a:pt x="249658" y="105259"/>
                  </a:lnTo>
                  <a:lnTo>
                    <a:pt x="230848" y="122929"/>
                  </a:lnTo>
                  <a:lnTo>
                    <a:pt x="233888" y="151999"/>
                  </a:lnTo>
                  <a:lnTo>
                    <a:pt x="218308" y="166629"/>
                  </a:lnTo>
                  <a:lnTo>
                    <a:pt x="191328" y="182209"/>
                  </a:lnTo>
                  <a:lnTo>
                    <a:pt x="155989" y="181259"/>
                  </a:lnTo>
                  <a:lnTo>
                    <a:pt x="100889" y="205198"/>
                  </a:lnTo>
                  <a:lnTo>
                    <a:pt x="53009" y="240158"/>
                  </a:lnTo>
                  <a:close/>
                </a:path>
              </a:pathLst>
            </a:custGeom>
            <a:solidFill>
              <a:srgbClr val="B7D9A8"/>
            </a:solidFill>
            <a:ln w="1898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67F4A0D5-ADE6-884C-29BD-6635274688B2}"/>
                </a:ext>
              </a:extLst>
            </p:cNvPr>
            <p:cNvSpPr/>
            <p:nvPr/>
          </p:nvSpPr>
          <p:spPr>
            <a:xfrm>
              <a:off x="10958688" y="4762556"/>
              <a:ext cx="79989" cy="87399"/>
            </a:xfrm>
            <a:custGeom>
              <a:avLst/>
              <a:gdLst>
                <a:gd name="connsiteX0" fmla="*/ 10450 w 79989"/>
                <a:gd name="connsiteY0" fmla="*/ 0 h 87399"/>
                <a:gd name="connsiteX1" fmla="*/ 34390 w 79989"/>
                <a:gd name="connsiteY1" fmla="*/ 17670 h 87399"/>
                <a:gd name="connsiteX2" fmla="*/ 79989 w 79989"/>
                <a:gd name="connsiteY2" fmla="*/ 8930 h 87399"/>
                <a:gd name="connsiteX3" fmla="*/ 63459 w 79989"/>
                <a:gd name="connsiteY3" fmla="*/ 35340 h 87399"/>
                <a:gd name="connsiteX4" fmla="*/ 49969 w 79989"/>
                <a:gd name="connsiteY4" fmla="*/ 66500 h 87399"/>
                <a:gd name="connsiteX5" fmla="*/ 20710 w 79989"/>
                <a:gd name="connsiteY5" fmla="*/ 87400 h 87399"/>
                <a:gd name="connsiteX6" fmla="*/ 10450 w 79989"/>
                <a:gd name="connsiteY6" fmla="*/ 77900 h 87399"/>
                <a:gd name="connsiteX7" fmla="*/ 0 w 79989"/>
                <a:gd name="connsiteY7" fmla="*/ 55100 h 87399"/>
                <a:gd name="connsiteX8" fmla="*/ 12539 w 79989"/>
                <a:gd name="connsiteY8" fmla="*/ 43700 h 87399"/>
                <a:gd name="connsiteX9" fmla="*/ 14630 w 79989"/>
                <a:gd name="connsiteY9" fmla="*/ 19760 h 87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989" h="87399">
                  <a:moveTo>
                    <a:pt x="10450" y="0"/>
                  </a:moveTo>
                  <a:lnTo>
                    <a:pt x="34390" y="17670"/>
                  </a:lnTo>
                  <a:lnTo>
                    <a:pt x="79989" y="8930"/>
                  </a:lnTo>
                  <a:lnTo>
                    <a:pt x="63459" y="35340"/>
                  </a:lnTo>
                  <a:lnTo>
                    <a:pt x="49969" y="66500"/>
                  </a:lnTo>
                  <a:lnTo>
                    <a:pt x="20710" y="87400"/>
                  </a:lnTo>
                  <a:lnTo>
                    <a:pt x="10450" y="77900"/>
                  </a:lnTo>
                  <a:lnTo>
                    <a:pt x="0" y="55100"/>
                  </a:lnTo>
                  <a:lnTo>
                    <a:pt x="12539" y="43700"/>
                  </a:lnTo>
                  <a:lnTo>
                    <a:pt x="14630" y="19760"/>
                  </a:lnTo>
                  <a:close/>
                </a:path>
              </a:pathLst>
            </a:custGeom>
            <a:solidFill>
              <a:srgbClr val="B7D9A8"/>
            </a:solidFill>
            <a:ln w="18986"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1BF63F3-CD3D-17A8-22E2-4710B21295AB}"/>
                </a:ext>
              </a:extLst>
            </p:cNvPr>
            <p:cNvSpPr/>
            <p:nvPr/>
          </p:nvSpPr>
          <p:spPr>
            <a:xfrm>
              <a:off x="11288335" y="4849956"/>
              <a:ext cx="197408" cy="147628"/>
            </a:xfrm>
            <a:custGeom>
              <a:avLst/>
              <a:gdLst>
                <a:gd name="connsiteX0" fmla="*/ 168339 w 197408"/>
                <a:gd name="connsiteY0" fmla="*/ 7220 h 147628"/>
                <a:gd name="connsiteX1" fmla="*/ 96710 w 197408"/>
                <a:gd name="connsiteY1" fmla="*/ 69539 h 147628"/>
                <a:gd name="connsiteX2" fmla="*/ 0 w 197408"/>
                <a:gd name="connsiteY2" fmla="*/ 121599 h 147628"/>
                <a:gd name="connsiteX3" fmla="*/ 4180 w 197408"/>
                <a:gd name="connsiteY3" fmla="*/ 137179 h 147628"/>
                <a:gd name="connsiteX4" fmla="*/ 47690 w 197408"/>
                <a:gd name="connsiteY4" fmla="*/ 147629 h 147628"/>
                <a:gd name="connsiteX5" fmla="*/ 91389 w 197408"/>
                <a:gd name="connsiteY5" fmla="*/ 132049 h 147628"/>
                <a:gd name="connsiteX6" fmla="*/ 172519 w 197408"/>
                <a:gd name="connsiteY6" fmla="*/ 55100 h 147628"/>
                <a:gd name="connsiteX7" fmla="*/ 197409 w 197408"/>
                <a:gd name="connsiteY7" fmla="*/ 26030 h 147628"/>
                <a:gd name="connsiteX8" fmla="*/ 181829 w 197408"/>
                <a:gd name="connsiteY8" fmla="*/ 0 h 14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408" h="147628">
                  <a:moveTo>
                    <a:pt x="168339" y="7220"/>
                  </a:moveTo>
                  <a:lnTo>
                    <a:pt x="96710" y="69539"/>
                  </a:lnTo>
                  <a:lnTo>
                    <a:pt x="0" y="121599"/>
                  </a:lnTo>
                  <a:lnTo>
                    <a:pt x="4180" y="137179"/>
                  </a:lnTo>
                  <a:lnTo>
                    <a:pt x="47690" y="147629"/>
                  </a:lnTo>
                  <a:lnTo>
                    <a:pt x="91389" y="132049"/>
                  </a:lnTo>
                  <a:lnTo>
                    <a:pt x="172519" y="55100"/>
                  </a:lnTo>
                  <a:lnTo>
                    <a:pt x="197409" y="26030"/>
                  </a:lnTo>
                  <a:lnTo>
                    <a:pt x="181829" y="0"/>
                  </a:lnTo>
                  <a:close/>
                </a:path>
              </a:pathLst>
            </a:custGeom>
            <a:solidFill>
              <a:srgbClr val="B7D9A8"/>
            </a:solidFill>
            <a:ln w="1898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7D5DA0A-F856-2816-AF5B-307F65BD3DA2}"/>
                </a:ext>
              </a:extLst>
            </p:cNvPr>
            <p:cNvSpPr/>
            <p:nvPr/>
          </p:nvSpPr>
          <p:spPr>
            <a:xfrm>
              <a:off x="11499424" y="4678387"/>
              <a:ext cx="103929" cy="194368"/>
            </a:xfrm>
            <a:custGeom>
              <a:avLst/>
              <a:gdLst>
                <a:gd name="connsiteX0" fmla="*/ 40470 w 103929"/>
                <a:gd name="connsiteY0" fmla="*/ 9310 h 194368"/>
                <a:gd name="connsiteX1" fmla="*/ 48830 w 103929"/>
                <a:gd name="connsiteY1" fmla="*/ 60230 h 194368"/>
                <a:gd name="connsiteX2" fmla="*/ 40470 w 103929"/>
                <a:gd name="connsiteY2" fmla="*/ 88350 h 194368"/>
                <a:gd name="connsiteX3" fmla="*/ 44650 w 103929"/>
                <a:gd name="connsiteY3" fmla="*/ 111149 h 194368"/>
                <a:gd name="connsiteX4" fmla="*/ 20710 w 103929"/>
                <a:gd name="connsiteY4" fmla="*/ 119509 h 194368"/>
                <a:gd name="connsiteX5" fmla="*/ 0 w 103929"/>
                <a:gd name="connsiteY5" fmla="*/ 144399 h 194368"/>
                <a:gd name="connsiteX6" fmla="*/ 7220 w 103929"/>
                <a:gd name="connsiteY6" fmla="*/ 159979 h 194368"/>
                <a:gd name="connsiteX7" fmla="*/ 16530 w 103929"/>
                <a:gd name="connsiteY7" fmla="*/ 178789 h 194368"/>
                <a:gd name="connsiteX8" fmla="*/ 13490 w 103929"/>
                <a:gd name="connsiteY8" fmla="*/ 194369 h 194368"/>
                <a:gd name="connsiteX9" fmla="*/ 48830 w 103929"/>
                <a:gd name="connsiteY9" fmla="*/ 171569 h 194368"/>
                <a:gd name="connsiteX10" fmla="*/ 58140 w 103929"/>
                <a:gd name="connsiteY10" fmla="*/ 152759 h 194368"/>
                <a:gd name="connsiteX11" fmla="*/ 79989 w 103929"/>
                <a:gd name="connsiteY11" fmla="*/ 142309 h 194368"/>
                <a:gd name="connsiteX12" fmla="*/ 103929 w 103929"/>
                <a:gd name="connsiteY12" fmla="*/ 117419 h 194368"/>
                <a:gd name="connsiteX13" fmla="*/ 103929 w 103929"/>
                <a:gd name="connsiteY13" fmla="*/ 101839 h 194368"/>
                <a:gd name="connsiteX14" fmla="*/ 79989 w 103929"/>
                <a:gd name="connsiteY14" fmla="*/ 101839 h 194368"/>
                <a:gd name="connsiteX15" fmla="*/ 77900 w 103929"/>
                <a:gd name="connsiteY15" fmla="*/ 62320 h 194368"/>
                <a:gd name="connsiteX16" fmla="*/ 68589 w 103929"/>
                <a:gd name="connsiteY16" fmla="*/ 50920 h 194368"/>
                <a:gd name="connsiteX17" fmla="*/ 60229 w 103929"/>
                <a:gd name="connsiteY17" fmla="*/ 22800 h 194368"/>
                <a:gd name="connsiteX18" fmla="*/ 51870 w 103929"/>
                <a:gd name="connsiteY18" fmla="*/ 0 h 194368"/>
                <a:gd name="connsiteX19" fmla="*/ 40470 w 103929"/>
                <a:gd name="connsiteY19" fmla="*/ 9310 h 19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3929" h="194368">
                  <a:moveTo>
                    <a:pt x="40470" y="9310"/>
                  </a:moveTo>
                  <a:lnTo>
                    <a:pt x="48830" y="60230"/>
                  </a:lnTo>
                  <a:lnTo>
                    <a:pt x="40470" y="88350"/>
                  </a:lnTo>
                  <a:lnTo>
                    <a:pt x="44650" y="111149"/>
                  </a:lnTo>
                  <a:lnTo>
                    <a:pt x="20710" y="119509"/>
                  </a:lnTo>
                  <a:lnTo>
                    <a:pt x="0" y="144399"/>
                  </a:lnTo>
                  <a:lnTo>
                    <a:pt x="7220" y="159979"/>
                  </a:lnTo>
                  <a:lnTo>
                    <a:pt x="16530" y="178789"/>
                  </a:lnTo>
                  <a:lnTo>
                    <a:pt x="13490" y="194369"/>
                  </a:lnTo>
                  <a:lnTo>
                    <a:pt x="48830" y="171569"/>
                  </a:lnTo>
                  <a:lnTo>
                    <a:pt x="58140" y="152759"/>
                  </a:lnTo>
                  <a:lnTo>
                    <a:pt x="79989" y="142309"/>
                  </a:lnTo>
                  <a:lnTo>
                    <a:pt x="103929" y="117419"/>
                  </a:lnTo>
                  <a:lnTo>
                    <a:pt x="103929" y="101839"/>
                  </a:lnTo>
                  <a:cubicBezTo>
                    <a:pt x="103929" y="101839"/>
                    <a:pt x="79989" y="106019"/>
                    <a:pt x="79989" y="101839"/>
                  </a:cubicBezTo>
                  <a:cubicBezTo>
                    <a:pt x="79989" y="97659"/>
                    <a:pt x="77900" y="62320"/>
                    <a:pt x="77900" y="62320"/>
                  </a:cubicBezTo>
                  <a:lnTo>
                    <a:pt x="68589" y="50920"/>
                  </a:lnTo>
                  <a:lnTo>
                    <a:pt x="60229" y="22800"/>
                  </a:lnTo>
                  <a:lnTo>
                    <a:pt x="51870" y="0"/>
                  </a:lnTo>
                  <a:lnTo>
                    <a:pt x="40470" y="9310"/>
                  </a:lnTo>
                  <a:close/>
                </a:path>
              </a:pathLst>
            </a:custGeom>
            <a:solidFill>
              <a:srgbClr val="B7D9A8"/>
            </a:solidFill>
            <a:ln w="1898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7DC8680-0360-0C5D-19EF-B0FC1AEB9B60}"/>
                </a:ext>
              </a:extLst>
            </p:cNvPr>
            <p:cNvSpPr/>
            <p:nvPr/>
          </p:nvSpPr>
          <p:spPr>
            <a:xfrm>
              <a:off x="10815239" y="2631151"/>
              <a:ext cx="175748" cy="390827"/>
            </a:xfrm>
            <a:custGeom>
              <a:avLst/>
              <a:gdLst>
                <a:gd name="connsiteX0" fmla="*/ 85310 w 175748"/>
                <a:gd name="connsiteY0" fmla="*/ 0 h 390827"/>
                <a:gd name="connsiteX1" fmla="*/ 99749 w 175748"/>
                <a:gd name="connsiteY1" fmla="*/ 40470 h 390827"/>
                <a:gd name="connsiteX2" fmla="*/ 85310 w 175748"/>
                <a:gd name="connsiteY2" fmla="*/ 63459 h 390827"/>
                <a:gd name="connsiteX3" fmla="*/ 74860 w 175748"/>
                <a:gd name="connsiteY3" fmla="*/ 81129 h 390827"/>
                <a:gd name="connsiteX4" fmla="*/ 103929 w 175748"/>
                <a:gd name="connsiteY4" fmla="*/ 105069 h 390827"/>
                <a:gd name="connsiteX5" fmla="*/ 116469 w 175748"/>
                <a:gd name="connsiteY5" fmla="*/ 145539 h 390827"/>
                <a:gd name="connsiteX6" fmla="*/ 116469 w 175748"/>
                <a:gd name="connsiteY6" fmla="*/ 215269 h 390827"/>
                <a:gd name="connsiteX7" fmla="*/ 87399 w 175748"/>
                <a:gd name="connsiteY7" fmla="*/ 233888 h 390827"/>
                <a:gd name="connsiteX8" fmla="*/ 81130 w 175748"/>
                <a:gd name="connsiteY8" fmla="*/ 264098 h 390827"/>
                <a:gd name="connsiteX9" fmla="*/ 39520 w 175748"/>
                <a:gd name="connsiteY9" fmla="*/ 274548 h 390827"/>
                <a:gd name="connsiteX10" fmla="*/ 23940 w 175748"/>
                <a:gd name="connsiteY10" fmla="*/ 290128 h 390827"/>
                <a:gd name="connsiteX11" fmla="*/ 7220 w 175748"/>
                <a:gd name="connsiteY11" fmla="*/ 315018 h 390827"/>
                <a:gd name="connsiteX12" fmla="*/ 17670 w 175748"/>
                <a:gd name="connsiteY12" fmla="*/ 330598 h 390827"/>
                <a:gd name="connsiteX13" fmla="*/ 0 w 175748"/>
                <a:gd name="connsiteY13" fmla="*/ 338958 h 390827"/>
                <a:gd name="connsiteX14" fmla="*/ 7220 w 175748"/>
                <a:gd name="connsiteY14" fmla="*/ 364987 h 390827"/>
                <a:gd name="connsiteX15" fmla="*/ 26030 w 175748"/>
                <a:gd name="connsiteY15" fmla="*/ 390827 h 390827"/>
                <a:gd name="connsiteX16" fmla="*/ 43700 w 175748"/>
                <a:gd name="connsiteY16" fmla="*/ 376387 h 390827"/>
                <a:gd name="connsiteX17" fmla="*/ 41610 w 175748"/>
                <a:gd name="connsiteY17" fmla="*/ 346178 h 390827"/>
                <a:gd name="connsiteX18" fmla="*/ 69540 w 175748"/>
                <a:gd name="connsiteY18" fmla="*/ 331738 h 390827"/>
                <a:gd name="connsiteX19" fmla="*/ 127869 w 175748"/>
                <a:gd name="connsiteY19" fmla="*/ 299438 h 390827"/>
                <a:gd name="connsiteX20" fmla="*/ 167389 w 175748"/>
                <a:gd name="connsiteY20" fmla="*/ 262008 h 390827"/>
                <a:gd name="connsiteX21" fmla="*/ 153899 w 175748"/>
                <a:gd name="connsiteY21" fmla="*/ 190189 h 390827"/>
                <a:gd name="connsiteX22" fmla="*/ 156939 w 175748"/>
                <a:gd name="connsiteY22" fmla="*/ 165299 h 390827"/>
                <a:gd name="connsiteX23" fmla="*/ 126729 w 175748"/>
                <a:gd name="connsiteY23" fmla="*/ 125779 h 390827"/>
                <a:gd name="connsiteX24" fmla="*/ 125779 w 175748"/>
                <a:gd name="connsiteY24" fmla="*/ 102979 h 390827"/>
                <a:gd name="connsiteX25" fmla="*/ 102980 w 175748"/>
                <a:gd name="connsiteY25" fmla="*/ 89489 h 390827"/>
                <a:gd name="connsiteX26" fmla="*/ 110200 w 175748"/>
                <a:gd name="connsiteY26" fmla="*/ 72770 h 390827"/>
                <a:gd name="connsiteX27" fmla="*/ 147629 w 175748"/>
                <a:gd name="connsiteY27" fmla="*/ 89489 h 390827"/>
                <a:gd name="connsiteX28" fmla="*/ 148579 w 175748"/>
                <a:gd name="connsiteY28" fmla="*/ 79039 h 390827"/>
                <a:gd name="connsiteX29" fmla="*/ 138319 w 175748"/>
                <a:gd name="connsiteY29" fmla="*/ 60230 h 390827"/>
                <a:gd name="connsiteX30" fmla="*/ 175749 w 175748"/>
                <a:gd name="connsiteY30" fmla="*/ 50920 h 390827"/>
                <a:gd name="connsiteX31" fmla="*/ 175749 w 175748"/>
                <a:gd name="connsiteY31" fmla="*/ 28120 h 390827"/>
                <a:gd name="connsiteX32" fmla="*/ 175749 w 175748"/>
                <a:gd name="connsiteY32" fmla="*/ 6270 h 390827"/>
                <a:gd name="connsiteX33" fmla="*/ 163209 w 175748"/>
                <a:gd name="connsiteY33" fmla="*/ 9310 h 390827"/>
                <a:gd name="connsiteX34" fmla="*/ 147629 w 175748"/>
                <a:gd name="connsiteY34" fmla="*/ 26030 h 390827"/>
                <a:gd name="connsiteX35" fmla="*/ 126729 w 175748"/>
                <a:gd name="connsiteY35" fmla="*/ 19760 h 390827"/>
                <a:gd name="connsiteX36" fmla="*/ 102980 w 175748"/>
                <a:gd name="connsiteY36" fmla="*/ 0 h 390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75748" h="390827">
                  <a:moveTo>
                    <a:pt x="85310" y="0"/>
                  </a:moveTo>
                  <a:lnTo>
                    <a:pt x="99749" y="40470"/>
                  </a:lnTo>
                  <a:lnTo>
                    <a:pt x="85310" y="63459"/>
                  </a:lnTo>
                  <a:lnTo>
                    <a:pt x="74860" y="81129"/>
                  </a:lnTo>
                  <a:lnTo>
                    <a:pt x="103929" y="105069"/>
                  </a:lnTo>
                  <a:lnTo>
                    <a:pt x="116469" y="145539"/>
                  </a:lnTo>
                  <a:lnTo>
                    <a:pt x="116469" y="215269"/>
                  </a:lnTo>
                  <a:lnTo>
                    <a:pt x="87399" y="233888"/>
                  </a:lnTo>
                  <a:lnTo>
                    <a:pt x="81130" y="264098"/>
                  </a:lnTo>
                  <a:lnTo>
                    <a:pt x="39520" y="274548"/>
                  </a:lnTo>
                  <a:lnTo>
                    <a:pt x="23940" y="290128"/>
                  </a:lnTo>
                  <a:lnTo>
                    <a:pt x="7220" y="315018"/>
                  </a:lnTo>
                  <a:lnTo>
                    <a:pt x="17670" y="330598"/>
                  </a:lnTo>
                  <a:lnTo>
                    <a:pt x="0" y="338958"/>
                  </a:lnTo>
                  <a:lnTo>
                    <a:pt x="7220" y="364987"/>
                  </a:lnTo>
                  <a:lnTo>
                    <a:pt x="26030" y="390827"/>
                  </a:lnTo>
                  <a:lnTo>
                    <a:pt x="43700" y="376387"/>
                  </a:lnTo>
                  <a:lnTo>
                    <a:pt x="41610" y="346178"/>
                  </a:lnTo>
                  <a:lnTo>
                    <a:pt x="69540" y="331738"/>
                  </a:lnTo>
                  <a:lnTo>
                    <a:pt x="127869" y="299438"/>
                  </a:lnTo>
                  <a:lnTo>
                    <a:pt x="167389" y="262008"/>
                  </a:lnTo>
                  <a:lnTo>
                    <a:pt x="153899" y="190189"/>
                  </a:lnTo>
                  <a:lnTo>
                    <a:pt x="156939" y="165299"/>
                  </a:lnTo>
                  <a:lnTo>
                    <a:pt x="126729" y="125779"/>
                  </a:lnTo>
                  <a:lnTo>
                    <a:pt x="125779" y="102979"/>
                  </a:lnTo>
                  <a:lnTo>
                    <a:pt x="102980" y="89489"/>
                  </a:lnTo>
                  <a:lnTo>
                    <a:pt x="110200" y="72770"/>
                  </a:lnTo>
                  <a:lnTo>
                    <a:pt x="147629" y="89489"/>
                  </a:lnTo>
                  <a:lnTo>
                    <a:pt x="148579" y="79039"/>
                  </a:lnTo>
                  <a:lnTo>
                    <a:pt x="138319" y="60230"/>
                  </a:lnTo>
                  <a:lnTo>
                    <a:pt x="175749" y="50920"/>
                  </a:lnTo>
                  <a:lnTo>
                    <a:pt x="175749" y="28120"/>
                  </a:lnTo>
                  <a:lnTo>
                    <a:pt x="175749" y="6270"/>
                  </a:lnTo>
                  <a:lnTo>
                    <a:pt x="163209" y="9310"/>
                  </a:lnTo>
                  <a:lnTo>
                    <a:pt x="147629" y="26030"/>
                  </a:lnTo>
                  <a:lnTo>
                    <a:pt x="126729" y="19760"/>
                  </a:lnTo>
                  <a:lnTo>
                    <a:pt x="102980" y="0"/>
                  </a:lnTo>
                  <a:close/>
                </a:path>
              </a:pathLst>
            </a:custGeom>
            <a:solidFill>
              <a:srgbClr val="B7D9A8"/>
            </a:solidFill>
            <a:ln w="1898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A6A41BF-863F-FB28-4C5F-87EEFED32CEE}"/>
                </a:ext>
              </a:extLst>
            </p:cNvPr>
            <p:cNvSpPr/>
            <p:nvPr/>
          </p:nvSpPr>
          <p:spPr>
            <a:xfrm>
              <a:off x="10792249" y="2358693"/>
              <a:ext cx="115518" cy="253648"/>
            </a:xfrm>
            <a:custGeom>
              <a:avLst/>
              <a:gdLst>
                <a:gd name="connsiteX0" fmla="*/ 0 w 115518"/>
                <a:gd name="connsiteY0" fmla="*/ 0 h 253648"/>
                <a:gd name="connsiteX1" fmla="*/ 0 w 115518"/>
                <a:gd name="connsiteY1" fmla="*/ 19760 h 253648"/>
                <a:gd name="connsiteX2" fmla="*/ 8360 w 115518"/>
                <a:gd name="connsiteY2" fmla="*/ 31160 h 253648"/>
                <a:gd name="connsiteX3" fmla="*/ 13680 w 115518"/>
                <a:gd name="connsiteY3" fmla="*/ 55100 h 253648"/>
                <a:gd name="connsiteX4" fmla="*/ 37430 w 115518"/>
                <a:gd name="connsiteY4" fmla="*/ 94619 h 253648"/>
                <a:gd name="connsiteX5" fmla="*/ 47879 w 115518"/>
                <a:gd name="connsiteY5" fmla="*/ 110199 h 253648"/>
                <a:gd name="connsiteX6" fmla="*/ 47879 w 115518"/>
                <a:gd name="connsiteY6" fmla="*/ 136229 h 253648"/>
                <a:gd name="connsiteX7" fmla="*/ 65550 w 115518"/>
                <a:gd name="connsiteY7" fmla="*/ 164349 h 253648"/>
                <a:gd name="connsiteX8" fmla="*/ 87399 w 115518"/>
                <a:gd name="connsiteY8" fmla="*/ 195509 h 253648"/>
                <a:gd name="connsiteX9" fmla="*/ 91579 w 115518"/>
                <a:gd name="connsiteY9" fmla="*/ 224578 h 253648"/>
                <a:gd name="connsiteX10" fmla="*/ 110769 w 115518"/>
                <a:gd name="connsiteY10" fmla="*/ 253648 h 253648"/>
                <a:gd name="connsiteX11" fmla="*/ 115519 w 115518"/>
                <a:gd name="connsiteY11" fmla="*/ 228758 h 253648"/>
                <a:gd name="connsiteX12" fmla="*/ 94620 w 115518"/>
                <a:gd name="connsiteY12" fmla="*/ 188289 h 253648"/>
                <a:gd name="connsiteX13" fmla="*/ 76949 w 115518"/>
                <a:gd name="connsiteY13" fmla="*/ 143449 h 253648"/>
                <a:gd name="connsiteX14" fmla="*/ 104119 w 115518"/>
                <a:gd name="connsiteY14" fmla="*/ 155039 h 253648"/>
                <a:gd name="connsiteX15" fmla="*/ 81129 w 115518"/>
                <a:gd name="connsiteY15" fmla="*/ 121599 h 253648"/>
                <a:gd name="connsiteX16" fmla="*/ 44839 w 115518"/>
                <a:gd name="connsiteY16" fmla="*/ 70679 h 253648"/>
                <a:gd name="connsiteX17" fmla="*/ 32300 w 115518"/>
                <a:gd name="connsiteY17" fmla="*/ 37430 h 253648"/>
                <a:gd name="connsiteX18" fmla="*/ 13680 w 115518"/>
                <a:gd name="connsiteY18" fmla="*/ 17670 h 253648"/>
                <a:gd name="connsiteX19" fmla="*/ 6270 w 115518"/>
                <a:gd name="connsiteY19" fmla="*/ 0 h 253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5518" h="253648">
                  <a:moveTo>
                    <a:pt x="0" y="0"/>
                  </a:moveTo>
                  <a:lnTo>
                    <a:pt x="0" y="19760"/>
                  </a:lnTo>
                  <a:lnTo>
                    <a:pt x="8360" y="31160"/>
                  </a:lnTo>
                  <a:lnTo>
                    <a:pt x="13680" y="55100"/>
                  </a:lnTo>
                  <a:lnTo>
                    <a:pt x="37430" y="94619"/>
                  </a:lnTo>
                  <a:lnTo>
                    <a:pt x="47879" y="110199"/>
                  </a:lnTo>
                  <a:lnTo>
                    <a:pt x="47879" y="136229"/>
                  </a:lnTo>
                  <a:lnTo>
                    <a:pt x="65550" y="164349"/>
                  </a:lnTo>
                  <a:lnTo>
                    <a:pt x="87399" y="195509"/>
                  </a:lnTo>
                  <a:lnTo>
                    <a:pt x="91579" y="224578"/>
                  </a:lnTo>
                  <a:lnTo>
                    <a:pt x="110769" y="253648"/>
                  </a:lnTo>
                  <a:lnTo>
                    <a:pt x="115519" y="228758"/>
                  </a:lnTo>
                  <a:lnTo>
                    <a:pt x="94620" y="188289"/>
                  </a:lnTo>
                  <a:lnTo>
                    <a:pt x="76949" y="143449"/>
                  </a:lnTo>
                  <a:lnTo>
                    <a:pt x="104119" y="155039"/>
                  </a:lnTo>
                  <a:lnTo>
                    <a:pt x="81129" y="121599"/>
                  </a:lnTo>
                  <a:lnTo>
                    <a:pt x="44839" y="70679"/>
                  </a:lnTo>
                  <a:lnTo>
                    <a:pt x="32300" y="37430"/>
                  </a:lnTo>
                  <a:lnTo>
                    <a:pt x="13680" y="17670"/>
                  </a:lnTo>
                  <a:lnTo>
                    <a:pt x="6270" y="0"/>
                  </a:lnTo>
                  <a:close/>
                </a:path>
              </a:pathLst>
            </a:custGeom>
            <a:solidFill>
              <a:srgbClr val="B7D9A8"/>
            </a:solidFill>
            <a:ln w="18986" cap="flat">
              <a:noFill/>
              <a:prstDash val="solid"/>
              <a:miter/>
            </a:ln>
          </p:spPr>
          <p:txBody>
            <a:bodyPr rtlCol="0" anchor="ctr"/>
            <a:lstStyle/>
            <a:p>
              <a:endParaRPr lang="en-US"/>
            </a:p>
          </p:txBody>
        </p:sp>
      </p:grpSp>
      <p:grpSp>
        <p:nvGrpSpPr>
          <p:cNvPr id="44" name="Graphic 2">
            <a:extLst>
              <a:ext uri="{FF2B5EF4-FFF2-40B4-BE49-F238E27FC236}">
                <a16:creationId xmlns:a16="http://schemas.microsoft.com/office/drawing/2014/main" id="{A5931A8F-A98C-B915-8229-1E4C36669FC2}"/>
              </a:ext>
            </a:extLst>
          </p:cNvPr>
          <p:cNvGrpSpPr/>
          <p:nvPr/>
        </p:nvGrpSpPr>
        <p:grpSpPr>
          <a:xfrm>
            <a:off x="7008748" y="3926842"/>
            <a:ext cx="625516" cy="805130"/>
            <a:chOff x="7224645" y="3263467"/>
            <a:chExt cx="588235" cy="757144"/>
          </a:xfrm>
        </p:grpSpPr>
        <p:sp>
          <p:nvSpPr>
            <p:cNvPr id="45" name="Freeform: Shape 44">
              <a:extLst>
                <a:ext uri="{FF2B5EF4-FFF2-40B4-BE49-F238E27FC236}">
                  <a16:creationId xmlns:a16="http://schemas.microsoft.com/office/drawing/2014/main" id="{5D95F78E-B101-E865-34AF-280D4C87DA96}"/>
                </a:ext>
              </a:extLst>
            </p:cNvPr>
            <p:cNvSpPr/>
            <p:nvPr/>
          </p:nvSpPr>
          <p:spPr>
            <a:xfrm>
              <a:off x="7224645" y="3263467"/>
              <a:ext cx="588235" cy="757144"/>
            </a:xfrm>
            <a:custGeom>
              <a:avLst/>
              <a:gdLst>
                <a:gd name="connsiteX0" fmla="*/ 588236 w 588235"/>
                <a:gd name="connsiteY0" fmla="*/ 294118 h 757144"/>
                <a:gd name="connsiteX1" fmla="*/ 294118 w 588235"/>
                <a:gd name="connsiteY1" fmla="*/ 757145 h 757144"/>
                <a:gd name="connsiteX2" fmla="*/ 0 w 588235"/>
                <a:gd name="connsiteY2" fmla="*/ 294118 h 757144"/>
                <a:gd name="connsiteX3" fmla="*/ 294118 w 588235"/>
                <a:gd name="connsiteY3" fmla="*/ 0 h 757144"/>
                <a:gd name="connsiteX4" fmla="*/ 588236 w 588235"/>
                <a:gd name="connsiteY4" fmla="*/ 294118 h 757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235" h="757144">
                  <a:moveTo>
                    <a:pt x="588236" y="294118"/>
                  </a:moveTo>
                  <a:cubicBezTo>
                    <a:pt x="588236" y="456567"/>
                    <a:pt x="294118" y="757145"/>
                    <a:pt x="294118" y="757145"/>
                  </a:cubicBezTo>
                  <a:cubicBezTo>
                    <a:pt x="294118" y="757145"/>
                    <a:pt x="0" y="456377"/>
                    <a:pt x="0" y="294118"/>
                  </a:cubicBezTo>
                  <a:cubicBezTo>
                    <a:pt x="0" y="131669"/>
                    <a:pt x="131669" y="0"/>
                    <a:pt x="294118" y="0"/>
                  </a:cubicBezTo>
                  <a:cubicBezTo>
                    <a:pt x="456567" y="190"/>
                    <a:pt x="588236" y="131859"/>
                    <a:pt x="588236" y="294118"/>
                  </a:cubicBezTo>
                  <a:close/>
                </a:path>
              </a:pathLst>
            </a:custGeom>
            <a:solidFill>
              <a:srgbClr val="5A8585"/>
            </a:solidFill>
            <a:ln w="1898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73C397F-B11E-4622-D7FA-766370C2F504}"/>
                </a:ext>
              </a:extLst>
            </p:cNvPr>
            <p:cNvSpPr/>
            <p:nvPr/>
          </p:nvSpPr>
          <p:spPr>
            <a:xfrm rot="-4846898">
              <a:off x="7317644" y="3367571"/>
              <a:ext cx="402423" cy="402423"/>
            </a:xfrm>
            <a:custGeom>
              <a:avLst/>
              <a:gdLst>
                <a:gd name="connsiteX0" fmla="*/ 402423 w 402423"/>
                <a:gd name="connsiteY0" fmla="*/ 201212 h 402423"/>
                <a:gd name="connsiteX1" fmla="*/ 201212 w 402423"/>
                <a:gd name="connsiteY1" fmla="*/ 402423 h 402423"/>
                <a:gd name="connsiteX2" fmla="*/ 0 w 402423"/>
                <a:gd name="connsiteY2" fmla="*/ 201212 h 402423"/>
                <a:gd name="connsiteX3" fmla="*/ 201212 w 402423"/>
                <a:gd name="connsiteY3" fmla="*/ 0 h 402423"/>
                <a:gd name="connsiteX4" fmla="*/ 402423 w 402423"/>
                <a:gd name="connsiteY4" fmla="*/ 201212 h 402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23" h="402423">
                  <a:moveTo>
                    <a:pt x="402423" y="201212"/>
                  </a:moveTo>
                  <a:cubicBezTo>
                    <a:pt x="402423" y="312338"/>
                    <a:pt x="312338" y="402423"/>
                    <a:pt x="201212" y="402423"/>
                  </a:cubicBezTo>
                  <a:cubicBezTo>
                    <a:pt x="90086" y="402423"/>
                    <a:pt x="0" y="312338"/>
                    <a:pt x="0" y="201212"/>
                  </a:cubicBezTo>
                  <a:cubicBezTo>
                    <a:pt x="0" y="90086"/>
                    <a:pt x="90086" y="0"/>
                    <a:pt x="201212" y="0"/>
                  </a:cubicBezTo>
                  <a:cubicBezTo>
                    <a:pt x="312338" y="0"/>
                    <a:pt x="402423" y="90086"/>
                    <a:pt x="402423" y="201212"/>
                  </a:cubicBezTo>
                  <a:close/>
                </a:path>
              </a:pathLst>
            </a:custGeom>
            <a:solidFill>
              <a:srgbClr val="FFFFFF"/>
            </a:solidFill>
            <a:ln w="18986"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3EA8F530-9AD6-8704-7A80-4E9C0D281FD9}"/>
              </a:ext>
            </a:extLst>
          </p:cNvPr>
          <p:cNvGrpSpPr/>
          <p:nvPr/>
        </p:nvGrpSpPr>
        <p:grpSpPr>
          <a:xfrm>
            <a:off x="10621229" y="4274755"/>
            <a:ext cx="625516" cy="805130"/>
            <a:chOff x="10621820" y="3590644"/>
            <a:chExt cx="588235" cy="757144"/>
          </a:xfrm>
        </p:grpSpPr>
        <p:sp>
          <p:nvSpPr>
            <p:cNvPr id="49" name="Freeform: Shape 48">
              <a:extLst>
                <a:ext uri="{FF2B5EF4-FFF2-40B4-BE49-F238E27FC236}">
                  <a16:creationId xmlns:a16="http://schemas.microsoft.com/office/drawing/2014/main" id="{6F0D3909-35E1-580F-055D-262226596BD1}"/>
                </a:ext>
              </a:extLst>
            </p:cNvPr>
            <p:cNvSpPr/>
            <p:nvPr/>
          </p:nvSpPr>
          <p:spPr>
            <a:xfrm>
              <a:off x="10621820" y="3590644"/>
              <a:ext cx="588235" cy="757144"/>
            </a:xfrm>
            <a:custGeom>
              <a:avLst/>
              <a:gdLst>
                <a:gd name="connsiteX0" fmla="*/ 588236 w 588235"/>
                <a:gd name="connsiteY0" fmla="*/ 294118 h 757144"/>
                <a:gd name="connsiteX1" fmla="*/ 294118 w 588235"/>
                <a:gd name="connsiteY1" fmla="*/ 757145 h 757144"/>
                <a:gd name="connsiteX2" fmla="*/ 0 w 588235"/>
                <a:gd name="connsiteY2" fmla="*/ 294118 h 757144"/>
                <a:gd name="connsiteX3" fmla="*/ 294118 w 588235"/>
                <a:gd name="connsiteY3" fmla="*/ 0 h 757144"/>
                <a:gd name="connsiteX4" fmla="*/ 588236 w 588235"/>
                <a:gd name="connsiteY4" fmla="*/ 294118 h 757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235" h="757144">
                  <a:moveTo>
                    <a:pt x="588236" y="294118"/>
                  </a:moveTo>
                  <a:cubicBezTo>
                    <a:pt x="588236" y="456567"/>
                    <a:pt x="294118" y="757145"/>
                    <a:pt x="294118" y="757145"/>
                  </a:cubicBezTo>
                  <a:cubicBezTo>
                    <a:pt x="294118" y="757145"/>
                    <a:pt x="0" y="456377"/>
                    <a:pt x="0" y="294118"/>
                  </a:cubicBezTo>
                  <a:cubicBezTo>
                    <a:pt x="0" y="131669"/>
                    <a:pt x="131669" y="0"/>
                    <a:pt x="294118" y="0"/>
                  </a:cubicBezTo>
                  <a:cubicBezTo>
                    <a:pt x="456567" y="190"/>
                    <a:pt x="588236" y="131859"/>
                    <a:pt x="588236" y="294118"/>
                  </a:cubicBezTo>
                  <a:close/>
                </a:path>
              </a:pathLst>
            </a:custGeom>
            <a:solidFill>
              <a:srgbClr val="8FBB99"/>
            </a:solidFill>
            <a:ln w="18986"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147D329-DC81-F60E-C501-251AFF247E9E}"/>
                </a:ext>
              </a:extLst>
            </p:cNvPr>
            <p:cNvSpPr/>
            <p:nvPr/>
          </p:nvSpPr>
          <p:spPr>
            <a:xfrm>
              <a:off x="10714730" y="3694764"/>
              <a:ext cx="402417" cy="402417"/>
            </a:xfrm>
            <a:custGeom>
              <a:avLst/>
              <a:gdLst>
                <a:gd name="connsiteX0" fmla="*/ 402417 w 402417"/>
                <a:gd name="connsiteY0" fmla="*/ 201209 h 402417"/>
                <a:gd name="connsiteX1" fmla="*/ 201209 w 402417"/>
                <a:gd name="connsiteY1" fmla="*/ 402417 h 402417"/>
                <a:gd name="connsiteX2" fmla="*/ 0 w 402417"/>
                <a:gd name="connsiteY2" fmla="*/ 201209 h 402417"/>
                <a:gd name="connsiteX3" fmla="*/ 201209 w 402417"/>
                <a:gd name="connsiteY3" fmla="*/ 0 h 402417"/>
                <a:gd name="connsiteX4" fmla="*/ 402417 w 402417"/>
                <a:gd name="connsiteY4" fmla="*/ 201209 h 402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17" h="402417">
                  <a:moveTo>
                    <a:pt x="402417" y="201209"/>
                  </a:moveTo>
                  <a:cubicBezTo>
                    <a:pt x="402417" y="312333"/>
                    <a:pt x="312333" y="402417"/>
                    <a:pt x="201209" y="402417"/>
                  </a:cubicBezTo>
                  <a:cubicBezTo>
                    <a:pt x="90084" y="402417"/>
                    <a:pt x="0" y="312333"/>
                    <a:pt x="0" y="201209"/>
                  </a:cubicBezTo>
                  <a:cubicBezTo>
                    <a:pt x="0" y="90084"/>
                    <a:pt x="90084" y="0"/>
                    <a:pt x="201209" y="0"/>
                  </a:cubicBezTo>
                  <a:cubicBezTo>
                    <a:pt x="312333" y="0"/>
                    <a:pt x="402417" y="90084"/>
                    <a:pt x="402417" y="201209"/>
                  </a:cubicBezTo>
                  <a:close/>
                </a:path>
              </a:pathLst>
            </a:custGeom>
            <a:solidFill>
              <a:srgbClr val="FFFFFF"/>
            </a:solidFill>
            <a:ln w="18986"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C31FAF02-DB0B-2FC7-3D8D-2DB131FED20E}"/>
              </a:ext>
            </a:extLst>
          </p:cNvPr>
          <p:cNvGrpSpPr/>
          <p:nvPr/>
        </p:nvGrpSpPr>
        <p:grpSpPr>
          <a:xfrm>
            <a:off x="10041576" y="1935330"/>
            <a:ext cx="625516" cy="805130"/>
            <a:chOff x="10076714" y="1390650"/>
            <a:chExt cx="588235" cy="757144"/>
          </a:xfrm>
        </p:grpSpPr>
        <p:sp>
          <p:nvSpPr>
            <p:cNvPr id="53" name="Freeform: Shape 52">
              <a:extLst>
                <a:ext uri="{FF2B5EF4-FFF2-40B4-BE49-F238E27FC236}">
                  <a16:creationId xmlns:a16="http://schemas.microsoft.com/office/drawing/2014/main" id="{76D4D438-1E94-E7E0-9575-0904B2B79EA6}"/>
                </a:ext>
              </a:extLst>
            </p:cNvPr>
            <p:cNvSpPr/>
            <p:nvPr/>
          </p:nvSpPr>
          <p:spPr>
            <a:xfrm>
              <a:off x="10076714" y="1390650"/>
              <a:ext cx="588235" cy="757144"/>
            </a:xfrm>
            <a:custGeom>
              <a:avLst/>
              <a:gdLst>
                <a:gd name="connsiteX0" fmla="*/ 588236 w 588235"/>
                <a:gd name="connsiteY0" fmla="*/ 294118 h 757144"/>
                <a:gd name="connsiteX1" fmla="*/ 294118 w 588235"/>
                <a:gd name="connsiteY1" fmla="*/ 757145 h 757144"/>
                <a:gd name="connsiteX2" fmla="*/ 0 w 588235"/>
                <a:gd name="connsiteY2" fmla="*/ 294118 h 757144"/>
                <a:gd name="connsiteX3" fmla="*/ 294118 w 588235"/>
                <a:gd name="connsiteY3" fmla="*/ 0 h 757144"/>
                <a:gd name="connsiteX4" fmla="*/ 588236 w 588235"/>
                <a:gd name="connsiteY4" fmla="*/ 294118 h 757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235" h="757144">
                  <a:moveTo>
                    <a:pt x="588236" y="294118"/>
                  </a:moveTo>
                  <a:cubicBezTo>
                    <a:pt x="588236" y="456567"/>
                    <a:pt x="294118" y="757145"/>
                    <a:pt x="294118" y="757145"/>
                  </a:cubicBezTo>
                  <a:cubicBezTo>
                    <a:pt x="294118" y="757145"/>
                    <a:pt x="0" y="456377"/>
                    <a:pt x="0" y="294118"/>
                  </a:cubicBezTo>
                  <a:cubicBezTo>
                    <a:pt x="0" y="131669"/>
                    <a:pt x="131669" y="0"/>
                    <a:pt x="294118" y="0"/>
                  </a:cubicBezTo>
                  <a:cubicBezTo>
                    <a:pt x="456757" y="0"/>
                    <a:pt x="588236" y="131669"/>
                    <a:pt x="588236" y="294118"/>
                  </a:cubicBezTo>
                  <a:close/>
                </a:path>
              </a:pathLst>
            </a:custGeom>
            <a:solidFill>
              <a:srgbClr val="2C496B"/>
            </a:solidFill>
            <a:ln w="1898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03D211-C803-8182-427C-28FBF86466CB}"/>
                </a:ext>
              </a:extLst>
            </p:cNvPr>
            <p:cNvSpPr/>
            <p:nvPr/>
          </p:nvSpPr>
          <p:spPr>
            <a:xfrm>
              <a:off x="10169814" y="1494579"/>
              <a:ext cx="402417" cy="402417"/>
            </a:xfrm>
            <a:custGeom>
              <a:avLst/>
              <a:gdLst>
                <a:gd name="connsiteX0" fmla="*/ 402417 w 402417"/>
                <a:gd name="connsiteY0" fmla="*/ 201209 h 402417"/>
                <a:gd name="connsiteX1" fmla="*/ 201209 w 402417"/>
                <a:gd name="connsiteY1" fmla="*/ 402417 h 402417"/>
                <a:gd name="connsiteX2" fmla="*/ 0 w 402417"/>
                <a:gd name="connsiteY2" fmla="*/ 201209 h 402417"/>
                <a:gd name="connsiteX3" fmla="*/ 201209 w 402417"/>
                <a:gd name="connsiteY3" fmla="*/ 0 h 402417"/>
                <a:gd name="connsiteX4" fmla="*/ 402417 w 402417"/>
                <a:gd name="connsiteY4" fmla="*/ 201209 h 402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17" h="402417">
                  <a:moveTo>
                    <a:pt x="402417" y="201209"/>
                  </a:moveTo>
                  <a:cubicBezTo>
                    <a:pt x="402417" y="312333"/>
                    <a:pt x="312333" y="402417"/>
                    <a:pt x="201209" y="402417"/>
                  </a:cubicBezTo>
                  <a:cubicBezTo>
                    <a:pt x="90084" y="402417"/>
                    <a:pt x="0" y="312333"/>
                    <a:pt x="0" y="201209"/>
                  </a:cubicBezTo>
                  <a:cubicBezTo>
                    <a:pt x="0" y="90084"/>
                    <a:pt x="90084" y="0"/>
                    <a:pt x="201209" y="0"/>
                  </a:cubicBezTo>
                  <a:cubicBezTo>
                    <a:pt x="312333" y="0"/>
                    <a:pt x="402417" y="90084"/>
                    <a:pt x="402417" y="201209"/>
                  </a:cubicBezTo>
                  <a:close/>
                </a:path>
              </a:pathLst>
            </a:custGeom>
            <a:solidFill>
              <a:srgbClr val="FFFFFF"/>
            </a:solidFill>
            <a:ln w="18986" cap="flat">
              <a:noFill/>
              <a:prstDash val="solid"/>
              <a:miter/>
            </a:ln>
          </p:spPr>
          <p:txBody>
            <a:bodyPr rtlCol="0" anchor="ctr"/>
            <a:lstStyle/>
            <a:p>
              <a:endParaRPr lang="en-US"/>
            </a:p>
          </p:txBody>
        </p:sp>
      </p:grpSp>
      <p:grpSp>
        <p:nvGrpSpPr>
          <p:cNvPr id="99" name="Group 98">
            <a:extLst>
              <a:ext uri="{FF2B5EF4-FFF2-40B4-BE49-F238E27FC236}">
                <a16:creationId xmlns:a16="http://schemas.microsoft.com/office/drawing/2014/main" id="{06720641-F08A-A7A2-C6D3-38CE906BF687}"/>
              </a:ext>
            </a:extLst>
          </p:cNvPr>
          <p:cNvGrpSpPr/>
          <p:nvPr/>
        </p:nvGrpSpPr>
        <p:grpSpPr>
          <a:xfrm>
            <a:off x="971086" y="1955772"/>
            <a:ext cx="3778335" cy="3746196"/>
            <a:chOff x="730173" y="1287601"/>
            <a:chExt cx="4206635" cy="4170853"/>
          </a:xfrm>
        </p:grpSpPr>
        <p:sp>
          <p:nvSpPr>
            <p:cNvPr id="63" name="Freeform: Shape 62">
              <a:extLst>
                <a:ext uri="{FF2B5EF4-FFF2-40B4-BE49-F238E27FC236}">
                  <a16:creationId xmlns:a16="http://schemas.microsoft.com/office/drawing/2014/main" id="{0C35B56D-6D53-9D9A-9689-82AC72D9F8B4}"/>
                </a:ext>
              </a:extLst>
            </p:cNvPr>
            <p:cNvSpPr/>
            <p:nvPr/>
          </p:nvSpPr>
          <p:spPr>
            <a:xfrm rot="10800000">
              <a:off x="760006" y="1287601"/>
              <a:ext cx="4176802" cy="1138227"/>
            </a:xfrm>
            <a:custGeom>
              <a:avLst/>
              <a:gdLst>
                <a:gd name="connsiteX0" fmla="*/ 1942624 w 2004822"/>
                <a:gd name="connsiteY0" fmla="*/ 648462 h 648462"/>
                <a:gd name="connsiteX1" fmla="*/ 0 w 2004822"/>
                <a:gd name="connsiteY1" fmla="*/ 648462 h 648462"/>
                <a:gd name="connsiteX2" fmla="*/ 0 w 2004822"/>
                <a:gd name="connsiteY2" fmla="*/ 0 h 648462"/>
                <a:gd name="connsiteX3" fmla="*/ 1942624 w 2004822"/>
                <a:gd name="connsiteY3" fmla="*/ 0 h 648462"/>
                <a:gd name="connsiteX4" fmla="*/ 2004822 w 2004822"/>
                <a:gd name="connsiteY4" fmla="*/ 62198 h 648462"/>
                <a:gd name="connsiteX5" fmla="*/ 2004822 w 2004822"/>
                <a:gd name="connsiteY5" fmla="*/ 586169 h 648462"/>
                <a:gd name="connsiteX6" fmla="*/ 1942624 w 2004822"/>
                <a:gd name="connsiteY6" fmla="*/ 648462 h 64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822" h="648462">
                  <a:moveTo>
                    <a:pt x="1942624" y="648462"/>
                  </a:moveTo>
                  <a:lnTo>
                    <a:pt x="0" y="648462"/>
                  </a:lnTo>
                  <a:lnTo>
                    <a:pt x="0" y="0"/>
                  </a:lnTo>
                  <a:lnTo>
                    <a:pt x="1942624" y="0"/>
                  </a:lnTo>
                  <a:cubicBezTo>
                    <a:pt x="1977009" y="0"/>
                    <a:pt x="2004822" y="27908"/>
                    <a:pt x="2004822" y="62198"/>
                  </a:cubicBezTo>
                  <a:lnTo>
                    <a:pt x="2004822" y="586169"/>
                  </a:lnTo>
                  <a:cubicBezTo>
                    <a:pt x="2004917" y="620554"/>
                    <a:pt x="1977009" y="648462"/>
                    <a:pt x="1942624" y="648462"/>
                  </a:cubicBezTo>
                  <a:close/>
                </a:path>
              </a:pathLst>
            </a:custGeom>
            <a:solidFill>
              <a:srgbClr val="F0F0F0"/>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sp>
          <p:nvSpPr>
            <p:cNvPr id="97" name="Freeform: Shape 96">
              <a:extLst>
                <a:ext uri="{FF2B5EF4-FFF2-40B4-BE49-F238E27FC236}">
                  <a16:creationId xmlns:a16="http://schemas.microsoft.com/office/drawing/2014/main" id="{FAB3E0A6-753E-E0B8-C499-5B9449E5A149}"/>
                </a:ext>
              </a:extLst>
            </p:cNvPr>
            <p:cNvSpPr/>
            <p:nvPr/>
          </p:nvSpPr>
          <p:spPr>
            <a:xfrm rot="10800000">
              <a:off x="734490" y="2803914"/>
              <a:ext cx="4176802" cy="1138227"/>
            </a:xfrm>
            <a:custGeom>
              <a:avLst/>
              <a:gdLst>
                <a:gd name="connsiteX0" fmla="*/ 1942624 w 2004822"/>
                <a:gd name="connsiteY0" fmla="*/ 648462 h 648462"/>
                <a:gd name="connsiteX1" fmla="*/ 0 w 2004822"/>
                <a:gd name="connsiteY1" fmla="*/ 648462 h 648462"/>
                <a:gd name="connsiteX2" fmla="*/ 0 w 2004822"/>
                <a:gd name="connsiteY2" fmla="*/ 0 h 648462"/>
                <a:gd name="connsiteX3" fmla="*/ 1942624 w 2004822"/>
                <a:gd name="connsiteY3" fmla="*/ 0 h 648462"/>
                <a:gd name="connsiteX4" fmla="*/ 2004822 w 2004822"/>
                <a:gd name="connsiteY4" fmla="*/ 62198 h 648462"/>
                <a:gd name="connsiteX5" fmla="*/ 2004822 w 2004822"/>
                <a:gd name="connsiteY5" fmla="*/ 586169 h 648462"/>
                <a:gd name="connsiteX6" fmla="*/ 1942624 w 2004822"/>
                <a:gd name="connsiteY6" fmla="*/ 648462 h 64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822" h="648462">
                  <a:moveTo>
                    <a:pt x="1942624" y="648462"/>
                  </a:moveTo>
                  <a:lnTo>
                    <a:pt x="0" y="648462"/>
                  </a:lnTo>
                  <a:lnTo>
                    <a:pt x="0" y="0"/>
                  </a:lnTo>
                  <a:lnTo>
                    <a:pt x="1942624" y="0"/>
                  </a:lnTo>
                  <a:cubicBezTo>
                    <a:pt x="1977009" y="0"/>
                    <a:pt x="2004822" y="27908"/>
                    <a:pt x="2004822" y="62198"/>
                  </a:cubicBezTo>
                  <a:lnTo>
                    <a:pt x="2004822" y="586169"/>
                  </a:lnTo>
                  <a:cubicBezTo>
                    <a:pt x="2004917" y="620554"/>
                    <a:pt x="1977009" y="648462"/>
                    <a:pt x="1942624" y="648462"/>
                  </a:cubicBezTo>
                  <a:close/>
                </a:path>
              </a:pathLst>
            </a:custGeom>
            <a:solidFill>
              <a:srgbClr val="F0F0F0"/>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sp>
          <p:nvSpPr>
            <p:cNvPr id="98" name="Freeform: Shape 97">
              <a:extLst>
                <a:ext uri="{FF2B5EF4-FFF2-40B4-BE49-F238E27FC236}">
                  <a16:creationId xmlns:a16="http://schemas.microsoft.com/office/drawing/2014/main" id="{EB32AE9C-E9BC-66FF-6D49-B900A0204C7F}"/>
                </a:ext>
              </a:extLst>
            </p:cNvPr>
            <p:cNvSpPr/>
            <p:nvPr/>
          </p:nvSpPr>
          <p:spPr>
            <a:xfrm rot="10800000">
              <a:off x="730173" y="4320227"/>
              <a:ext cx="4176802" cy="1138227"/>
            </a:xfrm>
            <a:custGeom>
              <a:avLst/>
              <a:gdLst>
                <a:gd name="connsiteX0" fmla="*/ 1942624 w 2004822"/>
                <a:gd name="connsiteY0" fmla="*/ 648462 h 648462"/>
                <a:gd name="connsiteX1" fmla="*/ 0 w 2004822"/>
                <a:gd name="connsiteY1" fmla="*/ 648462 h 648462"/>
                <a:gd name="connsiteX2" fmla="*/ 0 w 2004822"/>
                <a:gd name="connsiteY2" fmla="*/ 0 h 648462"/>
                <a:gd name="connsiteX3" fmla="*/ 1942624 w 2004822"/>
                <a:gd name="connsiteY3" fmla="*/ 0 h 648462"/>
                <a:gd name="connsiteX4" fmla="*/ 2004822 w 2004822"/>
                <a:gd name="connsiteY4" fmla="*/ 62198 h 648462"/>
                <a:gd name="connsiteX5" fmla="*/ 2004822 w 2004822"/>
                <a:gd name="connsiteY5" fmla="*/ 586169 h 648462"/>
                <a:gd name="connsiteX6" fmla="*/ 1942624 w 2004822"/>
                <a:gd name="connsiteY6" fmla="*/ 648462 h 64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822" h="648462">
                  <a:moveTo>
                    <a:pt x="1942624" y="648462"/>
                  </a:moveTo>
                  <a:lnTo>
                    <a:pt x="0" y="648462"/>
                  </a:lnTo>
                  <a:lnTo>
                    <a:pt x="0" y="0"/>
                  </a:lnTo>
                  <a:lnTo>
                    <a:pt x="1942624" y="0"/>
                  </a:lnTo>
                  <a:cubicBezTo>
                    <a:pt x="1977009" y="0"/>
                    <a:pt x="2004822" y="27908"/>
                    <a:pt x="2004822" y="62198"/>
                  </a:cubicBezTo>
                  <a:lnTo>
                    <a:pt x="2004822" y="586169"/>
                  </a:lnTo>
                  <a:cubicBezTo>
                    <a:pt x="2004917" y="620554"/>
                    <a:pt x="1977009" y="648462"/>
                    <a:pt x="1942624" y="648462"/>
                  </a:cubicBezTo>
                  <a:close/>
                </a:path>
              </a:pathLst>
            </a:custGeom>
            <a:solidFill>
              <a:srgbClr val="F0F0F0"/>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grpSp>
      <p:sp>
        <p:nvSpPr>
          <p:cNvPr id="101" name="TextBox 100">
            <a:extLst>
              <a:ext uri="{FF2B5EF4-FFF2-40B4-BE49-F238E27FC236}">
                <a16:creationId xmlns:a16="http://schemas.microsoft.com/office/drawing/2014/main" id="{40F4D6C2-A6C8-4DC2-461F-CB164D5B4CEC}"/>
              </a:ext>
            </a:extLst>
          </p:cNvPr>
          <p:cNvSpPr txBox="1"/>
          <p:nvPr/>
        </p:nvSpPr>
        <p:spPr>
          <a:xfrm>
            <a:off x="4861409" y="1098704"/>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102" name="TextBox 101">
            <a:extLst>
              <a:ext uri="{FF2B5EF4-FFF2-40B4-BE49-F238E27FC236}">
                <a16:creationId xmlns:a16="http://schemas.microsoft.com/office/drawing/2014/main" id="{77D1873E-FB50-437F-409B-EFBB27A679D2}"/>
              </a:ext>
            </a:extLst>
          </p:cNvPr>
          <p:cNvSpPr txBox="1"/>
          <p:nvPr/>
        </p:nvSpPr>
        <p:spPr>
          <a:xfrm>
            <a:off x="5051477" y="441400"/>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sp>
        <p:nvSpPr>
          <p:cNvPr id="103" name="Rectangle 102">
            <a:extLst>
              <a:ext uri="{FF2B5EF4-FFF2-40B4-BE49-F238E27FC236}">
                <a16:creationId xmlns:a16="http://schemas.microsoft.com/office/drawing/2014/main" id="{50DDC04C-5BD1-E2E0-4BA6-43687E63F3EC}"/>
              </a:ext>
            </a:extLst>
          </p:cNvPr>
          <p:cNvSpPr/>
          <p:nvPr/>
        </p:nvSpPr>
        <p:spPr>
          <a:xfrm>
            <a:off x="4155739" y="1955771"/>
            <a:ext cx="593682" cy="1033400"/>
          </a:xfrm>
          <a:prstGeom prst="rect">
            <a:avLst/>
          </a:prstGeom>
          <a:solidFill>
            <a:srgbClr val="8FB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A6C8417D-A336-9E2B-550D-F3D0D31FABB1}"/>
              </a:ext>
            </a:extLst>
          </p:cNvPr>
          <p:cNvSpPr/>
          <p:nvPr/>
        </p:nvSpPr>
        <p:spPr>
          <a:xfrm>
            <a:off x="4144554" y="3317700"/>
            <a:ext cx="593682" cy="1033400"/>
          </a:xfrm>
          <a:prstGeom prst="rect">
            <a:avLst/>
          </a:prstGeom>
          <a:solidFill>
            <a:srgbClr val="5A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3462EAE6-FE9E-8C14-84AE-F7313734A629}"/>
              </a:ext>
            </a:extLst>
          </p:cNvPr>
          <p:cNvSpPr/>
          <p:nvPr/>
        </p:nvSpPr>
        <p:spPr>
          <a:xfrm>
            <a:off x="4136217" y="4679731"/>
            <a:ext cx="593682" cy="1033400"/>
          </a:xfrm>
          <a:prstGeom prst="rect">
            <a:avLst/>
          </a:prstGeom>
          <a:solidFill>
            <a:srgbClr val="2C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3EB4F958-82ED-0671-02E8-7C04BB69F5BA}"/>
              </a:ext>
            </a:extLst>
          </p:cNvPr>
          <p:cNvSpPr txBox="1"/>
          <p:nvPr/>
        </p:nvSpPr>
        <p:spPr>
          <a:xfrm>
            <a:off x="4121990" y="1995937"/>
            <a:ext cx="656727" cy="1107996"/>
          </a:xfrm>
          <a:prstGeom prst="rect">
            <a:avLst/>
          </a:prstGeom>
          <a:noFill/>
        </p:spPr>
        <p:txBody>
          <a:bodyPr wrap="square" rtlCol="0">
            <a:spAutoFit/>
          </a:bodyPr>
          <a:lstStyle/>
          <a:p>
            <a:pPr algn="ctr" rtl="1"/>
            <a:r>
              <a:rPr lang="fa-IR" sz="6600" dirty="0">
                <a:solidFill>
                  <a:schemeClr val="bg1"/>
                </a:solidFill>
                <a:cs typeface="B Titr" panose="00000700000000000000" pitchFamily="2" charset="-78"/>
              </a:rPr>
              <a:t>1</a:t>
            </a:r>
            <a:endParaRPr lang="en-US" sz="28700" dirty="0">
              <a:solidFill>
                <a:schemeClr val="bg1"/>
              </a:solidFill>
              <a:cs typeface="B Titr" panose="00000700000000000000" pitchFamily="2" charset="-78"/>
            </a:endParaRPr>
          </a:p>
        </p:txBody>
      </p:sp>
      <p:sp>
        <p:nvSpPr>
          <p:cNvPr id="107" name="TextBox 106">
            <a:extLst>
              <a:ext uri="{FF2B5EF4-FFF2-40B4-BE49-F238E27FC236}">
                <a16:creationId xmlns:a16="http://schemas.microsoft.com/office/drawing/2014/main" id="{F3B32D0C-41E0-B425-9F3B-F6DABEC763DD}"/>
              </a:ext>
            </a:extLst>
          </p:cNvPr>
          <p:cNvSpPr txBox="1"/>
          <p:nvPr/>
        </p:nvSpPr>
        <p:spPr>
          <a:xfrm>
            <a:off x="4104694" y="3401839"/>
            <a:ext cx="656727" cy="1107996"/>
          </a:xfrm>
          <a:prstGeom prst="rect">
            <a:avLst/>
          </a:prstGeom>
          <a:noFill/>
        </p:spPr>
        <p:txBody>
          <a:bodyPr wrap="square" rtlCol="0">
            <a:spAutoFit/>
          </a:bodyPr>
          <a:lstStyle/>
          <a:p>
            <a:pPr algn="ctr" rtl="1"/>
            <a:r>
              <a:rPr lang="fa-IR" sz="6600" dirty="0">
                <a:solidFill>
                  <a:schemeClr val="bg1"/>
                </a:solidFill>
                <a:cs typeface="B Titr" panose="00000700000000000000" pitchFamily="2" charset="-78"/>
              </a:rPr>
              <a:t>2</a:t>
            </a:r>
            <a:endParaRPr lang="en-US" sz="28700" dirty="0">
              <a:solidFill>
                <a:schemeClr val="bg1"/>
              </a:solidFill>
              <a:cs typeface="B Titr" panose="00000700000000000000" pitchFamily="2" charset="-78"/>
            </a:endParaRPr>
          </a:p>
        </p:txBody>
      </p:sp>
      <p:sp>
        <p:nvSpPr>
          <p:cNvPr id="108" name="TextBox 107">
            <a:extLst>
              <a:ext uri="{FF2B5EF4-FFF2-40B4-BE49-F238E27FC236}">
                <a16:creationId xmlns:a16="http://schemas.microsoft.com/office/drawing/2014/main" id="{D699936C-20BC-6E43-20C3-A1447A7D2767}"/>
              </a:ext>
            </a:extLst>
          </p:cNvPr>
          <p:cNvSpPr txBox="1"/>
          <p:nvPr/>
        </p:nvSpPr>
        <p:spPr>
          <a:xfrm>
            <a:off x="4095028" y="4754243"/>
            <a:ext cx="656727" cy="1107996"/>
          </a:xfrm>
          <a:prstGeom prst="rect">
            <a:avLst/>
          </a:prstGeom>
          <a:noFill/>
        </p:spPr>
        <p:txBody>
          <a:bodyPr wrap="square" rtlCol="0">
            <a:spAutoFit/>
          </a:bodyPr>
          <a:lstStyle/>
          <a:p>
            <a:pPr algn="ctr" rtl="1"/>
            <a:r>
              <a:rPr lang="fa-IR" sz="6600" dirty="0">
                <a:solidFill>
                  <a:schemeClr val="bg1"/>
                </a:solidFill>
                <a:cs typeface="B Titr" panose="00000700000000000000" pitchFamily="2" charset="-78"/>
              </a:rPr>
              <a:t>3</a:t>
            </a:r>
            <a:endParaRPr lang="en-US" sz="28700" dirty="0">
              <a:solidFill>
                <a:schemeClr val="bg1"/>
              </a:solidFill>
              <a:cs typeface="B Titr" panose="00000700000000000000" pitchFamily="2" charset="-78"/>
            </a:endParaRPr>
          </a:p>
        </p:txBody>
      </p:sp>
      <p:sp>
        <p:nvSpPr>
          <p:cNvPr id="109" name="TextBox 108">
            <a:extLst>
              <a:ext uri="{FF2B5EF4-FFF2-40B4-BE49-F238E27FC236}">
                <a16:creationId xmlns:a16="http://schemas.microsoft.com/office/drawing/2014/main" id="{BC6C5EF9-3C36-76A5-EE7B-F47BC38FA897}"/>
              </a:ext>
            </a:extLst>
          </p:cNvPr>
          <p:cNvSpPr txBox="1"/>
          <p:nvPr/>
        </p:nvSpPr>
        <p:spPr>
          <a:xfrm>
            <a:off x="1071181" y="1981643"/>
            <a:ext cx="3084114"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110" name="TextBox 109">
            <a:extLst>
              <a:ext uri="{FF2B5EF4-FFF2-40B4-BE49-F238E27FC236}">
                <a16:creationId xmlns:a16="http://schemas.microsoft.com/office/drawing/2014/main" id="{0099BDDA-2D17-2D08-71B2-C1517F8E7DDF}"/>
              </a:ext>
            </a:extLst>
          </p:cNvPr>
          <p:cNvSpPr txBox="1"/>
          <p:nvPr/>
        </p:nvSpPr>
        <p:spPr>
          <a:xfrm>
            <a:off x="1033218" y="3362185"/>
            <a:ext cx="3084114"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
        <p:nvSpPr>
          <p:cNvPr id="111" name="TextBox 110">
            <a:extLst>
              <a:ext uri="{FF2B5EF4-FFF2-40B4-BE49-F238E27FC236}">
                <a16:creationId xmlns:a16="http://schemas.microsoft.com/office/drawing/2014/main" id="{7BA6C4F1-3B4A-6C50-3673-45CDFB4443A8}"/>
              </a:ext>
            </a:extLst>
          </p:cNvPr>
          <p:cNvSpPr txBox="1"/>
          <p:nvPr/>
        </p:nvSpPr>
        <p:spPr>
          <a:xfrm>
            <a:off x="996366" y="4695814"/>
            <a:ext cx="3084114" cy="946413"/>
          </a:xfrm>
          <a:prstGeom prst="rect">
            <a:avLst/>
          </a:prstGeom>
          <a:noFill/>
        </p:spPr>
        <p:txBody>
          <a:bodyPr wrap="square">
            <a:spAutoFit/>
          </a:bodyPr>
          <a:lstStyle/>
          <a:p>
            <a:pPr algn="justLow" rtl="1">
              <a:lnSpc>
                <a:spcPct val="150000"/>
              </a:lnSpc>
            </a:pPr>
            <a:r>
              <a:rPr lang="fa-IR" sz="1400" b="1" dirty="0">
                <a:solidFill>
                  <a:srgbClr val="1C2F56"/>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rgbClr val="1C2F56"/>
              </a:solidFill>
            </a:endParaRPr>
          </a:p>
        </p:txBody>
      </p:sp>
    </p:spTree>
    <p:extLst>
      <p:ext uri="{BB962C8B-B14F-4D97-AF65-F5344CB8AC3E}">
        <p14:creationId xmlns:p14="http://schemas.microsoft.com/office/powerpoint/2010/main" val="4157150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down)">
                                      <p:cBhvr>
                                        <p:cTn id="7" dur="500"/>
                                        <p:tgtEl>
                                          <p:spTgt spid="10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down)">
                                      <p:cBhvr>
                                        <p:cTn id="10" dur="500"/>
                                        <p:tgtEl>
                                          <p:spTgt spid="10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down)">
                                      <p:cBhvr>
                                        <p:cTn id="20" dur="500"/>
                                        <p:tgtEl>
                                          <p:spTgt spid="44"/>
                                        </p:tgtEl>
                                      </p:cBhvr>
                                    </p:animEffect>
                                  </p:childTnLst>
                                </p:cTn>
                              </p:par>
                              <p:par>
                                <p:cTn id="21" presetID="22" presetClass="entr" presetSubtype="4"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par>
                                <p:cTn id="24" presetID="22" presetClass="entr" presetSubtype="4"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wipe(right)">
                                      <p:cBhvr>
                                        <p:cTn id="31" dur="500"/>
                                        <p:tgtEl>
                                          <p:spTgt spid="103"/>
                                        </p:tgtEl>
                                      </p:cBhvr>
                                    </p:animEffect>
                                  </p:childTnLst>
                                </p:cTn>
                              </p:par>
                              <p:par>
                                <p:cTn id="32" presetID="22" presetClass="entr" presetSubtype="2" fill="hold" nodeType="withEffect">
                                  <p:stCondLst>
                                    <p:cond delay="0"/>
                                  </p:stCondLst>
                                  <p:childTnLst>
                                    <p:set>
                                      <p:cBhvr>
                                        <p:cTn id="33" dur="1" fill="hold">
                                          <p:stCondLst>
                                            <p:cond delay="0"/>
                                          </p:stCondLst>
                                        </p:cTn>
                                        <p:tgtEl>
                                          <p:spTgt spid="99"/>
                                        </p:tgtEl>
                                        <p:attrNameLst>
                                          <p:attrName>style.visibility</p:attrName>
                                        </p:attrNameLst>
                                      </p:cBhvr>
                                      <p:to>
                                        <p:strVal val="visible"/>
                                      </p:to>
                                    </p:set>
                                    <p:animEffect transition="in" filter="wipe(right)">
                                      <p:cBhvr>
                                        <p:cTn id="34" dur="500"/>
                                        <p:tgtEl>
                                          <p:spTgt spid="9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4"/>
                                        </p:tgtEl>
                                        <p:attrNameLst>
                                          <p:attrName>style.visibility</p:attrName>
                                        </p:attrNameLst>
                                      </p:cBhvr>
                                      <p:to>
                                        <p:strVal val="visible"/>
                                      </p:to>
                                    </p:set>
                                    <p:animEffect transition="in" filter="wipe(right)">
                                      <p:cBhvr>
                                        <p:cTn id="37" dur="500"/>
                                        <p:tgtEl>
                                          <p:spTgt spid="104"/>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05"/>
                                        </p:tgtEl>
                                        <p:attrNameLst>
                                          <p:attrName>style.visibility</p:attrName>
                                        </p:attrNameLst>
                                      </p:cBhvr>
                                      <p:to>
                                        <p:strVal val="visible"/>
                                      </p:to>
                                    </p:set>
                                    <p:animEffect transition="in" filter="wipe(right)">
                                      <p:cBhvr>
                                        <p:cTn id="40" dur="500"/>
                                        <p:tgtEl>
                                          <p:spTgt spid="105"/>
                                        </p:tgtEl>
                                      </p:cBhvr>
                                    </p:animEffec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109"/>
                                        </p:tgtEl>
                                        <p:attrNameLst>
                                          <p:attrName>style.visibility</p:attrName>
                                        </p:attrNameLst>
                                      </p:cBhvr>
                                      <p:to>
                                        <p:strVal val="visible"/>
                                      </p:to>
                                    </p:set>
                                    <p:animEffect transition="in" filter="fade">
                                      <p:cBhvr>
                                        <p:cTn id="45" dur="1000"/>
                                        <p:tgtEl>
                                          <p:spTgt spid="109"/>
                                        </p:tgtEl>
                                      </p:cBhvr>
                                    </p:animEffect>
                                    <p:anim calcmode="lin" valueType="num">
                                      <p:cBhvr>
                                        <p:cTn id="46" dur="1000" fill="hold"/>
                                        <p:tgtEl>
                                          <p:spTgt spid="109"/>
                                        </p:tgtEl>
                                        <p:attrNameLst>
                                          <p:attrName>ppt_x</p:attrName>
                                        </p:attrNameLst>
                                      </p:cBhvr>
                                      <p:tavLst>
                                        <p:tav tm="0">
                                          <p:val>
                                            <p:strVal val="#ppt_x"/>
                                          </p:val>
                                        </p:tav>
                                        <p:tav tm="100000">
                                          <p:val>
                                            <p:strVal val="#ppt_x"/>
                                          </p:val>
                                        </p:tav>
                                      </p:tavLst>
                                    </p:anim>
                                    <p:anim calcmode="lin" valueType="num">
                                      <p:cBhvr>
                                        <p:cTn id="47" dur="1000" fill="hold"/>
                                        <p:tgtEl>
                                          <p:spTgt spid="109"/>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106"/>
                                        </p:tgtEl>
                                        <p:attrNameLst>
                                          <p:attrName>style.visibility</p:attrName>
                                        </p:attrNameLst>
                                      </p:cBhvr>
                                      <p:to>
                                        <p:strVal val="visible"/>
                                      </p:to>
                                    </p:set>
                                    <p:animEffect transition="in" filter="fade">
                                      <p:cBhvr>
                                        <p:cTn id="50" dur="1000"/>
                                        <p:tgtEl>
                                          <p:spTgt spid="106"/>
                                        </p:tgtEl>
                                      </p:cBhvr>
                                    </p:animEffect>
                                    <p:anim calcmode="lin" valueType="num">
                                      <p:cBhvr>
                                        <p:cTn id="51" dur="1000" fill="hold"/>
                                        <p:tgtEl>
                                          <p:spTgt spid="106"/>
                                        </p:tgtEl>
                                        <p:attrNameLst>
                                          <p:attrName>ppt_x</p:attrName>
                                        </p:attrNameLst>
                                      </p:cBhvr>
                                      <p:tavLst>
                                        <p:tav tm="0">
                                          <p:val>
                                            <p:strVal val="#ppt_x"/>
                                          </p:val>
                                        </p:tav>
                                        <p:tav tm="100000">
                                          <p:val>
                                            <p:strVal val="#ppt_x"/>
                                          </p:val>
                                        </p:tav>
                                      </p:tavLst>
                                    </p:anim>
                                    <p:anim calcmode="lin" valueType="num">
                                      <p:cBhvr>
                                        <p:cTn id="52" dur="1000" fill="hold"/>
                                        <p:tgtEl>
                                          <p:spTgt spid="10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1000"/>
                                        <p:tgtEl>
                                          <p:spTgt spid="110"/>
                                        </p:tgtEl>
                                      </p:cBhvr>
                                    </p:animEffect>
                                    <p:anim calcmode="lin" valueType="num">
                                      <p:cBhvr>
                                        <p:cTn id="58" dur="1000" fill="hold"/>
                                        <p:tgtEl>
                                          <p:spTgt spid="110"/>
                                        </p:tgtEl>
                                        <p:attrNameLst>
                                          <p:attrName>ppt_x</p:attrName>
                                        </p:attrNameLst>
                                      </p:cBhvr>
                                      <p:tavLst>
                                        <p:tav tm="0">
                                          <p:val>
                                            <p:strVal val="#ppt_x"/>
                                          </p:val>
                                        </p:tav>
                                        <p:tav tm="100000">
                                          <p:val>
                                            <p:strVal val="#ppt_x"/>
                                          </p:val>
                                        </p:tav>
                                      </p:tavLst>
                                    </p:anim>
                                    <p:anim calcmode="lin" valueType="num">
                                      <p:cBhvr>
                                        <p:cTn id="59" dur="1000" fill="hold"/>
                                        <p:tgtEl>
                                          <p:spTgt spid="11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07"/>
                                        </p:tgtEl>
                                        <p:attrNameLst>
                                          <p:attrName>style.visibility</p:attrName>
                                        </p:attrNameLst>
                                      </p:cBhvr>
                                      <p:to>
                                        <p:strVal val="visible"/>
                                      </p:to>
                                    </p:set>
                                    <p:animEffect transition="in" filter="fade">
                                      <p:cBhvr>
                                        <p:cTn id="62" dur="1000"/>
                                        <p:tgtEl>
                                          <p:spTgt spid="107"/>
                                        </p:tgtEl>
                                      </p:cBhvr>
                                    </p:animEffect>
                                    <p:anim calcmode="lin" valueType="num">
                                      <p:cBhvr>
                                        <p:cTn id="63" dur="1000" fill="hold"/>
                                        <p:tgtEl>
                                          <p:spTgt spid="107"/>
                                        </p:tgtEl>
                                        <p:attrNameLst>
                                          <p:attrName>ppt_x</p:attrName>
                                        </p:attrNameLst>
                                      </p:cBhvr>
                                      <p:tavLst>
                                        <p:tav tm="0">
                                          <p:val>
                                            <p:strVal val="#ppt_x"/>
                                          </p:val>
                                        </p:tav>
                                        <p:tav tm="100000">
                                          <p:val>
                                            <p:strVal val="#ppt_x"/>
                                          </p:val>
                                        </p:tav>
                                      </p:tavLst>
                                    </p:anim>
                                    <p:anim calcmode="lin" valueType="num">
                                      <p:cBhvr>
                                        <p:cTn id="64"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fade">
                                      <p:cBhvr>
                                        <p:cTn id="69" dur="1000"/>
                                        <p:tgtEl>
                                          <p:spTgt spid="111"/>
                                        </p:tgtEl>
                                      </p:cBhvr>
                                    </p:animEffect>
                                    <p:anim calcmode="lin" valueType="num">
                                      <p:cBhvr>
                                        <p:cTn id="70" dur="1000" fill="hold"/>
                                        <p:tgtEl>
                                          <p:spTgt spid="111"/>
                                        </p:tgtEl>
                                        <p:attrNameLst>
                                          <p:attrName>ppt_x</p:attrName>
                                        </p:attrNameLst>
                                      </p:cBhvr>
                                      <p:tavLst>
                                        <p:tav tm="0">
                                          <p:val>
                                            <p:strVal val="#ppt_x"/>
                                          </p:val>
                                        </p:tav>
                                        <p:tav tm="100000">
                                          <p:val>
                                            <p:strVal val="#ppt_x"/>
                                          </p:val>
                                        </p:tav>
                                      </p:tavLst>
                                    </p:anim>
                                    <p:anim calcmode="lin" valueType="num">
                                      <p:cBhvr>
                                        <p:cTn id="71" dur="1000" fill="hold"/>
                                        <p:tgtEl>
                                          <p:spTgt spid="111"/>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08"/>
                                        </p:tgtEl>
                                        <p:attrNameLst>
                                          <p:attrName>style.visibility</p:attrName>
                                        </p:attrNameLst>
                                      </p:cBhvr>
                                      <p:to>
                                        <p:strVal val="visible"/>
                                      </p:to>
                                    </p:set>
                                    <p:animEffect transition="in" filter="fade">
                                      <p:cBhvr>
                                        <p:cTn id="74" dur="1000"/>
                                        <p:tgtEl>
                                          <p:spTgt spid="108"/>
                                        </p:tgtEl>
                                      </p:cBhvr>
                                    </p:animEffect>
                                    <p:anim calcmode="lin" valueType="num">
                                      <p:cBhvr>
                                        <p:cTn id="75" dur="1000" fill="hold"/>
                                        <p:tgtEl>
                                          <p:spTgt spid="108"/>
                                        </p:tgtEl>
                                        <p:attrNameLst>
                                          <p:attrName>ppt_x</p:attrName>
                                        </p:attrNameLst>
                                      </p:cBhvr>
                                      <p:tavLst>
                                        <p:tav tm="0">
                                          <p:val>
                                            <p:strVal val="#ppt_x"/>
                                          </p:val>
                                        </p:tav>
                                        <p:tav tm="100000">
                                          <p:val>
                                            <p:strVal val="#ppt_x"/>
                                          </p:val>
                                        </p:tav>
                                      </p:tavLst>
                                    </p:anim>
                                    <p:anim calcmode="lin" valueType="num">
                                      <p:cBhvr>
                                        <p:cTn id="76"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animBg="1"/>
      <p:bldP spid="104" grpId="0" animBg="1"/>
      <p:bldP spid="105" grpId="0" animBg="1"/>
      <p:bldP spid="106" grpId="0"/>
      <p:bldP spid="107" grpId="0"/>
      <p:bldP spid="108" grpId="0"/>
      <p:bldP spid="109" grpId="0"/>
      <p:bldP spid="110" grpId="0"/>
      <p:bldP spid="1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0739019-67F3-EDED-F08A-C1A541511976}"/>
              </a:ext>
            </a:extLst>
          </p:cNvPr>
          <p:cNvSpPr txBox="1"/>
          <p:nvPr/>
        </p:nvSpPr>
        <p:spPr>
          <a:xfrm>
            <a:off x="7064026" y="6230578"/>
            <a:ext cx="2648932" cy="473206"/>
          </a:xfrm>
          <a:prstGeom prst="rect">
            <a:avLst/>
          </a:prstGeom>
          <a:noFill/>
        </p:spPr>
        <p:txBody>
          <a:bodyPr wrap="square">
            <a:spAutoFit/>
          </a:bodyPr>
          <a:lstStyle/>
          <a:p>
            <a:pPr algn="ctr" rtl="1">
              <a:lnSpc>
                <a:spcPct val="150000"/>
              </a:lnSpc>
              <a:spcBef>
                <a:spcPct val="0"/>
              </a:spcBef>
              <a:buNone/>
            </a:pPr>
            <a:r>
              <a:rPr lang="fa-IR" altLang="en-US" b="1" dirty="0">
                <a:solidFill>
                  <a:schemeClr val="bg1"/>
                </a:solidFill>
                <a:latin typeface="Damavand ExtraBold" panose="00000900000000000000" pitchFamily="2" charset="-78"/>
                <a:cs typeface="B Titr" panose="00000700000000000000" pitchFamily="2" charset="-78"/>
              </a:rPr>
              <a:t>مفاهیم و پیشینه</a:t>
            </a:r>
            <a:endParaRPr lang="fa-IR" altLang="en-US" sz="1100" b="1" dirty="0">
              <a:solidFill>
                <a:schemeClr val="bg1"/>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DC7DBD7E-928B-3AD2-E0AF-860684430E26}"/>
              </a:ext>
            </a:extLst>
          </p:cNvPr>
          <p:cNvSpPr txBox="1"/>
          <p:nvPr/>
        </p:nvSpPr>
        <p:spPr>
          <a:xfrm>
            <a:off x="8716390" y="1051629"/>
            <a:ext cx="3047492" cy="369332"/>
          </a:xfrm>
          <a:prstGeom prst="rect">
            <a:avLst/>
          </a:prstGeom>
          <a:noFill/>
          <a:ln>
            <a:noFill/>
          </a:ln>
        </p:spPr>
        <p:txBody>
          <a:bodyPr wrap="square" rtlCol="0">
            <a:spAutoFit/>
          </a:bodyPr>
          <a:lstStyle/>
          <a:p>
            <a:r>
              <a:rPr lang="fa-IR" dirty="0">
                <a:solidFill>
                  <a:srgbClr val="1C2F56"/>
                </a:solidFill>
                <a:cs typeface="B Titr" panose="00000700000000000000" pitchFamily="2" charset="-78"/>
              </a:rPr>
              <a:t>زیر عنـوان اصلــی را وارد کـنید</a:t>
            </a:r>
            <a:endParaRPr lang="en-US" dirty="0">
              <a:solidFill>
                <a:srgbClr val="1C2F56"/>
              </a:solidFill>
              <a:cs typeface="B Titr" panose="00000700000000000000" pitchFamily="2" charset="-78"/>
            </a:endParaRPr>
          </a:p>
        </p:txBody>
      </p:sp>
      <p:sp>
        <p:nvSpPr>
          <p:cNvPr id="3" name="TextBox 2">
            <a:extLst>
              <a:ext uri="{FF2B5EF4-FFF2-40B4-BE49-F238E27FC236}">
                <a16:creationId xmlns:a16="http://schemas.microsoft.com/office/drawing/2014/main" id="{2CD5C667-EC02-00E8-DA28-CD736CF8F4D1}"/>
              </a:ext>
            </a:extLst>
          </p:cNvPr>
          <p:cNvSpPr txBox="1"/>
          <p:nvPr/>
        </p:nvSpPr>
        <p:spPr>
          <a:xfrm>
            <a:off x="6240101" y="1486505"/>
            <a:ext cx="5486837" cy="4493538"/>
          </a:xfrm>
          <a:prstGeom prst="rect">
            <a:avLst/>
          </a:prstGeom>
          <a:noFill/>
        </p:spPr>
        <p:txBody>
          <a:bodyPr wrap="square">
            <a:spAutoFit/>
          </a:bodyPr>
          <a:lstStyle/>
          <a:p>
            <a:pPr algn="justLow" rtl="1">
              <a:lnSpc>
                <a:spcPct val="150000"/>
              </a:lnSpc>
            </a:pPr>
            <a:r>
              <a:rPr lang="fa-IR" sz="1600" b="1" dirty="0">
                <a:solidFill>
                  <a:srgbClr val="1C2F56"/>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1C2F56"/>
                </a:solidFill>
                <a:latin typeface="Kalameh" pitchFamily="2" charset="-78"/>
                <a:cs typeface="B Nazanin" panose="00000400000000000000" pitchFamily="2" charset="-78"/>
              </a:rPr>
              <a:t> </a:t>
            </a:r>
            <a:r>
              <a:rPr lang="fa-IR" sz="1600" b="1" dirty="0">
                <a:solidFill>
                  <a:srgbClr val="1C2F56"/>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1C2F56"/>
              </a:solidFill>
            </a:endParaRPr>
          </a:p>
        </p:txBody>
      </p:sp>
      <p:sp>
        <p:nvSpPr>
          <p:cNvPr id="4" name="TextBox 3">
            <a:extLst>
              <a:ext uri="{FF2B5EF4-FFF2-40B4-BE49-F238E27FC236}">
                <a16:creationId xmlns:a16="http://schemas.microsoft.com/office/drawing/2014/main" id="{E3D36E26-CA3A-B33B-65BC-8A3BE74BAEB3}"/>
              </a:ext>
            </a:extLst>
          </p:cNvPr>
          <p:cNvSpPr txBox="1"/>
          <p:nvPr/>
        </p:nvSpPr>
        <p:spPr>
          <a:xfrm>
            <a:off x="9105762" y="394325"/>
            <a:ext cx="2667356" cy="523220"/>
          </a:xfrm>
          <a:prstGeom prst="rect">
            <a:avLst/>
          </a:prstGeom>
          <a:noFill/>
        </p:spPr>
        <p:txBody>
          <a:bodyPr wrap="square" rtlCol="0">
            <a:spAutoFit/>
          </a:bodyPr>
          <a:lstStyle/>
          <a:p>
            <a:pPr algn="ctr" rtl="1"/>
            <a:r>
              <a:rPr lang="fa-IR" sz="2800" dirty="0">
                <a:solidFill>
                  <a:srgbClr val="1C2F56"/>
                </a:solidFill>
                <a:cs typeface="B Titr" panose="00000700000000000000" pitchFamily="2" charset="-78"/>
              </a:rPr>
              <a:t>تیتر عنوان موضوع</a:t>
            </a:r>
            <a:endParaRPr lang="en-US" sz="8000" dirty="0">
              <a:solidFill>
                <a:srgbClr val="1C2F56"/>
              </a:solidFill>
              <a:cs typeface="B Titr" panose="00000700000000000000" pitchFamily="2" charset="-78"/>
            </a:endParaRPr>
          </a:p>
        </p:txBody>
      </p:sp>
      <p:graphicFrame>
        <p:nvGraphicFramePr>
          <p:cNvPr id="57" name="Chart 56">
            <a:extLst>
              <a:ext uri="{FF2B5EF4-FFF2-40B4-BE49-F238E27FC236}">
                <a16:creationId xmlns:a16="http://schemas.microsoft.com/office/drawing/2014/main" id="{D0C64C2E-E935-0788-77F7-F939B0A4539A}"/>
              </a:ext>
            </a:extLst>
          </p:cNvPr>
          <p:cNvGraphicFramePr/>
          <p:nvPr>
            <p:extLst>
              <p:ext uri="{D42A27DB-BD31-4B8C-83A1-F6EECF244321}">
                <p14:modId xmlns:p14="http://schemas.microsoft.com/office/powerpoint/2010/main" val="1490719674"/>
              </p:ext>
            </p:extLst>
          </p:nvPr>
        </p:nvGraphicFramePr>
        <p:xfrm>
          <a:off x="568612" y="1769029"/>
          <a:ext cx="5383288" cy="35888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179746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randombar(horizontal)">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Graphic spid="57"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3694</Words>
  <Application>Microsoft Office PowerPoint</Application>
  <PresentationFormat>Widescreen</PresentationFormat>
  <Paragraphs>146</Paragraphs>
  <Slides>21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Damavand ExtraBold</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67</cp:revision>
  <dcterms:created xsi:type="dcterms:W3CDTF">2022-12-29T06:59:12Z</dcterms:created>
  <dcterms:modified xsi:type="dcterms:W3CDTF">2022-12-29T10:33:10Z</dcterms:modified>
</cp:coreProperties>
</file>